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4.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5.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heme/themeOverride1.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7" r:id="rId6"/>
    <p:sldMasterId id="2147484186" r:id="rId7"/>
    <p:sldMasterId id="2147484223" r:id="rId8"/>
    <p:sldMasterId id="2147484261" r:id="rId9"/>
  </p:sldMasterIdLst>
  <p:notesMasterIdLst>
    <p:notesMasterId r:id="rId61"/>
  </p:notesMasterIdLst>
  <p:handoutMasterIdLst>
    <p:handoutMasterId r:id="rId62"/>
  </p:handoutMasterIdLst>
  <p:sldIdLst>
    <p:sldId id="1038" r:id="rId10"/>
    <p:sldId id="1039" r:id="rId11"/>
    <p:sldId id="1056" r:id="rId12"/>
    <p:sldId id="1055" r:id="rId13"/>
    <p:sldId id="1040" r:id="rId14"/>
    <p:sldId id="1042" r:id="rId15"/>
    <p:sldId id="958" r:id="rId16"/>
    <p:sldId id="959" r:id="rId17"/>
    <p:sldId id="960" r:id="rId18"/>
    <p:sldId id="988" r:id="rId19"/>
    <p:sldId id="1052" r:id="rId20"/>
    <p:sldId id="1053" r:id="rId21"/>
    <p:sldId id="1054" r:id="rId22"/>
    <p:sldId id="1041" r:id="rId23"/>
    <p:sldId id="1048" r:id="rId24"/>
    <p:sldId id="964" r:id="rId25"/>
    <p:sldId id="965" r:id="rId26"/>
    <p:sldId id="1013" r:id="rId27"/>
    <p:sldId id="953" r:id="rId28"/>
    <p:sldId id="981" r:id="rId29"/>
    <p:sldId id="1049" r:id="rId30"/>
    <p:sldId id="968" r:id="rId31"/>
    <p:sldId id="969" r:id="rId32"/>
    <p:sldId id="951" r:id="rId33"/>
    <p:sldId id="979" r:id="rId34"/>
    <p:sldId id="975" r:id="rId35"/>
    <p:sldId id="976" r:id="rId36"/>
    <p:sldId id="1029" r:id="rId37"/>
    <p:sldId id="971" r:id="rId38"/>
    <p:sldId id="1026" r:id="rId39"/>
    <p:sldId id="1027" r:id="rId40"/>
    <p:sldId id="1028" r:id="rId41"/>
    <p:sldId id="1050" r:id="rId42"/>
    <p:sldId id="1035" r:id="rId43"/>
    <p:sldId id="1036" r:id="rId44"/>
    <p:sldId id="1051" r:id="rId45"/>
    <p:sldId id="1030" r:id="rId46"/>
    <p:sldId id="1037" r:id="rId47"/>
    <p:sldId id="1057" r:id="rId48"/>
    <p:sldId id="1058" r:id="rId49"/>
    <p:sldId id="1060" r:id="rId50"/>
    <p:sldId id="1059" r:id="rId51"/>
    <p:sldId id="983" r:id="rId52"/>
    <p:sldId id="985" r:id="rId53"/>
    <p:sldId id="1025" r:id="rId54"/>
    <p:sldId id="1043" r:id="rId55"/>
    <p:sldId id="1023" r:id="rId56"/>
    <p:sldId id="1044" r:id="rId57"/>
    <p:sldId id="1045" r:id="rId58"/>
    <p:sldId id="1046" r:id="rId59"/>
    <p:sldId id="1047" r:id="rId60"/>
  </p:sldIdLst>
  <p:sldSz cx="12188825" cy="6858000"/>
  <p:notesSz cx="7010400" cy="9236075"/>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909"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2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AC"/>
    <a:srgbClr val="0072C6"/>
    <a:srgbClr val="2D82FF"/>
    <a:srgbClr val="0088EE"/>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36" autoAdjust="0"/>
    <p:restoredTop sz="82003" autoAdjust="0"/>
  </p:normalViewPr>
  <p:slideViewPr>
    <p:cSldViewPr snapToGrid="0">
      <p:cViewPr varScale="1">
        <p:scale>
          <a:sx n="75" d="100"/>
          <a:sy n="75" d="100"/>
        </p:scale>
        <p:origin x="720" y="78"/>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3" d="2"/>
        <a:sy n="3" d="2"/>
      </p:scale>
      <p:origin x="0" y="0"/>
    </p:cViewPr>
  </p:notesTextViewPr>
  <p:sorterViewPr>
    <p:cViewPr varScale="1">
      <p:scale>
        <a:sx n="1" d="1"/>
        <a:sy n="1" d="1"/>
      </p:scale>
      <p:origin x="0" y="-19758"/>
    </p:cViewPr>
  </p:sorterViewPr>
  <p:notesViewPr>
    <p:cSldViewPr snapToGrid="0" showGuides="1">
      <p:cViewPr varScale="1">
        <p:scale>
          <a:sx n="82" d="100"/>
          <a:sy n="82" d="100"/>
        </p:scale>
        <p:origin x="-3132" y="-96"/>
      </p:cViewPr>
      <p:guideLst>
        <p:guide orient="horz" pos="2909"/>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commentAuthors" Target="commen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61" Type="http://schemas.openxmlformats.org/officeDocument/2006/relationships/notesMaster" Target="notesMasters/notesMaster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tableStyles" Target="tableStyle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jimepes\Desktop\Apps%20Perf%20Metrics\AppDownloadTotals_Nov14.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a:t>Approved Apps</a:t>
            </a:r>
          </a:p>
        </c:rich>
      </c:tx>
      <c:layout>
        <c:manualLayout>
          <c:xMode val="edge"/>
          <c:yMode val="edge"/>
          <c:x val="0.40949300087489071"/>
          <c:y val="1.851851851851851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0914260717410318E-2"/>
          <c:y val="0.15782407407407409"/>
          <c:w val="0.89019685039370078"/>
          <c:h val="0.72088764946048411"/>
        </c:manualLayout>
      </c:layout>
      <c:barChart>
        <c:barDir val="col"/>
        <c:grouping val="clustered"/>
        <c:varyColors val="0"/>
        <c:ser>
          <c:idx val="0"/>
          <c:order val="0"/>
          <c:spPr>
            <a:solidFill>
              <a:schemeClr val="accent1"/>
            </a:solidFill>
            <a:ln>
              <a:noFill/>
            </a:ln>
            <a:effectLst/>
          </c:spPr>
          <c:invertIfNegative val="0"/>
          <c:cat>
            <c:strRef>
              <c:f>Sheet1!$A$3:$A$9</c:f>
              <c:strCache>
                <c:ptCount val="7"/>
                <c:pt idx="0">
                  <c:v>Word</c:v>
                </c:pt>
                <c:pt idx="1">
                  <c:v>Excel</c:v>
                </c:pt>
                <c:pt idx="2">
                  <c:v>PowerPoint</c:v>
                </c:pt>
                <c:pt idx="3">
                  <c:v>Outlook</c:v>
                </c:pt>
                <c:pt idx="4">
                  <c:v>Project</c:v>
                </c:pt>
                <c:pt idx="5">
                  <c:v>Access</c:v>
                </c:pt>
                <c:pt idx="6">
                  <c:v>SharePoint</c:v>
                </c:pt>
              </c:strCache>
            </c:strRef>
          </c:cat>
          <c:val>
            <c:numRef>
              <c:f>Sheet1!$B$3:$B$9</c:f>
              <c:numCache>
                <c:formatCode>General</c:formatCode>
                <c:ptCount val="7"/>
                <c:pt idx="0">
                  <c:v>221</c:v>
                </c:pt>
                <c:pt idx="1">
                  <c:v>208</c:v>
                </c:pt>
                <c:pt idx="2">
                  <c:v>76</c:v>
                </c:pt>
                <c:pt idx="3">
                  <c:v>60</c:v>
                </c:pt>
                <c:pt idx="4">
                  <c:v>30</c:v>
                </c:pt>
                <c:pt idx="5">
                  <c:v>13</c:v>
                </c:pt>
                <c:pt idx="6">
                  <c:v>815</c:v>
                </c:pt>
              </c:numCache>
            </c:numRef>
          </c:val>
        </c:ser>
        <c:dLbls>
          <c:showLegendKey val="0"/>
          <c:showVal val="0"/>
          <c:showCatName val="0"/>
          <c:showSerName val="0"/>
          <c:showPercent val="0"/>
          <c:showBubbleSize val="0"/>
        </c:dLbls>
        <c:gapWidth val="219"/>
        <c:overlap val="-27"/>
        <c:axId val="281270312"/>
        <c:axId val="281269528"/>
      </c:barChart>
      <c:catAx>
        <c:axId val="281270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1269528"/>
        <c:crosses val="autoZero"/>
        <c:auto val="1"/>
        <c:lblAlgn val="ctr"/>
        <c:lblOffset val="100"/>
        <c:noMultiLvlLbl val="0"/>
      </c:catAx>
      <c:valAx>
        <c:axId val="281269528"/>
        <c:scaling>
          <c:orientation val="minMax"/>
          <c:max val="8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1270312"/>
        <c:crosses val="autoZero"/>
        <c:crossBetween val="between"/>
      </c:valAx>
      <c:spPr>
        <a:noFill/>
        <a:ln>
          <a:noFill/>
        </a:ln>
        <a:effectLst/>
      </c:spPr>
    </c:plotArea>
    <c:plotVisOnly val="1"/>
    <c:dispBlanksAs val="gap"/>
    <c:showDLblsOverMax val="0"/>
  </c:chart>
  <c:spPr>
    <a:noFill/>
    <a:ln>
      <a:solidFill>
        <a:schemeClr val="accent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1804"/>
          </a:xfrm>
          <a:prstGeom prst="rect">
            <a:avLst/>
          </a:prstGeom>
        </p:spPr>
        <p:txBody>
          <a:bodyPr vert="horz" lIns="92830" tIns="46415" rIns="92830" bIns="46415"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970938" y="0"/>
            <a:ext cx="3037840" cy="461804"/>
          </a:xfrm>
          <a:prstGeom prst="rect">
            <a:avLst/>
          </a:prstGeom>
        </p:spPr>
        <p:txBody>
          <a:bodyPr vert="horz" lIns="92830" tIns="46415" rIns="92830" bIns="46415" rtlCol="0"/>
          <a:lstStyle>
            <a:lvl1pPr algn="r">
              <a:defRPr sz="1200"/>
            </a:lvl1pPr>
          </a:lstStyle>
          <a:p>
            <a:fld id="{DE219B1A-AE41-483B-A766-69B9363DDA6A}" type="datetimeFigureOut">
              <a:rPr lang="en-US" smtClean="0"/>
              <a:t>1/7/2015</a:t>
            </a:fld>
            <a:endParaRPr lang="en-US"/>
          </a:p>
        </p:txBody>
      </p:sp>
      <p:sp>
        <p:nvSpPr>
          <p:cNvPr id="8" name="Footer Placeholder 7"/>
          <p:cNvSpPr>
            <a:spLocks noGrp="1"/>
          </p:cNvSpPr>
          <p:nvPr>
            <p:ph type="ftr" sz="quarter" idx="2"/>
          </p:nvPr>
        </p:nvSpPr>
        <p:spPr>
          <a:xfrm>
            <a:off x="0" y="8772668"/>
            <a:ext cx="5923788" cy="369878"/>
          </a:xfrm>
          <a:prstGeom prst="rect">
            <a:avLst/>
          </a:prstGeom>
        </p:spPr>
        <p:txBody>
          <a:bodyPr vert="horz" lIns="0" tIns="46415" rIns="92830" bIns="46415" rtlCol="0" anchor="b"/>
          <a:lstStyle>
            <a:lvl1pPr algn="l">
              <a:defRPr sz="1200"/>
            </a:lvl1pPr>
          </a:lstStyle>
          <a:p>
            <a:pPr marL="235298" defTabSz="927993"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5298" defTabSz="927993"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3" y="8772668"/>
            <a:ext cx="1096674" cy="461804"/>
          </a:xfrm>
          <a:prstGeom prst="rect">
            <a:avLst/>
          </a:prstGeom>
        </p:spPr>
        <p:txBody>
          <a:bodyPr vert="horz" lIns="92830" tIns="46415" rIns="92830" bIns="46415"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7038" y="692150"/>
            <a:ext cx="6156325" cy="3463925"/>
          </a:xfrm>
          <a:prstGeom prst="rect">
            <a:avLst/>
          </a:prstGeom>
          <a:noFill/>
          <a:ln w="12700">
            <a:solidFill>
              <a:prstClr val="black"/>
            </a:solidFill>
          </a:ln>
        </p:spPr>
        <p:txBody>
          <a:bodyPr vert="horz" lIns="92830" tIns="46415" rIns="92830" bIns="46415" rtlCol="0" anchor="ctr"/>
          <a:lstStyle/>
          <a:p>
            <a:endParaRPr lang="en-US"/>
          </a:p>
        </p:txBody>
      </p:sp>
      <p:sp>
        <p:nvSpPr>
          <p:cNvPr id="11" name="Date Placeholder 10"/>
          <p:cNvSpPr>
            <a:spLocks noGrp="1"/>
          </p:cNvSpPr>
          <p:nvPr>
            <p:ph type="dt" idx="1"/>
          </p:nvPr>
        </p:nvSpPr>
        <p:spPr>
          <a:xfrm>
            <a:off x="3970938" y="0"/>
            <a:ext cx="3037840" cy="461804"/>
          </a:xfrm>
          <a:prstGeom prst="rect">
            <a:avLst/>
          </a:prstGeom>
        </p:spPr>
        <p:txBody>
          <a:bodyPr vert="horz" lIns="92830" tIns="46415" rIns="92830" bIns="46415" rtlCol="0"/>
          <a:lstStyle>
            <a:lvl1pPr algn="r">
              <a:defRPr sz="1200"/>
            </a:lvl1pPr>
          </a:lstStyle>
          <a:p>
            <a:fld id="{D51B1278-D92B-4AF3-A9C1-71DD298190CE}" type="datetimeFigureOut">
              <a:rPr lang="en-US" smtClean="0"/>
              <a:t>1/7/2015</a:t>
            </a:fld>
            <a:endParaRPr lang="en-US"/>
          </a:p>
        </p:txBody>
      </p:sp>
      <p:sp>
        <p:nvSpPr>
          <p:cNvPr id="12" name="Notes Placeholder 11"/>
          <p:cNvSpPr>
            <a:spLocks noGrp="1"/>
          </p:cNvSpPr>
          <p:nvPr>
            <p:ph type="body" sz="quarter" idx="3"/>
          </p:nvPr>
        </p:nvSpPr>
        <p:spPr>
          <a:xfrm>
            <a:off x="701040" y="4387136"/>
            <a:ext cx="5608320" cy="4156234"/>
          </a:xfrm>
          <a:prstGeom prst="rect">
            <a:avLst/>
          </a:prstGeom>
        </p:spPr>
        <p:txBody>
          <a:bodyPr vert="horz" lIns="92830" tIns="46415" rIns="92830" bIns="46415"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772668"/>
            <a:ext cx="968150" cy="461804"/>
          </a:xfrm>
          <a:prstGeom prst="rect">
            <a:avLst/>
          </a:prstGeom>
        </p:spPr>
        <p:txBody>
          <a:bodyPr vert="horz" lIns="92830" tIns="46415" rIns="92830" bIns="46415"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37840" cy="461804"/>
          </a:xfrm>
          <a:prstGeom prst="rect">
            <a:avLst/>
          </a:prstGeom>
        </p:spPr>
        <p:txBody>
          <a:bodyPr vert="horz" lIns="92830" tIns="46415" rIns="92830" bIns="46415"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772668"/>
            <a:ext cx="5923788" cy="369878"/>
          </a:xfrm>
          <a:prstGeom prst="rect">
            <a:avLst/>
          </a:prstGeom>
        </p:spPr>
        <p:txBody>
          <a:bodyPr vert="horz" lIns="0" tIns="46415" rIns="92830" bIns="46415" rtlCol="0" anchor="b"/>
          <a:lstStyle>
            <a:lvl1pPr algn="l">
              <a:defRPr sz="1200"/>
            </a:lvl1pPr>
          </a:lstStyle>
          <a:p>
            <a:pPr marL="235298" defTabSz="927993"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5298" defTabSz="927993"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721555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056" indent="-174056">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pPr defTabSz="9279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708740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Footer Placeholder 3"/>
          <p:cNvSpPr>
            <a:spLocks noGrp="1"/>
          </p:cNvSpPr>
          <p:nvPr>
            <p:ph type="ftr" sz="quarter" idx="10"/>
          </p:nvPr>
        </p:nvSpPr>
        <p:spPr/>
        <p:txBody>
          <a:bodyPr/>
          <a:lstStyle/>
          <a:p>
            <a:pPr defTabSz="9279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967860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8C03C7-EED2-4F95-BCE7-CB00F70C47C8}"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3566131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8C03C7-EED2-4F95-BCE7-CB00F70C47C8}"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3496889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279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536346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1F0A5581-5DEF-449F-9244-E2E655B16E7C}" type="datetime1">
              <a:rPr lang="en-US" smtClean="0"/>
              <a:t>1/7/2015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46992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056" indent="-174056">
              <a:buFont typeface="Wingdings" panose="05000000000000000000" pitchFamily="2" charset="2"/>
              <a:buChar char="Ø"/>
            </a:pPr>
            <a:endParaRPr lang="en-US" baseline="0" dirty="0" smtClean="0"/>
          </a:p>
          <a:p>
            <a:endParaRPr lang="en-US" dirty="0"/>
          </a:p>
        </p:txBody>
      </p:sp>
      <p:sp>
        <p:nvSpPr>
          <p:cNvPr id="4" name="Footer Placeholder 3"/>
          <p:cNvSpPr>
            <a:spLocks noGrp="1"/>
          </p:cNvSpPr>
          <p:nvPr>
            <p:ph type="ftr" sz="quarter" idx="10"/>
          </p:nvPr>
        </p:nvSpPr>
        <p:spPr/>
        <p:txBody>
          <a:bodyPr/>
          <a:lstStyle/>
          <a:p>
            <a:pPr defTabSz="9279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10997108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Footer Placeholder 3"/>
          <p:cNvSpPr>
            <a:spLocks noGrp="1"/>
          </p:cNvSpPr>
          <p:nvPr>
            <p:ph type="ftr" sz="quarter" idx="10"/>
          </p:nvPr>
        </p:nvSpPr>
        <p:spPr/>
        <p:txBody>
          <a:bodyPr/>
          <a:lstStyle/>
          <a:p>
            <a:pPr defTabSz="9279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36084169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277604-F957-433F-BCA2-0779A8E9576D}"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7080202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8299">
              <a:lnSpc>
                <a:spcPct val="100000"/>
              </a:lnSpc>
              <a:spcAft>
                <a:spcPts val="0"/>
              </a:spcAft>
              <a:defRPr/>
            </a:pPr>
            <a:endParaRPr lang="en-US" dirty="0"/>
          </a:p>
        </p:txBody>
      </p:sp>
      <p:sp>
        <p:nvSpPr>
          <p:cNvPr id="4" name="Slide Number Placeholder 3"/>
          <p:cNvSpPr>
            <a:spLocks noGrp="1"/>
          </p:cNvSpPr>
          <p:nvPr>
            <p:ph type="sldNum" sz="quarter" idx="10"/>
          </p:nvPr>
        </p:nvSpPr>
        <p:spPr/>
        <p:txBody>
          <a:bodyPr/>
          <a:lstStyle/>
          <a:p>
            <a:fld id="{DE277604-F957-433F-BCA2-0779A8E9576D}"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78198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F1C0413A-1A06-4F19-9CCE-738E887CED98}" type="datetime1">
              <a:rPr lang="en-US" smtClean="0"/>
              <a:t>1/7/2015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185739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056" indent="-174056">
              <a:buFont typeface="Arial" panose="020B0604020202020204" pitchFamily="34" charset="0"/>
              <a:buChar char="•"/>
            </a:pPr>
            <a:endParaRPr lang="en-US" dirty="0"/>
          </a:p>
        </p:txBody>
      </p:sp>
      <p:sp>
        <p:nvSpPr>
          <p:cNvPr id="4" name="Date Placeholder 3"/>
          <p:cNvSpPr>
            <a:spLocks noGrp="1"/>
          </p:cNvSpPr>
          <p:nvPr>
            <p:ph type="dt" idx="10"/>
          </p:nvPr>
        </p:nvSpPr>
        <p:spPr/>
        <p:txBody>
          <a:bodyPr/>
          <a:lstStyle/>
          <a:p>
            <a:fld id="{BCB2EFE2-518F-4BC1-BE7B-234EA18B1F46}" type="datetime1">
              <a:rPr lang="en-US" smtClean="0"/>
              <a:t>1/7/2015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99258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BB948BE0-4E0F-4469-B21C-388A5B873CD0}" type="datetime1">
              <a:rPr lang="en-US" smtClean="0">
                <a:solidFill>
                  <a:prstClr val="black"/>
                </a:solidFill>
              </a:rPr>
              <a:pPr/>
              <a:t>1/7/2015</a:t>
            </a:fld>
            <a:endParaRPr lang="en-US" dirty="0">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5298" defTabSz="927993"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5298" defTabSz="927993"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461155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0F9E9E-A5F3-47D8-BE0B-C426AF8ED13E}"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17253151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1F0A5581-5DEF-449F-9244-E2E655B16E7C}" type="datetime1">
              <a:rPr lang="en-US" smtClean="0">
                <a:solidFill>
                  <a:prstClr val="black"/>
                </a:solidFill>
              </a:rPr>
              <a:pPr/>
              <a:t>1/7/2015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5298" defTabSz="927993"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5298" defTabSz="927993"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989651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7F1C2F0-E99B-4D4D-AC06-9F35F95FCDD0}" type="datetime1">
              <a:rPr lang="en-US" smtClean="0"/>
              <a:t>1/7/2015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133147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7038" y="692150"/>
            <a:ext cx="6156325" cy="3463925"/>
          </a:xfrm>
          <a:prstGeom prst="rect">
            <a:avLst/>
          </a:prstGeo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279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79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1C6F813-9EDD-4800-B306-4C07E49BC8AC}" type="datetime1">
              <a:rPr lang="en-US" smtClean="0">
                <a:solidFill>
                  <a:prstClr val="black"/>
                </a:solidFill>
              </a:rPr>
              <a:pPr/>
              <a:t>1/7/2015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14484603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1F0A5581-5DEF-449F-9244-E2E655B16E7C}" type="datetime1">
              <a:rPr lang="en-US" smtClean="0">
                <a:solidFill>
                  <a:prstClr val="black"/>
                </a:solidFill>
              </a:rPr>
              <a:pPr/>
              <a:t>1/7/2015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5298" defTabSz="927993"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5298" defTabSz="927993"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377726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36387FA9-7177-491B-9E6B-2C677642B96C}" type="datetime1">
              <a:rPr lang="en-US" smtClean="0"/>
              <a:t>1/7/2015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249528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A625A276-B884-412D-A748-AAFF62DB0E38}" type="datetime1">
              <a:rPr lang="en-US" smtClean="0"/>
              <a:t>1/7/2015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106158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27993"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4002225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279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1952099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CBAE28-9487-4F98-BE00-EBB52101C3B8}"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32297720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013BF4-06D2-4C33-A772-FB6A3E16F4D0}"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38196182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BAD9CCAB-CCCA-4034-A950-40EA8F9C4B79}" type="datetime1">
              <a:rPr lang="en-US" smtClean="0">
                <a:solidFill>
                  <a:prstClr val="black"/>
                </a:solidFill>
              </a:rPr>
              <a:pPr/>
              <a:t>1/7/2015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45</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9769" defTabSz="945625"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9769" defTabSz="945625"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875676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CFCA8B32-42DD-46EC-93A2-617AAB63794B}" type="datetime1">
              <a:rPr lang="en-US" smtClean="0">
                <a:solidFill>
                  <a:prstClr val="black"/>
                </a:solidFill>
              </a:rPr>
              <a:pPr/>
              <a:t>1/7/2015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46</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5298" defTabSz="927993"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5298" defTabSz="927993"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921098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Header Placeholder 3"/>
          <p:cNvSpPr>
            <a:spLocks noGrp="1"/>
          </p:cNvSpPr>
          <p:nvPr>
            <p:ph type="hdr" sz="quarter" idx="10"/>
          </p:nvPr>
        </p:nvSpPr>
        <p:spPr/>
        <p:txBody>
          <a:bodyPr/>
          <a:lstStyle/>
          <a:p>
            <a:r>
              <a:rPr lang="en-US" dirty="0">
                <a:solidFill>
                  <a:prstClr val="black"/>
                </a:solidFill>
              </a:rPr>
              <a:t>Tech Ready 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279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79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7833B04-83DB-4404-B5C1-80D51D1DCEFE}" type="datetime1">
              <a:rPr lang="en-US" smtClean="0">
                <a:solidFill>
                  <a:prstClr val="black"/>
                </a:solidFill>
              </a:rPr>
              <a:pPr/>
              <a:t>1/7/2015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22522644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279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109562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1F0A5581-5DEF-449F-9244-E2E655B16E7C}" type="datetime1">
              <a:rPr lang="en-US" smtClean="0"/>
              <a:t>1/7/2015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3407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Footer Placeholder 3"/>
          <p:cNvSpPr>
            <a:spLocks noGrp="1"/>
          </p:cNvSpPr>
          <p:nvPr>
            <p:ph type="ftr" sz="quarter" idx="10"/>
          </p:nvPr>
        </p:nvSpPr>
        <p:spPr/>
        <p:txBody>
          <a:bodyPr/>
          <a:lstStyle/>
          <a:p>
            <a:pPr defTabSz="9279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176093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7038" y="692150"/>
            <a:ext cx="6156325" cy="3463925"/>
          </a:xfrm>
        </p:spPr>
      </p:sp>
      <p:sp>
        <p:nvSpPr>
          <p:cNvPr id="3" name="Notes Placeholder 2"/>
          <p:cNvSpPr>
            <a:spLocks noGrp="1"/>
          </p:cNvSpPr>
          <p:nvPr>
            <p:ph type="body" idx="1"/>
          </p:nvPr>
        </p:nvSpPr>
        <p:spPr/>
        <p:txBody>
          <a:bodyPr/>
          <a:lstStyle/>
          <a:p>
            <a:endParaRPr lang="en-US" sz="4100" b="1" dirty="0"/>
          </a:p>
        </p:txBody>
      </p:sp>
      <p:sp>
        <p:nvSpPr>
          <p:cNvPr id="4" name="Slide Number Placeholder 3"/>
          <p:cNvSpPr>
            <a:spLocks noGrp="1"/>
          </p:cNvSpPr>
          <p:nvPr>
            <p:ph type="sldNum" sz="quarter" idx="10"/>
          </p:nvPr>
        </p:nvSpPr>
        <p:spPr/>
        <p:txBody>
          <a:bodyPr/>
          <a:lstStyle/>
          <a:p>
            <a:fld id="{14979F40-820F-4F3D-8332-FDAADAF68E99}"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3730070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B192D058-1985-4467-845A-1C29607F2B73}" type="datetime1">
              <a:rPr lang="en-US" smtClean="0">
                <a:solidFill>
                  <a:prstClr val="black"/>
                </a:solidFill>
              </a:rPr>
              <a:pPr/>
              <a:t>1/7/2015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279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2247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Header Placeholder 3"/>
          <p:cNvSpPr>
            <a:spLocks noGrp="1"/>
          </p:cNvSpPr>
          <p:nvPr>
            <p:ph type="hdr" sz="quarter" idx="10"/>
          </p:nvPr>
        </p:nvSpPr>
        <p:spPr/>
        <p:txBody>
          <a:bodyPr/>
          <a:lstStyle/>
          <a:p>
            <a:r>
              <a:rPr lang="en-US" dirty="0">
                <a:solidFill>
                  <a:prstClr val="black"/>
                </a:solidFill>
              </a:rPr>
              <a:t>Tech Ready 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279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79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7833B04-83DB-4404-B5C1-80D51D1DCEFE}" type="datetime1">
              <a:rPr lang="en-US" smtClean="0">
                <a:solidFill>
                  <a:prstClr val="black"/>
                </a:solidFill>
              </a:rPr>
              <a:pPr/>
              <a:t>1/7/2015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020578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1F0A5581-5DEF-449F-9244-E2E655B16E7C}" type="datetime1">
              <a:rPr lang="en-US" smtClean="0"/>
              <a:t>1/7/2015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002451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5.xml"/><Relationship Id="rId5" Type="http://schemas.openxmlformats.org/officeDocument/2006/relationships/image" Target="../media/image19.emf"/><Relationship Id="rId4" Type="http://schemas.microsoft.com/office/2007/relationships/hdphoto" Target="../media/hdphoto1.wdp"/></Relationships>
</file>

<file path=ppt/slideLayouts/_rels/slideLayout10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6.xml"/><Relationship Id="rId5" Type="http://schemas.openxmlformats.org/officeDocument/2006/relationships/image" Target="../media/image19.emf"/><Relationship Id="rId4" Type="http://schemas.microsoft.com/office/2007/relationships/hdphoto" Target="../media/hdphoto1.wdp"/></Relationships>
</file>

<file path=ppt/slideLayouts/_rels/slideLayout1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088295"/>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gray">
          <a:xfrm>
            <a:off x="10396084" y="6061767"/>
            <a:ext cx="1522008" cy="326167"/>
          </a:xfrm>
          <a:prstGeom prst="rect">
            <a:avLst/>
          </a:prstGeom>
        </p:spPr>
      </p:pic>
      <p:pic>
        <p:nvPicPr>
          <p:cNvPr id="3" name="Picture 2"/>
          <p:cNvPicPr>
            <a:picLocks noChangeAspect="1"/>
          </p:cNvPicPr>
          <p:nvPr userDrawn="1"/>
        </p:nvPicPr>
        <p:blipFill>
          <a:blip r:embed="rId5">
            <a:lum bright="100000"/>
          </a:blip>
          <a:stretch>
            <a:fillRect/>
          </a:stretch>
        </p:blipFill>
        <p:spPr>
          <a:xfrm>
            <a:off x="448097" y="415015"/>
            <a:ext cx="7005906" cy="1324391"/>
          </a:xfrm>
          <a:prstGeom prst="rect">
            <a:avLst/>
          </a:prstGeom>
        </p:spPr>
      </p:pic>
    </p:spTree>
    <p:extLst>
      <p:ext uri="{BB962C8B-B14F-4D97-AF65-F5344CB8AC3E}">
        <p14:creationId xmlns:p14="http://schemas.microsoft.com/office/powerpoint/2010/main" val="121018424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bg2"/>
        </a:solidFill>
        <a:effectLst/>
      </p:bgPr>
    </p:bg>
    <p:spTree>
      <p:nvGrpSpPr>
        <p:cNvPr id="1" name=""/>
        <p:cNvGrpSpPr/>
        <p:nvPr/>
      </p:nvGrpSpPr>
      <p:grpSpPr>
        <a:xfrm>
          <a:off x="0" y="0"/>
          <a:ext cx="0" cy="0"/>
          <a:chOff x="0" y="0"/>
          <a:chExt cx="0" cy="0"/>
        </a:xfrm>
      </p:grpSpPr>
      <p:sp>
        <p:nvSpPr>
          <p:cNvPr id="15" name="Rectangle 14"/>
          <p:cNvSpPr/>
          <p:nvPr userDrawn="1"/>
        </p:nvSpPr>
        <p:spPr bwMode="white">
          <a:xfrm>
            <a:off x="1" y="1"/>
            <a:ext cx="12188202" cy="68586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5"/>
          <p:cNvSpPr>
            <a:spLocks noChangeArrowheads="1"/>
          </p:cNvSpPr>
          <p:nvPr userDrawn="1"/>
        </p:nvSpPr>
        <p:spPr bwMode="auto">
          <a:xfrm>
            <a:off x="3113" y="4309989"/>
            <a:ext cx="12185713" cy="2551127"/>
          </a:xfrm>
          <a:prstGeom prst="rect">
            <a:avLst/>
          </a:prstGeom>
          <a:solidFill>
            <a:srgbClr val="4D9ED7"/>
          </a:solidFill>
          <a:ln>
            <a:noFill/>
          </a:ln>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0" name="Rectangle 7"/>
          <p:cNvSpPr>
            <a:spLocks noChangeArrowheads="1"/>
          </p:cNvSpPr>
          <p:nvPr userDrawn="1"/>
        </p:nvSpPr>
        <p:spPr bwMode="auto">
          <a:xfrm>
            <a:off x="1" y="5729528"/>
            <a:ext cx="12185714" cy="1131586"/>
          </a:xfrm>
          <a:prstGeom prst="rect">
            <a:avLst/>
          </a:prstGeom>
          <a:solidFill>
            <a:srgbClr val="00188F"/>
          </a:solidFill>
          <a:ln>
            <a:noFill/>
          </a:ln>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1" name="Rectangle 8"/>
          <p:cNvSpPr>
            <a:spLocks noChangeArrowheads="1"/>
          </p:cNvSpPr>
          <p:nvPr userDrawn="1"/>
        </p:nvSpPr>
        <p:spPr bwMode="auto">
          <a:xfrm>
            <a:off x="3112" y="3343393"/>
            <a:ext cx="12182604"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3" name="Rectangle 12"/>
          <p:cNvSpPr/>
          <p:nvPr userDrawn="1"/>
        </p:nvSpPr>
        <p:spPr bwMode="white">
          <a:xfrm>
            <a:off x="1" y="-312"/>
            <a:ext cx="12188202" cy="6858623"/>
          </a:xfrm>
          <a:prstGeom prst="rect">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205" y="6061767"/>
            <a:ext cx="1522008" cy="326167"/>
          </a:xfrm>
          <a:prstGeom prst="rect">
            <a:avLst/>
          </a:prstGeom>
        </p:spPr>
      </p:pic>
      <p:sp>
        <p:nvSpPr>
          <p:cNvPr id="8" name="Rectangle 6"/>
          <p:cNvSpPr>
            <a:spLocks noChangeArrowheads="1"/>
          </p:cNvSpPr>
          <p:nvPr userDrawn="1"/>
        </p:nvSpPr>
        <p:spPr bwMode="auto">
          <a:xfrm>
            <a:off x="3113" y="4309989"/>
            <a:ext cx="12185713"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4"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
        <p:nvSpPr>
          <p:cNvPr id="17" name="Text Placeholder 16"/>
          <p:cNvSpPr>
            <a:spLocks noGrp="1"/>
          </p:cNvSpPr>
          <p:nvPr>
            <p:ph type="body" sz="quarter" idx="13" hasCustomPrompt="1"/>
          </p:nvPr>
        </p:nvSpPr>
        <p:spPr>
          <a:xfrm>
            <a:off x="269169" y="291069"/>
            <a:ext cx="3584765" cy="452654"/>
          </a:xfrm>
        </p:spPr>
        <p:txBody>
          <a:bodyPr/>
          <a:lstStyle>
            <a:lvl1pPr marL="0" indent="0">
              <a:buNone/>
              <a:defRPr sz="1960">
                <a:latin typeface="+mn-lt"/>
              </a:defRPr>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smtClean="0"/>
              <a:t>Session Code</a:t>
            </a:r>
            <a:endParaRPr lang="en-US" dirty="0"/>
          </a:p>
        </p:txBody>
      </p:sp>
    </p:spTree>
    <p:extLst>
      <p:ext uri="{BB962C8B-B14F-4D97-AF65-F5344CB8AC3E}">
        <p14:creationId xmlns:p14="http://schemas.microsoft.com/office/powerpoint/2010/main" val="22855789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150"/>
                                  </p:stCondLst>
                                  <p:childTnLst>
                                    <p:animMotion origin="layout" path="M 0 0 L 1.00728 0 " pathEditMode="relative" rAng="0" ptsTypes="AA">
                                      <p:cBhvr>
                                        <p:cTn id="8" dur="750" fill="hold"/>
                                        <p:tgtEl>
                                          <p:spTgt spid="15"/>
                                        </p:tgtEl>
                                        <p:attrNameLst>
                                          <p:attrName>ppt_x</p:attrName>
                                          <p:attrName>ppt_y</p:attrName>
                                        </p:attrNameLst>
                                      </p:cBhvr>
                                      <p:rCtr x="50357" y="0"/>
                                    </p:animMotion>
                                  </p:childTnLst>
                                </p:cTn>
                              </p:par>
                              <p:par>
                                <p:cTn id="9" presetID="63" presetClass="path" presetSubtype="0" accel="24000" decel="76000" fill="hold" grpId="0" nodeType="withEffect">
                                  <p:stCondLst>
                                    <p:cond delay="250"/>
                                  </p:stCondLst>
                                  <p:childTnLst>
                                    <p:animMotion origin="layout" path="M 0 3.25011E-6 L 1.00728 3.25011E-6 " pathEditMode="relative" rAng="0" ptsTypes="AA">
                                      <p:cBhvr>
                                        <p:cTn id="10" dur="750" fill="hold"/>
                                        <p:tgtEl>
                                          <p:spTgt spid="12"/>
                                        </p:tgtEl>
                                        <p:attrNameLst>
                                          <p:attrName>ppt_x</p:attrName>
                                          <p:attrName>ppt_y</p:attrName>
                                        </p:attrNameLst>
                                      </p:cBhvr>
                                      <p:rCtr x="50357" y="0"/>
                                    </p:animMotion>
                                  </p:childTnLst>
                                </p:cTn>
                              </p:par>
                              <p:par>
                                <p:cTn id="11" presetID="63" presetClass="path" presetSubtype="0" accel="24000" decel="76000" fill="hold" grpId="0" nodeType="withEffect">
                                  <p:stCondLst>
                                    <p:cond delay="150"/>
                                  </p:stCondLst>
                                  <p:childTnLst>
                                    <p:animMotion origin="layout" path="M 0 3.25011E-6 L 1.00728 3.25011E-6 " pathEditMode="relative" rAng="0" ptsTypes="AA">
                                      <p:cBhvr>
                                        <p:cTn id="12" dur="750" fill="hold"/>
                                        <p:tgtEl>
                                          <p:spTgt spid="10"/>
                                        </p:tgtEl>
                                        <p:attrNameLst>
                                          <p:attrName>ppt_x</p:attrName>
                                          <p:attrName>ppt_y</p:attrName>
                                        </p:attrNameLst>
                                      </p:cBhvr>
                                      <p:rCtr x="50357" y="0"/>
                                    </p:animMotion>
                                  </p:childTnLst>
                                </p:cTn>
                              </p:par>
                              <p:par>
                                <p:cTn id="13" presetID="1"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grpId="0" nodeType="withEffect">
                                  <p:stCondLst>
                                    <p:cond delay="7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950"/>
                                        <p:tgtEl>
                                          <p:spTgt spid="9"/>
                                        </p:tgtEl>
                                      </p:cBhvr>
                                    </p:animEffect>
                                  </p:childTnLst>
                                </p:cTn>
                              </p:par>
                              <p:par>
                                <p:cTn id="18" presetID="63" presetClass="path" presetSubtype="0" decel="100000" fill="hold" grpId="1" nodeType="withEffect">
                                  <p:stCondLst>
                                    <p:cond delay="750"/>
                                  </p:stCondLst>
                                  <p:childTnLst>
                                    <p:animMotion origin="layout" path="M -0.01455 -1.34362E-6 L -3.90605E-7 -1.34362E-6 " pathEditMode="relative" rAng="0" ptsTypes="AA">
                                      <p:cBhvr>
                                        <p:cTn id="19" dur="950" fill="hold"/>
                                        <p:tgtEl>
                                          <p:spTgt spid="9"/>
                                        </p:tgtEl>
                                        <p:attrNameLst>
                                          <p:attrName>ppt_x</p:attrName>
                                          <p:attrName>ppt_y</p:attrName>
                                        </p:attrNameLst>
                                      </p:cBhvr>
                                      <p:rCtr x="728" y="0"/>
                                    </p:animMotion>
                                  </p:childTnLst>
                                </p:cTn>
                              </p:par>
                              <p:par>
                                <p:cTn id="20" presetID="6" presetClass="emph" presetSubtype="0" accel="100000" autoRev="1" fill="hold" grpId="2" nodeType="withEffect">
                                  <p:stCondLst>
                                    <p:cond delay="50"/>
                                  </p:stCondLst>
                                  <p:childTnLst>
                                    <p:animScale>
                                      <p:cBhvr>
                                        <p:cTn id="21" dur="500" fill="hold"/>
                                        <p:tgtEl>
                                          <p:spTgt spid="9"/>
                                        </p:tgtEl>
                                      </p:cBhvr>
                                      <p:by x="95000" y="95000"/>
                                    </p:animScale>
                                  </p:childTnLst>
                                </p:cTn>
                              </p:par>
                              <p:par>
                                <p:cTn id="22" presetID="10" presetClass="entr" presetSubtype="0" fill="hold" grpId="0" nodeType="withEffect">
                                  <p:stCondLst>
                                    <p:cond delay="8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950"/>
                                        <p:tgtEl>
                                          <p:spTgt spid="5"/>
                                        </p:tgtEl>
                                      </p:cBhvr>
                                    </p:animEffect>
                                  </p:childTnLst>
                                </p:cTn>
                              </p:par>
                              <p:par>
                                <p:cTn id="25" presetID="63" presetClass="path" presetSubtype="0" decel="100000" fill="hold" grpId="1" nodeType="withEffect">
                                  <p:stCondLst>
                                    <p:cond delay="800"/>
                                  </p:stCondLst>
                                  <p:childTnLst>
                                    <p:animMotion origin="layout" path="M -0.01455 -1.34362E-6 L -3.90605E-7 -1.34362E-6 " pathEditMode="relative" rAng="0" ptsTypes="AA">
                                      <p:cBhvr>
                                        <p:cTn id="26" dur="950" fill="hold"/>
                                        <p:tgtEl>
                                          <p:spTgt spid="5"/>
                                        </p:tgtEl>
                                        <p:attrNameLst>
                                          <p:attrName>ppt_x</p:attrName>
                                          <p:attrName>ppt_y</p:attrName>
                                        </p:attrNameLst>
                                      </p:cBhvr>
                                      <p:rCtr x="728" y="0"/>
                                    </p:animMotion>
                                  </p:childTnLst>
                                </p:cTn>
                              </p:par>
                              <p:par>
                                <p:cTn id="27" presetID="6" presetClass="emph" presetSubtype="0" accel="100000" autoRev="1" fill="hold" grpId="2" nodeType="withEffect">
                                  <p:stCondLst>
                                    <p:cond delay="100"/>
                                  </p:stCondLst>
                                  <p:childTnLst>
                                    <p:animScale>
                                      <p:cBhvr>
                                        <p:cTn id="28" dur="500" fill="hold"/>
                                        <p:tgtEl>
                                          <p:spTgt spid="5"/>
                                        </p:tgtEl>
                                      </p:cBhvr>
                                      <p:by x="95000" y="95000"/>
                                    </p:animScale>
                                  </p:childTnLst>
                                </p:cTn>
                              </p:par>
                              <p:par>
                                <p:cTn id="29" presetID="10" presetClass="entr" presetSubtype="0" fill="hold" nodeType="withEffect">
                                  <p:stCondLst>
                                    <p:cond delay="90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950"/>
                                        <p:tgtEl>
                                          <p:spTgt spid="6"/>
                                        </p:tgtEl>
                                      </p:cBhvr>
                                    </p:animEffect>
                                  </p:childTnLst>
                                </p:cTn>
                              </p:par>
                              <p:par>
                                <p:cTn id="32" presetID="63" presetClass="path" presetSubtype="0" decel="100000" fill="hold" nodeType="withEffect">
                                  <p:stCondLst>
                                    <p:cond delay="900"/>
                                  </p:stCondLst>
                                  <p:childTnLst>
                                    <p:animMotion origin="layout" path="M -0.01455 -1.34362E-6 L -3.90605E-7 -1.34362E-6 " pathEditMode="relative" rAng="0" ptsTypes="AA">
                                      <p:cBhvr>
                                        <p:cTn id="33" dur="950" fill="hold"/>
                                        <p:tgtEl>
                                          <p:spTgt spid="6"/>
                                        </p:tgtEl>
                                        <p:attrNameLst>
                                          <p:attrName>ppt_x</p:attrName>
                                          <p:attrName>ppt_y</p:attrName>
                                        </p:attrNameLst>
                                      </p:cBhvr>
                                      <p:rCtr x="728" y="0"/>
                                    </p:animMotion>
                                  </p:childTnLst>
                                </p:cTn>
                              </p:par>
                              <p:par>
                                <p:cTn id="34" presetID="6" presetClass="emph" presetSubtype="0" accel="100000" autoRev="1" fill="hold" nodeType="withEffect">
                                  <p:stCondLst>
                                    <p:cond delay="200"/>
                                  </p:stCondLst>
                                  <p:childTnLst>
                                    <p:animScale>
                                      <p:cBhvr>
                                        <p:cTn id="35" dur="500" fill="hold"/>
                                        <p:tgtEl>
                                          <p:spTgt spid="6"/>
                                        </p:tgtEl>
                                      </p:cBhvr>
                                      <p:by x="95000" y="95000"/>
                                    </p:animScale>
                                  </p:childTnLst>
                                </p:cTn>
                              </p:par>
                              <p:par>
                                <p:cTn id="36" presetID="10" presetClass="entr" presetSubtype="0" fill="hold" grpId="0" nodeType="withEffect">
                                  <p:stCondLst>
                                    <p:cond delay="100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950"/>
                                        <p:tgtEl>
                                          <p:spTgt spid="14"/>
                                        </p:tgtEl>
                                      </p:cBhvr>
                                    </p:animEffect>
                                  </p:childTnLst>
                                </p:cTn>
                              </p:par>
                              <p:par>
                                <p:cTn id="39" presetID="63" presetClass="path" presetSubtype="0" decel="100000" fill="hold" grpId="1" nodeType="withEffect">
                                  <p:stCondLst>
                                    <p:cond delay="1000"/>
                                  </p:stCondLst>
                                  <p:childTnLst>
                                    <p:animMotion origin="layout" path="M -0.01455 -1.34362E-6 L -3.90605E-7 -1.34362E-6 " pathEditMode="relative" rAng="0" ptsTypes="AA">
                                      <p:cBhvr>
                                        <p:cTn id="40" dur="950" fill="hold"/>
                                        <p:tgtEl>
                                          <p:spTgt spid="14"/>
                                        </p:tgtEl>
                                        <p:attrNameLst>
                                          <p:attrName>ppt_x</p:attrName>
                                          <p:attrName>ppt_y</p:attrName>
                                        </p:attrNameLst>
                                      </p:cBhvr>
                                      <p:rCtr x="728" y="0"/>
                                    </p:animMotion>
                                  </p:childTnLst>
                                </p:cTn>
                              </p:par>
                              <p:par>
                                <p:cTn id="41" presetID="6" presetClass="emph" presetSubtype="0" accel="100000" autoRev="1" fill="hold" grpId="2" nodeType="withEffect">
                                  <p:stCondLst>
                                    <p:cond delay="300"/>
                                  </p:stCondLst>
                                  <p:childTnLst>
                                    <p:animScale>
                                      <p:cBhvr>
                                        <p:cTn id="42" dur="500" fill="hold"/>
                                        <p:tgtEl>
                                          <p:spTgt spid="14"/>
                                        </p:tgtEl>
                                      </p:cBhvr>
                                      <p:by x="95000" y="95000"/>
                                    </p:animScale>
                                  </p:childTnLst>
                                </p:cTn>
                              </p:par>
                              <p:par>
                                <p:cTn id="43" presetID="10" presetClass="entr" presetSubtype="0" fill="hold" grpId="0" nodeType="withEffect">
                                  <p:stCondLst>
                                    <p:cond delay="70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950"/>
                                        <p:tgtEl>
                                          <p:spTgt spid="17"/>
                                        </p:tgtEl>
                                      </p:cBhvr>
                                    </p:animEffect>
                                  </p:childTnLst>
                                </p:cTn>
                              </p:par>
                              <p:par>
                                <p:cTn id="46" presetID="63" presetClass="path" presetSubtype="0" decel="100000" fill="hold" grpId="1" nodeType="withEffect">
                                  <p:stCondLst>
                                    <p:cond delay="700"/>
                                  </p:stCondLst>
                                  <p:childTnLst>
                                    <p:animMotion origin="layout" path="M -0.01455 -1.34362E-6 L -3.90605E-7 -1.34362E-6 " pathEditMode="relative" rAng="0" ptsTypes="AA">
                                      <p:cBhvr>
                                        <p:cTn id="47" dur="950" fill="hold"/>
                                        <p:tgtEl>
                                          <p:spTgt spid="17"/>
                                        </p:tgtEl>
                                        <p:attrNameLst>
                                          <p:attrName>ppt_x</p:attrName>
                                          <p:attrName>ppt_y</p:attrName>
                                        </p:attrNameLst>
                                      </p:cBhvr>
                                      <p:rCtr x="728" y="0"/>
                                    </p:animMotion>
                                  </p:childTnLst>
                                </p:cTn>
                              </p:par>
                              <p:par>
                                <p:cTn id="48" presetID="6" presetClass="emph" presetSubtype="0" accel="100000" autoRev="1" fill="hold" grpId="2" nodeType="withEffect">
                                  <p:stCondLst>
                                    <p:cond delay="0"/>
                                  </p:stCondLst>
                                  <p:childTnLst>
                                    <p:animScale>
                                      <p:cBhvr>
                                        <p:cTn id="49"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itle Slide - ANIMATED">
    <p:bg bwMode="auto">
      <p:bgPr>
        <a:solidFill>
          <a:schemeClr val="bg2"/>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0" y="0"/>
            <a:ext cx="12188825" cy="6858000"/>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9" tIns="44809" rIns="44809" bIns="44809" numCol="1" spcCol="0" rtlCol="0" fromWordArt="0" anchor="ctr" anchorCtr="0" forceAA="0" compatLnSpc="1">
            <a:prstTxWarp prst="textNoShape">
              <a:avLst/>
            </a:prstTxWarp>
            <a:noAutofit/>
          </a:bodyPr>
          <a:lstStyle/>
          <a:p>
            <a:pPr algn="ctr" defTabSz="895822"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33621" y="5209395"/>
            <a:ext cx="3301738" cy="1549224"/>
          </a:xfrm>
          <a:prstGeom prst="rect">
            <a:avLst/>
          </a:prstGeom>
        </p:spPr>
      </p:pic>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72892" y="112902"/>
            <a:ext cx="1962467" cy="752064"/>
          </a:xfrm>
          <a:prstGeom prst="rect">
            <a:avLst/>
          </a:prstGeom>
        </p:spPr>
      </p:pic>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8" name="Rectangle 6"/>
          <p:cNvSpPr>
            <a:spLocks noChangeArrowheads="1"/>
          </p:cNvSpPr>
          <p:nvPr userDrawn="1"/>
        </p:nvSpPr>
        <p:spPr bwMode="auto">
          <a:xfrm>
            <a:off x="3113" y="4309989"/>
            <a:ext cx="12185713"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4"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
        <p:nvSpPr>
          <p:cNvPr id="17" name="Text Placeholder 16"/>
          <p:cNvSpPr>
            <a:spLocks noGrp="1"/>
          </p:cNvSpPr>
          <p:nvPr>
            <p:ph type="body" sz="quarter" idx="13" hasCustomPrompt="1"/>
          </p:nvPr>
        </p:nvSpPr>
        <p:spPr>
          <a:xfrm>
            <a:off x="269169" y="291069"/>
            <a:ext cx="3584765" cy="452654"/>
          </a:xfrm>
        </p:spPr>
        <p:txBody>
          <a:bodyPr/>
          <a:lstStyle>
            <a:lvl1pPr marL="0" indent="0">
              <a:buNone/>
              <a:defRPr sz="1960">
                <a:latin typeface="+mn-lt"/>
              </a:defRPr>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smtClean="0"/>
              <a:t>Session Code</a:t>
            </a:r>
            <a:endParaRPr lang="en-US" dirty="0"/>
          </a:p>
        </p:txBody>
      </p:sp>
    </p:spTree>
    <p:extLst>
      <p:ext uri="{BB962C8B-B14F-4D97-AF65-F5344CB8AC3E}">
        <p14:creationId xmlns:p14="http://schemas.microsoft.com/office/powerpoint/2010/main" val="22129247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1.34362E-6 L -3.90605E-7 -1.3436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1.34362E-6 L -3.90605E-7 -1.34362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grpId="0" nodeType="withEffect">
                                  <p:stCondLst>
                                    <p:cond delay="10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950"/>
                                        <p:tgtEl>
                                          <p:spTgt spid="14"/>
                                        </p:tgtEl>
                                      </p:cBhvr>
                                    </p:animEffect>
                                  </p:childTnLst>
                                </p:cTn>
                              </p:par>
                              <p:par>
                                <p:cTn id="22" presetID="63" presetClass="path" presetSubtype="0" decel="100000" fill="hold" grpId="1" nodeType="withEffect">
                                  <p:stCondLst>
                                    <p:cond delay="1000"/>
                                  </p:stCondLst>
                                  <p:childTnLst>
                                    <p:animMotion origin="layout" path="M -0.01455 -1.34362E-6 L -3.90605E-7 -1.34362E-6 " pathEditMode="relative" rAng="0" ptsTypes="AA">
                                      <p:cBhvr>
                                        <p:cTn id="23" dur="950" fill="hold"/>
                                        <p:tgtEl>
                                          <p:spTgt spid="14"/>
                                        </p:tgtEl>
                                        <p:attrNameLst>
                                          <p:attrName>ppt_x</p:attrName>
                                          <p:attrName>ppt_y</p:attrName>
                                        </p:attrNameLst>
                                      </p:cBhvr>
                                      <p:rCtr x="728" y="0"/>
                                    </p:animMotion>
                                  </p:childTnLst>
                                </p:cTn>
                              </p:par>
                              <p:par>
                                <p:cTn id="24" presetID="6" presetClass="emph" presetSubtype="0" accel="100000" autoRev="1" fill="hold" grpId="2" nodeType="withEffect">
                                  <p:stCondLst>
                                    <p:cond delay="300"/>
                                  </p:stCondLst>
                                  <p:childTnLst>
                                    <p:animScale>
                                      <p:cBhvr>
                                        <p:cTn id="25" dur="500" fill="hold"/>
                                        <p:tgtEl>
                                          <p:spTgt spid="14"/>
                                        </p:tgtEl>
                                      </p:cBhvr>
                                      <p:by x="95000" y="95000"/>
                                    </p:animScale>
                                  </p:childTnLst>
                                </p:cTn>
                              </p:par>
                              <p:par>
                                <p:cTn id="26" presetID="10" presetClass="entr" presetSubtype="0" fill="hold" grpId="0" nodeType="withEffect">
                                  <p:stCondLst>
                                    <p:cond delay="70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950"/>
                                        <p:tgtEl>
                                          <p:spTgt spid="17"/>
                                        </p:tgtEl>
                                      </p:cBhvr>
                                    </p:animEffect>
                                  </p:childTnLst>
                                </p:cTn>
                              </p:par>
                              <p:par>
                                <p:cTn id="29" presetID="63" presetClass="path" presetSubtype="0" decel="100000" fill="hold" grpId="1" nodeType="withEffect">
                                  <p:stCondLst>
                                    <p:cond delay="700"/>
                                  </p:stCondLst>
                                  <p:childTnLst>
                                    <p:animMotion origin="layout" path="M -0.01455 -1.34362E-6 L -3.90605E-7 -1.34362E-6 " pathEditMode="relative" rAng="0" ptsTypes="AA">
                                      <p:cBhvr>
                                        <p:cTn id="30" dur="950" fill="hold"/>
                                        <p:tgtEl>
                                          <p:spTgt spid="17"/>
                                        </p:tgtEl>
                                        <p:attrNameLst>
                                          <p:attrName>ppt_x</p:attrName>
                                          <p:attrName>ppt_y</p:attrName>
                                        </p:attrNameLst>
                                      </p:cBhvr>
                                      <p:rCtr x="728" y="0"/>
                                    </p:animMotion>
                                  </p:childTnLst>
                                </p:cTn>
                              </p:par>
                              <p:par>
                                <p:cTn id="31" presetID="6" presetClass="emph" presetSubtype="0" accel="100000" autoRev="1" fill="hold" grpId="2" nodeType="withEffect">
                                  <p:stCondLst>
                                    <p:cond delay="0"/>
                                  </p:stCondLst>
                                  <p:childTnLst>
                                    <p:animScale>
                                      <p:cBhvr>
                                        <p:cTn id="32"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bg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205" y="6061767"/>
            <a:ext cx="1522008" cy="326167"/>
          </a:xfrm>
          <a:prstGeom prst="rect">
            <a:avLst/>
          </a:prstGeom>
        </p:spPr>
      </p:pic>
      <p:sp>
        <p:nvSpPr>
          <p:cNvPr id="8" name="Rectangle 6"/>
          <p:cNvSpPr>
            <a:spLocks noChangeArrowheads="1"/>
          </p:cNvSpPr>
          <p:nvPr userDrawn="1"/>
        </p:nvSpPr>
        <p:spPr bwMode="auto">
          <a:xfrm>
            <a:off x="3113" y="4309989"/>
            <a:ext cx="12185713"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4"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
        <p:nvSpPr>
          <p:cNvPr id="15" name="Text Placeholder 16"/>
          <p:cNvSpPr>
            <a:spLocks noGrp="1"/>
          </p:cNvSpPr>
          <p:nvPr>
            <p:ph type="body" sz="quarter" idx="13" hasCustomPrompt="1"/>
          </p:nvPr>
        </p:nvSpPr>
        <p:spPr>
          <a:xfrm>
            <a:off x="269169" y="291069"/>
            <a:ext cx="3584765" cy="452654"/>
          </a:xfrm>
        </p:spPr>
        <p:txBody>
          <a:bodyPr/>
          <a:lstStyle>
            <a:lvl1pPr marL="0" indent="0">
              <a:buNone/>
              <a:defRPr sz="1960">
                <a:latin typeface="+mn-lt"/>
              </a:defRPr>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smtClean="0"/>
              <a:t>Session Code</a:t>
            </a:r>
            <a:endParaRPr lang="en-US" dirty="0"/>
          </a:p>
        </p:txBody>
      </p:sp>
    </p:spTree>
    <p:extLst>
      <p:ext uri="{BB962C8B-B14F-4D97-AF65-F5344CB8AC3E}">
        <p14:creationId xmlns:p14="http://schemas.microsoft.com/office/powerpoint/2010/main" val="1651936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nfidentiality Slide">
    <p:bg bwMode="auto">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a:p>
        </p:txBody>
      </p:sp>
    </p:spTree>
    <p:extLst>
      <p:ext uri="{BB962C8B-B14F-4D97-AF65-F5344CB8AC3E}">
        <p14:creationId xmlns:p14="http://schemas.microsoft.com/office/powerpoint/2010/main" val="50283734"/>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7168398"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4594053"/>
            <a:ext cx="7169531"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stretch>
            <a:fillRect/>
          </a:stretch>
        </p:blipFill>
        <p:spPr>
          <a:xfrm>
            <a:off x="7602973" y="298255"/>
            <a:ext cx="4321634" cy="6275864"/>
          </a:xfrm>
          <a:prstGeom prst="rect">
            <a:avLst/>
          </a:prstGeom>
        </p:spPr>
      </p:pic>
      <p:sp>
        <p:nvSpPr>
          <p:cNvPr id="7"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55415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961913"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dirty="0" smtClean="0"/>
              <a:t>Video title</a:t>
            </a:r>
            <a:endParaRPr lang="en-US" dirty="0"/>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53524" y="2894898"/>
            <a:ext cx="8335302" cy="3963103"/>
          </a:xfrm>
          <a:prstGeom prst="rect">
            <a:avLst/>
          </a:prstGeom>
        </p:spPr>
      </p:pic>
    </p:spTree>
    <p:extLst>
      <p:ext uri="{BB962C8B-B14F-4D97-AF65-F5344CB8AC3E}">
        <p14:creationId xmlns:p14="http://schemas.microsoft.com/office/powerpoint/2010/main" val="4181712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75912">
                      <a:schemeClr val="tx1"/>
                    </a:gs>
                    <a:gs pos="34307">
                      <a:schemeClr val="tx1"/>
                    </a:gs>
                    <a:gs pos="43000">
                      <a:schemeClr val="tx1"/>
                    </a:gs>
                  </a:gsLst>
                  <a:lin ang="5400000" scaled="0"/>
                </a:gradFill>
              </a:defRPr>
            </a:lvl1pPr>
          </a:lstStyle>
          <a:p>
            <a:r>
              <a:rPr lang="en-US" dirty="0" smtClean="0"/>
              <a:t>Section title</a:t>
            </a:r>
            <a:endParaRPr lang="en-US" dirty="0"/>
          </a:p>
        </p:txBody>
      </p:sp>
      <p:sp>
        <p:nvSpPr>
          <p:cNvPr id="3"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943129974"/>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416974704"/>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505050">
                        <a:alpha val="50000"/>
                      </a:srgbClr>
                    </a:gs>
                    <a:gs pos="86000">
                      <a:srgbClr val="50505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60461724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57387397"/>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1250">
                      <a:schemeClr val="bg1"/>
                    </a:gs>
                    <a:gs pos="100000">
                      <a:schemeClr val="bg1"/>
                    </a:gs>
                  </a:gsLst>
                  <a:lin ang="5400000" scaled="0"/>
                </a:gradFill>
              </a:defRPr>
            </a:lvl1pPr>
            <a:lvl2pPr marL="28004" indent="0">
              <a:buNone/>
              <a:defRPr sz="1960">
                <a:gradFill>
                  <a:gsLst>
                    <a:gs pos="1250">
                      <a:schemeClr val="bg1"/>
                    </a:gs>
                    <a:gs pos="100000">
                      <a:schemeClr val="bg1"/>
                    </a:gs>
                  </a:gsLst>
                  <a:lin ang="5400000" scaled="0"/>
                </a:gradFill>
              </a:defRPr>
            </a:lvl2pPr>
            <a:lvl3pPr marL="219362" indent="0">
              <a:buNone/>
              <a:defRPr sz="1960">
                <a:gradFill>
                  <a:gsLst>
                    <a:gs pos="1250">
                      <a:schemeClr val="bg1"/>
                    </a:gs>
                    <a:gs pos="100000">
                      <a:schemeClr val="bg1"/>
                    </a:gs>
                  </a:gsLst>
                  <a:lin ang="5400000" scaled="0"/>
                </a:gradFill>
              </a:defRPr>
            </a:lvl3pPr>
            <a:lvl4pPr marL="466728" indent="0">
              <a:buNone/>
              <a:defRPr sz="1764">
                <a:gradFill>
                  <a:gsLst>
                    <a:gs pos="1250">
                      <a:schemeClr val="bg1"/>
                    </a:gs>
                    <a:gs pos="100000">
                      <a:schemeClr val="bg1"/>
                    </a:gs>
                  </a:gsLst>
                  <a:lin ang="5400000" scaled="0"/>
                </a:gradFill>
              </a:defRPr>
            </a:lvl4pPr>
            <a:lvl5pPr marL="724983" indent="0">
              <a:buNone/>
              <a:defRPr sz="1764">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Box 7"/>
          <p:cNvSpPr txBox="1"/>
          <p:nvPr userDrawn="1"/>
        </p:nvSpPr>
        <p:spPr bwMode="white">
          <a:xfrm>
            <a:off x="4241321" y="6566899"/>
            <a:ext cx="3706183"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solidFill>
                  <a:srgbClr val="D2D2D2"/>
                </a:solidFill>
                <a:latin typeface="Segoe Semibold" pitchFamily="34" charset="0"/>
              </a:rPr>
              <a:t>MICROSOFT CONFIDENTIAL – INTERNAL ONLY</a:t>
            </a:r>
          </a:p>
        </p:txBody>
      </p:sp>
      <p:sp>
        <p:nvSpPr>
          <p:cNvPr id="7" name="Slide Number Placeholder 9"/>
          <p:cNvSpPr>
            <a:spLocks noGrp="1"/>
          </p:cNvSpPr>
          <p:nvPr>
            <p:ph type="sldNum" sz="quarter" idx="12"/>
          </p:nvPr>
        </p:nvSpPr>
        <p:spPr>
          <a:xfrm>
            <a:off x="0" y="6541165"/>
            <a:ext cx="560686" cy="219456"/>
          </a:xfrm>
          <a:prstGeom prst="rect">
            <a:avLst/>
          </a:prstGeom>
        </p:spPr>
        <p:txBody>
          <a:bodyPr lIns="121899" tIns="60949" rIns="121899" bIns="60949" anchor="ctr"/>
          <a:lstStyle>
            <a:lvl1pPr algn="l">
              <a:defRPr sz="1600">
                <a:solidFill>
                  <a:schemeClr val="tx2"/>
                </a:solidFill>
              </a:defRPr>
            </a:lvl1pPr>
          </a:lstStyle>
          <a:p>
            <a:pPr defTabSz="913914"/>
            <a:fld id="{727B4C2D-45E2-4621-8491-2995EB46A674}" type="slidenum">
              <a:rPr lang="en-US" smtClean="0">
                <a:solidFill>
                  <a:srgbClr val="D2D2D2"/>
                </a:solidFill>
              </a:rPr>
              <a:pPr defTabSz="913914"/>
              <a:t>‹#›</a:t>
            </a:fld>
            <a:endParaRPr lang="en-US" dirty="0">
              <a:solidFill>
                <a:srgbClr val="D2D2D2"/>
              </a:solidFill>
            </a:endParaRPr>
          </a:p>
        </p:txBody>
      </p:sp>
    </p:spTree>
    <p:extLst>
      <p:ext uri="{BB962C8B-B14F-4D97-AF65-F5344CB8AC3E}">
        <p14:creationId xmlns:p14="http://schemas.microsoft.com/office/powerpoint/2010/main" val="3011155751"/>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
        <p:nvSpPr>
          <p:cNvPr id="5" name="TextBox 7"/>
          <p:cNvSpPr txBox="1"/>
          <p:nvPr userDrawn="1"/>
        </p:nvSpPr>
        <p:spPr bwMode="white">
          <a:xfrm>
            <a:off x="4241321" y="6566899"/>
            <a:ext cx="3706183"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solidFill>
                  <a:srgbClr val="D2D2D2"/>
                </a:solidFill>
                <a:latin typeface="Segoe Semibold" pitchFamily="34" charset="0"/>
              </a:rPr>
              <a:t>MICROSOFT CONFIDENTIAL – INTERNAL ONLY</a:t>
            </a:r>
          </a:p>
        </p:txBody>
      </p:sp>
      <p:sp>
        <p:nvSpPr>
          <p:cNvPr id="6" name="Slide Number Placeholder 9"/>
          <p:cNvSpPr>
            <a:spLocks noGrp="1"/>
          </p:cNvSpPr>
          <p:nvPr>
            <p:ph type="sldNum" sz="quarter" idx="12"/>
          </p:nvPr>
        </p:nvSpPr>
        <p:spPr>
          <a:xfrm>
            <a:off x="0" y="6541165"/>
            <a:ext cx="560686" cy="219456"/>
          </a:xfrm>
          <a:prstGeom prst="rect">
            <a:avLst/>
          </a:prstGeom>
        </p:spPr>
        <p:txBody>
          <a:bodyPr lIns="121899" tIns="60949" rIns="121899" bIns="60949" anchor="ctr"/>
          <a:lstStyle>
            <a:lvl1pPr algn="l">
              <a:defRPr sz="1600">
                <a:solidFill>
                  <a:schemeClr val="tx2"/>
                </a:solidFill>
              </a:defRPr>
            </a:lvl1pPr>
          </a:lstStyle>
          <a:p>
            <a:pPr defTabSz="913914"/>
            <a:fld id="{727B4C2D-45E2-4621-8491-2995EB46A674}" type="slidenum">
              <a:rPr lang="en-US" smtClean="0">
                <a:solidFill>
                  <a:srgbClr val="D2D2D2"/>
                </a:solidFill>
              </a:rPr>
              <a:pPr defTabSz="913914"/>
              <a:t>‹#›</a:t>
            </a:fld>
            <a:endParaRPr lang="en-US" dirty="0">
              <a:solidFill>
                <a:srgbClr val="D2D2D2"/>
              </a:solidFill>
            </a:endParaRPr>
          </a:p>
        </p:txBody>
      </p:sp>
    </p:spTree>
    <p:extLst>
      <p:ext uri="{BB962C8B-B14F-4D97-AF65-F5344CB8AC3E}">
        <p14:creationId xmlns:p14="http://schemas.microsoft.com/office/powerpoint/2010/main" val="4092705444"/>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tx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1321" y="6566899"/>
            <a:ext cx="3706183"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solidFill>
                  <a:srgbClr val="D2D2D2"/>
                </a:solidFill>
                <a:latin typeface="Segoe Semibold" pitchFamily="34" charset="0"/>
              </a:rPr>
              <a:t>MICROSOFT CONFIDENTIAL – INTERNAL ONLY</a:t>
            </a:r>
          </a:p>
        </p:txBody>
      </p:sp>
    </p:spTree>
    <p:extLst>
      <p:ext uri="{BB962C8B-B14F-4D97-AF65-F5344CB8AC3E}">
        <p14:creationId xmlns:p14="http://schemas.microsoft.com/office/powerpoint/2010/main" val="4170599943"/>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2"/>
                    </a:gs>
                    <a:gs pos="39000">
                      <a:schemeClr val="tx2"/>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608729823"/>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63070104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164558692"/>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077289145"/>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166475117"/>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6149"/>
          </a:xfrm>
        </p:spPr>
        <p:txBody>
          <a:bodyPr wrap="square">
            <a:spAutoFit/>
          </a:bodyPr>
          <a:lstStyle>
            <a:lvl1pPr marL="281592" indent="-281592">
              <a:spcBef>
                <a:spcPts val="1200"/>
              </a:spcBef>
              <a:buClr>
                <a:schemeClr val="tx1"/>
              </a:buClr>
              <a:buFont typeface="Wingdings" panose="05000000000000000000" pitchFamily="2" charset="2"/>
              <a:buChar char="§"/>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6149"/>
          </a:xfrm>
        </p:spPr>
        <p:txBody>
          <a:bodyPr wrap="square">
            <a:spAutoFit/>
          </a:bodyPr>
          <a:lstStyle>
            <a:lvl1pPr marL="281592" indent="-281592">
              <a:spcBef>
                <a:spcPts val="1200"/>
              </a:spcBef>
              <a:buClr>
                <a:schemeClr val="tx1"/>
              </a:buClr>
              <a:buFont typeface="Wingdings" panose="05000000000000000000" pitchFamily="2" charset="2"/>
              <a:buChar char="§"/>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778824558"/>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463007748"/>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034931946"/>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
        <p:nvSpPr>
          <p:cNvPr id="3"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62079071"/>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
        <p:nvSpPr>
          <p:cNvPr id="3"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588585507"/>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
        <p:nvSpPr>
          <p:cNvPr id="3"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795023249"/>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56632734"/>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6382849"/>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451144198"/>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063281039"/>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6"/>
            <a:ext cx="5377147" cy="899665"/>
          </a:xfrm>
        </p:spPr>
        <p:txBody>
          <a:bodyPr/>
          <a:lstStyle>
            <a:lvl1pPr>
              <a:defRPr sz="646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1"/>
            <a:ext cx="6092857" cy="6852151"/>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443939211"/>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84948230"/>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750030570"/>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975273918"/>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016211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08039" y="307247"/>
            <a:ext cx="11149013" cy="747897"/>
          </a:xfrm>
        </p:spPr>
        <p:txBody>
          <a:bodyPr lIns="146304" tIns="91440" rIns="146304" bIns="91440"/>
          <a:lstStyle/>
          <a:p>
            <a:r>
              <a:rPr lang="en-US" dirty="0" smtClean="0"/>
              <a:t>Click to edit master title style</a:t>
            </a:r>
            <a:endParaRPr lang="en-US" dirty="0"/>
          </a:p>
        </p:txBody>
      </p:sp>
      <p:sp>
        <p:nvSpPr>
          <p:cNvPr id="5" name="Text Placeholder 4"/>
          <p:cNvSpPr>
            <a:spLocks noGrp="1"/>
          </p:cNvSpPr>
          <p:nvPr>
            <p:ph type="body" sz="quarter" idx="10"/>
          </p:nvPr>
        </p:nvSpPr>
        <p:spPr>
          <a:xfrm>
            <a:off x="316337" y="1203349"/>
            <a:ext cx="11650488" cy="2495748"/>
          </a:xfrm>
        </p:spPr>
        <p:txBody>
          <a:bodyPr lIns="146304" tIns="91440" rIns="146304" bIns="91440"/>
          <a:lstStyle>
            <a:lvl1pPr marL="0" indent="0">
              <a:spcAft>
                <a:spcPts val="588"/>
              </a:spcAft>
              <a:buNone/>
              <a:defRPr/>
            </a:lvl1pPr>
            <a:lvl2pPr marL="339462" indent="0">
              <a:spcAft>
                <a:spcPts val="588"/>
              </a:spcAft>
              <a:buNone/>
              <a:defRPr/>
            </a:lvl2pPr>
            <a:lvl3pPr marL="572644" indent="0">
              <a:spcAft>
                <a:spcPts val="588"/>
              </a:spcAft>
              <a:buNone/>
              <a:defRPr/>
            </a:lvl3pPr>
            <a:lvl4pPr marL="797898" indent="0">
              <a:spcAft>
                <a:spcPts val="588"/>
              </a:spcAft>
              <a:buNone/>
              <a:defRPr/>
            </a:lvl4pPr>
            <a:lvl5pPr marL="1029490" indent="0">
              <a:spcAft>
                <a:spcPts val="588"/>
              </a:spcAft>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7949231"/>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8554932"/>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3881663"/>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gray">
          <a:xfrm>
            <a:off x="10396084" y="6061767"/>
            <a:ext cx="1522008" cy="326167"/>
          </a:xfrm>
          <a:prstGeom prst="rect">
            <a:avLst/>
          </a:prstGeom>
        </p:spPr>
      </p:pic>
      <p:pic>
        <p:nvPicPr>
          <p:cNvPr id="3" name="Picture 2"/>
          <p:cNvPicPr>
            <a:picLocks noChangeAspect="1"/>
          </p:cNvPicPr>
          <p:nvPr userDrawn="1"/>
        </p:nvPicPr>
        <p:blipFill>
          <a:blip r:embed="rId5">
            <a:lum bright="100000"/>
          </a:blip>
          <a:stretch>
            <a:fillRect/>
          </a:stretch>
        </p:blipFill>
        <p:spPr>
          <a:xfrm>
            <a:off x="448097" y="415015"/>
            <a:ext cx="7005906" cy="1324391"/>
          </a:xfrm>
          <a:prstGeom prst="rect">
            <a:avLst/>
          </a:prstGeom>
        </p:spPr>
      </p:pic>
    </p:spTree>
    <p:extLst>
      <p:ext uri="{BB962C8B-B14F-4D97-AF65-F5344CB8AC3E}">
        <p14:creationId xmlns:p14="http://schemas.microsoft.com/office/powerpoint/2010/main" val="92183427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bg2"/>
        </a:solidFill>
        <a:effectLst/>
      </p:bgPr>
    </p:bg>
    <p:spTree>
      <p:nvGrpSpPr>
        <p:cNvPr id="1" name=""/>
        <p:cNvGrpSpPr/>
        <p:nvPr/>
      </p:nvGrpSpPr>
      <p:grpSpPr>
        <a:xfrm>
          <a:off x="0" y="0"/>
          <a:ext cx="0" cy="0"/>
          <a:chOff x="0" y="0"/>
          <a:chExt cx="0" cy="0"/>
        </a:xfrm>
      </p:grpSpPr>
      <p:sp>
        <p:nvSpPr>
          <p:cNvPr id="15" name="Rectangle 14"/>
          <p:cNvSpPr/>
          <p:nvPr userDrawn="1"/>
        </p:nvSpPr>
        <p:spPr bwMode="white">
          <a:xfrm>
            <a:off x="1" y="1"/>
            <a:ext cx="12188202" cy="68586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5"/>
          <p:cNvSpPr>
            <a:spLocks noChangeArrowheads="1"/>
          </p:cNvSpPr>
          <p:nvPr userDrawn="1"/>
        </p:nvSpPr>
        <p:spPr bwMode="auto">
          <a:xfrm>
            <a:off x="3113" y="4309989"/>
            <a:ext cx="12185713" cy="2551127"/>
          </a:xfrm>
          <a:prstGeom prst="rect">
            <a:avLst/>
          </a:prstGeom>
          <a:solidFill>
            <a:srgbClr val="4D9ED7"/>
          </a:solidFill>
          <a:ln>
            <a:noFill/>
          </a:ln>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0" name="Rectangle 7"/>
          <p:cNvSpPr>
            <a:spLocks noChangeArrowheads="1"/>
          </p:cNvSpPr>
          <p:nvPr userDrawn="1"/>
        </p:nvSpPr>
        <p:spPr bwMode="auto">
          <a:xfrm>
            <a:off x="1" y="5729528"/>
            <a:ext cx="12185714" cy="1131586"/>
          </a:xfrm>
          <a:prstGeom prst="rect">
            <a:avLst/>
          </a:prstGeom>
          <a:solidFill>
            <a:srgbClr val="00188F"/>
          </a:solidFill>
          <a:ln>
            <a:noFill/>
          </a:ln>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1" name="Rectangle 8"/>
          <p:cNvSpPr>
            <a:spLocks noChangeArrowheads="1"/>
          </p:cNvSpPr>
          <p:nvPr userDrawn="1"/>
        </p:nvSpPr>
        <p:spPr bwMode="auto">
          <a:xfrm>
            <a:off x="3112" y="3343393"/>
            <a:ext cx="12182604"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3" name="Rectangle 12"/>
          <p:cNvSpPr/>
          <p:nvPr userDrawn="1"/>
        </p:nvSpPr>
        <p:spPr bwMode="white">
          <a:xfrm>
            <a:off x="1" y="-312"/>
            <a:ext cx="12188202" cy="6858623"/>
          </a:xfrm>
          <a:prstGeom prst="rect">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205" y="6061767"/>
            <a:ext cx="1522008" cy="326167"/>
          </a:xfrm>
          <a:prstGeom prst="rect">
            <a:avLst/>
          </a:prstGeom>
        </p:spPr>
      </p:pic>
      <p:sp>
        <p:nvSpPr>
          <p:cNvPr id="8" name="Rectangle 6"/>
          <p:cNvSpPr>
            <a:spLocks noChangeArrowheads="1"/>
          </p:cNvSpPr>
          <p:nvPr userDrawn="1"/>
        </p:nvSpPr>
        <p:spPr bwMode="auto">
          <a:xfrm>
            <a:off x="3113" y="4309989"/>
            <a:ext cx="12185713"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4"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
        <p:nvSpPr>
          <p:cNvPr id="17" name="Text Placeholder 16"/>
          <p:cNvSpPr>
            <a:spLocks noGrp="1"/>
          </p:cNvSpPr>
          <p:nvPr>
            <p:ph type="body" sz="quarter" idx="13" hasCustomPrompt="1"/>
          </p:nvPr>
        </p:nvSpPr>
        <p:spPr>
          <a:xfrm>
            <a:off x="269169" y="291069"/>
            <a:ext cx="3584765" cy="452654"/>
          </a:xfrm>
        </p:spPr>
        <p:txBody>
          <a:bodyPr/>
          <a:lstStyle>
            <a:lvl1pPr marL="0" indent="0">
              <a:buNone/>
              <a:defRPr sz="1960">
                <a:latin typeface="+mn-lt"/>
              </a:defRPr>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smtClean="0"/>
              <a:t>Session Code</a:t>
            </a:r>
            <a:endParaRPr lang="en-US" dirty="0"/>
          </a:p>
        </p:txBody>
      </p:sp>
    </p:spTree>
    <p:extLst>
      <p:ext uri="{BB962C8B-B14F-4D97-AF65-F5344CB8AC3E}">
        <p14:creationId xmlns:p14="http://schemas.microsoft.com/office/powerpoint/2010/main" val="396905261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150"/>
                                  </p:stCondLst>
                                  <p:childTnLst>
                                    <p:animMotion origin="layout" path="M 0 0 L 1.00728 0 " pathEditMode="relative" rAng="0" ptsTypes="AA">
                                      <p:cBhvr>
                                        <p:cTn id="8" dur="750" fill="hold"/>
                                        <p:tgtEl>
                                          <p:spTgt spid="15"/>
                                        </p:tgtEl>
                                        <p:attrNameLst>
                                          <p:attrName>ppt_x</p:attrName>
                                          <p:attrName>ppt_y</p:attrName>
                                        </p:attrNameLst>
                                      </p:cBhvr>
                                      <p:rCtr x="50357" y="0"/>
                                    </p:animMotion>
                                  </p:childTnLst>
                                </p:cTn>
                              </p:par>
                              <p:par>
                                <p:cTn id="9" presetID="63" presetClass="path" presetSubtype="0" accel="24000" decel="76000" fill="hold" grpId="0" nodeType="withEffect">
                                  <p:stCondLst>
                                    <p:cond delay="250"/>
                                  </p:stCondLst>
                                  <p:childTnLst>
                                    <p:animMotion origin="layout" path="M 0 3.25011E-6 L 1.00728 3.25011E-6 " pathEditMode="relative" rAng="0" ptsTypes="AA">
                                      <p:cBhvr>
                                        <p:cTn id="10" dur="750" fill="hold"/>
                                        <p:tgtEl>
                                          <p:spTgt spid="12"/>
                                        </p:tgtEl>
                                        <p:attrNameLst>
                                          <p:attrName>ppt_x</p:attrName>
                                          <p:attrName>ppt_y</p:attrName>
                                        </p:attrNameLst>
                                      </p:cBhvr>
                                      <p:rCtr x="50357" y="0"/>
                                    </p:animMotion>
                                  </p:childTnLst>
                                </p:cTn>
                              </p:par>
                              <p:par>
                                <p:cTn id="11" presetID="63" presetClass="path" presetSubtype="0" accel="24000" decel="76000" fill="hold" grpId="0" nodeType="withEffect">
                                  <p:stCondLst>
                                    <p:cond delay="150"/>
                                  </p:stCondLst>
                                  <p:childTnLst>
                                    <p:animMotion origin="layout" path="M 0 3.25011E-6 L 1.00728 3.25011E-6 " pathEditMode="relative" rAng="0" ptsTypes="AA">
                                      <p:cBhvr>
                                        <p:cTn id="12" dur="750" fill="hold"/>
                                        <p:tgtEl>
                                          <p:spTgt spid="10"/>
                                        </p:tgtEl>
                                        <p:attrNameLst>
                                          <p:attrName>ppt_x</p:attrName>
                                          <p:attrName>ppt_y</p:attrName>
                                        </p:attrNameLst>
                                      </p:cBhvr>
                                      <p:rCtr x="50357" y="0"/>
                                    </p:animMotion>
                                  </p:childTnLst>
                                </p:cTn>
                              </p:par>
                              <p:par>
                                <p:cTn id="13" presetID="1"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grpId="0" nodeType="withEffect">
                                  <p:stCondLst>
                                    <p:cond delay="7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950"/>
                                        <p:tgtEl>
                                          <p:spTgt spid="9"/>
                                        </p:tgtEl>
                                      </p:cBhvr>
                                    </p:animEffect>
                                  </p:childTnLst>
                                </p:cTn>
                              </p:par>
                              <p:par>
                                <p:cTn id="18" presetID="63" presetClass="path" presetSubtype="0" decel="100000" fill="hold" grpId="1" nodeType="withEffect">
                                  <p:stCondLst>
                                    <p:cond delay="750"/>
                                  </p:stCondLst>
                                  <p:childTnLst>
                                    <p:animMotion origin="layout" path="M -0.01455 -1.34362E-6 L -3.90605E-7 -1.34362E-6 " pathEditMode="relative" rAng="0" ptsTypes="AA">
                                      <p:cBhvr>
                                        <p:cTn id="19" dur="950" fill="hold"/>
                                        <p:tgtEl>
                                          <p:spTgt spid="9"/>
                                        </p:tgtEl>
                                        <p:attrNameLst>
                                          <p:attrName>ppt_x</p:attrName>
                                          <p:attrName>ppt_y</p:attrName>
                                        </p:attrNameLst>
                                      </p:cBhvr>
                                      <p:rCtr x="728" y="0"/>
                                    </p:animMotion>
                                  </p:childTnLst>
                                </p:cTn>
                              </p:par>
                              <p:par>
                                <p:cTn id="20" presetID="6" presetClass="emph" presetSubtype="0" accel="100000" autoRev="1" fill="hold" grpId="2" nodeType="withEffect">
                                  <p:stCondLst>
                                    <p:cond delay="50"/>
                                  </p:stCondLst>
                                  <p:childTnLst>
                                    <p:animScale>
                                      <p:cBhvr>
                                        <p:cTn id="21" dur="500" fill="hold"/>
                                        <p:tgtEl>
                                          <p:spTgt spid="9"/>
                                        </p:tgtEl>
                                      </p:cBhvr>
                                      <p:by x="95000" y="95000"/>
                                    </p:animScale>
                                  </p:childTnLst>
                                </p:cTn>
                              </p:par>
                              <p:par>
                                <p:cTn id="22" presetID="10" presetClass="entr" presetSubtype="0" fill="hold" grpId="0" nodeType="withEffect">
                                  <p:stCondLst>
                                    <p:cond delay="8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950"/>
                                        <p:tgtEl>
                                          <p:spTgt spid="5"/>
                                        </p:tgtEl>
                                      </p:cBhvr>
                                    </p:animEffect>
                                  </p:childTnLst>
                                </p:cTn>
                              </p:par>
                              <p:par>
                                <p:cTn id="25" presetID="63" presetClass="path" presetSubtype="0" decel="100000" fill="hold" grpId="1" nodeType="withEffect">
                                  <p:stCondLst>
                                    <p:cond delay="800"/>
                                  </p:stCondLst>
                                  <p:childTnLst>
                                    <p:animMotion origin="layout" path="M -0.01455 -1.34362E-6 L -3.90605E-7 -1.34362E-6 " pathEditMode="relative" rAng="0" ptsTypes="AA">
                                      <p:cBhvr>
                                        <p:cTn id="26" dur="950" fill="hold"/>
                                        <p:tgtEl>
                                          <p:spTgt spid="5"/>
                                        </p:tgtEl>
                                        <p:attrNameLst>
                                          <p:attrName>ppt_x</p:attrName>
                                          <p:attrName>ppt_y</p:attrName>
                                        </p:attrNameLst>
                                      </p:cBhvr>
                                      <p:rCtr x="728" y="0"/>
                                    </p:animMotion>
                                  </p:childTnLst>
                                </p:cTn>
                              </p:par>
                              <p:par>
                                <p:cTn id="27" presetID="6" presetClass="emph" presetSubtype="0" accel="100000" autoRev="1" fill="hold" grpId="2" nodeType="withEffect">
                                  <p:stCondLst>
                                    <p:cond delay="100"/>
                                  </p:stCondLst>
                                  <p:childTnLst>
                                    <p:animScale>
                                      <p:cBhvr>
                                        <p:cTn id="28" dur="500" fill="hold"/>
                                        <p:tgtEl>
                                          <p:spTgt spid="5"/>
                                        </p:tgtEl>
                                      </p:cBhvr>
                                      <p:by x="95000" y="95000"/>
                                    </p:animScale>
                                  </p:childTnLst>
                                </p:cTn>
                              </p:par>
                              <p:par>
                                <p:cTn id="29" presetID="10" presetClass="entr" presetSubtype="0" fill="hold" nodeType="withEffect">
                                  <p:stCondLst>
                                    <p:cond delay="90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950"/>
                                        <p:tgtEl>
                                          <p:spTgt spid="6"/>
                                        </p:tgtEl>
                                      </p:cBhvr>
                                    </p:animEffect>
                                  </p:childTnLst>
                                </p:cTn>
                              </p:par>
                              <p:par>
                                <p:cTn id="32" presetID="63" presetClass="path" presetSubtype="0" decel="100000" fill="hold" nodeType="withEffect">
                                  <p:stCondLst>
                                    <p:cond delay="900"/>
                                  </p:stCondLst>
                                  <p:childTnLst>
                                    <p:animMotion origin="layout" path="M -0.01455 -1.34362E-6 L -3.90605E-7 -1.34362E-6 " pathEditMode="relative" rAng="0" ptsTypes="AA">
                                      <p:cBhvr>
                                        <p:cTn id="33" dur="950" fill="hold"/>
                                        <p:tgtEl>
                                          <p:spTgt spid="6"/>
                                        </p:tgtEl>
                                        <p:attrNameLst>
                                          <p:attrName>ppt_x</p:attrName>
                                          <p:attrName>ppt_y</p:attrName>
                                        </p:attrNameLst>
                                      </p:cBhvr>
                                      <p:rCtr x="728" y="0"/>
                                    </p:animMotion>
                                  </p:childTnLst>
                                </p:cTn>
                              </p:par>
                              <p:par>
                                <p:cTn id="34" presetID="6" presetClass="emph" presetSubtype="0" accel="100000" autoRev="1" fill="hold" nodeType="withEffect">
                                  <p:stCondLst>
                                    <p:cond delay="200"/>
                                  </p:stCondLst>
                                  <p:childTnLst>
                                    <p:animScale>
                                      <p:cBhvr>
                                        <p:cTn id="35" dur="500" fill="hold"/>
                                        <p:tgtEl>
                                          <p:spTgt spid="6"/>
                                        </p:tgtEl>
                                      </p:cBhvr>
                                      <p:by x="95000" y="95000"/>
                                    </p:animScale>
                                  </p:childTnLst>
                                </p:cTn>
                              </p:par>
                              <p:par>
                                <p:cTn id="36" presetID="10" presetClass="entr" presetSubtype="0" fill="hold" grpId="0" nodeType="withEffect">
                                  <p:stCondLst>
                                    <p:cond delay="100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950"/>
                                        <p:tgtEl>
                                          <p:spTgt spid="14"/>
                                        </p:tgtEl>
                                      </p:cBhvr>
                                    </p:animEffect>
                                  </p:childTnLst>
                                </p:cTn>
                              </p:par>
                              <p:par>
                                <p:cTn id="39" presetID="63" presetClass="path" presetSubtype="0" decel="100000" fill="hold" grpId="1" nodeType="withEffect">
                                  <p:stCondLst>
                                    <p:cond delay="1000"/>
                                  </p:stCondLst>
                                  <p:childTnLst>
                                    <p:animMotion origin="layout" path="M -0.01455 -1.34362E-6 L -3.90605E-7 -1.34362E-6 " pathEditMode="relative" rAng="0" ptsTypes="AA">
                                      <p:cBhvr>
                                        <p:cTn id="40" dur="950" fill="hold"/>
                                        <p:tgtEl>
                                          <p:spTgt spid="14"/>
                                        </p:tgtEl>
                                        <p:attrNameLst>
                                          <p:attrName>ppt_x</p:attrName>
                                          <p:attrName>ppt_y</p:attrName>
                                        </p:attrNameLst>
                                      </p:cBhvr>
                                      <p:rCtr x="728" y="0"/>
                                    </p:animMotion>
                                  </p:childTnLst>
                                </p:cTn>
                              </p:par>
                              <p:par>
                                <p:cTn id="41" presetID="6" presetClass="emph" presetSubtype="0" accel="100000" autoRev="1" fill="hold" grpId="2" nodeType="withEffect">
                                  <p:stCondLst>
                                    <p:cond delay="300"/>
                                  </p:stCondLst>
                                  <p:childTnLst>
                                    <p:animScale>
                                      <p:cBhvr>
                                        <p:cTn id="42" dur="500" fill="hold"/>
                                        <p:tgtEl>
                                          <p:spTgt spid="14"/>
                                        </p:tgtEl>
                                      </p:cBhvr>
                                      <p:by x="95000" y="95000"/>
                                    </p:animScale>
                                  </p:childTnLst>
                                </p:cTn>
                              </p:par>
                              <p:par>
                                <p:cTn id="43" presetID="10" presetClass="entr" presetSubtype="0" fill="hold" grpId="0" nodeType="withEffect">
                                  <p:stCondLst>
                                    <p:cond delay="70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950"/>
                                        <p:tgtEl>
                                          <p:spTgt spid="17"/>
                                        </p:tgtEl>
                                      </p:cBhvr>
                                    </p:animEffect>
                                  </p:childTnLst>
                                </p:cTn>
                              </p:par>
                              <p:par>
                                <p:cTn id="46" presetID="63" presetClass="path" presetSubtype="0" decel="100000" fill="hold" grpId="1" nodeType="withEffect">
                                  <p:stCondLst>
                                    <p:cond delay="700"/>
                                  </p:stCondLst>
                                  <p:childTnLst>
                                    <p:animMotion origin="layout" path="M -0.01455 -1.34362E-6 L -3.90605E-7 -1.34362E-6 " pathEditMode="relative" rAng="0" ptsTypes="AA">
                                      <p:cBhvr>
                                        <p:cTn id="47" dur="950" fill="hold"/>
                                        <p:tgtEl>
                                          <p:spTgt spid="17"/>
                                        </p:tgtEl>
                                        <p:attrNameLst>
                                          <p:attrName>ppt_x</p:attrName>
                                          <p:attrName>ppt_y</p:attrName>
                                        </p:attrNameLst>
                                      </p:cBhvr>
                                      <p:rCtr x="728" y="0"/>
                                    </p:animMotion>
                                  </p:childTnLst>
                                </p:cTn>
                              </p:par>
                              <p:par>
                                <p:cTn id="48" presetID="6" presetClass="emph" presetSubtype="0" accel="100000" autoRev="1" fill="hold" grpId="2" nodeType="withEffect">
                                  <p:stCondLst>
                                    <p:cond delay="0"/>
                                  </p:stCondLst>
                                  <p:childTnLst>
                                    <p:animScale>
                                      <p:cBhvr>
                                        <p:cTn id="49"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Title Slide - ANIMATED">
    <p:bg bwMode="auto">
      <p:bgPr>
        <a:solidFill>
          <a:schemeClr val="bg2"/>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0" y="0"/>
            <a:ext cx="12188825" cy="6858000"/>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9" tIns="44809" rIns="44809" bIns="44809" numCol="1" spcCol="0" rtlCol="0" fromWordArt="0" anchor="ctr" anchorCtr="0" forceAA="0" compatLnSpc="1">
            <a:prstTxWarp prst="textNoShape">
              <a:avLst/>
            </a:prstTxWarp>
            <a:noAutofit/>
          </a:bodyPr>
          <a:lstStyle/>
          <a:p>
            <a:pPr algn="ctr" defTabSz="895822"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33621" y="5209395"/>
            <a:ext cx="3301738" cy="1549224"/>
          </a:xfrm>
          <a:prstGeom prst="rect">
            <a:avLst/>
          </a:prstGeom>
        </p:spPr>
      </p:pic>
      <p:pic>
        <p:nvPicPr>
          <p:cNvPr id="19" name="Pictur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72892" y="112902"/>
            <a:ext cx="1962467" cy="752064"/>
          </a:xfrm>
          <a:prstGeom prst="rect">
            <a:avLst/>
          </a:prstGeom>
        </p:spPr>
      </p:pic>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8" name="Rectangle 6"/>
          <p:cNvSpPr>
            <a:spLocks noChangeArrowheads="1"/>
          </p:cNvSpPr>
          <p:nvPr userDrawn="1"/>
        </p:nvSpPr>
        <p:spPr bwMode="auto">
          <a:xfrm>
            <a:off x="3113" y="4309989"/>
            <a:ext cx="12185713"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4"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
        <p:nvSpPr>
          <p:cNvPr id="17" name="Text Placeholder 16"/>
          <p:cNvSpPr>
            <a:spLocks noGrp="1"/>
          </p:cNvSpPr>
          <p:nvPr>
            <p:ph type="body" sz="quarter" idx="13" hasCustomPrompt="1"/>
          </p:nvPr>
        </p:nvSpPr>
        <p:spPr>
          <a:xfrm>
            <a:off x="269169" y="291069"/>
            <a:ext cx="3584765" cy="452654"/>
          </a:xfrm>
        </p:spPr>
        <p:txBody>
          <a:bodyPr/>
          <a:lstStyle>
            <a:lvl1pPr marL="0" indent="0">
              <a:buNone/>
              <a:defRPr sz="1960">
                <a:latin typeface="+mn-lt"/>
              </a:defRPr>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smtClean="0"/>
              <a:t>Session Code</a:t>
            </a:r>
            <a:endParaRPr lang="en-US" dirty="0"/>
          </a:p>
        </p:txBody>
      </p:sp>
    </p:spTree>
    <p:extLst>
      <p:ext uri="{BB962C8B-B14F-4D97-AF65-F5344CB8AC3E}">
        <p14:creationId xmlns:p14="http://schemas.microsoft.com/office/powerpoint/2010/main" val="38489400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1.34362E-6 L -3.90605E-7 -1.3436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1.34362E-6 L -3.90605E-7 -1.34362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grpId="0" nodeType="withEffect">
                                  <p:stCondLst>
                                    <p:cond delay="10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950"/>
                                        <p:tgtEl>
                                          <p:spTgt spid="14"/>
                                        </p:tgtEl>
                                      </p:cBhvr>
                                    </p:animEffect>
                                  </p:childTnLst>
                                </p:cTn>
                              </p:par>
                              <p:par>
                                <p:cTn id="22" presetID="63" presetClass="path" presetSubtype="0" decel="100000" fill="hold" grpId="1" nodeType="withEffect">
                                  <p:stCondLst>
                                    <p:cond delay="1000"/>
                                  </p:stCondLst>
                                  <p:childTnLst>
                                    <p:animMotion origin="layout" path="M -0.01455 -1.34362E-6 L -3.90605E-7 -1.34362E-6 " pathEditMode="relative" rAng="0" ptsTypes="AA">
                                      <p:cBhvr>
                                        <p:cTn id="23" dur="950" fill="hold"/>
                                        <p:tgtEl>
                                          <p:spTgt spid="14"/>
                                        </p:tgtEl>
                                        <p:attrNameLst>
                                          <p:attrName>ppt_x</p:attrName>
                                          <p:attrName>ppt_y</p:attrName>
                                        </p:attrNameLst>
                                      </p:cBhvr>
                                      <p:rCtr x="728" y="0"/>
                                    </p:animMotion>
                                  </p:childTnLst>
                                </p:cTn>
                              </p:par>
                              <p:par>
                                <p:cTn id="24" presetID="6" presetClass="emph" presetSubtype="0" accel="100000" autoRev="1" fill="hold" grpId="2" nodeType="withEffect">
                                  <p:stCondLst>
                                    <p:cond delay="300"/>
                                  </p:stCondLst>
                                  <p:childTnLst>
                                    <p:animScale>
                                      <p:cBhvr>
                                        <p:cTn id="25" dur="500" fill="hold"/>
                                        <p:tgtEl>
                                          <p:spTgt spid="14"/>
                                        </p:tgtEl>
                                      </p:cBhvr>
                                      <p:by x="95000" y="95000"/>
                                    </p:animScale>
                                  </p:childTnLst>
                                </p:cTn>
                              </p:par>
                              <p:par>
                                <p:cTn id="26" presetID="10" presetClass="entr" presetSubtype="0" fill="hold" grpId="0" nodeType="withEffect">
                                  <p:stCondLst>
                                    <p:cond delay="70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950"/>
                                        <p:tgtEl>
                                          <p:spTgt spid="17"/>
                                        </p:tgtEl>
                                      </p:cBhvr>
                                    </p:animEffect>
                                  </p:childTnLst>
                                </p:cTn>
                              </p:par>
                              <p:par>
                                <p:cTn id="29" presetID="63" presetClass="path" presetSubtype="0" decel="100000" fill="hold" grpId="1" nodeType="withEffect">
                                  <p:stCondLst>
                                    <p:cond delay="700"/>
                                  </p:stCondLst>
                                  <p:childTnLst>
                                    <p:animMotion origin="layout" path="M -0.01455 -1.34362E-6 L -3.90605E-7 -1.34362E-6 " pathEditMode="relative" rAng="0" ptsTypes="AA">
                                      <p:cBhvr>
                                        <p:cTn id="30" dur="950" fill="hold"/>
                                        <p:tgtEl>
                                          <p:spTgt spid="17"/>
                                        </p:tgtEl>
                                        <p:attrNameLst>
                                          <p:attrName>ppt_x</p:attrName>
                                          <p:attrName>ppt_y</p:attrName>
                                        </p:attrNameLst>
                                      </p:cBhvr>
                                      <p:rCtr x="728" y="0"/>
                                    </p:animMotion>
                                  </p:childTnLst>
                                </p:cTn>
                              </p:par>
                              <p:par>
                                <p:cTn id="31" presetID="6" presetClass="emph" presetSubtype="0" accel="100000" autoRev="1" fill="hold" grpId="2" nodeType="withEffect">
                                  <p:stCondLst>
                                    <p:cond delay="0"/>
                                  </p:stCondLst>
                                  <p:childTnLst>
                                    <p:animScale>
                                      <p:cBhvr>
                                        <p:cTn id="32"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bg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205" y="6061767"/>
            <a:ext cx="1522008" cy="326167"/>
          </a:xfrm>
          <a:prstGeom prst="rect">
            <a:avLst/>
          </a:prstGeom>
        </p:spPr>
      </p:pic>
      <p:sp>
        <p:nvSpPr>
          <p:cNvPr id="8" name="Rectangle 6"/>
          <p:cNvSpPr>
            <a:spLocks noChangeArrowheads="1"/>
          </p:cNvSpPr>
          <p:nvPr userDrawn="1"/>
        </p:nvSpPr>
        <p:spPr bwMode="auto">
          <a:xfrm>
            <a:off x="3113" y="4309989"/>
            <a:ext cx="12185713"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4"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
        <p:nvSpPr>
          <p:cNvPr id="15" name="Text Placeholder 16"/>
          <p:cNvSpPr>
            <a:spLocks noGrp="1"/>
          </p:cNvSpPr>
          <p:nvPr>
            <p:ph type="body" sz="quarter" idx="13" hasCustomPrompt="1"/>
          </p:nvPr>
        </p:nvSpPr>
        <p:spPr>
          <a:xfrm>
            <a:off x="269169" y="291069"/>
            <a:ext cx="3584765" cy="452654"/>
          </a:xfrm>
        </p:spPr>
        <p:txBody>
          <a:bodyPr/>
          <a:lstStyle>
            <a:lvl1pPr marL="0" indent="0">
              <a:buNone/>
              <a:defRPr sz="1960">
                <a:latin typeface="+mn-lt"/>
              </a:defRPr>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smtClean="0"/>
              <a:t>Session Code</a:t>
            </a:r>
            <a:endParaRPr lang="en-US" dirty="0"/>
          </a:p>
        </p:txBody>
      </p:sp>
    </p:spTree>
    <p:extLst>
      <p:ext uri="{BB962C8B-B14F-4D97-AF65-F5344CB8AC3E}">
        <p14:creationId xmlns:p14="http://schemas.microsoft.com/office/powerpoint/2010/main" val="2637720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onfidentiality Slide">
    <p:bg bwMode="auto">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a:p>
        </p:txBody>
      </p:sp>
    </p:spTree>
    <p:extLst>
      <p:ext uri="{BB962C8B-B14F-4D97-AF65-F5344CB8AC3E}">
        <p14:creationId xmlns:p14="http://schemas.microsoft.com/office/powerpoint/2010/main" val="4218737184"/>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7168398"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4594053"/>
            <a:ext cx="7169531"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stretch>
            <a:fillRect/>
          </a:stretch>
        </p:blipFill>
        <p:spPr>
          <a:xfrm>
            <a:off x="7602973" y="298255"/>
            <a:ext cx="4321634" cy="6275864"/>
          </a:xfrm>
          <a:prstGeom prst="rect">
            <a:avLst/>
          </a:prstGeom>
        </p:spPr>
      </p:pic>
      <p:sp>
        <p:nvSpPr>
          <p:cNvPr id="7"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166746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961913"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dirty="0" smtClean="0"/>
              <a:t>Video title</a:t>
            </a:r>
            <a:endParaRPr lang="en-US" dirty="0"/>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53524" y="2894898"/>
            <a:ext cx="8335302" cy="3963103"/>
          </a:xfrm>
          <a:prstGeom prst="rect">
            <a:avLst/>
          </a:prstGeom>
        </p:spPr>
      </p:pic>
    </p:spTree>
    <p:extLst>
      <p:ext uri="{BB962C8B-B14F-4D97-AF65-F5344CB8AC3E}">
        <p14:creationId xmlns:p14="http://schemas.microsoft.com/office/powerpoint/2010/main" val="1061415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75912">
                      <a:schemeClr val="tx1"/>
                    </a:gs>
                    <a:gs pos="34307">
                      <a:schemeClr val="tx1"/>
                    </a:gs>
                    <a:gs pos="43000">
                      <a:schemeClr val="tx1"/>
                    </a:gs>
                  </a:gsLst>
                  <a:lin ang="5400000" scaled="0"/>
                </a:gradFill>
              </a:defRPr>
            </a:lvl1pPr>
          </a:lstStyle>
          <a:p>
            <a:r>
              <a:rPr lang="en-US" dirty="0" smtClean="0"/>
              <a:t>Section title</a:t>
            </a:r>
            <a:endParaRPr lang="en-US" dirty="0"/>
          </a:p>
        </p:txBody>
      </p:sp>
      <p:sp>
        <p:nvSpPr>
          <p:cNvPr id="3"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359148674"/>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245709340"/>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505050">
                        <a:alpha val="50000"/>
                      </a:srgbClr>
                    </a:gs>
                    <a:gs pos="86000">
                      <a:srgbClr val="50505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45942424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825407763"/>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1250">
                      <a:schemeClr val="bg1"/>
                    </a:gs>
                    <a:gs pos="100000">
                      <a:schemeClr val="bg1"/>
                    </a:gs>
                  </a:gsLst>
                  <a:lin ang="5400000" scaled="0"/>
                </a:gradFill>
              </a:defRPr>
            </a:lvl1pPr>
            <a:lvl2pPr marL="28004" indent="0">
              <a:buNone/>
              <a:defRPr sz="1960">
                <a:gradFill>
                  <a:gsLst>
                    <a:gs pos="1250">
                      <a:schemeClr val="bg1"/>
                    </a:gs>
                    <a:gs pos="100000">
                      <a:schemeClr val="bg1"/>
                    </a:gs>
                  </a:gsLst>
                  <a:lin ang="5400000" scaled="0"/>
                </a:gradFill>
              </a:defRPr>
            </a:lvl2pPr>
            <a:lvl3pPr marL="219362" indent="0">
              <a:buNone/>
              <a:defRPr sz="1960">
                <a:gradFill>
                  <a:gsLst>
                    <a:gs pos="1250">
                      <a:schemeClr val="bg1"/>
                    </a:gs>
                    <a:gs pos="100000">
                      <a:schemeClr val="bg1"/>
                    </a:gs>
                  </a:gsLst>
                  <a:lin ang="5400000" scaled="0"/>
                </a:gradFill>
              </a:defRPr>
            </a:lvl3pPr>
            <a:lvl4pPr marL="466728" indent="0">
              <a:buNone/>
              <a:defRPr sz="1764">
                <a:gradFill>
                  <a:gsLst>
                    <a:gs pos="1250">
                      <a:schemeClr val="bg1"/>
                    </a:gs>
                    <a:gs pos="100000">
                      <a:schemeClr val="bg1"/>
                    </a:gs>
                  </a:gsLst>
                  <a:lin ang="5400000" scaled="0"/>
                </a:gradFill>
              </a:defRPr>
            </a:lvl4pPr>
            <a:lvl5pPr marL="724983" indent="0">
              <a:buNone/>
              <a:defRPr sz="1764">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Box 7"/>
          <p:cNvSpPr txBox="1"/>
          <p:nvPr userDrawn="1"/>
        </p:nvSpPr>
        <p:spPr bwMode="white">
          <a:xfrm>
            <a:off x="4241321" y="6566899"/>
            <a:ext cx="3706183"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solidFill>
                  <a:srgbClr val="D2D2D2"/>
                </a:solidFill>
                <a:latin typeface="Segoe Semibold" pitchFamily="34" charset="0"/>
              </a:rPr>
              <a:t>MICROSOFT CONFIDENTIAL – INTERNAL ONLY</a:t>
            </a:r>
          </a:p>
        </p:txBody>
      </p:sp>
      <p:sp>
        <p:nvSpPr>
          <p:cNvPr id="7" name="Slide Number Placeholder 9"/>
          <p:cNvSpPr>
            <a:spLocks noGrp="1"/>
          </p:cNvSpPr>
          <p:nvPr>
            <p:ph type="sldNum" sz="quarter" idx="12"/>
          </p:nvPr>
        </p:nvSpPr>
        <p:spPr>
          <a:xfrm>
            <a:off x="0" y="6541165"/>
            <a:ext cx="560686" cy="219456"/>
          </a:xfrm>
          <a:prstGeom prst="rect">
            <a:avLst/>
          </a:prstGeom>
        </p:spPr>
        <p:txBody>
          <a:bodyPr lIns="121899" tIns="60949" rIns="121899" bIns="60949" anchor="ctr"/>
          <a:lstStyle>
            <a:lvl1pPr algn="l">
              <a:defRPr sz="1600">
                <a:solidFill>
                  <a:schemeClr val="tx2"/>
                </a:solidFill>
              </a:defRPr>
            </a:lvl1pPr>
          </a:lstStyle>
          <a:p>
            <a:pPr defTabSz="913914"/>
            <a:fld id="{727B4C2D-45E2-4621-8491-2995EB46A674}" type="slidenum">
              <a:rPr lang="en-US" smtClean="0">
                <a:solidFill>
                  <a:srgbClr val="D2D2D2"/>
                </a:solidFill>
              </a:rPr>
              <a:pPr defTabSz="913914"/>
              <a:t>‹#›</a:t>
            </a:fld>
            <a:endParaRPr lang="en-US" dirty="0">
              <a:solidFill>
                <a:srgbClr val="D2D2D2"/>
              </a:solidFill>
            </a:endParaRPr>
          </a:p>
        </p:txBody>
      </p:sp>
    </p:spTree>
    <p:extLst>
      <p:ext uri="{BB962C8B-B14F-4D97-AF65-F5344CB8AC3E}">
        <p14:creationId xmlns:p14="http://schemas.microsoft.com/office/powerpoint/2010/main" val="510615355"/>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
        <p:nvSpPr>
          <p:cNvPr id="5" name="TextBox 7"/>
          <p:cNvSpPr txBox="1"/>
          <p:nvPr userDrawn="1"/>
        </p:nvSpPr>
        <p:spPr bwMode="white">
          <a:xfrm>
            <a:off x="4241321" y="6566899"/>
            <a:ext cx="3706183"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solidFill>
                  <a:srgbClr val="D2D2D2"/>
                </a:solidFill>
                <a:latin typeface="Segoe Semibold" pitchFamily="34" charset="0"/>
              </a:rPr>
              <a:t>MICROSOFT CONFIDENTIAL – INTERNAL ONLY</a:t>
            </a:r>
          </a:p>
        </p:txBody>
      </p:sp>
      <p:sp>
        <p:nvSpPr>
          <p:cNvPr id="6" name="Slide Number Placeholder 9"/>
          <p:cNvSpPr>
            <a:spLocks noGrp="1"/>
          </p:cNvSpPr>
          <p:nvPr>
            <p:ph type="sldNum" sz="quarter" idx="12"/>
          </p:nvPr>
        </p:nvSpPr>
        <p:spPr>
          <a:xfrm>
            <a:off x="0" y="6541165"/>
            <a:ext cx="560686" cy="219456"/>
          </a:xfrm>
          <a:prstGeom prst="rect">
            <a:avLst/>
          </a:prstGeom>
        </p:spPr>
        <p:txBody>
          <a:bodyPr lIns="121899" tIns="60949" rIns="121899" bIns="60949" anchor="ctr"/>
          <a:lstStyle>
            <a:lvl1pPr algn="l">
              <a:defRPr sz="1600">
                <a:solidFill>
                  <a:schemeClr val="tx2"/>
                </a:solidFill>
              </a:defRPr>
            </a:lvl1pPr>
          </a:lstStyle>
          <a:p>
            <a:pPr defTabSz="913914"/>
            <a:fld id="{727B4C2D-45E2-4621-8491-2995EB46A674}" type="slidenum">
              <a:rPr lang="en-US" smtClean="0">
                <a:solidFill>
                  <a:srgbClr val="D2D2D2"/>
                </a:solidFill>
              </a:rPr>
              <a:pPr defTabSz="913914"/>
              <a:t>‹#›</a:t>
            </a:fld>
            <a:endParaRPr lang="en-US" dirty="0">
              <a:solidFill>
                <a:srgbClr val="D2D2D2"/>
              </a:solidFill>
            </a:endParaRPr>
          </a:p>
        </p:txBody>
      </p:sp>
    </p:spTree>
    <p:extLst>
      <p:ext uri="{BB962C8B-B14F-4D97-AF65-F5344CB8AC3E}">
        <p14:creationId xmlns:p14="http://schemas.microsoft.com/office/powerpoint/2010/main" val="4120293672"/>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tx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1321" y="6566899"/>
            <a:ext cx="3706183"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solidFill>
                  <a:srgbClr val="D2D2D2"/>
                </a:solidFill>
                <a:latin typeface="Segoe Semibold" pitchFamily="34" charset="0"/>
              </a:rPr>
              <a:t>MICROSOFT CONFIDENTIAL – INTERNAL ONLY</a:t>
            </a:r>
          </a:p>
        </p:txBody>
      </p:sp>
    </p:spTree>
    <p:extLst>
      <p:ext uri="{BB962C8B-B14F-4D97-AF65-F5344CB8AC3E}">
        <p14:creationId xmlns:p14="http://schemas.microsoft.com/office/powerpoint/2010/main" val="1494253841"/>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2"/>
                    </a:gs>
                    <a:gs pos="39000">
                      <a:schemeClr val="tx2"/>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720699412"/>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391326175"/>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660337507"/>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754189155"/>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21341439"/>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6149"/>
          </a:xfrm>
        </p:spPr>
        <p:txBody>
          <a:bodyPr wrap="square">
            <a:spAutoFit/>
          </a:bodyPr>
          <a:lstStyle>
            <a:lvl1pPr marL="281592" indent="-281592">
              <a:spcBef>
                <a:spcPts val="1200"/>
              </a:spcBef>
              <a:buClr>
                <a:schemeClr val="tx1"/>
              </a:buClr>
              <a:buFont typeface="Wingdings" panose="05000000000000000000" pitchFamily="2" charset="2"/>
              <a:buChar char="§"/>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6149"/>
          </a:xfrm>
        </p:spPr>
        <p:txBody>
          <a:bodyPr wrap="square">
            <a:spAutoFit/>
          </a:bodyPr>
          <a:lstStyle>
            <a:lvl1pPr marL="281592" indent="-281592">
              <a:spcBef>
                <a:spcPts val="1200"/>
              </a:spcBef>
              <a:buClr>
                <a:schemeClr val="tx1"/>
              </a:buClr>
              <a:buFont typeface="Wingdings" panose="05000000000000000000" pitchFamily="2" charset="2"/>
              <a:buChar char="§"/>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070207824"/>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357508054"/>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760325021"/>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
        <p:nvSpPr>
          <p:cNvPr id="3"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038546744"/>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
        <p:nvSpPr>
          <p:cNvPr id="3"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144591663"/>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
        <p:nvSpPr>
          <p:cNvPr id="3"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801031463"/>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28217583"/>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389547674"/>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363665518"/>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132686636"/>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6"/>
            <a:ext cx="5377147" cy="899665"/>
          </a:xfrm>
        </p:spPr>
        <p:txBody>
          <a:bodyPr/>
          <a:lstStyle>
            <a:lvl1pPr>
              <a:defRPr sz="646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1"/>
            <a:ext cx="6092857" cy="6852151"/>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886885677"/>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612640328"/>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869911256"/>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566047465"/>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2342597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08039" y="307247"/>
            <a:ext cx="11149013" cy="747897"/>
          </a:xfrm>
        </p:spPr>
        <p:txBody>
          <a:bodyPr lIns="146304" tIns="91440" rIns="146304" bIns="91440"/>
          <a:lstStyle/>
          <a:p>
            <a:r>
              <a:rPr lang="en-US" dirty="0" smtClean="0"/>
              <a:t>Click to edit master title style</a:t>
            </a:r>
            <a:endParaRPr lang="en-US" dirty="0"/>
          </a:p>
        </p:txBody>
      </p:sp>
      <p:sp>
        <p:nvSpPr>
          <p:cNvPr id="5" name="Text Placeholder 4"/>
          <p:cNvSpPr>
            <a:spLocks noGrp="1"/>
          </p:cNvSpPr>
          <p:nvPr>
            <p:ph type="body" sz="quarter" idx="10"/>
          </p:nvPr>
        </p:nvSpPr>
        <p:spPr>
          <a:xfrm>
            <a:off x="316337" y="1203349"/>
            <a:ext cx="11650488" cy="2495748"/>
          </a:xfrm>
        </p:spPr>
        <p:txBody>
          <a:bodyPr lIns="146304" tIns="91440" rIns="146304" bIns="91440"/>
          <a:lstStyle>
            <a:lvl1pPr marL="0" indent="0">
              <a:spcAft>
                <a:spcPts val="588"/>
              </a:spcAft>
              <a:buNone/>
              <a:defRPr/>
            </a:lvl1pPr>
            <a:lvl2pPr marL="339462" indent="0">
              <a:spcAft>
                <a:spcPts val="588"/>
              </a:spcAft>
              <a:buNone/>
              <a:defRPr/>
            </a:lvl2pPr>
            <a:lvl3pPr marL="572644" indent="0">
              <a:spcAft>
                <a:spcPts val="588"/>
              </a:spcAft>
              <a:buNone/>
              <a:defRPr/>
            </a:lvl3pPr>
            <a:lvl4pPr marL="797898" indent="0">
              <a:spcAft>
                <a:spcPts val="588"/>
              </a:spcAft>
              <a:buNone/>
              <a:defRPr/>
            </a:lvl4pPr>
            <a:lvl5pPr marL="1029490" indent="0">
              <a:spcAft>
                <a:spcPts val="588"/>
              </a:spcAft>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90504016"/>
      </p:ext>
    </p:extLst>
  </p:cSld>
  <p:clrMapOvr>
    <a:masterClrMapping/>
  </p:clrMapOvr>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3366409"/>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186695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803327927"/>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28721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5108259"/>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55821083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182934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182934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8100359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99732493"/>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69169" y="1187620"/>
            <a:ext cx="11650488" cy="53777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643299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58138167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8795071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5643706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167686657"/>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9710241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4143379033"/>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922381845"/>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856464567"/>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60364921"/>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02984609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88706337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04775323"/>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664108542"/>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222668861"/>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89543209"/>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609627773"/>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795634098"/>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14759444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8567296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69599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4893752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992349709"/>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512962360"/>
      </p:ext>
    </p:extLst>
  </p:cSld>
  <p:clrMapOvr>
    <a:masterClrMapping/>
  </p:clrMapOvr>
  <p:transition>
    <p:fade/>
  </p:transition>
  <p:timing>
    <p:tnLst>
      <p:par>
        <p:cTn id="1" dur="indefinite" restart="never" nodeType="tmRoot"/>
      </p:par>
    </p:tnLst>
  </p:timing>
  <p:hf hdr="0"/>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4147242796"/>
      </p:ext>
    </p:extLst>
  </p:cSld>
  <p:clrMapOvr>
    <a:masterClrMapping/>
  </p:clrMapOvr>
  <p:transition>
    <p:fade/>
  </p:transition>
  <p:timing>
    <p:tnLst>
      <p:par>
        <p:cTn id="1" dur="indefinite" restart="never" nodeType="tmRoot"/>
      </p:par>
    </p:tnLst>
  </p:timing>
  <p:hf hdr="0"/>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30632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7938907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92885868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294158566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267016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6811714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55076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2775244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15834322"/>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90796199"/>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720295619"/>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011538046"/>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10203209"/>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08855199"/>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37171430"/>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7635452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95990108"/>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3858392"/>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828021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1823074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58574650"/>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3892732033"/>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071085209"/>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447017298"/>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010374314"/>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422277309"/>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705234662"/>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1066603221"/>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3414521285"/>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635397"/>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5743106"/>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1031476"/>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6342776"/>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316547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5851236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165915566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theme" Target="../theme/theme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theme" Target="../theme/theme3.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34" Type="http://schemas.openxmlformats.org/officeDocument/2006/relationships/slideLayout" Target="../slideLayouts/slideLayout100.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slideLayout" Target="../slideLayouts/slideLayout98.xml"/><Relationship Id="rId37" Type="http://schemas.openxmlformats.org/officeDocument/2006/relationships/image" Target="../media/image8.png"/><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36" Type="http://schemas.openxmlformats.org/officeDocument/2006/relationships/image" Target="../media/image7.png"/><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35"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26" Type="http://schemas.openxmlformats.org/officeDocument/2006/relationships/slideLayout" Target="../slideLayouts/slideLayout126.xml"/><Relationship Id="rId39" Type="http://schemas.openxmlformats.org/officeDocument/2006/relationships/image" Target="../media/image16.png"/><Relationship Id="rId3" Type="http://schemas.openxmlformats.org/officeDocument/2006/relationships/slideLayout" Target="../slideLayouts/slideLayout103.xml"/><Relationship Id="rId21" Type="http://schemas.openxmlformats.org/officeDocument/2006/relationships/slideLayout" Target="../slideLayouts/slideLayout121.xml"/><Relationship Id="rId34" Type="http://schemas.openxmlformats.org/officeDocument/2006/relationships/slideLayout" Target="../slideLayouts/slideLayout134.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5" Type="http://schemas.openxmlformats.org/officeDocument/2006/relationships/slideLayout" Target="../slideLayouts/slideLayout125.xml"/><Relationship Id="rId33" Type="http://schemas.openxmlformats.org/officeDocument/2006/relationships/slideLayout" Target="../slideLayouts/slideLayout133.xml"/><Relationship Id="rId38" Type="http://schemas.openxmlformats.org/officeDocument/2006/relationships/theme" Target="../theme/theme5.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slideLayout" Target="../slideLayouts/slideLayout120.xml"/><Relationship Id="rId29" Type="http://schemas.openxmlformats.org/officeDocument/2006/relationships/slideLayout" Target="../slideLayouts/slideLayout129.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24" Type="http://schemas.openxmlformats.org/officeDocument/2006/relationships/slideLayout" Target="../slideLayouts/slideLayout124.xml"/><Relationship Id="rId32" Type="http://schemas.openxmlformats.org/officeDocument/2006/relationships/slideLayout" Target="../slideLayouts/slideLayout132.xml"/><Relationship Id="rId37" Type="http://schemas.openxmlformats.org/officeDocument/2006/relationships/slideLayout" Target="../slideLayouts/slideLayout137.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23" Type="http://schemas.openxmlformats.org/officeDocument/2006/relationships/slideLayout" Target="../slideLayouts/slideLayout123.xml"/><Relationship Id="rId28" Type="http://schemas.openxmlformats.org/officeDocument/2006/relationships/slideLayout" Target="../slideLayouts/slideLayout128.xml"/><Relationship Id="rId36" Type="http://schemas.openxmlformats.org/officeDocument/2006/relationships/slideLayout" Target="../slideLayouts/slideLayout136.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31" Type="http://schemas.openxmlformats.org/officeDocument/2006/relationships/slideLayout" Target="../slideLayouts/slideLayout131.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slideLayout" Target="../slideLayouts/slideLayout122.xml"/><Relationship Id="rId27" Type="http://schemas.openxmlformats.org/officeDocument/2006/relationships/slideLayout" Target="../slideLayouts/slideLayout127.xml"/><Relationship Id="rId30" Type="http://schemas.openxmlformats.org/officeDocument/2006/relationships/slideLayout" Target="../slideLayouts/slideLayout130.xml"/><Relationship Id="rId35" Type="http://schemas.openxmlformats.org/officeDocument/2006/relationships/slideLayout" Target="../slideLayouts/slideLayout13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26" Type="http://schemas.openxmlformats.org/officeDocument/2006/relationships/slideLayout" Target="../slideLayouts/slideLayout163.xml"/><Relationship Id="rId39" Type="http://schemas.openxmlformats.org/officeDocument/2006/relationships/image" Target="../media/image16.png"/><Relationship Id="rId3" Type="http://schemas.openxmlformats.org/officeDocument/2006/relationships/slideLayout" Target="../slideLayouts/slideLayout140.xml"/><Relationship Id="rId21" Type="http://schemas.openxmlformats.org/officeDocument/2006/relationships/slideLayout" Target="../slideLayouts/slideLayout158.xml"/><Relationship Id="rId34" Type="http://schemas.openxmlformats.org/officeDocument/2006/relationships/slideLayout" Target="../slideLayouts/slideLayout171.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5" Type="http://schemas.openxmlformats.org/officeDocument/2006/relationships/slideLayout" Target="../slideLayouts/slideLayout162.xml"/><Relationship Id="rId33" Type="http://schemas.openxmlformats.org/officeDocument/2006/relationships/slideLayout" Target="../slideLayouts/slideLayout170.xml"/><Relationship Id="rId38" Type="http://schemas.openxmlformats.org/officeDocument/2006/relationships/theme" Target="../theme/theme6.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slideLayout" Target="../slideLayouts/slideLayout157.xml"/><Relationship Id="rId29" Type="http://schemas.openxmlformats.org/officeDocument/2006/relationships/slideLayout" Target="../slideLayouts/slideLayout166.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24" Type="http://schemas.openxmlformats.org/officeDocument/2006/relationships/slideLayout" Target="../slideLayouts/slideLayout161.xml"/><Relationship Id="rId32" Type="http://schemas.openxmlformats.org/officeDocument/2006/relationships/slideLayout" Target="../slideLayouts/slideLayout169.xml"/><Relationship Id="rId37" Type="http://schemas.openxmlformats.org/officeDocument/2006/relationships/slideLayout" Target="../slideLayouts/slideLayout174.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23" Type="http://schemas.openxmlformats.org/officeDocument/2006/relationships/slideLayout" Target="../slideLayouts/slideLayout160.xml"/><Relationship Id="rId28" Type="http://schemas.openxmlformats.org/officeDocument/2006/relationships/slideLayout" Target="../slideLayouts/slideLayout165.xml"/><Relationship Id="rId36" Type="http://schemas.openxmlformats.org/officeDocument/2006/relationships/slideLayout" Target="../slideLayouts/slideLayout173.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31" Type="http://schemas.openxmlformats.org/officeDocument/2006/relationships/slideLayout" Target="../slideLayouts/slideLayout168.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 Id="rId22" Type="http://schemas.openxmlformats.org/officeDocument/2006/relationships/slideLayout" Target="../slideLayouts/slideLayout159.xml"/><Relationship Id="rId27" Type="http://schemas.openxmlformats.org/officeDocument/2006/relationships/slideLayout" Target="../slideLayouts/slideLayout164.xml"/><Relationship Id="rId30" Type="http://schemas.openxmlformats.org/officeDocument/2006/relationships/slideLayout" Target="../slideLayouts/slideLayout167.xml"/><Relationship Id="rId35" Type="http://schemas.openxmlformats.org/officeDocument/2006/relationships/slideLayout" Target="../slideLayouts/slideLayout17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6" r:id="rId21"/>
    <p:sldLayoutId id="2147484149" r:id="rId22"/>
    <p:sldLayoutId id="2147484151" r:id="rId23"/>
    <p:sldLayoutId id="2147484152" r:id="rId24"/>
    <p:sldLayoutId id="2147484154" r:id="rId25"/>
    <p:sldLayoutId id="2147484155" r:id="rId26"/>
    <p:sldLayoutId id="2147484156" r:id="rId27"/>
    <p:sldLayoutId id="2147484221" r:id="rId28"/>
    <p:sldLayoutId id="2147484222" r:id="rId29"/>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33324759"/>
      </p:ext>
    </p:extLst>
  </p:cSld>
  <p:clrMap bg1="lt1" tx1="dk1" bg2="lt2" tx2="dk2" accent1="accent1" accent2="accent2" accent3="accent3" accent4="accent4" accent5="accent5" accent6="accent6" hlink="hlink" folHlink="folHlink"/>
  <p:sldLayoutIdLst>
    <p:sldLayoutId id="2147484158" r:id="rId1"/>
    <p:sldLayoutId id="2147484159" r:id="rId2"/>
    <p:sldLayoutId id="2147484160" r:id="rId3"/>
    <p:sldLayoutId id="2147484161" r:id="rId4"/>
    <p:sldLayoutId id="2147484162" r:id="rId5"/>
    <p:sldLayoutId id="2147484163" r:id="rId6"/>
    <p:sldLayoutId id="2147484164" r:id="rId7"/>
    <p:sldLayoutId id="2147484165" r:id="rId8"/>
    <p:sldLayoutId id="2147484166" r:id="rId9"/>
    <p:sldLayoutId id="2147484167" r:id="rId10"/>
    <p:sldLayoutId id="2147484168" r:id="rId11"/>
    <p:sldLayoutId id="2147484169" r:id="rId12"/>
    <p:sldLayoutId id="2147484170" r:id="rId13"/>
    <p:sldLayoutId id="2147484171" r:id="rId14"/>
    <p:sldLayoutId id="2147484172" r:id="rId15"/>
    <p:sldLayoutId id="2147484173" r:id="rId16"/>
    <p:sldLayoutId id="2147484174" r:id="rId17"/>
    <p:sldLayoutId id="2147484175" r:id="rId18"/>
    <p:sldLayoutId id="2147484176" r:id="rId19"/>
    <p:sldLayoutId id="2147484177" r:id="rId20"/>
    <p:sldLayoutId id="2147484178" r:id="rId21"/>
    <p:sldLayoutId id="2147484181" r:id="rId22"/>
    <p:sldLayoutId id="2147484182" r:id="rId23"/>
    <p:sldLayoutId id="2147484183" r:id="rId24"/>
    <p:sldLayoutId id="2147484185" r:id="rId25"/>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700368003"/>
      </p:ext>
    </p:extLst>
  </p:cSld>
  <p:clrMap bg1="dk1" tx1="lt1" bg2="dk2" tx2="lt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 id="2147484195" r:id="rId9"/>
    <p:sldLayoutId id="2147484196" r:id="rId10"/>
    <p:sldLayoutId id="2147484197" r:id="rId11"/>
    <p:sldLayoutId id="2147484198" r:id="rId12"/>
    <p:sldLayoutId id="2147484199" r:id="rId13"/>
    <p:sldLayoutId id="2147484200" r:id="rId14"/>
    <p:sldLayoutId id="2147484201" r:id="rId15"/>
    <p:sldLayoutId id="2147484202" r:id="rId16"/>
    <p:sldLayoutId id="2147484203" r:id="rId17"/>
    <p:sldLayoutId id="2147484204" r:id="rId18"/>
    <p:sldLayoutId id="2147484205" r:id="rId19"/>
    <p:sldLayoutId id="2147484206" r:id="rId20"/>
    <p:sldLayoutId id="2147484207" r:id="rId21"/>
    <p:sldLayoutId id="2147484208" r:id="rId22"/>
    <p:sldLayoutId id="2147484209" r:id="rId23"/>
    <p:sldLayoutId id="2147484210" r:id="rId24"/>
    <p:sldLayoutId id="2147484211" r:id="rId25"/>
    <p:sldLayoutId id="2147484212" r:id="rId26"/>
    <p:sldLayoutId id="2147484213" r:id="rId27"/>
    <p:sldLayoutId id="2147484214" r:id="rId28"/>
    <p:sldLayoutId id="2147484215" r:id="rId29"/>
    <p:sldLayoutId id="2147484216" r:id="rId30"/>
    <p:sldLayoutId id="2147484217" r:id="rId31"/>
    <p:sldLayoutId id="2147484218" r:id="rId32"/>
    <p:sldLayoutId id="2147484219" r:id="rId33"/>
    <p:sldLayoutId id="2147484220"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9" cstate="screen">
            <a:extLst>
              <a:ext uri="{28A0092B-C50C-407E-A947-70E740481C1C}">
                <a14:useLocalDpi xmlns:a14="http://schemas.microsoft.com/office/drawing/2010/main"/>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3501802900"/>
      </p:ext>
    </p:extLst>
  </p:cSld>
  <p:clrMap bg1="dk1" tx1="lt1" bg2="dk2" tx2="lt2" accent1="accent1" accent2="accent2" accent3="accent3" accent4="accent4" accent5="accent5" accent6="accent6" hlink="hlink" folHlink="folHlink"/>
  <p:sldLayoutIdLst>
    <p:sldLayoutId id="2147484224" r:id="rId1"/>
    <p:sldLayoutId id="2147484225" r:id="rId2"/>
    <p:sldLayoutId id="2147484226" r:id="rId3"/>
    <p:sldLayoutId id="2147484227" r:id="rId4"/>
    <p:sldLayoutId id="2147484228" r:id="rId5"/>
    <p:sldLayoutId id="2147484229" r:id="rId6"/>
    <p:sldLayoutId id="2147484230" r:id="rId7"/>
    <p:sldLayoutId id="2147484231" r:id="rId8"/>
    <p:sldLayoutId id="2147484232" r:id="rId9"/>
    <p:sldLayoutId id="2147484233" r:id="rId10"/>
    <p:sldLayoutId id="2147484234" r:id="rId11"/>
    <p:sldLayoutId id="2147484235" r:id="rId12"/>
    <p:sldLayoutId id="2147484236" r:id="rId13"/>
    <p:sldLayoutId id="2147484237" r:id="rId14"/>
    <p:sldLayoutId id="2147484238" r:id="rId15"/>
    <p:sldLayoutId id="2147484239" r:id="rId16"/>
    <p:sldLayoutId id="2147484240" r:id="rId17"/>
    <p:sldLayoutId id="2147484241" r:id="rId18"/>
    <p:sldLayoutId id="2147484242" r:id="rId19"/>
    <p:sldLayoutId id="2147484243" r:id="rId20"/>
    <p:sldLayoutId id="2147484244" r:id="rId21"/>
    <p:sldLayoutId id="2147484245" r:id="rId22"/>
    <p:sldLayoutId id="2147484246" r:id="rId23"/>
    <p:sldLayoutId id="2147484247" r:id="rId24"/>
    <p:sldLayoutId id="2147484248" r:id="rId25"/>
    <p:sldLayoutId id="2147484249" r:id="rId26"/>
    <p:sldLayoutId id="2147484250" r:id="rId27"/>
    <p:sldLayoutId id="2147484251" r:id="rId28"/>
    <p:sldLayoutId id="2147484252" r:id="rId29"/>
    <p:sldLayoutId id="2147484253" r:id="rId30"/>
    <p:sldLayoutId id="2147484254" r:id="rId31"/>
    <p:sldLayoutId id="2147484255" r:id="rId32"/>
    <p:sldLayoutId id="2147484256" r:id="rId33"/>
    <p:sldLayoutId id="2147484257" r:id="rId34"/>
    <p:sldLayoutId id="2147484258" r:id="rId35"/>
    <p:sldLayoutId id="2147484259" r:id="rId36"/>
    <p:sldLayoutId id="2147484260" r:id="rId37"/>
  </p:sldLayoutIdLst>
  <p:transition>
    <p:fade/>
  </p:transition>
  <p:timing>
    <p:tnLst>
      <p:par>
        <p:cTn id="1" dur="indefinite" restart="never" nodeType="tmRoot"/>
      </p:par>
    </p:tnLst>
  </p:timing>
  <p:hf hdr="0" dt="0"/>
  <p:txStyles>
    <p:title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9" cstate="screen">
            <a:extLst>
              <a:ext uri="{28A0092B-C50C-407E-A947-70E740481C1C}">
                <a14:useLocalDpi xmlns:a14="http://schemas.microsoft.com/office/drawing/2010/main"/>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59387187"/>
      </p:ext>
    </p:extLst>
  </p:cSld>
  <p:clrMap bg1="dk1" tx1="lt1" bg2="dk2" tx2="lt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 id="2147484273" r:id="rId12"/>
    <p:sldLayoutId id="2147484274" r:id="rId13"/>
    <p:sldLayoutId id="2147484275" r:id="rId14"/>
    <p:sldLayoutId id="2147484276" r:id="rId15"/>
    <p:sldLayoutId id="2147484277" r:id="rId16"/>
    <p:sldLayoutId id="2147484278" r:id="rId17"/>
    <p:sldLayoutId id="2147484279" r:id="rId18"/>
    <p:sldLayoutId id="2147484280" r:id="rId19"/>
    <p:sldLayoutId id="2147484281" r:id="rId20"/>
    <p:sldLayoutId id="2147484282" r:id="rId21"/>
    <p:sldLayoutId id="2147484283" r:id="rId22"/>
    <p:sldLayoutId id="2147484284" r:id="rId23"/>
    <p:sldLayoutId id="2147484285" r:id="rId24"/>
    <p:sldLayoutId id="2147484286" r:id="rId25"/>
    <p:sldLayoutId id="2147484287" r:id="rId26"/>
    <p:sldLayoutId id="2147484288" r:id="rId27"/>
    <p:sldLayoutId id="2147484289" r:id="rId28"/>
    <p:sldLayoutId id="2147484290" r:id="rId29"/>
    <p:sldLayoutId id="2147484291" r:id="rId30"/>
    <p:sldLayoutId id="2147484292" r:id="rId31"/>
    <p:sldLayoutId id="2147484293" r:id="rId32"/>
    <p:sldLayoutId id="2147484294" r:id="rId33"/>
    <p:sldLayoutId id="2147484295" r:id="rId34"/>
    <p:sldLayoutId id="2147484296" r:id="rId35"/>
    <p:sldLayoutId id="2147484297" r:id="rId36"/>
    <p:sldLayoutId id="2147484298" r:id="rId37"/>
  </p:sldLayoutIdLst>
  <p:transition>
    <p:fade/>
  </p:transition>
  <p:timing>
    <p:tnLst>
      <p:par>
        <p:cTn id="1" dur="indefinite" restart="never" nodeType="tmRoot"/>
      </p:par>
    </p:tnLst>
  </p:timing>
  <p:hf hdr="0" dt="0"/>
  <p:txStyles>
    <p:title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png"/><Relationship Id="rId1" Type="http://schemas.openxmlformats.org/officeDocument/2006/relationships/slideLayout" Target="../slideLayouts/slideLayout84.xml"/><Relationship Id="rId6" Type="http://schemas.openxmlformats.org/officeDocument/2006/relationships/image" Target="../media/image43.png"/><Relationship Id="rId5" Type="http://schemas.openxmlformats.org/officeDocument/2006/relationships/image" Target="../media/image42.emf"/><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png"/><Relationship Id="rId1" Type="http://schemas.openxmlformats.org/officeDocument/2006/relationships/slideLayout" Target="../slideLayouts/slideLayout84.xml"/><Relationship Id="rId6" Type="http://schemas.openxmlformats.org/officeDocument/2006/relationships/image" Target="../media/image43.png"/><Relationship Id="rId5" Type="http://schemas.openxmlformats.org/officeDocument/2006/relationships/image" Target="../media/image42.emf"/><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image" Target="../media/image44.png"/><Relationship Id="rId7"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84.xml"/><Relationship Id="rId6" Type="http://schemas.openxmlformats.org/officeDocument/2006/relationships/image" Target="../media/image43.png"/><Relationship Id="rId5" Type="http://schemas.openxmlformats.org/officeDocument/2006/relationships/image" Target="../media/image40.emf"/><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2.png"/><Relationship Id="rId18" Type="http://schemas.openxmlformats.org/officeDocument/2006/relationships/image" Target="../media/image44.png"/><Relationship Id="rId3" Type="http://schemas.openxmlformats.org/officeDocument/2006/relationships/image" Target="../media/image40.emf"/><Relationship Id="rId7" Type="http://schemas.openxmlformats.org/officeDocument/2006/relationships/image" Target="../media/image47.png"/><Relationship Id="rId12" Type="http://schemas.openxmlformats.org/officeDocument/2006/relationships/image" Target="../media/image51.png"/><Relationship Id="rId17" Type="http://schemas.microsoft.com/office/2007/relationships/hdphoto" Target="../media/hdphoto3.wdp"/><Relationship Id="rId2" Type="http://schemas.openxmlformats.org/officeDocument/2006/relationships/image" Target="../media/image39.png"/><Relationship Id="rId16" Type="http://schemas.openxmlformats.org/officeDocument/2006/relationships/image" Target="../media/image55.png"/><Relationship Id="rId20" Type="http://schemas.openxmlformats.org/officeDocument/2006/relationships/image" Target="../media/image43.png"/><Relationship Id="rId1" Type="http://schemas.openxmlformats.org/officeDocument/2006/relationships/slideLayout" Target="../slideLayouts/slideLayout84.xml"/><Relationship Id="rId6" Type="http://schemas.openxmlformats.org/officeDocument/2006/relationships/image" Target="../media/image46.png"/><Relationship Id="rId11" Type="http://schemas.openxmlformats.org/officeDocument/2006/relationships/image" Target="../media/image50.png"/><Relationship Id="rId5" Type="http://schemas.openxmlformats.org/officeDocument/2006/relationships/image" Target="../media/image42.emf"/><Relationship Id="rId15" Type="http://schemas.openxmlformats.org/officeDocument/2006/relationships/image" Target="../media/image54.png"/><Relationship Id="rId10" Type="http://schemas.microsoft.com/office/2007/relationships/hdphoto" Target="../media/hdphoto2.wdp"/><Relationship Id="rId19" Type="http://schemas.openxmlformats.org/officeDocument/2006/relationships/image" Target="../media/image45.png"/><Relationship Id="rId4" Type="http://schemas.openxmlformats.org/officeDocument/2006/relationships/image" Target="../media/image41.png"/><Relationship Id="rId9" Type="http://schemas.openxmlformats.org/officeDocument/2006/relationships/image" Target="../media/image49.png"/><Relationship Id="rId14" Type="http://schemas.openxmlformats.org/officeDocument/2006/relationships/image" Target="../media/image5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3.xml"/></Relationships>
</file>

<file path=ppt/slides/_rels/slide16.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25.xml"/><Relationship Id="rId5" Type="http://schemas.openxmlformats.org/officeDocument/2006/relationships/image" Target="../media/image56.emf"/><Relationship Id="rId4" Type="http://schemas.openxmlformats.org/officeDocument/2006/relationships/image" Target="../media/image59.png"/></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3.xml"/><Relationship Id="rId1" Type="http://schemas.openxmlformats.org/officeDocument/2006/relationships/slideLayout" Target="../slideLayouts/slideLayout17.xml"/><Relationship Id="rId5" Type="http://schemas.openxmlformats.org/officeDocument/2006/relationships/image" Target="../media/image64.png"/><Relationship Id="rId4" Type="http://schemas.openxmlformats.org/officeDocument/2006/relationships/image" Target="../media/image63.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2.xml"/></Relationships>
</file>

<file path=ppt/slides/_rels/slide20.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66.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3.xml"/></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chart" Target="../charts/chart1.xml"/><Relationship Id="rId5" Type="http://schemas.openxmlformats.org/officeDocument/2006/relationships/image" Target="../media/image69.png"/><Relationship Id="rId4" Type="http://schemas.openxmlformats.org/officeDocument/2006/relationships/image" Target="../media/image6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3.xml"/><Relationship Id="rId4" Type="http://schemas.openxmlformats.org/officeDocument/2006/relationships/image" Target="../media/image76.png"/></Relationships>
</file>

<file path=ppt/slides/_rels/slide2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0.xml"/><Relationship Id="rId1" Type="http://schemas.openxmlformats.org/officeDocument/2006/relationships/slideLayout" Target="../slideLayouts/slideLayout23.xml"/><Relationship Id="rId4" Type="http://schemas.openxmlformats.org/officeDocument/2006/relationships/image" Target="../media/image79.png"/></Relationships>
</file>

<file path=ppt/slides/_rels/slide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23.xml"/><Relationship Id="rId1" Type="http://schemas.openxmlformats.org/officeDocument/2006/relationships/themeOverride" Target="../theme/themeOverride1.xml"/></Relationships>
</file>

<file path=ppt/slides/_rels/slide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9.xml"/></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3.xml"/></Relationships>
</file>

<file path=ppt/slides/_rels/slide3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7.xml"/><Relationship Id="rId5" Type="http://schemas.openxmlformats.org/officeDocument/2006/relationships/image" Target="../media/image84.png"/><Relationship Id="rId4" Type="http://schemas.openxmlformats.org/officeDocument/2006/relationships/image" Target="../media/image8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3.xml"/></Relationships>
</file>

<file path=ppt/slides/_rels/slide37.xml.rels><?xml version="1.0" encoding="UTF-8" standalone="yes"?>
<Relationships xmlns="http://schemas.openxmlformats.org/package/2006/relationships"><Relationship Id="rId8" Type="http://schemas.openxmlformats.org/officeDocument/2006/relationships/image" Target="../media/image90.png"/><Relationship Id="rId13" Type="http://schemas.microsoft.com/office/2007/relationships/hdphoto" Target="../media/hdphoto4.wdp"/><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94.png"/><Relationship Id="rId2" Type="http://schemas.openxmlformats.org/officeDocument/2006/relationships/notesSlide" Target="../notesSlides/notesSlide27.xml"/><Relationship Id="rId1" Type="http://schemas.openxmlformats.org/officeDocument/2006/relationships/slideLayout" Target="../slideLayouts/slideLayout18.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 Id="rId14" Type="http://schemas.openxmlformats.org/officeDocument/2006/relationships/image" Target="../media/image95.png"/></Relationships>
</file>

<file path=ppt/slides/_rels/slide3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8.xml"/><Relationship Id="rId1" Type="http://schemas.openxmlformats.org/officeDocument/2006/relationships/slideLayout" Target="../slideLayouts/slideLayout17.xml"/><Relationship Id="rId4" Type="http://schemas.openxmlformats.org/officeDocument/2006/relationships/image" Target="../media/image56.emf"/></Relationships>
</file>

<file path=ppt/slides/_rels/slide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9.xml"/><Relationship Id="rId1" Type="http://schemas.openxmlformats.org/officeDocument/2006/relationships/slideLayout" Target="../slideLayouts/slideLayout18.xml"/><Relationship Id="rId4" Type="http://schemas.openxmlformats.org/officeDocument/2006/relationships/image" Target="../media/image98.png"/></Relationships>
</file>

<file path=ppt/slides/_rels/slide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0.xml"/><Relationship Id="rId1" Type="http://schemas.openxmlformats.org/officeDocument/2006/relationships/slideLayout" Target="../slideLayouts/slideLayout151.xml"/><Relationship Id="rId4" Type="http://schemas.openxmlformats.org/officeDocument/2006/relationships/image" Target="../media/image100.png"/></Relationships>
</file>

<file path=ppt/slides/_rels/slide42.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png"/><Relationship Id="rId2" Type="http://schemas.openxmlformats.org/officeDocument/2006/relationships/notesSlide" Target="../notesSlides/notesSlide31.xml"/><Relationship Id="rId1" Type="http://schemas.openxmlformats.org/officeDocument/2006/relationships/slideLayout" Target="../slideLayouts/slideLayout114.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0" Type="http://schemas.openxmlformats.org/officeDocument/2006/relationships/image" Target="../media/image108.png"/><Relationship Id="rId4" Type="http://schemas.openxmlformats.org/officeDocument/2006/relationships/image" Target="../media/image102.png"/><Relationship Id="rId9" Type="http://schemas.openxmlformats.org/officeDocument/2006/relationships/image" Target="../media/image107.png"/></Relationships>
</file>

<file path=ppt/slides/_rels/slide43.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111.png"/><Relationship Id="rId1" Type="http://schemas.openxmlformats.org/officeDocument/2006/relationships/slideLayout" Target="../slideLayouts/slideLayout17.xml"/><Relationship Id="rId5" Type="http://schemas.openxmlformats.org/officeDocument/2006/relationships/image" Target="../media/image82.png"/><Relationship Id="rId4" Type="http://schemas.openxmlformats.org/officeDocument/2006/relationships/image" Target="../media/image112.png"/></Relationships>
</file>

<file path=ppt/slides/_rels/slide4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7.xml"/><Relationship Id="rId4" Type="http://schemas.openxmlformats.org/officeDocument/2006/relationships/image" Target="../media/image115.png"/></Relationships>
</file>

<file path=ppt/slides/_rels/slide4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8.xml"/><Relationship Id="rId4" Type="http://schemas.openxmlformats.org/officeDocument/2006/relationships/image" Target="../media/image119.jpg"/></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66.xml"/></Relationships>
</file>

<file path=ppt/slides/_rels/slide50.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tackoverflow.com/questions/tagged/ms-office" TargetMode="External"/><Relationship Id="rId7" Type="http://schemas.openxmlformats.org/officeDocument/2006/relationships/hyperlink" Target="http://aka.ms/OfficeDevFeedback" TargetMode="External"/><Relationship Id="rId2" Type="http://schemas.openxmlformats.org/officeDocument/2006/relationships/hyperlink" Target="https://www.yammer.com/itpronetwork" TargetMode="External"/><Relationship Id="rId1" Type="http://schemas.openxmlformats.org/officeDocument/2006/relationships/slideLayout" Target="../slideLayouts/slideLayout26.xml"/><Relationship Id="rId6" Type="http://schemas.openxmlformats.org/officeDocument/2006/relationships/image" Target="../media/image122.png"/><Relationship Id="rId5" Type="http://schemas.openxmlformats.org/officeDocument/2006/relationships/image" Target="../media/image121.emf"/><Relationship Id="rId4" Type="http://schemas.openxmlformats.org/officeDocument/2006/relationships/image" Target="../media/image120.emf"/><Relationship Id="rId9" Type="http://schemas.openxmlformats.org/officeDocument/2006/relationships/image" Target="../media/image12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521" y="2139038"/>
            <a:ext cx="11210131" cy="997196"/>
          </a:xfrm>
        </p:spPr>
        <p:txBody>
          <a:bodyPr/>
          <a:lstStyle/>
          <a:p>
            <a:r>
              <a:rPr lang="en-US" sz="6595" dirty="0" smtClean="0"/>
              <a:t>Building Apps for the Office Store</a:t>
            </a:r>
            <a:endParaRPr lang="en-US" sz="6595" dirty="0"/>
          </a:p>
        </p:txBody>
      </p:sp>
      <p:sp>
        <p:nvSpPr>
          <p:cNvPr id="3" name="Text Placeholder 2"/>
          <p:cNvSpPr>
            <a:spLocks noGrp="1"/>
          </p:cNvSpPr>
          <p:nvPr>
            <p:ph type="body" sz="quarter" idx="12"/>
          </p:nvPr>
        </p:nvSpPr>
        <p:spPr>
          <a:xfrm>
            <a:off x="978692" y="3414939"/>
            <a:ext cx="10237787" cy="1026432"/>
          </a:xfrm>
        </p:spPr>
        <p:txBody>
          <a:bodyPr/>
          <a:lstStyle/>
          <a:p>
            <a:r>
              <a:rPr lang="en-US" sz="3200" dirty="0" smtClean="0"/>
              <a:t>Jim Epes, Office Store Product Marketing Manager</a:t>
            </a:r>
          </a:p>
          <a:p>
            <a:r>
              <a:rPr lang="en-US" sz="3200" dirty="0" smtClean="0"/>
              <a:t>Scot Hillier, Office 365 MVP</a:t>
            </a:r>
            <a:endParaRPr lang="en-US" sz="3200" dirty="0"/>
          </a:p>
        </p:txBody>
      </p:sp>
    </p:spTree>
    <p:extLst>
      <p:ext uri="{BB962C8B-B14F-4D97-AF65-F5344CB8AC3E}">
        <p14:creationId xmlns:p14="http://schemas.microsoft.com/office/powerpoint/2010/main" val="1201688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Benefits of the new </a:t>
            </a:r>
            <a:r>
              <a:rPr lang="en-US" dirty="0" smtClean="0"/>
              <a:t>app model</a:t>
            </a:r>
            <a:endParaRPr lang="en-US" dirty="0"/>
          </a:p>
        </p:txBody>
      </p:sp>
      <p:sp>
        <p:nvSpPr>
          <p:cNvPr id="6" name="Text Placeholder 5"/>
          <p:cNvSpPr>
            <a:spLocks noGrp="1"/>
          </p:cNvSpPr>
          <p:nvPr>
            <p:ph type="body" sz="quarter" idx="11"/>
          </p:nvPr>
        </p:nvSpPr>
        <p:spPr>
          <a:xfrm>
            <a:off x="519112" y="1258316"/>
            <a:ext cx="9038603" cy="4690623"/>
          </a:xfrm>
        </p:spPr>
        <p:txBody>
          <a:bodyPr/>
          <a:lstStyle/>
          <a:p>
            <a:pPr>
              <a:spcBef>
                <a:spcPts val="1764"/>
              </a:spcBef>
            </a:pPr>
            <a:r>
              <a:rPr lang="en-US" dirty="0" smtClean="0">
                <a:gradFill>
                  <a:gsLst>
                    <a:gs pos="2920">
                      <a:schemeClr val="accent2"/>
                    </a:gs>
                    <a:gs pos="39000">
                      <a:schemeClr val="accent2"/>
                    </a:gs>
                  </a:gsLst>
                  <a:lin ang="5400000" scaled="0"/>
                </a:gradFill>
              </a:rPr>
              <a:t>Safe and robust</a:t>
            </a:r>
          </a:p>
          <a:p>
            <a:pPr lvl="1">
              <a:spcBef>
                <a:spcPts val="588"/>
              </a:spcBef>
            </a:pPr>
            <a:r>
              <a:rPr lang="en-US" dirty="0" smtClean="0"/>
              <a:t>App code runs outside of Office … with clear security boundaries</a:t>
            </a:r>
          </a:p>
          <a:p>
            <a:pPr lvl="1">
              <a:spcBef>
                <a:spcPts val="588"/>
              </a:spcBef>
            </a:pPr>
            <a:r>
              <a:rPr lang="en-US" dirty="0" smtClean="0"/>
              <a:t>Clearly defined API build on modern standards</a:t>
            </a:r>
          </a:p>
          <a:p>
            <a:pPr>
              <a:spcBef>
                <a:spcPts val="1764"/>
              </a:spcBef>
            </a:pPr>
            <a:r>
              <a:rPr lang="en-US" dirty="0">
                <a:gradFill>
                  <a:gsLst>
                    <a:gs pos="2920">
                      <a:schemeClr val="accent2"/>
                    </a:gs>
                    <a:gs pos="39000">
                      <a:schemeClr val="accent2"/>
                    </a:gs>
                  </a:gsLst>
                  <a:lin ang="5400000" scaled="0"/>
                </a:gradFill>
              </a:rPr>
              <a:t>Device friendly</a:t>
            </a:r>
          </a:p>
          <a:p>
            <a:pPr lvl="1">
              <a:spcBef>
                <a:spcPts val="588"/>
              </a:spcBef>
            </a:pPr>
            <a:r>
              <a:rPr lang="en-US" dirty="0" smtClean="0"/>
              <a:t>Apps run in the full Office client apps </a:t>
            </a:r>
          </a:p>
          <a:p>
            <a:pPr lvl="1">
              <a:spcBef>
                <a:spcPts val="588"/>
              </a:spcBef>
            </a:pPr>
            <a:r>
              <a:rPr lang="en-US" dirty="0" smtClean="0"/>
              <a:t>Works on Tablets and Phones</a:t>
            </a:r>
          </a:p>
          <a:p>
            <a:pPr lvl="1">
              <a:spcBef>
                <a:spcPts val="588"/>
              </a:spcBef>
            </a:pPr>
            <a:r>
              <a:rPr lang="en-US" dirty="0" smtClean="0"/>
              <a:t>Clients for iPad, Android, Office Web apps have joined the story</a:t>
            </a:r>
          </a:p>
          <a:p>
            <a:pPr>
              <a:spcBef>
                <a:spcPts val="1764"/>
              </a:spcBef>
            </a:pPr>
            <a:r>
              <a:rPr lang="en-US" dirty="0">
                <a:gradFill>
                  <a:gsLst>
                    <a:gs pos="2920">
                      <a:schemeClr val="accent2"/>
                    </a:gs>
                    <a:gs pos="39000">
                      <a:schemeClr val="accent2"/>
                    </a:gs>
                  </a:gsLst>
                  <a:lin ang="5400000" scaled="0"/>
                </a:gradFill>
              </a:rPr>
              <a:t>Modern development</a:t>
            </a:r>
          </a:p>
          <a:p>
            <a:pPr lvl="1">
              <a:spcBef>
                <a:spcPts val="588"/>
              </a:spcBef>
            </a:pPr>
            <a:r>
              <a:rPr lang="en-US" dirty="0"/>
              <a:t>Build Apps for Office using modern development tools and technologies</a:t>
            </a:r>
          </a:p>
          <a:p>
            <a:pPr lvl="1">
              <a:spcBef>
                <a:spcPts val="588"/>
              </a:spcBef>
            </a:pPr>
            <a:r>
              <a:rPr lang="en-US" dirty="0"/>
              <a:t>Robust APIs in Office and Office 365</a:t>
            </a:r>
          </a:p>
          <a:p>
            <a:pPr lvl="1">
              <a:spcBef>
                <a:spcPts val="588"/>
              </a:spcBef>
            </a:pPr>
            <a:r>
              <a:rPr lang="en-US" dirty="0"/>
              <a:t>Flexible tools such as HTML5, </a:t>
            </a:r>
            <a:r>
              <a:rPr lang="en-US" dirty="0" smtClean="0"/>
              <a:t>JavaScript, </a:t>
            </a:r>
            <a:r>
              <a:rPr lang="en-US" dirty="0" err="1" smtClean="0"/>
              <a:t>Xamarin</a:t>
            </a:r>
            <a:r>
              <a:rPr lang="en-US" dirty="0" smtClean="0"/>
              <a:t>, Azure </a:t>
            </a:r>
            <a:r>
              <a:rPr lang="en-US" dirty="0"/>
              <a:t>and Visual Studio</a:t>
            </a:r>
          </a:p>
        </p:txBody>
      </p:sp>
    </p:spTree>
    <p:extLst>
      <p:ext uri="{BB962C8B-B14F-4D97-AF65-F5344CB8AC3E}">
        <p14:creationId xmlns:p14="http://schemas.microsoft.com/office/powerpoint/2010/main" val="273676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Rectangle 236"/>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sp>
        <p:nvSpPr>
          <p:cNvPr id="13" name="Rectangle 12"/>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p:cNvGrpSpPr/>
          <p:nvPr/>
        </p:nvGrpSpPr>
        <p:grpSpPr>
          <a:xfrm>
            <a:off x="675063" y="4834531"/>
            <a:ext cx="1300655" cy="299499"/>
            <a:chOff x="688778" y="4752237"/>
            <a:chExt cx="1327082" cy="305584"/>
          </a:xfrm>
        </p:grpSpPr>
        <p:grpSp>
          <p:nvGrpSpPr>
            <p:cNvPr id="5" name="Group 4"/>
            <p:cNvGrpSpPr/>
            <p:nvPr/>
          </p:nvGrpSpPr>
          <p:grpSpPr>
            <a:xfrm>
              <a:off x="688778" y="4752237"/>
              <a:ext cx="307450" cy="305584"/>
              <a:chOff x="3802770" y="-2002971"/>
              <a:chExt cx="1532420" cy="1523121"/>
            </a:xfrm>
            <a:solidFill>
              <a:schemeClr val="tx1"/>
            </a:solidFill>
          </p:grpSpPr>
          <p:grpSp>
            <p:nvGrpSpPr>
              <p:cNvPr id="4" name="Group 3"/>
              <p:cNvGrpSpPr/>
              <p:nvPr/>
            </p:nvGrpSpPr>
            <p:grpSpPr>
              <a:xfrm>
                <a:off x="3802770" y="-2002971"/>
                <a:ext cx="1532420" cy="474276"/>
                <a:chOff x="3802770" y="-2002971"/>
                <a:chExt cx="1532420" cy="474276"/>
              </a:xfrm>
              <a:grpFill/>
            </p:grpSpPr>
            <p:sp>
              <p:nvSpPr>
                <p:cNvPr id="2" name="Rectangle 1"/>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31" name="Rectangle 630"/>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38" name="Rectangle 637"/>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39" name="Group 638"/>
              <p:cNvGrpSpPr/>
              <p:nvPr/>
            </p:nvGrpSpPr>
            <p:grpSpPr>
              <a:xfrm>
                <a:off x="3802770" y="-1478549"/>
                <a:ext cx="1532420" cy="474276"/>
                <a:chOff x="3802770" y="-2002971"/>
                <a:chExt cx="1532420" cy="474276"/>
              </a:xfrm>
              <a:grpFill/>
            </p:grpSpPr>
            <p:sp>
              <p:nvSpPr>
                <p:cNvPr id="640" name="Rectangle 639"/>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1" name="Rectangle 640"/>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2" name="Rectangle 641"/>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43" name="Group 642"/>
              <p:cNvGrpSpPr/>
              <p:nvPr/>
            </p:nvGrpSpPr>
            <p:grpSpPr>
              <a:xfrm>
                <a:off x="3802770" y="-954126"/>
                <a:ext cx="1532420" cy="474276"/>
                <a:chOff x="3802770" y="-2002971"/>
                <a:chExt cx="1532420" cy="474276"/>
              </a:xfrm>
              <a:grpFill/>
            </p:grpSpPr>
            <p:sp>
              <p:nvSpPr>
                <p:cNvPr id="644" name="Rectangle 643"/>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5" name="Rectangle 644"/>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6" name="Rectangle 645"/>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699" name="TextBox 698"/>
            <p:cNvSpPr txBox="1"/>
            <p:nvPr/>
          </p:nvSpPr>
          <p:spPr>
            <a:xfrm>
              <a:off x="1162762" y="4794230"/>
              <a:ext cx="853098" cy="221599"/>
            </a:xfrm>
            <a:prstGeom prst="rect">
              <a:avLst/>
            </a:prstGeom>
            <a:noFill/>
          </p:spPr>
          <p:txBody>
            <a:bodyPr wrap="square" lIns="0" tIns="0" rIns="0" bIns="0" rtlCol="0">
              <a:spAutoFit/>
            </a:bodyPr>
            <a:lstStyle/>
            <a:p>
              <a:pPr defTabSz="914093">
                <a:lnSpc>
                  <a:spcPct val="90000"/>
                </a:lnSpc>
                <a:spcAft>
                  <a:spcPts val="588"/>
                </a:spcAft>
              </a:pPr>
              <a:r>
                <a:rPr lang="en-US" sz="1568" spc="-29" dirty="0">
                  <a:gradFill>
                    <a:gsLst>
                      <a:gs pos="2917">
                        <a:srgbClr val="FFFFFF"/>
                      </a:gs>
                      <a:gs pos="30000">
                        <a:srgbClr val="FFFFFF"/>
                      </a:gs>
                    </a:gsLst>
                    <a:lin ang="5400000" scaled="0"/>
                  </a:gradFill>
                </a:rPr>
                <a:t>My Apps</a:t>
              </a:r>
            </a:p>
          </p:txBody>
        </p:sp>
      </p:grpSp>
      <p:sp>
        <p:nvSpPr>
          <p:cNvPr id="6" name="Rectangle 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852" name="Rectangle 851"/>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sp>
        <p:nvSpPr>
          <p:cNvPr id="853" name="Freeform 33"/>
          <p:cNvSpPr>
            <a:spLocks noChangeAspect="1" noEditPoints="1"/>
          </p:cNvSpPr>
          <p:nvPr/>
        </p:nvSpPr>
        <p:spPr bwMode="auto">
          <a:xfrm>
            <a:off x="2313561" y="5395499"/>
            <a:ext cx="1000876" cy="414909"/>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855" name="Group 53"/>
          <p:cNvGrpSpPr>
            <a:grpSpLocks noChangeAspect="1"/>
          </p:cNvGrpSpPr>
          <p:nvPr/>
        </p:nvGrpSpPr>
        <p:grpSpPr bwMode="auto">
          <a:xfrm>
            <a:off x="2313561" y="4156585"/>
            <a:ext cx="1094204" cy="418456"/>
            <a:chOff x="3453" y="2013"/>
            <a:chExt cx="774" cy="296"/>
          </a:xfrm>
        </p:grpSpPr>
        <p:sp>
          <p:nvSpPr>
            <p:cNvPr id="874"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75"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76"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77"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78"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79"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0"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1"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2"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3"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4"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5"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6"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7"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8"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9"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90"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856" name="Freeform 30"/>
          <p:cNvSpPr>
            <a:spLocks noChangeAspect="1" noEditPoints="1"/>
          </p:cNvSpPr>
          <p:nvPr/>
        </p:nvSpPr>
        <p:spPr bwMode="auto">
          <a:xfrm>
            <a:off x="675063" y="4156585"/>
            <a:ext cx="927367" cy="412968"/>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94" name="Freeform 35"/>
          <p:cNvSpPr>
            <a:spLocks noChangeAspect="1" noEditPoints="1"/>
          </p:cNvSpPr>
          <p:nvPr/>
        </p:nvSpPr>
        <p:spPr bwMode="auto">
          <a:xfrm>
            <a:off x="675063" y="5405758"/>
            <a:ext cx="1446447" cy="404650"/>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858" name="Group 140"/>
          <p:cNvGrpSpPr>
            <a:grpSpLocks noChangeAspect="1"/>
          </p:cNvGrpSpPr>
          <p:nvPr/>
        </p:nvGrpSpPr>
        <p:grpSpPr bwMode="auto">
          <a:xfrm>
            <a:off x="2313561" y="4769138"/>
            <a:ext cx="1454505" cy="430284"/>
            <a:chOff x="562" y="2539"/>
            <a:chExt cx="791" cy="234"/>
          </a:xfrm>
        </p:grpSpPr>
        <p:sp>
          <p:nvSpPr>
            <p:cNvPr id="859"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0"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1"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2"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3"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4"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5"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6"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7"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8"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9"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70"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71"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72"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73"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893" name="Freeform 33"/>
          <p:cNvSpPr>
            <a:spLocks noChangeAspect="1" noEditPoints="1"/>
          </p:cNvSpPr>
          <p:nvPr/>
        </p:nvSpPr>
        <p:spPr bwMode="auto">
          <a:xfrm>
            <a:off x="2313561" y="5395499"/>
            <a:ext cx="1000876" cy="414909"/>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895" name="Group 53"/>
          <p:cNvGrpSpPr>
            <a:grpSpLocks noChangeAspect="1"/>
          </p:cNvGrpSpPr>
          <p:nvPr/>
        </p:nvGrpSpPr>
        <p:grpSpPr bwMode="auto">
          <a:xfrm>
            <a:off x="2313561" y="4156585"/>
            <a:ext cx="1094204" cy="418456"/>
            <a:chOff x="3453" y="2013"/>
            <a:chExt cx="774" cy="296"/>
          </a:xfrm>
        </p:grpSpPr>
        <p:sp>
          <p:nvSpPr>
            <p:cNvPr id="914"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15"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16"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20"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34"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35"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36"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37"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38"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39"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40"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41"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42"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43"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44"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45"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46"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896" name="Freeform 30"/>
          <p:cNvSpPr>
            <a:spLocks noChangeAspect="1" noEditPoints="1"/>
          </p:cNvSpPr>
          <p:nvPr/>
        </p:nvSpPr>
        <p:spPr bwMode="auto">
          <a:xfrm>
            <a:off x="675063" y="4156585"/>
            <a:ext cx="927367" cy="412968"/>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97" name="Freeform 39"/>
          <p:cNvSpPr>
            <a:spLocks noChangeAspect="1" noEditPoints="1"/>
          </p:cNvSpPr>
          <p:nvPr/>
        </p:nvSpPr>
        <p:spPr bwMode="auto">
          <a:xfrm>
            <a:off x="675061" y="4769139"/>
            <a:ext cx="1218229" cy="417373"/>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898" name="Group 140"/>
          <p:cNvGrpSpPr>
            <a:grpSpLocks noChangeAspect="1"/>
          </p:cNvGrpSpPr>
          <p:nvPr/>
        </p:nvGrpSpPr>
        <p:grpSpPr bwMode="auto">
          <a:xfrm>
            <a:off x="2313561" y="4769138"/>
            <a:ext cx="1454505" cy="430284"/>
            <a:chOff x="562" y="2539"/>
            <a:chExt cx="791" cy="234"/>
          </a:xfrm>
        </p:grpSpPr>
        <p:sp>
          <p:nvSpPr>
            <p:cNvPr id="899"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0"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1"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2"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3"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4"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5"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6"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7"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8"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9"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10"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11"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12"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13"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9" name="Title 8"/>
          <p:cNvSpPr>
            <a:spLocks noGrp="1"/>
          </p:cNvSpPr>
          <p:nvPr>
            <p:ph type="title"/>
          </p:nvPr>
        </p:nvSpPr>
        <p:spPr>
          <a:xfrm>
            <a:off x="239614" y="73244"/>
            <a:ext cx="11652805" cy="899431"/>
          </a:xfrm>
        </p:spPr>
        <p:txBody>
          <a:bodyPr/>
          <a:lstStyle/>
          <a:p>
            <a:r>
              <a:rPr lang="en-US" dirty="0"/>
              <a:t>What’s New</a:t>
            </a:r>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7" name="Rectangle 6"/>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8" name="Rectangle 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14" name="Rectangle 13"/>
          <p:cNvSpPr/>
          <p:nvPr/>
        </p:nvSpPr>
        <p:spPr bwMode="auto">
          <a:xfrm>
            <a:off x="4232707"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31" name="Rectangle 330"/>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sp>
        <p:nvSpPr>
          <p:cNvPr id="577" name="Rectangle 576"/>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sp>
        <p:nvSpPr>
          <p:cNvPr id="947" name="Freeform 5"/>
          <p:cNvSpPr>
            <a:spLocks noChangeAspect="1" noEditPoints="1"/>
          </p:cNvSpPr>
          <p:nvPr/>
        </p:nvSpPr>
        <p:spPr bwMode="auto">
          <a:xfrm>
            <a:off x="5584079" y="4473166"/>
            <a:ext cx="1030849" cy="853874"/>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948" name="TextBox 947"/>
          <p:cNvSpPr txBox="1"/>
          <p:nvPr/>
        </p:nvSpPr>
        <p:spPr>
          <a:xfrm>
            <a:off x="5534218" y="5366374"/>
            <a:ext cx="1130573" cy="669658"/>
          </a:xfrm>
          <a:prstGeom prst="rect">
            <a:avLst/>
          </a:prstGeom>
          <a:noFill/>
        </p:spPr>
        <p:txBody>
          <a:bodyPr wrap="square" lIns="179238" tIns="143391" rIns="179238" bIns="143391" rtlCol="0">
            <a:spAutoFit/>
          </a:bodyPr>
          <a:lstStyle/>
          <a:p>
            <a:pPr algn="ctr" defTabSz="914093">
              <a:lnSpc>
                <a:spcPct val="90000"/>
              </a:lnSpc>
              <a:spcAft>
                <a:spcPts val="588"/>
              </a:spcAft>
            </a:pPr>
            <a:r>
              <a:rPr lang="en-US" sz="1372" dirty="0">
                <a:gradFill>
                  <a:gsLst>
                    <a:gs pos="2917">
                      <a:srgbClr val="FFFFFF"/>
                    </a:gs>
                    <a:gs pos="30000">
                      <a:srgbClr val="FFFFFF"/>
                    </a:gs>
                  </a:gsLst>
                  <a:lin ang="5400000" scaled="0"/>
                </a:gradFill>
              </a:rPr>
              <a:t>Users and </a:t>
            </a:r>
            <a:br>
              <a:rPr lang="en-US" sz="1372" dirty="0">
                <a:gradFill>
                  <a:gsLst>
                    <a:gs pos="2917">
                      <a:srgbClr val="FFFFFF"/>
                    </a:gs>
                    <a:gs pos="30000">
                      <a:srgbClr val="FFFFFF"/>
                    </a:gs>
                  </a:gsLst>
                  <a:lin ang="5400000" scaled="0"/>
                </a:gradFill>
              </a:rPr>
            </a:br>
            <a:r>
              <a:rPr lang="en-US" sz="1372" dirty="0">
                <a:gradFill>
                  <a:gsLst>
                    <a:gs pos="2917">
                      <a:srgbClr val="FFFFFF"/>
                    </a:gs>
                    <a:gs pos="30000">
                      <a:srgbClr val="FFFFFF"/>
                    </a:gs>
                  </a:gsLst>
                  <a:lin ang="5400000" scaled="0"/>
                </a:gradFill>
              </a:rPr>
              <a:t>groups</a:t>
            </a:r>
          </a:p>
        </p:txBody>
      </p:sp>
      <p:grpSp>
        <p:nvGrpSpPr>
          <p:cNvPr id="952" name="Group 25"/>
          <p:cNvGrpSpPr>
            <a:grpSpLocks noChangeAspect="1"/>
          </p:cNvGrpSpPr>
          <p:nvPr/>
        </p:nvGrpSpPr>
        <p:grpSpPr bwMode="auto">
          <a:xfrm>
            <a:off x="8852555" y="5263601"/>
            <a:ext cx="2042750" cy="247553"/>
            <a:chOff x="-1699" y="18351"/>
            <a:chExt cx="11074" cy="1342"/>
          </a:xfrm>
        </p:grpSpPr>
        <p:sp>
          <p:nvSpPr>
            <p:cNvPr id="98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96"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97"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98"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99"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00"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01"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02"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03"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04"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09"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10"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11"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12"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983" name="Picture 982"/>
          <p:cNvPicPr>
            <a:picLocks noChangeAspect="1"/>
          </p:cNvPicPr>
          <p:nvPr/>
        </p:nvPicPr>
        <p:blipFill rotWithShape="1">
          <a:blip r:embed="rId6" cstate="print">
            <a:extLst>
              <a:ext uri="{28A0092B-C50C-407E-A947-70E740481C1C}">
                <a14:useLocalDpi xmlns:a14="http://schemas.microsoft.com/office/drawing/2010/main" val="0"/>
              </a:ext>
            </a:extLst>
          </a:blip>
          <a:srcRect t="44093" r="11119"/>
          <a:stretch/>
        </p:blipFill>
        <p:spPr>
          <a:xfrm>
            <a:off x="9024012" y="4429924"/>
            <a:ext cx="898873" cy="551883"/>
          </a:xfrm>
          <a:prstGeom prst="rect">
            <a:avLst/>
          </a:prstGeom>
        </p:spPr>
      </p:pic>
      <p:grpSp>
        <p:nvGrpSpPr>
          <p:cNvPr id="515" name="Group 514"/>
          <p:cNvGrpSpPr>
            <a:grpSpLocks noChangeAspect="1"/>
          </p:cNvGrpSpPr>
          <p:nvPr/>
        </p:nvGrpSpPr>
        <p:grpSpPr>
          <a:xfrm>
            <a:off x="10187107" y="4348186"/>
            <a:ext cx="523921" cy="739463"/>
            <a:chOff x="1214438" y="4121151"/>
            <a:chExt cx="1558925" cy="2200275"/>
          </a:xfrm>
        </p:grpSpPr>
        <p:sp>
          <p:nvSpPr>
            <p:cNvPr id="516"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17"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253" name="Rectangle 252"/>
          <p:cNvSpPr/>
          <p:nvPr/>
        </p:nvSpPr>
        <p:spPr bwMode="auto">
          <a:xfrm>
            <a:off x="7984987" y="2934044"/>
            <a:ext cx="3733597" cy="3629886"/>
          </a:xfrm>
          <a:prstGeom prst="rect">
            <a:avLst/>
          </a:prstGeom>
          <a:solidFill>
            <a:srgbClr val="7F7F7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Rectangle 253"/>
          <p:cNvSpPr/>
          <p:nvPr/>
        </p:nvSpPr>
        <p:spPr bwMode="auto">
          <a:xfrm>
            <a:off x="4232629" y="2931126"/>
            <a:ext cx="3733597" cy="3629886"/>
          </a:xfrm>
          <a:prstGeom prst="rect">
            <a:avLst/>
          </a:prstGeom>
          <a:solidFill>
            <a:srgbClr val="7F7F7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20288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grpId="0" nodeType="withEffect">
                                  <p:stCondLst>
                                    <p:cond delay="0"/>
                                  </p:stCondLst>
                                  <p:childTnLst>
                                    <p:animMotion origin="layout" path="M 3.80904E-6 4.51203E-6 L 3.80904E-6 0.0926 " pathEditMode="relative" rAng="0" ptsTypes="AA">
                                      <p:cBhvr>
                                        <p:cTn id="6" dur="500" fill="hold"/>
                                        <p:tgtEl>
                                          <p:spTgt spid="894"/>
                                        </p:tgtEl>
                                        <p:attrNameLst>
                                          <p:attrName>ppt_x</p:attrName>
                                          <p:attrName>ppt_y</p:attrName>
                                        </p:attrNameLst>
                                      </p:cBhvr>
                                      <p:rCtr x="0" y="4630"/>
                                    </p:animMotion>
                                  </p:childTnLst>
                                </p:cTn>
                              </p:par>
                              <p:par>
                                <p:cTn id="7" presetID="42" presetClass="path" presetSubtype="0" decel="100000" fill="hold" grpId="0" nodeType="withEffect">
                                  <p:stCondLst>
                                    <p:cond delay="0"/>
                                  </p:stCondLst>
                                  <p:childTnLst>
                                    <p:animMotion origin="layout" path="M -1.86367E-7 1.5842E-6 L -1.86367E-7 0.09124 " pathEditMode="relative" rAng="0" ptsTypes="AA">
                                      <p:cBhvr>
                                        <p:cTn id="8" dur="500" fill="hold"/>
                                        <p:tgtEl>
                                          <p:spTgt spid="897"/>
                                        </p:tgtEl>
                                        <p:attrNameLst>
                                          <p:attrName>ppt_x</p:attrName>
                                          <p:attrName>ppt_y</p:attrName>
                                        </p:attrNameLst>
                                      </p:cBhvr>
                                      <p:rCtr x="0" y="4562"/>
                                    </p:animMotion>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37"/>
                                        </p:tgtEl>
                                        <p:attrNameLst>
                                          <p:attrName>style.visibility</p:attrName>
                                        </p:attrNameLst>
                                      </p:cBhvr>
                                      <p:to>
                                        <p:strVal val="visible"/>
                                      </p:to>
                                    </p:set>
                                    <p:animEffect transition="in" filter="fade">
                                      <p:cBhvr>
                                        <p:cTn id="16" dur="5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 grpId="0" animBg="1"/>
      <p:bldP spid="894" grpId="0" animBg="1"/>
      <p:bldP spid="89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Rectangle 247"/>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sp>
        <p:nvSpPr>
          <p:cNvPr id="7" name="Rectangle 6"/>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14" name="Rectangle 13"/>
          <p:cNvSpPr/>
          <p:nvPr/>
        </p:nvSpPr>
        <p:spPr bwMode="auto">
          <a:xfrm>
            <a:off x="4232707"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31" name="Rectangle 330"/>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16" name="Group 15"/>
          <p:cNvGrpSpPr/>
          <p:nvPr/>
        </p:nvGrpSpPr>
        <p:grpSpPr>
          <a:xfrm>
            <a:off x="4411932" y="4097061"/>
            <a:ext cx="3375143" cy="2179646"/>
            <a:chOff x="4501573" y="3999783"/>
            <a:chExt cx="3443718" cy="2223932"/>
          </a:xfrm>
        </p:grpSpPr>
        <p:sp>
          <p:nvSpPr>
            <p:cNvPr id="333" name="Freeform 5"/>
            <p:cNvSpPr>
              <a:spLocks noChangeAspect="1" noEditPoints="1"/>
            </p:cNvSpPr>
            <p:nvPr/>
          </p:nvSpPr>
          <p:spPr bwMode="auto">
            <a:xfrm>
              <a:off x="6620377" y="3999783"/>
              <a:ext cx="474470" cy="63066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grpSp>
          <p:nvGrpSpPr>
            <p:cNvPr id="335" name="Group 334"/>
            <p:cNvGrpSpPr/>
            <p:nvPr/>
          </p:nvGrpSpPr>
          <p:grpSpPr>
            <a:xfrm>
              <a:off x="4501573" y="4557327"/>
              <a:ext cx="3443718" cy="1666388"/>
              <a:chOff x="4545068" y="4768045"/>
              <a:chExt cx="3443718" cy="1666388"/>
            </a:xfrm>
          </p:grpSpPr>
          <p:sp>
            <p:nvSpPr>
              <p:cNvPr id="340" name="TextBox 339"/>
              <p:cNvSpPr txBox="1"/>
              <p:nvPr/>
            </p:nvSpPr>
            <p:spPr>
              <a:xfrm>
                <a:off x="5141547" y="4768045"/>
                <a:ext cx="1153543" cy="683264"/>
              </a:xfrm>
              <a:prstGeom prst="rect">
                <a:avLst/>
              </a:prstGeom>
              <a:noFill/>
            </p:spPr>
            <p:txBody>
              <a:bodyPr wrap="square" lIns="179238" tIns="143391" rIns="179238" bIns="143391" rtlCol="0">
                <a:spAutoFit/>
              </a:bodyPr>
              <a:lstStyle/>
              <a:p>
                <a:pPr algn="ctr" defTabSz="914093">
                  <a:lnSpc>
                    <a:spcPct val="90000"/>
                  </a:lnSpc>
                  <a:spcAft>
                    <a:spcPts val="588"/>
                  </a:spcAft>
                </a:pPr>
                <a:r>
                  <a:rPr lang="en-US" sz="1372" dirty="0">
                    <a:gradFill>
                      <a:gsLst>
                        <a:gs pos="2917">
                          <a:srgbClr val="FFFFFF"/>
                        </a:gs>
                        <a:gs pos="30000">
                          <a:srgbClr val="FFFFFF"/>
                        </a:gs>
                      </a:gsLst>
                      <a:lin ang="5400000" scaled="0"/>
                    </a:gradFill>
                  </a:rPr>
                  <a:t>Users and </a:t>
                </a:r>
                <a:br>
                  <a:rPr lang="en-US" sz="1372" dirty="0">
                    <a:gradFill>
                      <a:gsLst>
                        <a:gs pos="2917">
                          <a:srgbClr val="FFFFFF"/>
                        </a:gs>
                        <a:gs pos="30000">
                          <a:srgbClr val="FFFFFF"/>
                        </a:gs>
                      </a:gsLst>
                      <a:lin ang="5400000" scaled="0"/>
                    </a:gradFill>
                  </a:rPr>
                </a:br>
                <a:r>
                  <a:rPr lang="en-US" sz="1372" dirty="0">
                    <a:gradFill>
                      <a:gsLst>
                        <a:gs pos="2917">
                          <a:srgbClr val="FFFFFF"/>
                        </a:gs>
                        <a:gs pos="30000">
                          <a:srgbClr val="FFFFFF"/>
                        </a:gs>
                      </a:gsLst>
                      <a:lin ang="5400000" scaled="0"/>
                    </a:gradFill>
                  </a:rPr>
                  <a:t>groups</a:t>
                </a:r>
              </a:p>
            </p:txBody>
          </p:sp>
          <p:sp>
            <p:nvSpPr>
              <p:cNvPr id="341" name="TextBox 340"/>
              <p:cNvSpPr txBox="1"/>
              <p:nvPr/>
            </p:nvSpPr>
            <p:spPr>
              <a:xfrm>
                <a:off x="6296572" y="4768045"/>
                <a:ext cx="1153543" cy="489365"/>
              </a:xfrm>
              <a:prstGeom prst="rect">
                <a:avLst/>
              </a:prstGeom>
              <a:noFill/>
            </p:spPr>
            <p:txBody>
              <a:bodyPr wrap="square" lIns="179238" tIns="143391" rIns="179238" bIns="143391" rtlCol="0">
                <a:spAutoFit/>
              </a:bodyPr>
              <a:lstStyle/>
              <a:p>
                <a:pPr algn="ctr" defTabSz="914093">
                  <a:lnSpc>
                    <a:spcPct val="90000"/>
                  </a:lnSpc>
                  <a:spcAft>
                    <a:spcPts val="588"/>
                  </a:spcAft>
                </a:pPr>
                <a:r>
                  <a:rPr lang="en-US" sz="1372" dirty="0">
                    <a:gradFill>
                      <a:gsLst>
                        <a:gs pos="2917">
                          <a:srgbClr val="FFFFFF"/>
                        </a:gs>
                        <a:gs pos="30000">
                          <a:srgbClr val="FFFFFF"/>
                        </a:gs>
                      </a:gsLst>
                      <a:lin ang="5400000" scaled="0"/>
                    </a:gradFill>
                  </a:rPr>
                  <a:t>Files</a:t>
                </a:r>
              </a:p>
            </p:txBody>
          </p:sp>
          <p:sp>
            <p:nvSpPr>
              <p:cNvPr id="342" name="TextBox 341"/>
              <p:cNvSpPr txBox="1"/>
              <p:nvPr/>
            </p:nvSpPr>
            <p:spPr>
              <a:xfrm>
                <a:off x="4545068" y="5945068"/>
                <a:ext cx="1153543" cy="489365"/>
              </a:xfrm>
              <a:prstGeom prst="rect">
                <a:avLst/>
              </a:prstGeom>
              <a:noFill/>
            </p:spPr>
            <p:txBody>
              <a:bodyPr wrap="square" lIns="179238" tIns="143391" rIns="179238" bIns="143391" rtlCol="0">
                <a:spAutoFit/>
              </a:bodyPr>
              <a:lstStyle/>
              <a:p>
                <a:pPr algn="ctr" defTabSz="914093">
                  <a:lnSpc>
                    <a:spcPct val="90000"/>
                  </a:lnSpc>
                  <a:spcAft>
                    <a:spcPts val="588"/>
                  </a:spcAft>
                </a:pPr>
                <a:r>
                  <a:rPr lang="en-US" sz="1372" dirty="0">
                    <a:gradFill>
                      <a:gsLst>
                        <a:gs pos="2917">
                          <a:srgbClr val="FFFFFF"/>
                        </a:gs>
                        <a:gs pos="30000">
                          <a:srgbClr val="FFFFFF"/>
                        </a:gs>
                      </a:gsLst>
                      <a:lin ang="5400000" scaled="0"/>
                    </a:gradFill>
                  </a:rPr>
                  <a:t>Mail</a:t>
                </a:r>
              </a:p>
            </p:txBody>
          </p:sp>
          <p:sp>
            <p:nvSpPr>
              <p:cNvPr id="343" name="TextBox 342"/>
              <p:cNvSpPr txBox="1"/>
              <p:nvPr/>
            </p:nvSpPr>
            <p:spPr>
              <a:xfrm>
                <a:off x="5768716" y="5945068"/>
                <a:ext cx="1153543" cy="489365"/>
              </a:xfrm>
              <a:prstGeom prst="rect">
                <a:avLst/>
              </a:prstGeom>
              <a:noFill/>
            </p:spPr>
            <p:txBody>
              <a:bodyPr wrap="square" lIns="179238" tIns="143391" rIns="179238" bIns="143391" rtlCol="0">
                <a:spAutoFit/>
              </a:bodyPr>
              <a:lstStyle/>
              <a:p>
                <a:pPr algn="ctr" defTabSz="914093">
                  <a:lnSpc>
                    <a:spcPct val="90000"/>
                  </a:lnSpc>
                  <a:spcAft>
                    <a:spcPts val="588"/>
                  </a:spcAft>
                </a:pPr>
                <a:r>
                  <a:rPr lang="en-US" sz="1372" dirty="0">
                    <a:gradFill>
                      <a:gsLst>
                        <a:gs pos="2917">
                          <a:srgbClr val="FFFFFF"/>
                        </a:gs>
                        <a:gs pos="30000">
                          <a:srgbClr val="FFFFFF"/>
                        </a:gs>
                      </a:gsLst>
                      <a:lin ang="5400000" scaled="0"/>
                    </a:gradFill>
                  </a:rPr>
                  <a:t>Calendar</a:t>
                </a:r>
              </a:p>
            </p:txBody>
          </p:sp>
          <p:sp>
            <p:nvSpPr>
              <p:cNvPr id="344" name="TextBox 343"/>
              <p:cNvSpPr txBox="1"/>
              <p:nvPr/>
            </p:nvSpPr>
            <p:spPr>
              <a:xfrm>
                <a:off x="6835243" y="5945068"/>
                <a:ext cx="1153543" cy="489365"/>
              </a:xfrm>
              <a:prstGeom prst="rect">
                <a:avLst/>
              </a:prstGeom>
              <a:noFill/>
            </p:spPr>
            <p:txBody>
              <a:bodyPr wrap="square" lIns="179238" tIns="143391" rIns="179238" bIns="143391" rtlCol="0">
                <a:spAutoFit/>
              </a:bodyPr>
              <a:lstStyle/>
              <a:p>
                <a:pPr algn="ctr" defTabSz="914093">
                  <a:lnSpc>
                    <a:spcPct val="90000"/>
                  </a:lnSpc>
                  <a:spcAft>
                    <a:spcPts val="588"/>
                  </a:spcAft>
                </a:pPr>
                <a:r>
                  <a:rPr lang="en-US" sz="1372" dirty="0">
                    <a:gradFill>
                      <a:gsLst>
                        <a:gs pos="2917">
                          <a:srgbClr val="FFFFFF"/>
                        </a:gs>
                        <a:gs pos="30000">
                          <a:srgbClr val="FFFFFF"/>
                        </a:gs>
                      </a:gsLst>
                      <a:lin ang="5400000" scaled="0"/>
                    </a:gradFill>
                  </a:rPr>
                  <a:t>Contacts</a:t>
                </a:r>
              </a:p>
            </p:txBody>
          </p:sp>
        </p:grpSp>
        <p:sp>
          <p:nvSpPr>
            <p:cNvPr id="337" name="Freeform 18"/>
            <p:cNvSpPr>
              <a:spLocks noChangeAspect="1" noEditPoints="1"/>
            </p:cNvSpPr>
            <p:nvPr/>
          </p:nvSpPr>
          <p:spPr bwMode="auto">
            <a:xfrm>
              <a:off x="4741603" y="5286078"/>
              <a:ext cx="673484" cy="497176"/>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338" name="Freeform 109"/>
            <p:cNvSpPr>
              <a:spLocks noChangeAspect="1" noEditPoints="1"/>
            </p:cNvSpPr>
            <p:nvPr/>
          </p:nvSpPr>
          <p:spPr bwMode="auto">
            <a:xfrm>
              <a:off x="5979882" y="5216906"/>
              <a:ext cx="603844" cy="566348"/>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339" name="Freeform 5"/>
            <p:cNvSpPr>
              <a:spLocks noEditPoints="1"/>
            </p:cNvSpPr>
            <p:nvPr/>
          </p:nvSpPr>
          <p:spPr bwMode="auto">
            <a:xfrm>
              <a:off x="7129984" y="5236808"/>
              <a:ext cx="487294" cy="546446"/>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47" name="Freeform 5"/>
          <p:cNvSpPr>
            <a:spLocks noChangeAspect="1" noEditPoints="1"/>
          </p:cNvSpPr>
          <p:nvPr/>
        </p:nvSpPr>
        <p:spPr bwMode="auto">
          <a:xfrm>
            <a:off x="5584079" y="4473166"/>
            <a:ext cx="1030849" cy="853874"/>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948" name="TextBox 947"/>
          <p:cNvSpPr txBox="1"/>
          <p:nvPr/>
        </p:nvSpPr>
        <p:spPr>
          <a:xfrm>
            <a:off x="5534218" y="5366374"/>
            <a:ext cx="1130573" cy="669658"/>
          </a:xfrm>
          <a:prstGeom prst="rect">
            <a:avLst/>
          </a:prstGeom>
          <a:noFill/>
        </p:spPr>
        <p:txBody>
          <a:bodyPr wrap="square" lIns="179238" tIns="143391" rIns="179238" bIns="143391" rtlCol="0">
            <a:spAutoFit/>
          </a:bodyPr>
          <a:lstStyle/>
          <a:p>
            <a:pPr algn="ctr" defTabSz="914093">
              <a:lnSpc>
                <a:spcPct val="90000"/>
              </a:lnSpc>
              <a:spcAft>
                <a:spcPts val="588"/>
              </a:spcAft>
            </a:pPr>
            <a:r>
              <a:rPr lang="en-US" sz="1372" dirty="0">
                <a:gradFill>
                  <a:gsLst>
                    <a:gs pos="2917">
                      <a:srgbClr val="FFFFFF"/>
                    </a:gs>
                    <a:gs pos="30000">
                      <a:srgbClr val="FFFFFF"/>
                    </a:gs>
                  </a:gsLst>
                  <a:lin ang="5400000" scaled="0"/>
                </a:gradFill>
              </a:rPr>
              <a:t>Users and </a:t>
            </a:r>
            <a:br>
              <a:rPr lang="en-US" sz="1372" dirty="0">
                <a:gradFill>
                  <a:gsLst>
                    <a:gs pos="2917">
                      <a:srgbClr val="FFFFFF"/>
                    </a:gs>
                    <a:gs pos="30000">
                      <a:srgbClr val="FFFFFF"/>
                    </a:gs>
                  </a:gsLst>
                  <a:lin ang="5400000" scaled="0"/>
                </a:gradFill>
              </a:rPr>
            </a:br>
            <a:r>
              <a:rPr lang="en-US" sz="1372" dirty="0">
                <a:gradFill>
                  <a:gsLst>
                    <a:gs pos="2917">
                      <a:srgbClr val="FFFFFF"/>
                    </a:gs>
                    <a:gs pos="30000">
                      <a:srgbClr val="FFFFFF"/>
                    </a:gs>
                  </a:gsLst>
                  <a:lin ang="5400000" scaled="0"/>
                </a:gradFill>
              </a:rPr>
              <a:t>groups</a:t>
            </a:r>
          </a:p>
        </p:txBody>
      </p:sp>
      <p:sp>
        <p:nvSpPr>
          <p:cNvPr id="9" name="Title 8"/>
          <p:cNvSpPr>
            <a:spLocks noGrp="1"/>
          </p:cNvSpPr>
          <p:nvPr>
            <p:ph type="title"/>
          </p:nvPr>
        </p:nvSpPr>
        <p:spPr>
          <a:xfrm>
            <a:off x="256978" y="106632"/>
            <a:ext cx="11652805" cy="899665"/>
          </a:xfrm>
        </p:spPr>
        <p:txBody>
          <a:bodyPr/>
          <a:lstStyle/>
          <a:p>
            <a:r>
              <a:rPr lang="en-US" dirty="0"/>
              <a:t>What’s New</a:t>
            </a:r>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13" name="Rectangle 12"/>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p:cNvGrpSpPr/>
          <p:nvPr/>
        </p:nvGrpSpPr>
        <p:grpSpPr>
          <a:xfrm>
            <a:off x="675063" y="4834531"/>
            <a:ext cx="1300655" cy="299499"/>
            <a:chOff x="688778" y="4752237"/>
            <a:chExt cx="1327082" cy="305584"/>
          </a:xfrm>
        </p:grpSpPr>
        <p:grpSp>
          <p:nvGrpSpPr>
            <p:cNvPr id="5" name="Group 4"/>
            <p:cNvGrpSpPr/>
            <p:nvPr/>
          </p:nvGrpSpPr>
          <p:grpSpPr>
            <a:xfrm>
              <a:off x="688778" y="4752237"/>
              <a:ext cx="307450" cy="305584"/>
              <a:chOff x="3802770" y="-2002971"/>
              <a:chExt cx="1532420" cy="1523121"/>
            </a:xfrm>
            <a:solidFill>
              <a:schemeClr val="tx1"/>
            </a:solidFill>
          </p:grpSpPr>
          <p:grpSp>
            <p:nvGrpSpPr>
              <p:cNvPr id="4" name="Group 3"/>
              <p:cNvGrpSpPr/>
              <p:nvPr/>
            </p:nvGrpSpPr>
            <p:grpSpPr>
              <a:xfrm>
                <a:off x="3802770" y="-2002971"/>
                <a:ext cx="1532420" cy="474276"/>
                <a:chOff x="3802770" y="-2002971"/>
                <a:chExt cx="1532420" cy="474276"/>
              </a:xfrm>
              <a:grpFill/>
            </p:grpSpPr>
            <p:sp>
              <p:nvSpPr>
                <p:cNvPr id="2" name="Rectangle 1"/>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31" name="Rectangle 630"/>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38" name="Rectangle 637"/>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39" name="Group 638"/>
              <p:cNvGrpSpPr/>
              <p:nvPr/>
            </p:nvGrpSpPr>
            <p:grpSpPr>
              <a:xfrm>
                <a:off x="3802770" y="-1478549"/>
                <a:ext cx="1532420" cy="474276"/>
                <a:chOff x="3802770" y="-2002971"/>
                <a:chExt cx="1532420" cy="474276"/>
              </a:xfrm>
              <a:grpFill/>
            </p:grpSpPr>
            <p:sp>
              <p:nvSpPr>
                <p:cNvPr id="640" name="Rectangle 639"/>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1" name="Rectangle 640"/>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2" name="Rectangle 641"/>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43" name="Group 642"/>
              <p:cNvGrpSpPr/>
              <p:nvPr/>
            </p:nvGrpSpPr>
            <p:grpSpPr>
              <a:xfrm>
                <a:off x="3802770" y="-954126"/>
                <a:ext cx="1532420" cy="474276"/>
                <a:chOff x="3802770" y="-2002971"/>
                <a:chExt cx="1532420" cy="474276"/>
              </a:xfrm>
              <a:grpFill/>
            </p:grpSpPr>
            <p:sp>
              <p:nvSpPr>
                <p:cNvPr id="644" name="Rectangle 643"/>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5" name="Rectangle 644"/>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6" name="Rectangle 645"/>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699" name="TextBox 698"/>
            <p:cNvSpPr txBox="1"/>
            <p:nvPr/>
          </p:nvSpPr>
          <p:spPr>
            <a:xfrm>
              <a:off x="1162762" y="4794230"/>
              <a:ext cx="853098" cy="221599"/>
            </a:xfrm>
            <a:prstGeom prst="rect">
              <a:avLst/>
            </a:prstGeom>
            <a:noFill/>
          </p:spPr>
          <p:txBody>
            <a:bodyPr wrap="square" lIns="0" tIns="0" rIns="0" bIns="0" rtlCol="0">
              <a:spAutoFit/>
            </a:bodyPr>
            <a:lstStyle/>
            <a:p>
              <a:pPr defTabSz="914093">
                <a:lnSpc>
                  <a:spcPct val="90000"/>
                </a:lnSpc>
                <a:spcAft>
                  <a:spcPts val="588"/>
                </a:spcAft>
              </a:pPr>
              <a:r>
                <a:rPr lang="en-US" sz="1568" spc="-29" dirty="0">
                  <a:gradFill>
                    <a:gsLst>
                      <a:gs pos="2917">
                        <a:srgbClr val="FFFFFF"/>
                      </a:gs>
                      <a:gs pos="30000">
                        <a:srgbClr val="FFFFFF"/>
                      </a:gs>
                    </a:gsLst>
                    <a:lin ang="5400000" scaled="0"/>
                  </a:gradFill>
                </a:rPr>
                <a:t>My Apps</a:t>
              </a:r>
            </a:p>
          </p:txBody>
        </p:sp>
      </p:grpSp>
      <p:sp>
        <p:nvSpPr>
          <p:cNvPr id="6" name="Rectangle 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8" name="Rectangle 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15" name="Rectangle 14"/>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77" name="Rectangle 576"/>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sp>
        <p:nvSpPr>
          <p:cNvPr id="852" name="Rectangle 851"/>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sp>
        <p:nvSpPr>
          <p:cNvPr id="853" name="Freeform 33"/>
          <p:cNvSpPr>
            <a:spLocks noChangeAspect="1" noEditPoints="1"/>
          </p:cNvSpPr>
          <p:nvPr/>
        </p:nvSpPr>
        <p:spPr bwMode="auto">
          <a:xfrm>
            <a:off x="2313561" y="5395499"/>
            <a:ext cx="1000876" cy="414909"/>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855" name="Group 53"/>
          <p:cNvGrpSpPr>
            <a:grpSpLocks noChangeAspect="1"/>
          </p:cNvGrpSpPr>
          <p:nvPr/>
        </p:nvGrpSpPr>
        <p:grpSpPr bwMode="auto">
          <a:xfrm>
            <a:off x="2313561" y="4156585"/>
            <a:ext cx="1094204" cy="418456"/>
            <a:chOff x="3453" y="2013"/>
            <a:chExt cx="774" cy="296"/>
          </a:xfrm>
        </p:grpSpPr>
        <p:sp>
          <p:nvSpPr>
            <p:cNvPr id="874"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75"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76"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77"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78"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79"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0"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1"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2"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3"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4"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5"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6"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7"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8"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9"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90"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856" name="Freeform 30"/>
          <p:cNvSpPr>
            <a:spLocks noChangeAspect="1" noEditPoints="1"/>
          </p:cNvSpPr>
          <p:nvPr/>
        </p:nvSpPr>
        <p:spPr bwMode="auto">
          <a:xfrm>
            <a:off x="675063" y="4156585"/>
            <a:ext cx="927367" cy="412968"/>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94" name="Freeform 35"/>
          <p:cNvSpPr>
            <a:spLocks noChangeAspect="1" noEditPoints="1"/>
          </p:cNvSpPr>
          <p:nvPr/>
        </p:nvSpPr>
        <p:spPr bwMode="auto">
          <a:xfrm>
            <a:off x="675063" y="6030339"/>
            <a:ext cx="1446447" cy="404650"/>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858" name="Group 140"/>
          <p:cNvGrpSpPr>
            <a:grpSpLocks noChangeAspect="1"/>
          </p:cNvGrpSpPr>
          <p:nvPr/>
        </p:nvGrpSpPr>
        <p:grpSpPr bwMode="auto">
          <a:xfrm>
            <a:off x="2313561" y="4769138"/>
            <a:ext cx="1454505" cy="430284"/>
            <a:chOff x="562" y="2539"/>
            <a:chExt cx="791" cy="234"/>
          </a:xfrm>
        </p:grpSpPr>
        <p:sp>
          <p:nvSpPr>
            <p:cNvPr id="859"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0"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1"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2"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3"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4"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5"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6"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7"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8"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9"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70"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71"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72"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73"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893" name="Freeform 33"/>
          <p:cNvSpPr>
            <a:spLocks noChangeAspect="1" noEditPoints="1"/>
          </p:cNvSpPr>
          <p:nvPr/>
        </p:nvSpPr>
        <p:spPr bwMode="auto">
          <a:xfrm>
            <a:off x="2313561" y="5395499"/>
            <a:ext cx="1000876" cy="414909"/>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895" name="Group 53"/>
          <p:cNvGrpSpPr>
            <a:grpSpLocks noChangeAspect="1"/>
          </p:cNvGrpSpPr>
          <p:nvPr/>
        </p:nvGrpSpPr>
        <p:grpSpPr bwMode="auto">
          <a:xfrm>
            <a:off x="2313561" y="4156585"/>
            <a:ext cx="1094204" cy="418456"/>
            <a:chOff x="3453" y="2013"/>
            <a:chExt cx="774" cy="296"/>
          </a:xfrm>
        </p:grpSpPr>
        <p:sp>
          <p:nvSpPr>
            <p:cNvPr id="914"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15"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16"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20"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34"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35"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36"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37"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38"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39"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40"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41"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42"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43"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44"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45"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46"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896" name="Freeform 30"/>
          <p:cNvSpPr>
            <a:spLocks noChangeAspect="1" noEditPoints="1"/>
          </p:cNvSpPr>
          <p:nvPr/>
        </p:nvSpPr>
        <p:spPr bwMode="auto">
          <a:xfrm>
            <a:off x="675063" y="4156585"/>
            <a:ext cx="927367" cy="412968"/>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97" name="Freeform 39"/>
          <p:cNvSpPr>
            <a:spLocks noChangeAspect="1" noEditPoints="1"/>
          </p:cNvSpPr>
          <p:nvPr/>
        </p:nvSpPr>
        <p:spPr bwMode="auto">
          <a:xfrm>
            <a:off x="675061" y="5393718"/>
            <a:ext cx="1218229" cy="417373"/>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898" name="Group 140"/>
          <p:cNvGrpSpPr>
            <a:grpSpLocks noChangeAspect="1"/>
          </p:cNvGrpSpPr>
          <p:nvPr/>
        </p:nvGrpSpPr>
        <p:grpSpPr bwMode="auto">
          <a:xfrm>
            <a:off x="2313561" y="4769138"/>
            <a:ext cx="1454505" cy="430284"/>
            <a:chOff x="562" y="2539"/>
            <a:chExt cx="791" cy="234"/>
          </a:xfrm>
        </p:grpSpPr>
        <p:sp>
          <p:nvSpPr>
            <p:cNvPr id="899"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0"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1"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2"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3"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4"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5"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6"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7"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8"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9"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10"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11"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12"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13"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952" name="Group 25"/>
          <p:cNvGrpSpPr>
            <a:grpSpLocks noChangeAspect="1"/>
          </p:cNvGrpSpPr>
          <p:nvPr/>
        </p:nvGrpSpPr>
        <p:grpSpPr bwMode="auto">
          <a:xfrm>
            <a:off x="8852555" y="5263601"/>
            <a:ext cx="2042750" cy="247553"/>
            <a:chOff x="-1699" y="18351"/>
            <a:chExt cx="11074" cy="1342"/>
          </a:xfrm>
        </p:grpSpPr>
        <p:sp>
          <p:nvSpPr>
            <p:cNvPr id="98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96"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97"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98"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99"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00"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01"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02"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03"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04"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09"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10"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11"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12"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983" name="Picture 982"/>
          <p:cNvPicPr>
            <a:picLocks noChangeAspect="1"/>
          </p:cNvPicPr>
          <p:nvPr/>
        </p:nvPicPr>
        <p:blipFill rotWithShape="1">
          <a:blip r:embed="rId6" cstate="print">
            <a:extLst>
              <a:ext uri="{28A0092B-C50C-407E-A947-70E740481C1C}">
                <a14:useLocalDpi xmlns:a14="http://schemas.microsoft.com/office/drawing/2010/main" val="0"/>
              </a:ext>
            </a:extLst>
          </a:blip>
          <a:srcRect t="44093" r="11119"/>
          <a:stretch/>
        </p:blipFill>
        <p:spPr>
          <a:xfrm>
            <a:off x="9024012" y="4429924"/>
            <a:ext cx="898873" cy="551883"/>
          </a:xfrm>
          <a:prstGeom prst="rect">
            <a:avLst/>
          </a:prstGeom>
        </p:spPr>
      </p:pic>
      <p:grpSp>
        <p:nvGrpSpPr>
          <p:cNvPr id="515" name="Group 514"/>
          <p:cNvGrpSpPr>
            <a:grpSpLocks noChangeAspect="1"/>
          </p:cNvGrpSpPr>
          <p:nvPr/>
        </p:nvGrpSpPr>
        <p:grpSpPr>
          <a:xfrm>
            <a:off x="10187107" y="4348186"/>
            <a:ext cx="523921" cy="739463"/>
            <a:chOff x="1214438" y="4121151"/>
            <a:chExt cx="1558925" cy="2200275"/>
          </a:xfrm>
        </p:grpSpPr>
        <p:sp>
          <p:nvSpPr>
            <p:cNvPr id="516"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17"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253" name="Rectangle 252"/>
          <p:cNvSpPr/>
          <p:nvPr/>
        </p:nvSpPr>
        <p:spPr bwMode="auto">
          <a:xfrm>
            <a:off x="8019655" y="2944926"/>
            <a:ext cx="3733597" cy="3629886"/>
          </a:xfrm>
          <a:prstGeom prst="rect">
            <a:avLst/>
          </a:prstGeom>
          <a:solidFill>
            <a:srgbClr val="7F7F7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Rectangle 253"/>
          <p:cNvSpPr/>
          <p:nvPr/>
        </p:nvSpPr>
        <p:spPr bwMode="auto">
          <a:xfrm>
            <a:off x="470802" y="2944926"/>
            <a:ext cx="3733597" cy="3629886"/>
          </a:xfrm>
          <a:prstGeom prst="rect">
            <a:avLst/>
          </a:prstGeom>
          <a:solidFill>
            <a:srgbClr val="7F7F7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095350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grpId="0" nodeType="withEffect">
                                  <p:stCondLst>
                                    <p:cond delay="0"/>
                                  </p:stCondLst>
                                  <p:childTnLst>
                                    <p:animMotion origin="layout" path="M -2.94613E-6 -2.54199E-7 L -0.04225 -0.06741 " pathEditMode="relative" rAng="0" ptsTypes="AA">
                                      <p:cBhvr>
                                        <p:cTn id="6" dur="500" fill="hold"/>
                                        <p:tgtEl>
                                          <p:spTgt spid="947"/>
                                        </p:tgtEl>
                                        <p:attrNameLst>
                                          <p:attrName>ppt_x</p:attrName>
                                          <p:attrName>ppt_y</p:attrName>
                                        </p:attrNameLst>
                                      </p:cBhvr>
                                      <p:rCtr x="-2119" y="-3382"/>
                                    </p:animMotion>
                                  </p:childTnLst>
                                </p:cTn>
                              </p:par>
                              <p:par>
                                <p:cTn id="7" presetID="6" presetClass="emph" presetSubtype="0" decel="100000" fill="hold" grpId="1" nodeType="withEffect">
                                  <p:stCondLst>
                                    <p:cond delay="0"/>
                                  </p:stCondLst>
                                  <p:childTnLst>
                                    <p:animScale>
                                      <p:cBhvr>
                                        <p:cTn id="8" dur="500" fill="hold"/>
                                        <p:tgtEl>
                                          <p:spTgt spid="947"/>
                                        </p:tgtEl>
                                      </p:cBhvr>
                                      <p:by x="65260" y="65260"/>
                                    </p:animScale>
                                  </p:childTnLst>
                                </p:cTn>
                              </p:par>
                              <p:par>
                                <p:cTn id="9" presetID="10" presetClass="exit" presetSubtype="0" fill="hold" grpId="0" nodeType="withEffect">
                                  <p:stCondLst>
                                    <p:cond delay="0"/>
                                  </p:stCondLst>
                                  <p:childTnLst>
                                    <p:animEffect transition="out" filter="fade">
                                      <p:cBhvr>
                                        <p:cTn id="10" dur="250"/>
                                        <p:tgtEl>
                                          <p:spTgt spid="948"/>
                                        </p:tgtEl>
                                      </p:cBhvr>
                                    </p:animEffect>
                                    <p:set>
                                      <p:cBhvr>
                                        <p:cTn id="11" dur="1" fill="hold">
                                          <p:stCondLst>
                                            <p:cond delay="249"/>
                                          </p:stCondLst>
                                        </p:cTn>
                                        <p:tgtEl>
                                          <p:spTgt spid="948"/>
                                        </p:tgtEl>
                                        <p:attrNameLst>
                                          <p:attrName>style.visibility</p:attrName>
                                        </p:attrNameLst>
                                      </p:cBhvr>
                                      <p:to>
                                        <p:strVal val="hidden"/>
                                      </p:to>
                                    </p:se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248"/>
                                        </p:tgtEl>
                                        <p:attrNameLst>
                                          <p:attrName>style.visibility</p:attrName>
                                        </p:attrNameLst>
                                      </p:cBhvr>
                                      <p:to>
                                        <p:strVal val="visible"/>
                                      </p:to>
                                    </p:set>
                                    <p:animEffect transition="in" filter="fade">
                                      <p:cBhvr>
                                        <p:cTn id="19" dur="500"/>
                                        <p:tgtEl>
                                          <p:spTgt spid="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 grpId="0" animBg="1"/>
      <p:bldP spid="947" grpId="0" animBg="1"/>
      <p:bldP spid="947" grpId="1" animBg="1"/>
      <p:bldP spid="94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Rectangle 218"/>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sp>
        <p:nvSpPr>
          <p:cNvPr id="8" name="Rectangle 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15" name="Rectangle 14"/>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577" name="Rectangle 576"/>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grpSp>
        <p:nvGrpSpPr>
          <p:cNvPr id="11" name="Group 10"/>
          <p:cNvGrpSpPr/>
          <p:nvPr/>
        </p:nvGrpSpPr>
        <p:grpSpPr>
          <a:xfrm>
            <a:off x="8353566" y="4951727"/>
            <a:ext cx="3040731" cy="475030"/>
            <a:chOff x="8373889" y="4871815"/>
            <a:chExt cx="3102512" cy="484682"/>
          </a:xfrm>
        </p:grpSpPr>
        <p:pic>
          <p:nvPicPr>
            <p:cNvPr id="581" name="Picture 580"/>
            <p:cNvPicPr>
              <a:picLocks noChangeAspect="1"/>
            </p:cNvPicPr>
            <p:nvPr/>
          </p:nvPicPr>
          <p:blipFill rotWithShape="1">
            <a:blip r:embed="rId3">
              <a:extLst>
                <a:ext uri="{28A0092B-C50C-407E-A947-70E740481C1C}">
                  <a14:useLocalDpi xmlns:a14="http://schemas.microsoft.com/office/drawing/2010/main" val="0"/>
                </a:ext>
              </a:extLst>
            </a:blip>
            <a:srcRect l="4902" t="6073" r="7126" b="19348"/>
            <a:stretch/>
          </p:blipFill>
          <p:spPr>
            <a:xfrm>
              <a:off x="10991362" y="4886130"/>
              <a:ext cx="485039" cy="456053"/>
            </a:xfrm>
            <a:prstGeom prst="rect">
              <a:avLst/>
            </a:prstGeom>
          </p:spPr>
        </p:pic>
        <p:pic>
          <p:nvPicPr>
            <p:cNvPr id="582" name="Picture 581"/>
            <p:cNvPicPr>
              <a:picLocks noChangeAspect="1"/>
            </p:cNvPicPr>
            <p:nvPr/>
          </p:nvPicPr>
          <p:blipFill rotWithShape="1">
            <a:blip r:embed="rId4" cstate="print">
              <a:extLst>
                <a:ext uri="{28A0092B-C50C-407E-A947-70E740481C1C}">
                  <a14:useLocalDpi xmlns:a14="http://schemas.microsoft.com/office/drawing/2010/main" val="0"/>
                </a:ext>
              </a:extLst>
            </a:blip>
            <a:srcRect l="13445" t="17569" r="13162" b="17640"/>
            <a:stretch/>
          </p:blipFill>
          <p:spPr>
            <a:xfrm>
              <a:off x="10065913" y="4892893"/>
              <a:ext cx="501276" cy="442527"/>
            </a:xfrm>
            <a:prstGeom prst="rect">
              <a:avLst/>
            </a:prstGeom>
          </p:spPr>
        </p:pic>
        <p:pic>
          <p:nvPicPr>
            <p:cNvPr id="583" name="Picture 14"/>
            <p:cNvPicPr>
              <a:picLocks noChangeAspect="1" noChangeArrowheads="1"/>
            </p:cNvPicPr>
            <p:nvPr/>
          </p:nvPicPr>
          <p:blipFill>
            <a:blip r:embed="rId5" cstate="print">
              <a:lum bright="100000"/>
              <a:extLst>
                <a:ext uri="{28A0092B-C50C-407E-A947-70E740481C1C}">
                  <a14:useLocalDpi xmlns:a14="http://schemas.microsoft.com/office/drawing/2010/main" val="0"/>
                </a:ext>
              </a:extLst>
            </a:blip>
            <a:srcRect/>
            <a:stretch>
              <a:fillRect/>
            </a:stretch>
          </p:blipFill>
          <p:spPr bwMode="auto">
            <a:xfrm>
              <a:off x="8373889" y="4871815"/>
              <a:ext cx="414309" cy="484682"/>
            </a:xfrm>
            <a:prstGeom prst="rect">
              <a:avLst/>
            </a:prstGeom>
            <a:noFill/>
            <a:ln>
              <a:noFill/>
            </a:ln>
            <a:effectLst/>
            <a:extLst/>
          </p:spPr>
        </p:pic>
        <p:grpSp>
          <p:nvGrpSpPr>
            <p:cNvPr id="585" name="Group 584"/>
            <p:cNvGrpSpPr/>
            <p:nvPr/>
          </p:nvGrpSpPr>
          <p:grpSpPr>
            <a:xfrm>
              <a:off x="9212372" y="4871831"/>
              <a:ext cx="429367" cy="484651"/>
              <a:chOff x="8757833" y="2461626"/>
              <a:chExt cx="522153" cy="589383"/>
            </a:xfrm>
          </p:grpSpPr>
          <p:sp>
            <p:nvSpPr>
              <p:cNvPr id="606"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07"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grpSp>
        <p:nvGrpSpPr>
          <p:cNvPr id="952" name="Group 25"/>
          <p:cNvGrpSpPr>
            <a:grpSpLocks noChangeAspect="1"/>
          </p:cNvGrpSpPr>
          <p:nvPr/>
        </p:nvGrpSpPr>
        <p:grpSpPr bwMode="auto">
          <a:xfrm>
            <a:off x="8852555" y="5263601"/>
            <a:ext cx="2042750" cy="247553"/>
            <a:chOff x="-1699" y="18351"/>
            <a:chExt cx="11074" cy="1342"/>
          </a:xfrm>
        </p:grpSpPr>
        <p:sp>
          <p:nvSpPr>
            <p:cNvPr id="98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96"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97"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98"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99"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00"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01"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02"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03"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04"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09"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10"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11"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12"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983" name="Picture 982"/>
          <p:cNvPicPr>
            <a:picLocks noChangeAspect="1"/>
          </p:cNvPicPr>
          <p:nvPr/>
        </p:nvPicPr>
        <p:blipFill rotWithShape="1">
          <a:blip r:embed="rId6" cstate="print">
            <a:extLst>
              <a:ext uri="{28A0092B-C50C-407E-A947-70E740481C1C}">
                <a14:useLocalDpi xmlns:a14="http://schemas.microsoft.com/office/drawing/2010/main" val="0"/>
              </a:ext>
            </a:extLst>
          </a:blip>
          <a:srcRect t="44093" r="11119"/>
          <a:stretch/>
        </p:blipFill>
        <p:spPr>
          <a:xfrm>
            <a:off x="9024012" y="4429924"/>
            <a:ext cx="898873" cy="551883"/>
          </a:xfrm>
          <a:prstGeom prst="rect">
            <a:avLst/>
          </a:prstGeom>
        </p:spPr>
      </p:pic>
      <p:sp>
        <p:nvSpPr>
          <p:cNvPr id="9" name="Title 8"/>
          <p:cNvSpPr>
            <a:spLocks noGrp="1"/>
          </p:cNvSpPr>
          <p:nvPr>
            <p:ph type="title"/>
          </p:nvPr>
        </p:nvSpPr>
        <p:spPr>
          <a:xfrm>
            <a:off x="256978" y="82248"/>
            <a:ext cx="11652805" cy="899665"/>
          </a:xfrm>
        </p:spPr>
        <p:txBody>
          <a:bodyPr/>
          <a:lstStyle/>
          <a:p>
            <a:r>
              <a:rPr lang="en-US" dirty="0"/>
              <a:t>What’s New</a:t>
            </a:r>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5"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515" name="Group 514"/>
          <p:cNvGrpSpPr>
            <a:grpSpLocks noChangeAspect="1"/>
          </p:cNvGrpSpPr>
          <p:nvPr/>
        </p:nvGrpSpPr>
        <p:grpSpPr>
          <a:xfrm>
            <a:off x="10187107" y="4348186"/>
            <a:ext cx="523921" cy="739463"/>
            <a:chOff x="1214438" y="4121151"/>
            <a:chExt cx="1558925" cy="2200275"/>
          </a:xfrm>
        </p:grpSpPr>
        <p:sp>
          <p:nvSpPr>
            <p:cNvPr id="516"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17"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8"/>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255" name="Group 254"/>
          <p:cNvGrpSpPr/>
          <p:nvPr/>
        </p:nvGrpSpPr>
        <p:grpSpPr>
          <a:xfrm>
            <a:off x="445521" y="2932404"/>
            <a:ext cx="7523580" cy="3629886"/>
            <a:chOff x="454572" y="2990575"/>
            <a:chExt cx="7676443" cy="3703638"/>
          </a:xfrm>
        </p:grpSpPr>
        <p:sp>
          <p:nvSpPr>
            <p:cNvPr id="256" name="Rectangle 255"/>
            <p:cNvSpPr/>
            <p:nvPr/>
          </p:nvSpPr>
          <p:spPr bwMode="auto">
            <a:xfrm>
              <a:off x="467591"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Rectangle 256"/>
            <p:cNvSpPr/>
            <p:nvPr/>
          </p:nvSpPr>
          <p:spPr bwMode="auto">
            <a:xfrm>
              <a:off x="467591" y="2990575"/>
              <a:ext cx="3809455" cy="89693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258" name="Rectangle 257"/>
            <p:cNvSpPr/>
            <p:nvPr/>
          </p:nvSpPr>
          <p:spPr bwMode="auto">
            <a:xfrm>
              <a:off x="4318705" y="2990575"/>
              <a:ext cx="3809455" cy="89693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259" name="Rectangle 258"/>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60" name="Rectangle 259"/>
            <p:cNvSpPr/>
            <p:nvPr/>
          </p:nvSpPr>
          <p:spPr bwMode="auto">
            <a:xfrm>
              <a:off x="4318705" y="2990575"/>
              <a:ext cx="3809455" cy="8969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61" name="Group 260"/>
            <p:cNvGrpSpPr/>
            <p:nvPr/>
          </p:nvGrpSpPr>
          <p:grpSpPr>
            <a:xfrm>
              <a:off x="4501573" y="4178896"/>
              <a:ext cx="3443718" cy="2223932"/>
              <a:chOff x="4501573" y="3999783"/>
              <a:chExt cx="3443718" cy="2223932"/>
            </a:xfrm>
          </p:grpSpPr>
          <p:sp>
            <p:nvSpPr>
              <p:cNvPr id="319" name="Freeform 5"/>
              <p:cNvSpPr>
                <a:spLocks noChangeAspect="1" noEditPoints="1"/>
              </p:cNvSpPr>
              <p:nvPr/>
            </p:nvSpPr>
            <p:spPr bwMode="auto">
              <a:xfrm>
                <a:off x="6620377" y="3999783"/>
                <a:ext cx="474470" cy="63066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grpSp>
            <p:nvGrpSpPr>
              <p:cNvPr id="320" name="Group 319"/>
              <p:cNvGrpSpPr/>
              <p:nvPr/>
            </p:nvGrpSpPr>
            <p:grpSpPr>
              <a:xfrm>
                <a:off x="4501573" y="4557327"/>
                <a:ext cx="3443718" cy="1666388"/>
                <a:chOff x="4545068" y="4768045"/>
                <a:chExt cx="3443718" cy="1666388"/>
              </a:xfrm>
            </p:grpSpPr>
            <p:sp>
              <p:nvSpPr>
                <p:cNvPr id="324" name="TextBox 323"/>
                <p:cNvSpPr txBox="1"/>
                <p:nvPr/>
              </p:nvSpPr>
              <p:spPr>
                <a:xfrm>
                  <a:off x="5141547" y="4768045"/>
                  <a:ext cx="1153543" cy="683264"/>
                </a:xfrm>
                <a:prstGeom prst="rect">
                  <a:avLst/>
                </a:prstGeom>
                <a:noFill/>
              </p:spPr>
              <p:txBody>
                <a:bodyPr wrap="square" lIns="179238" tIns="143391" rIns="179238" bIns="143391" rtlCol="0">
                  <a:spAutoFit/>
                </a:bodyPr>
                <a:lstStyle/>
                <a:p>
                  <a:pPr algn="ctr" defTabSz="914093">
                    <a:lnSpc>
                      <a:spcPct val="90000"/>
                    </a:lnSpc>
                    <a:spcAft>
                      <a:spcPts val="588"/>
                    </a:spcAft>
                  </a:pPr>
                  <a:r>
                    <a:rPr lang="en-US" sz="1372" dirty="0">
                      <a:gradFill>
                        <a:gsLst>
                          <a:gs pos="2917">
                            <a:srgbClr val="FFFFFF"/>
                          </a:gs>
                          <a:gs pos="30000">
                            <a:srgbClr val="FFFFFF"/>
                          </a:gs>
                        </a:gsLst>
                        <a:lin ang="5400000" scaled="0"/>
                      </a:gradFill>
                    </a:rPr>
                    <a:t>Users and </a:t>
                  </a:r>
                  <a:br>
                    <a:rPr lang="en-US" sz="1372" dirty="0">
                      <a:gradFill>
                        <a:gsLst>
                          <a:gs pos="2917">
                            <a:srgbClr val="FFFFFF"/>
                          </a:gs>
                          <a:gs pos="30000">
                            <a:srgbClr val="FFFFFF"/>
                          </a:gs>
                        </a:gsLst>
                        <a:lin ang="5400000" scaled="0"/>
                      </a:gradFill>
                    </a:rPr>
                  </a:br>
                  <a:r>
                    <a:rPr lang="en-US" sz="1372" dirty="0">
                      <a:gradFill>
                        <a:gsLst>
                          <a:gs pos="2917">
                            <a:srgbClr val="FFFFFF"/>
                          </a:gs>
                          <a:gs pos="30000">
                            <a:srgbClr val="FFFFFF"/>
                          </a:gs>
                        </a:gsLst>
                        <a:lin ang="5400000" scaled="0"/>
                      </a:gradFill>
                    </a:rPr>
                    <a:t>groups</a:t>
                  </a:r>
                </a:p>
              </p:txBody>
            </p:sp>
            <p:sp>
              <p:nvSpPr>
                <p:cNvPr id="325" name="TextBox 324"/>
                <p:cNvSpPr txBox="1"/>
                <p:nvPr/>
              </p:nvSpPr>
              <p:spPr>
                <a:xfrm>
                  <a:off x="6296572" y="4768045"/>
                  <a:ext cx="1153543" cy="489365"/>
                </a:xfrm>
                <a:prstGeom prst="rect">
                  <a:avLst/>
                </a:prstGeom>
                <a:noFill/>
              </p:spPr>
              <p:txBody>
                <a:bodyPr wrap="square" lIns="179238" tIns="143391" rIns="179238" bIns="143391" rtlCol="0">
                  <a:spAutoFit/>
                </a:bodyPr>
                <a:lstStyle/>
                <a:p>
                  <a:pPr algn="ctr" defTabSz="914093">
                    <a:lnSpc>
                      <a:spcPct val="90000"/>
                    </a:lnSpc>
                    <a:spcAft>
                      <a:spcPts val="588"/>
                    </a:spcAft>
                  </a:pPr>
                  <a:r>
                    <a:rPr lang="en-US" sz="1372" dirty="0">
                      <a:gradFill>
                        <a:gsLst>
                          <a:gs pos="2917">
                            <a:srgbClr val="FFFFFF"/>
                          </a:gs>
                          <a:gs pos="30000">
                            <a:srgbClr val="FFFFFF"/>
                          </a:gs>
                        </a:gsLst>
                        <a:lin ang="5400000" scaled="0"/>
                      </a:gradFill>
                    </a:rPr>
                    <a:t>Files</a:t>
                  </a:r>
                </a:p>
              </p:txBody>
            </p:sp>
            <p:sp>
              <p:nvSpPr>
                <p:cNvPr id="326" name="TextBox 325"/>
                <p:cNvSpPr txBox="1"/>
                <p:nvPr/>
              </p:nvSpPr>
              <p:spPr>
                <a:xfrm>
                  <a:off x="4545068" y="5945068"/>
                  <a:ext cx="1153543" cy="489365"/>
                </a:xfrm>
                <a:prstGeom prst="rect">
                  <a:avLst/>
                </a:prstGeom>
                <a:noFill/>
              </p:spPr>
              <p:txBody>
                <a:bodyPr wrap="square" lIns="179238" tIns="143391" rIns="179238" bIns="143391" rtlCol="0">
                  <a:spAutoFit/>
                </a:bodyPr>
                <a:lstStyle/>
                <a:p>
                  <a:pPr algn="ctr" defTabSz="914093">
                    <a:lnSpc>
                      <a:spcPct val="90000"/>
                    </a:lnSpc>
                    <a:spcAft>
                      <a:spcPts val="588"/>
                    </a:spcAft>
                  </a:pPr>
                  <a:r>
                    <a:rPr lang="en-US" sz="1372" dirty="0">
                      <a:gradFill>
                        <a:gsLst>
                          <a:gs pos="2917">
                            <a:srgbClr val="FFFFFF"/>
                          </a:gs>
                          <a:gs pos="30000">
                            <a:srgbClr val="FFFFFF"/>
                          </a:gs>
                        </a:gsLst>
                        <a:lin ang="5400000" scaled="0"/>
                      </a:gradFill>
                    </a:rPr>
                    <a:t>Mail</a:t>
                  </a:r>
                </a:p>
              </p:txBody>
            </p:sp>
            <p:sp>
              <p:nvSpPr>
                <p:cNvPr id="327" name="TextBox 326"/>
                <p:cNvSpPr txBox="1"/>
                <p:nvPr/>
              </p:nvSpPr>
              <p:spPr>
                <a:xfrm>
                  <a:off x="5768716" y="5945068"/>
                  <a:ext cx="1153543" cy="489365"/>
                </a:xfrm>
                <a:prstGeom prst="rect">
                  <a:avLst/>
                </a:prstGeom>
                <a:noFill/>
              </p:spPr>
              <p:txBody>
                <a:bodyPr wrap="square" lIns="179238" tIns="143391" rIns="179238" bIns="143391" rtlCol="0">
                  <a:spAutoFit/>
                </a:bodyPr>
                <a:lstStyle/>
                <a:p>
                  <a:pPr algn="ctr" defTabSz="914093">
                    <a:lnSpc>
                      <a:spcPct val="90000"/>
                    </a:lnSpc>
                    <a:spcAft>
                      <a:spcPts val="588"/>
                    </a:spcAft>
                  </a:pPr>
                  <a:r>
                    <a:rPr lang="en-US" sz="1372" dirty="0">
                      <a:gradFill>
                        <a:gsLst>
                          <a:gs pos="2917">
                            <a:srgbClr val="FFFFFF"/>
                          </a:gs>
                          <a:gs pos="30000">
                            <a:srgbClr val="FFFFFF"/>
                          </a:gs>
                        </a:gsLst>
                        <a:lin ang="5400000" scaled="0"/>
                      </a:gradFill>
                    </a:rPr>
                    <a:t>Calendar</a:t>
                  </a:r>
                </a:p>
              </p:txBody>
            </p:sp>
            <p:sp>
              <p:nvSpPr>
                <p:cNvPr id="328" name="TextBox 327"/>
                <p:cNvSpPr txBox="1"/>
                <p:nvPr/>
              </p:nvSpPr>
              <p:spPr>
                <a:xfrm>
                  <a:off x="6835243" y="5945068"/>
                  <a:ext cx="1153543" cy="489365"/>
                </a:xfrm>
                <a:prstGeom prst="rect">
                  <a:avLst/>
                </a:prstGeom>
                <a:noFill/>
              </p:spPr>
              <p:txBody>
                <a:bodyPr wrap="square" lIns="179238" tIns="143391" rIns="179238" bIns="143391" rtlCol="0">
                  <a:spAutoFit/>
                </a:bodyPr>
                <a:lstStyle/>
                <a:p>
                  <a:pPr algn="ctr" defTabSz="914093">
                    <a:lnSpc>
                      <a:spcPct val="90000"/>
                    </a:lnSpc>
                    <a:spcAft>
                      <a:spcPts val="588"/>
                    </a:spcAft>
                  </a:pPr>
                  <a:r>
                    <a:rPr lang="en-US" sz="1372" dirty="0">
                      <a:gradFill>
                        <a:gsLst>
                          <a:gs pos="2917">
                            <a:srgbClr val="FFFFFF"/>
                          </a:gs>
                          <a:gs pos="30000">
                            <a:srgbClr val="FFFFFF"/>
                          </a:gs>
                        </a:gsLst>
                        <a:lin ang="5400000" scaled="0"/>
                      </a:gradFill>
                    </a:rPr>
                    <a:t>Contacts</a:t>
                  </a:r>
                </a:p>
              </p:txBody>
            </p:sp>
          </p:grpSp>
          <p:sp>
            <p:nvSpPr>
              <p:cNvPr id="321" name="Freeform 18"/>
              <p:cNvSpPr>
                <a:spLocks noChangeAspect="1" noEditPoints="1"/>
              </p:cNvSpPr>
              <p:nvPr/>
            </p:nvSpPr>
            <p:spPr bwMode="auto">
              <a:xfrm>
                <a:off x="4741603" y="5286078"/>
                <a:ext cx="673484" cy="497176"/>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322" name="Freeform 109"/>
              <p:cNvSpPr>
                <a:spLocks noChangeAspect="1" noEditPoints="1"/>
              </p:cNvSpPr>
              <p:nvPr/>
            </p:nvSpPr>
            <p:spPr bwMode="auto">
              <a:xfrm>
                <a:off x="5979882" y="5216906"/>
                <a:ext cx="603844" cy="566348"/>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323" name="Freeform 5"/>
              <p:cNvSpPr>
                <a:spLocks noEditPoints="1"/>
              </p:cNvSpPr>
              <p:nvPr/>
            </p:nvSpPr>
            <p:spPr bwMode="auto">
              <a:xfrm>
                <a:off x="7129984" y="5236808"/>
                <a:ext cx="487294" cy="546446"/>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262" name="Rectangle 261"/>
            <p:cNvSpPr/>
            <p:nvPr/>
          </p:nvSpPr>
          <p:spPr bwMode="auto">
            <a:xfrm>
              <a:off x="467591" y="2990575"/>
              <a:ext cx="3809455" cy="8969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sp>
          <p:nvSpPr>
            <p:cNvPr id="263" name="Freeform 30"/>
            <p:cNvSpPr>
              <a:spLocks noChangeAspect="1" noEditPoints="1"/>
            </p:cNvSpPr>
            <p:nvPr/>
          </p:nvSpPr>
          <p:spPr bwMode="auto">
            <a:xfrm>
              <a:off x="688778" y="4239629"/>
              <a:ext cx="946210" cy="421359"/>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264" name="Group 263"/>
            <p:cNvGrpSpPr/>
            <p:nvPr/>
          </p:nvGrpSpPr>
          <p:grpSpPr>
            <a:xfrm>
              <a:off x="688778" y="4931350"/>
              <a:ext cx="1327082" cy="305584"/>
              <a:chOff x="688778" y="4752237"/>
              <a:chExt cx="1327082" cy="305584"/>
            </a:xfrm>
          </p:grpSpPr>
          <p:grpSp>
            <p:nvGrpSpPr>
              <p:cNvPr id="305" name="Group 304"/>
              <p:cNvGrpSpPr/>
              <p:nvPr/>
            </p:nvGrpSpPr>
            <p:grpSpPr>
              <a:xfrm>
                <a:off x="688778" y="4752237"/>
                <a:ext cx="307450" cy="305584"/>
                <a:chOff x="3802770" y="-2002971"/>
                <a:chExt cx="1532420" cy="1523121"/>
              </a:xfrm>
              <a:solidFill>
                <a:schemeClr val="tx1"/>
              </a:solidFill>
            </p:grpSpPr>
            <p:grpSp>
              <p:nvGrpSpPr>
                <p:cNvPr id="307" name="Group 306"/>
                <p:cNvGrpSpPr/>
                <p:nvPr/>
              </p:nvGrpSpPr>
              <p:grpSpPr>
                <a:xfrm>
                  <a:off x="3802770" y="-2002971"/>
                  <a:ext cx="1532420" cy="474276"/>
                  <a:chOff x="3802770" y="-2002971"/>
                  <a:chExt cx="1532420" cy="474276"/>
                </a:xfrm>
                <a:grpFill/>
              </p:grpSpPr>
              <p:sp>
                <p:nvSpPr>
                  <p:cNvPr id="316" name="Rectangle 315"/>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17" name="Rectangle 316"/>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18" name="Rectangle 317"/>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08" name="Group 307"/>
                <p:cNvGrpSpPr/>
                <p:nvPr/>
              </p:nvGrpSpPr>
              <p:grpSpPr>
                <a:xfrm>
                  <a:off x="3802770" y="-1478549"/>
                  <a:ext cx="1532420" cy="474276"/>
                  <a:chOff x="3802770" y="-2002971"/>
                  <a:chExt cx="1532420" cy="474276"/>
                </a:xfrm>
                <a:grpFill/>
              </p:grpSpPr>
              <p:sp>
                <p:nvSpPr>
                  <p:cNvPr id="313" name="Rectangle 312"/>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14" name="Rectangle 313"/>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15" name="Rectangle 314"/>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09" name="Group 308"/>
                <p:cNvGrpSpPr/>
                <p:nvPr/>
              </p:nvGrpSpPr>
              <p:grpSpPr>
                <a:xfrm>
                  <a:off x="3802770" y="-954126"/>
                  <a:ext cx="1532420" cy="474276"/>
                  <a:chOff x="3802770" y="-2002971"/>
                  <a:chExt cx="1532420" cy="474276"/>
                </a:xfrm>
                <a:grpFill/>
              </p:grpSpPr>
              <p:sp>
                <p:nvSpPr>
                  <p:cNvPr id="310" name="Rectangle 309"/>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11" name="Rectangle 310"/>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12" name="Rectangle 311"/>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306" name="TextBox 305"/>
              <p:cNvSpPr txBox="1"/>
              <p:nvPr/>
            </p:nvSpPr>
            <p:spPr>
              <a:xfrm>
                <a:off x="1162762" y="4794230"/>
                <a:ext cx="853098" cy="221599"/>
              </a:xfrm>
              <a:prstGeom prst="rect">
                <a:avLst/>
              </a:prstGeom>
              <a:noFill/>
            </p:spPr>
            <p:txBody>
              <a:bodyPr wrap="square" lIns="0" tIns="0" rIns="0" bIns="0" rtlCol="0">
                <a:spAutoFit/>
              </a:bodyPr>
              <a:lstStyle/>
              <a:p>
                <a:pPr defTabSz="914093">
                  <a:lnSpc>
                    <a:spcPct val="90000"/>
                  </a:lnSpc>
                  <a:spcAft>
                    <a:spcPts val="588"/>
                  </a:spcAft>
                </a:pPr>
                <a:r>
                  <a:rPr lang="en-US" sz="1568" spc="-29" dirty="0">
                    <a:gradFill>
                      <a:gsLst>
                        <a:gs pos="2917">
                          <a:srgbClr val="FFFFFF"/>
                        </a:gs>
                        <a:gs pos="30000">
                          <a:srgbClr val="FFFFFF"/>
                        </a:gs>
                      </a:gsLst>
                      <a:lin ang="5400000" scaled="0"/>
                    </a:gradFill>
                  </a:rPr>
                  <a:t>My Apps</a:t>
                </a:r>
              </a:p>
            </p:txBody>
          </p:sp>
        </p:grpSp>
        <p:sp>
          <p:nvSpPr>
            <p:cNvPr id="265" name="Freeform 39"/>
            <p:cNvSpPr>
              <a:spLocks noChangeAspect="1" noEditPoints="1"/>
            </p:cNvSpPr>
            <p:nvPr/>
          </p:nvSpPr>
          <p:spPr bwMode="auto">
            <a:xfrm>
              <a:off x="688778" y="5503715"/>
              <a:ext cx="1242980" cy="425853"/>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66" name="Freeform 35"/>
            <p:cNvSpPr>
              <a:spLocks noChangeAspect="1" noEditPoints="1"/>
            </p:cNvSpPr>
            <p:nvPr/>
          </p:nvSpPr>
          <p:spPr bwMode="auto">
            <a:xfrm>
              <a:off x="688778" y="6161883"/>
              <a:ext cx="1475836" cy="412871"/>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267" name="Group 53"/>
            <p:cNvGrpSpPr>
              <a:grpSpLocks noChangeAspect="1"/>
            </p:cNvGrpSpPr>
            <p:nvPr/>
          </p:nvGrpSpPr>
          <p:grpSpPr bwMode="auto">
            <a:xfrm>
              <a:off x="2360567" y="4239629"/>
              <a:ext cx="1116436" cy="426958"/>
              <a:chOff x="3453" y="2013"/>
              <a:chExt cx="774" cy="296"/>
            </a:xfrm>
          </p:grpSpPr>
          <p:sp>
            <p:nvSpPr>
              <p:cNvPr id="28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8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9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9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9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9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9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9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9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9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9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9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0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0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0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0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0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268" name="Group 140"/>
            <p:cNvGrpSpPr>
              <a:grpSpLocks noChangeAspect="1"/>
            </p:cNvGrpSpPr>
            <p:nvPr/>
          </p:nvGrpSpPr>
          <p:grpSpPr bwMode="auto">
            <a:xfrm>
              <a:off x="2360567" y="4864629"/>
              <a:ext cx="1484057" cy="439026"/>
              <a:chOff x="562" y="2539"/>
              <a:chExt cx="791" cy="234"/>
            </a:xfrm>
          </p:grpSpPr>
          <p:sp>
            <p:nvSpPr>
              <p:cNvPr id="273"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74"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75"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76"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77"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78"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79"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80"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81"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82"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83"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84"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85"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86"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87"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269" name="Freeform 33"/>
            <p:cNvSpPr>
              <a:spLocks noChangeAspect="1" noEditPoints="1"/>
            </p:cNvSpPr>
            <p:nvPr/>
          </p:nvSpPr>
          <p:spPr bwMode="auto">
            <a:xfrm>
              <a:off x="2360567" y="5503715"/>
              <a:ext cx="1021212" cy="423339"/>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70" name="Freeform 5"/>
            <p:cNvSpPr>
              <a:spLocks noChangeAspect="1" noEditPoints="1"/>
            </p:cNvSpPr>
            <p:nvPr/>
          </p:nvSpPr>
          <p:spPr bwMode="auto">
            <a:xfrm>
              <a:off x="5355129" y="4242396"/>
              <a:ext cx="684712" cy="567160"/>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271" name="Rectangle 270"/>
            <p:cNvSpPr/>
            <p:nvPr/>
          </p:nvSpPr>
          <p:spPr bwMode="auto">
            <a:xfrm>
              <a:off x="454572" y="2990575"/>
              <a:ext cx="3825329" cy="3703638"/>
            </a:xfrm>
            <a:prstGeom prst="rect">
              <a:avLst/>
            </a:prstGeom>
            <a:solidFill>
              <a:srgbClr val="7F7F7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72" name="Rectangle 271"/>
            <p:cNvSpPr/>
            <p:nvPr/>
          </p:nvSpPr>
          <p:spPr bwMode="auto">
            <a:xfrm>
              <a:off x="4305686" y="2990575"/>
              <a:ext cx="3825329" cy="3703638"/>
            </a:xfrm>
            <a:prstGeom prst="rect">
              <a:avLst/>
            </a:prstGeom>
            <a:solidFill>
              <a:srgbClr val="7F7F7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66697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nodeType="withEffect">
                                  <p:stCondLst>
                                    <p:cond delay="0"/>
                                  </p:stCondLst>
                                  <p:childTnLst>
                                    <p:animMotion origin="layout" path="M 1.28159E-6 2.54199E-7 L -0.06178 -0.14117 " pathEditMode="relative" rAng="0" ptsTypes="AA">
                                      <p:cBhvr>
                                        <p:cTn id="6" dur="500" fill="hold"/>
                                        <p:tgtEl>
                                          <p:spTgt spid="952"/>
                                        </p:tgtEl>
                                        <p:attrNameLst>
                                          <p:attrName>ppt_x</p:attrName>
                                          <p:attrName>ppt_y</p:attrName>
                                        </p:attrNameLst>
                                      </p:cBhvr>
                                      <p:rCtr x="-3127" y="-6922"/>
                                    </p:animMotion>
                                  </p:childTnLst>
                                </p:cTn>
                              </p:par>
                              <p:par>
                                <p:cTn id="7" presetID="6" presetClass="emph" presetSubtype="0" decel="100000" fill="hold" nodeType="withEffect">
                                  <p:stCondLst>
                                    <p:cond delay="0"/>
                                  </p:stCondLst>
                                  <p:childTnLst>
                                    <p:animScale>
                                      <p:cBhvr>
                                        <p:cTn id="8" dur="500" fill="hold"/>
                                        <p:tgtEl>
                                          <p:spTgt spid="952"/>
                                        </p:tgtEl>
                                      </p:cBhvr>
                                      <p:by x="75000" y="75000"/>
                                    </p:animScale>
                                  </p:childTnLst>
                                </p:cTn>
                              </p:par>
                              <p:par>
                                <p:cTn id="9" presetID="42" presetClass="path" presetSubtype="0" decel="100000" fill="hold" nodeType="withEffect">
                                  <p:stCondLst>
                                    <p:cond delay="0"/>
                                  </p:stCondLst>
                                  <p:childTnLst>
                                    <p:animMotion origin="layout" path="M -2.99974E-6 1.49796E-7 L 0.07952 -0.04358 " pathEditMode="relative" rAng="0" ptsTypes="AA">
                                      <p:cBhvr>
                                        <p:cTn id="10" dur="500" fill="hold"/>
                                        <p:tgtEl>
                                          <p:spTgt spid="983"/>
                                        </p:tgtEl>
                                        <p:attrNameLst>
                                          <p:attrName>ppt_x</p:attrName>
                                          <p:attrName>ppt_y</p:attrName>
                                        </p:attrNameLst>
                                      </p:cBhvr>
                                      <p:rCtr x="3881" y="-2315"/>
                                    </p:animMotion>
                                  </p:childTnLst>
                                </p:cTn>
                              </p:par>
                              <p:par>
                                <p:cTn id="11" presetID="6" presetClass="emph" presetSubtype="0" decel="100000" fill="hold" nodeType="withEffect">
                                  <p:stCondLst>
                                    <p:cond delay="0"/>
                                  </p:stCondLst>
                                  <p:childTnLst>
                                    <p:animScale>
                                      <p:cBhvr>
                                        <p:cTn id="12" dur="500" fill="hold"/>
                                        <p:tgtEl>
                                          <p:spTgt spid="983"/>
                                        </p:tgtEl>
                                      </p:cBhvr>
                                      <p:by x="75810" y="75810"/>
                                    </p:animScale>
                                  </p:childTnLst>
                                </p:cTn>
                              </p:par>
                              <p:par>
                                <p:cTn id="13" presetID="42" presetClass="path" presetSubtype="0" decel="100000" fill="hold" nodeType="withEffect">
                                  <p:stCondLst>
                                    <p:cond delay="0"/>
                                  </p:stCondLst>
                                  <p:childTnLst>
                                    <p:animMotion origin="layout" path="M -1.09267E-6 4.44394E-6 L 0.06076 -0.03813 " pathEditMode="relative" rAng="0" ptsTypes="AA">
                                      <p:cBhvr>
                                        <p:cTn id="14" dur="500" fill="hold"/>
                                        <p:tgtEl>
                                          <p:spTgt spid="515"/>
                                        </p:tgtEl>
                                        <p:attrNameLst>
                                          <p:attrName>ppt_x</p:attrName>
                                          <p:attrName>ppt_y</p:attrName>
                                        </p:attrNameLst>
                                      </p:cBhvr>
                                      <p:rCtr x="3140" y="-1793"/>
                                    </p:animMotion>
                                  </p:childTnLst>
                                </p:cTn>
                              </p:par>
                              <p:par>
                                <p:cTn id="15" presetID="6" presetClass="emph" presetSubtype="0" decel="100000" fill="hold" nodeType="withEffect">
                                  <p:stCondLst>
                                    <p:cond delay="0"/>
                                  </p:stCondLst>
                                  <p:childTnLst>
                                    <p:animScale>
                                      <p:cBhvr>
                                        <p:cTn id="16" dur="500" fill="hold"/>
                                        <p:tgtEl>
                                          <p:spTgt spid="515"/>
                                        </p:tgtEl>
                                      </p:cBhvr>
                                      <p:by x="75000" y="75000"/>
                                    </p:animScale>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219"/>
                                        </p:tgtEl>
                                        <p:attrNameLst>
                                          <p:attrName>style.visibility</p:attrName>
                                        </p:attrNameLst>
                                      </p:cBhvr>
                                      <p:to>
                                        <p:strVal val="visible"/>
                                      </p:to>
                                    </p:set>
                                    <p:animEffect transition="in" filter="fade">
                                      <p:cBhvr>
                                        <p:cTn id="24" dur="500"/>
                                        <p:tgtEl>
                                          <p:spTgt spid="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148525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Leveraging the Office Platform</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4104509241"/>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7943170" y="1779536"/>
            <a:ext cx="3804827" cy="4200946"/>
            <a:chOff x="8146932" y="1869257"/>
            <a:chExt cx="3832344" cy="4231328"/>
          </a:xfrm>
        </p:grpSpPr>
        <p:sp>
          <p:nvSpPr>
            <p:cNvPr id="124" name="Freeform 6"/>
            <p:cNvSpPr>
              <a:spLocks noChangeAspect="1" noEditPoints="1"/>
            </p:cNvSpPr>
            <p:nvPr/>
          </p:nvSpPr>
          <p:spPr bwMode="auto">
            <a:xfrm>
              <a:off x="8146932" y="2780326"/>
              <a:ext cx="3832344" cy="1838173"/>
            </a:xfrm>
            <a:custGeom>
              <a:avLst/>
              <a:gdLst>
                <a:gd name="T0" fmla="*/ 1739 w 5821"/>
                <a:gd name="T1" fmla="*/ 2684 h 2762"/>
                <a:gd name="T2" fmla="*/ 1663 w 5821"/>
                <a:gd name="T3" fmla="*/ 2410 h 2762"/>
                <a:gd name="T4" fmla="*/ 2200 w 5821"/>
                <a:gd name="T5" fmla="*/ 2117 h 2762"/>
                <a:gd name="T6" fmla="*/ 2063 w 5821"/>
                <a:gd name="T7" fmla="*/ 1753 h 2762"/>
                <a:gd name="T8" fmla="*/ 1489 w 5821"/>
                <a:gd name="T9" fmla="*/ 1531 h 2762"/>
                <a:gd name="T10" fmla="*/ 1741 w 5821"/>
                <a:gd name="T11" fmla="*/ 1484 h 2762"/>
                <a:gd name="T12" fmla="*/ 1448 w 5821"/>
                <a:gd name="T13" fmla="*/ 1314 h 2762"/>
                <a:gd name="T14" fmla="*/ 1052 w 5821"/>
                <a:gd name="T15" fmla="*/ 1177 h 2762"/>
                <a:gd name="T16" fmla="*/ 1630 w 5821"/>
                <a:gd name="T17" fmla="*/ 1016 h 2762"/>
                <a:gd name="T18" fmla="*/ 832 w 5821"/>
                <a:gd name="T19" fmla="*/ 874 h 2762"/>
                <a:gd name="T20" fmla="*/ 1902 w 5821"/>
                <a:gd name="T21" fmla="*/ 792 h 2762"/>
                <a:gd name="T22" fmla="*/ 1947 w 5821"/>
                <a:gd name="T23" fmla="*/ 754 h 2762"/>
                <a:gd name="T24" fmla="*/ 1545 w 5821"/>
                <a:gd name="T25" fmla="*/ 712 h 2762"/>
                <a:gd name="T26" fmla="*/ 225 w 5821"/>
                <a:gd name="T27" fmla="*/ 634 h 2762"/>
                <a:gd name="T28" fmla="*/ 279 w 5821"/>
                <a:gd name="T29" fmla="*/ 589 h 2762"/>
                <a:gd name="T30" fmla="*/ 1602 w 5821"/>
                <a:gd name="T31" fmla="*/ 523 h 2762"/>
                <a:gd name="T32" fmla="*/ 1803 w 5821"/>
                <a:gd name="T33" fmla="*/ 459 h 2762"/>
                <a:gd name="T34" fmla="*/ 1522 w 5821"/>
                <a:gd name="T35" fmla="*/ 440 h 2762"/>
                <a:gd name="T36" fmla="*/ 1248 w 5821"/>
                <a:gd name="T37" fmla="*/ 381 h 2762"/>
                <a:gd name="T38" fmla="*/ 258 w 5821"/>
                <a:gd name="T39" fmla="*/ 362 h 2762"/>
                <a:gd name="T40" fmla="*/ 813 w 5821"/>
                <a:gd name="T41" fmla="*/ 341 h 2762"/>
                <a:gd name="T42" fmla="*/ 962 w 5821"/>
                <a:gd name="T43" fmla="*/ 284 h 2762"/>
                <a:gd name="T44" fmla="*/ 1148 w 5821"/>
                <a:gd name="T45" fmla="*/ 213 h 2762"/>
                <a:gd name="T46" fmla="*/ 1543 w 5821"/>
                <a:gd name="T47" fmla="*/ 291 h 2762"/>
                <a:gd name="T48" fmla="*/ 2159 w 5821"/>
                <a:gd name="T49" fmla="*/ 501 h 2762"/>
                <a:gd name="T50" fmla="*/ 1944 w 5821"/>
                <a:gd name="T51" fmla="*/ 360 h 2762"/>
                <a:gd name="T52" fmla="*/ 1798 w 5821"/>
                <a:gd name="T53" fmla="*/ 142 h 2762"/>
                <a:gd name="T54" fmla="*/ 1609 w 5821"/>
                <a:gd name="T55" fmla="*/ 1319 h 2762"/>
                <a:gd name="T56" fmla="*/ 3355 w 5821"/>
                <a:gd name="T57" fmla="*/ 2304 h 2762"/>
                <a:gd name="T58" fmla="*/ 3520 w 5821"/>
                <a:gd name="T59" fmla="*/ 1874 h 2762"/>
                <a:gd name="T60" fmla="*/ 2766 w 5821"/>
                <a:gd name="T61" fmla="*/ 1609 h 2762"/>
                <a:gd name="T62" fmla="*/ 3475 w 5821"/>
                <a:gd name="T63" fmla="*/ 1302 h 2762"/>
                <a:gd name="T64" fmla="*/ 2771 w 5821"/>
                <a:gd name="T65" fmla="*/ 1037 h 2762"/>
                <a:gd name="T66" fmla="*/ 4177 w 5821"/>
                <a:gd name="T67" fmla="*/ 1545 h 2762"/>
                <a:gd name="T68" fmla="*/ 2795 w 5821"/>
                <a:gd name="T69" fmla="*/ 730 h 2762"/>
                <a:gd name="T70" fmla="*/ 4179 w 5821"/>
                <a:gd name="T71" fmla="*/ 1489 h 2762"/>
                <a:gd name="T72" fmla="*/ 4467 w 5821"/>
                <a:gd name="T73" fmla="*/ 1385 h 2762"/>
                <a:gd name="T74" fmla="*/ 4058 w 5821"/>
                <a:gd name="T75" fmla="*/ 1295 h 2762"/>
                <a:gd name="T76" fmla="*/ 3459 w 5821"/>
                <a:gd name="T77" fmla="*/ 1179 h 2762"/>
                <a:gd name="T78" fmla="*/ 4873 w 5821"/>
                <a:gd name="T79" fmla="*/ 1004 h 2762"/>
                <a:gd name="T80" fmla="*/ 4982 w 5821"/>
                <a:gd name="T81" fmla="*/ 983 h 2762"/>
                <a:gd name="T82" fmla="*/ 2906 w 5821"/>
                <a:gd name="T83" fmla="*/ 922 h 2762"/>
                <a:gd name="T84" fmla="*/ 3144 w 5821"/>
                <a:gd name="T85" fmla="*/ 889 h 2762"/>
                <a:gd name="T86" fmla="*/ 5164 w 5821"/>
                <a:gd name="T87" fmla="*/ 789 h 2762"/>
                <a:gd name="T88" fmla="*/ 3066 w 5821"/>
                <a:gd name="T89" fmla="*/ 671 h 2762"/>
                <a:gd name="T90" fmla="*/ 3156 w 5821"/>
                <a:gd name="T91" fmla="*/ 593 h 2762"/>
                <a:gd name="T92" fmla="*/ 3163 w 5821"/>
                <a:gd name="T93" fmla="*/ 518 h 2762"/>
                <a:gd name="T94" fmla="*/ 4054 w 5821"/>
                <a:gd name="T95" fmla="*/ 447 h 2762"/>
                <a:gd name="T96" fmla="*/ 3610 w 5821"/>
                <a:gd name="T97" fmla="*/ 393 h 2762"/>
                <a:gd name="T98" fmla="*/ 4063 w 5821"/>
                <a:gd name="T99" fmla="*/ 341 h 2762"/>
                <a:gd name="T100" fmla="*/ 4188 w 5821"/>
                <a:gd name="T101" fmla="*/ 315 h 2762"/>
                <a:gd name="T102" fmla="*/ 4611 w 5821"/>
                <a:gd name="T103" fmla="*/ 244 h 2762"/>
                <a:gd name="T104" fmla="*/ 5221 w 5821"/>
                <a:gd name="T105" fmla="*/ 695 h 2762"/>
                <a:gd name="T106" fmla="*/ 5192 w 5821"/>
                <a:gd name="T107" fmla="*/ 967 h 2762"/>
                <a:gd name="T108" fmla="*/ 5707 w 5821"/>
                <a:gd name="T109" fmla="*/ 2530 h 2762"/>
                <a:gd name="T110" fmla="*/ 5140 w 5821"/>
                <a:gd name="T111" fmla="*/ 2360 h 2762"/>
                <a:gd name="T112" fmla="*/ 4736 w 5821"/>
                <a:gd name="T113" fmla="*/ 2119 h 2762"/>
                <a:gd name="T114" fmla="*/ 5058 w 5821"/>
                <a:gd name="T115" fmla="*/ 1935 h 2762"/>
                <a:gd name="T116" fmla="*/ 4472 w 5821"/>
                <a:gd name="T117" fmla="*/ 1619 h 2762"/>
                <a:gd name="T118" fmla="*/ 4902 w 5821"/>
                <a:gd name="T119" fmla="*/ 1878 h 2762"/>
                <a:gd name="T120" fmla="*/ 4767 w 5821"/>
                <a:gd name="T121" fmla="*/ 1777 h 2762"/>
                <a:gd name="T122" fmla="*/ 4864 w 5821"/>
                <a:gd name="T123" fmla="*/ 1404 h 2762"/>
                <a:gd name="T124" fmla="*/ 5299 w 5821"/>
                <a:gd name="T125" fmla="*/ 1855 h 2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21" h="2762">
                  <a:moveTo>
                    <a:pt x="130" y="688"/>
                  </a:moveTo>
                  <a:lnTo>
                    <a:pt x="145" y="688"/>
                  </a:lnTo>
                  <a:lnTo>
                    <a:pt x="145" y="695"/>
                  </a:lnTo>
                  <a:lnTo>
                    <a:pt x="145" y="700"/>
                  </a:lnTo>
                  <a:lnTo>
                    <a:pt x="145" y="702"/>
                  </a:lnTo>
                  <a:lnTo>
                    <a:pt x="135" y="704"/>
                  </a:lnTo>
                  <a:lnTo>
                    <a:pt x="126" y="709"/>
                  </a:lnTo>
                  <a:lnTo>
                    <a:pt x="114" y="709"/>
                  </a:lnTo>
                  <a:lnTo>
                    <a:pt x="102" y="709"/>
                  </a:lnTo>
                  <a:lnTo>
                    <a:pt x="102" y="709"/>
                  </a:lnTo>
                  <a:lnTo>
                    <a:pt x="100" y="704"/>
                  </a:lnTo>
                  <a:lnTo>
                    <a:pt x="100" y="704"/>
                  </a:lnTo>
                  <a:lnTo>
                    <a:pt x="102" y="702"/>
                  </a:lnTo>
                  <a:lnTo>
                    <a:pt x="104" y="702"/>
                  </a:lnTo>
                  <a:lnTo>
                    <a:pt x="109" y="700"/>
                  </a:lnTo>
                  <a:lnTo>
                    <a:pt x="114" y="697"/>
                  </a:lnTo>
                  <a:lnTo>
                    <a:pt x="116" y="695"/>
                  </a:lnTo>
                  <a:lnTo>
                    <a:pt x="121" y="695"/>
                  </a:lnTo>
                  <a:lnTo>
                    <a:pt x="128" y="693"/>
                  </a:lnTo>
                  <a:lnTo>
                    <a:pt x="130" y="690"/>
                  </a:lnTo>
                  <a:lnTo>
                    <a:pt x="130" y="688"/>
                  </a:lnTo>
                  <a:lnTo>
                    <a:pt x="130" y="688"/>
                  </a:lnTo>
                  <a:lnTo>
                    <a:pt x="130" y="688"/>
                  </a:lnTo>
                  <a:close/>
                  <a:moveTo>
                    <a:pt x="140" y="669"/>
                  </a:moveTo>
                  <a:lnTo>
                    <a:pt x="140" y="669"/>
                  </a:lnTo>
                  <a:lnTo>
                    <a:pt x="137" y="671"/>
                  </a:lnTo>
                  <a:lnTo>
                    <a:pt x="135" y="674"/>
                  </a:lnTo>
                  <a:lnTo>
                    <a:pt x="135" y="676"/>
                  </a:lnTo>
                  <a:lnTo>
                    <a:pt x="133" y="678"/>
                  </a:lnTo>
                  <a:lnTo>
                    <a:pt x="133" y="683"/>
                  </a:lnTo>
                  <a:lnTo>
                    <a:pt x="130" y="686"/>
                  </a:lnTo>
                  <a:lnTo>
                    <a:pt x="130" y="688"/>
                  </a:lnTo>
                  <a:lnTo>
                    <a:pt x="145" y="688"/>
                  </a:lnTo>
                  <a:lnTo>
                    <a:pt x="145" y="688"/>
                  </a:lnTo>
                  <a:lnTo>
                    <a:pt x="145" y="683"/>
                  </a:lnTo>
                  <a:lnTo>
                    <a:pt x="145" y="678"/>
                  </a:lnTo>
                  <a:lnTo>
                    <a:pt x="145" y="674"/>
                  </a:lnTo>
                  <a:lnTo>
                    <a:pt x="145" y="671"/>
                  </a:lnTo>
                  <a:lnTo>
                    <a:pt x="140" y="669"/>
                  </a:lnTo>
                  <a:lnTo>
                    <a:pt x="140" y="669"/>
                  </a:lnTo>
                  <a:close/>
                  <a:moveTo>
                    <a:pt x="26" y="723"/>
                  </a:moveTo>
                  <a:lnTo>
                    <a:pt x="26" y="726"/>
                  </a:lnTo>
                  <a:lnTo>
                    <a:pt x="26" y="726"/>
                  </a:lnTo>
                  <a:lnTo>
                    <a:pt x="26" y="723"/>
                  </a:lnTo>
                  <a:lnTo>
                    <a:pt x="26" y="723"/>
                  </a:lnTo>
                  <a:lnTo>
                    <a:pt x="26" y="723"/>
                  </a:lnTo>
                  <a:close/>
                  <a:moveTo>
                    <a:pt x="0" y="714"/>
                  </a:moveTo>
                  <a:lnTo>
                    <a:pt x="0" y="714"/>
                  </a:lnTo>
                  <a:lnTo>
                    <a:pt x="0" y="716"/>
                  </a:lnTo>
                  <a:lnTo>
                    <a:pt x="3" y="719"/>
                  </a:lnTo>
                  <a:lnTo>
                    <a:pt x="5" y="721"/>
                  </a:lnTo>
                  <a:lnTo>
                    <a:pt x="10" y="721"/>
                  </a:lnTo>
                  <a:lnTo>
                    <a:pt x="17" y="721"/>
                  </a:lnTo>
                  <a:lnTo>
                    <a:pt x="22" y="723"/>
                  </a:lnTo>
                  <a:lnTo>
                    <a:pt x="26" y="723"/>
                  </a:lnTo>
                  <a:lnTo>
                    <a:pt x="26" y="723"/>
                  </a:lnTo>
                  <a:lnTo>
                    <a:pt x="36" y="721"/>
                  </a:lnTo>
                  <a:lnTo>
                    <a:pt x="48" y="721"/>
                  </a:lnTo>
                  <a:lnTo>
                    <a:pt x="55" y="716"/>
                  </a:lnTo>
                  <a:lnTo>
                    <a:pt x="57" y="714"/>
                  </a:lnTo>
                  <a:lnTo>
                    <a:pt x="0" y="714"/>
                  </a:lnTo>
                  <a:lnTo>
                    <a:pt x="0" y="714"/>
                  </a:lnTo>
                  <a:close/>
                  <a:moveTo>
                    <a:pt x="19" y="704"/>
                  </a:moveTo>
                  <a:lnTo>
                    <a:pt x="19" y="704"/>
                  </a:lnTo>
                  <a:lnTo>
                    <a:pt x="8" y="709"/>
                  </a:lnTo>
                  <a:lnTo>
                    <a:pt x="0" y="712"/>
                  </a:lnTo>
                  <a:lnTo>
                    <a:pt x="0" y="714"/>
                  </a:lnTo>
                  <a:lnTo>
                    <a:pt x="57" y="714"/>
                  </a:lnTo>
                  <a:lnTo>
                    <a:pt x="57" y="714"/>
                  </a:lnTo>
                  <a:lnTo>
                    <a:pt x="57" y="714"/>
                  </a:lnTo>
                  <a:lnTo>
                    <a:pt x="52" y="714"/>
                  </a:lnTo>
                  <a:lnTo>
                    <a:pt x="50" y="712"/>
                  </a:lnTo>
                  <a:lnTo>
                    <a:pt x="45" y="712"/>
                  </a:lnTo>
                  <a:lnTo>
                    <a:pt x="41" y="709"/>
                  </a:lnTo>
                  <a:lnTo>
                    <a:pt x="36" y="704"/>
                  </a:lnTo>
                  <a:lnTo>
                    <a:pt x="36" y="704"/>
                  </a:lnTo>
                  <a:lnTo>
                    <a:pt x="19" y="704"/>
                  </a:lnTo>
                  <a:lnTo>
                    <a:pt x="19" y="704"/>
                  </a:lnTo>
                  <a:close/>
                  <a:moveTo>
                    <a:pt x="130" y="572"/>
                  </a:moveTo>
                  <a:lnTo>
                    <a:pt x="130" y="572"/>
                  </a:lnTo>
                  <a:lnTo>
                    <a:pt x="130" y="572"/>
                  </a:lnTo>
                  <a:lnTo>
                    <a:pt x="135" y="574"/>
                  </a:lnTo>
                  <a:lnTo>
                    <a:pt x="137" y="577"/>
                  </a:lnTo>
                  <a:lnTo>
                    <a:pt x="142" y="579"/>
                  </a:lnTo>
                  <a:lnTo>
                    <a:pt x="145" y="579"/>
                  </a:lnTo>
                  <a:lnTo>
                    <a:pt x="147" y="579"/>
                  </a:lnTo>
                  <a:lnTo>
                    <a:pt x="149" y="577"/>
                  </a:lnTo>
                  <a:lnTo>
                    <a:pt x="149" y="572"/>
                  </a:lnTo>
                  <a:lnTo>
                    <a:pt x="152" y="572"/>
                  </a:lnTo>
                  <a:lnTo>
                    <a:pt x="130" y="572"/>
                  </a:lnTo>
                  <a:lnTo>
                    <a:pt x="130" y="572"/>
                  </a:lnTo>
                  <a:close/>
                  <a:moveTo>
                    <a:pt x="147" y="560"/>
                  </a:moveTo>
                  <a:lnTo>
                    <a:pt x="147" y="560"/>
                  </a:lnTo>
                  <a:lnTo>
                    <a:pt x="142" y="560"/>
                  </a:lnTo>
                  <a:lnTo>
                    <a:pt x="142" y="560"/>
                  </a:lnTo>
                  <a:lnTo>
                    <a:pt x="140" y="560"/>
                  </a:lnTo>
                  <a:lnTo>
                    <a:pt x="137" y="563"/>
                  </a:lnTo>
                  <a:lnTo>
                    <a:pt x="135" y="563"/>
                  </a:lnTo>
                  <a:lnTo>
                    <a:pt x="133" y="565"/>
                  </a:lnTo>
                  <a:lnTo>
                    <a:pt x="128" y="567"/>
                  </a:lnTo>
                  <a:lnTo>
                    <a:pt x="128" y="567"/>
                  </a:lnTo>
                  <a:lnTo>
                    <a:pt x="128" y="567"/>
                  </a:lnTo>
                  <a:lnTo>
                    <a:pt x="128" y="572"/>
                  </a:lnTo>
                  <a:lnTo>
                    <a:pt x="152" y="572"/>
                  </a:lnTo>
                  <a:lnTo>
                    <a:pt x="154" y="567"/>
                  </a:lnTo>
                  <a:lnTo>
                    <a:pt x="152" y="565"/>
                  </a:lnTo>
                  <a:lnTo>
                    <a:pt x="152" y="563"/>
                  </a:lnTo>
                  <a:lnTo>
                    <a:pt x="147" y="560"/>
                  </a:lnTo>
                  <a:lnTo>
                    <a:pt x="147" y="560"/>
                  </a:lnTo>
                  <a:close/>
                  <a:moveTo>
                    <a:pt x="1706" y="2741"/>
                  </a:moveTo>
                  <a:lnTo>
                    <a:pt x="1706" y="2741"/>
                  </a:lnTo>
                  <a:lnTo>
                    <a:pt x="1703" y="2743"/>
                  </a:lnTo>
                  <a:lnTo>
                    <a:pt x="1701" y="2745"/>
                  </a:lnTo>
                  <a:lnTo>
                    <a:pt x="1701" y="2748"/>
                  </a:lnTo>
                  <a:lnTo>
                    <a:pt x="1701" y="2748"/>
                  </a:lnTo>
                  <a:lnTo>
                    <a:pt x="1708" y="2750"/>
                  </a:lnTo>
                  <a:lnTo>
                    <a:pt x="1718" y="2755"/>
                  </a:lnTo>
                  <a:lnTo>
                    <a:pt x="1727" y="2760"/>
                  </a:lnTo>
                  <a:lnTo>
                    <a:pt x="1739" y="2762"/>
                  </a:lnTo>
                  <a:lnTo>
                    <a:pt x="1748" y="2760"/>
                  </a:lnTo>
                  <a:lnTo>
                    <a:pt x="1760" y="2757"/>
                  </a:lnTo>
                  <a:lnTo>
                    <a:pt x="1770" y="2755"/>
                  </a:lnTo>
                  <a:lnTo>
                    <a:pt x="1777" y="2755"/>
                  </a:lnTo>
                  <a:lnTo>
                    <a:pt x="1784" y="2750"/>
                  </a:lnTo>
                  <a:lnTo>
                    <a:pt x="1796" y="2750"/>
                  </a:lnTo>
                  <a:lnTo>
                    <a:pt x="1807" y="2745"/>
                  </a:lnTo>
                  <a:lnTo>
                    <a:pt x="1812" y="2741"/>
                  </a:lnTo>
                  <a:lnTo>
                    <a:pt x="1812" y="2741"/>
                  </a:lnTo>
                  <a:lnTo>
                    <a:pt x="1706" y="2741"/>
                  </a:lnTo>
                  <a:lnTo>
                    <a:pt x="1706" y="2741"/>
                  </a:lnTo>
                  <a:close/>
                  <a:moveTo>
                    <a:pt x="1694" y="2741"/>
                  </a:moveTo>
                  <a:lnTo>
                    <a:pt x="1694" y="2741"/>
                  </a:lnTo>
                  <a:lnTo>
                    <a:pt x="1694" y="2741"/>
                  </a:lnTo>
                  <a:lnTo>
                    <a:pt x="1696" y="2741"/>
                  </a:lnTo>
                  <a:lnTo>
                    <a:pt x="1694" y="2741"/>
                  </a:lnTo>
                  <a:lnTo>
                    <a:pt x="1694" y="2741"/>
                  </a:lnTo>
                  <a:close/>
                  <a:moveTo>
                    <a:pt x="1711" y="2722"/>
                  </a:moveTo>
                  <a:lnTo>
                    <a:pt x="1711" y="2722"/>
                  </a:lnTo>
                  <a:lnTo>
                    <a:pt x="1673" y="2722"/>
                  </a:lnTo>
                  <a:lnTo>
                    <a:pt x="1675" y="2722"/>
                  </a:lnTo>
                  <a:lnTo>
                    <a:pt x="1675" y="2724"/>
                  </a:lnTo>
                  <a:lnTo>
                    <a:pt x="1680" y="2729"/>
                  </a:lnTo>
                  <a:lnTo>
                    <a:pt x="1682" y="2734"/>
                  </a:lnTo>
                  <a:lnTo>
                    <a:pt x="1687" y="2738"/>
                  </a:lnTo>
                  <a:lnTo>
                    <a:pt x="1692" y="2741"/>
                  </a:lnTo>
                  <a:lnTo>
                    <a:pt x="1696" y="2741"/>
                  </a:lnTo>
                  <a:lnTo>
                    <a:pt x="1696" y="2741"/>
                  </a:lnTo>
                  <a:lnTo>
                    <a:pt x="1701" y="2741"/>
                  </a:lnTo>
                  <a:lnTo>
                    <a:pt x="1703" y="2741"/>
                  </a:lnTo>
                  <a:lnTo>
                    <a:pt x="1706" y="2734"/>
                  </a:lnTo>
                  <a:lnTo>
                    <a:pt x="1711" y="2729"/>
                  </a:lnTo>
                  <a:lnTo>
                    <a:pt x="1711" y="2722"/>
                  </a:lnTo>
                  <a:lnTo>
                    <a:pt x="1711" y="2722"/>
                  </a:lnTo>
                  <a:close/>
                  <a:moveTo>
                    <a:pt x="1763" y="2722"/>
                  </a:moveTo>
                  <a:lnTo>
                    <a:pt x="1763" y="2722"/>
                  </a:lnTo>
                  <a:lnTo>
                    <a:pt x="1725" y="2722"/>
                  </a:lnTo>
                  <a:lnTo>
                    <a:pt x="1725" y="2724"/>
                  </a:lnTo>
                  <a:lnTo>
                    <a:pt x="1720" y="2729"/>
                  </a:lnTo>
                  <a:lnTo>
                    <a:pt x="1713" y="2734"/>
                  </a:lnTo>
                  <a:lnTo>
                    <a:pt x="1708" y="2741"/>
                  </a:lnTo>
                  <a:lnTo>
                    <a:pt x="1706" y="2741"/>
                  </a:lnTo>
                  <a:lnTo>
                    <a:pt x="1812" y="2741"/>
                  </a:lnTo>
                  <a:lnTo>
                    <a:pt x="1812" y="2741"/>
                  </a:lnTo>
                  <a:lnTo>
                    <a:pt x="1800" y="2738"/>
                  </a:lnTo>
                  <a:lnTo>
                    <a:pt x="1789" y="2738"/>
                  </a:lnTo>
                  <a:lnTo>
                    <a:pt x="1777" y="2734"/>
                  </a:lnTo>
                  <a:lnTo>
                    <a:pt x="1767" y="2727"/>
                  </a:lnTo>
                  <a:lnTo>
                    <a:pt x="1763" y="2722"/>
                  </a:lnTo>
                  <a:lnTo>
                    <a:pt x="1763" y="2722"/>
                  </a:lnTo>
                  <a:close/>
                  <a:moveTo>
                    <a:pt x="1656" y="2703"/>
                  </a:moveTo>
                  <a:lnTo>
                    <a:pt x="1656" y="2703"/>
                  </a:lnTo>
                  <a:lnTo>
                    <a:pt x="1656" y="2703"/>
                  </a:lnTo>
                  <a:lnTo>
                    <a:pt x="1659" y="2710"/>
                  </a:lnTo>
                  <a:lnTo>
                    <a:pt x="1661" y="2712"/>
                  </a:lnTo>
                  <a:lnTo>
                    <a:pt x="1663" y="2717"/>
                  </a:lnTo>
                  <a:lnTo>
                    <a:pt x="1668" y="2719"/>
                  </a:lnTo>
                  <a:lnTo>
                    <a:pt x="1670" y="2722"/>
                  </a:lnTo>
                  <a:lnTo>
                    <a:pt x="1673" y="2722"/>
                  </a:lnTo>
                  <a:lnTo>
                    <a:pt x="1711" y="2722"/>
                  </a:lnTo>
                  <a:lnTo>
                    <a:pt x="1711" y="2719"/>
                  </a:lnTo>
                  <a:lnTo>
                    <a:pt x="1713" y="2715"/>
                  </a:lnTo>
                  <a:lnTo>
                    <a:pt x="1715" y="2712"/>
                  </a:lnTo>
                  <a:lnTo>
                    <a:pt x="1718" y="2710"/>
                  </a:lnTo>
                  <a:lnTo>
                    <a:pt x="1720" y="2712"/>
                  </a:lnTo>
                  <a:lnTo>
                    <a:pt x="1725" y="2715"/>
                  </a:lnTo>
                  <a:lnTo>
                    <a:pt x="1725" y="2717"/>
                  </a:lnTo>
                  <a:lnTo>
                    <a:pt x="1725" y="2722"/>
                  </a:lnTo>
                  <a:lnTo>
                    <a:pt x="1725" y="2722"/>
                  </a:lnTo>
                  <a:lnTo>
                    <a:pt x="1763" y="2722"/>
                  </a:lnTo>
                  <a:lnTo>
                    <a:pt x="1755" y="2717"/>
                  </a:lnTo>
                  <a:lnTo>
                    <a:pt x="1746" y="2705"/>
                  </a:lnTo>
                  <a:lnTo>
                    <a:pt x="1744" y="2703"/>
                  </a:lnTo>
                  <a:lnTo>
                    <a:pt x="1656" y="2703"/>
                  </a:lnTo>
                  <a:lnTo>
                    <a:pt x="1656" y="2703"/>
                  </a:lnTo>
                  <a:close/>
                  <a:moveTo>
                    <a:pt x="1656" y="2684"/>
                  </a:moveTo>
                  <a:lnTo>
                    <a:pt x="1656" y="2684"/>
                  </a:lnTo>
                  <a:lnTo>
                    <a:pt x="1656" y="2686"/>
                  </a:lnTo>
                  <a:lnTo>
                    <a:pt x="1659" y="2691"/>
                  </a:lnTo>
                  <a:lnTo>
                    <a:pt x="1656" y="2696"/>
                  </a:lnTo>
                  <a:lnTo>
                    <a:pt x="1656" y="2703"/>
                  </a:lnTo>
                  <a:lnTo>
                    <a:pt x="1744" y="2703"/>
                  </a:lnTo>
                  <a:lnTo>
                    <a:pt x="1741" y="2693"/>
                  </a:lnTo>
                  <a:lnTo>
                    <a:pt x="1739" y="2684"/>
                  </a:lnTo>
                  <a:lnTo>
                    <a:pt x="1656" y="2684"/>
                  </a:lnTo>
                  <a:lnTo>
                    <a:pt x="1656" y="2684"/>
                  </a:lnTo>
                  <a:close/>
                  <a:moveTo>
                    <a:pt x="1637" y="2663"/>
                  </a:moveTo>
                  <a:lnTo>
                    <a:pt x="1637" y="2663"/>
                  </a:lnTo>
                  <a:lnTo>
                    <a:pt x="1637" y="2665"/>
                  </a:lnTo>
                  <a:lnTo>
                    <a:pt x="1637" y="2667"/>
                  </a:lnTo>
                  <a:lnTo>
                    <a:pt x="1640" y="2672"/>
                  </a:lnTo>
                  <a:lnTo>
                    <a:pt x="1644" y="2675"/>
                  </a:lnTo>
                  <a:lnTo>
                    <a:pt x="1647" y="2675"/>
                  </a:lnTo>
                  <a:lnTo>
                    <a:pt x="1649" y="2677"/>
                  </a:lnTo>
                  <a:lnTo>
                    <a:pt x="1652" y="2679"/>
                  </a:lnTo>
                  <a:lnTo>
                    <a:pt x="1654" y="2682"/>
                  </a:lnTo>
                  <a:lnTo>
                    <a:pt x="1656" y="2684"/>
                  </a:lnTo>
                  <a:lnTo>
                    <a:pt x="1739" y="2684"/>
                  </a:lnTo>
                  <a:lnTo>
                    <a:pt x="1739" y="2684"/>
                  </a:lnTo>
                  <a:lnTo>
                    <a:pt x="1741" y="2670"/>
                  </a:lnTo>
                  <a:lnTo>
                    <a:pt x="1744" y="2663"/>
                  </a:lnTo>
                  <a:lnTo>
                    <a:pt x="1637" y="2663"/>
                  </a:lnTo>
                  <a:lnTo>
                    <a:pt x="1637" y="2663"/>
                  </a:lnTo>
                  <a:close/>
                  <a:moveTo>
                    <a:pt x="1644" y="2644"/>
                  </a:moveTo>
                  <a:lnTo>
                    <a:pt x="1644" y="2644"/>
                  </a:lnTo>
                  <a:lnTo>
                    <a:pt x="1647" y="2644"/>
                  </a:lnTo>
                  <a:lnTo>
                    <a:pt x="1649" y="2649"/>
                  </a:lnTo>
                  <a:lnTo>
                    <a:pt x="1649" y="2651"/>
                  </a:lnTo>
                  <a:lnTo>
                    <a:pt x="1647" y="2653"/>
                  </a:lnTo>
                  <a:lnTo>
                    <a:pt x="1644" y="2658"/>
                  </a:lnTo>
                  <a:lnTo>
                    <a:pt x="1642" y="2660"/>
                  </a:lnTo>
                  <a:lnTo>
                    <a:pt x="1640" y="2663"/>
                  </a:lnTo>
                  <a:lnTo>
                    <a:pt x="1637" y="2663"/>
                  </a:lnTo>
                  <a:lnTo>
                    <a:pt x="1744" y="2663"/>
                  </a:lnTo>
                  <a:lnTo>
                    <a:pt x="1748" y="2660"/>
                  </a:lnTo>
                  <a:lnTo>
                    <a:pt x="1758" y="2653"/>
                  </a:lnTo>
                  <a:lnTo>
                    <a:pt x="1767" y="2644"/>
                  </a:lnTo>
                  <a:lnTo>
                    <a:pt x="1644" y="2644"/>
                  </a:lnTo>
                  <a:lnTo>
                    <a:pt x="1644" y="2644"/>
                  </a:lnTo>
                  <a:close/>
                  <a:moveTo>
                    <a:pt x="1786" y="2625"/>
                  </a:moveTo>
                  <a:lnTo>
                    <a:pt x="1786" y="2625"/>
                  </a:lnTo>
                  <a:lnTo>
                    <a:pt x="1633" y="2625"/>
                  </a:lnTo>
                  <a:lnTo>
                    <a:pt x="1633" y="2630"/>
                  </a:lnTo>
                  <a:lnTo>
                    <a:pt x="1633" y="2634"/>
                  </a:lnTo>
                  <a:lnTo>
                    <a:pt x="1633" y="2637"/>
                  </a:lnTo>
                  <a:lnTo>
                    <a:pt x="1635" y="2641"/>
                  </a:lnTo>
                  <a:lnTo>
                    <a:pt x="1640" y="2641"/>
                  </a:lnTo>
                  <a:lnTo>
                    <a:pt x="1640" y="2641"/>
                  </a:lnTo>
                  <a:lnTo>
                    <a:pt x="1644" y="2641"/>
                  </a:lnTo>
                  <a:lnTo>
                    <a:pt x="1644" y="2644"/>
                  </a:lnTo>
                  <a:lnTo>
                    <a:pt x="1767" y="2644"/>
                  </a:lnTo>
                  <a:lnTo>
                    <a:pt x="1767" y="2641"/>
                  </a:lnTo>
                  <a:lnTo>
                    <a:pt x="1779" y="2634"/>
                  </a:lnTo>
                  <a:lnTo>
                    <a:pt x="1786" y="2627"/>
                  </a:lnTo>
                  <a:lnTo>
                    <a:pt x="1786" y="2625"/>
                  </a:lnTo>
                  <a:lnTo>
                    <a:pt x="1786" y="2625"/>
                  </a:lnTo>
                  <a:close/>
                  <a:moveTo>
                    <a:pt x="1642" y="2604"/>
                  </a:moveTo>
                  <a:lnTo>
                    <a:pt x="1642" y="2604"/>
                  </a:lnTo>
                  <a:lnTo>
                    <a:pt x="1640" y="2611"/>
                  </a:lnTo>
                  <a:lnTo>
                    <a:pt x="1637" y="2616"/>
                  </a:lnTo>
                  <a:lnTo>
                    <a:pt x="1633" y="2620"/>
                  </a:lnTo>
                  <a:lnTo>
                    <a:pt x="1633" y="2625"/>
                  </a:lnTo>
                  <a:lnTo>
                    <a:pt x="1786" y="2625"/>
                  </a:lnTo>
                  <a:lnTo>
                    <a:pt x="1789" y="2623"/>
                  </a:lnTo>
                  <a:lnTo>
                    <a:pt x="1791" y="2620"/>
                  </a:lnTo>
                  <a:lnTo>
                    <a:pt x="1791" y="2616"/>
                  </a:lnTo>
                  <a:lnTo>
                    <a:pt x="1793" y="2611"/>
                  </a:lnTo>
                  <a:lnTo>
                    <a:pt x="1796" y="2604"/>
                  </a:lnTo>
                  <a:lnTo>
                    <a:pt x="1642" y="2604"/>
                  </a:lnTo>
                  <a:lnTo>
                    <a:pt x="1642" y="2604"/>
                  </a:lnTo>
                  <a:close/>
                  <a:moveTo>
                    <a:pt x="1637" y="2585"/>
                  </a:moveTo>
                  <a:lnTo>
                    <a:pt x="1637" y="2585"/>
                  </a:lnTo>
                  <a:lnTo>
                    <a:pt x="1640" y="2587"/>
                  </a:lnTo>
                  <a:lnTo>
                    <a:pt x="1640" y="2592"/>
                  </a:lnTo>
                  <a:lnTo>
                    <a:pt x="1642" y="2597"/>
                  </a:lnTo>
                  <a:lnTo>
                    <a:pt x="1644" y="2597"/>
                  </a:lnTo>
                  <a:lnTo>
                    <a:pt x="1644" y="2604"/>
                  </a:lnTo>
                  <a:lnTo>
                    <a:pt x="1642" y="2604"/>
                  </a:lnTo>
                  <a:lnTo>
                    <a:pt x="1642" y="2604"/>
                  </a:lnTo>
                  <a:lnTo>
                    <a:pt x="1796" y="2604"/>
                  </a:lnTo>
                  <a:lnTo>
                    <a:pt x="1796" y="2604"/>
                  </a:lnTo>
                  <a:lnTo>
                    <a:pt x="1798" y="2601"/>
                  </a:lnTo>
                  <a:lnTo>
                    <a:pt x="1798" y="2597"/>
                  </a:lnTo>
                  <a:lnTo>
                    <a:pt x="1796" y="2597"/>
                  </a:lnTo>
                  <a:lnTo>
                    <a:pt x="1793" y="2594"/>
                  </a:lnTo>
                  <a:lnTo>
                    <a:pt x="1789" y="2594"/>
                  </a:lnTo>
                  <a:lnTo>
                    <a:pt x="1784" y="2594"/>
                  </a:lnTo>
                  <a:lnTo>
                    <a:pt x="1779" y="2594"/>
                  </a:lnTo>
                  <a:lnTo>
                    <a:pt x="1774" y="2592"/>
                  </a:lnTo>
                  <a:lnTo>
                    <a:pt x="1770" y="2592"/>
                  </a:lnTo>
                  <a:lnTo>
                    <a:pt x="1767" y="2590"/>
                  </a:lnTo>
                  <a:lnTo>
                    <a:pt x="1767" y="2587"/>
                  </a:lnTo>
                  <a:lnTo>
                    <a:pt x="1767" y="2585"/>
                  </a:lnTo>
                  <a:lnTo>
                    <a:pt x="1637" y="2585"/>
                  </a:lnTo>
                  <a:lnTo>
                    <a:pt x="1637" y="2585"/>
                  </a:lnTo>
                  <a:close/>
                  <a:moveTo>
                    <a:pt x="1637" y="2566"/>
                  </a:moveTo>
                  <a:lnTo>
                    <a:pt x="1637" y="2566"/>
                  </a:lnTo>
                  <a:lnTo>
                    <a:pt x="1637" y="2566"/>
                  </a:lnTo>
                  <a:lnTo>
                    <a:pt x="1635" y="2573"/>
                  </a:lnTo>
                  <a:lnTo>
                    <a:pt x="1635" y="2580"/>
                  </a:lnTo>
                  <a:lnTo>
                    <a:pt x="1635" y="2582"/>
                  </a:lnTo>
                  <a:lnTo>
                    <a:pt x="1637" y="2585"/>
                  </a:lnTo>
                  <a:lnTo>
                    <a:pt x="1767" y="2585"/>
                  </a:lnTo>
                  <a:lnTo>
                    <a:pt x="1767" y="2585"/>
                  </a:lnTo>
                  <a:lnTo>
                    <a:pt x="1767" y="2582"/>
                  </a:lnTo>
                  <a:lnTo>
                    <a:pt x="1770" y="2578"/>
                  </a:lnTo>
                  <a:lnTo>
                    <a:pt x="1772" y="2573"/>
                  </a:lnTo>
                  <a:lnTo>
                    <a:pt x="1779" y="2568"/>
                  </a:lnTo>
                  <a:lnTo>
                    <a:pt x="1781" y="2566"/>
                  </a:lnTo>
                  <a:lnTo>
                    <a:pt x="1637" y="2566"/>
                  </a:lnTo>
                  <a:lnTo>
                    <a:pt x="1637" y="2566"/>
                  </a:lnTo>
                  <a:close/>
                  <a:moveTo>
                    <a:pt x="1652" y="2547"/>
                  </a:moveTo>
                  <a:lnTo>
                    <a:pt x="1652" y="2547"/>
                  </a:lnTo>
                  <a:lnTo>
                    <a:pt x="1649" y="2552"/>
                  </a:lnTo>
                  <a:lnTo>
                    <a:pt x="1644" y="2559"/>
                  </a:lnTo>
                  <a:lnTo>
                    <a:pt x="1637" y="2566"/>
                  </a:lnTo>
                  <a:lnTo>
                    <a:pt x="1781" y="2566"/>
                  </a:lnTo>
                  <a:lnTo>
                    <a:pt x="1786" y="2561"/>
                  </a:lnTo>
                  <a:lnTo>
                    <a:pt x="1791" y="2554"/>
                  </a:lnTo>
                  <a:lnTo>
                    <a:pt x="1798" y="2547"/>
                  </a:lnTo>
                  <a:lnTo>
                    <a:pt x="1652" y="2547"/>
                  </a:lnTo>
                  <a:lnTo>
                    <a:pt x="1652" y="2547"/>
                  </a:lnTo>
                  <a:close/>
                  <a:moveTo>
                    <a:pt x="1663" y="2526"/>
                  </a:moveTo>
                  <a:lnTo>
                    <a:pt x="1663" y="2526"/>
                  </a:lnTo>
                  <a:lnTo>
                    <a:pt x="1659" y="2538"/>
                  </a:lnTo>
                  <a:lnTo>
                    <a:pt x="1654" y="2547"/>
                  </a:lnTo>
                  <a:lnTo>
                    <a:pt x="1798" y="2547"/>
                  </a:lnTo>
                  <a:lnTo>
                    <a:pt x="1798" y="2545"/>
                  </a:lnTo>
                  <a:lnTo>
                    <a:pt x="1803" y="2538"/>
                  </a:lnTo>
                  <a:lnTo>
                    <a:pt x="1805" y="2535"/>
                  </a:lnTo>
                  <a:lnTo>
                    <a:pt x="1810" y="2533"/>
                  </a:lnTo>
                  <a:lnTo>
                    <a:pt x="1814" y="2528"/>
                  </a:lnTo>
                  <a:lnTo>
                    <a:pt x="1814" y="2526"/>
                  </a:lnTo>
                  <a:lnTo>
                    <a:pt x="1663" y="2526"/>
                  </a:lnTo>
                  <a:lnTo>
                    <a:pt x="1663" y="2526"/>
                  </a:lnTo>
                  <a:close/>
                  <a:moveTo>
                    <a:pt x="1666" y="2509"/>
                  </a:moveTo>
                  <a:lnTo>
                    <a:pt x="1666" y="2509"/>
                  </a:lnTo>
                  <a:lnTo>
                    <a:pt x="1666" y="2509"/>
                  </a:lnTo>
                  <a:lnTo>
                    <a:pt x="1666" y="2516"/>
                  </a:lnTo>
                  <a:lnTo>
                    <a:pt x="1666" y="2523"/>
                  </a:lnTo>
                  <a:lnTo>
                    <a:pt x="1663" y="2526"/>
                  </a:lnTo>
                  <a:lnTo>
                    <a:pt x="1814" y="2526"/>
                  </a:lnTo>
                  <a:lnTo>
                    <a:pt x="1819" y="2523"/>
                  </a:lnTo>
                  <a:lnTo>
                    <a:pt x="1824" y="2516"/>
                  </a:lnTo>
                  <a:lnTo>
                    <a:pt x="1826" y="2509"/>
                  </a:lnTo>
                  <a:lnTo>
                    <a:pt x="1829" y="2509"/>
                  </a:lnTo>
                  <a:lnTo>
                    <a:pt x="1666" y="2509"/>
                  </a:lnTo>
                  <a:lnTo>
                    <a:pt x="1666" y="2509"/>
                  </a:lnTo>
                  <a:close/>
                  <a:moveTo>
                    <a:pt x="1661" y="2488"/>
                  </a:moveTo>
                  <a:lnTo>
                    <a:pt x="1661" y="2488"/>
                  </a:lnTo>
                  <a:lnTo>
                    <a:pt x="1661" y="2493"/>
                  </a:lnTo>
                  <a:lnTo>
                    <a:pt x="1666" y="2509"/>
                  </a:lnTo>
                  <a:lnTo>
                    <a:pt x="1829" y="2509"/>
                  </a:lnTo>
                  <a:lnTo>
                    <a:pt x="1829" y="2507"/>
                  </a:lnTo>
                  <a:lnTo>
                    <a:pt x="1829" y="2504"/>
                  </a:lnTo>
                  <a:lnTo>
                    <a:pt x="1826" y="2504"/>
                  </a:lnTo>
                  <a:lnTo>
                    <a:pt x="1824" y="2504"/>
                  </a:lnTo>
                  <a:lnTo>
                    <a:pt x="1819" y="2504"/>
                  </a:lnTo>
                  <a:lnTo>
                    <a:pt x="1817" y="2504"/>
                  </a:lnTo>
                  <a:lnTo>
                    <a:pt x="1814" y="2504"/>
                  </a:lnTo>
                  <a:lnTo>
                    <a:pt x="1810" y="2504"/>
                  </a:lnTo>
                  <a:lnTo>
                    <a:pt x="1805" y="2500"/>
                  </a:lnTo>
                  <a:lnTo>
                    <a:pt x="1805" y="2497"/>
                  </a:lnTo>
                  <a:lnTo>
                    <a:pt x="1803" y="2490"/>
                  </a:lnTo>
                  <a:lnTo>
                    <a:pt x="1803" y="2488"/>
                  </a:lnTo>
                  <a:lnTo>
                    <a:pt x="1661" y="2488"/>
                  </a:lnTo>
                  <a:lnTo>
                    <a:pt x="1661" y="2488"/>
                  </a:lnTo>
                  <a:close/>
                  <a:moveTo>
                    <a:pt x="1661" y="2469"/>
                  </a:moveTo>
                  <a:lnTo>
                    <a:pt x="1661" y="2469"/>
                  </a:lnTo>
                  <a:lnTo>
                    <a:pt x="1661" y="2469"/>
                  </a:lnTo>
                  <a:lnTo>
                    <a:pt x="1661" y="2481"/>
                  </a:lnTo>
                  <a:lnTo>
                    <a:pt x="1661" y="2488"/>
                  </a:lnTo>
                  <a:lnTo>
                    <a:pt x="1803" y="2488"/>
                  </a:lnTo>
                  <a:lnTo>
                    <a:pt x="1800" y="2483"/>
                  </a:lnTo>
                  <a:lnTo>
                    <a:pt x="1800" y="2481"/>
                  </a:lnTo>
                  <a:lnTo>
                    <a:pt x="1805" y="2474"/>
                  </a:lnTo>
                  <a:lnTo>
                    <a:pt x="1814" y="2476"/>
                  </a:lnTo>
                  <a:lnTo>
                    <a:pt x="1826" y="2481"/>
                  </a:lnTo>
                  <a:lnTo>
                    <a:pt x="1838" y="2486"/>
                  </a:lnTo>
                  <a:lnTo>
                    <a:pt x="1843" y="2486"/>
                  </a:lnTo>
                  <a:lnTo>
                    <a:pt x="1845" y="2486"/>
                  </a:lnTo>
                  <a:lnTo>
                    <a:pt x="1848" y="2483"/>
                  </a:lnTo>
                  <a:lnTo>
                    <a:pt x="1848" y="2481"/>
                  </a:lnTo>
                  <a:lnTo>
                    <a:pt x="1848" y="2481"/>
                  </a:lnTo>
                  <a:lnTo>
                    <a:pt x="1848" y="2474"/>
                  </a:lnTo>
                  <a:lnTo>
                    <a:pt x="1845" y="2471"/>
                  </a:lnTo>
                  <a:lnTo>
                    <a:pt x="1845" y="2469"/>
                  </a:lnTo>
                  <a:lnTo>
                    <a:pt x="1661" y="2469"/>
                  </a:lnTo>
                  <a:lnTo>
                    <a:pt x="1661" y="2469"/>
                  </a:lnTo>
                  <a:close/>
                  <a:moveTo>
                    <a:pt x="1668" y="2450"/>
                  </a:moveTo>
                  <a:lnTo>
                    <a:pt x="1668" y="2450"/>
                  </a:lnTo>
                  <a:lnTo>
                    <a:pt x="1666" y="2460"/>
                  </a:lnTo>
                  <a:lnTo>
                    <a:pt x="1661" y="2469"/>
                  </a:lnTo>
                  <a:lnTo>
                    <a:pt x="1845" y="2469"/>
                  </a:lnTo>
                  <a:lnTo>
                    <a:pt x="1845" y="2467"/>
                  </a:lnTo>
                  <a:lnTo>
                    <a:pt x="1845" y="2462"/>
                  </a:lnTo>
                  <a:lnTo>
                    <a:pt x="1845" y="2460"/>
                  </a:lnTo>
                  <a:lnTo>
                    <a:pt x="1845" y="2455"/>
                  </a:lnTo>
                  <a:lnTo>
                    <a:pt x="1848" y="2450"/>
                  </a:lnTo>
                  <a:lnTo>
                    <a:pt x="1848" y="2450"/>
                  </a:lnTo>
                  <a:lnTo>
                    <a:pt x="1668" y="2450"/>
                  </a:lnTo>
                  <a:lnTo>
                    <a:pt x="1668" y="2450"/>
                  </a:lnTo>
                  <a:close/>
                  <a:moveTo>
                    <a:pt x="1663" y="2429"/>
                  </a:moveTo>
                  <a:lnTo>
                    <a:pt x="1663" y="2429"/>
                  </a:lnTo>
                  <a:lnTo>
                    <a:pt x="1666" y="2429"/>
                  </a:lnTo>
                  <a:lnTo>
                    <a:pt x="1666" y="2431"/>
                  </a:lnTo>
                  <a:lnTo>
                    <a:pt x="1668" y="2436"/>
                  </a:lnTo>
                  <a:lnTo>
                    <a:pt x="1670" y="2441"/>
                  </a:lnTo>
                  <a:lnTo>
                    <a:pt x="1668" y="2445"/>
                  </a:lnTo>
                  <a:lnTo>
                    <a:pt x="1668" y="2450"/>
                  </a:lnTo>
                  <a:lnTo>
                    <a:pt x="1848" y="2450"/>
                  </a:lnTo>
                  <a:lnTo>
                    <a:pt x="1850" y="2448"/>
                  </a:lnTo>
                  <a:lnTo>
                    <a:pt x="1852" y="2448"/>
                  </a:lnTo>
                  <a:lnTo>
                    <a:pt x="1855" y="2448"/>
                  </a:lnTo>
                  <a:lnTo>
                    <a:pt x="1864" y="2450"/>
                  </a:lnTo>
                  <a:lnTo>
                    <a:pt x="1878" y="2450"/>
                  </a:lnTo>
                  <a:lnTo>
                    <a:pt x="1892" y="2448"/>
                  </a:lnTo>
                  <a:lnTo>
                    <a:pt x="1904" y="2445"/>
                  </a:lnTo>
                  <a:lnTo>
                    <a:pt x="1911" y="2445"/>
                  </a:lnTo>
                  <a:lnTo>
                    <a:pt x="1918" y="2438"/>
                  </a:lnTo>
                  <a:lnTo>
                    <a:pt x="1923" y="2429"/>
                  </a:lnTo>
                  <a:lnTo>
                    <a:pt x="1663" y="2429"/>
                  </a:lnTo>
                  <a:lnTo>
                    <a:pt x="1663" y="2429"/>
                  </a:lnTo>
                  <a:close/>
                  <a:moveTo>
                    <a:pt x="1663" y="2410"/>
                  </a:moveTo>
                  <a:lnTo>
                    <a:pt x="1663" y="2410"/>
                  </a:lnTo>
                  <a:lnTo>
                    <a:pt x="1661" y="2412"/>
                  </a:lnTo>
                  <a:lnTo>
                    <a:pt x="1661" y="2415"/>
                  </a:lnTo>
                  <a:lnTo>
                    <a:pt x="1661" y="2419"/>
                  </a:lnTo>
                  <a:lnTo>
                    <a:pt x="1661" y="2424"/>
                  </a:lnTo>
                  <a:lnTo>
                    <a:pt x="1661" y="2427"/>
                  </a:lnTo>
                  <a:lnTo>
                    <a:pt x="1663" y="2429"/>
                  </a:lnTo>
                  <a:lnTo>
                    <a:pt x="1663" y="2429"/>
                  </a:lnTo>
                  <a:lnTo>
                    <a:pt x="1923" y="2429"/>
                  </a:lnTo>
                  <a:lnTo>
                    <a:pt x="1926" y="2427"/>
                  </a:lnTo>
                  <a:lnTo>
                    <a:pt x="1933" y="2415"/>
                  </a:lnTo>
                  <a:lnTo>
                    <a:pt x="1937" y="2410"/>
                  </a:lnTo>
                  <a:lnTo>
                    <a:pt x="1663" y="2410"/>
                  </a:lnTo>
                  <a:lnTo>
                    <a:pt x="1663" y="2410"/>
                  </a:lnTo>
                  <a:close/>
                  <a:moveTo>
                    <a:pt x="1670" y="2391"/>
                  </a:moveTo>
                  <a:lnTo>
                    <a:pt x="1670" y="2391"/>
                  </a:lnTo>
                  <a:lnTo>
                    <a:pt x="1670" y="2396"/>
                  </a:lnTo>
                  <a:lnTo>
                    <a:pt x="1670" y="2401"/>
                  </a:lnTo>
                  <a:lnTo>
                    <a:pt x="1670" y="2403"/>
                  </a:lnTo>
                  <a:lnTo>
                    <a:pt x="1668" y="2405"/>
                  </a:lnTo>
                  <a:lnTo>
                    <a:pt x="1666" y="2408"/>
                  </a:lnTo>
                  <a:lnTo>
                    <a:pt x="1663" y="2410"/>
                  </a:lnTo>
                  <a:lnTo>
                    <a:pt x="1663" y="2410"/>
                  </a:lnTo>
                  <a:lnTo>
                    <a:pt x="1935" y="2410"/>
                  </a:lnTo>
                  <a:lnTo>
                    <a:pt x="1937" y="2405"/>
                  </a:lnTo>
                  <a:lnTo>
                    <a:pt x="1942" y="2401"/>
                  </a:lnTo>
                  <a:lnTo>
                    <a:pt x="1944" y="2396"/>
                  </a:lnTo>
                  <a:lnTo>
                    <a:pt x="1944" y="2391"/>
                  </a:lnTo>
                  <a:lnTo>
                    <a:pt x="1944" y="2391"/>
                  </a:lnTo>
                  <a:lnTo>
                    <a:pt x="1670" y="2391"/>
                  </a:lnTo>
                  <a:lnTo>
                    <a:pt x="1670" y="2391"/>
                  </a:lnTo>
                  <a:close/>
                  <a:moveTo>
                    <a:pt x="1949" y="2372"/>
                  </a:moveTo>
                  <a:lnTo>
                    <a:pt x="1949" y="2372"/>
                  </a:lnTo>
                  <a:lnTo>
                    <a:pt x="1952" y="2372"/>
                  </a:lnTo>
                  <a:lnTo>
                    <a:pt x="1963" y="2372"/>
                  </a:lnTo>
                  <a:lnTo>
                    <a:pt x="1968" y="2372"/>
                  </a:lnTo>
                  <a:lnTo>
                    <a:pt x="1949" y="2372"/>
                  </a:lnTo>
                  <a:lnTo>
                    <a:pt x="1949" y="2372"/>
                  </a:lnTo>
                  <a:close/>
                  <a:moveTo>
                    <a:pt x="1677" y="2372"/>
                  </a:moveTo>
                  <a:lnTo>
                    <a:pt x="1677" y="2372"/>
                  </a:lnTo>
                  <a:lnTo>
                    <a:pt x="1675" y="2372"/>
                  </a:lnTo>
                  <a:lnTo>
                    <a:pt x="1673" y="2382"/>
                  </a:lnTo>
                  <a:lnTo>
                    <a:pt x="1670" y="2391"/>
                  </a:lnTo>
                  <a:lnTo>
                    <a:pt x="1944" y="2391"/>
                  </a:lnTo>
                  <a:lnTo>
                    <a:pt x="1942" y="2389"/>
                  </a:lnTo>
                  <a:lnTo>
                    <a:pt x="1937" y="2384"/>
                  </a:lnTo>
                  <a:lnTo>
                    <a:pt x="1935" y="2382"/>
                  </a:lnTo>
                  <a:lnTo>
                    <a:pt x="1930" y="2377"/>
                  </a:lnTo>
                  <a:lnTo>
                    <a:pt x="1930" y="2372"/>
                  </a:lnTo>
                  <a:lnTo>
                    <a:pt x="1677" y="2372"/>
                  </a:lnTo>
                  <a:lnTo>
                    <a:pt x="1677" y="2372"/>
                  </a:lnTo>
                  <a:close/>
                  <a:moveTo>
                    <a:pt x="1918" y="2351"/>
                  </a:moveTo>
                  <a:lnTo>
                    <a:pt x="1918" y="2351"/>
                  </a:lnTo>
                  <a:lnTo>
                    <a:pt x="1687" y="2351"/>
                  </a:lnTo>
                  <a:lnTo>
                    <a:pt x="1682" y="2360"/>
                  </a:lnTo>
                  <a:lnTo>
                    <a:pt x="1677" y="2372"/>
                  </a:lnTo>
                  <a:lnTo>
                    <a:pt x="1930" y="2372"/>
                  </a:lnTo>
                  <a:lnTo>
                    <a:pt x="1928" y="2372"/>
                  </a:lnTo>
                  <a:lnTo>
                    <a:pt x="1926" y="2365"/>
                  </a:lnTo>
                  <a:lnTo>
                    <a:pt x="1923" y="2360"/>
                  </a:lnTo>
                  <a:lnTo>
                    <a:pt x="1921" y="2356"/>
                  </a:lnTo>
                  <a:lnTo>
                    <a:pt x="1918" y="2351"/>
                  </a:lnTo>
                  <a:lnTo>
                    <a:pt x="1918" y="2351"/>
                  </a:lnTo>
                  <a:close/>
                  <a:moveTo>
                    <a:pt x="1994" y="2351"/>
                  </a:moveTo>
                  <a:lnTo>
                    <a:pt x="1994" y="2351"/>
                  </a:lnTo>
                  <a:lnTo>
                    <a:pt x="1926" y="2351"/>
                  </a:lnTo>
                  <a:lnTo>
                    <a:pt x="1933" y="2360"/>
                  </a:lnTo>
                  <a:lnTo>
                    <a:pt x="1937" y="2367"/>
                  </a:lnTo>
                  <a:lnTo>
                    <a:pt x="1949" y="2372"/>
                  </a:lnTo>
                  <a:lnTo>
                    <a:pt x="1968" y="2372"/>
                  </a:lnTo>
                  <a:lnTo>
                    <a:pt x="1975" y="2370"/>
                  </a:lnTo>
                  <a:lnTo>
                    <a:pt x="1989" y="2360"/>
                  </a:lnTo>
                  <a:lnTo>
                    <a:pt x="1994" y="2351"/>
                  </a:lnTo>
                  <a:lnTo>
                    <a:pt x="1994" y="2351"/>
                  </a:lnTo>
                  <a:close/>
                  <a:moveTo>
                    <a:pt x="1923" y="2332"/>
                  </a:moveTo>
                  <a:lnTo>
                    <a:pt x="1923" y="2332"/>
                  </a:lnTo>
                  <a:lnTo>
                    <a:pt x="1923" y="2337"/>
                  </a:lnTo>
                  <a:lnTo>
                    <a:pt x="1926" y="2349"/>
                  </a:lnTo>
                  <a:lnTo>
                    <a:pt x="1926" y="2351"/>
                  </a:lnTo>
                  <a:lnTo>
                    <a:pt x="1992" y="2351"/>
                  </a:lnTo>
                  <a:lnTo>
                    <a:pt x="2003" y="2339"/>
                  </a:lnTo>
                  <a:lnTo>
                    <a:pt x="2011" y="2332"/>
                  </a:lnTo>
                  <a:lnTo>
                    <a:pt x="1923" y="2332"/>
                  </a:lnTo>
                  <a:lnTo>
                    <a:pt x="1923" y="2332"/>
                  </a:lnTo>
                  <a:close/>
                  <a:moveTo>
                    <a:pt x="1694" y="2332"/>
                  </a:moveTo>
                  <a:lnTo>
                    <a:pt x="1694" y="2332"/>
                  </a:lnTo>
                  <a:lnTo>
                    <a:pt x="1687" y="2344"/>
                  </a:lnTo>
                  <a:lnTo>
                    <a:pt x="1687" y="2351"/>
                  </a:lnTo>
                  <a:lnTo>
                    <a:pt x="1918" y="2351"/>
                  </a:lnTo>
                  <a:lnTo>
                    <a:pt x="1918" y="2349"/>
                  </a:lnTo>
                  <a:lnTo>
                    <a:pt x="1916" y="2337"/>
                  </a:lnTo>
                  <a:lnTo>
                    <a:pt x="1916" y="2332"/>
                  </a:lnTo>
                  <a:lnTo>
                    <a:pt x="1694" y="2332"/>
                  </a:lnTo>
                  <a:lnTo>
                    <a:pt x="1694" y="2332"/>
                  </a:lnTo>
                  <a:close/>
                  <a:moveTo>
                    <a:pt x="2022" y="2313"/>
                  </a:moveTo>
                  <a:lnTo>
                    <a:pt x="2022" y="2313"/>
                  </a:lnTo>
                  <a:lnTo>
                    <a:pt x="1696" y="2313"/>
                  </a:lnTo>
                  <a:lnTo>
                    <a:pt x="1696" y="2313"/>
                  </a:lnTo>
                  <a:lnTo>
                    <a:pt x="1696" y="2325"/>
                  </a:lnTo>
                  <a:lnTo>
                    <a:pt x="1694" y="2332"/>
                  </a:lnTo>
                  <a:lnTo>
                    <a:pt x="1918" y="2332"/>
                  </a:lnTo>
                  <a:lnTo>
                    <a:pt x="1918" y="2325"/>
                  </a:lnTo>
                  <a:lnTo>
                    <a:pt x="1918" y="2313"/>
                  </a:lnTo>
                  <a:lnTo>
                    <a:pt x="1921" y="2315"/>
                  </a:lnTo>
                  <a:lnTo>
                    <a:pt x="1921" y="2325"/>
                  </a:lnTo>
                  <a:lnTo>
                    <a:pt x="1923" y="2332"/>
                  </a:lnTo>
                  <a:lnTo>
                    <a:pt x="2011" y="2332"/>
                  </a:lnTo>
                  <a:lnTo>
                    <a:pt x="2018" y="2327"/>
                  </a:lnTo>
                  <a:lnTo>
                    <a:pt x="2022" y="2313"/>
                  </a:lnTo>
                  <a:lnTo>
                    <a:pt x="2022" y="2313"/>
                  </a:lnTo>
                  <a:lnTo>
                    <a:pt x="2022" y="2313"/>
                  </a:lnTo>
                  <a:close/>
                  <a:moveTo>
                    <a:pt x="1694" y="2294"/>
                  </a:moveTo>
                  <a:lnTo>
                    <a:pt x="1694" y="2294"/>
                  </a:lnTo>
                  <a:lnTo>
                    <a:pt x="1696" y="2301"/>
                  </a:lnTo>
                  <a:lnTo>
                    <a:pt x="1696" y="2313"/>
                  </a:lnTo>
                  <a:lnTo>
                    <a:pt x="2022" y="2313"/>
                  </a:lnTo>
                  <a:lnTo>
                    <a:pt x="2022" y="2306"/>
                  </a:lnTo>
                  <a:lnTo>
                    <a:pt x="2022" y="2299"/>
                  </a:lnTo>
                  <a:lnTo>
                    <a:pt x="2027" y="2294"/>
                  </a:lnTo>
                  <a:lnTo>
                    <a:pt x="1694" y="2294"/>
                  </a:lnTo>
                  <a:lnTo>
                    <a:pt x="1694" y="2294"/>
                  </a:lnTo>
                  <a:close/>
                  <a:moveTo>
                    <a:pt x="2053" y="2273"/>
                  </a:moveTo>
                  <a:lnTo>
                    <a:pt x="2053" y="2273"/>
                  </a:lnTo>
                  <a:lnTo>
                    <a:pt x="1699" y="2273"/>
                  </a:lnTo>
                  <a:lnTo>
                    <a:pt x="1699" y="2275"/>
                  </a:lnTo>
                  <a:lnTo>
                    <a:pt x="1694" y="2278"/>
                  </a:lnTo>
                  <a:lnTo>
                    <a:pt x="1694" y="2280"/>
                  </a:lnTo>
                  <a:lnTo>
                    <a:pt x="1692" y="2282"/>
                  </a:lnTo>
                  <a:lnTo>
                    <a:pt x="1689" y="2282"/>
                  </a:lnTo>
                  <a:lnTo>
                    <a:pt x="1692" y="2290"/>
                  </a:lnTo>
                  <a:lnTo>
                    <a:pt x="1694" y="2294"/>
                  </a:lnTo>
                  <a:lnTo>
                    <a:pt x="2027" y="2294"/>
                  </a:lnTo>
                  <a:lnTo>
                    <a:pt x="2027" y="2292"/>
                  </a:lnTo>
                  <a:lnTo>
                    <a:pt x="2029" y="2287"/>
                  </a:lnTo>
                  <a:lnTo>
                    <a:pt x="2034" y="2282"/>
                  </a:lnTo>
                  <a:lnTo>
                    <a:pt x="2034" y="2282"/>
                  </a:lnTo>
                  <a:lnTo>
                    <a:pt x="2039" y="2282"/>
                  </a:lnTo>
                  <a:lnTo>
                    <a:pt x="2041" y="2282"/>
                  </a:lnTo>
                  <a:lnTo>
                    <a:pt x="2041" y="2285"/>
                  </a:lnTo>
                  <a:lnTo>
                    <a:pt x="2044" y="2285"/>
                  </a:lnTo>
                  <a:lnTo>
                    <a:pt x="2048" y="2282"/>
                  </a:lnTo>
                  <a:lnTo>
                    <a:pt x="2048" y="2282"/>
                  </a:lnTo>
                  <a:lnTo>
                    <a:pt x="2053" y="2275"/>
                  </a:lnTo>
                  <a:lnTo>
                    <a:pt x="2053" y="2273"/>
                  </a:lnTo>
                  <a:lnTo>
                    <a:pt x="2053" y="2273"/>
                  </a:lnTo>
                  <a:close/>
                  <a:moveTo>
                    <a:pt x="1696" y="2254"/>
                  </a:moveTo>
                  <a:lnTo>
                    <a:pt x="1696" y="2254"/>
                  </a:lnTo>
                  <a:lnTo>
                    <a:pt x="1696" y="2256"/>
                  </a:lnTo>
                  <a:lnTo>
                    <a:pt x="1701" y="2261"/>
                  </a:lnTo>
                  <a:lnTo>
                    <a:pt x="1701" y="2266"/>
                  </a:lnTo>
                  <a:lnTo>
                    <a:pt x="1701" y="2268"/>
                  </a:lnTo>
                  <a:lnTo>
                    <a:pt x="1701" y="2271"/>
                  </a:lnTo>
                  <a:lnTo>
                    <a:pt x="1699" y="2273"/>
                  </a:lnTo>
                  <a:lnTo>
                    <a:pt x="2053" y="2273"/>
                  </a:lnTo>
                  <a:lnTo>
                    <a:pt x="2060" y="2259"/>
                  </a:lnTo>
                  <a:lnTo>
                    <a:pt x="2065" y="2254"/>
                  </a:lnTo>
                  <a:lnTo>
                    <a:pt x="1696" y="2254"/>
                  </a:lnTo>
                  <a:lnTo>
                    <a:pt x="1696" y="2254"/>
                  </a:lnTo>
                  <a:close/>
                  <a:moveTo>
                    <a:pt x="2077" y="2233"/>
                  </a:moveTo>
                  <a:lnTo>
                    <a:pt x="2077" y="2233"/>
                  </a:lnTo>
                  <a:lnTo>
                    <a:pt x="1711" y="2233"/>
                  </a:lnTo>
                  <a:lnTo>
                    <a:pt x="1711" y="2235"/>
                  </a:lnTo>
                  <a:lnTo>
                    <a:pt x="1708" y="2240"/>
                  </a:lnTo>
                  <a:lnTo>
                    <a:pt x="1701" y="2245"/>
                  </a:lnTo>
                  <a:lnTo>
                    <a:pt x="1699" y="2249"/>
                  </a:lnTo>
                  <a:lnTo>
                    <a:pt x="1696" y="2252"/>
                  </a:lnTo>
                  <a:lnTo>
                    <a:pt x="1696" y="2254"/>
                  </a:lnTo>
                  <a:lnTo>
                    <a:pt x="2065" y="2254"/>
                  </a:lnTo>
                  <a:lnTo>
                    <a:pt x="2067" y="2249"/>
                  </a:lnTo>
                  <a:lnTo>
                    <a:pt x="2077" y="2240"/>
                  </a:lnTo>
                  <a:lnTo>
                    <a:pt x="2077" y="2233"/>
                  </a:lnTo>
                  <a:lnTo>
                    <a:pt x="2077" y="2233"/>
                  </a:lnTo>
                  <a:close/>
                  <a:moveTo>
                    <a:pt x="1715" y="2216"/>
                  </a:moveTo>
                  <a:lnTo>
                    <a:pt x="1715" y="2216"/>
                  </a:lnTo>
                  <a:lnTo>
                    <a:pt x="1715" y="2228"/>
                  </a:lnTo>
                  <a:lnTo>
                    <a:pt x="1711" y="2233"/>
                  </a:lnTo>
                  <a:lnTo>
                    <a:pt x="2077" y="2233"/>
                  </a:lnTo>
                  <a:lnTo>
                    <a:pt x="2079" y="2226"/>
                  </a:lnTo>
                  <a:lnTo>
                    <a:pt x="2077" y="2216"/>
                  </a:lnTo>
                  <a:lnTo>
                    <a:pt x="1715" y="2216"/>
                  </a:lnTo>
                  <a:lnTo>
                    <a:pt x="1715" y="2216"/>
                  </a:lnTo>
                  <a:close/>
                  <a:moveTo>
                    <a:pt x="2074" y="2195"/>
                  </a:moveTo>
                  <a:lnTo>
                    <a:pt x="2074" y="2195"/>
                  </a:lnTo>
                  <a:lnTo>
                    <a:pt x="1713" y="2195"/>
                  </a:lnTo>
                  <a:lnTo>
                    <a:pt x="1713" y="2197"/>
                  </a:lnTo>
                  <a:lnTo>
                    <a:pt x="1715" y="2214"/>
                  </a:lnTo>
                  <a:lnTo>
                    <a:pt x="1715" y="2216"/>
                  </a:lnTo>
                  <a:lnTo>
                    <a:pt x="2077" y="2216"/>
                  </a:lnTo>
                  <a:lnTo>
                    <a:pt x="2077" y="2216"/>
                  </a:lnTo>
                  <a:lnTo>
                    <a:pt x="2074" y="2204"/>
                  </a:lnTo>
                  <a:lnTo>
                    <a:pt x="2074" y="2195"/>
                  </a:lnTo>
                  <a:lnTo>
                    <a:pt x="2074" y="2195"/>
                  </a:lnTo>
                  <a:close/>
                  <a:moveTo>
                    <a:pt x="1715" y="2176"/>
                  </a:moveTo>
                  <a:lnTo>
                    <a:pt x="1715" y="2176"/>
                  </a:lnTo>
                  <a:lnTo>
                    <a:pt x="1715" y="2176"/>
                  </a:lnTo>
                  <a:lnTo>
                    <a:pt x="1713" y="2195"/>
                  </a:lnTo>
                  <a:lnTo>
                    <a:pt x="2074" y="2195"/>
                  </a:lnTo>
                  <a:lnTo>
                    <a:pt x="2074" y="2193"/>
                  </a:lnTo>
                  <a:lnTo>
                    <a:pt x="2081" y="2183"/>
                  </a:lnTo>
                  <a:lnTo>
                    <a:pt x="2091" y="2176"/>
                  </a:lnTo>
                  <a:lnTo>
                    <a:pt x="2091" y="2176"/>
                  </a:lnTo>
                  <a:lnTo>
                    <a:pt x="1715" y="2176"/>
                  </a:lnTo>
                  <a:lnTo>
                    <a:pt x="1715" y="2176"/>
                  </a:lnTo>
                  <a:close/>
                  <a:moveTo>
                    <a:pt x="2124" y="2157"/>
                  </a:moveTo>
                  <a:lnTo>
                    <a:pt x="2124" y="2157"/>
                  </a:lnTo>
                  <a:lnTo>
                    <a:pt x="1715" y="2157"/>
                  </a:lnTo>
                  <a:lnTo>
                    <a:pt x="1715" y="2157"/>
                  </a:lnTo>
                  <a:lnTo>
                    <a:pt x="1715" y="2176"/>
                  </a:lnTo>
                  <a:lnTo>
                    <a:pt x="2091" y="2176"/>
                  </a:lnTo>
                  <a:lnTo>
                    <a:pt x="2105" y="2167"/>
                  </a:lnTo>
                  <a:lnTo>
                    <a:pt x="2114" y="2162"/>
                  </a:lnTo>
                  <a:lnTo>
                    <a:pt x="2124" y="2157"/>
                  </a:lnTo>
                  <a:lnTo>
                    <a:pt x="2124" y="2157"/>
                  </a:lnTo>
                  <a:lnTo>
                    <a:pt x="2124" y="2157"/>
                  </a:lnTo>
                  <a:close/>
                  <a:moveTo>
                    <a:pt x="1718" y="2138"/>
                  </a:moveTo>
                  <a:lnTo>
                    <a:pt x="1718" y="2138"/>
                  </a:lnTo>
                  <a:lnTo>
                    <a:pt x="1718" y="2157"/>
                  </a:lnTo>
                  <a:lnTo>
                    <a:pt x="2124" y="2157"/>
                  </a:lnTo>
                  <a:lnTo>
                    <a:pt x="2126" y="2155"/>
                  </a:lnTo>
                  <a:lnTo>
                    <a:pt x="2126" y="2155"/>
                  </a:lnTo>
                  <a:lnTo>
                    <a:pt x="2131" y="2153"/>
                  </a:lnTo>
                  <a:lnTo>
                    <a:pt x="2136" y="2150"/>
                  </a:lnTo>
                  <a:lnTo>
                    <a:pt x="2143" y="2148"/>
                  </a:lnTo>
                  <a:lnTo>
                    <a:pt x="2152" y="2145"/>
                  </a:lnTo>
                  <a:lnTo>
                    <a:pt x="2164" y="2143"/>
                  </a:lnTo>
                  <a:lnTo>
                    <a:pt x="2176" y="2141"/>
                  </a:lnTo>
                  <a:lnTo>
                    <a:pt x="2185" y="2141"/>
                  </a:lnTo>
                  <a:lnTo>
                    <a:pt x="2190" y="2138"/>
                  </a:lnTo>
                  <a:lnTo>
                    <a:pt x="1718" y="2138"/>
                  </a:lnTo>
                  <a:lnTo>
                    <a:pt x="1718" y="2138"/>
                  </a:lnTo>
                  <a:close/>
                  <a:moveTo>
                    <a:pt x="2200" y="2117"/>
                  </a:moveTo>
                  <a:lnTo>
                    <a:pt x="2200" y="2117"/>
                  </a:lnTo>
                  <a:lnTo>
                    <a:pt x="1720" y="2117"/>
                  </a:lnTo>
                  <a:lnTo>
                    <a:pt x="1718" y="2136"/>
                  </a:lnTo>
                  <a:lnTo>
                    <a:pt x="1718" y="2138"/>
                  </a:lnTo>
                  <a:lnTo>
                    <a:pt x="2190" y="2138"/>
                  </a:lnTo>
                  <a:lnTo>
                    <a:pt x="2192" y="2134"/>
                  </a:lnTo>
                  <a:lnTo>
                    <a:pt x="2197" y="2122"/>
                  </a:lnTo>
                  <a:lnTo>
                    <a:pt x="2200" y="2117"/>
                  </a:lnTo>
                  <a:lnTo>
                    <a:pt x="2200" y="2117"/>
                  </a:lnTo>
                  <a:close/>
                  <a:moveTo>
                    <a:pt x="1722" y="2098"/>
                  </a:moveTo>
                  <a:lnTo>
                    <a:pt x="1722" y="2098"/>
                  </a:lnTo>
                  <a:lnTo>
                    <a:pt x="1722" y="2103"/>
                  </a:lnTo>
                  <a:lnTo>
                    <a:pt x="1718" y="2115"/>
                  </a:lnTo>
                  <a:lnTo>
                    <a:pt x="1718" y="2117"/>
                  </a:lnTo>
                  <a:lnTo>
                    <a:pt x="2200" y="2117"/>
                  </a:lnTo>
                  <a:lnTo>
                    <a:pt x="2204" y="2105"/>
                  </a:lnTo>
                  <a:lnTo>
                    <a:pt x="2209" y="2098"/>
                  </a:lnTo>
                  <a:lnTo>
                    <a:pt x="1722" y="2098"/>
                  </a:lnTo>
                  <a:lnTo>
                    <a:pt x="1722" y="2098"/>
                  </a:lnTo>
                  <a:close/>
                  <a:moveTo>
                    <a:pt x="2221" y="2079"/>
                  </a:moveTo>
                  <a:lnTo>
                    <a:pt x="2221" y="2079"/>
                  </a:lnTo>
                  <a:lnTo>
                    <a:pt x="1722" y="2079"/>
                  </a:lnTo>
                  <a:lnTo>
                    <a:pt x="1722" y="2082"/>
                  </a:lnTo>
                  <a:lnTo>
                    <a:pt x="1722" y="2093"/>
                  </a:lnTo>
                  <a:lnTo>
                    <a:pt x="1722" y="2098"/>
                  </a:lnTo>
                  <a:lnTo>
                    <a:pt x="2209" y="2098"/>
                  </a:lnTo>
                  <a:lnTo>
                    <a:pt x="2211" y="2093"/>
                  </a:lnTo>
                  <a:lnTo>
                    <a:pt x="2218" y="2082"/>
                  </a:lnTo>
                  <a:lnTo>
                    <a:pt x="2221" y="2079"/>
                  </a:lnTo>
                  <a:lnTo>
                    <a:pt x="2221" y="2079"/>
                  </a:lnTo>
                  <a:close/>
                  <a:moveTo>
                    <a:pt x="1718" y="2058"/>
                  </a:moveTo>
                  <a:lnTo>
                    <a:pt x="1718" y="2058"/>
                  </a:lnTo>
                  <a:lnTo>
                    <a:pt x="1722" y="2070"/>
                  </a:lnTo>
                  <a:lnTo>
                    <a:pt x="1722" y="2079"/>
                  </a:lnTo>
                  <a:lnTo>
                    <a:pt x="2221" y="2079"/>
                  </a:lnTo>
                  <a:lnTo>
                    <a:pt x="2223" y="2072"/>
                  </a:lnTo>
                  <a:lnTo>
                    <a:pt x="2226" y="2063"/>
                  </a:lnTo>
                  <a:lnTo>
                    <a:pt x="2226" y="2058"/>
                  </a:lnTo>
                  <a:lnTo>
                    <a:pt x="1718" y="2058"/>
                  </a:lnTo>
                  <a:lnTo>
                    <a:pt x="1718" y="2058"/>
                  </a:lnTo>
                  <a:close/>
                  <a:moveTo>
                    <a:pt x="2226" y="2039"/>
                  </a:moveTo>
                  <a:lnTo>
                    <a:pt x="2226" y="2039"/>
                  </a:lnTo>
                  <a:lnTo>
                    <a:pt x="1706" y="2039"/>
                  </a:lnTo>
                  <a:lnTo>
                    <a:pt x="1711" y="2046"/>
                  </a:lnTo>
                  <a:lnTo>
                    <a:pt x="1715" y="2056"/>
                  </a:lnTo>
                  <a:lnTo>
                    <a:pt x="1718" y="2058"/>
                  </a:lnTo>
                  <a:lnTo>
                    <a:pt x="2226" y="2058"/>
                  </a:lnTo>
                  <a:lnTo>
                    <a:pt x="2226" y="2056"/>
                  </a:lnTo>
                  <a:lnTo>
                    <a:pt x="2223" y="2049"/>
                  </a:lnTo>
                  <a:lnTo>
                    <a:pt x="2226" y="2039"/>
                  </a:lnTo>
                  <a:lnTo>
                    <a:pt x="2226" y="2039"/>
                  </a:lnTo>
                  <a:close/>
                  <a:moveTo>
                    <a:pt x="1682" y="2020"/>
                  </a:moveTo>
                  <a:lnTo>
                    <a:pt x="1682" y="2020"/>
                  </a:lnTo>
                  <a:lnTo>
                    <a:pt x="1682" y="2023"/>
                  </a:lnTo>
                  <a:lnTo>
                    <a:pt x="1692" y="2027"/>
                  </a:lnTo>
                  <a:lnTo>
                    <a:pt x="1699" y="2032"/>
                  </a:lnTo>
                  <a:lnTo>
                    <a:pt x="1706" y="2039"/>
                  </a:lnTo>
                  <a:lnTo>
                    <a:pt x="1706" y="2039"/>
                  </a:lnTo>
                  <a:lnTo>
                    <a:pt x="2226" y="2039"/>
                  </a:lnTo>
                  <a:lnTo>
                    <a:pt x="2228" y="2037"/>
                  </a:lnTo>
                  <a:lnTo>
                    <a:pt x="2230" y="2023"/>
                  </a:lnTo>
                  <a:lnTo>
                    <a:pt x="2230" y="2020"/>
                  </a:lnTo>
                  <a:lnTo>
                    <a:pt x="1682" y="2020"/>
                  </a:lnTo>
                  <a:lnTo>
                    <a:pt x="1682" y="2020"/>
                  </a:lnTo>
                  <a:close/>
                  <a:moveTo>
                    <a:pt x="2235" y="2001"/>
                  </a:moveTo>
                  <a:lnTo>
                    <a:pt x="2235" y="2001"/>
                  </a:lnTo>
                  <a:lnTo>
                    <a:pt x="1647" y="2001"/>
                  </a:lnTo>
                  <a:lnTo>
                    <a:pt x="1656" y="2006"/>
                  </a:lnTo>
                  <a:lnTo>
                    <a:pt x="1661" y="2006"/>
                  </a:lnTo>
                  <a:lnTo>
                    <a:pt x="1670" y="2011"/>
                  </a:lnTo>
                  <a:lnTo>
                    <a:pt x="1682" y="2020"/>
                  </a:lnTo>
                  <a:lnTo>
                    <a:pt x="2230" y="2020"/>
                  </a:lnTo>
                  <a:lnTo>
                    <a:pt x="2235" y="2011"/>
                  </a:lnTo>
                  <a:lnTo>
                    <a:pt x="2235" y="2004"/>
                  </a:lnTo>
                  <a:lnTo>
                    <a:pt x="2235" y="2001"/>
                  </a:lnTo>
                  <a:lnTo>
                    <a:pt x="2235" y="2001"/>
                  </a:lnTo>
                  <a:close/>
                  <a:moveTo>
                    <a:pt x="2230" y="1980"/>
                  </a:moveTo>
                  <a:lnTo>
                    <a:pt x="2230" y="1980"/>
                  </a:lnTo>
                  <a:lnTo>
                    <a:pt x="1626" y="1980"/>
                  </a:lnTo>
                  <a:lnTo>
                    <a:pt x="1635" y="1992"/>
                  </a:lnTo>
                  <a:lnTo>
                    <a:pt x="1644" y="1999"/>
                  </a:lnTo>
                  <a:lnTo>
                    <a:pt x="1647" y="2001"/>
                  </a:lnTo>
                  <a:lnTo>
                    <a:pt x="2235" y="2001"/>
                  </a:lnTo>
                  <a:lnTo>
                    <a:pt x="2233" y="1992"/>
                  </a:lnTo>
                  <a:lnTo>
                    <a:pt x="2230" y="1980"/>
                  </a:lnTo>
                  <a:lnTo>
                    <a:pt x="2230" y="1980"/>
                  </a:lnTo>
                  <a:close/>
                  <a:moveTo>
                    <a:pt x="1621" y="1961"/>
                  </a:moveTo>
                  <a:lnTo>
                    <a:pt x="1621" y="1961"/>
                  </a:lnTo>
                  <a:lnTo>
                    <a:pt x="1623" y="1968"/>
                  </a:lnTo>
                  <a:lnTo>
                    <a:pt x="1626" y="1980"/>
                  </a:lnTo>
                  <a:lnTo>
                    <a:pt x="1626" y="1980"/>
                  </a:lnTo>
                  <a:lnTo>
                    <a:pt x="2230" y="1980"/>
                  </a:lnTo>
                  <a:lnTo>
                    <a:pt x="2230" y="1980"/>
                  </a:lnTo>
                  <a:lnTo>
                    <a:pt x="2230" y="1966"/>
                  </a:lnTo>
                  <a:lnTo>
                    <a:pt x="2235" y="1961"/>
                  </a:lnTo>
                  <a:lnTo>
                    <a:pt x="1621" y="1961"/>
                  </a:lnTo>
                  <a:lnTo>
                    <a:pt x="1621" y="1961"/>
                  </a:lnTo>
                  <a:close/>
                  <a:moveTo>
                    <a:pt x="1611" y="1942"/>
                  </a:moveTo>
                  <a:lnTo>
                    <a:pt x="1611" y="1942"/>
                  </a:lnTo>
                  <a:lnTo>
                    <a:pt x="1618" y="1952"/>
                  </a:lnTo>
                  <a:lnTo>
                    <a:pt x="1621" y="1961"/>
                  </a:lnTo>
                  <a:lnTo>
                    <a:pt x="2235" y="1961"/>
                  </a:lnTo>
                  <a:lnTo>
                    <a:pt x="2242" y="1949"/>
                  </a:lnTo>
                  <a:lnTo>
                    <a:pt x="2251" y="1942"/>
                  </a:lnTo>
                  <a:lnTo>
                    <a:pt x="1611" y="1942"/>
                  </a:lnTo>
                  <a:lnTo>
                    <a:pt x="1611" y="1942"/>
                  </a:lnTo>
                  <a:close/>
                  <a:moveTo>
                    <a:pt x="1600" y="1923"/>
                  </a:moveTo>
                  <a:lnTo>
                    <a:pt x="1600" y="1923"/>
                  </a:lnTo>
                  <a:lnTo>
                    <a:pt x="1602" y="1926"/>
                  </a:lnTo>
                  <a:lnTo>
                    <a:pt x="1611" y="1938"/>
                  </a:lnTo>
                  <a:lnTo>
                    <a:pt x="1611" y="1942"/>
                  </a:lnTo>
                  <a:lnTo>
                    <a:pt x="2249" y="1942"/>
                  </a:lnTo>
                  <a:lnTo>
                    <a:pt x="2254" y="1938"/>
                  </a:lnTo>
                  <a:lnTo>
                    <a:pt x="2266" y="1926"/>
                  </a:lnTo>
                  <a:lnTo>
                    <a:pt x="2268" y="1923"/>
                  </a:lnTo>
                  <a:lnTo>
                    <a:pt x="1600" y="1923"/>
                  </a:lnTo>
                  <a:lnTo>
                    <a:pt x="1600" y="1923"/>
                  </a:lnTo>
                  <a:close/>
                  <a:moveTo>
                    <a:pt x="1592" y="1902"/>
                  </a:moveTo>
                  <a:lnTo>
                    <a:pt x="1592" y="1902"/>
                  </a:lnTo>
                  <a:lnTo>
                    <a:pt x="1597" y="1912"/>
                  </a:lnTo>
                  <a:lnTo>
                    <a:pt x="1600" y="1923"/>
                  </a:lnTo>
                  <a:lnTo>
                    <a:pt x="2268" y="1923"/>
                  </a:lnTo>
                  <a:lnTo>
                    <a:pt x="2275" y="1914"/>
                  </a:lnTo>
                  <a:lnTo>
                    <a:pt x="2282" y="1902"/>
                  </a:lnTo>
                  <a:lnTo>
                    <a:pt x="1592" y="1902"/>
                  </a:lnTo>
                  <a:lnTo>
                    <a:pt x="1592" y="1902"/>
                  </a:lnTo>
                  <a:close/>
                  <a:moveTo>
                    <a:pt x="1585" y="1886"/>
                  </a:moveTo>
                  <a:lnTo>
                    <a:pt x="1585" y="1886"/>
                  </a:lnTo>
                  <a:lnTo>
                    <a:pt x="1590" y="1897"/>
                  </a:lnTo>
                  <a:lnTo>
                    <a:pt x="1592" y="1902"/>
                  </a:lnTo>
                  <a:lnTo>
                    <a:pt x="2282" y="1902"/>
                  </a:lnTo>
                  <a:lnTo>
                    <a:pt x="2282" y="1900"/>
                  </a:lnTo>
                  <a:lnTo>
                    <a:pt x="2285" y="1895"/>
                  </a:lnTo>
                  <a:lnTo>
                    <a:pt x="2289" y="1886"/>
                  </a:lnTo>
                  <a:lnTo>
                    <a:pt x="2289" y="1886"/>
                  </a:lnTo>
                  <a:lnTo>
                    <a:pt x="1585" y="1886"/>
                  </a:lnTo>
                  <a:lnTo>
                    <a:pt x="1585" y="1886"/>
                  </a:lnTo>
                  <a:close/>
                  <a:moveTo>
                    <a:pt x="1576" y="1864"/>
                  </a:moveTo>
                  <a:lnTo>
                    <a:pt x="1576" y="1864"/>
                  </a:lnTo>
                  <a:lnTo>
                    <a:pt x="1583" y="1878"/>
                  </a:lnTo>
                  <a:lnTo>
                    <a:pt x="1585" y="1886"/>
                  </a:lnTo>
                  <a:lnTo>
                    <a:pt x="2289" y="1886"/>
                  </a:lnTo>
                  <a:lnTo>
                    <a:pt x="2296" y="1869"/>
                  </a:lnTo>
                  <a:lnTo>
                    <a:pt x="2296" y="1864"/>
                  </a:lnTo>
                  <a:lnTo>
                    <a:pt x="1576" y="1864"/>
                  </a:lnTo>
                  <a:lnTo>
                    <a:pt x="1576" y="1864"/>
                  </a:lnTo>
                  <a:close/>
                  <a:moveTo>
                    <a:pt x="1571" y="1845"/>
                  </a:moveTo>
                  <a:lnTo>
                    <a:pt x="1571" y="1845"/>
                  </a:lnTo>
                  <a:lnTo>
                    <a:pt x="1576" y="1860"/>
                  </a:lnTo>
                  <a:lnTo>
                    <a:pt x="1578" y="1864"/>
                  </a:lnTo>
                  <a:lnTo>
                    <a:pt x="2296" y="1864"/>
                  </a:lnTo>
                  <a:lnTo>
                    <a:pt x="2301" y="1850"/>
                  </a:lnTo>
                  <a:lnTo>
                    <a:pt x="2301" y="1845"/>
                  </a:lnTo>
                  <a:lnTo>
                    <a:pt x="1571" y="1845"/>
                  </a:lnTo>
                  <a:lnTo>
                    <a:pt x="1571" y="1845"/>
                  </a:lnTo>
                  <a:close/>
                  <a:moveTo>
                    <a:pt x="1555" y="1827"/>
                  </a:moveTo>
                  <a:lnTo>
                    <a:pt x="1555" y="1827"/>
                  </a:lnTo>
                  <a:lnTo>
                    <a:pt x="1555" y="1827"/>
                  </a:lnTo>
                  <a:lnTo>
                    <a:pt x="1564" y="1834"/>
                  </a:lnTo>
                  <a:lnTo>
                    <a:pt x="1571" y="1843"/>
                  </a:lnTo>
                  <a:lnTo>
                    <a:pt x="1571" y="1845"/>
                  </a:lnTo>
                  <a:lnTo>
                    <a:pt x="2301" y="1845"/>
                  </a:lnTo>
                  <a:lnTo>
                    <a:pt x="2303" y="1836"/>
                  </a:lnTo>
                  <a:lnTo>
                    <a:pt x="2299" y="1827"/>
                  </a:lnTo>
                  <a:lnTo>
                    <a:pt x="1555" y="1827"/>
                  </a:lnTo>
                  <a:lnTo>
                    <a:pt x="1555" y="1827"/>
                  </a:lnTo>
                  <a:close/>
                  <a:moveTo>
                    <a:pt x="1536" y="1805"/>
                  </a:moveTo>
                  <a:lnTo>
                    <a:pt x="1536" y="1805"/>
                  </a:lnTo>
                  <a:lnTo>
                    <a:pt x="1536" y="1805"/>
                  </a:lnTo>
                  <a:lnTo>
                    <a:pt x="1543" y="1817"/>
                  </a:lnTo>
                  <a:lnTo>
                    <a:pt x="1555" y="1827"/>
                  </a:lnTo>
                  <a:lnTo>
                    <a:pt x="2299" y="1827"/>
                  </a:lnTo>
                  <a:lnTo>
                    <a:pt x="2299" y="1819"/>
                  </a:lnTo>
                  <a:lnTo>
                    <a:pt x="2287" y="1805"/>
                  </a:lnTo>
                  <a:lnTo>
                    <a:pt x="1536" y="1805"/>
                  </a:lnTo>
                  <a:lnTo>
                    <a:pt x="1536" y="1805"/>
                  </a:lnTo>
                  <a:close/>
                  <a:moveTo>
                    <a:pt x="1540" y="1786"/>
                  </a:moveTo>
                  <a:lnTo>
                    <a:pt x="1540" y="1786"/>
                  </a:lnTo>
                  <a:lnTo>
                    <a:pt x="1536" y="1793"/>
                  </a:lnTo>
                  <a:lnTo>
                    <a:pt x="1536" y="1805"/>
                  </a:lnTo>
                  <a:lnTo>
                    <a:pt x="2287" y="1805"/>
                  </a:lnTo>
                  <a:lnTo>
                    <a:pt x="2287" y="1805"/>
                  </a:lnTo>
                  <a:lnTo>
                    <a:pt x="2277" y="1796"/>
                  </a:lnTo>
                  <a:lnTo>
                    <a:pt x="2268" y="1793"/>
                  </a:lnTo>
                  <a:lnTo>
                    <a:pt x="2256" y="1789"/>
                  </a:lnTo>
                  <a:lnTo>
                    <a:pt x="2249" y="1786"/>
                  </a:lnTo>
                  <a:lnTo>
                    <a:pt x="1540" y="1786"/>
                  </a:lnTo>
                  <a:lnTo>
                    <a:pt x="1540" y="1786"/>
                  </a:lnTo>
                  <a:close/>
                  <a:moveTo>
                    <a:pt x="1550" y="1765"/>
                  </a:moveTo>
                  <a:lnTo>
                    <a:pt x="1550" y="1765"/>
                  </a:lnTo>
                  <a:lnTo>
                    <a:pt x="1550" y="1772"/>
                  </a:lnTo>
                  <a:lnTo>
                    <a:pt x="1540" y="1782"/>
                  </a:lnTo>
                  <a:lnTo>
                    <a:pt x="1540" y="1786"/>
                  </a:lnTo>
                  <a:lnTo>
                    <a:pt x="2249" y="1786"/>
                  </a:lnTo>
                  <a:lnTo>
                    <a:pt x="2244" y="1784"/>
                  </a:lnTo>
                  <a:lnTo>
                    <a:pt x="2237" y="1777"/>
                  </a:lnTo>
                  <a:lnTo>
                    <a:pt x="2230" y="1767"/>
                  </a:lnTo>
                  <a:lnTo>
                    <a:pt x="2228" y="1765"/>
                  </a:lnTo>
                  <a:lnTo>
                    <a:pt x="1550" y="1765"/>
                  </a:lnTo>
                  <a:lnTo>
                    <a:pt x="1550" y="1765"/>
                  </a:lnTo>
                  <a:close/>
                  <a:moveTo>
                    <a:pt x="1550" y="1749"/>
                  </a:moveTo>
                  <a:lnTo>
                    <a:pt x="1550" y="1749"/>
                  </a:lnTo>
                  <a:lnTo>
                    <a:pt x="1552" y="1753"/>
                  </a:lnTo>
                  <a:lnTo>
                    <a:pt x="1552" y="1763"/>
                  </a:lnTo>
                  <a:lnTo>
                    <a:pt x="1550" y="1765"/>
                  </a:lnTo>
                  <a:lnTo>
                    <a:pt x="2228" y="1765"/>
                  </a:lnTo>
                  <a:lnTo>
                    <a:pt x="2216" y="1760"/>
                  </a:lnTo>
                  <a:lnTo>
                    <a:pt x="2207" y="1753"/>
                  </a:lnTo>
                  <a:lnTo>
                    <a:pt x="2197" y="1753"/>
                  </a:lnTo>
                  <a:lnTo>
                    <a:pt x="2188" y="1758"/>
                  </a:lnTo>
                  <a:lnTo>
                    <a:pt x="2176" y="1758"/>
                  </a:lnTo>
                  <a:lnTo>
                    <a:pt x="2164" y="1751"/>
                  </a:lnTo>
                  <a:lnTo>
                    <a:pt x="2155" y="1749"/>
                  </a:lnTo>
                  <a:lnTo>
                    <a:pt x="2067" y="1749"/>
                  </a:lnTo>
                  <a:lnTo>
                    <a:pt x="2067" y="1749"/>
                  </a:lnTo>
                  <a:lnTo>
                    <a:pt x="2067" y="1751"/>
                  </a:lnTo>
                  <a:lnTo>
                    <a:pt x="2065" y="1751"/>
                  </a:lnTo>
                  <a:lnTo>
                    <a:pt x="2063" y="1753"/>
                  </a:lnTo>
                  <a:lnTo>
                    <a:pt x="2058" y="1753"/>
                  </a:lnTo>
                  <a:lnTo>
                    <a:pt x="2053" y="1751"/>
                  </a:lnTo>
                  <a:lnTo>
                    <a:pt x="2048" y="1751"/>
                  </a:lnTo>
                  <a:lnTo>
                    <a:pt x="2044" y="1751"/>
                  </a:lnTo>
                  <a:lnTo>
                    <a:pt x="2044" y="1749"/>
                  </a:lnTo>
                  <a:lnTo>
                    <a:pt x="2044" y="1749"/>
                  </a:lnTo>
                  <a:lnTo>
                    <a:pt x="2046" y="1749"/>
                  </a:lnTo>
                  <a:lnTo>
                    <a:pt x="1550" y="1749"/>
                  </a:lnTo>
                  <a:lnTo>
                    <a:pt x="1550" y="1749"/>
                  </a:lnTo>
                  <a:close/>
                  <a:moveTo>
                    <a:pt x="2077" y="1727"/>
                  </a:moveTo>
                  <a:lnTo>
                    <a:pt x="2077" y="1727"/>
                  </a:lnTo>
                  <a:lnTo>
                    <a:pt x="2077" y="1730"/>
                  </a:lnTo>
                  <a:lnTo>
                    <a:pt x="2072" y="1734"/>
                  </a:lnTo>
                  <a:lnTo>
                    <a:pt x="2072" y="1741"/>
                  </a:lnTo>
                  <a:lnTo>
                    <a:pt x="2070" y="1746"/>
                  </a:lnTo>
                  <a:lnTo>
                    <a:pt x="2070" y="1749"/>
                  </a:lnTo>
                  <a:lnTo>
                    <a:pt x="2155" y="1749"/>
                  </a:lnTo>
                  <a:lnTo>
                    <a:pt x="2152" y="1744"/>
                  </a:lnTo>
                  <a:lnTo>
                    <a:pt x="2138" y="1734"/>
                  </a:lnTo>
                  <a:lnTo>
                    <a:pt x="2126" y="1730"/>
                  </a:lnTo>
                  <a:lnTo>
                    <a:pt x="2126" y="1727"/>
                  </a:lnTo>
                  <a:lnTo>
                    <a:pt x="2077" y="1727"/>
                  </a:lnTo>
                  <a:lnTo>
                    <a:pt x="2077" y="1727"/>
                  </a:lnTo>
                  <a:close/>
                  <a:moveTo>
                    <a:pt x="1543" y="1727"/>
                  </a:moveTo>
                  <a:lnTo>
                    <a:pt x="1543" y="1727"/>
                  </a:lnTo>
                  <a:lnTo>
                    <a:pt x="1543" y="1730"/>
                  </a:lnTo>
                  <a:lnTo>
                    <a:pt x="1550" y="1741"/>
                  </a:lnTo>
                  <a:lnTo>
                    <a:pt x="1550" y="1749"/>
                  </a:lnTo>
                  <a:lnTo>
                    <a:pt x="2046" y="1749"/>
                  </a:lnTo>
                  <a:lnTo>
                    <a:pt x="2048" y="1749"/>
                  </a:lnTo>
                  <a:lnTo>
                    <a:pt x="2051" y="1744"/>
                  </a:lnTo>
                  <a:lnTo>
                    <a:pt x="2055" y="1741"/>
                  </a:lnTo>
                  <a:lnTo>
                    <a:pt x="2060" y="1737"/>
                  </a:lnTo>
                  <a:lnTo>
                    <a:pt x="2065" y="1732"/>
                  </a:lnTo>
                  <a:lnTo>
                    <a:pt x="2070" y="1730"/>
                  </a:lnTo>
                  <a:lnTo>
                    <a:pt x="2070" y="1727"/>
                  </a:lnTo>
                  <a:lnTo>
                    <a:pt x="1543" y="1727"/>
                  </a:lnTo>
                  <a:lnTo>
                    <a:pt x="1543" y="1727"/>
                  </a:lnTo>
                  <a:close/>
                  <a:moveTo>
                    <a:pt x="2089" y="1715"/>
                  </a:moveTo>
                  <a:lnTo>
                    <a:pt x="2089" y="1715"/>
                  </a:lnTo>
                  <a:lnTo>
                    <a:pt x="2086" y="1715"/>
                  </a:lnTo>
                  <a:lnTo>
                    <a:pt x="2086" y="1715"/>
                  </a:lnTo>
                  <a:lnTo>
                    <a:pt x="2084" y="1720"/>
                  </a:lnTo>
                  <a:lnTo>
                    <a:pt x="2079" y="1723"/>
                  </a:lnTo>
                  <a:lnTo>
                    <a:pt x="2077" y="1727"/>
                  </a:lnTo>
                  <a:lnTo>
                    <a:pt x="2126" y="1727"/>
                  </a:lnTo>
                  <a:lnTo>
                    <a:pt x="2119" y="1723"/>
                  </a:lnTo>
                  <a:lnTo>
                    <a:pt x="2105" y="1718"/>
                  </a:lnTo>
                  <a:lnTo>
                    <a:pt x="2096" y="1715"/>
                  </a:lnTo>
                  <a:lnTo>
                    <a:pt x="2093" y="1715"/>
                  </a:lnTo>
                  <a:lnTo>
                    <a:pt x="2091" y="1715"/>
                  </a:lnTo>
                  <a:lnTo>
                    <a:pt x="2089" y="1715"/>
                  </a:lnTo>
                  <a:lnTo>
                    <a:pt x="2089" y="1715"/>
                  </a:lnTo>
                  <a:close/>
                  <a:moveTo>
                    <a:pt x="1548" y="1708"/>
                  </a:moveTo>
                  <a:lnTo>
                    <a:pt x="1548" y="1708"/>
                  </a:lnTo>
                  <a:lnTo>
                    <a:pt x="1545" y="1713"/>
                  </a:lnTo>
                  <a:lnTo>
                    <a:pt x="1543" y="1720"/>
                  </a:lnTo>
                  <a:lnTo>
                    <a:pt x="1543" y="1727"/>
                  </a:lnTo>
                  <a:lnTo>
                    <a:pt x="2070" y="1727"/>
                  </a:lnTo>
                  <a:lnTo>
                    <a:pt x="2072" y="1720"/>
                  </a:lnTo>
                  <a:lnTo>
                    <a:pt x="2072" y="1715"/>
                  </a:lnTo>
                  <a:lnTo>
                    <a:pt x="2072" y="1711"/>
                  </a:lnTo>
                  <a:lnTo>
                    <a:pt x="2072" y="1708"/>
                  </a:lnTo>
                  <a:lnTo>
                    <a:pt x="2046" y="1708"/>
                  </a:lnTo>
                  <a:lnTo>
                    <a:pt x="2044" y="1708"/>
                  </a:lnTo>
                  <a:lnTo>
                    <a:pt x="2044" y="1713"/>
                  </a:lnTo>
                  <a:lnTo>
                    <a:pt x="2041" y="1715"/>
                  </a:lnTo>
                  <a:lnTo>
                    <a:pt x="2037" y="1715"/>
                  </a:lnTo>
                  <a:lnTo>
                    <a:pt x="2034" y="1720"/>
                  </a:lnTo>
                  <a:lnTo>
                    <a:pt x="2027" y="1723"/>
                  </a:lnTo>
                  <a:lnTo>
                    <a:pt x="2020" y="1723"/>
                  </a:lnTo>
                  <a:lnTo>
                    <a:pt x="2015" y="1723"/>
                  </a:lnTo>
                  <a:lnTo>
                    <a:pt x="2011" y="1720"/>
                  </a:lnTo>
                  <a:lnTo>
                    <a:pt x="2008" y="1718"/>
                  </a:lnTo>
                  <a:lnTo>
                    <a:pt x="2008" y="1715"/>
                  </a:lnTo>
                  <a:lnTo>
                    <a:pt x="2008" y="1715"/>
                  </a:lnTo>
                  <a:lnTo>
                    <a:pt x="2011" y="1711"/>
                  </a:lnTo>
                  <a:lnTo>
                    <a:pt x="2015" y="1708"/>
                  </a:lnTo>
                  <a:lnTo>
                    <a:pt x="2018" y="1708"/>
                  </a:lnTo>
                  <a:lnTo>
                    <a:pt x="1548" y="1708"/>
                  </a:lnTo>
                  <a:lnTo>
                    <a:pt x="1548" y="1708"/>
                  </a:lnTo>
                  <a:close/>
                  <a:moveTo>
                    <a:pt x="2058" y="1701"/>
                  </a:moveTo>
                  <a:lnTo>
                    <a:pt x="2058" y="1701"/>
                  </a:lnTo>
                  <a:lnTo>
                    <a:pt x="2053" y="1701"/>
                  </a:lnTo>
                  <a:lnTo>
                    <a:pt x="2051" y="1704"/>
                  </a:lnTo>
                  <a:lnTo>
                    <a:pt x="2046" y="1706"/>
                  </a:lnTo>
                  <a:lnTo>
                    <a:pt x="2046" y="1708"/>
                  </a:lnTo>
                  <a:lnTo>
                    <a:pt x="2072" y="1708"/>
                  </a:lnTo>
                  <a:lnTo>
                    <a:pt x="2072" y="1706"/>
                  </a:lnTo>
                  <a:lnTo>
                    <a:pt x="2067" y="1704"/>
                  </a:lnTo>
                  <a:lnTo>
                    <a:pt x="2065" y="1701"/>
                  </a:lnTo>
                  <a:lnTo>
                    <a:pt x="2058" y="1701"/>
                  </a:lnTo>
                  <a:lnTo>
                    <a:pt x="2058" y="1701"/>
                  </a:lnTo>
                  <a:close/>
                  <a:moveTo>
                    <a:pt x="1566" y="1689"/>
                  </a:moveTo>
                  <a:lnTo>
                    <a:pt x="1566" y="1689"/>
                  </a:lnTo>
                  <a:lnTo>
                    <a:pt x="1564" y="1692"/>
                  </a:lnTo>
                  <a:lnTo>
                    <a:pt x="1552" y="1701"/>
                  </a:lnTo>
                  <a:lnTo>
                    <a:pt x="1548" y="1708"/>
                  </a:lnTo>
                  <a:lnTo>
                    <a:pt x="2018" y="1708"/>
                  </a:lnTo>
                  <a:lnTo>
                    <a:pt x="2018" y="1706"/>
                  </a:lnTo>
                  <a:lnTo>
                    <a:pt x="2032" y="1701"/>
                  </a:lnTo>
                  <a:lnTo>
                    <a:pt x="2044" y="1697"/>
                  </a:lnTo>
                  <a:lnTo>
                    <a:pt x="2053" y="1689"/>
                  </a:lnTo>
                  <a:lnTo>
                    <a:pt x="2053" y="1689"/>
                  </a:lnTo>
                  <a:lnTo>
                    <a:pt x="1566" y="1689"/>
                  </a:lnTo>
                  <a:lnTo>
                    <a:pt x="1566" y="1689"/>
                  </a:lnTo>
                  <a:close/>
                  <a:moveTo>
                    <a:pt x="1583" y="1668"/>
                  </a:moveTo>
                  <a:lnTo>
                    <a:pt x="1583" y="1668"/>
                  </a:lnTo>
                  <a:lnTo>
                    <a:pt x="1583" y="1668"/>
                  </a:lnTo>
                  <a:lnTo>
                    <a:pt x="1578" y="1675"/>
                  </a:lnTo>
                  <a:lnTo>
                    <a:pt x="1576" y="1682"/>
                  </a:lnTo>
                  <a:lnTo>
                    <a:pt x="1571" y="1685"/>
                  </a:lnTo>
                  <a:lnTo>
                    <a:pt x="1566" y="1689"/>
                  </a:lnTo>
                  <a:lnTo>
                    <a:pt x="2053" y="1689"/>
                  </a:lnTo>
                  <a:lnTo>
                    <a:pt x="2058" y="1685"/>
                  </a:lnTo>
                  <a:lnTo>
                    <a:pt x="2058" y="1680"/>
                  </a:lnTo>
                  <a:lnTo>
                    <a:pt x="2058" y="1675"/>
                  </a:lnTo>
                  <a:lnTo>
                    <a:pt x="2053" y="1673"/>
                  </a:lnTo>
                  <a:lnTo>
                    <a:pt x="2053" y="1668"/>
                  </a:lnTo>
                  <a:lnTo>
                    <a:pt x="1583" y="1668"/>
                  </a:lnTo>
                  <a:lnTo>
                    <a:pt x="1583" y="1668"/>
                  </a:lnTo>
                  <a:close/>
                  <a:moveTo>
                    <a:pt x="1597" y="1649"/>
                  </a:moveTo>
                  <a:lnTo>
                    <a:pt x="1597" y="1649"/>
                  </a:lnTo>
                  <a:lnTo>
                    <a:pt x="1595" y="1656"/>
                  </a:lnTo>
                  <a:lnTo>
                    <a:pt x="1592" y="1659"/>
                  </a:lnTo>
                  <a:lnTo>
                    <a:pt x="1590" y="1661"/>
                  </a:lnTo>
                  <a:lnTo>
                    <a:pt x="1585" y="1666"/>
                  </a:lnTo>
                  <a:lnTo>
                    <a:pt x="1583" y="1668"/>
                  </a:lnTo>
                  <a:lnTo>
                    <a:pt x="2055" y="1668"/>
                  </a:lnTo>
                  <a:lnTo>
                    <a:pt x="2053" y="1666"/>
                  </a:lnTo>
                  <a:lnTo>
                    <a:pt x="2051" y="1664"/>
                  </a:lnTo>
                  <a:lnTo>
                    <a:pt x="2048" y="1659"/>
                  </a:lnTo>
                  <a:lnTo>
                    <a:pt x="2044" y="1659"/>
                  </a:lnTo>
                  <a:lnTo>
                    <a:pt x="2037" y="1656"/>
                  </a:lnTo>
                  <a:lnTo>
                    <a:pt x="2034" y="1649"/>
                  </a:lnTo>
                  <a:lnTo>
                    <a:pt x="1597" y="1649"/>
                  </a:lnTo>
                  <a:lnTo>
                    <a:pt x="1597" y="1649"/>
                  </a:lnTo>
                  <a:close/>
                  <a:moveTo>
                    <a:pt x="1600" y="1630"/>
                  </a:moveTo>
                  <a:lnTo>
                    <a:pt x="1600" y="1630"/>
                  </a:lnTo>
                  <a:lnTo>
                    <a:pt x="1597" y="1638"/>
                  </a:lnTo>
                  <a:lnTo>
                    <a:pt x="1597" y="1647"/>
                  </a:lnTo>
                  <a:lnTo>
                    <a:pt x="1597" y="1649"/>
                  </a:lnTo>
                  <a:lnTo>
                    <a:pt x="2034" y="1649"/>
                  </a:lnTo>
                  <a:lnTo>
                    <a:pt x="2032" y="1649"/>
                  </a:lnTo>
                  <a:lnTo>
                    <a:pt x="2029" y="1638"/>
                  </a:lnTo>
                  <a:lnTo>
                    <a:pt x="2022" y="1630"/>
                  </a:lnTo>
                  <a:lnTo>
                    <a:pt x="1600" y="1630"/>
                  </a:lnTo>
                  <a:lnTo>
                    <a:pt x="1600" y="1630"/>
                  </a:lnTo>
                  <a:close/>
                  <a:moveTo>
                    <a:pt x="1604" y="1609"/>
                  </a:moveTo>
                  <a:lnTo>
                    <a:pt x="1604" y="1609"/>
                  </a:lnTo>
                  <a:lnTo>
                    <a:pt x="1602" y="1623"/>
                  </a:lnTo>
                  <a:lnTo>
                    <a:pt x="1600" y="1630"/>
                  </a:lnTo>
                  <a:lnTo>
                    <a:pt x="2022" y="1630"/>
                  </a:lnTo>
                  <a:lnTo>
                    <a:pt x="2018" y="1623"/>
                  </a:lnTo>
                  <a:lnTo>
                    <a:pt x="2006" y="1609"/>
                  </a:lnTo>
                  <a:lnTo>
                    <a:pt x="1604" y="1609"/>
                  </a:lnTo>
                  <a:lnTo>
                    <a:pt x="1604" y="1609"/>
                  </a:lnTo>
                  <a:close/>
                  <a:moveTo>
                    <a:pt x="1600" y="1593"/>
                  </a:moveTo>
                  <a:lnTo>
                    <a:pt x="1600" y="1593"/>
                  </a:lnTo>
                  <a:lnTo>
                    <a:pt x="1602" y="1595"/>
                  </a:lnTo>
                  <a:lnTo>
                    <a:pt x="1604" y="1609"/>
                  </a:lnTo>
                  <a:lnTo>
                    <a:pt x="1604" y="1609"/>
                  </a:lnTo>
                  <a:lnTo>
                    <a:pt x="2006" y="1609"/>
                  </a:lnTo>
                  <a:lnTo>
                    <a:pt x="2001" y="1604"/>
                  </a:lnTo>
                  <a:lnTo>
                    <a:pt x="1982" y="1595"/>
                  </a:lnTo>
                  <a:lnTo>
                    <a:pt x="1963" y="1593"/>
                  </a:lnTo>
                  <a:lnTo>
                    <a:pt x="1952" y="1595"/>
                  </a:lnTo>
                  <a:lnTo>
                    <a:pt x="1942" y="1595"/>
                  </a:lnTo>
                  <a:lnTo>
                    <a:pt x="1933" y="1593"/>
                  </a:lnTo>
                  <a:lnTo>
                    <a:pt x="1933" y="1593"/>
                  </a:lnTo>
                  <a:lnTo>
                    <a:pt x="1600" y="1593"/>
                  </a:lnTo>
                  <a:lnTo>
                    <a:pt x="1600" y="1593"/>
                  </a:lnTo>
                  <a:close/>
                  <a:moveTo>
                    <a:pt x="1592" y="1571"/>
                  </a:moveTo>
                  <a:lnTo>
                    <a:pt x="1592" y="1571"/>
                  </a:lnTo>
                  <a:lnTo>
                    <a:pt x="1592" y="1576"/>
                  </a:lnTo>
                  <a:lnTo>
                    <a:pt x="1595" y="1578"/>
                  </a:lnTo>
                  <a:lnTo>
                    <a:pt x="1600" y="1583"/>
                  </a:lnTo>
                  <a:lnTo>
                    <a:pt x="1600" y="1593"/>
                  </a:lnTo>
                  <a:lnTo>
                    <a:pt x="1933" y="1593"/>
                  </a:lnTo>
                  <a:lnTo>
                    <a:pt x="1926" y="1581"/>
                  </a:lnTo>
                  <a:lnTo>
                    <a:pt x="1921" y="1574"/>
                  </a:lnTo>
                  <a:lnTo>
                    <a:pt x="1921" y="1571"/>
                  </a:lnTo>
                  <a:lnTo>
                    <a:pt x="1592" y="1571"/>
                  </a:lnTo>
                  <a:lnTo>
                    <a:pt x="1592" y="1571"/>
                  </a:lnTo>
                  <a:close/>
                  <a:moveTo>
                    <a:pt x="1583" y="1550"/>
                  </a:moveTo>
                  <a:lnTo>
                    <a:pt x="1583" y="1550"/>
                  </a:lnTo>
                  <a:lnTo>
                    <a:pt x="1583" y="1552"/>
                  </a:lnTo>
                  <a:lnTo>
                    <a:pt x="1585" y="1557"/>
                  </a:lnTo>
                  <a:lnTo>
                    <a:pt x="1588" y="1564"/>
                  </a:lnTo>
                  <a:lnTo>
                    <a:pt x="1588" y="1571"/>
                  </a:lnTo>
                  <a:lnTo>
                    <a:pt x="1590" y="1571"/>
                  </a:lnTo>
                  <a:lnTo>
                    <a:pt x="1921" y="1571"/>
                  </a:lnTo>
                  <a:lnTo>
                    <a:pt x="1916" y="1564"/>
                  </a:lnTo>
                  <a:lnTo>
                    <a:pt x="1911" y="1562"/>
                  </a:lnTo>
                  <a:lnTo>
                    <a:pt x="1907" y="1557"/>
                  </a:lnTo>
                  <a:lnTo>
                    <a:pt x="1904" y="1550"/>
                  </a:lnTo>
                  <a:lnTo>
                    <a:pt x="1583" y="1550"/>
                  </a:lnTo>
                  <a:lnTo>
                    <a:pt x="1583" y="1550"/>
                  </a:lnTo>
                  <a:close/>
                  <a:moveTo>
                    <a:pt x="1512" y="1550"/>
                  </a:moveTo>
                  <a:lnTo>
                    <a:pt x="1512" y="1550"/>
                  </a:lnTo>
                  <a:lnTo>
                    <a:pt x="1512" y="1552"/>
                  </a:lnTo>
                  <a:lnTo>
                    <a:pt x="1522" y="1555"/>
                  </a:lnTo>
                  <a:lnTo>
                    <a:pt x="1526" y="1557"/>
                  </a:lnTo>
                  <a:lnTo>
                    <a:pt x="1529" y="1562"/>
                  </a:lnTo>
                  <a:lnTo>
                    <a:pt x="1531" y="1562"/>
                  </a:lnTo>
                  <a:lnTo>
                    <a:pt x="1533" y="1564"/>
                  </a:lnTo>
                  <a:lnTo>
                    <a:pt x="1536" y="1567"/>
                  </a:lnTo>
                  <a:lnTo>
                    <a:pt x="1536" y="1569"/>
                  </a:lnTo>
                  <a:lnTo>
                    <a:pt x="1540" y="1569"/>
                  </a:lnTo>
                  <a:lnTo>
                    <a:pt x="1543" y="1569"/>
                  </a:lnTo>
                  <a:lnTo>
                    <a:pt x="1550" y="1567"/>
                  </a:lnTo>
                  <a:lnTo>
                    <a:pt x="1555" y="1562"/>
                  </a:lnTo>
                  <a:lnTo>
                    <a:pt x="1555" y="1557"/>
                  </a:lnTo>
                  <a:lnTo>
                    <a:pt x="1557" y="1552"/>
                  </a:lnTo>
                  <a:lnTo>
                    <a:pt x="1557" y="1550"/>
                  </a:lnTo>
                  <a:lnTo>
                    <a:pt x="1512" y="1550"/>
                  </a:lnTo>
                  <a:lnTo>
                    <a:pt x="1512" y="1550"/>
                  </a:lnTo>
                  <a:close/>
                  <a:moveTo>
                    <a:pt x="1489" y="1531"/>
                  </a:moveTo>
                  <a:lnTo>
                    <a:pt x="1489" y="1531"/>
                  </a:lnTo>
                  <a:lnTo>
                    <a:pt x="1491" y="1531"/>
                  </a:lnTo>
                  <a:lnTo>
                    <a:pt x="1498" y="1538"/>
                  </a:lnTo>
                  <a:lnTo>
                    <a:pt x="1503" y="1545"/>
                  </a:lnTo>
                  <a:lnTo>
                    <a:pt x="1510" y="1550"/>
                  </a:lnTo>
                  <a:lnTo>
                    <a:pt x="1512" y="1550"/>
                  </a:lnTo>
                  <a:lnTo>
                    <a:pt x="1557" y="1550"/>
                  </a:lnTo>
                  <a:lnTo>
                    <a:pt x="1559" y="1548"/>
                  </a:lnTo>
                  <a:lnTo>
                    <a:pt x="1557" y="1545"/>
                  </a:lnTo>
                  <a:lnTo>
                    <a:pt x="1557" y="1545"/>
                  </a:lnTo>
                  <a:lnTo>
                    <a:pt x="1559" y="1545"/>
                  </a:lnTo>
                  <a:lnTo>
                    <a:pt x="1564" y="1545"/>
                  </a:lnTo>
                  <a:lnTo>
                    <a:pt x="1566" y="1543"/>
                  </a:lnTo>
                  <a:lnTo>
                    <a:pt x="1571" y="1545"/>
                  </a:lnTo>
                  <a:lnTo>
                    <a:pt x="1576" y="1545"/>
                  </a:lnTo>
                  <a:lnTo>
                    <a:pt x="1578" y="1545"/>
                  </a:lnTo>
                  <a:lnTo>
                    <a:pt x="1583" y="1550"/>
                  </a:lnTo>
                  <a:lnTo>
                    <a:pt x="1904" y="1550"/>
                  </a:lnTo>
                  <a:lnTo>
                    <a:pt x="1904" y="1550"/>
                  </a:lnTo>
                  <a:lnTo>
                    <a:pt x="1900" y="1548"/>
                  </a:lnTo>
                  <a:lnTo>
                    <a:pt x="1897" y="1545"/>
                  </a:lnTo>
                  <a:lnTo>
                    <a:pt x="1892" y="1545"/>
                  </a:lnTo>
                  <a:lnTo>
                    <a:pt x="1890" y="1545"/>
                  </a:lnTo>
                  <a:lnTo>
                    <a:pt x="1885" y="1545"/>
                  </a:lnTo>
                  <a:lnTo>
                    <a:pt x="1883" y="1545"/>
                  </a:lnTo>
                  <a:lnTo>
                    <a:pt x="1878" y="1545"/>
                  </a:lnTo>
                  <a:lnTo>
                    <a:pt x="1876" y="1543"/>
                  </a:lnTo>
                  <a:lnTo>
                    <a:pt x="1876" y="1543"/>
                  </a:lnTo>
                  <a:lnTo>
                    <a:pt x="1876" y="1541"/>
                  </a:lnTo>
                  <a:lnTo>
                    <a:pt x="1876" y="1541"/>
                  </a:lnTo>
                  <a:lnTo>
                    <a:pt x="1876" y="1541"/>
                  </a:lnTo>
                  <a:lnTo>
                    <a:pt x="1874" y="1543"/>
                  </a:lnTo>
                  <a:lnTo>
                    <a:pt x="1871" y="1543"/>
                  </a:lnTo>
                  <a:lnTo>
                    <a:pt x="1869" y="1543"/>
                  </a:lnTo>
                  <a:lnTo>
                    <a:pt x="1866" y="1541"/>
                  </a:lnTo>
                  <a:lnTo>
                    <a:pt x="1864" y="1541"/>
                  </a:lnTo>
                  <a:lnTo>
                    <a:pt x="1864" y="1538"/>
                  </a:lnTo>
                  <a:lnTo>
                    <a:pt x="1864" y="1536"/>
                  </a:lnTo>
                  <a:lnTo>
                    <a:pt x="1866" y="1531"/>
                  </a:lnTo>
                  <a:lnTo>
                    <a:pt x="1703" y="1531"/>
                  </a:lnTo>
                  <a:lnTo>
                    <a:pt x="1703" y="1536"/>
                  </a:lnTo>
                  <a:lnTo>
                    <a:pt x="1699" y="1536"/>
                  </a:lnTo>
                  <a:lnTo>
                    <a:pt x="1696" y="1531"/>
                  </a:lnTo>
                  <a:lnTo>
                    <a:pt x="1621" y="1531"/>
                  </a:lnTo>
                  <a:lnTo>
                    <a:pt x="1618" y="1536"/>
                  </a:lnTo>
                  <a:lnTo>
                    <a:pt x="1614" y="1538"/>
                  </a:lnTo>
                  <a:lnTo>
                    <a:pt x="1609" y="1541"/>
                  </a:lnTo>
                  <a:lnTo>
                    <a:pt x="1604" y="1541"/>
                  </a:lnTo>
                  <a:lnTo>
                    <a:pt x="1600" y="1538"/>
                  </a:lnTo>
                  <a:lnTo>
                    <a:pt x="1600" y="1538"/>
                  </a:lnTo>
                  <a:lnTo>
                    <a:pt x="1597" y="1536"/>
                  </a:lnTo>
                  <a:lnTo>
                    <a:pt x="1597" y="1531"/>
                  </a:lnTo>
                  <a:lnTo>
                    <a:pt x="1597" y="1531"/>
                  </a:lnTo>
                  <a:lnTo>
                    <a:pt x="1543" y="1531"/>
                  </a:lnTo>
                  <a:lnTo>
                    <a:pt x="1538" y="1536"/>
                  </a:lnTo>
                  <a:lnTo>
                    <a:pt x="1533" y="1536"/>
                  </a:lnTo>
                  <a:lnTo>
                    <a:pt x="1529" y="1536"/>
                  </a:lnTo>
                  <a:lnTo>
                    <a:pt x="1522" y="1531"/>
                  </a:lnTo>
                  <a:lnTo>
                    <a:pt x="1522" y="1531"/>
                  </a:lnTo>
                  <a:lnTo>
                    <a:pt x="1489" y="1531"/>
                  </a:lnTo>
                  <a:lnTo>
                    <a:pt x="1489" y="1531"/>
                  </a:lnTo>
                  <a:close/>
                  <a:moveTo>
                    <a:pt x="1569" y="1517"/>
                  </a:moveTo>
                  <a:lnTo>
                    <a:pt x="1569" y="1517"/>
                  </a:lnTo>
                  <a:lnTo>
                    <a:pt x="1569" y="1517"/>
                  </a:lnTo>
                  <a:lnTo>
                    <a:pt x="1562" y="1522"/>
                  </a:lnTo>
                  <a:lnTo>
                    <a:pt x="1550" y="1529"/>
                  </a:lnTo>
                  <a:lnTo>
                    <a:pt x="1543" y="1531"/>
                  </a:lnTo>
                  <a:lnTo>
                    <a:pt x="1597" y="1531"/>
                  </a:lnTo>
                  <a:lnTo>
                    <a:pt x="1597" y="1531"/>
                  </a:lnTo>
                  <a:lnTo>
                    <a:pt x="1595" y="1529"/>
                  </a:lnTo>
                  <a:lnTo>
                    <a:pt x="1592" y="1526"/>
                  </a:lnTo>
                  <a:lnTo>
                    <a:pt x="1588" y="1522"/>
                  </a:lnTo>
                  <a:lnTo>
                    <a:pt x="1583" y="1519"/>
                  </a:lnTo>
                  <a:lnTo>
                    <a:pt x="1578" y="1519"/>
                  </a:lnTo>
                  <a:lnTo>
                    <a:pt x="1574" y="1517"/>
                  </a:lnTo>
                  <a:lnTo>
                    <a:pt x="1569" y="1517"/>
                  </a:lnTo>
                  <a:lnTo>
                    <a:pt x="1569" y="1517"/>
                  </a:lnTo>
                  <a:close/>
                  <a:moveTo>
                    <a:pt x="1706" y="1512"/>
                  </a:moveTo>
                  <a:lnTo>
                    <a:pt x="1706" y="1512"/>
                  </a:lnTo>
                  <a:lnTo>
                    <a:pt x="1703" y="1515"/>
                  </a:lnTo>
                  <a:lnTo>
                    <a:pt x="1701" y="1526"/>
                  </a:lnTo>
                  <a:lnTo>
                    <a:pt x="1701" y="1531"/>
                  </a:lnTo>
                  <a:lnTo>
                    <a:pt x="1866" y="1531"/>
                  </a:lnTo>
                  <a:lnTo>
                    <a:pt x="1866" y="1531"/>
                  </a:lnTo>
                  <a:lnTo>
                    <a:pt x="1874" y="1519"/>
                  </a:lnTo>
                  <a:lnTo>
                    <a:pt x="1876" y="1512"/>
                  </a:lnTo>
                  <a:lnTo>
                    <a:pt x="1862" y="1512"/>
                  </a:lnTo>
                  <a:lnTo>
                    <a:pt x="1859" y="1515"/>
                  </a:lnTo>
                  <a:lnTo>
                    <a:pt x="1857" y="1515"/>
                  </a:lnTo>
                  <a:lnTo>
                    <a:pt x="1857" y="1512"/>
                  </a:lnTo>
                  <a:lnTo>
                    <a:pt x="1805" y="1512"/>
                  </a:lnTo>
                  <a:lnTo>
                    <a:pt x="1805" y="1515"/>
                  </a:lnTo>
                  <a:lnTo>
                    <a:pt x="1803" y="1519"/>
                  </a:lnTo>
                  <a:lnTo>
                    <a:pt x="1800" y="1519"/>
                  </a:lnTo>
                  <a:lnTo>
                    <a:pt x="1800" y="1519"/>
                  </a:lnTo>
                  <a:lnTo>
                    <a:pt x="1800" y="1519"/>
                  </a:lnTo>
                  <a:lnTo>
                    <a:pt x="1798" y="1517"/>
                  </a:lnTo>
                  <a:lnTo>
                    <a:pt x="1796" y="1512"/>
                  </a:lnTo>
                  <a:lnTo>
                    <a:pt x="1706" y="1512"/>
                  </a:lnTo>
                  <a:lnTo>
                    <a:pt x="1706" y="1512"/>
                  </a:lnTo>
                  <a:close/>
                  <a:moveTo>
                    <a:pt x="1635" y="1512"/>
                  </a:moveTo>
                  <a:lnTo>
                    <a:pt x="1635" y="1512"/>
                  </a:lnTo>
                  <a:lnTo>
                    <a:pt x="1630" y="1519"/>
                  </a:lnTo>
                  <a:lnTo>
                    <a:pt x="1626" y="1529"/>
                  </a:lnTo>
                  <a:lnTo>
                    <a:pt x="1621" y="1531"/>
                  </a:lnTo>
                  <a:lnTo>
                    <a:pt x="1696" y="1531"/>
                  </a:lnTo>
                  <a:lnTo>
                    <a:pt x="1696" y="1531"/>
                  </a:lnTo>
                  <a:lnTo>
                    <a:pt x="1694" y="1519"/>
                  </a:lnTo>
                  <a:lnTo>
                    <a:pt x="1694" y="1512"/>
                  </a:lnTo>
                  <a:lnTo>
                    <a:pt x="1635" y="1512"/>
                  </a:lnTo>
                  <a:lnTo>
                    <a:pt x="1635" y="1512"/>
                  </a:lnTo>
                  <a:close/>
                  <a:moveTo>
                    <a:pt x="1463" y="1512"/>
                  </a:moveTo>
                  <a:lnTo>
                    <a:pt x="1463" y="1512"/>
                  </a:lnTo>
                  <a:lnTo>
                    <a:pt x="1465" y="1515"/>
                  </a:lnTo>
                  <a:lnTo>
                    <a:pt x="1470" y="1519"/>
                  </a:lnTo>
                  <a:lnTo>
                    <a:pt x="1472" y="1519"/>
                  </a:lnTo>
                  <a:lnTo>
                    <a:pt x="1477" y="1522"/>
                  </a:lnTo>
                  <a:lnTo>
                    <a:pt x="1484" y="1526"/>
                  </a:lnTo>
                  <a:lnTo>
                    <a:pt x="1489" y="1531"/>
                  </a:lnTo>
                  <a:lnTo>
                    <a:pt x="1522" y="1531"/>
                  </a:lnTo>
                  <a:lnTo>
                    <a:pt x="1517" y="1529"/>
                  </a:lnTo>
                  <a:lnTo>
                    <a:pt x="1515" y="1524"/>
                  </a:lnTo>
                  <a:lnTo>
                    <a:pt x="1512" y="1519"/>
                  </a:lnTo>
                  <a:lnTo>
                    <a:pt x="1512" y="1519"/>
                  </a:lnTo>
                  <a:lnTo>
                    <a:pt x="1507" y="1515"/>
                  </a:lnTo>
                  <a:lnTo>
                    <a:pt x="1507" y="1512"/>
                  </a:lnTo>
                  <a:lnTo>
                    <a:pt x="1463" y="1512"/>
                  </a:lnTo>
                  <a:lnTo>
                    <a:pt x="1463" y="1512"/>
                  </a:lnTo>
                  <a:close/>
                  <a:moveTo>
                    <a:pt x="1831" y="1496"/>
                  </a:moveTo>
                  <a:lnTo>
                    <a:pt x="1831" y="1496"/>
                  </a:lnTo>
                  <a:lnTo>
                    <a:pt x="1822" y="1496"/>
                  </a:lnTo>
                  <a:lnTo>
                    <a:pt x="1812" y="1501"/>
                  </a:lnTo>
                  <a:lnTo>
                    <a:pt x="1807" y="1505"/>
                  </a:lnTo>
                  <a:lnTo>
                    <a:pt x="1807" y="1510"/>
                  </a:lnTo>
                  <a:lnTo>
                    <a:pt x="1805" y="1512"/>
                  </a:lnTo>
                  <a:lnTo>
                    <a:pt x="1857" y="1512"/>
                  </a:lnTo>
                  <a:lnTo>
                    <a:pt x="1857" y="1512"/>
                  </a:lnTo>
                  <a:lnTo>
                    <a:pt x="1855" y="1510"/>
                  </a:lnTo>
                  <a:lnTo>
                    <a:pt x="1852" y="1508"/>
                  </a:lnTo>
                  <a:lnTo>
                    <a:pt x="1850" y="1505"/>
                  </a:lnTo>
                  <a:lnTo>
                    <a:pt x="1848" y="1503"/>
                  </a:lnTo>
                  <a:lnTo>
                    <a:pt x="1843" y="1501"/>
                  </a:lnTo>
                  <a:lnTo>
                    <a:pt x="1831" y="1496"/>
                  </a:lnTo>
                  <a:lnTo>
                    <a:pt x="1831" y="1496"/>
                  </a:lnTo>
                  <a:close/>
                  <a:moveTo>
                    <a:pt x="1876" y="1493"/>
                  </a:moveTo>
                  <a:lnTo>
                    <a:pt x="1876" y="1493"/>
                  </a:lnTo>
                  <a:lnTo>
                    <a:pt x="1876" y="1493"/>
                  </a:lnTo>
                  <a:lnTo>
                    <a:pt x="1871" y="1498"/>
                  </a:lnTo>
                  <a:lnTo>
                    <a:pt x="1869" y="1503"/>
                  </a:lnTo>
                  <a:lnTo>
                    <a:pt x="1864" y="1510"/>
                  </a:lnTo>
                  <a:lnTo>
                    <a:pt x="1862" y="1512"/>
                  </a:lnTo>
                  <a:lnTo>
                    <a:pt x="1862" y="1512"/>
                  </a:lnTo>
                  <a:lnTo>
                    <a:pt x="1876" y="1512"/>
                  </a:lnTo>
                  <a:lnTo>
                    <a:pt x="1876" y="1505"/>
                  </a:lnTo>
                  <a:lnTo>
                    <a:pt x="1878" y="1496"/>
                  </a:lnTo>
                  <a:lnTo>
                    <a:pt x="1876" y="1493"/>
                  </a:lnTo>
                  <a:lnTo>
                    <a:pt x="1876" y="1493"/>
                  </a:lnTo>
                  <a:lnTo>
                    <a:pt x="1876" y="1493"/>
                  </a:lnTo>
                  <a:close/>
                  <a:moveTo>
                    <a:pt x="1715" y="1493"/>
                  </a:moveTo>
                  <a:lnTo>
                    <a:pt x="1715" y="1493"/>
                  </a:lnTo>
                  <a:lnTo>
                    <a:pt x="1713" y="1496"/>
                  </a:lnTo>
                  <a:lnTo>
                    <a:pt x="1711" y="1503"/>
                  </a:lnTo>
                  <a:lnTo>
                    <a:pt x="1706" y="1512"/>
                  </a:lnTo>
                  <a:lnTo>
                    <a:pt x="1796" y="1512"/>
                  </a:lnTo>
                  <a:lnTo>
                    <a:pt x="1796" y="1512"/>
                  </a:lnTo>
                  <a:lnTo>
                    <a:pt x="1793" y="1505"/>
                  </a:lnTo>
                  <a:lnTo>
                    <a:pt x="1786" y="1501"/>
                  </a:lnTo>
                  <a:lnTo>
                    <a:pt x="1779" y="1498"/>
                  </a:lnTo>
                  <a:lnTo>
                    <a:pt x="1767" y="1501"/>
                  </a:lnTo>
                  <a:lnTo>
                    <a:pt x="1758" y="1503"/>
                  </a:lnTo>
                  <a:lnTo>
                    <a:pt x="1755" y="1505"/>
                  </a:lnTo>
                  <a:lnTo>
                    <a:pt x="1753" y="1505"/>
                  </a:lnTo>
                  <a:lnTo>
                    <a:pt x="1751" y="1503"/>
                  </a:lnTo>
                  <a:lnTo>
                    <a:pt x="1748" y="1498"/>
                  </a:lnTo>
                  <a:lnTo>
                    <a:pt x="1744" y="1493"/>
                  </a:lnTo>
                  <a:lnTo>
                    <a:pt x="1715" y="1493"/>
                  </a:lnTo>
                  <a:lnTo>
                    <a:pt x="1715" y="1493"/>
                  </a:lnTo>
                  <a:close/>
                  <a:moveTo>
                    <a:pt x="1654" y="1493"/>
                  </a:moveTo>
                  <a:lnTo>
                    <a:pt x="1654" y="1493"/>
                  </a:lnTo>
                  <a:lnTo>
                    <a:pt x="1644" y="1501"/>
                  </a:lnTo>
                  <a:lnTo>
                    <a:pt x="1635" y="1512"/>
                  </a:lnTo>
                  <a:lnTo>
                    <a:pt x="1635" y="1512"/>
                  </a:lnTo>
                  <a:lnTo>
                    <a:pt x="1694" y="1512"/>
                  </a:lnTo>
                  <a:lnTo>
                    <a:pt x="1694" y="1508"/>
                  </a:lnTo>
                  <a:lnTo>
                    <a:pt x="1694" y="1498"/>
                  </a:lnTo>
                  <a:lnTo>
                    <a:pt x="1694" y="1493"/>
                  </a:lnTo>
                  <a:lnTo>
                    <a:pt x="1696" y="1493"/>
                  </a:lnTo>
                  <a:lnTo>
                    <a:pt x="1654" y="1493"/>
                  </a:lnTo>
                  <a:lnTo>
                    <a:pt x="1654" y="1493"/>
                  </a:lnTo>
                  <a:close/>
                  <a:moveTo>
                    <a:pt x="1458" y="1493"/>
                  </a:moveTo>
                  <a:lnTo>
                    <a:pt x="1458" y="1493"/>
                  </a:lnTo>
                  <a:lnTo>
                    <a:pt x="1458" y="1501"/>
                  </a:lnTo>
                  <a:lnTo>
                    <a:pt x="1458" y="1505"/>
                  </a:lnTo>
                  <a:lnTo>
                    <a:pt x="1460" y="1510"/>
                  </a:lnTo>
                  <a:lnTo>
                    <a:pt x="1463" y="1512"/>
                  </a:lnTo>
                  <a:lnTo>
                    <a:pt x="1507" y="1512"/>
                  </a:lnTo>
                  <a:lnTo>
                    <a:pt x="1507" y="1512"/>
                  </a:lnTo>
                  <a:lnTo>
                    <a:pt x="1505" y="1505"/>
                  </a:lnTo>
                  <a:lnTo>
                    <a:pt x="1503" y="1501"/>
                  </a:lnTo>
                  <a:lnTo>
                    <a:pt x="1503" y="1493"/>
                  </a:lnTo>
                  <a:lnTo>
                    <a:pt x="1458" y="1493"/>
                  </a:lnTo>
                  <a:lnTo>
                    <a:pt x="1458" y="1493"/>
                  </a:lnTo>
                  <a:close/>
                  <a:moveTo>
                    <a:pt x="1876" y="1491"/>
                  </a:moveTo>
                  <a:lnTo>
                    <a:pt x="1876" y="1491"/>
                  </a:lnTo>
                  <a:lnTo>
                    <a:pt x="1876" y="1493"/>
                  </a:lnTo>
                  <a:lnTo>
                    <a:pt x="1876" y="1493"/>
                  </a:lnTo>
                  <a:lnTo>
                    <a:pt x="1876" y="1491"/>
                  </a:lnTo>
                  <a:lnTo>
                    <a:pt x="1876" y="1491"/>
                  </a:lnTo>
                  <a:close/>
                  <a:moveTo>
                    <a:pt x="1734" y="1479"/>
                  </a:moveTo>
                  <a:lnTo>
                    <a:pt x="1734" y="1479"/>
                  </a:lnTo>
                  <a:lnTo>
                    <a:pt x="1729" y="1482"/>
                  </a:lnTo>
                  <a:lnTo>
                    <a:pt x="1725" y="1484"/>
                  </a:lnTo>
                  <a:lnTo>
                    <a:pt x="1720" y="1489"/>
                  </a:lnTo>
                  <a:lnTo>
                    <a:pt x="1715" y="1493"/>
                  </a:lnTo>
                  <a:lnTo>
                    <a:pt x="1744" y="1493"/>
                  </a:lnTo>
                  <a:lnTo>
                    <a:pt x="1744" y="1493"/>
                  </a:lnTo>
                  <a:lnTo>
                    <a:pt x="1744" y="1489"/>
                  </a:lnTo>
                  <a:lnTo>
                    <a:pt x="1741" y="1484"/>
                  </a:lnTo>
                  <a:lnTo>
                    <a:pt x="1739" y="1482"/>
                  </a:lnTo>
                  <a:lnTo>
                    <a:pt x="1734" y="1479"/>
                  </a:lnTo>
                  <a:lnTo>
                    <a:pt x="1734" y="1479"/>
                  </a:lnTo>
                  <a:close/>
                  <a:moveTo>
                    <a:pt x="1682" y="1472"/>
                  </a:moveTo>
                  <a:lnTo>
                    <a:pt x="1682" y="1472"/>
                  </a:lnTo>
                  <a:lnTo>
                    <a:pt x="1680" y="1475"/>
                  </a:lnTo>
                  <a:lnTo>
                    <a:pt x="1670" y="1484"/>
                  </a:lnTo>
                  <a:lnTo>
                    <a:pt x="1663" y="1486"/>
                  </a:lnTo>
                  <a:lnTo>
                    <a:pt x="1654" y="1491"/>
                  </a:lnTo>
                  <a:lnTo>
                    <a:pt x="1654" y="1493"/>
                  </a:lnTo>
                  <a:lnTo>
                    <a:pt x="1696" y="1493"/>
                  </a:lnTo>
                  <a:lnTo>
                    <a:pt x="1696" y="1489"/>
                  </a:lnTo>
                  <a:lnTo>
                    <a:pt x="1699" y="1486"/>
                  </a:lnTo>
                  <a:lnTo>
                    <a:pt x="1701" y="1482"/>
                  </a:lnTo>
                  <a:lnTo>
                    <a:pt x="1701" y="1477"/>
                  </a:lnTo>
                  <a:lnTo>
                    <a:pt x="1701" y="1472"/>
                  </a:lnTo>
                  <a:lnTo>
                    <a:pt x="1682" y="1472"/>
                  </a:lnTo>
                  <a:lnTo>
                    <a:pt x="1682" y="1472"/>
                  </a:lnTo>
                  <a:close/>
                  <a:moveTo>
                    <a:pt x="1451" y="1472"/>
                  </a:moveTo>
                  <a:lnTo>
                    <a:pt x="1451" y="1472"/>
                  </a:lnTo>
                  <a:lnTo>
                    <a:pt x="1455" y="1479"/>
                  </a:lnTo>
                  <a:lnTo>
                    <a:pt x="1458" y="1493"/>
                  </a:lnTo>
                  <a:lnTo>
                    <a:pt x="1458" y="1493"/>
                  </a:lnTo>
                  <a:lnTo>
                    <a:pt x="1503" y="1493"/>
                  </a:lnTo>
                  <a:lnTo>
                    <a:pt x="1503" y="1491"/>
                  </a:lnTo>
                  <a:lnTo>
                    <a:pt x="1503" y="1472"/>
                  </a:lnTo>
                  <a:lnTo>
                    <a:pt x="1451" y="1472"/>
                  </a:lnTo>
                  <a:lnTo>
                    <a:pt x="1451" y="1472"/>
                  </a:lnTo>
                  <a:close/>
                  <a:moveTo>
                    <a:pt x="1699" y="1470"/>
                  </a:moveTo>
                  <a:lnTo>
                    <a:pt x="1699" y="1470"/>
                  </a:lnTo>
                  <a:lnTo>
                    <a:pt x="1689" y="1470"/>
                  </a:lnTo>
                  <a:lnTo>
                    <a:pt x="1682" y="1472"/>
                  </a:lnTo>
                  <a:lnTo>
                    <a:pt x="1701" y="1472"/>
                  </a:lnTo>
                  <a:lnTo>
                    <a:pt x="1701" y="1472"/>
                  </a:lnTo>
                  <a:lnTo>
                    <a:pt x="1701" y="1472"/>
                  </a:lnTo>
                  <a:lnTo>
                    <a:pt x="1699" y="1470"/>
                  </a:lnTo>
                  <a:lnTo>
                    <a:pt x="1699" y="1470"/>
                  </a:lnTo>
                  <a:close/>
                  <a:moveTo>
                    <a:pt x="1425" y="1456"/>
                  </a:moveTo>
                  <a:lnTo>
                    <a:pt x="1425" y="1456"/>
                  </a:lnTo>
                  <a:lnTo>
                    <a:pt x="1425" y="1456"/>
                  </a:lnTo>
                  <a:lnTo>
                    <a:pt x="1429" y="1458"/>
                  </a:lnTo>
                  <a:lnTo>
                    <a:pt x="1432" y="1458"/>
                  </a:lnTo>
                  <a:lnTo>
                    <a:pt x="1439" y="1463"/>
                  </a:lnTo>
                  <a:lnTo>
                    <a:pt x="1448" y="1470"/>
                  </a:lnTo>
                  <a:lnTo>
                    <a:pt x="1451" y="1472"/>
                  </a:lnTo>
                  <a:lnTo>
                    <a:pt x="1503" y="1472"/>
                  </a:lnTo>
                  <a:lnTo>
                    <a:pt x="1505" y="1460"/>
                  </a:lnTo>
                  <a:lnTo>
                    <a:pt x="1505" y="1456"/>
                  </a:lnTo>
                  <a:lnTo>
                    <a:pt x="1425" y="1456"/>
                  </a:lnTo>
                  <a:lnTo>
                    <a:pt x="1425" y="1456"/>
                  </a:lnTo>
                  <a:close/>
                  <a:moveTo>
                    <a:pt x="1361" y="1434"/>
                  </a:moveTo>
                  <a:lnTo>
                    <a:pt x="1361" y="1434"/>
                  </a:lnTo>
                  <a:lnTo>
                    <a:pt x="1373" y="1441"/>
                  </a:lnTo>
                  <a:lnTo>
                    <a:pt x="1380" y="1444"/>
                  </a:lnTo>
                  <a:lnTo>
                    <a:pt x="1389" y="1446"/>
                  </a:lnTo>
                  <a:lnTo>
                    <a:pt x="1394" y="1451"/>
                  </a:lnTo>
                  <a:lnTo>
                    <a:pt x="1403" y="1453"/>
                  </a:lnTo>
                  <a:lnTo>
                    <a:pt x="1408" y="1453"/>
                  </a:lnTo>
                  <a:lnTo>
                    <a:pt x="1413" y="1451"/>
                  </a:lnTo>
                  <a:lnTo>
                    <a:pt x="1418" y="1451"/>
                  </a:lnTo>
                  <a:lnTo>
                    <a:pt x="1422" y="1453"/>
                  </a:lnTo>
                  <a:lnTo>
                    <a:pt x="1425" y="1456"/>
                  </a:lnTo>
                  <a:lnTo>
                    <a:pt x="1505" y="1456"/>
                  </a:lnTo>
                  <a:lnTo>
                    <a:pt x="1510" y="1434"/>
                  </a:lnTo>
                  <a:lnTo>
                    <a:pt x="1510" y="1434"/>
                  </a:lnTo>
                  <a:lnTo>
                    <a:pt x="1361" y="1434"/>
                  </a:lnTo>
                  <a:lnTo>
                    <a:pt x="1361" y="1434"/>
                  </a:lnTo>
                  <a:close/>
                  <a:moveTo>
                    <a:pt x="1342" y="1415"/>
                  </a:moveTo>
                  <a:lnTo>
                    <a:pt x="1342" y="1415"/>
                  </a:lnTo>
                  <a:lnTo>
                    <a:pt x="1344" y="1418"/>
                  </a:lnTo>
                  <a:lnTo>
                    <a:pt x="1352" y="1425"/>
                  </a:lnTo>
                  <a:lnTo>
                    <a:pt x="1363" y="1434"/>
                  </a:lnTo>
                  <a:lnTo>
                    <a:pt x="1363" y="1434"/>
                  </a:lnTo>
                  <a:lnTo>
                    <a:pt x="1510" y="1434"/>
                  </a:lnTo>
                  <a:lnTo>
                    <a:pt x="1507" y="1425"/>
                  </a:lnTo>
                  <a:lnTo>
                    <a:pt x="1503" y="1415"/>
                  </a:lnTo>
                  <a:lnTo>
                    <a:pt x="1503" y="1415"/>
                  </a:lnTo>
                  <a:lnTo>
                    <a:pt x="1342" y="1415"/>
                  </a:lnTo>
                  <a:lnTo>
                    <a:pt x="1342" y="1415"/>
                  </a:lnTo>
                  <a:close/>
                  <a:moveTo>
                    <a:pt x="1285" y="1415"/>
                  </a:moveTo>
                  <a:lnTo>
                    <a:pt x="1285" y="1415"/>
                  </a:lnTo>
                  <a:lnTo>
                    <a:pt x="1285" y="1415"/>
                  </a:lnTo>
                  <a:lnTo>
                    <a:pt x="1290" y="1418"/>
                  </a:lnTo>
                  <a:lnTo>
                    <a:pt x="1292" y="1415"/>
                  </a:lnTo>
                  <a:lnTo>
                    <a:pt x="1295" y="1415"/>
                  </a:lnTo>
                  <a:lnTo>
                    <a:pt x="1285" y="1415"/>
                  </a:lnTo>
                  <a:lnTo>
                    <a:pt x="1285" y="1415"/>
                  </a:lnTo>
                  <a:close/>
                  <a:moveTo>
                    <a:pt x="1259" y="1397"/>
                  </a:moveTo>
                  <a:lnTo>
                    <a:pt x="1259" y="1397"/>
                  </a:lnTo>
                  <a:lnTo>
                    <a:pt x="1264" y="1399"/>
                  </a:lnTo>
                  <a:lnTo>
                    <a:pt x="1271" y="1401"/>
                  </a:lnTo>
                  <a:lnTo>
                    <a:pt x="1274" y="1404"/>
                  </a:lnTo>
                  <a:lnTo>
                    <a:pt x="1276" y="1408"/>
                  </a:lnTo>
                  <a:lnTo>
                    <a:pt x="1278" y="1408"/>
                  </a:lnTo>
                  <a:lnTo>
                    <a:pt x="1283" y="1415"/>
                  </a:lnTo>
                  <a:lnTo>
                    <a:pt x="1285" y="1415"/>
                  </a:lnTo>
                  <a:lnTo>
                    <a:pt x="1295" y="1415"/>
                  </a:lnTo>
                  <a:lnTo>
                    <a:pt x="1297" y="1415"/>
                  </a:lnTo>
                  <a:lnTo>
                    <a:pt x="1300" y="1408"/>
                  </a:lnTo>
                  <a:lnTo>
                    <a:pt x="1304" y="1406"/>
                  </a:lnTo>
                  <a:lnTo>
                    <a:pt x="1307" y="1401"/>
                  </a:lnTo>
                  <a:lnTo>
                    <a:pt x="1311" y="1399"/>
                  </a:lnTo>
                  <a:lnTo>
                    <a:pt x="1314" y="1399"/>
                  </a:lnTo>
                  <a:lnTo>
                    <a:pt x="1318" y="1399"/>
                  </a:lnTo>
                  <a:lnTo>
                    <a:pt x="1326" y="1399"/>
                  </a:lnTo>
                  <a:lnTo>
                    <a:pt x="1330" y="1401"/>
                  </a:lnTo>
                  <a:lnTo>
                    <a:pt x="1333" y="1404"/>
                  </a:lnTo>
                  <a:lnTo>
                    <a:pt x="1337" y="1408"/>
                  </a:lnTo>
                  <a:lnTo>
                    <a:pt x="1340" y="1415"/>
                  </a:lnTo>
                  <a:lnTo>
                    <a:pt x="1342" y="1415"/>
                  </a:lnTo>
                  <a:lnTo>
                    <a:pt x="1503" y="1415"/>
                  </a:lnTo>
                  <a:lnTo>
                    <a:pt x="1496" y="1406"/>
                  </a:lnTo>
                  <a:lnTo>
                    <a:pt x="1486" y="1399"/>
                  </a:lnTo>
                  <a:lnTo>
                    <a:pt x="1479" y="1399"/>
                  </a:lnTo>
                  <a:lnTo>
                    <a:pt x="1470" y="1401"/>
                  </a:lnTo>
                  <a:lnTo>
                    <a:pt x="1458" y="1408"/>
                  </a:lnTo>
                  <a:lnTo>
                    <a:pt x="1451" y="1408"/>
                  </a:lnTo>
                  <a:lnTo>
                    <a:pt x="1446" y="1408"/>
                  </a:lnTo>
                  <a:lnTo>
                    <a:pt x="1444" y="1408"/>
                  </a:lnTo>
                  <a:lnTo>
                    <a:pt x="1441" y="1406"/>
                  </a:lnTo>
                  <a:lnTo>
                    <a:pt x="1441" y="1406"/>
                  </a:lnTo>
                  <a:lnTo>
                    <a:pt x="1437" y="1406"/>
                  </a:lnTo>
                  <a:lnTo>
                    <a:pt x="1434" y="1404"/>
                  </a:lnTo>
                  <a:lnTo>
                    <a:pt x="1429" y="1404"/>
                  </a:lnTo>
                  <a:lnTo>
                    <a:pt x="1425" y="1404"/>
                  </a:lnTo>
                  <a:lnTo>
                    <a:pt x="1422" y="1404"/>
                  </a:lnTo>
                  <a:lnTo>
                    <a:pt x="1422" y="1401"/>
                  </a:lnTo>
                  <a:lnTo>
                    <a:pt x="1422" y="1401"/>
                  </a:lnTo>
                  <a:lnTo>
                    <a:pt x="1422" y="1399"/>
                  </a:lnTo>
                  <a:lnTo>
                    <a:pt x="1425" y="1397"/>
                  </a:lnTo>
                  <a:lnTo>
                    <a:pt x="1259" y="1397"/>
                  </a:lnTo>
                  <a:lnTo>
                    <a:pt x="1259" y="1397"/>
                  </a:lnTo>
                  <a:close/>
                  <a:moveTo>
                    <a:pt x="1217" y="1375"/>
                  </a:moveTo>
                  <a:lnTo>
                    <a:pt x="1217" y="1375"/>
                  </a:lnTo>
                  <a:lnTo>
                    <a:pt x="1222" y="1382"/>
                  </a:lnTo>
                  <a:lnTo>
                    <a:pt x="1231" y="1392"/>
                  </a:lnTo>
                  <a:lnTo>
                    <a:pt x="1243" y="1397"/>
                  </a:lnTo>
                  <a:lnTo>
                    <a:pt x="1257" y="1397"/>
                  </a:lnTo>
                  <a:lnTo>
                    <a:pt x="1259" y="1397"/>
                  </a:lnTo>
                  <a:lnTo>
                    <a:pt x="1425" y="1397"/>
                  </a:lnTo>
                  <a:lnTo>
                    <a:pt x="1425" y="1397"/>
                  </a:lnTo>
                  <a:lnTo>
                    <a:pt x="1427" y="1392"/>
                  </a:lnTo>
                  <a:lnTo>
                    <a:pt x="1429" y="1387"/>
                  </a:lnTo>
                  <a:lnTo>
                    <a:pt x="1429" y="1375"/>
                  </a:lnTo>
                  <a:lnTo>
                    <a:pt x="1217" y="1375"/>
                  </a:lnTo>
                  <a:lnTo>
                    <a:pt x="1217" y="1375"/>
                  </a:lnTo>
                  <a:close/>
                  <a:moveTo>
                    <a:pt x="1191" y="1356"/>
                  </a:moveTo>
                  <a:lnTo>
                    <a:pt x="1191" y="1356"/>
                  </a:lnTo>
                  <a:lnTo>
                    <a:pt x="1191" y="1356"/>
                  </a:lnTo>
                  <a:lnTo>
                    <a:pt x="1203" y="1363"/>
                  </a:lnTo>
                  <a:lnTo>
                    <a:pt x="1210" y="1366"/>
                  </a:lnTo>
                  <a:lnTo>
                    <a:pt x="1215" y="1373"/>
                  </a:lnTo>
                  <a:lnTo>
                    <a:pt x="1217" y="1375"/>
                  </a:lnTo>
                  <a:lnTo>
                    <a:pt x="1427" y="1375"/>
                  </a:lnTo>
                  <a:lnTo>
                    <a:pt x="1427" y="1375"/>
                  </a:lnTo>
                  <a:lnTo>
                    <a:pt x="1427" y="1363"/>
                  </a:lnTo>
                  <a:lnTo>
                    <a:pt x="1429" y="1356"/>
                  </a:lnTo>
                  <a:lnTo>
                    <a:pt x="1191" y="1356"/>
                  </a:lnTo>
                  <a:lnTo>
                    <a:pt x="1191" y="1356"/>
                  </a:lnTo>
                  <a:close/>
                  <a:moveTo>
                    <a:pt x="1158" y="1338"/>
                  </a:moveTo>
                  <a:lnTo>
                    <a:pt x="1158" y="1338"/>
                  </a:lnTo>
                  <a:lnTo>
                    <a:pt x="1165" y="1342"/>
                  </a:lnTo>
                  <a:lnTo>
                    <a:pt x="1177" y="1349"/>
                  </a:lnTo>
                  <a:lnTo>
                    <a:pt x="1191" y="1356"/>
                  </a:lnTo>
                  <a:lnTo>
                    <a:pt x="1429" y="1356"/>
                  </a:lnTo>
                  <a:lnTo>
                    <a:pt x="1429" y="1352"/>
                  </a:lnTo>
                  <a:lnTo>
                    <a:pt x="1439" y="1340"/>
                  </a:lnTo>
                  <a:lnTo>
                    <a:pt x="1441" y="1338"/>
                  </a:lnTo>
                  <a:lnTo>
                    <a:pt x="1380" y="1338"/>
                  </a:lnTo>
                  <a:lnTo>
                    <a:pt x="1378" y="1340"/>
                  </a:lnTo>
                  <a:lnTo>
                    <a:pt x="1375" y="1345"/>
                  </a:lnTo>
                  <a:lnTo>
                    <a:pt x="1373" y="1347"/>
                  </a:lnTo>
                  <a:lnTo>
                    <a:pt x="1368" y="1347"/>
                  </a:lnTo>
                  <a:lnTo>
                    <a:pt x="1368" y="1345"/>
                  </a:lnTo>
                  <a:lnTo>
                    <a:pt x="1366" y="1345"/>
                  </a:lnTo>
                  <a:lnTo>
                    <a:pt x="1361" y="1342"/>
                  </a:lnTo>
                  <a:lnTo>
                    <a:pt x="1361" y="1342"/>
                  </a:lnTo>
                  <a:lnTo>
                    <a:pt x="1354" y="1342"/>
                  </a:lnTo>
                  <a:lnTo>
                    <a:pt x="1349" y="1345"/>
                  </a:lnTo>
                  <a:lnTo>
                    <a:pt x="1344" y="1352"/>
                  </a:lnTo>
                  <a:lnTo>
                    <a:pt x="1333" y="1356"/>
                  </a:lnTo>
                  <a:lnTo>
                    <a:pt x="1326" y="1356"/>
                  </a:lnTo>
                  <a:lnTo>
                    <a:pt x="1318" y="1352"/>
                  </a:lnTo>
                  <a:lnTo>
                    <a:pt x="1309" y="1342"/>
                  </a:lnTo>
                  <a:lnTo>
                    <a:pt x="1302" y="1338"/>
                  </a:lnTo>
                  <a:lnTo>
                    <a:pt x="1158" y="1338"/>
                  </a:lnTo>
                  <a:lnTo>
                    <a:pt x="1158" y="1338"/>
                  </a:lnTo>
                  <a:close/>
                  <a:moveTo>
                    <a:pt x="1380" y="1319"/>
                  </a:moveTo>
                  <a:lnTo>
                    <a:pt x="1380" y="1319"/>
                  </a:lnTo>
                  <a:lnTo>
                    <a:pt x="1380" y="1323"/>
                  </a:lnTo>
                  <a:lnTo>
                    <a:pt x="1380" y="1330"/>
                  </a:lnTo>
                  <a:lnTo>
                    <a:pt x="1380" y="1335"/>
                  </a:lnTo>
                  <a:lnTo>
                    <a:pt x="1380" y="1338"/>
                  </a:lnTo>
                  <a:lnTo>
                    <a:pt x="1441" y="1338"/>
                  </a:lnTo>
                  <a:lnTo>
                    <a:pt x="1446" y="1328"/>
                  </a:lnTo>
                  <a:lnTo>
                    <a:pt x="1448" y="1319"/>
                  </a:lnTo>
                  <a:lnTo>
                    <a:pt x="1380" y="1319"/>
                  </a:lnTo>
                  <a:lnTo>
                    <a:pt x="1380" y="1319"/>
                  </a:lnTo>
                  <a:close/>
                  <a:moveTo>
                    <a:pt x="1144" y="1319"/>
                  </a:moveTo>
                  <a:lnTo>
                    <a:pt x="1144" y="1319"/>
                  </a:lnTo>
                  <a:lnTo>
                    <a:pt x="1144" y="1319"/>
                  </a:lnTo>
                  <a:lnTo>
                    <a:pt x="1148" y="1330"/>
                  </a:lnTo>
                  <a:lnTo>
                    <a:pt x="1155" y="1335"/>
                  </a:lnTo>
                  <a:lnTo>
                    <a:pt x="1158" y="1338"/>
                  </a:lnTo>
                  <a:lnTo>
                    <a:pt x="1302" y="1338"/>
                  </a:lnTo>
                  <a:lnTo>
                    <a:pt x="1292" y="1328"/>
                  </a:lnTo>
                  <a:lnTo>
                    <a:pt x="1283" y="1319"/>
                  </a:lnTo>
                  <a:lnTo>
                    <a:pt x="1144" y="1319"/>
                  </a:lnTo>
                  <a:lnTo>
                    <a:pt x="1144" y="1319"/>
                  </a:lnTo>
                  <a:close/>
                  <a:moveTo>
                    <a:pt x="1392" y="1300"/>
                  </a:moveTo>
                  <a:lnTo>
                    <a:pt x="1392" y="1300"/>
                  </a:lnTo>
                  <a:lnTo>
                    <a:pt x="1385" y="1302"/>
                  </a:lnTo>
                  <a:lnTo>
                    <a:pt x="1382" y="1304"/>
                  </a:lnTo>
                  <a:lnTo>
                    <a:pt x="1380" y="1309"/>
                  </a:lnTo>
                  <a:lnTo>
                    <a:pt x="1380" y="1316"/>
                  </a:lnTo>
                  <a:lnTo>
                    <a:pt x="1380" y="1319"/>
                  </a:lnTo>
                  <a:lnTo>
                    <a:pt x="1448" y="1319"/>
                  </a:lnTo>
                  <a:lnTo>
                    <a:pt x="1448" y="1314"/>
                  </a:lnTo>
                  <a:lnTo>
                    <a:pt x="1444" y="1302"/>
                  </a:lnTo>
                  <a:lnTo>
                    <a:pt x="1441" y="1300"/>
                  </a:lnTo>
                  <a:lnTo>
                    <a:pt x="1392" y="1300"/>
                  </a:lnTo>
                  <a:lnTo>
                    <a:pt x="1392" y="1300"/>
                  </a:lnTo>
                  <a:close/>
                  <a:moveTo>
                    <a:pt x="1139" y="1300"/>
                  </a:moveTo>
                  <a:lnTo>
                    <a:pt x="1139" y="1300"/>
                  </a:lnTo>
                  <a:lnTo>
                    <a:pt x="1139" y="1300"/>
                  </a:lnTo>
                  <a:lnTo>
                    <a:pt x="1139" y="1307"/>
                  </a:lnTo>
                  <a:lnTo>
                    <a:pt x="1144" y="1319"/>
                  </a:lnTo>
                  <a:lnTo>
                    <a:pt x="1283" y="1319"/>
                  </a:lnTo>
                  <a:lnTo>
                    <a:pt x="1281" y="1312"/>
                  </a:lnTo>
                  <a:lnTo>
                    <a:pt x="1276" y="1300"/>
                  </a:lnTo>
                  <a:lnTo>
                    <a:pt x="1139" y="1300"/>
                  </a:lnTo>
                  <a:lnTo>
                    <a:pt x="1139" y="1300"/>
                  </a:lnTo>
                  <a:close/>
                  <a:moveTo>
                    <a:pt x="1439" y="1295"/>
                  </a:moveTo>
                  <a:lnTo>
                    <a:pt x="1439" y="1295"/>
                  </a:lnTo>
                  <a:lnTo>
                    <a:pt x="1427" y="1295"/>
                  </a:lnTo>
                  <a:lnTo>
                    <a:pt x="1413" y="1297"/>
                  </a:lnTo>
                  <a:lnTo>
                    <a:pt x="1399" y="1297"/>
                  </a:lnTo>
                  <a:lnTo>
                    <a:pt x="1392" y="1297"/>
                  </a:lnTo>
                  <a:lnTo>
                    <a:pt x="1392" y="1300"/>
                  </a:lnTo>
                  <a:lnTo>
                    <a:pt x="1441" y="1300"/>
                  </a:lnTo>
                  <a:lnTo>
                    <a:pt x="1439" y="1295"/>
                  </a:lnTo>
                  <a:lnTo>
                    <a:pt x="1439" y="1295"/>
                  </a:lnTo>
                  <a:close/>
                  <a:moveTo>
                    <a:pt x="1137" y="1278"/>
                  </a:moveTo>
                  <a:lnTo>
                    <a:pt x="1137" y="1278"/>
                  </a:lnTo>
                  <a:lnTo>
                    <a:pt x="1137" y="1278"/>
                  </a:lnTo>
                  <a:lnTo>
                    <a:pt x="1137" y="1283"/>
                  </a:lnTo>
                  <a:lnTo>
                    <a:pt x="1139" y="1288"/>
                  </a:lnTo>
                  <a:lnTo>
                    <a:pt x="1141" y="1293"/>
                  </a:lnTo>
                  <a:lnTo>
                    <a:pt x="1141" y="1297"/>
                  </a:lnTo>
                  <a:lnTo>
                    <a:pt x="1139" y="1300"/>
                  </a:lnTo>
                  <a:lnTo>
                    <a:pt x="1276" y="1300"/>
                  </a:lnTo>
                  <a:lnTo>
                    <a:pt x="1274" y="1290"/>
                  </a:lnTo>
                  <a:lnTo>
                    <a:pt x="1271" y="1278"/>
                  </a:lnTo>
                  <a:lnTo>
                    <a:pt x="1137" y="1278"/>
                  </a:lnTo>
                  <a:lnTo>
                    <a:pt x="1137" y="1278"/>
                  </a:lnTo>
                  <a:close/>
                  <a:moveTo>
                    <a:pt x="1122" y="1260"/>
                  </a:moveTo>
                  <a:lnTo>
                    <a:pt x="1122" y="1260"/>
                  </a:lnTo>
                  <a:lnTo>
                    <a:pt x="1122" y="1260"/>
                  </a:lnTo>
                  <a:lnTo>
                    <a:pt x="1127" y="1264"/>
                  </a:lnTo>
                  <a:lnTo>
                    <a:pt x="1132" y="1269"/>
                  </a:lnTo>
                  <a:lnTo>
                    <a:pt x="1132" y="1271"/>
                  </a:lnTo>
                  <a:lnTo>
                    <a:pt x="1132" y="1271"/>
                  </a:lnTo>
                  <a:lnTo>
                    <a:pt x="1134" y="1271"/>
                  </a:lnTo>
                  <a:lnTo>
                    <a:pt x="1134" y="1274"/>
                  </a:lnTo>
                  <a:lnTo>
                    <a:pt x="1137" y="1278"/>
                  </a:lnTo>
                  <a:lnTo>
                    <a:pt x="1271" y="1278"/>
                  </a:lnTo>
                  <a:lnTo>
                    <a:pt x="1271" y="1269"/>
                  </a:lnTo>
                  <a:lnTo>
                    <a:pt x="1271" y="1260"/>
                  </a:lnTo>
                  <a:lnTo>
                    <a:pt x="1122" y="1260"/>
                  </a:lnTo>
                  <a:lnTo>
                    <a:pt x="1122" y="1260"/>
                  </a:lnTo>
                  <a:close/>
                  <a:moveTo>
                    <a:pt x="1061" y="1260"/>
                  </a:moveTo>
                  <a:lnTo>
                    <a:pt x="1061" y="1260"/>
                  </a:lnTo>
                  <a:lnTo>
                    <a:pt x="1066" y="1264"/>
                  </a:lnTo>
                  <a:lnTo>
                    <a:pt x="1075" y="1271"/>
                  </a:lnTo>
                  <a:lnTo>
                    <a:pt x="1082" y="1269"/>
                  </a:lnTo>
                  <a:lnTo>
                    <a:pt x="1087" y="1260"/>
                  </a:lnTo>
                  <a:lnTo>
                    <a:pt x="1085" y="1260"/>
                  </a:lnTo>
                  <a:lnTo>
                    <a:pt x="1061" y="1260"/>
                  </a:lnTo>
                  <a:lnTo>
                    <a:pt x="1061" y="1260"/>
                  </a:lnTo>
                  <a:close/>
                  <a:moveTo>
                    <a:pt x="1099" y="1238"/>
                  </a:moveTo>
                  <a:lnTo>
                    <a:pt x="1099" y="1238"/>
                  </a:lnTo>
                  <a:lnTo>
                    <a:pt x="1101" y="1243"/>
                  </a:lnTo>
                  <a:lnTo>
                    <a:pt x="1106" y="1245"/>
                  </a:lnTo>
                  <a:lnTo>
                    <a:pt x="1108" y="1248"/>
                  </a:lnTo>
                  <a:lnTo>
                    <a:pt x="1113" y="1250"/>
                  </a:lnTo>
                  <a:lnTo>
                    <a:pt x="1118" y="1252"/>
                  </a:lnTo>
                  <a:lnTo>
                    <a:pt x="1120" y="1255"/>
                  </a:lnTo>
                  <a:lnTo>
                    <a:pt x="1122" y="1260"/>
                  </a:lnTo>
                  <a:lnTo>
                    <a:pt x="1274" y="1260"/>
                  </a:lnTo>
                  <a:lnTo>
                    <a:pt x="1274" y="1250"/>
                  </a:lnTo>
                  <a:lnTo>
                    <a:pt x="1274" y="1238"/>
                  </a:lnTo>
                  <a:lnTo>
                    <a:pt x="1099" y="1238"/>
                  </a:lnTo>
                  <a:lnTo>
                    <a:pt x="1099" y="1238"/>
                  </a:lnTo>
                  <a:close/>
                  <a:moveTo>
                    <a:pt x="1035" y="1238"/>
                  </a:moveTo>
                  <a:lnTo>
                    <a:pt x="1035" y="1238"/>
                  </a:lnTo>
                  <a:lnTo>
                    <a:pt x="1035" y="1238"/>
                  </a:lnTo>
                  <a:lnTo>
                    <a:pt x="1037" y="1245"/>
                  </a:lnTo>
                  <a:lnTo>
                    <a:pt x="1042" y="1245"/>
                  </a:lnTo>
                  <a:lnTo>
                    <a:pt x="1047" y="1248"/>
                  </a:lnTo>
                  <a:lnTo>
                    <a:pt x="1049" y="1250"/>
                  </a:lnTo>
                  <a:lnTo>
                    <a:pt x="1052" y="1250"/>
                  </a:lnTo>
                  <a:lnTo>
                    <a:pt x="1059" y="1255"/>
                  </a:lnTo>
                  <a:lnTo>
                    <a:pt x="1061" y="1260"/>
                  </a:lnTo>
                  <a:lnTo>
                    <a:pt x="1085" y="1260"/>
                  </a:lnTo>
                  <a:lnTo>
                    <a:pt x="1080" y="1252"/>
                  </a:lnTo>
                  <a:lnTo>
                    <a:pt x="1075" y="1243"/>
                  </a:lnTo>
                  <a:lnTo>
                    <a:pt x="1070" y="1238"/>
                  </a:lnTo>
                  <a:lnTo>
                    <a:pt x="1035" y="1238"/>
                  </a:lnTo>
                  <a:lnTo>
                    <a:pt x="1035" y="1238"/>
                  </a:lnTo>
                  <a:close/>
                  <a:moveTo>
                    <a:pt x="1536" y="1219"/>
                  </a:moveTo>
                  <a:lnTo>
                    <a:pt x="1536" y="1219"/>
                  </a:lnTo>
                  <a:lnTo>
                    <a:pt x="1538" y="1224"/>
                  </a:lnTo>
                  <a:lnTo>
                    <a:pt x="1540" y="1226"/>
                  </a:lnTo>
                  <a:lnTo>
                    <a:pt x="1545" y="1229"/>
                  </a:lnTo>
                  <a:lnTo>
                    <a:pt x="1552" y="1224"/>
                  </a:lnTo>
                  <a:lnTo>
                    <a:pt x="1555" y="1219"/>
                  </a:lnTo>
                  <a:lnTo>
                    <a:pt x="1536" y="1219"/>
                  </a:lnTo>
                  <a:lnTo>
                    <a:pt x="1536" y="1219"/>
                  </a:lnTo>
                  <a:close/>
                  <a:moveTo>
                    <a:pt x="1087" y="1219"/>
                  </a:moveTo>
                  <a:lnTo>
                    <a:pt x="1087" y="1219"/>
                  </a:lnTo>
                  <a:lnTo>
                    <a:pt x="1092" y="1229"/>
                  </a:lnTo>
                  <a:lnTo>
                    <a:pt x="1099" y="1238"/>
                  </a:lnTo>
                  <a:lnTo>
                    <a:pt x="1274" y="1238"/>
                  </a:lnTo>
                  <a:lnTo>
                    <a:pt x="1276" y="1234"/>
                  </a:lnTo>
                  <a:lnTo>
                    <a:pt x="1278" y="1222"/>
                  </a:lnTo>
                  <a:lnTo>
                    <a:pt x="1278" y="1219"/>
                  </a:lnTo>
                  <a:lnTo>
                    <a:pt x="1087" y="1219"/>
                  </a:lnTo>
                  <a:lnTo>
                    <a:pt x="1087" y="1219"/>
                  </a:lnTo>
                  <a:close/>
                  <a:moveTo>
                    <a:pt x="1028" y="1219"/>
                  </a:moveTo>
                  <a:lnTo>
                    <a:pt x="1028" y="1219"/>
                  </a:lnTo>
                  <a:lnTo>
                    <a:pt x="1030" y="1222"/>
                  </a:lnTo>
                  <a:lnTo>
                    <a:pt x="1033" y="1229"/>
                  </a:lnTo>
                  <a:lnTo>
                    <a:pt x="1035" y="1231"/>
                  </a:lnTo>
                  <a:lnTo>
                    <a:pt x="1035" y="1236"/>
                  </a:lnTo>
                  <a:lnTo>
                    <a:pt x="1035" y="1238"/>
                  </a:lnTo>
                  <a:lnTo>
                    <a:pt x="1070" y="1238"/>
                  </a:lnTo>
                  <a:lnTo>
                    <a:pt x="1066" y="1234"/>
                  </a:lnTo>
                  <a:lnTo>
                    <a:pt x="1059" y="1229"/>
                  </a:lnTo>
                  <a:lnTo>
                    <a:pt x="1054" y="1222"/>
                  </a:lnTo>
                  <a:lnTo>
                    <a:pt x="1054" y="1219"/>
                  </a:lnTo>
                  <a:lnTo>
                    <a:pt x="1028" y="1219"/>
                  </a:lnTo>
                  <a:lnTo>
                    <a:pt x="1028" y="1219"/>
                  </a:lnTo>
                  <a:close/>
                  <a:moveTo>
                    <a:pt x="1526" y="1200"/>
                  </a:moveTo>
                  <a:lnTo>
                    <a:pt x="1526" y="1200"/>
                  </a:lnTo>
                  <a:lnTo>
                    <a:pt x="1526" y="1200"/>
                  </a:lnTo>
                  <a:lnTo>
                    <a:pt x="1529" y="1203"/>
                  </a:lnTo>
                  <a:lnTo>
                    <a:pt x="1533" y="1208"/>
                  </a:lnTo>
                  <a:lnTo>
                    <a:pt x="1536" y="1212"/>
                  </a:lnTo>
                  <a:lnTo>
                    <a:pt x="1536" y="1215"/>
                  </a:lnTo>
                  <a:lnTo>
                    <a:pt x="1536" y="1219"/>
                  </a:lnTo>
                  <a:lnTo>
                    <a:pt x="1536" y="1219"/>
                  </a:lnTo>
                  <a:lnTo>
                    <a:pt x="1555" y="1219"/>
                  </a:lnTo>
                  <a:lnTo>
                    <a:pt x="1557" y="1212"/>
                  </a:lnTo>
                  <a:lnTo>
                    <a:pt x="1559" y="1200"/>
                  </a:lnTo>
                  <a:lnTo>
                    <a:pt x="1526" y="1200"/>
                  </a:lnTo>
                  <a:lnTo>
                    <a:pt x="1526" y="1200"/>
                  </a:lnTo>
                  <a:close/>
                  <a:moveTo>
                    <a:pt x="1075" y="1200"/>
                  </a:moveTo>
                  <a:lnTo>
                    <a:pt x="1075" y="1200"/>
                  </a:lnTo>
                  <a:lnTo>
                    <a:pt x="1082" y="1212"/>
                  </a:lnTo>
                  <a:lnTo>
                    <a:pt x="1087" y="1219"/>
                  </a:lnTo>
                  <a:lnTo>
                    <a:pt x="1278" y="1219"/>
                  </a:lnTo>
                  <a:lnTo>
                    <a:pt x="1278" y="1212"/>
                  </a:lnTo>
                  <a:lnTo>
                    <a:pt x="1276" y="1200"/>
                  </a:lnTo>
                  <a:lnTo>
                    <a:pt x="1075" y="1200"/>
                  </a:lnTo>
                  <a:lnTo>
                    <a:pt x="1075" y="1200"/>
                  </a:lnTo>
                  <a:close/>
                  <a:moveTo>
                    <a:pt x="1011" y="1200"/>
                  </a:moveTo>
                  <a:lnTo>
                    <a:pt x="1011" y="1200"/>
                  </a:lnTo>
                  <a:lnTo>
                    <a:pt x="1014" y="1205"/>
                  </a:lnTo>
                  <a:lnTo>
                    <a:pt x="1018" y="1212"/>
                  </a:lnTo>
                  <a:lnTo>
                    <a:pt x="1026" y="1217"/>
                  </a:lnTo>
                  <a:lnTo>
                    <a:pt x="1028" y="1219"/>
                  </a:lnTo>
                  <a:lnTo>
                    <a:pt x="1054" y="1219"/>
                  </a:lnTo>
                  <a:lnTo>
                    <a:pt x="1052" y="1212"/>
                  </a:lnTo>
                  <a:lnTo>
                    <a:pt x="1049" y="1200"/>
                  </a:lnTo>
                  <a:lnTo>
                    <a:pt x="1011" y="1200"/>
                  </a:lnTo>
                  <a:lnTo>
                    <a:pt x="1011" y="1200"/>
                  </a:lnTo>
                  <a:close/>
                  <a:moveTo>
                    <a:pt x="1512" y="1182"/>
                  </a:moveTo>
                  <a:lnTo>
                    <a:pt x="1512" y="1182"/>
                  </a:lnTo>
                  <a:lnTo>
                    <a:pt x="1519" y="1193"/>
                  </a:lnTo>
                  <a:lnTo>
                    <a:pt x="1526" y="1200"/>
                  </a:lnTo>
                  <a:lnTo>
                    <a:pt x="1559" y="1200"/>
                  </a:lnTo>
                  <a:lnTo>
                    <a:pt x="1559" y="1198"/>
                  </a:lnTo>
                  <a:lnTo>
                    <a:pt x="1557" y="1184"/>
                  </a:lnTo>
                  <a:lnTo>
                    <a:pt x="1557" y="1182"/>
                  </a:lnTo>
                  <a:lnTo>
                    <a:pt x="1512" y="1182"/>
                  </a:lnTo>
                  <a:lnTo>
                    <a:pt x="1512" y="1182"/>
                  </a:lnTo>
                  <a:close/>
                  <a:moveTo>
                    <a:pt x="1059" y="1182"/>
                  </a:moveTo>
                  <a:lnTo>
                    <a:pt x="1059" y="1182"/>
                  </a:lnTo>
                  <a:lnTo>
                    <a:pt x="1066" y="1189"/>
                  </a:lnTo>
                  <a:lnTo>
                    <a:pt x="1073" y="1198"/>
                  </a:lnTo>
                  <a:lnTo>
                    <a:pt x="1075" y="1200"/>
                  </a:lnTo>
                  <a:lnTo>
                    <a:pt x="1278" y="1200"/>
                  </a:lnTo>
                  <a:lnTo>
                    <a:pt x="1278" y="1200"/>
                  </a:lnTo>
                  <a:lnTo>
                    <a:pt x="1271" y="1196"/>
                  </a:lnTo>
                  <a:lnTo>
                    <a:pt x="1269" y="1193"/>
                  </a:lnTo>
                  <a:lnTo>
                    <a:pt x="1269" y="1191"/>
                  </a:lnTo>
                  <a:lnTo>
                    <a:pt x="1271" y="1186"/>
                  </a:lnTo>
                  <a:lnTo>
                    <a:pt x="1276" y="1182"/>
                  </a:lnTo>
                  <a:lnTo>
                    <a:pt x="1278" y="1182"/>
                  </a:lnTo>
                  <a:lnTo>
                    <a:pt x="1059" y="1182"/>
                  </a:lnTo>
                  <a:lnTo>
                    <a:pt x="1059" y="1182"/>
                  </a:lnTo>
                  <a:close/>
                  <a:moveTo>
                    <a:pt x="988" y="1182"/>
                  </a:moveTo>
                  <a:lnTo>
                    <a:pt x="988" y="1182"/>
                  </a:lnTo>
                  <a:lnTo>
                    <a:pt x="985" y="1182"/>
                  </a:lnTo>
                  <a:lnTo>
                    <a:pt x="985" y="1186"/>
                  </a:lnTo>
                  <a:lnTo>
                    <a:pt x="983" y="1191"/>
                  </a:lnTo>
                  <a:lnTo>
                    <a:pt x="983" y="1193"/>
                  </a:lnTo>
                  <a:lnTo>
                    <a:pt x="983" y="1196"/>
                  </a:lnTo>
                  <a:lnTo>
                    <a:pt x="985" y="1198"/>
                  </a:lnTo>
                  <a:lnTo>
                    <a:pt x="988" y="1198"/>
                  </a:lnTo>
                  <a:lnTo>
                    <a:pt x="992" y="1198"/>
                  </a:lnTo>
                  <a:lnTo>
                    <a:pt x="997" y="1198"/>
                  </a:lnTo>
                  <a:lnTo>
                    <a:pt x="1002" y="1196"/>
                  </a:lnTo>
                  <a:lnTo>
                    <a:pt x="1004" y="1196"/>
                  </a:lnTo>
                  <a:lnTo>
                    <a:pt x="1007" y="1198"/>
                  </a:lnTo>
                  <a:lnTo>
                    <a:pt x="1011" y="1198"/>
                  </a:lnTo>
                  <a:lnTo>
                    <a:pt x="1014" y="1200"/>
                  </a:lnTo>
                  <a:lnTo>
                    <a:pt x="1049" y="1200"/>
                  </a:lnTo>
                  <a:lnTo>
                    <a:pt x="1047" y="1198"/>
                  </a:lnTo>
                  <a:lnTo>
                    <a:pt x="1040" y="1184"/>
                  </a:lnTo>
                  <a:lnTo>
                    <a:pt x="1035" y="1182"/>
                  </a:lnTo>
                  <a:lnTo>
                    <a:pt x="988" y="1182"/>
                  </a:lnTo>
                  <a:lnTo>
                    <a:pt x="988" y="1182"/>
                  </a:lnTo>
                  <a:close/>
                  <a:moveTo>
                    <a:pt x="1507" y="1163"/>
                  </a:moveTo>
                  <a:lnTo>
                    <a:pt x="1507" y="1163"/>
                  </a:lnTo>
                  <a:lnTo>
                    <a:pt x="1507" y="1165"/>
                  </a:lnTo>
                  <a:lnTo>
                    <a:pt x="1512" y="1182"/>
                  </a:lnTo>
                  <a:lnTo>
                    <a:pt x="1512" y="1182"/>
                  </a:lnTo>
                  <a:lnTo>
                    <a:pt x="1557" y="1182"/>
                  </a:lnTo>
                  <a:lnTo>
                    <a:pt x="1555" y="1172"/>
                  </a:lnTo>
                  <a:lnTo>
                    <a:pt x="1552" y="1163"/>
                  </a:lnTo>
                  <a:lnTo>
                    <a:pt x="1507" y="1163"/>
                  </a:lnTo>
                  <a:lnTo>
                    <a:pt x="1507" y="1163"/>
                  </a:lnTo>
                  <a:close/>
                  <a:moveTo>
                    <a:pt x="1037" y="1163"/>
                  </a:moveTo>
                  <a:lnTo>
                    <a:pt x="1037" y="1163"/>
                  </a:lnTo>
                  <a:lnTo>
                    <a:pt x="1052" y="1177"/>
                  </a:lnTo>
                  <a:lnTo>
                    <a:pt x="1059" y="1182"/>
                  </a:lnTo>
                  <a:lnTo>
                    <a:pt x="1278" y="1182"/>
                  </a:lnTo>
                  <a:lnTo>
                    <a:pt x="1278" y="1182"/>
                  </a:lnTo>
                  <a:lnTo>
                    <a:pt x="1283" y="1177"/>
                  </a:lnTo>
                  <a:lnTo>
                    <a:pt x="1288" y="1175"/>
                  </a:lnTo>
                  <a:lnTo>
                    <a:pt x="1292" y="1172"/>
                  </a:lnTo>
                  <a:lnTo>
                    <a:pt x="1297" y="1170"/>
                  </a:lnTo>
                  <a:lnTo>
                    <a:pt x="1302" y="1165"/>
                  </a:lnTo>
                  <a:lnTo>
                    <a:pt x="1307" y="1163"/>
                  </a:lnTo>
                  <a:lnTo>
                    <a:pt x="1037" y="1163"/>
                  </a:lnTo>
                  <a:lnTo>
                    <a:pt x="1037" y="1163"/>
                  </a:lnTo>
                  <a:close/>
                  <a:moveTo>
                    <a:pt x="992" y="1163"/>
                  </a:moveTo>
                  <a:lnTo>
                    <a:pt x="992" y="1163"/>
                  </a:lnTo>
                  <a:lnTo>
                    <a:pt x="995" y="1165"/>
                  </a:lnTo>
                  <a:lnTo>
                    <a:pt x="997" y="1167"/>
                  </a:lnTo>
                  <a:lnTo>
                    <a:pt x="995" y="1172"/>
                  </a:lnTo>
                  <a:lnTo>
                    <a:pt x="990" y="1175"/>
                  </a:lnTo>
                  <a:lnTo>
                    <a:pt x="990" y="1179"/>
                  </a:lnTo>
                  <a:lnTo>
                    <a:pt x="988" y="1182"/>
                  </a:lnTo>
                  <a:lnTo>
                    <a:pt x="1035" y="1182"/>
                  </a:lnTo>
                  <a:lnTo>
                    <a:pt x="1026" y="1172"/>
                  </a:lnTo>
                  <a:lnTo>
                    <a:pt x="1021" y="1163"/>
                  </a:lnTo>
                  <a:lnTo>
                    <a:pt x="992" y="1163"/>
                  </a:lnTo>
                  <a:lnTo>
                    <a:pt x="992" y="1163"/>
                  </a:lnTo>
                  <a:close/>
                  <a:moveTo>
                    <a:pt x="1503" y="1141"/>
                  </a:moveTo>
                  <a:lnTo>
                    <a:pt x="1503" y="1141"/>
                  </a:lnTo>
                  <a:lnTo>
                    <a:pt x="1505" y="1149"/>
                  </a:lnTo>
                  <a:lnTo>
                    <a:pt x="1507" y="1163"/>
                  </a:lnTo>
                  <a:lnTo>
                    <a:pt x="1550" y="1163"/>
                  </a:lnTo>
                  <a:lnTo>
                    <a:pt x="1550" y="1158"/>
                  </a:lnTo>
                  <a:lnTo>
                    <a:pt x="1543" y="1141"/>
                  </a:lnTo>
                  <a:lnTo>
                    <a:pt x="1503" y="1141"/>
                  </a:lnTo>
                  <a:lnTo>
                    <a:pt x="1503" y="1141"/>
                  </a:lnTo>
                  <a:close/>
                  <a:moveTo>
                    <a:pt x="1479" y="1141"/>
                  </a:moveTo>
                  <a:lnTo>
                    <a:pt x="1479" y="1141"/>
                  </a:lnTo>
                  <a:lnTo>
                    <a:pt x="1479" y="1144"/>
                  </a:lnTo>
                  <a:lnTo>
                    <a:pt x="1484" y="1146"/>
                  </a:lnTo>
                  <a:lnTo>
                    <a:pt x="1486" y="1149"/>
                  </a:lnTo>
                  <a:lnTo>
                    <a:pt x="1491" y="1146"/>
                  </a:lnTo>
                  <a:lnTo>
                    <a:pt x="1493" y="1144"/>
                  </a:lnTo>
                  <a:lnTo>
                    <a:pt x="1493" y="1141"/>
                  </a:lnTo>
                  <a:lnTo>
                    <a:pt x="1479" y="1141"/>
                  </a:lnTo>
                  <a:lnTo>
                    <a:pt x="1479" y="1141"/>
                  </a:lnTo>
                  <a:close/>
                  <a:moveTo>
                    <a:pt x="1023" y="1141"/>
                  </a:moveTo>
                  <a:lnTo>
                    <a:pt x="1023" y="1141"/>
                  </a:lnTo>
                  <a:lnTo>
                    <a:pt x="1026" y="1146"/>
                  </a:lnTo>
                  <a:lnTo>
                    <a:pt x="1037" y="1160"/>
                  </a:lnTo>
                  <a:lnTo>
                    <a:pt x="1037" y="1163"/>
                  </a:lnTo>
                  <a:lnTo>
                    <a:pt x="1307" y="1163"/>
                  </a:lnTo>
                  <a:lnTo>
                    <a:pt x="1307" y="1163"/>
                  </a:lnTo>
                  <a:lnTo>
                    <a:pt x="1311" y="1156"/>
                  </a:lnTo>
                  <a:lnTo>
                    <a:pt x="1318" y="1151"/>
                  </a:lnTo>
                  <a:lnTo>
                    <a:pt x="1318" y="1149"/>
                  </a:lnTo>
                  <a:lnTo>
                    <a:pt x="1326" y="1144"/>
                  </a:lnTo>
                  <a:lnTo>
                    <a:pt x="1337" y="1144"/>
                  </a:lnTo>
                  <a:lnTo>
                    <a:pt x="1352" y="1144"/>
                  </a:lnTo>
                  <a:lnTo>
                    <a:pt x="1363" y="1144"/>
                  </a:lnTo>
                  <a:lnTo>
                    <a:pt x="1373" y="1146"/>
                  </a:lnTo>
                  <a:lnTo>
                    <a:pt x="1385" y="1151"/>
                  </a:lnTo>
                  <a:lnTo>
                    <a:pt x="1389" y="1156"/>
                  </a:lnTo>
                  <a:lnTo>
                    <a:pt x="1394" y="1156"/>
                  </a:lnTo>
                  <a:lnTo>
                    <a:pt x="1396" y="1156"/>
                  </a:lnTo>
                  <a:lnTo>
                    <a:pt x="1399" y="1153"/>
                  </a:lnTo>
                  <a:lnTo>
                    <a:pt x="1401" y="1151"/>
                  </a:lnTo>
                  <a:lnTo>
                    <a:pt x="1403" y="1149"/>
                  </a:lnTo>
                  <a:lnTo>
                    <a:pt x="1403" y="1146"/>
                  </a:lnTo>
                  <a:lnTo>
                    <a:pt x="1403" y="1144"/>
                  </a:lnTo>
                  <a:lnTo>
                    <a:pt x="1403" y="1141"/>
                  </a:lnTo>
                  <a:lnTo>
                    <a:pt x="1023" y="1141"/>
                  </a:lnTo>
                  <a:lnTo>
                    <a:pt x="1023" y="1141"/>
                  </a:lnTo>
                  <a:close/>
                  <a:moveTo>
                    <a:pt x="971" y="1141"/>
                  </a:moveTo>
                  <a:lnTo>
                    <a:pt x="971" y="1141"/>
                  </a:lnTo>
                  <a:lnTo>
                    <a:pt x="978" y="1151"/>
                  </a:lnTo>
                  <a:lnTo>
                    <a:pt x="983" y="1151"/>
                  </a:lnTo>
                  <a:lnTo>
                    <a:pt x="985" y="1153"/>
                  </a:lnTo>
                  <a:lnTo>
                    <a:pt x="990" y="1158"/>
                  </a:lnTo>
                  <a:lnTo>
                    <a:pt x="992" y="1160"/>
                  </a:lnTo>
                  <a:lnTo>
                    <a:pt x="992" y="1163"/>
                  </a:lnTo>
                  <a:lnTo>
                    <a:pt x="1021" y="1163"/>
                  </a:lnTo>
                  <a:lnTo>
                    <a:pt x="1021" y="1163"/>
                  </a:lnTo>
                  <a:lnTo>
                    <a:pt x="1016" y="1151"/>
                  </a:lnTo>
                  <a:lnTo>
                    <a:pt x="1009" y="1141"/>
                  </a:lnTo>
                  <a:lnTo>
                    <a:pt x="971" y="1141"/>
                  </a:lnTo>
                  <a:lnTo>
                    <a:pt x="971" y="1141"/>
                  </a:lnTo>
                  <a:close/>
                  <a:moveTo>
                    <a:pt x="1014" y="1125"/>
                  </a:moveTo>
                  <a:lnTo>
                    <a:pt x="1014" y="1125"/>
                  </a:lnTo>
                  <a:lnTo>
                    <a:pt x="1016" y="1127"/>
                  </a:lnTo>
                  <a:lnTo>
                    <a:pt x="1018" y="1132"/>
                  </a:lnTo>
                  <a:lnTo>
                    <a:pt x="1023" y="1141"/>
                  </a:lnTo>
                  <a:lnTo>
                    <a:pt x="1403" y="1141"/>
                  </a:lnTo>
                  <a:lnTo>
                    <a:pt x="1403" y="1139"/>
                  </a:lnTo>
                  <a:lnTo>
                    <a:pt x="1403" y="1139"/>
                  </a:lnTo>
                  <a:lnTo>
                    <a:pt x="1408" y="1134"/>
                  </a:lnTo>
                  <a:lnTo>
                    <a:pt x="1411" y="1132"/>
                  </a:lnTo>
                  <a:lnTo>
                    <a:pt x="1418" y="1130"/>
                  </a:lnTo>
                  <a:lnTo>
                    <a:pt x="1425" y="1130"/>
                  </a:lnTo>
                  <a:lnTo>
                    <a:pt x="1437" y="1130"/>
                  </a:lnTo>
                  <a:lnTo>
                    <a:pt x="1451" y="1127"/>
                  </a:lnTo>
                  <a:lnTo>
                    <a:pt x="1463" y="1127"/>
                  </a:lnTo>
                  <a:lnTo>
                    <a:pt x="1470" y="1130"/>
                  </a:lnTo>
                  <a:lnTo>
                    <a:pt x="1470" y="1132"/>
                  </a:lnTo>
                  <a:lnTo>
                    <a:pt x="1474" y="1134"/>
                  </a:lnTo>
                  <a:lnTo>
                    <a:pt x="1477" y="1139"/>
                  </a:lnTo>
                  <a:lnTo>
                    <a:pt x="1479" y="1141"/>
                  </a:lnTo>
                  <a:lnTo>
                    <a:pt x="1493" y="1141"/>
                  </a:lnTo>
                  <a:lnTo>
                    <a:pt x="1496" y="1139"/>
                  </a:lnTo>
                  <a:lnTo>
                    <a:pt x="1498" y="1139"/>
                  </a:lnTo>
                  <a:lnTo>
                    <a:pt x="1498" y="1139"/>
                  </a:lnTo>
                  <a:lnTo>
                    <a:pt x="1500" y="1139"/>
                  </a:lnTo>
                  <a:lnTo>
                    <a:pt x="1503" y="1141"/>
                  </a:lnTo>
                  <a:lnTo>
                    <a:pt x="1503" y="1141"/>
                  </a:lnTo>
                  <a:lnTo>
                    <a:pt x="1543" y="1141"/>
                  </a:lnTo>
                  <a:lnTo>
                    <a:pt x="1543" y="1141"/>
                  </a:lnTo>
                  <a:lnTo>
                    <a:pt x="1538" y="1132"/>
                  </a:lnTo>
                  <a:lnTo>
                    <a:pt x="1536" y="1125"/>
                  </a:lnTo>
                  <a:lnTo>
                    <a:pt x="1536" y="1125"/>
                  </a:lnTo>
                  <a:lnTo>
                    <a:pt x="1014" y="1125"/>
                  </a:lnTo>
                  <a:lnTo>
                    <a:pt x="1014" y="1125"/>
                  </a:lnTo>
                  <a:close/>
                  <a:moveTo>
                    <a:pt x="962" y="1125"/>
                  </a:moveTo>
                  <a:lnTo>
                    <a:pt x="962" y="1125"/>
                  </a:lnTo>
                  <a:lnTo>
                    <a:pt x="964" y="1125"/>
                  </a:lnTo>
                  <a:lnTo>
                    <a:pt x="971" y="1141"/>
                  </a:lnTo>
                  <a:lnTo>
                    <a:pt x="971" y="1141"/>
                  </a:lnTo>
                  <a:lnTo>
                    <a:pt x="1009" y="1141"/>
                  </a:lnTo>
                  <a:lnTo>
                    <a:pt x="1007" y="1141"/>
                  </a:lnTo>
                  <a:lnTo>
                    <a:pt x="997" y="1132"/>
                  </a:lnTo>
                  <a:lnTo>
                    <a:pt x="990" y="1125"/>
                  </a:lnTo>
                  <a:lnTo>
                    <a:pt x="990" y="1125"/>
                  </a:lnTo>
                  <a:lnTo>
                    <a:pt x="962" y="1125"/>
                  </a:lnTo>
                  <a:lnTo>
                    <a:pt x="962" y="1125"/>
                  </a:lnTo>
                  <a:close/>
                  <a:moveTo>
                    <a:pt x="1004" y="1101"/>
                  </a:moveTo>
                  <a:lnTo>
                    <a:pt x="1004" y="1101"/>
                  </a:lnTo>
                  <a:lnTo>
                    <a:pt x="1007" y="1106"/>
                  </a:lnTo>
                  <a:lnTo>
                    <a:pt x="1009" y="1106"/>
                  </a:lnTo>
                  <a:lnTo>
                    <a:pt x="1011" y="1111"/>
                  </a:lnTo>
                  <a:lnTo>
                    <a:pt x="1011" y="1118"/>
                  </a:lnTo>
                  <a:lnTo>
                    <a:pt x="1014" y="1123"/>
                  </a:lnTo>
                  <a:lnTo>
                    <a:pt x="1014" y="1125"/>
                  </a:lnTo>
                  <a:lnTo>
                    <a:pt x="1536" y="1125"/>
                  </a:lnTo>
                  <a:lnTo>
                    <a:pt x="1536" y="1113"/>
                  </a:lnTo>
                  <a:lnTo>
                    <a:pt x="1538" y="1101"/>
                  </a:lnTo>
                  <a:lnTo>
                    <a:pt x="1538" y="1101"/>
                  </a:lnTo>
                  <a:lnTo>
                    <a:pt x="1004" y="1101"/>
                  </a:lnTo>
                  <a:lnTo>
                    <a:pt x="1004" y="1101"/>
                  </a:lnTo>
                  <a:close/>
                  <a:moveTo>
                    <a:pt x="955" y="1101"/>
                  </a:moveTo>
                  <a:lnTo>
                    <a:pt x="955" y="1101"/>
                  </a:lnTo>
                  <a:lnTo>
                    <a:pt x="955" y="1106"/>
                  </a:lnTo>
                  <a:lnTo>
                    <a:pt x="962" y="1125"/>
                  </a:lnTo>
                  <a:lnTo>
                    <a:pt x="990" y="1125"/>
                  </a:lnTo>
                  <a:lnTo>
                    <a:pt x="990" y="1115"/>
                  </a:lnTo>
                  <a:lnTo>
                    <a:pt x="997" y="1106"/>
                  </a:lnTo>
                  <a:lnTo>
                    <a:pt x="1000" y="1101"/>
                  </a:lnTo>
                  <a:lnTo>
                    <a:pt x="1004" y="1101"/>
                  </a:lnTo>
                  <a:lnTo>
                    <a:pt x="955" y="1101"/>
                  </a:lnTo>
                  <a:lnTo>
                    <a:pt x="955" y="1101"/>
                  </a:lnTo>
                  <a:close/>
                  <a:moveTo>
                    <a:pt x="948" y="1085"/>
                  </a:moveTo>
                  <a:lnTo>
                    <a:pt x="948" y="1085"/>
                  </a:lnTo>
                  <a:lnTo>
                    <a:pt x="948" y="1087"/>
                  </a:lnTo>
                  <a:lnTo>
                    <a:pt x="955" y="1101"/>
                  </a:lnTo>
                  <a:lnTo>
                    <a:pt x="1004" y="1101"/>
                  </a:lnTo>
                  <a:lnTo>
                    <a:pt x="1004" y="1101"/>
                  </a:lnTo>
                  <a:lnTo>
                    <a:pt x="1004" y="1101"/>
                  </a:lnTo>
                  <a:lnTo>
                    <a:pt x="1538" y="1101"/>
                  </a:lnTo>
                  <a:lnTo>
                    <a:pt x="1545" y="1097"/>
                  </a:lnTo>
                  <a:lnTo>
                    <a:pt x="1557" y="1092"/>
                  </a:lnTo>
                  <a:lnTo>
                    <a:pt x="1564" y="1085"/>
                  </a:lnTo>
                  <a:lnTo>
                    <a:pt x="948" y="1085"/>
                  </a:lnTo>
                  <a:lnTo>
                    <a:pt x="948" y="1085"/>
                  </a:lnTo>
                  <a:close/>
                  <a:moveTo>
                    <a:pt x="933" y="1063"/>
                  </a:moveTo>
                  <a:lnTo>
                    <a:pt x="933" y="1063"/>
                  </a:lnTo>
                  <a:lnTo>
                    <a:pt x="938" y="1068"/>
                  </a:lnTo>
                  <a:lnTo>
                    <a:pt x="948" y="1085"/>
                  </a:lnTo>
                  <a:lnTo>
                    <a:pt x="1562" y="1085"/>
                  </a:lnTo>
                  <a:lnTo>
                    <a:pt x="1569" y="1080"/>
                  </a:lnTo>
                  <a:lnTo>
                    <a:pt x="1581" y="1068"/>
                  </a:lnTo>
                  <a:lnTo>
                    <a:pt x="1585" y="1063"/>
                  </a:lnTo>
                  <a:lnTo>
                    <a:pt x="933" y="1063"/>
                  </a:lnTo>
                  <a:lnTo>
                    <a:pt x="933" y="1063"/>
                  </a:lnTo>
                  <a:close/>
                  <a:moveTo>
                    <a:pt x="900" y="1045"/>
                  </a:moveTo>
                  <a:lnTo>
                    <a:pt x="900" y="1045"/>
                  </a:lnTo>
                  <a:lnTo>
                    <a:pt x="903" y="1047"/>
                  </a:lnTo>
                  <a:lnTo>
                    <a:pt x="907" y="1052"/>
                  </a:lnTo>
                  <a:lnTo>
                    <a:pt x="912" y="1054"/>
                  </a:lnTo>
                  <a:lnTo>
                    <a:pt x="917" y="1054"/>
                  </a:lnTo>
                  <a:lnTo>
                    <a:pt x="929" y="1059"/>
                  </a:lnTo>
                  <a:lnTo>
                    <a:pt x="936" y="1063"/>
                  </a:lnTo>
                  <a:lnTo>
                    <a:pt x="1585" y="1063"/>
                  </a:lnTo>
                  <a:lnTo>
                    <a:pt x="1595" y="1056"/>
                  </a:lnTo>
                  <a:lnTo>
                    <a:pt x="1602" y="1047"/>
                  </a:lnTo>
                  <a:lnTo>
                    <a:pt x="1607" y="1045"/>
                  </a:lnTo>
                  <a:lnTo>
                    <a:pt x="1607" y="1045"/>
                  </a:lnTo>
                  <a:lnTo>
                    <a:pt x="900" y="1045"/>
                  </a:lnTo>
                  <a:lnTo>
                    <a:pt x="900" y="1045"/>
                  </a:lnTo>
                  <a:close/>
                  <a:moveTo>
                    <a:pt x="884" y="1026"/>
                  </a:moveTo>
                  <a:lnTo>
                    <a:pt x="884" y="1026"/>
                  </a:lnTo>
                  <a:lnTo>
                    <a:pt x="889" y="1030"/>
                  </a:lnTo>
                  <a:lnTo>
                    <a:pt x="893" y="1035"/>
                  </a:lnTo>
                  <a:lnTo>
                    <a:pt x="896" y="1040"/>
                  </a:lnTo>
                  <a:lnTo>
                    <a:pt x="900" y="1045"/>
                  </a:lnTo>
                  <a:lnTo>
                    <a:pt x="900" y="1045"/>
                  </a:lnTo>
                  <a:lnTo>
                    <a:pt x="1607" y="1045"/>
                  </a:lnTo>
                  <a:lnTo>
                    <a:pt x="1611" y="1042"/>
                  </a:lnTo>
                  <a:lnTo>
                    <a:pt x="1616" y="1040"/>
                  </a:lnTo>
                  <a:lnTo>
                    <a:pt x="1621" y="1035"/>
                  </a:lnTo>
                  <a:lnTo>
                    <a:pt x="1626" y="1033"/>
                  </a:lnTo>
                  <a:lnTo>
                    <a:pt x="1630" y="1028"/>
                  </a:lnTo>
                  <a:lnTo>
                    <a:pt x="1633" y="1026"/>
                  </a:lnTo>
                  <a:lnTo>
                    <a:pt x="1633" y="1026"/>
                  </a:lnTo>
                  <a:lnTo>
                    <a:pt x="884" y="1026"/>
                  </a:lnTo>
                  <a:lnTo>
                    <a:pt x="884" y="1026"/>
                  </a:lnTo>
                  <a:close/>
                  <a:moveTo>
                    <a:pt x="872" y="1004"/>
                  </a:moveTo>
                  <a:lnTo>
                    <a:pt x="872" y="1004"/>
                  </a:lnTo>
                  <a:lnTo>
                    <a:pt x="874" y="1009"/>
                  </a:lnTo>
                  <a:lnTo>
                    <a:pt x="881" y="1023"/>
                  </a:lnTo>
                  <a:lnTo>
                    <a:pt x="884" y="1026"/>
                  </a:lnTo>
                  <a:lnTo>
                    <a:pt x="1633" y="1026"/>
                  </a:lnTo>
                  <a:lnTo>
                    <a:pt x="1633" y="1021"/>
                  </a:lnTo>
                  <a:lnTo>
                    <a:pt x="1630" y="1016"/>
                  </a:lnTo>
                  <a:lnTo>
                    <a:pt x="1626" y="1012"/>
                  </a:lnTo>
                  <a:lnTo>
                    <a:pt x="1626" y="1004"/>
                  </a:lnTo>
                  <a:lnTo>
                    <a:pt x="872" y="1004"/>
                  </a:lnTo>
                  <a:lnTo>
                    <a:pt x="872" y="1004"/>
                  </a:lnTo>
                  <a:close/>
                  <a:moveTo>
                    <a:pt x="1633" y="986"/>
                  </a:moveTo>
                  <a:lnTo>
                    <a:pt x="1633" y="986"/>
                  </a:lnTo>
                  <a:lnTo>
                    <a:pt x="1633" y="986"/>
                  </a:lnTo>
                  <a:lnTo>
                    <a:pt x="1633" y="988"/>
                  </a:lnTo>
                  <a:lnTo>
                    <a:pt x="1637" y="988"/>
                  </a:lnTo>
                  <a:lnTo>
                    <a:pt x="1640" y="986"/>
                  </a:lnTo>
                  <a:lnTo>
                    <a:pt x="1633" y="986"/>
                  </a:lnTo>
                  <a:lnTo>
                    <a:pt x="1633" y="986"/>
                  </a:lnTo>
                  <a:close/>
                  <a:moveTo>
                    <a:pt x="860" y="986"/>
                  </a:moveTo>
                  <a:lnTo>
                    <a:pt x="860" y="986"/>
                  </a:lnTo>
                  <a:lnTo>
                    <a:pt x="865" y="993"/>
                  </a:lnTo>
                  <a:lnTo>
                    <a:pt x="872" y="1004"/>
                  </a:lnTo>
                  <a:lnTo>
                    <a:pt x="1626" y="1004"/>
                  </a:lnTo>
                  <a:lnTo>
                    <a:pt x="1623" y="1004"/>
                  </a:lnTo>
                  <a:lnTo>
                    <a:pt x="1621" y="997"/>
                  </a:lnTo>
                  <a:lnTo>
                    <a:pt x="1618" y="993"/>
                  </a:lnTo>
                  <a:lnTo>
                    <a:pt x="1618" y="986"/>
                  </a:lnTo>
                  <a:lnTo>
                    <a:pt x="1618" y="986"/>
                  </a:lnTo>
                  <a:lnTo>
                    <a:pt x="860" y="986"/>
                  </a:lnTo>
                  <a:lnTo>
                    <a:pt x="860" y="986"/>
                  </a:lnTo>
                  <a:close/>
                  <a:moveTo>
                    <a:pt x="846" y="967"/>
                  </a:moveTo>
                  <a:lnTo>
                    <a:pt x="846" y="967"/>
                  </a:lnTo>
                  <a:lnTo>
                    <a:pt x="855" y="978"/>
                  </a:lnTo>
                  <a:lnTo>
                    <a:pt x="860" y="986"/>
                  </a:lnTo>
                  <a:lnTo>
                    <a:pt x="1618" y="986"/>
                  </a:lnTo>
                  <a:lnTo>
                    <a:pt x="1618" y="981"/>
                  </a:lnTo>
                  <a:lnTo>
                    <a:pt x="1621" y="981"/>
                  </a:lnTo>
                  <a:lnTo>
                    <a:pt x="1626" y="981"/>
                  </a:lnTo>
                  <a:lnTo>
                    <a:pt x="1626" y="981"/>
                  </a:lnTo>
                  <a:lnTo>
                    <a:pt x="1630" y="986"/>
                  </a:lnTo>
                  <a:lnTo>
                    <a:pt x="1630" y="986"/>
                  </a:lnTo>
                  <a:lnTo>
                    <a:pt x="1640" y="986"/>
                  </a:lnTo>
                  <a:lnTo>
                    <a:pt x="1640" y="986"/>
                  </a:lnTo>
                  <a:lnTo>
                    <a:pt x="1644" y="986"/>
                  </a:lnTo>
                  <a:lnTo>
                    <a:pt x="1644" y="981"/>
                  </a:lnTo>
                  <a:lnTo>
                    <a:pt x="1647" y="976"/>
                  </a:lnTo>
                  <a:lnTo>
                    <a:pt x="1649" y="971"/>
                  </a:lnTo>
                  <a:lnTo>
                    <a:pt x="1649" y="969"/>
                  </a:lnTo>
                  <a:lnTo>
                    <a:pt x="1647" y="967"/>
                  </a:lnTo>
                  <a:lnTo>
                    <a:pt x="846" y="967"/>
                  </a:lnTo>
                  <a:lnTo>
                    <a:pt x="846" y="967"/>
                  </a:lnTo>
                  <a:close/>
                  <a:moveTo>
                    <a:pt x="837" y="948"/>
                  </a:moveTo>
                  <a:lnTo>
                    <a:pt x="837" y="948"/>
                  </a:lnTo>
                  <a:lnTo>
                    <a:pt x="844" y="964"/>
                  </a:lnTo>
                  <a:lnTo>
                    <a:pt x="846" y="967"/>
                  </a:lnTo>
                  <a:lnTo>
                    <a:pt x="1647" y="967"/>
                  </a:lnTo>
                  <a:lnTo>
                    <a:pt x="1647" y="967"/>
                  </a:lnTo>
                  <a:lnTo>
                    <a:pt x="1644" y="960"/>
                  </a:lnTo>
                  <a:lnTo>
                    <a:pt x="1647" y="955"/>
                  </a:lnTo>
                  <a:lnTo>
                    <a:pt x="1649" y="955"/>
                  </a:lnTo>
                  <a:lnTo>
                    <a:pt x="1652" y="952"/>
                  </a:lnTo>
                  <a:lnTo>
                    <a:pt x="1656" y="952"/>
                  </a:lnTo>
                  <a:lnTo>
                    <a:pt x="1659" y="952"/>
                  </a:lnTo>
                  <a:lnTo>
                    <a:pt x="1663" y="950"/>
                  </a:lnTo>
                  <a:lnTo>
                    <a:pt x="1666" y="948"/>
                  </a:lnTo>
                  <a:lnTo>
                    <a:pt x="837" y="948"/>
                  </a:lnTo>
                  <a:lnTo>
                    <a:pt x="837" y="948"/>
                  </a:lnTo>
                  <a:close/>
                  <a:moveTo>
                    <a:pt x="832" y="926"/>
                  </a:moveTo>
                  <a:lnTo>
                    <a:pt x="832" y="926"/>
                  </a:lnTo>
                  <a:lnTo>
                    <a:pt x="832" y="929"/>
                  </a:lnTo>
                  <a:lnTo>
                    <a:pt x="837" y="948"/>
                  </a:lnTo>
                  <a:lnTo>
                    <a:pt x="837" y="948"/>
                  </a:lnTo>
                  <a:lnTo>
                    <a:pt x="1666" y="948"/>
                  </a:lnTo>
                  <a:lnTo>
                    <a:pt x="1666" y="948"/>
                  </a:lnTo>
                  <a:lnTo>
                    <a:pt x="1666" y="943"/>
                  </a:lnTo>
                  <a:lnTo>
                    <a:pt x="1666" y="941"/>
                  </a:lnTo>
                  <a:lnTo>
                    <a:pt x="1663" y="938"/>
                  </a:lnTo>
                  <a:lnTo>
                    <a:pt x="1663" y="934"/>
                  </a:lnTo>
                  <a:lnTo>
                    <a:pt x="1666" y="931"/>
                  </a:lnTo>
                  <a:lnTo>
                    <a:pt x="1668" y="926"/>
                  </a:lnTo>
                  <a:lnTo>
                    <a:pt x="832" y="926"/>
                  </a:lnTo>
                  <a:lnTo>
                    <a:pt x="832" y="926"/>
                  </a:lnTo>
                  <a:close/>
                  <a:moveTo>
                    <a:pt x="832" y="908"/>
                  </a:moveTo>
                  <a:lnTo>
                    <a:pt x="832" y="908"/>
                  </a:lnTo>
                  <a:lnTo>
                    <a:pt x="832" y="915"/>
                  </a:lnTo>
                  <a:lnTo>
                    <a:pt x="832" y="926"/>
                  </a:lnTo>
                  <a:lnTo>
                    <a:pt x="1668" y="926"/>
                  </a:lnTo>
                  <a:lnTo>
                    <a:pt x="1668" y="926"/>
                  </a:lnTo>
                  <a:lnTo>
                    <a:pt x="1673" y="924"/>
                  </a:lnTo>
                  <a:lnTo>
                    <a:pt x="1677" y="924"/>
                  </a:lnTo>
                  <a:lnTo>
                    <a:pt x="1682" y="924"/>
                  </a:lnTo>
                  <a:lnTo>
                    <a:pt x="1694" y="926"/>
                  </a:lnTo>
                  <a:lnTo>
                    <a:pt x="1706" y="924"/>
                  </a:lnTo>
                  <a:lnTo>
                    <a:pt x="1715" y="922"/>
                  </a:lnTo>
                  <a:lnTo>
                    <a:pt x="1722" y="917"/>
                  </a:lnTo>
                  <a:lnTo>
                    <a:pt x="1722" y="915"/>
                  </a:lnTo>
                  <a:lnTo>
                    <a:pt x="1722" y="910"/>
                  </a:lnTo>
                  <a:lnTo>
                    <a:pt x="1720" y="908"/>
                  </a:lnTo>
                  <a:lnTo>
                    <a:pt x="1552" y="908"/>
                  </a:lnTo>
                  <a:lnTo>
                    <a:pt x="1550" y="910"/>
                  </a:lnTo>
                  <a:lnTo>
                    <a:pt x="1545" y="912"/>
                  </a:lnTo>
                  <a:lnTo>
                    <a:pt x="1540" y="917"/>
                  </a:lnTo>
                  <a:lnTo>
                    <a:pt x="1536" y="917"/>
                  </a:lnTo>
                  <a:lnTo>
                    <a:pt x="1533" y="917"/>
                  </a:lnTo>
                  <a:lnTo>
                    <a:pt x="1529" y="917"/>
                  </a:lnTo>
                  <a:lnTo>
                    <a:pt x="1526" y="915"/>
                  </a:lnTo>
                  <a:lnTo>
                    <a:pt x="1526" y="910"/>
                  </a:lnTo>
                  <a:lnTo>
                    <a:pt x="1526" y="908"/>
                  </a:lnTo>
                  <a:lnTo>
                    <a:pt x="1526" y="908"/>
                  </a:lnTo>
                  <a:lnTo>
                    <a:pt x="1460" y="908"/>
                  </a:lnTo>
                  <a:lnTo>
                    <a:pt x="1458" y="912"/>
                  </a:lnTo>
                  <a:lnTo>
                    <a:pt x="1455" y="915"/>
                  </a:lnTo>
                  <a:lnTo>
                    <a:pt x="1451" y="915"/>
                  </a:lnTo>
                  <a:lnTo>
                    <a:pt x="1444" y="908"/>
                  </a:lnTo>
                  <a:lnTo>
                    <a:pt x="1444" y="908"/>
                  </a:lnTo>
                  <a:lnTo>
                    <a:pt x="832" y="908"/>
                  </a:lnTo>
                  <a:lnTo>
                    <a:pt x="832" y="908"/>
                  </a:lnTo>
                  <a:close/>
                  <a:moveTo>
                    <a:pt x="1581" y="889"/>
                  </a:moveTo>
                  <a:lnTo>
                    <a:pt x="1581" y="889"/>
                  </a:lnTo>
                  <a:lnTo>
                    <a:pt x="1576" y="891"/>
                  </a:lnTo>
                  <a:lnTo>
                    <a:pt x="1564" y="898"/>
                  </a:lnTo>
                  <a:lnTo>
                    <a:pt x="1555" y="908"/>
                  </a:lnTo>
                  <a:lnTo>
                    <a:pt x="1552" y="908"/>
                  </a:lnTo>
                  <a:lnTo>
                    <a:pt x="1718" y="908"/>
                  </a:lnTo>
                  <a:lnTo>
                    <a:pt x="1718" y="908"/>
                  </a:lnTo>
                  <a:lnTo>
                    <a:pt x="1715" y="903"/>
                  </a:lnTo>
                  <a:lnTo>
                    <a:pt x="1713" y="898"/>
                  </a:lnTo>
                  <a:lnTo>
                    <a:pt x="1713" y="891"/>
                  </a:lnTo>
                  <a:lnTo>
                    <a:pt x="1713" y="889"/>
                  </a:lnTo>
                  <a:lnTo>
                    <a:pt x="1581" y="889"/>
                  </a:lnTo>
                  <a:lnTo>
                    <a:pt x="1581" y="889"/>
                  </a:lnTo>
                  <a:close/>
                  <a:moveTo>
                    <a:pt x="1463" y="889"/>
                  </a:moveTo>
                  <a:lnTo>
                    <a:pt x="1463" y="889"/>
                  </a:lnTo>
                  <a:lnTo>
                    <a:pt x="1463" y="891"/>
                  </a:lnTo>
                  <a:lnTo>
                    <a:pt x="1463" y="893"/>
                  </a:lnTo>
                  <a:lnTo>
                    <a:pt x="1463" y="898"/>
                  </a:lnTo>
                  <a:lnTo>
                    <a:pt x="1463" y="905"/>
                  </a:lnTo>
                  <a:lnTo>
                    <a:pt x="1460" y="908"/>
                  </a:lnTo>
                  <a:lnTo>
                    <a:pt x="1460" y="908"/>
                  </a:lnTo>
                  <a:lnTo>
                    <a:pt x="1526" y="908"/>
                  </a:lnTo>
                  <a:lnTo>
                    <a:pt x="1526" y="908"/>
                  </a:lnTo>
                  <a:lnTo>
                    <a:pt x="1526" y="908"/>
                  </a:lnTo>
                  <a:lnTo>
                    <a:pt x="1529" y="908"/>
                  </a:lnTo>
                  <a:lnTo>
                    <a:pt x="1529" y="908"/>
                  </a:lnTo>
                  <a:lnTo>
                    <a:pt x="1531" y="905"/>
                  </a:lnTo>
                  <a:lnTo>
                    <a:pt x="1533" y="903"/>
                  </a:lnTo>
                  <a:lnTo>
                    <a:pt x="1533" y="900"/>
                  </a:lnTo>
                  <a:lnTo>
                    <a:pt x="1540" y="898"/>
                  </a:lnTo>
                  <a:lnTo>
                    <a:pt x="1543" y="893"/>
                  </a:lnTo>
                  <a:lnTo>
                    <a:pt x="1548" y="891"/>
                  </a:lnTo>
                  <a:lnTo>
                    <a:pt x="1552" y="891"/>
                  </a:lnTo>
                  <a:lnTo>
                    <a:pt x="1555" y="889"/>
                  </a:lnTo>
                  <a:lnTo>
                    <a:pt x="1555" y="889"/>
                  </a:lnTo>
                  <a:lnTo>
                    <a:pt x="1463" y="889"/>
                  </a:lnTo>
                  <a:lnTo>
                    <a:pt x="1463" y="889"/>
                  </a:lnTo>
                  <a:close/>
                  <a:moveTo>
                    <a:pt x="832" y="889"/>
                  </a:moveTo>
                  <a:lnTo>
                    <a:pt x="832" y="889"/>
                  </a:lnTo>
                  <a:lnTo>
                    <a:pt x="832" y="896"/>
                  </a:lnTo>
                  <a:lnTo>
                    <a:pt x="832" y="908"/>
                  </a:lnTo>
                  <a:lnTo>
                    <a:pt x="1441" y="908"/>
                  </a:lnTo>
                  <a:lnTo>
                    <a:pt x="1441" y="898"/>
                  </a:lnTo>
                  <a:lnTo>
                    <a:pt x="1441" y="889"/>
                  </a:lnTo>
                  <a:lnTo>
                    <a:pt x="832" y="889"/>
                  </a:lnTo>
                  <a:lnTo>
                    <a:pt x="832" y="889"/>
                  </a:lnTo>
                  <a:close/>
                  <a:moveTo>
                    <a:pt x="1781" y="870"/>
                  </a:moveTo>
                  <a:lnTo>
                    <a:pt x="1781" y="870"/>
                  </a:lnTo>
                  <a:lnTo>
                    <a:pt x="1781" y="870"/>
                  </a:lnTo>
                  <a:lnTo>
                    <a:pt x="1784" y="874"/>
                  </a:lnTo>
                  <a:lnTo>
                    <a:pt x="1784" y="877"/>
                  </a:lnTo>
                  <a:lnTo>
                    <a:pt x="1784" y="882"/>
                  </a:lnTo>
                  <a:lnTo>
                    <a:pt x="1789" y="884"/>
                  </a:lnTo>
                  <a:lnTo>
                    <a:pt x="1791" y="886"/>
                  </a:lnTo>
                  <a:lnTo>
                    <a:pt x="1803" y="882"/>
                  </a:lnTo>
                  <a:lnTo>
                    <a:pt x="1812" y="874"/>
                  </a:lnTo>
                  <a:lnTo>
                    <a:pt x="1819" y="870"/>
                  </a:lnTo>
                  <a:lnTo>
                    <a:pt x="1819" y="870"/>
                  </a:lnTo>
                  <a:lnTo>
                    <a:pt x="1781" y="870"/>
                  </a:lnTo>
                  <a:lnTo>
                    <a:pt x="1781" y="870"/>
                  </a:lnTo>
                  <a:close/>
                  <a:moveTo>
                    <a:pt x="1616" y="870"/>
                  </a:moveTo>
                  <a:lnTo>
                    <a:pt x="1616" y="870"/>
                  </a:lnTo>
                  <a:lnTo>
                    <a:pt x="1616" y="870"/>
                  </a:lnTo>
                  <a:lnTo>
                    <a:pt x="1611" y="872"/>
                  </a:lnTo>
                  <a:lnTo>
                    <a:pt x="1602" y="874"/>
                  </a:lnTo>
                  <a:lnTo>
                    <a:pt x="1597" y="874"/>
                  </a:lnTo>
                  <a:lnTo>
                    <a:pt x="1595" y="877"/>
                  </a:lnTo>
                  <a:lnTo>
                    <a:pt x="1590" y="879"/>
                  </a:lnTo>
                  <a:lnTo>
                    <a:pt x="1588" y="882"/>
                  </a:lnTo>
                  <a:lnTo>
                    <a:pt x="1585" y="886"/>
                  </a:lnTo>
                  <a:lnTo>
                    <a:pt x="1583" y="889"/>
                  </a:lnTo>
                  <a:lnTo>
                    <a:pt x="1715" y="889"/>
                  </a:lnTo>
                  <a:lnTo>
                    <a:pt x="1715" y="886"/>
                  </a:lnTo>
                  <a:lnTo>
                    <a:pt x="1718" y="879"/>
                  </a:lnTo>
                  <a:lnTo>
                    <a:pt x="1722" y="874"/>
                  </a:lnTo>
                  <a:lnTo>
                    <a:pt x="1729" y="870"/>
                  </a:lnTo>
                  <a:lnTo>
                    <a:pt x="1732" y="870"/>
                  </a:lnTo>
                  <a:lnTo>
                    <a:pt x="1616" y="870"/>
                  </a:lnTo>
                  <a:lnTo>
                    <a:pt x="1616" y="870"/>
                  </a:lnTo>
                  <a:close/>
                  <a:moveTo>
                    <a:pt x="1463" y="870"/>
                  </a:moveTo>
                  <a:lnTo>
                    <a:pt x="1463" y="870"/>
                  </a:lnTo>
                  <a:lnTo>
                    <a:pt x="1463" y="877"/>
                  </a:lnTo>
                  <a:lnTo>
                    <a:pt x="1463" y="886"/>
                  </a:lnTo>
                  <a:lnTo>
                    <a:pt x="1463" y="889"/>
                  </a:lnTo>
                  <a:lnTo>
                    <a:pt x="1555" y="889"/>
                  </a:lnTo>
                  <a:lnTo>
                    <a:pt x="1557" y="889"/>
                  </a:lnTo>
                  <a:lnTo>
                    <a:pt x="1559" y="886"/>
                  </a:lnTo>
                  <a:lnTo>
                    <a:pt x="1564" y="877"/>
                  </a:lnTo>
                  <a:lnTo>
                    <a:pt x="1571" y="870"/>
                  </a:lnTo>
                  <a:lnTo>
                    <a:pt x="1571" y="870"/>
                  </a:lnTo>
                  <a:lnTo>
                    <a:pt x="1543" y="870"/>
                  </a:lnTo>
                  <a:lnTo>
                    <a:pt x="1543" y="870"/>
                  </a:lnTo>
                  <a:lnTo>
                    <a:pt x="1540" y="874"/>
                  </a:lnTo>
                  <a:lnTo>
                    <a:pt x="1536" y="874"/>
                  </a:lnTo>
                  <a:lnTo>
                    <a:pt x="1533" y="879"/>
                  </a:lnTo>
                  <a:lnTo>
                    <a:pt x="1529" y="882"/>
                  </a:lnTo>
                  <a:lnTo>
                    <a:pt x="1526" y="882"/>
                  </a:lnTo>
                  <a:lnTo>
                    <a:pt x="1522" y="879"/>
                  </a:lnTo>
                  <a:lnTo>
                    <a:pt x="1522" y="874"/>
                  </a:lnTo>
                  <a:lnTo>
                    <a:pt x="1519" y="870"/>
                  </a:lnTo>
                  <a:lnTo>
                    <a:pt x="1519" y="870"/>
                  </a:lnTo>
                  <a:lnTo>
                    <a:pt x="1463" y="870"/>
                  </a:lnTo>
                  <a:lnTo>
                    <a:pt x="1463" y="870"/>
                  </a:lnTo>
                  <a:close/>
                  <a:moveTo>
                    <a:pt x="834" y="870"/>
                  </a:moveTo>
                  <a:lnTo>
                    <a:pt x="834" y="870"/>
                  </a:lnTo>
                  <a:lnTo>
                    <a:pt x="832" y="874"/>
                  </a:lnTo>
                  <a:lnTo>
                    <a:pt x="832" y="889"/>
                  </a:lnTo>
                  <a:lnTo>
                    <a:pt x="1441" y="889"/>
                  </a:lnTo>
                  <a:lnTo>
                    <a:pt x="1441" y="886"/>
                  </a:lnTo>
                  <a:lnTo>
                    <a:pt x="1441" y="874"/>
                  </a:lnTo>
                  <a:lnTo>
                    <a:pt x="1441" y="870"/>
                  </a:lnTo>
                  <a:lnTo>
                    <a:pt x="834" y="870"/>
                  </a:lnTo>
                  <a:lnTo>
                    <a:pt x="834" y="870"/>
                  </a:lnTo>
                  <a:close/>
                  <a:moveTo>
                    <a:pt x="1540" y="849"/>
                  </a:moveTo>
                  <a:lnTo>
                    <a:pt x="1540" y="849"/>
                  </a:lnTo>
                  <a:lnTo>
                    <a:pt x="1540" y="851"/>
                  </a:lnTo>
                  <a:lnTo>
                    <a:pt x="1540" y="858"/>
                  </a:lnTo>
                  <a:lnTo>
                    <a:pt x="1543" y="860"/>
                  </a:lnTo>
                  <a:lnTo>
                    <a:pt x="1543" y="865"/>
                  </a:lnTo>
                  <a:lnTo>
                    <a:pt x="1543" y="870"/>
                  </a:lnTo>
                  <a:lnTo>
                    <a:pt x="1571" y="870"/>
                  </a:lnTo>
                  <a:lnTo>
                    <a:pt x="1581" y="860"/>
                  </a:lnTo>
                  <a:lnTo>
                    <a:pt x="1585" y="856"/>
                  </a:lnTo>
                  <a:lnTo>
                    <a:pt x="1592" y="853"/>
                  </a:lnTo>
                  <a:lnTo>
                    <a:pt x="1597" y="853"/>
                  </a:lnTo>
                  <a:lnTo>
                    <a:pt x="1609" y="853"/>
                  </a:lnTo>
                  <a:lnTo>
                    <a:pt x="1621" y="853"/>
                  </a:lnTo>
                  <a:lnTo>
                    <a:pt x="1630" y="856"/>
                  </a:lnTo>
                  <a:lnTo>
                    <a:pt x="1630" y="858"/>
                  </a:lnTo>
                  <a:lnTo>
                    <a:pt x="1630" y="860"/>
                  </a:lnTo>
                  <a:lnTo>
                    <a:pt x="1628" y="865"/>
                  </a:lnTo>
                  <a:lnTo>
                    <a:pt x="1626" y="865"/>
                  </a:lnTo>
                  <a:lnTo>
                    <a:pt x="1621" y="867"/>
                  </a:lnTo>
                  <a:lnTo>
                    <a:pt x="1616" y="870"/>
                  </a:lnTo>
                  <a:lnTo>
                    <a:pt x="1732" y="870"/>
                  </a:lnTo>
                  <a:lnTo>
                    <a:pt x="1734" y="867"/>
                  </a:lnTo>
                  <a:lnTo>
                    <a:pt x="1741" y="865"/>
                  </a:lnTo>
                  <a:lnTo>
                    <a:pt x="1744" y="865"/>
                  </a:lnTo>
                  <a:lnTo>
                    <a:pt x="1748" y="865"/>
                  </a:lnTo>
                  <a:lnTo>
                    <a:pt x="1755" y="865"/>
                  </a:lnTo>
                  <a:lnTo>
                    <a:pt x="1758" y="865"/>
                  </a:lnTo>
                  <a:lnTo>
                    <a:pt x="1763" y="865"/>
                  </a:lnTo>
                  <a:lnTo>
                    <a:pt x="1763" y="860"/>
                  </a:lnTo>
                  <a:lnTo>
                    <a:pt x="1765" y="858"/>
                  </a:lnTo>
                  <a:lnTo>
                    <a:pt x="1767" y="858"/>
                  </a:lnTo>
                  <a:lnTo>
                    <a:pt x="1770" y="853"/>
                  </a:lnTo>
                  <a:lnTo>
                    <a:pt x="1772" y="851"/>
                  </a:lnTo>
                  <a:lnTo>
                    <a:pt x="1774" y="851"/>
                  </a:lnTo>
                  <a:lnTo>
                    <a:pt x="1777" y="849"/>
                  </a:lnTo>
                  <a:lnTo>
                    <a:pt x="1779" y="851"/>
                  </a:lnTo>
                  <a:lnTo>
                    <a:pt x="1779" y="856"/>
                  </a:lnTo>
                  <a:lnTo>
                    <a:pt x="1781" y="858"/>
                  </a:lnTo>
                  <a:lnTo>
                    <a:pt x="1781" y="865"/>
                  </a:lnTo>
                  <a:lnTo>
                    <a:pt x="1781" y="870"/>
                  </a:lnTo>
                  <a:lnTo>
                    <a:pt x="1819" y="870"/>
                  </a:lnTo>
                  <a:lnTo>
                    <a:pt x="1826" y="867"/>
                  </a:lnTo>
                  <a:lnTo>
                    <a:pt x="1838" y="865"/>
                  </a:lnTo>
                  <a:lnTo>
                    <a:pt x="1850" y="860"/>
                  </a:lnTo>
                  <a:lnTo>
                    <a:pt x="1857" y="858"/>
                  </a:lnTo>
                  <a:lnTo>
                    <a:pt x="1862" y="858"/>
                  </a:lnTo>
                  <a:lnTo>
                    <a:pt x="1874" y="856"/>
                  </a:lnTo>
                  <a:lnTo>
                    <a:pt x="1883" y="853"/>
                  </a:lnTo>
                  <a:lnTo>
                    <a:pt x="1888" y="849"/>
                  </a:lnTo>
                  <a:lnTo>
                    <a:pt x="1540" y="849"/>
                  </a:lnTo>
                  <a:lnTo>
                    <a:pt x="1540" y="849"/>
                  </a:lnTo>
                  <a:close/>
                  <a:moveTo>
                    <a:pt x="1465" y="849"/>
                  </a:moveTo>
                  <a:lnTo>
                    <a:pt x="1465" y="849"/>
                  </a:lnTo>
                  <a:lnTo>
                    <a:pt x="1465" y="856"/>
                  </a:lnTo>
                  <a:lnTo>
                    <a:pt x="1463" y="867"/>
                  </a:lnTo>
                  <a:lnTo>
                    <a:pt x="1463" y="870"/>
                  </a:lnTo>
                  <a:lnTo>
                    <a:pt x="1519" y="870"/>
                  </a:lnTo>
                  <a:lnTo>
                    <a:pt x="1517" y="860"/>
                  </a:lnTo>
                  <a:lnTo>
                    <a:pt x="1519" y="853"/>
                  </a:lnTo>
                  <a:lnTo>
                    <a:pt x="1519" y="849"/>
                  </a:lnTo>
                  <a:lnTo>
                    <a:pt x="1465" y="849"/>
                  </a:lnTo>
                  <a:lnTo>
                    <a:pt x="1465" y="849"/>
                  </a:lnTo>
                  <a:close/>
                  <a:moveTo>
                    <a:pt x="834" y="849"/>
                  </a:moveTo>
                  <a:lnTo>
                    <a:pt x="834" y="849"/>
                  </a:lnTo>
                  <a:lnTo>
                    <a:pt x="834" y="853"/>
                  </a:lnTo>
                  <a:lnTo>
                    <a:pt x="834" y="870"/>
                  </a:lnTo>
                  <a:lnTo>
                    <a:pt x="1441" y="870"/>
                  </a:lnTo>
                  <a:lnTo>
                    <a:pt x="1441" y="860"/>
                  </a:lnTo>
                  <a:lnTo>
                    <a:pt x="1441" y="849"/>
                  </a:lnTo>
                  <a:lnTo>
                    <a:pt x="834" y="849"/>
                  </a:lnTo>
                  <a:lnTo>
                    <a:pt x="834" y="849"/>
                  </a:lnTo>
                  <a:close/>
                  <a:moveTo>
                    <a:pt x="1545" y="832"/>
                  </a:moveTo>
                  <a:lnTo>
                    <a:pt x="1545" y="832"/>
                  </a:lnTo>
                  <a:lnTo>
                    <a:pt x="1545" y="832"/>
                  </a:lnTo>
                  <a:lnTo>
                    <a:pt x="1543" y="834"/>
                  </a:lnTo>
                  <a:lnTo>
                    <a:pt x="1540" y="841"/>
                  </a:lnTo>
                  <a:lnTo>
                    <a:pt x="1540" y="849"/>
                  </a:lnTo>
                  <a:lnTo>
                    <a:pt x="1540" y="849"/>
                  </a:lnTo>
                  <a:lnTo>
                    <a:pt x="1890" y="849"/>
                  </a:lnTo>
                  <a:lnTo>
                    <a:pt x="1890" y="849"/>
                  </a:lnTo>
                  <a:lnTo>
                    <a:pt x="1892" y="844"/>
                  </a:lnTo>
                  <a:lnTo>
                    <a:pt x="1890" y="834"/>
                  </a:lnTo>
                  <a:lnTo>
                    <a:pt x="1888" y="832"/>
                  </a:lnTo>
                  <a:lnTo>
                    <a:pt x="1862" y="832"/>
                  </a:lnTo>
                  <a:lnTo>
                    <a:pt x="1857" y="832"/>
                  </a:lnTo>
                  <a:lnTo>
                    <a:pt x="1855" y="832"/>
                  </a:lnTo>
                  <a:lnTo>
                    <a:pt x="1850" y="832"/>
                  </a:lnTo>
                  <a:lnTo>
                    <a:pt x="1850" y="832"/>
                  </a:lnTo>
                  <a:lnTo>
                    <a:pt x="1564" y="832"/>
                  </a:lnTo>
                  <a:lnTo>
                    <a:pt x="1564" y="834"/>
                  </a:lnTo>
                  <a:lnTo>
                    <a:pt x="1566" y="839"/>
                  </a:lnTo>
                  <a:lnTo>
                    <a:pt x="1566" y="844"/>
                  </a:lnTo>
                  <a:lnTo>
                    <a:pt x="1566" y="849"/>
                  </a:lnTo>
                  <a:lnTo>
                    <a:pt x="1564" y="849"/>
                  </a:lnTo>
                  <a:lnTo>
                    <a:pt x="1562" y="849"/>
                  </a:lnTo>
                  <a:lnTo>
                    <a:pt x="1555" y="846"/>
                  </a:lnTo>
                  <a:lnTo>
                    <a:pt x="1552" y="841"/>
                  </a:lnTo>
                  <a:lnTo>
                    <a:pt x="1550" y="837"/>
                  </a:lnTo>
                  <a:lnTo>
                    <a:pt x="1548" y="832"/>
                  </a:lnTo>
                  <a:lnTo>
                    <a:pt x="1548" y="832"/>
                  </a:lnTo>
                  <a:lnTo>
                    <a:pt x="1545" y="832"/>
                  </a:lnTo>
                  <a:lnTo>
                    <a:pt x="1545" y="832"/>
                  </a:lnTo>
                  <a:close/>
                  <a:moveTo>
                    <a:pt x="1486" y="832"/>
                  </a:moveTo>
                  <a:lnTo>
                    <a:pt x="1486" y="832"/>
                  </a:lnTo>
                  <a:lnTo>
                    <a:pt x="1481" y="832"/>
                  </a:lnTo>
                  <a:lnTo>
                    <a:pt x="1477" y="837"/>
                  </a:lnTo>
                  <a:lnTo>
                    <a:pt x="1472" y="841"/>
                  </a:lnTo>
                  <a:lnTo>
                    <a:pt x="1470" y="846"/>
                  </a:lnTo>
                  <a:lnTo>
                    <a:pt x="1465" y="849"/>
                  </a:lnTo>
                  <a:lnTo>
                    <a:pt x="1465" y="849"/>
                  </a:lnTo>
                  <a:lnTo>
                    <a:pt x="1519" y="849"/>
                  </a:lnTo>
                  <a:lnTo>
                    <a:pt x="1517" y="846"/>
                  </a:lnTo>
                  <a:lnTo>
                    <a:pt x="1515" y="839"/>
                  </a:lnTo>
                  <a:lnTo>
                    <a:pt x="1512" y="834"/>
                  </a:lnTo>
                  <a:lnTo>
                    <a:pt x="1507" y="832"/>
                  </a:lnTo>
                  <a:lnTo>
                    <a:pt x="1486" y="832"/>
                  </a:lnTo>
                  <a:lnTo>
                    <a:pt x="1486" y="832"/>
                  </a:lnTo>
                  <a:close/>
                  <a:moveTo>
                    <a:pt x="834" y="832"/>
                  </a:moveTo>
                  <a:lnTo>
                    <a:pt x="834" y="832"/>
                  </a:lnTo>
                  <a:lnTo>
                    <a:pt x="837" y="841"/>
                  </a:lnTo>
                  <a:lnTo>
                    <a:pt x="834" y="849"/>
                  </a:lnTo>
                  <a:lnTo>
                    <a:pt x="1441" y="849"/>
                  </a:lnTo>
                  <a:lnTo>
                    <a:pt x="1441" y="846"/>
                  </a:lnTo>
                  <a:lnTo>
                    <a:pt x="1444" y="832"/>
                  </a:lnTo>
                  <a:lnTo>
                    <a:pt x="834" y="832"/>
                  </a:lnTo>
                  <a:lnTo>
                    <a:pt x="834" y="832"/>
                  </a:lnTo>
                  <a:close/>
                  <a:moveTo>
                    <a:pt x="1548" y="830"/>
                  </a:moveTo>
                  <a:lnTo>
                    <a:pt x="1548" y="830"/>
                  </a:lnTo>
                  <a:lnTo>
                    <a:pt x="1545" y="830"/>
                  </a:lnTo>
                  <a:lnTo>
                    <a:pt x="1545" y="832"/>
                  </a:lnTo>
                  <a:lnTo>
                    <a:pt x="1548" y="832"/>
                  </a:lnTo>
                  <a:lnTo>
                    <a:pt x="1548" y="830"/>
                  </a:lnTo>
                  <a:lnTo>
                    <a:pt x="1548" y="830"/>
                  </a:lnTo>
                  <a:close/>
                  <a:moveTo>
                    <a:pt x="1496" y="827"/>
                  </a:moveTo>
                  <a:lnTo>
                    <a:pt x="1496" y="827"/>
                  </a:lnTo>
                  <a:lnTo>
                    <a:pt x="1486" y="830"/>
                  </a:lnTo>
                  <a:lnTo>
                    <a:pt x="1486" y="832"/>
                  </a:lnTo>
                  <a:lnTo>
                    <a:pt x="1510" y="832"/>
                  </a:lnTo>
                  <a:lnTo>
                    <a:pt x="1510" y="832"/>
                  </a:lnTo>
                  <a:lnTo>
                    <a:pt x="1500" y="827"/>
                  </a:lnTo>
                  <a:lnTo>
                    <a:pt x="1496" y="827"/>
                  </a:lnTo>
                  <a:lnTo>
                    <a:pt x="1496" y="827"/>
                  </a:lnTo>
                  <a:close/>
                  <a:moveTo>
                    <a:pt x="1876" y="815"/>
                  </a:moveTo>
                  <a:lnTo>
                    <a:pt x="1876" y="815"/>
                  </a:lnTo>
                  <a:lnTo>
                    <a:pt x="1876" y="815"/>
                  </a:lnTo>
                  <a:lnTo>
                    <a:pt x="1871" y="815"/>
                  </a:lnTo>
                  <a:lnTo>
                    <a:pt x="1869" y="820"/>
                  </a:lnTo>
                  <a:lnTo>
                    <a:pt x="1866" y="825"/>
                  </a:lnTo>
                  <a:lnTo>
                    <a:pt x="1862" y="830"/>
                  </a:lnTo>
                  <a:lnTo>
                    <a:pt x="1862" y="832"/>
                  </a:lnTo>
                  <a:lnTo>
                    <a:pt x="1888" y="832"/>
                  </a:lnTo>
                  <a:lnTo>
                    <a:pt x="1885" y="827"/>
                  </a:lnTo>
                  <a:lnTo>
                    <a:pt x="1883" y="820"/>
                  </a:lnTo>
                  <a:lnTo>
                    <a:pt x="1878" y="815"/>
                  </a:lnTo>
                  <a:lnTo>
                    <a:pt x="1876" y="815"/>
                  </a:lnTo>
                  <a:lnTo>
                    <a:pt x="1876" y="815"/>
                  </a:lnTo>
                  <a:close/>
                  <a:moveTo>
                    <a:pt x="1489" y="811"/>
                  </a:moveTo>
                  <a:lnTo>
                    <a:pt x="1489" y="811"/>
                  </a:lnTo>
                  <a:lnTo>
                    <a:pt x="1498" y="813"/>
                  </a:lnTo>
                  <a:lnTo>
                    <a:pt x="1510" y="815"/>
                  </a:lnTo>
                  <a:lnTo>
                    <a:pt x="1515" y="815"/>
                  </a:lnTo>
                  <a:lnTo>
                    <a:pt x="1524" y="815"/>
                  </a:lnTo>
                  <a:lnTo>
                    <a:pt x="1536" y="815"/>
                  </a:lnTo>
                  <a:lnTo>
                    <a:pt x="1550" y="815"/>
                  </a:lnTo>
                  <a:lnTo>
                    <a:pt x="1552" y="815"/>
                  </a:lnTo>
                  <a:lnTo>
                    <a:pt x="1557" y="820"/>
                  </a:lnTo>
                  <a:lnTo>
                    <a:pt x="1559" y="825"/>
                  </a:lnTo>
                  <a:lnTo>
                    <a:pt x="1562" y="830"/>
                  </a:lnTo>
                  <a:lnTo>
                    <a:pt x="1564" y="832"/>
                  </a:lnTo>
                  <a:lnTo>
                    <a:pt x="1850" y="832"/>
                  </a:lnTo>
                  <a:lnTo>
                    <a:pt x="1848" y="827"/>
                  </a:lnTo>
                  <a:lnTo>
                    <a:pt x="1848" y="825"/>
                  </a:lnTo>
                  <a:lnTo>
                    <a:pt x="1848" y="820"/>
                  </a:lnTo>
                  <a:lnTo>
                    <a:pt x="1848" y="815"/>
                  </a:lnTo>
                  <a:lnTo>
                    <a:pt x="1845" y="813"/>
                  </a:lnTo>
                  <a:lnTo>
                    <a:pt x="1845" y="811"/>
                  </a:lnTo>
                  <a:lnTo>
                    <a:pt x="1836" y="811"/>
                  </a:lnTo>
                  <a:lnTo>
                    <a:pt x="1833" y="813"/>
                  </a:lnTo>
                  <a:lnTo>
                    <a:pt x="1831" y="815"/>
                  </a:lnTo>
                  <a:lnTo>
                    <a:pt x="1829" y="815"/>
                  </a:lnTo>
                  <a:lnTo>
                    <a:pt x="1826" y="818"/>
                  </a:lnTo>
                  <a:lnTo>
                    <a:pt x="1822" y="818"/>
                  </a:lnTo>
                  <a:lnTo>
                    <a:pt x="1822" y="815"/>
                  </a:lnTo>
                  <a:lnTo>
                    <a:pt x="1817" y="813"/>
                  </a:lnTo>
                  <a:lnTo>
                    <a:pt x="1814" y="811"/>
                  </a:lnTo>
                  <a:lnTo>
                    <a:pt x="1489" y="811"/>
                  </a:lnTo>
                  <a:lnTo>
                    <a:pt x="1489" y="811"/>
                  </a:lnTo>
                  <a:close/>
                  <a:moveTo>
                    <a:pt x="832" y="811"/>
                  </a:moveTo>
                  <a:lnTo>
                    <a:pt x="832" y="811"/>
                  </a:lnTo>
                  <a:lnTo>
                    <a:pt x="832" y="815"/>
                  </a:lnTo>
                  <a:lnTo>
                    <a:pt x="834" y="830"/>
                  </a:lnTo>
                  <a:lnTo>
                    <a:pt x="834" y="832"/>
                  </a:lnTo>
                  <a:lnTo>
                    <a:pt x="1444" y="832"/>
                  </a:lnTo>
                  <a:lnTo>
                    <a:pt x="1444" y="830"/>
                  </a:lnTo>
                  <a:lnTo>
                    <a:pt x="1453" y="818"/>
                  </a:lnTo>
                  <a:lnTo>
                    <a:pt x="1465" y="813"/>
                  </a:lnTo>
                  <a:lnTo>
                    <a:pt x="1472" y="811"/>
                  </a:lnTo>
                  <a:lnTo>
                    <a:pt x="832" y="811"/>
                  </a:lnTo>
                  <a:lnTo>
                    <a:pt x="832" y="811"/>
                  </a:lnTo>
                  <a:close/>
                  <a:moveTo>
                    <a:pt x="1843" y="806"/>
                  </a:moveTo>
                  <a:lnTo>
                    <a:pt x="1843" y="806"/>
                  </a:lnTo>
                  <a:lnTo>
                    <a:pt x="1840" y="808"/>
                  </a:lnTo>
                  <a:lnTo>
                    <a:pt x="1836" y="811"/>
                  </a:lnTo>
                  <a:lnTo>
                    <a:pt x="1845" y="811"/>
                  </a:lnTo>
                  <a:lnTo>
                    <a:pt x="1845" y="811"/>
                  </a:lnTo>
                  <a:lnTo>
                    <a:pt x="1843" y="806"/>
                  </a:lnTo>
                  <a:lnTo>
                    <a:pt x="1843" y="806"/>
                  </a:lnTo>
                  <a:lnTo>
                    <a:pt x="1843" y="806"/>
                  </a:lnTo>
                  <a:close/>
                  <a:moveTo>
                    <a:pt x="1902" y="792"/>
                  </a:moveTo>
                  <a:lnTo>
                    <a:pt x="1902" y="792"/>
                  </a:lnTo>
                  <a:lnTo>
                    <a:pt x="1900" y="792"/>
                  </a:lnTo>
                  <a:lnTo>
                    <a:pt x="1900" y="797"/>
                  </a:lnTo>
                  <a:lnTo>
                    <a:pt x="1900" y="799"/>
                  </a:lnTo>
                  <a:lnTo>
                    <a:pt x="1904" y="801"/>
                  </a:lnTo>
                  <a:lnTo>
                    <a:pt x="1907" y="801"/>
                  </a:lnTo>
                  <a:lnTo>
                    <a:pt x="1911" y="801"/>
                  </a:lnTo>
                  <a:lnTo>
                    <a:pt x="1928" y="801"/>
                  </a:lnTo>
                  <a:lnTo>
                    <a:pt x="1942" y="801"/>
                  </a:lnTo>
                  <a:lnTo>
                    <a:pt x="1947" y="799"/>
                  </a:lnTo>
                  <a:lnTo>
                    <a:pt x="1952" y="801"/>
                  </a:lnTo>
                  <a:lnTo>
                    <a:pt x="1954" y="801"/>
                  </a:lnTo>
                  <a:lnTo>
                    <a:pt x="1959" y="804"/>
                  </a:lnTo>
                  <a:lnTo>
                    <a:pt x="1961" y="808"/>
                  </a:lnTo>
                  <a:lnTo>
                    <a:pt x="1961" y="808"/>
                  </a:lnTo>
                  <a:lnTo>
                    <a:pt x="1963" y="808"/>
                  </a:lnTo>
                  <a:lnTo>
                    <a:pt x="1966" y="806"/>
                  </a:lnTo>
                  <a:lnTo>
                    <a:pt x="1968" y="806"/>
                  </a:lnTo>
                  <a:lnTo>
                    <a:pt x="1970" y="804"/>
                  </a:lnTo>
                  <a:lnTo>
                    <a:pt x="1970" y="801"/>
                  </a:lnTo>
                  <a:lnTo>
                    <a:pt x="1973" y="801"/>
                  </a:lnTo>
                  <a:lnTo>
                    <a:pt x="1975" y="801"/>
                  </a:lnTo>
                  <a:lnTo>
                    <a:pt x="1980" y="801"/>
                  </a:lnTo>
                  <a:lnTo>
                    <a:pt x="1982" y="801"/>
                  </a:lnTo>
                  <a:lnTo>
                    <a:pt x="1989" y="801"/>
                  </a:lnTo>
                  <a:lnTo>
                    <a:pt x="1992" y="804"/>
                  </a:lnTo>
                  <a:lnTo>
                    <a:pt x="1994" y="806"/>
                  </a:lnTo>
                  <a:lnTo>
                    <a:pt x="1996" y="808"/>
                  </a:lnTo>
                  <a:lnTo>
                    <a:pt x="2001" y="808"/>
                  </a:lnTo>
                  <a:lnTo>
                    <a:pt x="2001" y="806"/>
                  </a:lnTo>
                  <a:lnTo>
                    <a:pt x="2001" y="801"/>
                  </a:lnTo>
                  <a:lnTo>
                    <a:pt x="2001" y="799"/>
                  </a:lnTo>
                  <a:lnTo>
                    <a:pt x="2001" y="794"/>
                  </a:lnTo>
                  <a:lnTo>
                    <a:pt x="1999" y="792"/>
                  </a:lnTo>
                  <a:lnTo>
                    <a:pt x="1902" y="792"/>
                  </a:lnTo>
                  <a:lnTo>
                    <a:pt x="1902" y="792"/>
                  </a:lnTo>
                  <a:close/>
                  <a:moveTo>
                    <a:pt x="827" y="792"/>
                  </a:moveTo>
                  <a:lnTo>
                    <a:pt x="827" y="792"/>
                  </a:lnTo>
                  <a:lnTo>
                    <a:pt x="827" y="794"/>
                  </a:lnTo>
                  <a:lnTo>
                    <a:pt x="830" y="797"/>
                  </a:lnTo>
                  <a:lnTo>
                    <a:pt x="830" y="804"/>
                  </a:lnTo>
                  <a:lnTo>
                    <a:pt x="832" y="811"/>
                  </a:lnTo>
                  <a:lnTo>
                    <a:pt x="1472" y="811"/>
                  </a:lnTo>
                  <a:lnTo>
                    <a:pt x="1477" y="811"/>
                  </a:lnTo>
                  <a:lnTo>
                    <a:pt x="1486" y="811"/>
                  </a:lnTo>
                  <a:lnTo>
                    <a:pt x="1489" y="811"/>
                  </a:lnTo>
                  <a:lnTo>
                    <a:pt x="1814" y="811"/>
                  </a:lnTo>
                  <a:lnTo>
                    <a:pt x="1814" y="808"/>
                  </a:lnTo>
                  <a:lnTo>
                    <a:pt x="1814" y="806"/>
                  </a:lnTo>
                  <a:lnTo>
                    <a:pt x="1812" y="804"/>
                  </a:lnTo>
                  <a:lnTo>
                    <a:pt x="1812" y="801"/>
                  </a:lnTo>
                  <a:lnTo>
                    <a:pt x="1812" y="801"/>
                  </a:lnTo>
                  <a:lnTo>
                    <a:pt x="1814" y="801"/>
                  </a:lnTo>
                  <a:lnTo>
                    <a:pt x="1814" y="801"/>
                  </a:lnTo>
                  <a:lnTo>
                    <a:pt x="1817" y="799"/>
                  </a:lnTo>
                  <a:lnTo>
                    <a:pt x="1819" y="794"/>
                  </a:lnTo>
                  <a:lnTo>
                    <a:pt x="1819" y="792"/>
                  </a:lnTo>
                  <a:lnTo>
                    <a:pt x="1741" y="792"/>
                  </a:lnTo>
                  <a:lnTo>
                    <a:pt x="1739" y="792"/>
                  </a:lnTo>
                  <a:lnTo>
                    <a:pt x="1732" y="794"/>
                  </a:lnTo>
                  <a:lnTo>
                    <a:pt x="1727" y="797"/>
                  </a:lnTo>
                  <a:lnTo>
                    <a:pt x="1725" y="799"/>
                  </a:lnTo>
                  <a:lnTo>
                    <a:pt x="1725" y="799"/>
                  </a:lnTo>
                  <a:lnTo>
                    <a:pt x="1727" y="797"/>
                  </a:lnTo>
                  <a:lnTo>
                    <a:pt x="1734" y="792"/>
                  </a:lnTo>
                  <a:lnTo>
                    <a:pt x="1484" y="792"/>
                  </a:lnTo>
                  <a:lnTo>
                    <a:pt x="1484" y="792"/>
                  </a:lnTo>
                  <a:lnTo>
                    <a:pt x="1481" y="797"/>
                  </a:lnTo>
                  <a:lnTo>
                    <a:pt x="1479" y="797"/>
                  </a:lnTo>
                  <a:lnTo>
                    <a:pt x="1472" y="797"/>
                  </a:lnTo>
                  <a:lnTo>
                    <a:pt x="1460" y="794"/>
                  </a:lnTo>
                  <a:lnTo>
                    <a:pt x="1446" y="794"/>
                  </a:lnTo>
                  <a:lnTo>
                    <a:pt x="1444" y="792"/>
                  </a:lnTo>
                  <a:lnTo>
                    <a:pt x="1439" y="792"/>
                  </a:lnTo>
                  <a:lnTo>
                    <a:pt x="1439" y="792"/>
                  </a:lnTo>
                  <a:lnTo>
                    <a:pt x="1415" y="792"/>
                  </a:lnTo>
                  <a:lnTo>
                    <a:pt x="1413" y="792"/>
                  </a:lnTo>
                  <a:lnTo>
                    <a:pt x="1406" y="794"/>
                  </a:lnTo>
                  <a:lnTo>
                    <a:pt x="1401" y="797"/>
                  </a:lnTo>
                  <a:lnTo>
                    <a:pt x="1396" y="799"/>
                  </a:lnTo>
                  <a:lnTo>
                    <a:pt x="1392" y="799"/>
                  </a:lnTo>
                  <a:lnTo>
                    <a:pt x="1387" y="797"/>
                  </a:lnTo>
                  <a:lnTo>
                    <a:pt x="1385" y="794"/>
                  </a:lnTo>
                  <a:lnTo>
                    <a:pt x="1382" y="792"/>
                  </a:lnTo>
                  <a:lnTo>
                    <a:pt x="865" y="792"/>
                  </a:lnTo>
                  <a:lnTo>
                    <a:pt x="865" y="794"/>
                  </a:lnTo>
                  <a:lnTo>
                    <a:pt x="863" y="799"/>
                  </a:lnTo>
                  <a:lnTo>
                    <a:pt x="860" y="801"/>
                  </a:lnTo>
                  <a:lnTo>
                    <a:pt x="855" y="799"/>
                  </a:lnTo>
                  <a:lnTo>
                    <a:pt x="853" y="797"/>
                  </a:lnTo>
                  <a:lnTo>
                    <a:pt x="851" y="792"/>
                  </a:lnTo>
                  <a:lnTo>
                    <a:pt x="827" y="792"/>
                  </a:lnTo>
                  <a:lnTo>
                    <a:pt x="827" y="792"/>
                  </a:lnTo>
                  <a:close/>
                  <a:moveTo>
                    <a:pt x="1434" y="785"/>
                  </a:moveTo>
                  <a:lnTo>
                    <a:pt x="1434" y="785"/>
                  </a:lnTo>
                  <a:lnTo>
                    <a:pt x="1432" y="785"/>
                  </a:lnTo>
                  <a:lnTo>
                    <a:pt x="1427" y="787"/>
                  </a:lnTo>
                  <a:lnTo>
                    <a:pt x="1420" y="789"/>
                  </a:lnTo>
                  <a:lnTo>
                    <a:pt x="1415" y="792"/>
                  </a:lnTo>
                  <a:lnTo>
                    <a:pt x="1439" y="792"/>
                  </a:lnTo>
                  <a:lnTo>
                    <a:pt x="1437" y="789"/>
                  </a:lnTo>
                  <a:lnTo>
                    <a:pt x="1437" y="787"/>
                  </a:lnTo>
                  <a:lnTo>
                    <a:pt x="1437" y="785"/>
                  </a:lnTo>
                  <a:lnTo>
                    <a:pt x="1434" y="785"/>
                  </a:lnTo>
                  <a:lnTo>
                    <a:pt x="1434" y="785"/>
                  </a:lnTo>
                  <a:close/>
                  <a:moveTo>
                    <a:pt x="1911" y="771"/>
                  </a:moveTo>
                  <a:lnTo>
                    <a:pt x="1911" y="771"/>
                  </a:lnTo>
                  <a:lnTo>
                    <a:pt x="1907" y="782"/>
                  </a:lnTo>
                  <a:lnTo>
                    <a:pt x="1904" y="787"/>
                  </a:lnTo>
                  <a:lnTo>
                    <a:pt x="1902" y="792"/>
                  </a:lnTo>
                  <a:lnTo>
                    <a:pt x="1999" y="792"/>
                  </a:lnTo>
                  <a:lnTo>
                    <a:pt x="1994" y="785"/>
                  </a:lnTo>
                  <a:lnTo>
                    <a:pt x="1992" y="778"/>
                  </a:lnTo>
                  <a:lnTo>
                    <a:pt x="1987" y="771"/>
                  </a:lnTo>
                  <a:lnTo>
                    <a:pt x="1911" y="771"/>
                  </a:lnTo>
                  <a:lnTo>
                    <a:pt x="1911" y="771"/>
                  </a:lnTo>
                  <a:close/>
                  <a:moveTo>
                    <a:pt x="1829" y="771"/>
                  </a:moveTo>
                  <a:lnTo>
                    <a:pt x="1829" y="771"/>
                  </a:lnTo>
                  <a:lnTo>
                    <a:pt x="1829" y="773"/>
                  </a:lnTo>
                  <a:lnTo>
                    <a:pt x="1831" y="775"/>
                  </a:lnTo>
                  <a:lnTo>
                    <a:pt x="1833" y="778"/>
                  </a:lnTo>
                  <a:lnTo>
                    <a:pt x="1836" y="778"/>
                  </a:lnTo>
                  <a:lnTo>
                    <a:pt x="1843" y="775"/>
                  </a:lnTo>
                  <a:lnTo>
                    <a:pt x="1845" y="773"/>
                  </a:lnTo>
                  <a:lnTo>
                    <a:pt x="1848" y="771"/>
                  </a:lnTo>
                  <a:lnTo>
                    <a:pt x="1848" y="771"/>
                  </a:lnTo>
                  <a:lnTo>
                    <a:pt x="1829" y="771"/>
                  </a:lnTo>
                  <a:lnTo>
                    <a:pt x="1829" y="771"/>
                  </a:lnTo>
                  <a:close/>
                  <a:moveTo>
                    <a:pt x="1791" y="771"/>
                  </a:moveTo>
                  <a:lnTo>
                    <a:pt x="1791" y="771"/>
                  </a:lnTo>
                  <a:lnTo>
                    <a:pt x="1777" y="778"/>
                  </a:lnTo>
                  <a:lnTo>
                    <a:pt x="1770" y="782"/>
                  </a:lnTo>
                  <a:lnTo>
                    <a:pt x="1763" y="785"/>
                  </a:lnTo>
                  <a:lnTo>
                    <a:pt x="1758" y="785"/>
                  </a:lnTo>
                  <a:lnTo>
                    <a:pt x="1748" y="787"/>
                  </a:lnTo>
                  <a:lnTo>
                    <a:pt x="1741" y="792"/>
                  </a:lnTo>
                  <a:lnTo>
                    <a:pt x="1819" y="792"/>
                  </a:lnTo>
                  <a:lnTo>
                    <a:pt x="1819" y="789"/>
                  </a:lnTo>
                  <a:lnTo>
                    <a:pt x="1819" y="785"/>
                  </a:lnTo>
                  <a:lnTo>
                    <a:pt x="1814" y="780"/>
                  </a:lnTo>
                  <a:lnTo>
                    <a:pt x="1805" y="771"/>
                  </a:lnTo>
                  <a:lnTo>
                    <a:pt x="1791" y="771"/>
                  </a:lnTo>
                  <a:lnTo>
                    <a:pt x="1791" y="771"/>
                  </a:lnTo>
                  <a:close/>
                  <a:moveTo>
                    <a:pt x="1479" y="771"/>
                  </a:moveTo>
                  <a:lnTo>
                    <a:pt x="1479" y="771"/>
                  </a:lnTo>
                  <a:lnTo>
                    <a:pt x="1484" y="773"/>
                  </a:lnTo>
                  <a:lnTo>
                    <a:pt x="1489" y="775"/>
                  </a:lnTo>
                  <a:lnTo>
                    <a:pt x="1489" y="778"/>
                  </a:lnTo>
                  <a:lnTo>
                    <a:pt x="1489" y="782"/>
                  </a:lnTo>
                  <a:lnTo>
                    <a:pt x="1486" y="785"/>
                  </a:lnTo>
                  <a:lnTo>
                    <a:pt x="1484" y="789"/>
                  </a:lnTo>
                  <a:lnTo>
                    <a:pt x="1484" y="792"/>
                  </a:lnTo>
                  <a:lnTo>
                    <a:pt x="1734" y="792"/>
                  </a:lnTo>
                  <a:lnTo>
                    <a:pt x="1734" y="789"/>
                  </a:lnTo>
                  <a:lnTo>
                    <a:pt x="1746" y="780"/>
                  </a:lnTo>
                  <a:lnTo>
                    <a:pt x="1755" y="771"/>
                  </a:lnTo>
                  <a:lnTo>
                    <a:pt x="1758" y="771"/>
                  </a:lnTo>
                  <a:lnTo>
                    <a:pt x="1479" y="771"/>
                  </a:lnTo>
                  <a:lnTo>
                    <a:pt x="1479" y="771"/>
                  </a:lnTo>
                  <a:close/>
                  <a:moveTo>
                    <a:pt x="858" y="771"/>
                  </a:moveTo>
                  <a:lnTo>
                    <a:pt x="858" y="771"/>
                  </a:lnTo>
                  <a:lnTo>
                    <a:pt x="860" y="773"/>
                  </a:lnTo>
                  <a:lnTo>
                    <a:pt x="863" y="778"/>
                  </a:lnTo>
                  <a:lnTo>
                    <a:pt x="863" y="785"/>
                  </a:lnTo>
                  <a:lnTo>
                    <a:pt x="863" y="787"/>
                  </a:lnTo>
                  <a:lnTo>
                    <a:pt x="863" y="792"/>
                  </a:lnTo>
                  <a:lnTo>
                    <a:pt x="1382" y="792"/>
                  </a:lnTo>
                  <a:lnTo>
                    <a:pt x="1382" y="789"/>
                  </a:lnTo>
                  <a:lnTo>
                    <a:pt x="1382" y="785"/>
                  </a:lnTo>
                  <a:lnTo>
                    <a:pt x="1385" y="782"/>
                  </a:lnTo>
                  <a:lnTo>
                    <a:pt x="1387" y="780"/>
                  </a:lnTo>
                  <a:lnTo>
                    <a:pt x="1389" y="780"/>
                  </a:lnTo>
                  <a:lnTo>
                    <a:pt x="1394" y="778"/>
                  </a:lnTo>
                  <a:lnTo>
                    <a:pt x="1401" y="775"/>
                  </a:lnTo>
                  <a:lnTo>
                    <a:pt x="1408" y="771"/>
                  </a:lnTo>
                  <a:lnTo>
                    <a:pt x="1408" y="771"/>
                  </a:lnTo>
                  <a:lnTo>
                    <a:pt x="858" y="771"/>
                  </a:lnTo>
                  <a:lnTo>
                    <a:pt x="858" y="771"/>
                  </a:lnTo>
                  <a:close/>
                  <a:moveTo>
                    <a:pt x="804" y="771"/>
                  </a:moveTo>
                  <a:lnTo>
                    <a:pt x="804" y="771"/>
                  </a:lnTo>
                  <a:lnTo>
                    <a:pt x="811" y="778"/>
                  </a:lnTo>
                  <a:lnTo>
                    <a:pt x="815" y="782"/>
                  </a:lnTo>
                  <a:lnTo>
                    <a:pt x="820" y="785"/>
                  </a:lnTo>
                  <a:lnTo>
                    <a:pt x="825" y="785"/>
                  </a:lnTo>
                  <a:lnTo>
                    <a:pt x="825" y="789"/>
                  </a:lnTo>
                  <a:lnTo>
                    <a:pt x="827" y="792"/>
                  </a:lnTo>
                  <a:lnTo>
                    <a:pt x="848" y="792"/>
                  </a:lnTo>
                  <a:lnTo>
                    <a:pt x="848" y="789"/>
                  </a:lnTo>
                  <a:lnTo>
                    <a:pt x="848" y="785"/>
                  </a:lnTo>
                  <a:lnTo>
                    <a:pt x="848" y="780"/>
                  </a:lnTo>
                  <a:lnTo>
                    <a:pt x="846" y="773"/>
                  </a:lnTo>
                  <a:lnTo>
                    <a:pt x="844" y="771"/>
                  </a:lnTo>
                  <a:lnTo>
                    <a:pt x="804" y="771"/>
                  </a:lnTo>
                  <a:lnTo>
                    <a:pt x="804" y="771"/>
                  </a:lnTo>
                  <a:close/>
                  <a:moveTo>
                    <a:pt x="1791" y="771"/>
                  </a:moveTo>
                  <a:lnTo>
                    <a:pt x="1805" y="771"/>
                  </a:lnTo>
                  <a:lnTo>
                    <a:pt x="1805" y="771"/>
                  </a:lnTo>
                  <a:lnTo>
                    <a:pt x="1791" y="771"/>
                  </a:lnTo>
                  <a:lnTo>
                    <a:pt x="1791" y="771"/>
                  </a:lnTo>
                  <a:lnTo>
                    <a:pt x="1791" y="771"/>
                  </a:lnTo>
                  <a:lnTo>
                    <a:pt x="1791" y="771"/>
                  </a:lnTo>
                  <a:close/>
                  <a:moveTo>
                    <a:pt x="1921" y="754"/>
                  </a:moveTo>
                  <a:lnTo>
                    <a:pt x="1921" y="754"/>
                  </a:lnTo>
                  <a:lnTo>
                    <a:pt x="1916" y="756"/>
                  </a:lnTo>
                  <a:lnTo>
                    <a:pt x="1911" y="768"/>
                  </a:lnTo>
                  <a:lnTo>
                    <a:pt x="1911" y="771"/>
                  </a:lnTo>
                  <a:lnTo>
                    <a:pt x="1987" y="771"/>
                  </a:lnTo>
                  <a:lnTo>
                    <a:pt x="1987" y="768"/>
                  </a:lnTo>
                  <a:lnTo>
                    <a:pt x="1985" y="763"/>
                  </a:lnTo>
                  <a:lnTo>
                    <a:pt x="1980" y="759"/>
                  </a:lnTo>
                  <a:lnTo>
                    <a:pt x="1975" y="756"/>
                  </a:lnTo>
                  <a:lnTo>
                    <a:pt x="1973" y="756"/>
                  </a:lnTo>
                  <a:lnTo>
                    <a:pt x="1963" y="756"/>
                  </a:lnTo>
                  <a:lnTo>
                    <a:pt x="1959" y="759"/>
                  </a:lnTo>
                  <a:lnTo>
                    <a:pt x="1956" y="759"/>
                  </a:lnTo>
                  <a:lnTo>
                    <a:pt x="1952" y="756"/>
                  </a:lnTo>
                  <a:lnTo>
                    <a:pt x="1949" y="754"/>
                  </a:lnTo>
                  <a:lnTo>
                    <a:pt x="1947" y="754"/>
                  </a:lnTo>
                  <a:lnTo>
                    <a:pt x="1947" y="754"/>
                  </a:lnTo>
                  <a:lnTo>
                    <a:pt x="1921" y="754"/>
                  </a:lnTo>
                  <a:lnTo>
                    <a:pt x="1921" y="754"/>
                  </a:lnTo>
                  <a:close/>
                  <a:moveTo>
                    <a:pt x="1826" y="754"/>
                  </a:moveTo>
                  <a:lnTo>
                    <a:pt x="1826" y="754"/>
                  </a:lnTo>
                  <a:lnTo>
                    <a:pt x="1826" y="756"/>
                  </a:lnTo>
                  <a:lnTo>
                    <a:pt x="1826" y="761"/>
                  </a:lnTo>
                  <a:lnTo>
                    <a:pt x="1826" y="766"/>
                  </a:lnTo>
                  <a:lnTo>
                    <a:pt x="1826" y="768"/>
                  </a:lnTo>
                  <a:lnTo>
                    <a:pt x="1829" y="771"/>
                  </a:lnTo>
                  <a:lnTo>
                    <a:pt x="1848" y="771"/>
                  </a:lnTo>
                  <a:lnTo>
                    <a:pt x="1855" y="768"/>
                  </a:lnTo>
                  <a:lnTo>
                    <a:pt x="1855" y="768"/>
                  </a:lnTo>
                  <a:lnTo>
                    <a:pt x="1857" y="766"/>
                  </a:lnTo>
                  <a:lnTo>
                    <a:pt x="1857" y="763"/>
                  </a:lnTo>
                  <a:lnTo>
                    <a:pt x="1855" y="761"/>
                  </a:lnTo>
                  <a:lnTo>
                    <a:pt x="1855" y="761"/>
                  </a:lnTo>
                  <a:lnTo>
                    <a:pt x="1855" y="759"/>
                  </a:lnTo>
                  <a:lnTo>
                    <a:pt x="1855" y="759"/>
                  </a:lnTo>
                  <a:lnTo>
                    <a:pt x="1859" y="759"/>
                  </a:lnTo>
                  <a:lnTo>
                    <a:pt x="1862" y="759"/>
                  </a:lnTo>
                  <a:lnTo>
                    <a:pt x="1866" y="756"/>
                  </a:lnTo>
                  <a:lnTo>
                    <a:pt x="1871" y="756"/>
                  </a:lnTo>
                  <a:lnTo>
                    <a:pt x="1874" y="754"/>
                  </a:lnTo>
                  <a:lnTo>
                    <a:pt x="1878" y="754"/>
                  </a:lnTo>
                  <a:lnTo>
                    <a:pt x="1881" y="754"/>
                  </a:lnTo>
                  <a:lnTo>
                    <a:pt x="1826" y="754"/>
                  </a:lnTo>
                  <a:lnTo>
                    <a:pt x="1826" y="754"/>
                  </a:lnTo>
                  <a:close/>
                  <a:moveTo>
                    <a:pt x="1814" y="754"/>
                  </a:moveTo>
                  <a:lnTo>
                    <a:pt x="1814" y="754"/>
                  </a:lnTo>
                  <a:lnTo>
                    <a:pt x="1817" y="754"/>
                  </a:lnTo>
                  <a:lnTo>
                    <a:pt x="1817" y="754"/>
                  </a:lnTo>
                  <a:lnTo>
                    <a:pt x="1817" y="754"/>
                  </a:lnTo>
                  <a:lnTo>
                    <a:pt x="1814" y="754"/>
                  </a:lnTo>
                  <a:lnTo>
                    <a:pt x="1814" y="754"/>
                  </a:lnTo>
                  <a:close/>
                  <a:moveTo>
                    <a:pt x="1453" y="754"/>
                  </a:moveTo>
                  <a:lnTo>
                    <a:pt x="1453" y="754"/>
                  </a:lnTo>
                  <a:lnTo>
                    <a:pt x="1463" y="761"/>
                  </a:lnTo>
                  <a:lnTo>
                    <a:pt x="1474" y="768"/>
                  </a:lnTo>
                  <a:lnTo>
                    <a:pt x="1479" y="771"/>
                  </a:lnTo>
                  <a:lnTo>
                    <a:pt x="1755" y="771"/>
                  </a:lnTo>
                  <a:lnTo>
                    <a:pt x="1770" y="761"/>
                  </a:lnTo>
                  <a:lnTo>
                    <a:pt x="1781" y="754"/>
                  </a:lnTo>
                  <a:lnTo>
                    <a:pt x="1453" y="754"/>
                  </a:lnTo>
                  <a:lnTo>
                    <a:pt x="1453" y="754"/>
                  </a:lnTo>
                  <a:close/>
                  <a:moveTo>
                    <a:pt x="837" y="754"/>
                  </a:moveTo>
                  <a:lnTo>
                    <a:pt x="837" y="754"/>
                  </a:lnTo>
                  <a:lnTo>
                    <a:pt x="846" y="759"/>
                  </a:lnTo>
                  <a:lnTo>
                    <a:pt x="853" y="768"/>
                  </a:lnTo>
                  <a:lnTo>
                    <a:pt x="860" y="771"/>
                  </a:lnTo>
                  <a:lnTo>
                    <a:pt x="1408" y="771"/>
                  </a:lnTo>
                  <a:lnTo>
                    <a:pt x="1418" y="766"/>
                  </a:lnTo>
                  <a:lnTo>
                    <a:pt x="1427" y="759"/>
                  </a:lnTo>
                  <a:lnTo>
                    <a:pt x="1437" y="754"/>
                  </a:lnTo>
                  <a:lnTo>
                    <a:pt x="1439" y="754"/>
                  </a:lnTo>
                  <a:lnTo>
                    <a:pt x="837" y="754"/>
                  </a:lnTo>
                  <a:lnTo>
                    <a:pt x="837" y="754"/>
                  </a:lnTo>
                  <a:close/>
                  <a:moveTo>
                    <a:pt x="770" y="754"/>
                  </a:moveTo>
                  <a:lnTo>
                    <a:pt x="770" y="754"/>
                  </a:lnTo>
                  <a:lnTo>
                    <a:pt x="773" y="754"/>
                  </a:lnTo>
                  <a:lnTo>
                    <a:pt x="775" y="756"/>
                  </a:lnTo>
                  <a:lnTo>
                    <a:pt x="782" y="756"/>
                  </a:lnTo>
                  <a:lnTo>
                    <a:pt x="792" y="761"/>
                  </a:lnTo>
                  <a:lnTo>
                    <a:pt x="804" y="768"/>
                  </a:lnTo>
                  <a:lnTo>
                    <a:pt x="804" y="771"/>
                  </a:lnTo>
                  <a:lnTo>
                    <a:pt x="846" y="771"/>
                  </a:lnTo>
                  <a:lnTo>
                    <a:pt x="846" y="771"/>
                  </a:lnTo>
                  <a:lnTo>
                    <a:pt x="841" y="768"/>
                  </a:lnTo>
                  <a:lnTo>
                    <a:pt x="839" y="768"/>
                  </a:lnTo>
                  <a:lnTo>
                    <a:pt x="832" y="766"/>
                  </a:lnTo>
                  <a:lnTo>
                    <a:pt x="830" y="763"/>
                  </a:lnTo>
                  <a:lnTo>
                    <a:pt x="825" y="761"/>
                  </a:lnTo>
                  <a:lnTo>
                    <a:pt x="822" y="759"/>
                  </a:lnTo>
                  <a:lnTo>
                    <a:pt x="820" y="756"/>
                  </a:lnTo>
                  <a:lnTo>
                    <a:pt x="818" y="754"/>
                  </a:lnTo>
                  <a:lnTo>
                    <a:pt x="818" y="754"/>
                  </a:lnTo>
                  <a:lnTo>
                    <a:pt x="770" y="754"/>
                  </a:lnTo>
                  <a:lnTo>
                    <a:pt x="770" y="754"/>
                  </a:lnTo>
                  <a:close/>
                  <a:moveTo>
                    <a:pt x="1933" y="733"/>
                  </a:moveTo>
                  <a:lnTo>
                    <a:pt x="1933" y="733"/>
                  </a:lnTo>
                  <a:lnTo>
                    <a:pt x="1933" y="735"/>
                  </a:lnTo>
                  <a:lnTo>
                    <a:pt x="1933" y="737"/>
                  </a:lnTo>
                  <a:lnTo>
                    <a:pt x="1930" y="742"/>
                  </a:lnTo>
                  <a:lnTo>
                    <a:pt x="1923" y="749"/>
                  </a:lnTo>
                  <a:lnTo>
                    <a:pt x="1921" y="754"/>
                  </a:lnTo>
                  <a:lnTo>
                    <a:pt x="1947" y="754"/>
                  </a:lnTo>
                  <a:lnTo>
                    <a:pt x="1944" y="749"/>
                  </a:lnTo>
                  <a:lnTo>
                    <a:pt x="1942" y="749"/>
                  </a:lnTo>
                  <a:lnTo>
                    <a:pt x="1940" y="749"/>
                  </a:lnTo>
                  <a:lnTo>
                    <a:pt x="1937" y="749"/>
                  </a:lnTo>
                  <a:lnTo>
                    <a:pt x="1935" y="749"/>
                  </a:lnTo>
                  <a:lnTo>
                    <a:pt x="1935" y="752"/>
                  </a:lnTo>
                  <a:lnTo>
                    <a:pt x="1935" y="749"/>
                  </a:lnTo>
                  <a:lnTo>
                    <a:pt x="1935" y="749"/>
                  </a:lnTo>
                  <a:lnTo>
                    <a:pt x="1937" y="745"/>
                  </a:lnTo>
                  <a:lnTo>
                    <a:pt x="1940" y="737"/>
                  </a:lnTo>
                  <a:lnTo>
                    <a:pt x="1944" y="735"/>
                  </a:lnTo>
                  <a:lnTo>
                    <a:pt x="1944" y="733"/>
                  </a:lnTo>
                  <a:lnTo>
                    <a:pt x="1933" y="733"/>
                  </a:lnTo>
                  <a:lnTo>
                    <a:pt x="1933" y="733"/>
                  </a:lnTo>
                  <a:close/>
                  <a:moveTo>
                    <a:pt x="766" y="733"/>
                  </a:moveTo>
                  <a:lnTo>
                    <a:pt x="766" y="733"/>
                  </a:lnTo>
                  <a:lnTo>
                    <a:pt x="766" y="737"/>
                  </a:lnTo>
                  <a:lnTo>
                    <a:pt x="766" y="742"/>
                  </a:lnTo>
                  <a:lnTo>
                    <a:pt x="768" y="749"/>
                  </a:lnTo>
                  <a:lnTo>
                    <a:pt x="770" y="754"/>
                  </a:lnTo>
                  <a:lnTo>
                    <a:pt x="818" y="754"/>
                  </a:lnTo>
                  <a:lnTo>
                    <a:pt x="815" y="749"/>
                  </a:lnTo>
                  <a:lnTo>
                    <a:pt x="813" y="745"/>
                  </a:lnTo>
                  <a:lnTo>
                    <a:pt x="811" y="742"/>
                  </a:lnTo>
                  <a:lnTo>
                    <a:pt x="811" y="737"/>
                  </a:lnTo>
                  <a:lnTo>
                    <a:pt x="811" y="737"/>
                  </a:lnTo>
                  <a:lnTo>
                    <a:pt x="813" y="737"/>
                  </a:lnTo>
                  <a:lnTo>
                    <a:pt x="813" y="737"/>
                  </a:lnTo>
                  <a:lnTo>
                    <a:pt x="818" y="737"/>
                  </a:lnTo>
                  <a:lnTo>
                    <a:pt x="820" y="740"/>
                  </a:lnTo>
                  <a:lnTo>
                    <a:pt x="825" y="745"/>
                  </a:lnTo>
                  <a:lnTo>
                    <a:pt x="827" y="747"/>
                  </a:lnTo>
                  <a:lnTo>
                    <a:pt x="832" y="749"/>
                  </a:lnTo>
                  <a:lnTo>
                    <a:pt x="837" y="752"/>
                  </a:lnTo>
                  <a:lnTo>
                    <a:pt x="837" y="754"/>
                  </a:lnTo>
                  <a:lnTo>
                    <a:pt x="1439" y="754"/>
                  </a:lnTo>
                  <a:lnTo>
                    <a:pt x="1446" y="749"/>
                  </a:lnTo>
                  <a:lnTo>
                    <a:pt x="1453" y="752"/>
                  </a:lnTo>
                  <a:lnTo>
                    <a:pt x="1453" y="754"/>
                  </a:lnTo>
                  <a:lnTo>
                    <a:pt x="1781" y="754"/>
                  </a:lnTo>
                  <a:lnTo>
                    <a:pt x="1786" y="749"/>
                  </a:lnTo>
                  <a:lnTo>
                    <a:pt x="1793" y="745"/>
                  </a:lnTo>
                  <a:lnTo>
                    <a:pt x="1803" y="747"/>
                  </a:lnTo>
                  <a:lnTo>
                    <a:pt x="1812" y="752"/>
                  </a:lnTo>
                  <a:lnTo>
                    <a:pt x="1814" y="754"/>
                  </a:lnTo>
                  <a:lnTo>
                    <a:pt x="1817" y="754"/>
                  </a:lnTo>
                  <a:lnTo>
                    <a:pt x="1817" y="752"/>
                  </a:lnTo>
                  <a:lnTo>
                    <a:pt x="1819" y="749"/>
                  </a:lnTo>
                  <a:lnTo>
                    <a:pt x="1822" y="747"/>
                  </a:lnTo>
                  <a:lnTo>
                    <a:pt x="1824" y="747"/>
                  </a:lnTo>
                  <a:lnTo>
                    <a:pt x="1826" y="745"/>
                  </a:lnTo>
                  <a:lnTo>
                    <a:pt x="1826" y="747"/>
                  </a:lnTo>
                  <a:lnTo>
                    <a:pt x="1826" y="749"/>
                  </a:lnTo>
                  <a:lnTo>
                    <a:pt x="1826" y="752"/>
                  </a:lnTo>
                  <a:lnTo>
                    <a:pt x="1826" y="754"/>
                  </a:lnTo>
                  <a:lnTo>
                    <a:pt x="1878" y="754"/>
                  </a:lnTo>
                  <a:lnTo>
                    <a:pt x="1888" y="749"/>
                  </a:lnTo>
                  <a:lnTo>
                    <a:pt x="1892" y="745"/>
                  </a:lnTo>
                  <a:lnTo>
                    <a:pt x="1900" y="742"/>
                  </a:lnTo>
                  <a:lnTo>
                    <a:pt x="1904" y="740"/>
                  </a:lnTo>
                  <a:lnTo>
                    <a:pt x="1907" y="737"/>
                  </a:lnTo>
                  <a:lnTo>
                    <a:pt x="1911" y="737"/>
                  </a:lnTo>
                  <a:lnTo>
                    <a:pt x="1914" y="733"/>
                  </a:lnTo>
                  <a:lnTo>
                    <a:pt x="766" y="733"/>
                  </a:lnTo>
                  <a:lnTo>
                    <a:pt x="766" y="733"/>
                  </a:lnTo>
                  <a:close/>
                  <a:moveTo>
                    <a:pt x="763" y="712"/>
                  </a:moveTo>
                  <a:lnTo>
                    <a:pt x="763" y="712"/>
                  </a:lnTo>
                  <a:lnTo>
                    <a:pt x="766" y="714"/>
                  </a:lnTo>
                  <a:lnTo>
                    <a:pt x="766" y="721"/>
                  </a:lnTo>
                  <a:lnTo>
                    <a:pt x="768" y="723"/>
                  </a:lnTo>
                  <a:lnTo>
                    <a:pt x="766" y="730"/>
                  </a:lnTo>
                  <a:lnTo>
                    <a:pt x="766" y="733"/>
                  </a:lnTo>
                  <a:lnTo>
                    <a:pt x="1914" y="733"/>
                  </a:lnTo>
                  <a:lnTo>
                    <a:pt x="1914" y="733"/>
                  </a:lnTo>
                  <a:lnTo>
                    <a:pt x="1918" y="728"/>
                  </a:lnTo>
                  <a:lnTo>
                    <a:pt x="1921" y="723"/>
                  </a:lnTo>
                  <a:lnTo>
                    <a:pt x="1923" y="723"/>
                  </a:lnTo>
                  <a:lnTo>
                    <a:pt x="1930" y="723"/>
                  </a:lnTo>
                  <a:lnTo>
                    <a:pt x="1930" y="726"/>
                  </a:lnTo>
                  <a:lnTo>
                    <a:pt x="1933" y="730"/>
                  </a:lnTo>
                  <a:lnTo>
                    <a:pt x="1933" y="733"/>
                  </a:lnTo>
                  <a:lnTo>
                    <a:pt x="1944" y="733"/>
                  </a:lnTo>
                  <a:lnTo>
                    <a:pt x="1944" y="730"/>
                  </a:lnTo>
                  <a:lnTo>
                    <a:pt x="1947" y="726"/>
                  </a:lnTo>
                  <a:lnTo>
                    <a:pt x="1952" y="721"/>
                  </a:lnTo>
                  <a:lnTo>
                    <a:pt x="1952" y="719"/>
                  </a:lnTo>
                  <a:lnTo>
                    <a:pt x="1954" y="714"/>
                  </a:lnTo>
                  <a:lnTo>
                    <a:pt x="1954" y="712"/>
                  </a:lnTo>
                  <a:lnTo>
                    <a:pt x="1583" y="712"/>
                  </a:lnTo>
                  <a:lnTo>
                    <a:pt x="1581" y="716"/>
                  </a:lnTo>
                  <a:lnTo>
                    <a:pt x="1576" y="719"/>
                  </a:lnTo>
                  <a:lnTo>
                    <a:pt x="1569" y="721"/>
                  </a:lnTo>
                  <a:lnTo>
                    <a:pt x="1564" y="721"/>
                  </a:lnTo>
                  <a:lnTo>
                    <a:pt x="1559" y="719"/>
                  </a:lnTo>
                  <a:lnTo>
                    <a:pt x="1555" y="719"/>
                  </a:lnTo>
                  <a:lnTo>
                    <a:pt x="1552" y="719"/>
                  </a:lnTo>
                  <a:lnTo>
                    <a:pt x="1550" y="719"/>
                  </a:lnTo>
                  <a:lnTo>
                    <a:pt x="1548" y="714"/>
                  </a:lnTo>
                  <a:lnTo>
                    <a:pt x="1548" y="712"/>
                  </a:lnTo>
                  <a:lnTo>
                    <a:pt x="763" y="712"/>
                  </a:lnTo>
                  <a:lnTo>
                    <a:pt x="763" y="712"/>
                  </a:lnTo>
                  <a:close/>
                  <a:moveTo>
                    <a:pt x="716" y="712"/>
                  </a:moveTo>
                  <a:lnTo>
                    <a:pt x="716" y="712"/>
                  </a:lnTo>
                  <a:lnTo>
                    <a:pt x="718" y="714"/>
                  </a:lnTo>
                  <a:lnTo>
                    <a:pt x="726" y="716"/>
                  </a:lnTo>
                  <a:lnTo>
                    <a:pt x="728" y="714"/>
                  </a:lnTo>
                  <a:lnTo>
                    <a:pt x="728" y="712"/>
                  </a:lnTo>
                  <a:lnTo>
                    <a:pt x="716" y="712"/>
                  </a:lnTo>
                  <a:lnTo>
                    <a:pt x="716" y="712"/>
                  </a:lnTo>
                  <a:close/>
                  <a:moveTo>
                    <a:pt x="1581" y="695"/>
                  </a:moveTo>
                  <a:lnTo>
                    <a:pt x="1581" y="695"/>
                  </a:lnTo>
                  <a:lnTo>
                    <a:pt x="1583" y="695"/>
                  </a:lnTo>
                  <a:lnTo>
                    <a:pt x="1583" y="709"/>
                  </a:lnTo>
                  <a:lnTo>
                    <a:pt x="1583" y="712"/>
                  </a:lnTo>
                  <a:lnTo>
                    <a:pt x="1954" y="712"/>
                  </a:lnTo>
                  <a:lnTo>
                    <a:pt x="1959" y="709"/>
                  </a:lnTo>
                  <a:lnTo>
                    <a:pt x="1961" y="704"/>
                  </a:lnTo>
                  <a:lnTo>
                    <a:pt x="1961" y="700"/>
                  </a:lnTo>
                  <a:lnTo>
                    <a:pt x="1961" y="697"/>
                  </a:lnTo>
                  <a:lnTo>
                    <a:pt x="1961" y="695"/>
                  </a:lnTo>
                  <a:lnTo>
                    <a:pt x="1581" y="695"/>
                  </a:lnTo>
                  <a:lnTo>
                    <a:pt x="1581" y="695"/>
                  </a:lnTo>
                  <a:close/>
                  <a:moveTo>
                    <a:pt x="740" y="695"/>
                  </a:moveTo>
                  <a:lnTo>
                    <a:pt x="740" y="695"/>
                  </a:lnTo>
                  <a:lnTo>
                    <a:pt x="740" y="695"/>
                  </a:lnTo>
                  <a:lnTo>
                    <a:pt x="744" y="697"/>
                  </a:lnTo>
                  <a:lnTo>
                    <a:pt x="747" y="700"/>
                  </a:lnTo>
                  <a:lnTo>
                    <a:pt x="752" y="702"/>
                  </a:lnTo>
                  <a:lnTo>
                    <a:pt x="754" y="704"/>
                  </a:lnTo>
                  <a:lnTo>
                    <a:pt x="759" y="709"/>
                  </a:lnTo>
                  <a:lnTo>
                    <a:pt x="761" y="712"/>
                  </a:lnTo>
                  <a:lnTo>
                    <a:pt x="1548" y="712"/>
                  </a:lnTo>
                  <a:lnTo>
                    <a:pt x="1545" y="712"/>
                  </a:lnTo>
                  <a:lnTo>
                    <a:pt x="1545" y="709"/>
                  </a:lnTo>
                  <a:lnTo>
                    <a:pt x="1545" y="704"/>
                  </a:lnTo>
                  <a:lnTo>
                    <a:pt x="1548" y="704"/>
                  </a:lnTo>
                  <a:lnTo>
                    <a:pt x="1550" y="702"/>
                  </a:lnTo>
                  <a:lnTo>
                    <a:pt x="1550" y="697"/>
                  </a:lnTo>
                  <a:lnTo>
                    <a:pt x="1550" y="695"/>
                  </a:lnTo>
                  <a:lnTo>
                    <a:pt x="740" y="695"/>
                  </a:lnTo>
                  <a:lnTo>
                    <a:pt x="740" y="695"/>
                  </a:lnTo>
                  <a:close/>
                  <a:moveTo>
                    <a:pt x="690" y="695"/>
                  </a:moveTo>
                  <a:lnTo>
                    <a:pt x="690" y="695"/>
                  </a:lnTo>
                  <a:lnTo>
                    <a:pt x="693" y="697"/>
                  </a:lnTo>
                  <a:lnTo>
                    <a:pt x="707" y="709"/>
                  </a:lnTo>
                  <a:lnTo>
                    <a:pt x="716" y="712"/>
                  </a:lnTo>
                  <a:lnTo>
                    <a:pt x="726" y="712"/>
                  </a:lnTo>
                  <a:lnTo>
                    <a:pt x="728" y="709"/>
                  </a:lnTo>
                  <a:lnTo>
                    <a:pt x="728" y="704"/>
                  </a:lnTo>
                  <a:lnTo>
                    <a:pt x="726" y="700"/>
                  </a:lnTo>
                  <a:lnTo>
                    <a:pt x="726" y="695"/>
                  </a:lnTo>
                  <a:lnTo>
                    <a:pt x="726" y="695"/>
                  </a:lnTo>
                  <a:lnTo>
                    <a:pt x="690" y="695"/>
                  </a:lnTo>
                  <a:lnTo>
                    <a:pt x="690" y="695"/>
                  </a:lnTo>
                  <a:close/>
                  <a:moveTo>
                    <a:pt x="1578" y="674"/>
                  </a:moveTo>
                  <a:lnTo>
                    <a:pt x="1578" y="674"/>
                  </a:lnTo>
                  <a:lnTo>
                    <a:pt x="1578" y="674"/>
                  </a:lnTo>
                  <a:lnTo>
                    <a:pt x="1578" y="683"/>
                  </a:lnTo>
                  <a:lnTo>
                    <a:pt x="1581" y="695"/>
                  </a:lnTo>
                  <a:lnTo>
                    <a:pt x="1961" y="695"/>
                  </a:lnTo>
                  <a:lnTo>
                    <a:pt x="1961" y="695"/>
                  </a:lnTo>
                  <a:lnTo>
                    <a:pt x="1961" y="693"/>
                  </a:lnTo>
                  <a:lnTo>
                    <a:pt x="1954" y="688"/>
                  </a:lnTo>
                  <a:lnTo>
                    <a:pt x="1947" y="686"/>
                  </a:lnTo>
                  <a:lnTo>
                    <a:pt x="1937" y="683"/>
                  </a:lnTo>
                  <a:lnTo>
                    <a:pt x="1933" y="678"/>
                  </a:lnTo>
                  <a:lnTo>
                    <a:pt x="1930" y="676"/>
                  </a:lnTo>
                  <a:lnTo>
                    <a:pt x="1930" y="674"/>
                  </a:lnTo>
                  <a:lnTo>
                    <a:pt x="1578" y="674"/>
                  </a:lnTo>
                  <a:lnTo>
                    <a:pt x="1578" y="674"/>
                  </a:lnTo>
                  <a:close/>
                  <a:moveTo>
                    <a:pt x="728" y="674"/>
                  </a:moveTo>
                  <a:lnTo>
                    <a:pt x="728" y="674"/>
                  </a:lnTo>
                  <a:lnTo>
                    <a:pt x="730" y="678"/>
                  </a:lnTo>
                  <a:lnTo>
                    <a:pt x="733" y="686"/>
                  </a:lnTo>
                  <a:lnTo>
                    <a:pt x="737" y="693"/>
                  </a:lnTo>
                  <a:lnTo>
                    <a:pt x="740" y="695"/>
                  </a:lnTo>
                  <a:lnTo>
                    <a:pt x="1550" y="695"/>
                  </a:lnTo>
                  <a:lnTo>
                    <a:pt x="1550" y="695"/>
                  </a:lnTo>
                  <a:lnTo>
                    <a:pt x="1550" y="688"/>
                  </a:lnTo>
                  <a:lnTo>
                    <a:pt x="1548" y="683"/>
                  </a:lnTo>
                  <a:lnTo>
                    <a:pt x="1548" y="678"/>
                  </a:lnTo>
                  <a:lnTo>
                    <a:pt x="1545" y="678"/>
                  </a:lnTo>
                  <a:lnTo>
                    <a:pt x="1545" y="676"/>
                  </a:lnTo>
                  <a:lnTo>
                    <a:pt x="1545" y="678"/>
                  </a:lnTo>
                  <a:lnTo>
                    <a:pt x="1543" y="678"/>
                  </a:lnTo>
                  <a:lnTo>
                    <a:pt x="1540" y="681"/>
                  </a:lnTo>
                  <a:lnTo>
                    <a:pt x="1540" y="683"/>
                  </a:lnTo>
                  <a:lnTo>
                    <a:pt x="1538" y="688"/>
                  </a:lnTo>
                  <a:lnTo>
                    <a:pt x="1536" y="690"/>
                  </a:lnTo>
                  <a:lnTo>
                    <a:pt x="1533" y="693"/>
                  </a:lnTo>
                  <a:lnTo>
                    <a:pt x="1531" y="695"/>
                  </a:lnTo>
                  <a:lnTo>
                    <a:pt x="1531" y="693"/>
                  </a:lnTo>
                  <a:lnTo>
                    <a:pt x="1531" y="688"/>
                  </a:lnTo>
                  <a:lnTo>
                    <a:pt x="1531" y="681"/>
                  </a:lnTo>
                  <a:lnTo>
                    <a:pt x="1529" y="678"/>
                  </a:lnTo>
                  <a:lnTo>
                    <a:pt x="1529" y="674"/>
                  </a:lnTo>
                  <a:lnTo>
                    <a:pt x="728" y="674"/>
                  </a:lnTo>
                  <a:lnTo>
                    <a:pt x="728" y="674"/>
                  </a:lnTo>
                  <a:close/>
                  <a:moveTo>
                    <a:pt x="685" y="674"/>
                  </a:moveTo>
                  <a:lnTo>
                    <a:pt x="685" y="674"/>
                  </a:lnTo>
                  <a:lnTo>
                    <a:pt x="685" y="678"/>
                  </a:lnTo>
                  <a:lnTo>
                    <a:pt x="688" y="693"/>
                  </a:lnTo>
                  <a:lnTo>
                    <a:pt x="690" y="695"/>
                  </a:lnTo>
                  <a:lnTo>
                    <a:pt x="726" y="695"/>
                  </a:lnTo>
                  <a:lnTo>
                    <a:pt x="723" y="690"/>
                  </a:lnTo>
                  <a:lnTo>
                    <a:pt x="723" y="686"/>
                  </a:lnTo>
                  <a:lnTo>
                    <a:pt x="718" y="683"/>
                  </a:lnTo>
                  <a:lnTo>
                    <a:pt x="716" y="681"/>
                  </a:lnTo>
                  <a:lnTo>
                    <a:pt x="714" y="678"/>
                  </a:lnTo>
                  <a:lnTo>
                    <a:pt x="714" y="676"/>
                  </a:lnTo>
                  <a:lnTo>
                    <a:pt x="714" y="674"/>
                  </a:lnTo>
                  <a:lnTo>
                    <a:pt x="685" y="674"/>
                  </a:lnTo>
                  <a:lnTo>
                    <a:pt x="685" y="674"/>
                  </a:lnTo>
                  <a:close/>
                  <a:moveTo>
                    <a:pt x="187" y="674"/>
                  </a:moveTo>
                  <a:lnTo>
                    <a:pt x="187" y="674"/>
                  </a:lnTo>
                  <a:lnTo>
                    <a:pt x="187" y="674"/>
                  </a:lnTo>
                  <a:lnTo>
                    <a:pt x="187" y="674"/>
                  </a:lnTo>
                  <a:lnTo>
                    <a:pt x="187" y="674"/>
                  </a:lnTo>
                  <a:lnTo>
                    <a:pt x="187" y="674"/>
                  </a:lnTo>
                  <a:close/>
                  <a:moveTo>
                    <a:pt x="1566" y="655"/>
                  </a:moveTo>
                  <a:lnTo>
                    <a:pt x="1566" y="655"/>
                  </a:lnTo>
                  <a:lnTo>
                    <a:pt x="1566" y="655"/>
                  </a:lnTo>
                  <a:lnTo>
                    <a:pt x="1569" y="660"/>
                  </a:lnTo>
                  <a:lnTo>
                    <a:pt x="1574" y="664"/>
                  </a:lnTo>
                  <a:lnTo>
                    <a:pt x="1576" y="669"/>
                  </a:lnTo>
                  <a:lnTo>
                    <a:pt x="1578" y="674"/>
                  </a:lnTo>
                  <a:lnTo>
                    <a:pt x="1930" y="674"/>
                  </a:lnTo>
                  <a:lnTo>
                    <a:pt x="1928" y="671"/>
                  </a:lnTo>
                  <a:lnTo>
                    <a:pt x="1923" y="662"/>
                  </a:lnTo>
                  <a:lnTo>
                    <a:pt x="1916" y="655"/>
                  </a:lnTo>
                  <a:lnTo>
                    <a:pt x="1566" y="655"/>
                  </a:lnTo>
                  <a:lnTo>
                    <a:pt x="1566" y="655"/>
                  </a:lnTo>
                  <a:close/>
                  <a:moveTo>
                    <a:pt x="685" y="655"/>
                  </a:moveTo>
                  <a:lnTo>
                    <a:pt x="685" y="655"/>
                  </a:lnTo>
                  <a:lnTo>
                    <a:pt x="685" y="657"/>
                  </a:lnTo>
                  <a:lnTo>
                    <a:pt x="685" y="667"/>
                  </a:lnTo>
                  <a:lnTo>
                    <a:pt x="685" y="674"/>
                  </a:lnTo>
                  <a:lnTo>
                    <a:pt x="714" y="674"/>
                  </a:lnTo>
                  <a:lnTo>
                    <a:pt x="714" y="671"/>
                  </a:lnTo>
                  <a:lnTo>
                    <a:pt x="714" y="667"/>
                  </a:lnTo>
                  <a:lnTo>
                    <a:pt x="714" y="662"/>
                  </a:lnTo>
                  <a:lnTo>
                    <a:pt x="714" y="662"/>
                  </a:lnTo>
                  <a:lnTo>
                    <a:pt x="714" y="660"/>
                  </a:lnTo>
                  <a:lnTo>
                    <a:pt x="716" y="660"/>
                  </a:lnTo>
                  <a:lnTo>
                    <a:pt x="718" y="660"/>
                  </a:lnTo>
                  <a:lnTo>
                    <a:pt x="723" y="662"/>
                  </a:lnTo>
                  <a:lnTo>
                    <a:pt x="726" y="667"/>
                  </a:lnTo>
                  <a:lnTo>
                    <a:pt x="728" y="674"/>
                  </a:lnTo>
                  <a:lnTo>
                    <a:pt x="728" y="674"/>
                  </a:lnTo>
                  <a:lnTo>
                    <a:pt x="1526" y="674"/>
                  </a:lnTo>
                  <a:lnTo>
                    <a:pt x="1526" y="674"/>
                  </a:lnTo>
                  <a:lnTo>
                    <a:pt x="1526" y="669"/>
                  </a:lnTo>
                  <a:lnTo>
                    <a:pt x="1524" y="667"/>
                  </a:lnTo>
                  <a:lnTo>
                    <a:pt x="1524" y="662"/>
                  </a:lnTo>
                  <a:lnTo>
                    <a:pt x="1522" y="655"/>
                  </a:lnTo>
                  <a:lnTo>
                    <a:pt x="1522" y="655"/>
                  </a:lnTo>
                  <a:lnTo>
                    <a:pt x="685" y="655"/>
                  </a:lnTo>
                  <a:lnTo>
                    <a:pt x="685" y="655"/>
                  </a:lnTo>
                  <a:close/>
                  <a:moveTo>
                    <a:pt x="189" y="655"/>
                  </a:moveTo>
                  <a:lnTo>
                    <a:pt x="189" y="655"/>
                  </a:lnTo>
                  <a:lnTo>
                    <a:pt x="182" y="657"/>
                  </a:lnTo>
                  <a:lnTo>
                    <a:pt x="180" y="657"/>
                  </a:lnTo>
                  <a:lnTo>
                    <a:pt x="178" y="660"/>
                  </a:lnTo>
                  <a:lnTo>
                    <a:pt x="178" y="662"/>
                  </a:lnTo>
                  <a:lnTo>
                    <a:pt x="178" y="664"/>
                  </a:lnTo>
                  <a:lnTo>
                    <a:pt x="178" y="669"/>
                  </a:lnTo>
                  <a:lnTo>
                    <a:pt x="178" y="671"/>
                  </a:lnTo>
                  <a:lnTo>
                    <a:pt x="182" y="674"/>
                  </a:lnTo>
                  <a:lnTo>
                    <a:pt x="187" y="674"/>
                  </a:lnTo>
                  <a:lnTo>
                    <a:pt x="187" y="674"/>
                  </a:lnTo>
                  <a:lnTo>
                    <a:pt x="196" y="671"/>
                  </a:lnTo>
                  <a:lnTo>
                    <a:pt x="215" y="664"/>
                  </a:lnTo>
                  <a:lnTo>
                    <a:pt x="232" y="660"/>
                  </a:lnTo>
                  <a:lnTo>
                    <a:pt x="239" y="655"/>
                  </a:lnTo>
                  <a:lnTo>
                    <a:pt x="189" y="655"/>
                  </a:lnTo>
                  <a:lnTo>
                    <a:pt x="189" y="655"/>
                  </a:lnTo>
                  <a:close/>
                  <a:moveTo>
                    <a:pt x="1609" y="634"/>
                  </a:moveTo>
                  <a:lnTo>
                    <a:pt x="1609" y="634"/>
                  </a:lnTo>
                  <a:lnTo>
                    <a:pt x="1609" y="636"/>
                  </a:lnTo>
                  <a:lnTo>
                    <a:pt x="1604" y="643"/>
                  </a:lnTo>
                  <a:lnTo>
                    <a:pt x="1600" y="648"/>
                  </a:lnTo>
                  <a:lnTo>
                    <a:pt x="1595" y="648"/>
                  </a:lnTo>
                  <a:lnTo>
                    <a:pt x="1590" y="650"/>
                  </a:lnTo>
                  <a:lnTo>
                    <a:pt x="1588" y="652"/>
                  </a:lnTo>
                  <a:lnTo>
                    <a:pt x="1583" y="650"/>
                  </a:lnTo>
                  <a:lnTo>
                    <a:pt x="1581" y="648"/>
                  </a:lnTo>
                  <a:lnTo>
                    <a:pt x="1576" y="645"/>
                  </a:lnTo>
                  <a:lnTo>
                    <a:pt x="1574" y="643"/>
                  </a:lnTo>
                  <a:lnTo>
                    <a:pt x="1569" y="643"/>
                  </a:lnTo>
                  <a:lnTo>
                    <a:pt x="1566" y="643"/>
                  </a:lnTo>
                  <a:lnTo>
                    <a:pt x="1564" y="645"/>
                  </a:lnTo>
                  <a:lnTo>
                    <a:pt x="1562" y="648"/>
                  </a:lnTo>
                  <a:lnTo>
                    <a:pt x="1564" y="650"/>
                  </a:lnTo>
                  <a:lnTo>
                    <a:pt x="1566" y="655"/>
                  </a:lnTo>
                  <a:lnTo>
                    <a:pt x="1916" y="655"/>
                  </a:lnTo>
                  <a:lnTo>
                    <a:pt x="1914" y="652"/>
                  </a:lnTo>
                  <a:lnTo>
                    <a:pt x="1904" y="648"/>
                  </a:lnTo>
                  <a:lnTo>
                    <a:pt x="1897" y="643"/>
                  </a:lnTo>
                  <a:lnTo>
                    <a:pt x="1895" y="643"/>
                  </a:lnTo>
                  <a:lnTo>
                    <a:pt x="1890" y="643"/>
                  </a:lnTo>
                  <a:lnTo>
                    <a:pt x="1885" y="643"/>
                  </a:lnTo>
                  <a:lnTo>
                    <a:pt x="1881" y="643"/>
                  </a:lnTo>
                  <a:lnTo>
                    <a:pt x="1876" y="641"/>
                  </a:lnTo>
                  <a:lnTo>
                    <a:pt x="1874" y="638"/>
                  </a:lnTo>
                  <a:lnTo>
                    <a:pt x="1871" y="634"/>
                  </a:lnTo>
                  <a:lnTo>
                    <a:pt x="1871" y="634"/>
                  </a:lnTo>
                  <a:lnTo>
                    <a:pt x="1609" y="634"/>
                  </a:lnTo>
                  <a:lnTo>
                    <a:pt x="1609" y="634"/>
                  </a:lnTo>
                  <a:close/>
                  <a:moveTo>
                    <a:pt x="667" y="634"/>
                  </a:moveTo>
                  <a:lnTo>
                    <a:pt x="667" y="634"/>
                  </a:lnTo>
                  <a:lnTo>
                    <a:pt x="669" y="636"/>
                  </a:lnTo>
                  <a:lnTo>
                    <a:pt x="674" y="638"/>
                  </a:lnTo>
                  <a:lnTo>
                    <a:pt x="681" y="643"/>
                  </a:lnTo>
                  <a:lnTo>
                    <a:pt x="685" y="648"/>
                  </a:lnTo>
                  <a:lnTo>
                    <a:pt x="685" y="650"/>
                  </a:lnTo>
                  <a:lnTo>
                    <a:pt x="685" y="655"/>
                  </a:lnTo>
                  <a:lnTo>
                    <a:pt x="1522" y="655"/>
                  </a:lnTo>
                  <a:lnTo>
                    <a:pt x="1519" y="650"/>
                  </a:lnTo>
                  <a:lnTo>
                    <a:pt x="1515" y="648"/>
                  </a:lnTo>
                  <a:lnTo>
                    <a:pt x="1510" y="648"/>
                  </a:lnTo>
                  <a:lnTo>
                    <a:pt x="1503" y="648"/>
                  </a:lnTo>
                  <a:lnTo>
                    <a:pt x="1489" y="648"/>
                  </a:lnTo>
                  <a:lnTo>
                    <a:pt x="1472" y="645"/>
                  </a:lnTo>
                  <a:lnTo>
                    <a:pt x="1451" y="638"/>
                  </a:lnTo>
                  <a:lnTo>
                    <a:pt x="1437" y="634"/>
                  </a:lnTo>
                  <a:lnTo>
                    <a:pt x="667" y="634"/>
                  </a:lnTo>
                  <a:lnTo>
                    <a:pt x="667" y="634"/>
                  </a:lnTo>
                  <a:close/>
                  <a:moveTo>
                    <a:pt x="338" y="634"/>
                  </a:moveTo>
                  <a:lnTo>
                    <a:pt x="338" y="634"/>
                  </a:lnTo>
                  <a:lnTo>
                    <a:pt x="338" y="634"/>
                  </a:lnTo>
                  <a:lnTo>
                    <a:pt x="345" y="636"/>
                  </a:lnTo>
                  <a:lnTo>
                    <a:pt x="348" y="634"/>
                  </a:lnTo>
                  <a:lnTo>
                    <a:pt x="338" y="634"/>
                  </a:lnTo>
                  <a:lnTo>
                    <a:pt x="338" y="634"/>
                  </a:lnTo>
                  <a:close/>
                  <a:moveTo>
                    <a:pt x="225" y="634"/>
                  </a:moveTo>
                  <a:lnTo>
                    <a:pt x="225" y="634"/>
                  </a:lnTo>
                  <a:lnTo>
                    <a:pt x="222" y="636"/>
                  </a:lnTo>
                  <a:lnTo>
                    <a:pt x="215" y="643"/>
                  </a:lnTo>
                  <a:lnTo>
                    <a:pt x="204" y="648"/>
                  </a:lnTo>
                  <a:lnTo>
                    <a:pt x="192" y="655"/>
                  </a:lnTo>
                  <a:lnTo>
                    <a:pt x="189" y="655"/>
                  </a:lnTo>
                  <a:lnTo>
                    <a:pt x="239" y="655"/>
                  </a:lnTo>
                  <a:lnTo>
                    <a:pt x="241" y="652"/>
                  </a:lnTo>
                  <a:lnTo>
                    <a:pt x="248" y="652"/>
                  </a:lnTo>
                  <a:lnTo>
                    <a:pt x="251" y="652"/>
                  </a:lnTo>
                  <a:lnTo>
                    <a:pt x="253" y="652"/>
                  </a:lnTo>
                  <a:lnTo>
                    <a:pt x="263" y="650"/>
                  </a:lnTo>
                  <a:lnTo>
                    <a:pt x="274" y="645"/>
                  </a:lnTo>
                  <a:lnTo>
                    <a:pt x="291" y="634"/>
                  </a:lnTo>
                  <a:lnTo>
                    <a:pt x="225" y="634"/>
                  </a:lnTo>
                  <a:lnTo>
                    <a:pt x="225" y="634"/>
                  </a:lnTo>
                  <a:close/>
                  <a:moveTo>
                    <a:pt x="1611" y="615"/>
                  </a:moveTo>
                  <a:lnTo>
                    <a:pt x="1611" y="615"/>
                  </a:lnTo>
                  <a:lnTo>
                    <a:pt x="1614" y="615"/>
                  </a:lnTo>
                  <a:lnTo>
                    <a:pt x="1616" y="619"/>
                  </a:lnTo>
                  <a:lnTo>
                    <a:pt x="1616" y="619"/>
                  </a:lnTo>
                  <a:lnTo>
                    <a:pt x="1616" y="624"/>
                  </a:lnTo>
                  <a:lnTo>
                    <a:pt x="1614" y="629"/>
                  </a:lnTo>
                  <a:lnTo>
                    <a:pt x="1611" y="631"/>
                  </a:lnTo>
                  <a:lnTo>
                    <a:pt x="1611" y="634"/>
                  </a:lnTo>
                  <a:lnTo>
                    <a:pt x="1871" y="634"/>
                  </a:lnTo>
                  <a:lnTo>
                    <a:pt x="1869" y="624"/>
                  </a:lnTo>
                  <a:lnTo>
                    <a:pt x="1862" y="615"/>
                  </a:lnTo>
                  <a:lnTo>
                    <a:pt x="1611" y="615"/>
                  </a:lnTo>
                  <a:lnTo>
                    <a:pt x="1611" y="615"/>
                  </a:lnTo>
                  <a:close/>
                  <a:moveTo>
                    <a:pt x="641" y="615"/>
                  </a:moveTo>
                  <a:lnTo>
                    <a:pt x="641" y="615"/>
                  </a:lnTo>
                  <a:lnTo>
                    <a:pt x="641" y="622"/>
                  </a:lnTo>
                  <a:lnTo>
                    <a:pt x="643" y="629"/>
                  </a:lnTo>
                  <a:lnTo>
                    <a:pt x="643" y="631"/>
                  </a:lnTo>
                  <a:lnTo>
                    <a:pt x="648" y="631"/>
                  </a:lnTo>
                  <a:lnTo>
                    <a:pt x="652" y="634"/>
                  </a:lnTo>
                  <a:lnTo>
                    <a:pt x="655" y="634"/>
                  </a:lnTo>
                  <a:lnTo>
                    <a:pt x="657" y="634"/>
                  </a:lnTo>
                  <a:lnTo>
                    <a:pt x="664" y="634"/>
                  </a:lnTo>
                  <a:lnTo>
                    <a:pt x="667" y="634"/>
                  </a:lnTo>
                  <a:lnTo>
                    <a:pt x="1437" y="634"/>
                  </a:lnTo>
                  <a:lnTo>
                    <a:pt x="1429" y="634"/>
                  </a:lnTo>
                  <a:lnTo>
                    <a:pt x="1415" y="629"/>
                  </a:lnTo>
                  <a:lnTo>
                    <a:pt x="1399" y="619"/>
                  </a:lnTo>
                  <a:lnTo>
                    <a:pt x="1389" y="615"/>
                  </a:lnTo>
                  <a:lnTo>
                    <a:pt x="1370" y="615"/>
                  </a:lnTo>
                  <a:lnTo>
                    <a:pt x="1368" y="615"/>
                  </a:lnTo>
                  <a:lnTo>
                    <a:pt x="1363" y="617"/>
                  </a:lnTo>
                  <a:lnTo>
                    <a:pt x="1361" y="617"/>
                  </a:lnTo>
                  <a:lnTo>
                    <a:pt x="1359" y="615"/>
                  </a:lnTo>
                  <a:lnTo>
                    <a:pt x="641" y="615"/>
                  </a:lnTo>
                  <a:lnTo>
                    <a:pt x="641" y="615"/>
                  </a:lnTo>
                  <a:close/>
                  <a:moveTo>
                    <a:pt x="267" y="615"/>
                  </a:moveTo>
                  <a:lnTo>
                    <a:pt x="267" y="615"/>
                  </a:lnTo>
                  <a:lnTo>
                    <a:pt x="260" y="619"/>
                  </a:lnTo>
                  <a:lnTo>
                    <a:pt x="246" y="626"/>
                  </a:lnTo>
                  <a:lnTo>
                    <a:pt x="232" y="631"/>
                  </a:lnTo>
                  <a:lnTo>
                    <a:pt x="225" y="634"/>
                  </a:lnTo>
                  <a:lnTo>
                    <a:pt x="289" y="634"/>
                  </a:lnTo>
                  <a:lnTo>
                    <a:pt x="296" y="631"/>
                  </a:lnTo>
                  <a:lnTo>
                    <a:pt x="310" y="622"/>
                  </a:lnTo>
                  <a:lnTo>
                    <a:pt x="319" y="619"/>
                  </a:lnTo>
                  <a:lnTo>
                    <a:pt x="324" y="619"/>
                  </a:lnTo>
                  <a:lnTo>
                    <a:pt x="326" y="624"/>
                  </a:lnTo>
                  <a:lnTo>
                    <a:pt x="329" y="626"/>
                  </a:lnTo>
                  <a:lnTo>
                    <a:pt x="331" y="631"/>
                  </a:lnTo>
                  <a:lnTo>
                    <a:pt x="336" y="631"/>
                  </a:lnTo>
                  <a:lnTo>
                    <a:pt x="338" y="634"/>
                  </a:lnTo>
                  <a:lnTo>
                    <a:pt x="348" y="634"/>
                  </a:lnTo>
                  <a:lnTo>
                    <a:pt x="350" y="634"/>
                  </a:lnTo>
                  <a:lnTo>
                    <a:pt x="355" y="631"/>
                  </a:lnTo>
                  <a:lnTo>
                    <a:pt x="359" y="629"/>
                  </a:lnTo>
                  <a:lnTo>
                    <a:pt x="364" y="624"/>
                  </a:lnTo>
                  <a:lnTo>
                    <a:pt x="367" y="619"/>
                  </a:lnTo>
                  <a:lnTo>
                    <a:pt x="371" y="617"/>
                  </a:lnTo>
                  <a:lnTo>
                    <a:pt x="374" y="615"/>
                  </a:lnTo>
                  <a:lnTo>
                    <a:pt x="267" y="615"/>
                  </a:lnTo>
                  <a:lnTo>
                    <a:pt x="267" y="615"/>
                  </a:lnTo>
                  <a:close/>
                  <a:moveTo>
                    <a:pt x="1375" y="615"/>
                  </a:moveTo>
                  <a:lnTo>
                    <a:pt x="1375" y="615"/>
                  </a:lnTo>
                  <a:lnTo>
                    <a:pt x="1370" y="615"/>
                  </a:lnTo>
                  <a:lnTo>
                    <a:pt x="1389" y="615"/>
                  </a:lnTo>
                  <a:lnTo>
                    <a:pt x="1387" y="615"/>
                  </a:lnTo>
                  <a:lnTo>
                    <a:pt x="1375" y="615"/>
                  </a:lnTo>
                  <a:lnTo>
                    <a:pt x="1375" y="615"/>
                  </a:lnTo>
                  <a:close/>
                  <a:moveTo>
                    <a:pt x="1597" y="596"/>
                  </a:moveTo>
                  <a:lnTo>
                    <a:pt x="1597" y="596"/>
                  </a:lnTo>
                  <a:lnTo>
                    <a:pt x="1602" y="600"/>
                  </a:lnTo>
                  <a:lnTo>
                    <a:pt x="1609" y="610"/>
                  </a:lnTo>
                  <a:lnTo>
                    <a:pt x="1611" y="615"/>
                  </a:lnTo>
                  <a:lnTo>
                    <a:pt x="1859" y="615"/>
                  </a:lnTo>
                  <a:lnTo>
                    <a:pt x="1859" y="612"/>
                  </a:lnTo>
                  <a:lnTo>
                    <a:pt x="1850" y="600"/>
                  </a:lnTo>
                  <a:lnTo>
                    <a:pt x="1845" y="596"/>
                  </a:lnTo>
                  <a:lnTo>
                    <a:pt x="1597" y="596"/>
                  </a:lnTo>
                  <a:lnTo>
                    <a:pt x="1597" y="596"/>
                  </a:lnTo>
                  <a:close/>
                  <a:moveTo>
                    <a:pt x="631" y="596"/>
                  </a:moveTo>
                  <a:lnTo>
                    <a:pt x="631" y="596"/>
                  </a:lnTo>
                  <a:lnTo>
                    <a:pt x="636" y="598"/>
                  </a:lnTo>
                  <a:lnTo>
                    <a:pt x="641" y="615"/>
                  </a:lnTo>
                  <a:lnTo>
                    <a:pt x="641" y="615"/>
                  </a:lnTo>
                  <a:lnTo>
                    <a:pt x="1359" y="615"/>
                  </a:lnTo>
                  <a:lnTo>
                    <a:pt x="1356" y="615"/>
                  </a:lnTo>
                  <a:lnTo>
                    <a:pt x="1356" y="612"/>
                  </a:lnTo>
                  <a:lnTo>
                    <a:pt x="1354" y="605"/>
                  </a:lnTo>
                  <a:lnTo>
                    <a:pt x="1354" y="600"/>
                  </a:lnTo>
                  <a:lnTo>
                    <a:pt x="1352" y="598"/>
                  </a:lnTo>
                  <a:lnTo>
                    <a:pt x="1349" y="596"/>
                  </a:lnTo>
                  <a:lnTo>
                    <a:pt x="631" y="596"/>
                  </a:lnTo>
                  <a:lnTo>
                    <a:pt x="631" y="596"/>
                  </a:lnTo>
                  <a:close/>
                  <a:moveTo>
                    <a:pt x="286" y="596"/>
                  </a:moveTo>
                  <a:lnTo>
                    <a:pt x="286" y="596"/>
                  </a:lnTo>
                  <a:lnTo>
                    <a:pt x="286" y="598"/>
                  </a:lnTo>
                  <a:lnTo>
                    <a:pt x="286" y="600"/>
                  </a:lnTo>
                  <a:lnTo>
                    <a:pt x="282" y="605"/>
                  </a:lnTo>
                  <a:lnTo>
                    <a:pt x="277" y="608"/>
                  </a:lnTo>
                  <a:lnTo>
                    <a:pt x="274" y="612"/>
                  </a:lnTo>
                  <a:lnTo>
                    <a:pt x="270" y="615"/>
                  </a:lnTo>
                  <a:lnTo>
                    <a:pt x="267" y="615"/>
                  </a:lnTo>
                  <a:lnTo>
                    <a:pt x="374" y="615"/>
                  </a:lnTo>
                  <a:lnTo>
                    <a:pt x="374" y="615"/>
                  </a:lnTo>
                  <a:lnTo>
                    <a:pt x="376" y="612"/>
                  </a:lnTo>
                  <a:lnTo>
                    <a:pt x="376" y="608"/>
                  </a:lnTo>
                  <a:lnTo>
                    <a:pt x="376" y="603"/>
                  </a:lnTo>
                  <a:lnTo>
                    <a:pt x="376" y="598"/>
                  </a:lnTo>
                  <a:lnTo>
                    <a:pt x="376" y="598"/>
                  </a:lnTo>
                  <a:lnTo>
                    <a:pt x="374" y="598"/>
                  </a:lnTo>
                  <a:lnTo>
                    <a:pt x="369" y="598"/>
                  </a:lnTo>
                  <a:lnTo>
                    <a:pt x="364" y="598"/>
                  </a:lnTo>
                  <a:lnTo>
                    <a:pt x="359" y="598"/>
                  </a:lnTo>
                  <a:lnTo>
                    <a:pt x="352" y="598"/>
                  </a:lnTo>
                  <a:lnTo>
                    <a:pt x="350" y="598"/>
                  </a:lnTo>
                  <a:lnTo>
                    <a:pt x="348" y="598"/>
                  </a:lnTo>
                  <a:lnTo>
                    <a:pt x="350" y="598"/>
                  </a:lnTo>
                  <a:lnTo>
                    <a:pt x="352" y="596"/>
                  </a:lnTo>
                  <a:lnTo>
                    <a:pt x="352" y="596"/>
                  </a:lnTo>
                  <a:lnTo>
                    <a:pt x="286" y="596"/>
                  </a:lnTo>
                  <a:lnTo>
                    <a:pt x="286" y="596"/>
                  </a:lnTo>
                  <a:close/>
                  <a:moveTo>
                    <a:pt x="263" y="596"/>
                  </a:moveTo>
                  <a:lnTo>
                    <a:pt x="263" y="596"/>
                  </a:lnTo>
                  <a:lnTo>
                    <a:pt x="263" y="598"/>
                  </a:lnTo>
                  <a:lnTo>
                    <a:pt x="263" y="596"/>
                  </a:lnTo>
                  <a:lnTo>
                    <a:pt x="263" y="596"/>
                  </a:lnTo>
                  <a:lnTo>
                    <a:pt x="263" y="596"/>
                  </a:lnTo>
                  <a:lnTo>
                    <a:pt x="263" y="596"/>
                  </a:lnTo>
                  <a:close/>
                  <a:moveTo>
                    <a:pt x="1588" y="577"/>
                  </a:moveTo>
                  <a:lnTo>
                    <a:pt x="1588" y="577"/>
                  </a:lnTo>
                  <a:lnTo>
                    <a:pt x="1588" y="577"/>
                  </a:lnTo>
                  <a:lnTo>
                    <a:pt x="1583" y="579"/>
                  </a:lnTo>
                  <a:lnTo>
                    <a:pt x="1581" y="579"/>
                  </a:lnTo>
                  <a:lnTo>
                    <a:pt x="1578" y="582"/>
                  </a:lnTo>
                  <a:lnTo>
                    <a:pt x="1578" y="584"/>
                  </a:lnTo>
                  <a:lnTo>
                    <a:pt x="1583" y="584"/>
                  </a:lnTo>
                  <a:lnTo>
                    <a:pt x="1585" y="589"/>
                  </a:lnTo>
                  <a:lnTo>
                    <a:pt x="1595" y="593"/>
                  </a:lnTo>
                  <a:lnTo>
                    <a:pt x="1597" y="596"/>
                  </a:lnTo>
                  <a:lnTo>
                    <a:pt x="1845" y="596"/>
                  </a:lnTo>
                  <a:lnTo>
                    <a:pt x="1843" y="593"/>
                  </a:lnTo>
                  <a:lnTo>
                    <a:pt x="1833" y="584"/>
                  </a:lnTo>
                  <a:lnTo>
                    <a:pt x="1831" y="577"/>
                  </a:lnTo>
                  <a:lnTo>
                    <a:pt x="1786" y="577"/>
                  </a:lnTo>
                  <a:lnTo>
                    <a:pt x="1777" y="589"/>
                  </a:lnTo>
                  <a:lnTo>
                    <a:pt x="1767" y="591"/>
                  </a:lnTo>
                  <a:lnTo>
                    <a:pt x="1755" y="589"/>
                  </a:lnTo>
                  <a:lnTo>
                    <a:pt x="1753" y="589"/>
                  </a:lnTo>
                  <a:lnTo>
                    <a:pt x="1748" y="589"/>
                  </a:lnTo>
                  <a:lnTo>
                    <a:pt x="1746" y="584"/>
                  </a:lnTo>
                  <a:lnTo>
                    <a:pt x="1744" y="584"/>
                  </a:lnTo>
                  <a:lnTo>
                    <a:pt x="1741" y="579"/>
                  </a:lnTo>
                  <a:lnTo>
                    <a:pt x="1737" y="577"/>
                  </a:lnTo>
                  <a:lnTo>
                    <a:pt x="1588" y="577"/>
                  </a:lnTo>
                  <a:lnTo>
                    <a:pt x="1588" y="577"/>
                  </a:lnTo>
                  <a:close/>
                  <a:moveTo>
                    <a:pt x="586" y="577"/>
                  </a:moveTo>
                  <a:lnTo>
                    <a:pt x="586" y="577"/>
                  </a:lnTo>
                  <a:lnTo>
                    <a:pt x="596" y="579"/>
                  </a:lnTo>
                  <a:lnTo>
                    <a:pt x="605" y="582"/>
                  </a:lnTo>
                  <a:lnTo>
                    <a:pt x="615" y="584"/>
                  </a:lnTo>
                  <a:lnTo>
                    <a:pt x="624" y="591"/>
                  </a:lnTo>
                  <a:lnTo>
                    <a:pt x="629" y="596"/>
                  </a:lnTo>
                  <a:lnTo>
                    <a:pt x="1349" y="596"/>
                  </a:lnTo>
                  <a:lnTo>
                    <a:pt x="1347" y="593"/>
                  </a:lnTo>
                  <a:lnTo>
                    <a:pt x="1344" y="591"/>
                  </a:lnTo>
                  <a:lnTo>
                    <a:pt x="1340" y="591"/>
                  </a:lnTo>
                  <a:lnTo>
                    <a:pt x="1335" y="591"/>
                  </a:lnTo>
                  <a:lnTo>
                    <a:pt x="1333" y="589"/>
                  </a:lnTo>
                  <a:lnTo>
                    <a:pt x="1328" y="589"/>
                  </a:lnTo>
                  <a:lnTo>
                    <a:pt x="1326" y="584"/>
                  </a:lnTo>
                  <a:lnTo>
                    <a:pt x="1323" y="582"/>
                  </a:lnTo>
                  <a:lnTo>
                    <a:pt x="1323" y="577"/>
                  </a:lnTo>
                  <a:lnTo>
                    <a:pt x="586" y="577"/>
                  </a:lnTo>
                  <a:lnTo>
                    <a:pt x="586" y="577"/>
                  </a:lnTo>
                  <a:close/>
                  <a:moveTo>
                    <a:pt x="385" y="577"/>
                  </a:moveTo>
                  <a:lnTo>
                    <a:pt x="385" y="577"/>
                  </a:lnTo>
                  <a:lnTo>
                    <a:pt x="385" y="577"/>
                  </a:lnTo>
                  <a:lnTo>
                    <a:pt x="385" y="579"/>
                  </a:lnTo>
                  <a:lnTo>
                    <a:pt x="388" y="582"/>
                  </a:lnTo>
                  <a:lnTo>
                    <a:pt x="390" y="582"/>
                  </a:lnTo>
                  <a:lnTo>
                    <a:pt x="395" y="582"/>
                  </a:lnTo>
                  <a:lnTo>
                    <a:pt x="397" y="579"/>
                  </a:lnTo>
                  <a:lnTo>
                    <a:pt x="402" y="577"/>
                  </a:lnTo>
                  <a:lnTo>
                    <a:pt x="402" y="577"/>
                  </a:lnTo>
                  <a:lnTo>
                    <a:pt x="385" y="577"/>
                  </a:lnTo>
                  <a:lnTo>
                    <a:pt x="385" y="577"/>
                  </a:lnTo>
                  <a:close/>
                  <a:moveTo>
                    <a:pt x="218" y="577"/>
                  </a:moveTo>
                  <a:lnTo>
                    <a:pt x="218" y="577"/>
                  </a:lnTo>
                  <a:lnTo>
                    <a:pt x="218" y="577"/>
                  </a:lnTo>
                  <a:lnTo>
                    <a:pt x="218" y="582"/>
                  </a:lnTo>
                  <a:lnTo>
                    <a:pt x="220" y="584"/>
                  </a:lnTo>
                  <a:lnTo>
                    <a:pt x="222" y="589"/>
                  </a:lnTo>
                  <a:lnTo>
                    <a:pt x="225" y="589"/>
                  </a:lnTo>
                  <a:lnTo>
                    <a:pt x="230" y="591"/>
                  </a:lnTo>
                  <a:lnTo>
                    <a:pt x="232" y="591"/>
                  </a:lnTo>
                  <a:lnTo>
                    <a:pt x="232" y="591"/>
                  </a:lnTo>
                  <a:lnTo>
                    <a:pt x="232" y="591"/>
                  </a:lnTo>
                  <a:lnTo>
                    <a:pt x="234" y="589"/>
                  </a:lnTo>
                  <a:lnTo>
                    <a:pt x="234" y="584"/>
                  </a:lnTo>
                  <a:lnTo>
                    <a:pt x="237" y="584"/>
                  </a:lnTo>
                  <a:lnTo>
                    <a:pt x="239" y="579"/>
                  </a:lnTo>
                  <a:lnTo>
                    <a:pt x="244" y="579"/>
                  </a:lnTo>
                  <a:lnTo>
                    <a:pt x="244" y="579"/>
                  </a:lnTo>
                  <a:lnTo>
                    <a:pt x="246" y="582"/>
                  </a:lnTo>
                  <a:lnTo>
                    <a:pt x="248" y="584"/>
                  </a:lnTo>
                  <a:lnTo>
                    <a:pt x="253" y="589"/>
                  </a:lnTo>
                  <a:lnTo>
                    <a:pt x="256" y="591"/>
                  </a:lnTo>
                  <a:lnTo>
                    <a:pt x="260" y="593"/>
                  </a:lnTo>
                  <a:lnTo>
                    <a:pt x="263" y="596"/>
                  </a:lnTo>
                  <a:lnTo>
                    <a:pt x="263" y="596"/>
                  </a:lnTo>
                  <a:lnTo>
                    <a:pt x="263" y="596"/>
                  </a:lnTo>
                  <a:lnTo>
                    <a:pt x="265" y="596"/>
                  </a:lnTo>
                  <a:lnTo>
                    <a:pt x="267" y="593"/>
                  </a:lnTo>
                  <a:lnTo>
                    <a:pt x="272" y="591"/>
                  </a:lnTo>
                  <a:lnTo>
                    <a:pt x="277" y="589"/>
                  </a:lnTo>
                  <a:lnTo>
                    <a:pt x="279" y="589"/>
                  </a:lnTo>
                  <a:lnTo>
                    <a:pt x="282" y="589"/>
                  </a:lnTo>
                  <a:lnTo>
                    <a:pt x="286" y="591"/>
                  </a:lnTo>
                  <a:lnTo>
                    <a:pt x="286" y="596"/>
                  </a:lnTo>
                  <a:lnTo>
                    <a:pt x="352" y="596"/>
                  </a:lnTo>
                  <a:lnTo>
                    <a:pt x="355" y="593"/>
                  </a:lnTo>
                  <a:lnTo>
                    <a:pt x="359" y="591"/>
                  </a:lnTo>
                  <a:lnTo>
                    <a:pt x="362" y="589"/>
                  </a:lnTo>
                  <a:lnTo>
                    <a:pt x="364" y="584"/>
                  </a:lnTo>
                  <a:lnTo>
                    <a:pt x="367" y="582"/>
                  </a:lnTo>
                  <a:lnTo>
                    <a:pt x="367" y="577"/>
                  </a:lnTo>
                  <a:lnTo>
                    <a:pt x="367" y="577"/>
                  </a:lnTo>
                  <a:lnTo>
                    <a:pt x="218" y="577"/>
                  </a:lnTo>
                  <a:lnTo>
                    <a:pt x="218" y="577"/>
                  </a:lnTo>
                  <a:close/>
                  <a:moveTo>
                    <a:pt x="180" y="577"/>
                  </a:moveTo>
                  <a:lnTo>
                    <a:pt x="180" y="577"/>
                  </a:lnTo>
                  <a:lnTo>
                    <a:pt x="180" y="577"/>
                  </a:lnTo>
                  <a:lnTo>
                    <a:pt x="182" y="577"/>
                  </a:lnTo>
                  <a:lnTo>
                    <a:pt x="180" y="577"/>
                  </a:lnTo>
                  <a:lnTo>
                    <a:pt x="180" y="577"/>
                  </a:lnTo>
                  <a:close/>
                  <a:moveTo>
                    <a:pt x="1803" y="558"/>
                  </a:moveTo>
                  <a:lnTo>
                    <a:pt x="1803" y="558"/>
                  </a:lnTo>
                  <a:lnTo>
                    <a:pt x="1800" y="560"/>
                  </a:lnTo>
                  <a:lnTo>
                    <a:pt x="1796" y="565"/>
                  </a:lnTo>
                  <a:lnTo>
                    <a:pt x="1791" y="574"/>
                  </a:lnTo>
                  <a:lnTo>
                    <a:pt x="1786" y="577"/>
                  </a:lnTo>
                  <a:lnTo>
                    <a:pt x="1831" y="577"/>
                  </a:lnTo>
                  <a:lnTo>
                    <a:pt x="1826" y="572"/>
                  </a:lnTo>
                  <a:lnTo>
                    <a:pt x="1817" y="560"/>
                  </a:lnTo>
                  <a:lnTo>
                    <a:pt x="1814" y="558"/>
                  </a:lnTo>
                  <a:lnTo>
                    <a:pt x="1803" y="558"/>
                  </a:lnTo>
                  <a:lnTo>
                    <a:pt x="1803" y="558"/>
                  </a:lnTo>
                  <a:close/>
                  <a:moveTo>
                    <a:pt x="1595" y="558"/>
                  </a:moveTo>
                  <a:lnTo>
                    <a:pt x="1595" y="558"/>
                  </a:lnTo>
                  <a:lnTo>
                    <a:pt x="1595" y="563"/>
                  </a:lnTo>
                  <a:lnTo>
                    <a:pt x="1597" y="567"/>
                  </a:lnTo>
                  <a:lnTo>
                    <a:pt x="1597" y="567"/>
                  </a:lnTo>
                  <a:lnTo>
                    <a:pt x="1597" y="574"/>
                  </a:lnTo>
                  <a:lnTo>
                    <a:pt x="1597" y="574"/>
                  </a:lnTo>
                  <a:lnTo>
                    <a:pt x="1592" y="574"/>
                  </a:lnTo>
                  <a:lnTo>
                    <a:pt x="1590" y="577"/>
                  </a:lnTo>
                  <a:lnTo>
                    <a:pt x="1739" y="577"/>
                  </a:lnTo>
                  <a:lnTo>
                    <a:pt x="1737" y="574"/>
                  </a:lnTo>
                  <a:lnTo>
                    <a:pt x="1734" y="572"/>
                  </a:lnTo>
                  <a:lnTo>
                    <a:pt x="1734" y="567"/>
                  </a:lnTo>
                  <a:lnTo>
                    <a:pt x="1734" y="565"/>
                  </a:lnTo>
                  <a:lnTo>
                    <a:pt x="1737" y="563"/>
                  </a:lnTo>
                  <a:lnTo>
                    <a:pt x="1739" y="560"/>
                  </a:lnTo>
                  <a:lnTo>
                    <a:pt x="1739" y="558"/>
                  </a:lnTo>
                  <a:lnTo>
                    <a:pt x="1741" y="558"/>
                  </a:lnTo>
                  <a:lnTo>
                    <a:pt x="1595" y="558"/>
                  </a:lnTo>
                  <a:lnTo>
                    <a:pt x="1595" y="558"/>
                  </a:lnTo>
                  <a:close/>
                  <a:moveTo>
                    <a:pt x="520" y="558"/>
                  </a:moveTo>
                  <a:lnTo>
                    <a:pt x="520" y="558"/>
                  </a:lnTo>
                  <a:lnTo>
                    <a:pt x="525" y="558"/>
                  </a:lnTo>
                  <a:lnTo>
                    <a:pt x="539" y="560"/>
                  </a:lnTo>
                  <a:lnTo>
                    <a:pt x="551" y="563"/>
                  </a:lnTo>
                  <a:lnTo>
                    <a:pt x="565" y="567"/>
                  </a:lnTo>
                  <a:lnTo>
                    <a:pt x="581" y="574"/>
                  </a:lnTo>
                  <a:lnTo>
                    <a:pt x="586" y="577"/>
                  </a:lnTo>
                  <a:lnTo>
                    <a:pt x="1323" y="577"/>
                  </a:lnTo>
                  <a:lnTo>
                    <a:pt x="1321" y="574"/>
                  </a:lnTo>
                  <a:lnTo>
                    <a:pt x="1321" y="563"/>
                  </a:lnTo>
                  <a:lnTo>
                    <a:pt x="1323" y="558"/>
                  </a:lnTo>
                  <a:lnTo>
                    <a:pt x="520" y="558"/>
                  </a:lnTo>
                  <a:lnTo>
                    <a:pt x="520" y="558"/>
                  </a:lnTo>
                  <a:close/>
                  <a:moveTo>
                    <a:pt x="390" y="558"/>
                  </a:moveTo>
                  <a:lnTo>
                    <a:pt x="390" y="558"/>
                  </a:lnTo>
                  <a:lnTo>
                    <a:pt x="388" y="560"/>
                  </a:lnTo>
                  <a:lnTo>
                    <a:pt x="385" y="567"/>
                  </a:lnTo>
                  <a:lnTo>
                    <a:pt x="385" y="574"/>
                  </a:lnTo>
                  <a:lnTo>
                    <a:pt x="385" y="577"/>
                  </a:lnTo>
                  <a:lnTo>
                    <a:pt x="402" y="577"/>
                  </a:lnTo>
                  <a:lnTo>
                    <a:pt x="404" y="574"/>
                  </a:lnTo>
                  <a:lnTo>
                    <a:pt x="409" y="574"/>
                  </a:lnTo>
                  <a:lnTo>
                    <a:pt x="414" y="567"/>
                  </a:lnTo>
                  <a:lnTo>
                    <a:pt x="421" y="567"/>
                  </a:lnTo>
                  <a:lnTo>
                    <a:pt x="428" y="565"/>
                  </a:lnTo>
                  <a:lnTo>
                    <a:pt x="437" y="558"/>
                  </a:lnTo>
                  <a:lnTo>
                    <a:pt x="440" y="558"/>
                  </a:lnTo>
                  <a:lnTo>
                    <a:pt x="390" y="558"/>
                  </a:lnTo>
                  <a:lnTo>
                    <a:pt x="390" y="558"/>
                  </a:lnTo>
                  <a:close/>
                  <a:moveTo>
                    <a:pt x="215" y="558"/>
                  </a:moveTo>
                  <a:lnTo>
                    <a:pt x="215" y="558"/>
                  </a:lnTo>
                  <a:lnTo>
                    <a:pt x="215" y="558"/>
                  </a:lnTo>
                  <a:lnTo>
                    <a:pt x="218" y="560"/>
                  </a:lnTo>
                  <a:lnTo>
                    <a:pt x="220" y="565"/>
                  </a:lnTo>
                  <a:lnTo>
                    <a:pt x="218" y="572"/>
                  </a:lnTo>
                  <a:lnTo>
                    <a:pt x="218" y="577"/>
                  </a:lnTo>
                  <a:lnTo>
                    <a:pt x="367" y="577"/>
                  </a:lnTo>
                  <a:lnTo>
                    <a:pt x="367" y="574"/>
                  </a:lnTo>
                  <a:lnTo>
                    <a:pt x="369" y="567"/>
                  </a:lnTo>
                  <a:lnTo>
                    <a:pt x="371" y="563"/>
                  </a:lnTo>
                  <a:lnTo>
                    <a:pt x="374" y="558"/>
                  </a:lnTo>
                  <a:lnTo>
                    <a:pt x="374" y="558"/>
                  </a:lnTo>
                  <a:lnTo>
                    <a:pt x="215" y="558"/>
                  </a:lnTo>
                  <a:lnTo>
                    <a:pt x="215" y="558"/>
                  </a:lnTo>
                  <a:close/>
                  <a:moveTo>
                    <a:pt x="163" y="558"/>
                  </a:moveTo>
                  <a:lnTo>
                    <a:pt x="163" y="558"/>
                  </a:lnTo>
                  <a:lnTo>
                    <a:pt x="163" y="558"/>
                  </a:lnTo>
                  <a:lnTo>
                    <a:pt x="173" y="567"/>
                  </a:lnTo>
                  <a:lnTo>
                    <a:pt x="178" y="574"/>
                  </a:lnTo>
                  <a:lnTo>
                    <a:pt x="178" y="574"/>
                  </a:lnTo>
                  <a:lnTo>
                    <a:pt x="180" y="577"/>
                  </a:lnTo>
                  <a:lnTo>
                    <a:pt x="182" y="577"/>
                  </a:lnTo>
                  <a:lnTo>
                    <a:pt x="185" y="577"/>
                  </a:lnTo>
                  <a:lnTo>
                    <a:pt x="189" y="574"/>
                  </a:lnTo>
                  <a:lnTo>
                    <a:pt x="192" y="574"/>
                  </a:lnTo>
                  <a:lnTo>
                    <a:pt x="196" y="572"/>
                  </a:lnTo>
                  <a:lnTo>
                    <a:pt x="201" y="567"/>
                  </a:lnTo>
                  <a:lnTo>
                    <a:pt x="204" y="565"/>
                  </a:lnTo>
                  <a:lnTo>
                    <a:pt x="206" y="560"/>
                  </a:lnTo>
                  <a:lnTo>
                    <a:pt x="206" y="558"/>
                  </a:lnTo>
                  <a:lnTo>
                    <a:pt x="208" y="558"/>
                  </a:lnTo>
                  <a:lnTo>
                    <a:pt x="163" y="558"/>
                  </a:lnTo>
                  <a:lnTo>
                    <a:pt x="163" y="558"/>
                  </a:lnTo>
                  <a:close/>
                  <a:moveTo>
                    <a:pt x="1807" y="553"/>
                  </a:moveTo>
                  <a:lnTo>
                    <a:pt x="1807" y="553"/>
                  </a:lnTo>
                  <a:lnTo>
                    <a:pt x="1805" y="556"/>
                  </a:lnTo>
                  <a:lnTo>
                    <a:pt x="1803" y="558"/>
                  </a:lnTo>
                  <a:lnTo>
                    <a:pt x="1803" y="558"/>
                  </a:lnTo>
                  <a:lnTo>
                    <a:pt x="1814" y="558"/>
                  </a:lnTo>
                  <a:lnTo>
                    <a:pt x="1814" y="556"/>
                  </a:lnTo>
                  <a:lnTo>
                    <a:pt x="1812" y="556"/>
                  </a:lnTo>
                  <a:lnTo>
                    <a:pt x="1807" y="553"/>
                  </a:lnTo>
                  <a:lnTo>
                    <a:pt x="1807" y="553"/>
                  </a:lnTo>
                  <a:close/>
                  <a:moveTo>
                    <a:pt x="1597" y="539"/>
                  </a:moveTo>
                  <a:lnTo>
                    <a:pt x="1597" y="539"/>
                  </a:lnTo>
                  <a:lnTo>
                    <a:pt x="1597" y="541"/>
                  </a:lnTo>
                  <a:lnTo>
                    <a:pt x="1595" y="551"/>
                  </a:lnTo>
                  <a:lnTo>
                    <a:pt x="1595" y="558"/>
                  </a:lnTo>
                  <a:lnTo>
                    <a:pt x="1595" y="558"/>
                  </a:lnTo>
                  <a:lnTo>
                    <a:pt x="1741" y="558"/>
                  </a:lnTo>
                  <a:lnTo>
                    <a:pt x="1741" y="558"/>
                  </a:lnTo>
                  <a:lnTo>
                    <a:pt x="1744" y="556"/>
                  </a:lnTo>
                  <a:lnTo>
                    <a:pt x="1741" y="553"/>
                  </a:lnTo>
                  <a:lnTo>
                    <a:pt x="1734" y="546"/>
                  </a:lnTo>
                  <a:lnTo>
                    <a:pt x="1725" y="541"/>
                  </a:lnTo>
                  <a:lnTo>
                    <a:pt x="1713" y="541"/>
                  </a:lnTo>
                  <a:lnTo>
                    <a:pt x="1701" y="539"/>
                  </a:lnTo>
                  <a:lnTo>
                    <a:pt x="1699" y="539"/>
                  </a:lnTo>
                  <a:lnTo>
                    <a:pt x="1597" y="539"/>
                  </a:lnTo>
                  <a:lnTo>
                    <a:pt x="1597" y="539"/>
                  </a:lnTo>
                  <a:close/>
                  <a:moveTo>
                    <a:pt x="149" y="539"/>
                  </a:moveTo>
                  <a:lnTo>
                    <a:pt x="149" y="539"/>
                  </a:lnTo>
                  <a:lnTo>
                    <a:pt x="156" y="546"/>
                  </a:lnTo>
                  <a:lnTo>
                    <a:pt x="163" y="558"/>
                  </a:lnTo>
                  <a:lnTo>
                    <a:pt x="208" y="558"/>
                  </a:lnTo>
                  <a:lnTo>
                    <a:pt x="208" y="558"/>
                  </a:lnTo>
                  <a:lnTo>
                    <a:pt x="211" y="558"/>
                  </a:lnTo>
                  <a:lnTo>
                    <a:pt x="213" y="558"/>
                  </a:lnTo>
                  <a:lnTo>
                    <a:pt x="213" y="558"/>
                  </a:lnTo>
                  <a:lnTo>
                    <a:pt x="374" y="558"/>
                  </a:lnTo>
                  <a:lnTo>
                    <a:pt x="376" y="556"/>
                  </a:lnTo>
                  <a:lnTo>
                    <a:pt x="381" y="553"/>
                  </a:lnTo>
                  <a:lnTo>
                    <a:pt x="385" y="551"/>
                  </a:lnTo>
                  <a:lnTo>
                    <a:pt x="388" y="551"/>
                  </a:lnTo>
                  <a:lnTo>
                    <a:pt x="390" y="551"/>
                  </a:lnTo>
                  <a:lnTo>
                    <a:pt x="390" y="556"/>
                  </a:lnTo>
                  <a:lnTo>
                    <a:pt x="390" y="558"/>
                  </a:lnTo>
                  <a:lnTo>
                    <a:pt x="440" y="558"/>
                  </a:lnTo>
                  <a:lnTo>
                    <a:pt x="442" y="556"/>
                  </a:lnTo>
                  <a:lnTo>
                    <a:pt x="449" y="551"/>
                  </a:lnTo>
                  <a:lnTo>
                    <a:pt x="452" y="546"/>
                  </a:lnTo>
                  <a:lnTo>
                    <a:pt x="454" y="544"/>
                  </a:lnTo>
                  <a:lnTo>
                    <a:pt x="456" y="541"/>
                  </a:lnTo>
                  <a:lnTo>
                    <a:pt x="461" y="541"/>
                  </a:lnTo>
                  <a:lnTo>
                    <a:pt x="468" y="544"/>
                  </a:lnTo>
                  <a:lnTo>
                    <a:pt x="478" y="551"/>
                  </a:lnTo>
                  <a:lnTo>
                    <a:pt x="485" y="556"/>
                  </a:lnTo>
                  <a:lnTo>
                    <a:pt x="492" y="553"/>
                  </a:lnTo>
                  <a:lnTo>
                    <a:pt x="501" y="553"/>
                  </a:lnTo>
                  <a:lnTo>
                    <a:pt x="513" y="556"/>
                  </a:lnTo>
                  <a:lnTo>
                    <a:pt x="520" y="558"/>
                  </a:lnTo>
                  <a:lnTo>
                    <a:pt x="1323" y="558"/>
                  </a:lnTo>
                  <a:lnTo>
                    <a:pt x="1326" y="556"/>
                  </a:lnTo>
                  <a:lnTo>
                    <a:pt x="1330" y="546"/>
                  </a:lnTo>
                  <a:lnTo>
                    <a:pt x="1340" y="539"/>
                  </a:lnTo>
                  <a:lnTo>
                    <a:pt x="149" y="539"/>
                  </a:lnTo>
                  <a:lnTo>
                    <a:pt x="149" y="539"/>
                  </a:lnTo>
                  <a:close/>
                  <a:moveTo>
                    <a:pt x="1803" y="518"/>
                  </a:moveTo>
                  <a:lnTo>
                    <a:pt x="1803" y="518"/>
                  </a:lnTo>
                  <a:lnTo>
                    <a:pt x="1803" y="520"/>
                  </a:lnTo>
                  <a:lnTo>
                    <a:pt x="1807" y="523"/>
                  </a:lnTo>
                  <a:lnTo>
                    <a:pt x="1812" y="525"/>
                  </a:lnTo>
                  <a:lnTo>
                    <a:pt x="1812" y="525"/>
                  </a:lnTo>
                  <a:lnTo>
                    <a:pt x="1814" y="525"/>
                  </a:lnTo>
                  <a:lnTo>
                    <a:pt x="1817" y="525"/>
                  </a:lnTo>
                  <a:lnTo>
                    <a:pt x="1817" y="523"/>
                  </a:lnTo>
                  <a:lnTo>
                    <a:pt x="1817" y="518"/>
                  </a:lnTo>
                  <a:lnTo>
                    <a:pt x="1803" y="518"/>
                  </a:lnTo>
                  <a:lnTo>
                    <a:pt x="1803" y="518"/>
                  </a:lnTo>
                  <a:close/>
                  <a:moveTo>
                    <a:pt x="1741" y="518"/>
                  </a:moveTo>
                  <a:lnTo>
                    <a:pt x="1741" y="518"/>
                  </a:lnTo>
                  <a:lnTo>
                    <a:pt x="1741" y="518"/>
                  </a:lnTo>
                  <a:lnTo>
                    <a:pt x="1744" y="523"/>
                  </a:lnTo>
                  <a:lnTo>
                    <a:pt x="1744" y="523"/>
                  </a:lnTo>
                  <a:lnTo>
                    <a:pt x="1746" y="525"/>
                  </a:lnTo>
                  <a:lnTo>
                    <a:pt x="1746" y="525"/>
                  </a:lnTo>
                  <a:lnTo>
                    <a:pt x="1748" y="525"/>
                  </a:lnTo>
                  <a:lnTo>
                    <a:pt x="1748" y="525"/>
                  </a:lnTo>
                  <a:lnTo>
                    <a:pt x="1755" y="525"/>
                  </a:lnTo>
                  <a:lnTo>
                    <a:pt x="1760" y="525"/>
                  </a:lnTo>
                  <a:lnTo>
                    <a:pt x="1765" y="525"/>
                  </a:lnTo>
                  <a:lnTo>
                    <a:pt x="1770" y="525"/>
                  </a:lnTo>
                  <a:lnTo>
                    <a:pt x="1774" y="525"/>
                  </a:lnTo>
                  <a:lnTo>
                    <a:pt x="1777" y="525"/>
                  </a:lnTo>
                  <a:lnTo>
                    <a:pt x="1777" y="525"/>
                  </a:lnTo>
                  <a:lnTo>
                    <a:pt x="1777" y="525"/>
                  </a:lnTo>
                  <a:lnTo>
                    <a:pt x="1777" y="520"/>
                  </a:lnTo>
                  <a:lnTo>
                    <a:pt x="1777" y="518"/>
                  </a:lnTo>
                  <a:lnTo>
                    <a:pt x="1779" y="518"/>
                  </a:lnTo>
                  <a:lnTo>
                    <a:pt x="1741" y="518"/>
                  </a:lnTo>
                  <a:lnTo>
                    <a:pt x="1741" y="518"/>
                  </a:lnTo>
                  <a:close/>
                  <a:moveTo>
                    <a:pt x="1635" y="518"/>
                  </a:moveTo>
                  <a:lnTo>
                    <a:pt x="1635" y="518"/>
                  </a:lnTo>
                  <a:lnTo>
                    <a:pt x="1626" y="518"/>
                  </a:lnTo>
                  <a:lnTo>
                    <a:pt x="1611" y="520"/>
                  </a:lnTo>
                  <a:lnTo>
                    <a:pt x="1602" y="523"/>
                  </a:lnTo>
                  <a:lnTo>
                    <a:pt x="1602" y="523"/>
                  </a:lnTo>
                  <a:lnTo>
                    <a:pt x="1600" y="525"/>
                  </a:lnTo>
                  <a:lnTo>
                    <a:pt x="1597" y="527"/>
                  </a:lnTo>
                  <a:lnTo>
                    <a:pt x="1597" y="534"/>
                  </a:lnTo>
                  <a:lnTo>
                    <a:pt x="1597" y="539"/>
                  </a:lnTo>
                  <a:lnTo>
                    <a:pt x="1699" y="539"/>
                  </a:lnTo>
                  <a:lnTo>
                    <a:pt x="1692" y="534"/>
                  </a:lnTo>
                  <a:lnTo>
                    <a:pt x="1680" y="527"/>
                  </a:lnTo>
                  <a:lnTo>
                    <a:pt x="1670" y="523"/>
                  </a:lnTo>
                  <a:lnTo>
                    <a:pt x="1659" y="518"/>
                  </a:lnTo>
                  <a:lnTo>
                    <a:pt x="1635" y="518"/>
                  </a:lnTo>
                  <a:lnTo>
                    <a:pt x="1635" y="518"/>
                  </a:lnTo>
                  <a:close/>
                  <a:moveTo>
                    <a:pt x="159" y="518"/>
                  </a:moveTo>
                  <a:lnTo>
                    <a:pt x="159" y="518"/>
                  </a:lnTo>
                  <a:lnTo>
                    <a:pt x="159" y="520"/>
                  </a:lnTo>
                  <a:lnTo>
                    <a:pt x="154" y="523"/>
                  </a:lnTo>
                  <a:lnTo>
                    <a:pt x="149" y="525"/>
                  </a:lnTo>
                  <a:lnTo>
                    <a:pt x="149" y="527"/>
                  </a:lnTo>
                  <a:lnTo>
                    <a:pt x="149" y="532"/>
                  </a:lnTo>
                  <a:lnTo>
                    <a:pt x="149" y="537"/>
                  </a:lnTo>
                  <a:lnTo>
                    <a:pt x="149" y="539"/>
                  </a:lnTo>
                  <a:lnTo>
                    <a:pt x="1340" y="539"/>
                  </a:lnTo>
                  <a:lnTo>
                    <a:pt x="1340" y="539"/>
                  </a:lnTo>
                  <a:lnTo>
                    <a:pt x="1356" y="525"/>
                  </a:lnTo>
                  <a:lnTo>
                    <a:pt x="1366" y="518"/>
                  </a:lnTo>
                  <a:lnTo>
                    <a:pt x="159" y="518"/>
                  </a:lnTo>
                  <a:lnTo>
                    <a:pt x="159" y="518"/>
                  </a:lnTo>
                  <a:close/>
                  <a:moveTo>
                    <a:pt x="1640" y="518"/>
                  </a:moveTo>
                  <a:lnTo>
                    <a:pt x="1640" y="518"/>
                  </a:lnTo>
                  <a:lnTo>
                    <a:pt x="1635" y="518"/>
                  </a:lnTo>
                  <a:lnTo>
                    <a:pt x="1659" y="518"/>
                  </a:lnTo>
                  <a:lnTo>
                    <a:pt x="1656" y="518"/>
                  </a:lnTo>
                  <a:lnTo>
                    <a:pt x="1640" y="518"/>
                  </a:lnTo>
                  <a:lnTo>
                    <a:pt x="1640" y="518"/>
                  </a:lnTo>
                  <a:close/>
                  <a:moveTo>
                    <a:pt x="1687" y="499"/>
                  </a:moveTo>
                  <a:lnTo>
                    <a:pt x="1687" y="499"/>
                  </a:lnTo>
                  <a:lnTo>
                    <a:pt x="1687" y="499"/>
                  </a:lnTo>
                  <a:lnTo>
                    <a:pt x="1692" y="499"/>
                  </a:lnTo>
                  <a:lnTo>
                    <a:pt x="1694" y="499"/>
                  </a:lnTo>
                  <a:lnTo>
                    <a:pt x="1694" y="499"/>
                  </a:lnTo>
                  <a:lnTo>
                    <a:pt x="1699" y="501"/>
                  </a:lnTo>
                  <a:lnTo>
                    <a:pt x="1701" y="504"/>
                  </a:lnTo>
                  <a:lnTo>
                    <a:pt x="1706" y="506"/>
                  </a:lnTo>
                  <a:lnTo>
                    <a:pt x="1708" y="508"/>
                  </a:lnTo>
                  <a:lnTo>
                    <a:pt x="1713" y="513"/>
                  </a:lnTo>
                  <a:lnTo>
                    <a:pt x="1715" y="513"/>
                  </a:lnTo>
                  <a:lnTo>
                    <a:pt x="1718" y="513"/>
                  </a:lnTo>
                  <a:lnTo>
                    <a:pt x="1720" y="511"/>
                  </a:lnTo>
                  <a:lnTo>
                    <a:pt x="1722" y="511"/>
                  </a:lnTo>
                  <a:lnTo>
                    <a:pt x="1722" y="508"/>
                  </a:lnTo>
                  <a:lnTo>
                    <a:pt x="1725" y="508"/>
                  </a:lnTo>
                  <a:lnTo>
                    <a:pt x="1727" y="508"/>
                  </a:lnTo>
                  <a:lnTo>
                    <a:pt x="1729" y="508"/>
                  </a:lnTo>
                  <a:lnTo>
                    <a:pt x="1734" y="511"/>
                  </a:lnTo>
                  <a:lnTo>
                    <a:pt x="1739" y="515"/>
                  </a:lnTo>
                  <a:lnTo>
                    <a:pt x="1741" y="518"/>
                  </a:lnTo>
                  <a:lnTo>
                    <a:pt x="1779" y="518"/>
                  </a:lnTo>
                  <a:lnTo>
                    <a:pt x="1781" y="515"/>
                  </a:lnTo>
                  <a:lnTo>
                    <a:pt x="1784" y="513"/>
                  </a:lnTo>
                  <a:lnTo>
                    <a:pt x="1786" y="511"/>
                  </a:lnTo>
                  <a:lnTo>
                    <a:pt x="1791" y="513"/>
                  </a:lnTo>
                  <a:lnTo>
                    <a:pt x="1796" y="513"/>
                  </a:lnTo>
                  <a:lnTo>
                    <a:pt x="1800" y="515"/>
                  </a:lnTo>
                  <a:lnTo>
                    <a:pt x="1803" y="518"/>
                  </a:lnTo>
                  <a:lnTo>
                    <a:pt x="1817" y="518"/>
                  </a:lnTo>
                  <a:lnTo>
                    <a:pt x="1817" y="513"/>
                  </a:lnTo>
                  <a:lnTo>
                    <a:pt x="1814" y="508"/>
                  </a:lnTo>
                  <a:lnTo>
                    <a:pt x="1814" y="501"/>
                  </a:lnTo>
                  <a:lnTo>
                    <a:pt x="1812" y="499"/>
                  </a:lnTo>
                  <a:lnTo>
                    <a:pt x="1687" y="499"/>
                  </a:lnTo>
                  <a:lnTo>
                    <a:pt x="1687" y="499"/>
                  </a:lnTo>
                  <a:close/>
                  <a:moveTo>
                    <a:pt x="1526" y="499"/>
                  </a:moveTo>
                  <a:lnTo>
                    <a:pt x="1526" y="499"/>
                  </a:lnTo>
                  <a:lnTo>
                    <a:pt x="1526" y="499"/>
                  </a:lnTo>
                  <a:lnTo>
                    <a:pt x="1526" y="504"/>
                  </a:lnTo>
                  <a:lnTo>
                    <a:pt x="1531" y="508"/>
                  </a:lnTo>
                  <a:lnTo>
                    <a:pt x="1533" y="508"/>
                  </a:lnTo>
                  <a:lnTo>
                    <a:pt x="1538" y="508"/>
                  </a:lnTo>
                  <a:lnTo>
                    <a:pt x="1540" y="508"/>
                  </a:lnTo>
                  <a:lnTo>
                    <a:pt x="1545" y="508"/>
                  </a:lnTo>
                  <a:lnTo>
                    <a:pt x="1548" y="506"/>
                  </a:lnTo>
                  <a:lnTo>
                    <a:pt x="1552" y="504"/>
                  </a:lnTo>
                  <a:lnTo>
                    <a:pt x="1555" y="499"/>
                  </a:lnTo>
                  <a:lnTo>
                    <a:pt x="1555" y="499"/>
                  </a:lnTo>
                  <a:lnTo>
                    <a:pt x="1526" y="499"/>
                  </a:lnTo>
                  <a:lnTo>
                    <a:pt x="1526" y="499"/>
                  </a:lnTo>
                  <a:close/>
                  <a:moveTo>
                    <a:pt x="1455" y="499"/>
                  </a:moveTo>
                  <a:lnTo>
                    <a:pt x="1455" y="499"/>
                  </a:lnTo>
                  <a:lnTo>
                    <a:pt x="1455" y="499"/>
                  </a:lnTo>
                  <a:lnTo>
                    <a:pt x="1455" y="501"/>
                  </a:lnTo>
                  <a:lnTo>
                    <a:pt x="1458" y="504"/>
                  </a:lnTo>
                  <a:lnTo>
                    <a:pt x="1463" y="504"/>
                  </a:lnTo>
                  <a:lnTo>
                    <a:pt x="1465" y="504"/>
                  </a:lnTo>
                  <a:lnTo>
                    <a:pt x="1470" y="504"/>
                  </a:lnTo>
                  <a:lnTo>
                    <a:pt x="1477" y="501"/>
                  </a:lnTo>
                  <a:lnTo>
                    <a:pt x="1481" y="499"/>
                  </a:lnTo>
                  <a:lnTo>
                    <a:pt x="1481" y="499"/>
                  </a:lnTo>
                  <a:lnTo>
                    <a:pt x="1455" y="499"/>
                  </a:lnTo>
                  <a:lnTo>
                    <a:pt x="1455" y="499"/>
                  </a:lnTo>
                  <a:close/>
                  <a:moveTo>
                    <a:pt x="206" y="499"/>
                  </a:moveTo>
                  <a:lnTo>
                    <a:pt x="206" y="499"/>
                  </a:lnTo>
                  <a:lnTo>
                    <a:pt x="196" y="499"/>
                  </a:lnTo>
                  <a:lnTo>
                    <a:pt x="182" y="504"/>
                  </a:lnTo>
                  <a:lnTo>
                    <a:pt x="168" y="511"/>
                  </a:lnTo>
                  <a:lnTo>
                    <a:pt x="161" y="515"/>
                  </a:lnTo>
                  <a:lnTo>
                    <a:pt x="159" y="518"/>
                  </a:lnTo>
                  <a:lnTo>
                    <a:pt x="1366" y="518"/>
                  </a:lnTo>
                  <a:lnTo>
                    <a:pt x="1370" y="513"/>
                  </a:lnTo>
                  <a:lnTo>
                    <a:pt x="1380" y="504"/>
                  </a:lnTo>
                  <a:lnTo>
                    <a:pt x="1385" y="499"/>
                  </a:lnTo>
                  <a:lnTo>
                    <a:pt x="206" y="499"/>
                  </a:lnTo>
                  <a:lnTo>
                    <a:pt x="206" y="499"/>
                  </a:lnTo>
                  <a:close/>
                  <a:moveTo>
                    <a:pt x="1588" y="478"/>
                  </a:moveTo>
                  <a:lnTo>
                    <a:pt x="1588" y="478"/>
                  </a:lnTo>
                  <a:lnTo>
                    <a:pt x="1588" y="480"/>
                  </a:lnTo>
                  <a:lnTo>
                    <a:pt x="1588" y="485"/>
                  </a:lnTo>
                  <a:lnTo>
                    <a:pt x="1588" y="489"/>
                  </a:lnTo>
                  <a:lnTo>
                    <a:pt x="1592" y="492"/>
                  </a:lnTo>
                  <a:lnTo>
                    <a:pt x="1595" y="492"/>
                  </a:lnTo>
                  <a:lnTo>
                    <a:pt x="1602" y="489"/>
                  </a:lnTo>
                  <a:lnTo>
                    <a:pt x="1609" y="487"/>
                  </a:lnTo>
                  <a:lnTo>
                    <a:pt x="1616" y="485"/>
                  </a:lnTo>
                  <a:lnTo>
                    <a:pt x="1626" y="485"/>
                  </a:lnTo>
                  <a:lnTo>
                    <a:pt x="1642" y="485"/>
                  </a:lnTo>
                  <a:lnTo>
                    <a:pt x="1656" y="487"/>
                  </a:lnTo>
                  <a:lnTo>
                    <a:pt x="1666" y="487"/>
                  </a:lnTo>
                  <a:lnTo>
                    <a:pt x="1670" y="487"/>
                  </a:lnTo>
                  <a:lnTo>
                    <a:pt x="1673" y="489"/>
                  </a:lnTo>
                  <a:lnTo>
                    <a:pt x="1680" y="494"/>
                  </a:lnTo>
                  <a:lnTo>
                    <a:pt x="1682" y="494"/>
                  </a:lnTo>
                  <a:lnTo>
                    <a:pt x="1687" y="499"/>
                  </a:lnTo>
                  <a:lnTo>
                    <a:pt x="1812" y="499"/>
                  </a:lnTo>
                  <a:lnTo>
                    <a:pt x="1812" y="494"/>
                  </a:lnTo>
                  <a:lnTo>
                    <a:pt x="1805" y="489"/>
                  </a:lnTo>
                  <a:lnTo>
                    <a:pt x="1793" y="480"/>
                  </a:lnTo>
                  <a:lnTo>
                    <a:pt x="1791" y="478"/>
                  </a:lnTo>
                  <a:lnTo>
                    <a:pt x="1588" y="478"/>
                  </a:lnTo>
                  <a:lnTo>
                    <a:pt x="1588" y="478"/>
                  </a:lnTo>
                  <a:close/>
                  <a:moveTo>
                    <a:pt x="1460" y="478"/>
                  </a:moveTo>
                  <a:lnTo>
                    <a:pt x="1460" y="478"/>
                  </a:lnTo>
                  <a:lnTo>
                    <a:pt x="1463" y="478"/>
                  </a:lnTo>
                  <a:lnTo>
                    <a:pt x="1465" y="482"/>
                  </a:lnTo>
                  <a:lnTo>
                    <a:pt x="1465" y="485"/>
                  </a:lnTo>
                  <a:lnTo>
                    <a:pt x="1465" y="487"/>
                  </a:lnTo>
                  <a:lnTo>
                    <a:pt x="1463" y="492"/>
                  </a:lnTo>
                  <a:lnTo>
                    <a:pt x="1458" y="494"/>
                  </a:lnTo>
                  <a:lnTo>
                    <a:pt x="1455" y="497"/>
                  </a:lnTo>
                  <a:lnTo>
                    <a:pt x="1455" y="499"/>
                  </a:lnTo>
                  <a:lnTo>
                    <a:pt x="1481" y="499"/>
                  </a:lnTo>
                  <a:lnTo>
                    <a:pt x="1486" y="497"/>
                  </a:lnTo>
                  <a:lnTo>
                    <a:pt x="1491" y="494"/>
                  </a:lnTo>
                  <a:lnTo>
                    <a:pt x="1493" y="494"/>
                  </a:lnTo>
                  <a:lnTo>
                    <a:pt x="1493" y="492"/>
                  </a:lnTo>
                  <a:lnTo>
                    <a:pt x="1496" y="492"/>
                  </a:lnTo>
                  <a:lnTo>
                    <a:pt x="1498" y="492"/>
                  </a:lnTo>
                  <a:lnTo>
                    <a:pt x="1500" y="489"/>
                  </a:lnTo>
                  <a:lnTo>
                    <a:pt x="1507" y="487"/>
                  </a:lnTo>
                  <a:lnTo>
                    <a:pt x="1512" y="487"/>
                  </a:lnTo>
                  <a:lnTo>
                    <a:pt x="1515" y="487"/>
                  </a:lnTo>
                  <a:lnTo>
                    <a:pt x="1519" y="487"/>
                  </a:lnTo>
                  <a:lnTo>
                    <a:pt x="1522" y="492"/>
                  </a:lnTo>
                  <a:lnTo>
                    <a:pt x="1524" y="494"/>
                  </a:lnTo>
                  <a:lnTo>
                    <a:pt x="1526" y="499"/>
                  </a:lnTo>
                  <a:lnTo>
                    <a:pt x="1555" y="499"/>
                  </a:lnTo>
                  <a:lnTo>
                    <a:pt x="1557" y="497"/>
                  </a:lnTo>
                  <a:lnTo>
                    <a:pt x="1557" y="494"/>
                  </a:lnTo>
                  <a:lnTo>
                    <a:pt x="1555" y="489"/>
                  </a:lnTo>
                  <a:lnTo>
                    <a:pt x="1550" y="485"/>
                  </a:lnTo>
                  <a:lnTo>
                    <a:pt x="1536" y="478"/>
                  </a:lnTo>
                  <a:lnTo>
                    <a:pt x="1460" y="478"/>
                  </a:lnTo>
                  <a:lnTo>
                    <a:pt x="1460" y="478"/>
                  </a:lnTo>
                  <a:close/>
                  <a:moveTo>
                    <a:pt x="234" y="478"/>
                  </a:moveTo>
                  <a:lnTo>
                    <a:pt x="234" y="478"/>
                  </a:lnTo>
                  <a:lnTo>
                    <a:pt x="234" y="480"/>
                  </a:lnTo>
                  <a:lnTo>
                    <a:pt x="234" y="485"/>
                  </a:lnTo>
                  <a:lnTo>
                    <a:pt x="232" y="489"/>
                  </a:lnTo>
                  <a:lnTo>
                    <a:pt x="227" y="494"/>
                  </a:lnTo>
                  <a:lnTo>
                    <a:pt x="225" y="494"/>
                  </a:lnTo>
                  <a:lnTo>
                    <a:pt x="220" y="497"/>
                  </a:lnTo>
                  <a:lnTo>
                    <a:pt x="213" y="499"/>
                  </a:lnTo>
                  <a:lnTo>
                    <a:pt x="206" y="499"/>
                  </a:lnTo>
                  <a:lnTo>
                    <a:pt x="1387" y="499"/>
                  </a:lnTo>
                  <a:lnTo>
                    <a:pt x="1389" y="497"/>
                  </a:lnTo>
                  <a:lnTo>
                    <a:pt x="1394" y="494"/>
                  </a:lnTo>
                  <a:lnTo>
                    <a:pt x="1408" y="492"/>
                  </a:lnTo>
                  <a:lnTo>
                    <a:pt x="1422" y="489"/>
                  </a:lnTo>
                  <a:lnTo>
                    <a:pt x="1432" y="489"/>
                  </a:lnTo>
                  <a:lnTo>
                    <a:pt x="1439" y="489"/>
                  </a:lnTo>
                  <a:lnTo>
                    <a:pt x="1441" y="485"/>
                  </a:lnTo>
                  <a:lnTo>
                    <a:pt x="1441" y="482"/>
                  </a:lnTo>
                  <a:lnTo>
                    <a:pt x="1441" y="478"/>
                  </a:lnTo>
                  <a:lnTo>
                    <a:pt x="234" y="478"/>
                  </a:lnTo>
                  <a:lnTo>
                    <a:pt x="234" y="478"/>
                  </a:lnTo>
                  <a:close/>
                  <a:moveTo>
                    <a:pt x="135" y="478"/>
                  </a:moveTo>
                  <a:lnTo>
                    <a:pt x="135" y="478"/>
                  </a:lnTo>
                  <a:lnTo>
                    <a:pt x="135" y="478"/>
                  </a:lnTo>
                  <a:lnTo>
                    <a:pt x="149" y="485"/>
                  </a:lnTo>
                  <a:lnTo>
                    <a:pt x="163" y="487"/>
                  </a:lnTo>
                  <a:lnTo>
                    <a:pt x="175" y="489"/>
                  </a:lnTo>
                  <a:lnTo>
                    <a:pt x="180" y="489"/>
                  </a:lnTo>
                  <a:lnTo>
                    <a:pt x="185" y="489"/>
                  </a:lnTo>
                  <a:lnTo>
                    <a:pt x="192" y="489"/>
                  </a:lnTo>
                  <a:lnTo>
                    <a:pt x="201" y="487"/>
                  </a:lnTo>
                  <a:lnTo>
                    <a:pt x="208" y="482"/>
                  </a:lnTo>
                  <a:lnTo>
                    <a:pt x="213" y="478"/>
                  </a:lnTo>
                  <a:lnTo>
                    <a:pt x="135" y="478"/>
                  </a:lnTo>
                  <a:lnTo>
                    <a:pt x="135" y="478"/>
                  </a:lnTo>
                  <a:close/>
                  <a:moveTo>
                    <a:pt x="1803" y="459"/>
                  </a:moveTo>
                  <a:lnTo>
                    <a:pt x="1803" y="459"/>
                  </a:lnTo>
                  <a:lnTo>
                    <a:pt x="1807" y="461"/>
                  </a:lnTo>
                  <a:lnTo>
                    <a:pt x="1819" y="471"/>
                  </a:lnTo>
                  <a:lnTo>
                    <a:pt x="1829" y="475"/>
                  </a:lnTo>
                  <a:lnTo>
                    <a:pt x="1838" y="473"/>
                  </a:lnTo>
                  <a:lnTo>
                    <a:pt x="1843" y="468"/>
                  </a:lnTo>
                  <a:lnTo>
                    <a:pt x="1850" y="463"/>
                  </a:lnTo>
                  <a:lnTo>
                    <a:pt x="1855" y="461"/>
                  </a:lnTo>
                  <a:lnTo>
                    <a:pt x="1857" y="459"/>
                  </a:lnTo>
                  <a:lnTo>
                    <a:pt x="1803" y="459"/>
                  </a:lnTo>
                  <a:lnTo>
                    <a:pt x="1803" y="459"/>
                  </a:lnTo>
                  <a:close/>
                  <a:moveTo>
                    <a:pt x="1590" y="459"/>
                  </a:moveTo>
                  <a:lnTo>
                    <a:pt x="1590" y="459"/>
                  </a:lnTo>
                  <a:lnTo>
                    <a:pt x="1588" y="461"/>
                  </a:lnTo>
                  <a:lnTo>
                    <a:pt x="1588" y="463"/>
                  </a:lnTo>
                  <a:lnTo>
                    <a:pt x="1588" y="471"/>
                  </a:lnTo>
                  <a:lnTo>
                    <a:pt x="1588" y="475"/>
                  </a:lnTo>
                  <a:lnTo>
                    <a:pt x="1588" y="478"/>
                  </a:lnTo>
                  <a:lnTo>
                    <a:pt x="1791" y="478"/>
                  </a:lnTo>
                  <a:lnTo>
                    <a:pt x="1781" y="473"/>
                  </a:lnTo>
                  <a:lnTo>
                    <a:pt x="1774" y="468"/>
                  </a:lnTo>
                  <a:lnTo>
                    <a:pt x="1772" y="463"/>
                  </a:lnTo>
                  <a:lnTo>
                    <a:pt x="1772" y="461"/>
                  </a:lnTo>
                  <a:lnTo>
                    <a:pt x="1770" y="459"/>
                  </a:lnTo>
                  <a:lnTo>
                    <a:pt x="1590" y="459"/>
                  </a:lnTo>
                  <a:lnTo>
                    <a:pt x="1590" y="459"/>
                  </a:lnTo>
                  <a:close/>
                  <a:moveTo>
                    <a:pt x="1446" y="459"/>
                  </a:moveTo>
                  <a:lnTo>
                    <a:pt x="1446" y="459"/>
                  </a:lnTo>
                  <a:lnTo>
                    <a:pt x="1446" y="461"/>
                  </a:lnTo>
                  <a:lnTo>
                    <a:pt x="1448" y="466"/>
                  </a:lnTo>
                  <a:lnTo>
                    <a:pt x="1451" y="468"/>
                  </a:lnTo>
                  <a:lnTo>
                    <a:pt x="1453" y="473"/>
                  </a:lnTo>
                  <a:lnTo>
                    <a:pt x="1455" y="475"/>
                  </a:lnTo>
                  <a:lnTo>
                    <a:pt x="1458" y="478"/>
                  </a:lnTo>
                  <a:lnTo>
                    <a:pt x="1460" y="478"/>
                  </a:lnTo>
                  <a:lnTo>
                    <a:pt x="1536" y="478"/>
                  </a:lnTo>
                  <a:lnTo>
                    <a:pt x="1536" y="478"/>
                  </a:lnTo>
                  <a:lnTo>
                    <a:pt x="1522" y="473"/>
                  </a:lnTo>
                  <a:lnTo>
                    <a:pt x="1510" y="461"/>
                  </a:lnTo>
                  <a:lnTo>
                    <a:pt x="1507" y="459"/>
                  </a:lnTo>
                  <a:lnTo>
                    <a:pt x="1446" y="459"/>
                  </a:lnTo>
                  <a:lnTo>
                    <a:pt x="1446" y="459"/>
                  </a:lnTo>
                  <a:close/>
                  <a:moveTo>
                    <a:pt x="121" y="459"/>
                  </a:moveTo>
                  <a:lnTo>
                    <a:pt x="121" y="459"/>
                  </a:lnTo>
                  <a:lnTo>
                    <a:pt x="121" y="461"/>
                  </a:lnTo>
                  <a:lnTo>
                    <a:pt x="126" y="468"/>
                  </a:lnTo>
                  <a:lnTo>
                    <a:pt x="130" y="475"/>
                  </a:lnTo>
                  <a:lnTo>
                    <a:pt x="135" y="478"/>
                  </a:lnTo>
                  <a:lnTo>
                    <a:pt x="213" y="478"/>
                  </a:lnTo>
                  <a:lnTo>
                    <a:pt x="213" y="478"/>
                  </a:lnTo>
                  <a:lnTo>
                    <a:pt x="220" y="478"/>
                  </a:lnTo>
                  <a:lnTo>
                    <a:pt x="225" y="478"/>
                  </a:lnTo>
                  <a:lnTo>
                    <a:pt x="230" y="478"/>
                  </a:lnTo>
                  <a:lnTo>
                    <a:pt x="234" y="478"/>
                  </a:lnTo>
                  <a:lnTo>
                    <a:pt x="234" y="478"/>
                  </a:lnTo>
                  <a:lnTo>
                    <a:pt x="234" y="478"/>
                  </a:lnTo>
                  <a:lnTo>
                    <a:pt x="1441" y="478"/>
                  </a:lnTo>
                  <a:lnTo>
                    <a:pt x="1441" y="478"/>
                  </a:lnTo>
                  <a:lnTo>
                    <a:pt x="1441" y="473"/>
                  </a:lnTo>
                  <a:lnTo>
                    <a:pt x="1444" y="466"/>
                  </a:lnTo>
                  <a:lnTo>
                    <a:pt x="1444" y="461"/>
                  </a:lnTo>
                  <a:lnTo>
                    <a:pt x="1444" y="459"/>
                  </a:lnTo>
                  <a:lnTo>
                    <a:pt x="121" y="459"/>
                  </a:lnTo>
                  <a:lnTo>
                    <a:pt x="121" y="459"/>
                  </a:lnTo>
                  <a:close/>
                  <a:moveTo>
                    <a:pt x="1649" y="440"/>
                  </a:moveTo>
                  <a:lnTo>
                    <a:pt x="1649" y="440"/>
                  </a:lnTo>
                  <a:lnTo>
                    <a:pt x="1649" y="440"/>
                  </a:lnTo>
                  <a:lnTo>
                    <a:pt x="1644" y="445"/>
                  </a:lnTo>
                  <a:lnTo>
                    <a:pt x="1644" y="447"/>
                  </a:lnTo>
                  <a:lnTo>
                    <a:pt x="1642" y="452"/>
                  </a:lnTo>
                  <a:lnTo>
                    <a:pt x="1640" y="454"/>
                  </a:lnTo>
                  <a:lnTo>
                    <a:pt x="1640" y="456"/>
                  </a:lnTo>
                  <a:lnTo>
                    <a:pt x="1637" y="459"/>
                  </a:lnTo>
                  <a:lnTo>
                    <a:pt x="1633" y="459"/>
                  </a:lnTo>
                  <a:lnTo>
                    <a:pt x="1628" y="459"/>
                  </a:lnTo>
                  <a:lnTo>
                    <a:pt x="1621" y="456"/>
                  </a:lnTo>
                  <a:lnTo>
                    <a:pt x="1604" y="454"/>
                  </a:lnTo>
                  <a:lnTo>
                    <a:pt x="1595" y="454"/>
                  </a:lnTo>
                  <a:lnTo>
                    <a:pt x="1590" y="459"/>
                  </a:lnTo>
                  <a:lnTo>
                    <a:pt x="1770" y="459"/>
                  </a:lnTo>
                  <a:lnTo>
                    <a:pt x="1770" y="459"/>
                  </a:lnTo>
                  <a:lnTo>
                    <a:pt x="1772" y="456"/>
                  </a:lnTo>
                  <a:lnTo>
                    <a:pt x="1774" y="452"/>
                  </a:lnTo>
                  <a:lnTo>
                    <a:pt x="1779" y="452"/>
                  </a:lnTo>
                  <a:lnTo>
                    <a:pt x="1789" y="454"/>
                  </a:lnTo>
                  <a:lnTo>
                    <a:pt x="1798" y="459"/>
                  </a:lnTo>
                  <a:lnTo>
                    <a:pt x="1803" y="459"/>
                  </a:lnTo>
                  <a:lnTo>
                    <a:pt x="1857" y="459"/>
                  </a:lnTo>
                  <a:lnTo>
                    <a:pt x="1859" y="459"/>
                  </a:lnTo>
                  <a:lnTo>
                    <a:pt x="1862" y="456"/>
                  </a:lnTo>
                  <a:lnTo>
                    <a:pt x="1864" y="452"/>
                  </a:lnTo>
                  <a:lnTo>
                    <a:pt x="1866" y="447"/>
                  </a:lnTo>
                  <a:lnTo>
                    <a:pt x="1869" y="445"/>
                  </a:lnTo>
                  <a:lnTo>
                    <a:pt x="1871" y="442"/>
                  </a:lnTo>
                  <a:lnTo>
                    <a:pt x="1874" y="440"/>
                  </a:lnTo>
                  <a:lnTo>
                    <a:pt x="1649" y="440"/>
                  </a:lnTo>
                  <a:lnTo>
                    <a:pt x="1649" y="440"/>
                  </a:lnTo>
                  <a:close/>
                  <a:moveTo>
                    <a:pt x="166" y="440"/>
                  </a:moveTo>
                  <a:lnTo>
                    <a:pt x="166" y="440"/>
                  </a:lnTo>
                  <a:lnTo>
                    <a:pt x="163" y="442"/>
                  </a:lnTo>
                  <a:lnTo>
                    <a:pt x="147" y="445"/>
                  </a:lnTo>
                  <a:lnTo>
                    <a:pt x="133" y="447"/>
                  </a:lnTo>
                  <a:lnTo>
                    <a:pt x="121" y="452"/>
                  </a:lnTo>
                  <a:lnTo>
                    <a:pt x="116" y="454"/>
                  </a:lnTo>
                  <a:lnTo>
                    <a:pt x="119" y="456"/>
                  </a:lnTo>
                  <a:lnTo>
                    <a:pt x="121" y="459"/>
                  </a:lnTo>
                  <a:lnTo>
                    <a:pt x="121" y="459"/>
                  </a:lnTo>
                  <a:lnTo>
                    <a:pt x="1444" y="459"/>
                  </a:lnTo>
                  <a:lnTo>
                    <a:pt x="1446" y="459"/>
                  </a:lnTo>
                  <a:lnTo>
                    <a:pt x="1446" y="456"/>
                  </a:lnTo>
                  <a:lnTo>
                    <a:pt x="1446" y="459"/>
                  </a:lnTo>
                  <a:lnTo>
                    <a:pt x="1446" y="459"/>
                  </a:lnTo>
                  <a:lnTo>
                    <a:pt x="1507" y="459"/>
                  </a:lnTo>
                  <a:lnTo>
                    <a:pt x="1507" y="459"/>
                  </a:lnTo>
                  <a:lnTo>
                    <a:pt x="1503" y="456"/>
                  </a:lnTo>
                  <a:lnTo>
                    <a:pt x="1500" y="454"/>
                  </a:lnTo>
                  <a:lnTo>
                    <a:pt x="1498" y="454"/>
                  </a:lnTo>
                  <a:lnTo>
                    <a:pt x="1498" y="454"/>
                  </a:lnTo>
                  <a:lnTo>
                    <a:pt x="1496" y="456"/>
                  </a:lnTo>
                  <a:lnTo>
                    <a:pt x="1493" y="456"/>
                  </a:lnTo>
                  <a:lnTo>
                    <a:pt x="1489" y="459"/>
                  </a:lnTo>
                  <a:lnTo>
                    <a:pt x="1484" y="459"/>
                  </a:lnTo>
                  <a:lnTo>
                    <a:pt x="1479" y="459"/>
                  </a:lnTo>
                  <a:lnTo>
                    <a:pt x="1479" y="459"/>
                  </a:lnTo>
                  <a:lnTo>
                    <a:pt x="1477" y="456"/>
                  </a:lnTo>
                  <a:lnTo>
                    <a:pt x="1474" y="454"/>
                  </a:lnTo>
                  <a:lnTo>
                    <a:pt x="1472" y="454"/>
                  </a:lnTo>
                  <a:lnTo>
                    <a:pt x="1472" y="452"/>
                  </a:lnTo>
                  <a:lnTo>
                    <a:pt x="1470" y="454"/>
                  </a:lnTo>
                  <a:lnTo>
                    <a:pt x="1465" y="454"/>
                  </a:lnTo>
                  <a:lnTo>
                    <a:pt x="1463" y="454"/>
                  </a:lnTo>
                  <a:lnTo>
                    <a:pt x="1460" y="452"/>
                  </a:lnTo>
                  <a:lnTo>
                    <a:pt x="1458" y="452"/>
                  </a:lnTo>
                  <a:lnTo>
                    <a:pt x="1455" y="447"/>
                  </a:lnTo>
                  <a:lnTo>
                    <a:pt x="1458" y="445"/>
                  </a:lnTo>
                  <a:lnTo>
                    <a:pt x="1460" y="442"/>
                  </a:lnTo>
                  <a:lnTo>
                    <a:pt x="1465" y="442"/>
                  </a:lnTo>
                  <a:lnTo>
                    <a:pt x="1472" y="442"/>
                  </a:lnTo>
                  <a:lnTo>
                    <a:pt x="1486" y="445"/>
                  </a:lnTo>
                  <a:lnTo>
                    <a:pt x="1498" y="447"/>
                  </a:lnTo>
                  <a:lnTo>
                    <a:pt x="1505" y="447"/>
                  </a:lnTo>
                  <a:lnTo>
                    <a:pt x="1505" y="447"/>
                  </a:lnTo>
                  <a:lnTo>
                    <a:pt x="1507" y="447"/>
                  </a:lnTo>
                  <a:lnTo>
                    <a:pt x="1512" y="445"/>
                  </a:lnTo>
                  <a:lnTo>
                    <a:pt x="1515" y="442"/>
                  </a:lnTo>
                  <a:lnTo>
                    <a:pt x="1519" y="440"/>
                  </a:lnTo>
                  <a:lnTo>
                    <a:pt x="1522" y="440"/>
                  </a:lnTo>
                  <a:lnTo>
                    <a:pt x="225" y="440"/>
                  </a:lnTo>
                  <a:lnTo>
                    <a:pt x="225" y="442"/>
                  </a:lnTo>
                  <a:lnTo>
                    <a:pt x="230" y="447"/>
                  </a:lnTo>
                  <a:lnTo>
                    <a:pt x="230" y="447"/>
                  </a:lnTo>
                  <a:lnTo>
                    <a:pt x="230" y="452"/>
                  </a:lnTo>
                  <a:lnTo>
                    <a:pt x="227" y="454"/>
                  </a:lnTo>
                  <a:lnTo>
                    <a:pt x="225" y="454"/>
                  </a:lnTo>
                  <a:lnTo>
                    <a:pt x="220" y="454"/>
                  </a:lnTo>
                  <a:lnTo>
                    <a:pt x="206" y="452"/>
                  </a:lnTo>
                  <a:lnTo>
                    <a:pt x="196" y="447"/>
                  </a:lnTo>
                  <a:lnTo>
                    <a:pt x="185" y="442"/>
                  </a:lnTo>
                  <a:lnTo>
                    <a:pt x="185" y="440"/>
                  </a:lnTo>
                  <a:lnTo>
                    <a:pt x="166" y="440"/>
                  </a:lnTo>
                  <a:lnTo>
                    <a:pt x="166" y="440"/>
                  </a:lnTo>
                  <a:close/>
                  <a:moveTo>
                    <a:pt x="175" y="435"/>
                  </a:moveTo>
                  <a:lnTo>
                    <a:pt x="175" y="435"/>
                  </a:lnTo>
                  <a:lnTo>
                    <a:pt x="166" y="440"/>
                  </a:lnTo>
                  <a:lnTo>
                    <a:pt x="185" y="440"/>
                  </a:lnTo>
                  <a:lnTo>
                    <a:pt x="182" y="437"/>
                  </a:lnTo>
                  <a:lnTo>
                    <a:pt x="180" y="435"/>
                  </a:lnTo>
                  <a:lnTo>
                    <a:pt x="178" y="435"/>
                  </a:lnTo>
                  <a:lnTo>
                    <a:pt x="175" y="435"/>
                  </a:lnTo>
                  <a:lnTo>
                    <a:pt x="175" y="435"/>
                  </a:lnTo>
                  <a:lnTo>
                    <a:pt x="175" y="435"/>
                  </a:lnTo>
                  <a:lnTo>
                    <a:pt x="175" y="435"/>
                  </a:lnTo>
                  <a:close/>
                  <a:moveTo>
                    <a:pt x="1680" y="419"/>
                  </a:moveTo>
                  <a:lnTo>
                    <a:pt x="1680" y="419"/>
                  </a:lnTo>
                  <a:lnTo>
                    <a:pt x="1680" y="421"/>
                  </a:lnTo>
                  <a:lnTo>
                    <a:pt x="1677" y="423"/>
                  </a:lnTo>
                  <a:lnTo>
                    <a:pt x="1673" y="426"/>
                  </a:lnTo>
                  <a:lnTo>
                    <a:pt x="1663" y="430"/>
                  </a:lnTo>
                  <a:lnTo>
                    <a:pt x="1659" y="430"/>
                  </a:lnTo>
                  <a:lnTo>
                    <a:pt x="1654" y="435"/>
                  </a:lnTo>
                  <a:lnTo>
                    <a:pt x="1649" y="440"/>
                  </a:lnTo>
                  <a:lnTo>
                    <a:pt x="1874" y="440"/>
                  </a:lnTo>
                  <a:lnTo>
                    <a:pt x="1874" y="440"/>
                  </a:lnTo>
                  <a:lnTo>
                    <a:pt x="1874" y="437"/>
                  </a:lnTo>
                  <a:lnTo>
                    <a:pt x="1869" y="437"/>
                  </a:lnTo>
                  <a:lnTo>
                    <a:pt x="1859" y="435"/>
                  </a:lnTo>
                  <a:lnTo>
                    <a:pt x="1845" y="430"/>
                  </a:lnTo>
                  <a:lnTo>
                    <a:pt x="1833" y="430"/>
                  </a:lnTo>
                  <a:lnTo>
                    <a:pt x="1826" y="423"/>
                  </a:lnTo>
                  <a:lnTo>
                    <a:pt x="1822" y="419"/>
                  </a:lnTo>
                  <a:lnTo>
                    <a:pt x="1680" y="419"/>
                  </a:lnTo>
                  <a:lnTo>
                    <a:pt x="1680" y="419"/>
                  </a:lnTo>
                  <a:close/>
                  <a:moveTo>
                    <a:pt x="1609" y="419"/>
                  </a:moveTo>
                  <a:lnTo>
                    <a:pt x="1609" y="419"/>
                  </a:lnTo>
                  <a:lnTo>
                    <a:pt x="1609" y="421"/>
                  </a:lnTo>
                  <a:lnTo>
                    <a:pt x="1604" y="421"/>
                  </a:lnTo>
                  <a:lnTo>
                    <a:pt x="1602" y="423"/>
                  </a:lnTo>
                  <a:lnTo>
                    <a:pt x="1602" y="426"/>
                  </a:lnTo>
                  <a:lnTo>
                    <a:pt x="1600" y="428"/>
                  </a:lnTo>
                  <a:lnTo>
                    <a:pt x="1602" y="428"/>
                  </a:lnTo>
                  <a:lnTo>
                    <a:pt x="1602" y="430"/>
                  </a:lnTo>
                  <a:lnTo>
                    <a:pt x="1609" y="430"/>
                  </a:lnTo>
                  <a:lnTo>
                    <a:pt x="1616" y="430"/>
                  </a:lnTo>
                  <a:lnTo>
                    <a:pt x="1626" y="430"/>
                  </a:lnTo>
                  <a:lnTo>
                    <a:pt x="1630" y="430"/>
                  </a:lnTo>
                  <a:lnTo>
                    <a:pt x="1633" y="430"/>
                  </a:lnTo>
                  <a:lnTo>
                    <a:pt x="1635" y="430"/>
                  </a:lnTo>
                  <a:lnTo>
                    <a:pt x="1635" y="430"/>
                  </a:lnTo>
                  <a:lnTo>
                    <a:pt x="1637" y="430"/>
                  </a:lnTo>
                  <a:lnTo>
                    <a:pt x="1640" y="426"/>
                  </a:lnTo>
                  <a:lnTo>
                    <a:pt x="1644" y="421"/>
                  </a:lnTo>
                  <a:lnTo>
                    <a:pt x="1644" y="419"/>
                  </a:lnTo>
                  <a:lnTo>
                    <a:pt x="1609" y="419"/>
                  </a:lnTo>
                  <a:lnTo>
                    <a:pt x="1609" y="419"/>
                  </a:lnTo>
                  <a:close/>
                  <a:moveTo>
                    <a:pt x="189" y="419"/>
                  </a:moveTo>
                  <a:lnTo>
                    <a:pt x="189" y="419"/>
                  </a:lnTo>
                  <a:lnTo>
                    <a:pt x="189" y="421"/>
                  </a:lnTo>
                  <a:lnTo>
                    <a:pt x="196" y="426"/>
                  </a:lnTo>
                  <a:lnTo>
                    <a:pt x="201" y="428"/>
                  </a:lnTo>
                  <a:lnTo>
                    <a:pt x="206" y="428"/>
                  </a:lnTo>
                  <a:lnTo>
                    <a:pt x="208" y="428"/>
                  </a:lnTo>
                  <a:lnTo>
                    <a:pt x="211" y="430"/>
                  </a:lnTo>
                  <a:lnTo>
                    <a:pt x="215" y="430"/>
                  </a:lnTo>
                  <a:lnTo>
                    <a:pt x="218" y="435"/>
                  </a:lnTo>
                  <a:lnTo>
                    <a:pt x="222" y="437"/>
                  </a:lnTo>
                  <a:lnTo>
                    <a:pt x="225" y="440"/>
                  </a:lnTo>
                  <a:lnTo>
                    <a:pt x="1522" y="440"/>
                  </a:lnTo>
                  <a:lnTo>
                    <a:pt x="1522" y="440"/>
                  </a:lnTo>
                  <a:lnTo>
                    <a:pt x="1524" y="437"/>
                  </a:lnTo>
                  <a:lnTo>
                    <a:pt x="1526" y="437"/>
                  </a:lnTo>
                  <a:lnTo>
                    <a:pt x="1531" y="437"/>
                  </a:lnTo>
                  <a:lnTo>
                    <a:pt x="1536" y="435"/>
                  </a:lnTo>
                  <a:lnTo>
                    <a:pt x="1540" y="435"/>
                  </a:lnTo>
                  <a:lnTo>
                    <a:pt x="1543" y="430"/>
                  </a:lnTo>
                  <a:lnTo>
                    <a:pt x="1545" y="428"/>
                  </a:lnTo>
                  <a:lnTo>
                    <a:pt x="1545" y="423"/>
                  </a:lnTo>
                  <a:lnTo>
                    <a:pt x="1545" y="419"/>
                  </a:lnTo>
                  <a:lnTo>
                    <a:pt x="1441" y="419"/>
                  </a:lnTo>
                  <a:lnTo>
                    <a:pt x="1437" y="421"/>
                  </a:lnTo>
                  <a:lnTo>
                    <a:pt x="1434" y="423"/>
                  </a:lnTo>
                  <a:lnTo>
                    <a:pt x="1432" y="423"/>
                  </a:lnTo>
                  <a:lnTo>
                    <a:pt x="1429" y="423"/>
                  </a:lnTo>
                  <a:lnTo>
                    <a:pt x="1427" y="421"/>
                  </a:lnTo>
                  <a:lnTo>
                    <a:pt x="1427" y="419"/>
                  </a:lnTo>
                  <a:lnTo>
                    <a:pt x="1318" y="419"/>
                  </a:lnTo>
                  <a:lnTo>
                    <a:pt x="1316" y="421"/>
                  </a:lnTo>
                  <a:lnTo>
                    <a:pt x="1311" y="421"/>
                  </a:lnTo>
                  <a:lnTo>
                    <a:pt x="1307" y="423"/>
                  </a:lnTo>
                  <a:lnTo>
                    <a:pt x="1302" y="426"/>
                  </a:lnTo>
                  <a:lnTo>
                    <a:pt x="1297" y="423"/>
                  </a:lnTo>
                  <a:lnTo>
                    <a:pt x="1297" y="421"/>
                  </a:lnTo>
                  <a:lnTo>
                    <a:pt x="1297" y="419"/>
                  </a:lnTo>
                  <a:lnTo>
                    <a:pt x="189" y="419"/>
                  </a:lnTo>
                  <a:lnTo>
                    <a:pt x="189" y="419"/>
                  </a:lnTo>
                  <a:close/>
                  <a:moveTo>
                    <a:pt x="1621" y="402"/>
                  </a:moveTo>
                  <a:lnTo>
                    <a:pt x="1621" y="402"/>
                  </a:lnTo>
                  <a:lnTo>
                    <a:pt x="1621" y="404"/>
                  </a:lnTo>
                  <a:lnTo>
                    <a:pt x="1618" y="409"/>
                  </a:lnTo>
                  <a:lnTo>
                    <a:pt x="1618" y="414"/>
                  </a:lnTo>
                  <a:lnTo>
                    <a:pt x="1614" y="419"/>
                  </a:lnTo>
                  <a:lnTo>
                    <a:pt x="1611" y="419"/>
                  </a:lnTo>
                  <a:lnTo>
                    <a:pt x="1609" y="419"/>
                  </a:lnTo>
                  <a:lnTo>
                    <a:pt x="1644" y="419"/>
                  </a:lnTo>
                  <a:lnTo>
                    <a:pt x="1647" y="416"/>
                  </a:lnTo>
                  <a:lnTo>
                    <a:pt x="1649" y="411"/>
                  </a:lnTo>
                  <a:lnTo>
                    <a:pt x="1652" y="407"/>
                  </a:lnTo>
                  <a:lnTo>
                    <a:pt x="1654" y="407"/>
                  </a:lnTo>
                  <a:lnTo>
                    <a:pt x="1656" y="407"/>
                  </a:lnTo>
                  <a:lnTo>
                    <a:pt x="1661" y="407"/>
                  </a:lnTo>
                  <a:lnTo>
                    <a:pt x="1661" y="409"/>
                  </a:lnTo>
                  <a:lnTo>
                    <a:pt x="1666" y="411"/>
                  </a:lnTo>
                  <a:lnTo>
                    <a:pt x="1668" y="414"/>
                  </a:lnTo>
                  <a:lnTo>
                    <a:pt x="1670" y="414"/>
                  </a:lnTo>
                  <a:lnTo>
                    <a:pt x="1675" y="416"/>
                  </a:lnTo>
                  <a:lnTo>
                    <a:pt x="1677" y="419"/>
                  </a:lnTo>
                  <a:lnTo>
                    <a:pt x="1680" y="419"/>
                  </a:lnTo>
                  <a:lnTo>
                    <a:pt x="1682" y="419"/>
                  </a:lnTo>
                  <a:lnTo>
                    <a:pt x="1682" y="419"/>
                  </a:lnTo>
                  <a:lnTo>
                    <a:pt x="1822" y="419"/>
                  </a:lnTo>
                  <a:lnTo>
                    <a:pt x="1819" y="419"/>
                  </a:lnTo>
                  <a:lnTo>
                    <a:pt x="1812" y="411"/>
                  </a:lnTo>
                  <a:lnTo>
                    <a:pt x="1803" y="407"/>
                  </a:lnTo>
                  <a:lnTo>
                    <a:pt x="1796" y="404"/>
                  </a:lnTo>
                  <a:lnTo>
                    <a:pt x="1793" y="404"/>
                  </a:lnTo>
                  <a:lnTo>
                    <a:pt x="1791" y="407"/>
                  </a:lnTo>
                  <a:lnTo>
                    <a:pt x="1786" y="407"/>
                  </a:lnTo>
                  <a:lnTo>
                    <a:pt x="1784" y="409"/>
                  </a:lnTo>
                  <a:lnTo>
                    <a:pt x="1779" y="409"/>
                  </a:lnTo>
                  <a:lnTo>
                    <a:pt x="1774" y="407"/>
                  </a:lnTo>
                  <a:lnTo>
                    <a:pt x="1772" y="404"/>
                  </a:lnTo>
                  <a:lnTo>
                    <a:pt x="1770" y="402"/>
                  </a:lnTo>
                  <a:lnTo>
                    <a:pt x="1621" y="402"/>
                  </a:lnTo>
                  <a:lnTo>
                    <a:pt x="1621" y="402"/>
                  </a:lnTo>
                  <a:close/>
                  <a:moveTo>
                    <a:pt x="1465" y="402"/>
                  </a:moveTo>
                  <a:lnTo>
                    <a:pt x="1465" y="402"/>
                  </a:lnTo>
                  <a:lnTo>
                    <a:pt x="1463" y="402"/>
                  </a:lnTo>
                  <a:lnTo>
                    <a:pt x="1458" y="404"/>
                  </a:lnTo>
                  <a:lnTo>
                    <a:pt x="1455" y="404"/>
                  </a:lnTo>
                  <a:lnTo>
                    <a:pt x="1451" y="404"/>
                  </a:lnTo>
                  <a:lnTo>
                    <a:pt x="1448" y="409"/>
                  </a:lnTo>
                  <a:lnTo>
                    <a:pt x="1446" y="414"/>
                  </a:lnTo>
                  <a:lnTo>
                    <a:pt x="1444" y="419"/>
                  </a:lnTo>
                  <a:lnTo>
                    <a:pt x="1441" y="419"/>
                  </a:lnTo>
                  <a:lnTo>
                    <a:pt x="1441" y="419"/>
                  </a:lnTo>
                  <a:lnTo>
                    <a:pt x="1548" y="419"/>
                  </a:lnTo>
                  <a:lnTo>
                    <a:pt x="1548" y="419"/>
                  </a:lnTo>
                  <a:lnTo>
                    <a:pt x="1545" y="414"/>
                  </a:lnTo>
                  <a:lnTo>
                    <a:pt x="1543" y="409"/>
                  </a:lnTo>
                  <a:lnTo>
                    <a:pt x="1538" y="407"/>
                  </a:lnTo>
                  <a:lnTo>
                    <a:pt x="1536" y="404"/>
                  </a:lnTo>
                  <a:lnTo>
                    <a:pt x="1531" y="404"/>
                  </a:lnTo>
                  <a:lnTo>
                    <a:pt x="1529" y="402"/>
                  </a:lnTo>
                  <a:lnTo>
                    <a:pt x="1526" y="402"/>
                  </a:lnTo>
                  <a:lnTo>
                    <a:pt x="1465" y="402"/>
                  </a:lnTo>
                  <a:lnTo>
                    <a:pt x="1465" y="402"/>
                  </a:lnTo>
                  <a:close/>
                  <a:moveTo>
                    <a:pt x="1333" y="402"/>
                  </a:moveTo>
                  <a:lnTo>
                    <a:pt x="1333" y="402"/>
                  </a:lnTo>
                  <a:lnTo>
                    <a:pt x="1333" y="411"/>
                  </a:lnTo>
                  <a:lnTo>
                    <a:pt x="1328" y="419"/>
                  </a:lnTo>
                  <a:lnTo>
                    <a:pt x="1323" y="419"/>
                  </a:lnTo>
                  <a:lnTo>
                    <a:pt x="1321" y="419"/>
                  </a:lnTo>
                  <a:lnTo>
                    <a:pt x="1318" y="419"/>
                  </a:lnTo>
                  <a:lnTo>
                    <a:pt x="1429" y="419"/>
                  </a:lnTo>
                  <a:lnTo>
                    <a:pt x="1429" y="419"/>
                  </a:lnTo>
                  <a:lnTo>
                    <a:pt x="1429" y="416"/>
                  </a:lnTo>
                  <a:lnTo>
                    <a:pt x="1429" y="411"/>
                  </a:lnTo>
                  <a:lnTo>
                    <a:pt x="1429" y="407"/>
                  </a:lnTo>
                  <a:lnTo>
                    <a:pt x="1429" y="402"/>
                  </a:lnTo>
                  <a:lnTo>
                    <a:pt x="1429" y="402"/>
                  </a:lnTo>
                  <a:lnTo>
                    <a:pt x="1333" y="402"/>
                  </a:lnTo>
                  <a:lnTo>
                    <a:pt x="1333" y="402"/>
                  </a:lnTo>
                  <a:close/>
                  <a:moveTo>
                    <a:pt x="149" y="402"/>
                  </a:moveTo>
                  <a:lnTo>
                    <a:pt x="149" y="402"/>
                  </a:lnTo>
                  <a:lnTo>
                    <a:pt x="149" y="404"/>
                  </a:lnTo>
                  <a:lnTo>
                    <a:pt x="149" y="404"/>
                  </a:lnTo>
                  <a:lnTo>
                    <a:pt x="152" y="409"/>
                  </a:lnTo>
                  <a:lnTo>
                    <a:pt x="154" y="411"/>
                  </a:lnTo>
                  <a:lnTo>
                    <a:pt x="159" y="414"/>
                  </a:lnTo>
                  <a:lnTo>
                    <a:pt x="163" y="416"/>
                  </a:lnTo>
                  <a:lnTo>
                    <a:pt x="170" y="416"/>
                  </a:lnTo>
                  <a:lnTo>
                    <a:pt x="185" y="419"/>
                  </a:lnTo>
                  <a:lnTo>
                    <a:pt x="189" y="419"/>
                  </a:lnTo>
                  <a:lnTo>
                    <a:pt x="1297" y="419"/>
                  </a:lnTo>
                  <a:lnTo>
                    <a:pt x="1295" y="419"/>
                  </a:lnTo>
                  <a:lnTo>
                    <a:pt x="1292" y="414"/>
                  </a:lnTo>
                  <a:lnTo>
                    <a:pt x="1292" y="407"/>
                  </a:lnTo>
                  <a:lnTo>
                    <a:pt x="1292" y="402"/>
                  </a:lnTo>
                  <a:lnTo>
                    <a:pt x="1266" y="402"/>
                  </a:lnTo>
                  <a:lnTo>
                    <a:pt x="1269" y="404"/>
                  </a:lnTo>
                  <a:lnTo>
                    <a:pt x="1266" y="411"/>
                  </a:lnTo>
                  <a:lnTo>
                    <a:pt x="1264" y="416"/>
                  </a:lnTo>
                  <a:lnTo>
                    <a:pt x="1259" y="419"/>
                  </a:lnTo>
                  <a:lnTo>
                    <a:pt x="1250" y="419"/>
                  </a:lnTo>
                  <a:lnTo>
                    <a:pt x="1231" y="419"/>
                  </a:lnTo>
                  <a:lnTo>
                    <a:pt x="1215" y="419"/>
                  </a:lnTo>
                  <a:lnTo>
                    <a:pt x="1198" y="419"/>
                  </a:lnTo>
                  <a:lnTo>
                    <a:pt x="1184" y="419"/>
                  </a:lnTo>
                  <a:lnTo>
                    <a:pt x="1172" y="419"/>
                  </a:lnTo>
                  <a:lnTo>
                    <a:pt x="1160" y="419"/>
                  </a:lnTo>
                  <a:lnTo>
                    <a:pt x="1148" y="419"/>
                  </a:lnTo>
                  <a:lnTo>
                    <a:pt x="1144" y="414"/>
                  </a:lnTo>
                  <a:lnTo>
                    <a:pt x="1141" y="409"/>
                  </a:lnTo>
                  <a:lnTo>
                    <a:pt x="1144" y="404"/>
                  </a:lnTo>
                  <a:lnTo>
                    <a:pt x="1146" y="404"/>
                  </a:lnTo>
                  <a:lnTo>
                    <a:pt x="1151" y="402"/>
                  </a:lnTo>
                  <a:lnTo>
                    <a:pt x="149" y="402"/>
                  </a:lnTo>
                  <a:lnTo>
                    <a:pt x="149" y="402"/>
                  </a:lnTo>
                  <a:close/>
                  <a:moveTo>
                    <a:pt x="1588" y="381"/>
                  </a:moveTo>
                  <a:lnTo>
                    <a:pt x="1588" y="381"/>
                  </a:lnTo>
                  <a:lnTo>
                    <a:pt x="1588" y="383"/>
                  </a:lnTo>
                  <a:lnTo>
                    <a:pt x="1588" y="386"/>
                  </a:lnTo>
                  <a:lnTo>
                    <a:pt x="1590" y="388"/>
                  </a:lnTo>
                  <a:lnTo>
                    <a:pt x="1592" y="388"/>
                  </a:lnTo>
                  <a:lnTo>
                    <a:pt x="1595" y="388"/>
                  </a:lnTo>
                  <a:lnTo>
                    <a:pt x="1602" y="388"/>
                  </a:lnTo>
                  <a:lnTo>
                    <a:pt x="1607" y="388"/>
                  </a:lnTo>
                  <a:lnTo>
                    <a:pt x="1609" y="388"/>
                  </a:lnTo>
                  <a:lnTo>
                    <a:pt x="1614" y="388"/>
                  </a:lnTo>
                  <a:lnTo>
                    <a:pt x="1616" y="388"/>
                  </a:lnTo>
                  <a:lnTo>
                    <a:pt x="1618" y="393"/>
                  </a:lnTo>
                  <a:lnTo>
                    <a:pt x="1621" y="395"/>
                  </a:lnTo>
                  <a:lnTo>
                    <a:pt x="1623" y="400"/>
                  </a:lnTo>
                  <a:lnTo>
                    <a:pt x="1621" y="402"/>
                  </a:lnTo>
                  <a:lnTo>
                    <a:pt x="1770" y="402"/>
                  </a:lnTo>
                  <a:lnTo>
                    <a:pt x="1770" y="400"/>
                  </a:lnTo>
                  <a:lnTo>
                    <a:pt x="1765" y="383"/>
                  </a:lnTo>
                  <a:lnTo>
                    <a:pt x="1765" y="381"/>
                  </a:lnTo>
                  <a:lnTo>
                    <a:pt x="1588" y="381"/>
                  </a:lnTo>
                  <a:lnTo>
                    <a:pt x="1588" y="381"/>
                  </a:lnTo>
                  <a:close/>
                  <a:moveTo>
                    <a:pt x="1472" y="381"/>
                  </a:moveTo>
                  <a:lnTo>
                    <a:pt x="1472" y="381"/>
                  </a:lnTo>
                  <a:lnTo>
                    <a:pt x="1472" y="383"/>
                  </a:lnTo>
                  <a:lnTo>
                    <a:pt x="1472" y="388"/>
                  </a:lnTo>
                  <a:lnTo>
                    <a:pt x="1470" y="393"/>
                  </a:lnTo>
                  <a:lnTo>
                    <a:pt x="1470" y="397"/>
                  </a:lnTo>
                  <a:lnTo>
                    <a:pt x="1465" y="400"/>
                  </a:lnTo>
                  <a:lnTo>
                    <a:pt x="1465" y="402"/>
                  </a:lnTo>
                  <a:lnTo>
                    <a:pt x="1526" y="402"/>
                  </a:lnTo>
                  <a:lnTo>
                    <a:pt x="1524" y="400"/>
                  </a:lnTo>
                  <a:lnTo>
                    <a:pt x="1524" y="397"/>
                  </a:lnTo>
                  <a:lnTo>
                    <a:pt x="1526" y="395"/>
                  </a:lnTo>
                  <a:lnTo>
                    <a:pt x="1526" y="393"/>
                  </a:lnTo>
                  <a:lnTo>
                    <a:pt x="1533" y="388"/>
                  </a:lnTo>
                  <a:lnTo>
                    <a:pt x="1536" y="388"/>
                  </a:lnTo>
                  <a:lnTo>
                    <a:pt x="1540" y="386"/>
                  </a:lnTo>
                  <a:lnTo>
                    <a:pt x="1543" y="386"/>
                  </a:lnTo>
                  <a:lnTo>
                    <a:pt x="1548" y="386"/>
                  </a:lnTo>
                  <a:lnTo>
                    <a:pt x="1555" y="386"/>
                  </a:lnTo>
                  <a:lnTo>
                    <a:pt x="1557" y="386"/>
                  </a:lnTo>
                  <a:lnTo>
                    <a:pt x="1562" y="386"/>
                  </a:lnTo>
                  <a:lnTo>
                    <a:pt x="1566" y="386"/>
                  </a:lnTo>
                  <a:lnTo>
                    <a:pt x="1566" y="386"/>
                  </a:lnTo>
                  <a:lnTo>
                    <a:pt x="1566" y="386"/>
                  </a:lnTo>
                  <a:lnTo>
                    <a:pt x="1569" y="386"/>
                  </a:lnTo>
                  <a:lnTo>
                    <a:pt x="1574" y="386"/>
                  </a:lnTo>
                  <a:lnTo>
                    <a:pt x="1574" y="386"/>
                  </a:lnTo>
                  <a:lnTo>
                    <a:pt x="1578" y="383"/>
                  </a:lnTo>
                  <a:lnTo>
                    <a:pt x="1578" y="381"/>
                  </a:lnTo>
                  <a:lnTo>
                    <a:pt x="1472" y="381"/>
                  </a:lnTo>
                  <a:lnTo>
                    <a:pt x="1472" y="381"/>
                  </a:lnTo>
                  <a:close/>
                  <a:moveTo>
                    <a:pt x="1328" y="381"/>
                  </a:moveTo>
                  <a:lnTo>
                    <a:pt x="1328" y="381"/>
                  </a:lnTo>
                  <a:lnTo>
                    <a:pt x="1330" y="388"/>
                  </a:lnTo>
                  <a:lnTo>
                    <a:pt x="1333" y="402"/>
                  </a:lnTo>
                  <a:lnTo>
                    <a:pt x="1333" y="402"/>
                  </a:lnTo>
                  <a:lnTo>
                    <a:pt x="1429" y="402"/>
                  </a:lnTo>
                  <a:lnTo>
                    <a:pt x="1427" y="397"/>
                  </a:lnTo>
                  <a:lnTo>
                    <a:pt x="1427" y="393"/>
                  </a:lnTo>
                  <a:lnTo>
                    <a:pt x="1422" y="390"/>
                  </a:lnTo>
                  <a:lnTo>
                    <a:pt x="1418" y="388"/>
                  </a:lnTo>
                  <a:lnTo>
                    <a:pt x="1413" y="388"/>
                  </a:lnTo>
                  <a:lnTo>
                    <a:pt x="1411" y="388"/>
                  </a:lnTo>
                  <a:lnTo>
                    <a:pt x="1408" y="388"/>
                  </a:lnTo>
                  <a:lnTo>
                    <a:pt x="1401" y="393"/>
                  </a:lnTo>
                  <a:lnTo>
                    <a:pt x="1396" y="395"/>
                  </a:lnTo>
                  <a:lnTo>
                    <a:pt x="1394" y="397"/>
                  </a:lnTo>
                  <a:lnTo>
                    <a:pt x="1392" y="400"/>
                  </a:lnTo>
                  <a:lnTo>
                    <a:pt x="1389" y="400"/>
                  </a:lnTo>
                  <a:lnTo>
                    <a:pt x="1385" y="395"/>
                  </a:lnTo>
                  <a:lnTo>
                    <a:pt x="1385" y="390"/>
                  </a:lnTo>
                  <a:lnTo>
                    <a:pt x="1380" y="386"/>
                  </a:lnTo>
                  <a:lnTo>
                    <a:pt x="1380" y="381"/>
                  </a:lnTo>
                  <a:lnTo>
                    <a:pt x="1328" y="381"/>
                  </a:lnTo>
                  <a:lnTo>
                    <a:pt x="1328" y="381"/>
                  </a:lnTo>
                  <a:close/>
                  <a:moveTo>
                    <a:pt x="1248" y="381"/>
                  </a:moveTo>
                  <a:lnTo>
                    <a:pt x="1248" y="381"/>
                  </a:lnTo>
                  <a:lnTo>
                    <a:pt x="1248" y="383"/>
                  </a:lnTo>
                  <a:lnTo>
                    <a:pt x="1248" y="386"/>
                  </a:lnTo>
                  <a:lnTo>
                    <a:pt x="1250" y="388"/>
                  </a:lnTo>
                  <a:lnTo>
                    <a:pt x="1255" y="388"/>
                  </a:lnTo>
                  <a:lnTo>
                    <a:pt x="1262" y="390"/>
                  </a:lnTo>
                  <a:lnTo>
                    <a:pt x="1264" y="395"/>
                  </a:lnTo>
                  <a:lnTo>
                    <a:pt x="1266" y="402"/>
                  </a:lnTo>
                  <a:lnTo>
                    <a:pt x="1266" y="402"/>
                  </a:lnTo>
                  <a:lnTo>
                    <a:pt x="1292" y="402"/>
                  </a:lnTo>
                  <a:lnTo>
                    <a:pt x="1292" y="400"/>
                  </a:lnTo>
                  <a:lnTo>
                    <a:pt x="1290" y="393"/>
                  </a:lnTo>
                  <a:lnTo>
                    <a:pt x="1290" y="388"/>
                  </a:lnTo>
                  <a:lnTo>
                    <a:pt x="1290" y="381"/>
                  </a:lnTo>
                  <a:lnTo>
                    <a:pt x="1248" y="381"/>
                  </a:lnTo>
                  <a:lnTo>
                    <a:pt x="1248" y="381"/>
                  </a:lnTo>
                  <a:close/>
                  <a:moveTo>
                    <a:pt x="194" y="381"/>
                  </a:moveTo>
                  <a:lnTo>
                    <a:pt x="194" y="381"/>
                  </a:lnTo>
                  <a:lnTo>
                    <a:pt x="192" y="386"/>
                  </a:lnTo>
                  <a:lnTo>
                    <a:pt x="187" y="388"/>
                  </a:lnTo>
                  <a:lnTo>
                    <a:pt x="182" y="390"/>
                  </a:lnTo>
                  <a:lnTo>
                    <a:pt x="178" y="393"/>
                  </a:lnTo>
                  <a:lnTo>
                    <a:pt x="175" y="395"/>
                  </a:lnTo>
                  <a:lnTo>
                    <a:pt x="173" y="395"/>
                  </a:lnTo>
                  <a:lnTo>
                    <a:pt x="170" y="395"/>
                  </a:lnTo>
                  <a:lnTo>
                    <a:pt x="166" y="393"/>
                  </a:lnTo>
                  <a:lnTo>
                    <a:pt x="163" y="393"/>
                  </a:lnTo>
                  <a:lnTo>
                    <a:pt x="159" y="393"/>
                  </a:lnTo>
                  <a:lnTo>
                    <a:pt x="154" y="393"/>
                  </a:lnTo>
                  <a:lnTo>
                    <a:pt x="149" y="393"/>
                  </a:lnTo>
                  <a:lnTo>
                    <a:pt x="149" y="395"/>
                  </a:lnTo>
                  <a:lnTo>
                    <a:pt x="149" y="397"/>
                  </a:lnTo>
                  <a:lnTo>
                    <a:pt x="149" y="400"/>
                  </a:lnTo>
                  <a:lnTo>
                    <a:pt x="149" y="402"/>
                  </a:lnTo>
                  <a:lnTo>
                    <a:pt x="1151" y="402"/>
                  </a:lnTo>
                  <a:lnTo>
                    <a:pt x="1151" y="400"/>
                  </a:lnTo>
                  <a:lnTo>
                    <a:pt x="1155" y="400"/>
                  </a:lnTo>
                  <a:lnTo>
                    <a:pt x="1160" y="397"/>
                  </a:lnTo>
                  <a:lnTo>
                    <a:pt x="1165" y="397"/>
                  </a:lnTo>
                  <a:lnTo>
                    <a:pt x="1174" y="397"/>
                  </a:lnTo>
                  <a:lnTo>
                    <a:pt x="1189" y="395"/>
                  </a:lnTo>
                  <a:lnTo>
                    <a:pt x="1203" y="390"/>
                  </a:lnTo>
                  <a:lnTo>
                    <a:pt x="1215" y="381"/>
                  </a:lnTo>
                  <a:lnTo>
                    <a:pt x="957" y="381"/>
                  </a:lnTo>
                  <a:lnTo>
                    <a:pt x="962" y="383"/>
                  </a:lnTo>
                  <a:lnTo>
                    <a:pt x="962" y="386"/>
                  </a:lnTo>
                  <a:lnTo>
                    <a:pt x="964" y="388"/>
                  </a:lnTo>
                  <a:lnTo>
                    <a:pt x="964" y="390"/>
                  </a:lnTo>
                  <a:lnTo>
                    <a:pt x="962" y="393"/>
                  </a:lnTo>
                  <a:lnTo>
                    <a:pt x="959" y="395"/>
                  </a:lnTo>
                  <a:lnTo>
                    <a:pt x="957" y="397"/>
                  </a:lnTo>
                  <a:lnTo>
                    <a:pt x="950" y="397"/>
                  </a:lnTo>
                  <a:lnTo>
                    <a:pt x="948" y="395"/>
                  </a:lnTo>
                  <a:lnTo>
                    <a:pt x="933" y="388"/>
                  </a:lnTo>
                  <a:lnTo>
                    <a:pt x="917" y="388"/>
                  </a:lnTo>
                  <a:lnTo>
                    <a:pt x="907" y="381"/>
                  </a:lnTo>
                  <a:lnTo>
                    <a:pt x="801" y="381"/>
                  </a:lnTo>
                  <a:lnTo>
                    <a:pt x="796" y="383"/>
                  </a:lnTo>
                  <a:lnTo>
                    <a:pt x="796" y="386"/>
                  </a:lnTo>
                  <a:lnTo>
                    <a:pt x="796" y="386"/>
                  </a:lnTo>
                  <a:lnTo>
                    <a:pt x="796" y="386"/>
                  </a:lnTo>
                  <a:lnTo>
                    <a:pt x="794" y="383"/>
                  </a:lnTo>
                  <a:lnTo>
                    <a:pt x="794" y="381"/>
                  </a:lnTo>
                  <a:lnTo>
                    <a:pt x="648" y="381"/>
                  </a:lnTo>
                  <a:lnTo>
                    <a:pt x="648" y="381"/>
                  </a:lnTo>
                  <a:lnTo>
                    <a:pt x="643" y="386"/>
                  </a:lnTo>
                  <a:lnTo>
                    <a:pt x="641" y="388"/>
                  </a:lnTo>
                  <a:lnTo>
                    <a:pt x="636" y="393"/>
                  </a:lnTo>
                  <a:lnTo>
                    <a:pt x="631" y="395"/>
                  </a:lnTo>
                  <a:lnTo>
                    <a:pt x="626" y="397"/>
                  </a:lnTo>
                  <a:lnTo>
                    <a:pt x="624" y="397"/>
                  </a:lnTo>
                  <a:lnTo>
                    <a:pt x="619" y="397"/>
                  </a:lnTo>
                  <a:lnTo>
                    <a:pt x="615" y="393"/>
                  </a:lnTo>
                  <a:lnTo>
                    <a:pt x="612" y="388"/>
                  </a:lnTo>
                  <a:lnTo>
                    <a:pt x="610" y="388"/>
                  </a:lnTo>
                  <a:lnTo>
                    <a:pt x="605" y="386"/>
                  </a:lnTo>
                  <a:lnTo>
                    <a:pt x="603" y="383"/>
                  </a:lnTo>
                  <a:lnTo>
                    <a:pt x="600" y="383"/>
                  </a:lnTo>
                  <a:lnTo>
                    <a:pt x="600" y="381"/>
                  </a:lnTo>
                  <a:lnTo>
                    <a:pt x="194" y="381"/>
                  </a:lnTo>
                  <a:lnTo>
                    <a:pt x="194" y="381"/>
                  </a:lnTo>
                  <a:close/>
                  <a:moveTo>
                    <a:pt x="1290" y="376"/>
                  </a:moveTo>
                  <a:lnTo>
                    <a:pt x="1290" y="376"/>
                  </a:lnTo>
                  <a:lnTo>
                    <a:pt x="1288" y="376"/>
                  </a:lnTo>
                  <a:lnTo>
                    <a:pt x="1283" y="376"/>
                  </a:lnTo>
                  <a:lnTo>
                    <a:pt x="1278" y="378"/>
                  </a:lnTo>
                  <a:lnTo>
                    <a:pt x="1274" y="378"/>
                  </a:lnTo>
                  <a:lnTo>
                    <a:pt x="1266" y="376"/>
                  </a:lnTo>
                  <a:lnTo>
                    <a:pt x="1262" y="376"/>
                  </a:lnTo>
                  <a:lnTo>
                    <a:pt x="1259" y="376"/>
                  </a:lnTo>
                  <a:lnTo>
                    <a:pt x="1252" y="378"/>
                  </a:lnTo>
                  <a:lnTo>
                    <a:pt x="1250" y="381"/>
                  </a:lnTo>
                  <a:lnTo>
                    <a:pt x="1250" y="381"/>
                  </a:lnTo>
                  <a:lnTo>
                    <a:pt x="1292" y="381"/>
                  </a:lnTo>
                  <a:lnTo>
                    <a:pt x="1292" y="381"/>
                  </a:lnTo>
                  <a:lnTo>
                    <a:pt x="1292" y="376"/>
                  </a:lnTo>
                  <a:lnTo>
                    <a:pt x="1292" y="376"/>
                  </a:lnTo>
                  <a:lnTo>
                    <a:pt x="1290" y="376"/>
                  </a:lnTo>
                  <a:lnTo>
                    <a:pt x="1290" y="376"/>
                  </a:lnTo>
                  <a:close/>
                  <a:moveTo>
                    <a:pt x="818" y="369"/>
                  </a:moveTo>
                  <a:lnTo>
                    <a:pt x="818" y="369"/>
                  </a:lnTo>
                  <a:lnTo>
                    <a:pt x="818" y="371"/>
                  </a:lnTo>
                  <a:lnTo>
                    <a:pt x="813" y="371"/>
                  </a:lnTo>
                  <a:lnTo>
                    <a:pt x="811" y="374"/>
                  </a:lnTo>
                  <a:lnTo>
                    <a:pt x="804" y="376"/>
                  </a:lnTo>
                  <a:lnTo>
                    <a:pt x="801" y="381"/>
                  </a:lnTo>
                  <a:lnTo>
                    <a:pt x="801" y="381"/>
                  </a:lnTo>
                  <a:lnTo>
                    <a:pt x="907" y="381"/>
                  </a:lnTo>
                  <a:lnTo>
                    <a:pt x="907" y="381"/>
                  </a:lnTo>
                  <a:lnTo>
                    <a:pt x="896" y="376"/>
                  </a:lnTo>
                  <a:lnTo>
                    <a:pt x="879" y="374"/>
                  </a:lnTo>
                  <a:lnTo>
                    <a:pt x="863" y="371"/>
                  </a:lnTo>
                  <a:lnTo>
                    <a:pt x="851" y="374"/>
                  </a:lnTo>
                  <a:lnTo>
                    <a:pt x="839" y="374"/>
                  </a:lnTo>
                  <a:lnTo>
                    <a:pt x="827" y="371"/>
                  </a:lnTo>
                  <a:lnTo>
                    <a:pt x="818" y="369"/>
                  </a:lnTo>
                  <a:lnTo>
                    <a:pt x="818" y="369"/>
                  </a:lnTo>
                  <a:close/>
                  <a:moveTo>
                    <a:pt x="782" y="364"/>
                  </a:moveTo>
                  <a:lnTo>
                    <a:pt x="782" y="364"/>
                  </a:lnTo>
                  <a:lnTo>
                    <a:pt x="780" y="364"/>
                  </a:lnTo>
                  <a:lnTo>
                    <a:pt x="775" y="367"/>
                  </a:lnTo>
                  <a:lnTo>
                    <a:pt x="773" y="371"/>
                  </a:lnTo>
                  <a:lnTo>
                    <a:pt x="770" y="371"/>
                  </a:lnTo>
                  <a:lnTo>
                    <a:pt x="768" y="374"/>
                  </a:lnTo>
                  <a:lnTo>
                    <a:pt x="761" y="371"/>
                  </a:lnTo>
                  <a:lnTo>
                    <a:pt x="752" y="369"/>
                  </a:lnTo>
                  <a:lnTo>
                    <a:pt x="742" y="367"/>
                  </a:lnTo>
                  <a:lnTo>
                    <a:pt x="728" y="369"/>
                  </a:lnTo>
                  <a:lnTo>
                    <a:pt x="718" y="371"/>
                  </a:lnTo>
                  <a:lnTo>
                    <a:pt x="714" y="376"/>
                  </a:lnTo>
                  <a:lnTo>
                    <a:pt x="707" y="378"/>
                  </a:lnTo>
                  <a:lnTo>
                    <a:pt x="693" y="378"/>
                  </a:lnTo>
                  <a:lnTo>
                    <a:pt x="676" y="376"/>
                  </a:lnTo>
                  <a:lnTo>
                    <a:pt x="667" y="374"/>
                  </a:lnTo>
                  <a:lnTo>
                    <a:pt x="657" y="374"/>
                  </a:lnTo>
                  <a:lnTo>
                    <a:pt x="652" y="374"/>
                  </a:lnTo>
                  <a:lnTo>
                    <a:pt x="650" y="374"/>
                  </a:lnTo>
                  <a:lnTo>
                    <a:pt x="650" y="376"/>
                  </a:lnTo>
                  <a:lnTo>
                    <a:pt x="648" y="376"/>
                  </a:lnTo>
                  <a:lnTo>
                    <a:pt x="648" y="376"/>
                  </a:lnTo>
                  <a:lnTo>
                    <a:pt x="648" y="376"/>
                  </a:lnTo>
                  <a:lnTo>
                    <a:pt x="648" y="378"/>
                  </a:lnTo>
                  <a:lnTo>
                    <a:pt x="648" y="381"/>
                  </a:lnTo>
                  <a:lnTo>
                    <a:pt x="794" y="381"/>
                  </a:lnTo>
                  <a:lnTo>
                    <a:pt x="792" y="378"/>
                  </a:lnTo>
                  <a:lnTo>
                    <a:pt x="789" y="374"/>
                  </a:lnTo>
                  <a:lnTo>
                    <a:pt x="787" y="371"/>
                  </a:lnTo>
                  <a:lnTo>
                    <a:pt x="785" y="367"/>
                  </a:lnTo>
                  <a:lnTo>
                    <a:pt x="782" y="364"/>
                  </a:lnTo>
                  <a:lnTo>
                    <a:pt x="782" y="364"/>
                  </a:lnTo>
                  <a:close/>
                  <a:moveTo>
                    <a:pt x="1401" y="362"/>
                  </a:moveTo>
                  <a:lnTo>
                    <a:pt x="1401" y="362"/>
                  </a:lnTo>
                  <a:lnTo>
                    <a:pt x="1411" y="371"/>
                  </a:lnTo>
                  <a:lnTo>
                    <a:pt x="1425" y="374"/>
                  </a:lnTo>
                  <a:lnTo>
                    <a:pt x="1439" y="374"/>
                  </a:lnTo>
                  <a:lnTo>
                    <a:pt x="1451" y="374"/>
                  </a:lnTo>
                  <a:lnTo>
                    <a:pt x="1463" y="374"/>
                  </a:lnTo>
                  <a:lnTo>
                    <a:pt x="1472" y="376"/>
                  </a:lnTo>
                  <a:lnTo>
                    <a:pt x="1472" y="376"/>
                  </a:lnTo>
                  <a:lnTo>
                    <a:pt x="1472" y="378"/>
                  </a:lnTo>
                  <a:lnTo>
                    <a:pt x="1472" y="381"/>
                  </a:lnTo>
                  <a:lnTo>
                    <a:pt x="1578" y="381"/>
                  </a:lnTo>
                  <a:lnTo>
                    <a:pt x="1578" y="381"/>
                  </a:lnTo>
                  <a:lnTo>
                    <a:pt x="1578" y="378"/>
                  </a:lnTo>
                  <a:lnTo>
                    <a:pt x="1578" y="374"/>
                  </a:lnTo>
                  <a:lnTo>
                    <a:pt x="1578" y="371"/>
                  </a:lnTo>
                  <a:lnTo>
                    <a:pt x="1578" y="371"/>
                  </a:lnTo>
                  <a:lnTo>
                    <a:pt x="1581" y="371"/>
                  </a:lnTo>
                  <a:lnTo>
                    <a:pt x="1583" y="371"/>
                  </a:lnTo>
                  <a:lnTo>
                    <a:pt x="1585" y="371"/>
                  </a:lnTo>
                  <a:lnTo>
                    <a:pt x="1588" y="371"/>
                  </a:lnTo>
                  <a:lnTo>
                    <a:pt x="1588" y="376"/>
                  </a:lnTo>
                  <a:lnTo>
                    <a:pt x="1590" y="378"/>
                  </a:lnTo>
                  <a:lnTo>
                    <a:pt x="1590" y="381"/>
                  </a:lnTo>
                  <a:lnTo>
                    <a:pt x="1767" y="381"/>
                  </a:lnTo>
                  <a:lnTo>
                    <a:pt x="1763" y="371"/>
                  </a:lnTo>
                  <a:lnTo>
                    <a:pt x="1758" y="362"/>
                  </a:lnTo>
                  <a:lnTo>
                    <a:pt x="1753" y="362"/>
                  </a:lnTo>
                  <a:lnTo>
                    <a:pt x="1401" y="362"/>
                  </a:lnTo>
                  <a:lnTo>
                    <a:pt x="1401" y="362"/>
                  </a:lnTo>
                  <a:close/>
                  <a:moveTo>
                    <a:pt x="1321" y="362"/>
                  </a:moveTo>
                  <a:lnTo>
                    <a:pt x="1321" y="362"/>
                  </a:lnTo>
                  <a:lnTo>
                    <a:pt x="1323" y="364"/>
                  </a:lnTo>
                  <a:lnTo>
                    <a:pt x="1326" y="374"/>
                  </a:lnTo>
                  <a:lnTo>
                    <a:pt x="1328" y="381"/>
                  </a:lnTo>
                  <a:lnTo>
                    <a:pt x="1380" y="381"/>
                  </a:lnTo>
                  <a:lnTo>
                    <a:pt x="1378" y="381"/>
                  </a:lnTo>
                  <a:lnTo>
                    <a:pt x="1375" y="374"/>
                  </a:lnTo>
                  <a:lnTo>
                    <a:pt x="1368" y="371"/>
                  </a:lnTo>
                  <a:lnTo>
                    <a:pt x="1366" y="369"/>
                  </a:lnTo>
                  <a:lnTo>
                    <a:pt x="1363" y="367"/>
                  </a:lnTo>
                  <a:lnTo>
                    <a:pt x="1363" y="367"/>
                  </a:lnTo>
                  <a:lnTo>
                    <a:pt x="1363" y="364"/>
                  </a:lnTo>
                  <a:lnTo>
                    <a:pt x="1361" y="362"/>
                  </a:lnTo>
                  <a:lnTo>
                    <a:pt x="1361" y="362"/>
                  </a:lnTo>
                  <a:lnTo>
                    <a:pt x="1321" y="362"/>
                  </a:lnTo>
                  <a:lnTo>
                    <a:pt x="1321" y="362"/>
                  </a:lnTo>
                  <a:close/>
                  <a:moveTo>
                    <a:pt x="938" y="362"/>
                  </a:moveTo>
                  <a:lnTo>
                    <a:pt x="938" y="362"/>
                  </a:lnTo>
                  <a:lnTo>
                    <a:pt x="943" y="367"/>
                  </a:lnTo>
                  <a:lnTo>
                    <a:pt x="943" y="369"/>
                  </a:lnTo>
                  <a:lnTo>
                    <a:pt x="945" y="371"/>
                  </a:lnTo>
                  <a:lnTo>
                    <a:pt x="948" y="371"/>
                  </a:lnTo>
                  <a:lnTo>
                    <a:pt x="950" y="374"/>
                  </a:lnTo>
                  <a:lnTo>
                    <a:pt x="955" y="378"/>
                  </a:lnTo>
                  <a:lnTo>
                    <a:pt x="957" y="381"/>
                  </a:lnTo>
                  <a:lnTo>
                    <a:pt x="957" y="381"/>
                  </a:lnTo>
                  <a:lnTo>
                    <a:pt x="1215" y="381"/>
                  </a:lnTo>
                  <a:lnTo>
                    <a:pt x="1217" y="381"/>
                  </a:lnTo>
                  <a:lnTo>
                    <a:pt x="1217" y="376"/>
                  </a:lnTo>
                  <a:lnTo>
                    <a:pt x="1217" y="371"/>
                  </a:lnTo>
                  <a:lnTo>
                    <a:pt x="1217" y="369"/>
                  </a:lnTo>
                  <a:lnTo>
                    <a:pt x="1215" y="367"/>
                  </a:lnTo>
                  <a:lnTo>
                    <a:pt x="1210" y="364"/>
                  </a:lnTo>
                  <a:lnTo>
                    <a:pt x="1207" y="362"/>
                  </a:lnTo>
                  <a:lnTo>
                    <a:pt x="1207" y="362"/>
                  </a:lnTo>
                  <a:lnTo>
                    <a:pt x="938" y="362"/>
                  </a:lnTo>
                  <a:lnTo>
                    <a:pt x="938" y="362"/>
                  </a:lnTo>
                  <a:close/>
                  <a:moveTo>
                    <a:pt x="258" y="362"/>
                  </a:moveTo>
                  <a:lnTo>
                    <a:pt x="258" y="362"/>
                  </a:lnTo>
                  <a:lnTo>
                    <a:pt x="256" y="362"/>
                  </a:lnTo>
                  <a:lnTo>
                    <a:pt x="246" y="364"/>
                  </a:lnTo>
                  <a:lnTo>
                    <a:pt x="239" y="362"/>
                  </a:lnTo>
                  <a:lnTo>
                    <a:pt x="234" y="362"/>
                  </a:lnTo>
                  <a:lnTo>
                    <a:pt x="225" y="367"/>
                  </a:lnTo>
                  <a:lnTo>
                    <a:pt x="213" y="371"/>
                  </a:lnTo>
                  <a:lnTo>
                    <a:pt x="204" y="374"/>
                  </a:lnTo>
                  <a:lnTo>
                    <a:pt x="201" y="376"/>
                  </a:lnTo>
                  <a:lnTo>
                    <a:pt x="199" y="376"/>
                  </a:lnTo>
                  <a:lnTo>
                    <a:pt x="196" y="378"/>
                  </a:lnTo>
                  <a:lnTo>
                    <a:pt x="194" y="381"/>
                  </a:lnTo>
                  <a:lnTo>
                    <a:pt x="194" y="381"/>
                  </a:lnTo>
                  <a:lnTo>
                    <a:pt x="600" y="381"/>
                  </a:lnTo>
                  <a:lnTo>
                    <a:pt x="596" y="378"/>
                  </a:lnTo>
                  <a:lnTo>
                    <a:pt x="586" y="376"/>
                  </a:lnTo>
                  <a:lnTo>
                    <a:pt x="570" y="376"/>
                  </a:lnTo>
                  <a:lnTo>
                    <a:pt x="556" y="378"/>
                  </a:lnTo>
                  <a:lnTo>
                    <a:pt x="539" y="376"/>
                  </a:lnTo>
                  <a:lnTo>
                    <a:pt x="525" y="371"/>
                  </a:lnTo>
                  <a:lnTo>
                    <a:pt x="520" y="371"/>
                  </a:lnTo>
                  <a:lnTo>
                    <a:pt x="511" y="371"/>
                  </a:lnTo>
                  <a:lnTo>
                    <a:pt x="496" y="371"/>
                  </a:lnTo>
                  <a:lnTo>
                    <a:pt x="478" y="369"/>
                  </a:lnTo>
                  <a:lnTo>
                    <a:pt x="463" y="367"/>
                  </a:lnTo>
                  <a:lnTo>
                    <a:pt x="452" y="364"/>
                  </a:lnTo>
                  <a:lnTo>
                    <a:pt x="435" y="362"/>
                  </a:lnTo>
                  <a:lnTo>
                    <a:pt x="416" y="362"/>
                  </a:lnTo>
                  <a:lnTo>
                    <a:pt x="400" y="362"/>
                  </a:lnTo>
                  <a:lnTo>
                    <a:pt x="390" y="364"/>
                  </a:lnTo>
                  <a:lnTo>
                    <a:pt x="378" y="364"/>
                  </a:lnTo>
                  <a:lnTo>
                    <a:pt x="367" y="364"/>
                  </a:lnTo>
                  <a:lnTo>
                    <a:pt x="362" y="364"/>
                  </a:lnTo>
                  <a:lnTo>
                    <a:pt x="359" y="364"/>
                  </a:lnTo>
                  <a:lnTo>
                    <a:pt x="359" y="362"/>
                  </a:lnTo>
                  <a:lnTo>
                    <a:pt x="359" y="362"/>
                  </a:lnTo>
                  <a:lnTo>
                    <a:pt x="258" y="362"/>
                  </a:lnTo>
                  <a:lnTo>
                    <a:pt x="258" y="362"/>
                  </a:lnTo>
                  <a:close/>
                  <a:moveTo>
                    <a:pt x="1392" y="341"/>
                  </a:moveTo>
                  <a:lnTo>
                    <a:pt x="1392" y="341"/>
                  </a:lnTo>
                  <a:lnTo>
                    <a:pt x="1392" y="343"/>
                  </a:lnTo>
                  <a:lnTo>
                    <a:pt x="1392" y="348"/>
                  </a:lnTo>
                  <a:lnTo>
                    <a:pt x="1392" y="352"/>
                  </a:lnTo>
                  <a:lnTo>
                    <a:pt x="1396" y="357"/>
                  </a:lnTo>
                  <a:lnTo>
                    <a:pt x="1401" y="362"/>
                  </a:lnTo>
                  <a:lnTo>
                    <a:pt x="1401" y="362"/>
                  </a:lnTo>
                  <a:lnTo>
                    <a:pt x="1753" y="362"/>
                  </a:lnTo>
                  <a:lnTo>
                    <a:pt x="1753" y="362"/>
                  </a:lnTo>
                  <a:lnTo>
                    <a:pt x="1739" y="357"/>
                  </a:lnTo>
                  <a:lnTo>
                    <a:pt x="1725" y="357"/>
                  </a:lnTo>
                  <a:lnTo>
                    <a:pt x="1708" y="352"/>
                  </a:lnTo>
                  <a:lnTo>
                    <a:pt x="1694" y="350"/>
                  </a:lnTo>
                  <a:lnTo>
                    <a:pt x="1687" y="345"/>
                  </a:lnTo>
                  <a:lnTo>
                    <a:pt x="1675" y="341"/>
                  </a:lnTo>
                  <a:lnTo>
                    <a:pt x="1467" y="341"/>
                  </a:lnTo>
                  <a:lnTo>
                    <a:pt x="1460" y="343"/>
                  </a:lnTo>
                  <a:lnTo>
                    <a:pt x="1458" y="343"/>
                  </a:lnTo>
                  <a:lnTo>
                    <a:pt x="1458" y="341"/>
                  </a:lnTo>
                  <a:lnTo>
                    <a:pt x="1392" y="341"/>
                  </a:lnTo>
                  <a:lnTo>
                    <a:pt x="1392" y="341"/>
                  </a:lnTo>
                  <a:close/>
                  <a:moveTo>
                    <a:pt x="1318" y="341"/>
                  </a:moveTo>
                  <a:lnTo>
                    <a:pt x="1318" y="341"/>
                  </a:lnTo>
                  <a:lnTo>
                    <a:pt x="1318" y="343"/>
                  </a:lnTo>
                  <a:lnTo>
                    <a:pt x="1318" y="350"/>
                  </a:lnTo>
                  <a:lnTo>
                    <a:pt x="1321" y="357"/>
                  </a:lnTo>
                  <a:lnTo>
                    <a:pt x="1321" y="362"/>
                  </a:lnTo>
                  <a:lnTo>
                    <a:pt x="1361" y="362"/>
                  </a:lnTo>
                  <a:lnTo>
                    <a:pt x="1356" y="357"/>
                  </a:lnTo>
                  <a:lnTo>
                    <a:pt x="1354" y="355"/>
                  </a:lnTo>
                  <a:lnTo>
                    <a:pt x="1352" y="350"/>
                  </a:lnTo>
                  <a:lnTo>
                    <a:pt x="1347" y="345"/>
                  </a:lnTo>
                  <a:lnTo>
                    <a:pt x="1342" y="341"/>
                  </a:lnTo>
                  <a:lnTo>
                    <a:pt x="1318" y="341"/>
                  </a:lnTo>
                  <a:lnTo>
                    <a:pt x="1318" y="341"/>
                  </a:lnTo>
                  <a:close/>
                  <a:moveTo>
                    <a:pt x="926" y="341"/>
                  </a:moveTo>
                  <a:lnTo>
                    <a:pt x="926" y="341"/>
                  </a:lnTo>
                  <a:lnTo>
                    <a:pt x="931" y="350"/>
                  </a:lnTo>
                  <a:lnTo>
                    <a:pt x="936" y="357"/>
                  </a:lnTo>
                  <a:lnTo>
                    <a:pt x="938" y="362"/>
                  </a:lnTo>
                  <a:lnTo>
                    <a:pt x="1207" y="362"/>
                  </a:lnTo>
                  <a:lnTo>
                    <a:pt x="1203" y="360"/>
                  </a:lnTo>
                  <a:lnTo>
                    <a:pt x="1198" y="360"/>
                  </a:lnTo>
                  <a:lnTo>
                    <a:pt x="1196" y="360"/>
                  </a:lnTo>
                  <a:lnTo>
                    <a:pt x="1191" y="360"/>
                  </a:lnTo>
                  <a:lnTo>
                    <a:pt x="1181" y="357"/>
                  </a:lnTo>
                  <a:lnTo>
                    <a:pt x="1170" y="352"/>
                  </a:lnTo>
                  <a:lnTo>
                    <a:pt x="1160" y="341"/>
                  </a:lnTo>
                  <a:lnTo>
                    <a:pt x="1111" y="341"/>
                  </a:lnTo>
                  <a:lnTo>
                    <a:pt x="1111" y="348"/>
                  </a:lnTo>
                  <a:lnTo>
                    <a:pt x="1111" y="352"/>
                  </a:lnTo>
                  <a:lnTo>
                    <a:pt x="1108" y="352"/>
                  </a:lnTo>
                  <a:lnTo>
                    <a:pt x="1104" y="345"/>
                  </a:lnTo>
                  <a:lnTo>
                    <a:pt x="1101" y="341"/>
                  </a:lnTo>
                  <a:lnTo>
                    <a:pt x="926" y="341"/>
                  </a:lnTo>
                  <a:lnTo>
                    <a:pt x="926" y="341"/>
                  </a:lnTo>
                  <a:close/>
                  <a:moveTo>
                    <a:pt x="813" y="341"/>
                  </a:moveTo>
                  <a:lnTo>
                    <a:pt x="813" y="341"/>
                  </a:lnTo>
                  <a:lnTo>
                    <a:pt x="815" y="341"/>
                  </a:lnTo>
                  <a:lnTo>
                    <a:pt x="825" y="343"/>
                  </a:lnTo>
                  <a:lnTo>
                    <a:pt x="834" y="345"/>
                  </a:lnTo>
                  <a:lnTo>
                    <a:pt x="841" y="350"/>
                  </a:lnTo>
                  <a:lnTo>
                    <a:pt x="844" y="355"/>
                  </a:lnTo>
                  <a:lnTo>
                    <a:pt x="848" y="357"/>
                  </a:lnTo>
                  <a:lnTo>
                    <a:pt x="858" y="357"/>
                  </a:lnTo>
                  <a:lnTo>
                    <a:pt x="874" y="357"/>
                  </a:lnTo>
                  <a:lnTo>
                    <a:pt x="889" y="355"/>
                  </a:lnTo>
                  <a:lnTo>
                    <a:pt x="903" y="352"/>
                  </a:lnTo>
                  <a:lnTo>
                    <a:pt x="907" y="343"/>
                  </a:lnTo>
                  <a:lnTo>
                    <a:pt x="907" y="341"/>
                  </a:lnTo>
                  <a:lnTo>
                    <a:pt x="813" y="341"/>
                  </a:lnTo>
                  <a:lnTo>
                    <a:pt x="813" y="341"/>
                  </a:lnTo>
                  <a:close/>
                  <a:moveTo>
                    <a:pt x="289" y="341"/>
                  </a:moveTo>
                  <a:lnTo>
                    <a:pt x="289" y="341"/>
                  </a:lnTo>
                  <a:lnTo>
                    <a:pt x="289" y="343"/>
                  </a:lnTo>
                  <a:lnTo>
                    <a:pt x="284" y="350"/>
                  </a:lnTo>
                  <a:lnTo>
                    <a:pt x="282" y="355"/>
                  </a:lnTo>
                  <a:lnTo>
                    <a:pt x="277" y="357"/>
                  </a:lnTo>
                  <a:lnTo>
                    <a:pt x="267" y="360"/>
                  </a:lnTo>
                  <a:lnTo>
                    <a:pt x="258" y="362"/>
                  </a:lnTo>
                  <a:lnTo>
                    <a:pt x="359" y="362"/>
                  </a:lnTo>
                  <a:lnTo>
                    <a:pt x="355" y="360"/>
                  </a:lnTo>
                  <a:lnTo>
                    <a:pt x="352" y="357"/>
                  </a:lnTo>
                  <a:lnTo>
                    <a:pt x="348" y="355"/>
                  </a:lnTo>
                  <a:lnTo>
                    <a:pt x="343" y="350"/>
                  </a:lnTo>
                  <a:lnTo>
                    <a:pt x="338" y="350"/>
                  </a:lnTo>
                  <a:lnTo>
                    <a:pt x="338" y="348"/>
                  </a:lnTo>
                  <a:lnTo>
                    <a:pt x="333" y="348"/>
                  </a:lnTo>
                  <a:lnTo>
                    <a:pt x="333" y="350"/>
                  </a:lnTo>
                  <a:lnTo>
                    <a:pt x="326" y="350"/>
                  </a:lnTo>
                  <a:lnTo>
                    <a:pt x="324" y="352"/>
                  </a:lnTo>
                  <a:lnTo>
                    <a:pt x="319" y="352"/>
                  </a:lnTo>
                  <a:lnTo>
                    <a:pt x="315" y="350"/>
                  </a:lnTo>
                  <a:lnTo>
                    <a:pt x="310" y="348"/>
                  </a:lnTo>
                  <a:lnTo>
                    <a:pt x="307" y="343"/>
                  </a:lnTo>
                  <a:lnTo>
                    <a:pt x="305" y="341"/>
                  </a:lnTo>
                  <a:lnTo>
                    <a:pt x="289" y="341"/>
                  </a:lnTo>
                  <a:lnTo>
                    <a:pt x="289" y="341"/>
                  </a:lnTo>
                  <a:close/>
                  <a:moveTo>
                    <a:pt x="1328" y="338"/>
                  </a:moveTo>
                  <a:lnTo>
                    <a:pt x="1328" y="338"/>
                  </a:lnTo>
                  <a:lnTo>
                    <a:pt x="1323" y="338"/>
                  </a:lnTo>
                  <a:lnTo>
                    <a:pt x="1321" y="341"/>
                  </a:lnTo>
                  <a:lnTo>
                    <a:pt x="1318" y="341"/>
                  </a:lnTo>
                  <a:lnTo>
                    <a:pt x="1342" y="341"/>
                  </a:lnTo>
                  <a:lnTo>
                    <a:pt x="1342" y="341"/>
                  </a:lnTo>
                  <a:lnTo>
                    <a:pt x="1340" y="341"/>
                  </a:lnTo>
                  <a:lnTo>
                    <a:pt x="1335" y="338"/>
                  </a:lnTo>
                  <a:lnTo>
                    <a:pt x="1328" y="338"/>
                  </a:lnTo>
                  <a:lnTo>
                    <a:pt x="1328" y="338"/>
                  </a:lnTo>
                  <a:close/>
                  <a:moveTo>
                    <a:pt x="291" y="336"/>
                  </a:moveTo>
                  <a:lnTo>
                    <a:pt x="291" y="336"/>
                  </a:lnTo>
                  <a:lnTo>
                    <a:pt x="291" y="338"/>
                  </a:lnTo>
                  <a:lnTo>
                    <a:pt x="289" y="341"/>
                  </a:lnTo>
                  <a:lnTo>
                    <a:pt x="289" y="341"/>
                  </a:lnTo>
                  <a:lnTo>
                    <a:pt x="303" y="341"/>
                  </a:lnTo>
                  <a:lnTo>
                    <a:pt x="303" y="341"/>
                  </a:lnTo>
                  <a:lnTo>
                    <a:pt x="298" y="341"/>
                  </a:lnTo>
                  <a:lnTo>
                    <a:pt x="296" y="338"/>
                  </a:lnTo>
                  <a:lnTo>
                    <a:pt x="291" y="336"/>
                  </a:lnTo>
                  <a:lnTo>
                    <a:pt x="291" y="336"/>
                  </a:lnTo>
                  <a:lnTo>
                    <a:pt x="291" y="336"/>
                  </a:lnTo>
                  <a:close/>
                  <a:moveTo>
                    <a:pt x="1481" y="324"/>
                  </a:moveTo>
                  <a:lnTo>
                    <a:pt x="1481" y="324"/>
                  </a:lnTo>
                  <a:lnTo>
                    <a:pt x="1481" y="324"/>
                  </a:lnTo>
                  <a:lnTo>
                    <a:pt x="1484" y="329"/>
                  </a:lnTo>
                  <a:lnTo>
                    <a:pt x="1484" y="334"/>
                  </a:lnTo>
                  <a:lnTo>
                    <a:pt x="1481" y="336"/>
                  </a:lnTo>
                  <a:lnTo>
                    <a:pt x="1479" y="338"/>
                  </a:lnTo>
                  <a:lnTo>
                    <a:pt x="1472" y="341"/>
                  </a:lnTo>
                  <a:lnTo>
                    <a:pt x="1467" y="341"/>
                  </a:lnTo>
                  <a:lnTo>
                    <a:pt x="1467" y="341"/>
                  </a:lnTo>
                  <a:lnTo>
                    <a:pt x="1675" y="341"/>
                  </a:lnTo>
                  <a:lnTo>
                    <a:pt x="1675" y="341"/>
                  </a:lnTo>
                  <a:lnTo>
                    <a:pt x="1661" y="336"/>
                  </a:lnTo>
                  <a:lnTo>
                    <a:pt x="1644" y="329"/>
                  </a:lnTo>
                  <a:lnTo>
                    <a:pt x="1633" y="324"/>
                  </a:lnTo>
                  <a:lnTo>
                    <a:pt x="1481" y="324"/>
                  </a:lnTo>
                  <a:lnTo>
                    <a:pt x="1481" y="324"/>
                  </a:lnTo>
                  <a:close/>
                  <a:moveTo>
                    <a:pt x="1389" y="324"/>
                  </a:moveTo>
                  <a:lnTo>
                    <a:pt x="1389" y="324"/>
                  </a:lnTo>
                  <a:lnTo>
                    <a:pt x="1387" y="324"/>
                  </a:lnTo>
                  <a:lnTo>
                    <a:pt x="1387" y="331"/>
                  </a:lnTo>
                  <a:lnTo>
                    <a:pt x="1392" y="336"/>
                  </a:lnTo>
                  <a:lnTo>
                    <a:pt x="1392" y="341"/>
                  </a:lnTo>
                  <a:lnTo>
                    <a:pt x="1392" y="341"/>
                  </a:lnTo>
                  <a:lnTo>
                    <a:pt x="1458" y="341"/>
                  </a:lnTo>
                  <a:lnTo>
                    <a:pt x="1458" y="341"/>
                  </a:lnTo>
                  <a:lnTo>
                    <a:pt x="1458" y="341"/>
                  </a:lnTo>
                  <a:lnTo>
                    <a:pt x="1458" y="334"/>
                  </a:lnTo>
                  <a:lnTo>
                    <a:pt x="1458" y="324"/>
                  </a:lnTo>
                  <a:lnTo>
                    <a:pt x="1458" y="324"/>
                  </a:lnTo>
                  <a:lnTo>
                    <a:pt x="1389" y="324"/>
                  </a:lnTo>
                  <a:lnTo>
                    <a:pt x="1389" y="324"/>
                  </a:lnTo>
                  <a:close/>
                  <a:moveTo>
                    <a:pt x="1104" y="324"/>
                  </a:moveTo>
                  <a:lnTo>
                    <a:pt x="1104" y="324"/>
                  </a:lnTo>
                  <a:lnTo>
                    <a:pt x="1106" y="326"/>
                  </a:lnTo>
                  <a:lnTo>
                    <a:pt x="1111" y="338"/>
                  </a:lnTo>
                  <a:lnTo>
                    <a:pt x="1111" y="341"/>
                  </a:lnTo>
                  <a:lnTo>
                    <a:pt x="1160" y="341"/>
                  </a:lnTo>
                  <a:lnTo>
                    <a:pt x="1158" y="341"/>
                  </a:lnTo>
                  <a:lnTo>
                    <a:pt x="1155" y="336"/>
                  </a:lnTo>
                  <a:lnTo>
                    <a:pt x="1153" y="329"/>
                  </a:lnTo>
                  <a:lnTo>
                    <a:pt x="1155" y="324"/>
                  </a:lnTo>
                  <a:lnTo>
                    <a:pt x="1158" y="324"/>
                  </a:lnTo>
                  <a:lnTo>
                    <a:pt x="1104" y="324"/>
                  </a:lnTo>
                  <a:lnTo>
                    <a:pt x="1104" y="324"/>
                  </a:lnTo>
                  <a:close/>
                  <a:moveTo>
                    <a:pt x="825" y="324"/>
                  </a:moveTo>
                  <a:lnTo>
                    <a:pt x="825" y="324"/>
                  </a:lnTo>
                  <a:lnTo>
                    <a:pt x="822" y="324"/>
                  </a:lnTo>
                  <a:lnTo>
                    <a:pt x="818" y="329"/>
                  </a:lnTo>
                  <a:lnTo>
                    <a:pt x="815" y="331"/>
                  </a:lnTo>
                  <a:lnTo>
                    <a:pt x="813" y="331"/>
                  </a:lnTo>
                  <a:lnTo>
                    <a:pt x="811" y="331"/>
                  </a:lnTo>
                  <a:lnTo>
                    <a:pt x="808" y="334"/>
                  </a:lnTo>
                  <a:lnTo>
                    <a:pt x="806" y="336"/>
                  </a:lnTo>
                  <a:lnTo>
                    <a:pt x="806" y="338"/>
                  </a:lnTo>
                  <a:lnTo>
                    <a:pt x="808" y="341"/>
                  </a:lnTo>
                  <a:lnTo>
                    <a:pt x="811" y="341"/>
                  </a:lnTo>
                  <a:lnTo>
                    <a:pt x="813" y="341"/>
                  </a:lnTo>
                  <a:lnTo>
                    <a:pt x="907" y="341"/>
                  </a:lnTo>
                  <a:lnTo>
                    <a:pt x="910" y="338"/>
                  </a:lnTo>
                  <a:lnTo>
                    <a:pt x="915" y="334"/>
                  </a:lnTo>
                  <a:lnTo>
                    <a:pt x="917" y="331"/>
                  </a:lnTo>
                  <a:lnTo>
                    <a:pt x="919" y="334"/>
                  </a:lnTo>
                  <a:lnTo>
                    <a:pt x="922" y="336"/>
                  </a:lnTo>
                  <a:lnTo>
                    <a:pt x="924" y="341"/>
                  </a:lnTo>
                  <a:lnTo>
                    <a:pt x="924" y="341"/>
                  </a:lnTo>
                  <a:lnTo>
                    <a:pt x="1101" y="341"/>
                  </a:lnTo>
                  <a:lnTo>
                    <a:pt x="1101" y="341"/>
                  </a:lnTo>
                  <a:lnTo>
                    <a:pt x="1099" y="336"/>
                  </a:lnTo>
                  <a:lnTo>
                    <a:pt x="1096" y="329"/>
                  </a:lnTo>
                  <a:lnTo>
                    <a:pt x="1094" y="324"/>
                  </a:lnTo>
                  <a:lnTo>
                    <a:pt x="825" y="324"/>
                  </a:lnTo>
                  <a:lnTo>
                    <a:pt x="825" y="324"/>
                  </a:lnTo>
                  <a:close/>
                  <a:moveTo>
                    <a:pt x="1108" y="303"/>
                  </a:moveTo>
                  <a:lnTo>
                    <a:pt x="1108" y="303"/>
                  </a:lnTo>
                  <a:lnTo>
                    <a:pt x="1104" y="305"/>
                  </a:lnTo>
                  <a:lnTo>
                    <a:pt x="1104" y="308"/>
                  </a:lnTo>
                  <a:lnTo>
                    <a:pt x="1104" y="317"/>
                  </a:lnTo>
                  <a:lnTo>
                    <a:pt x="1104" y="324"/>
                  </a:lnTo>
                  <a:lnTo>
                    <a:pt x="1158" y="324"/>
                  </a:lnTo>
                  <a:lnTo>
                    <a:pt x="1158" y="322"/>
                  </a:lnTo>
                  <a:lnTo>
                    <a:pt x="1160" y="319"/>
                  </a:lnTo>
                  <a:lnTo>
                    <a:pt x="1163" y="315"/>
                  </a:lnTo>
                  <a:lnTo>
                    <a:pt x="1165" y="315"/>
                  </a:lnTo>
                  <a:lnTo>
                    <a:pt x="1165" y="308"/>
                  </a:lnTo>
                  <a:lnTo>
                    <a:pt x="1158" y="308"/>
                  </a:lnTo>
                  <a:lnTo>
                    <a:pt x="1146" y="308"/>
                  </a:lnTo>
                  <a:lnTo>
                    <a:pt x="1134" y="308"/>
                  </a:lnTo>
                  <a:lnTo>
                    <a:pt x="1125" y="308"/>
                  </a:lnTo>
                  <a:lnTo>
                    <a:pt x="1118" y="305"/>
                  </a:lnTo>
                  <a:lnTo>
                    <a:pt x="1108" y="303"/>
                  </a:lnTo>
                  <a:lnTo>
                    <a:pt x="1108" y="303"/>
                  </a:lnTo>
                  <a:close/>
                  <a:moveTo>
                    <a:pt x="1590" y="303"/>
                  </a:moveTo>
                  <a:lnTo>
                    <a:pt x="1590" y="303"/>
                  </a:lnTo>
                  <a:lnTo>
                    <a:pt x="1581" y="303"/>
                  </a:lnTo>
                  <a:lnTo>
                    <a:pt x="1564" y="305"/>
                  </a:lnTo>
                  <a:lnTo>
                    <a:pt x="1550" y="308"/>
                  </a:lnTo>
                  <a:lnTo>
                    <a:pt x="1536" y="308"/>
                  </a:lnTo>
                  <a:lnTo>
                    <a:pt x="1524" y="308"/>
                  </a:lnTo>
                  <a:lnTo>
                    <a:pt x="1515" y="308"/>
                  </a:lnTo>
                  <a:lnTo>
                    <a:pt x="1505" y="308"/>
                  </a:lnTo>
                  <a:lnTo>
                    <a:pt x="1493" y="310"/>
                  </a:lnTo>
                  <a:lnTo>
                    <a:pt x="1481" y="315"/>
                  </a:lnTo>
                  <a:lnTo>
                    <a:pt x="1479" y="315"/>
                  </a:lnTo>
                  <a:lnTo>
                    <a:pt x="1479" y="315"/>
                  </a:lnTo>
                  <a:lnTo>
                    <a:pt x="1479" y="319"/>
                  </a:lnTo>
                  <a:lnTo>
                    <a:pt x="1479" y="322"/>
                  </a:lnTo>
                  <a:lnTo>
                    <a:pt x="1481" y="324"/>
                  </a:lnTo>
                  <a:lnTo>
                    <a:pt x="1633" y="324"/>
                  </a:lnTo>
                  <a:lnTo>
                    <a:pt x="1633" y="324"/>
                  </a:lnTo>
                  <a:lnTo>
                    <a:pt x="1618" y="315"/>
                  </a:lnTo>
                  <a:lnTo>
                    <a:pt x="1604" y="308"/>
                  </a:lnTo>
                  <a:lnTo>
                    <a:pt x="1592" y="303"/>
                  </a:lnTo>
                  <a:lnTo>
                    <a:pt x="1590" y="303"/>
                  </a:lnTo>
                  <a:lnTo>
                    <a:pt x="1590" y="303"/>
                  </a:lnTo>
                  <a:close/>
                  <a:moveTo>
                    <a:pt x="1427" y="303"/>
                  </a:moveTo>
                  <a:lnTo>
                    <a:pt x="1427" y="303"/>
                  </a:lnTo>
                  <a:lnTo>
                    <a:pt x="1415" y="308"/>
                  </a:lnTo>
                  <a:lnTo>
                    <a:pt x="1403" y="315"/>
                  </a:lnTo>
                  <a:lnTo>
                    <a:pt x="1394" y="319"/>
                  </a:lnTo>
                  <a:lnTo>
                    <a:pt x="1389" y="324"/>
                  </a:lnTo>
                  <a:lnTo>
                    <a:pt x="1458" y="324"/>
                  </a:lnTo>
                  <a:lnTo>
                    <a:pt x="1458" y="308"/>
                  </a:lnTo>
                  <a:lnTo>
                    <a:pt x="1453" y="303"/>
                  </a:lnTo>
                  <a:lnTo>
                    <a:pt x="1427" y="303"/>
                  </a:lnTo>
                  <a:lnTo>
                    <a:pt x="1427" y="303"/>
                  </a:lnTo>
                  <a:close/>
                  <a:moveTo>
                    <a:pt x="832" y="303"/>
                  </a:moveTo>
                  <a:lnTo>
                    <a:pt x="832" y="303"/>
                  </a:lnTo>
                  <a:lnTo>
                    <a:pt x="830" y="308"/>
                  </a:lnTo>
                  <a:lnTo>
                    <a:pt x="827" y="315"/>
                  </a:lnTo>
                  <a:lnTo>
                    <a:pt x="825" y="319"/>
                  </a:lnTo>
                  <a:lnTo>
                    <a:pt x="825" y="324"/>
                  </a:lnTo>
                  <a:lnTo>
                    <a:pt x="1094" y="324"/>
                  </a:lnTo>
                  <a:lnTo>
                    <a:pt x="1092" y="324"/>
                  </a:lnTo>
                  <a:lnTo>
                    <a:pt x="1085" y="317"/>
                  </a:lnTo>
                  <a:lnTo>
                    <a:pt x="1075" y="315"/>
                  </a:lnTo>
                  <a:lnTo>
                    <a:pt x="1061" y="315"/>
                  </a:lnTo>
                  <a:lnTo>
                    <a:pt x="1049" y="317"/>
                  </a:lnTo>
                  <a:lnTo>
                    <a:pt x="1035" y="319"/>
                  </a:lnTo>
                  <a:lnTo>
                    <a:pt x="1026" y="322"/>
                  </a:lnTo>
                  <a:lnTo>
                    <a:pt x="1016" y="322"/>
                  </a:lnTo>
                  <a:lnTo>
                    <a:pt x="1014" y="322"/>
                  </a:lnTo>
                  <a:lnTo>
                    <a:pt x="1014" y="319"/>
                  </a:lnTo>
                  <a:lnTo>
                    <a:pt x="1011" y="319"/>
                  </a:lnTo>
                  <a:lnTo>
                    <a:pt x="1011" y="317"/>
                  </a:lnTo>
                  <a:lnTo>
                    <a:pt x="1009" y="317"/>
                  </a:lnTo>
                  <a:lnTo>
                    <a:pt x="1007" y="315"/>
                  </a:lnTo>
                  <a:lnTo>
                    <a:pt x="1000" y="310"/>
                  </a:lnTo>
                  <a:lnTo>
                    <a:pt x="985" y="305"/>
                  </a:lnTo>
                  <a:lnTo>
                    <a:pt x="978" y="303"/>
                  </a:lnTo>
                  <a:lnTo>
                    <a:pt x="832" y="303"/>
                  </a:lnTo>
                  <a:lnTo>
                    <a:pt x="832" y="303"/>
                  </a:lnTo>
                  <a:close/>
                  <a:moveTo>
                    <a:pt x="1592" y="303"/>
                  </a:moveTo>
                  <a:lnTo>
                    <a:pt x="1592" y="303"/>
                  </a:lnTo>
                  <a:lnTo>
                    <a:pt x="1590" y="303"/>
                  </a:lnTo>
                  <a:lnTo>
                    <a:pt x="1592" y="303"/>
                  </a:lnTo>
                  <a:lnTo>
                    <a:pt x="1592" y="303"/>
                  </a:lnTo>
                  <a:lnTo>
                    <a:pt x="1592" y="303"/>
                  </a:lnTo>
                  <a:close/>
                  <a:moveTo>
                    <a:pt x="1441" y="298"/>
                  </a:moveTo>
                  <a:lnTo>
                    <a:pt x="1441" y="298"/>
                  </a:lnTo>
                  <a:lnTo>
                    <a:pt x="1427" y="303"/>
                  </a:lnTo>
                  <a:lnTo>
                    <a:pt x="1427" y="303"/>
                  </a:lnTo>
                  <a:lnTo>
                    <a:pt x="1453" y="303"/>
                  </a:lnTo>
                  <a:lnTo>
                    <a:pt x="1453" y="300"/>
                  </a:lnTo>
                  <a:lnTo>
                    <a:pt x="1441" y="298"/>
                  </a:lnTo>
                  <a:lnTo>
                    <a:pt x="1441" y="298"/>
                  </a:lnTo>
                  <a:close/>
                  <a:moveTo>
                    <a:pt x="945" y="284"/>
                  </a:moveTo>
                  <a:lnTo>
                    <a:pt x="945" y="284"/>
                  </a:lnTo>
                  <a:lnTo>
                    <a:pt x="936" y="284"/>
                  </a:lnTo>
                  <a:lnTo>
                    <a:pt x="926" y="289"/>
                  </a:lnTo>
                  <a:lnTo>
                    <a:pt x="919" y="293"/>
                  </a:lnTo>
                  <a:lnTo>
                    <a:pt x="907" y="293"/>
                  </a:lnTo>
                  <a:lnTo>
                    <a:pt x="893" y="291"/>
                  </a:lnTo>
                  <a:lnTo>
                    <a:pt x="879" y="293"/>
                  </a:lnTo>
                  <a:lnTo>
                    <a:pt x="863" y="293"/>
                  </a:lnTo>
                  <a:lnTo>
                    <a:pt x="846" y="291"/>
                  </a:lnTo>
                  <a:lnTo>
                    <a:pt x="837" y="293"/>
                  </a:lnTo>
                  <a:lnTo>
                    <a:pt x="832" y="300"/>
                  </a:lnTo>
                  <a:lnTo>
                    <a:pt x="832" y="303"/>
                  </a:lnTo>
                  <a:lnTo>
                    <a:pt x="978" y="303"/>
                  </a:lnTo>
                  <a:lnTo>
                    <a:pt x="978" y="303"/>
                  </a:lnTo>
                  <a:lnTo>
                    <a:pt x="967" y="298"/>
                  </a:lnTo>
                  <a:lnTo>
                    <a:pt x="964" y="293"/>
                  </a:lnTo>
                  <a:lnTo>
                    <a:pt x="962" y="291"/>
                  </a:lnTo>
                  <a:lnTo>
                    <a:pt x="959" y="289"/>
                  </a:lnTo>
                  <a:lnTo>
                    <a:pt x="959" y="289"/>
                  </a:lnTo>
                  <a:lnTo>
                    <a:pt x="959" y="286"/>
                  </a:lnTo>
                  <a:lnTo>
                    <a:pt x="957" y="284"/>
                  </a:lnTo>
                  <a:lnTo>
                    <a:pt x="950" y="284"/>
                  </a:lnTo>
                  <a:lnTo>
                    <a:pt x="945" y="284"/>
                  </a:lnTo>
                  <a:lnTo>
                    <a:pt x="945" y="284"/>
                  </a:lnTo>
                  <a:close/>
                  <a:moveTo>
                    <a:pt x="1515" y="525"/>
                  </a:moveTo>
                  <a:lnTo>
                    <a:pt x="1515" y="525"/>
                  </a:lnTo>
                  <a:lnTo>
                    <a:pt x="1515" y="525"/>
                  </a:lnTo>
                  <a:lnTo>
                    <a:pt x="1515" y="525"/>
                  </a:lnTo>
                  <a:lnTo>
                    <a:pt x="1515" y="525"/>
                  </a:lnTo>
                  <a:lnTo>
                    <a:pt x="1515" y="525"/>
                  </a:lnTo>
                  <a:close/>
                  <a:moveTo>
                    <a:pt x="1519" y="518"/>
                  </a:moveTo>
                  <a:lnTo>
                    <a:pt x="1519" y="518"/>
                  </a:lnTo>
                  <a:lnTo>
                    <a:pt x="1498" y="518"/>
                  </a:lnTo>
                  <a:lnTo>
                    <a:pt x="1498" y="518"/>
                  </a:lnTo>
                  <a:lnTo>
                    <a:pt x="1500" y="520"/>
                  </a:lnTo>
                  <a:lnTo>
                    <a:pt x="1505" y="523"/>
                  </a:lnTo>
                  <a:lnTo>
                    <a:pt x="1510" y="525"/>
                  </a:lnTo>
                  <a:lnTo>
                    <a:pt x="1512" y="525"/>
                  </a:lnTo>
                  <a:lnTo>
                    <a:pt x="1512" y="525"/>
                  </a:lnTo>
                  <a:lnTo>
                    <a:pt x="1517" y="525"/>
                  </a:lnTo>
                  <a:lnTo>
                    <a:pt x="1519" y="523"/>
                  </a:lnTo>
                  <a:lnTo>
                    <a:pt x="1519" y="518"/>
                  </a:lnTo>
                  <a:lnTo>
                    <a:pt x="1519" y="518"/>
                  </a:lnTo>
                  <a:lnTo>
                    <a:pt x="1519" y="518"/>
                  </a:lnTo>
                  <a:close/>
                  <a:moveTo>
                    <a:pt x="1507" y="508"/>
                  </a:moveTo>
                  <a:lnTo>
                    <a:pt x="1507" y="508"/>
                  </a:lnTo>
                  <a:lnTo>
                    <a:pt x="1505" y="511"/>
                  </a:lnTo>
                  <a:lnTo>
                    <a:pt x="1498" y="515"/>
                  </a:lnTo>
                  <a:lnTo>
                    <a:pt x="1498" y="518"/>
                  </a:lnTo>
                  <a:lnTo>
                    <a:pt x="1519" y="518"/>
                  </a:lnTo>
                  <a:lnTo>
                    <a:pt x="1519" y="515"/>
                  </a:lnTo>
                  <a:lnTo>
                    <a:pt x="1517" y="511"/>
                  </a:lnTo>
                  <a:lnTo>
                    <a:pt x="1512" y="511"/>
                  </a:lnTo>
                  <a:lnTo>
                    <a:pt x="1507" y="508"/>
                  </a:lnTo>
                  <a:lnTo>
                    <a:pt x="1507" y="508"/>
                  </a:lnTo>
                  <a:close/>
                  <a:moveTo>
                    <a:pt x="1548" y="532"/>
                  </a:moveTo>
                  <a:lnTo>
                    <a:pt x="1548" y="532"/>
                  </a:lnTo>
                  <a:lnTo>
                    <a:pt x="1548" y="532"/>
                  </a:lnTo>
                  <a:lnTo>
                    <a:pt x="1550" y="534"/>
                  </a:lnTo>
                  <a:lnTo>
                    <a:pt x="1550" y="539"/>
                  </a:lnTo>
                  <a:lnTo>
                    <a:pt x="1555" y="539"/>
                  </a:lnTo>
                  <a:lnTo>
                    <a:pt x="1557" y="539"/>
                  </a:lnTo>
                  <a:lnTo>
                    <a:pt x="1564" y="539"/>
                  </a:lnTo>
                  <a:lnTo>
                    <a:pt x="1564" y="537"/>
                  </a:lnTo>
                  <a:lnTo>
                    <a:pt x="1566" y="532"/>
                  </a:lnTo>
                  <a:lnTo>
                    <a:pt x="1566" y="532"/>
                  </a:lnTo>
                  <a:lnTo>
                    <a:pt x="1548" y="532"/>
                  </a:lnTo>
                  <a:lnTo>
                    <a:pt x="1548" y="532"/>
                  </a:lnTo>
                  <a:close/>
                  <a:moveTo>
                    <a:pt x="1559" y="525"/>
                  </a:moveTo>
                  <a:lnTo>
                    <a:pt x="1559" y="525"/>
                  </a:lnTo>
                  <a:lnTo>
                    <a:pt x="1555" y="525"/>
                  </a:lnTo>
                  <a:lnTo>
                    <a:pt x="1550" y="527"/>
                  </a:lnTo>
                  <a:lnTo>
                    <a:pt x="1548" y="530"/>
                  </a:lnTo>
                  <a:lnTo>
                    <a:pt x="1548" y="532"/>
                  </a:lnTo>
                  <a:lnTo>
                    <a:pt x="1566" y="532"/>
                  </a:lnTo>
                  <a:lnTo>
                    <a:pt x="1566" y="530"/>
                  </a:lnTo>
                  <a:lnTo>
                    <a:pt x="1566" y="530"/>
                  </a:lnTo>
                  <a:lnTo>
                    <a:pt x="1564" y="527"/>
                  </a:lnTo>
                  <a:lnTo>
                    <a:pt x="1564" y="525"/>
                  </a:lnTo>
                  <a:lnTo>
                    <a:pt x="1559" y="525"/>
                  </a:lnTo>
                  <a:lnTo>
                    <a:pt x="1559" y="525"/>
                  </a:lnTo>
                  <a:close/>
                  <a:moveTo>
                    <a:pt x="1000" y="282"/>
                  </a:moveTo>
                  <a:lnTo>
                    <a:pt x="1000" y="282"/>
                  </a:lnTo>
                  <a:lnTo>
                    <a:pt x="1002" y="286"/>
                  </a:lnTo>
                  <a:lnTo>
                    <a:pt x="1004" y="291"/>
                  </a:lnTo>
                  <a:lnTo>
                    <a:pt x="1007" y="293"/>
                  </a:lnTo>
                  <a:lnTo>
                    <a:pt x="1009" y="298"/>
                  </a:lnTo>
                  <a:lnTo>
                    <a:pt x="1018" y="300"/>
                  </a:lnTo>
                  <a:lnTo>
                    <a:pt x="1033" y="300"/>
                  </a:lnTo>
                  <a:lnTo>
                    <a:pt x="1042" y="298"/>
                  </a:lnTo>
                  <a:lnTo>
                    <a:pt x="1056" y="298"/>
                  </a:lnTo>
                  <a:lnTo>
                    <a:pt x="1070" y="298"/>
                  </a:lnTo>
                  <a:lnTo>
                    <a:pt x="1085" y="298"/>
                  </a:lnTo>
                  <a:lnTo>
                    <a:pt x="1092" y="298"/>
                  </a:lnTo>
                  <a:lnTo>
                    <a:pt x="1104" y="300"/>
                  </a:lnTo>
                  <a:lnTo>
                    <a:pt x="1113" y="303"/>
                  </a:lnTo>
                  <a:lnTo>
                    <a:pt x="1122" y="303"/>
                  </a:lnTo>
                  <a:lnTo>
                    <a:pt x="1127" y="298"/>
                  </a:lnTo>
                  <a:lnTo>
                    <a:pt x="1129" y="298"/>
                  </a:lnTo>
                  <a:lnTo>
                    <a:pt x="1132" y="291"/>
                  </a:lnTo>
                  <a:lnTo>
                    <a:pt x="1134" y="291"/>
                  </a:lnTo>
                  <a:lnTo>
                    <a:pt x="1139" y="289"/>
                  </a:lnTo>
                  <a:lnTo>
                    <a:pt x="1139" y="286"/>
                  </a:lnTo>
                  <a:lnTo>
                    <a:pt x="1139" y="282"/>
                  </a:lnTo>
                  <a:lnTo>
                    <a:pt x="1000" y="282"/>
                  </a:lnTo>
                  <a:lnTo>
                    <a:pt x="1000" y="282"/>
                  </a:lnTo>
                  <a:close/>
                  <a:moveTo>
                    <a:pt x="959" y="282"/>
                  </a:moveTo>
                  <a:lnTo>
                    <a:pt x="959" y="282"/>
                  </a:lnTo>
                  <a:lnTo>
                    <a:pt x="962" y="284"/>
                  </a:lnTo>
                  <a:lnTo>
                    <a:pt x="967" y="286"/>
                  </a:lnTo>
                  <a:lnTo>
                    <a:pt x="969" y="289"/>
                  </a:lnTo>
                  <a:lnTo>
                    <a:pt x="974" y="286"/>
                  </a:lnTo>
                  <a:lnTo>
                    <a:pt x="976" y="284"/>
                  </a:lnTo>
                  <a:lnTo>
                    <a:pt x="976" y="282"/>
                  </a:lnTo>
                  <a:lnTo>
                    <a:pt x="959" y="282"/>
                  </a:lnTo>
                  <a:lnTo>
                    <a:pt x="959" y="282"/>
                  </a:lnTo>
                  <a:close/>
                  <a:moveTo>
                    <a:pt x="950" y="265"/>
                  </a:moveTo>
                  <a:lnTo>
                    <a:pt x="950" y="265"/>
                  </a:lnTo>
                  <a:lnTo>
                    <a:pt x="952" y="265"/>
                  </a:lnTo>
                  <a:lnTo>
                    <a:pt x="952" y="270"/>
                  </a:lnTo>
                  <a:lnTo>
                    <a:pt x="955" y="277"/>
                  </a:lnTo>
                  <a:lnTo>
                    <a:pt x="957" y="282"/>
                  </a:lnTo>
                  <a:lnTo>
                    <a:pt x="959" y="282"/>
                  </a:lnTo>
                  <a:lnTo>
                    <a:pt x="978" y="282"/>
                  </a:lnTo>
                  <a:lnTo>
                    <a:pt x="981" y="282"/>
                  </a:lnTo>
                  <a:lnTo>
                    <a:pt x="985" y="279"/>
                  </a:lnTo>
                  <a:lnTo>
                    <a:pt x="990" y="277"/>
                  </a:lnTo>
                  <a:lnTo>
                    <a:pt x="992" y="277"/>
                  </a:lnTo>
                  <a:lnTo>
                    <a:pt x="997" y="277"/>
                  </a:lnTo>
                  <a:lnTo>
                    <a:pt x="1000" y="282"/>
                  </a:lnTo>
                  <a:lnTo>
                    <a:pt x="1000" y="282"/>
                  </a:lnTo>
                  <a:lnTo>
                    <a:pt x="1139" y="282"/>
                  </a:lnTo>
                  <a:lnTo>
                    <a:pt x="1139" y="282"/>
                  </a:lnTo>
                  <a:lnTo>
                    <a:pt x="1139" y="279"/>
                  </a:lnTo>
                  <a:lnTo>
                    <a:pt x="1141" y="272"/>
                  </a:lnTo>
                  <a:lnTo>
                    <a:pt x="1144" y="267"/>
                  </a:lnTo>
                  <a:lnTo>
                    <a:pt x="1144" y="265"/>
                  </a:lnTo>
                  <a:lnTo>
                    <a:pt x="1056" y="265"/>
                  </a:lnTo>
                  <a:lnTo>
                    <a:pt x="1056" y="265"/>
                  </a:lnTo>
                  <a:lnTo>
                    <a:pt x="1052" y="265"/>
                  </a:lnTo>
                  <a:lnTo>
                    <a:pt x="1047" y="265"/>
                  </a:lnTo>
                  <a:lnTo>
                    <a:pt x="1044" y="265"/>
                  </a:lnTo>
                  <a:lnTo>
                    <a:pt x="1042" y="265"/>
                  </a:lnTo>
                  <a:lnTo>
                    <a:pt x="1042" y="265"/>
                  </a:lnTo>
                  <a:lnTo>
                    <a:pt x="950" y="265"/>
                  </a:lnTo>
                  <a:lnTo>
                    <a:pt x="950" y="265"/>
                  </a:lnTo>
                  <a:close/>
                  <a:moveTo>
                    <a:pt x="863" y="265"/>
                  </a:moveTo>
                  <a:lnTo>
                    <a:pt x="863" y="265"/>
                  </a:lnTo>
                  <a:lnTo>
                    <a:pt x="863" y="265"/>
                  </a:lnTo>
                  <a:lnTo>
                    <a:pt x="865" y="267"/>
                  </a:lnTo>
                  <a:lnTo>
                    <a:pt x="870" y="267"/>
                  </a:lnTo>
                  <a:lnTo>
                    <a:pt x="872" y="270"/>
                  </a:lnTo>
                  <a:lnTo>
                    <a:pt x="877" y="270"/>
                  </a:lnTo>
                  <a:lnTo>
                    <a:pt x="884" y="270"/>
                  </a:lnTo>
                  <a:lnTo>
                    <a:pt x="896" y="270"/>
                  </a:lnTo>
                  <a:lnTo>
                    <a:pt x="910" y="267"/>
                  </a:lnTo>
                  <a:lnTo>
                    <a:pt x="922" y="265"/>
                  </a:lnTo>
                  <a:lnTo>
                    <a:pt x="926" y="265"/>
                  </a:lnTo>
                  <a:lnTo>
                    <a:pt x="926" y="265"/>
                  </a:lnTo>
                  <a:lnTo>
                    <a:pt x="863" y="265"/>
                  </a:lnTo>
                  <a:lnTo>
                    <a:pt x="863" y="265"/>
                  </a:lnTo>
                  <a:close/>
                  <a:moveTo>
                    <a:pt x="1080" y="244"/>
                  </a:moveTo>
                  <a:lnTo>
                    <a:pt x="1080" y="244"/>
                  </a:lnTo>
                  <a:lnTo>
                    <a:pt x="1080" y="246"/>
                  </a:lnTo>
                  <a:lnTo>
                    <a:pt x="1075" y="248"/>
                  </a:lnTo>
                  <a:lnTo>
                    <a:pt x="1070" y="251"/>
                  </a:lnTo>
                  <a:lnTo>
                    <a:pt x="1068" y="253"/>
                  </a:lnTo>
                  <a:lnTo>
                    <a:pt x="1066" y="258"/>
                  </a:lnTo>
                  <a:lnTo>
                    <a:pt x="1063" y="260"/>
                  </a:lnTo>
                  <a:lnTo>
                    <a:pt x="1061" y="263"/>
                  </a:lnTo>
                  <a:lnTo>
                    <a:pt x="1056" y="265"/>
                  </a:lnTo>
                  <a:lnTo>
                    <a:pt x="1144" y="265"/>
                  </a:lnTo>
                  <a:lnTo>
                    <a:pt x="1144" y="263"/>
                  </a:lnTo>
                  <a:lnTo>
                    <a:pt x="1144" y="260"/>
                  </a:lnTo>
                  <a:lnTo>
                    <a:pt x="1146" y="258"/>
                  </a:lnTo>
                  <a:lnTo>
                    <a:pt x="1146" y="258"/>
                  </a:lnTo>
                  <a:lnTo>
                    <a:pt x="1144" y="258"/>
                  </a:lnTo>
                  <a:lnTo>
                    <a:pt x="1144" y="256"/>
                  </a:lnTo>
                  <a:lnTo>
                    <a:pt x="1139" y="253"/>
                  </a:lnTo>
                  <a:lnTo>
                    <a:pt x="1137" y="251"/>
                  </a:lnTo>
                  <a:lnTo>
                    <a:pt x="1134" y="251"/>
                  </a:lnTo>
                  <a:lnTo>
                    <a:pt x="1129" y="251"/>
                  </a:lnTo>
                  <a:lnTo>
                    <a:pt x="1122" y="256"/>
                  </a:lnTo>
                  <a:lnTo>
                    <a:pt x="1120" y="258"/>
                  </a:lnTo>
                  <a:lnTo>
                    <a:pt x="1118" y="258"/>
                  </a:lnTo>
                  <a:lnTo>
                    <a:pt x="1113" y="260"/>
                  </a:lnTo>
                  <a:lnTo>
                    <a:pt x="1108" y="258"/>
                  </a:lnTo>
                  <a:lnTo>
                    <a:pt x="1106" y="258"/>
                  </a:lnTo>
                  <a:lnTo>
                    <a:pt x="1104" y="253"/>
                  </a:lnTo>
                  <a:lnTo>
                    <a:pt x="1104" y="251"/>
                  </a:lnTo>
                  <a:lnTo>
                    <a:pt x="1099" y="248"/>
                  </a:lnTo>
                  <a:lnTo>
                    <a:pt x="1096" y="246"/>
                  </a:lnTo>
                  <a:lnTo>
                    <a:pt x="1096" y="244"/>
                  </a:lnTo>
                  <a:lnTo>
                    <a:pt x="1080" y="244"/>
                  </a:lnTo>
                  <a:lnTo>
                    <a:pt x="1080" y="244"/>
                  </a:lnTo>
                  <a:close/>
                  <a:moveTo>
                    <a:pt x="884" y="244"/>
                  </a:moveTo>
                  <a:lnTo>
                    <a:pt x="884" y="244"/>
                  </a:lnTo>
                  <a:lnTo>
                    <a:pt x="884" y="246"/>
                  </a:lnTo>
                  <a:lnTo>
                    <a:pt x="884" y="248"/>
                  </a:lnTo>
                  <a:lnTo>
                    <a:pt x="884" y="251"/>
                  </a:lnTo>
                  <a:lnTo>
                    <a:pt x="884" y="251"/>
                  </a:lnTo>
                  <a:lnTo>
                    <a:pt x="884" y="253"/>
                  </a:lnTo>
                  <a:lnTo>
                    <a:pt x="884" y="253"/>
                  </a:lnTo>
                  <a:lnTo>
                    <a:pt x="879" y="253"/>
                  </a:lnTo>
                  <a:lnTo>
                    <a:pt x="874" y="253"/>
                  </a:lnTo>
                  <a:lnTo>
                    <a:pt x="870" y="256"/>
                  </a:lnTo>
                  <a:lnTo>
                    <a:pt x="870" y="256"/>
                  </a:lnTo>
                  <a:lnTo>
                    <a:pt x="865" y="260"/>
                  </a:lnTo>
                  <a:lnTo>
                    <a:pt x="863" y="263"/>
                  </a:lnTo>
                  <a:lnTo>
                    <a:pt x="863" y="265"/>
                  </a:lnTo>
                  <a:lnTo>
                    <a:pt x="926" y="265"/>
                  </a:lnTo>
                  <a:lnTo>
                    <a:pt x="933" y="263"/>
                  </a:lnTo>
                  <a:lnTo>
                    <a:pt x="945" y="260"/>
                  </a:lnTo>
                  <a:lnTo>
                    <a:pt x="950" y="263"/>
                  </a:lnTo>
                  <a:lnTo>
                    <a:pt x="950" y="265"/>
                  </a:lnTo>
                  <a:lnTo>
                    <a:pt x="1042" y="265"/>
                  </a:lnTo>
                  <a:lnTo>
                    <a:pt x="1040" y="263"/>
                  </a:lnTo>
                  <a:lnTo>
                    <a:pt x="1035" y="260"/>
                  </a:lnTo>
                  <a:lnTo>
                    <a:pt x="1033" y="256"/>
                  </a:lnTo>
                  <a:lnTo>
                    <a:pt x="1028" y="253"/>
                  </a:lnTo>
                  <a:lnTo>
                    <a:pt x="1023" y="251"/>
                  </a:lnTo>
                  <a:lnTo>
                    <a:pt x="1021" y="251"/>
                  </a:lnTo>
                  <a:lnTo>
                    <a:pt x="1021" y="251"/>
                  </a:lnTo>
                  <a:lnTo>
                    <a:pt x="1016" y="251"/>
                  </a:lnTo>
                  <a:lnTo>
                    <a:pt x="1004" y="248"/>
                  </a:lnTo>
                  <a:lnTo>
                    <a:pt x="992" y="246"/>
                  </a:lnTo>
                  <a:lnTo>
                    <a:pt x="983" y="244"/>
                  </a:lnTo>
                  <a:lnTo>
                    <a:pt x="884" y="244"/>
                  </a:lnTo>
                  <a:lnTo>
                    <a:pt x="884" y="244"/>
                  </a:lnTo>
                  <a:close/>
                  <a:moveTo>
                    <a:pt x="1089" y="241"/>
                  </a:moveTo>
                  <a:lnTo>
                    <a:pt x="1089" y="241"/>
                  </a:lnTo>
                  <a:lnTo>
                    <a:pt x="1087" y="244"/>
                  </a:lnTo>
                  <a:lnTo>
                    <a:pt x="1080" y="244"/>
                  </a:lnTo>
                  <a:lnTo>
                    <a:pt x="1094" y="244"/>
                  </a:lnTo>
                  <a:lnTo>
                    <a:pt x="1094" y="244"/>
                  </a:lnTo>
                  <a:lnTo>
                    <a:pt x="1089" y="241"/>
                  </a:lnTo>
                  <a:lnTo>
                    <a:pt x="1089" y="241"/>
                  </a:lnTo>
                  <a:close/>
                  <a:moveTo>
                    <a:pt x="943" y="225"/>
                  </a:moveTo>
                  <a:lnTo>
                    <a:pt x="943" y="225"/>
                  </a:lnTo>
                  <a:lnTo>
                    <a:pt x="929" y="227"/>
                  </a:lnTo>
                  <a:lnTo>
                    <a:pt x="915" y="232"/>
                  </a:lnTo>
                  <a:lnTo>
                    <a:pt x="900" y="237"/>
                  </a:lnTo>
                  <a:lnTo>
                    <a:pt x="889" y="239"/>
                  </a:lnTo>
                  <a:lnTo>
                    <a:pt x="881" y="241"/>
                  </a:lnTo>
                  <a:lnTo>
                    <a:pt x="881" y="241"/>
                  </a:lnTo>
                  <a:lnTo>
                    <a:pt x="881" y="244"/>
                  </a:lnTo>
                  <a:lnTo>
                    <a:pt x="881" y="244"/>
                  </a:lnTo>
                  <a:lnTo>
                    <a:pt x="983" y="244"/>
                  </a:lnTo>
                  <a:lnTo>
                    <a:pt x="978" y="244"/>
                  </a:lnTo>
                  <a:lnTo>
                    <a:pt x="974" y="239"/>
                  </a:lnTo>
                  <a:lnTo>
                    <a:pt x="971" y="234"/>
                  </a:lnTo>
                  <a:lnTo>
                    <a:pt x="964" y="230"/>
                  </a:lnTo>
                  <a:lnTo>
                    <a:pt x="957" y="225"/>
                  </a:lnTo>
                  <a:lnTo>
                    <a:pt x="943" y="225"/>
                  </a:lnTo>
                  <a:lnTo>
                    <a:pt x="943" y="225"/>
                  </a:lnTo>
                  <a:close/>
                  <a:moveTo>
                    <a:pt x="1068" y="218"/>
                  </a:moveTo>
                  <a:lnTo>
                    <a:pt x="1068" y="218"/>
                  </a:lnTo>
                  <a:lnTo>
                    <a:pt x="1021" y="218"/>
                  </a:lnTo>
                  <a:lnTo>
                    <a:pt x="1018" y="218"/>
                  </a:lnTo>
                  <a:lnTo>
                    <a:pt x="1016" y="220"/>
                  </a:lnTo>
                  <a:lnTo>
                    <a:pt x="1011" y="225"/>
                  </a:lnTo>
                  <a:lnTo>
                    <a:pt x="1011" y="230"/>
                  </a:lnTo>
                  <a:lnTo>
                    <a:pt x="1014" y="232"/>
                  </a:lnTo>
                  <a:lnTo>
                    <a:pt x="1016" y="232"/>
                  </a:lnTo>
                  <a:lnTo>
                    <a:pt x="1018" y="234"/>
                  </a:lnTo>
                  <a:lnTo>
                    <a:pt x="1026" y="232"/>
                  </a:lnTo>
                  <a:lnTo>
                    <a:pt x="1035" y="232"/>
                  </a:lnTo>
                  <a:lnTo>
                    <a:pt x="1044" y="232"/>
                  </a:lnTo>
                  <a:lnTo>
                    <a:pt x="1052" y="232"/>
                  </a:lnTo>
                  <a:lnTo>
                    <a:pt x="1052" y="234"/>
                  </a:lnTo>
                  <a:lnTo>
                    <a:pt x="1059" y="234"/>
                  </a:lnTo>
                  <a:lnTo>
                    <a:pt x="1061" y="234"/>
                  </a:lnTo>
                  <a:lnTo>
                    <a:pt x="1066" y="232"/>
                  </a:lnTo>
                  <a:lnTo>
                    <a:pt x="1068" y="232"/>
                  </a:lnTo>
                  <a:lnTo>
                    <a:pt x="1068" y="230"/>
                  </a:lnTo>
                  <a:lnTo>
                    <a:pt x="1068" y="225"/>
                  </a:lnTo>
                  <a:lnTo>
                    <a:pt x="1068" y="223"/>
                  </a:lnTo>
                  <a:lnTo>
                    <a:pt x="1068" y="218"/>
                  </a:lnTo>
                  <a:lnTo>
                    <a:pt x="1068" y="218"/>
                  </a:lnTo>
                  <a:close/>
                  <a:moveTo>
                    <a:pt x="1063" y="201"/>
                  </a:moveTo>
                  <a:lnTo>
                    <a:pt x="1063" y="201"/>
                  </a:lnTo>
                  <a:lnTo>
                    <a:pt x="1052" y="204"/>
                  </a:lnTo>
                  <a:lnTo>
                    <a:pt x="1035" y="211"/>
                  </a:lnTo>
                  <a:lnTo>
                    <a:pt x="1021" y="218"/>
                  </a:lnTo>
                  <a:lnTo>
                    <a:pt x="1070" y="218"/>
                  </a:lnTo>
                  <a:lnTo>
                    <a:pt x="1070" y="218"/>
                  </a:lnTo>
                  <a:lnTo>
                    <a:pt x="1070" y="213"/>
                  </a:lnTo>
                  <a:lnTo>
                    <a:pt x="1070" y="208"/>
                  </a:lnTo>
                  <a:lnTo>
                    <a:pt x="1070" y="204"/>
                  </a:lnTo>
                  <a:lnTo>
                    <a:pt x="1068" y="204"/>
                  </a:lnTo>
                  <a:lnTo>
                    <a:pt x="1063" y="201"/>
                  </a:lnTo>
                  <a:lnTo>
                    <a:pt x="1063" y="201"/>
                  </a:lnTo>
                  <a:close/>
                  <a:moveTo>
                    <a:pt x="1238" y="234"/>
                  </a:moveTo>
                  <a:lnTo>
                    <a:pt x="1238" y="234"/>
                  </a:lnTo>
                  <a:lnTo>
                    <a:pt x="1238" y="234"/>
                  </a:lnTo>
                  <a:lnTo>
                    <a:pt x="1238" y="234"/>
                  </a:lnTo>
                  <a:lnTo>
                    <a:pt x="1238" y="234"/>
                  </a:lnTo>
                  <a:lnTo>
                    <a:pt x="1238" y="234"/>
                  </a:lnTo>
                  <a:close/>
                  <a:moveTo>
                    <a:pt x="1148" y="213"/>
                  </a:moveTo>
                  <a:lnTo>
                    <a:pt x="1148" y="213"/>
                  </a:lnTo>
                  <a:lnTo>
                    <a:pt x="1148" y="213"/>
                  </a:lnTo>
                  <a:lnTo>
                    <a:pt x="1151" y="218"/>
                  </a:lnTo>
                  <a:lnTo>
                    <a:pt x="1158" y="220"/>
                  </a:lnTo>
                  <a:lnTo>
                    <a:pt x="1165" y="220"/>
                  </a:lnTo>
                  <a:lnTo>
                    <a:pt x="1174" y="218"/>
                  </a:lnTo>
                  <a:lnTo>
                    <a:pt x="1186" y="218"/>
                  </a:lnTo>
                  <a:lnTo>
                    <a:pt x="1196" y="215"/>
                  </a:lnTo>
                  <a:lnTo>
                    <a:pt x="1200" y="218"/>
                  </a:lnTo>
                  <a:lnTo>
                    <a:pt x="1200" y="220"/>
                  </a:lnTo>
                  <a:lnTo>
                    <a:pt x="1200" y="223"/>
                  </a:lnTo>
                  <a:lnTo>
                    <a:pt x="1203" y="225"/>
                  </a:lnTo>
                  <a:lnTo>
                    <a:pt x="1205" y="227"/>
                  </a:lnTo>
                  <a:lnTo>
                    <a:pt x="1207" y="230"/>
                  </a:lnTo>
                  <a:lnTo>
                    <a:pt x="1212" y="230"/>
                  </a:lnTo>
                  <a:lnTo>
                    <a:pt x="1222" y="232"/>
                  </a:lnTo>
                  <a:lnTo>
                    <a:pt x="1226" y="234"/>
                  </a:lnTo>
                  <a:lnTo>
                    <a:pt x="1233" y="234"/>
                  </a:lnTo>
                  <a:lnTo>
                    <a:pt x="1238" y="234"/>
                  </a:lnTo>
                  <a:lnTo>
                    <a:pt x="1238" y="234"/>
                  </a:lnTo>
                  <a:lnTo>
                    <a:pt x="1241" y="234"/>
                  </a:lnTo>
                  <a:lnTo>
                    <a:pt x="1241" y="232"/>
                  </a:lnTo>
                  <a:lnTo>
                    <a:pt x="1243" y="227"/>
                  </a:lnTo>
                  <a:lnTo>
                    <a:pt x="1241" y="223"/>
                  </a:lnTo>
                  <a:lnTo>
                    <a:pt x="1241" y="220"/>
                  </a:lnTo>
                  <a:lnTo>
                    <a:pt x="1241" y="215"/>
                  </a:lnTo>
                  <a:lnTo>
                    <a:pt x="1238" y="213"/>
                  </a:lnTo>
                  <a:lnTo>
                    <a:pt x="1148" y="213"/>
                  </a:lnTo>
                  <a:lnTo>
                    <a:pt x="1148" y="213"/>
                  </a:lnTo>
                  <a:close/>
                  <a:moveTo>
                    <a:pt x="1191" y="192"/>
                  </a:moveTo>
                  <a:lnTo>
                    <a:pt x="1191" y="192"/>
                  </a:lnTo>
                  <a:lnTo>
                    <a:pt x="1172" y="192"/>
                  </a:lnTo>
                  <a:lnTo>
                    <a:pt x="1165" y="192"/>
                  </a:lnTo>
                  <a:lnTo>
                    <a:pt x="1160" y="192"/>
                  </a:lnTo>
                  <a:lnTo>
                    <a:pt x="1158" y="192"/>
                  </a:lnTo>
                  <a:lnTo>
                    <a:pt x="1153" y="194"/>
                  </a:lnTo>
                  <a:lnTo>
                    <a:pt x="1151" y="197"/>
                  </a:lnTo>
                  <a:lnTo>
                    <a:pt x="1146" y="199"/>
                  </a:lnTo>
                  <a:lnTo>
                    <a:pt x="1146" y="204"/>
                  </a:lnTo>
                  <a:lnTo>
                    <a:pt x="1146" y="208"/>
                  </a:lnTo>
                  <a:lnTo>
                    <a:pt x="1148" y="213"/>
                  </a:lnTo>
                  <a:lnTo>
                    <a:pt x="1238" y="213"/>
                  </a:lnTo>
                  <a:lnTo>
                    <a:pt x="1236" y="211"/>
                  </a:lnTo>
                  <a:lnTo>
                    <a:pt x="1236" y="206"/>
                  </a:lnTo>
                  <a:lnTo>
                    <a:pt x="1233" y="204"/>
                  </a:lnTo>
                  <a:lnTo>
                    <a:pt x="1231" y="204"/>
                  </a:lnTo>
                  <a:lnTo>
                    <a:pt x="1229" y="201"/>
                  </a:lnTo>
                  <a:lnTo>
                    <a:pt x="1226" y="201"/>
                  </a:lnTo>
                  <a:lnTo>
                    <a:pt x="1222" y="199"/>
                  </a:lnTo>
                  <a:lnTo>
                    <a:pt x="1215" y="197"/>
                  </a:lnTo>
                  <a:lnTo>
                    <a:pt x="1191" y="192"/>
                  </a:lnTo>
                  <a:lnTo>
                    <a:pt x="1191" y="192"/>
                  </a:lnTo>
                  <a:close/>
                  <a:moveTo>
                    <a:pt x="1186" y="272"/>
                  </a:moveTo>
                  <a:lnTo>
                    <a:pt x="1186" y="272"/>
                  </a:lnTo>
                  <a:lnTo>
                    <a:pt x="1160" y="272"/>
                  </a:lnTo>
                  <a:lnTo>
                    <a:pt x="1160" y="274"/>
                  </a:lnTo>
                  <a:lnTo>
                    <a:pt x="1160" y="282"/>
                  </a:lnTo>
                  <a:lnTo>
                    <a:pt x="1160" y="284"/>
                  </a:lnTo>
                  <a:lnTo>
                    <a:pt x="1160" y="286"/>
                  </a:lnTo>
                  <a:lnTo>
                    <a:pt x="1160" y="289"/>
                  </a:lnTo>
                  <a:lnTo>
                    <a:pt x="1160" y="291"/>
                  </a:lnTo>
                  <a:lnTo>
                    <a:pt x="1163" y="291"/>
                  </a:lnTo>
                  <a:lnTo>
                    <a:pt x="1165" y="293"/>
                  </a:lnTo>
                  <a:lnTo>
                    <a:pt x="1170" y="293"/>
                  </a:lnTo>
                  <a:lnTo>
                    <a:pt x="1174" y="291"/>
                  </a:lnTo>
                  <a:lnTo>
                    <a:pt x="1174" y="289"/>
                  </a:lnTo>
                  <a:lnTo>
                    <a:pt x="1179" y="282"/>
                  </a:lnTo>
                  <a:lnTo>
                    <a:pt x="1179" y="279"/>
                  </a:lnTo>
                  <a:lnTo>
                    <a:pt x="1184" y="274"/>
                  </a:lnTo>
                  <a:lnTo>
                    <a:pt x="1186" y="272"/>
                  </a:lnTo>
                  <a:lnTo>
                    <a:pt x="1186" y="272"/>
                  </a:lnTo>
                  <a:lnTo>
                    <a:pt x="1186" y="272"/>
                  </a:lnTo>
                  <a:close/>
                  <a:moveTo>
                    <a:pt x="1264" y="272"/>
                  </a:moveTo>
                  <a:lnTo>
                    <a:pt x="1264" y="272"/>
                  </a:lnTo>
                  <a:lnTo>
                    <a:pt x="1222" y="272"/>
                  </a:lnTo>
                  <a:lnTo>
                    <a:pt x="1224" y="277"/>
                  </a:lnTo>
                  <a:lnTo>
                    <a:pt x="1226" y="282"/>
                  </a:lnTo>
                  <a:lnTo>
                    <a:pt x="1226" y="284"/>
                  </a:lnTo>
                  <a:lnTo>
                    <a:pt x="1231" y="284"/>
                  </a:lnTo>
                  <a:lnTo>
                    <a:pt x="1233" y="284"/>
                  </a:lnTo>
                  <a:lnTo>
                    <a:pt x="1236" y="284"/>
                  </a:lnTo>
                  <a:lnTo>
                    <a:pt x="1241" y="284"/>
                  </a:lnTo>
                  <a:lnTo>
                    <a:pt x="1250" y="284"/>
                  </a:lnTo>
                  <a:lnTo>
                    <a:pt x="1255" y="282"/>
                  </a:lnTo>
                  <a:lnTo>
                    <a:pt x="1259" y="277"/>
                  </a:lnTo>
                  <a:lnTo>
                    <a:pt x="1264" y="272"/>
                  </a:lnTo>
                  <a:lnTo>
                    <a:pt x="1264" y="272"/>
                  </a:lnTo>
                  <a:close/>
                  <a:moveTo>
                    <a:pt x="1250" y="248"/>
                  </a:moveTo>
                  <a:lnTo>
                    <a:pt x="1250" y="248"/>
                  </a:lnTo>
                  <a:lnTo>
                    <a:pt x="1241" y="248"/>
                  </a:lnTo>
                  <a:lnTo>
                    <a:pt x="1226" y="248"/>
                  </a:lnTo>
                  <a:lnTo>
                    <a:pt x="1207" y="248"/>
                  </a:lnTo>
                  <a:lnTo>
                    <a:pt x="1189" y="248"/>
                  </a:lnTo>
                  <a:lnTo>
                    <a:pt x="1174" y="251"/>
                  </a:lnTo>
                  <a:lnTo>
                    <a:pt x="1165" y="253"/>
                  </a:lnTo>
                  <a:lnTo>
                    <a:pt x="1160" y="258"/>
                  </a:lnTo>
                  <a:lnTo>
                    <a:pt x="1160" y="265"/>
                  </a:lnTo>
                  <a:lnTo>
                    <a:pt x="1160" y="267"/>
                  </a:lnTo>
                  <a:lnTo>
                    <a:pt x="1160" y="272"/>
                  </a:lnTo>
                  <a:lnTo>
                    <a:pt x="1186" y="272"/>
                  </a:lnTo>
                  <a:lnTo>
                    <a:pt x="1193" y="272"/>
                  </a:lnTo>
                  <a:lnTo>
                    <a:pt x="1203" y="270"/>
                  </a:lnTo>
                  <a:lnTo>
                    <a:pt x="1210" y="270"/>
                  </a:lnTo>
                  <a:lnTo>
                    <a:pt x="1219" y="272"/>
                  </a:lnTo>
                  <a:lnTo>
                    <a:pt x="1222" y="272"/>
                  </a:lnTo>
                  <a:lnTo>
                    <a:pt x="1262" y="272"/>
                  </a:lnTo>
                  <a:lnTo>
                    <a:pt x="1264" y="272"/>
                  </a:lnTo>
                  <a:lnTo>
                    <a:pt x="1264" y="267"/>
                  </a:lnTo>
                  <a:lnTo>
                    <a:pt x="1266" y="265"/>
                  </a:lnTo>
                  <a:lnTo>
                    <a:pt x="1266" y="265"/>
                  </a:lnTo>
                  <a:lnTo>
                    <a:pt x="1266" y="263"/>
                  </a:lnTo>
                  <a:lnTo>
                    <a:pt x="1264" y="258"/>
                  </a:lnTo>
                  <a:lnTo>
                    <a:pt x="1264" y="256"/>
                  </a:lnTo>
                  <a:lnTo>
                    <a:pt x="1259" y="253"/>
                  </a:lnTo>
                  <a:lnTo>
                    <a:pt x="1255" y="251"/>
                  </a:lnTo>
                  <a:lnTo>
                    <a:pt x="1250" y="248"/>
                  </a:lnTo>
                  <a:lnTo>
                    <a:pt x="1250" y="248"/>
                  </a:lnTo>
                  <a:close/>
                  <a:moveTo>
                    <a:pt x="1276" y="341"/>
                  </a:moveTo>
                  <a:lnTo>
                    <a:pt x="1276" y="341"/>
                  </a:lnTo>
                  <a:lnTo>
                    <a:pt x="1238" y="341"/>
                  </a:lnTo>
                  <a:lnTo>
                    <a:pt x="1238" y="343"/>
                  </a:lnTo>
                  <a:lnTo>
                    <a:pt x="1241" y="348"/>
                  </a:lnTo>
                  <a:lnTo>
                    <a:pt x="1243" y="352"/>
                  </a:lnTo>
                  <a:lnTo>
                    <a:pt x="1248" y="355"/>
                  </a:lnTo>
                  <a:lnTo>
                    <a:pt x="1250" y="357"/>
                  </a:lnTo>
                  <a:lnTo>
                    <a:pt x="1255" y="360"/>
                  </a:lnTo>
                  <a:lnTo>
                    <a:pt x="1259" y="357"/>
                  </a:lnTo>
                  <a:lnTo>
                    <a:pt x="1266" y="352"/>
                  </a:lnTo>
                  <a:lnTo>
                    <a:pt x="1271" y="348"/>
                  </a:lnTo>
                  <a:lnTo>
                    <a:pt x="1276" y="343"/>
                  </a:lnTo>
                  <a:lnTo>
                    <a:pt x="1276" y="341"/>
                  </a:lnTo>
                  <a:lnTo>
                    <a:pt x="1276" y="341"/>
                  </a:lnTo>
                  <a:lnTo>
                    <a:pt x="1276" y="341"/>
                  </a:lnTo>
                  <a:close/>
                  <a:moveTo>
                    <a:pt x="1281" y="324"/>
                  </a:moveTo>
                  <a:lnTo>
                    <a:pt x="1281" y="324"/>
                  </a:lnTo>
                  <a:lnTo>
                    <a:pt x="1196" y="324"/>
                  </a:lnTo>
                  <a:lnTo>
                    <a:pt x="1196" y="324"/>
                  </a:lnTo>
                  <a:lnTo>
                    <a:pt x="1198" y="326"/>
                  </a:lnTo>
                  <a:lnTo>
                    <a:pt x="1203" y="331"/>
                  </a:lnTo>
                  <a:lnTo>
                    <a:pt x="1205" y="334"/>
                  </a:lnTo>
                  <a:lnTo>
                    <a:pt x="1215" y="331"/>
                  </a:lnTo>
                  <a:lnTo>
                    <a:pt x="1222" y="329"/>
                  </a:lnTo>
                  <a:lnTo>
                    <a:pt x="1231" y="329"/>
                  </a:lnTo>
                  <a:lnTo>
                    <a:pt x="1236" y="331"/>
                  </a:lnTo>
                  <a:lnTo>
                    <a:pt x="1236" y="336"/>
                  </a:lnTo>
                  <a:lnTo>
                    <a:pt x="1236" y="341"/>
                  </a:lnTo>
                  <a:lnTo>
                    <a:pt x="1238" y="341"/>
                  </a:lnTo>
                  <a:lnTo>
                    <a:pt x="1278" y="341"/>
                  </a:lnTo>
                  <a:lnTo>
                    <a:pt x="1278" y="341"/>
                  </a:lnTo>
                  <a:lnTo>
                    <a:pt x="1281" y="338"/>
                  </a:lnTo>
                  <a:lnTo>
                    <a:pt x="1283" y="338"/>
                  </a:lnTo>
                  <a:lnTo>
                    <a:pt x="1283" y="334"/>
                  </a:lnTo>
                  <a:lnTo>
                    <a:pt x="1283" y="329"/>
                  </a:lnTo>
                  <a:lnTo>
                    <a:pt x="1281" y="324"/>
                  </a:lnTo>
                  <a:lnTo>
                    <a:pt x="1281" y="324"/>
                  </a:lnTo>
                  <a:lnTo>
                    <a:pt x="1281" y="324"/>
                  </a:lnTo>
                  <a:close/>
                  <a:moveTo>
                    <a:pt x="1252" y="305"/>
                  </a:moveTo>
                  <a:lnTo>
                    <a:pt x="1252" y="305"/>
                  </a:lnTo>
                  <a:lnTo>
                    <a:pt x="1241" y="308"/>
                  </a:lnTo>
                  <a:lnTo>
                    <a:pt x="1233" y="310"/>
                  </a:lnTo>
                  <a:lnTo>
                    <a:pt x="1226" y="310"/>
                  </a:lnTo>
                  <a:lnTo>
                    <a:pt x="1217" y="310"/>
                  </a:lnTo>
                  <a:lnTo>
                    <a:pt x="1207" y="310"/>
                  </a:lnTo>
                  <a:lnTo>
                    <a:pt x="1198" y="310"/>
                  </a:lnTo>
                  <a:lnTo>
                    <a:pt x="1196" y="315"/>
                  </a:lnTo>
                  <a:lnTo>
                    <a:pt x="1193" y="319"/>
                  </a:lnTo>
                  <a:lnTo>
                    <a:pt x="1196" y="324"/>
                  </a:lnTo>
                  <a:lnTo>
                    <a:pt x="1281" y="324"/>
                  </a:lnTo>
                  <a:lnTo>
                    <a:pt x="1278" y="319"/>
                  </a:lnTo>
                  <a:lnTo>
                    <a:pt x="1276" y="315"/>
                  </a:lnTo>
                  <a:lnTo>
                    <a:pt x="1276" y="310"/>
                  </a:lnTo>
                  <a:lnTo>
                    <a:pt x="1271" y="310"/>
                  </a:lnTo>
                  <a:lnTo>
                    <a:pt x="1262" y="305"/>
                  </a:lnTo>
                  <a:lnTo>
                    <a:pt x="1252" y="305"/>
                  </a:lnTo>
                  <a:lnTo>
                    <a:pt x="1252" y="305"/>
                  </a:lnTo>
                  <a:close/>
                  <a:moveTo>
                    <a:pt x="1368" y="310"/>
                  </a:moveTo>
                  <a:lnTo>
                    <a:pt x="1368" y="310"/>
                  </a:lnTo>
                  <a:lnTo>
                    <a:pt x="1309" y="310"/>
                  </a:lnTo>
                  <a:lnTo>
                    <a:pt x="1304" y="315"/>
                  </a:lnTo>
                  <a:lnTo>
                    <a:pt x="1302" y="322"/>
                  </a:lnTo>
                  <a:lnTo>
                    <a:pt x="1304" y="324"/>
                  </a:lnTo>
                  <a:lnTo>
                    <a:pt x="1307" y="324"/>
                  </a:lnTo>
                  <a:lnTo>
                    <a:pt x="1309" y="326"/>
                  </a:lnTo>
                  <a:lnTo>
                    <a:pt x="1316" y="326"/>
                  </a:lnTo>
                  <a:lnTo>
                    <a:pt x="1323" y="326"/>
                  </a:lnTo>
                  <a:lnTo>
                    <a:pt x="1337" y="324"/>
                  </a:lnTo>
                  <a:lnTo>
                    <a:pt x="1349" y="324"/>
                  </a:lnTo>
                  <a:lnTo>
                    <a:pt x="1361" y="322"/>
                  </a:lnTo>
                  <a:lnTo>
                    <a:pt x="1363" y="322"/>
                  </a:lnTo>
                  <a:lnTo>
                    <a:pt x="1366" y="317"/>
                  </a:lnTo>
                  <a:lnTo>
                    <a:pt x="1366" y="315"/>
                  </a:lnTo>
                  <a:lnTo>
                    <a:pt x="1368" y="310"/>
                  </a:lnTo>
                  <a:lnTo>
                    <a:pt x="1368" y="310"/>
                  </a:lnTo>
                  <a:close/>
                  <a:moveTo>
                    <a:pt x="1342" y="293"/>
                  </a:moveTo>
                  <a:lnTo>
                    <a:pt x="1342" y="293"/>
                  </a:lnTo>
                  <a:lnTo>
                    <a:pt x="1337" y="296"/>
                  </a:lnTo>
                  <a:lnTo>
                    <a:pt x="1328" y="300"/>
                  </a:lnTo>
                  <a:lnTo>
                    <a:pt x="1316" y="308"/>
                  </a:lnTo>
                  <a:lnTo>
                    <a:pt x="1309" y="310"/>
                  </a:lnTo>
                  <a:lnTo>
                    <a:pt x="1368" y="310"/>
                  </a:lnTo>
                  <a:lnTo>
                    <a:pt x="1368" y="310"/>
                  </a:lnTo>
                  <a:lnTo>
                    <a:pt x="1368" y="310"/>
                  </a:lnTo>
                  <a:lnTo>
                    <a:pt x="1366" y="308"/>
                  </a:lnTo>
                  <a:lnTo>
                    <a:pt x="1366" y="305"/>
                  </a:lnTo>
                  <a:lnTo>
                    <a:pt x="1361" y="303"/>
                  </a:lnTo>
                  <a:lnTo>
                    <a:pt x="1356" y="303"/>
                  </a:lnTo>
                  <a:lnTo>
                    <a:pt x="1352" y="298"/>
                  </a:lnTo>
                  <a:lnTo>
                    <a:pt x="1347" y="296"/>
                  </a:lnTo>
                  <a:lnTo>
                    <a:pt x="1342" y="293"/>
                  </a:lnTo>
                  <a:lnTo>
                    <a:pt x="1342" y="293"/>
                  </a:lnTo>
                  <a:close/>
                  <a:moveTo>
                    <a:pt x="1300" y="279"/>
                  </a:moveTo>
                  <a:lnTo>
                    <a:pt x="1300" y="279"/>
                  </a:lnTo>
                  <a:lnTo>
                    <a:pt x="1302" y="282"/>
                  </a:lnTo>
                  <a:lnTo>
                    <a:pt x="1307" y="284"/>
                  </a:lnTo>
                  <a:lnTo>
                    <a:pt x="1316" y="286"/>
                  </a:lnTo>
                  <a:lnTo>
                    <a:pt x="1326" y="286"/>
                  </a:lnTo>
                  <a:lnTo>
                    <a:pt x="1333" y="284"/>
                  </a:lnTo>
                  <a:lnTo>
                    <a:pt x="1333" y="282"/>
                  </a:lnTo>
                  <a:lnTo>
                    <a:pt x="1333" y="282"/>
                  </a:lnTo>
                  <a:lnTo>
                    <a:pt x="1330" y="279"/>
                  </a:lnTo>
                  <a:lnTo>
                    <a:pt x="1300" y="279"/>
                  </a:lnTo>
                  <a:lnTo>
                    <a:pt x="1300" y="279"/>
                  </a:lnTo>
                  <a:close/>
                  <a:moveTo>
                    <a:pt x="1316" y="267"/>
                  </a:moveTo>
                  <a:lnTo>
                    <a:pt x="1316" y="267"/>
                  </a:lnTo>
                  <a:lnTo>
                    <a:pt x="1304" y="270"/>
                  </a:lnTo>
                  <a:lnTo>
                    <a:pt x="1300" y="277"/>
                  </a:lnTo>
                  <a:lnTo>
                    <a:pt x="1300" y="279"/>
                  </a:lnTo>
                  <a:lnTo>
                    <a:pt x="1330" y="279"/>
                  </a:lnTo>
                  <a:lnTo>
                    <a:pt x="1326" y="272"/>
                  </a:lnTo>
                  <a:lnTo>
                    <a:pt x="1316" y="267"/>
                  </a:lnTo>
                  <a:lnTo>
                    <a:pt x="1316" y="267"/>
                  </a:lnTo>
                  <a:close/>
                  <a:moveTo>
                    <a:pt x="1366" y="272"/>
                  </a:moveTo>
                  <a:lnTo>
                    <a:pt x="1366" y="272"/>
                  </a:lnTo>
                  <a:lnTo>
                    <a:pt x="1370" y="277"/>
                  </a:lnTo>
                  <a:lnTo>
                    <a:pt x="1380" y="284"/>
                  </a:lnTo>
                  <a:lnTo>
                    <a:pt x="1389" y="286"/>
                  </a:lnTo>
                  <a:lnTo>
                    <a:pt x="1394" y="289"/>
                  </a:lnTo>
                  <a:lnTo>
                    <a:pt x="1422" y="291"/>
                  </a:lnTo>
                  <a:lnTo>
                    <a:pt x="1427" y="291"/>
                  </a:lnTo>
                  <a:lnTo>
                    <a:pt x="1437" y="289"/>
                  </a:lnTo>
                  <a:lnTo>
                    <a:pt x="1451" y="286"/>
                  </a:lnTo>
                  <a:lnTo>
                    <a:pt x="1465" y="289"/>
                  </a:lnTo>
                  <a:lnTo>
                    <a:pt x="1489" y="291"/>
                  </a:lnTo>
                  <a:lnTo>
                    <a:pt x="1515" y="293"/>
                  </a:lnTo>
                  <a:lnTo>
                    <a:pt x="1538" y="293"/>
                  </a:lnTo>
                  <a:lnTo>
                    <a:pt x="1543" y="291"/>
                  </a:lnTo>
                  <a:lnTo>
                    <a:pt x="1550" y="289"/>
                  </a:lnTo>
                  <a:lnTo>
                    <a:pt x="1552" y="286"/>
                  </a:lnTo>
                  <a:lnTo>
                    <a:pt x="1557" y="284"/>
                  </a:lnTo>
                  <a:lnTo>
                    <a:pt x="1557" y="284"/>
                  </a:lnTo>
                  <a:lnTo>
                    <a:pt x="1557" y="282"/>
                  </a:lnTo>
                  <a:lnTo>
                    <a:pt x="1557" y="277"/>
                  </a:lnTo>
                  <a:lnTo>
                    <a:pt x="1548" y="274"/>
                  </a:lnTo>
                  <a:lnTo>
                    <a:pt x="1540" y="272"/>
                  </a:lnTo>
                  <a:lnTo>
                    <a:pt x="1366" y="272"/>
                  </a:lnTo>
                  <a:lnTo>
                    <a:pt x="1366" y="272"/>
                  </a:lnTo>
                  <a:close/>
                  <a:moveTo>
                    <a:pt x="1321" y="251"/>
                  </a:moveTo>
                  <a:lnTo>
                    <a:pt x="1321" y="251"/>
                  </a:lnTo>
                  <a:lnTo>
                    <a:pt x="1321" y="251"/>
                  </a:lnTo>
                  <a:lnTo>
                    <a:pt x="1330" y="253"/>
                  </a:lnTo>
                  <a:lnTo>
                    <a:pt x="1342" y="258"/>
                  </a:lnTo>
                  <a:lnTo>
                    <a:pt x="1354" y="263"/>
                  </a:lnTo>
                  <a:lnTo>
                    <a:pt x="1361" y="267"/>
                  </a:lnTo>
                  <a:lnTo>
                    <a:pt x="1366" y="272"/>
                  </a:lnTo>
                  <a:lnTo>
                    <a:pt x="1540" y="272"/>
                  </a:lnTo>
                  <a:lnTo>
                    <a:pt x="1536" y="270"/>
                  </a:lnTo>
                  <a:lnTo>
                    <a:pt x="1526" y="267"/>
                  </a:lnTo>
                  <a:lnTo>
                    <a:pt x="1517" y="267"/>
                  </a:lnTo>
                  <a:lnTo>
                    <a:pt x="1507" y="267"/>
                  </a:lnTo>
                  <a:lnTo>
                    <a:pt x="1493" y="267"/>
                  </a:lnTo>
                  <a:lnTo>
                    <a:pt x="1477" y="267"/>
                  </a:lnTo>
                  <a:lnTo>
                    <a:pt x="1460" y="267"/>
                  </a:lnTo>
                  <a:lnTo>
                    <a:pt x="1448" y="267"/>
                  </a:lnTo>
                  <a:lnTo>
                    <a:pt x="1425" y="267"/>
                  </a:lnTo>
                  <a:lnTo>
                    <a:pt x="1406" y="267"/>
                  </a:lnTo>
                  <a:lnTo>
                    <a:pt x="1399" y="267"/>
                  </a:lnTo>
                  <a:lnTo>
                    <a:pt x="1394" y="267"/>
                  </a:lnTo>
                  <a:lnTo>
                    <a:pt x="1389" y="263"/>
                  </a:lnTo>
                  <a:lnTo>
                    <a:pt x="1382" y="258"/>
                  </a:lnTo>
                  <a:lnTo>
                    <a:pt x="1378" y="253"/>
                  </a:lnTo>
                  <a:lnTo>
                    <a:pt x="1373" y="251"/>
                  </a:lnTo>
                  <a:lnTo>
                    <a:pt x="1321" y="251"/>
                  </a:lnTo>
                  <a:lnTo>
                    <a:pt x="1321" y="251"/>
                  </a:lnTo>
                  <a:close/>
                  <a:moveTo>
                    <a:pt x="1281" y="232"/>
                  </a:moveTo>
                  <a:lnTo>
                    <a:pt x="1281" y="232"/>
                  </a:lnTo>
                  <a:lnTo>
                    <a:pt x="1281" y="232"/>
                  </a:lnTo>
                  <a:lnTo>
                    <a:pt x="1292" y="237"/>
                  </a:lnTo>
                  <a:lnTo>
                    <a:pt x="1304" y="246"/>
                  </a:lnTo>
                  <a:lnTo>
                    <a:pt x="1318" y="251"/>
                  </a:lnTo>
                  <a:lnTo>
                    <a:pt x="1373" y="251"/>
                  </a:lnTo>
                  <a:lnTo>
                    <a:pt x="1366" y="246"/>
                  </a:lnTo>
                  <a:lnTo>
                    <a:pt x="1352" y="234"/>
                  </a:lnTo>
                  <a:lnTo>
                    <a:pt x="1340" y="232"/>
                  </a:lnTo>
                  <a:lnTo>
                    <a:pt x="1281" y="232"/>
                  </a:lnTo>
                  <a:lnTo>
                    <a:pt x="1281" y="232"/>
                  </a:lnTo>
                  <a:close/>
                  <a:moveTo>
                    <a:pt x="1276" y="211"/>
                  </a:moveTo>
                  <a:lnTo>
                    <a:pt x="1276" y="211"/>
                  </a:lnTo>
                  <a:lnTo>
                    <a:pt x="1276" y="213"/>
                  </a:lnTo>
                  <a:lnTo>
                    <a:pt x="1274" y="215"/>
                  </a:lnTo>
                  <a:lnTo>
                    <a:pt x="1274" y="218"/>
                  </a:lnTo>
                  <a:lnTo>
                    <a:pt x="1274" y="218"/>
                  </a:lnTo>
                  <a:lnTo>
                    <a:pt x="1276" y="223"/>
                  </a:lnTo>
                  <a:lnTo>
                    <a:pt x="1278" y="227"/>
                  </a:lnTo>
                  <a:lnTo>
                    <a:pt x="1281" y="232"/>
                  </a:lnTo>
                  <a:lnTo>
                    <a:pt x="1340" y="232"/>
                  </a:lnTo>
                  <a:lnTo>
                    <a:pt x="1337" y="230"/>
                  </a:lnTo>
                  <a:lnTo>
                    <a:pt x="1333" y="230"/>
                  </a:lnTo>
                  <a:lnTo>
                    <a:pt x="1328" y="227"/>
                  </a:lnTo>
                  <a:lnTo>
                    <a:pt x="1321" y="225"/>
                  </a:lnTo>
                  <a:lnTo>
                    <a:pt x="1307" y="220"/>
                  </a:lnTo>
                  <a:lnTo>
                    <a:pt x="1292" y="218"/>
                  </a:lnTo>
                  <a:lnTo>
                    <a:pt x="1281" y="213"/>
                  </a:lnTo>
                  <a:lnTo>
                    <a:pt x="1276" y="211"/>
                  </a:lnTo>
                  <a:lnTo>
                    <a:pt x="1276" y="211"/>
                  </a:lnTo>
                  <a:lnTo>
                    <a:pt x="1276" y="211"/>
                  </a:lnTo>
                  <a:close/>
                  <a:moveTo>
                    <a:pt x="2478" y="487"/>
                  </a:moveTo>
                  <a:lnTo>
                    <a:pt x="2478" y="487"/>
                  </a:lnTo>
                  <a:lnTo>
                    <a:pt x="2481" y="489"/>
                  </a:lnTo>
                  <a:lnTo>
                    <a:pt x="2485" y="489"/>
                  </a:lnTo>
                  <a:lnTo>
                    <a:pt x="2492" y="489"/>
                  </a:lnTo>
                  <a:lnTo>
                    <a:pt x="2502" y="489"/>
                  </a:lnTo>
                  <a:lnTo>
                    <a:pt x="2511" y="492"/>
                  </a:lnTo>
                  <a:lnTo>
                    <a:pt x="2516" y="494"/>
                  </a:lnTo>
                  <a:lnTo>
                    <a:pt x="2518" y="499"/>
                  </a:lnTo>
                  <a:lnTo>
                    <a:pt x="2521" y="504"/>
                  </a:lnTo>
                  <a:lnTo>
                    <a:pt x="2523" y="508"/>
                  </a:lnTo>
                  <a:lnTo>
                    <a:pt x="2530" y="508"/>
                  </a:lnTo>
                  <a:lnTo>
                    <a:pt x="2537" y="508"/>
                  </a:lnTo>
                  <a:lnTo>
                    <a:pt x="2544" y="508"/>
                  </a:lnTo>
                  <a:lnTo>
                    <a:pt x="2559" y="501"/>
                  </a:lnTo>
                  <a:lnTo>
                    <a:pt x="2568" y="497"/>
                  </a:lnTo>
                  <a:lnTo>
                    <a:pt x="2575" y="492"/>
                  </a:lnTo>
                  <a:lnTo>
                    <a:pt x="2580" y="487"/>
                  </a:lnTo>
                  <a:lnTo>
                    <a:pt x="2587" y="487"/>
                  </a:lnTo>
                  <a:lnTo>
                    <a:pt x="2478" y="487"/>
                  </a:lnTo>
                  <a:lnTo>
                    <a:pt x="2478" y="487"/>
                  </a:lnTo>
                  <a:close/>
                  <a:moveTo>
                    <a:pt x="2464" y="463"/>
                  </a:moveTo>
                  <a:lnTo>
                    <a:pt x="2464" y="463"/>
                  </a:lnTo>
                  <a:lnTo>
                    <a:pt x="2466" y="466"/>
                  </a:lnTo>
                  <a:lnTo>
                    <a:pt x="2471" y="478"/>
                  </a:lnTo>
                  <a:lnTo>
                    <a:pt x="2476" y="485"/>
                  </a:lnTo>
                  <a:lnTo>
                    <a:pt x="2478" y="487"/>
                  </a:lnTo>
                  <a:lnTo>
                    <a:pt x="2587" y="487"/>
                  </a:lnTo>
                  <a:lnTo>
                    <a:pt x="2589" y="485"/>
                  </a:lnTo>
                  <a:lnTo>
                    <a:pt x="2599" y="485"/>
                  </a:lnTo>
                  <a:lnTo>
                    <a:pt x="2603" y="485"/>
                  </a:lnTo>
                  <a:lnTo>
                    <a:pt x="2603" y="482"/>
                  </a:lnTo>
                  <a:lnTo>
                    <a:pt x="2606" y="480"/>
                  </a:lnTo>
                  <a:lnTo>
                    <a:pt x="2611" y="478"/>
                  </a:lnTo>
                  <a:lnTo>
                    <a:pt x="2613" y="475"/>
                  </a:lnTo>
                  <a:lnTo>
                    <a:pt x="2615" y="471"/>
                  </a:lnTo>
                  <a:lnTo>
                    <a:pt x="2618" y="466"/>
                  </a:lnTo>
                  <a:lnTo>
                    <a:pt x="2618" y="463"/>
                  </a:lnTo>
                  <a:lnTo>
                    <a:pt x="2464" y="463"/>
                  </a:lnTo>
                  <a:lnTo>
                    <a:pt x="2464" y="463"/>
                  </a:lnTo>
                  <a:close/>
                  <a:moveTo>
                    <a:pt x="2476" y="442"/>
                  </a:moveTo>
                  <a:lnTo>
                    <a:pt x="2476" y="442"/>
                  </a:lnTo>
                  <a:lnTo>
                    <a:pt x="2469" y="445"/>
                  </a:lnTo>
                  <a:lnTo>
                    <a:pt x="2466" y="447"/>
                  </a:lnTo>
                  <a:lnTo>
                    <a:pt x="2466" y="452"/>
                  </a:lnTo>
                  <a:lnTo>
                    <a:pt x="2464" y="452"/>
                  </a:lnTo>
                  <a:lnTo>
                    <a:pt x="2462" y="454"/>
                  </a:lnTo>
                  <a:lnTo>
                    <a:pt x="2462" y="456"/>
                  </a:lnTo>
                  <a:lnTo>
                    <a:pt x="2464" y="461"/>
                  </a:lnTo>
                  <a:lnTo>
                    <a:pt x="2464" y="463"/>
                  </a:lnTo>
                  <a:lnTo>
                    <a:pt x="2618" y="463"/>
                  </a:lnTo>
                  <a:lnTo>
                    <a:pt x="2620" y="461"/>
                  </a:lnTo>
                  <a:lnTo>
                    <a:pt x="2618" y="459"/>
                  </a:lnTo>
                  <a:lnTo>
                    <a:pt x="2608" y="452"/>
                  </a:lnTo>
                  <a:lnTo>
                    <a:pt x="2594" y="447"/>
                  </a:lnTo>
                  <a:lnTo>
                    <a:pt x="2585" y="445"/>
                  </a:lnTo>
                  <a:lnTo>
                    <a:pt x="2575" y="447"/>
                  </a:lnTo>
                  <a:lnTo>
                    <a:pt x="2566" y="452"/>
                  </a:lnTo>
                  <a:lnTo>
                    <a:pt x="2549" y="452"/>
                  </a:lnTo>
                  <a:lnTo>
                    <a:pt x="2530" y="454"/>
                  </a:lnTo>
                  <a:lnTo>
                    <a:pt x="2518" y="456"/>
                  </a:lnTo>
                  <a:lnTo>
                    <a:pt x="2509" y="452"/>
                  </a:lnTo>
                  <a:lnTo>
                    <a:pt x="2502" y="447"/>
                  </a:lnTo>
                  <a:lnTo>
                    <a:pt x="2488" y="445"/>
                  </a:lnTo>
                  <a:lnTo>
                    <a:pt x="2476" y="442"/>
                  </a:lnTo>
                  <a:lnTo>
                    <a:pt x="2476" y="442"/>
                  </a:lnTo>
                  <a:close/>
                  <a:moveTo>
                    <a:pt x="2086" y="549"/>
                  </a:moveTo>
                  <a:lnTo>
                    <a:pt x="2086" y="549"/>
                  </a:lnTo>
                  <a:lnTo>
                    <a:pt x="2086" y="549"/>
                  </a:lnTo>
                  <a:lnTo>
                    <a:pt x="2086" y="556"/>
                  </a:lnTo>
                  <a:lnTo>
                    <a:pt x="2089" y="558"/>
                  </a:lnTo>
                  <a:lnTo>
                    <a:pt x="2091" y="563"/>
                  </a:lnTo>
                  <a:lnTo>
                    <a:pt x="2093" y="565"/>
                  </a:lnTo>
                  <a:lnTo>
                    <a:pt x="2098" y="565"/>
                  </a:lnTo>
                  <a:lnTo>
                    <a:pt x="2105" y="565"/>
                  </a:lnTo>
                  <a:lnTo>
                    <a:pt x="2110" y="565"/>
                  </a:lnTo>
                  <a:lnTo>
                    <a:pt x="2112" y="565"/>
                  </a:lnTo>
                  <a:lnTo>
                    <a:pt x="2119" y="560"/>
                  </a:lnTo>
                  <a:lnTo>
                    <a:pt x="2124" y="556"/>
                  </a:lnTo>
                  <a:lnTo>
                    <a:pt x="2129" y="549"/>
                  </a:lnTo>
                  <a:lnTo>
                    <a:pt x="2129" y="549"/>
                  </a:lnTo>
                  <a:lnTo>
                    <a:pt x="2086" y="549"/>
                  </a:lnTo>
                  <a:lnTo>
                    <a:pt x="2086" y="549"/>
                  </a:lnTo>
                  <a:close/>
                  <a:moveTo>
                    <a:pt x="2051" y="549"/>
                  </a:moveTo>
                  <a:lnTo>
                    <a:pt x="2051" y="549"/>
                  </a:lnTo>
                  <a:lnTo>
                    <a:pt x="2055" y="549"/>
                  </a:lnTo>
                  <a:lnTo>
                    <a:pt x="2058" y="551"/>
                  </a:lnTo>
                  <a:lnTo>
                    <a:pt x="2060" y="556"/>
                  </a:lnTo>
                  <a:lnTo>
                    <a:pt x="2063" y="551"/>
                  </a:lnTo>
                  <a:lnTo>
                    <a:pt x="2070" y="549"/>
                  </a:lnTo>
                  <a:lnTo>
                    <a:pt x="2072" y="549"/>
                  </a:lnTo>
                  <a:lnTo>
                    <a:pt x="2074" y="549"/>
                  </a:lnTo>
                  <a:lnTo>
                    <a:pt x="2051" y="549"/>
                  </a:lnTo>
                  <a:lnTo>
                    <a:pt x="2051" y="549"/>
                  </a:lnTo>
                  <a:close/>
                  <a:moveTo>
                    <a:pt x="2029" y="527"/>
                  </a:moveTo>
                  <a:lnTo>
                    <a:pt x="2029" y="527"/>
                  </a:lnTo>
                  <a:lnTo>
                    <a:pt x="2037" y="534"/>
                  </a:lnTo>
                  <a:lnTo>
                    <a:pt x="2048" y="541"/>
                  </a:lnTo>
                  <a:lnTo>
                    <a:pt x="2051" y="549"/>
                  </a:lnTo>
                  <a:lnTo>
                    <a:pt x="2074" y="549"/>
                  </a:lnTo>
                  <a:lnTo>
                    <a:pt x="2077" y="546"/>
                  </a:lnTo>
                  <a:lnTo>
                    <a:pt x="2079" y="544"/>
                  </a:lnTo>
                  <a:lnTo>
                    <a:pt x="2084" y="544"/>
                  </a:lnTo>
                  <a:lnTo>
                    <a:pt x="2084" y="544"/>
                  </a:lnTo>
                  <a:lnTo>
                    <a:pt x="2086" y="546"/>
                  </a:lnTo>
                  <a:lnTo>
                    <a:pt x="2086" y="549"/>
                  </a:lnTo>
                  <a:lnTo>
                    <a:pt x="2129" y="549"/>
                  </a:lnTo>
                  <a:lnTo>
                    <a:pt x="2131" y="544"/>
                  </a:lnTo>
                  <a:lnTo>
                    <a:pt x="2133" y="539"/>
                  </a:lnTo>
                  <a:lnTo>
                    <a:pt x="2133" y="534"/>
                  </a:lnTo>
                  <a:lnTo>
                    <a:pt x="2133" y="527"/>
                  </a:lnTo>
                  <a:lnTo>
                    <a:pt x="2029" y="527"/>
                  </a:lnTo>
                  <a:lnTo>
                    <a:pt x="2029" y="527"/>
                  </a:lnTo>
                  <a:close/>
                  <a:moveTo>
                    <a:pt x="2140" y="508"/>
                  </a:moveTo>
                  <a:lnTo>
                    <a:pt x="2140" y="508"/>
                  </a:lnTo>
                  <a:lnTo>
                    <a:pt x="2143" y="508"/>
                  </a:lnTo>
                  <a:lnTo>
                    <a:pt x="2150" y="508"/>
                  </a:lnTo>
                  <a:lnTo>
                    <a:pt x="2155" y="508"/>
                  </a:lnTo>
                  <a:lnTo>
                    <a:pt x="2155" y="508"/>
                  </a:lnTo>
                  <a:lnTo>
                    <a:pt x="2140" y="508"/>
                  </a:lnTo>
                  <a:lnTo>
                    <a:pt x="2140" y="508"/>
                  </a:lnTo>
                  <a:close/>
                  <a:moveTo>
                    <a:pt x="2006" y="508"/>
                  </a:moveTo>
                  <a:lnTo>
                    <a:pt x="2006" y="508"/>
                  </a:lnTo>
                  <a:lnTo>
                    <a:pt x="2011" y="513"/>
                  </a:lnTo>
                  <a:lnTo>
                    <a:pt x="2018" y="518"/>
                  </a:lnTo>
                  <a:lnTo>
                    <a:pt x="2025" y="523"/>
                  </a:lnTo>
                  <a:lnTo>
                    <a:pt x="2029" y="527"/>
                  </a:lnTo>
                  <a:lnTo>
                    <a:pt x="2133" y="527"/>
                  </a:lnTo>
                  <a:lnTo>
                    <a:pt x="2133" y="527"/>
                  </a:lnTo>
                  <a:lnTo>
                    <a:pt x="2133" y="523"/>
                  </a:lnTo>
                  <a:lnTo>
                    <a:pt x="2133" y="518"/>
                  </a:lnTo>
                  <a:lnTo>
                    <a:pt x="2133" y="513"/>
                  </a:lnTo>
                  <a:lnTo>
                    <a:pt x="2133" y="511"/>
                  </a:lnTo>
                  <a:lnTo>
                    <a:pt x="2136" y="508"/>
                  </a:lnTo>
                  <a:lnTo>
                    <a:pt x="2138" y="508"/>
                  </a:lnTo>
                  <a:lnTo>
                    <a:pt x="2006" y="508"/>
                  </a:lnTo>
                  <a:lnTo>
                    <a:pt x="2006" y="508"/>
                  </a:lnTo>
                  <a:close/>
                  <a:moveTo>
                    <a:pt x="1994" y="489"/>
                  </a:moveTo>
                  <a:lnTo>
                    <a:pt x="1994" y="489"/>
                  </a:lnTo>
                  <a:lnTo>
                    <a:pt x="1999" y="494"/>
                  </a:lnTo>
                  <a:lnTo>
                    <a:pt x="2001" y="501"/>
                  </a:lnTo>
                  <a:lnTo>
                    <a:pt x="2006" y="508"/>
                  </a:lnTo>
                  <a:lnTo>
                    <a:pt x="2006" y="508"/>
                  </a:lnTo>
                  <a:lnTo>
                    <a:pt x="2138" y="508"/>
                  </a:lnTo>
                  <a:lnTo>
                    <a:pt x="2138" y="508"/>
                  </a:lnTo>
                  <a:lnTo>
                    <a:pt x="2140" y="508"/>
                  </a:lnTo>
                  <a:lnTo>
                    <a:pt x="2155" y="508"/>
                  </a:lnTo>
                  <a:lnTo>
                    <a:pt x="2157" y="506"/>
                  </a:lnTo>
                  <a:lnTo>
                    <a:pt x="2159" y="501"/>
                  </a:lnTo>
                  <a:lnTo>
                    <a:pt x="2159" y="494"/>
                  </a:lnTo>
                  <a:lnTo>
                    <a:pt x="2159" y="492"/>
                  </a:lnTo>
                  <a:lnTo>
                    <a:pt x="2159" y="489"/>
                  </a:lnTo>
                  <a:lnTo>
                    <a:pt x="1994" y="489"/>
                  </a:lnTo>
                  <a:lnTo>
                    <a:pt x="1994" y="489"/>
                  </a:lnTo>
                  <a:close/>
                  <a:moveTo>
                    <a:pt x="1977" y="468"/>
                  </a:moveTo>
                  <a:lnTo>
                    <a:pt x="1977" y="468"/>
                  </a:lnTo>
                  <a:lnTo>
                    <a:pt x="1977" y="471"/>
                  </a:lnTo>
                  <a:lnTo>
                    <a:pt x="1985" y="473"/>
                  </a:lnTo>
                  <a:lnTo>
                    <a:pt x="1989" y="475"/>
                  </a:lnTo>
                  <a:lnTo>
                    <a:pt x="1994" y="475"/>
                  </a:lnTo>
                  <a:lnTo>
                    <a:pt x="2001" y="478"/>
                  </a:lnTo>
                  <a:lnTo>
                    <a:pt x="2003" y="478"/>
                  </a:lnTo>
                  <a:lnTo>
                    <a:pt x="2003" y="478"/>
                  </a:lnTo>
                  <a:lnTo>
                    <a:pt x="2003" y="480"/>
                  </a:lnTo>
                  <a:lnTo>
                    <a:pt x="2001" y="480"/>
                  </a:lnTo>
                  <a:lnTo>
                    <a:pt x="1999" y="482"/>
                  </a:lnTo>
                  <a:lnTo>
                    <a:pt x="1996" y="482"/>
                  </a:lnTo>
                  <a:lnTo>
                    <a:pt x="1994" y="485"/>
                  </a:lnTo>
                  <a:lnTo>
                    <a:pt x="1994" y="489"/>
                  </a:lnTo>
                  <a:lnTo>
                    <a:pt x="1994" y="489"/>
                  </a:lnTo>
                  <a:lnTo>
                    <a:pt x="2159" y="489"/>
                  </a:lnTo>
                  <a:lnTo>
                    <a:pt x="2157" y="487"/>
                  </a:lnTo>
                  <a:lnTo>
                    <a:pt x="2157" y="482"/>
                  </a:lnTo>
                  <a:lnTo>
                    <a:pt x="2157" y="480"/>
                  </a:lnTo>
                  <a:lnTo>
                    <a:pt x="2157" y="475"/>
                  </a:lnTo>
                  <a:lnTo>
                    <a:pt x="2159" y="473"/>
                  </a:lnTo>
                  <a:lnTo>
                    <a:pt x="2162" y="471"/>
                  </a:lnTo>
                  <a:lnTo>
                    <a:pt x="2166" y="468"/>
                  </a:lnTo>
                  <a:lnTo>
                    <a:pt x="1977" y="468"/>
                  </a:lnTo>
                  <a:lnTo>
                    <a:pt x="1977" y="468"/>
                  </a:lnTo>
                  <a:close/>
                  <a:moveTo>
                    <a:pt x="1968" y="449"/>
                  </a:moveTo>
                  <a:lnTo>
                    <a:pt x="1968" y="449"/>
                  </a:lnTo>
                  <a:lnTo>
                    <a:pt x="1973" y="459"/>
                  </a:lnTo>
                  <a:lnTo>
                    <a:pt x="1977" y="466"/>
                  </a:lnTo>
                  <a:lnTo>
                    <a:pt x="1977" y="468"/>
                  </a:lnTo>
                  <a:lnTo>
                    <a:pt x="2164" y="468"/>
                  </a:lnTo>
                  <a:lnTo>
                    <a:pt x="2166" y="468"/>
                  </a:lnTo>
                  <a:lnTo>
                    <a:pt x="2181" y="461"/>
                  </a:lnTo>
                  <a:lnTo>
                    <a:pt x="2192" y="456"/>
                  </a:lnTo>
                  <a:lnTo>
                    <a:pt x="2204" y="452"/>
                  </a:lnTo>
                  <a:lnTo>
                    <a:pt x="2216" y="452"/>
                  </a:lnTo>
                  <a:lnTo>
                    <a:pt x="2230" y="454"/>
                  </a:lnTo>
                  <a:lnTo>
                    <a:pt x="2242" y="454"/>
                  </a:lnTo>
                  <a:lnTo>
                    <a:pt x="2249" y="452"/>
                  </a:lnTo>
                  <a:lnTo>
                    <a:pt x="2251" y="449"/>
                  </a:lnTo>
                  <a:lnTo>
                    <a:pt x="1968" y="449"/>
                  </a:lnTo>
                  <a:lnTo>
                    <a:pt x="1968" y="449"/>
                  </a:lnTo>
                  <a:close/>
                  <a:moveTo>
                    <a:pt x="1961" y="428"/>
                  </a:moveTo>
                  <a:lnTo>
                    <a:pt x="1961" y="428"/>
                  </a:lnTo>
                  <a:lnTo>
                    <a:pt x="1963" y="437"/>
                  </a:lnTo>
                  <a:lnTo>
                    <a:pt x="1968" y="447"/>
                  </a:lnTo>
                  <a:lnTo>
                    <a:pt x="1968" y="449"/>
                  </a:lnTo>
                  <a:lnTo>
                    <a:pt x="2251" y="449"/>
                  </a:lnTo>
                  <a:lnTo>
                    <a:pt x="2251" y="447"/>
                  </a:lnTo>
                  <a:lnTo>
                    <a:pt x="2256" y="445"/>
                  </a:lnTo>
                  <a:lnTo>
                    <a:pt x="2259" y="437"/>
                  </a:lnTo>
                  <a:lnTo>
                    <a:pt x="2263" y="430"/>
                  </a:lnTo>
                  <a:lnTo>
                    <a:pt x="2263" y="428"/>
                  </a:lnTo>
                  <a:lnTo>
                    <a:pt x="1961" y="428"/>
                  </a:lnTo>
                  <a:lnTo>
                    <a:pt x="1961" y="428"/>
                  </a:lnTo>
                  <a:close/>
                  <a:moveTo>
                    <a:pt x="1970" y="411"/>
                  </a:moveTo>
                  <a:lnTo>
                    <a:pt x="1970" y="411"/>
                  </a:lnTo>
                  <a:lnTo>
                    <a:pt x="1970" y="411"/>
                  </a:lnTo>
                  <a:lnTo>
                    <a:pt x="1966" y="416"/>
                  </a:lnTo>
                  <a:lnTo>
                    <a:pt x="1963" y="421"/>
                  </a:lnTo>
                  <a:lnTo>
                    <a:pt x="1961" y="426"/>
                  </a:lnTo>
                  <a:lnTo>
                    <a:pt x="1961" y="426"/>
                  </a:lnTo>
                  <a:lnTo>
                    <a:pt x="1961" y="428"/>
                  </a:lnTo>
                  <a:lnTo>
                    <a:pt x="2266" y="428"/>
                  </a:lnTo>
                  <a:lnTo>
                    <a:pt x="2268" y="426"/>
                  </a:lnTo>
                  <a:lnTo>
                    <a:pt x="2275" y="423"/>
                  </a:lnTo>
                  <a:lnTo>
                    <a:pt x="2277" y="421"/>
                  </a:lnTo>
                  <a:lnTo>
                    <a:pt x="2292" y="419"/>
                  </a:lnTo>
                  <a:lnTo>
                    <a:pt x="2311" y="416"/>
                  </a:lnTo>
                  <a:lnTo>
                    <a:pt x="2334" y="411"/>
                  </a:lnTo>
                  <a:lnTo>
                    <a:pt x="2341" y="411"/>
                  </a:lnTo>
                  <a:lnTo>
                    <a:pt x="1970" y="411"/>
                  </a:lnTo>
                  <a:lnTo>
                    <a:pt x="1970" y="411"/>
                  </a:lnTo>
                  <a:close/>
                  <a:moveTo>
                    <a:pt x="1949" y="390"/>
                  </a:moveTo>
                  <a:lnTo>
                    <a:pt x="1949" y="390"/>
                  </a:lnTo>
                  <a:lnTo>
                    <a:pt x="1949" y="395"/>
                  </a:lnTo>
                  <a:lnTo>
                    <a:pt x="1952" y="400"/>
                  </a:lnTo>
                  <a:lnTo>
                    <a:pt x="1956" y="400"/>
                  </a:lnTo>
                  <a:lnTo>
                    <a:pt x="1961" y="400"/>
                  </a:lnTo>
                  <a:lnTo>
                    <a:pt x="1963" y="400"/>
                  </a:lnTo>
                  <a:lnTo>
                    <a:pt x="1966" y="400"/>
                  </a:lnTo>
                  <a:lnTo>
                    <a:pt x="1973" y="400"/>
                  </a:lnTo>
                  <a:lnTo>
                    <a:pt x="1973" y="400"/>
                  </a:lnTo>
                  <a:lnTo>
                    <a:pt x="1975" y="402"/>
                  </a:lnTo>
                  <a:lnTo>
                    <a:pt x="1973" y="404"/>
                  </a:lnTo>
                  <a:lnTo>
                    <a:pt x="1973" y="409"/>
                  </a:lnTo>
                  <a:lnTo>
                    <a:pt x="1970" y="411"/>
                  </a:lnTo>
                  <a:lnTo>
                    <a:pt x="2344" y="411"/>
                  </a:lnTo>
                  <a:lnTo>
                    <a:pt x="2351" y="409"/>
                  </a:lnTo>
                  <a:lnTo>
                    <a:pt x="2365" y="400"/>
                  </a:lnTo>
                  <a:lnTo>
                    <a:pt x="2379" y="395"/>
                  </a:lnTo>
                  <a:lnTo>
                    <a:pt x="2386" y="395"/>
                  </a:lnTo>
                  <a:lnTo>
                    <a:pt x="2391" y="395"/>
                  </a:lnTo>
                  <a:lnTo>
                    <a:pt x="2393" y="395"/>
                  </a:lnTo>
                  <a:lnTo>
                    <a:pt x="2398" y="395"/>
                  </a:lnTo>
                  <a:lnTo>
                    <a:pt x="2403" y="395"/>
                  </a:lnTo>
                  <a:lnTo>
                    <a:pt x="2407" y="393"/>
                  </a:lnTo>
                  <a:lnTo>
                    <a:pt x="2407" y="393"/>
                  </a:lnTo>
                  <a:lnTo>
                    <a:pt x="2407" y="390"/>
                  </a:lnTo>
                  <a:lnTo>
                    <a:pt x="2001" y="390"/>
                  </a:lnTo>
                  <a:lnTo>
                    <a:pt x="2001" y="393"/>
                  </a:lnTo>
                  <a:lnTo>
                    <a:pt x="1999" y="395"/>
                  </a:lnTo>
                  <a:lnTo>
                    <a:pt x="1996" y="395"/>
                  </a:lnTo>
                  <a:lnTo>
                    <a:pt x="1994" y="393"/>
                  </a:lnTo>
                  <a:lnTo>
                    <a:pt x="1992" y="390"/>
                  </a:lnTo>
                  <a:lnTo>
                    <a:pt x="1949" y="390"/>
                  </a:lnTo>
                  <a:lnTo>
                    <a:pt x="1949" y="390"/>
                  </a:lnTo>
                  <a:close/>
                  <a:moveTo>
                    <a:pt x="2405" y="371"/>
                  </a:moveTo>
                  <a:lnTo>
                    <a:pt x="2405" y="371"/>
                  </a:lnTo>
                  <a:lnTo>
                    <a:pt x="2407" y="374"/>
                  </a:lnTo>
                  <a:lnTo>
                    <a:pt x="2412" y="378"/>
                  </a:lnTo>
                  <a:lnTo>
                    <a:pt x="2417" y="378"/>
                  </a:lnTo>
                  <a:lnTo>
                    <a:pt x="2424" y="378"/>
                  </a:lnTo>
                  <a:lnTo>
                    <a:pt x="2429" y="376"/>
                  </a:lnTo>
                  <a:lnTo>
                    <a:pt x="2433" y="371"/>
                  </a:lnTo>
                  <a:lnTo>
                    <a:pt x="2433" y="371"/>
                  </a:lnTo>
                  <a:lnTo>
                    <a:pt x="2405" y="371"/>
                  </a:lnTo>
                  <a:lnTo>
                    <a:pt x="2405" y="371"/>
                  </a:lnTo>
                  <a:close/>
                  <a:moveTo>
                    <a:pt x="2003" y="371"/>
                  </a:moveTo>
                  <a:lnTo>
                    <a:pt x="2003" y="371"/>
                  </a:lnTo>
                  <a:lnTo>
                    <a:pt x="2003" y="371"/>
                  </a:lnTo>
                  <a:lnTo>
                    <a:pt x="2006" y="378"/>
                  </a:lnTo>
                  <a:lnTo>
                    <a:pt x="2006" y="383"/>
                  </a:lnTo>
                  <a:lnTo>
                    <a:pt x="2003" y="386"/>
                  </a:lnTo>
                  <a:lnTo>
                    <a:pt x="2001" y="390"/>
                  </a:lnTo>
                  <a:lnTo>
                    <a:pt x="2001" y="390"/>
                  </a:lnTo>
                  <a:lnTo>
                    <a:pt x="2407" y="390"/>
                  </a:lnTo>
                  <a:lnTo>
                    <a:pt x="2407" y="390"/>
                  </a:lnTo>
                  <a:lnTo>
                    <a:pt x="2407" y="388"/>
                  </a:lnTo>
                  <a:lnTo>
                    <a:pt x="2405" y="386"/>
                  </a:lnTo>
                  <a:lnTo>
                    <a:pt x="2400" y="381"/>
                  </a:lnTo>
                  <a:lnTo>
                    <a:pt x="2396" y="374"/>
                  </a:lnTo>
                  <a:lnTo>
                    <a:pt x="2391" y="371"/>
                  </a:lnTo>
                  <a:lnTo>
                    <a:pt x="2003" y="371"/>
                  </a:lnTo>
                  <a:lnTo>
                    <a:pt x="2003" y="371"/>
                  </a:lnTo>
                  <a:close/>
                  <a:moveTo>
                    <a:pt x="1949" y="371"/>
                  </a:moveTo>
                  <a:lnTo>
                    <a:pt x="1949" y="371"/>
                  </a:lnTo>
                  <a:lnTo>
                    <a:pt x="1949" y="374"/>
                  </a:lnTo>
                  <a:lnTo>
                    <a:pt x="1947" y="383"/>
                  </a:lnTo>
                  <a:lnTo>
                    <a:pt x="1947" y="388"/>
                  </a:lnTo>
                  <a:lnTo>
                    <a:pt x="1949" y="390"/>
                  </a:lnTo>
                  <a:lnTo>
                    <a:pt x="1992" y="390"/>
                  </a:lnTo>
                  <a:lnTo>
                    <a:pt x="1992" y="390"/>
                  </a:lnTo>
                  <a:lnTo>
                    <a:pt x="1989" y="388"/>
                  </a:lnTo>
                  <a:lnTo>
                    <a:pt x="1987" y="388"/>
                  </a:lnTo>
                  <a:lnTo>
                    <a:pt x="1987" y="386"/>
                  </a:lnTo>
                  <a:lnTo>
                    <a:pt x="1987" y="383"/>
                  </a:lnTo>
                  <a:lnTo>
                    <a:pt x="1987" y="378"/>
                  </a:lnTo>
                  <a:lnTo>
                    <a:pt x="1989" y="371"/>
                  </a:lnTo>
                  <a:lnTo>
                    <a:pt x="1989" y="371"/>
                  </a:lnTo>
                  <a:lnTo>
                    <a:pt x="1949" y="371"/>
                  </a:lnTo>
                  <a:lnTo>
                    <a:pt x="1949" y="371"/>
                  </a:lnTo>
                  <a:close/>
                  <a:moveTo>
                    <a:pt x="1970" y="352"/>
                  </a:moveTo>
                  <a:lnTo>
                    <a:pt x="1970" y="352"/>
                  </a:lnTo>
                  <a:lnTo>
                    <a:pt x="1966" y="352"/>
                  </a:lnTo>
                  <a:lnTo>
                    <a:pt x="1963" y="355"/>
                  </a:lnTo>
                  <a:lnTo>
                    <a:pt x="1959" y="357"/>
                  </a:lnTo>
                  <a:lnTo>
                    <a:pt x="1954" y="362"/>
                  </a:lnTo>
                  <a:lnTo>
                    <a:pt x="1949" y="367"/>
                  </a:lnTo>
                  <a:lnTo>
                    <a:pt x="1949" y="371"/>
                  </a:lnTo>
                  <a:lnTo>
                    <a:pt x="1989" y="371"/>
                  </a:lnTo>
                  <a:lnTo>
                    <a:pt x="1989" y="369"/>
                  </a:lnTo>
                  <a:lnTo>
                    <a:pt x="1989" y="362"/>
                  </a:lnTo>
                  <a:lnTo>
                    <a:pt x="1989" y="360"/>
                  </a:lnTo>
                  <a:lnTo>
                    <a:pt x="1987" y="355"/>
                  </a:lnTo>
                  <a:lnTo>
                    <a:pt x="1985" y="355"/>
                  </a:lnTo>
                  <a:lnTo>
                    <a:pt x="1973" y="355"/>
                  </a:lnTo>
                  <a:lnTo>
                    <a:pt x="1973" y="355"/>
                  </a:lnTo>
                  <a:lnTo>
                    <a:pt x="1970" y="352"/>
                  </a:lnTo>
                  <a:lnTo>
                    <a:pt x="1970" y="352"/>
                  </a:lnTo>
                  <a:close/>
                  <a:moveTo>
                    <a:pt x="2400" y="352"/>
                  </a:moveTo>
                  <a:lnTo>
                    <a:pt x="2400" y="352"/>
                  </a:lnTo>
                  <a:lnTo>
                    <a:pt x="2400" y="352"/>
                  </a:lnTo>
                  <a:lnTo>
                    <a:pt x="2403" y="357"/>
                  </a:lnTo>
                  <a:lnTo>
                    <a:pt x="2403" y="362"/>
                  </a:lnTo>
                  <a:lnTo>
                    <a:pt x="2403" y="367"/>
                  </a:lnTo>
                  <a:lnTo>
                    <a:pt x="2405" y="369"/>
                  </a:lnTo>
                  <a:lnTo>
                    <a:pt x="2405" y="371"/>
                  </a:lnTo>
                  <a:lnTo>
                    <a:pt x="2433" y="371"/>
                  </a:lnTo>
                  <a:lnTo>
                    <a:pt x="2436" y="369"/>
                  </a:lnTo>
                  <a:lnTo>
                    <a:pt x="2438" y="367"/>
                  </a:lnTo>
                  <a:lnTo>
                    <a:pt x="2438" y="362"/>
                  </a:lnTo>
                  <a:lnTo>
                    <a:pt x="2438" y="357"/>
                  </a:lnTo>
                  <a:lnTo>
                    <a:pt x="2436" y="355"/>
                  </a:lnTo>
                  <a:lnTo>
                    <a:pt x="2433" y="352"/>
                  </a:lnTo>
                  <a:lnTo>
                    <a:pt x="2433" y="352"/>
                  </a:lnTo>
                  <a:lnTo>
                    <a:pt x="2400" y="352"/>
                  </a:lnTo>
                  <a:lnTo>
                    <a:pt x="2400" y="352"/>
                  </a:lnTo>
                  <a:close/>
                  <a:moveTo>
                    <a:pt x="1992" y="352"/>
                  </a:moveTo>
                  <a:lnTo>
                    <a:pt x="1992" y="352"/>
                  </a:lnTo>
                  <a:lnTo>
                    <a:pt x="1992" y="352"/>
                  </a:lnTo>
                  <a:lnTo>
                    <a:pt x="1999" y="362"/>
                  </a:lnTo>
                  <a:lnTo>
                    <a:pt x="2003" y="371"/>
                  </a:lnTo>
                  <a:lnTo>
                    <a:pt x="2391" y="371"/>
                  </a:lnTo>
                  <a:lnTo>
                    <a:pt x="2391" y="369"/>
                  </a:lnTo>
                  <a:lnTo>
                    <a:pt x="2386" y="369"/>
                  </a:lnTo>
                  <a:lnTo>
                    <a:pt x="2379" y="367"/>
                  </a:lnTo>
                  <a:lnTo>
                    <a:pt x="2377" y="367"/>
                  </a:lnTo>
                  <a:lnTo>
                    <a:pt x="2374" y="364"/>
                  </a:lnTo>
                  <a:lnTo>
                    <a:pt x="2374" y="360"/>
                  </a:lnTo>
                  <a:lnTo>
                    <a:pt x="2374" y="357"/>
                  </a:lnTo>
                  <a:lnTo>
                    <a:pt x="2377" y="352"/>
                  </a:lnTo>
                  <a:lnTo>
                    <a:pt x="2377" y="352"/>
                  </a:lnTo>
                  <a:lnTo>
                    <a:pt x="1992" y="352"/>
                  </a:lnTo>
                  <a:lnTo>
                    <a:pt x="1992" y="352"/>
                  </a:lnTo>
                  <a:close/>
                  <a:moveTo>
                    <a:pt x="1935" y="352"/>
                  </a:moveTo>
                  <a:lnTo>
                    <a:pt x="1935" y="352"/>
                  </a:lnTo>
                  <a:lnTo>
                    <a:pt x="1935" y="355"/>
                  </a:lnTo>
                  <a:lnTo>
                    <a:pt x="1937" y="362"/>
                  </a:lnTo>
                  <a:lnTo>
                    <a:pt x="1940" y="364"/>
                  </a:lnTo>
                  <a:lnTo>
                    <a:pt x="1942" y="362"/>
                  </a:lnTo>
                  <a:lnTo>
                    <a:pt x="1944" y="360"/>
                  </a:lnTo>
                  <a:lnTo>
                    <a:pt x="1949" y="355"/>
                  </a:lnTo>
                  <a:lnTo>
                    <a:pt x="1952" y="352"/>
                  </a:lnTo>
                  <a:lnTo>
                    <a:pt x="1935" y="352"/>
                  </a:lnTo>
                  <a:lnTo>
                    <a:pt x="1935" y="352"/>
                  </a:lnTo>
                  <a:close/>
                  <a:moveTo>
                    <a:pt x="1933" y="331"/>
                  </a:moveTo>
                  <a:lnTo>
                    <a:pt x="1933" y="331"/>
                  </a:lnTo>
                  <a:lnTo>
                    <a:pt x="1933" y="341"/>
                  </a:lnTo>
                  <a:lnTo>
                    <a:pt x="1935" y="352"/>
                  </a:lnTo>
                  <a:lnTo>
                    <a:pt x="1952" y="352"/>
                  </a:lnTo>
                  <a:lnTo>
                    <a:pt x="1952" y="352"/>
                  </a:lnTo>
                  <a:lnTo>
                    <a:pt x="1956" y="348"/>
                  </a:lnTo>
                  <a:lnTo>
                    <a:pt x="1959" y="343"/>
                  </a:lnTo>
                  <a:lnTo>
                    <a:pt x="1959" y="338"/>
                  </a:lnTo>
                  <a:lnTo>
                    <a:pt x="1961" y="336"/>
                  </a:lnTo>
                  <a:lnTo>
                    <a:pt x="1966" y="336"/>
                  </a:lnTo>
                  <a:lnTo>
                    <a:pt x="1970" y="336"/>
                  </a:lnTo>
                  <a:lnTo>
                    <a:pt x="1975" y="338"/>
                  </a:lnTo>
                  <a:lnTo>
                    <a:pt x="1980" y="338"/>
                  </a:lnTo>
                  <a:lnTo>
                    <a:pt x="1985" y="341"/>
                  </a:lnTo>
                  <a:lnTo>
                    <a:pt x="1987" y="345"/>
                  </a:lnTo>
                  <a:lnTo>
                    <a:pt x="1992" y="352"/>
                  </a:lnTo>
                  <a:lnTo>
                    <a:pt x="2377" y="352"/>
                  </a:lnTo>
                  <a:lnTo>
                    <a:pt x="2377" y="350"/>
                  </a:lnTo>
                  <a:lnTo>
                    <a:pt x="2379" y="345"/>
                  </a:lnTo>
                  <a:lnTo>
                    <a:pt x="2381" y="343"/>
                  </a:lnTo>
                  <a:lnTo>
                    <a:pt x="2384" y="343"/>
                  </a:lnTo>
                  <a:lnTo>
                    <a:pt x="2384" y="343"/>
                  </a:lnTo>
                  <a:lnTo>
                    <a:pt x="2388" y="343"/>
                  </a:lnTo>
                  <a:lnTo>
                    <a:pt x="2391" y="345"/>
                  </a:lnTo>
                  <a:lnTo>
                    <a:pt x="2396" y="348"/>
                  </a:lnTo>
                  <a:lnTo>
                    <a:pt x="2398" y="350"/>
                  </a:lnTo>
                  <a:lnTo>
                    <a:pt x="2400" y="352"/>
                  </a:lnTo>
                  <a:lnTo>
                    <a:pt x="2433" y="352"/>
                  </a:lnTo>
                  <a:lnTo>
                    <a:pt x="2431" y="350"/>
                  </a:lnTo>
                  <a:lnTo>
                    <a:pt x="2431" y="343"/>
                  </a:lnTo>
                  <a:lnTo>
                    <a:pt x="2429" y="336"/>
                  </a:lnTo>
                  <a:lnTo>
                    <a:pt x="2426" y="331"/>
                  </a:lnTo>
                  <a:lnTo>
                    <a:pt x="1933" y="331"/>
                  </a:lnTo>
                  <a:lnTo>
                    <a:pt x="1933" y="331"/>
                  </a:lnTo>
                  <a:close/>
                  <a:moveTo>
                    <a:pt x="1930" y="312"/>
                  </a:moveTo>
                  <a:lnTo>
                    <a:pt x="1930" y="312"/>
                  </a:lnTo>
                  <a:lnTo>
                    <a:pt x="1930" y="322"/>
                  </a:lnTo>
                  <a:lnTo>
                    <a:pt x="1933" y="331"/>
                  </a:lnTo>
                  <a:lnTo>
                    <a:pt x="2426" y="331"/>
                  </a:lnTo>
                  <a:lnTo>
                    <a:pt x="2426" y="331"/>
                  </a:lnTo>
                  <a:lnTo>
                    <a:pt x="2426" y="326"/>
                  </a:lnTo>
                  <a:lnTo>
                    <a:pt x="2424" y="322"/>
                  </a:lnTo>
                  <a:lnTo>
                    <a:pt x="2426" y="322"/>
                  </a:lnTo>
                  <a:lnTo>
                    <a:pt x="2426" y="317"/>
                  </a:lnTo>
                  <a:lnTo>
                    <a:pt x="2429" y="315"/>
                  </a:lnTo>
                  <a:lnTo>
                    <a:pt x="2433" y="312"/>
                  </a:lnTo>
                  <a:lnTo>
                    <a:pt x="1930" y="312"/>
                  </a:lnTo>
                  <a:lnTo>
                    <a:pt x="1930" y="312"/>
                  </a:lnTo>
                  <a:close/>
                  <a:moveTo>
                    <a:pt x="1921" y="293"/>
                  </a:moveTo>
                  <a:lnTo>
                    <a:pt x="1921" y="293"/>
                  </a:lnTo>
                  <a:lnTo>
                    <a:pt x="1923" y="293"/>
                  </a:lnTo>
                  <a:lnTo>
                    <a:pt x="1930" y="308"/>
                  </a:lnTo>
                  <a:lnTo>
                    <a:pt x="1930" y="312"/>
                  </a:lnTo>
                  <a:lnTo>
                    <a:pt x="2433" y="312"/>
                  </a:lnTo>
                  <a:lnTo>
                    <a:pt x="2433" y="312"/>
                  </a:lnTo>
                  <a:lnTo>
                    <a:pt x="2440" y="310"/>
                  </a:lnTo>
                  <a:lnTo>
                    <a:pt x="2452" y="310"/>
                  </a:lnTo>
                  <a:lnTo>
                    <a:pt x="2464" y="312"/>
                  </a:lnTo>
                  <a:lnTo>
                    <a:pt x="2474" y="312"/>
                  </a:lnTo>
                  <a:lnTo>
                    <a:pt x="2481" y="308"/>
                  </a:lnTo>
                  <a:lnTo>
                    <a:pt x="2483" y="303"/>
                  </a:lnTo>
                  <a:lnTo>
                    <a:pt x="2483" y="293"/>
                  </a:lnTo>
                  <a:lnTo>
                    <a:pt x="1921" y="293"/>
                  </a:lnTo>
                  <a:lnTo>
                    <a:pt x="1921" y="293"/>
                  </a:lnTo>
                  <a:close/>
                  <a:moveTo>
                    <a:pt x="1888" y="274"/>
                  </a:moveTo>
                  <a:lnTo>
                    <a:pt x="1888" y="274"/>
                  </a:lnTo>
                  <a:lnTo>
                    <a:pt x="1890" y="274"/>
                  </a:lnTo>
                  <a:lnTo>
                    <a:pt x="1904" y="282"/>
                  </a:lnTo>
                  <a:lnTo>
                    <a:pt x="1916" y="286"/>
                  </a:lnTo>
                  <a:lnTo>
                    <a:pt x="1923" y="293"/>
                  </a:lnTo>
                  <a:lnTo>
                    <a:pt x="2481" y="293"/>
                  </a:lnTo>
                  <a:lnTo>
                    <a:pt x="2481" y="286"/>
                  </a:lnTo>
                  <a:lnTo>
                    <a:pt x="2483" y="274"/>
                  </a:lnTo>
                  <a:lnTo>
                    <a:pt x="1888" y="274"/>
                  </a:lnTo>
                  <a:lnTo>
                    <a:pt x="1888" y="274"/>
                  </a:lnTo>
                  <a:close/>
                  <a:moveTo>
                    <a:pt x="1774" y="253"/>
                  </a:moveTo>
                  <a:lnTo>
                    <a:pt x="1774" y="253"/>
                  </a:lnTo>
                  <a:lnTo>
                    <a:pt x="1777" y="256"/>
                  </a:lnTo>
                  <a:lnTo>
                    <a:pt x="1779" y="258"/>
                  </a:lnTo>
                  <a:lnTo>
                    <a:pt x="1789" y="260"/>
                  </a:lnTo>
                  <a:lnTo>
                    <a:pt x="1800" y="258"/>
                  </a:lnTo>
                  <a:lnTo>
                    <a:pt x="1812" y="258"/>
                  </a:lnTo>
                  <a:lnTo>
                    <a:pt x="1822" y="256"/>
                  </a:lnTo>
                  <a:lnTo>
                    <a:pt x="1829" y="258"/>
                  </a:lnTo>
                  <a:lnTo>
                    <a:pt x="1840" y="260"/>
                  </a:lnTo>
                  <a:lnTo>
                    <a:pt x="1855" y="265"/>
                  </a:lnTo>
                  <a:lnTo>
                    <a:pt x="1869" y="265"/>
                  </a:lnTo>
                  <a:lnTo>
                    <a:pt x="1878" y="270"/>
                  </a:lnTo>
                  <a:lnTo>
                    <a:pt x="1888" y="274"/>
                  </a:lnTo>
                  <a:lnTo>
                    <a:pt x="2483" y="274"/>
                  </a:lnTo>
                  <a:lnTo>
                    <a:pt x="2483" y="270"/>
                  </a:lnTo>
                  <a:lnTo>
                    <a:pt x="2488" y="258"/>
                  </a:lnTo>
                  <a:lnTo>
                    <a:pt x="2488" y="253"/>
                  </a:lnTo>
                  <a:lnTo>
                    <a:pt x="1774" y="253"/>
                  </a:lnTo>
                  <a:lnTo>
                    <a:pt x="1774" y="253"/>
                  </a:lnTo>
                  <a:close/>
                  <a:moveTo>
                    <a:pt x="1727" y="253"/>
                  </a:moveTo>
                  <a:lnTo>
                    <a:pt x="1727" y="253"/>
                  </a:lnTo>
                  <a:lnTo>
                    <a:pt x="1729" y="260"/>
                  </a:lnTo>
                  <a:lnTo>
                    <a:pt x="1739" y="267"/>
                  </a:lnTo>
                  <a:lnTo>
                    <a:pt x="1744" y="270"/>
                  </a:lnTo>
                  <a:lnTo>
                    <a:pt x="1748" y="267"/>
                  </a:lnTo>
                  <a:lnTo>
                    <a:pt x="1755" y="265"/>
                  </a:lnTo>
                  <a:lnTo>
                    <a:pt x="1758" y="263"/>
                  </a:lnTo>
                  <a:lnTo>
                    <a:pt x="1760" y="258"/>
                  </a:lnTo>
                  <a:lnTo>
                    <a:pt x="1763" y="253"/>
                  </a:lnTo>
                  <a:lnTo>
                    <a:pt x="1727" y="253"/>
                  </a:lnTo>
                  <a:lnTo>
                    <a:pt x="1727" y="253"/>
                  </a:lnTo>
                  <a:close/>
                  <a:moveTo>
                    <a:pt x="1770" y="234"/>
                  </a:moveTo>
                  <a:lnTo>
                    <a:pt x="1770" y="234"/>
                  </a:lnTo>
                  <a:lnTo>
                    <a:pt x="1770" y="237"/>
                  </a:lnTo>
                  <a:lnTo>
                    <a:pt x="1770" y="241"/>
                  </a:lnTo>
                  <a:lnTo>
                    <a:pt x="1770" y="248"/>
                  </a:lnTo>
                  <a:lnTo>
                    <a:pt x="1772" y="253"/>
                  </a:lnTo>
                  <a:lnTo>
                    <a:pt x="1774" y="253"/>
                  </a:lnTo>
                  <a:lnTo>
                    <a:pt x="2488" y="253"/>
                  </a:lnTo>
                  <a:lnTo>
                    <a:pt x="2490" y="253"/>
                  </a:lnTo>
                  <a:lnTo>
                    <a:pt x="2495" y="251"/>
                  </a:lnTo>
                  <a:lnTo>
                    <a:pt x="2495" y="246"/>
                  </a:lnTo>
                  <a:lnTo>
                    <a:pt x="2500" y="241"/>
                  </a:lnTo>
                  <a:lnTo>
                    <a:pt x="2500" y="239"/>
                  </a:lnTo>
                  <a:lnTo>
                    <a:pt x="2497" y="237"/>
                  </a:lnTo>
                  <a:lnTo>
                    <a:pt x="2495" y="237"/>
                  </a:lnTo>
                  <a:lnTo>
                    <a:pt x="2492" y="237"/>
                  </a:lnTo>
                  <a:lnTo>
                    <a:pt x="2488" y="237"/>
                  </a:lnTo>
                  <a:lnTo>
                    <a:pt x="2485" y="237"/>
                  </a:lnTo>
                  <a:lnTo>
                    <a:pt x="2483" y="234"/>
                  </a:lnTo>
                  <a:lnTo>
                    <a:pt x="2483" y="234"/>
                  </a:lnTo>
                  <a:lnTo>
                    <a:pt x="1770" y="234"/>
                  </a:lnTo>
                  <a:lnTo>
                    <a:pt x="1770" y="234"/>
                  </a:lnTo>
                  <a:close/>
                  <a:moveTo>
                    <a:pt x="1687" y="234"/>
                  </a:moveTo>
                  <a:lnTo>
                    <a:pt x="1687" y="234"/>
                  </a:lnTo>
                  <a:lnTo>
                    <a:pt x="1689" y="237"/>
                  </a:lnTo>
                  <a:lnTo>
                    <a:pt x="1699" y="237"/>
                  </a:lnTo>
                  <a:lnTo>
                    <a:pt x="1708" y="237"/>
                  </a:lnTo>
                  <a:lnTo>
                    <a:pt x="1722" y="248"/>
                  </a:lnTo>
                  <a:lnTo>
                    <a:pt x="1727" y="253"/>
                  </a:lnTo>
                  <a:lnTo>
                    <a:pt x="1763" y="253"/>
                  </a:lnTo>
                  <a:lnTo>
                    <a:pt x="1763" y="253"/>
                  </a:lnTo>
                  <a:lnTo>
                    <a:pt x="1765" y="248"/>
                  </a:lnTo>
                  <a:lnTo>
                    <a:pt x="1765" y="241"/>
                  </a:lnTo>
                  <a:lnTo>
                    <a:pt x="1767" y="237"/>
                  </a:lnTo>
                  <a:lnTo>
                    <a:pt x="1770" y="234"/>
                  </a:lnTo>
                  <a:lnTo>
                    <a:pt x="1687" y="234"/>
                  </a:lnTo>
                  <a:lnTo>
                    <a:pt x="1687" y="234"/>
                  </a:lnTo>
                  <a:close/>
                  <a:moveTo>
                    <a:pt x="1727" y="215"/>
                  </a:moveTo>
                  <a:lnTo>
                    <a:pt x="1727" y="215"/>
                  </a:lnTo>
                  <a:lnTo>
                    <a:pt x="1715" y="218"/>
                  </a:lnTo>
                  <a:lnTo>
                    <a:pt x="1708" y="218"/>
                  </a:lnTo>
                  <a:lnTo>
                    <a:pt x="1706" y="218"/>
                  </a:lnTo>
                  <a:lnTo>
                    <a:pt x="1696" y="220"/>
                  </a:lnTo>
                  <a:lnTo>
                    <a:pt x="1687" y="220"/>
                  </a:lnTo>
                  <a:lnTo>
                    <a:pt x="1680" y="223"/>
                  </a:lnTo>
                  <a:lnTo>
                    <a:pt x="1677" y="227"/>
                  </a:lnTo>
                  <a:lnTo>
                    <a:pt x="1680" y="232"/>
                  </a:lnTo>
                  <a:lnTo>
                    <a:pt x="1687" y="234"/>
                  </a:lnTo>
                  <a:lnTo>
                    <a:pt x="1770" y="234"/>
                  </a:lnTo>
                  <a:lnTo>
                    <a:pt x="1770" y="232"/>
                  </a:lnTo>
                  <a:lnTo>
                    <a:pt x="1770" y="232"/>
                  </a:lnTo>
                  <a:lnTo>
                    <a:pt x="1770" y="232"/>
                  </a:lnTo>
                  <a:lnTo>
                    <a:pt x="1770" y="234"/>
                  </a:lnTo>
                  <a:lnTo>
                    <a:pt x="2483" y="234"/>
                  </a:lnTo>
                  <a:lnTo>
                    <a:pt x="2481" y="232"/>
                  </a:lnTo>
                  <a:lnTo>
                    <a:pt x="2478" y="227"/>
                  </a:lnTo>
                  <a:lnTo>
                    <a:pt x="2476" y="215"/>
                  </a:lnTo>
                  <a:lnTo>
                    <a:pt x="1727" y="215"/>
                  </a:lnTo>
                  <a:lnTo>
                    <a:pt x="1727" y="215"/>
                  </a:lnTo>
                  <a:close/>
                  <a:moveTo>
                    <a:pt x="1746" y="194"/>
                  </a:moveTo>
                  <a:lnTo>
                    <a:pt x="1746" y="194"/>
                  </a:lnTo>
                  <a:lnTo>
                    <a:pt x="1746" y="197"/>
                  </a:lnTo>
                  <a:lnTo>
                    <a:pt x="1744" y="204"/>
                  </a:lnTo>
                  <a:lnTo>
                    <a:pt x="1739" y="208"/>
                  </a:lnTo>
                  <a:lnTo>
                    <a:pt x="1727" y="215"/>
                  </a:lnTo>
                  <a:lnTo>
                    <a:pt x="1727" y="215"/>
                  </a:lnTo>
                  <a:lnTo>
                    <a:pt x="2476" y="215"/>
                  </a:lnTo>
                  <a:lnTo>
                    <a:pt x="2476" y="211"/>
                  </a:lnTo>
                  <a:lnTo>
                    <a:pt x="2481" y="201"/>
                  </a:lnTo>
                  <a:lnTo>
                    <a:pt x="2485" y="194"/>
                  </a:lnTo>
                  <a:lnTo>
                    <a:pt x="1746" y="194"/>
                  </a:lnTo>
                  <a:lnTo>
                    <a:pt x="1746" y="194"/>
                  </a:lnTo>
                  <a:close/>
                  <a:moveTo>
                    <a:pt x="1786" y="175"/>
                  </a:moveTo>
                  <a:lnTo>
                    <a:pt x="1786" y="175"/>
                  </a:lnTo>
                  <a:lnTo>
                    <a:pt x="1784" y="178"/>
                  </a:lnTo>
                  <a:lnTo>
                    <a:pt x="1779" y="182"/>
                  </a:lnTo>
                  <a:lnTo>
                    <a:pt x="1777" y="185"/>
                  </a:lnTo>
                  <a:lnTo>
                    <a:pt x="1770" y="185"/>
                  </a:lnTo>
                  <a:lnTo>
                    <a:pt x="1763" y="182"/>
                  </a:lnTo>
                  <a:lnTo>
                    <a:pt x="1758" y="185"/>
                  </a:lnTo>
                  <a:lnTo>
                    <a:pt x="1751" y="187"/>
                  </a:lnTo>
                  <a:lnTo>
                    <a:pt x="1748" y="194"/>
                  </a:lnTo>
                  <a:lnTo>
                    <a:pt x="1746" y="194"/>
                  </a:lnTo>
                  <a:lnTo>
                    <a:pt x="2488" y="194"/>
                  </a:lnTo>
                  <a:lnTo>
                    <a:pt x="2492" y="194"/>
                  </a:lnTo>
                  <a:lnTo>
                    <a:pt x="2497" y="187"/>
                  </a:lnTo>
                  <a:lnTo>
                    <a:pt x="2504" y="175"/>
                  </a:lnTo>
                  <a:lnTo>
                    <a:pt x="2504" y="175"/>
                  </a:lnTo>
                  <a:lnTo>
                    <a:pt x="1786" y="175"/>
                  </a:lnTo>
                  <a:lnTo>
                    <a:pt x="1786" y="175"/>
                  </a:lnTo>
                  <a:close/>
                  <a:moveTo>
                    <a:pt x="1789" y="156"/>
                  </a:moveTo>
                  <a:lnTo>
                    <a:pt x="1789" y="156"/>
                  </a:lnTo>
                  <a:lnTo>
                    <a:pt x="1789" y="161"/>
                  </a:lnTo>
                  <a:lnTo>
                    <a:pt x="1789" y="163"/>
                  </a:lnTo>
                  <a:lnTo>
                    <a:pt x="1789" y="171"/>
                  </a:lnTo>
                  <a:lnTo>
                    <a:pt x="1786" y="173"/>
                  </a:lnTo>
                  <a:lnTo>
                    <a:pt x="1784" y="175"/>
                  </a:lnTo>
                  <a:lnTo>
                    <a:pt x="2504" y="175"/>
                  </a:lnTo>
                  <a:lnTo>
                    <a:pt x="2516" y="163"/>
                  </a:lnTo>
                  <a:lnTo>
                    <a:pt x="2525" y="156"/>
                  </a:lnTo>
                  <a:lnTo>
                    <a:pt x="1789" y="156"/>
                  </a:lnTo>
                  <a:lnTo>
                    <a:pt x="1789" y="156"/>
                  </a:lnTo>
                  <a:close/>
                  <a:moveTo>
                    <a:pt x="1814" y="135"/>
                  </a:moveTo>
                  <a:lnTo>
                    <a:pt x="1814" y="135"/>
                  </a:lnTo>
                  <a:lnTo>
                    <a:pt x="1805" y="137"/>
                  </a:lnTo>
                  <a:lnTo>
                    <a:pt x="1798" y="142"/>
                  </a:lnTo>
                  <a:lnTo>
                    <a:pt x="1789" y="152"/>
                  </a:lnTo>
                  <a:lnTo>
                    <a:pt x="1789" y="156"/>
                  </a:lnTo>
                  <a:lnTo>
                    <a:pt x="2525" y="156"/>
                  </a:lnTo>
                  <a:lnTo>
                    <a:pt x="2528" y="154"/>
                  </a:lnTo>
                  <a:lnTo>
                    <a:pt x="2542" y="142"/>
                  </a:lnTo>
                  <a:lnTo>
                    <a:pt x="2551" y="135"/>
                  </a:lnTo>
                  <a:lnTo>
                    <a:pt x="2551" y="135"/>
                  </a:lnTo>
                  <a:lnTo>
                    <a:pt x="1838" y="135"/>
                  </a:lnTo>
                  <a:lnTo>
                    <a:pt x="1836" y="137"/>
                  </a:lnTo>
                  <a:lnTo>
                    <a:pt x="1831" y="137"/>
                  </a:lnTo>
                  <a:lnTo>
                    <a:pt x="1826" y="142"/>
                  </a:lnTo>
                  <a:lnTo>
                    <a:pt x="1822" y="137"/>
                  </a:lnTo>
                  <a:lnTo>
                    <a:pt x="1819" y="137"/>
                  </a:lnTo>
                  <a:lnTo>
                    <a:pt x="1814" y="135"/>
                  </a:lnTo>
                  <a:lnTo>
                    <a:pt x="1814" y="135"/>
                  </a:lnTo>
                  <a:lnTo>
                    <a:pt x="1814" y="135"/>
                  </a:lnTo>
                  <a:close/>
                  <a:moveTo>
                    <a:pt x="1814" y="135"/>
                  </a:moveTo>
                  <a:lnTo>
                    <a:pt x="1814" y="135"/>
                  </a:lnTo>
                  <a:lnTo>
                    <a:pt x="1814" y="135"/>
                  </a:lnTo>
                  <a:lnTo>
                    <a:pt x="1814" y="135"/>
                  </a:lnTo>
                  <a:lnTo>
                    <a:pt x="1814" y="135"/>
                  </a:lnTo>
                  <a:lnTo>
                    <a:pt x="1814" y="135"/>
                  </a:lnTo>
                  <a:close/>
                  <a:moveTo>
                    <a:pt x="1843" y="116"/>
                  </a:moveTo>
                  <a:lnTo>
                    <a:pt x="1843" y="116"/>
                  </a:lnTo>
                  <a:lnTo>
                    <a:pt x="1843" y="126"/>
                  </a:lnTo>
                  <a:lnTo>
                    <a:pt x="1843" y="128"/>
                  </a:lnTo>
                  <a:lnTo>
                    <a:pt x="1843" y="133"/>
                  </a:lnTo>
                  <a:lnTo>
                    <a:pt x="1840" y="135"/>
                  </a:lnTo>
                  <a:lnTo>
                    <a:pt x="1838" y="135"/>
                  </a:lnTo>
                  <a:lnTo>
                    <a:pt x="2551" y="135"/>
                  </a:lnTo>
                  <a:lnTo>
                    <a:pt x="2561" y="130"/>
                  </a:lnTo>
                  <a:lnTo>
                    <a:pt x="2570" y="123"/>
                  </a:lnTo>
                  <a:lnTo>
                    <a:pt x="2573" y="116"/>
                  </a:lnTo>
                  <a:lnTo>
                    <a:pt x="2500" y="116"/>
                  </a:lnTo>
                  <a:lnTo>
                    <a:pt x="2490" y="126"/>
                  </a:lnTo>
                  <a:lnTo>
                    <a:pt x="2478" y="130"/>
                  </a:lnTo>
                  <a:lnTo>
                    <a:pt x="2464" y="130"/>
                  </a:lnTo>
                  <a:lnTo>
                    <a:pt x="2452" y="123"/>
                  </a:lnTo>
                  <a:lnTo>
                    <a:pt x="2448" y="116"/>
                  </a:lnTo>
                  <a:lnTo>
                    <a:pt x="1843" y="116"/>
                  </a:lnTo>
                  <a:lnTo>
                    <a:pt x="1843" y="116"/>
                  </a:lnTo>
                  <a:close/>
                  <a:moveTo>
                    <a:pt x="2523" y="97"/>
                  </a:moveTo>
                  <a:lnTo>
                    <a:pt x="2523" y="97"/>
                  </a:lnTo>
                  <a:lnTo>
                    <a:pt x="2514" y="102"/>
                  </a:lnTo>
                  <a:lnTo>
                    <a:pt x="2500" y="114"/>
                  </a:lnTo>
                  <a:lnTo>
                    <a:pt x="2500" y="116"/>
                  </a:lnTo>
                  <a:lnTo>
                    <a:pt x="2573" y="116"/>
                  </a:lnTo>
                  <a:lnTo>
                    <a:pt x="2575" y="114"/>
                  </a:lnTo>
                  <a:lnTo>
                    <a:pt x="2575" y="107"/>
                  </a:lnTo>
                  <a:lnTo>
                    <a:pt x="2575" y="107"/>
                  </a:lnTo>
                  <a:lnTo>
                    <a:pt x="2570" y="100"/>
                  </a:lnTo>
                  <a:lnTo>
                    <a:pt x="2561" y="97"/>
                  </a:lnTo>
                  <a:lnTo>
                    <a:pt x="2523" y="97"/>
                  </a:lnTo>
                  <a:lnTo>
                    <a:pt x="2523" y="97"/>
                  </a:lnTo>
                  <a:close/>
                  <a:moveTo>
                    <a:pt x="1895" y="97"/>
                  </a:moveTo>
                  <a:lnTo>
                    <a:pt x="1895" y="97"/>
                  </a:lnTo>
                  <a:lnTo>
                    <a:pt x="1883" y="97"/>
                  </a:lnTo>
                  <a:lnTo>
                    <a:pt x="1866" y="104"/>
                  </a:lnTo>
                  <a:lnTo>
                    <a:pt x="1850" y="109"/>
                  </a:lnTo>
                  <a:lnTo>
                    <a:pt x="1840" y="116"/>
                  </a:lnTo>
                  <a:lnTo>
                    <a:pt x="1840" y="116"/>
                  </a:lnTo>
                  <a:lnTo>
                    <a:pt x="2448" y="116"/>
                  </a:lnTo>
                  <a:lnTo>
                    <a:pt x="2443" y="111"/>
                  </a:lnTo>
                  <a:lnTo>
                    <a:pt x="2438" y="97"/>
                  </a:lnTo>
                  <a:lnTo>
                    <a:pt x="2001" y="97"/>
                  </a:lnTo>
                  <a:lnTo>
                    <a:pt x="1992" y="104"/>
                  </a:lnTo>
                  <a:lnTo>
                    <a:pt x="1977" y="109"/>
                  </a:lnTo>
                  <a:lnTo>
                    <a:pt x="1963" y="107"/>
                  </a:lnTo>
                  <a:lnTo>
                    <a:pt x="1956" y="104"/>
                  </a:lnTo>
                  <a:lnTo>
                    <a:pt x="1949" y="100"/>
                  </a:lnTo>
                  <a:lnTo>
                    <a:pt x="1940" y="97"/>
                  </a:lnTo>
                  <a:lnTo>
                    <a:pt x="1895" y="97"/>
                  </a:lnTo>
                  <a:lnTo>
                    <a:pt x="1895" y="97"/>
                  </a:lnTo>
                  <a:close/>
                  <a:moveTo>
                    <a:pt x="1926" y="95"/>
                  </a:moveTo>
                  <a:lnTo>
                    <a:pt x="1926" y="95"/>
                  </a:lnTo>
                  <a:lnTo>
                    <a:pt x="1904" y="95"/>
                  </a:lnTo>
                  <a:lnTo>
                    <a:pt x="1892" y="97"/>
                  </a:lnTo>
                  <a:lnTo>
                    <a:pt x="1940" y="97"/>
                  </a:lnTo>
                  <a:lnTo>
                    <a:pt x="1940" y="97"/>
                  </a:lnTo>
                  <a:lnTo>
                    <a:pt x="1926" y="95"/>
                  </a:lnTo>
                  <a:lnTo>
                    <a:pt x="1926" y="95"/>
                  </a:lnTo>
                  <a:close/>
                  <a:moveTo>
                    <a:pt x="2544" y="95"/>
                  </a:moveTo>
                  <a:lnTo>
                    <a:pt x="2544" y="95"/>
                  </a:lnTo>
                  <a:lnTo>
                    <a:pt x="2528" y="95"/>
                  </a:lnTo>
                  <a:lnTo>
                    <a:pt x="2523" y="97"/>
                  </a:lnTo>
                  <a:lnTo>
                    <a:pt x="2563" y="97"/>
                  </a:lnTo>
                  <a:lnTo>
                    <a:pt x="2559" y="95"/>
                  </a:lnTo>
                  <a:lnTo>
                    <a:pt x="2544" y="95"/>
                  </a:lnTo>
                  <a:lnTo>
                    <a:pt x="2544" y="95"/>
                  </a:lnTo>
                  <a:close/>
                  <a:moveTo>
                    <a:pt x="2006" y="78"/>
                  </a:moveTo>
                  <a:lnTo>
                    <a:pt x="2006" y="78"/>
                  </a:lnTo>
                  <a:lnTo>
                    <a:pt x="2006" y="83"/>
                  </a:lnTo>
                  <a:lnTo>
                    <a:pt x="2003" y="95"/>
                  </a:lnTo>
                  <a:lnTo>
                    <a:pt x="2001" y="97"/>
                  </a:lnTo>
                  <a:lnTo>
                    <a:pt x="2438" y="97"/>
                  </a:lnTo>
                  <a:lnTo>
                    <a:pt x="2438" y="95"/>
                  </a:lnTo>
                  <a:lnTo>
                    <a:pt x="2429" y="83"/>
                  </a:lnTo>
                  <a:lnTo>
                    <a:pt x="2426" y="78"/>
                  </a:lnTo>
                  <a:lnTo>
                    <a:pt x="2006" y="78"/>
                  </a:lnTo>
                  <a:lnTo>
                    <a:pt x="2006" y="78"/>
                  </a:lnTo>
                  <a:close/>
                  <a:moveTo>
                    <a:pt x="2008" y="60"/>
                  </a:moveTo>
                  <a:lnTo>
                    <a:pt x="2008" y="60"/>
                  </a:lnTo>
                  <a:lnTo>
                    <a:pt x="2008" y="60"/>
                  </a:lnTo>
                  <a:lnTo>
                    <a:pt x="2006" y="71"/>
                  </a:lnTo>
                  <a:lnTo>
                    <a:pt x="2006" y="78"/>
                  </a:lnTo>
                  <a:lnTo>
                    <a:pt x="2426" y="78"/>
                  </a:lnTo>
                  <a:lnTo>
                    <a:pt x="2424" y="69"/>
                  </a:lnTo>
                  <a:lnTo>
                    <a:pt x="2419" y="60"/>
                  </a:lnTo>
                  <a:lnTo>
                    <a:pt x="2053" y="60"/>
                  </a:lnTo>
                  <a:lnTo>
                    <a:pt x="2051" y="64"/>
                  </a:lnTo>
                  <a:lnTo>
                    <a:pt x="2044" y="71"/>
                  </a:lnTo>
                  <a:lnTo>
                    <a:pt x="2037" y="74"/>
                  </a:lnTo>
                  <a:lnTo>
                    <a:pt x="2034" y="69"/>
                  </a:lnTo>
                  <a:lnTo>
                    <a:pt x="2029" y="64"/>
                  </a:lnTo>
                  <a:lnTo>
                    <a:pt x="2029" y="60"/>
                  </a:lnTo>
                  <a:lnTo>
                    <a:pt x="2029" y="60"/>
                  </a:lnTo>
                  <a:lnTo>
                    <a:pt x="2008" y="60"/>
                  </a:lnTo>
                  <a:lnTo>
                    <a:pt x="2008" y="60"/>
                  </a:lnTo>
                  <a:close/>
                  <a:moveTo>
                    <a:pt x="2018" y="50"/>
                  </a:moveTo>
                  <a:lnTo>
                    <a:pt x="2018" y="50"/>
                  </a:lnTo>
                  <a:lnTo>
                    <a:pt x="2015" y="50"/>
                  </a:lnTo>
                  <a:lnTo>
                    <a:pt x="2008" y="60"/>
                  </a:lnTo>
                  <a:lnTo>
                    <a:pt x="2029" y="60"/>
                  </a:lnTo>
                  <a:lnTo>
                    <a:pt x="2027" y="55"/>
                  </a:lnTo>
                  <a:lnTo>
                    <a:pt x="2022" y="50"/>
                  </a:lnTo>
                  <a:lnTo>
                    <a:pt x="2022" y="50"/>
                  </a:lnTo>
                  <a:lnTo>
                    <a:pt x="2018" y="50"/>
                  </a:lnTo>
                  <a:lnTo>
                    <a:pt x="2018" y="50"/>
                  </a:lnTo>
                  <a:close/>
                  <a:moveTo>
                    <a:pt x="2065" y="41"/>
                  </a:moveTo>
                  <a:lnTo>
                    <a:pt x="2065" y="41"/>
                  </a:lnTo>
                  <a:lnTo>
                    <a:pt x="2058" y="50"/>
                  </a:lnTo>
                  <a:lnTo>
                    <a:pt x="2053" y="60"/>
                  </a:lnTo>
                  <a:lnTo>
                    <a:pt x="2422" y="60"/>
                  </a:lnTo>
                  <a:lnTo>
                    <a:pt x="2422" y="57"/>
                  </a:lnTo>
                  <a:lnTo>
                    <a:pt x="2419" y="43"/>
                  </a:lnTo>
                  <a:lnTo>
                    <a:pt x="2417" y="41"/>
                  </a:lnTo>
                  <a:lnTo>
                    <a:pt x="2294" y="41"/>
                  </a:lnTo>
                  <a:lnTo>
                    <a:pt x="2285" y="41"/>
                  </a:lnTo>
                  <a:lnTo>
                    <a:pt x="2275" y="45"/>
                  </a:lnTo>
                  <a:lnTo>
                    <a:pt x="2254" y="50"/>
                  </a:lnTo>
                  <a:lnTo>
                    <a:pt x="2233" y="50"/>
                  </a:lnTo>
                  <a:lnTo>
                    <a:pt x="2214" y="45"/>
                  </a:lnTo>
                  <a:lnTo>
                    <a:pt x="2202" y="43"/>
                  </a:lnTo>
                  <a:lnTo>
                    <a:pt x="2195" y="41"/>
                  </a:lnTo>
                  <a:lnTo>
                    <a:pt x="2197" y="41"/>
                  </a:lnTo>
                  <a:lnTo>
                    <a:pt x="2204" y="41"/>
                  </a:lnTo>
                  <a:lnTo>
                    <a:pt x="2218" y="43"/>
                  </a:lnTo>
                  <a:lnTo>
                    <a:pt x="2233" y="43"/>
                  </a:lnTo>
                  <a:lnTo>
                    <a:pt x="2249" y="41"/>
                  </a:lnTo>
                  <a:lnTo>
                    <a:pt x="2261" y="41"/>
                  </a:lnTo>
                  <a:lnTo>
                    <a:pt x="2065" y="41"/>
                  </a:lnTo>
                  <a:lnTo>
                    <a:pt x="2065" y="41"/>
                  </a:lnTo>
                  <a:close/>
                  <a:moveTo>
                    <a:pt x="2405" y="24"/>
                  </a:moveTo>
                  <a:lnTo>
                    <a:pt x="2405" y="24"/>
                  </a:lnTo>
                  <a:lnTo>
                    <a:pt x="2398" y="24"/>
                  </a:lnTo>
                  <a:lnTo>
                    <a:pt x="2393" y="24"/>
                  </a:lnTo>
                  <a:lnTo>
                    <a:pt x="2391" y="24"/>
                  </a:lnTo>
                  <a:lnTo>
                    <a:pt x="2388" y="24"/>
                  </a:lnTo>
                  <a:lnTo>
                    <a:pt x="2388" y="24"/>
                  </a:lnTo>
                  <a:lnTo>
                    <a:pt x="2388" y="24"/>
                  </a:lnTo>
                  <a:lnTo>
                    <a:pt x="2384" y="24"/>
                  </a:lnTo>
                  <a:lnTo>
                    <a:pt x="2377" y="24"/>
                  </a:lnTo>
                  <a:lnTo>
                    <a:pt x="2365" y="24"/>
                  </a:lnTo>
                  <a:lnTo>
                    <a:pt x="2353" y="24"/>
                  </a:lnTo>
                  <a:lnTo>
                    <a:pt x="2339" y="31"/>
                  </a:lnTo>
                  <a:lnTo>
                    <a:pt x="2327" y="36"/>
                  </a:lnTo>
                  <a:lnTo>
                    <a:pt x="2315" y="36"/>
                  </a:lnTo>
                  <a:lnTo>
                    <a:pt x="2299" y="36"/>
                  </a:lnTo>
                  <a:lnTo>
                    <a:pt x="2294" y="41"/>
                  </a:lnTo>
                  <a:lnTo>
                    <a:pt x="2417" y="41"/>
                  </a:lnTo>
                  <a:lnTo>
                    <a:pt x="2417" y="31"/>
                  </a:lnTo>
                  <a:lnTo>
                    <a:pt x="2412" y="24"/>
                  </a:lnTo>
                  <a:lnTo>
                    <a:pt x="2405" y="24"/>
                  </a:lnTo>
                  <a:lnTo>
                    <a:pt x="2405" y="24"/>
                  </a:lnTo>
                  <a:close/>
                  <a:moveTo>
                    <a:pt x="2110" y="19"/>
                  </a:moveTo>
                  <a:lnTo>
                    <a:pt x="2110" y="19"/>
                  </a:lnTo>
                  <a:lnTo>
                    <a:pt x="2107" y="22"/>
                  </a:lnTo>
                  <a:lnTo>
                    <a:pt x="2093" y="26"/>
                  </a:lnTo>
                  <a:lnTo>
                    <a:pt x="2081" y="34"/>
                  </a:lnTo>
                  <a:lnTo>
                    <a:pt x="2072" y="36"/>
                  </a:lnTo>
                  <a:lnTo>
                    <a:pt x="2065" y="36"/>
                  </a:lnTo>
                  <a:lnTo>
                    <a:pt x="2063" y="41"/>
                  </a:lnTo>
                  <a:lnTo>
                    <a:pt x="2261" y="41"/>
                  </a:lnTo>
                  <a:lnTo>
                    <a:pt x="2266" y="36"/>
                  </a:lnTo>
                  <a:lnTo>
                    <a:pt x="2285" y="34"/>
                  </a:lnTo>
                  <a:lnTo>
                    <a:pt x="2306" y="29"/>
                  </a:lnTo>
                  <a:lnTo>
                    <a:pt x="2322" y="26"/>
                  </a:lnTo>
                  <a:lnTo>
                    <a:pt x="2325" y="24"/>
                  </a:lnTo>
                  <a:lnTo>
                    <a:pt x="2327" y="24"/>
                  </a:lnTo>
                  <a:lnTo>
                    <a:pt x="2327" y="22"/>
                  </a:lnTo>
                  <a:lnTo>
                    <a:pt x="2327" y="19"/>
                  </a:lnTo>
                  <a:lnTo>
                    <a:pt x="2110" y="19"/>
                  </a:lnTo>
                  <a:lnTo>
                    <a:pt x="2110" y="19"/>
                  </a:lnTo>
                  <a:close/>
                  <a:moveTo>
                    <a:pt x="2237" y="0"/>
                  </a:moveTo>
                  <a:lnTo>
                    <a:pt x="2237" y="0"/>
                  </a:lnTo>
                  <a:lnTo>
                    <a:pt x="2218" y="0"/>
                  </a:lnTo>
                  <a:lnTo>
                    <a:pt x="2202" y="5"/>
                  </a:lnTo>
                  <a:lnTo>
                    <a:pt x="2185" y="8"/>
                  </a:lnTo>
                  <a:lnTo>
                    <a:pt x="2164" y="8"/>
                  </a:lnTo>
                  <a:lnTo>
                    <a:pt x="2145" y="8"/>
                  </a:lnTo>
                  <a:lnTo>
                    <a:pt x="2124" y="12"/>
                  </a:lnTo>
                  <a:lnTo>
                    <a:pt x="2110" y="19"/>
                  </a:lnTo>
                  <a:lnTo>
                    <a:pt x="2327" y="19"/>
                  </a:lnTo>
                  <a:lnTo>
                    <a:pt x="2327" y="19"/>
                  </a:lnTo>
                  <a:lnTo>
                    <a:pt x="2325" y="19"/>
                  </a:lnTo>
                  <a:lnTo>
                    <a:pt x="2322" y="17"/>
                  </a:lnTo>
                  <a:lnTo>
                    <a:pt x="2320" y="15"/>
                  </a:lnTo>
                  <a:lnTo>
                    <a:pt x="2318" y="15"/>
                  </a:lnTo>
                  <a:lnTo>
                    <a:pt x="2292" y="10"/>
                  </a:lnTo>
                  <a:lnTo>
                    <a:pt x="2263" y="5"/>
                  </a:lnTo>
                  <a:lnTo>
                    <a:pt x="2237" y="0"/>
                  </a:lnTo>
                  <a:lnTo>
                    <a:pt x="2237" y="0"/>
                  </a:lnTo>
                  <a:close/>
                  <a:moveTo>
                    <a:pt x="1628" y="1302"/>
                  </a:moveTo>
                  <a:lnTo>
                    <a:pt x="1628" y="1302"/>
                  </a:lnTo>
                  <a:lnTo>
                    <a:pt x="1588" y="1302"/>
                  </a:lnTo>
                  <a:lnTo>
                    <a:pt x="1590" y="1304"/>
                  </a:lnTo>
                  <a:lnTo>
                    <a:pt x="1600" y="1314"/>
                  </a:lnTo>
                  <a:lnTo>
                    <a:pt x="1609" y="1319"/>
                  </a:lnTo>
                  <a:lnTo>
                    <a:pt x="1616" y="1321"/>
                  </a:lnTo>
                  <a:lnTo>
                    <a:pt x="1626" y="1323"/>
                  </a:lnTo>
                  <a:lnTo>
                    <a:pt x="1635" y="1323"/>
                  </a:lnTo>
                  <a:lnTo>
                    <a:pt x="1637" y="1319"/>
                  </a:lnTo>
                  <a:lnTo>
                    <a:pt x="1637" y="1319"/>
                  </a:lnTo>
                  <a:lnTo>
                    <a:pt x="1637" y="1319"/>
                  </a:lnTo>
                  <a:lnTo>
                    <a:pt x="1637" y="1314"/>
                  </a:lnTo>
                  <a:lnTo>
                    <a:pt x="1633" y="1307"/>
                  </a:lnTo>
                  <a:lnTo>
                    <a:pt x="1628" y="1302"/>
                  </a:lnTo>
                  <a:lnTo>
                    <a:pt x="1628" y="1302"/>
                  </a:lnTo>
                  <a:close/>
                  <a:moveTo>
                    <a:pt x="1583" y="1286"/>
                  </a:moveTo>
                  <a:lnTo>
                    <a:pt x="1583" y="1286"/>
                  </a:lnTo>
                  <a:lnTo>
                    <a:pt x="1491" y="1286"/>
                  </a:lnTo>
                  <a:lnTo>
                    <a:pt x="1498" y="1286"/>
                  </a:lnTo>
                  <a:lnTo>
                    <a:pt x="1507" y="1286"/>
                  </a:lnTo>
                  <a:lnTo>
                    <a:pt x="1519" y="1286"/>
                  </a:lnTo>
                  <a:lnTo>
                    <a:pt x="1533" y="1286"/>
                  </a:lnTo>
                  <a:lnTo>
                    <a:pt x="1550" y="1286"/>
                  </a:lnTo>
                  <a:lnTo>
                    <a:pt x="1564" y="1286"/>
                  </a:lnTo>
                  <a:lnTo>
                    <a:pt x="1569" y="1290"/>
                  </a:lnTo>
                  <a:lnTo>
                    <a:pt x="1578" y="1297"/>
                  </a:lnTo>
                  <a:lnTo>
                    <a:pt x="1588" y="1302"/>
                  </a:lnTo>
                  <a:lnTo>
                    <a:pt x="1628" y="1302"/>
                  </a:lnTo>
                  <a:lnTo>
                    <a:pt x="1628" y="1302"/>
                  </a:lnTo>
                  <a:lnTo>
                    <a:pt x="1623" y="1302"/>
                  </a:lnTo>
                  <a:lnTo>
                    <a:pt x="1618" y="1300"/>
                  </a:lnTo>
                  <a:lnTo>
                    <a:pt x="1614" y="1297"/>
                  </a:lnTo>
                  <a:lnTo>
                    <a:pt x="1604" y="1297"/>
                  </a:lnTo>
                  <a:lnTo>
                    <a:pt x="1592" y="1290"/>
                  </a:lnTo>
                  <a:lnTo>
                    <a:pt x="1583" y="1286"/>
                  </a:lnTo>
                  <a:lnTo>
                    <a:pt x="1583" y="1286"/>
                  </a:lnTo>
                  <a:close/>
                  <a:moveTo>
                    <a:pt x="1531" y="1264"/>
                  </a:moveTo>
                  <a:lnTo>
                    <a:pt x="1531" y="1264"/>
                  </a:lnTo>
                  <a:lnTo>
                    <a:pt x="1524" y="1264"/>
                  </a:lnTo>
                  <a:lnTo>
                    <a:pt x="1515" y="1269"/>
                  </a:lnTo>
                  <a:lnTo>
                    <a:pt x="1503" y="1271"/>
                  </a:lnTo>
                  <a:lnTo>
                    <a:pt x="1493" y="1274"/>
                  </a:lnTo>
                  <a:lnTo>
                    <a:pt x="1491" y="1274"/>
                  </a:lnTo>
                  <a:lnTo>
                    <a:pt x="1493" y="1283"/>
                  </a:lnTo>
                  <a:lnTo>
                    <a:pt x="1493" y="1286"/>
                  </a:lnTo>
                  <a:lnTo>
                    <a:pt x="1583" y="1286"/>
                  </a:lnTo>
                  <a:lnTo>
                    <a:pt x="1583" y="1283"/>
                  </a:lnTo>
                  <a:lnTo>
                    <a:pt x="1571" y="1274"/>
                  </a:lnTo>
                  <a:lnTo>
                    <a:pt x="1559" y="1267"/>
                  </a:lnTo>
                  <a:lnTo>
                    <a:pt x="1543" y="1264"/>
                  </a:lnTo>
                  <a:lnTo>
                    <a:pt x="1531" y="1264"/>
                  </a:lnTo>
                  <a:lnTo>
                    <a:pt x="1531" y="1264"/>
                  </a:lnTo>
                  <a:close/>
                  <a:moveTo>
                    <a:pt x="1583" y="1238"/>
                  </a:moveTo>
                  <a:lnTo>
                    <a:pt x="1583" y="1238"/>
                  </a:lnTo>
                  <a:lnTo>
                    <a:pt x="1583" y="1238"/>
                  </a:lnTo>
                  <a:lnTo>
                    <a:pt x="1585" y="1245"/>
                  </a:lnTo>
                  <a:lnTo>
                    <a:pt x="1588" y="1245"/>
                  </a:lnTo>
                  <a:lnTo>
                    <a:pt x="1592" y="1245"/>
                  </a:lnTo>
                  <a:lnTo>
                    <a:pt x="1597" y="1245"/>
                  </a:lnTo>
                  <a:lnTo>
                    <a:pt x="1602" y="1245"/>
                  </a:lnTo>
                  <a:lnTo>
                    <a:pt x="1604" y="1243"/>
                  </a:lnTo>
                  <a:lnTo>
                    <a:pt x="1604" y="1238"/>
                  </a:lnTo>
                  <a:lnTo>
                    <a:pt x="1604" y="1238"/>
                  </a:lnTo>
                  <a:lnTo>
                    <a:pt x="1583" y="1238"/>
                  </a:lnTo>
                  <a:lnTo>
                    <a:pt x="1583" y="1238"/>
                  </a:lnTo>
                  <a:close/>
                  <a:moveTo>
                    <a:pt x="1590" y="1229"/>
                  </a:moveTo>
                  <a:lnTo>
                    <a:pt x="1590" y="1229"/>
                  </a:lnTo>
                  <a:lnTo>
                    <a:pt x="1588" y="1231"/>
                  </a:lnTo>
                  <a:lnTo>
                    <a:pt x="1585" y="1234"/>
                  </a:lnTo>
                  <a:lnTo>
                    <a:pt x="1583" y="1236"/>
                  </a:lnTo>
                  <a:lnTo>
                    <a:pt x="1583" y="1238"/>
                  </a:lnTo>
                  <a:lnTo>
                    <a:pt x="1604" y="1238"/>
                  </a:lnTo>
                  <a:lnTo>
                    <a:pt x="1604" y="1236"/>
                  </a:lnTo>
                  <a:lnTo>
                    <a:pt x="1602" y="1234"/>
                  </a:lnTo>
                  <a:lnTo>
                    <a:pt x="1600" y="1231"/>
                  </a:lnTo>
                  <a:lnTo>
                    <a:pt x="1597" y="1229"/>
                  </a:lnTo>
                  <a:lnTo>
                    <a:pt x="1590" y="1229"/>
                  </a:lnTo>
                  <a:lnTo>
                    <a:pt x="1590" y="1229"/>
                  </a:lnTo>
                  <a:close/>
                  <a:moveTo>
                    <a:pt x="1611" y="1375"/>
                  </a:moveTo>
                  <a:lnTo>
                    <a:pt x="1611" y="1375"/>
                  </a:lnTo>
                  <a:lnTo>
                    <a:pt x="1592" y="1375"/>
                  </a:lnTo>
                  <a:lnTo>
                    <a:pt x="1592" y="1375"/>
                  </a:lnTo>
                  <a:lnTo>
                    <a:pt x="1592" y="1380"/>
                  </a:lnTo>
                  <a:lnTo>
                    <a:pt x="1592" y="1385"/>
                  </a:lnTo>
                  <a:lnTo>
                    <a:pt x="1597" y="1389"/>
                  </a:lnTo>
                  <a:lnTo>
                    <a:pt x="1600" y="1389"/>
                  </a:lnTo>
                  <a:lnTo>
                    <a:pt x="1604" y="1389"/>
                  </a:lnTo>
                  <a:lnTo>
                    <a:pt x="1609" y="1387"/>
                  </a:lnTo>
                  <a:lnTo>
                    <a:pt x="1611" y="1382"/>
                  </a:lnTo>
                  <a:lnTo>
                    <a:pt x="1611" y="1380"/>
                  </a:lnTo>
                  <a:lnTo>
                    <a:pt x="1611" y="1375"/>
                  </a:lnTo>
                  <a:lnTo>
                    <a:pt x="1611" y="1375"/>
                  </a:lnTo>
                  <a:close/>
                  <a:moveTo>
                    <a:pt x="1597" y="1363"/>
                  </a:moveTo>
                  <a:lnTo>
                    <a:pt x="1597" y="1363"/>
                  </a:lnTo>
                  <a:lnTo>
                    <a:pt x="1595" y="1366"/>
                  </a:lnTo>
                  <a:lnTo>
                    <a:pt x="1592" y="1368"/>
                  </a:lnTo>
                  <a:lnTo>
                    <a:pt x="1592" y="1373"/>
                  </a:lnTo>
                  <a:lnTo>
                    <a:pt x="1592" y="1375"/>
                  </a:lnTo>
                  <a:lnTo>
                    <a:pt x="1611" y="1375"/>
                  </a:lnTo>
                  <a:lnTo>
                    <a:pt x="1611" y="1375"/>
                  </a:lnTo>
                  <a:lnTo>
                    <a:pt x="1611" y="1371"/>
                  </a:lnTo>
                  <a:lnTo>
                    <a:pt x="1609" y="1368"/>
                  </a:lnTo>
                  <a:lnTo>
                    <a:pt x="1607" y="1366"/>
                  </a:lnTo>
                  <a:lnTo>
                    <a:pt x="1604" y="1366"/>
                  </a:lnTo>
                  <a:lnTo>
                    <a:pt x="1597" y="1363"/>
                  </a:lnTo>
                  <a:lnTo>
                    <a:pt x="1597" y="1363"/>
                  </a:lnTo>
                  <a:close/>
                  <a:moveTo>
                    <a:pt x="1796" y="1359"/>
                  </a:moveTo>
                  <a:lnTo>
                    <a:pt x="1796" y="1359"/>
                  </a:lnTo>
                  <a:lnTo>
                    <a:pt x="1774" y="1359"/>
                  </a:lnTo>
                  <a:lnTo>
                    <a:pt x="1774" y="1361"/>
                  </a:lnTo>
                  <a:lnTo>
                    <a:pt x="1774" y="1366"/>
                  </a:lnTo>
                  <a:lnTo>
                    <a:pt x="1777" y="1368"/>
                  </a:lnTo>
                  <a:lnTo>
                    <a:pt x="1779" y="1371"/>
                  </a:lnTo>
                  <a:lnTo>
                    <a:pt x="1784" y="1373"/>
                  </a:lnTo>
                  <a:lnTo>
                    <a:pt x="1786" y="1373"/>
                  </a:lnTo>
                  <a:lnTo>
                    <a:pt x="1791" y="1368"/>
                  </a:lnTo>
                  <a:lnTo>
                    <a:pt x="1793" y="1366"/>
                  </a:lnTo>
                  <a:lnTo>
                    <a:pt x="1796" y="1363"/>
                  </a:lnTo>
                  <a:lnTo>
                    <a:pt x="1796" y="1359"/>
                  </a:lnTo>
                  <a:lnTo>
                    <a:pt x="1796" y="1359"/>
                  </a:lnTo>
                  <a:close/>
                  <a:moveTo>
                    <a:pt x="1781" y="1347"/>
                  </a:moveTo>
                  <a:lnTo>
                    <a:pt x="1781" y="1347"/>
                  </a:lnTo>
                  <a:lnTo>
                    <a:pt x="1777" y="1347"/>
                  </a:lnTo>
                  <a:lnTo>
                    <a:pt x="1777" y="1349"/>
                  </a:lnTo>
                  <a:lnTo>
                    <a:pt x="1774" y="1354"/>
                  </a:lnTo>
                  <a:lnTo>
                    <a:pt x="1774" y="1359"/>
                  </a:lnTo>
                  <a:lnTo>
                    <a:pt x="1796" y="1359"/>
                  </a:lnTo>
                  <a:lnTo>
                    <a:pt x="1796" y="1359"/>
                  </a:lnTo>
                  <a:lnTo>
                    <a:pt x="1793" y="1354"/>
                  </a:lnTo>
                  <a:lnTo>
                    <a:pt x="1791" y="1349"/>
                  </a:lnTo>
                  <a:lnTo>
                    <a:pt x="1791" y="1347"/>
                  </a:lnTo>
                  <a:lnTo>
                    <a:pt x="1786" y="1347"/>
                  </a:lnTo>
                  <a:lnTo>
                    <a:pt x="1781" y="1347"/>
                  </a:lnTo>
                  <a:lnTo>
                    <a:pt x="1781" y="1347"/>
                  </a:lnTo>
                  <a:close/>
                  <a:moveTo>
                    <a:pt x="1744" y="1347"/>
                  </a:moveTo>
                  <a:lnTo>
                    <a:pt x="1744" y="1347"/>
                  </a:lnTo>
                  <a:lnTo>
                    <a:pt x="1661" y="1347"/>
                  </a:lnTo>
                  <a:lnTo>
                    <a:pt x="1659" y="1349"/>
                  </a:lnTo>
                  <a:lnTo>
                    <a:pt x="1656" y="1352"/>
                  </a:lnTo>
                  <a:lnTo>
                    <a:pt x="1656" y="1352"/>
                  </a:lnTo>
                  <a:lnTo>
                    <a:pt x="1659" y="1354"/>
                  </a:lnTo>
                  <a:lnTo>
                    <a:pt x="1666" y="1354"/>
                  </a:lnTo>
                  <a:lnTo>
                    <a:pt x="1670" y="1354"/>
                  </a:lnTo>
                  <a:lnTo>
                    <a:pt x="1675" y="1356"/>
                  </a:lnTo>
                  <a:lnTo>
                    <a:pt x="1682" y="1356"/>
                  </a:lnTo>
                  <a:lnTo>
                    <a:pt x="1687" y="1356"/>
                  </a:lnTo>
                  <a:lnTo>
                    <a:pt x="1689" y="1359"/>
                  </a:lnTo>
                  <a:lnTo>
                    <a:pt x="1696" y="1359"/>
                  </a:lnTo>
                  <a:lnTo>
                    <a:pt x="1699" y="1366"/>
                  </a:lnTo>
                  <a:lnTo>
                    <a:pt x="1703" y="1366"/>
                  </a:lnTo>
                  <a:lnTo>
                    <a:pt x="1715" y="1366"/>
                  </a:lnTo>
                  <a:lnTo>
                    <a:pt x="1725" y="1363"/>
                  </a:lnTo>
                  <a:lnTo>
                    <a:pt x="1734" y="1359"/>
                  </a:lnTo>
                  <a:lnTo>
                    <a:pt x="1734" y="1359"/>
                  </a:lnTo>
                  <a:lnTo>
                    <a:pt x="1737" y="1363"/>
                  </a:lnTo>
                  <a:lnTo>
                    <a:pt x="1739" y="1366"/>
                  </a:lnTo>
                  <a:lnTo>
                    <a:pt x="1741" y="1366"/>
                  </a:lnTo>
                  <a:lnTo>
                    <a:pt x="1741" y="1368"/>
                  </a:lnTo>
                  <a:lnTo>
                    <a:pt x="1744" y="1368"/>
                  </a:lnTo>
                  <a:lnTo>
                    <a:pt x="1746" y="1366"/>
                  </a:lnTo>
                  <a:lnTo>
                    <a:pt x="1746" y="1366"/>
                  </a:lnTo>
                  <a:lnTo>
                    <a:pt x="1746" y="1359"/>
                  </a:lnTo>
                  <a:lnTo>
                    <a:pt x="1744" y="1347"/>
                  </a:lnTo>
                  <a:lnTo>
                    <a:pt x="1744" y="1347"/>
                  </a:lnTo>
                  <a:close/>
                  <a:moveTo>
                    <a:pt x="1701" y="1323"/>
                  </a:moveTo>
                  <a:lnTo>
                    <a:pt x="1701" y="1323"/>
                  </a:lnTo>
                  <a:lnTo>
                    <a:pt x="1687" y="1326"/>
                  </a:lnTo>
                  <a:lnTo>
                    <a:pt x="1680" y="1330"/>
                  </a:lnTo>
                  <a:lnTo>
                    <a:pt x="1673" y="1335"/>
                  </a:lnTo>
                  <a:lnTo>
                    <a:pt x="1666" y="1345"/>
                  </a:lnTo>
                  <a:lnTo>
                    <a:pt x="1661" y="1347"/>
                  </a:lnTo>
                  <a:lnTo>
                    <a:pt x="1744" y="1347"/>
                  </a:lnTo>
                  <a:lnTo>
                    <a:pt x="1744" y="1347"/>
                  </a:lnTo>
                  <a:lnTo>
                    <a:pt x="1737" y="1335"/>
                  </a:lnTo>
                  <a:lnTo>
                    <a:pt x="1727" y="1330"/>
                  </a:lnTo>
                  <a:lnTo>
                    <a:pt x="1720" y="1326"/>
                  </a:lnTo>
                  <a:lnTo>
                    <a:pt x="1701" y="1323"/>
                  </a:lnTo>
                  <a:lnTo>
                    <a:pt x="1701" y="1323"/>
                  </a:lnTo>
                  <a:close/>
                  <a:moveTo>
                    <a:pt x="3170" y="2346"/>
                  </a:moveTo>
                  <a:lnTo>
                    <a:pt x="3170" y="2346"/>
                  </a:lnTo>
                  <a:lnTo>
                    <a:pt x="3173" y="2351"/>
                  </a:lnTo>
                  <a:lnTo>
                    <a:pt x="3182" y="2360"/>
                  </a:lnTo>
                  <a:lnTo>
                    <a:pt x="3196" y="2365"/>
                  </a:lnTo>
                  <a:lnTo>
                    <a:pt x="3206" y="2367"/>
                  </a:lnTo>
                  <a:lnTo>
                    <a:pt x="3213" y="2360"/>
                  </a:lnTo>
                  <a:lnTo>
                    <a:pt x="3222" y="2356"/>
                  </a:lnTo>
                  <a:lnTo>
                    <a:pt x="3239" y="2353"/>
                  </a:lnTo>
                  <a:lnTo>
                    <a:pt x="3258" y="2351"/>
                  </a:lnTo>
                  <a:lnTo>
                    <a:pt x="3272" y="2351"/>
                  </a:lnTo>
                  <a:lnTo>
                    <a:pt x="3291" y="2351"/>
                  </a:lnTo>
                  <a:lnTo>
                    <a:pt x="3300" y="2346"/>
                  </a:lnTo>
                  <a:lnTo>
                    <a:pt x="3170" y="2346"/>
                  </a:lnTo>
                  <a:lnTo>
                    <a:pt x="3170" y="2346"/>
                  </a:lnTo>
                  <a:close/>
                  <a:moveTo>
                    <a:pt x="3166" y="2327"/>
                  </a:moveTo>
                  <a:lnTo>
                    <a:pt x="3166" y="2327"/>
                  </a:lnTo>
                  <a:lnTo>
                    <a:pt x="3168" y="2337"/>
                  </a:lnTo>
                  <a:lnTo>
                    <a:pt x="3170" y="2346"/>
                  </a:lnTo>
                  <a:lnTo>
                    <a:pt x="3300" y="2346"/>
                  </a:lnTo>
                  <a:lnTo>
                    <a:pt x="3310" y="2341"/>
                  </a:lnTo>
                  <a:lnTo>
                    <a:pt x="3329" y="2330"/>
                  </a:lnTo>
                  <a:lnTo>
                    <a:pt x="3331" y="2327"/>
                  </a:lnTo>
                  <a:lnTo>
                    <a:pt x="3166" y="2327"/>
                  </a:lnTo>
                  <a:lnTo>
                    <a:pt x="3166" y="2327"/>
                  </a:lnTo>
                  <a:close/>
                  <a:moveTo>
                    <a:pt x="3352" y="2308"/>
                  </a:moveTo>
                  <a:lnTo>
                    <a:pt x="3352" y="2308"/>
                  </a:lnTo>
                  <a:lnTo>
                    <a:pt x="3163" y="2308"/>
                  </a:lnTo>
                  <a:lnTo>
                    <a:pt x="3163" y="2313"/>
                  </a:lnTo>
                  <a:lnTo>
                    <a:pt x="3166" y="2320"/>
                  </a:lnTo>
                  <a:lnTo>
                    <a:pt x="3166" y="2327"/>
                  </a:lnTo>
                  <a:lnTo>
                    <a:pt x="3331" y="2327"/>
                  </a:lnTo>
                  <a:lnTo>
                    <a:pt x="3343" y="2318"/>
                  </a:lnTo>
                  <a:lnTo>
                    <a:pt x="3352" y="2308"/>
                  </a:lnTo>
                  <a:lnTo>
                    <a:pt x="3352" y="2308"/>
                  </a:lnTo>
                  <a:close/>
                  <a:moveTo>
                    <a:pt x="3159" y="2287"/>
                  </a:moveTo>
                  <a:lnTo>
                    <a:pt x="3159" y="2287"/>
                  </a:lnTo>
                  <a:lnTo>
                    <a:pt x="3159" y="2290"/>
                  </a:lnTo>
                  <a:lnTo>
                    <a:pt x="3161" y="2294"/>
                  </a:lnTo>
                  <a:lnTo>
                    <a:pt x="3161" y="2297"/>
                  </a:lnTo>
                  <a:lnTo>
                    <a:pt x="3163" y="2299"/>
                  </a:lnTo>
                  <a:lnTo>
                    <a:pt x="3163" y="2304"/>
                  </a:lnTo>
                  <a:lnTo>
                    <a:pt x="3163" y="2308"/>
                  </a:lnTo>
                  <a:lnTo>
                    <a:pt x="3352" y="2308"/>
                  </a:lnTo>
                  <a:lnTo>
                    <a:pt x="3355" y="2304"/>
                  </a:lnTo>
                  <a:lnTo>
                    <a:pt x="3366" y="2287"/>
                  </a:lnTo>
                  <a:lnTo>
                    <a:pt x="3366" y="2287"/>
                  </a:lnTo>
                  <a:lnTo>
                    <a:pt x="3159" y="2287"/>
                  </a:lnTo>
                  <a:lnTo>
                    <a:pt x="3159" y="2287"/>
                  </a:lnTo>
                  <a:close/>
                  <a:moveTo>
                    <a:pt x="3381" y="2268"/>
                  </a:moveTo>
                  <a:lnTo>
                    <a:pt x="3381" y="2268"/>
                  </a:lnTo>
                  <a:lnTo>
                    <a:pt x="3154" y="2268"/>
                  </a:lnTo>
                  <a:lnTo>
                    <a:pt x="3156" y="2280"/>
                  </a:lnTo>
                  <a:lnTo>
                    <a:pt x="3159" y="2287"/>
                  </a:lnTo>
                  <a:lnTo>
                    <a:pt x="3366" y="2287"/>
                  </a:lnTo>
                  <a:lnTo>
                    <a:pt x="3376" y="2275"/>
                  </a:lnTo>
                  <a:lnTo>
                    <a:pt x="3381" y="2268"/>
                  </a:lnTo>
                  <a:lnTo>
                    <a:pt x="3381" y="2268"/>
                  </a:lnTo>
                  <a:close/>
                  <a:moveTo>
                    <a:pt x="3397" y="2247"/>
                  </a:moveTo>
                  <a:lnTo>
                    <a:pt x="3397" y="2247"/>
                  </a:lnTo>
                  <a:lnTo>
                    <a:pt x="3140" y="2247"/>
                  </a:lnTo>
                  <a:lnTo>
                    <a:pt x="3142" y="2254"/>
                  </a:lnTo>
                  <a:lnTo>
                    <a:pt x="3151" y="2264"/>
                  </a:lnTo>
                  <a:lnTo>
                    <a:pt x="3154" y="2268"/>
                  </a:lnTo>
                  <a:lnTo>
                    <a:pt x="3381" y="2268"/>
                  </a:lnTo>
                  <a:lnTo>
                    <a:pt x="3383" y="2264"/>
                  </a:lnTo>
                  <a:lnTo>
                    <a:pt x="3392" y="2254"/>
                  </a:lnTo>
                  <a:lnTo>
                    <a:pt x="3397" y="2247"/>
                  </a:lnTo>
                  <a:lnTo>
                    <a:pt x="3397" y="2247"/>
                  </a:lnTo>
                  <a:close/>
                  <a:moveTo>
                    <a:pt x="3411" y="2230"/>
                  </a:moveTo>
                  <a:lnTo>
                    <a:pt x="3411" y="2230"/>
                  </a:lnTo>
                  <a:lnTo>
                    <a:pt x="3128" y="2230"/>
                  </a:lnTo>
                  <a:lnTo>
                    <a:pt x="3135" y="2240"/>
                  </a:lnTo>
                  <a:lnTo>
                    <a:pt x="3140" y="2247"/>
                  </a:lnTo>
                  <a:lnTo>
                    <a:pt x="3397" y="2247"/>
                  </a:lnTo>
                  <a:lnTo>
                    <a:pt x="3402" y="2242"/>
                  </a:lnTo>
                  <a:lnTo>
                    <a:pt x="3411" y="2230"/>
                  </a:lnTo>
                  <a:lnTo>
                    <a:pt x="3411" y="2230"/>
                  </a:lnTo>
                  <a:lnTo>
                    <a:pt x="3411" y="2230"/>
                  </a:lnTo>
                  <a:close/>
                  <a:moveTo>
                    <a:pt x="3118" y="2209"/>
                  </a:moveTo>
                  <a:lnTo>
                    <a:pt x="3118" y="2209"/>
                  </a:lnTo>
                  <a:lnTo>
                    <a:pt x="3121" y="2214"/>
                  </a:lnTo>
                  <a:lnTo>
                    <a:pt x="3125" y="2228"/>
                  </a:lnTo>
                  <a:lnTo>
                    <a:pt x="3125" y="2230"/>
                  </a:lnTo>
                  <a:lnTo>
                    <a:pt x="3411" y="2230"/>
                  </a:lnTo>
                  <a:lnTo>
                    <a:pt x="3414" y="2219"/>
                  </a:lnTo>
                  <a:lnTo>
                    <a:pt x="3414" y="2214"/>
                  </a:lnTo>
                  <a:lnTo>
                    <a:pt x="3411" y="2209"/>
                  </a:lnTo>
                  <a:lnTo>
                    <a:pt x="3118" y="2209"/>
                  </a:lnTo>
                  <a:lnTo>
                    <a:pt x="3118" y="2209"/>
                  </a:lnTo>
                  <a:close/>
                  <a:moveTo>
                    <a:pt x="3414" y="2190"/>
                  </a:moveTo>
                  <a:lnTo>
                    <a:pt x="3414" y="2190"/>
                  </a:lnTo>
                  <a:lnTo>
                    <a:pt x="3116" y="2190"/>
                  </a:lnTo>
                  <a:lnTo>
                    <a:pt x="3116" y="2204"/>
                  </a:lnTo>
                  <a:lnTo>
                    <a:pt x="3118" y="2209"/>
                  </a:lnTo>
                  <a:lnTo>
                    <a:pt x="3411" y="2209"/>
                  </a:lnTo>
                  <a:lnTo>
                    <a:pt x="3411" y="2209"/>
                  </a:lnTo>
                  <a:lnTo>
                    <a:pt x="3409" y="2204"/>
                  </a:lnTo>
                  <a:lnTo>
                    <a:pt x="3409" y="2200"/>
                  </a:lnTo>
                  <a:lnTo>
                    <a:pt x="3411" y="2195"/>
                  </a:lnTo>
                  <a:lnTo>
                    <a:pt x="3414" y="2193"/>
                  </a:lnTo>
                  <a:lnTo>
                    <a:pt x="3414" y="2190"/>
                  </a:lnTo>
                  <a:lnTo>
                    <a:pt x="3414" y="2190"/>
                  </a:lnTo>
                  <a:close/>
                  <a:moveTo>
                    <a:pt x="3444" y="2171"/>
                  </a:moveTo>
                  <a:lnTo>
                    <a:pt x="3444" y="2171"/>
                  </a:lnTo>
                  <a:lnTo>
                    <a:pt x="3116" y="2171"/>
                  </a:lnTo>
                  <a:lnTo>
                    <a:pt x="3116" y="2188"/>
                  </a:lnTo>
                  <a:lnTo>
                    <a:pt x="3116" y="2190"/>
                  </a:lnTo>
                  <a:lnTo>
                    <a:pt x="3414" y="2190"/>
                  </a:lnTo>
                  <a:lnTo>
                    <a:pt x="3416" y="2188"/>
                  </a:lnTo>
                  <a:lnTo>
                    <a:pt x="3428" y="2181"/>
                  </a:lnTo>
                  <a:lnTo>
                    <a:pt x="3440" y="2174"/>
                  </a:lnTo>
                  <a:lnTo>
                    <a:pt x="3444" y="2171"/>
                  </a:lnTo>
                  <a:lnTo>
                    <a:pt x="3444" y="2171"/>
                  </a:lnTo>
                  <a:close/>
                  <a:moveTo>
                    <a:pt x="3454" y="2150"/>
                  </a:moveTo>
                  <a:lnTo>
                    <a:pt x="3454" y="2150"/>
                  </a:lnTo>
                  <a:lnTo>
                    <a:pt x="3111" y="2150"/>
                  </a:lnTo>
                  <a:lnTo>
                    <a:pt x="3116" y="2167"/>
                  </a:lnTo>
                  <a:lnTo>
                    <a:pt x="3116" y="2171"/>
                  </a:lnTo>
                  <a:lnTo>
                    <a:pt x="3444" y="2171"/>
                  </a:lnTo>
                  <a:lnTo>
                    <a:pt x="3449" y="2167"/>
                  </a:lnTo>
                  <a:lnTo>
                    <a:pt x="3454" y="2157"/>
                  </a:lnTo>
                  <a:lnTo>
                    <a:pt x="3454" y="2150"/>
                  </a:lnTo>
                  <a:lnTo>
                    <a:pt x="3454" y="2150"/>
                  </a:lnTo>
                  <a:close/>
                  <a:moveTo>
                    <a:pt x="3449" y="2129"/>
                  </a:moveTo>
                  <a:lnTo>
                    <a:pt x="3449" y="2129"/>
                  </a:lnTo>
                  <a:lnTo>
                    <a:pt x="3107" y="2129"/>
                  </a:lnTo>
                  <a:lnTo>
                    <a:pt x="3114" y="2148"/>
                  </a:lnTo>
                  <a:lnTo>
                    <a:pt x="3114" y="2150"/>
                  </a:lnTo>
                  <a:lnTo>
                    <a:pt x="3454" y="2150"/>
                  </a:lnTo>
                  <a:lnTo>
                    <a:pt x="3454" y="2150"/>
                  </a:lnTo>
                  <a:lnTo>
                    <a:pt x="3451" y="2136"/>
                  </a:lnTo>
                  <a:lnTo>
                    <a:pt x="3449" y="2129"/>
                  </a:lnTo>
                  <a:lnTo>
                    <a:pt x="3449" y="2129"/>
                  </a:lnTo>
                  <a:close/>
                  <a:moveTo>
                    <a:pt x="3099" y="2112"/>
                  </a:moveTo>
                  <a:lnTo>
                    <a:pt x="3099" y="2112"/>
                  </a:lnTo>
                  <a:lnTo>
                    <a:pt x="3099" y="2112"/>
                  </a:lnTo>
                  <a:lnTo>
                    <a:pt x="3107" y="2127"/>
                  </a:lnTo>
                  <a:lnTo>
                    <a:pt x="3109" y="2129"/>
                  </a:lnTo>
                  <a:lnTo>
                    <a:pt x="3449" y="2129"/>
                  </a:lnTo>
                  <a:lnTo>
                    <a:pt x="3449" y="2122"/>
                  </a:lnTo>
                  <a:lnTo>
                    <a:pt x="3447" y="2112"/>
                  </a:lnTo>
                  <a:lnTo>
                    <a:pt x="3099" y="2112"/>
                  </a:lnTo>
                  <a:lnTo>
                    <a:pt x="3099" y="2112"/>
                  </a:lnTo>
                  <a:close/>
                  <a:moveTo>
                    <a:pt x="3442" y="2091"/>
                  </a:moveTo>
                  <a:lnTo>
                    <a:pt x="3442" y="2091"/>
                  </a:lnTo>
                  <a:lnTo>
                    <a:pt x="3088" y="2091"/>
                  </a:lnTo>
                  <a:lnTo>
                    <a:pt x="3092" y="2101"/>
                  </a:lnTo>
                  <a:lnTo>
                    <a:pt x="3099" y="2112"/>
                  </a:lnTo>
                  <a:lnTo>
                    <a:pt x="3447" y="2112"/>
                  </a:lnTo>
                  <a:lnTo>
                    <a:pt x="3444" y="2110"/>
                  </a:lnTo>
                  <a:lnTo>
                    <a:pt x="3442" y="2101"/>
                  </a:lnTo>
                  <a:lnTo>
                    <a:pt x="3442" y="2091"/>
                  </a:lnTo>
                  <a:lnTo>
                    <a:pt x="3442" y="2091"/>
                  </a:lnTo>
                  <a:close/>
                  <a:moveTo>
                    <a:pt x="3454" y="2072"/>
                  </a:moveTo>
                  <a:lnTo>
                    <a:pt x="3454" y="2072"/>
                  </a:lnTo>
                  <a:lnTo>
                    <a:pt x="3078" y="2072"/>
                  </a:lnTo>
                  <a:lnTo>
                    <a:pt x="3085" y="2086"/>
                  </a:lnTo>
                  <a:lnTo>
                    <a:pt x="3088" y="2091"/>
                  </a:lnTo>
                  <a:lnTo>
                    <a:pt x="3442" y="2091"/>
                  </a:lnTo>
                  <a:lnTo>
                    <a:pt x="3442" y="2091"/>
                  </a:lnTo>
                  <a:lnTo>
                    <a:pt x="3449" y="2077"/>
                  </a:lnTo>
                  <a:lnTo>
                    <a:pt x="3454" y="2072"/>
                  </a:lnTo>
                  <a:lnTo>
                    <a:pt x="3454" y="2072"/>
                  </a:lnTo>
                  <a:close/>
                  <a:moveTo>
                    <a:pt x="3470" y="2053"/>
                  </a:moveTo>
                  <a:lnTo>
                    <a:pt x="3470" y="2053"/>
                  </a:lnTo>
                  <a:lnTo>
                    <a:pt x="3071" y="2053"/>
                  </a:lnTo>
                  <a:lnTo>
                    <a:pt x="3073" y="2058"/>
                  </a:lnTo>
                  <a:lnTo>
                    <a:pt x="3078" y="2070"/>
                  </a:lnTo>
                  <a:lnTo>
                    <a:pt x="3081" y="2072"/>
                  </a:lnTo>
                  <a:lnTo>
                    <a:pt x="3454" y="2072"/>
                  </a:lnTo>
                  <a:lnTo>
                    <a:pt x="3461" y="2063"/>
                  </a:lnTo>
                  <a:lnTo>
                    <a:pt x="3470" y="2053"/>
                  </a:lnTo>
                  <a:lnTo>
                    <a:pt x="3470" y="2053"/>
                  </a:lnTo>
                  <a:close/>
                  <a:moveTo>
                    <a:pt x="3064" y="2032"/>
                  </a:moveTo>
                  <a:lnTo>
                    <a:pt x="3064" y="2032"/>
                  </a:lnTo>
                  <a:lnTo>
                    <a:pt x="3066" y="2044"/>
                  </a:lnTo>
                  <a:lnTo>
                    <a:pt x="3071" y="2053"/>
                  </a:lnTo>
                  <a:lnTo>
                    <a:pt x="3470" y="2053"/>
                  </a:lnTo>
                  <a:lnTo>
                    <a:pt x="3473" y="2051"/>
                  </a:lnTo>
                  <a:lnTo>
                    <a:pt x="3489" y="2041"/>
                  </a:lnTo>
                  <a:lnTo>
                    <a:pt x="3503" y="2034"/>
                  </a:lnTo>
                  <a:lnTo>
                    <a:pt x="3503" y="2032"/>
                  </a:lnTo>
                  <a:lnTo>
                    <a:pt x="3064" y="2032"/>
                  </a:lnTo>
                  <a:lnTo>
                    <a:pt x="3064" y="2032"/>
                  </a:lnTo>
                  <a:close/>
                  <a:moveTo>
                    <a:pt x="3062" y="2013"/>
                  </a:moveTo>
                  <a:lnTo>
                    <a:pt x="3062" y="2013"/>
                  </a:lnTo>
                  <a:lnTo>
                    <a:pt x="3062" y="2023"/>
                  </a:lnTo>
                  <a:lnTo>
                    <a:pt x="3066" y="2032"/>
                  </a:lnTo>
                  <a:lnTo>
                    <a:pt x="3503" y="2032"/>
                  </a:lnTo>
                  <a:lnTo>
                    <a:pt x="3513" y="2027"/>
                  </a:lnTo>
                  <a:lnTo>
                    <a:pt x="3518" y="2020"/>
                  </a:lnTo>
                  <a:lnTo>
                    <a:pt x="3522" y="2013"/>
                  </a:lnTo>
                  <a:lnTo>
                    <a:pt x="3062" y="2013"/>
                  </a:lnTo>
                  <a:lnTo>
                    <a:pt x="3062" y="2013"/>
                  </a:lnTo>
                  <a:close/>
                  <a:moveTo>
                    <a:pt x="3532" y="1992"/>
                  </a:moveTo>
                  <a:lnTo>
                    <a:pt x="3532" y="1992"/>
                  </a:lnTo>
                  <a:lnTo>
                    <a:pt x="3062" y="1992"/>
                  </a:lnTo>
                  <a:lnTo>
                    <a:pt x="3062" y="2013"/>
                  </a:lnTo>
                  <a:lnTo>
                    <a:pt x="3522" y="2013"/>
                  </a:lnTo>
                  <a:lnTo>
                    <a:pt x="3525" y="2006"/>
                  </a:lnTo>
                  <a:lnTo>
                    <a:pt x="3532" y="1992"/>
                  </a:lnTo>
                  <a:lnTo>
                    <a:pt x="3532" y="1992"/>
                  </a:lnTo>
                  <a:close/>
                  <a:moveTo>
                    <a:pt x="3536" y="1973"/>
                  </a:moveTo>
                  <a:lnTo>
                    <a:pt x="3536" y="1973"/>
                  </a:lnTo>
                  <a:lnTo>
                    <a:pt x="3066" y="1973"/>
                  </a:lnTo>
                  <a:lnTo>
                    <a:pt x="3062" y="1992"/>
                  </a:lnTo>
                  <a:lnTo>
                    <a:pt x="3062" y="1992"/>
                  </a:lnTo>
                  <a:lnTo>
                    <a:pt x="3529" y="1992"/>
                  </a:lnTo>
                  <a:lnTo>
                    <a:pt x="3529" y="1990"/>
                  </a:lnTo>
                  <a:lnTo>
                    <a:pt x="3536" y="1973"/>
                  </a:lnTo>
                  <a:lnTo>
                    <a:pt x="3536" y="1973"/>
                  </a:lnTo>
                  <a:close/>
                  <a:moveTo>
                    <a:pt x="3073" y="1954"/>
                  </a:moveTo>
                  <a:lnTo>
                    <a:pt x="3073" y="1954"/>
                  </a:lnTo>
                  <a:lnTo>
                    <a:pt x="3073" y="1954"/>
                  </a:lnTo>
                  <a:lnTo>
                    <a:pt x="3064" y="1971"/>
                  </a:lnTo>
                  <a:lnTo>
                    <a:pt x="3064" y="1973"/>
                  </a:lnTo>
                  <a:lnTo>
                    <a:pt x="3536" y="1973"/>
                  </a:lnTo>
                  <a:lnTo>
                    <a:pt x="3536" y="1973"/>
                  </a:lnTo>
                  <a:lnTo>
                    <a:pt x="3536" y="1956"/>
                  </a:lnTo>
                  <a:lnTo>
                    <a:pt x="3536" y="1954"/>
                  </a:lnTo>
                  <a:lnTo>
                    <a:pt x="3073" y="1954"/>
                  </a:lnTo>
                  <a:lnTo>
                    <a:pt x="3073" y="1954"/>
                  </a:lnTo>
                  <a:close/>
                  <a:moveTo>
                    <a:pt x="3534" y="1933"/>
                  </a:moveTo>
                  <a:lnTo>
                    <a:pt x="3534" y="1933"/>
                  </a:lnTo>
                  <a:lnTo>
                    <a:pt x="3092" y="1933"/>
                  </a:lnTo>
                  <a:lnTo>
                    <a:pt x="3085" y="1942"/>
                  </a:lnTo>
                  <a:lnTo>
                    <a:pt x="3076" y="1954"/>
                  </a:lnTo>
                  <a:lnTo>
                    <a:pt x="3536" y="1954"/>
                  </a:lnTo>
                  <a:lnTo>
                    <a:pt x="3534" y="1940"/>
                  </a:lnTo>
                  <a:lnTo>
                    <a:pt x="3534" y="1933"/>
                  </a:lnTo>
                  <a:lnTo>
                    <a:pt x="3534" y="1933"/>
                  </a:lnTo>
                  <a:close/>
                  <a:moveTo>
                    <a:pt x="3536" y="1916"/>
                  </a:moveTo>
                  <a:lnTo>
                    <a:pt x="3536" y="1916"/>
                  </a:lnTo>
                  <a:lnTo>
                    <a:pt x="3097" y="1916"/>
                  </a:lnTo>
                  <a:lnTo>
                    <a:pt x="3097" y="1916"/>
                  </a:lnTo>
                  <a:lnTo>
                    <a:pt x="3099" y="1926"/>
                  </a:lnTo>
                  <a:lnTo>
                    <a:pt x="3092" y="1933"/>
                  </a:lnTo>
                  <a:lnTo>
                    <a:pt x="3092" y="1933"/>
                  </a:lnTo>
                  <a:lnTo>
                    <a:pt x="3534" y="1933"/>
                  </a:lnTo>
                  <a:lnTo>
                    <a:pt x="3532" y="1926"/>
                  </a:lnTo>
                  <a:lnTo>
                    <a:pt x="3536" y="1916"/>
                  </a:lnTo>
                  <a:lnTo>
                    <a:pt x="3536" y="1916"/>
                  </a:lnTo>
                  <a:lnTo>
                    <a:pt x="3536" y="1916"/>
                  </a:lnTo>
                  <a:close/>
                  <a:moveTo>
                    <a:pt x="3534" y="1895"/>
                  </a:moveTo>
                  <a:lnTo>
                    <a:pt x="3534" y="1895"/>
                  </a:lnTo>
                  <a:lnTo>
                    <a:pt x="3088" y="1895"/>
                  </a:lnTo>
                  <a:lnTo>
                    <a:pt x="3092" y="1904"/>
                  </a:lnTo>
                  <a:lnTo>
                    <a:pt x="3097" y="1916"/>
                  </a:lnTo>
                  <a:lnTo>
                    <a:pt x="3536" y="1916"/>
                  </a:lnTo>
                  <a:lnTo>
                    <a:pt x="3539" y="1904"/>
                  </a:lnTo>
                  <a:lnTo>
                    <a:pt x="3534" y="1895"/>
                  </a:lnTo>
                  <a:lnTo>
                    <a:pt x="3534" y="1895"/>
                  </a:lnTo>
                  <a:close/>
                  <a:moveTo>
                    <a:pt x="3520" y="1874"/>
                  </a:moveTo>
                  <a:lnTo>
                    <a:pt x="3520" y="1874"/>
                  </a:lnTo>
                  <a:lnTo>
                    <a:pt x="3081" y="1874"/>
                  </a:lnTo>
                  <a:lnTo>
                    <a:pt x="3081" y="1878"/>
                  </a:lnTo>
                  <a:lnTo>
                    <a:pt x="3083" y="1890"/>
                  </a:lnTo>
                  <a:lnTo>
                    <a:pt x="3085" y="1895"/>
                  </a:lnTo>
                  <a:lnTo>
                    <a:pt x="3534" y="1895"/>
                  </a:lnTo>
                  <a:lnTo>
                    <a:pt x="3534" y="1893"/>
                  </a:lnTo>
                  <a:lnTo>
                    <a:pt x="3525" y="1883"/>
                  </a:lnTo>
                  <a:lnTo>
                    <a:pt x="3520" y="1874"/>
                  </a:lnTo>
                  <a:lnTo>
                    <a:pt x="3520" y="1874"/>
                  </a:lnTo>
                  <a:close/>
                  <a:moveTo>
                    <a:pt x="3081" y="1855"/>
                  </a:moveTo>
                  <a:lnTo>
                    <a:pt x="3081" y="1855"/>
                  </a:lnTo>
                  <a:lnTo>
                    <a:pt x="3081" y="1864"/>
                  </a:lnTo>
                  <a:lnTo>
                    <a:pt x="3081" y="1874"/>
                  </a:lnTo>
                  <a:lnTo>
                    <a:pt x="3520" y="1874"/>
                  </a:lnTo>
                  <a:lnTo>
                    <a:pt x="3515" y="1867"/>
                  </a:lnTo>
                  <a:lnTo>
                    <a:pt x="3515" y="1855"/>
                  </a:lnTo>
                  <a:lnTo>
                    <a:pt x="3081" y="1855"/>
                  </a:lnTo>
                  <a:lnTo>
                    <a:pt x="3081" y="1855"/>
                  </a:lnTo>
                  <a:close/>
                  <a:moveTo>
                    <a:pt x="3081" y="1834"/>
                  </a:moveTo>
                  <a:lnTo>
                    <a:pt x="3081" y="1834"/>
                  </a:lnTo>
                  <a:lnTo>
                    <a:pt x="3081" y="1836"/>
                  </a:lnTo>
                  <a:lnTo>
                    <a:pt x="3081" y="1850"/>
                  </a:lnTo>
                  <a:lnTo>
                    <a:pt x="3081" y="1855"/>
                  </a:lnTo>
                  <a:lnTo>
                    <a:pt x="3515" y="1855"/>
                  </a:lnTo>
                  <a:lnTo>
                    <a:pt x="3515" y="1850"/>
                  </a:lnTo>
                  <a:lnTo>
                    <a:pt x="3513" y="1834"/>
                  </a:lnTo>
                  <a:lnTo>
                    <a:pt x="3081" y="1834"/>
                  </a:lnTo>
                  <a:lnTo>
                    <a:pt x="3081" y="1834"/>
                  </a:lnTo>
                  <a:close/>
                  <a:moveTo>
                    <a:pt x="3071" y="1815"/>
                  </a:moveTo>
                  <a:lnTo>
                    <a:pt x="3071" y="1815"/>
                  </a:lnTo>
                  <a:lnTo>
                    <a:pt x="3073" y="1817"/>
                  </a:lnTo>
                  <a:lnTo>
                    <a:pt x="3078" y="1829"/>
                  </a:lnTo>
                  <a:lnTo>
                    <a:pt x="3081" y="1834"/>
                  </a:lnTo>
                  <a:lnTo>
                    <a:pt x="3513" y="1834"/>
                  </a:lnTo>
                  <a:lnTo>
                    <a:pt x="3513" y="1834"/>
                  </a:lnTo>
                  <a:lnTo>
                    <a:pt x="3510" y="1822"/>
                  </a:lnTo>
                  <a:lnTo>
                    <a:pt x="3510" y="1815"/>
                  </a:lnTo>
                  <a:lnTo>
                    <a:pt x="3071" y="1815"/>
                  </a:lnTo>
                  <a:lnTo>
                    <a:pt x="3071" y="1815"/>
                  </a:lnTo>
                  <a:close/>
                  <a:moveTo>
                    <a:pt x="3059" y="1796"/>
                  </a:moveTo>
                  <a:lnTo>
                    <a:pt x="3059" y="1796"/>
                  </a:lnTo>
                  <a:lnTo>
                    <a:pt x="3064" y="1803"/>
                  </a:lnTo>
                  <a:lnTo>
                    <a:pt x="3071" y="1815"/>
                  </a:lnTo>
                  <a:lnTo>
                    <a:pt x="3510" y="1815"/>
                  </a:lnTo>
                  <a:lnTo>
                    <a:pt x="3508" y="1815"/>
                  </a:lnTo>
                  <a:lnTo>
                    <a:pt x="3510" y="1801"/>
                  </a:lnTo>
                  <a:lnTo>
                    <a:pt x="3510" y="1796"/>
                  </a:lnTo>
                  <a:lnTo>
                    <a:pt x="3059" y="1796"/>
                  </a:lnTo>
                  <a:lnTo>
                    <a:pt x="3059" y="1796"/>
                  </a:lnTo>
                  <a:close/>
                  <a:moveTo>
                    <a:pt x="3050" y="1777"/>
                  </a:moveTo>
                  <a:lnTo>
                    <a:pt x="3050" y="1777"/>
                  </a:lnTo>
                  <a:lnTo>
                    <a:pt x="3055" y="1786"/>
                  </a:lnTo>
                  <a:lnTo>
                    <a:pt x="3062" y="1796"/>
                  </a:lnTo>
                  <a:lnTo>
                    <a:pt x="3510" y="1796"/>
                  </a:lnTo>
                  <a:lnTo>
                    <a:pt x="3510" y="1786"/>
                  </a:lnTo>
                  <a:lnTo>
                    <a:pt x="3515" y="1779"/>
                  </a:lnTo>
                  <a:lnTo>
                    <a:pt x="3520" y="1777"/>
                  </a:lnTo>
                  <a:lnTo>
                    <a:pt x="3050" y="1777"/>
                  </a:lnTo>
                  <a:lnTo>
                    <a:pt x="3050" y="1777"/>
                  </a:lnTo>
                  <a:close/>
                  <a:moveTo>
                    <a:pt x="3036" y="1758"/>
                  </a:moveTo>
                  <a:lnTo>
                    <a:pt x="3036" y="1758"/>
                  </a:lnTo>
                  <a:lnTo>
                    <a:pt x="3045" y="1770"/>
                  </a:lnTo>
                  <a:lnTo>
                    <a:pt x="3050" y="1777"/>
                  </a:lnTo>
                  <a:lnTo>
                    <a:pt x="3520" y="1777"/>
                  </a:lnTo>
                  <a:lnTo>
                    <a:pt x="3525" y="1772"/>
                  </a:lnTo>
                  <a:lnTo>
                    <a:pt x="3534" y="1760"/>
                  </a:lnTo>
                  <a:lnTo>
                    <a:pt x="3536" y="1758"/>
                  </a:lnTo>
                  <a:lnTo>
                    <a:pt x="3036" y="1758"/>
                  </a:lnTo>
                  <a:lnTo>
                    <a:pt x="3036" y="1758"/>
                  </a:lnTo>
                  <a:close/>
                  <a:moveTo>
                    <a:pt x="3017" y="1737"/>
                  </a:moveTo>
                  <a:lnTo>
                    <a:pt x="3017" y="1737"/>
                  </a:lnTo>
                  <a:lnTo>
                    <a:pt x="3017" y="1741"/>
                  </a:lnTo>
                  <a:lnTo>
                    <a:pt x="3026" y="1746"/>
                  </a:lnTo>
                  <a:lnTo>
                    <a:pt x="3036" y="1756"/>
                  </a:lnTo>
                  <a:lnTo>
                    <a:pt x="3036" y="1758"/>
                  </a:lnTo>
                  <a:lnTo>
                    <a:pt x="3536" y="1758"/>
                  </a:lnTo>
                  <a:lnTo>
                    <a:pt x="3546" y="1744"/>
                  </a:lnTo>
                  <a:lnTo>
                    <a:pt x="3551" y="1737"/>
                  </a:lnTo>
                  <a:lnTo>
                    <a:pt x="3416" y="1737"/>
                  </a:lnTo>
                  <a:lnTo>
                    <a:pt x="3416" y="1737"/>
                  </a:lnTo>
                  <a:lnTo>
                    <a:pt x="3409" y="1746"/>
                  </a:lnTo>
                  <a:lnTo>
                    <a:pt x="3399" y="1751"/>
                  </a:lnTo>
                  <a:lnTo>
                    <a:pt x="3395" y="1744"/>
                  </a:lnTo>
                  <a:lnTo>
                    <a:pt x="3392" y="1737"/>
                  </a:lnTo>
                  <a:lnTo>
                    <a:pt x="3017" y="1737"/>
                  </a:lnTo>
                  <a:lnTo>
                    <a:pt x="3017" y="1737"/>
                  </a:lnTo>
                  <a:close/>
                  <a:moveTo>
                    <a:pt x="3425" y="1715"/>
                  </a:moveTo>
                  <a:lnTo>
                    <a:pt x="3425" y="1715"/>
                  </a:lnTo>
                  <a:lnTo>
                    <a:pt x="3423" y="1725"/>
                  </a:lnTo>
                  <a:lnTo>
                    <a:pt x="3416" y="1737"/>
                  </a:lnTo>
                  <a:lnTo>
                    <a:pt x="3551" y="1737"/>
                  </a:lnTo>
                  <a:lnTo>
                    <a:pt x="3555" y="1727"/>
                  </a:lnTo>
                  <a:lnTo>
                    <a:pt x="3565" y="1718"/>
                  </a:lnTo>
                  <a:lnTo>
                    <a:pt x="3565" y="1715"/>
                  </a:lnTo>
                  <a:lnTo>
                    <a:pt x="3425" y="1715"/>
                  </a:lnTo>
                  <a:lnTo>
                    <a:pt x="3425" y="1715"/>
                  </a:lnTo>
                  <a:close/>
                  <a:moveTo>
                    <a:pt x="3019" y="1715"/>
                  </a:moveTo>
                  <a:lnTo>
                    <a:pt x="3019" y="1715"/>
                  </a:lnTo>
                  <a:lnTo>
                    <a:pt x="3014" y="1727"/>
                  </a:lnTo>
                  <a:lnTo>
                    <a:pt x="3014" y="1734"/>
                  </a:lnTo>
                  <a:lnTo>
                    <a:pt x="3017" y="1737"/>
                  </a:lnTo>
                  <a:lnTo>
                    <a:pt x="3392" y="1737"/>
                  </a:lnTo>
                  <a:lnTo>
                    <a:pt x="3392" y="1734"/>
                  </a:lnTo>
                  <a:lnTo>
                    <a:pt x="3392" y="1723"/>
                  </a:lnTo>
                  <a:lnTo>
                    <a:pt x="3392" y="1715"/>
                  </a:lnTo>
                  <a:lnTo>
                    <a:pt x="3019" y="1715"/>
                  </a:lnTo>
                  <a:lnTo>
                    <a:pt x="3019" y="1715"/>
                  </a:lnTo>
                  <a:close/>
                  <a:moveTo>
                    <a:pt x="3425" y="1697"/>
                  </a:moveTo>
                  <a:lnTo>
                    <a:pt x="3425" y="1697"/>
                  </a:lnTo>
                  <a:lnTo>
                    <a:pt x="3428" y="1699"/>
                  </a:lnTo>
                  <a:lnTo>
                    <a:pt x="3428" y="1711"/>
                  </a:lnTo>
                  <a:lnTo>
                    <a:pt x="3425" y="1715"/>
                  </a:lnTo>
                  <a:lnTo>
                    <a:pt x="3565" y="1715"/>
                  </a:lnTo>
                  <a:lnTo>
                    <a:pt x="3577" y="1701"/>
                  </a:lnTo>
                  <a:lnTo>
                    <a:pt x="3581" y="1697"/>
                  </a:lnTo>
                  <a:lnTo>
                    <a:pt x="3425" y="1697"/>
                  </a:lnTo>
                  <a:lnTo>
                    <a:pt x="3425" y="1697"/>
                  </a:lnTo>
                  <a:close/>
                  <a:moveTo>
                    <a:pt x="3022" y="1697"/>
                  </a:moveTo>
                  <a:lnTo>
                    <a:pt x="3022" y="1697"/>
                  </a:lnTo>
                  <a:lnTo>
                    <a:pt x="3019" y="1711"/>
                  </a:lnTo>
                  <a:lnTo>
                    <a:pt x="3019" y="1715"/>
                  </a:lnTo>
                  <a:lnTo>
                    <a:pt x="3392" y="1715"/>
                  </a:lnTo>
                  <a:lnTo>
                    <a:pt x="3395" y="1711"/>
                  </a:lnTo>
                  <a:lnTo>
                    <a:pt x="3395" y="1701"/>
                  </a:lnTo>
                  <a:lnTo>
                    <a:pt x="3402" y="1697"/>
                  </a:lnTo>
                  <a:lnTo>
                    <a:pt x="3022" y="1697"/>
                  </a:lnTo>
                  <a:lnTo>
                    <a:pt x="3022" y="1697"/>
                  </a:lnTo>
                  <a:close/>
                  <a:moveTo>
                    <a:pt x="3024" y="1678"/>
                  </a:moveTo>
                  <a:lnTo>
                    <a:pt x="3024" y="1678"/>
                  </a:lnTo>
                  <a:lnTo>
                    <a:pt x="3024" y="1680"/>
                  </a:lnTo>
                  <a:lnTo>
                    <a:pt x="3024" y="1697"/>
                  </a:lnTo>
                  <a:lnTo>
                    <a:pt x="3022" y="1697"/>
                  </a:lnTo>
                  <a:lnTo>
                    <a:pt x="3402" y="1697"/>
                  </a:lnTo>
                  <a:lnTo>
                    <a:pt x="3402" y="1697"/>
                  </a:lnTo>
                  <a:lnTo>
                    <a:pt x="3411" y="1697"/>
                  </a:lnTo>
                  <a:lnTo>
                    <a:pt x="3421" y="1697"/>
                  </a:lnTo>
                  <a:lnTo>
                    <a:pt x="3425" y="1697"/>
                  </a:lnTo>
                  <a:lnTo>
                    <a:pt x="3579" y="1697"/>
                  </a:lnTo>
                  <a:lnTo>
                    <a:pt x="3588" y="1685"/>
                  </a:lnTo>
                  <a:lnTo>
                    <a:pt x="3598" y="1678"/>
                  </a:lnTo>
                  <a:lnTo>
                    <a:pt x="3024" y="1678"/>
                  </a:lnTo>
                  <a:lnTo>
                    <a:pt x="3024" y="1678"/>
                  </a:lnTo>
                  <a:close/>
                  <a:moveTo>
                    <a:pt x="3031" y="1656"/>
                  </a:moveTo>
                  <a:lnTo>
                    <a:pt x="3031" y="1656"/>
                  </a:lnTo>
                  <a:lnTo>
                    <a:pt x="3024" y="1664"/>
                  </a:lnTo>
                  <a:lnTo>
                    <a:pt x="3022" y="1678"/>
                  </a:lnTo>
                  <a:lnTo>
                    <a:pt x="3598" y="1678"/>
                  </a:lnTo>
                  <a:lnTo>
                    <a:pt x="3603" y="1673"/>
                  </a:lnTo>
                  <a:lnTo>
                    <a:pt x="3614" y="1666"/>
                  </a:lnTo>
                  <a:lnTo>
                    <a:pt x="3626" y="1661"/>
                  </a:lnTo>
                  <a:lnTo>
                    <a:pt x="3629" y="1656"/>
                  </a:lnTo>
                  <a:lnTo>
                    <a:pt x="3031" y="1656"/>
                  </a:lnTo>
                  <a:lnTo>
                    <a:pt x="3031" y="1656"/>
                  </a:lnTo>
                  <a:close/>
                  <a:moveTo>
                    <a:pt x="3038" y="1638"/>
                  </a:moveTo>
                  <a:lnTo>
                    <a:pt x="3038" y="1638"/>
                  </a:lnTo>
                  <a:lnTo>
                    <a:pt x="3038" y="1642"/>
                  </a:lnTo>
                  <a:lnTo>
                    <a:pt x="3033" y="1654"/>
                  </a:lnTo>
                  <a:lnTo>
                    <a:pt x="3031" y="1656"/>
                  </a:lnTo>
                  <a:lnTo>
                    <a:pt x="3631" y="1656"/>
                  </a:lnTo>
                  <a:lnTo>
                    <a:pt x="3638" y="1647"/>
                  </a:lnTo>
                  <a:lnTo>
                    <a:pt x="3647" y="1638"/>
                  </a:lnTo>
                  <a:lnTo>
                    <a:pt x="3038" y="1638"/>
                  </a:lnTo>
                  <a:lnTo>
                    <a:pt x="3038" y="1638"/>
                  </a:lnTo>
                  <a:close/>
                  <a:moveTo>
                    <a:pt x="3024" y="1619"/>
                  </a:moveTo>
                  <a:lnTo>
                    <a:pt x="3024" y="1619"/>
                  </a:lnTo>
                  <a:lnTo>
                    <a:pt x="3033" y="1626"/>
                  </a:lnTo>
                  <a:lnTo>
                    <a:pt x="3038" y="1633"/>
                  </a:lnTo>
                  <a:lnTo>
                    <a:pt x="3038" y="1638"/>
                  </a:lnTo>
                  <a:lnTo>
                    <a:pt x="3647" y="1638"/>
                  </a:lnTo>
                  <a:lnTo>
                    <a:pt x="3647" y="1638"/>
                  </a:lnTo>
                  <a:lnTo>
                    <a:pt x="3655" y="1623"/>
                  </a:lnTo>
                  <a:lnTo>
                    <a:pt x="3655" y="1619"/>
                  </a:lnTo>
                  <a:lnTo>
                    <a:pt x="3024" y="1619"/>
                  </a:lnTo>
                  <a:lnTo>
                    <a:pt x="3024" y="1619"/>
                  </a:lnTo>
                  <a:close/>
                  <a:moveTo>
                    <a:pt x="2960" y="1619"/>
                  </a:moveTo>
                  <a:lnTo>
                    <a:pt x="2960" y="1619"/>
                  </a:lnTo>
                  <a:lnTo>
                    <a:pt x="2962" y="1623"/>
                  </a:lnTo>
                  <a:lnTo>
                    <a:pt x="2972" y="1626"/>
                  </a:lnTo>
                  <a:lnTo>
                    <a:pt x="2979" y="1626"/>
                  </a:lnTo>
                  <a:lnTo>
                    <a:pt x="2991" y="1623"/>
                  </a:lnTo>
                  <a:lnTo>
                    <a:pt x="2996" y="1619"/>
                  </a:lnTo>
                  <a:lnTo>
                    <a:pt x="2960" y="1619"/>
                  </a:lnTo>
                  <a:lnTo>
                    <a:pt x="2960" y="1619"/>
                  </a:lnTo>
                  <a:close/>
                  <a:moveTo>
                    <a:pt x="2724" y="1619"/>
                  </a:moveTo>
                  <a:lnTo>
                    <a:pt x="2724" y="1619"/>
                  </a:lnTo>
                  <a:lnTo>
                    <a:pt x="2731" y="1626"/>
                  </a:lnTo>
                  <a:lnTo>
                    <a:pt x="2738" y="1630"/>
                  </a:lnTo>
                  <a:lnTo>
                    <a:pt x="2740" y="1633"/>
                  </a:lnTo>
                  <a:lnTo>
                    <a:pt x="2745" y="1633"/>
                  </a:lnTo>
                  <a:lnTo>
                    <a:pt x="2745" y="1630"/>
                  </a:lnTo>
                  <a:lnTo>
                    <a:pt x="2750" y="1628"/>
                  </a:lnTo>
                  <a:lnTo>
                    <a:pt x="2750" y="1626"/>
                  </a:lnTo>
                  <a:lnTo>
                    <a:pt x="2750" y="1621"/>
                  </a:lnTo>
                  <a:lnTo>
                    <a:pt x="2752" y="1619"/>
                  </a:lnTo>
                  <a:lnTo>
                    <a:pt x="2724" y="1619"/>
                  </a:lnTo>
                  <a:lnTo>
                    <a:pt x="2724" y="1619"/>
                  </a:lnTo>
                  <a:close/>
                  <a:moveTo>
                    <a:pt x="2953" y="1600"/>
                  </a:moveTo>
                  <a:lnTo>
                    <a:pt x="2953" y="1600"/>
                  </a:lnTo>
                  <a:lnTo>
                    <a:pt x="2953" y="1602"/>
                  </a:lnTo>
                  <a:lnTo>
                    <a:pt x="2958" y="1612"/>
                  </a:lnTo>
                  <a:lnTo>
                    <a:pt x="2962" y="1619"/>
                  </a:lnTo>
                  <a:lnTo>
                    <a:pt x="2996" y="1619"/>
                  </a:lnTo>
                  <a:lnTo>
                    <a:pt x="3003" y="1616"/>
                  </a:lnTo>
                  <a:lnTo>
                    <a:pt x="3005" y="1612"/>
                  </a:lnTo>
                  <a:lnTo>
                    <a:pt x="3010" y="1609"/>
                  </a:lnTo>
                  <a:lnTo>
                    <a:pt x="3010" y="1609"/>
                  </a:lnTo>
                  <a:lnTo>
                    <a:pt x="3012" y="1609"/>
                  </a:lnTo>
                  <a:lnTo>
                    <a:pt x="3014" y="1609"/>
                  </a:lnTo>
                  <a:lnTo>
                    <a:pt x="3017" y="1612"/>
                  </a:lnTo>
                  <a:lnTo>
                    <a:pt x="3019" y="1614"/>
                  </a:lnTo>
                  <a:lnTo>
                    <a:pt x="3024" y="1619"/>
                  </a:lnTo>
                  <a:lnTo>
                    <a:pt x="3024" y="1619"/>
                  </a:lnTo>
                  <a:lnTo>
                    <a:pt x="3655" y="1619"/>
                  </a:lnTo>
                  <a:lnTo>
                    <a:pt x="3657" y="1612"/>
                  </a:lnTo>
                  <a:lnTo>
                    <a:pt x="3664" y="1600"/>
                  </a:lnTo>
                  <a:lnTo>
                    <a:pt x="2953" y="1600"/>
                  </a:lnTo>
                  <a:lnTo>
                    <a:pt x="2953" y="1600"/>
                  </a:lnTo>
                  <a:close/>
                  <a:moveTo>
                    <a:pt x="2705" y="1600"/>
                  </a:moveTo>
                  <a:lnTo>
                    <a:pt x="2705" y="1600"/>
                  </a:lnTo>
                  <a:lnTo>
                    <a:pt x="2705" y="1600"/>
                  </a:lnTo>
                  <a:lnTo>
                    <a:pt x="2714" y="1609"/>
                  </a:lnTo>
                  <a:lnTo>
                    <a:pt x="2724" y="1619"/>
                  </a:lnTo>
                  <a:lnTo>
                    <a:pt x="2724" y="1619"/>
                  </a:lnTo>
                  <a:lnTo>
                    <a:pt x="2755" y="1619"/>
                  </a:lnTo>
                  <a:lnTo>
                    <a:pt x="2757" y="1614"/>
                  </a:lnTo>
                  <a:lnTo>
                    <a:pt x="2766" y="1609"/>
                  </a:lnTo>
                  <a:lnTo>
                    <a:pt x="2776" y="1609"/>
                  </a:lnTo>
                  <a:lnTo>
                    <a:pt x="2790" y="1609"/>
                  </a:lnTo>
                  <a:lnTo>
                    <a:pt x="2809" y="1609"/>
                  </a:lnTo>
                  <a:lnTo>
                    <a:pt x="2825" y="1609"/>
                  </a:lnTo>
                  <a:lnTo>
                    <a:pt x="2844" y="1609"/>
                  </a:lnTo>
                  <a:lnTo>
                    <a:pt x="2859" y="1604"/>
                  </a:lnTo>
                  <a:lnTo>
                    <a:pt x="2870" y="1600"/>
                  </a:lnTo>
                  <a:lnTo>
                    <a:pt x="2705" y="1600"/>
                  </a:lnTo>
                  <a:lnTo>
                    <a:pt x="2705" y="1600"/>
                  </a:lnTo>
                  <a:close/>
                  <a:moveTo>
                    <a:pt x="2936" y="1578"/>
                  </a:moveTo>
                  <a:lnTo>
                    <a:pt x="2936" y="1578"/>
                  </a:lnTo>
                  <a:lnTo>
                    <a:pt x="2939" y="1578"/>
                  </a:lnTo>
                  <a:lnTo>
                    <a:pt x="2948" y="1590"/>
                  </a:lnTo>
                  <a:lnTo>
                    <a:pt x="2953" y="1600"/>
                  </a:lnTo>
                  <a:lnTo>
                    <a:pt x="3664" y="1600"/>
                  </a:lnTo>
                  <a:lnTo>
                    <a:pt x="3664" y="1597"/>
                  </a:lnTo>
                  <a:lnTo>
                    <a:pt x="3676" y="1581"/>
                  </a:lnTo>
                  <a:lnTo>
                    <a:pt x="3676" y="1578"/>
                  </a:lnTo>
                  <a:lnTo>
                    <a:pt x="2936" y="1578"/>
                  </a:lnTo>
                  <a:lnTo>
                    <a:pt x="2936" y="1578"/>
                  </a:lnTo>
                  <a:close/>
                  <a:moveTo>
                    <a:pt x="2684" y="1578"/>
                  </a:moveTo>
                  <a:lnTo>
                    <a:pt x="2684" y="1578"/>
                  </a:lnTo>
                  <a:lnTo>
                    <a:pt x="2686" y="1578"/>
                  </a:lnTo>
                  <a:lnTo>
                    <a:pt x="2691" y="1588"/>
                  </a:lnTo>
                  <a:lnTo>
                    <a:pt x="2696" y="1590"/>
                  </a:lnTo>
                  <a:lnTo>
                    <a:pt x="2698" y="1590"/>
                  </a:lnTo>
                  <a:lnTo>
                    <a:pt x="2705" y="1600"/>
                  </a:lnTo>
                  <a:lnTo>
                    <a:pt x="2870" y="1600"/>
                  </a:lnTo>
                  <a:lnTo>
                    <a:pt x="2873" y="1597"/>
                  </a:lnTo>
                  <a:lnTo>
                    <a:pt x="2882" y="1590"/>
                  </a:lnTo>
                  <a:lnTo>
                    <a:pt x="2889" y="1588"/>
                  </a:lnTo>
                  <a:lnTo>
                    <a:pt x="2899" y="1583"/>
                  </a:lnTo>
                  <a:lnTo>
                    <a:pt x="2906" y="1578"/>
                  </a:lnTo>
                  <a:lnTo>
                    <a:pt x="2684" y="1578"/>
                  </a:lnTo>
                  <a:lnTo>
                    <a:pt x="2684" y="1578"/>
                  </a:lnTo>
                  <a:close/>
                  <a:moveTo>
                    <a:pt x="2667" y="1560"/>
                  </a:moveTo>
                  <a:lnTo>
                    <a:pt x="2667" y="1560"/>
                  </a:lnTo>
                  <a:lnTo>
                    <a:pt x="2667" y="1560"/>
                  </a:lnTo>
                  <a:lnTo>
                    <a:pt x="2677" y="1571"/>
                  </a:lnTo>
                  <a:lnTo>
                    <a:pt x="2684" y="1578"/>
                  </a:lnTo>
                  <a:lnTo>
                    <a:pt x="2906" y="1578"/>
                  </a:lnTo>
                  <a:lnTo>
                    <a:pt x="2908" y="1576"/>
                  </a:lnTo>
                  <a:lnTo>
                    <a:pt x="2925" y="1574"/>
                  </a:lnTo>
                  <a:lnTo>
                    <a:pt x="2936" y="1578"/>
                  </a:lnTo>
                  <a:lnTo>
                    <a:pt x="3678" y="1578"/>
                  </a:lnTo>
                  <a:lnTo>
                    <a:pt x="3685" y="1564"/>
                  </a:lnTo>
                  <a:lnTo>
                    <a:pt x="3688" y="1560"/>
                  </a:lnTo>
                  <a:lnTo>
                    <a:pt x="2667" y="1560"/>
                  </a:lnTo>
                  <a:lnTo>
                    <a:pt x="2667" y="1560"/>
                  </a:lnTo>
                  <a:close/>
                  <a:moveTo>
                    <a:pt x="3697" y="1541"/>
                  </a:moveTo>
                  <a:lnTo>
                    <a:pt x="3697" y="1541"/>
                  </a:lnTo>
                  <a:lnTo>
                    <a:pt x="2653" y="1541"/>
                  </a:lnTo>
                  <a:lnTo>
                    <a:pt x="2658" y="1548"/>
                  </a:lnTo>
                  <a:lnTo>
                    <a:pt x="2667" y="1560"/>
                  </a:lnTo>
                  <a:lnTo>
                    <a:pt x="3688" y="1560"/>
                  </a:lnTo>
                  <a:lnTo>
                    <a:pt x="3692" y="1550"/>
                  </a:lnTo>
                  <a:lnTo>
                    <a:pt x="3697" y="1543"/>
                  </a:lnTo>
                  <a:lnTo>
                    <a:pt x="3697" y="1541"/>
                  </a:lnTo>
                  <a:lnTo>
                    <a:pt x="3697" y="1541"/>
                  </a:lnTo>
                  <a:close/>
                  <a:moveTo>
                    <a:pt x="2644" y="1522"/>
                  </a:moveTo>
                  <a:lnTo>
                    <a:pt x="2644" y="1522"/>
                  </a:lnTo>
                  <a:lnTo>
                    <a:pt x="2644" y="1522"/>
                  </a:lnTo>
                  <a:lnTo>
                    <a:pt x="2653" y="1538"/>
                  </a:lnTo>
                  <a:lnTo>
                    <a:pt x="2655" y="1541"/>
                  </a:lnTo>
                  <a:lnTo>
                    <a:pt x="3697" y="1541"/>
                  </a:lnTo>
                  <a:lnTo>
                    <a:pt x="3699" y="1531"/>
                  </a:lnTo>
                  <a:lnTo>
                    <a:pt x="3702" y="1522"/>
                  </a:lnTo>
                  <a:lnTo>
                    <a:pt x="2644" y="1522"/>
                  </a:lnTo>
                  <a:lnTo>
                    <a:pt x="2644" y="1522"/>
                  </a:lnTo>
                  <a:close/>
                  <a:moveTo>
                    <a:pt x="2622" y="1501"/>
                  </a:moveTo>
                  <a:lnTo>
                    <a:pt x="2622" y="1501"/>
                  </a:lnTo>
                  <a:lnTo>
                    <a:pt x="2629" y="1505"/>
                  </a:lnTo>
                  <a:lnTo>
                    <a:pt x="2644" y="1522"/>
                  </a:lnTo>
                  <a:lnTo>
                    <a:pt x="3702" y="1522"/>
                  </a:lnTo>
                  <a:lnTo>
                    <a:pt x="3704" y="1519"/>
                  </a:lnTo>
                  <a:lnTo>
                    <a:pt x="3707" y="1505"/>
                  </a:lnTo>
                  <a:lnTo>
                    <a:pt x="3707" y="1501"/>
                  </a:lnTo>
                  <a:lnTo>
                    <a:pt x="3633" y="1501"/>
                  </a:lnTo>
                  <a:lnTo>
                    <a:pt x="3629" y="1505"/>
                  </a:lnTo>
                  <a:lnTo>
                    <a:pt x="3612" y="1510"/>
                  </a:lnTo>
                  <a:lnTo>
                    <a:pt x="3591" y="1512"/>
                  </a:lnTo>
                  <a:lnTo>
                    <a:pt x="3586" y="1512"/>
                  </a:lnTo>
                  <a:lnTo>
                    <a:pt x="3581" y="1510"/>
                  </a:lnTo>
                  <a:lnTo>
                    <a:pt x="3579" y="1505"/>
                  </a:lnTo>
                  <a:lnTo>
                    <a:pt x="3577" y="1505"/>
                  </a:lnTo>
                  <a:lnTo>
                    <a:pt x="3577" y="1501"/>
                  </a:lnTo>
                  <a:lnTo>
                    <a:pt x="2622" y="1501"/>
                  </a:lnTo>
                  <a:lnTo>
                    <a:pt x="2622" y="1501"/>
                  </a:lnTo>
                  <a:close/>
                  <a:moveTo>
                    <a:pt x="3685" y="1482"/>
                  </a:moveTo>
                  <a:lnTo>
                    <a:pt x="3685" y="1482"/>
                  </a:lnTo>
                  <a:lnTo>
                    <a:pt x="3673" y="1484"/>
                  </a:lnTo>
                  <a:lnTo>
                    <a:pt x="3659" y="1489"/>
                  </a:lnTo>
                  <a:lnTo>
                    <a:pt x="3647" y="1493"/>
                  </a:lnTo>
                  <a:lnTo>
                    <a:pt x="3640" y="1498"/>
                  </a:lnTo>
                  <a:lnTo>
                    <a:pt x="3633" y="1501"/>
                  </a:lnTo>
                  <a:lnTo>
                    <a:pt x="3707" y="1501"/>
                  </a:lnTo>
                  <a:lnTo>
                    <a:pt x="3709" y="1489"/>
                  </a:lnTo>
                  <a:lnTo>
                    <a:pt x="3709" y="1489"/>
                  </a:lnTo>
                  <a:lnTo>
                    <a:pt x="3707" y="1482"/>
                  </a:lnTo>
                  <a:lnTo>
                    <a:pt x="3685" y="1482"/>
                  </a:lnTo>
                  <a:lnTo>
                    <a:pt x="3685" y="1482"/>
                  </a:lnTo>
                  <a:close/>
                  <a:moveTo>
                    <a:pt x="2596" y="1482"/>
                  </a:moveTo>
                  <a:lnTo>
                    <a:pt x="2596" y="1482"/>
                  </a:lnTo>
                  <a:lnTo>
                    <a:pt x="2596" y="1484"/>
                  </a:lnTo>
                  <a:lnTo>
                    <a:pt x="2608" y="1491"/>
                  </a:lnTo>
                  <a:lnTo>
                    <a:pt x="2622" y="1501"/>
                  </a:lnTo>
                  <a:lnTo>
                    <a:pt x="3577" y="1501"/>
                  </a:lnTo>
                  <a:lnTo>
                    <a:pt x="3577" y="1501"/>
                  </a:lnTo>
                  <a:lnTo>
                    <a:pt x="3577" y="1496"/>
                  </a:lnTo>
                  <a:lnTo>
                    <a:pt x="3577" y="1491"/>
                  </a:lnTo>
                  <a:lnTo>
                    <a:pt x="3577" y="1486"/>
                  </a:lnTo>
                  <a:lnTo>
                    <a:pt x="3577" y="1484"/>
                  </a:lnTo>
                  <a:lnTo>
                    <a:pt x="3577" y="1482"/>
                  </a:lnTo>
                  <a:lnTo>
                    <a:pt x="2596" y="1482"/>
                  </a:lnTo>
                  <a:lnTo>
                    <a:pt x="2596" y="1482"/>
                  </a:lnTo>
                  <a:close/>
                  <a:moveTo>
                    <a:pt x="3699" y="1477"/>
                  </a:moveTo>
                  <a:lnTo>
                    <a:pt x="3699" y="1477"/>
                  </a:lnTo>
                  <a:lnTo>
                    <a:pt x="3688" y="1479"/>
                  </a:lnTo>
                  <a:lnTo>
                    <a:pt x="3683" y="1482"/>
                  </a:lnTo>
                  <a:lnTo>
                    <a:pt x="3707" y="1482"/>
                  </a:lnTo>
                  <a:lnTo>
                    <a:pt x="3707" y="1479"/>
                  </a:lnTo>
                  <a:lnTo>
                    <a:pt x="3699" y="1477"/>
                  </a:lnTo>
                  <a:lnTo>
                    <a:pt x="3699" y="1477"/>
                  </a:lnTo>
                  <a:close/>
                  <a:moveTo>
                    <a:pt x="2594" y="1460"/>
                  </a:moveTo>
                  <a:lnTo>
                    <a:pt x="2594" y="1460"/>
                  </a:lnTo>
                  <a:lnTo>
                    <a:pt x="2594" y="1463"/>
                  </a:lnTo>
                  <a:lnTo>
                    <a:pt x="2592" y="1472"/>
                  </a:lnTo>
                  <a:lnTo>
                    <a:pt x="2596" y="1482"/>
                  </a:lnTo>
                  <a:lnTo>
                    <a:pt x="3577" y="1482"/>
                  </a:lnTo>
                  <a:lnTo>
                    <a:pt x="3577" y="1479"/>
                  </a:lnTo>
                  <a:lnTo>
                    <a:pt x="3572" y="1470"/>
                  </a:lnTo>
                  <a:lnTo>
                    <a:pt x="3567" y="1460"/>
                  </a:lnTo>
                  <a:lnTo>
                    <a:pt x="2594" y="1460"/>
                  </a:lnTo>
                  <a:lnTo>
                    <a:pt x="2594" y="1460"/>
                  </a:lnTo>
                  <a:close/>
                  <a:moveTo>
                    <a:pt x="2594" y="1441"/>
                  </a:moveTo>
                  <a:lnTo>
                    <a:pt x="2594" y="1441"/>
                  </a:lnTo>
                  <a:lnTo>
                    <a:pt x="2594" y="1444"/>
                  </a:lnTo>
                  <a:lnTo>
                    <a:pt x="2594" y="1456"/>
                  </a:lnTo>
                  <a:lnTo>
                    <a:pt x="2594" y="1460"/>
                  </a:lnTo>
                  <a:lnTo>
                    <a:pt x="3567" y="1460"/>
                  </a:lnTo>
                  <a:lnTo>
                    <a:pt x="3567" y="1458"/>
                  </a:lnTo>
                  <a:lnTo>
                    <a:pt x="3560" y="1446"/>
                  </a:lnTo>
                  <a:lnTo>
                    <a:pt x="3555" y="1441"/>
                  </a:lnTo>
                  <a:lnTo>
                    <a:pt x="2594" y="1441"/>
                  </a:lnTo>
                  <a:lnTo>
                    <a:pt x="2594" y="1441"/>
                  </a:lnTo>
                  <a:close/>
                  <a:moveTo>
                    <a:pt x="2582" y="1423"/>
                  </a:moveTo>
                  <a:lnTo>
                    <a:pt x="2582" y="1423"/>
                  </a:lnTo>
                  <a:lnTo>
                    <a:pt x="2582" y="1425"/>
                  </a:lnTo>
                  <a:lnTo>
                    <a:pt x="2582" y="1425"/>
                  </a:lnTo>
                  <a:lnTo>
                    <a:pt x="2585" y="1427"/>
                  </a:lnTo>
                  <a:lnTo>
                    <a:pt x="2589" y="1432"/>
                  </a:lnTo>
                  <a:lnTo>
                    <a:pt x="2589" y="1439"/>
                  </a:lnTo>
                  <a:lnTo>
                    <a:pt x="2592" y="1441"/>
                  </a:lnTo>
                  <a:lnTo>
                    <a:pt x="3555" y="1441"/>
                  </a:lnTo>
                  <a:lnTo>
                    <a:pt x="3553" y="1437"/>
                  </a:lnTo>
                  <a:lnTo>
                    <a:pt x="3546" y="1432"/>
                  </a:lnTo>
                  <a:lnTo>
                    <a:pt x="3541" y="1427"/>
                  </a:lnTo>
                  <a:lnTo>
                    <a:pt x="3536" y="1423"/>
                  </a:lnTo>
                  <a:lnTo>
                    <a:pt x="2582" y="1423"/>
                  </a:lnTo>
                  <a:lnTo>
                    <a:pt x="2582" y="1423"/>
                  </a:lnTo>
                  <a:close/>
                  <a:moveTo>
                    <a:pt x="2594" y="1401"/>
                  </a:moveTo>
                  <a:lnTo>
                    <a:pt x="2594" y="1401"/>
                  </a:lnTo>
                  <a:lnTo>
                    <a:pt x="2589" y="1408"/>
                  </a:lnTo>
                  <a:lnTo>
                    <a:pt x="2587" y="1418"/>
                  </a:lnTo>
                  <a:lnTo>
                    <a:pt x="2582" y="1420"/>
                  </a:lnTo>
                  <a:lnTo>
                    <a:pt x="2582" y="1423"/>
                  </a:lnTo>
                  <a:lnTo>
                    <a:pt x="2582" y="1423"/>
                  </a:lnTo>
                  <a:lnTo>
                    <a:pt x="3536" y="1423"/>
                  </a:lnTo>
                  <a:lnTo>
                    <a:pt x="3532" y="1418"/>
                  </a:lnTo>
                  <a:lnTo>
                    <a:pt x="3525" y="1406"/>
                  </a:lnTo>
                  <a:lnTo>
                    <a:pt x="3522" y="1401"/>
                  </a:lnTo>
                  <a:lnTo>
                    <a:pt x="2594" y="1401"/>
                  </a:lnTo>
                  <a:lnTo>
                    <a:pt x="2594" y="1401"/>
                  </a:lnTo>
                  <a:close/>
                  <a:moveTo>
                    <a:pt x="2603" y="1382"/>
                  </a:moveTo>
                  <a:lnTo>
                    <a:pt x="2603" y="1382"/>
                  </a:lnTo>
                  <a:lnTo>
                    <a:pt x="2603" y="1385"/>
                  </a:lnTo>
                  <a:lnTo>
                    <a:pt x="2596" y="1399"/>
                  </a:lnTo>
                  <a:lnTo>
                    <a:pt x="2594" y="1401"/>
                  </a:lnTo>
                  <a:lnTo>
                    <a:pt x="3522" y="1401"/>
                  </a:lnTo>
                  <a:lnTo>
                    <a:pt x="3518" y="1392"/>
                  </a:lnTo>
                  <a:lnTo>
                    <a:pt x="3513" y="1382"/>
                  </a:lnTo>
                  <a:lnTo>
                    <a:pt x="2603" y="1382"/>
                  </a:lnTo>
                  <a:lnTo>
                    <a:pt x="2603" y="1382"/>
                  </a:lnTo>
                  <a:close/>
                  <a:moveTo>
                    <a:pt x="3508" y="1363"/>
                  </a:moveTo>
                  <a:lnTo>
                    <a:pt x="3508" y="1363"/>
                  </a:lnTo>
                  <a:lnTo>
                    <a:pt x="2613" y="1363"/>
                  </a:lnTo>
                  <a:lnTo>
                    <a:pt x="2613" y="1368"/>
                  </a:lnTo>
                  <a:lnTo>
                    <a:pt x="2603" y="1382"/>
                  </a:lnTo>
                  <a:lnTo>
                    <a:pt x="3513" y="1382"/>
                  </a:lnTo>
                  <a:lnTo>
                    <a:pt x="3510" y="1371"/>
                  </a:lnTo>
                  <a:lnTo>
                    <a:pt x="3508" y="1363"/>
                  </a:lnTo>
                  <a:lnTo>
                    <a:pt x="3508" y="1363"/>
                  </a:lnTo>
                  <a:close/>
                  <a:moveTo>
                    <a:pt x="2613" y="1342"/>
                  </a:moveTo>
                  <a:lnTo>
                    <a:pt x="2613" y="1342"/>
                  </a:lnTo>
                  <a:lnTo>
                    <a:pt x="2613" y="1352"/>
                  </a:lnTo>
                  <a:lnTo>
                    <a:pt x="2613" y="1363"/>
                  </a:lnTo>
                  <a:lnTo>
                    <a:pt x="3506" y="1363"/>
                  </a:lnTo>
                  <a:lnTo>
                    <a:pt x="3501" y="1349"/>
                  </a:lnTo>
                  <a:lnTo>
                    <a:pt x="3496" y="1342"/>
                  </a:lnTo>
                  <a:lnTo>
                    <a:pt x="2613" y="1342"/>
                  </a:lnTo>
                  <a:lnTo>
                    <a:pt x="2613" y="1342"/>
                  </a:lnTo>
                  <a:close/>
                  <a:moveTo>
                    <a:pt x="2606" y="1323"/>
                  </a:moveTo>
                  <a:lnTo>
                    <a:pt x="2606" y="1323"/>
                  </a:lnTo>
                  <a:lnTo>
                    <a:pt x="2606" y="1326"/>
                  </a:lnTo>
                  <a:lnTo>
                    <a:pt x="2611" y="1335"/>
                  </a:lnTo>
                  <a:lnTo>
                    <a:pt x="2611" y="1342"/>
                  </a:lnTo>
                  <a:lnTo>
                    <a:pt x="3496" y="1342"/>
                  </a:lnTo>
                  <a:lnTo>
                    <a:pt x="3489" y="1333"/>
                  </a:lnTo>
                  <a:lnTo>
                    <a:pt x="3484" y="1323"/>
                  </a:lnTo>
                  <a:lnTo>
                    <a:pt x="2606" y="1323"/>
                  </a:lnTo>
                  <a:lnTo>
                    <a:pt x="2606" y="1323"/>
                  </a:lnTo>
                  <a:close/>
                  <a:moveTo>
                    <a:pt x="2599" y="1302"/>
                  </a:moveTo>
                  <a:lnTo>
                    <a:pt x="2599" y="1302"/>
                  </a:lnTo>
                  <a:lnTo>
                    <a:pt x="2603" y="1314"/>
                  </a:lnTo>
                  <a:lnTo>
                    <a:pt x="2608" y="1323"/>
                  </a:lnTo>
                  <a:lnTo>
                    <a:pt x="3484" y="1323"/>
                  </a:lnTo>
                  <a:lnTo>
                    <a:pt x="3480" y="1314"/>
                  </a:lnTo>
                  <a:lnTo>
                    <a:pt x="3475" y="1302"/>
                  </a:lnTo>
                  <a:lnTo>
                    <a:pt x="2599" y="1302"/>
                  </a:lnTo>
                  <a:lnTo>
                    <a:pt x="2599" y="1302"/>
                  </a:lnTo>
                  <a:close/>
                  <a:moveTo>
                    <a:pt x="2599" y="1286"/>
                  </a:moveTo>
                  <a:lnTo>
                    <a:pt x="2599" y="1286"/>
                  </a:lnTo>
                  <a:lnTo>
                    <a:pt x="2596" y="1286"/>
                  </a:lnTo>
                  <a:lnTo>
                    <a:pt x="2599" y="1302"/>
                  </a:lnTo>
                  <a:lnTo>
                    <a:pt x="2599" y="1302"/>
                  </a:lnTo>
                  <a:lnTo>
                    <a:pt x="3475" y="1302"/>
                  </a:lnTo>
                  <a:lnTo>
                    <a:pt x="3470" y="1286"/>
                  </a:lnTo>
                  <a:lnTo>
                    <a:pt x="3470" y="1286"/>
                  </a:lnTo>
                  <a:lnTo>
                    <a:pt x="2599" y="1286"/>
                  </a:lnTo>
                  <a:lnTo>
                    <a:pt x="2599" y="1286"/>
                  </a:lnTo>
                  <a:close/>
                  <a:moveTo>
                    <a:pt x="2608" y="1264"/>
                  </a:moveTo>
                  <a:lnTo>
                    <a:pt x="2608" y="1264"/>
                  </a:lnTo>
                  <a:lnTo>
                    <a:pt x="2606" y="1271"/>
                  </a:lnTo>
                  <a:lnTo>
                    <a:pt x="2599" y="1286"/>
                  </a:lnTo>
                  <a:lnTo>
                    <a:pt x="3470" y="1286"/>
                  </a:lnTo>
                  <a:lnTo>
                    <a:pt x="3461" y="1264"/>
                  </a:lnTo>
                  <a:lnTo>
                    <a:pt x="2608" y="1264"/>
                  </a:lnTo>
                  <a:lnTo>
                    <a:pt x="2608" y="1264"/>
                  </a:lnTo>
                  <a:close/>
                  <a:moveTo>
                    <a:pt x="2620" y="1243"/>
                  </a:moveTo>
                  <a:lnTo>
                    <a:pt x="2620" y="1243"/>
                  </a:lnTo>
                  <a:lnTo>
                    <a:pt x="2615" y="1252"/>
                  </a:lnTo>
                  <a:lnTo>
                    <a:pt x="2608" y="1264"/>
                  </a:lnTo>
                  <a:lnTo>
                    <a:pt x="3461" y="1264"/>
                  </a:lnTo>
                  <a:lnTo>
                    <a:pt x="3461" y="1262"/>
                  </a:lnTo>
                  <a:lnTo>
                    <a:pt x="3454" y="1243"/>
                  </a:lnTo>
                  <a:lnTo>
                    <a:pt x="2620" y="1243"/>
                  </a:lnTo>
                  <a:lnTo>
                    <a:pt x="2620" y="1243"/>
                  </a:lnTo>
                  <a:close/>
                  <a:moveTo>
                    <a:pt x="2627" y="1226"/>
                  </a:moveTo>
                  <a:lnTo>
                    <a:pt x="2627" y="1226"/>
                  </a:lnTo>
                  <a:lnTo>
                    <a:pt x="2625" y="1229"/>
                  </a:lnTo>
                  <a:lnTo>
                    <a:pt x="2620" y="1243"/>
                  </a:lnTo>
                  <a:lnTo>
                    <a:pt x="3454" y="1243"/>
                  </a:lnTo>
                  <a:lnTo>
                    <a:pt x="3444" y="1226"/>
                  </a:lnTo>
                  <a:lnTo>
                    <a:pt x="3444" y="1226"/>
                  </a:lnTo>
                  <a:lnTo>
                    <a:pt x="2627" y="1226"/>
                  </a:lnTo>
                  <a:lnTo>
                    <a:pt x="2627" y="1226"/>
                  </a:lnTo>
                  <a:close/>
                  <a:moveTo>
                    <a:pt x="2637" y="1205"/>
                  </a:moveTo>
                  <a:lnTo>
                    <a:pt x="2637" y="1205"/>
                  </a:lnTo>
                  <a:lnTo>
                    <a:pt x="2634" y="1208"/>
                  </a:lnTo>
                  <a:lnTo>
                    <a:pt x="2625" y="1226"/>
                  </a:lnTo>
                  <a:lnTo>
                    <a:pt x="3444" y="1226"/>
                  </a:lnTo>
                  <a:lnTo>
                    <a:pt x="3437" y="1205"/>
                  </a:lnTo>
                  <a:lnTo>
                    <a:pt x="2637" y="1205"/>
                  </a:lnTo>
                  <a:lnTo>
                    <a:pt x="2637" y="1205"/>
                  </a:lnTo>
                  <a:close/>
                  <a:moveTo>
                    <a:pt x="2651" y="1186"/>
                  </a:moveTo>
                  <a:lnTo>
                    <a:pt x="2651" y="1186"/>
                  </a:lnTo>
                  <a:lnTo>
                    <a:pt x="2644" y="1193"/>
                  </a:lnTo>
                  <a:lnTo>
                    <a:pt x="2637" y="1205"/>
                  </a:lnTo>
                  <a:lnTo>
                    <a:pt x="3435" y="1205"/>
                  </a:lnTo>
                  <a:lnTo>
                    <a:pt x="3430" y="1191"/>
                  </a:lnTo>
                  <a:lnTo>
                    <a:pt x="3428" y="1186"/>
                  </a:lnTo>
                  <a:lnTo>
                    <a:pt x="2651" y="1186"/>
                  </a:lnTo>
                  <a:lnTo>
                    <a:pt x="2651" y="1186"/>
                  </a:lnTo>
                  <a:close/>
                  <a:moveTo>
                    <a:pt x="2677" y="1165"/>
                  </a:moveTo>
                  <a:lnTo>
                    <a:pt x="2677" y="1165"/>
                  </a:lnTo>
                  <a:lnTo>
                    <a:pt x="2660" y="1179"/>
                  </a:lnTo>
                  <a:lnTo>
                    <a:pt x="2651" y="1186"/>
                  </a:lnTo>
                  <a:lnTo>
                    <a:pt x="3428" y="1186"/>
                  </a:lnTo>
                  <a:lnTo>
                    <a:pt x="3421" y="1170"/>
                  </a:lnTo>
                  <a:lnTo>
                    <a:pt x="3418" y="1165"/>
                  </a:lnTo>
                  <a:lnTo>
                    <a:pt x="2677" y="1165"/>
                  </a:lnTo>
                  <a:lnTo>
                    <a:pt x="2677" y="1165"/>
                  </a:lnTo>
                  <a:close/>
                  <a:moveTo>
                    <a:pt x="2705" y="1146"/>
                  </a:moveTo>
                  <a:lnTo>
                    <a:pt x="2705" y="1146"/>
                  </a:lnTo>
                  <a:lnTo>
                    <a:pt x="2698" y="1153"/>
                  </a:lnTo>
                  <a:lnTo>
                    <a:pt x="2679" y="1163"/>
                  </a:lnTo>
                  <a:lnTo>
                    <a:pt x="2677" y="1165"/>
                  </a:lnTo>
                  <a:lnTo>
                    <a:pt x="3418" y="1165"/>
                  </a:lnTo>
                  <a:lnTo>
                    <a:pt x="3411" y="1153"/>
                  </a:lnTo>
                  <a:lnTo>
                    <a:pt x="3407" y="1146"/>
                  </a:lnTo>
                  <a:lnTo>
                    <a:pt x="3312" y="1146"/>
                  </a:lnTo>
                  <a:lnTo>
                    <a:pt x="3307" y="1146"/>
                  </a:lnTo>
                  <a:lnTo>
                    <a:pt x="3307" y="1146"/>
                  </a:lnTo>
                  <a:lnTo>
                    <a:pt x="3305" y="1146"/>
                  </a:lnTo>
                  <a:lnTo>
                    <a:pt x="3305" y="1146"/>
                  </a:lnTo>
                  <a:lnTo>
                    <a:pt x="2705" y="1146"/>
                  </a:lnTo>
                  <a:lnTo>
                    <a:pt x="2705" y="1146"/>
                  </a:lnTo>
                  <a:close/>
                  <a:moveTo>
                    <a:pt x="3331" y="1127"/>
                  </a:moveTo>
                  <a:lnTo>
                    <a:pt x="3331" y="1127"/>
                  </a:lnTo>
                  <a:lnTo>
                    <a:pt x="3326" y="1130"/>
                  </a:lnTo>
                  <a:lnTo>
                    <a:pt x="3322" y="1137"/>
                  </a:lnTo>
                  <a:lnTo>
                    <a:pt x="3317" y="1141"/>
                  </a:lnTo>
                  <a:lnTo>
                    <a:pt x="3312" y="1146"/>
                  </a:lnTo>
                  <a:lnTo>
                    <a:pt x="3312" y="1146"/>
                  </a:lnTo>
                  <a:lnTo>
                    <a:pt x="3409" y="1146"/>
                  </a:lnTo>
                  <a:lnTo>
                    <a:pt x="3407" y="1141"/>
                  </a:lnTo>
                  <a:lnTo>
                    <a:pt x="3402" y="1132"/>
                  </a:lnTo>
                  <a:lnTo>
                    <a:pt x="3402" y="1127"/>
                  </a:lnTo>
                  <a:lnTo>
                    <a:pt x="3331" y="1127"/>
                  </a:lnTo>
                  <a:lnTo>
                    <a:pt x="3331" y="1127"/>
                  </a:lnTo>
                  <a:close/>
                  <a:moveTo>
                    <a:pt x="2707" y="1127"/>
                  </a:moveTo>
                  <a:lnTo>
                    <a:pt x="2707" y="1127"/>
                  </a:lnTo>
                  <a:lnTo>
                    <a:pt x="2707" y="1132"/>
                  </a:lnTo>
                  <a:lnTo>
                    <a:pt x="2705" y="1146"/>
                  </a:lnTo>
                  <a:lnTo>
                    <a:pt x="2705" y="1146"/>
                  </a:lnTo>
                  <a:lnTo>
                    <a:pt x="3305" y="1146"/>
                  </a:lnTo>
                  <a:lnTo>
                    <a:pt x="3305" y="1144"/>
                  </a:lnTo>
                  <a:lnTo>
                    <a:pt x="3305" y="1139"/>
                  </a:lnTo>
                  <a:lnTo>
                    <a:pt x="3312" y="1132"/>
                  </a:lnTo>
                  <a:lnTo>
                    <a:pt x="3319" y="1127"/>
                  </a:lnTo>
                  <a:lnTo>
                    <a:pt x="2707" y="1127"/>
                  </a:lnTo>
                  <a:lnTo>
                    <a:pt x="2707" y="1127"/>
                  </a:lnTo>
                  <a:close/>
                  <a:moveTo>
                    <a:pt x="3338" y="1106"/>
                  </a:moveTo>
                  <a:lnTo>
                    <a:pt x="3338" y="1106"/>
                  </a:lnTo>
                  <a:lnTo>
                    <a:pt x="3194" y="1106"/>
                  </a:lnTo>
                  <a:lnTo>
                    <a:pt x="3189" y="1115"/>
                  </a:lnTo>
                  <a:lnTo>
                    <a:pt x="3177" y="1123"/>
                  </a:lnTo>
                  <a:lnTo>
                    <a:pt x="3168" y="1123"/>
                  </a:lnTo>
                  <a:lnTo>
                    <a:pt x="3161" y="1123"/>
                  </a:lnTo>
                  <a:lnTo>
                    <a:pt x="3151" y="1118"/>
                  </a:lnTo>
                  <a:lnTo>
                    <a:pt x="3142" y="1115"/>
                  </a:lnTo>
                  <a:lnTo>
                    <a:pt x="3135" y="1111"/>
                  </a:lnTo>
                  <a:lnTo>
                    <a:pt x="3125" y="1106"/>
                  </a:lnTo>
                  <a:lnTo>
                    <a:pt x="2710" y="1106"/>
                  </a:lnTo>
                  <a:lnTo>
                    <a:pt x="2707" y="1118"/>
                  </a:lnTo>
                  <a:lnTo>
                    <a:pt x="2707" y="1127"/>
                  </a:lnTo>
                  <a:lnTo>
                    <a:pt x="3319" y="1127"/>
                  </a:lnTo>
                  <a:lnTo>
                    <a:pt x="3322" y="1125"/>
                  </a:lnTo>
                  <a:lnTo>
                    <a:pt x="3331" y="1115"/>
                  </a:lnTo>
                  <a:lnTo>
                    <a:pt x="3338" y="1108"/>
                  </a:lnTo>
                  <a:lnTo>
                    <a:pt x="3338" y="1106"/>
                  </a:lnTo>
                  <a:lnTo>
                    <a:pt x="3338" y="1106"/>
                  </a:lnTo>
                  <a:close/>
                  <a:moveTo>
                    <a:pt x="3385" y="1106"/>
                  </a:moveTo>
                  <a:lnTo>
                    <a:pt x="3385" y="1106"/>
                  </a:lnTo>
                  <a:lnTo>
                    <a:pt x="3373" y="1106"/>
                  </a:lnTo>
                  <a:lnTo>
                    <a:pt x="3364" y="1108"/>
                  </a:lnTo>
                  <a:lnTo>
                    <a:pt x="3352" y="1113"/>
                  </a:lnTo>
                  <a:lnTo>
                    <a:pt x="3338" y="1118"/>
                  </a:lnTo>
                  <a:lnTo>
                    <a:pt x="3329" y="1127"/>
                  </a:lnTo>
                  <a:lnTo>
                    <a:pt x="3399" y="1127"/>
                  </a:lnTo>
                  <a:lnTo>
                    <a:pt x="3399" y="1123"/>
                  </a:lnTo>
                  <a:lnTo>
                    <a:pt x="3395" y="1113"/>
                  </a:lnTo>
                  <a:lnTo>
                    <a:pt x="3385" y="1106"/>
                  </a:lnTo>
                  <a:lnTo>
                    <a:pt x="3385" y="1106"/>
                  </a:lnTo>
                  <a:close/>
                  <a:moveTo>
                    <a:pt x="3378" y="1106"/>
                  </a:moveTo>
                  <a:lnTo>
                    <a:pt x="3378" y="1106"/>
                  </a:lnTo>
                  <a:lnTo>
                    <a:pt x="3373" y="1106"/>
                  </a:lnTo>
                  <a:lnTo>
                    <a:pt x="3385" y="1106"/>
                  </a:lnTo>
                  <a:lnTo>
                    <a:pt x="3385" y="1106"/>
                  </a:lnTo>
                  <a:lnTo>
                    <a:pt x="3378" y="1106"/>
                  </a:lnTo>
                  <a:lnTo>
                    <a:pt x="3378" y="1106"/>
                  </a:lnTo>
                  <a:close/>
                  <a:moveTo>
                    <a:pt x="3218" y="1087"/>
                  </a:moveTo>
                  <a:lnTo>
                    <a:pt x="3218" y="1087"/>
                  </a:lnTo>
                  <a:lnTo>
                    <a:pt x="3210" y="1089"/>
                  </a:lnTo>
                  <a:lnTo>
                    <a:pt x="3199" y="1099"/>
                  </a:lnTo>
                  <a:lnTo>
                    <a:pt x="3194" y="1106"/>
                  </a:lnTo>
                  <a:lnTo>
                    <a:pt x="3336" y="1106"/>
                  </a:lnTo>
                  <a:lnTo>
                    <a:pt x="3338" y="1101"/>
                  </a:lnTo>
                  <a:lnTo>
                    <a:pt x="3329" y="1099"/>
                  </a:lnTo>
                  <a:lnTo>
                    <a:pt x="3312" y="1097"/>
                  </a:lnTo>
                  <a:lnTo>
                    <a:pt x="3296" y="1097"/>
                  </a:lnTo>
                  <a:lnTo>
                    <a:pt x="3279" y="1099"/>
                  </a:lnTo>
                  <a:lnTo>
                    <a:pt x="3265" y="1094"/>
                  </a:lnTo>
                  <a:lnTo>
                    <a:pt x="3248" y="1087"/>
                  </a:lnTo>
                  <a:lnTo>
                    <a:pt x="3248" y="1087"/>
                  </a:lnTo>
                  <a:lnTo>
                    <a:pt x="3218" y="1087"/>
                  </a:lnTo>
                  <a:lnTo>
                    <a:pt x="3218" y="1087"/>
                  </a:lnTo>
                  <a:close/>
                  <a:moveTo>
                    <a:pt x="2717" y="1087"/>
                  </a:moveTo>
                  <a:lnTo>
                    <a:pt x="2717" y="1087"/>
                  </a:lnTo>
                  <a:lnTo>
                    <a:pt x="2710" y="1099"/>
                  </a:lnTo>
                  <a:lnTo>
                    <a:pt x="2710" y="1106"/>
                  </a:lnTo>
                  <a:lnTo>
                    <a:pt x="3125" y="1106"/>
                  </a:lnTo>
                  <a:lnTo>
                    <a:pt x="3125" y="1106"/>
                  </a:lnTo>
                  <a:lnTo>
                    <a:pt x="3118" y="1099"/>
                  </a:lnTo>
                  <a:lnTo>
                    <a:pt x="3116" y="1099"/>
                  </a:lnTo>
                  <a:lnTo>
                    <a:pt x="3111" y="1097"/>
                  </a:lnTo>
                  <a:lnTo>
                    <a:pt x="3102" y="1092"/>
                  </a:lnTo>
                  <a:lnTo>
                    <a:pt x="3092" y="1089"/>
                  </a:lnTo>
                  <a:lnTo>
                    <a:pt x="3083" y="1087"/>
                  </a:lnTo>
                  <a:lnTo>
                    <a:pt x="2717" y="1087"/>
                  </a:lnTo>
                  <a:lnTo>
                    <a:pt x="2717" y="1087"/>
                  </a:lnTo>
                  <a:close/>
                  <a:moveTo>
                    <a:pt x="3234" y="1082"/>
                  </a:moveTo>
                  <a:lnTo>
                    <a:pt x="3234" y="1082"/>
                  </a:lnTo>
                  <a:lnTo>
                    <a:pt x="3222" y="1082"/>
                  </a:lnTo>
                  <a:lnTo>
                    <a:pt x="3218" y="1087"/>
                  </a:lnTo>
                  <a:lnTo>
                    <a:pt x="3248" y="1087"/>
                  </a:lnTo>
                  <a:lnTo>
                    <a:pt x="3234" y="1082"/>
                  </a:lnTo>
                  <a:lnTo>
                    <a:pt x="3234" y="1082"/>
                  </a:lnTo>
                  <a:close/>
                  <a:moveTo>
                    <a:pt x="2733" y="1068"/>
                  </a:moveTo>
                  <a:lnTo>
                    <a:pt x="2733" y="1068"/>
                  </a:lnTo>
                  <a:lnTo>
                    <a:pt x="2731" y="1071"/>
                  </a:lnTo>
                  <a:lnTo>
                    <a:pt x="2722" y="1080"/>
                  </a:lnTo>
                  <a:lnTo>
                    <a:pt x="2717" y="1087"/>
                  </a:lnTo>
                  <a:lnTo>
                    <a:pt x="3083" y="1087"/>
                  </a:lnTo>
                  <a:lnTo>
                    <a:pt x="3083" y="1087"/>
                  </a:lnTo>
                  <a:lnTo>
                    <a:pt x="3073" y="1082"/>
                  </a:lnTo>
                  <a:lnTo>
                    <a:pt x="3064" y="1075"/>
                  </a:lnTo>
                  <a:lnTo>
                    <a:pt x="3055" y="1068"/>
                  </a:lnTo>
                  <a:lnTo>
                    <a:pt x="3050" y="1068"/>
                  </a:lnTo>
                  <a:lnTo>
                    <a:pt x="2733" y="1068"/>
                  </a:lnTo>
                  <a:lnTo>
                    <a:pt x="2733" y="1068"/>
                  </a:lnTo>
                  <a:close/>
                  <a:moveTo>
                    <a:pt x="2759" y="1047"/>
                  </a:moveTo>
                  <a:lnTo>
                    <a:pt x="2759" y="1047"/>
                  </a:lnTo>
                  <a:lnTo>
                    <a:pt x="2750" y="1056"/>
                  </a:lnTo>
                  <a:lnTo>
                    <a:pt x="2740" y="1061"/>
                  </a:lnTo>
                  <a:lnTo>
                    <a:pt x="2738" y="1066"/>
                  </a:lnTo>
                  <a:lnTo>
                    <a:pt x="2733" y="1068"/>
                  </a:lnTo>
                  <a:lnTo>
                    <a:pt x="3050" y="1068"/>
                  </a:lnTo>
                  <a:lnTo>
                    <a:pt x="3048" y="1066"/>
                  </a:lnTo>
                  <a:lnTo>
                    <a:pt x="3045" y="1066"/>
                  </a:lnTo>
                  <a:lnTo>
                    <a:pt x="3043" y="1063"/>
                  </a:lnTo>
                  <a:lnTo>
                    <a:pt x="3038" y="1059"/>
                  </a:lnTo>
                  <a:lnTo>
                    <a:pt x="3038" y="1056"/>
                  </a:lnTo>
                  <a:lnTo>
                    <a:pt x="3036" y="1054"/>
                  </a:lnTo>
                  <a:lnTo>
                    <a:pt x="3033" y="1052"/>
                  </a:lnTo>
                  <a:lnTo>
                    <a:pt x="3036" y="1047"/>
                  </a:lnTo>
                  <a:lnTo>
                    <a:pt x="2759" y="1047"/>
                  </a:lnTo>
                  <a:lnTo>
                    <a:pt x="2759" y="1047"/>
                  </a:lnTo>
                  <a:close/>
                  <a:moveTo>
                    <a:pt x="2840" y="1028"/>
                  </a:moveTo>
                  <a:lnTo>
                    <a:pt x="2840" y="1028"/>
                  </a:lnTo>
                  <a:lnTo>
                    <a:pt x="2830" y="1030"/>
                  </a:lnTo>
                  <a:lnTo>
                    <a:pt x="2818" y="1037"/>
                  </a:lnTo>
                  <a:lnTo>
                    <a:pt x="2811" y="1037"/>
                  </a:lnTo>
                  <a:lnTo>
                    <a:pt x="2799" y="1035"/>
                  </a:lnTo>
                  <a:lnTo>
                    <a:pt x="2785" y="1035"/>
                  </a:lnTo>
                  <a:lnTo>
                    <a:pt x="2771" y="1037"/>
                  </a:lnTo>
                  <a:lnTo>
                    <a:pt x="2759" y="1047"/>
                  </a:lnTo>
                  <a:lnTo>
                    <a:pt x="2759" y="1047"/>
                  </a:lnTo>
                  <a:lnTo>
                    <a:pt x="3036" y="1047"/>
                  </a:lnTo>
                  <a:lnTo>
                    <a:pt x="3036" y="1047"/>
                  </a:lnTo>
                  <a:lnTo>
                    <a:pt x="3038" y="1045"/>
                  </a:lnTo>
                  <a:lnTo>
                    <a:pt x="3040" y="1042"/>
                  </a:lnTo>
                  <a:lnTo>
                    <a:pt x="3043" y="1042"/>
                  </a:lnTo>
                  <a:lnTo>
                    <a:pt x="3045" y="1040"/>
                  </a:lnTo>
                  <a:lnTo>
                    <a:pt x="3050" y="1040"/>
                  </a:lnTo>
                  <a:lnTo>
                    <a:pt x="3050" y="1040"/>
                  </a:lnTo>
                  <a:lnTo>
                    <a:pt x="3052" y="1040"/>
                  </a:lnTo>
                  <a:lnTo>
                    <a:pt x="3052" y="1040"/>
                  </a:lnTo>
                  <a:lnTo>
                    <a:pt x="3052" y="1035"/>
                  </a:lnTo>
                  <a:lnTo>
                    <a:pt x="3052" y="1030"/>
                  </a:lnTo>
                  <a:lnTo>
                    <a:pt x="3052" y="1028"/>
                  </a:lnTo>
                  <a:lnTo>
                    <a:pt x="2840" y="1028"/>
                  </a:lnTo>
                  <a:lnTo>
                    <a:pt x="2840" y="1028"/>
                  </a:lnTo>
                  <a:close/>
                  <a:moveTo>
                    <a:pt x="2885" y="1009"/>
                  </a:moveTo>
                  <a:lnTo>
                    <a:pt x="2885" y="1009"/>
                  </a:lnTo>
                  <a:lnTo>
                    <a:pt x="2873" y="1014"/>
                  </a:lnTo>
                  <a:lnTo>
                    <a:pt x="2861" y="1019"/>
                  </a:lnTo>
                  <a:lnTo>
                    <a:pt x="2844" y="1026"/>
                  </a:lnTo>
                  <a:lnTo>
                    <a:pt x="2840" y="1028"/>
                  </a:lnTo>
                  <a:lnTo>
                    <a:pt x="3052" y="1028"/>
                  </a:lnTo>
                  <a:lnTo>
                    <a:pt x="3050" y="1026"/>
                  </a:lnTo>
                  <a:lnTo>
                    <a:pt x="3050" y="1014"/>
                  </a:lnTo>
                  <a:lnTo>
                    <a:pt x="3045" y="1009"/>
                  </a:lnTo>
                  <a:lnTo>
                    <a:pt x="2885" y="1009"/>
                  </a:lnTo>
                  <a:lnTo>
                    <a:pt x="2885" y="1009"/>
                  </a:lnTo>
                  <a:close/>
                  <a:moveTo>
                    <a:pt x="3022" y="988"/>
                  </a:moveTo>
                  <a:lnTo>
                    <a:pt x="3022" y="988"/>
                  </a:lnTo>
                  <a:lnTo>
                    <a:pt x="3010" y="990"/>
                  </a:lnTo>
                  <a:lnTo>
                    <a:pt x="3005" y="993"/>
                  </a:lnTo>
                  <a:lnTo>
                    <a:pt x="2996" y="993"/>
                  </a:lnTo>
                  <a:lnTo>
                    <a:pt x="2979" y="995"/>
                  </a:lnTo>
                  <a:lnTo>
                    <a:pt x="2960" y="995"/>
                  </a:lnTo>
                  <a:lnTo>
                    <a:pt x="2941" y="995"/>
                  </a:lnTo>
                  <a:lnTo>
                    <a:pt x="2927" y="995"/>
                  </a:lnTo>
                  <a:lnTo>
                    <a:pt x="2920" y="995"/>
                  </a:lnTo>
                  <a:lnTo>
                    <a:pt x="2913" y="997"/>
                  </a:lnTo>
                  <a:lnTo>
                    <a:pt x="2901" y="1002"/>
                  </a:lnTo>
                  <a:lnTo>
                    <a:pt x="2885" y="1009"/>
                  </a:lnTo>
                  <a:lnTo>
                    <a:pt x="2885" y="1009"/>
                  </a:lnTo>
                  <a:lnTo>
                    <a:pt x="3048" y="1009"/>
                  </a:lnTo>
                  <a:lnTo>
                    <a:pt x="3040" y="997"/>
                  </a:lnTo>
                  <a:lnTo>
                    <a:pt x="3033" y="990"/>
                  </a:lnTo>
                  <a:lnTo>
                    <a:pt x="3022" y="988"/>
                  </a:lnTo>
                  <a:lnTo>
                    <a:pt x="3022" y="988"/>
                  </a:lnTo>
                  <a:lnTo>
                    <a:pt x="3022" y="988"/>
                  </a:lnTo>
                  <a:close/>
                  <a:moveTo>
                    <a:pt x="3022" y="988"/>
                  </a:moveTo>
                  <a:lnTo>
                    <a:pt x="3022" y="988"/>
                  </a:lnTo>
                  <a:lnTo>
                    <a:pt x="3022" y="988"/>
                  </a:lnTo>
                  <a:lnTo>
                    <a:pt x="3022" y="988"/>
                  </a:lnTo>
                  <a:lnTo>
                    <a:pt x="3022" y="988"/>
                  </a:lnTo>
                  <a:lnTo>
                    <a:pt x="3022" y="988"/>
                  </a:lnTo>
                  <a:close/>
                  <a:moveTo>
                    <a:pt x="3614" y="2193"/>
                  </a:moveTo>
                  <a:lnTo>
                    <a:pt x="3614" y="2195"/>
                  </a:lnTo>
                  <a:lnTo>
                    <a:pt x="3614" y="2195"/>
                  </a:lnTo>
                  <a:lnTo>
                    <a:pt x="3614" y="2193"/>
                  </a:lnTo>
                  <a:lnTo>
                    <a:pt x="3614" y="2193"/>
                  </a:lnTo>
                  <a:lnTo>
                    <a:pt x="3614" y="2193"/>
                  </a:lnTo>
                  <a:close/>
                  <a:moveTo>
                    <a:pt x="3588" y="2174"/>
                  </a:moveTo>
                  <a:lnTo>
                    <a:pt x="3588" y="2174"/>
                  </a:lnTo>
                  <a:lnTo>
                    <a:pt x="3588" y="2176"/>
                  </a:lnTo>
                  <a:lnTo>
                    <a:pt x="3591" y="2183"/>
                  </a:lnTo>
                  <a:lnTo>
                    <a:pt x="3596" y="2188"/>
                  </a:lnTo>
                  <a:lnTo>
                    <a:pt x="3600" y="2190"/>
                  </a:lnTo>
                  <a:lnTo>
                    <a:pt x="3605" y="2190"/>
                  </a:lnTo>
                  <a:lnTo>
                    <a:pt x="3614" y="2193"/>
                  </a:lnTo>
                  <a:lnTo>
                    <a:pt x="3614" y="2193"/>
                  </a:lnTo>
                  <a:lnTo>
                    <a:pt x="3629" y="2190"/>
                  </a:lnTo>
                  <a:lnTo>
                    <a:pt x="3640" y="2181"/>
                  </a:lnTo>
                  <a:lnTo>
                    <a:pt x="3645" y="2174"/>
                  </a:lnTo>
                  <a:lnTo>
                    <a:pt x="3588" y="2174"/>
                  </a:lnTo>
                  <a:lnTo>
                    <a:pt x="3588" y="2174"/>
                  </a:lnTo>
                  <a:close/>
                  <a:moveTo>
                    <a:pt x="3588" y="2153"/>
                  </a:moveTo>
                  <a:lnTo>
                    <a:pt x="3588" y="2153"/>
                  </a:lnTo>
                  <a:lnTo>
                    <a:pt x="3588" y="2162"/>
                  </a:lnTo>
                  <a:lnTo>
                    <a:pt x="3588" y="2171"/>
                  </a:lnTo>
                  <a:lnTo>
                    <a:pt x="3588" y="2174"/>
                  </a:lnTo>
                  <a:lnTo>
                    <a:pt x="3645" y="2174"/>
                  </a:lnTo>
                  <a:lnTo>
                    <a:pt x="3647" y="2162"/>
                  </a:lnTo>
                  <a:lnTo>
                    <a:pt x="3650" y="2153"/>
                  </a:lnTo>
                  <a:lnTo>
                    <a:pt x="3588" y="2153"/>
                  </a:lnTo>
                  <a:lnTo>
                    <a:pt x="3588" y="2153"/>
                  </a:lnTo>
                  <a:close/>
                  <a:moveTo>
                    <a:pt x="3586" y="2134"/>
                  </a:moveTo>
                  <a:lnTo>
                    <a:pt x="3586" y="2134"/>
                  </a:lnTo>
                  <a:lnTo>
                    <a:pt x="3586" y="2138"/>
                  </a:lnTo>
                  <a:lnTo>
                    <a:pt x="3588" y="2153"/>
                  </a:lnTo>
                  <a:lnTo>
                    <a:pt x="3588" y="2153"/>
                  </a:lnTo>
                  <a:lnTo>
                    <a:pt x="3650" y="2153"/>
                  </a:lnTo>
                  <a:lnTo>
                    <a:pt x="3655" y="2141"/>
                  </a:lnTo>
                  <a:lnTo>
                    <a:pt x="3657" y="2134"/>
                  </a:lnTo>
                  <a:lnTo>
                    <a:pt x="3586" y="2134"/>
                  </a:lnTo>
                  <a:lnTo>
                    <a:pt x="3586" y="2134"/>
                  </a:lnTo>
                  <a:close/>
                  <a:moveTo>
                    <a:pt x="3581" y="2112"/>
                  </a:moveTo>
                  <a:lnTo>
                    <a:pt x="3581" y="2112"/>
                  </a:lnTo>
                  <a:lnTo>
                    <a:pt x="3581" y="2124"/>
                  </a:lnTo>
                  <a:lnTo>
                    <a:pt x="3586" y="2134"/>
                  </a:lnTo>
                  <a:lnTo>
                    <a:pt x="3657" y="2134"/>
                  </a:lnTo>
                  <a:lnTo>
                    <a:pt x="3659" y="2122"/>
                  </a:lnTo>
                  <a:lnTo>
                    <a:pt x="3664" y="2112"/>
                  </a:lnTo>
                  <a:lnTo>
                    <a:pt x="3581" y="2112"/>
                  </a:lnTo>
                  <a:lnTo>
                    <a:pt x="3581" y="2112"/>
                  </a:lnTo>
                  <a:close/>
                  <a:moveTo>
                    <a:pt x="3586" y="2093"/>
                  </a:moveTo>
                  <a:lnTo>
                    <a:pt x="3586" y="2093"/>
                  </a:lnTo>
                  <a:lnTo>
                    <a:pt x="3584" y="2101"/>
                  </a:lnTo>
                  <a:lnTo>
                    <a:pt x="3581" y="2110"/>
                  </a:lnTo>
                  <a:lnTo>
                    <a:pt x="3581" y="2112"/>
                  </a:lnTo>
                  <a:lnTo>
                    <a:pt x="3662" y="2112"/>
                  </a:lnTo>
                  <a:lnTo>
                    <a:pt x="3666" y="2103"/>
                  </a:lnTo>
                  <a:lnTo>
                    <a:pt x="3671" y="2093"/>
                  </a:lnTo>
                  <a:lnTo>
                    <a:pt x="3586" y="2093"/>
                  </a:lnTo>
                  <a:lnTo>
                    <a:pt x="3586" y="2093"/>
                  </a:lnTo>
                  <a:close/>
                  <a:moveTo>
                    <a:pt x="3591" y="2075"/>
                  </a:moveTo>
                  <a:lnTo>
                    <a:pt x="3591" y="2075"/>
                  </a:lnTo>
                  <a:lnTo>
                    <a:pt x="3591" y="2086"/>
                  </a:lnTo>
                  <a:lnTo>
                    <a:pt x="3588" y="2093"/>
                  </a:lnTo>
                  <a:lnTo>
                    <a:pt x="3671" y="2093"/>
                  </a:lnTo>
                  <a:lnTo>
                    <a:pt x="3673" y="2086"/>
                  </a:lnTo>
                  <a:lnTo>
                    <a:pt x="3676" y="2075"/>
                  </a:lnTo>
                  <a:lnTo>
                    <a:pt x="3591" y="2075"/>
                  </a:lnTo>
                  <a:lnTo>
                    <a:pt x="3591" y="2075"/>
                  </a:lnTo>
                  <a:close/>
                  <a:moveTo>
                    <a:pt x="3588" y="2053"/>
                  </a:moveTo>
                  <a:lnTo>
                    <a:pt x="3588" y="2053"/>
                  </a:lnTo>
                  <a:lnTo>
                    <a:pt x="3591" y="2065"/>
                  </a:lnTo>
                  <a:lnTo>
                    <a:pt x="3591" y="2075"/>
                  </a:lnTo>
                  <a:lnTo>
                    <a:pt x="3676" y="2075"/>
                  </a:lnTo>
                  <a:lnTo>
                    <a:pt x="3678" y="2067"/>
                  </a:lnTo>
                  <a:lnTo>
                    <a:pt x="3681" y="2053"/>
                  </a:lnTo>
                  <a:lnTo>
                    <a:pt x="3588" y="2053"/>
                  </a:lnTo>
                  <a:lnTo>
                    <a:pt x="3588" y="2053"/>
                  </a:lnTo>
                  <a:close/>
                  <a:moveTo>
                    <a:pt x="3584" y="2034"/>
                  </a:moveTo>
                  <a:lnTo>
                    <a:pt x="3584" y="2034"/>
                  </a:lnTo>
                  <a:lnTo>
                    <a:pt x="3586" y="2041"/>
                  </a:lnTo>
                  <a:lnTo>
                    <a:pt x="3588" y="2053"/>
                  </a:lnTo>
                  <a:lnTo>
                    <a:pt x="3681" y="2053"/>
                  </a:lnTo>
                  <a:lnTo>
                    <a:pt x="3683" y="2051"/>
                  </a:lnTo>
                  <a:lnTo>
                    <a:pt x="3685" y="2039"/>
                  </a:lnTo>
                  <a:lnTo>
                    <a:pt x="3685" y="2034"/>
                  </a:lnTo>
                  <a:lnTo>
                    <a:pt x="3584" y="2034"/>
                  </a:lnTo>
                  <a:lnTo>
                    <a:pt x="3584" y="2034"/>
                  </a:lnTo>
                  <a:close/>
                  <a:moveTo>
                    <a:pt x="3593" y="2015"/>
                  </a:moveTo>
                  <a:lnTo>
                    <a:pt x="3593" y="2015"/>
                  </a:lnTo>
                  <a:lnTo>
                    <a:pt x="3588" y="2018"/>
                  </a:lnTo>
                  <a:lnTo>
                    <a:pt x="3584" y="2030"/>
                  </a:lnTo>
                  <a:lnTo>
                    <a:pt x="3584" y="2034"/>
                  </a:lnTo>
                  <a:lnTo>
                    <a:pt x="3685" y="2034"/>
                  </a:lnTo>
                  <a:lnTo>
                    <a:pt x="3690" y="2030"/>
                  </a:lnTo>
                  <a:lnTo>
                    <a:pt x="3692" y="2015"/>
                  </a:lnTo>
                  <a:lnTo>
                    <a:pt x="3593" y="2015"/>
                  </a:lnTo>
                  <a:lnTo>
                    <a:pt x="3593" y="2015"/>
                  </a:lnTo>
                  <a:close/>
                  <a:moveTo>
                    <a:pt x="3629" y="1997"/>
                  </a:moveTo>
                  <a:lnTo>
                    <a:pt x="3629" y="1997"/>
                  </a:lnTo>
                  <a:lnTo>
                    <a:pt x="3626" y="1999"/>
                  </a:lnTo>
                  <a:lnTo>
                    <a:pt x="3617" y="2004"/>
                  </a:lnTo>
                  <a:lnTo>
                    <a:pt x="3612" y="2006"/>
                  </a:lnTo>
                  <a:lnTo>
                    <a:pt x="3605" y="2006"/>
                  </a:lnTo>
                  <a:lnTo>
                    <a:pt x="3598" y="2011"/>
                  </a:lnTo>
                  <a:lnTo>
                    <a:pt x="3591" y="2015"/>
                  </a:lnTo>
                  <a:lnTo>
                    <a:pt x="3692" y="2015"/>
                  </a:lnTo>
                  <a:lnTo>
                    <a:pt x="3692" y="2013"/>
                  </a:lnTo>
                  <a:lnTo>
                    <a:pt x="3697" y="1997"/>
                  </a:lnTo>
                  <a:lnTo>
                    <a:pt x="3697" y="1997"/>
                  </a:lnTo>
                  <a:lnTo>
                    <a:pt x="3629" y="1997"/>
                  </a:lnTo>
                  <a:lnTo>
                    <a:pt x="3629" y="1997"/>
                  </a:lnTo>
                  <a:close/>
                  <a:moveTo>
                    <a:pt x="3647" y="1975"/>
                  </a:moveTo>
                  <a:lnTo>
                    <a:pt x="3647" y="1975"/>
                  </a:lnTo>
                  <a:lnTo>
                    <a:pt x="3647" y="1975"/>
                  </a:lnTo>
                  <a:lnTo>
                    <a:pt x="3636" y="1987"/>
                  </a:lnTo>
                  <a:lnTo>
                    <a:pt x="3629" y="1997"/>
                  </a:lnTo>
                  <a:lnTo>
                    <a:pt x="3697" y="1997"/>
                  </a:lnTo>
                  <a:lnTo>
                    <a:pt x="3697" y="1980"/>
                  </a:lnTo>
                  <a:lnTo>
                    <a:pt x="3697" y="1975"/>
                  </a:lnTo>
                  <a:lnTo>
                    <a:pt x="3647" y="1975"/>
                  </a:lnTo>
                  <a:lnTo>
                    <a:pt x="3647" y="1975"/>
                  </a:lnTo>
                  <a:close/>
                  <a:moveTo>
                    <a:pt x="3659" y="1956"/>
                  </a:moveTo>
                  <a:lnTo>
                    <a:pt x="3659" y="1956"/>
                  </a:lnTo>
                  <a:lnTo>
                    <a:pt x="3655" y="1964"/>
                  </a:lnTo>
                  <a:lnTo>
                    <a:pt x="3647" y="1975"/>
                  </a:lnTo>
                  <a:lnTo>
                    <a:pt x="3697" y="1975"/>
                  </a:lnTo>
                  <a:lnTo>
                    <a:pt x="3692" y="1961"/>
                  </a:lnTo>
                  <a:lnTo>
                    <a:pt x="3692" y="1956"/>
                  </a:lnTo>
                  <a:lnTo>
                    <a:pt x="3659" y="1956"/>
                  </a:lnTo>
                  <a:lnTo>
                    <a:pt x="3659" y="1956"/>
                  </a:lnTo>
                  <a:close/>
                  <a:moveTo>
                    <a:pt x="3681" y="1938"/>
                  </a:moveTo>
                  <a:lnTo>
                    <a:pt x="3681" y="1938"/>
                  </a:lnTo>
                  <a:lnTo>
                    <a:pt x="3671" y="1938"/>
                  </a:lnTo>
                  <a:lnTo>
                    <a:pt x="3664" y="1942"/>
                  </a:lnTo>
                  <a:lnTo>
                    <a:pt x="3659" y="1954"/>
                  </a:lnTo>
                  <a:lnTo>
                    <a:pt x="3657" y="1956"/>
                  </a:lnTo>
                  <a:lnTo>
                    <a:pt x="3692" y="1956"/>
                  </a:lnTo>
                  <a:lnTo>
                    <a:pt x="3688" y="1947"/>
                  </a:lnTo>
                  <a:lnTo>
                    <a:pt x="3681" y="1938"/>
                  </a:lnTo>
                  <a:lnTo>
                    <a:pt x="3681" y="1938"/>
                  </a:lnTo>
                  <a:close/>
                  <a:moveTo>
                    <a:pt x="4174" y="1567"/>
                  </a:moveTo>
                  <a:lnTo>
                    <a:pt x="4174" y="1567"/>
                  </a:lnTo>
                  <a:lnTo>
                    <a:pt x="4174" y="1571"/>
                  </a:lnTo>
                  <a:lnTo>
                    <a:pt x="4179" y="1583"/>
                  </a:lnTo>
                  <a:lnTo>
                    <a:pt x="4184" y="1590"/>
                  </a:lnTo>
                  <a:lnTo>
                    <a:pt x="4193" y="1590"/>
                  </a:lnTo>
                  <a:lnTo>
                    <a:pt x="4200" y="1583"/>
                  </a:lnTo>
                  <a:lnTo>
                    <a:pt x="4205" y="1574"/>
                  </a:lnTo>
                  <a:lnTo>
                    <a:pt x="4207" y="1567"/>
                  </a:lnTo>
                  <a:lnTo>
                    <a:pt x="4174" y="1567"/>
                  </a:lnTo>
                  <a:lnTo>
                    <a:pt x="4174" y="1567"/>
                  </a:lnTo>
                  <a:close/>
                  <a:moveTo>
                    <a:pt x="4177" y="1545"/>
                  </a:moveTo>
                  <a:lnTo>
                    <a:pt x="4177" y="1545"/>
                  </a:lnTo>
                  <a:lnTo>
                    <a:pt x="4174" y="1555"/>
                  </a:lnTo>
                  <a:lnTo>
                    <a:pt x="4174" y="1567"/>
                  </a:lnTo>
                  <a:lnTo>
                    <a:pt x="4207" y="1567"/>
                  </a:lnTo>
                  <a:lnTo>
                    <a:pt x="4207" y="1562"/>
                  </a:lnTo>
                  <a:lnTo>
                    <a:pt x="4207" y="1562"/>
                  </a:lnTo>
                  <a:lnTo>
                    <a:pt x="4205" y="1555"/>
                  </a:lnTo>
                  <a:lnTo>
                    <a:pt x="4203" y="1552"/>
                  </a:lnTo>
                  <a:lnTo>
                    <a:pt x="4200" y="1545"/>
                  </a:lnTo>
                  <a:lnTo>
                    <a:pt x="4200" y="1545"/>
                  </a:lnTo>
                  <a:lnTo>
                    <a:pt x="4177" y="1545"/>
                  </a:lnTo>
                  <a:lnTo>
                    <a:pt x="4177" y="1545"/>
                  </a:lnTo>
                  <a:close/>
                  <a:moveTo>
                    <a:pt x="4188" y="1522"/>
                  </a:moveTo>
                  <a:lnTo>
                    <a:pt x="4188" y="1522"/>
                  </a:lnTo>
                  <a:lnTo>
                    <a:pt x="4186" y="1524"/>
                  </a:lnTo>
                  <a:lnTo>
                    <a:pt x="4181" y="1529"/>
                  </a:lnTo>
                  <a:lnTo>
                    <a:pt x="4177" y="1541"/>
                  </a:lnTo>
                  <a:lnTo>
                    <a:pt x="4177" y="1545"/>
                  </a:lnTo>
                  <a:lnTo>
                    <a:pt x="4200" y="1545"/>
                  </a:lnTo>
                  <a:lnTo>
                    <a:pt x="4200" y="1543"/>
                  </a:lnTo>
                  <a:lnTo>
                    <a:pt x="4198" y="1536"/>
                  </a:lnTo>
                  <a:lnTo>
                    <a:pt x="4195" y="1531"/>
                  </a:lnTo>
                  <a:lnTo>
                    <a:pt x="4193" y="1526"/>
                  </a:lnTo>
                  <a:lnTo>
                    <a:pt x="4193" y="1524"/>
                  </a:lnTo>
                  <a:lnTo>
                    <a:pt x="4188" y="1522"/>
                  </a:lnTo>
                  <a:lnTo>
                    <a:pt x="4188" y="1522"/>
                  </a:lnTo>
                  <a:close/>
                  <a:moveTo>
                    <a:pt x="3000" y="941"/>
                  </a:moveTo>
                  <a:lnTo>
                    <a:pt x="3000" y="941"/>
                  </a:lnTo>
                  <a:lnTo>
                    <a:pt x="3000" y="945"/>
                  </a:lnTo>
                  <a:lnTo>
                    <a:pt x="3000" y="945"/>
                  </a:lnTo>
                  <a:lnTo>
                    <a:pt x="3000" y="950"/>
                  </a:lnTo>
                  <a:lnTo>
                    <a:pt x="3003" y="955"/>
                  </a:lnTo>
                  <a:lnTo>
                    <a:pt x="3007" y="957"/>
                  </a:lnTo>
                  <a:lnTo>
                    <a:pt x="3012" y="960"/>
                  </a:lnTo>
                  <a:lnTo>
                    <a:pt x="3017" y="957"/>
                  </a:lnTo>
                  <a:lnTo>
                    <a:pt x="3022" y="955"/>
                  </a:lnTo>
                  <a:lnTo>
                    <a:pt x="3026" y="950"/>
                  </a:lnTo>
                  <a:lnTo>
                    <a:pt x="3029" y="945"/>
                  </a:lnTo>
                  <a:lnTo>
                    <a:pt x="3029" y="941"/>
                  </a:lnTo>
                  <a:lnTo>
                    <a:pt x="3000" y="941"/>
                  </a:lnTo>
                  <a:lnTo>
                    <a:pt x="3000" y="941"/>
                  </a:lnTo>
                  <a:close/>
                  <a:moveTo>
                    <a:pt x="3014" y="924"/>
                  </a:moveTo>
                  <a:lnTo>
                    <a:pt x="3014" y="924"/>
                  </a:lnTo>
                  <a:lnTo>
                    <a:pt x="3007" y="924"/>
                  </a:lnTo>
                  <a:lnTo>
                    <a:pt x="3005" y="926"/>
                  </a:lnTo>
                  <a:lnTo>
                    <a:pt x="3003" y="934"/>
                  </a:lnTo>
                  <a:lnTo>
                    <a:pt x="3000" y="938"/>
                  </a:lnTo>
                  <a:lnTo>
                    <a:pt x="3000" y="941"/>
                  </a:lnTo>
                  <a:lnTo>
                    <a:pt x="3029" y="941"/>
                  </a:lnTo>
                  <a:lnTo>
                    <a:pt x="3029" y="938"/>
                  </a:lnTo>
                  <a:lnTo>
                    <a:pt x="3026" y="936"/>
                  </a:lnTo>
                  <a:lnTo>
                    <a:pt x="3024" y="929"/>
                  </a:lnTo>
                  <a:lnTo>
                    <a:pt x="3022" y="924"/>
                  </a:lnTo>
                  <a:lnTo>
                    <a:pt x="3017" y="924"/>
                  </a:lnTo>
                  <a:lnTo>
                    <a:pt x="3014" y="924"/>
                  </a:lnTo>
                  <a:lnTo>
                    <a:pt x="3014" y="924"/>
                  </a:lnTo>
                  <a:lnTo>
                    <a:pt x="3014" y="924"/>
                  </a:lnTo>
                  <a:close/>
                  <a:moveTo>
                    <a:pt x="3014" y="924"/>
                  </a:moveTo>
                  <a:lnTo>
                    <a:pt x="3014" y="924"/>
                  </a:lnTo>
                  <a:lnTo>
                    <a:pt x="3014" y="924"/>
                  </a:lnTo>
                  <a:lnTo>
                    <a:pt x="3014" y="924"/>
                  </a:lnTo>
                  <a:lnTo>
                    <a:pt x="3014" y="924"/>
                  </a:lnTo>
                  <a:lnTo>
                    <a:pt x="3014" y="924"/>
                  </a:lnTo>
                  <a:close/>
                  <a:moveTo>
                    <a:pt x="2922" y="948"/>
                  </a:moveTo>
                  <a:lnTo>
                    <a:pt x="2922" y="948"/>
                  </a:lnTo>
                  <a:lnTo>
                    <a:pt x="2908" y="948"/>
                  </a:lnTo>
                  <a:lnTo>
                    <a:pt x="2908" y="948"/>
                  </a:lnTo>
                  <a:lnTo>
                    <a:pt x="2908" y="950"/>
                  </a:lnTo>
                  <a:lnTo>
                    <a:pt x="2908" y="952"/>
                  </a:lnTo>
                  <a:lnTo>
                    <a:pt x="2913" y="955"/>
                  </a:lnTo>
                  <a:lnTo>
                    <a:pt x="2915" y="955"/>
                  </a:lnTo>
                  <a:lnTo>
                    <a:pt x="2918" y="955"/>
                  </a:lnTo>
                  <a:lnTo>
                    <a:pt x="2920" y="952"/>
                  </a:lnTo>
                  <a:lnTo>
                    <a:pt x="2922" y="950"/>
                  </a:lnTo>
                  <a:lnTo>
                    <a:pt x="2922" y="948"/>
                  </a:lnTo>
                  <a:lnTo>
                    <a:pt x="2922" y="948"/>
                  </a:lnTo>
                  <a:lnTo>
                    <a:pt x="2922" y="948"/>
                  </a:lnTo>
                  <a:close/>
                  <a:moveTo>
                    <a:pt x="2918" y="938"/>
                  </a:moveTo>
                  <a:lnTo>
                    <a:pt x="2918" y="938"/>
                  </a:lnTo>
                  <a:lnTo>
                    <a:pt x="2915" y="938"/>
                  </a:lnTo>
                  <a:lnTo>
                    <a:pt x="2913" y="943"/>
                  </a:lnTo>
                  <a:lnTo>
                    <a:pt x="2908" y="948"/>
                  </a:lnTo>
                  <a:lnTo>
                    <a:pt x="2922" y="948"/>
                  </a:lnTo>
                  <a:lnTo>
                    <a:pt x="2922" y="943"/>
                  </a:lnTo>
                  <a:lnTo>
                    <a:pt x="2922" y="941"/>
                  </a:lnTo>
                  <a:lnTo>
                    <a:pt x="2920" y="938"/>
                  </a:lnTo>
                  <a:lnTo>
                    <a:pt x="2918" y="938"/>
                  </a:lnTo>
                  <a:lnTo>
                    <a:pt x="2918" y="938"/>
                  </a:lnTo>
                  <a:close/>
                  <a:moveTo>
                    <a:pt x="3083" y="990"/>
                  </a:moveTo>
                  <a:lnTo>
                    <a:pt x="3083" y="990"/>
                  </a:lnTo>
                  <a:lnTo>
                    <a:pt x="3085" y="993"/>
                  </a:lnTo>
                  <a:lnTo>
                    <a:pt x="3090" y="993"/>
                  </a:lnTo>
                  <a:lnTo>
                    <a:pt x="3095" y="995"/>
                  </a:lnTo>
                  <a:lnTo>
                    <a:pt x="3097" y="1000"/>
                  </a:lnTo>
                  <a:lnTo>
                    <a:pt x="3104" y="1004"/>
                  </a:lnTo>
                  <a:lnTo>
                    <a:pt x="3107" y="1007"/>
                  </a:lnTo>
                  <a:lnTo>
                    <a:pt x="3109" y="1009"/>
                  </a:lnTo>
                  <a:lnTo>
                    <a:pt x="3114" y="1009"/>
                  </a:lnTo>
                  <a:lnTo>
                    <a:pt x="3116" y="1007"/>
                  </a:lnTo>
                  <a:lnTo>
                    <a:pt x="3121" y="1007"/>
                  </a:lnTo>
                  <a:lnTo>
                    <a:pt x="3123" y="1004"/>
                  </a:lnTo>
                  <a:lnTo>
                    <a:pt x="3125" y="1000"/>
                  </a:lnTo>
                  <a:lnTo>
                    <a:pt x="3128" y="995"/>
                  </a:lnTo>
                  <a:lnTo>
                    <a:pt x="3125" y="993"/>
                  </a:lnTo>
                  <a:lnTo>
                    <a:pt x="3125" y="990"/>
                  </a:lnTo>
                  <a:lnTo>
                    <a:pt x="3083" y="990"/>
                  </a:lnTo>
                  <a:lnTo>
                    <a:pt x="3083" y="990"/>
                  </a:lnTo>
                  <a:close/>
                  <a:moveTo>
                    <a:pt x="3085" y="974"/>
                  </a:moveTo>
                  <a:lnTo>
                    <a:pt x="3085" y="974"/>
                  </a:lnTo>
                  <a:lnTo>
                    <a:pt x="3085" y="974"/>
                  </a:lnTo>
                  <a:lnTo>
                    <a:pt x="3073" y="976"/>
                  </a:lnTo>
                  <a:lnTo>
                    <a:pt x="3073" y="978"/>
                  </a:lnTo>
                  <a:lnTo>
                    <a:pt x="3073" y="978"/>
                  </a:lnTo>
                  <a:lnTo>
                    <a:pt x="3073" y="981"/>
                  </a:lnTo>
                  <a:lnTo>
                    <a:pt x="3076" y="981"/>
                  </a:lnTo>
                  <a:lnTo>
                    <a:pt x="3078" y="986"/>
                  </a:lnTo>
                  <a:lnTo>
                    <a:pt x="3083" y="988"/>
                  </a:lnTo>
                  <a:lnTo>
                    <a:pt x="3085" y="990"/>
                  </a:lnTo>
                  <a:lnTo>
                    <a:pt x="3125" y="990"/>
                  </a:lnTo>
                  <a:lnTo>
                    <a:pt x="3121" y="986"/>
                  </a:lnTo>
                  <a:lnTo>
                    <a:pt x="3118" y="981"/>
                  </a:lnTo>
                  <a:lnTo>
                    <a:pt x="3114" y="978"/>
                  </a:lnTo>
                  <a:lnTo>
                    <a:pt x="3109" y="976"/>
                  </a:lnTo>
                  <a:lnTo>
                    <a:pt x="3107" y="976"/>
                  </a:lnTo>
                  <a:lnTo>
                    <a:pt x="3104" y="976"/>
                  </a:lnTo>
                  <a:lnTo>
                    <a:pt x="3095" y="974"/>
                  </a:lnTo>
                  <a:lnTo>
                    <a:pt x="3085" y="974"/>
                  </a:lnTo>
                  <a:lnTo>
                    <a:pt x="3085" y="974"/>
                  </a:lnTo>
                  <a:close/>
                  <a:moveTo>
                    <a:pt x="3083" y="974"/>
                  </a:moveTo>
                  <a:lnTo>
                    <a:pt x="3083" y="976"/>
                  </a:lnTo>
                  <a:lnTo>
                    <a:pt x="3085" y="976"/>
                  </a:lnTo>
                  <a:lnTo>
                    <a:pt x="3085" y="974"/>
                  </a:lnTo>
                  <a:lnTo>
                    <a:pt x="3083" y="974"/>
                  </a:lnTo>
                  <a:lnTo>
                    <a:pt x="3083" y="974"/>
                  </a:lnTo>
                  <a:close/>
                  <a:moveTo>
                    <a:pt x="2762" y="712"/>
                  </a:moveTo>
                  <a:lnTo>
                    <a:pt x="2762" y="712"/>
                  </a:lnTo>
                  <a:lnTo>
                    <a:pt x="2703" y="712"/>
                  </a:lnTo>
                  <a:lnTo>
                    <a:pt x="2703" y="712"/>
                  </a:lnTo>
                  <a:lnTo>
                    <a:pt x="2703" y="716"/>
                  </a:lnTo>
                  <a:lnTo>
                    <a:pt x="2703" y="721"/>
                  </a:lnTo>
                  <a:lnTo>
                    <a:pt x="2705" y="723"/>
                  </a:lnTo>
                  <a:lnTo>
                    <a:pt x="2710" y="728"/>
                  </a:lnTo>
                  <a:lnTo>
                    <a:pt x="2712" y="730"/>
                  </a:lnTo>
                  <a:lnTo>
                    <a:pt x="2717" y="733"/>
                  </a:lnTo>
                  <a:lnTo>
                    <a:pt x="2729" y="730"/>
                  </a:lnTo>
                  <a:lnTo>
                    <a:pt x="2740" y="723"/>
                  </a:lnTo>
                  <a:lnTo>
                    <a:pt x="2750" y="719"/>
                  </a:lnTo>
                  <a:lnTo>
                    <a:pt x="2755" y="716"/>
                  </a:lnTo>
                  <a:lnTo>
                    <a:pt x="2759" y="712"/>
                  </a:lnTo>
                  <a:lnTo>
                    <a:pt x="2762" y="712"/>
                  </a:lnTo>
                  <a:lnTo>
                    <a:pt x="2762" y="712"/>
                  </a:lnTo>
                  <a:close/>
                  <a:moveTo>
                    <a:pt x="2707" y="693"/>
                  </a:moveTo>
                  <a:lnTo>
                    <a:pt x="2707" y="693"/>
                  </a:lnTo>
                  <a:lnTo>
                    <a:pt x="2707" y="693"/>
                  </a:lnTo>
                  <a:lnTo>
                    <a:pt x="2710" y="695"/>
                  </a:lnTo>
                  <a:lnTo>
                    <a:pt x="2710" y="700"/>
                  </a:lnTo>
                  <a:lnTo>
                    <a:pt x="2707" y="704"/>
                  </a:lnTo>
                  <a:lnTo>
                    <a:pt x="2703" y="704"/>
                  </a:lnTo>
                  <a:lnTo>
                    <a:pt x="2703" y="709"/>
                  </a:lnTo>
                  <a:lnTo>
                    <a:pt x="2703" y="712"/>
                  </a:lnTo>
                  <a:lnTo>
                    <a:pt x="2762" y="712"/>
                  </a:lnTo>
                  <a:lnTo>
                    <a:pt x="2764" y="709"/>
                  </a:lnTo>
                  <a:lnTo>
                    <a:pt x="2771" y="704"/>
                  </a:lnTo>
                  <a:lnTo>
                    <a:pt x="2774" y="697"/>
                  </a:lnTo>
                  <a:lnTo>
                    <a:pt x="2774" y="693"/>
                  </a:lnTo>
                  <a:lnTo>
                    <a:pt x="2707" y="693"/>
                  </a:lnTo>
                  <a:lnTo>
                    <a:pt x="2707" y="693"/>
                  </a:lnTo>
                  <a:close/>
                  <a:moveTo>
                    <a:pt x="2774" y="669"/>
                  </a:moveTo>
                  <a:lnTo>
                    <a:pt x="2774" y="669"/>
                  </a:lnTo>
                  <a:lnTo>
                    <a:pt x="2710" y="669"/>
                  </a:lnTo>
                  <a:lnTo>
                    <a:pt x="2707" y="671"/>
                  </a:lnTo>
                  <a:lnTo>
                    <a:pt x="2705" y="674"/>
                  </a:lnTo>
                  <a:lnTo>
                    <a:pt x="2705" y="678"/>
                  </a:lnTo>
                  <a:lnTo>
                    <a:pt x="2705" y="681"/>
                  </a:lnTo>
                  <a:lnTo>
                    <a:pt x="2705" y="688"/>
                  </a:lnTo>
                  <a:lnTo>
                    <a:pt x="2707" y="693"/>
                  </a:lnTo>
                  <a:lnTo>
                    <a:pt x="2774" y="693"/>
                  </a:lnTo>
                  <a:lnTo>
                    <a:pt x="2774" y="688"/>
                  </a:lnTo>
                  <a:lnTo>
                    <a:pt x="2774" y="671"/>
                  </a:lnTo>
                  <a:lnTo>
                    <a:pt x="2774" y="669"/>
                  </a:lnTo>
                  <a:lnTo>
                    <a:pt x="2774" y="669"/>
                  </a:lnTo>
                  <a:close/>
                  <a:moveTo>
                    <a:pt x="2748" y="648"/>
                  </a:moveTo>
                  <a:lnTo>
                    <a:pt x="2748" y="648"/>
                  </a:lnTo>
                  <a:lnTo>
                    <a:pt x="2743" y="650"/>
                  </a:lnTo>
                  <a:lnTo>
                    <a:pt x="2738" y="650"/>
                  </a:lnTo>
                  <a:lnTo>
                    <a:pt x="2733" y="655"/>
                  </a:lnTo>
                  <a:lnTo>
                    <a:pt x="2731" y="657"/>
                  </a:lnTo>
                  <a:lnTo>
                    <a:pt x="2729" y="662"/>
                  </a:lnTo>
                  <a:lnTo>
                    <a:pt x="2726" y="664"/>
                  </a:lnTo>
                  <a:lnTo>
                    <a:pt x="2724" y="667"/>
                  </a:lnTo>
                  <a:lnTo>
                    <a:pt x="2719" y="667"/>
                  </a:lnTo>
                  <a:lnTo>
                    <a:pt x="2717" y="667"/>
                  </a:lnTo>
                  <a:lnTo>
                    <a:pt x="2712" y="669"/>
                  </a:lnTo>
                  <a:lnTo>
                    <a:pt x="2710" y="669"/>
                  </a:lnTo>
                  <a:lnTo>
                    <a:pt x="2771" y="669"/>
                  </a:lnTo>
                  <a:lnTo>
                    <a:pt x="2764" y="657"/>
                  </a:lnTo>
                  <a:lnTo>
                    <a:pt x="2759" y="652"/>
                  </a:lnTo>
                  <a:lnTo>
                    <a:pt x="2755" y="650"/>
                  </a:lnTo>
                  <a:lnTo>
                    <a:pt x="2748" y="648"/>
                  </a:lnTo>
                  <a:lnTo>
                    <a:pt x="2748" y="648"/>
                  </a:lnTo>
                  <a:close/>
                  <a:moveTo>
                    <a:pt x="2795" y="730"/>
                  </a:moveTo>
                  <a:lnTo>
                    <a:pt x="2795" y="730"/>
                  </a:lnTo>
                  <a:lnTo>
                    <a:pt x="2799" y="733"/>
                  </a:lnTo>
                  <a:lnTo>
                    <a:pt x="2802" y="735"/>
                  </a:lnTo>
                  <a:lnTo>
                    <a:pt x="2807" y="735"/>
                  </a:lnTo>
                  <a:lnTo>
                    <a:pt x="2807" y="735"/>
                  </a:lnTo>
                  <a:lnTo>
                    <a:pt x="2807" y="735"/>
                  </a:lnTo>
                  <a:lnTo>
                    <a:pt x="2807" y="735"/>
                  </a:lnTo>
                  <a:lnTo>
                    <a:pt x="2804" y="740"/>
                  </a:lnTo>
                  <a:lnTo>
                    <a:pt x="2804" y="742"/>
                  </a:lnTo>
                  <a:lnTo>
                    <a:pt x="2802" y="745"/>
                  </a:lnTo>
                  <a:lnTo>
                    <a:pt x="2804" y="749"/>
                  </a:lnTo>
                  <a:lnTo>
                    <a:pt x="2807" y="749"/>
                  </a:lnTo>
                  <a:lnTo>
                    <a:pt x="2809" y="752"/>
                  </a:lnTo>
                  <a:lnTo>
                    <a:pt x="2814" y="749"/>
                  </a:lnTo>
                  <a:lnTo>
                    <a:pt x="2816" y="745"/>
                  </a:lnTo>
                  <a:lnTo>
                    <a:pt x="2818" y="742"/>
                  </a:lnTo>
                  <a:lnTo>
                    <a:pt x="2823" y="737"/>
                  </a:lnTo>
                  <a:lnTo>
                    <a:pt x="2830" y="737"/>
                  </a:lnTo>
                  <a:lnTo>
                    <a:pt x="2842" y="740"/>
                  </a:lnTo>
                  <a:lnTo>
                    <a:pt x="2859" y="745"/>
                  </a:lnTo>
                  <a:lnTo>
                    <a:pt x="2873" y="747"/>
                  </a:lnTo>
                  <a:lnTo>
                    <a:pt x="2877" y="745"/>
                  </a:lnTo>
                  <a:lnTo>
                    <a:pt x="2885" y="742"/>
                  </a:lnTo>
                  <a:lnTo>
                    <a:pt x="2889" y="737"/>
                  </a:lnTo>
                  <a:lnTo>
                    <a:pt x="2894" y="735"/>
                  </a:lnTo>
                  <a:lnTo>
                    <a:pt x="2896" y="730"/>
                  </a:lnTo>
                  <a:lnTo>
                    <a:pt x="2795" y="730"/>
                  </a:lnTo>
                  <a:lnTo>
                    <a:pt x="2795" y="730"/>
                  </a:lnTo>
                  <a:close/>
                  <a:moveTo>
                    <a:pt x="2788" y="709"/>
                  </a:moveTo>
                  <a:lnTo>
                    <a:pt x="2788" y="709"/>
                  </a:lnTo>
                  <a:lnTo>
                    <a:pt x="2783" y="716"/>
                  </a:lnTo>
                  <a:lnTo>
                    <a:pt x="2783" y="719"/>
                  </a:lnTo>
                  <a:lnTo>
                    <a:pt x="2788" y="721"/>
                  </a:lnTo>
                  <a:lnTo>
                    <a:pt x="2790" y="726"/>
                  </a:lnTo>
                  <a:lnTo>
                    <a:pt x="2792" y="728"/>
                  </a:lnTo>
                  <a:lnTo>
                    <a:pt x="2795" y="730"/>
                  </a:lnTo>
                  <a:lnTo>
                    <a:pt x="2896" y="730"/>
                  </a:lnTo>
                  <a:lnTo>
                    <a:pt x="2899" y="728"/>
                  </a:lnTo>
                  <a:lnTo>
                    <a:pt x="2899" y="721"/>
                  </a:lnTo>
                  <a:lnTo>
                    <a:pt x="2901" y="719"/>
                  </a:lnTo>
                  <a:lnTo>
                    <a:pt x="2899" y="709"/>
                  </a:lnTo>
                  <a:lnTo>
                    <a:pt x="2788" y="709"/>
                  </a:lnTo>
                  <a:lnTo>
                    <a:pt x="2788" y="709"/>
                  </a:lnTo>
                  <a:close/>
                  <a:moveTo>
                    <a:pt x="2882" y="688"/>
                  </a:moveTo>
                  <a:lnTo>
                    <a:pt x="2882" y="688"/>
                  </a:lnTo>
                  <a:lnTo>
                    <a:pt x="2807" y="688"/>
                  </a:lnTo>
                  <a:lnTo>
                    <a:pt x="2807" y="690"/>
                  </a:lnTo>
                  <a:lnTo>
                    <a:pt x="2797" y="697"/>
                  </a:lnTo>
                  <a:lnTo>
                    <a:pt x="2788" y="709"/>
                  </a:lnTo>
                  <a:lnTo>
                    <a:pt x="2788" y="709"/>
                  </a:lnTo>
                  <a:lnTo>
                    <a:pt x="2899" y="709"/>
                  </a:lnTo>
                  <a:lnTo>
                    <a:pt x="2896" y="704"/>
                  </a:lnTo>
                  <a:lnTo>
                    <a:pt x="2885" y="693"/>
                  </a:lnTo>
                  <a:lnTo>
                    <a:pt x="2882" y="688"/>
                  </a:lnTo>
                  <a:lnTo>
                    <a:pt x="2882" y="688"/>
                  </a:lnTo>
                  <a:close/>
                  <a:moveTo>
                    <a:pt x="2799" y="667"/>
                  </a:moveTo>
                  <a:lnTo>
                    <a:pt x="2799" y="667"/>
                  </a:lnTo>
                  <a:lnTo>
                    <a:pt x="2807" y="671"/>
                  </a:lnTo>
                  <a:lnTo>
                    <a:pt x="2816" y="676"/>
                  </a:lnTo>
                  <a:lnTo>
                    <a:pt x="2821" y="678"/>
                  </a:lnTo>
                  <a:lnTo>
                    <a:pt x="2816" y="681"/>
                  </a:lnTo>
                  <a:lnTo>
                    <a:pt x="2807" y="688"/>
                  </a:lnTo>
                  <a:lnTo>
                    <a:pt x="2880" y="688"/>
                  </a:lnTo>
                  <a:lnTo>
                    <a:pt x="2873" y="681"/>
                  </a:lnTo>
                  <a:lnTo>
                    <a:pt x="2861" y="674"/>
                  </a:lnTo>
                  <a:lnTo>
                    <a:pt x="2859" y="667"/>
                  </a:lnTo>
                  <a:lnTo>
                    <a:pt x="2799" y="667"/>
                  </a:lnTo>
                  <a:lnTo>
                    <a:pt x="2799" y="667"/>
                  </a:lnTo>
                  <a:close/>
                  <a:moveTo>
                    <a:pt x="2766" y="645"/>
                  </a:moveTo>
                  <a:lnTo>
                    <a:pt x="2766" y="645"/>
                  </a:lnTo>
                  <a:lnTo>
                    <a:pt x="2774" y="652"/>
                  </a:lnTo>
                  <a:lnTo>
                    <a:pt x="2785" y="662"/>
                  </a:lnTo>
                  <a:lnTo>
                    <a:pt x="2797" y="667"/>
                  </a:lnTo>
                  <a:lnTo>
                    <a:pt x="2799" y="667"/>
                  </a:lnTo>
                  <a:lnTo>
                    <a:pt x="2859" y="667"/>
                  </a:lnTo>
                  <a:lnTo>
                    <a:pt x="2854" y="662"/>
                  </a:lnTo>
                  <a:lnTo>
                    <a:pt x="2844" y="648"/>
                  </a:lnTo>
                  <a:lnTo>
                    <a:pt x="2844" y="645"/>
                  </a:lnTo>
                  <a:lnTo>
                    <a:pt x="2766" y="645"/>
                  </a:lnTo>
                  <a:lnTo>
                    <a:pt x="2766" y="645"/>
                  </a:lnTo>
                  <a:close/>
                  <a:moveTo>
                    <a:pt x="2755" y="626"/>
                  </a:moveTo>
                  <a:lnTo>
                    <a:pt x="2755" y="626"/>
                  </a:lnTo>
                  <a:lnTo>
                    <a:pt x="2757" y="629"/>
                  </a:lnTo>
                  <a:lnTo>
                    <a:pt x="2764" y="641"/>
                  </a:lnTo>
                  <a:lnTo>
                    <a:pt x="2769" y="645"/>
                  </a:lnTo>
                  <a:lnTo>
                    <a:pt x="2844" y="645"/>
                  </a:lnTo>
                  <a:lnTo>
                    <a:pt x="2837" y="641"/>
                  </a:lnTo>
                  <a:lnTo>
                    <a:pt x="2835" y="634"/>
                  </a:lnTo>
                  <a:lnTo>
                    <a:pt x="2837" y="626"/>
                  </a:lnTo>
                  <a:lnTo>
                    <a:pt x="2755" y="626"/>
                  </a:lnTo>
                  <a:lnTo>
                    <a:pt x="2755" y="626"/>
                  </a:lnTo>
                  <a:close/>
                  <a:moveTo>
                    <a:pt x="2752" y="605"/>
                  </a:moveTo>
                  <a:lnTo>
                    <a:pt x="2752" y="605"/>
                  </a:lnTo>
                  <a:lnTo>
                    <a:pt x="2752" y="608"/>
                  </a:lnTo>
                  <a:lnTo>
                    <a:pt x="2750" y="612"/>
                  </a:lnTo>
                  <a:lnTo>
                    <a:pt x="2752" y="617"/>
                  </a:lnTo>
                  <a:lnTo>
                    <a:pt x="2752" y="622"/>
                  </a:lnTo>
                  <a:lnTo>
                    <a:pt x="2755" y="626"/>
                  </a:lnTo>
                  <a:lnTo>
                    <a:pt x="2755" y="626"/>
                  </a:lnTo>
                  <a:lnTo>
                    <a:pt x="2837" y="626"/>
                  </a:lnTo>
                  <a:lnTo>
                    <a:pt x="2837" y="624"/>
                  </a:lnTo>
                  <a:lnTo>
                    <a:pt x="2840" y="615"/>
                  </a:lnTo>
                  <a:lnTo>
                    <a:pt x="2835" y="605"/>
                  </a:lnTo>
                  <a:lnTo>
                    <a:pt x="2835" y="605"/>
                  </a:lnTo>
                  <a:lnTo>
                    <a:pt x="2752" y="605"/>
                  </a:lnTo>
                  <a:lnTo>
                    <a:pt x="2752" y="605"/>
                  </a:lnTo>
                  <a:close/>
                  <a:moveTo>
                    <a:pt x="2799" y="586"/>
                  </a:moveTo>
                  <a:lnTo>
                    <a:pt x="2799" y="586"/>
                  </a:lnTo>
                  <a:lnTo>
                    <a:pt x="2792" y="589"/>
                  </a:lnTo>
                  <a:lnTo>
                    <a:pt x="2788" y="591"/>
                  </a:lnTo>
                  <a:lnTo>
                    <a:pt x="2785" y="596"/>
                  </a:lnTo>
                  <a:lnTo>
                    <a:pt x="2781" y="598"/>
                  </a:lnTo>
                  <a:lnTo>
                    <a:pt x="2778" y="603"/>
                  </a:lnTo>
                  <a:lnTo>
                    <a:pt x="2774" y="603"/>
                  </a:lnTo>
                  <a:lnTo>
                    <a:pt x="2769" y="603"/>
                  </a:lnTo>
                  <a:lnTo>
                    <a:pt x="2764" y="600"/>
                  </a:lnTo>
                  <a:lnTo>
                    <a:pt x="2762" y="600"/>
                  </a:lnTo>
                  <a:lnTo>
                    <a:pt x="2757" y="600"/>
                  </a:lnTo>
                  <a:lnTo>
                    <a:pt x="2752" y="603"/>
                  </a:lnTo>
                  <a:lnTo>
                    <a:pt x="2750" y="605"/>
                  </a:lnTo>
                  <a:lnTo>
                    <a:pt x="2835" y="605"/>
                  </a:lnTo>
                  <a:lnTo>
                    <a:pt x="2830" y="600"/>
                  </a:lnTo>
                  <a:lnTo>
                    <a:pt x="2825" y="598"/>
                  </a:lnTo>
                  <a:lnTo>
                    <a:pt x="2821" y="596"/>
                  </a:lnTo>
                  <a:lnTo>
                    <a:pt x="2814" y="593"/>
                  </a:lnTo>
                  <a:lnTo>
                    <a:pt x="2809" y="589"/>
                  </a:lnTo>
                  <a:lnTo>
                    <a:pt x="2802" y="586"/>
                  </a:lnTo>
                  <a:lnTo>
                    <a:pt x="2799" y="586"/>
                  </a:lnTo>
                  <a:lnTo>
                    <a:pt x="2799" y="586"/>
                  </a:lnTo>
                  <a:close/>
                  <a:moveTo>
                    <a:pt x="4139" y="1569"/>
                  </a:moveTo>
                  <a:lnTo>
                    <a:pt x="4139" y="1569"/>
                  </a:lnTo>
                  <a:lnTo>
                    <a:pt x="4139" y="1571"/>
                  </a:lnTo>
                  <a:lnTo>
                    <a:pt x="4139" y="1571"/>
                  </a:lnTo>
                  <a:lnTo>
                    <a:pt x="4139" y="1569"/>
                  </a:lnTo>
                  <a:lnTo>
                    <a:pt x="4139" y="1569"/>
                  </a:lnTo>
                  <a:close/>
                  <a:moveTo>
                    <a:pt x="4153" y="1548"/>
                  </a:moveTo>
                  <a:lnTo>
                    <a:pt x="4153" y="1548"/>
                  </a:lnTo>
                  <a:lnTo>
                    <a:pt x="4127" y="1548"/>
                  </a:lnTo>
                  <a:lnTo>
                    <a:pt x="4132" y="1555"/>
                  </a:lnTo>
                  <a:lnTo>
                    <a:pt x="4134" y="1564"/>
                  </a:lnTo>
                  <a:lnTo>
                    <a:pt x="4139" y="1569"/>
                  </a:lnTo>
                  <a:lnTo>
                    <a:pt x="4139" y="1569"/>
                  </a:lnTo>
                  <a:lnTo>
                    <a:pt x="4146" y="1564"/>
                  </a:lnTo>
                  <a:lnTo>
                    <a:pt x="4151" y="1552"/>
                  </a:lnTo>
                  <a:lnTo>
                    <a:pt x="4153" y="1548"/>
                  </a:lnTo>
                  <a:lnTo>
                    <a:pt x="4153" y="1548"/>
                  </a:lnTo>
                  <a:close/>
                  <a:moveTo>
                    <a:pt x="4165" y="1529"/>
                  </a:moveTo>
                  <a:lnTo>
                    <a:pt x="4165" y="1529"/>
                  </a:lnTo>
                  <a:lnTo>
                    <a:pt x="4127" y="1529"/>
                  </a:lnTo>
                  <a:lnTo>
                    <a:pt x="4127" y="1531"/>
                  </a:lnTo>
                  <a:lnTo>
                    <a:pt x="4129" y="1543"/>
                  </a:lnTo>
                  <a:lnTo>
                    <a:pt x="4129" y="1548"/>
                  </a:lnTo>
                  <a:lnTo>
                    <a:pt x="4153" y="1548"/>
                  </a:lnTo>
                  <a:lnTo>
                    <a:pt x="4158" y="1541"/>
                  </a:lnTo>
                  <a:lnTo>
                    <a:pt x="4165" y="1529"/>
                  </a:lnTo>
                  <a:lnTo>
                    <a:pt x="4165" y="1529"/>
                  </a:lnTo>
                  <a:close/>
                  <a:moveTo>
                    <a:pt x="4609" y="1529"/>
                  </a:moveTo>
                  <a:lnTo>
                    <a:pt x="4609" y="1529"/>
                  </a:lnTo>
                  <a:lnTo>
                    <a:pt x="4585" y="1529"/>
                  </a:lnTo>
                  <a:lnTo>
                    <a:pt x="4588" y="1531"/>
                  </a:lnTo>
                  <a:lnTo>
                    <a:pt x="4588" y="1536"/>
                  </a:lnTo>
                  <a:lnTo>
                    <a:pt x="4590" y="1538"/>
                  </a:lnTo>
                  <a:lnTo>
                    <a:pt x="4595" y="1538"/>
                  </a:lnTo>
                  <a:lnTo>
                    <a:pt x="4597" y="1538"/>
                  </a:lnTo>
                  <a:lnTo>
                    <a:pt x="4602" y="1536"/>
                  </a:lnTo>
                  <a:lnTo>
                    <a:pt x="4604" y="1534"/>
                  </a:lnTo>
                  <a:lnTo>
                    <a:pt x="4609" y="1529"/>
                  </a:lnTo>
                  <a:lnTo>
                    <a:pt x="4609" y="1529"/>
                  </a:lnTo>
                  <a:lnTo>
                    <a:pt x="4609" y="1529"/>
                  </a:lnTo>
                  <a:close/>
                  <a:moveTo>
                    <a:pt x="4172" y="1510"/>
                  </a:moveTo>
                  <a:lnTo>
                    <a:pt x="4172" y="1510"/>
                  </a:lnTo>
                  <a:lnTo>
                    <a:pt x="4120" y="1510"/>
                  </a:lnTo>
                  <a:lnTo>
                    <a:pt x="4125" y="1519"/>
                  </a:lnTo>
                  <a:lnTo>
                    <a:pt x="4127" y="1529"/>
                  </a:lnTo>
                  <a:lnTo>
                    <a:pt x="4165" y="1529"/>
                  </a:lnTo>
                  <a:lnTo>
                    <a:pt x="4165" y="1526"/>
                  </a:lnTo>
                  <a:lnTo>
                    <a:pt x="4172" y="1510"/>
                  </a:lnTo>
                  <a:lnTo>
                    <a:pt x="4172" y="1510"/>
                  </a:lnTo>
                  <a:close/>
                  <a:moveTo>
                    <a:pt x="4500" y="1510"/>
                  </a:moveTo>
                  <a:lnTo>
                    <a:pt x="4500" y="1510"/>
                  </a:lnTo>
                  <a:lnTo>
                    <a:pt x="4498" y="1510"/>
                  </a:lnTo>
                  <a:lnTo>
                    <a:pt x="4500" y="1512"/>
                  </a:lnTo>
                  <a:lnTo>
                    <a:pt x="4500" y="1510"/>
                  </a:lnTo>
                  <a:lnTo>
                    <a:pt x="4500" y="1510"/>
                  </a:lnTo>
                  <a:lnTo>
                    <a:pt x="4500" y="1510"/>
                  </a:lnTo>
                  <a:close/>
                  <a:moveTo>
                    <a:pt x="4625" y="1510"/>
                  </a:moveTo>
                  <a:lnTo>
                    <a:pt x="4625" y="1510"/>
                  </a:lnTo>
                  <a:lnTo>
                    <a:pt x="4571" y="1510"/>
                  </a:lnTo>
                  <a:lnTo>
                    <a:pt x="4571" y="1512"/>
                  </a:lnTo>
                  <a:lnTo>
                    <a:pt x="4573" y="1517"/>
                  </a:lnTo>
                  <a:lnTo>
                    <a:pt x="4576" y="1519"/>
                  </a:lnTo>
                  <a:lnTo>
                    <a:pt x="4580" y="1524"/>
                  </a:lnTo>
                  <a:lnTo>
                    <a:pt x="4583" y="1529"/>
                  </a:lnTo>
                  <a:lnTo>
                    <a:pt x="4585" y="1529"/>
                  </a:lnTo>
                  <a:lnTo>
                    <a:pt x="4611" y="1529"/>
                  </a:lnTo>
                  <a:lnTo>
                    <a:pt x="4614" y="1526"/>
                  </a:lnTo>
                  <a:lnTo>
                    <a:pt x="4616" y="1524"/>
                  </a:lnTo>
                  <a:lnTo>
                    <a:pt x="4618" y="1517"/>
                  </a:lnTo>
                  <a:lnTo>
                    <a:pt x="4621" y="1512"/>
                  </a:lnTo>
                  <a:lnTo>
                    <a:pt x="4623" y="1510"/>
                  </a:lnTo>
                  <a:lnTo>
                    <a:pt x="4625" y="1510"/>
                  </a:lnTo>
                  <a:lnTo>
                    <a:pt x="4625" y="1510"/>
                  </a:lnTo>
                  <a:close/>
                  <a:moveTo>
                    <a:pt x="4179" y="1491"/>
                  </a:moveTo>
                  <a:lnTo>
                    <a:pt x="4179" y="1491"/>
                  </a:lnTo>
                  <a:lnTo>
                    <a:pt x="4108" y="1491"/>
                  </a:lnTo>
                  <a:lnTo>
                    <a:pt x="4110" y="1493"/>
                  </a:lnTo>
                  <a:lnTo>
                    <a:pt x="4118" y="1508"/>
                  </a:lnTo>
                  <a:lnTo>
                    <a:pt x="4120" y="1510"/>
                  </a:lnTo>
                  <a:lnTo>
                    <a:pt x="4172" y="1510"/>
                  </a:lnTo>
                  <a:lnTo>
                    <a:pt x="4172" y="1510"/>
                  </a:lnTo>
                  <a:lnTo>
                    <a:pt x="4179" y="1491"/>
                  </a:lnTo>
                  <a:lnTo>
                    <a:pt x="4179" y="1491"/>
                  </a:lnTo>
                  <a:close/>
                  <a:moveTo>
                    <a:pt x="4505" y="1491"/>
                  </a:moveTo>
                  <a:lnTo>
                    <a:pt x="4505" y="1491"/>
                  </a:lnTo>
                  <a:lnTo>
                    <a:pt x="4486" y="1491"/>
                  </a:lnTo>
                  <a:lnTo>
                    <a:pt x="4488" y="1496"/>
                  </a:lnTo>
                  <a:lnTo>
                    <a:pt x="4495" y="1505"/>
                  </a:lnTo>
                  <a:lnTo>
                    <a:pt x="4498" y="1510"/>
                  </a:lnTo>
                  <a:lnTo>
                    <a:pt x="4500" y="1510"/>
                  </a:lnTo>
                  <a:lnTo>
                    <a:pt x="4503" y="1501"/>
                  </a:lnTo>
                  <a:lnTo>
                    <a:pt x="4505" y="1491"/>
                  </a:lnTo>
                  <a:lnTo>
                    <a:pt x="4505" y="1491"/>
                  </a:lnTo>
                  <a:close/>
                  <a:moveTo>
                    <a:pt x="4661" y="1491"/>
                  </a:moveTo>
                  <a:lnTo>
                    <a:pt x="4661" y="1491"/>
                  </a:lnTo>
                  <a:lnTo>
                    <a:pt x="4557" y="1491"/>
                  </a:lnTo>
                  <a:lnTo>
                    <a:pt x="4559" y="1493"/>
                  </a:lnTo>
                  <a:lnTo>
                    <a:pt x="4566" y="1503"/>
                  </a:lnTo>
                  <a:lnTo>
                    <a:pt x="4569" y="1510"/>
                  </a:lnTo>
                  <a:lnTo>
                    <a:pt x="4569" y="1510"/>
                  </a:lnTo>
                  <a:lnTo>
                    <a:pt x="4571" y="1510"/>
                  </a:lnTo>
                  <a:lnTo>
                    <a:pt x="4625" y="1510"/>
                  </a:lnTo>
                  <a:lnTo>
                    <a:pt x="4628" y="1508"/>
                  </a:lnTo>
                  <a:lnTo>
                    <a:pt x="4632" y="1505"/>
                  </a:lnTo>
                  <a:lnTo>
                    <a:pt x="4642" y="1503"/>
                  </a:lnTo>
                  <a:lnTo>
                    <a:pt x="4651" y="1501"/>
                  </a:lnTo>
                  <a:lnTo>
                    <a:pt x="4658" y="1496"/>
                  </a:lnTo>
                  <a:lnTo>
                    <a:pt x="4661" y="1491"/>
                  </a:lnTo>
                  <a:lnTo>
                    <a:pt x="4661" y="1491"/>
                  </a:lnTo>
                  <a:close/>
                  <a:moveTo>
                    <a:pt x="4181" y="1470"/>
                  </a:moveTo>
                  <a:lnTo>
                    <a:pt x="4181" y="1470"/>
                  </a:lnTo>
                  <a:lnTo>
                    <a:pt x="4099" y="1470"/>
                  </a:lnTo>
                  <a:lnTo>
                    <a:pt x="4099" y="1470"/>
                  </a:lnTo>
                  <a:lnTo>
                    <a:pt x="4103" y="1482"/>
                  </a:lnTo>
                  <a:lnTo>
                    <a:pt x="4110" y="1491"/>
                  </a:lnTo>
                  <a:lnTo>
                    <a:pt x="4179" y="1491"/>
                  </a:lnTo>
                  <a:lnTo>
                    <a:pt x="4179" y="1489"/>
                  </a:lnTo>
                  <a:lnTo>
                    <a:pt x="4181" y="1470"/>
                  </a:lnTo>
                  <a:lnTo>
                    <a:pt x="4181" y="1470"/>
                  </a:lnTo>
                  <a:lnTo>
                    <a:pt x="4181" y="1470"/>
                  </a:lnTo>
                  <a:close/>
                  <a:moveTo>
                    <a:pt x="4512" y="1470"/>
                  </a:moveTo>
                  <a:lnTo>
                    <a:pt x="4512" y="1470"/>
                  </a:lnTo>
                  <a:lnTo>
                    <a:pt x="4477" y="1470"/>
                  </a:lnTo>
                  <a:lnTo>
                    <a:pt x="4477" y="1475"/>
                  </a:lnTo>
                  <a:lnTo>
                    <a:pt x="4484" y="1486"/>
                  </a:lnTo>
                  <a:lnTo>
                    <a:pt x="4484" y="1491"/>
                  </a:lnTo>
                  <a:lnTo>
                    <a:pt x="4505" y="1491"/>
                  </a:lnTo>
                  <a:lnTo>
                    <a:pt x="4505" y="1486"/>
                  </a:lnTo>
                  <a:lnTo>
                    <a:pt x="4512" y="1470"/>
                  </a:lnTo>
                  <a:lnTo>
                    <a:pt x="4512" y="1470"/>
                  </a:lnTo>
                  <a:lnTo>
                    <a:pt x="4512" y="1470"/>
                  </a:lnTo>
                  <a:close/>
                  <a:moveTo>
                    <a:pt x="4666" y="1470"/>
                  </a:moveTo>
                  <a:lnTo>
                    <a:pt x="4666" y="1470"/>
                  </a:lnTo>
                  <a:lnTo>
                    <a:pt x="4543" y="1470"/>
                  </a:lnTo>
                  <a:lnTo>
                    <a:pt x="4550" y="1479"/>
                  </a:lnTo>
                  <a:lnTo>
                    <a:pt x="4557" y="1491"/>
                  </a:lnTo>
                  <a:lnTo>
                    <a:pt x="4658" y="1491"/>
                  </a:lnTo>
                  <a:lnTo>
                    <a:pt x="4663" y="1486"/>
                  </a:lnTo>
                  <a:lnTo>
                    <a:pt x="4666" y="1470"/>
                  </a:lnTo>
                  <a:lnTo>
                    <a:pt x="4666" y="1470"/>
                  </a:lnTo>
                  <a:close/>
                  <a:moveTo>
                    <a:pt x="3636" y="1453"/>
                  </a:moveTo>
                  <a:lnTo>
                    <a:pt x="3636" y="1453"/>
                  </a:lnTo>
                  <a:lnTo>
                    <a:pt x="3577" y="1453"/>
                  </a:lnTo>
                  <a:lnTo>
                    <a:pt x="3579" y="1456"/>
                  </a:lnTo>
                  <a:lnTo>
                    <a:pt x="3586" y="1463"/>
                  </a:lnTo>
                  <a:lnTo>
                    <a:pt x="3593" y="1463"/>
                  </a:lnTo>
                  <a:lnTo>
                    <a:pt x="3607" y="1460"/>
                  </a:lnTo>
                  <a:lnTo>
                    <a:pt x="3619" y="1456"/>
                  </a:lnTo>
                  <a:lnTo>
                    <a:pt x="3633" y="1453"/>
                  </a:lnTo>
                  <a:lnTo>
                    <a:pt x="3636" y="1453"/>
                  </a:lnTo>
                  <a:lnTo>
                    <a:pt x="3636" y="1453"/>
                  </a:lnTo>
                  <a:close/>
                  <a:moveTo>
                    <a:pt x="4184" y="1453"/>
                  </a:moveTo>
                  <a:lnTo>
                    <a:pt x="4184" y="1453"/>
                  </a:lnTo>
                  <a:lnTo>
                    <a:pt x="4089" y="1453"/>
                  </a:lnTo>
                  <a:lnTo>
                    <a:pt x="4094" y="1463"/>
                  </a:lnTo>
                  <a:lnTo>
                    <a:pt x="4099" y="1470"/>
                  </a:lnTo>
                  <a:lnTo>
                    <a:pt x="4181" y="1470"/>
                  </a:lnTo>
                  <a:lnTo>
                    <a:pt x="4184" y="1453"/>
                  </a:lnTo>
                  <a:lnTo>
                    <a:pt x="4184" y="1453"/>
                  </a:lnTo>
                  <a:lnTo>
                    <a:pt x="4184" y="1453"/>
                  </a:lnTo>
                  <a:close/>
                  <a:moveTo>
                    <a:pt x="4512" y="1453"/>
                  </a:moveTo>
                  <a:lnTo>
                    <a:pt x="4512" y="1453"/>
                  </a:lnTo>
                  <a:lnTo>
                    <a:pt x="4477" y="1453"/>
                  </a:lnTo>
                  <a:lnTo>
                    <a:pt x="4477" y="1465"/>
                  </a:lnTo>
                  <a:lnTo>
                    <a:pt x="4477" y="1470"/>
                  </a:lnTo>
                  <a:lnTo>
                    <a:pt x="4512" y="1470"/>
                  </a:lnTo>
                  <a:lnTo>
                    <a:pt x="4512" y="1458"/>
                  </a:lnTo>
                  <a:lnTo>
                    <a:pt x="4512" y="1456"/>
                  </a:lnTo>
                  <a:lnTo>
                    <a:pt x="4512" y="1453"/>
                  </a:lnTo>
                  <a:lnTo>
                    <a:pt x="4512" y="1453"/>
                  </a:lnTo>
                  <a:close/>
                  <a:moveTo>
                    <a:pt x="4670" y="1453"/>
                  </a:moveTo>
                  <a:lnTo>
                    <a:pt x="4670" y="1453"/>
                  </a:lnTo>
                  <a:lnTo>
                    <a:pt x="4519" y="1453"/>
                  </a:lnTo>
                  <a:lnTo>
                    <a:pt x="4519" y="1453"/>
                  </a:lnTo>
                  <a:lnTo>
                    <a:pt x="4524" y="1456"/>
                  </a:lnTo>
                  <a:lnTo>
                    <a:pt x="4531" y="1458"/>
                  </a:lnTo>
                  <a:lnTo>
                    <a:pt x="4538" y="1465"/>
                  </a:lnTo>
                  <a:lnTo>
                    <a:pt x="4543" y="1470"/>
                  </a:lnTo>
                  <a:lnTo>
                    <a:pt x="4668" y="1470"/>
                  </a:lnTo>
                  <a:lnTo>
                    <a:pt x="4668" y="1470"/>
                  </a:lnTo>
                  <a:lnTo>
                    <a:pt x="4670" y="1456"/>
                  </a:lnTo>
                  <a:lnTo>
                    <a:pt x="4670" y="1453"/>
                  </a:lnTo>
                  <a:lnTo>
                    <a:pt x="4670" y="1453"/>
                  </a:lnTo>
                  <a:close/>
                  <a:moveTo>
                    <a:pt x="3671" y="1432"/>
                  </a:moveTo>
                  <a:lnTo>
                    <a:pt x="3671" y="1432"/>
                  </a:lnTo>
                  <a:lnTo>
                    <a:pt x="3572" y="1432"/>
                  </a:lnTo>
                  <a:lnTo>
                    <a:pt x="3574" y="1439"/>
                  </a:lnTo>
                  <a:lnTo>
                    <a:pt x="3577" y="1453"/>
                  </a:lnTo>
                  <a:lnTo>
                    <a:pt x="3638" y="1453"/>
                  </a:lnTo>
                  <a:lnTo>
                    <a:pt x="3640" y="1449"/>
                  </a:lnTo>
                  <a:lnTo>
                    <a:pt x="3650" y="1444"/>
                  </a:lnTo>
                  <a:lnTo>
                    <a:pt x="3664" y="1437"/>
                  </a:lnTo>
                  <a:lnTo>
                    <a:pt x="3671" y="1432"/>
                  </a:lnTo>
                  <a:lnTo>
                    <a:pt x="3671" y="1432"/>
                  </a:lnTo>
                  <a:close/>
                  <a:moveTo>
                    <a:pt x="4184" y="1432"/>
                  </a:moveTo>
                  <a:lnTo>
                    <a:pt x="4184" y="1432"/>
                  </a:lnTo>
                  <a:lnTo>
                    <a:pt x="4080" y="1432"/>
                  </a:lnTo>
                  <a:lnTo>
                    <a:pt x="4082" y="1437"/>
                  </a:lnTo>
                  <a:lnTo>
                    <a:pt x="4089" y="1451"/>
                  </a:lnTo>
                  <a:lnTo>
                    <a:pt x="4089" y="1453"/>
                  </a:lnTo>
                  <a:lnTo>
                    <a:pt x="4184" y="1453"/>
                  </a:lnTo>
                  <a:lnTo>
                    <a:pt x="4184" y="1432"/>
                  </a:lnTo>
                  <a:lnTo>
                    <a:pt x="4184" y="1432"/>
                  </a:lnTo>
                  <a:close/>
                  <a:moveTo>
                    <a:pt x="4668" y="1432"/>
                  </a:moveTo>
                  <a:lnTo>
                    <a:pt x="4668" y="1432"/>
                  </a:lnTo>
                  <a:lnTo>
                    <a:pt x="4474" y="1432"/>
                  </a:lnTo>
                  <a:lnTo>
                    <a:pt x="4474" y="1446"/>
                  </a:lnTo>
                  <a:lnTo>
                    <a:pt x="4477" y="1453"/>
                  </a:lnTo>
                  <a:lnTo>
                    <a:pt x="4512" y="1453"/>
                  </a:lnTo>
                  <a:lnTo>
                    <a:pt x="4514" y="1451"/>
                  </a:lnTo>
                  <a:lnTo>
                    <a:pt x="4517" y="1451"/>
                  </a:lnTo>
                  <a:lnTo>
                    <a:pt x="4519" y="1453"/>
                  </a:lnTo>
                  <a:lnTo>
                    <a:pt x="4670" y="1453"/>
                  </a:lnTo>
                  <a:lnTo>
                    <a:pt x="4670" y="1439"/>
                  </a:lnTo>
                  <a:lnTo>
                    <a:pt x="4668" y="1432"/>
                  </a:lnTo>
                  <a:lnTo>
                    <a:pt x="4668" y="1432"/>
                  </a:lnTo>
                  <a:close/>
                  <a:moveTo>
                    <a:pt x="3723" y="1413"/>
                  </a:moveTo>
                  <a:lnTo>
                    <a:pt x="3723" y="1413"/>
                  </a:lnTo>
                  <a:lnTo>
                    <a:pt x="3567" y="1413"/>
                  </a:lnTo>
                  <a:lnTo>
                    <a:pt x="3570" y="1420"/>
                  </a:lnTo>
                  <a:lnTo>
                    <a:pt x="3572" y="1432"/>
                  </a:lnTo>
                  <a:lnTo>
                    <a:pt x="3671" y="1432"/>
                  </a:lnTo>
                  <a:lnTo>
                    <a:pt x="3681" y="1427"/>
                  </a:lnTo>
                  <a:lnTo>
                    <a:pt x="3699" y="1420"/>
                  </a:lnTo>
                  <a:lnTo>
                    <a:pt x="3711" y="1418"/>
                  </a:lnTo>
                  <a:lnTo>
                    <a:pt x="3721" y="1413"/>
                  </a:lnTo>
                  <a:lnTo>
                    <a:pt x="3723" y="1413"/>
                  </a:lnTo>
                  <a:lnTo>
                    <a:pt x="3723" y="1413"/>
                  </a:lnTo>
                  <a:close/>
                  <a:moveTo>
                    <a:pt x="4186" y="1413"/>
                  </a:moveTo>
                  <a:lnTo>
                    <a:pt x="4186" y="1413"/>
                  </a:lnTo>
                  <a:lnTo>
                    <a:pt x="4073" y="1413"/>
                  </a:lnTo>
                  <a:lnTo>
                    <a:pt x="4075" y="1413"/>
                  </a:lnTo>
                  <a:lnTo>
                    <a:pt x="4077" y="1423"/>
                  </a:lnTo>
                  <a:lnTo>
                    <a:pt x="4080" y="1432"/>
                  </a:lnTo>
                  <a:lnTo>
                    <a:pt x="4184" y="1432"/>
                  </a:lnTo>
                  <a:lnTo>
                    <a:pt x="4184" y="1432"/>
                  </a:lnTo>
                  <a:lnTo>
                    <a:pt x="4184" y="1415"/>
                  </a:lnTo>
                  <a:lnTo>
                    <a:pt x="4186" y="1413"/>
                  </a:lnTo>
                  <a:lnTo>
                    <a:pt x="4186" y="1413"/>
                  </a:lnTo>
                  <a:close/>
                  <a:moveTo>
                    <a:pt x="4434" y="1413"/>
                  </a:moveTo>
                  <a:lnTo>
                    <a:pt x="4434" y="1413"/>
                  </a:lnTo>
                  <a:lnTo>
                    <a:pt x="4418" y="1413"/>
                  </a:lnTo>
                  <a:lnTo>
                    <a:pt x="4420" y="1418"/>
                  </a:lnTo>
                  <a:lnTo>
                    <a:pt x="4422" y="1423"/>
                  </a:lnTo>
                  <a:lnTo>
                    <a:pt x="4427" y="1420"/>
                  </a:lnTo>
                  <a:lnTo>
                    <a:pt x="4429" y="1418"/>
                  </a:lnTo>
                  <a:lnTo>
                    <a:pt x="4434" y="1413"/>
                  </a:lnTo>
                  <a:lnTo>
                    <a:pt x="4434" y="1413"/>
                  </a:lnTo>
                  <a:lnTo>
                    <a:pt x="4434" y="1413"/>
                  </a:lnTo>
                  <a:close/>
                  <a:moveTo>
                    <a:pt x="4656" y="1413"/>
                  </a:moveTo>
                  <a:lnTo>
                    <a:pt x="4656" y="1413"/>
                  </a:lnTo>
                  <a:lnTo>
                    <a:pt x="4472" y="1413"/>
                  </a:lnTo>
                  <a:lnTo>
                    <a:pt x="4472" y="1423"/>
                  </a:lnTo>
                  <a:lnTo>
                    <a:pt x="4474" y="1432"/>
                  </a:lnTo>
                  <a:lnTo>
                    <a:pt x="4666" y="1432"/>
                  </a:lnTo>
                  <a:lnTo>
                    <a:pt x="4663" y="1423"/>
                  </a:lnTo>
                  <a:lnTo>
                    <a:pt x="4656" y="1413"/>
                  </a:lnTo>
                  <a:lnTo>
                    <a:pt x="4656" y="1413"/>
                  </a:lnTo>
                  <a:close/>
                  <a:moveTo>
                    <a:pt x="3761" y="1392"/>
                  </a:moveTo>
                  <a:lnTo>
                    <a:pt x="3761" y="1392"/>
                  </a:lnTo>
                  <a:lnTo>
                    <a:pt x="3565" y="1392"/>
                  </a:lnTo>
                  <a:lnTo>
                    <a:pt x="3567" y="1401"/>
                  </a:lnTo>
                  <a:lnTo>
                    <a:pt x="3567" y="1413"/>
                  </a:lnTo>
                  <a:lnTo>
                    <a:pt x="3723" y="1413"/>
                  </a:lnTo>
                  <a:lnTo>
                    <a:pt x="3728" y="1408"/>
                  </a:lnTo>
                  <a:lnTo>
                    <a:pt x="3737" y="1404"/>
                  </a:lnTo>
                  <a:lnTo>
                    <a:pt x="3751" y="1397"/>
                  </a:lnTo>
                  <a:lnTo>
                    <a:pt x="3761" y="1392"/>
                  </a:lnTo>
                  <a:lnTo>
                    <a:pt x="3761" y="1392"/>
                  </a:lnTo>
                  <a:close/>
                  <a:moveTo>
                    <a:pt x="4200" y="1392"/>
                  </a:moveTo>
                  <a:lnTo>
                    <a:pt x="4200" y="1392"/>
                  </a:lnTo>
                  <a:lnTo>
                    <a:pt x="4068" y="1392"/>
                  </a:lnTo>
                  <a:lnTo>
                    <a:pt x="4068" y="1397"/>
                  </a:lnTo>
                  <a:lnTo>
                    <a:pt x="4070" y="1408"/>
                  </a:lnTo>
                  <a:lnTo>
                    <a:pt x="4073" y="1408"/>
                  </a:lnTo>
                  <a:lnTo>
                    <a:pt x="4073" y="1413"/>
                  </a:lnTo>
                  <a:lnTo>
                    <a:pt x="4186" y="1413"/>
                  </a:lnTo>
                  <a:lnTo>
                    <a:pt x="4186" y="1408"/>
                  </a:lnTo>
                  <a:lnTo>
                    <a:pt x="4191" y="1404"/>
                  </a:lnTo>
                  <a:lnTo>
                    <a:pt x="4195" y="1397"/>
                  </a:lnTo>
                  <a:lnTo>
                    <a:pt x="4200" y="1392"/>
                  </a:lnTo>
                  <a:lnTo>
                    <a:pt x="4200" y="1392"/>
                  </a:lnTo>
                  <a:close/>
                  <a:moveTo>
                    <a:pt x="4446" y="1392"/>
                  </a:moveTo>
                  <a:lnTo>
                    <a:pt x="4446" y="1392"/>
                  </a:lnTo>
                  <a:lnTo>
                    <a:pt x="4415" y="1392"/>
                  </a:lnTo>
                  <a:lnTo>
                    <a:pt x="4415" y="1397"/>
                  </a:lnTo>
                  <a:lnTo>
                    <a:pt x="4415" y="1408"/>
                  </a:lnTo>
                  <a:lnTo>
                    <a:pt x="4418" y="1413"/>
                  </a:lnTo>
                  <a:lnTo>
                    <a:pt x="4434" y="1413"/>
                  </a:lnTo>
                  <a:lnTo>
                    <a:pt x="4436" y="1408"/>
                  </a:lnTo>
                  <a:lnTo>
                    <a:pt x="4439" y="1404"/>
                  </a:lnTo>
                  <a:lnTo>
                    <a:pt x="4443" y="1399"/>
                  </a:lnTo>
                  <a:lnTo>
                    <a:pt x="4443" y="1397"/>
                  </a:lnTo>
                  <a:lnTo>
                    <a:pt x="4443" y="1397"/>
                  </a:lnTo>
                  <a:lnTo>
                    <a:pt x="4446" y="1392"/>
                  </a:lnTo>
                  <a:lnTo>
                    <a:pt x="4446" y="1392"/>
                  </a:lnTo>
                  <a:close/>
                  <a:moveTo>
                    <a:pt x="4644" y="1392"/>
                  </a:moveTo>
                  <a:lnTo>
                    <a:pt x="4644" y="1392"/>
                  </a:lnTo>
                  <a:lnTo>
                    <a:pt x="4472" y="1392"/>
                  </a:lnTo>
                  <a:lnTo>
                    <a:pt x="4472" y="1397"/>
                  </a:lnTo>
                  <a:lnTo>
                    <a:pt x="4472" y="1413"/>
                  </a:lnTo>
                  <a:lnTo>
                    <a:pt x="4656" y="1413"/>
                  </a:lnTo>
                  <a:lnTo>
                    <a:pt x="4647" y="1399"/>
                  </a:lnTo>
                  <a:lnTo>
                    <a:pt x="4644" y="1392"/>
                  </a:lnTo>
                  <a:lnTo>
                    <a:pt x="4644" y="1392"/>
                  </a:lnTo>
                  <a:close/>
                  <a:moveTo>
                    <a:pt x="3789" y="1375"/>
                  </a:moveTo>
                  <a:lnTo>
                    <a:pt x="3789" y="1375"/>
                  </a:lnTo>
                  <a:lnTo>
                    <a:pt x="3560" y="1375"/>
                  </a:lnTo>
                  <a:lnTo>
                    <a:pt x="3560" y="1380"/>
                  </a:lnTo>
                  <a:lnTo>
                    <a:pt x="3565" y="1392"/>
                  </a:lnTo>
                  <a:lnTo>
                    <a:pt x="3761" y="1392"/>
                  </a:lnTo>
                  <a:lnTo>
                    <a:pt x="3770" y="1389"/>
                  </a:lnTo>
                  <a:lnTo>
                    <a:pt x="3787" y="1375"/>
                  </a:lnTo>
                  <a:lnTo>
                    <a:pt x="3789" y="1375"/>
                  </a:lnTo>
                  <a:lnTo>
                    <a:pt x="3789" y="1375"/>
                  </a:lnTo>
                  <a:close/>
                  <a:moveTo>
                    <a:pt x="4229" y="1375"/>
                  </a:moveTo>
                  <a:lnTo>
                    <a:pt x="4229" y="1375"/>
                  </a:lnTo>
                  <a:lnTo>
                    <a:pt x="4061" y="1375"/>
                  </a:lnTo>
                  <a:lnTo>
                    <a:pt x="4063" y="1382"/>
                  </a:lnTo>
                  <a:lnTo>
                    <a:pt x="4068" y="1392"/>
                  </a:lnTo>
                  <a:lnTo>
                    <a:pt x="4200" y="1392"/>
                  </a:lnTo>
                  <a:lnTo>
                    <a:pt x="4203" y="1389"/>
                  </a:lnTo>
                  <a:lnTo>
                    <a:pt x="4214" y="1385"/>
                  </a:lnTo>
                  <a:lnTo>
                    <a:pt x="4229" y="1375"/>
                  </a:lnTo>
                  <a:lnTo>
                    <a:pt x="4229" y="1375"/>
                  </a:lnTo>
                  <a:close/>
                  <a:moveTo>
                    <a:pt x="4628" y="1375"/>
                  </a:moveTo>
                  <a:lnTo>
                    <a:pt x="4628" y="1375"/>
                  </a:lnTo>
                  <a:lnTo>
                    <a:pt x="4415" y="1375"/>
                  </a:lnTo>
                  <a:lnTo>
                    <a:pt x="4415" y="1380"/>
                  </a:lnTo>
                  <a:lnTo>
                    <a:pt x="4415" y="1392"/>
                  </a:lnTo>
                  <a:lnTo>
                    <a:pt x="4446" y="1392"/>
                  </a:lnTo>
                  <a:lnTo>
                    <a:pt x="4446" y="1392"/>
                  </a:lnTo>
                  <a:lnTo>
                    <a:pt x="4453" y="1389"/>
                  </a:lnTo>
                  <a:lnTo>
                    <a:pt x="4458" y="1385"/>
                  </a:lnTo>
                  <a:lnTo>
                    <a:pt x="4467" y="1385"/>
                  </a:lnTo>
                  <a:lnTo>
                    <a:pt x="4472" y="1387"/>
                  </a:lnTo>
                  <a:lnTo>
                    <a:pt x="4472" y="1392"/>
                  </a:lnTo>
                  <a:lnTo>
                    <a:pt x="4644" y="1392"/>
                  </a:lnTo>
                  <a:lnTo>
                    <a:pt x="4637" y="1382"/>
                  </a:lnTo>
                  <a:lnTo>
                    <a:pt x="4628" y="1375"/>
                  </a:lnTo>
                  <a:lnTo>
                    <a:pt x="4628" y="1375"/>
                  </a:lnTo>
                  <a:close/>
                  <a:moveTo>
                    <a:pt x="3808" y="1354"/>
                  </a:moveTo>
                  <a:lnTo>
                    <a:pt x="3808" y="1354"/>
                  </a:lnTo>
                  <a:lnTo>
                    <a:pt x="3553" y="1354"/>
                  </a:lnTo>
                  <a:lnTo>
                    <a:pt x="3558" y="1363"/>
                  </a:lnTo>
                  <a:lnTo>
                    <a:pt x="3558" y="1375"/>
                  </a:lnTo>
                  <a:lnTo>
                    <a:pt x="3789" y="1375"/>
                  </a:lnTo>
                  <a:lnTo>
                    <a:pt x="3801" y="1363"/>
                  </a:lnTo>
                  <a:lnTo>
                    <a:pt x="3808" y="1354"/>
                  </a:lnTo>
                  <a:lnTo>
                    <a:pt x="3808" y="1354"/>
                  </a:lnTo>
                  <a:close/>
                  <a:moveTo>
                    <a:pt x="4245" y="1354"/>
                  </a:moveTo>
                  <a:lnTo>
                    <a:pt x="4245" y="1354"/>
                  </a:lnTo>
                  <a:lnTo>
                    <a:pt x="4058" y="1354"/>
                  </a:lnTo>
                  <a:lnTo>
                    <a:pt x="4061" y="1366"/>
                  </a:lnTo>
                  <a:lnTo>
                    <a:pt x="4061" y="1375"/>
                  </a:lnTo>
                  <a:lnTo>
                    <a:pt x="4226" y="1375"/>
                  </a:lnTo>
                  <a:lnTo>
                    <a:pt x="4231" y="1371"/>
                  </a:lnTo>
                  <a:lnTo>
                    <a:pt x="4245" y="1354"/>
                  </a:lnTo>
                  <a:lnTo>
                    <a:pt x="4245" y="1354"/>
                  </a:lnTo>
                  <a:close/>
                  <a:moveTo>
                    <a:pt x="4614" y="1354"/>
                  </a:moveTo>
                  <a:lnTo>
                    <a:pt x="4614" y="1354"/>
                  </a:lnTo>
                  <a:lnTo>
                    <a:pt x="4410" y="1354"/>
                  </a:lnTo>
                  <a:lnTo>
                    <a:pt x="4415" y="1359"/>
                  </a:lnTo>
                  <a:lnTo>
                    <a:pt x="4415" y="1375"/>
                  </a:lnTo>
                  <a:lnTo>
                    <a:pt x="4628" y="1375"/>
                  </a:lnTo>
                  <a:lnTo>
                    <a:pt x="4625" y="1371"/>
                  </a:lnTo>
                  <a:lnTo>
                    <a:pt x="4616" y="1359"/>
                  </a:lnTo>
                  <a:lnTo>
                    <a:pt x="4614" y="1354"/>
                  </a:lnTo>
                  <a:lnTo>
                    <a:pt x="4614" y="1354"/>
                  </a:lnTo>
                  <a:close/>
                  <a:moveTo>
                    <a:pt x="4677" y="1354"/>
                  </a:moveTo>
                  <a:lnTo>
                    <a:pt x="4677" y="1354"/>
                  </a:lnTo>
                  <a:lnTo>
                    <a:pt x="4644" y="1354"/>
                  </a:lnTo>
                  <a:lnTo>
                    <a:pt x="4644" y="1359"/>
                  </a:lnTo>
                  <a:lnTo>
                    <a:pt x="4649" y="1366"/>
                  </a:lnTo>
                  <a:lnTo>
                    <a:pt x="4654" y="1371"/>
                  </a:lnTo>
                  <a:lnTo>
                    <a:pt x="4656" y="1373"/>
                  </a:lnTo>
                  <a:lnTo>
                    <a:pt x="4658" y="1373"/>
                  </a:lnTo>
                  <a:lnTo>
                    <a:pt x="4663" y="1373"/>
                  </a:lnTo>
                  <a:lnTo>
                    <a:pt x="4668" y="1371"/>
                  </a:lnTo>
                  <a:lnTo>
                    <a:pt x="4670" y="1366"/>
                  </a:lnTo>
                  <a:lnTo>
                    <a:pt x="4673" y="1359"/>
                  </a:lnTo>
                  <a:lnTo>
                    <a:pt x="4677" y="1356"/>
                  </a:lnTo>
                  <a:lnTo>
                    <a:pt x="4677" y="1354"/>
                  </a:lnTo>
                  <a:lnTo>
                    <a:pt x="4677" y="1354"/>
                  </a:lnTo>
                  <a:close/>
                  <a:moveTo>
                    <a:pt x="3822" y="1335"/>
                  </a:moveTo>
                  <a:lnTo>
                    <a:pt x="3822" y="1335"/>
                  </a:lnTo>
                  <a:lnTo>
                    <a:pt x="3539" y="1335"/>
                  </a:lnTo>
                  <a:lnTo>
                    <a:pt x="3546" y="1345"/>
                  </a:lnTo>
                  <a:lnTo>
                    <a:pt x="3553" y="1354"/>
                  </a:lnTo>
                  <a:lnTo>
                    <a:pt x="3553" y="1354"/>
                  </a:lnTo>
                  <a:lnTo>
                    <a:pt x="3808" y="1354"/>
                  </a:lnTo>
                  <a:lnTo>
                    <a:pt x="3813" y="1349"/>
                  </a:lnTo>
                  <a:lnTo>
                    <a:pt x="3822" y="1335"/>
                  </a:lnTo>
                  <a:lnTo>
                    <a:pt x="3822" y="1335"/>
                  </a:lnTo>
                  <a:close/>
                  <a:moveTo>
                    <a:pt x="4264" y="1335"/>
                  </a:moveTo>
                  <a:lnTo>
                    <a:pt x="4264" y="1335"/>
                  </a:lnTo>
                  <a:lnTo>
                    <a:pt x="4056" y="1335"/>
                  </a:lnTo>
                  <a:lnTo>
                    <a:pt x="4056" y="1342"/>
                  </a:lnTo>
                  <a:lnTo>
                    <a:pt x="4056" y="1352"/>
                  </a:lnTo>
                  <a:lnTo>
                    <a:pt x="4058" y="1354"/>
                  </a:lnTo>
                  <a:lnTo>
                    <a:pt x="4245" y="1354"/>
                  </a:lnTo>
                  <a:lnTo>
                    <a:pt x="4247" y="1349"/>
                  </a:lnTo>
                  <a:lnTo>
                    <a:pt x="4264" y="1335"/>
                  </a:lnTo>
                  <a:lnTo>
                    <a:pt x="4264" y="1335"/>
                  </a:lnTo>
                  <a:close/>
                  <a:moveTo>
                    <a:pt x="4604" y="1335"/>
                  </a:moveTo>
                  <a:lnTo>
                    <a:pt x="4604" y="1335"/>
                  </a:lnTo>
                  <a:lnTo>
                    <a:pt x="4401" y="1335"/>
                  </a:lnTo>
                  <a:lnTo>
                    <a:pt x="4403" y="1335"/>
                  </a:lnTo>
                  <a:lnTo>
                    <a:pt x="4410" y="1347"/>
                  </a:lnTo>
                  <a:lnTo>
                    <a:pt x="4410" y="1354"/>
                  </a:lnTo>
                  <a:lnTo>
                    <a:pt x="4614" y="1354"/>
                  </a:lnTo>
                  <a:lnTo>
                    <a:pt x="4609" y="1347"/>
                  </a:lnTo>
                  <a:lnTo>
                    <a:pt x="4604" y="1335"/>
                  </a:lnTo>
                  <a:lnTo>
                    <a:pt x="4604" y="1335"/>
                  </a:lnTo>
                  <a:close/>
                  <a:moveTo>
                    <a:pt x="4684" y="1335"/>
                  </a:moveTo>
                  <a:lnTo>
                    <a:pt x="4684" y="1335"/>
                  </a:lnTo>
                  <a:lnTo>
                    <a:pt x="4647" y="1335"/>
                  </a:lnTo>
                  <a:lnTo>
                    <a:pt x="4644" y="1347"/>
                  </a:lnTo>
                  <a:lnTo>
                    <a:pt x="4644" y="1354"/>
                  </a:lnTo>
                  <a:lnTo>
                    <a:pt x="4644" y="1354"/>
                  </a:lnTo>
                  <a:lnTo>
                    <a:pt x="4677" y="1354"/>
                  </a:lnTo>
                  <a:lnTo>
                    <a:pt x="4680" y="1349"/>
                  </a:lnTo>
                  <a:lnTo>
                    <a:pt x="4682" y="1345"/>
                  </a:lnTo>
                  <a:lnTo>
                    <a:pt x="4687" y="1340"/>
                  </a:lnTo>
                  <a:lnTo>
                    <a:pt x="4687" y="1338"/>
                  </a:lnTo>
                  <a:lnTo>
                    <a:pt x="4687" y="1335"/>
                  </a:lnTo>
                  <a:lnTo>
                    <a:pt x="4684" y="1335"/>
                  </a:lnTo>
                  <a:lnTo>
                    <a:pt x="4684" y="1335"/>
                  </a:lnTo>
                  <a:close/>
                  <a:moveTo>
                    <a:pt x="3832" y="1316"/>
                  </a:moveTo>
                  <a:lnTo>
                    <a:pt x="3832" y="1316"/>
                  </a:lnTo>
                  <a:lnTo>
                    <a:pt x="3518" y="1316"/>
                  </a:lnTo>
                  <a:lnTo>
                    <a:pt x="3525" y="1321"/>
                  </a:lnTo>
                  <a:lnTo>
                    <a:pt x="3536" y="1333"/>
                  </a:lnTo>
                  <a:lnTo>
                    <a:pt x="3539" y="1335"/>
                  </a:lnTo>
                  <a:lnTo>
                    <a:pt x="3822" y="1335"/>
                  </a:lnTo>
                  <a:lnTo>
                    <a:pt x="3822" y="1333"/>
                  </a:lnTo>
                  <a:lnTo>
                    <a:pt x="3832" y="1316"/>
                  </a:lnTo>
                  <a:lnTo>
                    <a:pt x="3832" y="1316"/>
                  </a:lnTo>
                  <a:lnTo>
                    <a:pt x="3832" y="1316"/>
                  </a:lnTo>
                  <a:close/>
                  <a:moveTo>
                    <a:pt x="4278" y="1316"/>
                  </a:moveTo>
                  <a:lnTo>
                    <a:pt x="4278" y="1316"/>
                  </a:lnTo>
                  <a:lnTo>
                    <a:pt x="4058" y="1316"/>
                  </a:lnTo>
                  <a:lnTo>
                    <a:pt x="4058" y="1328"/>
                  </a:lnTo>
                  <a:lnTo>
                    <a:pt x="4056" y="1335"/>
                  </a:lnTo>
                  <a:lnTo>
                    <a:pt x="4264" y="1335"/>
                  </a:lnTo>
                  <a:lnTo>
                    <a:pt x="4264" y="1333"/>
                  </a:lnTo>
                  <a:lnTo>
                    <a:pt x="4271" y="1323"/>
                  </a:lnTo>
                  <a:lnTo>
                    <a:pt x="4278" y="1316"/>
                  </a:lnTo>
                  <a:lnTo>
                    <a:pt x="4278" y="1316"/>
                  </a:lnTo>
                  <a:close/>
                  <a:moveTo>
                    <a:pt x="4618" y="1316"/>
                  </a:moveTo>
                  <a:lnTo>
                    <a:pt x="4618" y="1316"/>
                  </a:lnTo>
                  <a:lnTo>
                    <a:pt x="4387" y="1316"/>
                  </a:lnTo>
                  <a:lnTo>
                    <a:pt x="4387" y="1316"/>
                  </a:lnTo>
                  <a:lnTo>
                    <a:pt x="4399" y="1328"/>
                  </a:lnTo>
                  <a:lnTo>
                    <a:pt x="4401" y="1335"/>
                  </a:lnTo>
                  <a:lnTo>
                    <a:pt x="4604" y="1335"/>
                  </a:lnTo>
                  <a:lnTo>
                    <a:pt x="4604" y="1333"/>
                  </a:lnTo>
                  <a:lnTo>
                    <a:pt x="4604" y="1330"/>
                  </a:lnTo>
                  <a:lnTo>
                    <a:pt x="4604" y="1328"/>
                  </a:lnTo>
                  <a:lnTo>
                    <a:pt x="4614" y="1319"/>
                  </a:lnTo>
                  <a:lnTo>
                    <a:pt x="4618" y="1316"/>
                  </a:lnTo>
                  <a:lnTo>
                    <a:pt x="4618" y="1316"/>
                  </a:lnTo>
                  <a:close/>
                  <a:moveTo>
                    <a:pt x="4675" y="1316"/>
                  </a:moveTo>
                  <a:lnTo>
                    <a:pt x="4675" y="1316"/>
                  </a:lnTo>
                  <a:lnTo>
                    <a:pt x="4656" y="1316"/>
                  </a:lnTo>
                  <a:lnTo>
                    <a:pt x="4656" y="1319"/>
                  </a:lnTo>
                  <a:lnTo>
                    <a:pt x="4647" y="1330"/>
                  </a:lnTo>
                  <a:lnTo>
                    <a:pt x="4647" y="1335"/>
                  </a:lnTo>
                  <a:lnTo>
                    <a:pt x="4684" y="1335"/>
                  </a:lnTo>
                  <a:lnTo>
                    <a:pt x="4684" y="1333"/>
                  </a:lnTo>
                  <a:lnTo>
                    <a:pt x="4682" y="1333"/>
                  </a:lnTo>
                  <a:lnTo>
                    <a:pt x="4680" y="1333"/>
                  </a:lnTo>
                  <a:lnTo>
                    <a:pt x="4677" y="1328"/>
                  </a:lnTo>
                  <a:lnTo>
                    <a:pt x="4675" y="1323"/>
                  </a:lnTo>
                  <a:lnTo>
                    <a:pt x="4675" y="1316"/>
                  </a:lnTo>
                  <a:lnTo>
                    <a:pt x="4675" y="1316"/>
                  </a:lnTo>
                  <a:lnTo>
                    <a:pt x="4675" y="1316"/>
                  </a:lnTo>
                  <a:close/>
                  <a:moveTo>
                    <a:pt x="3844" y="1295"/>
                  </a:moveTo>
                  <a:lnTo>
                    <a:pt x="3844" y="1295"/>
                  </a:lnTo>
                  <a:lnTo>
                    <a:pt x="3508" y="1295"/>
                  </a:lnTo>
                  <a:lnTo>
                    <a:pt x="3510" y="1304"/>
                  </a:lnTo>
                  <a:lnTo>
                    <a:pt x="3515" y="1314"/>
                  </a:lnTo>
                  <a:lnTo>
                    <a:pt x="3518" y="1316"/>
                  </a:lnTo>
                  <a:lnTo>
                    <a:pt x="3832" y="1316"/>
                  </a:lnTo>
                  <a:lnTo>
                    <a:pt x="3836" y="1304"/>
                  </a:lnTo>
                  <a:lnTo>
                    <a:pt x="3839" y="1300"/>
                  </a:lnTo>
                  <a:lnTo>
                    <a:pt x="3844" y="1297"/>
                  </a:lnTo>
                  <a:lnTo>
                    <a:pt x="3844" y="1295"/>
                  </a:lnTo>
                  <a:lnTo>
                    <a:pt x="3844" y="1295"/>
                  </a:lnTo>
                  <a:close/>
                  <a:moveTo>
                    <a:pt x="4051" y="1295"/>
                  </a:moveTo>
                  <a:lnTo>
                    <a:pt x="4051" y="1295"/>
                  </a:lnTo>
                  <a:lnTo>
                    <a:pt x="4011" y="1295"/>
                  </a:lnTo>
                  <a:lnTo>
                    <a:pt x="4016" y="1304"/>
                  </a:lnTo>
                  <a:lnTo>
                    <a:pt x="4025" y="1312"/>
                  </a:lnTo>
                  <a:lnTo>
                    <a:pt x="4032" y="1309"/>
                  </a:lnTo>
                  <a:lnTo>
                    <a:pt x="4040" y="1304"/>
                  </a:lnTo>
                  <a:lnTo>
                    <a:pt x="4049" y="1297"/>
                  </a:lnTo>
                  <a:lnTo>
                    <a:pt x="4051" y="1295"/>
                  </a:lnTo>
                  <a:lnTo>
                    <a:pt x="4051" y="1295"/>
                  </a:lnTo>
                  <a:close/>
                  <a:moveTo>
                    <a:pt x="4304" y="1295"/>
                  </a:moveTo>
                  <a:lnTo>
                    <a:pt x="4304" y="1295"/>
                  </a:lnTo>
                  <a:lnTo>
                    <a:pt x="4058" y="1295"/>
                  </a:lnTo>
                  <a:lnTo>
                    <a:pt x="4058" y="1309"/>
                  </a:lnTo>
                  <a:lnTo>
                    <a:pt x="4058" y="1316"/>
                  </a:lnTo>
                  <a:lnTo>
                    <a:pt x="4278" y="1316"/>
                  </a:lnTo>
                  <a:lnTo>
                    <a:pt x="4278" y="1314"/>
                  </a:lnTo>
                  <a:lnTo>
                    <a:pt x="4285" y="1302"/>
                  </a:lnTo>
                  <a:lnTo>
                    <a:pt x="4297" y="1297"/>
                  </a:lnTo>
                  <a:lnTo>
                    <a:pt x="4304" y="1295"/>
                  </a:lnTo>
                  <a:lnTo>
                    <a:pt x="4304" y="1295"/>
                  </a:lnTo>
                  <a:close/>
                  <a:moveTo>
                    <a:pt x="4635" y="1295"/>
                  </a:moveTo>
                  <a:lnTo>
                    <a:pt x="4635" y="1295"/>
                  </a:lnTo>
                  <a:lnTo>
                    <a:pt x="4375" y="1295"/>
                  </a:lnTo>
                  <a:lnTo>
                    <a:pt x="4377" y="1300"/>
                  </a:lnTo>
                  <a:lnTo>
                    <a:pt x="4387" y="1316"/>
                  </a:lnTo>
                  <a:lnTo>
                    <a:pt x="4618" y="1316"/>
                  </a:lnTo>
                  <a:lnTo>
                    <a:pt x="4621" y="1309"/>
                  </a:lnTo>
                  <a:lnTo>
                    <a:pt x="4632" y="1300"/>
                  </a:lnTo>
                  <a:lnTo>
                    <a:pt x="4635" y="1295"/>
                  </a:lnTo>
                  <a:lnTo>
                    <a:pt x="4635" y="1295"/>
                  </a:lnTo>
                  <a:close/>
                  <a:moveTo>
                    <a:pt x="4684" y="1295"/>
                  </a:moveTo>
                  <a:lnTo>
                    <a:pt x="4684" y="1295"/>
                  </a:lnTo>
                  <a:lnTo>
                    <a:pt x="4658" y="1295"/>
                  </a:lnTo>
                  <a:lnTo>
                    <a:pt x="4661" y="1300"/>
                  </a:lnTo>
                  <a:lnTo>
                    <a:pt x="4658" y="1309"/>
                  </a:lnTo>
                  <a:lnTo>
                    <a:pt x="4654" y="1316"/>
                  </a:lnTo>
                  <a:lnTo>
                    <a:pt x="4675" y="1316"/>
                  </a:lnTo>
                  <a:lnTo>
                    <a:pt x="4675" y="1309"/>
                  </a:lnTo>
                  <a:lnTo>
                    <a:pt x="4677" y="1302"/>
                  </a:lnTo>
                  <a:lnTo>
                    <a:pt x="4682" y="1297"/>
                  </a:lnTo>
                  <a:lnTo>
                    <a:pt x="4684" y="1295"/>
                  </a:lnTo>
                  <a:lnTo>
                    <a:pt x="4684" y="1295"/>
                  </a:lnTo>
                  <a:close/>
                  <a:moveTo>
                    <a:pt x="3851" y="1276"/>
                  </a:moveTo>
                  <a:lnTo>
                    <a:pt x="3851" y="1276"/>
                  </a:lnTo>
                  <a:lnTo>
                    <a:pt x="3501" y="1276"/>
                  </a:lnTo>
                  <a:lnTo>
                    <a:pt x="3508" y="1288"/>
                  </a:lnTo>
                  <a:lnTo>
                    <a:pt x="3508" y="1295"/>
                  </a:lnTo>
                  <a:lnTo>
                    <a:pt x="3844" y="1295"/>
                  </a:lnTo>
                  <a:lnTo>
                    <a:pt x="3846" y="1293"/>
                  </a:lnTo>
                  <a:lnTo>
                    <a:pt x="3851" y="1288"/>
                  </a:lnTo>
                  <a:lnTo>
                    <a:pt x="3851" y="1283"/>
                  </a:lnTo>
                  <a:lnTo>
                    <a:pt x="3851" y="1278"/>
                  </a:lnTo>
                  <a:lnTo>
                    <a:pt x="3851" y="1276"/>
                  </a:lnTo>
                  <a:lnTo>
                    <a:pt x="3851" y="1276"/>
                  </a:lnTo>
                  <a:close/>
                  <a:moveTo>
                    <a:pt x="4358" y="1276"/>
                  </a:moveTo>
                  <a:lnTo>
                    <a:pt x="4358" y="1276"/>
                  </a:lnTo>
                  <a:lnTo>
                    <a:pt x="4009" y="1276"/>
                  </a:lnTo>
                  <a:lnTo>
                    <a:pt x="4011" y="1290"/>
                  </a:lnTo>
                  <a:lnTo>
                    <a:pt x="4011" y="1295"/>
                  </a:lnTo>
                  <a:lnTo>
                    <a:pt x="4051" y="1295"/>
                  </a:lnTo>
                  <a:lnTo>
                    <a:pt x="4054" y="1290"/>
                  </a:lnTo>
                  <a:lnTo>
                    <a:pt x="4058" y="1288"/>
                  </a:lnTo>
                  <a:lnTo>
                    <a:pt x="4058" y="1295"/>
                  </a:lnTo>
                  <a:lnTo>
                    <a:pt x="4058" y="1295"/>
                  </a:lnTo>
                  <a:lnTo>
                    <a:pt x="4302" y="1295"/>
                  </a:lnTo>
                  <a:lnTo>
                    <a:pt x="4311" y="1295"/>
                  </a:lnTo>
                  <a:lnTo>
                    <a:pt x="4330" y="1295"/>
                  </a:lnTo>
                  <a:lnTo>
                    <a:pt x="4340" y="1293"/>
                  </a:lnTo>
                  <a:lnTo>
                    <a:pt x="4344" y="1290"/>
                  </a:lnTo>
                  <a:lnTo>
                    <a:pt x="4351" y="1286"/>
                  </a:lnTo>
                  <a:lnTo>
                    <a:pt x="4354" y="1281"/>
                  </a:lnTo>
                  <a:lnTo>
                    <a:pt x="4358" y="1278"/>
                  </a:lnTo>
                  <a:lnTo>
                    <a:pt x="4358" y="1276"/>
                  </a:lnTo>
                  <a:lnTo>
                    <a:pt x="4358" y="1276"/>
                  </a:lnTo>
                  <a:close/>
                  <a:moveTo>
                    <a:pt x="4762" y="1276"/>
                  </a:moveTo>
                  <a:lnTo>
                    <a:pt x="4762" y="1276"/>
                  </a:lnTo>
                  <a:lnTo>
                    <a:pt x="4368" y="1276"/>
                  </a:lnTo>
                  <a:lnTo>
                    <a:pt x="4368" y="1276"/>
                  </a:lnTo>
                  <a:lnTo>
                    <a:pt x="4370" y="1281"/>
                  </a:lnTo>
                  <a:lnTo>
                    <a:pt x="4373" y="1286"/>
                  </a:lnTo>
                  <a:lnTo>
                    <a:pt x="4375" y="1295"/>
                  </a:lnTo>
                  <a:lnTo>
                    <a:pt x="4635" y="1295"/>
                  </a:lnTo>
                  <a:lnTo>
                    <a:pt x="4635" y="1293"/>
                  </a:lnTo>
                  <a:lnTo>
                    <a:pt x="4642" y="1288"/>
                  </a:lnTo>
                  <a:lnTo>
                    <a:pt x="4647" y="1288"/>
                  </a:lnTo>
                  <a:lnTo>
                    <a:pt x="4649" y="1288"/>
                  </a:lnTo>
                  <a:lnTo>
                    <a:pt x="4654" y="1290"/>
                  </a:lnTo>
                  <a:lnTo>
                    <a:pt x="4658" y="1295"/>
                  </a:lnTo>
                  <a:lnTo>
                    <a:pt x="4658" y="1295"/>
                  </a:lnTo>
                  <a:lnTo>
                    <a:pt x="4684" y="1295"/>
                  </a:lnTo>
                  <a:lnTo>
                    <a:pt x="4687" y="1293"/>
                  </a:lnTo>
                  <a:lnTo>
                    <a:pt x="4692" y="1290"/>
                  </a:lnTo>
                  <a:lnTo>
                    <a:pt x="4696" y="1290"/>
                  </a:lnTo>
                  <a:lnTo>
                    <a:pt x="4701" y="1290"/>
                  </a:lnTo>
                  <a:lnTo>
                    <a:pt x="4708" y="1293"/>
                  </a:lnTo>
                  <a:lnTo>
                    <a:pt x="4722" y="1290"/>
                  </a:lnTo>
                  <a:lnTo>
                    <a:pt x="4739" y="1286"/>
                  </a:lnTo>
                  <a:lnTo>
                    <a:pt x="4755" y="1278"/>
                  </a:lnTo>
                  <a:lnTo>
                    <a:pt x="4762" y="1276"/>
                  </a:lnTo>
                  <a:lnTo>
                    <a:pt x="4762" y="1276"/>
                  </a:lnTo>
                  <a:close/>
                  <a:moveTo>
                    <a:pt x="3834" y="1255"/>
                  </a:moveTo>
                  <a:lnTo>
                    <a:pt x="3834" y="1255"/>
                  </a:lnTo>
                  <a:lnTo>
                    <a:pt x="3730" y="1255"/>
                  </a:lnTo>
                  <a:lnTo>
                    <a:pt x="3728" y="1257"/>
                  </a:lnTo>
                  <a:lnTo>
                    <a:pt x="3728" y="1255"/>
                  </a:lnTo>
                  <a:lnTo>
                    <a:pt x="3499" y="1255"/>
                  </a:lnTo>
                  <a:lnTo>
                    <a:pt x="3499" y="1269"/>
                  </a:lnTo>
                  <a:lnTo>
                    <a:pt x="3501" y="1276"/>
                  </a:lnTo>
                  <a:lnTo>
                    <a:pt x="3851" y="1276"/>
                  </a:lnTo>
                  <a:lnTo>
                    <a:pt x="3851" y="1274"/>
                  </a:lnTo>
                  <a:lnTo>
                    <a:pt x="3841" y="1262"/>
                  </a:lnTo>
                  <a:lnTo>
                    <a:pt x="3834" y="1255"/>
                  </a:lnTo>
                  <a:lnTo>
                    <a:pt x="3834" y="1255"/>
                  </a:lnTo>
                  <a:close/>
                  <a:moveTo>
                    <a:pt x="4788" y="1255"/>
                  </a:moveTo>
                  <a:lnTo>
                    <a:pt x="4788" y="1255"/>
                  </a:lnTo>
                  <a:lnTo>
                    <a:pt x="4004" y="1255"/>
                  </a:lnTo>
                  <a:lnTo>
                    <a:pt x="4004" y="1257"/>
                  </a:lnTo>
                  <a:lnTo>
                    <a:pt x="4007" y="1260"/>
                  </a:lnTo>
                  <a:lnTo>
                    <a:pt x="4007" y="1267"/>
                  </a:lnTo>
                  <a:lnTo>
                    <a:pt x="4007" y="1271"/>
                  </a:lnTo>
                  <a:lnTo>
                    <a:pt x="4009" y="1276"/>
                  </a:lnTo>
                  <a:lnTo>
                    <a:pt x="4358" y="1276"/>
                  </a:lnTo>
                  <a:lnTo>
                    <a:pt x="4361" y="1276"/>
                  </a:lnTo>
                  <a:lnTo>
                    <a:pt x="4366" y="1274"/>
                  </a:lnTo>
                  <a:lnTo>
                    <a:pt x="4368" y="1276"/>
                  </a:lnTo>
                  <a:lnTo>
                    <a:pt x="4762" y="1276"/>
                  </a:lnTo>
                  <a:lnTo>
                    <a:pt x="4772" y="1271"/>
                  </a:lnTo>
                  <a:lnTo>
                    <a:pt x="4788" y="1255"/>
                  </a:lnTo>
                  <a:lnTo>
                    <a:pt x="4788" y="1255"/>
                  </a:lnTo>
                  <a:close/>
                  <a:moveTo>
                    <a:pt x="3721" y="1238"/>
                  </a:moveTo>
                  <a:lnTo>
                    <a:pt x="3721" y="1238"/>
                  </a:lnTo>
                  <a:lnTo>
                    <a:pt x="3482" y="1238"/>
                  </a:lnTo>
                  <a:lnTo>
                    <a:pt x="3482" y="1238"/>
                  </a:lnTo>
                  <a:lnTo>
                    <a:pt x="3487" y="1243"/>
                  </a:lnTo>
                  <a:lnTo>
                    <a:pt x="3489" y="1243"/>
                  </a:lnTo>
                  <a:lnTo>
                    <a:pt x="3494" y="1245"/>
                  </a:lnTo>
                  <a:lnTo>
                    <a:pt x="3496" y="1250"/>
                  </a:lnTo>
                  <a:lnTo>
                    <a:pt x="3496" y="1252"/>
                  </a:lnTo>
                  <a:lnTo>
                    <a:pt x="3496" y="1255"/>
                  </a:lnTo>
                  <a:lnTo>
                    <a:pt x="3728" y="1255"/>
                  </a:lnTo>
                  <a:lnTo>
                    <a:pt x="3725" y="1255"/>
                  </a:lnTo>
                  <a:lnTo>
                    <a:pt x="3725" y="1252"/>
                  </a:lnTo>
                  <a:lnTo>
                    <a:pt x="3725" y="1252"/>
                  </a:lnTo>
                  <a:lnTo>
                    <a:pt x="3725" y="1248"/>
                  </a:lnTo>
                  <a:lnTo>
                    <a:pt x="3725" y="1245"/>
                  </a:lnTo>
                  <a:lnTo>
                    <a:pt x="3723" y="1243"/>
                  </a:lnTo>
                  <a:lnTo>
                    <a:pt x="3721" y="1238"/>
                  </a:lnTo>
                  <a:lnTo>
                    <a:pt x="3721" y="1238"/>
                  </a:lnTo>
                  <a:close/>
                  <a:moveTo>
                    <a:pt x="3796" y="1238"/>
                  </a:moveTo>
                  <a:lnTo>
                    <a:pt x="3796" y="1238"/>
                  </a:lnTo>
                  <a:lnTo>
                    <a:pt x="3763" y="1238"/>
                  </a:lnTo>
                  <a:lnTo>
                    <a:pt x="3754" y="1245"/>
                  </a:lnTo>
                  <a:lnTo>
                    <a:pt x="3740" y="1255"/>
                  </a:lnTo>
                  <a:lnTo>
                    <a:pt x="3730" y="1255"/>
                  </a:lnTo>
                  <a:lnTo>
                    <a:pt x="3834" y="1255"/>
                  </a:lnTo>
                  <a:lnTo>
                    <a:pt x="3827" y="1252"/>
                  </a:lnTo>
                  <a:lnTo>
                    <a:pt x="3813" y="1243"/>
                  </a:lnTo>
                  <a:lnTo>
                    <a:pt x="3803" y="1238"/>
                  </a:lnTo>
                  <a:lnTo>
                    <a:pt x="3799" y="1238"/>
                  </a:lnTo>
                  <a:lnTo>
                    <a:pt x="3796" y="1238"/>
                  </a:lnTo>
                  <a:lnTo>
                    <a:pt x="3796" y="1238"/>
                  </a:lnTo>
                  <a:close/>
                  <a:moveTo>
                    <a:pt x="4805" y="1238"/>
                  </a:moveTo>
                  <a:lnTo>
                    <a:pt x="4805" y="1238"/>
                  </a:lnTo>
                  <a:lnTo>
                    <a:pt x="3969" y="1238"/>
                  </a:lnTo>
                  <a:lnTo>
                    <a:pt x="3973" y="1243"/>
                  </a:lnTo>
                  <a:lnTo>
                    <a:pt x="3983" y="1250"/>
                  </a:lnTo>
                  <a:lnTo>
                    <a:pt x="3985" y="1250"/>
                  </a:lnTo>
                  <a:lnTo>
                    <a:pt x="3990" y="1252"/>
                  </a:lnTo>
                  <a:lnTo>
                    <a:pt x="3992" y="1252"/>
                  </a:lnTo>
                  <a:lnTo>
                    <a:pt x="3997" y="1252"/>
                  </a:lnTo>
                  <a:lnTo>
                    <a:pt x="3999" y="1252"/>
                  </a:lnTo>
                  <a:lnTo>
                    <a:pt x="4004" y="1255"/>
                  </a:lnTo>
                  <a:lnTo>
                    <a:pt x="4788" y="1255"/>
                  </a:lnTo>
                  <a:lnTo>
                    <a:pt x="4791" y="1255"/>
                  </a:lnTo>
                  <a:lnTo>
                    <a:pt x="4805" y="1238"/>
                  </a:lnTo>
                  <a:lnTo>
                    <a:pt x="4805" y="1238"/>
                  </a:lnTo>
                  <a:close/>
                  <a:moveTo>
                    <a:pt x="3702" y="1217"/>
                  </a:moveTo>
                  <a:lnTo>
                    <a:pt x="3702" y="1217"/>
                  </a:lnTo>
                  <a:lnTo>
                    <a:pt x="3475" y="1217"/>
                  </a:lnTo>
                  <a:lnTo>
                    <a:pt x="3477" y="1226"/>
                  </a:lnTo>
                  <a:lnTo>
                    <a:pt x="3477" y="1231"/>
                  </a:lnTo>
                  <a:lnTo>
                    <a:pt x="3482" y="1236"/>
                  </a:lnTo>
                  <a:lnTo>
                    <a:pt x="3482" y="1238"/>
                  </a:lnTo>
                  <a:lnTo>
                    <a:pt x="3721" y="1238"/>
                  </a:lnTo>
                  <a:lnTo>
                    <a:pt x="3721" y="1238"/>
                  </a:lnTo>
                  <a:lnTo>
                    <a:pt x="3716" y="1231"/>
                  </a:lnTo>
                  <a:lnTo>
                    <a:pt x="3709" y="1226"/>
                  </a:lnTo>
                  <a:lnTo>
                    <a:pt x="3704" y="1219"/>
                  </a:lnTo>
                  <a:lnTo>
                    <a:pt x="3702" y="1217"/>
                  </a:lnTo>
                  <a:lnTo>
                    <a:pt x="3702" y="1217"/>
                  </a:lnTo>
                  <a:close/>
                  <a:moveTo>
                    <a:pt x="3789" y="1217"/>
                  </a:moveTo>
                  <a:lnTo>
                    <a:pt x="3789" y="1217"/>
                  </a:lnTo>
                  <a:lnTo>
                    <a:pt x="3782" y="1217"/>
                  </a:lnTo>
                  <a:lnTo>
                    <a:pt x="3780" y="1219"/>
                  </a:lnTo>
                  <a:lnTo>
                    <a:pt x="3777" y="1224"/>
                  </a:lnTo>
                  <a:lnTo>
                    <a:pt x="3775" y="1226"/>
                  </a:lnTo>
                  <a:lnTo>
                    <a:pt x="3773" y="1231"/>
                  </a:lnTo>
                  <a:lnTo>
                    <a:pt x="3766" y="1236"/>
                  </a:lnTo>
                  <a:lnTo>
                    <a:pt x="3763" y="1238"/>
                  </a:lnTo>
                  <a:lnTo>
                    <a:pt x="3796" y="1238"/>
                  </a:lnTo>
                  <a:lnTo>
                    <a:pt x="3794" y="1236"/>
                  </a:lnTo>
                  <a:lnTo>
                    <a:pt x="3794" y="1231"/>
                  </a:lnTo>
                  <a:lnTo>
                    <a:pt x="3792" y="1226"/>
                  </a:lnTo>
                  <a:lnTo>
                    <a:pt x="3789" y="1224"/>
                  </a:lnTo>
                  <a:lnTo>
                    <a:pt x="3789" y="1222"/>
                  </a:lnTo>
                  <a:lnTo>
                    <a:pt x="3789" y="1217"/>
                  </a:lnTo>
                  <a:lnTo>
                    <a:pt x="3789" y="1217"/>
                  </a:lnTo>
                  <a:close/>
                  <a:moveTo>
                    <a:pt x="3943" y="1217"/>
                  </a:moveTo>
                  <a:lnTo>
                    <a:pt x="3943" y="1217"/>
                  </a:lnTo>
                  <a:lnTo>
                    <a:pt x="3822" y="1217"/>
                  </a:lnTo>
                  <a:lnTo>
                    <a:pt x="3822" y="1222"/>
                  </a:lnTo>
                  <a:lnTo>
                    <a:pt x="3832" y="1226"/>
                  </a:lnTo>
                  <a:lnTo>
                    <a:pt x="3846" y="1231"/>
                  </a:lnTo>
                  <a:lnTo>
                    <a:pt x="3865" y="1234"/>
                  </a:lnTo>
                  <a:lnTo>
                    <a:pt x="3884" y="1234"/>
                  </a:lnTo>
                  <a:lnTo>
                    <a:pt x="3893" y="1236"/>
                  </a:lnTo>
                  <a:lnTo>
                    <a:pt x="3903" y="1236"/>
                  </a:lnTo>
                  <a:lnTo>
                    <a:pt x="3914" y="1234"/>
                  </a:lnTo>
                  <a:lnTo>
                    <a:pt x="3929" y="1231"/>
                  </a:lnTo>
                  <a:lnTo>
                    <a:pt x="3936" y="1226"/>
                  </a:lnTo>
                  <a:lnTo>
                    <a:pt x="3938" y="1222"/>
                  </a:lnTo>
                  <a:lnTo>
                    <a:pt x="3943" y="1219"/>
                  </a:lnTo>
                  <a:lnTo>
                    <a:pt x="3943" y="1217"/>
                  </a:lnTo>
                  <a:lnTo>
                    <a:pt x="3943" y="1217"/>
                  </a:lnTo>
                  <a:close/>
                  <a:moveTo>
                    <a:pt x="4819" y="1217"/>
                  </a:moveTo>
                  <a:lnTo>
                    <a:pt x="4819" y="1217"/>
                  </a:lnTo>
                  <a:lnTo>
                    <a:pt x="3955" y="1217"/>
                  </a:lnTo>
                  <a:lnTo>
                    <a:pt x="3957" y="1222"/>
                  </a:lnTo>
                  <a:lnTo>
                    <a:pt x="3966" y="1231"/>
                  </a:lnTo>
                  <a:lnTo>
                    <a:pt x="3969" y="1238"/>
                  </a:lnTo>
                  <a:lnTo>
                    <a:pt x="4805" y="1238"/>
                  </a:lnTo>
                  <a:lnTo>
                    <a:pt x="4805" y="1236"/>
                  </a:lnTo>
                  <a:lnTo>
                    <a:pt x="4819" y="1219"/>
                  </a:lnTo>
                  <a:lnTo>
                    <a:pt x="4819" y="1217"/>
                  </a:lnTo>
                  <a:lnTo>
                    <a:pt x="4819" y="1217"/>
                  </a:lnTo>
                  <a:close/>
                  <a:moveTo>
                    <a:pt x="3784" y="1217"/>
                  </a:moveTo>
                  <a:lnTo>
                    <a:pt x="3784" y="1217"/>
                  </a:lnTo>
                  <a:lnTo>
                    <a:pt x="3782" y="1217"/>
                  </a:lnTo>
                  <a:lnTo>
                    <a:pt x="3782" y="1217"/>
                  </a:lnTo>
                  <a:lnTo>
                    <a:pt x="3789" y="1217"/>
                  </a:lnTo>
                  <a:lnTo>
                    <a:pt x="3789" y="1217"/>
                  </a:lnTo>
                  <a:lnTo>
                    <a:pt x="3784" y="1217"/>
                  </a:lnTo>
                  <a:lnTo>
                    <a:pt x="3784" y="1217"/>
                  </a:lnTo>
                  <a:close/>
                  <a:moveTo>
                    <a:pt x="3692" y="1198"/>
                  </a:moveTo>
                  <a:lnTo>
                    <a:pt x="3692" y="1198"/>
                  </a:lnTo>
                  <a:lnTo>
                    <a:pt x="3468" y="1198"/>
                  </a:lnTo>
                  <a:lnTo>
                    <a:pt x="3473" y="1212"/>
                  </a:lnTo>
                  <a:lnTo>
                    <a:pt x="3473" y="1217"/>
                  </a:lnTo>
                  <a:lnTo>
                    <a:pt x="3702" y="1217"/>
                  </a:lnTo>
                  <a:lnTo>
                    <a:pt x="3699" y="1215"/>
                  </a:lnTo>
                  <a:lnTo>
                    <a:pt x="3697" y="1210"/>
                  </a:lnTo>
                  <a:lnTo>
                    <a:pt x="3695" y="1208"/>
                  </a:lnTo>
                  <a:lnTo>
                    <a:pt x="3695" y="1203"/>
                  </a:lnTo>
                  <a:lnTo>
                    <a:pt x="3692" y="1198"/>
                  </a:lnTo>
                  <a:lnTo>
                    <a:pt x="3692" y="1198"/>
                  </a:lnTo>
                  <a:close/>
                  <a:moveTo>
                    <a:pt x="3780" y="1198"/>
                  </a:moveTo>
                  <a:lnTo>
                    <a:pt x="3780" y="1198"/>
                  </a:lnTo>
                  <a:lnTo>
                    <a:pt x="3751" y="1198"/>
                  </a:lnTo>
                  <a:lnTo>
                    <a:pt x="3754" y="1198"/>
                  </a:lnTo>
                  <a:lnTo>
                    <a:pt x="3763" y="1205"/>
                  </a:lnTo>
                  <a:lnTo>
                    <a:pt x="3770" y="1205"/>
                  </a:lnTo>
                  <a:lnTo>
                    <a:pt x="3780" y="1198"/>
                  </a:lnTo>
                  <a:lnTo>
                    <a:pt x="3780" y="1198"/>
                  </a:lnTo>
                  <a:close/>
                  <a:moveTo>
                    <a:pt x="4840" y="1198"/>
                  </a:moveTo>
                  <a:lnTo>
                    <a:pt x="4840" y="1198"/>
                  </a:lnTo>
                  <a:lnTo>
                    <a:pt x="3806" y="1198"/>
                  </a:lnTo>
                  <a:lnTo>
                    <a:pt x="3815" y="1210"/>
                  </a:lnTo>
                  <a:lnTo>
                    <a:pt x="3822" y="1217"/>
                  </a:lnTo>
                  <a:lnTo>
                    <a:pt x="3943" y="1217"/>
                  </a:lnTo>
                  <a:lnTo>
                    <a:pt x="3945" y="1217"/>
                  </a:lnTo>
                  <a:lnTo>
                    <a:pt x="3947" y="1217"/>
                  </a:lnTo>
                  <a:lnTo>
                    <a:pt x="3952" y="1217"/>
                  </a:lnTo>
                  <a:lnTo>
                    <a:pt x="3955" y="1217"/>
                  </a:lnTo>
                  <a:lnTo>
                    <a:pt x="4819" y="1217"/>
                  </a:lnTo>
                  <a:lnTo>
                    <a:pt x="4826" y="1212"/>
                  </a:lnTo>
                  <a:lnTo>
                    <a:pt x="4838" y="1203"/>
                  </a:lnTo>
                  <a:lnTo>
                    <a:pt x="4840" y="1198"/>
                  </a:lnTo>
                  <a:lnTo>
                    <a:pt x="4840" y="1198"/>
                  </a:lnTo>
                  <a:close/>
                  <a:moveTo>
                    <a:pt x="3678" y="1179"/>
                  </a:moveTo>
                  <a:lnTo>
                    <a:pt x="3678" y="1179"/>
                  </a:lnTo>
                  <a:lnTo>
                    <a:pt x="3459" y="1179"/>
                  </a:lnTo>
                  <a:lnTo>
                    <a:pt x="3461" y="1184"/>
                  </a:lnTo>
                  <a:lnTo>
                    <a:pt x="3468" y="1196"/>
                  </a:lnTo>
                  <a:lnTo>
                    <a:pt x="3468" y="1198"/>
                  </a:lnTo>
                  <a:lnTo>
                    <a:pt x="3692" y="1198"/>
                  </a:lnTo>
                  <a:lnTo>
                    <a:pt x="3690" y="1196"/>
                  </a:lnTo>
                  <a:lnTo>
                    <a:pt x="3685" y="1184"/>
                  </a:lnTo>
                  <a:lnTo>
                    <a:pt x="3678" y="1179"/>
                  </a:lnTo>
                  <a:lnTo>
                    <a:pt x="3678" y="1179"/>
                  </a:lnTo>
                  <a:close/>
                  <a:moveTo>
                    <a:pt x="4859" y="1179"/>
                  </a:moveTo>
                  <a:lnTo>
                    <a:pt x="4859" y="1179"/>
                  </a:lnTo>
                  <a:lnTo>
                    <a:pt x="3725" y="1179"/>
                  </a:lnTo>
                  <a:lnTo>
                    <a:pt x="3737" y="1189"/>
                  </a:lnTo>
                  <a:lnTo>
                    <a:pt x="3751" y="1198"/>
                  </a:lnTo>
                  <a:lnTo>
                    <a:pt x="3780" y="1198"/>
                  </a:lnTo>
                  <a:lnTo>
                    <a:pt x="3780" y="1198"/>
                  </a:lnTo>
                  <a:lnTo>
                    <a:pt x="3792" y="1193"/>
                  </a:lnTo>
                  <a:lnTo>
                    <a:pt x="3799" y="1191"/>
                  </a:lnTo>
                  <a:lnTo>
                    <a:pt x="3806" y="1196"/>
                  </a:lnTo>
                  <a:lnTo>
                    <a:pt x="3806" y="1198"/>
                  </a:lnTo>
                  <a:lnTo>
                    <a:pt x="4843" y="1198"/>
                  </a:lnTo>
                  <a:lnTo>
                    <a:pt x="4850" y="1191"/>
                  </a:lnTo>
                  <a:lnTo>
                    <a:pt x="4859" y="1179"/>
                  </a:lnTo>
                  <a:lnTo>
                    <a:pt x="4859" y="1179"/>
                  </a:lnTo>
                  <a:close/>
                  <a:moveTo>
                    <a:pt x="3664" y="1160"/>
                  </a:moveTo>
                  <a:lnTo>
                    <a:pt x="3664" y="1160"/>
                  </a:lnTo>
                  <a:lnTo>
                    <a:pt x="3388" y="1160"/>
                  </a:lnTo>
                  <a:lnTo>
                    <a:pt x="3395" y="1170"/>
                  </a:lnTo>
                  <a:lnTo>
                    <a:pt x="3407" y="1177"/>
                  </a:lnTo>
                  <a:lnTo>
                    <a:pt x="3414" y="1177"/>
                  </a:lnTo>
                  <a:lnTo>
                    <a:pt x="3423" y="1175"/>
                  </a:lnTo>
                  <a:lnTo>
                    <a:pt x="3435" y="1172"/>
                  </a:lnTo>
                  <a:lnTo>
                    <a:pt x="3444" y="1170"/>
                  </a:lnTo>
                  <a:lnTo>
                    <a:pt x="3451" y="1170"/>
                  </a:lnTo>
                  <a:lnTo>
                    <a:pt x="3456" y="1175"/>
                  </a:lnTo>
                  <a:lnTo>
                    <a:pt x="3459" y="1179"/>
                  </a:lnTo>
                  <a:lnTo>
                    <a:pt x="3678" y="1179"/>
                  </a:lnTo>
                  <a:lnTo>
                    <a:pt x="3676" y="1175"/>
                  </a:lnTo>
                  <a:lnTo>
                    <a:pt x="3666" y="1165"/>
                  </a:lnTo>
                  <a:lnTo>
                    <a:pt x="3664" y="1160"/>
                  </a:lnTo>
                  <a:lnTo>
                    <a:pt x="3664" y="1160"/>
                  </a:lnTo>
                  <a:close/>
                  <a:moveTo>
                    <a:pt x="4869" y="1160"/>
                  </a:moveTo>
                  <a:lnTo>
                    <a:pt x="4869" y="1160"/>
                  </a:lnTo>
                  <a:lnTo>
                    <a:pt x="3704" y="1160"/>
                  </a:lnTo>
                  <a:lnTo>
                    <a:pt x="3709" y="1167"/>
                  </a:lnTo>
                  <a:lnTo>
                    <a:pt x="3718" y="1177"/>
                  </a:lnTo>
                  <a:lnTo>
                    <a:pt x="3725" y="1179"/>
                  </a:lnTo>
                  <a:lnTo>
                    <a:pt x="4859" y="1179"/>
                  </a:lnTo>
                  <a:lnTo>
                    <a:pt x="4859" y="1177"/>
                  </a:lnTo>
                  <a:lnTo>
                    <a:pt x="4869" y="1165"/>
                  </a:lnTo>
                  <a:lnTo>
                    <a:pt x="4869" y="1160"/>
                  </a:lnTo>
                  <a:lnTo>
                    <a:pt x="4869" y="1160"/>
                  </a:lnTo>
                  <a:close/>
                  <a:moveTo>
                    <a:pt x="3664" y="1139"/>
                  </a:moveTo>
                  <a:lnTo>
                    <a:pt x="3664" y="1139"/>
                  </a:lnTo>
                  <a:lnTo>
                    <a:pt x="3385" y="1139"/>
                  </a:lnTo>
                  <a:lnTo>
                    <a:pt x="3385" y="1141"/>
                  </a:lnTo>
                  <a:lnTo>
                    <a:pt x="3388" y="1158"/>
                  </a:lnTo>
                  <a:lnTo>
                    <a:pt x="3388" y="1160"/>
                  </a:lnTo>
                  <a:lnTo>
                    <a:pt x="3664" y="1160"/>
                  </a:lnTo>
                  <a:lnTo>
                    <a:pt x="3662" y="1153"/>
                  </a:lnTo>
                  <a:lnTo>
                    <a:pt x="3662" y="1149"/>
                  </a:lnTo>
                  <a:lnTo>
                    <a:pt x="3662" y="1144"/>
                  </a:lnTo>
                  <a:lnTo>
                    <a:pt x="3664" y="1139"/>
                  </a:lnTo>
                  <a:lnTo>
                    <a:pt x="3664" y="1139"/>
                  </a:lnTo>
                  <a:close/>
                  <a:moveTo>
                    <a:pt x="4869" y="1139"/>
                  </a:moveTo>
                  <a:lnTo>
                    <a:pt x="4869" y="1139"/>
                  </a:lnTo>
                  <a:lnTo>
                    <a:pt x="3695" y="1139"/>
                  </a:lnTo>
                  <a:lnTo>
                    <a:pt x="3695" y="1141"/>
                  </a:lnTo>
                  <a:lnTo>
                    <a:pt x="3699" y="1156"/>
                  </a:lnTo>
                  <a:lnTo>
                    <a:pt x="3704" y="1160"/>
                  </a:lnTo>
                  <a:lnTo>
                    <a:pt x="4869" y="1160"/>
                  </a:lnTo>
                  <a:lnTo>
                    <a:pt x="4871" y="1153"/>
                  </a:lnTo>
                  <a:lnTo>
                    <a:pt x="4869" y="1139"/>
                  </a:lnTo>
                  <a:lnTo>
                    <a:pt x="4869" y="1139"/>
                  </a:lnTo>
                  <a:close/>
                  <a:moveTo>
                    <a:pt x="4866" y="1123"/>
                  </a:moveTo>
                  <a:lnTo>
                    <a:pt x="4866" y="1123"/>
                  </a:lnTo>
                  <a:lnTo>
                    <a:pt x="3392" y="1123"/>
                  </a:lnTo>
                  <a:lnTo>
                    <a:pt x="3392" y="1123"/>
                  </a:lnTo>
                  <a:lnTo>
                    <a:pt x="3390" y="1127"/>
                  </a:lnTo>
                  <a:lnTo>
                    <a:pt x="3385" y="1132"/>
                  </a:lnTo>
                  <a:lnTo>
                    <a:pt x="3385" y="1139"/>
                  </a:lnTo>
                  <a:lnTo>
                    <a:pt x="3664" y="1139"/>
                  </a:lnTo>
                  <a:lnTo>
                    <a:pt x="3664" y="1139"/>
                  </a:lnTo>
                  <a:lnTo>
                    <a:pt x="3669" y="1134"/>
                  </a:lnTo>
                  <a:lnTo>
                    <a:pt x="3671" y="1132"/>
                  </a:lnTo>
                  <a:lnTo>
                    <a:pt x="3676" y="1127"/>
                  </a:lnTo>
                  <a:lnTo>
                    <a:pt x="3681" y="1125"/>
                  </a:lnTo>
                  <a:lnTo>
                    <a:pt x="3683" y="1125"/>
                  </a:lnTo>
                  <a:lnTo>
                    <a:pt x="3688" y="1127"/>
                  </a:lnTo>
                  <a:lnTo>
                    <a:pt x="3690" y="1130"/>
                  </a:lnTo>
                  <a:lnTo>
                    <a:pt x="3695" y="1139"/>
                  </a:lnTo>
                  <a:lnTo>
                    <a:pt x="4869" y="1139"/>
                  </a:lnTo>
                  <a:lnTo>
                    <a:pt x="4869" y="1134"/>
                  </a:lnTo>
                  <a:lnTo>
                    <a:pt x="4866" y="1123"/>
                  </a:lnTo>
                  <a:lnTo>
                    <a:pt x="4866" y="1123"/>
                  </a:lnTo>
                  <a:close/>
                  <a:moveTo>
                    <a:pt x="4864" y="1099"/>
                  </a:moveTo>
                  <a:lnTo>
                    <a:pt x="4864" y="1099"/>
                  </a:lnTo>
                  <a:lnTo>
                    <a:pt x="3428" y="1099"/>
                  </a:lnTo>
                  <a:lnTo>
                    <a:pt x="3428" y="1101"/>
                  </a:lnTo>
                  <a:lnTo>
                    <a:pt x="3425" y="1106"/>
                  </a:lnTo>
                  <a:lnTo>
                    <a:pt x="3423" y="1111"/>
                  </a:lnTo>
                  <a:lnTo>
                    <a:pt x="3421" y="1113"/>
                  </a:lnTo>
                  <a:lnTo>
                    <a:pt x="3418" y="1115"/>
                  </a:lnTo>
                  <a:lnTo>
                    <a:pt x="3414" y="1115"/>
                  </a:lnTo>
                  <a:lnTo>
                    <a:pt x="3407" y="1115"/>
                  </a:lnTo>
                  <a:lnTo>
                    <a:pt x="3404" y="1115"/>
                  </a:lnTo>
                  <a:lnTo>
                    <a:pt x="3399" y="1115"/>
                  </a:lnTo>
                  <a:lnTo>
                    <a:pt x="3395" y="1118"/>
                  </a:lnTo>
                  <a:lnTo>
                    <a:pt x="3392" y="1123"/>
                  </a:lnTo>
                  <a:lnTo>
                    <a:pt x="4866" y="1123"/>
                  </a:lnTo>
                  <a:lnTo>
                    <a:pt x="4866" y="1113"/>
                  </a:lnTo>
                  <a:lnTo>
                    <a:pt x="4864" y="1099"/>
                  </a:lnTo>
                  <a:lnTo>
                    <a:pt x="4864" y="1099"/>
                  </a:lnTo>
                  <a:close/>
                  <a:moveTo>
                    <a:pt x="4857" y="1082"/>
                  </a:moveTo>
                  <a:lnTo>
                    <a:pt x="4857" y="1082"/>
                  </a:lnTo>
                  <a:lnTo>
                    <a:pt x="3442" y="1082"/>
                  </a:lnTo>
                  <a:lnTo>
                    <a:pt x="3437" y="1089"/>
                  </a:lnTo>
                  <a:lnTo>
                    <a:pt x="3430" y="1099"/>
                  </a:lnTo>
                  <a:lnTo>
                    <a:pt x="3428" y="1099"/>
                  </a:lnTo>
                  <a:lnTo>
                    <a:pt x="4864" y="1099"/>
                  </a:lnTo>
                  <a:lnTo>
                    <a:pt x="4862" y="1089"/>
                  </a:lnTo>
                  <a:lnTo>
                    <a:pt x="4857" y="1082"/>
                  </a:lnTo>
                  <a:lnTo>
                    <a:pt x="4857" y="1082"/>
                  </a:lnTo>
                  <a:close/>
                  <a:moveTo>
                    <a:pt x="4845" y="1061"/>
                  </a:moveTo>
                  <a:lnTo>
                    <a:pt x="4845" y="1061"/>
                  </a:lnTo>
                  <a:lnTo>
                    <a:pt x="3449" y="1061"/>
                  </a:lnTo>
                  <a:lnTo>
                    <a:pt x="3444" y="1075"/>
                  </a:lnTo>
                  <a:lnTo>
                    <a:pt x="3442" y="1082"/>
                  </a:lnTo>
                  <a:lnTo>
                    <a:pt x="4857" y="1082"/>
                  </a:lnTo>
                  <a:lnTo>
                    <a:pt x="4850" y="1071"/>
                  </a:lnTo>
                  <a:lnTo>
                    <a:pt x="4845" y="1061"/>
                  </a:lnTo>
                  <a:lnTo>
                    <a:pt x="4845" y="1061"/>
                  </a:lnTo>
                  <a:close/>
                  <a:moveTo>
                    <a:pt x="4831" y="1042"/>
                  </a:moveTo>
                  <a:lnTo>
                    <a:pt x="4831" y="1042"/>
                  </a:lnTo>
                  <a:lnTo>
                    <a:pt x="3454" y="1042"/>
                  </a:lnTo>
                  <a:lnTo>
                    <a:pt x="3449" y="1059"/>
                  </a:lnTo>
                  <a:lnTo>
                    <a:pt x="3447" y="1061"/>
                  </a:lnTo>
                  <a:lnTo>
                    <a:pt x="4845" y="1061"/>
                  </a:lnTo>
                  <a:lnTo>
                    <a:pt x="4838" y="1054"/>
                  </a:lnTo>
                  <a:lnTo>
                    <a:pt x="4831" y="1042"/>
                  </a:lnTo>
                  <a:lnTo>
                    <a:pt x="4831" y="1042"/>
                  </a:lnTo>
                  <a:lnTo>
                    <a:pt x="4831" y="1042"/>
                  </a:lnTo>
                  <a:close/>
                  <a:moveTo>
                    <a:pt x="4977" y="1042"/>
                  </a:moveTo>
                  <a:lnTo>
                    <a:pt x="4977" y="1042"/>
                  </a:lnTo>
                  <a:lnTo>
                    <a:pt x="4932" y="1042"/>
                  </a:lnTo>
                  <a:lnTo>
                    <a:pt x="4932" y="1045"/>
                  </a:lnTo>
                  <a:lnTo>
                    <a:pt x="4937" y="1054"/>
                  </a:lnTo>
                  <a:lnTo>
                    <a:pt x="4949" y="1059"/>
                  </a:lnTo>
                  <a:lnTo>
                    <a:pt x="4958" y="1059"/>
                  </a:lnTo>
                  <a:lnTo>
                    <a:pt x="4966" y="1052"/>
                  </a:lnTo>
                  <a:lnTo>
                    <a:pt x="4975" y="1045"/>
                  </a:lnTo>
                  <a:lnTo>
                    <a:pt x="4977" y="1042"/>
                  </a:lnTo>
                  <a:lnTo>
                    <a:pt x="4977" y="1042"/>
                  </a:lnTo>
                  <a:close/>
                  <a:moveTo>
                    <a:pt x="2783" y="1023"/>
                  </a:moveTo>
                  <a:lnTo>
                    <a:pt x="2783" y="1023"/>
                  </a:lnTo>
                  <a:lnTo>
                    <a:pt x="2771" y="1023"/>
                  </a:lnTo>
                  <a:lnTo>
                    <a:pt x="2771" y="1026"/>
                  </a:lnTo>
                  <a:lnTo>
                    <a:pt x="2776" y="1026"/>
                  </a:lnTo>
                  <a:lnTo>
                    <a:pt x="2778" y="1028"/>
                  </a:lnTo>
                  <a:lnTo>
                    <a:pt x="2778" y="1028"/>
                  </a:lnTo>
                  <a:lnTo>
                    <a:pt x="2781" y="1026"/>
                  </a:lnTo>
                  <a:lnTo>
                    <a:pt x="2783" y="1023"/>
                  </a:lnTo>
                  <a:lnTo>
                    <a:pt x="2783" y="1023"/>
                  </a:lnTo>
                  <a:close/>
                  <a:moveTo>
                    <a:pt x="4859" y="1023"/>
                  </a:moveTo>
                  <a:lnTo>
                    <a:pt x="4859" y="1023"/>
                  </a:lnTo>
                  <a:lnTo>
                    <a:pt x="3454" y="1023"/>
                  </a:lnTo>
                  <a:lnTo>
                    <a:pt x="3454" y="1040"/>
                  </a:lnTo>
                  <a:lnTo>
                    <a:pt x="3454" y="1042"/>
                  </a:lnTo>
                  <a:lnTo>
                    <a:pt x="4831" y="1042"/>
                  </a:lnTo>
                  <a:lnTo>
                    <a:pt x="4831" y="1037"/>
                  </a:lnTo>
                  <a:lnTo>
                    <a:pt x="4838" y="1033"/>
                  </a:lnTo>
                  <a:lnTo>
                    <a:pt x="4847" y="1028"/>
                  </a:lnTo>
                  <a:lnTo>
                    <a:pt x="4859" y="1026"/>
                  </a:lnTo>
                  <a:lnTo>
                    <a:pt x="4859" y="1023"/>
                  </a:lnTo>
                  <a:lnTo>
                    <a:pt x="4859" y="1023"/>
                  </a:lnTo>
                  <a:close/>
                  <a:moveTo>
                    <a:pt x="4987" y="1023"/>
                  </a:moveTo>
                  <a:lnTo>
                    <a:pt x="4987" y="1023"/>
                  </a:lnTo>
                  <a:lnTo>
                    <a:pt x="4940" y="1023"/>
                  </a:lnTo>
                  <a:lnTo>
                    <a:pt x="4937" y="1028"/>
                  </a:lnTo>
                  <a:lnTo>
                    <a:pt x="4932" y="1037"/>
                  </a:lnTo>
                  <a:lnTo>
                    <a:pt x="4932" y="1042"/>
                  </a:lnTo>
                  <a:lnTo>
                    <a:pt x="4977" y="1042"/>
                  </a:lnTo>
                  <a:lnTo>
                    <a:pt x="4982" y="1035"/>
                  </a:lnTo>
                  <a:lnTo>
                    <a:pt x="4987" y="1023"/>
                  </a:lnTo>
                  <a:lnTo>
                    <a:pt x="4987" y="1023"/>
                  </a:lnTo>
                  <a:close/>
                  <a:moveTo>
                    <a:pt x="2833" y="1004"/>
                  </a:moveTo>
                  <a:lnTo>
                    <a:pt x="2833" y="1004"/>
                  </a:lnTo>
                  <a:lnTo>
                    <a:pt x="2759" y="1004"/>
                  </a:lnTo>
                  <a:lnTo>
                    <a:pt x="2762" y="1007"/>
                  </a:lnTo>
                  <a:lnTo>
                    <a:pt x="2764" y="1012"/>
                  </a:lnTo>
                  <a:lnTo>
                    <a:pt x="2769" y="1014"/>
                  </a:lnTo>
                  <a:lnTo>
                    <a:pt x="2771" y="1019"/>
                  </a:lnTo>
                  <a:lnTo>
                    <a:pt x="2774" y="1023"/>
                  </a:lnTo>
                  <a:lnTo>
                    <a:pt x="2783" y="1023"/>
                  </a:lnTo>
                  <a:lnTo>
                    <a:pt x="2783" y="1021"/>
                  </a:lnTo>
                  <a:lnTo>
                    <a:pt x="2785" y="1016"/>
                  </a:lnTo>
                  <a:lnTo>
                    <a:pt x="2788" y="1012"/>
                  </a:lnTo>
                  <a:lnTo>
                    <a:pt x="2790" y="1009"/>
                  </a:lnTo>
                  <a:lnTo>
                    <a:pt x="2792" y="1007"/>
                  </a:lnTo>
                  <a:lnTo>
                    <a:pt x="2795" y="1007"/>
                  </a:lnTo>
                  <a:lnTo>
                    <a:pt x="2807" y="1009"/>
                  </a:lnTo>
                  <a:lnTo>
                    <a:pt x="2818" y="1007"/>
                  </a:lnTo>
                  <a:lnTo>
                    <a:pt x="2833" y="1004"/>
                  </a:lnTo>
                  <a:lnTo>
                    <a:pt x="2833" y="1004"/>
                  </a:lnTo>
                  <a:lnTo>
                    <a:pt x="2833" y="1004"/>
                  </a:lnTo>
                  <a:close/>
                  <a:moveTo>
                    <a:pt x="3248" y="1004"/>
                  </a:moveTo>
                  <a:lnTo>
                    <a:pt x="3248" y="1004"/>
                  </a:lnTo>
                  <a:lnTo>
                    <a:pt x="3220" y="1004"/>
                  </a:lnTo>
                  <a:lnTo>
                    <a:pt x="3225" y="1012"/>
                  </a:lnTo>
                  <a:lnTo>
                    <a:pt x="3225" y="1014"/>
                  </a:lnTo>
                  <a:lnTo>
                    <a:pt x="3229" y="1014"/>
                  </a:lnTo>
                  <a:lnTo>
                    <a:pt x="3234" y="1014"/>
                  </a:lnTo>
                  <a:lnTo>
                    <a:pt x="3239" y="1012"/>
                  </a:lnTo>
                  <a:lnTo>
                    <a:pt x="3241" y="1012"/>
                  </a:lnTo>
                  <a:lnTo>
                    <a:pt x="3246" y="1007"/>
                  </a:lnTo>
                  <a:lnTo>
                    <a:pt x="3248" y="1004"/>
                  </a:lnTo>
                  <a:lnTo>
                    <a:pt x="3248" y="1004"/>
                  </a:lnTo>
                  <a:lnTo>
                    <a:pt x="3248" y="1004"/>
                  </a:lnTo>
                  <a:close/>
                  <a:moveTo>
                    <a:pt x="4873" y="1004"/>
                  </a:moveTo>
                  <a:lnTo>
                    <a:pt x="4873" y="1004"/>
                  </a:lnTo>
                  <a:lnTo>
                    <a:pt x="3754" y="1004"/>
                  </a:lnTo>
                  <a:lnTo>
                    <a:pt x="3754" y="1004"/>
                  </a:lnTo>
                  <a:lnTo>
                    <a:pt x="3742" y="1009"/>
                  </a:lnTo>
                  <a:lnTo>
                    <a:pt x="3728" y="1012"/>
                  </a:lnTo>
                  <a:lnTo>
                    <a:pt x="3718" y="1012"/>
                  </a:lnTo>
                  <a:lnTo>
                    <a:pt x="3707" y="1009"/>
                  </a:lnTo>
                  <a:lnTo>
                    <a:pt x="3695" y="1004"/>
                  </a:lnTo>
                  <a:lnTo>
                    <a:pt x="3329" y="1004"/>
                  </a:lnTo>
                  <a:lnTo>
                    <a:pt x="3336" y="1009"/>
                  </a:lnTo>
                  <a:lnTo>
                    <a:pt x="3343" y="1014"/>
                  </a:lnTo>
                  <a:lnTo>
                    <a:pt x="3352" y="1016"/>
                  </a:lnTo>
                  <a:lnTo>
                    <a:pt x="3364" y="1016"/>
                  </a:lnTo>
                  <a:lnTo>
                    <a:pt x="3369" y="1014"/>
                  </a:lnTo>
                  <a:lnTo>
                    <a:pt x="3373" y="1014"/>
                  </a:lnTo>
                  <a:lnTo>
                    <a:pt x="3385" y="1014"/>
                  </a:lnTo>
                  <a:lnTo>
                    <a:pt x="3395" y="1019"/>
                  </a:lnTo>
                  <a:lnTo>
                    <a:pt x="3399" y="1021"/>
                  </a:lnTo>
                  <a:lnTo>
                    <a:pt x="3409" y="1021"/>
                  </a:lnTo>
                  <a:lnTo>
                    <a:pt x="3423" y="1016"/>
                  </a:lnTo>
                  <a:lnTo>
                    <a:pt x="3435" y="1014"/>
                  </a:lnTo>
                  <a:lnTo>
                    <a:pt x="3437" y="1012"/>
                  </a:lnTo>
                  <a:lnTo>
                    <a:pt x="3442" y="1012"/>
                  </a:lnTo>
                  <a:lnTo>
                    <a:pt x="3444" y="1012"/>
                  </a:lnTo>
                  <a:lnTo>
                    <a:pt x="3449" y="1009"/>
                  </a:lnTo>
                  <a:lnTo>
                    <a:pt x="3449" y="1009"/>
                  </a:lnTo>
                  <a:lnTo>
                    <a:pt x="3454" y="1012"/>
                  </a:lnTo>
                  <a:lnTo>
                    <a:pt x="3454" y="1012"/>
                  </a:lnTo>
                  <a:lnTo>
                    <a:pt x="3456" y="1016"/>
                  </a:lnTo>
                  <a:lnTo>
                    <a:pt x="3456" y="1023"/>
                  </a:lnTo>
                  <a:lnTo>
                    <a:pt x="3456" y="1023"/>
                  </a:lnTo>
                  <a:lnTo>
                    <a:pt x="4859" y="1023"/>
                  </a:lnTo>
                  <a:lnTo>
                    <a:pt x="4869" y="1016"/>
                  </a:lnTo>
                  <a:lnTo>
                    <a:pt x="4871" y="1012"/>
                  </a:lnTo>
                  <a:lnTo>
                    <a:pt x="4873" y="1007"/>
                  </a:lnTo>
                  <a:lnTo>
                    <a:pt x="4873" y="1004"/>
                  </a:lnTo>
                  <a:lnTo>
                    <a:pt x="4873" y="1004"/>
                  </a:lnTo>
                  <a:close/>
                  <a:moveTo>
                    <a:pt x="4989" y="1004"/>
                  </a:moveTo>
                  <a:lnTo>
                    <a:pt x="4989" y="1004"/>
                  </a:lnTo>
                  <a:lnTo>
                    <a:pt x="4947" y="1004"/>
                  </a:lnTo>
                  <a:lnTo>
                    <a:pt x="4947" y="1012"/>
                  </a:lnTo>
                  <a:lnTo>
                    <a:pt x="4944" y="1016"/>
                  </a:lnTo>
                  <a:lnTo>
                    <a:pt x="4940" y="1023"/>
                  </a:lnTo>
                  <a:lnTo>
                    <a:pt x="4987" y="1023"/>
                  </a:lnTo>
                  <a:lnTo>
                    <a:pt x="4989" y="1021"/>
                  </a:lnTo>
                  <a:lnTo>
                    <a:pt x="4989" y="1004"/>
                  </a:lnTo>
                  <a:lnTo>
                    <a:pt x="4989" y="1004"/>
                  </a:lnTo>
                  <a:close/>
                  <a:moveTo>
                    <a:pt x="2859" y="983"/>
                  </a:moveTo>
                  <a:lnTo>
                    <a:pt x="2859" y="983"/>
                  </a:lnTo>
                  <a:lnTo>
                    <a:pt x="2717" y="983"/>
                  </a:lnTo>
                  <a:lnTo>
                    <a:pt x="2717" y="983"/>
                  </a:lnTo>
                  <a:lnTo>
                    <a:pt x="2722" y="990"/>
                  </a:lnTo>
                  <a:lnTo>
                    <a:pt x="2726" y="995"/>
                  </a:lnTo>
                  <a:lnTo>
                    <a:pt x="2729" y="1000"/>
                  </a:lnTo>
                  <a:lnTo>
                    <a:pt x="2731" y="1002"/>
                  </a:lnTo>
                  <a:lnTo>
                    <a:pt x="2738" y="1002"/>
                  </a:lnTo>
                  <a:lnTo>
                    <a:pt x="2748" y="1002"/>
                  </a:lnTo>
                  <a:lnTo>
                    <a:pt x="2755" y="1002"/>
                  </a:lnTo>
                  <a:lnTo>
                    <a:pt x="2759" y="1004"/>
                  </a:lnTo>
                  <a:lnTo>
                    <a:pt x="2833" y="1004"/>
                  </a:lnTo>
                  <a:lnTo>
                    <a:pt x="2844" y="997"/>
                  </a:lnTo>
                  <a:lnTo>
                    <a:pt x="2854" y="988"/>
                  </a:lnTo>
                  <a:lnTo>
                    <a:pt x="2859" y="983"/>
                  </a:lnTo>
                  <a:lnTo>
                    <a:pt x="2859" y="983"/>
                  </a:lnTo>
                  <a:close/>
                  <a:moveTo>
                    <a:pt x="3270" y="983"/>
                  </a:moveTo>
                  <a:lnTo>
                    <a:pt x="3270" y="983"/>
                  </a:lnTo>
                  <a:lnTo>
                    <a:pt x="3213" y="983"/>
                  </a:lnTo>
                  <a:lnTo>
                    <a:pt x="3213" y="986"/>
                  </a:lnTo>
                  <a:lnTo>
                    <a:pt x="3220" y="1002"/>
                  </a:lnTo>
                  <a:lnTo>
                    <a:pt x="3220" y="1004"/>
                  </a:lnTo>
                  <a:lnTo>
                    <a:pt x="3248" y="1004"/>
                  </a:lnTo>
                  <a:lnTo>
                    <a:pt x="3253" y="1000"/>
                  </a:lnTo>
                  <a:lnTo>
                    <a:pt x="3258" y="997"/>
                  </a:lnTo>
                  <a:lnTo>
                    <a:pt x="3262" y="995"/>
                  </a:lnTo>
                  <a:lnTo>
                    <a:pt x="3267" y="993"/>
                  </a:lnTo>
                  <a:lnTo>
                    <a:pt x="3270" y="988"/>
                  </a:lnTo>
                  <a:lnTo>
                    <a:pt x="3270" y="983"/>
                  </a:lnTo>
                  <a:lnTo>
                    <a:pt x="3270" y="983"/>
                  </a:lnTo>
                  <a:close/>
                  <a:moveTo>
                    <a:pt x="3662" y="983"/>
                  </a:moveTo>
                  <a:lnTo>
                    <a:pt x="3662" y="983"/>
                  </a:lnTo>
                  <a:lnTo>
                    <a:pt x="3300" y="983"/>
                  </a:lnTo>
                  <a:lnTo>
                    <a:pt x="3300" y="983"/>
                  </a:lnTo>
                  <a:lnTo>
                    <a:pt x="3305" y="990"/>
                  </a:lnTo>
                  <a:lnTo>
                    <a:pt x="3317" y="995"/>
                  </a:lnTo>
                  <a:lnTo>
                    <a:pt x="3329" y="1002"/>
                  </a:lnTo>
                  <a:lnTo>
                    <a:pt x="3331" y="1004"/>
                  </a:lnTo>
                  <a:lnTo>
                    <a:pt x="3695" y="1004"/>
                  </a:lnTo>
                  <a:lnTo>
                    <a:pt x="3692" y="1002"/>
                  </a:lnTo>
                  <a:lnTo>
                    <a:pt x="3678" y="997"/>
                  </a:lnTo>
                  <a:lnTo>
                    <a:pt x="3669" y="995"/>
                  </a:lnTo>
                  <a:lnTo>
                    <a:pt x="3664" y="988"/>
                  </a:lnTo>
                  <a:lnTo>
                    <a:pt x="3662" y="983"/>
                  </a:lnTo>
                  <a:lnTo>
                    <a:pt x="3662" y="983"/>
                  </a:lnTo>
                  <a:close/>
                  <a:moveTo>
                    <a:pt x="4814" y="983"/>
                  </a:moveTo>
                  <a:lnTo>
                    <a:pt x="4814" y="983"/>
                  </a:lnTo>
                  <a:lnTo>
                    <a:pt x="3756" y="983"/>
                  </a:lnTo>
                  <a:lnTo>
                    <a:pt x="3756" y="986"/>
                  </a:lnTo>
                  <a:lnTo>
                    <a:pt x="3758" y="997"/>
                  </a:lnTo>
                  <a:lnTo>
                    <a:pt x="3754" y="1004"/>
                  </a:lnTo>
                  <a:lnTo>
                    <a:pt x="4873" y="1004"/>
                  </a:lnTo>
                  <a:lnTo>
                    <a:pt x="4873" y="1002"/>
                  </a:lnTo>
                  <a:lnTo>
                    <a:pt x="4873" y="997"/>
                  </a:lnTo>
                  <a:lnTo>
                    <a:pt x="4869" y="995"/>
                  </a:lnTo>
                  <a:lnTo>
                    <a:pt x="4869" y="993"/>
                  </a:lnTo>
                  <a:lnTo>
                    <a:pt x="4864" y="993"/>
                  </a:lnTo>
                  <a:lnTo>
                    <a:pt x="4862" y="993"/>
                  </a:lnTo>
                  <a:lnTo>
                    <a:pt x="4852" y="995"/>
                  </a:lnTo>
                  <a:lnTo>
                    <a:pt x="4840" y="995"/>
                  </a:lnTo>
                  <a:lnTo>
                    <a:pt x="4829" y="995"/>
                  </a:lnTo>
                  <a:lnTo>
                    <a:pt x="4824" y="995"/>
                  </a:lnTo>
                  <a:lnTo>
                    <a:pt x="4821" y="990"/>
                  </a:lnTo>
                  <a:lnTo>
                    <a:pt x="4814" y="983"/>
                  </a:lnTo>
                  <a:lnTo>
                    <a:pt x="4814" y="983"/>
                  </a:lnTo>
                  <a:close/>
                  <a:moveTo>
                    <a:pt x="4930" y="983"/>
                  </a:moveTo>
                  <a:lnTo>
                    <a:pt x="4930" y="983"/>
                  </a:lnTo>
                  <a:lnTo>
                    <a:pt x="4911" y="983"/>
                  </a:lnTo>
                  <a:lnTo>
                    <a:pt x="4911" y="988"/>
                  </a:lnTo>
                  <a:lnTo>
                    <a:pt x="4911" y="993"/>
                  </a:lnTo>
                  <a:lnTo>
                    <a:pt x="4911" y="995"/>
                  </a:lnTo>
                  <a:lnTo>
                    <a:pt x="4914" y="995"/>
                  </a:lnTo>
                  <a:lnTo>
                    <a:pt x="4918" y="995"/>
                  </a:lnTo>
                  <a:lnTo>
                    <a:pt x="4918" y="993"/>
                  </a:lnTo>
                  <a:lnTo>
                    <a:pt x="4923" y="990"/>
                  </a:lnTo>
                  <a:lnTo>
                    <a:pt x="4925" y="986"/>
                  </a:lnTo>
                  <a:lnTo>
                    <a:pt x="4930" y="983"/>
                  </a:lnTo>
                  <a:lnTo>
                    <a:pt x="4930" y="983"/>
                  </a:lnTo>
                  <a:lnTo>
                    <a:pt x="4930" y="983"/>
                  </a:lnTo>
                  <a:close/>
                  <a:moveTo>
                    <a:pt x="4982" y="983"/>
                  </a:moveTo>
                  <a:lnTo>
                    <a:pt x="4982" y="983"/>
                  </a:lnTo>
                  <a:lnTo>
                    <a:pt x="4932" y="983"/>
                  </a:lnTo>
                  <a:lnTo>
                    <a:pt x="4932" y="983"/>
                  </a:lnTo>
                  <a:lnTo>
                    <a:pt x="4935" y="988"/>
                  </a:lnTo>
                  <a:lnTo>
                    <a:pt x="4937" y="990"/>
                  </a:lnTo>
                  <a:lnTo>
                    <a:pt x="4940" y="995"/>
                  </a:lnTo>
                  <a:lnTo>
                    <a:pt x="4944" y="997"/>
                  </a:lnTo>
                  <a:lnTo>
                    <a:pt x="4947" y="1004"/>
                  </a:lnTo>
                  <a:lnTo>
                    <a:pt x="4947" y="1004"/>
                  </a:lnTo>
                  <a:lnTo>
                    <a:pt x="4989" y="1004"/>
                  </a:lnTo>
                  <a:lnTo>
                    <a:pt x="4989" y="1004"/>
                  </a:lnTo>
                  <a:lnTo>
                    <a:pt x="4989" y="993"/>
                  </a:lnTo>
                  <a:lnTo>
                    <a:pt x="4982" y="983"/>
                  </a:lnTo>
                  <a:lnTo>
                    <a:pt x="4982" y="983"/>
                  </a:lnTo>
                  <a:close/>
                  <a:moveTo>
                    <a:pt x="2868" y="967"/>
                  </a:moveTo>
                  <a:lnTo>
                    <a:pt x="2868" y="967"/>
                  </a:lnTo>
                  <a:lnTo>
                    <a:pt x="2710" y="967"/>
                  </a:lnTo>
                  <a:lnTo>
                    <a:pt x="2707" y="969"/>
                  </a:lnTo>
                  <a:lnTo>
                    <a:pt x="2710" y="971"/>
                  </a:lnTo>
                  <a:lnTo>
                    <a:pt x="2710" y="976"/>
                  </a:lnTo>
                  <a:lnTo>
                    <a:pt x="2712" y="978"/>
                  </a:lnTo>
                  <a:lnTo>
                    <a:pt x="2714" y="983"/>
                  </a:lnTo>
                  <a:lnTo>
                    <a:pt x="2856" y="983"/>
                  </a:lnTo>
                  <a:lnTo>
                    <a:pt x="2863" y="978"/>
                  </a:lnTo>
                  <a:lnTo>
                    <a:pt x="2868" y="976"/>
                  </a:lnTo>
                  <a:lnTo>
                    <a:pt x="2870" y="974"/>
                  </a:lnTo>
                  <a:lnTo>
                    <a:pt x="2870" y="971"/>
                  </a:lnTo>
                  <a:lnTo>
                    <a:pt x="2870" y="969"/>
                  </a:lnTo>
                  <a:lnTo>
                    <a:pt x="2870" y="969"/>
                  </a:lnTo>
                  <a:lnTo>
                    <a:pt x="2868" y="967"/>
                  </a:lnTo>
                  <a:lnTo>
                    <a:pt x="2868" y="967"/>
                  </a:lnTo>
                  <a:close/>
                  <a:moveTo>
                    <a:pt x="3147" y="967"/>
                  </a:moveTo>
                  <a:lnTo>
                    <a:pt x="3147" y="967"/>
                  </a:lnTo>
                  <a:lnTo>
                    <a:pt x="3133" y="967"/>
                  </a:lnTo>
                  <a:lnTo>
                    <a:pt x="3133" y="969"/>
                  </a:lnTo>
                  <a:lnTo>
                    <a:pt x="3135" y="976"/>
                  </a:lnTo>
                  <a:lnTo>
                    <a:pt x="3137" y="978"/>
                  </a:lnTo>
                  <a:lnTo>
                    <a:pt x="3140" y="978"/>
                  </a:lnTo>
                  <a:lnTo>
                    <a:pt x="3144" y="978"/>
                  </a:lnTo>
                  <a:lnTo>
                    <a:pt x="3147" y="976"/>
                  </a:lnTo>
                  <a:lnTo>
                    <a:pt x="3147" y="971"/>
                  </a:lnTo>
                  <a:lnTo>
                    <a:pt x="3147" y="969"/>
                  </a:lnTo>
                  <a:lnTo>
                    <a:pt x="3147" y="967"/>
                  </a:lnTo>
                  <a:lnTo>
                    <a:pt x="3147" y="967"/>
                  </a:lnTo>
                  <a:close/>
                  <a:moveTo>
                    <a:pt x="3260" y="967"/>
                  </a:moveTo>
                  <a:lnTo>
                    <a:pt x="3260" y="967"/>
                  </a:lnTo>
                  <a:lnTo>
                    <a:pt x="3203" y="967"/>
                  </a:lnTo>
                  <a:lnTo>
                    <a:pt x="3206" y="971"/>
                  </a:lnTo>
                  <a:lnTo>
                    <a:pt x="3210" y="983"/>
                  </a:lnTo>
                  <a:lnTo>
                    <a:pt x="3270" y="983"/>
                  </a:lnTo>
                  <a:lnTo>
                    <a:pt x="3270" y="981"/>
                  </a:lnTo>
                  <a:lnTo>
                    <a:pt x="3270" y="976"/>
                  </a:lnTo>
                  <a:lnTo>
                    <a:pt x="3267" y="971"/>
                  </a:lnTo>
                  <a:lnTo>
                    <a:pt x="3262" y="969"/>
                  </a:lnTo>
                  <a:lnTo>
                    <a:pt x="3260" y="967"/>
                  </a:lnTo>
                  <a:lnTo>
                    <a:pt x="3260" y="967"/>
                  </a:lnTo>
                  <a:close/>
                  <a:moveTo>
                    <a:pt x="3659" y="967"/>
                  </a:moveTo>
                  <a:lnTo>
                    <a:pt x="3659" y="967"/>
                  </a:lnTo>
                  <a:lnTo>
                    <a:pt x="3298" y="967"/>
                  </a:lnTo>
                  <a:lnTo>
                    <a:pt x="3298" y="976"/>
                  </a:lnTo>
                  <a:lnTo>
                    <a:pt x="3300" y="983"/>
                  </a:lnTo>
                  <a:lnTo>
                    <a:pt x="3662" y="983"/>
                  </a:lnTo>
                  <a:lnTo>
                    <a:pt x="3659" y="978"/>
                  </a:lnTo>
                  <a:lnTo>
                    <a:pt x="3659" y="967"/>
                  </a:lnTo>
                  <a:lnTo>
                    <a:pt x="3659" y="967"/>
                  </a:lnTo>
                  <a:lnTo>
                    <a:pt x="3659" y="967"/>
                  </a:lnTo>
                  <a:close/>
                  <a:moveTo>
                    <a:pt x="4803" y="967"/>
                  </a:moveTo>
                  <a:lnTo>
                    <a:pt x="4803" y="967"/>
                  </a:lnTo>
                  <a:lnTo>
                    <a:pt x="3751" y="967"/>
                  </a:lnTo>
                  <a:lnTo>
                    <a:pt x="3754" y="969"/>
                  </a:lnTo>
                  <a:lnTo>
                    <a:pt x="3754" y="983"/>
                  </a:lnTo>
                  <a:lnTo>
                    <a:pt x="4814" y="983"/>
                  </a:lnTo>
                  <a:lnTo>
                    <a:pt x="4814" y="983"/>
                  </a:lnTo>
                  <a:lnTo>
                    <a:pt x="4807" y="978"/>
                  </a:lnTo>
                  <a:lnTo>
                    <a:pt x="4805" y="974"/>
                  </a:lnTo>
                  <a:lnTo>
                    <a:pt x="4803" y="969"/>
                  </a:lnTo>
                  <a:lnTo>
                    <a:pt x="4803" y="967"/>
                  </a:lnTo>
                  <a:lnTo>
                    <a:pt x="4803" y="967"/>
                  </a:lnTo>
                  <a:close/>
                  <a:moveTo>
                    <a:pt x="4970" y="967"/>
                  </a:moveTo>
                  <a:lnTo>
                    <a:pt x="4970" y="967"/>
                  </a:lnTo>
                  <a:lnTo>
                    <a:pt x="4914" y="967"/>
                  </a:lnTo>
                  <a:lnTo>
                    <a:pt x="4914" y="967"/>
                  </a:lnTo>
                  <a:lnTo>
                    <a:pt x="4911" y="971"/>
                  </a:lnTo>
                  <a:lnTo>
                    <a:pt x="4909" y="978"/>
                  </a:lnTo>
                  <a:lnTo>
                    <a:pt x="4909" y="981"/>
                  </a:lnTo>
                  <a:lnTo>
                    <a:pt x="4909" y="983"/>
                  </a:lnTo>
                  <a:lnTo>
                    <a:pt x="4930" y="983"/>
                  </a:lnTo>
                  <a:lnTo>
                    <a:pt x="4930" y="983"/>
                  </a:lnTo>
                  <a:lnTo>
                    <a:pt x="4932" y="983"/>
                  </a:lnTo>
                  <a:lnTo>
                    <a:pt x="4982" y="983"/>
                  </a:lnTo>
                  <a:lnTo>
                    <a:pt x="4980" y="981"/>
                  </a:lnTo>
                  <a:lnTo>
                    <a:pt x="4973" y="969"/>
                  </a:lnTo>
                  <a:lnTo>
                    <a:pt x="4970" y="967"/>
                  </a:lnTo>
                  <a:lnTo>
                    <a:pt x="4970" y="967"/>
                  </a:lnTo>
                  <a:close/>
                  <a:moveTo>
                    <a:pt x="2873" y="945"/>
                  </a:moveTo>
                  <a:lnTo>
                    <a:pt x="2873" y="945"/>
                  </a:lnTo>
                  <a:lnTo>
                    <a:pt x="2719" y="945"/>
                  </a:lnTo>
                  <a:lnTo>
                    <a:pt x="2719" y="950"/>
                  </a:lnTo>
                  <a:lnTo>
                    <a:pt x="2717" y="952"/>
                  </a:lnTo>
                  <a:lnTo>
                    <a:pt x="2712" y="952"/>
                  </a:lnTo>
                  <a:lnTo>
                    <a:pt x="2712" y="957"/>
                  </a:lnTo>
                  <a:lnTo>
                    <a:pt x="2710" y="962"/>
                  </a:lnTo>
                  <a:lnTo>
                    <a:pt x="2710" y="967"/>
                  </a:lnTo>
                  <a:lnTo>
                    <a:pt x="2868" y="967"/>
                  </a:lnTo>
                  <a:lnTo>
                    <a:pt x="2868" y="964"/>
                  </a:lnTo>
                  <a:lnTo>
                    <a:pt x="2866" y="962"/>
                  </a:lnTo>
                  <a:lnTo>
                    <a:pt x="2863" y="957"/>
                  </a:lnTo>
                  <a:lnTo>
                    <a:pt x="2866" y="952"/>
                  </a:lnTo>
                  <a:lnTo>
                    <a:pt x="2870" y="948"/>
                  </a:lnTo>
                  <a:lnTo>
                    <a:pt x="2873" y="945"/>
                  </a:lnTo>
                  <a:lnTo>
                    <a:pt x="2873" y="945"/>
                  </a:lnTo>
                  <a:close/>
                  <a:moveTo>
                    <a:pt x="3147" y="945"/>
                  </a:moveTo>
                  <a:lnTo>
                    <a:pt x="3147" y="945"/>
                  </a:lnTo>
                  <a:lnTo>
                    <a:pt x="3123" y="945"/>
                  </a:lnTo>
                  <a:lnTo>
                    <a:pt x="3125" y="948"/>
                  </a:lnTo>
                  <a:lnTo>
                    <a:pt x="3130" y="955"/>
                  </a:lnTo>
                  <a:lnTo>
                    <a:pt x="3133" y="964"/>
                  </a:lnTo>
                  <a:lnTo>
                    <a:pt x="3133" y="967"/>
                  </a:lnTo>
                  <a:lnTo>
                    <a:pt x="3149" y="967"/>
                  </a:lnTo>
                  <a:lnTo>
                    <a:pt x="3149" y="962"/>
                  </a:lnTo>
                  <a:lnTo>
                    <a:pt x="3147" y="957"/>
                  </a:lnTo>
                  <a:lnTo>
                    <a:pt x="3147" y="952"/>
                  </a:lnTo>
                  <a:lnTo>
                    <a:pt x="3147" y="948"/>
                  </a:lnTo>
                  <a:lnTo>
                    <a:pt x="3147" y="945"/>
                  </a:lnTo>
                  <a:lnTo>
                    <a:pt x="3147" y="945"/>
                  </a:lnTo>
                  <a:close/>
                  <a:moveTo>
                    <a:pt x="3255" y="945"/>
                  </a:moveTo>
                  <a:lnTo>
                    <a:pt x="3255" y="945"/>
                  </a:lnTo>
                  <a:lnTo>
                    <a:pt x="3192" y="945"/>
                  </a:lnTo>
                  <a:lnTo>
                    <a:pt x="3196" y="952"/>
                  </a:lnTo>
                  <a:lnTo>
                    <a:pt x="3201" y="962"/>
                  </a:lnTo>
                  <a:lnTo>
                    <a:pt x="3203" y="967"/>
                  </a:lnTo>
                  <a:lnTo>
                    <a:pt x="3262" y="967"/>
                  </a:lnTo>
                  <a:lnTo>
                    <a:pt x="3260" y="964"/>
                  </a:lnTo>
                  <a:lnTo>
                    <a:pt x="3255" y="960"/>
                  </a:lnTo>
                  <a:lnTo>
                    <a:pt x="3251" y="957"/>
                  </a:lnTo>
                  <a:lnTo>
                    <a:pt x="3248" y="952"/>
                  </a:lnTo>
                  <a:lnTo>
                    <a:pt x="3248" y="952"/>
                  </a:lnTo>
                  <a:lnTo>
                    <a:pt x="3248" y="950"/>
                  </a:lnTo>
                  <a:lnTo>
                    <a:pt x="3253" y="948"/>
                  </a:lnTo>
                  <a:lnTo>
                    <a:pt x="3255" y="945"/>
                  </a:lnTo>
                  <a:lnTo>
                    <a:pt x="3255" y="945"/>
                  </a:lnTo>
                  <a:lnTo>
                    <a:pt x="3255" y="945"/>
                  </a:lnTo>
                  <a:close/>
                  <a:moveTo>
                    <a:pt x="3685" y="945"/>
                  </a:moveTo>
                  <a:lnTo>
                    <a:pt x="3685" y="945"/>
                  </a:lnTo>
                  <a:lnTo>
                    <a:pt x="3296" y="945"/>
                  </a:lnTo>
                  <a:lnTo>
                    <a:pt x="3298" y="960"/>
                  </a:lnTo>
                  <a:lnTo>
                    <a:pt x="3298" y="967"/>
                  </a:lnTo>
                  <a:lnTo>
                    <a:pt x="3659" y="967"/>
                  </a:lnTo>
                  <a:lnTo>
                    <a:pt x="3662" y="955"/>
                  </a:lnTo>
                  <a:lnTo>
                    <a:pt x="3666" y="952"/>
                  </a:lnTo>
                  <a:lnTo>
                    <a:pt x="3676" y="952"/>
                  </a:lnTo>
                  <a:lnTo>
                    <a:pt x="3685" y="948"/>
                  </a:lnTo>
                  <a:lnTo>
                    <a:pt x="3685" y="945"/>
                  </a:lnTo>
                  <a:lnTo>
                    <a:pt x="3685" y="945"/>
                  </a:lnTo>
                  <a:close/>
                  <a:moveTo>
                    <a:pt x="4833" y="945"/>
                  </a:moveTo>
                  <a:lnTo>
                    <a:pt x="4833" y="945"/>
                  </a:lnTo>
                  <a:lnTo>
                    <a:pt x="3742" y="945"/>
                  </a:lnTo>
                  <a:lnTo>
                    <a:pt x="3747" y="952"/>
                  </a:lnTo>
                  <a:lnTo>
                    <a:pt x="3751" y="967"/>
                  </a:lnTo>
                  <a:lnTo>
                    <a:pt x="4803" y="967"/>
                  </a:lnTo>
                  <a:lnTo>
                    <a:pt x="4803" y="967"/>
                  </a:lnTo>
                  <a:lnTo>
                    <a:pt x="4805" y="962"/>
                  </a:lnTo>
                  <a:lnTo>
                    <a:pt x="4807" y="957"/>
                  </a:lnTo>
                  <a:lnTo>
                    <a:pt x="4810" y="955"/>
                  </a:lnTo>
                  <a:lnTo>
                    <a:pt x="4814" y="955"/>
                  </a:lnTo>
                  <a:lnTo>
                    <a:pt x="4817" y="952"/>
                  </a:lnTo>
                  <a:lnTo>
                    <a:pt x="4824" y="952"/>
                  </a:lnTo>
                  <a:lnTo>
                    <a:pt x="4833" y="945"/>
                  </a:lnTo>
                  <a:lnTo>
                    <a:pt x="4833" y="945"/>
                  </a:lnTo>
                  <a:lnTo>
                    <a:pt x="4833" y="945"/>
                  </a:lnTo>
                  <a:close/>
                  <a:moveTo>
                    <a:pt x="4895" y="945"/>
                  </a:moveTo>
                  <a:lnTo>
                    <a:pt x="4895" y="945"/>
                  </a:lnTo>
                  <a:lnTo>
                    <a:pt x="4859" y="945"/>
                  </a:lnTo>
                  <a:lnTo>
                    <a:pt x="4859" y="952"/>
                  </a:lnTo>
                  <a:lnTo>
                    <a:pt x="4859" y="960"/>
                  </a:lnTo>
                  <a:lnTo>
                    <a:pt x="4864" y="962"/>
                  </a:lnTo>
                  <a:lnTo>
                    <a:pt x="4873" y="962"/>
                  </a:lnTo>
                  <a:lnTo>
                    <a:pt x="4880" y="955"/>
                  </a:lnTo>
                  <a:lnTo>
                    <a:pt x="4892" y="948"/>
                  </a:lnTo>
                  <a:lnTo>
                    <a:pt x="4895" y="945"/>
                  </a:lnTo>
                  <a:lnTo>
                    <a:pt x="4895" y="945"/>
                  </a:lnTo>
                  <a:close/>
                  <a:moveTo>
                    <a:pt x="4966" y="945"/>
                  </a:moveTo>
                  <a:lnTo>
                    <a:pt x="4966" y="945"/>
                  </a:lnTo>
                  <a:lnTo>
                    <a:pt x="4909" y="945"/>
                  </a:lnTo>
                  <a:lnTo>
                    <a:pt x="4909" y="948"/>
                  </a:lnTo>
                  <a:lnTo>
                    <a:pt x="4911" y="952"/>
                  </a:lnTo>
                  <a:lnTo>
                    <a:pt x="4914" y="960"/>
                  </a:lnTo>
                  <a:lnTo>
                    <a:pt x="4914" y="967"/>
                  </a:lnTo>
                  <a:lnTo>
                    <a:pt x="4970" y="967"/>
                  </a:lnTo>
                  <a:lnTo>
                    <a:pt x="4966" y="957"/>
                  </a:lnTo>
                  <a:lnTo>
                    <a:pt x="4966" y="950"/>
                  </a:lnTo>
                  <a:lnTo>
                    <a:pt x="4966" y="948"/>
                  </a:lnTo>
                  <a:lnTo>
                    <a:pt x="4966" y="945"/>
                  </a:lnTo>
                  <a:lnTo>
                    <a:pt x="4966" y="945"/>
                  </a:lnTo>
                  <a:close/>
                  <a:moveTo>
                    <a:pt x="2892" y="926"/>
                  </a:moveTo>
                  <a:lnTo>
                    <a:pt x="2892" y="926"/>
                  </a:lnTo>
                  <a:lnTo>
                    <a:pt x="2719" y="926"/>
                  </a:lnTo>
                  <a:lnTo>
                    <a:pt x="2719" y="926"/>
                  </a:lnTo>
                  <a:lnTo>
                    <a:pt x="2722" y="934"/>
                  </a:lnTo>
                  <a:lnTo>
                    <a:pt x="2722" y="938"/>
                  </a:lnTo>
                  <a:lnTo>
                    <a:pt x="2719" y="945"/>
                  </a:lnTo>
                  <a:lnTo>
                    <a:pt x="2719" y="945"/>
                  </a:lnTo>
                  <a:lnTo>
                    <a:pt x="2870" y="945"/>
                  </a:lnTo>
                  <a:lnTo>
                    <a:pt x="2873" y="943"/>
                  </a:lnTo>
                  <a:lnTo>
                    <a:pt x="2877" y="938"/>
                  </a:lnTo>
                  <a:lnTo>
                    <a:pt x="2885" y="934"/>
                  </a:lnTo>
                  <a:lnTo>
                    <a:pt x="2887" y="929"/>
                  </a:lnTo>
                  <a:lnTo>
                    <a:pt x="2892" y="926"/>
                  </a:lnTo>
                  <a:lnTo>
                    <a:pt x="2892" y="926"/>
                  </a:lnTo>
                  <a:close/>
                  <a:moveTo>
                    <a:pt x="3154" y="926"/>
                  </a:moveTo>
                  <a:lnTo>
                    <a:pt x="3154" y="926"/>
                  </a:lnTo>
                  <a:lnTo>
                    <a:pt x="3092" y="926"/>
                  </a:lnTo>
                  <a:lnTo>
                    <a:pt x="3099" y="929"/>
                  </a:lnTo>
                  <a:lnTo>
                    <a:pt x="3111" y="936"/>
                  </a:lnTo>
                  <a:lnTo>
                    <a:pt x="3116" y="938"/>
                  </a:lnTo>
                  <a:lnTo>
                    <a:pt x="3121" y="943"/>
                  </a:lnTo>
                  <a:lnTo>
                    <a:pt x="3123" y="945"/>
                  </a:lnTo>
                  <a:lnTo>
                    <a:pt x="3147" y="945"/>
                  </a:lnTo>
                  <a:lnTo>
                    <a:pt x="3147" y="943"/>
                  </a:lnTo>
                  <a:lnTo>
                    <a:pt x="3149" y="941"/>
                  </a:lnTo>
                  <a:lnTo>
                    <a:pt x="3149" y="941"/>
                  </a:lnTo>
                  <a:lnTo>
                    <a:pt x="3154" y="941"/>
                  </a:lnTo>
                  <a:lnTo>
                    <a:pt x="3161" y="941"/>
                  </a:lnTo>
                  <a:lnTo>
                    <a:pt x="3163" y="941"/>
                  </a:lnTo>
                  <a:lnTo>
                    <a:pt x="3168" y="938"/>
                  </a:lnTo>
                  <a:lnTo>
                    <a:pt x="3170" y="938"/>
                  </a:lnTo>
                  <a:lnTo>
                    <a:pt x="3170" y="938"/>
                  </a:lnTo>
                  <a:lnTo>
                    <a:pt x="3168" y="936"/>
                  </a:lnTo>
                  <a:lnTo>
                    <a:pt x="3163" y="931"/>
                  </a:lnTo>
                  <a:lnTo>
                    <a:pt x="3154" y="926"/>
                  </a:lnTo>
                  <a:lnTo>
                    <a:pt x="3154" y="926"/>
                  </a:lnTo>
                  <a:close/>
                  <a:moveTo>
                    <a:pt x="3697" y="926"/>
                  </a:moveTo>
                  <a:lnTo>
                    <a:pt x="3697" y="926"/>
                  </a:lnTo>
                  <a:lnTo>
                    <a:pt x="3343" y="926"/>
                  </a:lnTo>
                  <a:lnTo>
                    <a:pt x="3340" y="926"/>
                  </a:lnTo>
                  <a:lnTo>
                    <a:pt x="3336" y="929"/>
                  </a:lnTo>
                  <a:lnTo>
                    <a:pt x="3333" y="931"/>
                  </a:lnTo>
                  <a:lnTo>
                    <a:pt x="3329" y="934"/>
                  </a:lnTo>
                  <a:lnTo>
                    <a:pt x="3329" y="934"/>
                  </a:lnTo>
                  <a:lnTo>
                    <a:pt x="3326" y="931"/>
                  </a:lnTo>
                  <a:lnTo>
                    <a:pt x="3326" y="931"/>
                  </a:lnTo>
                  <a:lnTo>
                    <a:pt x="3326" y="929"/>
                  </a:lnTo>
                  <a:lnTo>
                    <a:pt x="3326" y="926"/>
                  </a:lnTo>
                  <a:lnTo>
                    <a:pt x="3182" y="926"/>
                  </a:lnTo>
                  <a:lnTo>
                    <a:pt x="3187" y="938"/>
                  </a:lnTo>
                  <a:lnTo>
                    <a:pt x="3189" y="945"/>
                  </a:lnTo>
                  <a:lnTo>
                    <a:pt x="3255" y="945"/>
                  </a:lnTo>
                  <a:lnTo>
                    <a:pt x="3260" y="943"/>
                  </a:lnTo>
                  <a:lnTo>
                    <a:pt x="3265" y="941"/>
                  </a:lnTo>
                  <a:lnTo>
                    <a:pt x="3267" y="938"/>
                  </a:lnTo>
                  <a:lnTo>
                    <a:pt x="3272" y="936"/>
                  </a:lnTo>
                  <a:lnTo>
                    <a:pt x="3274" y="934"/>
                  </a:lnTo>
                  <a:lnTo>
                    <a:pt x="3279" y="929"/>
                  </a:lnTo>
                  <a:lnTo>
                    <a:pt x="3284" y="926"/>
                  </a:lnTo>
                  <a:lnTo>
                    <a:pt x="3286" y="926"/>
                  </a:lnTo>
                  <a:lnTo>
                    <a:pt x="3291" y="926"/>
                  </a:lnTo>
                  <a:lnTo>
                    <a:pt x="3293" y="931"/>
                  </a:lnTo>
                  <a:lnTo>
                    <a:pt x="3296" y="941"/>
                  </a:lnTo>
                  <a:lnTo>
                    <a:pt x="3296" y="945"/>
                  </a:lnTo>
                  <a:lnTo>
                    <a:pt x="3685" y="945"/>
                  </a:lnTo>
                  <a:lnTo>
                    <a:pt x="3695" y="936"/>
                  </a:lnTo>
                  <a:lnTo>
                    <a:pt x="3699" y="926"/>
                  </a:lnTo>
                  <a:lnTo>
                    <a:pt x="3697" y="926"/>
                  </a:lnTo>
                  <a:lnTo>
                    <a:pt x="3697" y="926"/>
                  </a:lnTo>
                  <a:close/>
                  <a:moveTo>
                    <a:pt x="4857" y="926"/>
                  </a:moveTo>
                  <a:lnTo>
                    <a:pt x="4857" y="926"/>
                  </a:lnTo>
                  <a:lnTo>
                    <a:pt x="3742" y="926"/>
                  </a:lnTo>
                  <a:lnTo>
                    <a:pt x="3740" y="929"/>
                  </a:lnTo>
                  <a:lnTo>
                    <a:pt x="3737" y="934"/>
                  </a:lnTo>
                  <a:lnTo>
                    <a:pt x="3737" y="936"/>
                  </a:lnTo>
                  <a:lnTo>
                    <a:pt x="3740" y="938"/>
                  </a:lnTo>
                  <a:lnTo>
                    <a:pt x="3742" y="945"/>
                  </a:lnTo>
                  <a:lnTo>
                    <a:pt x="4833" y="945"/>
                  </a:lnTo>
                  <a:lnTo>
                    <a:pt x="4843" y="936"/>
                  </a:lnTo>
                  <a:lnTo>
                    <a:pt x="4850" y="931"/>
                  </a:lnTo>
                  <a:lnTo>
                    <a:pt x="4854" y="926"/>
                  </a:lnTo>
                  <a:lnTo>
                    <a:pt x="4857" y="926"/>
                  </a:lnTo>
                  <a:lnTo>
                    <a:pt x="4857" y="926"/>
                  </a:lnTo>
                  <a:close/>
                  <a:moveTo>
                    <a:pt x="4994" y="926"/>
                  </a:moveTo>
                  <a:lnTo>
                    <a:pt x="4994" y="926"/>
                  </a:lnTo>
                  <a:lnTo>
                    <a:pt x="4866" y="926"/>
                  </a:lnTo>
                  <a:lnTo>
                    <a:pt x="4864" y="931"/>
                  </a:lnTo>
                  <a:lnTo>
                    <a:pt x="4862" y="941"/>
                  </a:lnTo>
                  <a:lnTo>
                    <a:pt x="4859" y="945"/>
                  </a:lnTo>
                  <a:lnTo>
                    <a:pt x="4897" y="945"/>
                  </a:lnTo>
                  <a:lnTo>
                    <a:pt x="4902" y="941"/>
                  </a:lnTo>
                  <a:lnTo>
                    <a:pt x="4904" y="938"/>
                  </a:lnTo>
                  <a:lnTo>
                    <a:pt x="4909" y="943"/>
                  </a:lnTo>
                  <a:lnTo>
                    <a:pt x="4911" y="945"/>
                  </a:lnTo>
                  <a:lnTo>
                    <a:pt x="4966" y="945"/>
                  </a:lnTo>
                  <a:lnTo>
                    <a:pt x="4968" y="945"/>
                  </a:lnTo>
                  <a:lnTo>
                    <a:pt x="4973" y="943"/>
                  </a:lnTo>
                  <a:lnTo>
                    <a:pt x="4975" y="941"/>
                  </a:lnTo>
                  <a:lnTo>
                    <a:pt x="4980" y="938"/>
                  </a:lnTo>
                  <a:lnTo>
                    <a:pt x="4984" y="936"/>
                  </a:lnTo>
                  <a:lnTo>
                    <a:pt x="4989" y="936"/>
                  </a:lnTo>
                  <a:lnTo>
                    <a:pt x="4991" y="934"/>
                  </a:lnTo>
                  <a:lnTo>
                    <a:pt x="4991" y="929"/>
                  </a:lnTo>
                  <a:lnTo>
                    <a:pt x="4994" y="926"/>
                  </a:lnTo>
                  <a:lnTo>
                    <a:pt x="4994" y="926"/>
                  </a:lnTo>
                  <a:close/>
                  <a:moveTo>
                    <a:pt x="2922" y="905"/>
                  </a:moveTo>
                  <a:lnTo>
                    <a:pt x="2922" y="905"/>
                  </a:lnTo>
                  <a:lnTo>
                    <a:pt x="2717" y="905"/>
                  </a:lnTo>
                  <a:lnTo>
                    <a:pt x="2719" y="917"/>
                  </a:lnTo>
                  <a:lnTo>
                    <a:pt x="2719" y="926"/>
                  </a:lnTo>
                  <a:lnTo>
                    <a:pt x="2892" y="926"/>
                  </a:lnTo>
                  <a:lnTo>
                    <a:pt x="2896" y="922"/>
                  </a:lnTo>
                  <a:lnTo>
                    <a:pt x="2906" y="922"/>
                  </a:lnTo>
                  <a:lnTo>
                    <a:pt x="2915" y="922"/>
                  </a:lnTo>
                  <a:lnTo>
                    <a:pt x="2920" y="915"/>
                  </a:lnTo>
                  <a:lnTo>
                    <a:pt x="2922" y="905"/>
                  </a:lnTo>
                  <a:lnTo>
                    <a:pt x="2922" y="905"/>
                  </a:lnTo>
                  <a:close/>
                  <a:moveTo>
                    <a:pt x="3125" y="905"/>
                  </a:moveTo>
                  <a:lnTo>
                    <a:pt x="3125" y="905"/>
                  </a:lnTo>
                  <a:lnTo>
                    <a:pt x="3057" y="905"/>
                  </a:lnTo>
                  <a:lnTo>
                    <a:pt x="3064" y="912"/>
                  </a:lnTo>
                  <a:lnTo>
                    <a:pt x="3071" y="917"/>
                  </a:lnTo>
                  <a:lnTo>
                    <a:pt x="3076" y="922"/>
                  </a:lnTo>
                  <a:lnTo>
                    <a:pt x="3090" y="924"/>
                  </a:lnTo>
                  <a:lnTo>
                    <a:pt x="3092" y="926"/>
                  </a:lnTo>
                  <a:lnTo>
                    <a:pt x="3156" y="926"/>
                  </a:lnTo>
                  <a:lnTo>
                    <a:pt x="3151" y="922"/>
                  </a:lnTo>
                  <a:lnTo>
                    <a:pt x="3142" y="917"/>
                  </a:lnTo>
                  <a:lnTo>
                    <a:pt x="3137" y="912"/>
                  </a:lnTo>
                  <a:lnTo>
                    <a:pt x="3125" y="905"/>
                  </a:lnTo>
                  <a:lnTo>
                    <a:pt x="3125" y="905"/>
                  </a:lnTo>
                  <a:close/>
                  <a:moveTo>
                    <a:pt x="3331" y="905"/>
                  </a:moveTo>
                  <a:lnTo>
                    <a:pt x="3331" y="905"/>
                  </a:lnTo>
                  <a:lnTo>
                    <a:pt x="3166" y="905"/>
                  </a:lnTo>
                  <a:lnTo>
                    <a:pt x="3175" y="915"/>
                  </a:lnTo>
                  <a:lnTo>
                    <a:pt x="3182" y="924"/>
                  </a:lnTo>
                  <a:lnTo>
                    <a:pt x="3182" y="926"/>
                  </a:lnTo>
                  <a:lnTo>
                    <a:pt x="3326" y="926"/>
                  </a:lnTo>
                  <a:lnTo>
                    <a:pt x="3329" y="924"/>
                  </a:lnTo>
                  <a:lnTo>
                    <a:pt x="3329" y="919"/>
                  </a:lnTo>
                  <a:lnTo>
                    <a:pt x="3331" y="915"/>
                  </a:lnTo>
                  <a:lnTo>
                    <a:pt x="3331" y="908"/>
                  </a:lnTo>
                  <a:lnTo>
                    <a:pt x="3331" y="905"/>
                  </a:lnTo>
                  <a:lnTo>
                    <a:pt x="3331" y="905"/>
                  </a:lnTo>
                  <a:close/>
                  <a:moveTo>
                    <a:pt x="3659" y="905"/>
                  </a:moveTo>
                  <a:lnTo>
                    <a:pt x="3659" y="905"/>
                  </a:lnTo>
                  <a:lnTo>
                    <a:pt x="3553" y="905"/>
                  </a:lnTo>
                  <a:lnTo>
                    <a:pt x="3553" y="915"/>
                  </a:lnTo>
                  <a:lnTo>
                    <a:pt x="3546" y="922"/>
                  </a:lnTo>
                  <a:lnTo>
                    <a:pt x="3534" y="922"/>
                  </a:lnTo>
                  <a:lnTo>
                    <a:pt x="3518" y="924"/>
                  </a:lnTo>
                  <a:lnTo>
                    <a:pt x="3503" y="924"/>
                  </a:lnTo>
                  <a:lnTo>
                    <a:pt x="3489" y="924"/>
                  </a:lnTo>
                  <a:lnTo>
                    <a:pt x="3475" y="922"/>
                  </a:lnTo>
                  <a:lnTo>
                    <a:pt x="3461" y="912"/>
                  </a:lnTo>
                  <a:lnTo>
                    <a:pt x="3447" y="905"/>
                  </a:lnTo>
                  <a:lnTo>
                    <a:pt x="3411" y="905"/>
                  </a:lnTo>
                  <a:lnTo>
                    <a:pt x="3404" y="908"/>
                  </a:lnTo>
                  <a:lnTo>
                    <a:pt x="3397" y="917"/>
                  </a:lnTo>
                  <a:lnTo>
                    <a:pt x="3388" y="922"/>
                  </a:lnTo>
                  <a:lnTo>
                    <a:pt x="3376" y="922"/>
                  </a:lnTo>
                  <a:lnTo>
                    <a:pt x="3364" y="922"/>
                  </a:lnTo>
                  <a:lnTo>
                    <a:pt x="3352" y="922"/>
                  </a:lnTo>
                  <a:lnTo>
                    <a:pt x="3350" y="922"/>
                  </a:lnTo>
                  <a:lnTo>
                    <a:pt x="3345" y="924"/>
                  </a:lnTo>
                  <a:lnTo>
                    <a:pt x="3343" y="926"/>
                  </a:lnTo>
                  <a:lnTo>
                    <a:pt x="3697" y="926"/>
                  </a:lnTo>
                  <a:lnTo>
                    <a:pt x="3692" y="922"/>
                  </a:lnTo>
                  <a:lnTo>
                    <a:pt x="3685" y="917"/>
                  </a:lnTo>
                  <a:lnTo>
                    <a:pt x="3673" y="912"/>
                  </a:lnTo>
                  <a:lnTo>
                    <a:pt x="3664" y="910"/>
                  </a:lnTo>
                  <a:lnTo>
                    <a:pt x="3659" y="905"/>
                  </a:lnTo>
                  <a:lnTo>
                    <a:pt x="3659" y="905"/>
                  </a:lnTo>
                  <a:close/>
                  <a:moveTo>
                    <a:pt x="5003" y="905"/>
                  </a:moveTo>
                  <a:lnTo>
                    <a:pt x="5003" y="905"/>
                  </a:lnTo>
                  <a:lnTo>
                    <a:pt x="3740" y="905"/>
                  </a:lnTo>
                  <a:lnTo>
                    <a:pt x="3742" y="905"/>
                  </a:lnTo>
                  <a:lnTo>
                    <a:pt x="3744" y="908"/>
                  </a:lnTo>
                  <a:lnTo>
                    <a:pt x="3747" y="912"/>
                  </a:lnTo>
                  <a:lnTo>
                    <a:pt x="3749" y="917"/>
                  </a:lnTo>
                  <a:lnTo>
                    <a:pt x="3747" y="919"/>
                  </a:lnTo>
                  <a:lnTo>
                    <a:pt x="3747" y="922"/>
                  </a:lnTo>
                  <a:lnTo>
                    <a:pt x="3742" y="924"/>
                  </a:lnTo>
                  <a:lnTo>
                    <a:pt x="3742" y="926"/>
                  </a:lnTo>
                  <a:lnTo>
                    <a:pt x="4854" y="926"/>
                  </a:lnTo>
                  <a:lnTo>
                    <a:pt x="4857" y="924"/>
                  </a:lnTo>
                  <a:lnTo>
                    <a:pt x="4862" y="922"/>
                  </a:lnTo>
                  <a:lnTo>
                    <a:pt x="4862" y="922"/>
                  </a:lnTo>
                  <a:lnTo>
                    <a:pt x="4866" y="922"/>
                  </a:lnTo>
                  <a:lnTo>
                    <a:pt x="4866" y="922"/>
                  </a:lnTo>
                  <a:lnTo>
                    <a:pt x="4866" y="922"/>
                  </a:lnTo>
                  <a:lnTo>
                    <a:pt x="4866" y="924"/>
                  </a:lnTo>
                  <a:lnTo>
                    <a:pt x="4866" y="926"/>
                  </a:lnTo>
                  <a:lnTo>
                    <a:pt x="4991" y="926"/>
                  </a:lnTo>
                  <a:lnTo>
                    <a:pt x="4991" y="922"/>
                  </a:lnTo>
                  <a:lnTo>
                    <a:pt x="4996" y="915"/>
                  </a:lnTo>
                  <a:lnTo>
                    <a:pt x="4999" y="908"/>
                  </a:lnTo>
                  <a:lnTo>
                    <a:pt x="5003" y="905"/>
                  </a:lnTo>
                  <a:lnTo>
                    <a:pt x="5003" y="905"/>
                  </a:lnTo>
                  <a:close/>
                  <a:moveTo>
                    <a:pt x="3430" y="905"/>
                  </a:moveTo>
                  <a:lnTo>
                    <a:pt x="3430" y="905"/>
                  </a:lnTo>
                  <a:lnTo>
                    <a:pt x="3416" y="905"/>
                  </a:lnTo>
                  <a:lnTo>
                    <a:pt x="3411" y="905"/>
                  </a:lnTo>
                  <a:lnTo>
                    <a:pt x="3447" y="905"/>
                  </a:lnTo>
                  <a:lnTo>
                    <a:pt x="3444" y="905"/>
                  </a:lnTo>
                  <a:lnTo>
                    <a:pt x="3430" y="905"/>
                  </a:lnTo>
                  <a:lnTo>
                    <a:pt x="3430" y="905"/>
                  </a:lnTo>
                  <a:close/>
                  <a:moveTo>
                    <a:pt x="2929" y="889"/>
                  </a:moveTo>
                  <a:lnTo>
                    <a:pt x="2929" y="889"/>
                  </a:lnTo>
                  <a:lnTo>
                    <a:pt x="2719" y="889"/>
                  </a:lnTo>
                  <a:lnTo>
                    <a:pt x="2719" y="891"/>
                  </a:lnTo>
                  <a:lnTo>
                    <a:pt x="2717" y="905"/>
                  </a:lnTo>
                  <a:lnTo>
                    <a:pt x="2717" y="905"/>
                  </a:lnTo>
                  <a:lnTo>
                    <a:pt x="2922" y="905"/>
                  </a:lnTo>
                  <a:lnTo>
                    <a:pt x="2922" y="903"/>
                  </a:lnTo>
                  <a:lnTo>
                    <a:pt x="2927" y="891"/>
                  </a:lnTo>
                  <a:lnTo>
                    <a:pt x="2929" y="889"/>
                  </a:lnTo>
                  <a:lnTo>
                    <a:pt x="2929" y="889"/>
                  </a:lnTo>
                  <a:close/>
                  <a:moveTo>
                    <a:pt x="2981" y="889"/>
                  </a:moveTo>
                  <a:lnTo>
                    <a:pt x="2981" y="889"/>
                  </a:lnTo>
                  <a:lnTo>
                    <a:pt x="2960" y="889"/>
                  </a:lnTo>
                  <a:lnTo>
                    <a:pt x="2962" y="889"/>
                  </a:lnTo>
                  <a:lnTo>
                    <a:pt x="2972" y="889"/>
                  </a:lnTo>
                  <a:lnTo>
                    <a:pt x="2981" y="889"/>
                  </a:lnTo>
                  <a:lnTo>
                    <a:pt x="2981" y="889"/>
                  </a:lnTo>
                  <a:close/>
                  <a:moveTo>
                    <a:pt x="3104" y="889"/>
                  </a:moveTo>
                  <a:lnTo>
                    <a:pt x="3104" y="889"/>
                  </a:lnTo>
                  <a:lnTo>
                    <a:pt x="3040" y="889"/>
                  </a:lnTo>
                  <a:lnTo>
                    <a:pt x="3045" y="893"/>
                  </a:lnTo>
                  <a:lnTo>
                    <a:pt x="3052" y="905"/>
                  </a:lnTo>
                  <a:lnTo>
                    <a:pt x="3057" y="905"/>
                  </a:lnTo>
                  <a:lnTo>
                    <a:pt x="3125" y="905"/>
                  </a:lnTo>
                  <a:lnTo>
                    <a:pt x="3123" y="905"/>
                  </a:lnTo>
                  <a:lnTo>
                    <a:pt x="3109" y="896"/>
                  </a:lnTo>
                  <a:lnTo>
                    <a:pt x="3104" y="889"/>
                  </a:lnTo>
                  <a:lnTo>
                    <a:pt x="3104" y="889"/>
                  </a:lnTo>
                  <a:close/>
                  <a:moveTo>
                    <a:pt x="3324" y="889"/>
                  </a:moveTo>
                  <a:lnTo>
                    <a:pt x="3324" y="889"/>
                  </a:lnTo>
                  <a:lnTo>
                    <a:pt x="3144" y="889"/>
                  </a:lnTo>
                  <a:lnTo>
                    <a:pt x="3151" y="893"/>
                  </a:lnTo>
                  <a:lnTo>
                    <a:pt x="3163" y="905"/>
                  </a:lnTo>
                  <a:lnTo>
                    <a:pt x="3166" y="905"/>
                  </a:lnTo>
                  <a:lnTo>
                    <a:pt x="3331" y="905"/>
                  </a:lnTo>
                  <a:lnTo>
                    <a:pt x="3331" y="905"/>
                  </a:lnTo>
                  <a:lnTo>
                    <a:pt x="3329" y="903"/>
                  </a:lnTo>
                  <a:lnTo>
                    <a:pt x="3326" y="900"/>
                  </a:lnTo>
                  <a:lnTo>
                    <a:pt x="3324" y="898"/>
                  </a:lnTo>
                  <a:lnTo>
                    <a:pt x="3324" y="893"/>
                  </a:lnTo>
                  <a:lnTo>
                    <a:pt x="3324" y="889"/>
                  </a:lnTo>
                  <a:lnTo>
                    <a:pt x="3324" y="889"/>
                  </a:lnTo>
                  <a:lnTo>
                    <a:pt x="3324" y="889"/>
                  </a:lnTo>
                  <a:close/>
                  <a:moveTo>
                    <a:pt x="3643" y="889"/>
                  </a:moveTo>
                  <a:lnTo>
                    <a:pt x="3643" y="889"/>
                  </a:lnTo>
                  <a:lnTo>
                    <a:pt x="3541" y="889"/>
                  </a:lnTo>
                  <a:lnTo>
                    <a:pt x="3546" y="893"/>
                  </a:lnTo>
                  <a:lnTo>
                    <a:pt x="3553" y="905"/>
                  </a:lnTo>
                  <a:lnTo>
                    <a:pt x="3553" y="905"/>
                  </a:lnTo>
                  <a:lnTo>
                    <a:pt x="3659" y="905"/>
                  </a:lnTo>
                  <a:lnTo>
                    <a:pt x="3657" y="905"/>
                  </a:lnTo>
                  <a:lnTo>
                    <a:pt x="3645" y="889"/>
                  </a:lnTo>
                  <a:lnTo>
                    <a:pt x="3643" y="889"/>
                  </a:lnTo>
                  <a:lnTo>
                    <a:pt x="3643" y="889"/>
                  </a:lnTo>
                  <a:close/>
                  <a:moveTo>
                    <a:pt x="5027" y="889"/>
                  </a:moveTo>
                  <a:lnTo>
                    <a:pt x="5027" y="889"/>
                  </a:lnTo>
                  <a:lnTo>
                    <a:pt x="3718" y="889"/>
                  </a:lnTo>
                  <a:lnTo>
                    <a:pt x="3721" y="889"/>
                  </a:lnTo>
                  <a:lnTo>
                    <a:pt x="3728" y="898"/>
                  </a:lnTo>
                  <a:lnTo>
                    <a:pt x="3728" y="903"/>
                  </a:lnTo>
                  <a:lnTo>
                    <a:pt x="3733" y="905"/>
                  </a:lnTo>
                  <a:lnTo>
                    <a:pt x="3737" y="905"/>
                  </a:lnTo>
                  <a:lnTo>
                    <a:pt x="3740" y="905"/>
                  </a:lnTo>
                  <a:lnTo>
                    <a:pt x="5003" y="905"/>
                  </a:lnTo>
                  <a:lnTo>
                    <a:pt x="5006" y="905"/>
                  </a:lnTo>
                  <a:lnTo>
                    <a:pt x="5010" y="900"/>
                  </a:lnTo>
                  <a:lnTo>
                    <a:pt x="5013" y="898"/>
                  </a:lnTo>
                  <a:lnTo>
                    <a:pt x="5020" y="896"/>
                  </a:lnTo>
                  <a:lnTo>
                    <a:pt x="5022" y="891"/>
                  </a:lnTo>
                  <a:lnTo>
                    <a:pt x="5027" y="889"/>
                  </a:lnTo>
                  <a:lnTo>
                    <a:pt x="5027" y="889"/>
                  </a:lnTo>
                  <a:close/>
                  <a:moveTo>
                    <a:pt x="5072" y="889"/>
                  </a:moveTo>
                  <a:lnTo>
                    <a:pt x="5072" y="889"/>
                  </a:lnTo>
                  <a:lnTo>
                    <a:pt x="5046" y="889"/>
                  </a:lnTo>
                  <a:lnTo>
                    <a:pt x="5053" y="889"/>
                  </a:lnTo>
                  <a:lnTo>
                    <a:pt x="5065" y="889"/>
                  </a:lnTo>
                  <a:lnTo>
                    <a:pt x="5072" y="889"/>
                  </a:lnTo>
                  <a:lnTo>
                    <a:pt x="5072" y="889"/>
                  </a:lnTo>
                  <a:close/>
                  <a:moveTo>
                    <a:pt x="3014" y="867"/>
                  </a:moveTo>
                  <a:lnTo>
                    <a:pt x="3014" y="867"/>
                  </a:lnTo>
                  <a:lnTo>
                    <a:pt x="2842" y="867"/>
                  </a:lnTo>
                  <a:lnTo>
                    <a:pt x="2842" y="872"/>
                  </a:lnTo>
                  <a:lnTo>
                    <a:pt x="2835" y="874"/>
                  </a:lnTo>
                  <a:lnTo>
                    <a:pt x="2825" y="874"/>
                  </a:lnTo>
                  <a:lnTo>
                    <a:pt x="2816" y="874"/>
                  </a:lnTo>
                  <a:lnTo>
                    <a:pt x="2802" y="874"/>
                  </a:lnTo>
                  <a:lnTo>
                    <a:pt x="2790" y="874"/>
                  </a:lnTo>
                  <a:lnTo>
                    <a:pt x="2776" y="874"/>
                  </a:lnTo>
                  <a:lnTo>
                    <a:pt x="2759" y="872"/>
                  </a:lnTo>
                  <a:lnTo>
                    <a:pt x="2740" y="872"/>
                  </a:lnTo>
                  <a:lnTo>
                    <a:pt x="2726" y="874"/>
                  </a:lnTo>
                  <a:lnTo>
                    <a:pt x="2719" y="879"/>
                  </a:lnTo>
                  <a:lnTo>
                    <a:pt x="2717" y="889"/>
                  </a:lnTo>
                  <a:lnTo>
                    <a:pt x="2927" y="889"/>
                  </a:lnTo>
                  <a:lnTo>
                    <a:pt x="2929" y="884"/>
                  </a:lnTo>
                  <a:lnTo>
                    <a:pt x="2936" y="879"/>
                  </a:lnTo>
                  <a:lnTo>
                    <a:pt x="2948" y="884"/>
                  </a:lnTo>
                  <a:lnTo>
                    <a:pt x="2960" y="889"/>
                  </a:lnTo>
                  <a:lnTo>
                    <a:pt x="2981" y="889"/>
                  </a:lnTo>
                  <a:lnTo>
                    <a:pt x="2981" y="889"/>
                  </a:lnTo>
                  <a:lnTo>
                    <a:pt x="2993" y="879"/>
                  </a:lnTo>
                  <a:lnTo>
                    <a:pt x="3003" y="874"/>
                  </a:lnTo>
                  <a:lnTo>
                    <a:pt x="3010" y="870"/>
                  </a:lnTo>
                  <a:lnTo>
                    <a:pt x="3014" y="867"/>
                  </a:lnTo>
                  <a:lnTo>
                    <a:pt x="3014" y="867"/>
                  </a:lnTo>
                  <a:close/>
                  <a:moveTo>
                    <a:pt x="3088" y="867"/>
                  </a:moveTo>
                  <a:lnTo>
                    <a:pt x="3088" y="867"/>
                  </a:lnTo>
                  <a:lnTo>
                    <a:pt x="3017" y="867"/>
                  </a:lnTo>
                  <a:lnTo>
                    <a:pt x="3024" y="870"/>
                  </a:lnTo>
                  <a:lnTo>
                    <a:pt x="3033" y="874"/>
                  </a:lnTo>
                  <a:lnTo>
                    <a:pt x="3038" y="882"/>
                  </a:lnTo>
                  <a:lnTo>
                    <a:pt x="3040" y="889"/>
                  </a:lnTo>
                  <a:lnTo>
                    <a:pt x="3104" y="889"/>
                  </a:lnTo>
                  <a:lnTo>
                    <a:pt x="3099" y="882"/>
                  </a:lnTo>
                  <a:lnTo>
                    <a:pt x="3092" y="872"/>
                  </a:lnTo>
                  <a:lnTo>
                    <a:pt x="3088" y="867"/>
                  </a:lnTo>
                  <a:lnTo>
                    <a:pt x="3088" y="867"/>
                  </a:lnTo>
                  <a:close/>
                  <a:moveTo>
                    <a:pt x="3338" y="867"/>
                  </a:moveTo>
                  <a:lnTo>
                    <a:pt x="3338" y="867"/>
                  </a:lnTo>
                  <a:lnTo>
                    <a:pt x="3121" y="867"/>
                  </a:lnTo>
                  <a:lnTo>
                    <a:pt x="3130" y="874"/>
                  </a:lnTo>
                  <a:lnTo>
                    <a:pt x="3142" y="886"/>
                  </a:lnTo>
                  <a:lnTo>
                    <a:pt x="3144" y="889"/>
                  </a:lnTo>
                  <a:lnTo>
                    <a:pt x="3324" y="889"/>
                  </a:lnTo>
                  <a:lnTo>
                    <a:pt x="3324" y="886"/>
                  </a:lnTo>
                  <a:lnTo>
                    <a:pt x="3329" y="882"/>
                  </a:lnTo>
                  <a:lnTo>
                    <a:pt x="3329" y="877"/>
                  </a:lnTo>
                  <a:lnTo>
                    <a:pt x="3333" y="874"/>
                  </a:lnTo>
                  <a:lnTo>
                    <a:pt x="3338" y="872"/>
                  </a:lnTo>
                  <a:lnTo>
                    <a:pt x="3338" y="867"/>
                  </a:lnTo>
                  <a:lnTo>
                    <a:pt x="3338" y="867"/>
                  </a:lnTo>
                  <a:close/>
                  <a:moveTo>
                    <a:pt x="3633" y="867"/>
                  </a:moveTo>
                  <a:lnTo>
                    <a:pt x="3633" y="867"/>
                  </a:lnTo>
                  <a:lnTo>
                    <a:pt x="3518" y="867"/>
                  </a:lnTo>
                  <a:lnTo>
                    <a:pt x="3520" y="872"/>
                  </a:lnTo>
                  <a:lnTo>
                    <a:pt x="3536" y="884"/>
                  </a:lnTo>
                  <a:lnTo>
                    <a:pt x="3541" y="889"/>
                  </a:lnTo>
                  <a:lnTo>
                    <a:pt x="3643" y="889"/>
                  </a:lnTo>
                  <a:lnTo>
                    <a:pt x="3636" y="874"/>
                  </a:lnTo>
                  <a:lnTo>
                    <a:pt x="3633" y="867"/>
                  </a:lnTo>
                  <a:lnTo>
                    <a:pt x="3633" y="867"/>
                  </a:lnTo>
                  <a:close/>
                  <a:moveTo>
                    <a:pt x="5091" y="867"/>
                  </a:moveTo>
                  <a:lnTo>
                    <a:pt x="5091" y="867"/>
                  </a:lnTo>
                  <a:lnTo>
                    <a:pt x="3695" y="867"/>
                  </a:lnTo>
                  <a:lnTo>
                    <a:pt x="3695" y="870"/>
                  </a:lnTo>
                  <a:lnTo>
                    <a:pt x="3697" y="872"/>
                  </a:lnTo>
                  <a:lnTo>
                    <a:pt x="3699" y="872"/>
                  </a:lnTo>
                  <a:lnTo>
                    <a:pt x="3699" y="870"/>
                  </a:lnTo>
                  <a:lnTo>
                    <a:pt x="3704" y="870"/>
                  </a:lnTo>
                  <a:lnTo>
                    <a:pt x="3704" y="872"/>
                  </a:lnTo>
                  <a:lnTo>
                    <a:pt x="3709" y="872"/>
                  </a:lnTo>
                  <a:lnTo>
                    <a:pt x="3714" y="877"/>
                  </a:lnTo>
                  <a:lnTo>
                    <a:pt x="3718" y="884"/>
                  </a:lnTo>
                  <a:lnTo>
                    <a:pt x="3718" y="889"/>
                  </a:lnTo>
                  <a:lnTo>
                    <a:pt x="5027" y="889"/>
                  </a:lnTo>
                  <a:lnTo>
                    <a:pt x="5027" y="889"/>
                  </a:lnTo>
                  <a:lnTo>
                    <a:pt x="5029" y="884"/>
                  </a:lnTo>
                  <a:lnTo>
                    <a:pt x="5034" y="882"/>
                  </a:lnTo>
                  <a:lnTo>
                    <a:pt x="5036" y="879"/>
                  </a:lnTo>
                  <a:lnTo>
                    <a:pt x="5036" y="882"/>
                  </a:lnTo>
                  <a:lnTo>
                    <a:pt x="5043" y="886"/>
                  </a:lnTo>
                  <a:lnTo>
                    <a:pt x="5046" y="889"/>
                  </a:lnTo>
                  <a:lnTo>
                    <a:pt x="5072" y="889"/>
                  </a:lnTo>
                  <a:lnTo>
                    <a:pt x="5074" y="886"/>
                  </a:lnTo>
                  <a:lnTo>
                    <a:pt x="5081" y="877"/>
                  </a:lnTo>
                  <a:lnTo>
                    <a:pt x="5091" y="867"/>
                  </a:lnTo>
                  <a:lnTo>
                    <a:pt x="5091" y="867"/>
                  </a:lnTo>
                  <a:close/>
                  <a:moveTo>
                    <a:pt x="3073" y="849"/>
                  </a:moveTo>
                  <a:lnTo>
                    <a:pt x="3073" y="849"/>
                  </a:lnTo>
                  <a:lnTo>
                    <a:pt x="2849" y="849"/>
                  </a:lnTo>
                  <a:lnTo>
                    <a:pt x="2842" y="867"/>
                  </a:lnTo>
                  <a:lnTo>
                    <a:pt x="3014" y="867"/>
                  </a:lnTo>
                  <a:lnTo>
                    <a:pt x="3017" y="867"/>
                  </a:lnTo>
                  <a:lnTo>
                    <a:pt x="3017" y="867"/>
                  </a:lnTo>
                  <a:lnTo>
                    <a:pt x="3088" y="867"/>
                  </a:lnTo>
                  <a:lnTo>
                    <a:pt x="3081" y="863"/>
                  </a:lnTo>
                  <a:lnTo>
                    <a:pt x="3073" y="858"/>
                  </a:lnTo>
                  <a:lnTo>
                    <a:pt x="3073" y="849"/>
                  </a:lnTo>
                  <a:lnTo>
                    <a:pt x="3073" y="849"/>
                  </a:lnTo>
                  <a:close/>
                  <a:moveTo>
                    <a:pt x="3355" y="849"/>
                  </a:moveTo>
                  <a:lnTo>
                    <a:pt x="3355" y="849"/>
                  </a:lnTo>
                  <a:lnTo>
                    <a:pt x="3097" y="849"/>
                  </a:lnTo>
                  <a:lnTo>
                    <a:pt x="3104" y="853"/>
                  </a:lnTo>
                  <a:lnTo>
                    <a:pt x="3116" y="863"/>
                  </a:lnTo>
                  <a:lnTo>
                    <a:pt x="3121" y="867"/>
                  </a:lnTo>
                  <a:lnTo>
                    <a:pt x="3338" y="867"/>
                  </a:lnTo>
                  <a:lnTo>
                    <a:pt x="3345" y="860"/>
                  </a:lnTo>
                  <a:lnTo>
                    <a:pt x="3355" y="849"/>
                  </a:lnTo>
                  <a:lnTo>
                    <a:pt x="3355" y="849"/>
                  </a:lnTo>
                  <a:close/>
                  <a:moveTo>
                    <a:pt x="3440" y="849"/>
                  </a:moveTo>
                  <a:lnTo>
                    <a:pt x="3440" y="849"/>
                  </a:lnTo>
                  <a:lnTo>
                    <a:pt x="3414" y="849"/>
                  </a:lnTo>
                  <a:lnTo>
                    <a:pt x="3416" y="856"/>
                  </a:lnTo>
                  <a:lnTo>
                    <a:pt x="3418" y="858"/>
                  </a:lnTo>
                  <a:lnTo>
                    <a:pt x="3421" y="858"/>
                  </a:lnTo>
                  <a:lnTo>
                    <a:pt x="3423" y="858"/>
                  </a:lnTo>
                  <a:lnTo>
                    <a:pt x="3428" y="858"/>
                  </a:lnTo>
                  <a:lnTo>
                    <a:pt x="3430" y="856"/>
                  </a:lnTo>
                  <a:lnTo>
                    <a:pt x="3435" y="853"/>
                  </a:lnTo>
                  <a:lnTo>
                    <a:pt x="3437" y="851"/>
                  </a:lnTo>
                  <a:lnTo>
                    <a:pt x="3440" y="849"/>
                  </a:lnTo>
                  <a:lnTo>
                    <a:pt x="3440" y="849"/>
                  </a:lnTo>
                  <a:lnTo>
                    <a:pt x="3440" y="849"/>
                  </a:lnTo>
                  <a:close/>
                  <a:moveTo>
                    <a:pt x="3626" y="849"/>
                  </a:moveTo>
                  <a:lnTo>
                    <a:pt x="3626" y="849"/>
                  </a:lnTo>
                  <a:lnTo>
                    <a:pt x="3487" y="849"/>
                  </a:lnTo>
                  <a:lnTo>
                    <a:pt x="3503" y="858"/>
                  </a:lnTo>
                  <a:lnTo>
                    <a:pt x="3518" y="867"/>
                  </a:lnTo>
                  <a:lnTo>
                    <a:pt x="3633" y="867"/>
                  </a:lnTo>
                  <a:lnTo>
                    <a:pt x="3629" y="860"/>
                  </a:lnTo>
                  <a:lnTo>
                    <a:pt x="3626" y="849"/>
                  </a:lnTo>
                  <a:lnTo>
                    <a:pt x="3626" y="849"/>
                  </a:lnTo>
                  <a:close/>
                  <a:moveTo>
                    <a:pt x="5112" y="849"/>
                  </a:moveTo>
                  <a:lnTo>
                    <a:pt x="5112" y="849"/>
                  </a:lnTo>
                  <a:lnTo>
                    <a:pt x="3699" y="849"/>
                  </a:lnTo>
                  <a:lnTo>
                    <a:pt x="3699" y="849"/>
                  </a:lnTo>
                  <a:lnTo>
                    <a:pt x="3695" y="860"/>
                  </a:lnTo>
                  <a:lnTo>
                    <a:pt x="3695" y="865"/>
                  </a:lnTo>
                  <a:lnTo>
                    <a:pt x="3695" y="867"/>
                  </a:lnTo>
                  <a:lnTo>
                    <a:pt x="5093" y="867"/>
                  </a:lnTo>
                  <a:lnTo>
                    <a:pt x="5093" y="865"/>
                  </a:lnTo>
                  <a:lnTo>
                    <a:pt x="5110" y="851"/>
                  </a:lnTo>
                  <a:lnTo>
                    <a:pt x="5112" y="849"/>
                  </a:lnTo>
                  <a:lnTo>
                    <a:pt x="5112" y="849"/>
                  </a:lnTo>
                  <a:close/>
                  <a:moveTo>
                    <a:pt x="3364" y="830"/>
                  </a:moveTo>
                  <a:lnTo>
                    <a:pt x="3364" y="830"/>
                  </a:lnTo>
                  <a:lnTo>
                    <a:pt x="2849" y="830"/>
                  </a:lnTo>
                  <a:lnTo>
                    <a:pt x="2849" y="849"/>
                  </a:lnTo>
                  <a:lnTo>
                    <a:pt x="2849" y="849"/>
                  </a:lnTo>
                  <a:lnTo>
                    <a:pt x="3073" y="849"/>
                  </a:lnTo>
                  <a:lnTo>
                    <a:pt x="3071" y="849"/>
                  </a:lnTo>
                  <a:lnTo>
                    <a:pt x="3073" y="839"/>
                  </a:lnTo>
                  <a:lnTo>
                    <a:pt x="3078" y="839"/>
                  </a:lnTo>
                  <a:lnTo>
                    <a:pt x="3088" y="841"/>
                  </a:lnTo>
                  <a:lnTo>
                    <a:pt x="3095" y="846"/>
                  </a:lnTo>
                  <a:lnTo>
                    <a:pt x="3099" y="849"/>
                  </a:lnTo>
                  <a:lnTo>
                    <a:pt x="3355" y="849"/>
                  </a:lnTo>
                  <a:lnTo>
                    <a:pt x="3355" y="849"/>
                  </a:lnTo>
                  <a:lnTo>
                    <a:pt x="3364" y="832"/>
                  </a:lnTo>
                  <a:lnTo>
                    <a:pt x="3364" y="830"/>
                  </a:lnTo>
                  <a:lnTo>
                    <a:pt x="3364" y="830"/>
                  </a:lnTo>
                  <a:close/>
                  <a:moveTo>
                    <a:pt x="3456" y="830"/>
                  </a:moveTo>
                  <a:lnTo>
                    <a:pt x="3456" y="830"/>
                  </a:lnTo>
                  <a:lnTo>
                    <a:pt x="3399" y="830"/>
                  </a:lnTo>
                  <a:lnTo>
                    <a:pt x="3404" y="832"/>
                  </a:lnTo>
                  <a:lnTo>
                    <a:pt x="3411" y="846"/>
                  </a:lnTo>
                  <a:lnTo>
                    <a:pt x="3414" y="849"/>
                  </a:lnTo>
                  <a:lnTo>
                    <a:pt x="3442" y="849"/>
                  </a:lnTo>
                  <a:lnTo>
                    <a:pt x="3444" y="849"/>
                  </a:lnTo>
                  <a:lnTo>
                    <a:pt x="3449" y="841"/>
                  </a:lnTo>
                  <a:lnTo>
                    <a:pt x="3454" y="834"/>
                  </a:lnTo>
                  <a:lnTo>
                    <a:pt x="3456" y="830"/>
                  </a:lnTo>
                  <a:lnTo>
                    <a:pt x="3456" y="830"/>
                  </a:lnTo>
                  <a:close/>
                  <a:moveTo>
                    <a:pt x="3636" y="830"/>
                  </a:moveTo>
                  <a:lnTo>
                    <a:pt x="3636" y="830"/>
                  </a:lnTo>
                  <a:lnTo>
                    <a:pt x="3480" y="830"/>
                  </a:lnTo>
                  <a:lnTo>
                    <a:pt x="3477" y="832"/>
                  </a:lnTo>
                  <a:lnTo>
                    <a:pt x="3475" y="832"/>
                  </a:lnTo>
                  <a:lnTo>
                    <a:pt x="3470" y="834"/>
                  </a:lnTo>
                  <a:lnTo>
                    <a:pt x="3468" y="837"/>
                  </a:lnTo>
                  <a:lnTo>
                    <a:pt x="3470" y="839"/>
                  </a:lnTo>
                  <a:lnTo>
                    <a:pt x="3475" y="841"/>
                  </a:lnTo>
                  <a:lnTo>
                    <a:pt x="3480" y="846"/>
                  </a:lnTo>
                  <a:lnTo>
                    <a:pt x="3487" y="849"/>
                  </a:lnTo>
                  <a:lnTo>
                    <a:pt x="3487" y="849"/>
                  </a:lnTo>
                  <a:lnTo>
                    <a:pt x="3626" y="849"/>
                  </a:lnTo>
                  <a:lnTo>
                    <a:pt x="3626" y="849"/>
                  </a:lnTo>
                  <a:lnTo>
                    <a:pt x="3631" y="832"/>
                  </a:lnTo>
                  <a:lnTo>
                    <a:pt x="3636" y="830"/>
                  </a:lnTo>
                  <a:lnTo>
                    <a:pt x="3636" y="830"/>
                  </a:lnTo>
                  <a:close/>
                  <a:moveTo>
                    <a:pt x="5133" y="830"/>
                  </a:moveTo>
                  <a:lnTo>
                    <a:pt x="5133" y="830"/>
                  </a:lnTo>
                  <a:lnTo>
                    <a:pt x="3761" y="830"/>
                  </a:lnTo>
                  <a:lnTo>
                    <a:pt x="3761" y="832"/>
                  </a:lnTo>
                  <a:lnTo>
                    <a:pt x="3763" y="837"/>
                  </a:lnTo>
                  <a:lnTo>
                    <a:pt x="3763" y="839"/>
                  </a:lnTo>
                  <a:lnTo>
                    <a:pt x="3763" y="841"/>
                  </a:lnTo>
                  <a:lnTo>
                    <a:pt x="3756" y="846"/>
                  </a:lnTo>
                  <a:lnTo>
                    <a:pt x="3744" y="849"/>
                  </a:lnTo>
                  <a:lnTo>
                    <a:pt x="3733" y="849"/>
                  </a:lnTo>
                  <a:lnTo>
                    <a:pt x="3725" y="841"/>
                  </a:lnTo>
                  <a:lnTo>
                    <a:pt x="3716" y="839"/>
                  </a:lnTo>
                  <a:lnTo>
                    <a:pt x="3707" y="841"/>
                  </a:lnTo>
                  <a:lnTo>
                    <a:pt x="3699" y="849"/>
                  </a:lnTo>
                  <a:lnTo>
                    <a:pt x="5112" y="849"/>
                  </a:lnTo>
                  <a:lnTo>
                    <a:pt x="5126" y="834"/>
                  </a:lnTo>
                  <a:lnTo>
                    <a:pt x="5133" y="830"/>
                  </a:lnTo>
                  <a:lnTo>
                    <a:pt x="5133" y="830"/>
                  </a:lnTo>
                  <a:close/>
                  <a:moveTo>
                    <a:pt x="3699" y="811"/>
                  </a:moveTo>
                  <a:lnTo>
                    <a:pt x="3699" y="811"/>
                  </a:lnTo>
                  <a:lnTo>
                    <a:pt x="2835" y="811"/>
                  </a:lnTo>
                  <a:lnTo>
                    <a:pt x="2842" y="815"/>
                  </a:lnTo>
                  <a:lnTo>
                    <a:pt x="2849" y="825"/>
                  </a:lnTo>
                  <a:lnTo>
                    <a:pt x="2849" y="830"/>
                  </a:lnTo>
                  <a:lnTo>
                    <a:pt x="3364" y="830"/>
                  </a:lnTo>
                  <a:lnTo>
                    <a:pt x="3366" y="825"/>
                  </a:lnTo>
                  <a:lnTo>
                    <a:pt x="3371" y="820"/>
                  </a:lnTo>
                  <a:lnTo>
                    <a:pt x="3378" y="815"/>
                  </a:lnTo>
                  <a:lnTo>
                    <a:pt x="3381" y="815"/>
                  </a:lnTo>
                  <a:lnTo>
                    <a:pt x="3385" y="815"/>
                  </a:lnTo>
                  <a:lnTo>
                    <a:pt x="3390" y="815"/>
                  </a:lnTo>
                  <a:lnTo>
                    <a:pt x="3397" y="820"/>
                  </a:lnTo>
                  <a:lnTo>
                    <a:pt x="3399" y="830"/>
                  </a:lnTo>
                  <a:lnTo>
                    <a:pt x="3454" y="830"/>
                  </a:lnTo>
                  <a:lnTo>
                    <a:pt x="3454" y="830"/>
                  </a:lnTo>
                  <a:lnTo>
                    <a:pt x="3456" y="825"/>
                  </a:lnTo>
                  <a:lnTo>
                    <a:pt x="3461" y="820"/>
                  </a:lnTo>
                  <a:lnTo>
                    <a:pt x="3468" y="818"/>
                  </a:lnTo>
                  <a:lnTo>
                    <a:pt x="3475" y="815"/>
                  </a:lnTo>
                  <a:lnTo>
                    <a:pt x="3482" y="815"/>
                  </a:lnTo>
                  <a:lnTo>
                    <a:pt x="3487" y="815"/>
                  </a:lnTo>
                  <a:lnTo>
                    <a:pt x="3489" y="818"/>
                  </a:lnTo>
                  <a:lnTo>
                    <a:pt x="3489" y="820"/>
                  </a:lnTo>
                  <a:lnTo>
                    <a:pt x="3487" y="823"/>
                  </a:lnTo>
                  <a:lnTo>
                    <a:pt x="3484" y="825"/>
                  </a:lnTo>
                  <a:lnTo>
                    <a:pt x="3482" y="830"/>
                  </a:lnTo>
                  <a:lnTo>
                    <a:pt x="3480" y="830"/>
                  </a:lnTo>
                  <a:lnTo>
                    <a:pt x="3633" y="830"/>
                  </a:lnTo>
                  <a:lnTo>
                    <a:pt x="3643" y="818"/>
                  </a:lnTo>
                  <a:lnTo>
                    <a:pt x="3652" y="818"/>
                  </a:lnTo>
                  <a:lnTo>
                    <a:pt x="3662" y="820"/>
                  </a:lnTo>
                  <a:lnTo>
                    <a:pt x="3676" y="823"/>
                  </a:lnTo>
                  <a:lnTo>
                    <a:pt x="3685" y="818"/>
                  </a:lnTo>
                  <a:lnTo>
                    <a:pt x="3690" y="815"/>
                  </a:lnTo>
                  <a:lnTo>
                    <a:pt x="3699" y="811"/>
                  </a:lnTo>
                  <a:lnTo>
                    <a:pt x="3699" y="811"/>
                  </a:lnTo>
                  <a:close/>
                  <a:moveTo>
                    <a:pt x="5150" y="811"/>
                  </a:moveTo>
                  <a:lnTo>
                    <a:pt x="5150" y="811"/>
                  </a:lnTo>
                  <a:lnTo>
                    <a:pt x="3744" y="811"/>
                  </a:lnTo>
                  <a:lnTo>
                    <a:pt x="3747" y="813"/>
                  </a:lnTo>
                  <a:lnTo>
                    <a:pt x="3749" y="815"/>
                  </a:lnTo>
                  <a:lnTo>
                    <a:pt x="3754" y="820"/>
                  </a:lnTo>
                  <a:lnTo>
                    <a:pt x="3756" y="825"/>
                  </a:lnTo>
                  <a:lnTo>
                    <a:pt x="3761" y="830"/>
                  </a:lnTo>
                  <a:lnTo>
                    <a:pt x="3761" y="830"/>
                  </a:lnTo>
                  <a:lnTo>
                    <a:pt x="5133" y="830"/>
                  </a:lnTo>
                  <a:lnTo>
                    <a:pt x="5138" y="823"/>
                  </a:lnTo>
                  <a:lnTo>
                    <a:pt x="5150" y="811"/>
                  </a:lnTo>
                  <a:lnTo>
                    <a:pt x="5150" y="811"/>
                  </a:lnTo>
                  <a:close/>
                  <a:moveTo>
                    <a:pt x="5164" y="789"/>
                  </a:moveTo>
                  <a:lnTo>
                    <a:pt x="5164" y="789"/>
                  </a:lnTo>
                  <a:lnTo>
                    <a:pt x="2790" y="789"/>
                  </a:lnTo>
                  <a:lnTo>
                    <a:pt x="2792" y="792"/>
                  </a:lnTo>
                  <a:lnTo>
                    <a:pt x="2797" y="794"/>
                  </a:lnTo>
                  <a:lnTo>
                    <a:pt x="2802" y="794"/>
                  </a:lnTo>
                  <a:lnTo>
                    <a:pt x="2816" y="799"/>
                  </a:lnTo>
                  <a:lnTo>
                    <a:pt x="2833" y="806"/>
                  </a:lnTo>
                  <a:lnTo>
                    <a:pt x="2835" y="811"/>
                  </a:lnTo>
                  <a:lnTo>
                    <a:pt x="3699" y="811"/>
                  </a:lnTo>
                  <a:lnTo>
                    <a:pt x="3699" y="808"/>
                  </a:lnTo>
                  <a:lnTo>
                    <a:pt x="3704" y="804"/>
                  </a:lnTo>
                  <a:lnTo>
                    <a:pt x="3709" y="799"/>
                  </a:lnTo>
                  <a:lnTo>
                    <a:pt x="3714" y="799"/>
                  </a:lnTo>
                  <a:lnTo>
                    <a:pt x="3721" y="799"/>
                  </a:lnTo>
                  <a:lnTo>
                    <a:pt x="3730" y="799"/>
                  </a:lnTo>
                  <a:lnTo>
                    <a:pt x="3742" y="806"/>
                  </a:lnTo>
                  <a:lnTo>
                    <a:pt x="3744" y="811"/>
                  </a:lnTo>
                  <a:lnTo>
                    <a:pt x="5150" y="811"/>
                  </a:lnTo>
                  <a:lnTo>
                    <a:pt x="5157" y="801"/>
                  </a:lnTo>
                  <a:lnTo>
                    <a:pt x="5164" y="789"/>
                  </a:lnTo>
                  <a:lnTo>
                    <a:pt x="5164" y="789"/>
                  </a:lnTo>
                  <a:close/>
                  <a:moveTo>
                    <a:pt x="5171" y="771"/>
                  </a:moveTo>
                  <a:lnTo>
                    <a:pt x="5171" y="771"/>
                  </a:lnTo>
                  <a:lnTo>
                    <a:pt x="2830" y="771"/>
                  </a:lnTo>
                  <a:lnTo>
                    <a:pt x="2830" y="771"/>
                  </a:lnTo>
                  <a:lnTo>
                    <a:pt x="2823" y="775"/>
                  </a:lnTo>
                  <a:lnTo>
                    <a:pt x="2816" y="778"/>
                  </a:lnTo>
                  <a:lnTo>
                    <a:pt x="2807" y="780"/>
                  </a:lnTo>
                  <a:lnTo>
                    <a:pt x="2799" y="782"/>
                  </a:lnTo>
                  <a:lnTo>
                    <a:pt x="2795" y="785"/>
                  </a:lnTo>
                  <a:lnTo>
                    <a:pt x="2790" y="785"/>
                  </a:lnTo>
                  <a:lnTo>
                    <a:pt x="2790" y="787"/>
                  </a:lnTo>
                  <a:lnTo>
                    <a:pt x="2790" y="789"/>
                  </a:lnTo>
                  <a:lnTo>
                    <a:pt x="5164" y="789"/>
                  </a:lnTo>
                  <a:lnTo>
                    <a:pt x="5166" y="780"/>
                  </a:lnTo>
                  <a:lnTo>
                    <a:pt x="5171" y="771"/>
                  </a:lnTo>
                  <a:lnTo>
                    <a:pt x="5171" y="771"/>
                  </a:lnTo>
                  <a:close/>
                  <a:moveTo>
                    <a:pt x="5410" y="771"/>
                  </a:moveTo>
                  <a:lnTo>
                    <a:pt x="5410" y="771"/>
                  </a:lnTo>
                  <a:lnTo>
                    <a:pt x="5410" y="771"/>
                  </a:lnTo>
                  <a:lnTo>
                    <a:pt x="5410" y="771"/>
                  </a:lnTo>
                  <a:lnTo>
                    <a:pt x="5410" y="771"/>
                  </a:lnTo>
                  <a:lnTo>
                    <a:pt x="5410" y="771"/>
                  </a:lnTo>
                  <a:close/>
                  <a:moveTo>
                    <a:pt x="5176" y="752"/>
                  </a:moveTo>
                  <a:lnTo>
                    <a:pt x="5176" y="752"/>
                  </a:lnTo>
                  <a:lnTo>
                    <a:pt x="2896" y="752"/>
                  </a:lnTo>
                  <a:lnTo>
                    <a:pt x="2894" y="754"/>
                  </a:lnTo>
                  <a:lnTo>
                    <a:pt x="2892" y="756"/>
                  </a:lnTo>
                  <a:lnTo>
                    <a:pt x="2887" y="756"/>
                  </a:lnTo>
                  <a:lnTo>
                    <a:pt x="2866" y="761"/>
                  </a:lnTo>
                  <a:lnTo>
                    <a:pt x="2842" y="768"/>
                  </a:lnTo>
                  <a:lnTo>
                    <a:pt x="2830" y="771"/>
                  </a:lnTo>
                  <a:lnTo>
                    <a:pt x="5171" y="771"/>
                  </a:lnTo>
                  <a:lnTo>
                    <a:pt x="5176" y="756"/>
                  </a:lnTo>
                  <a:lnTo>
                    <a:pt x="5176" y="752"/>
                  </a:lnTo>
                  <a:lnTo>
                    <a:pt x="5176" y="752"/>
                  </a:lnTo>
                  <a:close/>
                  <a:moveTo>
                    <a:pt x="5426" y="752"/>
                  </a:moveTo>
                  <a:lnTo>
                    <a:pt x="5426" y="752"/>
                  </a:lnTo>
                  <a:lnTo>
                    <a:pt x="5414" y="752"/>
                  </a:lnTo>
                  <a:lnTo>
                    <a:pt x="5412" y="754"/>
                  </a:lnTo>
                  <a:lnTo>
                    <a:pt x="5412" y="766"/>
                  </a:lnTo>
                  <a:lnTo>
                    <a:pt x="5412" y="771"/>
                  </a:lnTo>
                  <a:lnTo>
                    <a:pt x="5412" y="771"/>
                  </a:lnTo>
                  <a:lnTo>
                    <a:pt x="5412" y="768"/>
                  </a:lnTo>
                  <a:lnTo>
                    <a:pt x="5417" y="759"/>
                  </a:lnTo>
                  <a:lnTo>
                    <a:pt x="5426" y="752"/>
                  </a:lnTo>
                  <a:lnTo>
                    <a:pt x="5426" y="752"/>
                  </a:lnTo>
                  <a:close/>
                  <a:moveTo>
                    <a:pt x="5183" y="733"/>
                  </a:moveTo>
                  <a:lnTo>
                    <a:pt x="5183" y="733"/>
                  </a:lnTo>
                  <a:lnTo>
                    <a:pt x="2901" y="733"/>
                  </a:lnTo>
                  <a:lnTo>
                    <a:pt x="2899" y="735"/>
                  </a:lnTo>
                  <a:lnTo>
                    <a:pt x="2899" y="737"/>
                  </a:lnTo>
                  <a:lnTo>
                    <a:pt x="2899" y="742"/>
                  </a:lnTo>
                  <a:lnTo>
                    <a:pt x="2899" y="747"/>
                  </a:lnTo>
                  <a:lnTo>
                    <a:pt x="2896" y="752"/>
                  </a:lnTo>
                  <a:lnTo>
                    <a:pt x="2896" y="752"/>
                  </a:lnTo>
                  <a:lnTo>
                    <a:pt x="5176" y="752"/>
                  </a:lnTo>
                  <a:lnTo>
                    <a:pt x="5180" y="737"/>
                  </a:lnTo>
                  <a:lnTo>
                    <a:pt x="5183" y="733"/>
                  </a:lnTo>
                  <a:lnTo>
                    <a:pt x="5183" y="733"/>
                  </a:lnTo>
                  <a:close/>
                  <a:moveTo>
                    <a:pt x="5443" y="733"/>
                  </a:moveTo>
                  <a:lnTo>
                    <a:pt x="5443" y="733"/>
                  </a:lnTo>
                  <a:lnTo>
                    <a:pt x="5421" y="733"/>
                  </a:lnTo>
                  <a:lnTo>
                    <a:pt x="5417" y="737"/>
                  </a:lnTo>
                  <a:lnTo>
                    <a:pt x="5414" y="752"/>
                  </a:lnTo>
                  <a:lnTo>
                    <a:pt x="5424" y="752"/>
                  </a:lnTo>
                  <a:lnTo>
                    <a:pt x="5426" y="749"/>
                  </a:lnTo>
                  <a:lnTo>
                    <a:pt x="5438" y="737"/>
                  </a:lnTo>
                  <a:lnTo>
                    <a:pt x="5443" y="733"/>
                  </a:lnTo>
                  <a:lnTo>
                    <a:pt x="5443" y="733"/>
                  </a:lnTo>
                  <a:close/>
                  <a:moveTo>
                    <a:pt x="5188" y="712"/>
                  </a:moveTo>
                  <a:lnTo>
                    <a:pt x="5188" y="712"/>
                  </a:lnTo>
                  <a:lnTo>
                    <a:pt x="2941" y="712"/>
                  </a:lnTo>
                  <a:lnTo>
                    <a:pt x="2936" y="719"/>
                  </a:lnTo>
                  <a:lnTo>
                    <a:pt x="2934" y="721"/>
                  </a:lnTo>
                  <a:lnTo>
                    <a:pt x="2929" y="721"/>
                  </a:lnTo>
                  <a:lnTo>
                    <a:pt x="2922" y="721"/>
                  </a:lnTo>
                  <a:lnTo>
                    <a:pt x="2913" y="723"/>
                  </a:lnTo>
                  <a:lnTo>
                    <a:pt x="2903" y="728"/>
                  </a:lnTo>
                  <a:lnTo>
                    <a:pt x="2901" y="733"/>
                  </a:lnTo>
                  <a:lnTo>
                    <a:pt x="5183" y="733"/>
                  </a:lnTo>
                  <a:lnTo>
                    <a:pt x="5185" y="721"/>
                  </a:lnTo>
                  <a:lnTo>
                    <a:pt x="5188" y="712"/>
                  </a:lnTo>
                  <a:lnTo>
                    <a:pt x="5188" y="712"/>
                  </a:lnTo>
                  <a:close/>
                  <a:moveTo>
                    <a:pt x="5464" y="712"/>
                  </a:moveTo>
                  <a:lnTo>
                    <a:pt x="5464" y="712"/>
                  </a:lnTo>
                  <a:lnTo>
                    <a:pt x="5428" y="712"/>
                  </a:lnTo>
                  <a:lnTo>
                    <a:pt x="5426" y="723"/>
                  </a:lnTo>
                  <a:lnTo>
                    <a:pt x="5421" y="733"/>
                  </a:lnTo>
                  <a:lnTo>
                    <a:pt x="5443" y="733"/>
                  </a:lnTo>
                  <a:lnTo>
                    <a:pt x="5450" y="726"/>
                  </a:lnTo>
                  <a:lnTo>
                    <a:pt x="5464" y="712"/>
                  </a:lnTo>
                  <a:lnTo>
                    <a:pt x="5464" y="712"/>
                  </a:lnTo>
                  <a:close/>
                  <a:moveTo>
                    <a:pt x="5183" y="695"/>
                  </a:moveTo>
                  <a:lnTo>
                    <a:pt x="5183" y="695"/>
                  </a:lnTo>
                  <a:lnTo>
                    <a:pt x="2962" y="695"/>
                  </a:lnTo>
                  <a:lnTo>
                    <a:pt x="2953" y="700"/>
                  </a:lnTo>
                  <a:lnTo>
                    <a:pt x="2946" y="709"/>
                  </a:lnTo>
                  <a:lnTo>
                    <a:pt x="2941" y="712"/>
                  </a:lnTo>
                  <a:lnTo>
                    <a:pt x="5188" y="712"/>
                  </a:lnTo>
                  <a:lnTo>
                    <a:pt x="5188" y="704"/>
                  </a:lnTo>
                  <a:lnTo>
                    <a:pt x="5185" y="695"/>
                  </a:lnTo>
                  <a:lnTo>
                    <a:pt x="5183" y="695"/>
                  </a:lnTo>
                  <a:lnTo>
                    <a:pt x="5183" y="695"/>
                  </a:lnTo>
                  <a:close/>
                  <a:moveTo>
                    <a:pt x="5483" y="695"/>
                  </a:moveTo>
                  <a:lnTo>
                    <a:pt x="5483" y="695"/>
                  </a:lnTo>
                  <a:lnTo>
                    <a:pt x="5424" y="695"/>
                  </a:lnTo>
                  <a:lnTo>
                    <a:pt x="5426" y="697"/>
                  </a:lnTo>
                  <a:lnTo>
                    <a:pt x="5428" y="712"/>
                  </a:lnTo>
                  <a:lnTo>
                    <a:pt x="5428" y="712"/>
                  </a:lnTo>
                  <a:lnTo>
                    <a:pt x="5464" y="712"/>
                  </a:lnTo>
                  <a:lnTo>
                    <a:pt x="5471" y="704"/>
                  </a:lnTo>
                  <a:lnTo>
                    <a:pt x="5483" y="695"/>
                  </a:lnTo>
                  <a:lnTo>
                    <a:pt x="5483" y="695"/>
                  </a:lnTo>
                  <a:close/>
                  <a:moveTo>
                    <a:pt x="5124" y="674"/>
                  </a:moveTo>
                  <a:lnTo>
                    <a:pt x="5124" y="674"/>
                  </a:lnTo>
                  <a:lnTo>
                    <a:pt x="5105" y="674"/>
                  </a:lnTo>
                  <a:lnTo>
                    <a:pt x="5103" y="674"/>
                  </a:lnTo>
                  <a:lnTo>
                    <a:pt x="5098" y="674"/>
                  </a:lnTo>
                  <a:lnTo>
                    <a:pt x="5098" y="674"/>
                  </a:lnTo>
                  <a:lnTo>
                    <a:pt x="3128" y="674"/>
                  </a:lnTo>
                  <a:lnTo>
                    <a:pt x="3125" y="674"/>
                  </a:lnTo>
                  <a:lnTo>
                    <a:pt x="3111" y="678"/>
                  </a:lnTo>
                  <a:lnTo>
                    <a:pt x="3109" y="678"/>
                  </a:lnTo>
                  <a:lnTo>
                    <a:pt x="3104" y="678"/>
                  </a:lnTo>
                  <a:lnTo>
                    <a:pt x="3102" y="678"/>
                  </a:lnTo>
                  <a:lnTo>
                    <a:pt x="3102" y="678"/>
                  </a:lnTo>
                  <a:lnTo>
                    <a:pt x="3097" y="676"/>
                  </a:lnTo>
                  <a:lnTo>
                    <a:pt x="3095" y="674"/>
                  </a:lnTo>
                  <a:lnTo>
                    <a:pt x="3007" y="674"/>
                  </a:lnTo>
                  <a:lnTo>
                    <a:pt x="3010" y="676"/>
                  </a:lnTo>
                  <a:lnTo>
                    <a:pt x="3012" y="678"/>
                  </a:lnTo>
                  <a:lnTo>
                    <a:pt x="3014" y="681"/>
                  </a:lnTo>
                  <a:lnTo>
                    <a:pt x="3017" y="686"/>
                  </a:lnTo>
                  <a:lnTo>
                    <a:pt x="3017" y="686"/>
                  </a:lnTo>
                  <a:lnTo>
                    <a:pt x="3017" y="688"/>
                  </a:lnTo>
                  <a:lnTo>
                    <a:pt x="3014" y="688"/>
                  </a:lnTo>
                  <a:lnTo>
                    <a:pt x="3010" y="688"/>
                  </a:lnTo>
                  <a:lnTo>
                    <a:pt x="2996" y="683"/>
                  </a:lnTo>
                  <a:lnTo>
                    <a:pt x="2977" y="683"/>
                  </a:lnTo>
                  <a:lnTo>
                    <a:pt x="2965" y="690"/>
                  </a:lnTo>
                  <a:lnTo>
                    <a:pt x="2962" y="695"/>
                  </a:lnTo>
                  <a:lnTo>
                    <a:pt x="5183" y="695"/>
                  </a:lnTo>
                  <a:lnTo>
                    <a:pt x="5183" y="688"/>
                  </a:lnTo>
                  <a:lnTo>
                    <a:pt x="5178" y="681"/>
                  </a:lnTo>
                  <a:lnTo>
                    <a:pt x="5173" y="678"/>
                  </a:lnTo>
                  <a:lnTo>
                    <a:pt x="5169" y="676"/>
                  </a:lnTo>
                  <a:lnTo>
                    <a:pt x="5162" y="674"/>
                  </a:lnTo>
                  <a:lnTo>
                    <a:pt x="5150" y="678"/>
                  </a:lnTo>
                  <a:lnTo>
                    <a:pt x="5140" y="681"/>
                  </a:lnTo>
                  <a:lnTo>
                    <a:pt x="5128" y="683"/>
                  </a:lnTo>
                  <a:lnTo>
                    <a:pt x="5126" y="683"/>
                  </a:lnTo>
                  <a:lnTo>
                    <a:pt x="5124" y="681"/>
                  </a:lnTo>
                  <a:lnTo>
                    <a:pt x="5124" y="678"/>
                  </a:lnTo>
                  <a:lnTo>
                    <a:pt x="5121" y="676"/>
                  </a:lnTo>
                  <a:lnTo>
                    <a:pt x="5124" y="674"/>
                  </a:lnTo>
                  <a:lnTo>
                    <a:pt x="5124" y="674"/>
                  </a:lnTo>
                  <a:close/>
                  <a:moveTo>
                    <a:pt x="5497" y="674"/>
                  </a:moveTo>
                  <a:lnTo>
                    <a:pt x="5497" y="674"/>
                  </a:lnTo>
                  <a:lnTo>
                    <a:pt x="5417" y="674"/>
                  </a:lnTo>
                  <a:lnTo>
                    <a:pt x="5419" y="683"/>
                  </a:lnTo>
                  <a:lnTo>
                    <a:pt x="5424" y="695"/>
                  </a:lnTo>
                  <a:lnTo>
                    <a:pt x="5483" y="695"/>
                  </a:lnTo>
                  <a:lnTo>
                    <a:pt x="5485" y="688"/>
                  </a:lnTo>
                  <a:lnTo>
                    <a:pt x="5497" y="674"/>
                  </a:lnTo>
                  <a:lnTo>
                    <a:pt x="5497" y="674"/>
                  </a:lnTo>
                  <a:lnTo>
                    <a:pt x="5497" y="674"/>
                  </a:lnTo>
                  <a:close/>
                  <a:moveTo>
                    <a:pt x="5121" y="662"/>
                  </a:moveTo>
                  <a:lnTo>
                    <a:pt x="5121" y="662"/>
                  </a:lnTo>
                  <a:lnTo>
                    <a:pt x="5119" y="662"/>
                  </a:lnTo>
                  <a:lnTo>
                    <a:pt x="5117" y="664"/>
                  </a:lnTo>
                  <a:lnTo>
                    <a:pt x="5112" y="667"/>
                  </a:lnTo>
                  <a:lnTo>
                    <a:pt x="5110" y="671"/>
                  </a:lnTo>
                  <a:lnTo>
                    <a:pt x="5105" y="674"/>
                  </a:lnTo>
                  <a:lnTo>
                    <a:pt x="5105" y="674"/>
                  </a:lnTo>
                  <a:lnTo>
                    <a:pt x="5124" y="674"/>
                  </a:lnTo>
                  <a:lnTo>
                    <a:pt x="5124" y="671"/>
                  </a:lnTo>
                  <a:lnTo>
                    <a:pt x="5124" y="667"/>
                  </a:lnTo>
                  <a:lnTo>
                    <a:pt x="5124" y="662"/>
                  </a:lnTo>
                  <a:lnTo>
                    <a:pt x="5121" y="662"/>
                  </a:lnTo>
                  <a:lnTo>
                    <a:pt x="5121" y="662"/>
                  </a:lnTo>
                  <a:lnTo>
                    <a:pt x="5121" y="662"/>
                  </a:lnTo>
                  <a:close/>
                  <a:moveTo>
                    <a:pt x="3045" y="655"/>
                  </a:moveTo>
                  <a:lnTo>
                    <a:pt x="3045" y="655"/>
                  </a:lnTo>
                  <a:lnTo>
                    <a:pt x="3003" y="655"/>
                  </a:lnTo>
                  <a:lnTo>
                    <a:pt x="3000" y="657"/>
                  </a:lnTo>
                  <a:lnTo>
                    <a:pt x="3003" y="667"/>
                  </a:lnTo>
                  <a:lnTo>
                    <a:pt x="3005" y="671"/>
                  </a:lnTo>
                  <a:lnTo>
                    <a:pt x="3007" y="674"/>
                  </a:lnTo>
                  <a:lnTo>
                    <a:pt x="3007" y="674"/>
                  </a:lnTo>
                  <a:lnTo>
                    <a:pt x="3095" y="674"/>
                  </a:lnTo>
                  <a:lnTo>
                    <a:pt x="3095" y="674"/>
                  </a:lnTo>
                  <a:lnTo>
                    <a:pt x="3092" y="671"/>
                  </a:lnTo>
                  <a:lnTo>
                    <a:pt x="3083" y="671"/>
                  </a:lnTo>
                  <a:lnTo>
                    <a:pt x="3078" y="671"/>
                  </a:lnTo>
                  <a:lnTo>
                    <a:pt x="3073" y="671"/>
                  </a:lnTo>
                  <a:lnTo>
                    <a:pt x="3066" y="671"/>
                  </a:lnTo>
                  <a:lnTo>
                    <a:pt x="3066" y="671"/>
                  </a:lnTo>
                  <a:lnTo>
                    <a:pt x="3066" y="671"/>
                  </a:lnTo>
                  <a:lnTo>
                    <a:pt x="3057" y="674"/>
                  </a:lnTo>
                  <a:lnTo>
                    <a:pt x="3055" y="671"/>
                  </a:lnTo>
                  <a:lnTo>
                    <a:pt x="3052" y="669"/>
                  </a:lnTo>
                  <a:lnTo>
                    <a:pt x="3050" y="667"/>
                  </a:lnTo>
                  <a:lnTo>
                    <a:pt x="3048" y="662"/>
                  </a:lnTo>
                  <a:lnTo>
                    <a:pt x="3045" y="657"/>
                  </a:lnTo>
                  <a:lnTo>
                    <a:pt x="3045" y="655"/>
                  </a:lnTo>
                  <a:lnTo>
                    <a:pt x="3045" y="655"/>
                  </a:lnTo>
                  <a:close/>
                  <a:moveTo>
                    <a:pt x="5105" y="655"/>
                  </a:moveTo>
                  <a:lnTo>
                    <a:pt x="5105" y="655"/>
                  </a:lnTo>
                  <a:lnTo>
                    <a:pt x="3203" y="655"/>
                  </a:lnTo>
                  <a:lnTo>
                    <a:pt x="3203" y="655"/>
                  </a:lnTo>
                  <a:lnTo>
                    <a:pt x="3203" y="660"/>
                  </a:lnTo>
                  <a:lnTo>
                    <a:pt x="3203" y="662"/>
                  </a:lnTo>
                  <a:lnTo>
                    <a:pt x="3203" y="667"/>
                  </a:lnTo>
                  <a:lnTo>
                    <a:pt x="3201" y="669"/>
                  </a:lnTo>
                  <a:lnTo>
                    <a:pt x="3199" y="671"/>
                  </a:lnTo>
                  <a:lnTo>
                    <a:pt x="3194" y="671"/>
                  </a:lnTo>
                  <a:lnTo>
                    <a:pt x="3189" y="669"/>
                  </a:lnTo>
                  <a:lnTo>
                    <a:pt x="3170" y="662"/>
                  </a:lnTo>
                  <a:lnTo>
                    <a:pt x="3156" y="662"/>
                  </a:lnTo>
                  <a:lnTo>
                    <a:pt x="3149" y="664"/>
                  </a:lnTo>
                  <a:lnTo>
                    <a:pt x="3140" y="669"/>
                  </a:lnTo>
                  <a:lnTo>
                    <a:pt x="3125" y="674"/>
                  </a:lnTo>
                  <a:lnTo>
                    <a:pt x="5098" y="674"/>
                  </a:lnTo>
                  <a:lnTo>
                    <a:pt x="5095" y="671"/>
                  </a:lnTo>
                  <a:lnTo>
                    <a:pt x="5098" y="662"/>
                  </a:lnTo>
                  <a:lnTo>
                    <a:pt x="5105" y="655"/>
                  </a:lnTo>
                  <a:lnTo>
                    <a:pt x="5105" y="655"/>
                  </a:lnTo>
                  <a:close/>
                  <a:moveTo>
                    <a:pt x="5528" y="655"/>
                  </a:moveTo>
                  <a:lnTo>
                    <a:pt x="5528" y="655"/>
                  </a:lnTo>
                  <a:lnTo>
                    <a:pt x="5412" y="655"/>
                  </a:lnTo>
                  <a:lnTo>
                    <a:pt x="5412" y="657"/>
                  </a:lnTo>
                  <a:lnTo>
                    <a:pt x="5414" y="669"/>
                  </a:lnTo>
                  <a:lnTo>
                    <a:pt x="5417" y="674"/>
                  </a:lnTo>
                  <a:lnTo>
                    <a:pt x="5497" y="674"/>
                  </a:lnTo>
                  <a:lnTo>
                    <a:pt x="5504" y="667"/>
                  </a:lnTo>
                  <a:lnTo>
                    <a:pt x="5516" y="662"/>
                  </a:lnTo>
                  <a:lnTo>
                    <a:pt x="5525" y="660"/>
                  </a:lnTo>
                  <a:lnTo>
                    <a:pt x="5528" y="655"/>
                  </a:lnTo>
                  <a:lnTo>
                    <a:pt x="5528" y="655"/>
                  </a:lnTo>
                  <a:close/>
                  <a:moveTo>
                    <a:pt x="3045" y="634"/>
                  </a:moveTo>
                  <a:lnTo>
                    <a:pt x="3045" y="634"/>
                  </a:lnTo>
                  <a:lnTo>
                    <a:pt x="3005" y="634"/>
                  </a:lnTo>
                  <a:lnTo>
                    <a:pt x="3003" y="645"/>
                  </a:lnTo>
                  <a:lnTo>
                    <a:pt x="3003" y="655"/>
                  </a:lnTo>
                  <a:lnTo>
                    <a:pt x="3045" y="655"/>
                  </a:lnTo>
                  <a:lnTo>
                    <a:pt x="3045" y="650"/>
                  </a:lnTo>
                  <a:lnTo>
                    <a:pt x="3045" y="648"/>
                  </a:lnTo>
                  <a:lnTo>
                    <a:pt x="3045" y="641"/>
                  </a:lnTo>
                  <a:lnTo>
                    <a:pt x="3045" y="634"/>
                  </a:lnTo>
                  <a:lnTo>
                    <a:pt x="3045" y="634"/>
                  </a:lnTo>
                  <a:lnTo>
                    <a:pt x="3045" y="634"/>
                  </a:lnTo>
                  <a:close/>
                  <a:moveTo>
                    <a:pt x="3135" y="634"/>
                  </a:moveTo>
                  <a:lnTo>
                    <a:pt x="3135" y="634"/>
                  </a:lnTo>
                  <a:lnTo>
                    <a:pt x="3062" y="634"/>
                  </a:lnTo>
                  <a:lnTo>
                    <a:pt x="3062" y="636"/>
                  </a:lnTo>
                  <a:lnTo>
                    <a:pt x="3062" y="641"/>
                  </a:lnTo>
                  <a:lnTo>
                    <a:pt x="3064" y="645"/>
                  </a:lnTo>
                  <a:lnTo>
                    <a:pt x="3066" y="648"/>
                  </a:lnTo>
                  <a:lnTo>
                    <a:pt x="3069" y="650"/>
                  </a:lnTo>
                  <a:lnTo>
                    <a:pt x="3073" y="650"/>
                  </a:lnTo>
                  <a:lnTo>
                    <a:pt x="3081" y="648"/>
                  </a:lnTo>
                  <a:lnTo>
                    <a:pt x="3095" y="645"/>
                  </a:lnTo>
                  <a:lnTo>
                    <a:pt x="3109" y="643"/>
                  </a:lnTo>
                  <a:lnTo>
                    <a:pt x="3121" y="638"/>
                  </a:lnTo>
                  <a:lnTo>
                    <a:pt x="3130" y="636"/>
                  </a:lnTo>
                  <a:lnTo>
                    <a:pt x="3135" y="634"/>
                  </a:lnTo>
                  <a:lnTo>
                    <a:pt x="3135" y="634"/>
                  </a:lnTo>
                  <a:lnTo>
                    <a:pt x="3135" y="634"/>
                  </a:lnTo>
                  <a:lnTo>
                    <a:pt x="3135" y="634"/>
                  </a:lnTo>
                  <a:close/>
                  <a:moveTo>
                    <a:pt x="5140" y="634"/>
                  </a:moveTo>
                  <a:lnTo>
                    <a:pt x="5140" y="634"/>
                  </a:lnTo>
                  <a:lnTo>
                    <a:pt x="3206" y="634"/>
                  </a:lnTo>
                  <a:lnTo>
                    <a:pt x="3203" y="643"/>
                  </a:lnTo>
                  <a:lnTo>
                    <a:pt x="3203" y="648"/>
                  </a:lnTo>
                  <a:lnTo>
                    <a:pt x="3203" y="650"/>
                  </a:lnTo>
                  <a:lnTo>
                    <a:pt x="3203" y="655"/>
                  </a:lnTo>
                  <a:lnTo>
                    <a:pt x="5105" y="655"/>
                  </a:lnTo>
                  <a:lnTo>
                    <a:pt x="5105" y="652"/>
                  </a:lnTo>
                  <a:lnTo>
                    <a:pt x="5119" y="645"/>
                  </a:lnTo>
                  <a:lnTo>
                    <a:pt x="5136" y="636"/>
                  </a:lnTo>
                  <a:lnTo>
                    <a:pt x="5140" y="634"/>
                  </a:lnTo>
                  <a:lnTo>
                    <a:pt x="5140" y="634"/>
                  </a:lnTo>
                  <a:close/>
                  <a:moveTo>
                    <a:pt x="5532" y="634"/>
                  </a:moveTo>
                  <a:lnTo>
                    <a:pt x="5532" y="634"/>
                  </a:lnTo>
                  <a:lnTo>
                    <a:pt x="5414" y="634"/>
                  </a:lnTo>
                  <a:lnTo>
                    <a:pt x="5412" y="643"/>
                  </a:lnTo>
                  <a:lnTo>
                    <a:pt x="5410" y="655"/>
                  </a:lnTo>
                  <a:lnTo>
                    <a:pt x="5528" y="655"/>
                  </a:lnTo>
                  <a:lnTo>
                    <a:pt x="5528" y="650"/>
                  </a:lnTo>
                  <a:lnTo>
                    <a:pt x="5530" y="638"/>
                  </a:lnTo>
                  <a:lnTo>
                    <a:pt x="5532" y="634"/>
                  </a:lnTo>
                  <a:lnTo>
                    <a:pt x="5532" y="634"/>
                  </a:lnTo>
                  <a:close/>
                  <a:moveTo>
                    <a:pt x="3033" y="619"/>
                  </a:moveTo>
                  <a:lnTo>
                    <a:pt x="3033" y="619"/>
                  </a:lnTo>
                  <a:lnTo>
                    <a:pt x="3024" y="622"/>
                  </a:lnTo>
                  <a:lnTo>
                    <a:pt x="3012" y="626"/>
                  </a:lnTo>
                  <a:lnTo>
                    <a:pt x="3005" y="631"/>
                  </a:lnTo>
                  <a:lnTo>
                    <a:pt x="3005" y="634"/>
                  </a:lnTo>
                  <a:lnTo>
                    <a:pt x="3045" y="634"/>
                  </a:lnTo>
                  <a:lnTo>
                    <a:pt x="3048" y="631"/>
                  </a:lnTo>
                  <a:lnTo>
                    <a:pt x="3048" y="626"/>
                  </a:lnTo>
                  <a:lnTo>
                    <a:pt x="3045" y="622"/>
                  </a:lnTo>
                  <a:lnTo>
                    <a:pt x="3043" y="619"/>
                  </a:lnTo>
                  <a:lnTo>
                    <a:pt x="3033" y="619"/>
                  </a:lnTo>
                  <a:lnTo>
                    <a:pt x="3033" y="619"/>
                  </a:lnTo>
                  <a:close/>
                  <a:moveTo>
                    <a:pt x="3149" y="615"/>
                  </a:moveTo>
                  <a:lnTo>
                    <a:pt x="3149" y="615"/>
                  </a:lnTo>
                  <a:lnTo>
                    <a:pt x="3062" y="615"/>
                  </a:lnTo>
                  <a:lnTo>
                    <a:pt x="3062" y="622"/>
                  </a:lnTo>
                  <a:lnTo>
                    <a:pt x="3064" y="631"/>
                  </a:lnTo>
                  <a:lnTo>
                    <a:pt x="3062" y="634"/>
                  </a:lnTo>
                  <a:lnTo>
                    <a:pt x="3137" y="634"/>
                  </a:lnTo>
                  <a:lnTo>
                    <a:pt x="3137" y="634"/>
                  </a:lnTo>
                  <a:lnTo>
                    <a:pt x="3140" y="631"/>
                  </a:lnTo>
                  <a:lnTo>
                    <a:pt x="3142" y="629"/>
                  </a:lnTo>
                  <a:lnTo>
                    <a:pt x="3147" y="624"/>
                  </a:lnTo>
                  <a:lnTo>
                    <a:pt x="3149" y="619"/>
                  </a:lnTo>
                  <a:lnTo>
                    <a:pt x="3149" y="615"/>
                  </a:lnTo>
                  <a:lnTo>
                    <a:pt x="3149" y="615"/>
                  </a:lnTo>
                  <a:close/>
                  <a:moveTo>
                    <a:pt x="5164" y="615"/>
                  </a:moveTo>
                  <a:lnTo>
                    <a:pt x="5164" y="615"/>
                  </a:lnTo>
                  <a:lnTo>
                    <a:pt x="3218" y="615"/>
                  </a:lnTo>
                  <a:lnTo>
                    <a:pt x="3213" y="619"/>
                  </a:lnTo>
                  <a:lnTo>
                    <a:pt x="3208" y="631"/>
                  </a:lnTo>
                  <a:lnTo>
                    <a:pt x="3206" y="634"/>
                  </a:lnTo>
                  <a:lnTo>
                    <a:pt x="5140" y="634"/>
                  </a:lnTo>
                  <a:lnTo>
                    <a:pt x="5147" y="631"/>
                  </a:lnTo>
                  <a:lnTo>
                    <a:pt x="5162" y="619"/>
                  </a:lnTo>
                  <a:lnTo>
                    <a:pt x="5164" y="615"/>
                  </a:lnTo>
                  <a:lnTo>
                    <a:pt x="5164" y="615"/>
                  </a:lnTo>
                  <a:close/>
                  <a:moveTo>
                    <a:pt x="5539" y="615"/>
                  </a:moveTo>
                  <a:lnTo>
                    <a:pt x="5539" y="615"/>
                  </a:lnTo>
                  <a:lnTo>
                    <a:pt x="5428" y="615"/>
                  </a:lnTo>
                  <a:lnTo>
                    <a:pt x="5424" y="622"/>
                  </a:lnTo>
                  <a:lnTo>
                    <a:pt x="5417" y="631"/>
                  </a:lnTo>
                  <a:lnTo>
                    <a:pt x="5414" y="634"/>
                  </a:lnTo>
                  <a:lnTo>
                    <a:pt x="5532" y="634"/>
                  </a:lnTo>
                  <a:lnTo>
                    <a:pt x="5535" y="626"/>
                  </a:lnTo>
                  <a:lnTo>
                    <a:pt x="5539" y="615"/>
                  </a:lnTo>
                  <a:lnTo>
                    <a:pt x="5539" y="615"/>
                  </a:lnTo>
                  <a:close/>
                  <a:moveTo>
                    <a:pt x="3031" y="596"/>
                  </a:moveTo>
                  <a:lnTo>
                    <a:pt x="3031" y="596"/>
                  </a:lnTo>
                  <a:lnTo>
                    <a:pt x="2972" y="596"/>
                  </a:lnTo>
                  <a:lnTo>
                    <a:pt x="2974" y="598"/>
                  </a:lnTo>
                  <a:lnTo>
                    <a:pt x="2984" y="605"/>
                  </a:lnTo>
                  <a:lnTo>
                    <a:pt x="2996" y="610"/>
                  </a:lnTo>
                  <a:lnTo>
                    <a:pt x="3010" y="610"/>
                  </a:lnTo>
                  <a:lnTo>
                    <a:pt x="3022" y="608"/>
                  </a:lnTo>
                  <a:lnTo>
                    <a:pt x="3026" y="600"/>
                  </a:lnTo>
                  <a:lnTo>
                    <a:pt x="3029" y="598"/>
                  </a:lnTo>
                  <a:lnTo>
                    <a:pt x="3031" y="596"/>
                  </a:lnTo>
                  <a:lnTo>
                    <a:pt x="3031" y="596"/>
                  </a:lnTo>
                  <a:close/>
                  <a:moveTo>
                    <a:pt x="3154" y="596"/>
                  </a:moveTo>
                  <a:lnTo>
                    <a:pt x="3154" y="596"/>
                  </a:lnTo>
                  <a:lnTo>
                    <a:pt x="3052" y="596"/>
                  </a:lnTo>
                  <a:lnTo>
                    <a:pt x="3052" y="598"/>
                  </a:lnTo>
                  <a:lnTo>
                    <a:pt x="3059" y="610"/>
                  </a:lnTo>
                  <a:lnTo>
                    <a:pt x="3059" y="615"/>
                  </a:lnTo>
                  <a:lnTo>
                    <a:pt x="3149" y="615"/>
                  </a:lnTo>
                  <a:lnTo>
                    <a:pt x="3149" y="615"/>
                  </a:lnTo>
                  <a:lnTo>
                    <a:pt x="3149" y="603"/>
                  </a:lnTo>
                  <a:lnTo>
                    <a:pt x="3154" y="596"/>
                  </a:lnTo>
                  <a:lnTo>
                    <a:pt x="3154" y="596"/>
                  </a:lnTo>
                  <a:close/>
                  <a:moveTo>
                    <a:pt x="5185" y="596"/>
                  </a:moveTo>
                  <a:lnTo>
                    <a:pt x="5185" y="596"/>
                  </a:lnTo>
                  <a:lnTo>
                    <a:pt x="3255" y="596"/>
                  </a:lnTo>
                  <a:lnTo>
                    <a:pt x="3258" y="596"/>
                  </a:lnTo>
                  <a:lnTo>
                    <a:pt x="3260" y="598"/>
                  </a:lnTo>
                  <a:lnTo>
                    <a:pt x="3265" y="600"/>
                  </a:lnTo>
                  <a:lnTo>
                    <a:pt x="3267" y="605"/>
                  </a:lnTo>
                  <a:lnTo>
                    <a:pt x="3267" y="608"/>
                  </a:lnTo>
                  <a:lnTo>
                    <a:pt x="3267" y="612"/>
                  </a:lnTo>
                  <a:lnTo>
                    <a:pt x="3253" y="615"/>
                  </a:lnTo>
                  <a:lnTo>
                    <a:pt x="3244" y="612"/>
                  </a:lnTo>
                  <a:lnTo>
                    <a:pt x="3229" y="608"/>
                  </a:lnTo>
                  <a:lnTo>
                    <a:pt x="3220" y="610"/>
                  </a:lnTo>
                  <a:lnTo>
                    <a:pt x="3218" y="615"/>
                  </a:lnTo>
                  <a:lnTo>
                    <a:pt x="5164" y="615"/>
                  </a:lnTo>
                  <a:lnTo>
                    <a:pt x="5173" y="605"/>
                  </a:lnTo>
                  <a:lnTo>
                    <a:pt x="5185" y="596"/>
                  </a:lnTo>
                  <a:lnTo>
                    <a:pt x="5185" y="596"/>
                  </a:lnTo>
                  <a:close/>
                  <a:moveTo>
                    <a:pt x="5539" y="596"/>
                  </a:moveTo>
                  <a:lnTo>
                    <a:pt x="5539" y="596"/>
                  </a:lnTo>
                  <a:lnTo>
                    <a:pt x="5450" y="596"/>
                  </a:lnTo>
                  <a:lnTo>
                    <a:pt x="5447" y="598"/>
                  </a:lnTo>
                  <a:lnTo>
                    <a:pt x="5433" y="610"/>
                  </a:lnTo>
                  <a:lnTo>
                    <a:pt x="5428" y="615"/>
                  </a:lnTo>
                  <a:lnTo>
                    <a:pt x="5539" y="615"/>
                  </a:lnTo>
                  <a:lnTo>
                    <a:pt x="5542" y="612"/>
                  </a:lnTo>
                  <a:lnTo>
                    <a:pt x="5542" y="608"/>
                  </a:lnTo>
                  <a:lnTo>
                    <a:pt x="5542" y="605"/>
                  </a:lnTo>
                  <a:lnTo>
                    <a:pt x="5539" y="603"/>
                  </a:lnTo>
                  <a:lnTo>
                    <a:pt x="5539" y="600"/>
                  </a:lnTo>
                  <a:lnTo>
                    <a:pt x="5539" y="598"/>
                  </a:lnTo>
                  <a:lnTo>
                    <a:pt x="5539" y="596"/>
                  </a:lnTo>
                  <a:lnTo>
                    <a:pt x="5539" y="596"/>
                  </a:lnTo>
                  <a:lnTo>
                    <a:pt x="5539" y="596"/>
                  </a:lnTo>
                  <a:close/>
                  <a:moveTo>
                    <a:pt x="3173" y="574"/>
                  </a:moveTo>
                  <a:lnTo>
                    <a:pt x="3173" y="574"/>
                  </a:lnTo>
                  <a:lnTo>
                    <a:pt x="2962" y="574"/>
                  </a:lnTo>
                  <a:lnTo>
                    <a:pt x="2962" y="577"/>
                  </a:lnTo>
                  <a:lnTo>
                    <a:pt x="2965" y="589"/>
                  </a:lnTo>
                  <a:lnTo>
                    <a:pt x="2972" y="596"/>
                  </a:lnTo>
                  <a:lnTo>
                    <a:pt x="3031" y="596"/>
                  </a:lnTo>
                  <a:lnTo>
                    <a:pt x="3031" y="596"/>
                  </a:lnTo>
                  <a:lnTo>
                    <a:pt x="3031" y="591"/>
                  </a:lnTo>
                  <a:lnTo>
                    <a:pt x="3036" y="589"/>
                  </a:lnTo>
                  <a:lnTo>
                    <a:pt x="3038" y="584"/>
                  </a:lnTo>
                  <a:lnTo>
                    <a:pt x="3043" y="582"/>
                  </a:lnTo>
                  <a:lnTo>
                    <a:pt x="3045" y="582"/>
                  </a:lnTo>
                  <a:lnTo>
                    <a:pt x="3048" y="582"/>
                  </a:lnTo>
                  <a:lnTo>
                    <a:pt x="3050" y="582"/>
                  </a:lnTo>
                  <a:lnTo>
                    <a:pt x="3050" y="584"/>
                  </a:lnTo>
                  <a:lnTo>
                    <a:pt x="3052" y="596"/>
                  </a:lnTo>
                  <a:lnTo>
                    <a:pt x="3154" y="596"/>
                  </a:lnTo>
                  <a:lnTo>
                    <a:pt x="3156" y="593"/>
                  </a:lnTo>
                  <a:lnTo>
                    <a:pt x="3163" y="584"/>
                  </a:lnTo>
                  <a:lnTo>
                    <a:pt x="3168" y="579"/>
                  </a:lnTo>
                  <a:lnTo>
                    <a:pt x="3170" y="577"/>
                  </a:lnTo>
                  <a:lnTo>
                    <a:pt x="3173" y="574"/>
                  </a:lnTo>
                  <a:lnTo>
                    <a:pt x="3173" y="574"/>
                  </a:lnTo>
                  <a:close/>
                  <a:moveTo>
                    <a:pt x="5313" y="574"/>
                  </a:moveTo>
                  <a:lnTo>
                    <a:pt x="5313" y="574"/>
                  </a:lnTo>
                  <a:lnTo>
                    <a:pt x="3345" y="574"/>
                  </a:lnTo>
                  <a:lnTo>
                    <a:pt x="3343" y="577"/>
                  </a:lnTo>
                  <a:lnTo>
                    <a:pt x="3331" y="579"/>
                  </a:lnTo>
                  <a:lnTo>
                    <a:pt x="3314" y="579"/>
                  </a:lnTo>
                  <a:lnTo>
                    <a:pt x="3293" y="582"/>
                  </a:lnTo>
                  <a:lnTo>
                    <a:pt x="3277" y="582"/>
                  </a:lnTo>
                  <a:lnTo>
                    <a:pt x="3260" y="584"/>
                  </a:lnTo>
                  <a:lnTo>
                    <a:pt x="3248" y="584"/>
                  </a:lnTo>
                  <a:lnTo>
                    <a:pt x="3246" y="589"/>
                  </a:lnTo>
                  <a:lnTo>
                    <a:pt x="3246" y="589"/>
                  </a:lnTo>
                  <a:lnTo>
                    <a:pt x="3248" y="591"/>
                  </a:lnTo>
                  <a:lnTo>
                    <a:pt x="3253" y="593"/>
                  </a:lnTo>
                  <a:lnTo>
                    <a:pt x="3255" y="596"/>
                  </a:lnTo>
                  <a:lnTo>
                    <a:pt x="5185" y="596"/>
                  </a:lnTo>
                  <a:lnTo>
                    <a:pt x="5188" y="593"/>
                  </a:lnTo>
                  <a:lnTo>
                    <a:pt x="5197" y="584"/>
                  </a:lnTo>
                  <a:lnTo>
                    <a:pt x="5206" y="582"/>
                  </a:lnTo>
                  <a:lnTo>
                    <a:pt x="5221" y="582"/>
                  </a:lnTo>
                  <a:lnTo>
                    <a:pt x="5240" y="582"/>
                  </a:lnTo>
                  <a:lnTo>
                    <a:pt x="5261" y="584"/>
                  </a:lnTo>
                  <a:lnTo>
                    <a:pt x="5284" y="582"/>
                  </a:lnTo>
                  <a:lnTo>
                    <a:pt x="5306" y="579"/>
                  </a:lnTo>
                  <a:lnTo>
                    <a:pt x="5313" y="574"/>
                  </a:lnTo>
                  <a:lnTo>
                    <a:pt x="5313" y="574"/>
                  </a:lnTo>
                  <a:close/>
                  <a:moveTo>
                    <a:pt x="5402" y="574"/>
                  </a:moveTo>
                  <a:lnTo>
                    <a:pt x="5402" y="574"/>
                  </a:lnTo>
                  <a:lnTo>
                    <a:pt x="5339" y="574"/>
                  </a:lnTo>
                  <a:lnTo>
                    <a:pt x="5348" y="584"/>
                  </a:lnTo>
                  <a:lnTo>
                    <a:pt x="5365" y="589"/>
                  </a:lnTo>
                  <a:lnTo>
                    <a:pt x="5377" y="589"/>
                  </a:lnTo>
                  <a:lnTo>
                    <a:pt x="5381" y="589"/>
                  </a:lnTo>
                  <a:lnTo>
                    <a:pt x="5384" y="589"/>
                  </a:lnTo>
                  <a:lnTo>
                    <a:pt x="5386" y="589"/>
                  </a:lnTo>
                  <a:lnTo>
                    <a:pt x="5388" y="589"/>
                  </a:lnTo>
                  <a:lnTo>
                    <a:pt x="5388" y="589"/>
                  </a:lnTo>
                  <a:lnTo>
                    <a:pt x="5391" y="584"/>
                  </a:lnTo>
                  <a:lnTo>
                    <a:pt x="5395" y="584"/>
                  </a:lnTo>
                  <a:lnTo>
                    <a:pt x="5398" y="579"/>
                  </a:lnTo>
                  <a:lnTo>
                    <a:pt x="5402" y="574"/>
                  </a:lnTo>
                  <a:lnTo>
                    <a:pt x="5402" y="574"/>
                  </a:lnTo>
                  <a:close/>
                  <a:moveTo>
                    <a:pt x="5547" y="574"/>
                  </a:moveTo>
                  <a:lnTo>
                    <a:pt x="5547" y="574"/>
                  </a:lnTo>
                  <a:lnTo>
                    <a:pt x="5490" y="574"/>
                  </a:lnTo>
                  <a:lnTo>
                    <a:pt x="5480" y="582"/>
                  </a:lnTo>
                  <a:lnTo>
                    <a:pt x="5462" y="589"/>
                  </a:lnTo>
                  <a:lnTo>
                    <a:pt x="5450" y="596"/>
                  </a:lnTo>
                  <a:lnTo>
                    <a:pt x="5537" y="596"/>
                  </a:lnTo>
                  <a:lnTo>
                    <a:pt x="5537" y="591"/>
                  </a:lnTo>
                  <a:lnTo>
                    <a:pt x="5542" y="589"/>
                  </a:lnTo>
                  <a:lnTo>
                    <a:pt x="5544" y="577"/>
                  </a:lnTo>
                  <a:lnTo>
                    <a:pt x="5547" y="574"/>
                  </a:lnTo>
                  <a:lnTo>
                    <a:pt x="5547" y="574"/>
                  </a:lnTo>
                  <a:close/>
                  <a:moveTo>
                    <a:pt x="3180" y="558"/>
                  </a:moveTo>
                  <a:lnTo>
                    <a:pt x="3180" y="558"/>
                  </a:lnTo>
                  <a:lnTo>
                    <a:pt x="2962" y="558"/>
                  </a:lnTo>
                  <a:lnTo>
                    <a:pt x="2962" y="565"/>
                  </a:lnTo>
                  <a:lnTo>
                    <a:pt x="2962" y="572"/>
                  </a:lnTo>
                  <a:lnTo>
                    <a:pt x="2962" y="574"/>
                  </a:lnTo>
                  <a:lnTo>
                    <a:pt x="3173" y="574"/>
                  </a:lnTo>
                  <a:lnTo>
                    <a:pt x="3175" y="572"/>
                  </a:lnTo>
                  <a:lnTo>
                    <a:pt x="3177" y="572"/>
                  </a:lnTo>
                  <a:lnTo>
                    <a:pt x="3177" y="567"/>
                  </a:lnTo>
                  <a:lnTo>
                    <a:pt x="3180" y="563"/>
                  </a:lnTo>
                  <a:lnTo>
                    <a:pt x="3180" y="558"/>
                  </a:lnTo>
                  <a:lnTo>
                    <a:pt x="3180" y="558"/>
                  </a:lnTo>
                  <a:lnTo>
                    <a:pt x="3180" y="558"/>
                  </a:lnTo>
                  <a:close/>
                  <a:moveTo>
                    <a:pt x="3267" y="558"/>
                  </a:moveTo>
                  <a:lnTo>
                    <a:pt x="3267" y="558"/>
                  </a:lnTo>
                  <a:lnTo>
                    <a:pt x="3232" y="558"/>
                  </a:lnTo>
                  <a:lnTo>
                    <a:pt x="3234" y="560"/>
                  </a:lnTo>
                  <a:lnTo>
                    <a:pt x="3236" y="565"/>
                  </a:lnTo>
                  <a:lnTo>
                    <a:pt x="3239" y="567"/>
                  </a:lnTo>
                  <a:lnTo>
                    <a:pt x="3244" y="567"/>
                  </a:lnTo>
                  <a:lnTo>
                    <a:pt x="3258" y="560"/>
                  </a:lnTo>
                  <a:lnTo>
                    <a:pt x="3267" y="558"/>
                  </a:lnTo>
                  <a:lnTo>
                    <a:pt x="3267" y="558"/>
                  </a:lnTo>
                  <a:close/>
                  <a:moveTo>
                    <a:pt x="5428" y="558"/>
                  </a:moveTo>
                  <a:lnTo>
                    <a:pt x="5428" y="558"/>
                  </a:lnTo>
                  <a:lnTo>
                    <a:pt x="3411" y="558"/>
                  </a:lnTo>
                  <a:lnTo>
                    <a:pt x="3411" y="558"/>
                  </a:lnTo>
                  <a:lnTo>
                    <a:pt x="3404" y="563"/>
                  </a:lnTo>
                  <a:lnTo>
                    <a:pt x="3395" y="560"/>
                  </a:lnTo>
                  <a:lnTo>
                    <a:pt x="3383" y="558"/>
                  </a:lnTo>
                  <a:lnTo>
                    <a:pt x="3381" y="558"/>
                  </a:lnTo>
                  <a:lnTo>
                    <a:pt x="3338" y="558"/>
                  </a:lnTo>
                  <a:lnTo>
                    <a:pt x="3338" y="558"/>
                  </a:lnTo>
                  <a:lnTo>
                    <a:pt x="3343" y="560"/>
                  </a:lnTo>
                  <a:lnTo>
                    <a:pt x="3343" y="565"/>
                  </a:lnTo>
                  <a:lnTo>
                    <a:pt x="3345" y="567"/>
                  </a:lnTo>
                  <a:lnTo>
                    <a:pt x="3347" y="572"/>
                  </a:lnTo>
                  <a:lnTo>
                    <a:pt x="3345" y="574"/>
                  </a:lnTo>
                  <a:lnTo>
                    <a:pt x="3345" y="574"/>
                  </a:lnTo>
                  <a:lnTo>
                    <a:pt x="5315" y="574"/>
                  </a:lnTo>
                  <a:lnTo>
                    <a:pt x="5317" y="574"/>
                  </a:lnTo>
                  <a:lnTo>
                    <a:pt x="5329" y="572"/>
                  </a:lnTo>
                  <a:lnTo>
                    <a:pt x="5336" y="574"/>
                  </a:lnTo>
                  <a:lnTo>
                    <a:pt x="5339" y="574"/>
                  </a:lnTo>
                  <a:lnTo>
                    <a:pt x="5402" y="574"/>
                  </a:lnTo>
                  <a:lnTo>
                    <a:pt x="5405" y="574"/>
                  </a:lnTo>
                  <a:lnTo>
                    <a:pt x="5424" y="560"/>
                  </a:lnTo>
                  <a:lnTo>
                    <a:pt x="5428" y="558"/>
                  </a:lnTo>
                  <a:lnTo>
                    <a:pt x="5428" y="558"/>
                  </a:lnTo>
                  <a:close/>
                  <a:moveTo>
                    <a:pt x="5667" y="558"/>
                  </a:moveTo>
                  <a:lnTo>
                    <a:pt x="5667" y="558"/>
                  </a:lnTo>
                  <a:lnTo>
                    <a:pt x="5518" y="558"/>
                  </a:lnTo>
                  <a:lnTo>
                    <a:pt x="5514" y="558"/>
                  </a:lnTo>
                  <a:lnTo>
                    <a:pt x="5502" y="567"/>
                  </a:lnTo>
                  <a:lnTo>
                    <a:pt x="5495" y="574"/>
                  </a:lnTo>
                  <a:lnTo>
                    <a:pt x="5490" y="574"/>
                  </a:lnTo>
                  <a:lnTo>
                    <a:pt x="5547" y="574"/>
                  </a:lnTo>
                  <a:lnTo>
                    <a:pt x="5549" y="567"/>
                  </a:lnTo>
                  <a:lnTo>
                    <a:pt x="5558" y="563"/>
                  </a:lnTo>
                  <a:lnTo>
                    <a:pt x="5570" y="558"/>
                  </a:lnTo>
                  <a:lnTo>
                    <a:pt x="5589" y="558"/>
                  </a:lnTo>
                  <a:lnTo>
                    <a:pt x="5608" y="558"/>
                  </a:lnTo>
                  <a:lnTo>
                    <a:pt x="5620" y="558"/>
                  </a:lnTo>
                  <a:lnTo>
                    <a:pt x="5627" y="560"/>
                  </a:lnTo>
                  <a:lnTo>
                    <a:pt x="5634" y="560"/>
                  </a:lnTo>
                  <a:lnTo>
                    <a:pt x="5651" y="558"/>
                  </a:lnTo>
                  <a:lnTo>
                    <a:pt x="5667" y="558"/>
                  </a:lnTo>
                  <a:lnTo>
                    <a:pt x="5667" y="558"/>
                  </a:lnTo>
                  <a:close/>
                  <a:moveTo>
                    <a:pt x="3149" y="537"/>
                  </a:moveTo>
                  <a:lnTo>
                    <a:pt x="3149" y="537"/>
                  </a:lnTo>
                  <a:lnTo>
                    <a:pt x="2953" y="537"/>
                  </a:lnTo>
                  <a:lnTo>
                    <a:pt x="2955" y="541"/>
                  </a:lnTo>
                  <a:lnTo>
                    <a:pt x="2960" y="556"/>
                  </a:lnTo>
                  <a:lnTo>
                    <a:pt x="2960" y="558"/>
                  </a:lnTo>
                  <a:lnTo>
                    <a:pt x="3180" y="558"/>
                  </a:lnTo>
                  <a:lnTo>
                    <a:pt x="3177" y="556"/>
                  </a:lnTo>
                  <a:lnTo>
                    <a:pt x="3177" y="551"/>
                  </a:lnTo>
                  <a:lnTo>
                    <a:pt x="3170" y="549"/>
                  </a:lnTo>
                  <a:lnTo>
                    <a:pt x="3166" y="546"/>
                  </a:lnTo>
                  <a:lnTo>
                    <a:pt x="3161" y="544"/>
                  </a:lnTo>
                  <a:lnTo>
                    <a:pt x="3156" y="541"/>
                  </a:lnTo>
                  <a:lnTo>
                    <a:pt x="3154" y="541"/>
                  </a:lnTo>
                  <a:lnTo>
                    <a:pt x="3151" y="541"/>
                  </a:lnTo>
                  <a:lnTo>
                    <a:pt x="3149" y="537"/>
                  </a:lnTo>
                  <a:lnTo>
                    <a:pt x="3149" y="537"/>
                  </a:lnTo>
                  <a:close/>
                  <a:moveTo>
                    <a:pt x="3378" y="537"/>
                  </a:moveTo>
                  <a:lnTo>
                    <a:pt x="3378" y="537"/>
                  </a:lnTo>
                  <a:lnTo>
                    <a:pt x="3222" y="537"/>
                  </a:lnTo>
                  <a:lnTo>
                    <a:pt x="3225" y="541"/>
                  </a:lnTo>
                  <a:lnTo>
                    <a:pt x="3225" y="546"/>
                  </a:lnTo>
                  <a:lnTo>
                    <a:pt x="3227" y="551"/>
                  </a:lnTo>
                  <a:lnTo>
                    <a:pt x="3232" y="558"/>
                  </a:lnTo>
                  <a:lnTo>
                    <a:pt x="3232" y="558"/>
                  </a:lnTo>
                  <a:lnTo>
                    <a:pt x="3267" y="558"/>
                  </a:lnTo>
                  <a:lnTo>
                    <a:pt x="3272" y="556"/>
                  </a:lnTo>
                  <a:lnTo>
                    <a:pt x="3286" y="551"/>
                  </a:lnTo>
                  <a:lnTo>
                    <a:pt x="3298" y="556"/>
                  </a:lnTo>
                  <a:lnTo>
                    <a:pt x="3312" y="551"/>
                  </a:lnTo>
                  <a:lnTo>
                    <a:pt x="3324" y="551"/>
                  </a:lnTo>
                  <a:lnTo>
                    <a:pt x="3331" y="551"/>
                  </a:lnTo>
                  <a:lnTo>
                    <a:pt x="3333" y="551"/>
                  </a:lnTo>
                  <a:lnTo>
                    <a:pt x="3336" y="556"/>
                  </a:lnTo>
                  <a:lnTo>
                    <a:pt x="3338" y="558"/>
                  </a:lnTo>
                  <a:lnTo>
                    <a:pt x="3381" y="558"/>
                  </a:lnTo>
                  <a:lnTo>
                    <a:pt x="3373" y="551"/>
                  </a:lnTo>
                  <a:lnTo>
                    <a:pt x="3371" y="541"/>
                  </a:lnTo>
                  <a:lnTo>
                    <a:pt x="3378" y="537"/>
                  </a:lnTo>
                  <a:lnTo>
                    <a:pt x="3378" y="537"/>
                  </a:lnTo>
                  <a:close/>
                  <a:moveTo>
                    <a:pt x="5452" y="537"/>
                  </a:moveTo>
                  <a:lnTo>
                    <a:pt x="5452" y="537"/>
                  </a:lnTo>
                  <a:lnTo>
                    <a:pt x="3397" y="537"/>
                  </a:lnTo>
                  <a:lnTo>
                    <a:pt x="3397" y="539"/>
                  </a:lnTo>
                  <a:lnTo>
                    <a:pt x="3407" y="544"/>
                  </a:lnTo>
                  <a:lnTo>
                    <a:pt x="3411" y="551"/>
                  </a:lnTo>
                  <a:lnTo>
                    <a:pt x="3411" y="558"/>
                  </a:lnTo>
                  <a:lnTo>
                    <a:pt x="5428" y="558"/>
                  </a:lnTo>
                  <a:lnTo>
                    <a:pt x="5440" y="549"/>
                  </a:lnTo>
                  <a:lnTo>
                    <a:pt x="5452" y="537"/>
                  </a:lnTo>
                  <a:lnTo>
                    <a:pt x="5452" y="537"/>
                  </a:lnTo>
                  <a:close/>
                  <a:moveTo>
                    <a:pt x="5532" y="537"/>
                  </a:moveTo>
                  <a:lnTo>
                    <a:pt x="5532" y="537"/>
                  </a:lnTo>
                  <a:lnTo>
                    <a:pt x="5490" y="537"/>
                  </a:lnTo>
                  <a:lnTo>
                    <a:pt x="5490" y="539"/>
                  </a:lnTo>
                  <a:lnTo>
                    <a:pt x="5490" y="541"/>
                  </a:lnTo>
                  <a:lnTo>
                    <a:pt x="5490" y="546"/>
                  </a:lnTo>
                  <a:lnTo>
                    <a:pt x="5492" y="551"/>
                  </a:lnTo>
                  <a:lnTo>
                    <a:pt x="5495" y="551"/>
                  </a:lnTo>
                  <a:lnTo>
                    <a:pt x="5497" y="551"/>
                  </a:lnTo>
                  <a:lnTo>
                    <a:pt x="5509" y="551"/>
                  </a:lnTo>
                  <a:lnTo>
                    <a:pt x="5525" y="541"/>
                  </a:lnTo>
                  <a:lnTo>
                    <a:pt x="5532" y="537"/>
                  </a:lnTo>
                  <a:lnTo>
                    <a:pt x="5532" y="537"/>
                  </a:lnTo>
                  <a:close/>
                  <a:moveTo>
                    <a:pt x="5710" y="537"/>
                  </a:moveTo>
                  <a:lnTo>
                    <a:pt x="5710" y="537"/>
                  </a:lnTo>
                  <a:lnTo>
                    <a:pt x="5542" y="537"/>
                  </a:lnTo>
                  <a:lnTo>
                    <a:pt x="5542" y="539"/>
                  </a:lnTo>
                  <a:lnTo>
                    <a:pt x="5528" y="549"/>
                  </a:lnTo>
                  <a:lnTo>
                    <a:pt x="5516" y="558"/>
                  </a:lnTo>
                  <a:lnTo>
                    <a:pt x="5667" y="558"/>
                  </a:lnTo>
                  <a:lnTo>
                    <a:pt x="5672" y="556"/>
                  </a:lnTo>
                  <a:lnTo>
                    <a:pt x="5691" y="546"/>
                  </a:lnTo>
                  <a:lnTo>
                    <a:pt x="5707" y="539"/>
                  </a:lnTo>
                  <a:lnTo>
                    <a:pt x="5710" y="537"/>
                  </a:lnTo>
                  <a:lnTo>
                    <a:pt x="5710" y="537"/>
                  </a:lnTo>
                  <a:close/>
                  <a:moveTo>
                    <a:pt x="3163" y="518"/>
                  </a:moveTo>
                  <a:lnTo>
                    <a:pt x="3163" y="518"/>
                  </a:lnTo>
                  <a:lnTo>
                    <a:pt x="2972" y="518"/>
                  </a:lnTo>
                  <a:lnTo>
                    <a:pt x="2965" y="523"/>
                  </a:lnTo>
                  <a:lnTo>
                    <a:pt x="2958" y="530"/>
                  </a:lnTo>
                  <a:lnTo>
                    <a:pt x="2953" y="537"/>
                  </a:lnTo>
                  <a:lnTo>
                    <a:pt x="2953" y="537"/>
                  </a:lnTo>
                  <a:lnTo>
                    <a:pt x="3149" y="537"/>
                  </a:lnTo>
                  <a:lnTo>
                    <a:pt x="3149" y="537"/>
                  </a:lnTo>
                  <a:lnTo>
                    <a:pt x="3149" y="534"/>
                  </a:lnTo>
                  <a:lnTo>
                    <a:pt x="3151" y="530"/>
                  </a:lnTo>
                  <a:lnTo>
                    <a:pt x="3154" y="525"/>
                  </a:lnTo>
                  <a:lnTo>
                    <a:pt x="3159" y="523"/>
                  </a:lnTo>
                  <a:lnTo>
                    <a:pt x="3163" y="518"/>
                  </a:lnTo>
                  <a:lnTo>
                    <a:pt x="3163" y="518"/>
                  </a:lnTo>
                  <a:close/>
                  <a:moveTo>
                    <a:pt x="5773" y="518"/>
                  </a:moveTo>
                  <a:lnTo>
                    <a:pt x="5773" y="518"/>
                  </a:lnTo>
                  <a:lnTo>
                    <a:pt x="3218" y="518"/>
                  </a:lnTo>
                  <a:lnTo>
                    <a:pt x="3218" y="518"/>
                  </a:lnTo>
                  <a:lnTo>
                    <a:pt x="3218" y="527"/>
                  </a:lnTo>
                  <a:lnTo>
                    <a:pt x="3222" y="537"/>
                  </a:lnTo>
                  <a:lnTo>
                    <a:pt x="3222" y="537"/>
                  </a:lnTo>
                  <a:lnTo>
                    <a:pt x="3378" y="537"/>
                  </a:lnTo>
                  <a:lnTo>
                    <a:pt x="3378" y="534"/>
                  </a:lnTo>
                  <a:lnTo>
                    <a:pt x="3388" y="534"/>
                  </a:lnTo>
                  <a:lnTo>
                    <a:pt x="3397" y="537"/>
                  </a:lnTo>
                  <a:lnTo>
                    <a:pt x="5452" y="537"/>
                  </a:lnTo>
                  <a:lnTo>
                    <a:pt x="5452" y="537"/>
                  </a:lnTo>
                  <a:lnTo>
                    <a:pt x="5459" y="530"/>
                  </a:lnTo>
                  <a:lnTo>
                    <a:pt x="5469" y="525"/>
                  </a:lnTo>
                  <a:lnTo>
                    <a:pt x="5478" y="523"/>
                  </a:lnTo>
                  <a:lnTo>
                    <a:pt x="5485" y="523"/>
                  </a:lnTo>
                  <a:lnTo>
                    <a:pt x="5488" y="527"/>
                  </a:lnTo>
                  <a:lnTo>
                    <a:pt x="5490" y="532"/>
                  </a:lnTo>
                  <a:lnTo>
                    <a:pt x="5490" y="537"/>
                  </a:lnTo>
                  <a:lnTo>
                    <a:pt x="5532" y="537"/>
                  </a:lnTo>
                  <a:lnTo>
                    <a:pt x="5539" y="534"/>
                  </a:lnTo>
                  <a:lnTo>
                    <a:pt x="5547" y="530"/>
                  </a:lnTo>
                  <a:lnTo>
                    <a:pt x="5551" y="527"/>
                  </a:lnTo>
                  <a:lnTo>
                    <a:pt x="5556" y="525"/>
                  </a:lnTo>
                  <a:lnTo>
                    <a:pt x="5561" y="523"/>
                  </a:lnTo>
                  <a:lnTo>
                    <a:pt x="5563" y="520"/>
                  </a:lnTo>
                  <a:lnTo>
                    <a:pt x="5563" y="520"/>
                  </a:lnTo>
                  <a:lnTo>
                    <a:pt x="5561" y="523"/>
                  </a:lnTo>
                  <a:lnTo>
                    <a:pt x="5551" y="527"/>
                  </a:lnTo>
                  <a:lnTo>
                    <a:pt x="5542" y="537"/>
                  </a:lnTo>
                  <a:lnTo>
                    <a:pt x="5710" y="537"/>
                  </a:lnTo>
                  <a:lnTo>
                    <a:pt x="5728" y="527"/>
                  </a:lnTo>
                  <a:lnTo>
                    <a:pt x="5750" y="523"/>
                  </a:lnTo>
                  <a:lnTo>
                    <a:pt x="5771" y="518"/>
                  </a:lnTo>
                  <a:lnTo>
                    <a:pt x="5773" y="518"/>
                  </a:lnTo>
                  <a:lnTo>
                    <a:pt x="5773" y="518"/>
                  </a:lnTo>
                  <a:close/>
                  <a:moveTo>
                    <a:pt x="5811" y="518"/>
                  </a:moveTo>
                  <a:lnTo>
                    <a:pt x="5811" y="518"/>
                  </a:lnTo>
                  <a:lnTo>
                    <a:pt x="5795" y="518"/>
                  </a:lnTo>
                  <a:lnTo>
                    <a:pt x="5795" y="518"/>
                  </a:lnTo>
                  <a:lnTo>
                    <a:pt x="5799" y="520"/>
                  </a:lnTo>
                  <a:lnTo>
                    <a:pt x="5802" y="520"/>
                  </a:lnTo>
                  <a:lnTo>
                    <a:pt x="5806" y="520"/>
                  </a:lnTo>
                  <a:lnTo>
                    <a:pt x="5809" y="520"/>
                  </a:lnTo>
                  <a:lnTo>
                    <a:pt x="5811" y="518"/>
                  </a:lnTo>
                  <a:lnTo>
                    <a:pt x="5811" y="518"/>
                  </a:lnTo>
                  <a:close/>
                  <a:moveTo>
                    <a:pt x="3208" y="497"/>
                  </a:moveTo>
                  <a:lnTo>
                    <a:pt x="3208" y="497"/>
                  </a:lnTo>
                  <a:lnTo>
                    <a:pt x="3007" y="497"/>
                  </a:lnTo>
                  <a:lnTo>
                    <a:pt x="2993" y="504"/>
                  </a:lnTo>
                  <a:lnTo>
                    <a:pt x="2979" y="511"/>
                  </a:lnTo>
                  <a:lnTo>
                    <a:pt x="2972" y="518"/>
                  </a:lnTo>
                  <a:lnTo>
                    <a:pt x="3163" y="518"/>
                  </a:lnTo>
                  <a:lnTo>
                    <a:pt x="3168" y="513"/>
                  </a:lnTo>
                  <a:lnTo>
                    <a:pt x="3180" y="511"/>
                  </a:lnTo>
                  <a:lnTo>
                    <a:pt x="3189" y="508"/>
                  </a:lnTo>
                  <a:lnTo>
                    <a:pt x="3203" y="504"/>
                  </a:lnTo>
                  <a:lnTo>
                    <a:pt x="3208" y="497"/>
                  </a:lnTo>
                  <a:lnTo>
                    <a:pt x="3208" y="497"/>
                  </a:lnTo>
                  <a:close/>
                  <a:moveTo>
                    <a:pt x="5799" y="497"/>
                  </a:moveTo>
                  <a:lnTo>
                    <a:pt x="5799" y="497"/>
                  </a:lnTo>
                  <a:lnTo>
                    <a:pt x="3232" y="497"/>
                  </a:lnTo>
                  <a:lnTo>
                    <a:pt x="3229" y="499"/>
                  </a:lnTo>
                  <a:lnTo>
                    <a:pt x="3220" y="508"/>
                  </a:lnTo>
                  <a:lnTo>
                    <a:pt x="3218" y="518"/>
                  </a:lnTo>
                  <a:lnTo>
                    <a:pt x="5773" y="518"/>
                  </a:lnTo>
                  <a:lnTo>
                    <a:pt x="5785" y="515"/>
                  </a:lnTo>
                  <a:lnTo>
                    <a:pt x="5795" y="518"/>
                  </a:lnTo>
                  <a:lnTo>
                    <a:pt x="5811" y="518"/>
                  </a:lnTo>
                  <a:lnTo>
                    <a:pt x="5813" y="518"/>
                  </a:lnTo>
                  <a:lnTo>
                    <a:pt x="5813" y="515"/>
                  </a:lnTo>
                  <a:lnTo>
                    <a:pt x="5813" y="511"/>
                  </a:lnTo>
                  <a:lnTo>
                    <a:pt x="5809" y="508"/>
                  </a:lnTo>
                  <a:lnTo>
                    <a:pt x="5806" y="504"/>
                  </a:lnTo>
                  <a:lnTo>
                    <a:pt x="5802" y="499"/>
                  </a:lnTo>
                  <a:lnTo>
                    <a:pt x="5799" y="497"/>
                  </a:lnTo>
                  <a:lnTo>
                    <a:pt x="5799" y="497"/>
                  </a:lnTo>
                  <a:close/>
                  <a:moveTo>
                    <a:pt x="3225" y="478"/>
                  </a:moveTo>
                  <a:lnTo>
                    <a:pt x="3225" y="478"/>
                  </a:lnTo>
                  <a:lnTo>
                    <a:pt x="3043" y="478"/>
                  </a:lnTo>
                  <a:lnTo>
                    <a:pt x="3031" y="487"/>
                  </a:lnTo>
                  <a:lnTo>
                    <a:pt x="3012" y="497"/>
                  </a:lnTo>
                  <a:lnTo>
                    <a:pt x="3007" y="497"/>
                  </a:lnTo>
                  <a:lnTo>
                    <a:pt x="3208" y="497"/>
                  </a:lnTo>
                  <a:lnTo>
                    <a:pt x="3215" y="492"/>
                  </a:lnTo>
                  <a:lnTo>
                    <a:pt x="3225" y="478"/>
                  </a:lnTo>
                  <a:lnTo>
                    <a:pt x="3225" y="478"/>
                  </a:lnTo>
                  <a:lnTo>
                    <a:pt x="3225" y="478"/>
                  </a:lnTo>
                  <a:close/>
                  <a:moveTo>
                    <a:pt x="5788" y="478"/>
                  </a:moveTo>
                  <a:lnTo>
                    <a:pt x="5788" y="478"/>
                  </a:lnTo>
                  <a:lnTo>
                    <a:pt x="3525" y="478"/>
                  </a:lnTo>
                  <a:lnTo>
                    <a:pt x="3525" y="478"/>
                  </a:lnTo>
                  <a:lnTo>
                    <a:pt x="3522" y="480"/>
                  </a:lnTo>
                  <a:lnTo>
                    <a:pt x="3518" y="480"/>
                  </a:lnTo>
                  <a:lnTo>
                    <a:pt x="3515" y="482"/>
                  </a:lnTo>
                  <a:lnTo>
                    <a:pt x="3513" y="482"/>
                  </a:lnTo>
                  <a:lnTo>
                    <a:pt x="3510" y="482"/>
                  </a:lnTo>
                  <a:lnTo>
                    <a:pt x="3503" y="482"/>
                  </a:lnTo>
                  <a:lnTo>
                    <a:pt x="3499" y="480"/>
                  </a:lnTo>
                  <a:lnTo>
                    <a:pt x="3496" y="478"/>
                  </a:lnTo>
                  <a:lnTo>
                    <a:pt x="3468" y="478"/>
                  </a:lnTo>
                  <a:lnTo>
                    <a:pt x="3468" y="478"/>
                  </a:lnTo>
                  <a:lnTo>
                    <a:pt x="3466" y="480"/>
                  </a:lnTo>
                  <a:lnTo>
                    <a:pt x="3461" y="482"/>
                  </a:lnTo>
                  <a:lnTo>
                    <a:pt x="3459" y="482"/>
                  </a:lnTo>
                  <a:lnTo>
                    <a:pt x="3454" y="485"/>
                  </a:lnTo>
                  <a:lnTo>
                    <a:pt x="3454" y="482"/>
                  </a:lnTo>
                  <a:lnTo>
                    <a:pt x="3449" y="480"/>
                  </a:lnTo>
                  <a:lnTo>
                    <a:pt x="3449" y="478"/>
                  </a:lnTo>
                  <a:lnTo>
                    <a:pt x="3262" y="478"/>
                  </a:lnTo>
                  <a:lnTo>
                    <a:pt x="3262" y="478"/>
                  </a:lnTo>
                  <a:lnTo>
                    <a:pt x="3246" y="492"/>
                  </a:lnTo>
                  <a:lnTo>
                    <a:pt x="3232" y="497"/>
                  </a:lnTo>
                  <a:lnTo>
                    <a:pt x="5799" y="497"/>
                  </a:lnTo>
                  <a:lnTo>
                    <a:pt x="5797" y="494"/>
                  </a:lnTo>
                  <a:lnTo>
                    <a:pt x="5792" y="492"/>
                  </a:lnTo>
                  <a:lnTo>
                    <a:pt x="5790" y="487"/>
                  </a:lnTo>
                  <a:lnTo>
                    <a:pt x="5788" y="485"/>
                  </a:lnTo>
                  <a:lnTo>
                    <a:pt x="5788" y="480"/>
                  </a:lnTo>
                  <a:lnTo>
                    <a:pt x="5788" y="478"/>
                  </a:lnTo>
                  <a:lnTo>
                    <a:pt x="5788" y="478"/>
                  </a:lnTo>
                  <a:lnTo>
                    <a:pt x="5788" y="478"/>
                  </a:lnTo>
                  <a:close/>
                  <a:moveTo>
                    <a:pt x="3482" y="471"/>
                  </a:moveTo>
                  <a:lnTo>
                    <a:pt x="3482" y="471"/>
                  </a:lnTo>
                  <a:lnTo>
                    <a:pt x="3480" y="471"/>
                  </a:lnTo>
                  <a:lnTo>
                    <a:pt x="3477" y="473"/>
                  </a:lnTo>
                  <a:lnTo>
                    <a:pt x="3475" y="473"/>
                  </a:lnTo>
                  <a:lnTo>
                    <a:pt x="3475" y="475"/>
                  </a:lnTo>
                  <a:lnTo>
                    <a:pt x="3475" y="475"/>
                  </a:lnTo>
                  <a:lnTo>
                    <a:pt x="3473" y="478"/>
                  </a:lnTo>
                  <a:lnTo>
                    <a:pt x="3470" y="478"/>
                  </a:lnTo>
                  <a:lnTo>
                    <a:pt x="3496" y="478"/>
                  </a:lnTo>
                  <a:lnTo>
                    <a:pt x="3494" y="478"/>
                  </a:lnTo>
                  <a:lnTo>
                    <a:pt x="3489" y="475"/>
                  </a:lnTo>
                  <a:lnTo>
                    <a:pt x="3484" y="473"/>
                  </a:lnTo>
                  <a:lnTo>
                    <a:pt x="3482" y="471"/>
                  </a:lnTo>
                  <a:lnTo>
                    <a:pt x="3482" y="471"/>
                  </a:lnTo>
                  <a:close/>
                  <a:moveTo>
                    <a:pt x="3227" y="459"/>
                  </a:moveTo>
                  <a:lnTo>
                    <a:pt x="3227" y="459"/>
                  </a:lnTo>
                  <a:lnTo>
                    <a:pt x="3066" y="459"/>
                  </a:lnTo>
                  <a:lnTo>
                    <a:pt x="3052" y="471"/>
                  </a:lnTo>
                  <a:lnTo>
                    <a:pt x="3043" y="478"/>
                  </a:lnTo>
                  <a:lnTo>
                    <a:pt x="3225" y="478"/>
                  </a:lnTo>
                  <a:lnTo>
                    <a:pt x="3227" y="468"/>
                  </a:lnTo>
                  <a:lnTo>
                    <a:pt x="3227" y="461"/>
                  </a:lnTo>
                  <a:lnTo>
                    <a:pt x="3227" y="459"/>
                  </a:lnTo>
                  <a:lnTo>
                    <a:pt x="3227" y="459"/>
                  </a:lnTo>
                  <a:close/>
                  <a:moveTo>
                    <a:pt x="3449" y="459"/>
                  </a:moveTo>
                  <a:lnTo>
                    <a:pt x="3449" y="459"/>
                  </a:lnTo>
                  <a:lnTo>
                    <a:pt x="3286" y="459"/>
                  </a:lnTo>
                  <a:lnTo>
                    <a:pt x="3286" y="461"/>
                  </a:lnTo>
                  <a:lnTo>
                    <a:pt x="3277" y="468"/>
                  </a:lnTo>
                  <a:lnTo>
                    <a:pt x="3262" y="478"/>
                  </a:lnTo>
                  <a:lnTo>
                    <a:pt x="3451" y="478"/>
                  </a:lnTo>
                  <a:lnTo>
                    <a:pt x="3451" y="478"/>
                  </a:lnTo>
                  <a:lnTo>
                    <a:pt x="3451" y="471"/>
                  </a:lnTo>
                  <a:lnTo>
                    <a:pt x="3451" y="463"/>
                  </a:lnTo>
                  <a:lnTo>
                    <a:pt x="3449" y="461"/>
                  </a:lnTo>
                  <a:lnTo>
                    <a:pt x="3449" y="459"/>
                  </a:lnTo>
                  <a:lnTo>
                    <a:pt x="3449" y="459"/>
                  </a:lnTo>
                  <a:close/>
                  <a:moveTo>
                    <a:pt x="5816" y="459"/>
                  </a:moveTo>
                  <a:lnTo>
                    <a:pt x="5816" y="459"/>
                  </a:lnTo>
                  <a:lnTo>
                    <a:pt x="3527" y="459"/>
                  </a:lnTo>
                  <a:lnTo>
                    <a:pt x="3527" y="461"/>
                  </a:lnTo>
                  <a:lnTo>
                    <a:pt x="3527" y="466"/>
                  </a:lnTo>
                  <a:lnTo>
                    <a:pt x="3527" y="473"/>
                  </a:lnTo>
                  <a:lnTo>
                    <a:pt x="3527" y="478"/>
                  </a:lnTo>
                  <a:lnTo>
                    <a:pt x="3525" y="478"/>
                  </a:lnTo>
                  <a:lnTo>
                    <a:pt x="5788" y="478"/>
                  </a:lnTo>
                  <a:lnTo>
                    <a:pt x="5790" y="478"/>
                  </a:lnTo>
                  <a:lnTo>
                    <a:pt x="5795" y="478"/>
                  </a:lnTo>
                  <a:lnTo>
                    <a:pt x="5802" y="475"/>
                  </a:lnTo>
                  <a:lnTo>
                    <a:pt x="5806" y="473"/>
                  </a:lnTo>
                  <a:lnTo>
                    <a:pt x="5809" y="468"/>
                  </a:lnTo>
                  <a:lnTo>
                    <a:pt x="5813" y="463"/>
                  </a:lnTo>
                  <a:lnTo>
                    <a:pt x="5816" y="461"/>
                  </a:lnTo>
                  <a:lnTo>
                    <a:pt x="5816" y="459"/>
                  </a:lnTo>
                  <a:lnTo>
                    <a:pt x="5816" y="459"/>
                  </a:lnTo>
                  <a:close/>
                  <a:moveTo>
                    <a:pt x="3529" y="440"/>
                  </a:moveTo>
                  <a:lnTo>
                    <a:pt x="3529" y="440"/>
                  </a:lnTo>
                  <a:lnTo>
                    <a:pt x="3085" y="440"/>
                  </a:lnTo>
                  <a:lnTo>
                    <a:pt x="3073" y="452"/>
                  </a:lnTo>
                  <a:lnTo>
                    <a:pt x="3064" y="459"/>
                  </a:lnTo>
                  <a:lnTo>
                    <a:pt x="3225" y="459"/>
                  </a:lnTo>
                  <a:lnTo>
                    <a:pt x="3225" y="459"/>
                  </a:lnTo>
                  <a:lnTo>
                    <a:pt x="3227" y="454"/>
                  </a:lnTo>
                  <a:lnTo>
                    <a:pt x="3236" y="452"/>
                  </a:lnTo>
                  <a:lnTo>
                    <a:pt x="3251" y="452"/>
                  </a:lnTo>
                  <a:lnTo>
                    <a:pt x="3265" y="452"/>
                  </a:lnTo>
                  <a:lnTo>
                    <a:pt x="3279" y="452"/>
                  </a:lnTo>
                  <a:lnTo>
                    <a:pt x="3286" y="454"/>
                  </a:lnTo>
                  <a:lnTo>
                    <a:pt x="3286" y="459"/>
                  </a:lnTo>
                  <a:lnTo>
                    <a:pt x="3449" y="459"/>
                  </a:lnTo>
                  <a:lnTo>
                    <a:pt x="3449" y="456"/>
                  </a:lnTo>
                  <a:lnTo>
                    <a:pt x="3444" y="452"/>
                  </a:lnTo>
                  <a:lnTo>
                    <a:pt x="3440" y="447"/>
                  </a:lnTo>
                  <a:lnTo>
                    <a:pt x="3435" y="447"/>
                  </a:lnTo>
                  <a:lnTo>
                    <a:pt x="3435" y="442"/>
                  </a:lnTo>
                  <a:lnTo>
                    <a:pt x="3435" y="442"/>
                  </a:lnTo>
                  <a:lnTo>
                    <a:pt x="3435" y="440"/>
                  </a:lnTo>
                  <a:lnTo>
                    <a:pt x="3440" y="440"/>
                  </a:lnTo>
                  <a:lnTo>
                    <a:pt x="3442" y="442"/>
                  </a:lnTo>
                  <a:lnTo>
                    <a:pt x="3449" y="442"/>
                  </a:lnTo>
                  <a:lnTo>
                    <a:pt x="3454" y="447"/>
                  </a:lnTo>
                  <a:lnTo>
                    <a:pt x="3468" y="447"/>
                  </a:lnTo>
                  <a:lnTo>
                    <a:pt x="3482" y="452"/>
                  </a:lnTo>
                  <a:lnTo>
                    <a:pt x="3501" y="452"/>
                  </a:lnTo>
                  <a:lnTo>
                    <a:pt x="3522" y="445"/>
                  </a:lnTo>
                  <a:lnTo>
                    <a:pt x="3529" y="440"/>
                  </a:lnTo>
                  <a:lnTo>
                    <a:pt x="3529" y="440"/>
                  </a:lnTo>
                  <a:close/>
                  <a:moveTo>
                    <a:pt x="5813" y="440"/>
                  </a:moveTo>
                  <a:lnTo>
                    <a:pt x="5813" y="440"/>
                  </a:lnTo>
                  <a:lnTo>
                    <a:pt x="4066" y="440"/>
                  </a:lnTo>
                  <a:lnTo>
                    <a:pt x="4066" y="440"/>
                  </a:lnTo>
                  <a:lnTo>
                    <a:pt x="4063" y="442"/>
                  </a:lnTo>
                  <a:lnTo>
                    <a:pt x="4054" y="447"/>
                  </a:lnTo>
                  <a:lnTo>
                    <a:pt x="4044" y="452"/>
                  </a:lnTo>
                  <a:lnTo>
                    <a:pt x="4032" y="454"/>
                  </a:lnTo>
                  <a:lnTo>
                    <a:pt x="4028" y="454"/>
                  </a:lnTo>
                  <a:lnTo>
                    <a:pt x="4028" y="452"/>
                  </a:lnTo>
                  <a:lnTo>
                    <a:pt x="4028" y="452"/>
                  </a:lnTo>
                  <a:lnTo>
                    <a:pt x="4032" y="447"/>
                  </a:lnTo>
                  <a:lnTo>
                    <a:pt x="4032" y="442"/>
                  </a:lnTo>
                  <a:lnTo>
                    <a:pt x="4035" y="440"/>
                  </a:lnTo>
                  <a:lnTo>
                    <a:pt x="3593" y="440"/>
                  </a:lnTo>
                  <a:lnTo>
                    <a:pt x="3593" y="445"/>
                  </a:lnTo>
                  <a:lnTo>
                    <a:pt x="3593" y="447"/>
                  </a:lnTo>
                  <a:lnTo>
                    <a:pt x="3593" y="452"/>
                  </a:lnTo>
                  <a:lnTo>
                    <a:pt x="3593" y="454"/>
                  </a:lnTo>
                  <a:lnTo>
                    <a:pt x="3591" y="456"/>
                  </a:lnTo>
                  <a:lnTo>
                    <a:pt x="3588" y="454"/>
                  </a:lnTo>
                  <a:lnTo>
                    <a:pt x="3586" y="452"/>
                  </a:lnTo>
                  <a:lnTo>
                    <a:pt x="3584" y="447"/>
                  </a:lnTo>
                  <a:lnTo>
                    <a:pt x="3581" y="445"/>
                  </a:lnTo>
                  <a:lnTo>
                    <a:pt x="3581" y="440"/>
                  </a:lnTo>
                  <a:lnTo>
                    <a:pt x="3579" y="440"/>
                  </a:lnTo>
                  <a:lnTo>
                    <a:pt x="3560" y="440"/>
                  </a:lnTo>
                  <a:lnTo>
                    <a:pt x="3555" y="442"/>
                  </a:lnTo>
                  <a:lnTo>
                    <a:pt x="3551" y="447"/>
                  </a:lnTo>
                  <a:lnTo>
                    <a:pt x="3548" y="447"/>
                  </a:lnTo>
                  <a:lnTo>
                    <a:pt x="3544" y="447"/>
                  </a:lnTo>
                  <a:lnTo>
                    <a:pt x="3539" y="447"/>
                  </a:lnTo>
                  <a:lnTo>
                    <a:pt x="3534" y="452"/>
                  </a:lnTo>
                  <a:lnTo>
                    <a:pt x="3529" y="452"/>
                  </a:lnTo>
                  <a:lnTo>
                    <a:pt x="3527" y="454"/>
                  </a:lnTo>
                  <a:lnTo>
                    <a:pt x="3525" y="459"/>
                  </a:lnTo>
                  <a:lnTo>
                    <a:pt x="3525" y="459"/>
                  </a:lnTo>
                  <a:lnTo>
                    <a:pt x="5816" y="459"/>
                  </a:lnTo>
                  <a:lnTo>
                    <a:pt x="5816" y="452"/>
                  </a:lnTo>
                  <a:lnTo>
                    <a:pt x="5813" y="440"/>
                  </a:lnTo>
                  <a:lnTo>
                    <a:pt x="5813" y="440"/>
                  </a:lnTo>
                  <a:lnTo>
                    <a:pt x="5813" y="440"/>
                  </a:lnTo>
                  <a:close/>
                  <a:moveTo>
                    <a:pt x="3574" y="435"/>
                  </a:moveTo>
                  <a:lnTo>
                    <a:pt x="3574" y="435"/>
                  </a:lnTo>
                  <a:lnTo>
                    <a:pt x="3570" y="437"/>
                  </a:lnTo>
                  <a:lnTo>
                    <a:pt x="3560" y="440"/>
                  </a:lnTo>
                  <a:lnTo>
                    <a:pt x="3560" y="440"/>
                  </a:lnTo>
                  <a:lnTo>
                    <a:pt x="3581" y="440"/>
                  </a:lnTo>
                  <a:lnTo>
                    <a:pt x="3581" y="437"/>
                  </a:lnTo>
                  <a:lnTo>
                    <a:pt x="3577" y="435"/>
                  </a:lnTo>
                  <a:lnTo>
                    <a:pt x="3574" y="435"/>
                  </a:lnTo>
                  <a:lnTo>
                    <a:pt x="3574" y="435"/>
                  </a:lnTo>
                  <a:close/>
                  <a:moveTo>
                    <a:pt x="3551" y="419"/>
                  </a:moveTo>
                  <a:lnTo>
                    <a:pt x="3551" y="419"/>
                  </a:lnTo>
                  <a:lnTo>
                    <a:pt x="3104" y="419"/>
                  </a:lnTo>
                  <a:lnTo>
                    <a:pt x="3104" y="419"/>
                  </a:lnTo>
                  <a:lnTo>
                    <a:pt x="3090" y="437"/>
                  </a:lnTo>
                  <a:lnTo>
                    <a:pt x="3088" y="440"/>
                  </a:lnTo>
                  <a:lnTo>
                    <a:pt x="3532" y="440"/>
                  </a:lnTo>
                  <a:lnTo>
                    <a:pt x="3541" y="435"/>
                  </a:lnTo>
                  <a:lnTo>
                    <a:pt x="3555" y="430"/>
                  </a:lnTo>
                  <a:lnTo>
                    <a:pt x="3558" y="426"/>
                  </a:lnTo>
                  <a:lnTo>
                    <a:pt x="3553" y="421"/>
                  </a:lnTo>
                  <a:lnTo>
                    <a:pt x="3551" y="419"/>
                  </a:lnTo>
                  <a:lnTo>
                    <a:pt x="3551" y="419"/>
                  </a:lnTo>
                  <a:close/>
                  <a:moveTo>
                    <a:pt x="4056" y="419"/>
                  </a:moveTo>
                  <a:lnTo>
                    <a:pt x="4056" y="419"/>
                  </a:lnTo>
                  <a:lnTo>
                    <a:pt x="3643" y="419"/>
                  </a:lnTo>
                  <a:lnTo>
                    <a:pt x="3643" y="421"/>
                  </a:lnTo>
                  <a:lnTo>
                    <a:pt x="3638" y="426"/>
                  </a:lnTo>
                  <a:lnTo>
                    <a:pt x="3636" y="430"/>
                  </a:lnTo>
                  <a:lnTo>
                    <a:pt x="3633" y="435"/>
                  </a:lnTo>
                  <a:lnTo>
                    <a:pt x="3631" y="435"/>
                  </a:lnTo>
                  <a:lnTo>
                    <a:pt x="3629" y="437"/>
                  </a:lnTo>
                  <a:lnTo>
                    <a:pt x="3624" y="435"/>
                  </a:lnTo>
                  <a:lnTo>
                    <a:pt x="3624" y="435"/>
                  </a:lnTo>
                  <a:lnTo>
                    <a:pt x="3624" y="423"/>
                  </a:lnTo>
                  <a:lnTo>
                    <a:pt x="3624" y="419"/>
                  </a:lnTo>
                  <a:lnTo>
                    <a:pt x="3588" y="419"/>
                  </a:lnTo>
                  <a:lnTo>
                    <a:pt x="3588" y="423"/>
                  </a:lnTo>
                  <a:lnTo>
                    <a:pt x="3591" y="428"/>
                  </a:lnTo>
                  <a:lnTo>
                    <a:pt x="3593" y="430"/>
                  </a:lnTo>
                  <a:lnTo>
                    <a:pt x="3593" y="435"/>
                  </a:lnTo>
                  <a:lnTo>
                    <a:pt x="3596" y="437"/>
                  </a:lnTo>
                  <a:lnTo>
                    <a:pt x="3596" y="440"/>
                  </a:lnTo>
                  <a:lnTo>
                    <a:pt x="4035" y="440"/>
                  </a:lnTo>
                  <a:lnTo>
                    <a:pt x="4040" y="437"/>
                  </a:lnTo>
                  <a:lnTo>
                    <a:pt x="4042" y="435"/>
                  </a:lnTo>
                  <a:lnTo>
                    <a:pt x="4047" y="430"/>
                  </a:lnTo>
                  <a:lnTo>
                    <a:pt x="4051" y="426"/>
                  </a:lnTo>
                  <a:lnTo>
                    <a:pt x="4056" y="421"/>
                  </a:lnTo>
                  <a:lnTo>
                    <a:pt x="4056" y="419"/>
                  </a:lnTo>
                  <a:lnTo>
                    <a:pt x="4056" y="419"/>
                  </a:lnTo>
                  <a:close/>
                  <a:moveTo>
                    <a:pt x="5806" y="419"/>
                  </a:moveTo>
                  <a:lnTo>
                    <a:pt x="5806" y="419"/>
                  </a:lnTo>
                  <a:lnTo>
                    <a:pt x="4082" y="419"/>
                  </a:lnTo>
                  <a:lnTo>
                    <a:pt x="4075" y="430"/>
                  </a:lnTo>
                  <a:lnTo>
                    <a:pt x="4068" y="437"/>
                  </a:lnTo>
                  <a:lnTo>
                    <a:pt x="4068" y="440"/>
                  </a:lnTo>
                  <a:lnTo>
                    <a:pt x="5813" y="440"/>
                  </a:lnTo>
                  <a:lnTo>
                    <a:pt x="5809" y="430"/>
                  </a:lnTo>
                  <a:lnTo>
                    <a:pt x="5806" y="419"/>
                  </a:lnTo>
                  <a:lnTo>
                    <a:pt x="5806" y="419"/>
                  </a:lnTo>
                  <a:close/>
                  <a:moveTo>
                    <a:pt x="3477" y="402"/>
                  </a:moveTo>
                  <a:lnTo>
                    <a:pt x="3477" y="402"/>
                  </a:lnTo>
                  <a:lnTo>
                    <a:pt x="3118" y="402"/>
                  </a:lnTo>
                  <a:lnTo>
                    <a:pt x="3116" y="404"/>
                  </a:lnTo>
                  <a:lnTo>
                    <a:pt x="3104" y="419"/>
                  </a:lnTo>
                  <a:lnTo>
                    <a:pt x="3551" y="419"/>
                  </a:lnTo>
                  <a:lnTo>
                    <a:pt x="3539" y="416"/>
                  </a:lnTo>
                  <a:lnTo>
                    <a:pt x="3525" y="409"/>
                  </a:lnTo>
                  <a:lnTo>
                    <a:pt x="3508" y="404"/>
                  </a:lnTo>
                  <a:lnTo>
                    <a:pt x="3487" y="402"/>
                  </a:lnTo>
                  <a:lnTo>
                    <a:pt x="3477" y="402"/>
                  </a:lnTo>
                  <a:lnTo>
                    <a:pt x="3477" y="402"/>
                  </a:lnTo>
                  <a:close/>
                  <a:moveTo>
                    <a:pt x="3631" y="402"/>
                  </a:moveTo>
                  <a:lnTo>
                    <a:pt x="3631" y="402"/>
                  </a:lnTo>
                  <a:lnTo>
                    <a:pt x="3588" y="402"/>
                  </a:lnTo>
                  <a:lnTo>
                    <a:pt x="3588" y="402"/>
                  </a:lnTo>
                  <a:lnTo>
                    <a:pt x="3588" y="407"/>
                  </a:lnTo>
                  <a:lnTo>
                    <a:pt x="3588" y="411"/>
                  </a:lnTo>
                  <a:lnTo>
                    <a:pt x="3588" y="419"/>
                  </a:lnTo>
                  <a:lnTo>
                    <a:pt x="3588" y="419"/>
                  </a:lnTo>
                  <a:lnTo>
                    <a:pt x="3624" y="419"/>
                  </a:lnTo>
                  <a:lnTo>
                    <a:pt x="3629" y="414"/>
                  </a:lnTo>
                  <a:lnTo>
                    <a:pt x="3631" y="404"/>
                  </a:lnTo>
                  <a:lnTo>
                    <a:pt x="3631" y="402"/>
                  </a:lnTo>
                  <a:lnTo>
                    <a:pt x="3631" y="402"/>
                  </a:lnTo>
                  <a:close/>
                  <a:moveTo>
                    <a:pt x="4068" y="402"/>
                  </a:moveTo>
                  <a:lnTo>
                    <a:pt x="4068" y="402"/>
                  </a:lnTo>
                  <a:lnTo>
                    <a:pt x="3995" y="402"/>
                  </a:lnTo>
                  <a:lnTo>
                    <a:pt x="3995" y="402"/>
                  </a:lnTo>
                  <a:lnTo>
                    <a:pt x="3988" y="404"/>
                  </a:lnTo>
                  <a:lnTo>
                    <a:pt x="3978" y="404"/>
                  </a:lnTo>
                  <a:lnTo>
                    <a:pt x="3971" y="402"/>
                  </a:lnTo>
                  <a:lnTo>
                    <a:pt x="3844" y="402"/>
                  </a:lnTo>
                  <a:lnTo>
                    <a:pt x="3839" y="404"/>
                  </a:lnTo>
                  <a:lnTo>
                    <a:pt x="3832" y="404"/>
                  </a:lnTo>
                  <a:lnTo>
                    <a:pt x="3827" y="402"/>
                  </a:lnTo>
                  <a:lnTo>
                    <a:pt x="3766" y="402"/>
                  </a:lnTo>
                  <a:lnTo>
                    <a:pt x="3766" y="402"/>
                  </a:lnTo>
                  <a:lnTo>
                    <a:pt x="3761" y="404"/>
                  </a:lnTo>
                  <a:lnTo>
                    <a:pt x="3761" y="407"/>
                  </a:lnTo>
                  <a:lnTo>
                    <a:pt x="3761" y="407"/>
                  </a:lnTo>
                  <a:lnTo>
                    <a:pt x="3758" y="409"/>
                  </a:lnTo>
                  <a:lnTo>
                    <a:pt x="3756" y="409"/>
                  </a:lnTo>
                  <a:lnTo>
                    <a:pt x="3756" y="407"/>
                  </a:lnTo>
                  <a:lnTo>
                    <a:pt x="3749" y="407"/>
                  </a:lnTo>
                  <a:lnTo>
                    <a:pt x="3744" y="404"/>
                  </a:lnTo>
                  <a:lnTo>
                    <a:pt x="3737" y="402"/>
                  </a:lnTo>
                  <a:lnTo>
                    <a:pt x="3733" y="402"/>
                  </a:lnTo>
                  <a:lnTo>
                    <a:pt x="3716" y="402"/>
                  </a:lnTo>
                  <a:lnTo>
                    <a:pt x="3711" y="404"/>
                  </a:lnTo>
                  <a:lnTo>
                    <a:pt x="3704" y="409"/>
                  </a:lnTo>
                  <a:lnTo>
                    <a:pt x="3692" y="414"/>
                  </a:lnTo>
                  <a:lnTo>
                    <a:pt x="3673" y="414"/>
                  </a:lnTo>
                  <a:lnTo>
                    <a:pt x="3662" y="414"/>
                  </a:lnTo>
                  <a:lnTo>
                    <a:pt x="3650" y="414"/>
                  </a:lnTo>
                  <a:lnTo>
                    <a:pt x="3643" y="419"/>
                  </a:lnTo>
                  <a:lnTo>
                    <a:pt x="3643" y="419"/>
                  </a:lnTo>
                  <a:lnTo>
                    <a:pt x="4056" y="419"/>
                  </a:lnTo>
                  <a:lnTo>
                    <a:pt x="4061" y="419"/>
                  </a:lnTo>
                  <a:lnTo>
                    <a:pt x="4063" y="411"/>
                  </a:lnTo>
                  <a:lnTo>
                    <a:pt x="4066" y="407"/>
                  </a:lnTo>
                  <a:lnTo>
                    <a:pt x="4068" y="402"/>
                  </a:lnTo>
                  <a:lnTo>
                    <a:pt x="4068" y="402"/>
                  </a:lnTo>
                  <a:lnTo>
                    <a:pt x="4068" y="402"/>
                  </a:lnTo>
                  <a:close/>
                  <a:moveTo>
                    <a:pt x="5816" y="402"/>
                  </a:moveTo>
                  <a:lnTo>
                    <a:pt x="5816" y="402"/>
                  </a:lnTo>
                  <a:lnTo>
                    <a:pt x="4155" y="402"/>
                  </a:lnTo>
                  <a:lnTo>
                    <a:pt x="4158" y="402"/>
                  </a:lnTo>
                  <a:lnTo>
                    <a:pt x="4158" y="404"/>
                  </a:lnTo>
                  <a:lnTo>
                    <a:pt x="4158" y="407"/>
                  </a:lnTo>
                  <a:lnTo>
                    <a:pt x="4155" y="409"/>
                  </a:lnTo>
                  <a:lnTo>
                    <a:pt x="4153" y="411"/>
                  </a:lnTo>
                  <a:lnTo>
                    <a:pt x="4139" y="416"/>
                  </a:lnTo>
                  <a:lnTo>
                    <a:pt x="4125" y="411"/>
                  </a:lnTo>
                  <a:lnTo>
                    <a:pt x="4120" y="404"/>
                  </a:lnTo>
                  <a:lnTo>
                    <a:pt x="4118" y="402"/>
                  </a:lnTo>
                  <a:lnTo>
                    <a:pt x="4101" y="402"/>
                  </a:lnTo>
                  <a:lnTo>
                    <a:pt x="4096" y="404"/>
                  </a:lnTo>
                  <a:lnTo>
                    <a:pt x="4089" y="409"/>
                  </a:lnTo>
                  <a:lnTo>
                    <a:pt x="4082" y="419"/>
                  </a:lnTo>
                  <a:lnTo>
                    <a:pt x="4082" y="419"/>
                  </a:lnTo>
                  <a:lnTo>
                    <a:pt x="5809" y="419"/>
                  </a:lnTo>
                  <a:lnTo>
                    <a:pt x="5809" y="419"/>
                  </a:lnTo>
                  <a:lnTo>
                    <a:pt x="5811" y="411"/>
                  </a:lnTo>
                  <a:lnTo>
                    <a:pt x="5816" y="407"/>
                  </a:lnTo>
                  <a:lnTo>
                    <a:pt x="5816" y="402"/>
                  </a:lnTo>
                  <a:lnTo>
                    <a:pt x="5816" y="402"/>
                  </a:lnTo>
                  <a:lnTo>
                    <a:pt x="5816" y="402"/>
                  </a:lnTo>
                  <a:close/>
                  <a:moveTo>
                    <a:pt x="3725" y="400"/>
                  </a:moveTo>
                  <a:lnTo>
                    <a:pt x="3725" y="400"/>
                  </a:lnTo>
                  <a:lnTo>
                    <a:pt x="3716" y="400"/>
                  </a:lnTo>
                  <a:lnTo>
                    <a:pt x="3716" y="402"/>
                  </a:lnTo>
                  <a:lnTo>
                    <a:pt x="3733" y="402"/>
                  </a:lnTo>
                  <a:lnTo>
                    <a:pt x="3725" y="400"/>
                  </a:lnTo>
                  <a:lnTo>
                    <a:pt x="3725" y="400"/>
                  </a:lnTo>
                  <a:close/>
                  <a:moveTo>
                    <a:pt x="4110" y="397"/>
                  </a:moveTo>
                  <a:lnTo>
                    <a:pt x="4110" y="397"/>
                  </a:lnTo>
                  <a:lnTo>
                    <a:pt x="4106" y="397"/>
                  </a:lnTo>
                  <a:lnTo>
                    <a:pt x="4103" y="400"/>
                  </a:lnTo>
                  <a:lnTo>
                    <a:pt x="4101" y="402"/>
                  </a:lnTo>
                  <a:lnTo>
                    <a:pt x="4118" y="402"/>
                  </a:lnTo>
                  <a:lnTo>
                    <a:pt x="4118" y="402"/>
                  </a:lnTo>
                  <a:lnTo>
                    <a:pt x="4115" y="400"/>
                  </a:lnTo>
                  <a:lnTo>
                    <a:pt x="4110" y="397"/>
                  </a:lnTo>
                  <a:lnTo>
                    <a:pt x="4110" y="397"/>
                  </a:lnTo>
                  <a:close/>
                  <a:moveTo>
                    <a:pt x="3813" y="395"/>
                  </a:moveTo>
                  <a:lnTo>
                    <a:pt x="3813" y="395"/>
                  </a:lnTo>
                  <a:lnTo>
                    <a:pt x="3808" y="395"/>
                  </a:lnTo>
                  <a:lnTo>
                    <a:pt x="3803" y="397"/>
                  </a:lnTo>
                  <a:lnTo>
                    <a:pt x="3792" y="400"/>
                  </a:lnTo>
                  <a:lnTo>
                    <a:pt x="3780" y="397"/>
                  </a:lnTo>
                  <a:lnTo>
                    <a:pt x="3773" y="397"/>
                  </a:lnTo>
                  <a:lnTo>
                    <a:pt x="3766" y="402"/>
                  </a:lnTo>
                  <a:lnTo>
                    <a:pt x="3827" y="402"/>
                  </a:lnTo>
                  <a:lnTo>
                    <a:pt x="3825" y="402"/>
                  </a:lnTo>
                  <a:lnTo>
                    <a:pt x="3822" y="397"/>
                  </a:lnTo>
                  <a:lnTo>
                    <a:pt x="3820" y="395"/>
                  </a:lnTo>
                  <a:lnTo>
                    <a:pt x="3818" y="395"/>
                  </a:lnTo>
                  <a:lnTo>
                    <a:pt x="3813" y="395"/>
                  </a:lnTo>
                  <a:lnTo>
                    <a:pt x="3813" y="395"/>
                  </a:lnTo>
                  <a:close/>
                  <a:moveTo>
                    <a:pt x="3610" y="393"/>
                  </a:moveTo>
                  <a:lnTo>
                    <a:pt x="3610" y="393"/>
                  </a:lnTo>
                  <a:lnTo>
                    <a:pt x="3596" y="395"/>
                  </a:lnTo>
                  <a:lnTo>
                    <a:pt x="3588" y="400"/>
                  </a:lnTo>
                  <a:lnTo>
                    <a:pt x="3588" y="402"/>
                  </a:lnTo>
                  <a:lnTo>
                    <a:pt x="3631" y="402"/>
                  </a:lnTo>
                  <a:lnTo>
                    <a:pt x="3629" y="397"/>
                  </a:lnTo>
                  <a:lnTo>
                    <a:pt x="3619" y="393"/>
                  </a:lnTo>
                  <a:lnTo>
                    <a:pt x="3610" y="393"/>
                  </a:lnTo>
                  <a:lnTo>
                    <a:pt x="3610" y="393"/>
                  </a:lnTo>
                  <a:close/>
                  <a:moveTo>
                    <a:pt x="3414" y="381"/>
                  </a:moveTo>
                  <a:lnTo>
                    <a:pt x="3414" y="381"/>
                  </a:lnTo>
                  <a:lnTo>
                    <a:pt x="3163" y="381"/>
                  </a:lnTo>
                  <a:lnTo>
                    <a:pt x="3144" y="388"/>
                  </a:lnTo>
                  <a:lnTo>
                    <a:pt x="3128" y="393"/>
                  </a:lnTo>
                  <a:lnTo>
                    <a:pt x="3121" y="397"/>
                  </a:lnTo>
                  <a:lnTo>
                    <a:pt x="3118" y="402"/>
                  </a:lnTo>
                  <a:lnTo>
                    <a:pt x="3477" y="402"/>
                  </a:lnTo>
                  <a:lnTo>
                    <a:pt x="3459" y="397"/>
                  </a:lnTo>
                  <a:lnTo>
                    <a:pt x="3433" y="388"/>
                  </a:lnTo>
                  <a:lnTo>
                    <a:pt x="3414" y="381"/>
                  </a:lnTo>
                  <a:lnTo>
                    <a:pt x="3414" y="381"/>
                  </a:lnTo>
                  <a:close/>
                  <a:moveTo>
                    <a:pt x="3907" y="381"/>
                  </a:moveTo>
                  <a:lnTo>
                    <a:pt x="3907" y="381"/>
                  </a:lnTo>
                  <a:lnTo>
                    <a:pt x="3865" y="381"/>
                  </a:lnTo>
                  <a:lnTo>
                    <a:pt x="3860" y="386"/>
                  </a:lnTo>
                  <a:lnTo>
                    <a:pt x="3855" y="390"/>
                  </a:lnTo>
                  <a:lnTo>
                    <a:pt x="3846" y="400"/>
                  </a:lnTo>
                  <a:lnTo>
                    <a:pt x="3844" y="402"/>
                  </a:lnTo>
                  <a:lnTo>
                    <a:pt x="3971" y="402"/>
                  </a:lnTo>
                  <a:lnTo>
                    <a:pt x="3969" y="400"/>
                  </a:lnTo>
                  <a:lnTo>
                    <a:pt x="3964" y="400"/>
                  </a:lnTo>
                  <a:lnTo>
                    <a:pt x="3962" y="397"/>
                  </a:lnTo>
                  <a:lnTo>
                    <a:pt x="3955" y="393"/>
                  </a:lnTo>
                  <a:lnTo>
                    <a:pt x="3945" y="390"/>
                  </a:lnTo>
                  <a:lnTo>
                    <a:pt x="3936" y="388"/>
                  </a:lnTo>
                  <a:lnTo>
                    <a:pt x="3924" y="388"/>
                  </a:lnTo>
                  <a:lnTo>
                    <a:pt x="3912" y="383"/>
                  </a:lnTo>
                  <a:lnTo>
                    <a:pt x="3907" y="381"/>
                  </a:lnTo>
                  <a:lnTo>
                    <a:pt x="3907" y="381"/>
                  </a:lnTo>
                  <a:close/>
                  <a:moveTo>
                    <a:pt x="4061" y="381"/>
                  </a:moveTo>
                  <a:lnTo>
                    <a:pt x="4061" y="381"/>
                  </a:lnTo>
                  <a:lnTo>
                    <a:pt x="3981" y="381"/>
                  </a:lnTo>
                  <a:lnTo>
                    <a:pt x="3988" y="388"/>
                  </a:lnTo>
                  <a:lnTo>
                    <a:pt x="3992" y="390"/>
                  </a:lnTo>
                  <a:lnTo>
                    <a:pt x="3995" y="395"/>
                  </a:lnTo>
                  <a:lnTo>
                    <a:pt x="3997" y="400"/>
                  </a:lnTo>
                  <a:lnTo>
                    <a:pt x="3995" y="402"/>
                  </a:lnTo>
                  <a:lnTo>
                    <a:pt x="4066" y="402"/>
                  </a:lnTo>
                  <a:lnTo>
                    <a:pt x="4066" y="397"/>
                  </a:lnTo>
                  <a:lnTo>
                    <a:pt x="4066" y="395"/>
                  </a:lnTo>
                  <a:lnTo>
                    <a:pt x="4063" y="388"/>
                  </a:lnTo>
                  <a:lnTo>
                    <a:pt x="4061" y="381"/>
                  </a:lnTo>
                  <a:lnTo>
                    <a:pt x="4061" y="381"/>
                  </a:lnTo>
                  <a:close/>
                  <a:moveTo>
                    <a:pt x="4118" y="381"/>
                  </a:moveTo>
                  <a:lnTo>
                    <a:pt x="4118" y="381"/>
                  </a:lnTo>
                  <a:lnTo>
                    <a:pt x="4084" y="381"/>
                  </a:lnTo>
                  <a:lnTo>
                    <a:pt x="4084" y="386"/>
                  </a:lnTo>
                  <a:lnTo>
                    <a:pt x="4084" y="390"/>
                  </a:lnTo>
                  <a:lnTo>
                    <a:pt x="4084" y="395"/>
                  </a:lnTo>
                  <a:lnTo>
                    <a:pt x="4084" y="400"/>
                  </a:lnTo>
                  <a:lnTo>
                    <a:pt x="4087" y="400"/>
                  </a:lnTo>
                  <a:lnTo>
                    <a:pt x="4089" y="400"/>
                  </a:lnTo>
                  <a:lnTo>
                    <a:pt x="4094" y="397"/>
                  </a:lnTo>
                  <a:lnTo>
                    <a:pt x="4096" y="393"/>
                  </a:lnTo>
                  <a:lnTo>
                    <a:pt x="4103" y="388"/>
                  </a:lnTo>
                  <a:lnTo>
                    <a:pt x="4108" y="386"/>
                  </a:lnTo>
                  <a:lnTo>
                    <a:pt x="4113" y="383"/>
                  </a:lnTo>
                  <a:lnTo>
                    <a:pt x="4118" y="381"/>
                  </a:lnTo>
                  <a:lnTo>
                    <a:pt x="4118" y="381"/>
                  </a:lnTo>
                  <a:close/>
                  <a:moveTo>
                    <a:pt x="5795" y="381"/>
                  </a:moveTo>
                  <a:lnTo>
                    <a:pt x="5795" y="381"/>
                  </a:lnTo>
                  <a:lnTo>
                    <a:pt x="5665" y="381"/>
                  </a:lnTo>
                  <a:lnTo>
                    <a:pt x="5665" y="383"/>
                  </a:lnTo>
                  <a:lnTo>
                    <a:pt x="5662" y="388"/>
                  </a:lnTo>
                  <a:lnTo>
                    <a:pt x="5660" y="393"/>
                  </a:lnTo>
                  <a:lnTo>
                    <a:pt x="5658" y="395"/>
                  </a:lnTo>
                  <a:lnTo>
                    <a:pt x="5658" y="397"/>
                  </a:lnTo>
                  <a:lnTo>
                    <a:pt x="5658" y="397"/>
                  </a:lnTo>
                  <a:lnTo>
                    <a:pt x="5655" y="397"/>
                  </a:lnTo>
                  <a:lnTo>
                    <a:pt x="5651" y="397"/>
                  </a:lnTo>
                  <a:lnTo>
                    <a:pt x="5648" y="395"/>
                  </a:lnTo>
                  <a:lnTo>
                    <a:pt x="5643" y="390"/>
                  </a:lnTo>
                  <a:lnTo>
                    <a:pt x="5639" y="386"/>
                  </a:lnTo>
                  <a:lnTo>
                    <a:pt x="5634" y="381"/>
                  </a:lnTo>
                  <a:lnTo>
                    <a:pt x="4148" y="381"/>
                  </a:lnTo>
                  <a:lnTo>
                    <a:pt x="4151" y="386"/>
                  </a:lnTo>
                  <a:lnTo>
                    <a:pt x="4151" y="390"/>
                  </a:lnTo>
                  <a:lnTo>
                    <a:pt x="4151" y="395"/>
                  </a:lnTo>
                  <a:lnTo>
                    <a:pt x="4155" y="400"/>
                  </a:lnTo>
                  <a:lnTo>
                    <a:pt x="4155" y="402"/>
                  </a:lnTo>
                  <a:lnTo>
                    <a:pt x="5816" y="402"/>
                  </a:lnTo>
                  <a:lnTo>
                    <a:pt x="5813" y="397"/>
                  </a:lnTo>
                  <a:lnTo>
                    <a:pt x="5809" y="390"/>
                  </a:lnTo>
                  <a:lnTo>
                    <a:pt x="5806" y="388"/>
                  </a:lnTo>
                  <a:lnTo>
                    <a:pt x="5802" y="383"/>
                  </a:lnTo>
                  <a:lnTo>
                    <a:pt x="5795" y="381"/>
                  </a:lnTo>
                  <a:lnTo>
                    <a:pt x="5795" y="381"/>
                  </a:lnTo>
                  <a:close/>
                  <a:moveTo>
                    <a:pt x="3888" y="378"/>
                  </a:moveTo>
                  <a:lnTo>
                    <a:pt x="3888" y="378"/>
                  </a:lnTo>
                  <a:lnTo>
                    <a:pt x="3879" y="378"/>
                  </a:lnTo>
                  <a:lnTo>
                    <a:pt x="3867" y="381"/>
                  </a:lnTo>
                  <a:lnTo>
                    <a:pt x="3865" y="381"/>
                  </a:lnTo>
                  <a:lnTo>
                    <a:pt x="3907" y="381"/>
                  </a:lnTo>
                  <a:lnTo>
                    <a:pt x="3900" y="378"/>
                  </a:lnTo>
                  <a:lnTo>
                    <a:pt x="3888" y="378"/>
                  </a:lnTo>
                  <a:lnTo>
                    <a:pt x="3888" y="378"/>
                  </a:lnTo>
                  <a:close/>
                  <a:moveTo>
                    <a:pt x="5684" y="364"/>
                  </a:moveTo>
                  <a:lnTo>
                    <a:pt x="5684" y="364"/>
                  </a:lnTo>
                  <a:lnTo>
                    <a:pt x="5674" y="367"/>
                  </a:lnTo>
                  <a:lnTo>
                    <a:pt x="5674" y="369"/>
                  </a:lnTo>
                  <a:lnTo>
                    <a:pt x="5669" y="371"/>
                  </a:lnTo>
                  <a:lnTo>
                    <a:pt x="5667" y="378"/>
                  </a:lnTo>
                  <a:lnTo>
                    <a:pt x="5665" y="381"/>
                  </a:lnTo>
                  <a:lnTo>
                    <a:pt x="5795" y="381"/>
                  </a:lnTo>
                  <a:lnTo>
                    <a:pt x="5795" y="381"/>
                  </a:lnTo>
                  <a:lnTo>
                    <a:pt x="5790" y="378"/>
                  </a:lnTo>
                  <a:lnTo>
                    <a:pt x="5776" y="378"/>
                  </a:lnTo>
                  <a:lnTo>
                    <a:pt x="5759" y="378"/>
                  </a:lnTo>
                  <a:lnTo>
                    <a:pt x="5738" y="378"/>
                  </a:lnTo>
                  <a:lnTo>
                    <a:pt x="5721" y="378"/>
                  </a:lnTo>
                  <a:lnTo>
                    <a:pt x="5710" y="376"/>
                  </a:lnTo>
                  <a:lnTo>
                    <a:pt x="5700" y="371"/>
                  </a:lnTo>
                  <a:lnTo>
                    <a:pt x="5691" y="367"/>
                  </a:lnTo>
                  <a:lnTo>
                    <a:pt x="5684" y="364"/>
                  </a:lnTo>
                  <a:lnTo>
                    <a:pt x="5684" y="364"/>
                  </a:lnTo>
                  <a:close/>
                  <a:moveTo>
                    <a:pt x="3352" y="362"/>
                  </a:moveTo>
                  <a:lnTo>
                    <a:pt x="3352" y="362"/>
                  </a:lnTo>
                  <a:lnTo>
                    <a:pt x="3234" y="362"/>
                  </a:lnTo>
                  <a:lnTo>
                    <a:pt x="3218" y="367"/>
                  </a:lnTo>
                  <a:lnTo>
                    <a:pt x="3192" y="374"/>
                  </a:lnTo>
                  <a:lnTo>
                    <a:pt x="3166" y="381"/>
                  </a:lnTo>
                  <a:lnTo>
                    <a:pt x="3163" y="381"/>
                  </a:lnTo>
                  <a:lnTo>
                    <a:pt x="3414" y="381"/>
                  </a:lnTo>
                  <a:lnTo>
                    <a:pt x="3414" y="381"/>
                  </a:lnTo>
                  <a:lnTo>
                    <a:pt x="3399" y="374"/>
                  </a:lnTo>
                  <a:lnTo>
                    <a:pt x="3390" y="371"/>
                  </a:lnTo>
                  <a:lnTo>
                    <a:pt x="3381" y="369"/>
                  </a:lnTo>
                  <a:lnTo>
                    <a:pt x="3371" y="367"/>
                  </a:lnTo>
                  <a:lnTo>
                    <a:pt x="3352" y="362"/>
                  </a:lnTo>
                  <a:lnTo>
                    <a:pt x="3352" y="362"/>
                  </a:lnTo>
                  <a:lnTo>
                    <a:pt x="3352" y="362"/>
                  </a:lnTo>
                  <a:close/>
                  <a:moveTo>
                    <a:pt x="4058" y="362"/>
                  </a:moveTo>
                  <a:lnTo>
                    <a:pt x="4058" y="362"/>
                  </a:lnTo>
                  <a:lnTo>
                    <a:pt x="3959" y="362"/>
                  </a:lnTo>
                  <a:lnTo>
                    <a:pt x="3962" y="367"/>
                  </a:lnTo>
                  <a:lnTo>
                    <a:pt x="3964" y="371"/>
                  </a:lnTo>
                  <a:lnTo>
                    <a:pt x="3971" y="376"/>
                  </a:lnTo>
                  <a:lnTo>
                    <a:pt x="3981" y="381"/>
                  </a:lnTo>
                  <a:lnTo>
                    <a:pt x="3981" y="381"/>
                  </a:lnTo>
                  <a:lnTo>
                    <a:pt x="4061" y="381"/>
                  </a:lnTo>
                  <a:lnTo>
                    <a:pt x="4061" y="374"/>
                  </a:lnTo>
                  <a:lnTo>
                    <a:pt x="4058" y="362"/>
                  </a:lnTo>
                  <a:lnTo>
                    <a:pt x="4058" y="362"/>
                  </a:lnTo>
                  <a:close/>
                  <a:moveTo>
                    <a:pt x="5478" y="362"/>
                  </a:moveTo>
                  <a:lnTo>
                    <a:pt x="5478" y="362"/>
                  </a:lnTo>
                  <a:lnTo>
                    <a:pt x="4243" y="362"/>
                  </a:lnTo>
                  <a:lnTo>
                    <a:pt x="4243" y="364"/>
                  </a:lnTo>
                  <a:lnTo>
                    <a:pt x="4243" y="369"/>
                  </a:lnTo>
                  <a:lnTo>
                    <a:pt x="4240" y="371"/>
                  </a:lnTo>
                  <a:lnTo>
                    <a:pt x="4240" y="376"/>
                  </a:lnTo>
                  <a:lnTo>
                    <a:pt x="4236" y="378"/>
                  </a:lnTo>
                  <a:lnTo>
                    <a:pt x="4233" y="378"/>
                  </a:lnTo>
                  <a:lnTo>
                    <a:pt x="4229" y="376"/>
                  </a:lnTo>
                  <a:lnTo>
                    <a:pt x="4224" y="374"/>
                  </a:lnTo>
                  <a:lnTo>
                    <a:pt x="4221" y="371"/>
                  </a:lnTo>
                  <a:lnTo>
                    <a:pt x="4221" y="364"/>
                  </a:lnTo>
                  <a:lnTo>
                    <a:pt x="4221" y="362"/>
                  </a:lnTo>
                  <a:lnTo>
                    <a:pt x="4084" y="362"/>
                  </a:lnTo>
                  <a:lnTo>
                    <a:pt x="4084" y="362"/>
                  </a:lnTo>
                  <a:lnTo>
                    <a:pt x="4087" y="369"/>
                  </a:lnTo>
                  <a:lnTo>
                    <a:pt x="4087" y="376"/>
                  </a:lnTo>
                  <a:lnTo>
                    <a:pt x="4084" y="381"/>
                  </a:lnTo>
                  <a:lnTo>
                    <a:pt x="4118" y="381"/>
                  </a:lnTo>
                  <a:lnTo>
                    <a:pt x="4122" y="381"/>
                  </a:lnTo>
                  <a:lnTo>
                    <a:pt x="4132" y="378"/>
                  </a:lnTo>
                  <a:lnTo>
                    <a:pt x="4139" y="376"/>
                  </a:lnTo>
                  <a:lnTo>
                    <a:pt x="4146" y="378"/>
                  </a:lnTo>
                  <a:lnTo>
                    <a:pt x="4148" y="381"/>
                  </a:lnTo>
                  <a:lnTo>
                    <a:pt x="5634" y="381"/>
                  </a:lnTo>
                  <a:lnTo>
                    <a:pt x="5629" y="378"/>
                  </a:lnTo>
                  <a:lnTo>
                    <a:pt x="5615" y="374"/>
                  </a:lnTo>
                  <a:lnTo>
                    <a:pt x="5599" y="371"/>
                  </a:lnTo>
                  <a:lnTo>
                    <a:pt x="5582" y="371"/>
                  </a:lnTo>
                  <a:lnTo>
                    <a:pt x="5570" y="371"/>
                  </a:lnTo>
                  <a:lnTo>
                    <a:pt x="5549" y="374"/>
                  </a:lnTo>
                  <a:lnTo>
                    <a:pt x="5528" y="376"/>
                  </a:lnTo>
                  <a:lnTo>
                    <a:pt x="5514" y="378"/>
                  </a:lnTo>
                  <a:lnTo>
                    <a:pt x="5502" y="378"/>
                  </a:lnTo>
                  <a:lnTo>
                    <a:pt x="5492" y="371"/>
                  </a:lnTo>
                  <a:lnTo>
                    <a:pt x="5480" y="362"/>
                  </a:lnTo>
                  <a:lnTo>
                    <a:pt x="5478" y="362"/>
                  </a:lnTo>
                  <a:lnTo>
                    <a:pt x="5478" y="362"/>
                  </a:lnTo>
                  <a:close/>
                  <a:moveTo>
                    <a:pt x="3279" y="355"/>
                  </a:moveTo>
                  <a:lnTo>
                    <a:pt x="3279" y="355"/>
                  </a:lnTo>
                  <a:lnTo>
                    <a:pt x="3258" y="357"/>
                  </a:lnTo>
                  <a:lnTo>
                    <a:pt x="3241" y="360"/>
                  </a:lnTo>
                  <a:lnTo>
                    <a:pt x="3234" y="362"/>
                  </a:lnTo>
                  <a:lnTo>
                    <a:pt x="3352" y="362"/>
                  </a:lnTo>
                  <a:lnTo>
                    <a:pt x="3329" y="357"/>
                  </a:lnTo>
                  <a:lnTo>
                    <a:pt x="3303" y="357"/>
                  </a:lnTo>
                  <a:lnTo>
                    <a:pt x="3279" y="355"/>
                  </a:lnTo>
                  <a:lnTo>
                    <a:pt x="3279" y="355"/>
                  </a:lnTo>
                  <a:close/>
                  <a:moveTo>
                    <a:pt x="4063" y="341"/>
                  </a:moveTo>
                  <a:lnTo>
                    <a:pt x="4063" y="341"/>
                  </a:lnTo>
                  <a:lnTo>
                    <a:pt x="3978" y="341"/>
                  </a:lnTo>
                  <a:lnTo>
                    <a:pt x="3973" y="343"/>
                  </a:lnTo>
                  <a:lnTo>
                    <a:pt x="3966" y="345"/>
                  </a:lnTo>
                  <a:lnTo>
                    <a:pt x="3964" y="348"/>
                  </a:lnTo>
                  <a:lnTo>
                    <a:pt x="3962" y="352"/>
                  </a:lnTo>
                  <a:lnTo>
                    <a:pt x="3959" y="357"/>
                  </a:lnTo>
                  <a:lnTo>
                    <a:pt x="3959" y="360"/>
                  </a:lnTo>
                  <a:lnTo>
                    <a:pt x="3959" y="362"/>
                  </a:lnTo>
                  <a:lnTo>
                    <a:pt x="4058" y="362"/>
                  </a:lnTo>
                  <a:lnTo>
                    <a:pt x="4058" y="360"/>
                  </a:lnTo>
                  <a:lnTo>
                    <a:pt x="4061" y="352"/>
                  </a:lnTo>
                  <a:lnTo>
                    <a:pt x="4061" y="348"/>
                  </a:lnTo>
                  <a:lnTo>
                    <a:pt x="4063" y="345"/>
                  </a:lnTo>
                  <a:lnTo>
                    <a:pt x="4063" y="341"/>
                  </a:lnTo>
                  <a:lnTo>
                    <a:pt x="4063" y="341"/>
                  </a:lnTo>
                  <a:close/>
                  <a:moveTo>
                    <a:pt x="4203" y="341"/>
                  </a:moveTo>
                  <a:lnTo>
                    <a:pt x="4203" y="341"/>
                  </a:lnTo>
                  <a:lnTo>
                    <a:pt x="4132" y="341"/>
                  </a:lnTo>
                  <a:lnTo>
                    <a:pt x="4132" y="343"/>
                  </a:lnTo>
                  <a:lnTo>
                    <a:pt x="4129" y="348"/>
                  </a:lnTo>
                  <a:lnTo>
                    <a:pt x="4127" y="352"/>
                  </a:lnTo>
                  <a:lnTo>
                    <a:pt x="4125" y="355"/>
                  </a:lnTo>
                  <a:lnTo>
                    <a:pt x="4122" y="355"/>
                  </a:lnTo>
                  <a:lnTo>
                    <a:pt x="4118" y="357"/>
                  </a:lnTo>
                  <a:lnTo>
                    <a:pt x="4115" y="357"/>
                  </a:lnTo>
                  <a:lnTo>
                    <a:pt x="4110" y="357"/>
                  </a:lnTo>
                  <a:lnTo>
                    <a:pt x="4108" y="355"/>
                  </a:lnTo>
                  <a:lnTo>
                    <a:pt x="4106" y="352"/>
                  </a:lnTo>
                  <a:lnTo>
                    <a:pt x="4106" y="345"/>
                  </a:lnTo>
                  <a:lnTo>
                    <a:pt x="4103" y="341"/>
                  </a:lnTo>
                  <a:lnTo>
                    <a:pt x="4082" y="341"/>
                  </a:lnTo>
                  <a:lnTo>
                    <a:pt x="4080" y="345"/>
                  </a:lnTo>
                  <a:lnTo>
                    <a:pt x="4082" y="350"/>
                  </a:lnTo>
                  <a:lnTo>
                    <a:pt x="4082" y="355"/>
                  </a:lnTo>
                  <a:lnTo>
                    <a:pt x="4084" y="357"/>
                  </a:lnTo>
                  <a:lnTo>
                    <a:pt x="4084" y="362"/>
                  </a:lnTo>
                  <a:lnTo>
                    <a:pt x="4221" y="362"/>
                  </a:lnTo>
                  <a:lnTo>
                    <a:pt x="4221" y="357"/>
                  </a:lnTo>
                  <a:lnTo>
                    <a:pt x="4219" y="355"/>
                  </a:lnTo>
                  <a:lnTo>
                    <a:pt x="4217" y="350"/>
                  </a:lnTo>
                  <a:lnTo>
                    <a:pt x="4214" y="348"/>
                  </a:lnTo>
                  <a:lnTo>
                    <a:pt x="4207" y="345"/>
                  </a:lnTo>
                  <a:lnTo>
                    <a:pt x="4203" y="341"/>
                  </a:lnTo>
                  <a:lnTo>
                    <a:pt x="4203" y="341"/>
                  </a:lnTo>
                  <a:close/>
                  <a:moveTo>
                    <a:pt x="5332" y="341"/>
                  </a:moveTo>
                  <a:lnTo>
                    <a:pt x="5332" y="341"/>
                  </a:lnTo>
                  <a:lnTo>
                    <a:pt x="5098" y="341"/>
                  </a:lnTo>
                  <a:lnTo>
                    <a:pt x="5091" y="343"/>
                  </a:lnTo>
                  <a:lnTo>
                    <a:pt x="5077" y="343"/>
                  </a:lnTo>
                  <a:lnTo>
                    <a:pt x="5067" y="343"/>
                  </a:lnTo>
                  <a:lnTo>
                    <a:pt x="5062" y="345"/>
                  </a:lnTo>
                  <a:lnTo>
                    <a:pt x="5060" y="345"/>
                  </a:lnTo>
                  <a:lnTo>
                    <a:pt x="5055" y="343"/>
                  </a:lnTo>
                  <a:lnTo>
                    <a:pt x="5055" y="341"/>
                  </a:lnTo>
                  <a:lnTo>
                    <a:pt x="5034" y="341"/>
                  </a:lnTo>
                  <a:lnTo>
                    <a:pt x="5025" y="348"/>
                  </a:lnTo>
                  <a:lnTo>
                    <a:pt x="5015" y="357"/>
                  </a:lnTo>
                  <a:lnTo>
                    <a:pt x="5008" y="357"/>
                  </a:lnTo>
                  <a:lnTo>
                    <a:pt x="5001" y="357"/>
                  </a:lnTo>
                  <a:lnTo>
                    <a:pt x="4994" y="352"/>
                  </a:lnTo>
                  <a:lnTo>
                    <a:pt x="4989" y="345"/>
                  </a:lnTo>
                  <a:lnTo>
                    <a:pt x="4987" y="341"/>
                  </a:lnTo>
                  <a:lnTo>
                    <a:pt x="4233" y="341"/>
                  </a:lnTo>
                  <a:lnTo>
                    <a:pt x="4238" y="345"/>
                  </a:lnTo>
                  <a:lnTo>
                    <a:pt x="4240" y="348"/>
                  </a:lnTo>
                  <a:lnTo>
                    <a:pt x="4243" y="355"/>
                  </a:lnTo>
                  <a:lnTo>
                    <a:pt x="4243" y="357"/>
                  </a:lnTo>
                  <a:lnTo>
                    <a:pt x="4243" y="362"/>
                  </a:lnTo>
                  <a:lnTo>
                    <a:pt x="5478" y="362"/>
                  </a:lnTo>
                  <a:lnTo>
                    <a:pt x="5469" y="357"/>
                  </a:lnTo>
                  <a:lnTo>
                    <a:pt x="5459" y="352"/>
                  </a:lnTo>
                  <a:lnTo>
                    <a:pt x="5452" y="348"/>
                  </a:lnTo>
                  <a:lnTo>
                    <a:pt x="5438" y="348"/>
                  </a:lnTo>
                  <a:lnTo>
                    <a:pt x="5417" y="348"/>
                  </a:lnTo>
                  <a:lnTo>
                    <a:pt x="5400" y="350"/>
                  </a:lnTo>
                  <a:lnTo>
                    <a:pt x="5384" y="352"/>
                  </a:lnTo>
                  <a:lnTo>
                    <a:pt x="5369" y="352"/>
                  </a:lnTo>
                  <a:lnTo>
                    <a:pt x="5355" y="355"/>
                  </a:lnTo>
                  <a:lnTo>
                    <a:pt x="5353" y="355"/>
                  </a:lnTo>
                  <a:lnTo>
                    <a:pt x="5353" y="352"/>
                  </a:lnTo>
                  <a:lnTo>
                    <a:pt x="5351" y="352"/>
                  </a:lnTo>
                  <a:lnTo>
                    <a:pt x="5346" y="350"/>
                  </a:lnTo>
                  <a:lnTo>
                    <a:pt x="5341" y="345"/>
                  </a:lnTo>
                  <a:lnTo>
                    <a:pt x="5332" y="341"/>
                  </a:lnTo>
                  <a:lnTo>
                    <a:pt x="5332" y="341"/>
                  </a:lnTo>
                  <a:close/>
                  <a:moveTo>
                    <a:pt x="5046" y="336"/>
                  </a:moveTo>
                  <a:lnTo>
                    <a:pt x="5046" y="336"/>
                  </a:lnTo>
                  <a:lnTo>
                    <a:pt x="5043" y="336"/>
                  </a:lnTo>
                  <a:lnTo>
                    <a:pt x="5036" y="341"/>
                  </a:lnTo>
                  <a:lnTo>
                    <a:pt x="5034" y="341"/>
                  </a:lnTo>
                  <a:lnTo>
                    <a:pt x="5055" y="341"/>
                  </a:lnTo>
                  <a:lnTo>
                    <a:pt x="5055" y="341"/>
                  </a:lnTo>
                  <a:lnTo>
                    <a:pt x="5051" y="341"/>
                  </a:lnTo>
                  <a:lnTo>
                    <a:pt x="5048" y="338"/>
                  </a:lnTo>
                  <a:lnTo>
                    <a:pt x="5046" y="336"/>
                  </a:lnTo>
                  <a:lnTo>
                    <a:pt x="5046" y="336"/>
                  </a:lnTo>
                  <a:close/>
                  <a:moveTo>
                    <a:pt x="4058" y="324"/>
                  </a:moveTo>
                  <a:lnTo>
                    <a:pt x="4058" y="324"/>
                  </a:lnTo>
                  <a:lnTo>
                    <a:pt x="3997" y="324"/>
                  </a:lnTo>
                  <a:lnTo>
                    <a:pt x="3992" y="326"/>
                  </a:lnTo>
                  <a:lnTo>
                    <a:pt x="3990" y="331"/>
                  </a:lnTo>
                  <a:lnTo>
                    <a:pt x="3988" y="334"/>
                  </a:lnTo>
                  <a:lnTo>
                    <a:pt x="3983" y="338"/>
                  </a:lnTo>
                  <a:lnTo>
                    <a:pt x="3981" y="341"/>
                  </a:lnTo>
                  <a:lnTo>
                    <a:pt x="3978" y="341"/>
                  </a:lnTo>
                  <a:lnTo>
                    <a:pt x="3978" y="341"/>
                  </a:lnTo>
                  <a:lnTo>
                    <a:pt x="4063" y="341"/>
                  </a:lnTo>
                  <a:lnTo>
                    <a:pt x="4066" y="341"/>
                  </a:lnTo>
                  <a:lnTo>
                    <a:pt x="4068" y="338"/>
                  </a:lnTo>
                  <a:lnTo>
                    <a:pt x="4068" y="334"/>
                  </a:lnTo>
                  <a:lnTo>
                    <a:pt x="4068" y="331"/>
                  </a:lnTo>
                  <a:lnTo>
                    <a:pt x="4066" y="326"/>
                  </a:lnTo>
                  <a:lnTo>
                    <a:pt x="4061" y="324"/>
                  </a:lnTo>
                  <a:lnTo>
                    <a:pt x="4058" y="324"/>
                  </a:lnTo>
                  <a:lnTo>
                    <a:pt x="4058" y="324"/>
                  </a:lnTo>
                  <a:close/>
                  <a:moveTo>
                    <a:pt x="4103" y="324"/>
                  </a:moveTo>
                  <a:lnTo>
                    <a:pt x="4103" y="324"/>
                  </a:lnTo>
                  <a:lnTo>
                    <a:pt x="4094" y="324"/>
                  </a:lnTo>
                  <a:lnTo>
                    <a:pt x="4092" y="326"/>
                  </a:lnTo>
                  <a:lnTo>
                    <a:pt x="4087" y="334"/>
                  </a:lnTo>
                  <a:lnTo>
                    <a:pt x="4082" y="336"/>
                  </a:lnTo>
                  <a:lnTo>
                    <a:pt x="4082" y="341"/>
                  </a:lnTo>
                  <a:lnTo>
                    <a:pt x="4082" y="341"/>
                  </a:lnTo>
                  <a:lnTo>
                    <a:pt x="4082" y="341"/>
                  </a:lnTo>
                  <a:lnTo>
                    <a:pt x="4106" y="341"/>
                  </a:lnTo>
                  <a:lnTo>
                    <a:pt x="4106" y="341"/>
                  </a:lnTo>
                  <a:lnTo>
                    <a:pt x="4106" y="336"/>
                  </a:lnTo>
                  <a:lnTo>
                    <a:pt x="4106" y="329"/>
                  </a:lnTo>
                  <a:lnTo>
                    <a:pt x="4106" y="324"/>
                  </a:lnTo>
                  <a:lnTo>
                    <a:pt x="4103" y="324"/>
                  </a:lnTo>
                  <a:lnTo>
                    <a:pt x="4103" y="324"/>
                  </a:lnTo>
                  <a:close/>
                  <a:moveTo>
                    <a:pt x="4167" y="324"/>
                  </a:moveTo>
                  <a:lnTo>
                    <a:pt x="4167" y="324"/>
                  </a:lnTo>
                  <a:lnTo>
                    <a:pt x="4136" y="324"/>
                  </a:lnTo>
                  <a:lnTo>
                    <a:pt x="4134" y="326"/>
                  </a:lnTo>
                  <a:lnTo>
                    <a:pt x="4132" y="334"/>
                  </a:lnTo>
                  <a:lnTo>
                    <a:pt x="4132" y="338"/>
                  </a:lnTo>
                  <a:lnTo>
                    <a:pt x="4132" y="341"/>
                  </a:lnTo>
                  <a:lnTo>
                    <a:pt x="4203" y="341"/>
                  </a:lnTo>
                  <a:lnTo>
                    <a:pt x="4200" y="341"/>
                  </a:lnTo>
                  <a:lnTo>
                    <a:pt x="4193" y="341"/>
                  </a:lnTo>
                  <a:lnTo>
                    <a:pt x="4186" y="338"/>
                  </a:lnTo>
                  <a:lnTo>
                    <a:pt x="4181" y="334"/>
                  </a:lnTo>
                  <a:lnTo>
                    <a:pt x="4172" y="324"/>
                  </a:lnTo>
                  <a:lnTo>
                    <a:pt x="4167" y="324"/>
                  </a:lnTo>
                  <a:lnTo>
                    <a:pt x="4167" y="324"/>
                  </a:lnTo>
                  <a:close/>
                  <a:moveTo>
                    <a:pt x="4984" y="324"/>
                  </a:moveTo>
                  <a:lnTo>
                    <a:pt x="4984" y="324"/>
                  </a:lnTo>
                  <a:lnTo>
                    <a:pt x="4198" y="324"/>
                  </a:lnTo>
                  <a:lnTo>
                    <a:pt x="4200" y="324"/>
                  </a:lnTo>
                  <a:lnTo>
                    <a:pt x="4214" y="331"/>
                  </a:lnTo>
                  <a:lnTo>
                    <a:pt x="4229" y="341"/>
                  </a:lnTo>
                  <a:lnTo>
                    <a:pt x="4233" y="341"/>
                  </a:lnTo>
                  <a:lnTo>
                    <a:pt x="4989" y="341"/>
                  </a:lnTo>
                  <a:lnTo>
                    <a:pt x="4987" y="341"/>
                  </a:lnTo>
                  <a:lnTo>
                    <a:pt x="4984" y="331"/>
                  </a:lnTo>
                  <a:lnTo>
                    <a:pt x="4984" y="324"/>
                  </a:lnTo>
                  <a:lnTo>
                    <a:pt x="4984" y="324"/>
                  </a:lnTo>
                  <a:lnTo>
                    <a:pt x="4984" y="324"/>
                  </a:lnTo>
                  <a:close/>
                  <a:moveTo>
                    <a:pt x="5301" y="324"/>
                  </a:moveTo>
                  <a:lnTo>
                    <a:pt x="5301" y="324"/>
                  </a:lnTo>
                  <a:lnTo>
                    <a:pt x="5154" y="324"/>
                  </a:lnTo>
                  <a:lnTo>
                    <a:pt x="5154" y="324"/>
                  </a:lnTo>
                  <a:lnTo>
                    <a:pt x="5152" y="326"/>
                  </a:lnTo>
                  <a:lnTo>
                    <a:pt x="5147" y="334"/>
                  </a:lnTo>
                  <a:lnTo>
                    <a:pt x="5143" y="336"/>
                  </a:lnTo>
                  <a:lnTo>
                    <a:pt x="5136" y="336"/>
                  </a:lnTo>
                  <a:lnTo>
                    <a:pt x="5126" y="336"/>
                  </a:lnTo>
                  <a:lnTo>
                    <a:pt x="5114" y="341"/>
                  </a:lnTo>
                  <a:lnTo>
                    <a:pt x="5105" y="341"/>
                  </a:lnTo>
                  <a:lnTo>
                    <a:pt x="5098" y="341"/>
                  </a:lnTo>
                  <a:lnTo>
                    <a:pt x="5334" y="341"/>
                  </a:lnTo>
                  <a:lnTo>
                    <a:pt x="5334" y="341"/>
                  </a:lnTo>
                  <a:lnTo>
                    <a:pt x="5325" y="338"/>
                  </a:lnTo>
                  <a:lnTo>
                    <a:pt x="5310" y="326"/>
                  </a:lnTo>
                  <a:lnTo>
                    <a:pt x="5301" y="324"/>
                  </a:lnTo>
                  <a:lnTo>
                    <a:pt x="5301" y="324"/>
                  </a:lnTo>
                  <a:close/>
                  <a:moveTo>
                    <a:pt x="4099" y="315"/>
                  </a:moveTo>
                  <a:lnTo>
                    <a:pt x="4099" y="315"/>
                  </a:lnTo>
                  <a:lnTo>
                    <a:pt x="4096" y="317"/>
                  </a:lnTo>
                  <a:lnTo>
                    <a:pt x="4094" y="322"/>
                  </a:lnTo>
                  <a:lnTo>
                    <a:pt x="4094" y="324"/>
                  </a:lnTo>
                  <a:lnTo>
                    <a:pt x="4103" y="324"/>
                  </a:lnTo>
                  <a:lnTo>
                    <a:pt x="4103" y="322"/>
                  </a:lnTo>
                  <a:lnTo>
                    <a:pt x="4101" y="317"/>
                  </a:lnTo>
                  <a:lnTo>
                    <a:pt x="4099" y="315"/>
                  </a:lnTo>
                  <a:lnTo>
                    <a:pt x="4099" y="315"/>
                  </a:lnTo>
                  <a:close/>
                  <a:moveTo>
                    <a:pt x="4146" y="315"/>
                  </a:moveTo>
                  <a:lnTo>
                    <a:pt x="4146" y="315"/>
                  </a:lnTo>
                  <a:lnTo>
                    <a:pt x="4136" y="324"/>
                  </a:lnTo>
                  <a:lnTo>
                    <a:pt x="4136" y="324"/>
                  </a:lnTo>
                  <a:lnTo>
                    <a:pt x="4167" y="324"/>
                  </a:lnTo>
                  <a:lnTo>
                    <a:pt x="4158" y="317"/>
                  </a:lnTo>
                  <a:lnTo>
                    <a:pt x="4146" y="315"/>
                  </a:lnTo>
                  <a:lnTo>
                    <a:pt x="4146" y="315"/>
                  </a:lnTo>
                  <a:close/>
                  <a:moveTo>
                    <a:pt x="4030" y="303"/>
                  </a:moveTo>
                  <a:lnTo>
                    <a:pt x="4030" y="303"/>
                  </a:lnTo>
                  <a:lnTo>
                    <a:pt x="4016" y="303"/>
                  </a:lnTo>
                  <a:lnTo>
                    <a:pt x="4009" y="310"/>
                  </a:lnTo>
                  <a:lnTo>
                    <a:pt x="4002" y="319"/>
                  </a:lnTo>
                  <a:lnTo>
                    <a:pt x="3997" y="324"/>
                  </a:lnTo>
                  <a:lnTo>
                    <a:pt x="4058" y="324"/>
                  </a:lnTo>
                  <a:lnTo>
                    <a:pt x="4042" y="310"/>
                  </a:lnTo>
                  <a:lnTo>
                    <a:pt x="4030" y="303"/>
                  </a:lnTo>
                  <a:lnTo>
                    <a:pt x="4030" y="303"/>
                  </a:lnTo>
                  <a:close/>
                  <a:moveTo>
                    <a:pt x="4980" y="303"/>
                  </a:moveTo>
                  <a:lnTo>
                    <a:pt x="4980" y="303"/>
                  </a:lnTo>
                  <a:lnTo>
                    <a:pt x="4890" y="303"/>
                  </a:lnTo>
                  <a:lnTo>
                    <a:pt x="4890" y="303"/>
                  </a:lnTo>
                  <a:lnTo>
                    <a:pt x="4880" y="308"/>
                  </a:lnTo>
                  <a:lnTo>
                    <a:pt x="4871" y="315"/>
                  </a:lnTo>
                  <a:lnTo>
                    <a:pt x="4859" y="317"/>
                  </a:lnTo>
                  <a:lnTo>
                    <a:pt x="4847" y="319"/>
                  </a:lnTo>
                  <a:lnTo>
                    <a:pt x="4838" y="317"/>
                  </a:lnTo>
                  <a:lnTo>
                    <a:pt x="4829" y="308"/>
                  </a:lnTo>
                  <a:lnTo>
                    <a:pt x="4810" y="305"/>
                  </a:lnTo>
                  <a:lnTo>
                    <a:pt x="4800" y="303"/>
                  </a:lnTo>
                  <a:lnTo>
                    <a:pt x="4252" y="303"/>
                  </a:lnTo>
                  <a:lnTo>
                    <a:pt x="4247" y="305"/>
                  </a:lnTo>
                  <a:lnTo>
                    <a:pt x="4243" y="308"/>
                  </a:lnTo>
                  <a:lnTo>
                    <a:pt x="4238" y="308"/>
                  </a:lnTo>
                  <a:lnTo>
                    <a:pt x="4229" y="305"/>
                  </a:lnTo>
                  <a:lnTo>
                    <a:pt x="4217" y="305"/>
                  </a:lnTo>
                  <a:lnTo>
                    <a:pt x="4207" y="305"/>
                  </a:lnTo>
                  <a:lnTo>
                    <a:pt x="4200" y="305"/>
                  </a:lnTo>
                  <a:lnTo>
                    <a:pt x="4198" y="305"/>
                  </a:lnTo>
                  <a:lnTo>
                    <a:pt x="4193" y="305"/>
                  </a:lnTo>
                  <a:lnTo>
                    <a:pt x="4188" y="308"/>
                  </a:lnTo>
                  <a:lnTo>
                    <a:pt x="4186" y="308"/>
                  </a:lnTo>
                  <a:lnTo>
                    <a:pt x="4186" y="308"/>
                  </a:lnTo>
                  <a:lnTo>
                    <a:pt x="4186" y="315"/>
                  </a:lnTo>
                  <a:lnTo>
                    <a:pt x="4188" y="315"/>
                  </a:lnTo>
                  <a:lnTo>
                    <a:pt x="4198" y="324"/>
                  </a:lnTo>
                  <a:lnTo>
                    <a:pt x="4984" y="324"/>
                  </a:lnTo>
                  <a:lnTo>
                    <a:pt x="4982" y="317"/>
                  </a:lnTo>
                  <a:lnTo>
                    <a:pt x="4980" y="308"/>
                  </a:lnTo>
                  <a:lnTo>
                    <a:pt x="4980" y="303"/>
                  </a:lnTo>
                  <a:lnTo>
                    <a:pt x="4980" y="303"/>
                  </a:lnTo>
                  <a:close/>
                  <a:moveTo>
                    <a:pt x="5197" y="303"/>
                  </a:moveTo>
                  <a:lnTo>
                    <a:pt x="5197" y="303"/>
                  </a:lnTo>
                  <a:lnTo>
                    <a:pt x="5162" y="303"/>
                  </a:lnTo>
                  <a:lnTo>
                    <a:pt x="5162" y="305"/>
                  </a:lnTo>
                  <a:lnTo>
                    <a:pt x="5162" y="308"/>
                  </a:lnTo>
                  <a:lnTo>
                    <a:pt x="5162" y="315"/>
                  </a:lnTo>
                  <a:lnTo>
                    <a:pt x="5159" y="317"/>
                  </a:lnTo>
                  <a:lnTo>
                    <a:pt x="5154" y="324"/>
                  </a:lnTo>
                  <a:lnTo>
                    <a:pt x="5299" y="324"/>
                  </a:lnTo>
                  <a:lnTo>
                    <a:pt x="5294" y="319"/>
                  </a:lnTo>
                  <a:lnTo>
                    <a:pt x="5284" y="317"/>
                  </a:lnTo>
                  <a:lnTo>
                    <a:pt x="5280" y="319"/>
                  </a:lnTo>
                  <a:lnTo>
                    <a:pt x="5265" y="319"/>
                  </a:lnTo>
                  <a:lnTo>
                    <a:pt x="5251" y="322"/>
                  </a:lnTo>
                  <a:lnTo>
                    <a:pt x="5237" y="322"/>
                  </a:lnTo>
                  <a:lnTo>
                    <a:pt x="5228" y="317"/>
                  </a:lnTo>
                  <a:lnTo>
                    <a:pt x="5221" y="315"/>
                  </a:lnTo>
                  <a:lnTo>
                    <a:pt x="5214" y="308"/>
                  </a:lnTo>
                  <a:lnTo>
                    <a:pt x="5209" y="305"/>
                  </a:lnTo>
                  <a:lnTo>
                    <a:pt x="5199" y="305"/>
                  </a:lnTo>
                  <a:lnTo>
                    <a:pt x="5199" y="305"/>
                  </a:lnTo>
                  <a:lnTo>
                    <a:pt x="5197" y="303"/>
                  </a:lnTo>
                  <a:lnTo>
                    <a:pt x="5197" y="303"/>
                  </a:lnTo>
                  <a:close/>
                  <a:moveTo>
                    <a:pt x="4025" y="300"/>
                  </a:moveTo>
                  <a:lnTo>
                    <a:pt x="4025" y="300"/>
                  </a:lnTo>
                  <a:lnTo>
                    <a:pt x="4018" y="303"/>
                  </a:lnTo>
                  <a:lnTo>
                    <a:pt x="4016" y="303"/>
                  </a:lnTo>
                  <a:lnTo>
                    <a:pt x="4028" y="303"/>
                  </a:lnTo>
                  <a:lnTo>
                    <a:pt x="4025" y="300"/>
                  </a:lnTo>
                  <a:lnTo>
                    <a:pt x="4025" y="300"/>
                  </a:lnTo>
                  <a:close/>
                  <a:moveTo>
                    <a:pt x="4942" y="298"/>
                  </a:moveTo>
                  <a:lnTo>
                    <a:pt x="4942" y="298"/>
                  </a:lnTo>
                  <a:lnTo>
                    <a:pt x="4932" y="298"/>
                  </a:lnTo>
                  <a:lnTo>
                    <a:pt x="4918" y="298"/>
                  </a:lnTo>
                  <a:lnTo>
                    <a:pt x="4904" y="300"/>
                  </a:lnTo>
                  <a:lnTo>
                    <a:pt x="4890" y="303"/>
                  </a:lnTo>
                  <a:lnTo>
                    <a:pt x="4980" y="303"/>
                  </a:lnTo>
                  <a:lnTo>
                    <a:pt x="4980" y="303"/>
                  </a:lnTo>
                  <a:lnTo>
                    <a:pt x="4977" y="300"/>
                  </a:lnTo>
                  <a:lnTo>
                    <a:pt x="4970" y="298"/>
                  </a:lnTo>
                  <a:lnTo>
                    <a:pt x="4956" y="298"/>
                  </a:lnTo>
                  <a:lnTo>
                    <a:pt x="4942" y="298"/>
                  </a:lnTo>
                  <a:lnTo>
                    <a:pt x="4942" y="298"/>
                  </a:lnTo>
                  <a:close/>
                  <a:moveTo>
                    <a:pt x="4729" y="284"/>
                  </a:moveTo>
                  <a:lnTo>
                    <a:pt x="4729" y="284"/>
                  </a:lnTo>
                  <a:lnTo>
                    <a:pt x="4290" y="284"/>
                  </a:lnTo>
                  <a:lnTo>
                    <a:pt x="4283" y="289"/>
                  </a:lnTo>
                  <a:lnTo>
                    <a:pt x="4271" y="298"/>
                  </a:lnTo>
                  <a:lnTo>
                    <a:pt x="4257" y="300"/>
                  </a:lnTo>
                  <a:lnTo>
                    <a:pt x="4252" y="303"/>
                  </a:lnTo>
                  <a:lnTo>
                    <a:pt x="4800" y="303"/>
                  </a:lnTo>
                  <a:lnTo>
                    <a:pt x="4795" y="303"/>
                  </a:lnTo>
                  <a:lnTo>
                    <a:pt x="4777" y="300"/>
                  </a:lnTo>
                  <a:lnTo>
                    <a:pt x="4760" y="300"/>
                  </a:lnTo>
                  <a:lnTo>
                    <a:pt x="4743" y="300"/>
                  </a:lnTo>
                  <a:lnTo>
                    <a:pt x="4736" y="300"/>
                  </a:lnTo>
                  <a:lnTo>
                    <a:pt x="4734" y="303"/>
                  </a:lnTo>
                  <a:lnTo>
                    <a:pt x="4729" y="300"/>
                  </a:lnTo>
                  <a:lnTo>
                    <a:pt x="4727" y="300"/>
                  </a:lnTo>
                  <a:lnTo>
                    <a:pt x="4722" y="298"/>
                  </a:lnTo>
                  <a:lnTo>
                    <a:pt x="4720" y="298"/>
                  </a:lnTo>
                  <a:lnTo>
                    <a:pt x="4720" y="293"/>
                  </a:lnTo>
                  <a:lnTo>
                    <a:pt x="4720" y="293"/>
                  </a:lnTo>
                  <a:lnTo>
                    <a:pt x="4727" y="286"/>
                  </a:lnTo>
                  <a:lnTo>
                    <a:pt x="4729" y="284"/>
                  </a:lnTo>
                  <a:lnTo>
                    <a:pt x="4729" y="284"/>
                  </a:lnTo>
                  <a:close/>
                  <a:moveTo>
                    <a:pt x="5230" y="284"/>
                  </a:moveTo>
                  <a:lnTo>
                    <a:pt x="5230" y="284"/>
                  </a:lnTo>
                  <a:lnTo>
                    <a:pt x="5157" y="284"/>
                  </a:lnTo>
                  <a:lnTo>
                    <a:pt x="5162" y="286"/>
                  </a:lnTo>
                  <a:lnTo>
                    <a:pt x="5164" y="291"/>
                  </a:lnTo>
                  <a:lnTo>
                    <a:pt x="5164" y="293"/>
                  </a:lnTo>
                  <a:lnTo>
                    <a:pt x="5164" y="298"/>
                  </a:lnTo>
                  <a:lnTo>
                    <a:pt x="5162" y="303"/>
                  </a:lnTo>
                  <a:lnTo>
                    <a:pt x="5162" y="303"/>
                  </a:lnTo>
                  <a:lnTo>
                    <a:pt x="5197" y="303"/>
                  </a:lnTo>
                  <a:lnTo>
                    <a:pt x="5195" y="303"/>
                  </a:lnTo>
                  <a:lnTo>
                    <a:pt x="5195" y="298"/>
                  </a:lnTo>
                  <a:lnTo>
                    <a:pt x="5195" y="298"/>
                  </a:lnTo>
                  <a:lnTo>
                    <a:pt x="5195" y="293"/>
                  </a:lnTo>
                  <a:lnTo>
                    <a:pt x="5195" y="293"/>
                  </a:lnTo>
                  <a:lnTo>
                    <a:pt x="5197" y="293"/>
                  </a:lnTo>
                  <a:lnTo>
                    <a:pt x="5206" y="291"/>
                  </a:lnTo>
                  <a:lnTo>
                    <a:pt x="5216" y="286"/>
                  </a:lnTo>
                  <a:lnTo>
                    <a:pt x="5230" y="284"/>
                  </a:lnTo>
                  <a:lnTo>
                    <a:pt x="5230" y="284"/>
                  </a:lnTo>
                  <a:close/>
                  <a:moveTo>
                    <a:pt x="4739" y="265"/>
                  </a:moveTo>
                  <a:lnTo>
                    <a:pt x="4739" y="265"/>
                  </a:lnTo>
                  <a:lnTo>
                    <a:pt x="4389" y="265"/>
                  </a:lnTo>
                  <a:lnTo>
                    <a:pt x="4382" y="267"/>
                  </a:lnTo>
                  <a:lnTo>
                    <a:pt x="4370" y="267"/>
                  </a:lnTo>
                  <a:lnTo>
                    <a:pt x="4354" y="267"/>
                  </a:lnTo>
                  <a:lnTo>
                    <a:pt x="4337" y="267"/>
                  </a:lnTo>
                  <a:lnTo>
                    <a:pt x="4321" y="270"/>
                  </a:lnTo>
                  <a:lnTo>
                    <a:pt x="4309" y="277"/>
                  </a:lnTo>
                  <a:lnTo>
                    <a:pt x="4297" y="282"/>
                  </a:lnTo>
                  <a:lnTo>
                    <a:pt x="4292" y="284"/>
                  </a:lnTo>
                  <a:lnTo>
                    <a:pt x="4729" y="284"/>
                  </a:lnTo>
                  <a:lnTo>
                    <a:pt x="4732" y="279"/>
                  </a:lnTo>
                  <a:lnTo>
                    <a:pt x="4739" y="270"/>
                  </a:lnTo>
                  <a:lnTo>
                    <a:pt x="4739" y="265"/>
                  </a:lnTo>
                  <a:lnTo>
                    <a:pt x="4739" y="265"/>
                  </a:lnTo>
                  <a:close/>
                  <a:moveTo>
                    <a:pt x="5230" y="265"/>
                  </a:moveTo>
                  <a:lnTo>
                    <a:pt x="5230" y="265"/>
                  </a:lnTo>
                  <a:lnTo>
                    <a:pt x="5110" y="265"/>
                  </a:lnTo>
                  <a:lnTo>
                    <a:pt x="5110" y="265"/>
                  </a:lnTo>
                  <a:lnTo>
                    <a:pt x="5107" y="267"/>
                  </a:lnTo>
                  <a:lnTo>
                    <a:pt x="5107" y="270"/>
                  </a:lnTo>
                  <a:lnTo>
                    <a:pt x="5107" y="272"/>
                  </a:lnTo>
                  <a:lnTo>
                    <a:pt x="5110" y="274"/>
                  </a:lnTo>
                  <a:lnTo>
                    <a:pt x="5114" y="279"/>
                  </a:lnTo>
                  <a:lnTo>
                    <a:pt x="5131" y="282"/>
                  </a:lnTo>
                  <a:lnTo>
                    <a:pt x="5145" y="282"/>
                  </a:lnTo>
                  <a:lnTo>
                    <a:pt x="5154" y="284"/>
                  </a:lnTo>
                  <a:lnTo>
                    <a:pt x="5157" y="284"/>
                  </a:lnTo>
                  <a:lnTo>
                    <a:pt x="5230" y="284"/>
                  </a:lnTo>
                  <a:lnTo>
                    <a:pt x="5230" y="284"/>
                  </a:lnTo>
                  <a:lnTo>
                    <a:pt x="5240" y="282"/>
                  </a:lnTo>
                  <a:lnTo>
                    <a:pt x="5244" y="279"/>
                  </a:lnTo>
                  <a:lnTo>
                    <a:pt x="5244" y="279"/>
                  </a:lnTo>
                  <a:lnTo>
                    <a:pt x="5242" y="277"/>
                  </a:lnTo>
                  <a:lnTo>
                    <a:pt x="5240" y="272"/>
                  </a:lnTo>
                  <a:lnTo>
                    <a:pt x="5235" y="267"/>
                  </a:lnTo>
                  <a:lnTo>
                    <a:pt x="5230" y="265"/>
                  </a:lnTo>
                  <a:lnTo>
                    <a:pt x="5230" y="265"/>
                  </a:lnTo>
                  <a:lnTo>
                    <a:pt x="5230" y="265"/>
                  </a:lnTo>
                  <a:close/>
                  <a:moveTo>
                    <a:pt x="5133" y="251"/>
                  </a:moveTo>
                  <a:lnTo>
                    <a:pt x="5133" y="251"/>
                  </a:lnTo>
                  <a:lnTo>
                    <a:pt x="5121" y="256"/>
                  </a:lnTo>
                  <a:lnTo>
                    <a:pt x="5119" y="258"/>
                  </a:lnTo>
                  <a:lnTo>
                    <a:pt x="5117" y="260"/>
                  </a:lnTo>
                  <a:lnTo>
                    <a:pt x="5112" y="263"/>
                  </a:lnTo>
                  <a:lnTo>
                    <a:pt x="5110" y="265"/>
                  </a:lnTo>
                  <a:lnTo>
                    <a:pt x="5230" y="265"/>
                  </a:lnTo>
                  <a:lnTo>
                    <a:pt x="5225" y="263"/>
                  </a:lnTo>
                  <a:lnTo>
                    <a:pt x="5221" y="263"/>
                  </a:lnTo>
                  <a:lnTo>
                    <a:pt x="5209" y="260"/>
                  </a:lnTo>
                  <a:lnTo>
                    <a:pt x="5195" y="258"/>
                  </a:lnTo>
                  <a:lnTo>
                    <a:pt x="5183" y="253"/>
                  </a:lnTo>
                  <a:lnTo>
                    <a:pt x="5176" y="253"/>
                  </a:lnTo>
                  <a:lnTo>
                    <a:pt x="5171" y="253"/>
                  </a:lnTo>
                  <a:lnTo>
                    <a:pt x="5171" y="253"/>
                  </a:lnTo>
                  <a:lnTo>
                    <a:pt x="5169" y="256"/>
                  </a:lnTo>
                  <a:lnTo>
                    <a:pt x="5169" y="258"/>
                  </a:lnTo>
                  <a:lnTo>
                    <a:pt x="5169" y="258"/>
                  </a:lnTo>
                  <a:lnTo>
                    <a:pt x="5166" y="258"/>
                  </a:lnTo>
                  <a:lnTo>
                    <a:pt x="5162" y="258"/>
                  </a:lnTo>
                  <a:lnTo>
                    <a:pt x="5159" y="258"/>
                  </a:lnTo>
                  <a:lnTo>
                    <a:pt x="5145" y="253"/>
                  </a:lnTo>
                  <a:lnTo>
                    <a:pt x="5133" y="251"/>
                  </a:lnTo>
                  <a:lnTo>
                    <a:pt x="5133" y="251"/>
                  </a:lnTo>
                  <a:close/>
                  <a:moveTo>
                    <a:pt x="4699" y="246"/>
                  </a:moveTo>
                  <a:lnTo>
                    <a:pt x="4699" y="246"/>
                  </a:lnTo>
                  <a:lnTo>
                    <a:pt x="4628" y="246"/>
                  </a:lnTo>
                  <a:lnTo>
                    <a:pt x="4625" y="246"/>
                  </a:lnTo>
                  <a:lnTo>
                    <a:pt x="4618" y="251"/>
                  </a:lnTo>
                  <a:lnTo>
                    <a:pt x="4611" y="251"/>
                  </a:lnTo>
                  <a:lnTo>
                    <a:pt x="4606" y="248"/>
                  </a:lnTo>
                  <a:lnTo>
                    <a:pt x="4604" y="246"/>
                  </a:lnTo>
                  <a:lnTo>
                    <a:pt x="4517" y="246"/>
                  </a:lnTo>
                  <a:lnTo>
                    <a:pt x="4507" y="251"/>
                  </a:lnTo>
                  <a:lnTo>
                    <a:pt x="4493" y="256"/>
                  </a:lnTo>
                  <a:lnTo>
                    <a:pt x="4486" y="258"/>
                  </a:lnTo>
                  <a:lnTo>
                    <a:pt x="4479" y="258"/>
                  </a:lnTo>
                  <a:lnTo>
                    <a:pt x="4469" y="256"/>
                  </a:lnTo>
                  <a:lnTo>
                    <a:pt x="4455" y="251"/>
                  </a:lnTo>
                  <a:lnTo>
                    <a:pt x="4448" y="251"/>
                  </a:lnTo>
                  <a:lnTo>
                    <a:pt x="4441" y="248"/>
                  </a:lnTo>
                  <a:lnTo>
                    <a:pt x="4434" y="246"/>
                  </a:lnTo>
                  <a:lnTo>
                    <a:pt x="4422" y="251"/>
                  </a:lnTo>
                  <a:lnTo>
                    <a:pt x="4408" y="256"/>
                  </a:lnTo>
                  <a:lnTo>
                    <a:pt x="4394" y="263"/>
                  </a:lnTo>
                  <a:lnTo>
                    <a:pt x="4389" y="265"/>
                  </a:lnTo>
                  <a:lnTo>
                    <a:pt x="4739" y="265"/>
                  </a:lnTo>
                  <a:lnTo>
                    <a:pt x="4741" y="263"/>
                  </a:lnTo>
                  <a:lnTo>
                    <a:pt x="4734" y="256"/>
                  </a:lnTo>
                  <a:lnTo>
                    <a:pt x="4725" y="251"/>
                  </a:lnTo>
                  <a:lnTo>
                    <a:pt x="4708" y="246"/>
                  </a:lnTo>
                  <a:lnTo>
                    <a:pt x="4699" y="246"/>
                  </a:lnTo>
                  <a:lnTo>
                    <a:pt x="4699" y="246"/>
                  </a:lnTo>
                  <a:close/>
                  <a:moveTo>
                    <a:pt x="4656" y="241"/>
                  </a:moveTo>
                  <a:lnTo>
                    <a:pt x="4656" y="241"/>
                  </a:lnTo>
                  <a:lnTo>
                    <a:pt x="4640" y="241"/>
                  </a:lnTo>
                  <a:lnTo>
                    <a:pt x="4628" y="246"/>
                  </a:lnTo>
                  <a:lnTo>
                    <a:pt x="4699" y="246"/>
                  </a:lnTo>
                  <a:lnTo>
                    <a:pt x="4694" y="246"/>
                  </a:lnTo>
                  <a:lnTo>
                    <a:pt x="4682" y="244"/>
                  </a:lnTo>
                  <a:lnTo>
                    <a:pt x="4670" y="241"/>
                  </a:lnTo>
                  <a:lnTo>
                    <a:pt x="4656" y="241"/>
                  </a:lnTo>
                  <a:lnTo>
                    <a:pt x="4656" y="241"/>
                  </a:lnTo>
                  <a:close/>
                  <a:moveTo>
                    <a:pt x="4564" y="225"/>
                  </a:moveTo>
                  <a:lnTo>
                    <a:pt x="4564" y="225"/>
                  </a:lnTo>
                  <a:lnTo>
                    <a:pt x="4555" y="227"/>
                  </a:lnTo>
                  <a:lnTo>
                    <a:pt x="4547" y="230"/>
                  </a:lnTo>
                  <a:lnTo>
                    <a:pt x="4545" y="232"/>
                  </a:lnTo>
                  <a:lnTo>
                    <a:pt x="4543" y="232"/>
                  </a:lnTo>
                  <a:lnTo>
                    <a:pt x="4543" y="234"/>
                  </a:lnTo>
                  <a:lnTo>
                    <a:pt x="4540" y="234"/>
                  </a:lnTo>
                  <a:lnTo>
                    <a:pt x="4540" y="234"/>
                  </a:lnTo>
                  <a:lnTo>
                    <a:pt x="4540" y="234"/>
                  </a:lnTo>
                  <a:lnTo>
                    <a:pt x="4536" y="237"/>
                  </a:lnTo>
                  <a:lnTo>
                    <a:pt x="4533" y="239"/>
                  </a:lnTo>
                  <a:lnTo>
                    <a:pt x="4526" y="241"/>
                  </a:lnTo>
                  <a:lnTo>
                    <a:pt x="4519" y="246"/>
                  </a:lnTo>
                  <a:lnTo>
                    <a:pt x="4604" y="246"/>
                  </a:lnTo>
                  <a:lnTo>
                    <a:pt x="4604" y="246"/>
                  </a:lnTo>
                  <a:lnTo>
                    <a:pt x="4604" y="244"/>
                  </a:lnTo>
                  <a:lnTo>
                    <a:pt x="4606" y="244"/>
                  </a:lnTo>
                  <a:lnTo>
                    <a:pt x="4606" y="244"/>
                  </a:lnTo>
                  <a:lnTo>
                    <a:pt x="4609" y="244"/>
                  </a:lnTo>
                  <a:lnTo>
                    <a:pt x="4611" y="244"/>
                  </a:lnTo>
                  <a:lnTo>
                    <a:pt x="4611" y="244"/>
                  </a:lnTo>
                  <a:lnTo>
                    <a:pt x="4611" y="244"/>
                  </a:lnTo>
                  <a:lnTo>
                    <a:pt x="4611" y="244"/>
                  </a:lnTo>
                  <a:lnTo>
                    <a:pt x="4609" y="241"/>
                  </a:lnTo>
                  <a:lnTo>
                    <a:pt x="4604" y="239"/>
                  </a:lnTo>
                  <a:lnTo>
                    <a:pt x="4597" y="237"/>
                  </a:lnTo>
                  <a:lnTo>
                    <a:pt x="4578" y="230"/>
                  </a:lnTo>
                  <a:lnTo>
                    <a:pt x="4564" y="225"/>
                  </a:lnTo>
                  <a:lnTo>
                    <a:pt x="4564" y="225"/>
                  </a:lnTo>
                  <a:close/>
                  <a:moveTo>
                    <a:pt x="3730" y="352"/>
                  </a:moveTo>
                  <a:lnTo>
                    <a:pt x="3730" y="352"/>
                  </a:lnTo>
                  <a:lnTo>
                    <a:pt x="3742" y="355"/>
                  </a:lnTo>
                  <a:lnTo>
                    <a:pt x="3756" y="362"/>
                  </a:lnTo>
                  <a:lnTo>
                    <a:pt x="3770" y="367"/>
                  </a:lnTo>
                  <a:lnTo>
                    <a:pt x="3780" y="371"/>
                  </a:lnTo>
                  <a:lnTo>
                    <a:pt x="3794" y="369"/>
                  </a:lnTo>
                  <a:lnTo>
                    <a:pt x="3803" y="362"/>
                  </a:lnTo>
                  <a:lnTo>
                    <a:pt x="3806" y="357"/>
                  </a:lnTo>
                  <a:lnTo>
                    <a:pt x="3808" y="352"/>
                  </a:lnTo>
                  <a:lnTo>
                    <a:pt x="3808" y="352"/>
                  </a:lnTo>
                  <a:lnTo>
                    <a:pt x="3730" y="352"/>
                  </a:lnTo>
                  <a:lnTo>
                    <a:pt x="3730" y="352"/>
                  </a:lnTo>
                  <a:close/>
                  <a:moveTo>
                    <a:pt x="3714" y="331"/>
                  </a:moveTo>
                  <a:lnTo>
                    <a:pt x="3714" y="331"/>
                  </a:lnTo>
                  <a:lnTo>
                    <a:pt x="3714" y="334"/>
                  </a:lnTo>
                  <a:lnTo>
                    <a:pt x="3714" y="336"/>
                  </a:lnTo>
                  <a:lnTo>
                    <a:pt x="3711" y="341"/>
                  </a:lnTo>
                  <a:lnTo>
                    <a:pt x="3714" y="345"/>
                  </a:lnTo>
                  <a:lnTo>
                    <a:pt x="3714" y="345"/>
                  </a:lnTo>
                  <a:lnTo>
                    <a:pt x="3728" y="350"/>
                  </a:lnTo>
                  <a:lnTo>
                    <a:pt x="3730" y="352"/>
                  </a:lnTo>
                  <a:lnTo>
                    <a:pt x="3808" y="352"/>
                  </a:lnTo>
                  <a:lnTo>
                    <a:pt x="3806" y="345"/>
                  </a:lnTo>
                  <a:lnTo>
                    <a:pt x="3803" y="341"/>
                  </a:lnTo>
                  <a:lnTo>
                    <a:pt x="3801" y="336"/>
                  </a:lnTo>
                  <a:lnTo>
                    <a:pt x="3799" y="336"/>
                  </a:lnTo>
                  <a:lnTo>
                    <a:pt x="3794" y="334"/>
                  </a:lnTo>
                  <a:lnTo>
                    <a:pt x="3794" y="331"/>
                  </a:lnTo>
                  <a:lnTo>
                    <a:pt x="3714" y="331"/>
                  </a:lnTo>
                  <a:lnTo>
                    <a:pt x="3714" y="331"/>
                  </a:lnTo>
                  <a:close/>
                  <a:moveTo>
                    <a:pt x="3740" y="312"/>
                  </a:moveTo>
                  <a:lnTo>
                    <a:pt x="3740" y="312"/>
                  </a:lnTo>
                  <a:lnTo>
                    <a:pt x="3735" y="315"/>
                  </a:lnTo>
                  <a:lnTo>
                    <a:pt x="3728" y="319"/>
                  </a:lnTo>
                  <a:lnTo>
                    <a:pt x="3721" y="322"/>
                  </a:lnTo>
                  <a:lnTo>
                    <a:pt x="3718" y="324"/>
                  </a:lnTo>
                  <a:lnTo>
                    <a:pt x="3716" y="329"/>
                  </a:lnTo>
                  <a:lnTo>
                    <a:pt x="3714" y="331"/>
                  </a:lnTo>
                  <a:lnTo>
                    <a:pt x="3794" y="331"/>
                  </a:lnTo>
                  <a:lnTo>
                    <a:pt x="3794" y="331"/>
                  </a:lnTo>
                  <a:lnTo>
                    <a:pt x="3792" y="326"/>
                  </a:lnTo>
                  <a:lnTo>
                    <a:pt x="3792" y="322"/>
                  </a:lnTo>
                  <a:lnTo>
                    <a:pt x="3794" y="319"/>
                  </a:lnTo>
                  <a:lnTo>
                    <a:pt x="3799" y="315"/>
                  </a:lnTo>
                  <a:lnTo>
                    <a:pt x="3801" y="312"/>
                  </a:lnTo>
                  <a:lnTo>
                    <a:pt x="3740" y="312"/>
                  </a:lnTo>
                  <a:lnTo>
                    <a:pt x="3740" y="312"/>
                  </a:lnTo>
                  <a:close/>
                  <a:moveTo>
                    <a:pt x="3832" y="293"/>
                  </a:moveTo>
                  <a:lnTo>
                    <a:pt x="3832" y="293"/>
                  </a:lnTo>
                  <a:lnTo>
                    <a:pt x="3775" y="293"/>
                  </a:lnTo>
                  <a:lnTo>
                    <a:pt x="3766" y="298"/>
                  </a:lnTo>
                  <a:lnTo>
                    <a:pt x="3749" y="308"/>
                  </a:lnTo>
                  <a:lnTo>
                    <a:pt x="3740" y="312"/>
                  </a:lnTo>
                  <a:lnTo>
                    <a:pt x="3801" y="312"/>
                  </a:lnTo>
                  <a:lnTo>
                    <a:pt x="3803" y="308"/>
                  </a:lnTo>
                  <a:lnTo>
                    <a:pt x="3822" y="298"/>
                  </a:lnTo>
                  <a:lnTo>
                    <a:pt x="3832" y="293"/>
                  </a:lnTo>
                  <a:lnTo>
                    <a:pt x="3832" y="293"/>
                  </a:lnTo>
                  <a:close/>
                  <a:moveTo>
                    <a:pt x="3969" y="274"/>
                  </a:moveTo>
                  <a:lnTo>
                    <a:pt x="3969" y="274"/>
                  </a:lnTo>
                  <a:lnTo>
                    <a:pt x="3801" y="274"/>
                  </a:lnTo>
                  <a:lnTo>
                    <a:pt x="3794" y="282"/>
                  </a:lnTo>
                  <a:lnTo>
                    <a:pt x="3780" y="291"/>
                  </a:lnTo>
                  <a:lnTo>
                    <a:pt x="3775" y="293"/>
                  </a:lnTo>
                  <a:lnTo>
                    <a:pt x="3832" y="293"/>
                  </a:lnTo>
                  <a:lnTo>
                    <a:pt x="3844" y="286"/>
                  </a:lnTo>
                  <a:lnTo>
                    <a:pt x="3865" y="282"/>
                  </a:lnTo>
                  <a:lnTo>
                    <a:pt x="3884" y="279"/>
                  </a:lnTo>
                  <a:lnTo>
                    <a:pt x="3907" y="279"/>
                  </a:lnTo>
                  <a:lnTo>
                    <a:pt x="3931" y="279"/>
                  </a:lnTo>
                  <a:lnTo>
                    <a:pt x="3947" y="282"/>
                  </a:lnTo>
                  <a:lnTo>
                    <a:pt x="3962" y="279"/>
                  </a:lnTo>
                  <a:lnTo>
                    <a:pt x="3969" y="274"/>
                  </a:lnTo>
                  <a:lnTo>
                    <a:pt x="3969" y="274"/>
                  </a:lnTo>
                  <a:close/>
                  <a:moveTo>
                    <a:pt x="3990" y="253"/>
                  </a:moveTo>
                  <a:lnTo>
                    <a:pt x="3990" y="253"/>
                  </a:lnTo>
                  <a:lnTo>
                    <a:pt x="3862" y="253"/>
                  </a:lnTo>
                  <a:lnTo>
                    <a:pt x="3848" y="258"/>
                  </a:lnTo>
                  <a:lnTo>
                    <a:pt x="3829" y="260"/>
                  </a:lnTo>
                  <a:lnTo>
                    <a:pt x="3820" y="263"/>
                  </a:lnTo>
                  <a:lnTo>
                    <a:pt x="3810" y="265"/>
                  </a:lnTo>
                  <a:lnTo>
                    <a:pt x="3801" y="272"/>
                  </a:lnTo>
                  <a:lnTo>
                    <a:pt x="3801" y="274"/>
                  </a:lnTo>
                  <a:lnTo>
                    <a:pt x="3969" y="274"/>
                  </a:lnTo>
                  <a:lnTo>
                    <a:pt x="3976" y="270"/>
                  </a:lnTo>
                  <a:lnTo>
                    <a:pt x="3990" y="260"/>
                  </a:lnTo>
                  <a:lnTo>
                    <a:pt x="3990" y="253"/>
                  </a:lnTo>
                  <a:lnTo>
                    <a:pt x="3990" y="253"/>
                  </a:lnTo>
                  <a:close/>
                  <a:moveTo>
                    <a:pt x="3983" y="234"/>
                  </a:moveTo>
                  <a:lnTo>
                    <a:pt x="3983" y="234"/>
                  </a:lnTo>
                  <a:lnTo>
                    <a:pt x="3973" y="237"/>
                  </a:lnTo>
                  <a:lnTo>
                    <a:pt x="3966" y="241"/>
                  </a:lnTo>
                  <a:lnTo>
                    <a:pt x="3959" y="248"/>
                  </a:lnTo>
                  <a:lnTo>
                    <a:pt x="3945" y="253"/>
                  </a:lnTo>
                  <a:lnTo>
                    <a:pt x="3931" y="253"/>
                  </a:lnTo>
                  <a:lnTo>
                    <a:pt x="3917" y="251"/>
                  </a:lnTo>
                  <a:lnTo>
                    <a:pt x="3910" y="248"/>
                  </a:lnTo>
                  <a:lnTo>
                    <a:pt x="3903" y="248"/>
                  </a:lnTo>
                  <a:lnTo>
                    <a:pt x="3886" y="251"/>
                  </a:lnTo>
                  <a:lnTo>
                    <a:pt x="3867" y="253"/>
                  </a:lnTo>
                  <a:lnTo>
                    <a:pt x="3862" y="253"/>
                  </a:lnTo>
                  <a:lnTo>
                    <a:pt x="3992" y="253"/>
                  </a:lnTo>
                  <a:lnTo>
                    <a:pt x="3997" y="248"/>
                  </a:lnTo>
                  <a:lnTo>
                    <a:pt x="3997" y="241"/>
                  </a:lnTo>
                  <a:lnTo>
                    <a:pt x="3992" y="237"/>
                  </a:lnTo>
                  <a:lnTo>
                    <a:pt x="3983" y="234"/>
                  </a:lnTo>
                  <a:lnTo>
                    <a:pt x="3983" y="234"/>
                  </a:lnTo>
                  <a:close/>
                  <a:moveTo>
                    <a:pt x="5197" y="813"/>
                  </a:moveTo>
                  <a:lnTo>
                    <a:pt x="5197" y="813"/>
                  </a:lnTo>
                  <a:lnTo>
                    <a:pt x="5197" y="818"/>
                  </a:lnTo>
                  <a:lnTo>
                    <a:pt x="5199" y="823"/>
                  </a:lnTo>
                  <a:lnTo>
                    <a:pt x="5202" y="825"/>
                  </a:lnTo>
                  <a:lnTo>
                    <a:pt x="5206" y="830"/>
                  </a:lnTo>
                  <a:lnTo>
                    <a:pt x="5211" y="830"/>
                  </a:lnTo>
                  <a:lnTo>
                    <a:pt x="5216" y="832"/>
                  </a:lnTo>
                  <a:lnTo>
                    <a:pt x="5221" y="832"/>
                  </a:lnTo>
                  <a:lnTo>
                    <a:pt x="5221" y="825"/>
                  </a:lnTo>
                  <a:lnTo>
                    <a:pt x="5221" y="818"/>
                  </a:lnTo>
                  <a:lnTo>
                    <a:pt x="5221" y="813"/>
                  </a:lnTo>
                  <a:lnTo>
                    <a:pt x="5197" y="813"/>
                  </a:lnTo>
                  <a:lnTo>
                    <a:pt x="5197" y="813"/>
                  </a:lnTo>
                  <a:close/>
                  <a:moveTo>
                    <a:pt x="5195" y="797"/>
                  </a:moveTo>
                  <a:lnTo>
                    <a:pt x="5195" y="797"/>
                  </a:lnTo>
                  <a:lnTo>
                    <a:pt x="5195" y="808"/>
                  </a:lnTo>
                  <a:lnTo>
                    <a:pt x="5195" y="813"/>
                  </a:lnTo>
                  <a:lnTo>
                    <a:pt x="5221" y="813"/>
                  </a:lnTo>
                  <a:lnTo>
                    <a:pt x="5218" y="806"/>
                  </a:lnTo>
                  <a:lnTo>
                    <a:pt x="5216" y="797"/>
                  </a:lnTo>
                  <a:lnTo>
                    <a:pt x="5216" y="797"/>
                  </a:lnTo>
                  <a:lnTo>
                    <a:pt x="5195" y="797"/>
                  </a:lnTo>
                  <a:lnTo>
                    <a:pt x="5195" y="797"/>
                  </a:lnTo>
                  <a:close/>
                  <a:moveTo>
                    <a:pt x="5195" y="775"/>
                  </a:moveTo>
                  <a:lnTo>
                    <a:pt x="5195" y="775"/>
                  </a:lnTo>
                  <a:lnTo>
                    <a:pt x="5195" y="794"/>
                  </a:lnTo>
                  <a:lnTo>
                    <a:pt x="5195" y="797"/>
                  </a:lnTo>
                  <a:lnTo>
                    <a:pt x="5216" y="797"/>
                  </a:lnTo>
                  <a:lnTo>
                    <a:pt x="5214" y="789"/>
                  </a:lnTo>
                  <a:lnTo>
                    <a:pt x="5216" y="785"/>
                  </a:lnTo>
                  <a:lnTo>
                    <a:pt x="5218" y="782"/>
                  </a:lnTo>
                  <a:lnTo>
                    <a:pt x="5221" y="778"/>
                  </a:lnTo>
                  <a:lnTo>
                    <a:pt x="5223" y="775"/>
                  </a:lnTo>
                  <a:lnTo>
                    <a:pt x="5195" y="775"/>
                  </a:lnTo>
                  <a:lnTo>
                    <a:pt x="5195" y="775"/>
                  </a:lnTo>
                  <a:close/>
                  <a:moveTo>
                    <a:pt x="5195" y="756"/>
                  </a:moveTo>
                  <a:lnTo>
                    <a:pt x="5195" y="756"/>
                  </a:lnTo>
                  <a:lnTo>
                    <a:pt x="5195" y="759"/>
                  </a:lnTo>
                  <a:lnTo>
                    <a:pt x="5195" y="775"/>
                  </a:lnTo>
                  <a:lnTo>
                    <a:pt x="5195" y="775"/>
                  </a:lnTo>
                  <a:lnTo>
                    <a:pt x="5225" y="775"/>
                  </a:lnTo>
                  <a:lnTo>
                    <a:pt x="5228" y="773"/>
                  </a:lnTo>
                  <a:lnTo>
                    <a:pt x="5230" y="771"/>
                  </a:lnTo>
                  <a:lnTo>
                    <a:pt x="5232" y="766"/>
                  </a:lnTo>
                  <a:lnTo>
                    <a:pt x="5232" y="756"/>
                  </a:lnTo>
                  <a:lnTo>
                    <a:pt x="5195" y="756"/>
                  </a:lnTo>
                  <a:lnTo>
                    <a:pt x="5195" y="756"/>
                  </a:lnTo>
                  <a:close/>
                  <a:moveTo>
                    <a:pt x="5195" y="737"/>
                  </a:moveTo>
                  <a:lnTo>
                    <a:pt x="5195" y="737"/>
                  </a:lnTo>
                  <a:lnTo>
                    <a:pt x="5195" y="742"/>
                  </a:lnTo>
                  <a:lnTo>
                    <a:pt x="5195" y="756"/>
                  </a:lnTo>
                  <a:lnTo>
                    <a:pt x="5232" y="756"/>
                  </a:lnTo>
                  <a:lnTo>
                    <a:pt x="5232" y="754"/>
                  </a:lnTo>
                  <a:lnTo>
                    <a:pt x="5230" y="742"/>
                  </a:lnTo>
                  <a:lnTo>
                    <a:pt x="5228" y="737"/>
                  </a:lnTo>
                  <a:lnTo>
                    <a:pt x="5195" y="737"/>
                  </a:lnTo>
                  <a:lnTo>
                    <a:pt x="5195" y="737"/>
                  </a:lnTo>
                  <a:close/>
                  <a:moveTo>
                    <a:pt x="5192" y="721"/>
                  </a:moveTo>
                  <a:lnTo>
                    <a:pt x="5192" y="721"/>
                  </a:lnTo>
                  <a:lnTo>
                    <a:pt x="5192" y="723"/>
                  </a:lnTo>
                  <a:lnTo>
                    <a:pt x="5195" y="737"/>
                  </a:lnTo>
                  <a:lnTo>
                    <a:pt x="5228" y="737"/>
                  </a:lnTo>
                  <a:lnTo>
                    <a:pt x="5223" y="733"/>
                  </a:lnTo>
                  <a:lnTo>
                    <a:pt x="5221" y="726"/>
                  </a:lnTo>
                  <a:lnTo>
                    <a:pt x="5216" y="721"/>
                  </a:lnTo>
                  <a:lnTo>
                    <a:pt x="5214" y="721"/>
                  </a:lnTo>
                  <a:lnTo>
                    <a:pt x="5192" y="721"/>
                  </a:lnTo>
                  <a:lnTo>
                    <a:pt x="5192" y="721"/>
                  </a:lnTo>
                  <a:close/>
                  <a:moveTo>
                    <a:pt x="5185" y="702"/>
                  </a:moveTo>
                  <a:lnTo>
                    <a:pt x="5185" y="702"/>
                  </a:lnTo>
                  <a:lnTo>
                    <a:pt x="5188" y="704"/>
                  </a:lnTo>
                  <a:lnTo>
                    <a:pt x="5192" y="721"/>
                  </a:lnTo>
                  <a:lnTo>
                    <a:pt x="5216" y="721"/>
                  </a:lnTo>
                  <a:lnTo>
                    <a:pt x="5214" y="719"/>
                  </a:lnTo>
                  <a:lnTo>
                    <a:pt x="5211" y="716"/>
                  </a:lnTo>
                  <a:lnTo>
                    <a:pt x="5211" y="714"/>
                  </a:lnTo>
                  <a:lnTo>
                    <a:pt x="5214" y="712"/>
                  </a:lnTo>
                  <a:lnTo>
                    <a:pt x="5216" y="712"/>
                  </a:lnTo>
                  <a:lnTo>
                    <a:pt x="5218" y="709"/>
                  </a:lnTo>
                  <a:lnTo>
                    <a:pt x="5221" y="704"/>
                  </a:lnTo>
                  <a:lnTo>
                    <a:pt x="5223" y="702"/>
                  </a:lnTo>
                  <a:lnTo>
                    <a:pt x="5185" y="702"/>
                  </a:lnTo>
                  <a:lnTo>
                    <a:pt x="5185" y="702"/>
                  </a:lnTo>
                  <a:close/>
                  <a:moveTo>
                    <a:pt x="5214" y="683"/>
                  </a:moveTo>
                  <a:lnTo>
                    <a:pt x="5214" y="683"/>
                  </a:lnTo>
                  <a:lnTo>
                    <a:pt x="5209" y="683"/>
                  </a:lnTo>
                  <a:lnTo>
                    <a:pt x="5206" y="683"/>
                  </a:lnTo>
                  <a:lnTo>
                    <a:pt x="5202" y="686"/>
                  </a:lnTo>
                  <a:lnTo>
                    <a:pt x="5199" y="686"/>
                  </a:lnTo>
                  <a:lnTo>
                    <a:pt x="5195" y="686"/>
                  </a:lnTo>
                  <a:lnTo>
                    <a:pt x="5192" y="686"/>
                  </a:lnTo>
                  <a:lnTo>
                    <a:pt x="5188" y="688"/>
                  </a:lnTo>
                  <a:lnTo>
                    <a:pt x="5188" y="688"/>
                  </a:lnTo>
                  <a:lnTo>
                    <a:pt x="5185" y="693"/>
                  </a:lnTo>
                  <a:lnTo>
                    <a:pt x="5185" y="697"/>
                  </a:lnTo>
                  <a:lnTo>
                    <a:pt x="5185" y="702"/>
                  </a:lnTo>
                  <a:lnTo>
                    <a:pt x="5223" y="702"/>
                  </a:lnTo>
                  <a:lnTo>
                    <a:pt x="5223" y="700"/>
                  </a:lnTo>
                  <a:lnTo>
                    <a:pt x="5223" y="697"/>
                  </a:lnTo>
                  <a:lnTo>
                    <a:pt x="5221" y="695"/>
                  </a:lnTo>
                  <a:lnTo>
                    <a:pt x="5221" y="695"/>
                  </a:lnTo>
                  <a:lnTo>
                    <a:pt x="5218" y="693"/>
                  </a:lnTo>
                  <a:lnTo>
                    <a:pt x="5218" y="688"/>
                  </a:lnTo>
                  <a:lnTo>
                    <a:pt x="5216" y="686"/>
                  </a:lnTo>
                  <a:lnTo>
                    <a:pt x="5216" y="683"/>
                  </a:lnTo>
                  <a:lnTo>
                    <a:pt x="5214" y="683"/>
                  </a:lnTo>
                  <a:lnTo>
                    <a:pt x="5214" y="683"/>
                  </a:lnTo>
                  <a:close/>
                  <a:moveTo>
                    <a:pt x="5159" y="886"/>
                  </a:moveTo>
                  <a:lnTo>
                    <a:pt x="5159" y="886"/>
                  </a:lnTo>
                  <a:lnTo>
                    <a:pt x="5154" y="889"/>
                  </a:lnTo>
                  <a:lnTo>
                    <a:pt x="5152" y="891"/>
                  </a:lnTo>
                  <a:lnTo>
                    <a:pt x="5152" y="896"/>
                  </a:lnTo>
                  <a:lnTo>
                    <a:pt x="5154" y="900"/>
                  </a:lnTo>
                  <a:lnTo>
                    <a:pt x="5169" y="905"/>
                  </a:lnTo>
                  <a:lnTo>
                    <a:pt x="5183" y="905"/>
                  </a:lnTo>
                  <a:lnTo>
                    <a:pt x="5202" y="900"/>
                  </a:lnTo>
                  <a:lnTo>
                    <a:pt x="5214" y="900"/>
                  </a:lnTo>
                  <a:lnTo>
                    <a:pt x="5225" y="896"/>
                  </a:lnTo>
                  <a:lnTo>
                    <a:pt x="5235" y="893"/>
                  </a:lnTo>
                  <a:lnTo>
                    <a:pt x="5237" y="893"/>
                  </a:lnTo>
                  <a:lnTo>
                    <a:pt x="5237" y="893"/>
                  </a:lnTo>
                  <a:lnTo>
                    <a:pt x="5242" y="893"/>
                  </a:lnTo>
                  <a:lnTo>
                    <a:pt x="5244" y="893"/>
                  </a:lnTo>
                  <a:lnTo>
                    <a:pt x="5247" y="891"/>
                  </a:lnTo>
                  <a:lnTo>
                    <a:pt x="5251" y="891"/>
                  </a:lnTo>
                  <a:lnTo>
                    <a:pt x="5256" y="889"/>
                  </a:lnTo>
                  <a:lnTo>
                    <a:pt x="5258" y="889"/>
                  </a:lnTo>
                  <a:lnTo>
                    <a:pt x="5261" y="886"/>
                  </a:lnTo>
                  <a:lnTo>
                    <a:pt x="5159" y="886"/>
                  </a:lnTo>
                  <a:lnTo>
                    <a:pt x="5159" y="886"/>
                  </a:lnTo>
                  <a:close/>
                  <a:moveTo>
                    <a:pt x="5183" y="867"/>
                  </a:moveTo>
                  <a:lnTo>
                    <a:pt x="5183" y="867"/>
                  </a:lnTo>
                  <a:lnTo>
                    <a:pt x="5183" y="870"/>
                  </a:lnTo>
                  <a:lnTo>
                    <a:pt x="5183" y="872"/>
                  </a:lnTo>
                  <a:lnTo>
                    <a:pt x="5183" y="872"/>
                  </a:lnTo>
                  <a:lnTo>
                    <a:pt x="5178" y="874"/>
                  </a:lnTo>
                  <a:lnTo>
                    <a:pt x="5176" y="877"/>
                  </a:lnTo>
                  <a:lnTo>
                    <a:pt x="5169" y="879"/>
                  </a:lnTo>
                  <a:lnTo>
                    <a:pt x="5164" y="884"/>
                  </a:lnTo>
                  <a:lnTo>
                    <a:pt x="5162" y="886"/>
                  </a:lnTo>
                  <a:lnTo>
                    <a:pt x="5159" y="886"/>
                  </a:lnTo>
                  <a:lnTo>
                    <a:pt x="5261" y="886"/>
                  </a:lnTo>
                  <a:lnTo>
                    <a:pt x="5261" y="886"/>
                  </a:lnTo>
                  <a:lnTo>
                    <a:pt x="5263" y="884"/>
                  </a:lnTo>
                  <a:lnTo>
                    <a:pt x="5263" y="877"/>
                  </a:lnTo>
                  <a:lnTo>
                    <a:pt x="5258" y="872"/>
                  </a:lnTo>
                  <a:lnTo>
                    <a:pt x="5251" y="867"/>
                  </a:lnTo>
                  <a:lnTo>
                    <a:pt x="5183" y="867"/>
                  </a:lnTo>
                  <a:lnTo>
                    <a:pt x="5183" y="867"/>
                  </a:lnTo>
                  <a:close/>
                  <a:moveTo>
                    <a:pt x="5202" y="846"/>
                  </a:moveTo>
                  <a:lnTo>
                    <a:pt x="5202" y="846"/>
                  </a:lnTo>
                  <a:lnTo>
                    <a:pt x="5197" y="846"/>
                  </a:lnTo>
                  <a:lnTo>
                    <a:pt x="5192" y="851"/>
                  </a:lnTo>
                  <a:lnTo>
                    <a:pt x="5188" y="856"/>
                  </a:lnTo>
                  <a:lnTo>
                    <a:pt x="5185" y="858"/>
                  </a:lnTo>
                  <a:lnTo>
                    <a:pt x="5183" y="865"/>
                  </a:lnTo>
                  <a:lnTo>
                    <a:pt x="5183" y="867"/>
                  </a:lnTo>
                  <a:lnTo>
                    <a:pt x="5251" y="867"/>
                  </a:lnTo>
                  <a:lnTo>
                    <a:pt x="5249" y="865"/>
                  </a:lnTo>
                  <a:lnTo>
                    <a:pt x="5237" y="863"/>
                  </a:lnTo>
                  <a:lnTo>
                    <a:pt x="5228" y="860"/>
                  </a:lnTo>
                  <a:lnTo>
                    <a:pt x="5223" y="863"/>
                  </a:lnTo>
                  <a:lnTo>
                    <a:pt x="5221" y="860"/>
                  </a:lnTo>
                  <a:lnTo>
                    <a:pt x="5216" y="858"/>
                  </a:lnTo>
                  <a:lnTo>
                    <a:pt x="5214" y="858"/>
                  </a:lnTo>
                  <a:lnTo>
                    <a:pt x="5211" y="853"/>
                  </a:lnTo>
                  <a:lnTo>
                    <a:pt x="5204" y="849"/>
                  </a:lnTo>
                  <a:lnTo>
                    <a:pt x="5202" y="846"/>
                  </a:lnTo>
                  <a:lnTo>
                    <a:pt x="5202" y="846"/>
                  </a:lnTo>
                  <a:close/>
                  <a:moveTo>
                    <a:pt x="5010" y="1106"/>
                  </a:moveTo>
                  <a:lnTo>
                    <a:pt x="5010" y="1108"/>
                  </a:lnTo>
                  <a:lnTo>
                    <a:pt x="5010" y="1108"/>
                  </a:lnTo>
                  <a:lnTo>
                    <a:pt x="5010" y="1106"/>
                  </a:lnTo>
                  <a:lnTo>
                    <a:pt x="5010" y="1106"/>
                  </a:lnTo>
                  <a:lnTo>
                    <a:pt x="5010" y="1106"/>
                  </a:lnTo>
                  <a:close/>
                  <a:moveTo>
                    <a:pt x="4994" y="1089"/>
                  </a:moveTo>
                  <a:lnTo>
                    <a:pt x="4994" y="1089"/>
                  </a:lnTo>
                  <a:lnTo>
                    <a:pt x="4994" y="1089"/>
                  </a:lnTo>
                  <a:lnTo>
                    <a:pt x="5003" y="1101"/>
                  </a:lnTo>
                  <a:lnTo>
                    <a:pt x="5010" y="1106"/>
                  </a:lnTo>
                  <a:lnTo>
                    <a:pt x="5010" y="1106"/>
                  </a:lnTo>
                  <a:lnTo>
                    <a:pt x="5013" y="1106"/>
                  </a:lnTo>
                  <a:lnTo>
                    <a:pt x="5020" y="1106"/>
                  </a:lnTo>
                  <a:lnTo>
                    <a:pt x="5022" y="1101"/>
                  </a:lnTo>
                  <a:lnTo>
                    <a:pt x="5025" y="1097"/>
                  </a:lnTo>
                  <a:lnTo>
                    <a:pt x="5027" y="1089"/>
                  </a:lnTo>
                  <a:lnTo>
                    <a:pt x="5027" y="1089"/>
                  </a:lnTo>
                  <a:lnTo>
                    <a:pt x="4994" y="1089"/>
                  </a:lnTo>
                  <a:lnTo>
                    <a:pt x="4994" y="1089"/>
                  </a:lnTo>
                  <a:close/>
                  <a:moveTo>
                    <a:pt x="5072" y="1068"/>
                  </a:moveTo>
                  <a:lnTo>
                    <a:pt x="5072" y="1068"/>
                  </a:lnTo>
                  <a:lnTo>
                    <a:pt x="4987" y="1068"/>
                  </a:lnTo>
                  <a:lnTo>
                    <a:pt x="4987" y="1071"/>
                  </a:lnTo>
                  <a:lnTo>
                    <a:pt x="4991" y="1089"/>
                  </a:lnTo>
                  <a:lnTo>
                    <a:pt x="5027" y="1089"/>
                  </a:lnTo>
                  <a:lnTo>
                    <a:pt x="5029" y="1085"/>
                  </a:lnTo>
                  <a:lnTo>
                    <a:pt x="5032" y="1075"/>
                  </a:lnTo>
                  <a:lnTo>
                    <a:pt x="5036" y="1075"/>
                  </a:lnTo>
                  <a:lnTo>
                    <a:pt x="5043" y="1078"/>
                  </a:lnTo>
                  <a:lnTo>
                    <a:pt x="5051" y="1080"/>
                  </a:lnTo>
                  <a:lnTo>
                    <a:pt x="5058" y="1082"/>
                  </a:lnTo>
                  <a:lnTo>
                    <a:pt x="5062" y="1080"/>
                  </a:lnTo>
                  <a:lnTo>
                    <a:pt x="5067" y="1075"/>
                  </a:lnTo>
                  <a:lnTo>
                    <a:pt x="5072" y="1071"/>
                  </a:lnTo>
                  <a:lnTo>
                    <a:pt x="5072" y="1068"/>
                  </a:lnTo>
                  <a:lnTo>
                    <a:pt x="5072" y="1068"/>
                  </a:lnTo>
                  <a:close/>
                  <a:moveTo>
                    <a:pt x="5100" y="1068"/>
                  </a:moveTo>
                  <a:lnTo>
                    <a:pt x="5100" y="1068"/>
                  </a:lnTo>
                  <a:lnTo>
                    <a:pt x="5091" y="1068"/>
                  </a:lnTo>
                  <a:lnTo>
                    <a:pt x="5095" y="1068"/>
                  </a:lnTo>
                  <a:lnTo>
                    <a:pt x="5100" y="1068"/>
                  </a:lnTo>
                  <a:lnTo>
                    <a:pt x="5100" y="1068"/>
                  </a:lnTo>
                  <a:close/>
                  <a:moveTo>
                    <a:pt x="5121" y="1047"/>
                  </a:moveTo>
                  <a:lnTo>
                    <a:pt x="5121" y="1047"/>
                  </a:lnTo>
                  <a:lnTo>
                    <a:pt x="5013" y="1047"/>
                  </a:lnTo>
                  <a:lnTo>
                    <a:pt x="5010" y="1049"/>
                  </a:lnTo>
                  <a:lnTo>
                    <a:pt x="5006" y="1052"/>
                  </a:lnTo>
                  <a:lnTo>
                    <a:pt x="5003" y="1052"/>
                  </a:lnTo>
                  <a:lnTo>
                    <a:pt x="4999" y="1054"/>
                  </a:lnTo>
                  <a:lnTo>
                    <a:pt x="4996" y="1054"/>
                  </a:lnTo>
                  <a:lnTo>
                    <a:pt x="4991" y="1056"/>
                  </a:lnTo>
                  <a:lnTo>
                    <a:pt x="4989" y="1056"/>
                  </a:lnTo>
                  <a:lnTo>
                    <a:pt x="4987" y="1059"/>
                  </a:lnTo>
                  <a:lnTo>
                    <a:pt x="4987" y="1063"/>
                  </a:lnTo>
                  <a:lnTo>
                    <a:pt x="4987" y="1063"/>
                  </a:lnTo>
                  <a:lnTo>
                    <a:pt x="4987" y="1068"/>
                  </a:lnTo>
                  <a:lnTo>
                    <a:pt x="5072" y="1068"/>
                  </a:lnTo>
                  <a:lnTo>
                    <a:pt x="5077" y="1063"/>
                  </a:lnTo>
                  <a:lnTo>
                    <a:pt x="5077" y="1056"/>
                  </a:lnTo>
                  <a:lnTo>
                    <a:pt x="5079" y="1054"/>
                  </a:lnTo>
                  <a:lnTo>
                    <a:pt x="5079" y="1052"/>
                  </a:lnTo>
                  <a:lnTo>
                    <a:pt x="5079" y="1054"/>
                  </a:lnTo>
                  <a:lnTo>
                    <a:pt x="5079" y="1056"/>
                  </a:lnTo>
                  <a:lnTo>
                    <a:pt x="5079" y="1059"/>
                  </a:lnTo>
                  <a:lnTo>
                    <a:pt x="5081" y="1061"/>
                  </a:lnTo>
                  <a:lnTo>
                    <a:pt x="5084" y="1066"/>
                  </a:lnTo>
                  <a:lnTo>
                    <a:pt x="5088" y="1068"/>
                  </a:lnTo>
                  <a:lnTo>
                    <a:pt x="5091" y="1068"/>
                  </a:lnTo>
                  <a:lnTo>
                    <a:pt x="5100" y="1068"/>
                  </a:lnTo>
                  <a:lnTo>
                    <a:pt x="5100" y="1068"/>
                  </a:lnTo>
                  <a:lnTo>
                    <a:pt x="5105" y="1066"/>
                  </a:lnTo>
                  <a:lnTo>
                    <a:pt x="5107" y="1063"/>
                  </a:lnTo>
                  <a:lnTo>
                    <a:pt x="5110" y="1059"/>
                  </a:lnTo>
                  <a:lnTo>
                    <a:pt x="5110" y="1056"/>
                  </a:lnTo>
                  <a:lnTo>
                    <a:pt x="5110" y="1054"/>
                  </a:lnTo>
                  <a:lnTo>
                    <a:pt x="5117" y="1049"/>
                  </a:lnTo>
                  <a:lnTo>
                    <a:pt x="5121" y="1047"/>
                  </a:lnTo>
                  <a:lnTo>
                    <a:pt x="5121" y="1047"/>
                  </a:lnTo>
                  <a:close/>
                  <a:moveTo>
                    <a:pt x="5162" y="1026"/>
                  </a:moveTo>
                  <a:lnTo>
                    <a:pt x="5162" y="1026"/>
                  </a:lnTo>
                  <a:lnTo>
                    <a:pt x="5081" y="1026"/>
                  </a:lnTo>
                  <a:lnTo>
                    <a:pt x="5079" y="1028"/>
                  </a:lnTo>
                  <a:lnTo>
                    <a:pt x="5077" y="1026"/>
                  </a:lnTo>
                  <a:lnTo>
                    <a:pt x="5032" y="1026"/>
                  </a:lnTo>
                  <a:lnTo>
                    <a:pt x="5029" y="1030"/>
                  </a:lnTo>
                  <a:lnTo>
                    <a:pt x="5022" y="1037"/>
                  </a:lnTo>
                  <a:lnTo>
                    <a:pt x="5017" y="1042"/>
                  </a:lnTo>
                  <a:lnTo>
                    <a:pt x="5013" y="1047"/>
                  </a:lnTo>
                  <a:lnTo>
                    <a:pt x="5121" y="1047"/>
                  </a:lnTo>
                  <a:lnTo>
                    <a:pt x="5126" y="1045"/>
                  </a:lnTo>
                  <a:lnTo>
                    <a:pt x="5138" y="1040"/>
                  </a:lnTo>
                  <a:lnTo>
                    <a:pt x="5147" y="1037"/>
                  </a:lnTo>
                  <a:lnTo>
                    <a:pt x="5152" y="1033"/>
                  </a:lnTo>
                  <a:lnTo>
                    <a:pt x="5162" y="1026"/>
                  </a:lnTo>
                  <a:lnTo>
                    <a:pt x="5162" y="1026"/>
                  </a:lnTo>
                  <a:close/>
                  <a:moveTo>
                    <a:pt x="5041" y="1023"/>
                  </a:moveTo>
                  <a:lnTo>
                    <a:pt x="5041" y="1023"/>
                  </a:lnTo>
                  <a:lnTo>
                    <a:pt x="5034" y="1023"/>
                  </a:lnTo>
                  <a:lnTo>
                    <a:pt x="5032" y="1026"/>
                  </a:lnTo>
                  <a:lnTo>
                    <a:pt x="5077" y="1026"/>
                  </a:lnTo>
                  <a:lnTo>
                    <a:pt x="5067" y="1026"/>
                  </a:lnTo>
                  <a:lnTo>
                    <a:pt x="5053" y="1023"/>
                  </a:lnTo>
                  <a:lnTo>
                    <a:pt x="5041" y="1023"/>
                  </a:lnTo>
                  <a:lnTo>
                    <a:pt x="5041" y="1023"/>
                  </a:lnTo>
                  <a:close/>
                  <a:moveTo>
                    <a:pt x="5178" y="1009"/>
                  </a:moveTo>
                  <a:lnTo>
                    <a:pt x="5178" y="1009"/>
                  </a:lnTo>
                  <a:lnTo>
                    <a:pt x="5117" y="1009"/>
                  </a:lnTo>
                  <a:lnTo>
                    <a:pt x="5110" y="1009"/>
                  </a:lnTo>
                  <a:lnTo>
                    <a:pt x="5095" y="1016"/>
                  </a:lnTo>
                  <a:lnTo>
                    <a:pt x="5088" y="1023"/>
                  </a:lnTo>
                  <a:lnTo>
                    <a:pt x="5081" y="1026"/>
                  </a:lnTo>
                  <a:lnTo>
                    <a:pt x="5162" y="1026"/>
                  </a:lnTo>
                  <a:lnTo>
                    <a:pt x="5164" y="1026"/>
                  </a:lnTo>
                  <a:lnTo>
                    <a:pt x="5173" y="1023"/>
                  </a:lnTo>
                  <a:lnTo>
                    <a:pt x="5176" y="1016"/>
                  </a:lnTo>
                  <a:lnTo>
                    <a:pt x="5178" y="1009"/>
                  </a:lnTo>
                  <a:lnTo>
                    <a:pt x="5178" y="1009"/>
                  </a:lnTo>
                  <a:close/>
                  <a:moveTo>
                    <a:pt x="5178" y="988"/>
                  </a:moveTo>
                  <a:lnTo>
                    <a:pt x="5178" y="988"/>
                  </a:lnTo>
                  <a:lnTo>
                    <a:pt x="5140" y="988"/>
                  </a:lnTo>
                  <a:lnTo>
                    <a:pt x="5138" y="997"/>
                  </a:lnTo>
                  <a:lnTo>
                    <a:pt x="5131" y="1002"/>
                  </a:lnTo>
                  <a:lnTo>
                    <a:pt x="5124" y="1004"/>
                  </a:lnTo>
                  <a:lnTo>
                    <a:pt x="5117" y="1009"/>
                  </a:lnTo>
                  <a:lnTo>
                    <a:pt x="5178" y="1009"/>
                  </a:lnTo>
                  <a:lnTo>
                    <a:pt x="5178" y="1009"/>
                  </a:lnTo>
                  <a:lnTo>
                    <a:pt x="5178" y="993"/>
                  </a:lnTo>
                  <a:lnTo>
                    <a:pt x="5178" y="988"/>
                  </a:lnTo>
                  <a:lnTo>
                    <a:pt x="5178" y="988"/>
                  </a:lnTo>
                  <a:close/>
                  <a:moveTo>
                    <a:pt x="5150" y="969"/>
                  </a:moveTo>
                  <a:lnTo>
                    <a:pt x="5150" y="969"/>
                  </a:lnTo>
                  <a:lnTo>
                    <a:pt x="5143" y="983"/>
                  </a:lnTo>
                  <a:lnTo>
                    <a:pt x="5140" y="988"/>
                  </a:lnTo>
                  <a:lnTo>
                    <a:pt x="5178" y="988"/>
                  </a:lnTo>
                  <a:lnTo>
                    <a:pt x="5180" y="978"/>
                  </a:lnTo>
                  <a:lnTo>
                    <a:pt x="5183" y="971"/>
                  </a:lnTo>
                  <a:lnTo>
                    <a:pt x="5185" y="971"/>
                  </a:lnTo>
                  <a:lnTo>
                    <a:pt x="5188" y="969"/>
                  </a:lnTo>
                  <a:lnTo>
                    <a:pt x="5188" y="969"/>
                  </a:lnTo>
                  <a:lnTo>
                    <a:pt x="5150" y="969"/>
                  </a:lnTo>
                  <a:lnTo>
                    <a:pt x="5150" y="969"/>
                  </a:lnTo>
                  <a:close/>
                  <a:moveTo>
                    <a:pt x="5154" y="948"/>
                  </a:moveTo>
                  <a:lnTo>
                    <a:pt x="5154" y="948"/>
                  </a:lnTo>
                  <a:lnTo>
                    <a:pt x="5154" y="950"/>
                  </a:lnTo>
                  <a:lnTo>
                    <a:pt x="5152" y="967"/>
                  </a:lnTo>
                  <a:lnTo>
                    <a:pt x="5150" y="969"/>
                  </a:lnTo>
                  <a:lnTo>
                    <a:pt x="5188" y="969"/>
                  </a:lnTo>
                  <a:lnTo>
                    <a:pt x="5190" y="969"/>
                  </a:lnTo>
                  <a:lnTo>
                    <a:pt x="5192" y="967"/>
                  </a:lnTo>
                  <a:lnTo>
                    <a:pt x="5195" y="964"/>
                  </a:lnTo>
                  <a:lnTo>
                    <a:pt x="5195" y="962"/>
                  </a:lnTo>
                  <a:lnTo>
                    <a:pt x="5195" y="957"/>
                  </a:lnTo>
                  <a:lnTo>
                    <a:pt x="5192" y="952"/>
                  </a:lnTo>
                  <a:lnTo>
                    <a:pt x="5190" y="948"/>
                  </a:lnTo>
                  <a:lnTo>
                    <a:pt x="5154" y="948"/>
                  </a:lnTo>
                  <a:lnTo>
                    <a:pt x="5154" y="948"/>
                  </a:lnTo>
                  <a:close/>
                  <a:moveTo>
                    <a:pt x="5157" y="929"/>
                  </a:moveTo>
                  <a:lnTo>
                    <a:pt x="5157" y="929"/>
                  </a:lnTo>
                  <a:lnTo>
                    <a:pt x="5157" y="934"/>
                  </a:lnTo>
                  <a:lnTo>
                    <a:pt x="5154" y="948"/>
                  </a:lnTo>
                  <a:lnTo>
                    <a:pt x="5190" y="948"/>
                  </a:lnTo>
                  <a:lnTo>
                    <a:pt x="5188" y="945"/>
                  </a:lnTo>
                  <a:lnTo>
                    <a:pt x="5183" y="931"/>
                  </a:lnTo>
                  <a:lnTo>
                    <a:pt x="5180" y="929"/>
                  </a:lnTo>
                  <a:lnTo>
                    <a:pt x="5157" y="929"/>
                  </a:lnTo>
                  <a:lnTo>
                    <a:pt x="5157" y="929"/>
                  </a:lnTo>
                  <a:close/>
                  <a:moveTo>
                    <a:pt x="5171" y="908"/>
                  </a:moveTo>
                  <a:lnTo>
                    <a:pt x="5171" y="908"/>
                  </a:lnTo>
                  <a:lnTo>
                    <a:pt x="5164" y="910"/>
                  </a:lnTo>
                  <a:lnTo>
                    <a:pt x="5159" y="922"/>
                  </a:lnTo>
                  <a:lnTo>
                    <a:pt x="5157" y="929"/>
                  </a:lnTo>
                  <a:lnTo>
                    <a:pt x="5180" y="929"/>
                  </a:lnTo>
                  <a:lnTo>
                    <a:pt x="5180" y="922"/>
                  </a:lnTo>
                  <a:lnTo>
                    <a:pt x="5176" y="912"/>
                  </a:lnTo>
                  <a:lnTo>
                    <a:pt x="5171" y="908"/>
                  </a:lnTo>
                  <a:lnTo>
                    <a:pt x="5171" y="908"/>
                  </a:lnTo>
                  <a:close/>
                  <a:moveTo>
                    <a:pt x="4836" y="1264"/>
                  </a:moveTo>
                  <a:lnTo>
                    <a:pt x="4836" y="1264"/>
                  </a:lnTo>
                  <a:lnTo>
                    <a:pt x="4836" y="1269"/>
                  </a:lnTo>
                  <a:lnTo>
                    <a:pt x="4836" y="1278"/>
                  </a:lnTo>
                  <a:lnTo>
                    <a:pt x="4843" y="1281"/>
                  </a:lnTo>
                  <a:lnTo>
                    <a:pt x="4850" y="1278"/>
                  </a:lnTo>
                  <a:lnTo>
                    <a:pt x="4857" y="1269"/>
                  </a:lnTo>
                  <a:lnTo>
                    <a:pt x="4859" y="1264"/>
                  </a:lnTo>
                  <a:lnTo>
                    <a:pt x="4836" y="1264"/>
                  </a:lnTo>
                  <a:lnTo>
                    <a:pt x="4836" y="1264"/>
                  </a:lnTo>
                  <a:close/>
                  <a:moveTo>
                    <a:pt x="4843" y="1245"/>
                  </a:moveTo>
                  <a:lnTo>
                    <a:pt x="4843" y="1245"/>
                  </a:lnTo>
                  <a:lnTo>
                    <a:pt x="4836" y="1255"/>
                  </a:lnTo>
                  <a:lnTo>
                    <a:pt x="4836" y="1264"/>
                  </a:lnTo>
                  <a:lnTo>
                    <a:pt x="4859" y="1264"/>
                  </a:lnTo>
                  <a:lnTo>
                    <a:pt x="4862" y="1260"/>
                  </a:lnTo>
                  <a:lnTo>
                    <a:pt x="4864" y="1248"/>
                  </a:lnTo>
                  <a:lnTo>
                    <a:pt x="4864" y="1245"/>
                  </a:lnTo>
                  <a:lnTo>
                    <a:pt x="4843" y="1245"/>
                  </a:lnTo>
                  <a:lnTo>
                    <a:pt x="4843" y="1245"/>
                  </a:lnTo>
                  <a:close/>
                  <a:moveTo>
                    <a:pt x="4859" y="1229"/>
                  </a:moveTo>
                  <a:lnTo>
                    <a:pt x="4859" y="1229"/>
                  </a:lnTo>
                  <a:lnTo>
                    <a:pt x="4847" y="1234"/>
                  </a:lnTo>
                  <a:lnTo>
                    <a:pt x="4840" y="1245"/>
                  </a:lnTo>
                  <a:lnTo>
                    <a:pt x="4840" y="1245"/>
                  </a:lnTo>
                  <a:lnTo>
                    <a:pt x="4864" y="1245"/>
                  </a:lnTo>
                  <a:lnTo>
                    <a:pt x="4864" y="1238"/>
                  </a:lnTo>
                  <a:lnTo>
                    <a:pt x="4864" y="1238"/>
                  </a:lnTo>
                  <a:lnTo>
                    <a:pt x="4864" y="1229"/>
                  </a:lnTo>
                  <a:lnTo>
                    <a:pt x="4859" y="1229"/>
                  </a:lnTo>
                  <a:lnTo>
                    <a:pt x="4859" y="1229"/>
                  </a:lnTo>
                  <a:close/>
                  <a:moveTo>
                    <a:pt x="5764" y="2471"/>
                  </a:moveTo>
                  <a:lnTo>
                    <a:pt x="5764" y="2471"/>
                  </a:lnTo>
                  <a:lnTo>
                    <a:pt x="5740" y="2471"/>
                  </a:lnTo>
                  <a:lnTo>
                    <a:pt x="5740" y="2474"/>
                  </a:lnTo>
                  <a:lnTo>
                    <a:pt x="5738" y="2474"/>
                  </a:lnTo>
                  <a:lnTo>
                    <a:pt x="5738" y="2478"/>
                  </a:lnTo>
                  <a:lnTo>
                    <a:pt x="5738" y="2483"/>
                  </a:lnTo>
                  <a:lnTo>
                    <a:pt x="5738" y="2486"/>
                  </a:lnTo>
                  <a:lnTo>
                    <a:pt x="5738" y="2490"/>
                  </a:lnTo>
                  <a:lnTo>
                    <a:pt x="5743" y="2490"/>
                  </a:lnTo>
                  <a:lnTo>
                    <a:pt x="5747" y="2490"/>
                  </a:lnTo>
                  <a:lnTo>
                    <a:pt x="5750" y="2490"/>
                  </a:lnTo>
                  <a:lnTo>
                    <a:pt x="5754" y="2486"/>
                  </a:lnTo>
                  <a:lnTo>
                    <a:pt x="5757" y="2481"/>
                  </a:lnTo>
                  <a:lnTo>
                    <a:pt x="5759" y="2476"/>
                  </a:lnTo>
                  <a:lnTo>
                    <a:pt x="5762" y="2474"/>
                  </a:lnTo>
                  <a:lnTo>
                    <a:pt x="5764" y="2471"/>
                  </a:lnTo>
                  <a:lnTo>
                    <a:pt x="5764" y="2471"/>
                  </a:lnTo>
                  <a:close/>
                  <a:moveTo>
                    <a:pt x="5714" y="2450"/>
                  </a:moveTo>
                  <a:lnTo>
                    <a:pt x="5714" y="2450"/>
                  </a:lnTo>
                  <a:lnTo>
                    <a:pt x="5714" y="2453"/>
                  </a:lnTo>
                  <a:lnTo>
                    <a:pt x="5714" y="2455"/>
                  </a:lnTo>
                  <a:lnTo>
                    <a:pt x="5721" y="2457"/>
                  </a:lnTo>
                  <a:lnTo>
                    <a:pt x="5731" y="2457"/>
                  </a:lnTo>
                  <a:lnTo>
                    <a:pt x="5738" y="2457"/>
                  </a:lnTo>
                  <a:lnTo>
                    <a:pt x="5743" y="2462"/>
                  </a:lnTo>
                  <a:lnTo>
                    <a:pt x="5745" y="2464"/>
                  </a:lnTo>
                  <a:lnTo>
                    <a:pt x="5743" y="2469"/>
                  </a:lnTo>
                  <a:lnTo>
                    <a:pt x="5740" y="2471"/>
                  </a:lnTo>
                  <a:lnTo>
                    <a:pt x="5764" y="2471"/>
                  </a:lnTo>
                  <a:lnTo>
                    <a:pt x="5764" y="2467"/>
                  </a:lnTo>
                  <a:lnTo>
                    <a:pt x="5769" y="2457"/>
                  </a:lnTo>
                  <a:lnTo>
                    <a:pt x="5773" y="2453"/>
                  </a:lnTo>
                  <a:lnTo>
                    <a:pt x="5773" y="2450"/>
                  </a:lnTo>
                  <a:lnTo>
                    <a:pt x="5714" y="2450"/>
                  </a:lnTo>
                  <a:lnTo>
                    <a:pt x="5714" y="2450"/>
                  </a:lnTo>
                  <a:close/>
                  <a:moveTo>
                    <a:pt x="5788" y="2429"/>
                  </a:moveTo>
                  <a:lnTo>
                    <a:pt x="5788" y="2429"/>
                  </a:lnTo>
                  <a:lnTo>
                    <a:pt x="5728" y="2429"/>
                  </a:lnTo>
                  <a:lnTo>
                    <a:pt x="5728" y="2434"/>
                  </a:lnTo>
                  <a:lnTo>
                    <a:pt x="5726" y="2434"/>
                  </a:lnTo>
                  <a:lnTo>
                    <a:pt x="5724" y="2438"/>
                  </a:lnTo>
                  <a:lnTo>
                    <a:pt x="5719" y="2441"/>
                  </a:lnTo>
                  <a:lnTo>
                    <a:pt x="5717" y="2443"/>
                  </a:lnTo>
                  <a:lnTo>
                    <a:pt x="5714" y="2448"/>
                  </a:lnTo>
                  <a:lnTo>
                    <a:pt x="5714" y="2448"/>
                  </a:lnTo>
                  <a:lnTo>
                    <a:pt x="5714" y="2450"/>
                  </a:lnTo>
                  <a:lnTo>
                    <a:pt x="5773" y="2450"/>
                  </a:lnTo>
                  <a:lnTo>
                    <a:pt x="5778" y="2448"/>
                  </a:lnTo>
                  <a:lnTo>
                    <a:pt x="5783" y="2441"/>
                  </a:lnTo>
                  <a:lnTo>
                    <a:pt x="5788" y="2436"/>
                  </a:lnTo>
                  <a:lnTo>
                    <a:pt x="5788" y="2434"/>
                  </a:lnTo>
                  <a:lnTo>
                    <a:pt x="5788" y="2431"/>
                  </a:lnTo>
                  <a:lnTo>
                    <a:pt x="5788" y="2429"/>
                  </a:lnTo>
                  <a:lnTo>
                    <a:pt x="5788" y="2429"/>
                  </a:lnTo>
                  <a:close/>
                  <a:moveTo>
                    <a:pt x="5745" y="2408"/>
                  </a:moveTo>
                  <a:lnTo>
                    <a:pt x="5745" y="2408"/>
                  </a:lnTo>
                  <a:lnTo>
                    <a:pt x="5726" y="2408"/>
                  </a:lnTo>
                  <a:lnTo>
                    <a:pt x="5728" y="2422"/>
                  </a:lnTo>
                  <a:lnTo>
                    <a:pt x="5728" y="2429"/>
                  </a:lnTo>
                  <a:lnTo>
                    <a:pt x="5788" y="2429"/>
                  </a:lnTo>
                  <a:lnTo>
                    <a:pt x="5788" y="2427"/>
                  </a:lnTo>
                  <a:lnTo>
                    <a:pt x="5783" y="2422"/>
                  </a:lnTo>
                  <a:lnTo>
                    <a:pt x="5780" y="2419"/>
                  </a:lnTo>
                  <a:lnTo>
                    <a:pt x="5778" y="2419"/>
                  </a:lnTo>
                  <a:lnTo>
                    <a:pt x="5776" y="2419"/>
                  </a:lnTo>
                  <a:lnTo>
                    <a:pt x="5773" y="2419"/>
                  </a:lnTo>
                  <a:lnTo>
                    <a:pt x="5773" y="2422"/>
                  </a:lnTo>
                  <a:lnTo>
                    <a:pt x="5769" y="2422"/>
                  </a:lnTo>
                  <a:lnTo>
                    <a:pt x="5766" y="2422"/>
                  </a:lnTo>
                  <a:lnTo>
                    <a:pt x="5762" y="2422"/>
                  </a:lnTo>
                  <a:lnTo>
                    <a:pt x="5757" y="2419"/>
                  </a:lnTo>
                  <a:lnTo>
                    <a:pt x="5752" y="2417"/>
                  </a:lnTo>
                  <a:lnTo>
                    <a:pt x="5750" y="2415"/>
                  </a:lnTo>
                  <a:lnTo>
                    <a:pt x="5747" y="2412"/>
                  </a:lnTo>
                  <a:lnTo>
                    <a:pt x="5745" y="2412"/>
                  </a:lnTo>
                  <a:lnTo>
                    <a:pt x="5745" y="2408"/>
                  </a:lnTo>
                  <a:lnTo>
                    <a:pt x="5745" y="2408"/>
                  </a:lnTo>
                  <a:close/>
                  <a:moveTo>
                    <a:pt x="5736" y="2386"/>
                  </a:moveTo>
                  <a:lnTo>
                    <a:pt x="5736" y="2386"/>
                  </a:lnTo>
                  <a:lnTo>
                    <a:pt x="5717" y="2386"/>
                  </a:lnTo>
                  <a:lnTo>
                    <a:pt x="5717" y="2389"/>
                  </a:lnTo>
                  <a:lnTo>
                    <a:pt x="5719" y="2393"/>
                  </a:lnTo>
                  <a:lnTo>
                    <a:pt x="5721" y="2398"/>
                  </a:lnTo>
                  <a:lnTo>
                    <a:pt x="5726" y="2408"/>
                  </a:lnTo>
                  <a:lnTo>
                    <a:pt x="5726" y="2408"/>
                  </a:lnTo>
                  <a:lnTo>
                    <a:pt x="5743" y="2408"/>
                  </a:lnTo>
                  <a:lnTo>
                    <a:pt x="5743" y="2408"/>
                  </a:lnTo>
                  <a:lnTo>
                    <a:pt x="5743" y="2403"/>
                  </a:lnTo>
                  <a:lnTo>
                    <a:pt x="5738" y="2398"/>
                  </a:lnTo>
                  <a:lnTo>
                    <a:pt x="5736" y="2391"/>
                  </a:lnTo>
                  <a:lnTo>
                    <a:pt x="5736" y="2386"/>
                  </a:lnTo>
                  <a:lnTo>
                    <a:pt x="5736" y="2386"/>
                  </a:lnTo>
                  <a:close/>
                  <a:moveTo>
                    <a:pt x="5719" y="2367"/>
                  </a:moveTo>
                  <a:lnTo>
                    <a:pt x="5719" y="2367"/>
                  </a:lnTo>
                  <a:lnTo>
                    <a:pt x="5717" y="2367"/>
                  </a:lnTo>
                  <a:lnTo>
                    <a:pt x="5714" y="2370"/>
                  </a:lnTo>
                  <a:lnTo>
                    <a:pt x="5714" y="2375"/>
                  </a:lnTo>
                  <a:lnTo>
                    <a:pt x="5714" y="2379"/>
                  </a:lnTo>
                  <a:lnTo>
                    <a:pt x="5714" y="2384"/>
                  </a:lnTo>
                  <a:lnTo>
                    <a:pt x="5717" y="2386"/>
                  </a:lnTo>
                  <a:lnTo>
                    <a:pt x="5736" y="2386"/>
                  </a:lnTo>
                  <a:lnTo>
                    <a:pt x="5733" y="2384"/>
                  </a:lnTo>
                  <a:lnTo>
                    <a:pt x="5731" y="2379"/>
                  </a:lnTo>
                  <a:lnTo>
                    <a:pt x="5731" y="2375"/>
                  </a:lnTo>
                  <a:lnTo>
                    <a:pt x="5726" y="2370"/>
                  </a:lnTo>
                  <a:lnTo>
                    <a:pt x="5724" y="2367"/>
                  </a:lnTo>
                  <a:lnTo>
                    <a:pt x="5719" y="2367"/>
                  </a:lnTo>
                  <a:lnTo>
                    <a:pt x="5719" y="2367"/>
                  </a:lnTo>
                  <a:close/>
                  <a:moveTo>
                    <a:pt x="5646" y="2592"/>
                  </a:moveTo>
                  <a:lnTo>
                    <a:pt x="5646" y="2592"/>
                  </a:lnTo>
                  <a:lnTo>
                    <a:pt x="5646" y="2592"/>
                  </a:lnTo>
                  <a:lnTo>
                    <a:pt x="5646" y="2592"/>
                  </a:lnTo>
                  <a:lnTo>
                    <a:pt x="5646" y="2592"/>
                  </a:lnTo>
                  <a:lnTo>
                    <a:pt x="5646" y="2592"/>
                  </a:lnTo>
                  <a:close/>
                  <a:moveTo>
                    <a:pt x="5665" y="2571"/>
                  </a:moveTo>
                  <a:lnTo>
                    <a:pt x="5665" y="2571"/>
                  </a:lnTo>
                  <a:lnTo>
                    <a:pt x="5601" y="2571"/>
                  </a:lnTo>
                  <a:lnTo>
                    <a:pt x="5601" y="2578"/>
                  </a:lnTo>
                  <a:lnTo>
                    <a:pt x="5601" y="2582"/>
                  </a:lnTo>
                  <a:lnTo>
                    <a:pt x="5606" y="2585"/>
                  </a:lnTo>
                  <a:lnTo>
                    <a:pt x="5613" y="2587"/>
                  </a:lnTo>
                  <a:lnTo>
                    <a:pt x="5620" y="2590"/>
                  </a:lnTo>
                  <a:lnTo>
                    <a:pt x="5627" y="2590"/>
                  </a:lnTo>
                  <a:lnTo>
                    <a:pt x="5639" y="2592"/>
                  </a:lnTo>
                  <a:lnTo>
                    <a:pt x="5646" y="2592"/>
                  </a:lnTo>
                  <a:lnTo>
                    <a:pt x="5646" y="2592"/>
                  </a:lnTo>
                  <a:lnTo>
                    <a:pt x="5648" y="2590"/>
                  </a:lnTo>
                  <a:lnTo>
                    <a:pt x="5653" y="2587"/>
                  </a:lnTo>
                  <a:lnTo>
                    <a:pt x="5660" y="2578"/>
                  </a:lnTo>
                  <a:lnTo>
                    <a:pt x="5665" y="2571"/>
                  </a:lnTo>
                  <a:lnTo>
                    <a:pt x="5665" y="2571"/>
                  </a:lnTo>
                  <a:close/>
                  <a:moveTo>
                    <a:pt x="5613" y="2554"/>
                  </a:moveTo>
                  <a:lnTo>
                    <a:pt x="5613" y="2554"/>
                  </a:lnTo>
                  <a:lnTo>
                    <a:pt x="5608" y="2556"/>
                  </a:lnTo>
                  <a:lnTo>
                    <a:pt x="5601" y="2566"/>
                  </a:lnTo>
                  <a:lnTo>
                    <a:pt x="5601" y="2571"/>
                  </a:lnTo>
                  <a:lnTo>
                    <a:pt x="5601" y="2571"/>
                  </a:lnTo>
                  <a:lnTo>
                    <a:pt x="5601" y="2571"/>
                  </a:lnTo>
                  <a:lnTo>
                    <a:pt x="5665" y="2571"/>
                  </a:lnTo>
                  <a:lnTo>
                    <a:pt x="5684" y="2554"/>
                  </a:lnTo>
                  <a:lnTo>
                    <a:pt x="5686" y="2554"/>
                  </a:lnTo>
                  <a:lnTo>
                    <a:pt x="5613" y="2554"/>
                  </a:lnTo>
                  <a:lnTo>
                    <a:pt x="5613" y="2554"/>
                  </a:lnTo>
                  <a:close/>
                  <a:moveTo>
                    <a:pt x="5705" y="2533"/>
                  </a:moveTo>
                  <a:lnTo>
                    <a:pt x="5705" y="2533"/>
                  </a:lnTo>
                  <a:lnTo>
                    <a:pt x="5639" y="2533"/>
                  </a:lnTo>
                  <a:lnTo>
                    <a:pt x="5622" y="2542"/>
                  </a:lnTo>
                  <a:lnTo>
                    <a:pt x="5613" y="2554"/>
                  </a:lnTo>
                  <a:lnTo>
                    <a:pt x="5684" y="2554"/>
                  </a:lnTo>
                  <a:lnTo>
                    <a:pt x="5705" y="2533"/>
                  </a:lnTo>
                  <a:lnTo>
                    <a:pt x="5705" y="2533"/>
                  </a:lnTo>
                  <a:close/>
                  <a:moveTo>
                    <a:pt x="5667" y="2512"/>
                  </a:moveTo>
                  <a:lnTo>
                    <a:pt x="5667" y="2512"/>
                  </a:lnTo>
                  <a:lnTo>
                    <a:pt x="5665" y="2512"/>
                  </a:lnTo>
                  <a:lnTo>
                    <a:pt x="5660" y="2519"/>
                  </a:lnTo>
                  <a:lnTo>
                    <a:pt x="5641" y="2530"/>
                  </a:lnTo>
                  <a:lnTo>
                    <a:pt x="5639" y="2533"/>
                  </a:lnTo>
                  <a:lnTo>
                    <a:pt x="5705" y="2533"/>
                  </a:lnTo>
                  <a:lnTo>
                    <a:pt x="5707" y="2530"/>
                  </a:lnTo>
                  <a:lnTo>
                    <a:pt x="5717" y="2519"/>
                  </a:lnTo>
                  <a:lnTo>
                    <a:pt x="5719" y="2512"/>
                  </a:lnTo>
                  <a:lnTo>
                    <a:pt x="5667" y="2512"/>
                  </a:lnTo>
                  <a:lnTo>
                    <a:pt x="5667" y="2512"/>
                  </a:lnTo>
                  <a:close/>
                  <a:moveTo>
                    <a:pt x="5681" y="2490"/>
                  </a:moveTo>
                  <a:lnTo>
                    <a:pt x="5681" y="2490"/>
                  </a:lnTo>
                  <a:lnTo>
                    <a:pt x="5681" y="2493"/>
                  </a:lnTo>
                  <a:lnTo>
                    <a:pt x="5679" y="2495"/>
                  </a:lnTo>
                  <a:lnTo>
                    <a:pt x="5676" y="2497"/>
                  </a:lnTo>
                  <a:lnTo>
                    <a:pt x="5676" y="2500"/>
                  </a:lnTo>
                  <a:lnTo>
                    <a:pt x="5676" y="2502"/>
                  </a:lnTo>
                  <a:lnTo>
                    <a:pt x="5674" y="2507"/>
                  </a:lnTo>
                  <a:lnTo>
                    <a:pt x="5672" y="2507"/>
                  </a:lnTo>
                  <a:lnTo>
                    <a:pt x="5667" y="2512"/>
                  </a:lnTo>
                  <a:lnTo>
                    <a:pt x="5719" y="2512"/>
                  </a:lnTo>
                  <a:lnTo>
                    <a:pt x="5724" y="2504"/>
                  </a:lnTo>
                  <a:lnTo>
                    <a:pt x="5724" y="2493"/>
                  </a:lnTo>
                  <a:lnTo>
                    <a:pt x="5724" y="2490"/>
                  </a:lnTo>
                  <a:lnTo>
                    <a:pt x="5681" y="2490"/>
                  </a:lnTo>
                  <a:lnTo>
                    <a:pt x="5681" y="2490"/>
                  </a:lnTo>
                  <a:close/>
                  <a:moveTo>
                    <a:pt x="5705" y="2471"/>
                  </a:moveTo>
                  <a:lnTo>
                    <a:pt x="5705" y="2471"/>
                  </a:lnTo>
                  <a:lnTo>
                    <a:pt x="5705" y="2474"/>
                  </a:lnTo>
                  <a:lnTo>
                    <a:pt x="5702" y="2476"/>
                  </a:lnTo>
                  <a:lnTo>
                    <a:pt x="5698" y="2478"/>
                  </a:lnTo>
                  <a:lnTo>
                    <a:pt x="5693" y="2483"/>
                  </a:lnTo>
                  <a:lnTo>
                    <a:pt x="5688" y="2486"/>
                  </a:lnTo>
                  <a:lnTo>
                    <a:pt x="5684" y="2490"/>
                  </a:lnTo>
                  <a:lnTo>
                    <a:pt x="5681" y="2490"/>
                  </a:lnTo>
                  <a:lnTo>
                    <a:pt x="5724" y="2490"/>
                  </a:lnTo>
                  <a:lnTo>
                    <a:pt x="5724" y="2490"/>
                  </a:lnTo>
                  <a:lnTo>
                    <a:pt x="5724" y="2490"/>
                  </a:lnTo>
                  <a:lnTo>
                    <a:pt x="5724" y="2488"/>
                  </a:lnTo>
                  <a:lnTo>
                    <a:pt x="5719" y="2486"/>
                  </a:lnTo>
                  <a:lnTo>
                    <a:pt x="5719" y="2481"/>
                  </a:lnTo>
                  <a:lnTo>
                    <a:pt x="5714" y="2476"/>
                  </a:lnTo>
                  <a:lnTo>
                    <a:pt x="5710" y="2474"/>
                  </a:lnTo>
                  <a:lnTo>
                    <a:pt x="5707" y="2474"/>
                  </a:lnTo>
                  <a:lnTo>
                    <a:pt x="5705" y="2471"/>
                  </a:lnTo>
                  <a:lnTo>
                    <a:pt x="5705" y="2471"/>
                  </a:lnTo>
                  <a:close/>
                  <a:moveTo>
                    <a:pt x="5289" y="2514"/>
                  </a:moveTo>
                  <a:lnTo>
                    <a:pt x="5289" y="2514"/>
                  </a:lnTo>
                  <a:lnTo>
                    <a:pt x="5251" y="2514"/>
                  </a:lnTo>
                  <a:lnTo>
                    <a:pt x="5251" y="2521"/>
                  </a:lnTo>
                  <a:lnTo>
                    <a:pt x="5251" y="2526"/>
                  </a:lnTo>
                  <a:lnTo>
                    <a:pt x="5251" y="2528"/>
                  </a:lnTo>
                  <a:lnTo>
                    <a:pt x="5254" y="2530"/>
                  </a:lnTo>
                  <a:lnTo>
                    <a:pt x="5258" y="2533"/>
                  </a:lnTo>
                  <a:lnTo>
                    <a:pt x="5261" y="2533"/>
                  </a:lnTo>
                  <a:lnTo>
                    <a:pt x="5265" y="2533"/>
                  </a:lnTo>
                  <a:lnTo>
                    <a:pt x="5270" y="2533"/>
                  </a:lnTo>
                  <a:lnTo>
                    <a:pt x="5273" y="2530"/>
                  </a:lnTo>
                  <a:lnTo>
                    <a:pt x="5277" y="2530"/>
                  </a:lnTo>
                  <a:lnTo>
                    <a:pt x="5280" y="2528"/>
                  </a:lnTo>
                  <a:lnTo>
                    <a:pt x="5284" y="2523"/>
                  </a:lnTo>
                  <a:lnTo>
                    <a:pt x="5289" y="2514"/>
                  </a:lnTo>
                  <a:lnTo>
                    <a:pt x="5289" y="2514"/>
                  </a:lnTo>
                  <a:close/>
                  <a:moveTo>
                    <a:pt x="5299" y="2495"/>
                  </a:moveTo>
                  <a:lnTo>
                    <a:pt x="5299" y="2495"/>
                  </a:lnTo>
                  <a:lnTo>
                    <a:pt x="5235" y="2495"/>
                  </a:lnTo>
                  <a:lnTo>
                    <a:pt x="5237" y="2497"/>
                  </a:lnTo>
                  <a:lnTo>
                    <a:pt x="5242" y="2504"/>
                  </a:lnTo>
                  <a:lnTo>
                    <a:pt x="5247" y="2507"/>
                  </a:lnTo>
                  <a:lnTo>
                    <a:pt x="5251" y="2514"/>
                  </a:lnTo>
                  <a:lnTo>
                    <a:pt x="5251" y="2514"/>
                  </a:lnTo>
                  <a:lnTo>
                    <a:pt x="5289" y="2514"/>
                  </a:lnTo>
                  <a:lnTo>
                    <a:pt x="5291" y="2512"/>
                  </a:lnTo>
                  <a:lnTo>
                    <a:pt x="5296" y="2500"/>
                  </a:lnTo>
                  <a:lnTo>
                    <a:pt x="5299" y="2495"/>
                  </a:lnTo>
                  <a:lnTo>
                    <a:pt x="5299" y="2495"/>
                  </a:lnTo>
                  <a:close/>
                  <a:moveTo>
                    <a:pt x="5296" y="2476"/>
                  </a:moveTo>
                  <a:lnTo>
                    <a:pt x="5296" y="2476"/>
                  </a:lnTo>
                  <a:lnTo>
                    <a:pt x="5287" y="2481"/>
                  </a:lnTo>
                  <a:lnTo>
                    <a:pt x="5277" y="2486"/>
                  </a:lnTo>
                  <a:lnTo>
                    <a:pt x="5270" y="2490"/>
                  </a:lnTo>
                  <a:lnTo>
                    <a:pt x="5263" y="2493"/>
                  </a:lnTo>
                  <a:lnTo>
                    <a:pt x="5258" y="2490"/>
                  </a:lnTo>
                  <a:lnTo>
                    <a:pt x="5254" y="2490"/>
                  </a:lnTo>
                  <a:lnTo>
                    <a:pt x="5249" y="2488"/>
                  </a:lnTo>
                  <a:lnTo>
                    <a:pt x="5244" y="2488"/>
                  </a:lnTo>
                  <a:lnTo>
                    <a:pt x="5242" y="2486"/>
                  </a:lnTo>
                  <a:lnTo>
                    <a:pt x="5240" y="2486"/>
                  </a:lnTo>
                  <a:lnTo>
                    <a:pt x="5235" y="2493"/>
                  </a:lnTo>
                  <a:lnTo>
                    <a:pt x="5235" y="2495"/>
                  </a:lnTo>
                  <a:lnTo>
                    <a:pt x="5299" y="2495"/>
                  </a:lnTo>
                  <a:lnTo>
                    <a:pt x="5299" y="2488"/>
                  </a:lnTo>
                  <a:lnTo>
                    <a:pt x="5299" y="2478"/>
                  </a:lnTo>
                  <a:lnTo>
                    <a:pt x="5296" y="2476"/>
                  </a:lnTo>
                  <a:lnTo>
                    <a:pt x="5296" y="2476"/>
                  </a:lnTo>
                  <a:close/>
                  <a:moveTo>
                    <a:pt x="5287" y="2434"/>
                  </a:moveTo>
                  <a:lnTo>
                    <a:pt x="5287" y="2434"/>
                  </a:lnTo>
                  <a:lnTo>
                    <a:pt x="5195" y="2434"/>
                  </a:lnTo>
                  <a:lnTo>
                    <a:pt x="5195" y="2434"/>
                  </a:lnTo>
                  <a:lnTo>
                    <a:pt x="5204" y="2445"/>
                  </a:lnTo>
                  <a:lnTo>
                    <a:pt x="5209" y="2450"/>
                  </a:lnTo>
                  <a:lnTo>
                    <a:pt x="5211" y="2453"/>
                  </a:lnTo>
                  <a:lnTo>
                    <a:pt x="5214" y="2455"/>
                  </a:lnTo>
                  <a:lnTo>
                    <a:pt x="5216" y="2453"/>
                  </a:lnTo>
                  <a:lnTo>
                    <a:pt x="5221" y="2450"/>
                  </a:lnTo>
                  <a:lnTo>
                    <a:pt x="5223" y="2448"/>
                  </a:lnTo>
                  <a:lnTo>
                    <a:pt x="5223" y="2443"/>
                  </a:lnTo>
                  <a:lnTo>
                    <a:pt x="5225" y="2438"/>
                  </a:lnTo>
                  <a:lnTo>
                    <a:pt x="5232" y="2436"/>
                  </a:lnTo>
                  <a:lnTo>
                    <a:pt x="5242" y="2438"/>
                  </a:lnTo>
                  <a:lnTo>
                    <a:pt x="5251" y="2443"/>
                  </a:lnTo>
                  <a:lnTo>
                    <a:pt x="5256" y="2450"/>
                  </a:lnTo>
                  <a:lnTo>
                    <a:pt x="5263" y="2450"/>
                  </a:lnTo>
                  <a:lnTo>
                    <a:pt x="5270" y="2445"/>
                  </a:lnTo>
                  <a:lnTo>
                    <a:pt x="5284" y="2436"/>
                  </a:lnTo>
                  <a:lnTo>
                    <a:pt x="5287" y="2434"/>
                  </a:lnTo>
                  <a:lnTo>
                    <a:pt x="5287" y="2434"/>
                  </a:lnTo>
                  <a:close/>
                  <a:moveTo>
                    <a:pt x="5322" y="2415"/>
                  </a:moveTo>
                  <a:lnTo>
                    <a:pt x="5322" y="2415"/>
                  </a:lnTo>
                  <a:lnTo>
                    <a:pt x="5164" y="2415"/>
                  </a:lnTo>
                  <a:lnTo>
                    <a:pt x="5166" y="2417"/>
                  </a:lnTo>
                  <a:lnTo>
                    <a:pt x="5166" y="2424"/>
                  </a:lnTo>
                  <a:lnTo>
                    <a:pt x="5169" y="2427"/>
                  </a:lnTo>
                  <a:lnTo>
                    <a:pt x="5176" y="2429"/>
                  </a:lnTo>
                  <a:lnTo>
                    <a:pt x="5183" y="2431"/>
                  </a:lnTo>
                  <a:lnTo>
                    <a:pt x="5195" y="2434"/>
                  </a:lnTo>
                  <a:lnTo>
                    <a:pt x="5287" y="2434"/>
                  </a:lnTo>
                  <a:lnTo>
                    <a:pt x="5299" y="2429"/>
                  </a:lnTo>
                  <a:lnTo>
                    <a:pt x="5306" y="2427"/>
                  </a:lnTo>
                  <a:lnTo>
                    <a:pt x="5310" y="2427"/>
                  </a:lnTo>
                  <a:lnTo>
                    <a:pt x="5315" y="2424"/>
                  </a:lnTo>
                  <a:lnTo>
                    <a:pt x="5315" y="2422"/>
                  </a:lnTo>
                  <a:lnTo>
                    <a:pt x="5317" y="2422"/>
                  </a:lnTo>
                  <a:lnTo>
                    <a:pt x="5320" y="2419"/>
                  </a:lnTo>
                  <a:lnTo>
                    <a:pt x="5322" y="2417"/>
                  </a:lnTo>
                  <a:lnTo>
                    <a:pt x="5322" y="2415"/>
                  </a:lnTo>
                  <a:lnTo>
                    <a:pt x="5322" y="2415"/>
                  </a:lnTo>
                  <a:close/>
                  <a:moveTo>
                    <a:pt x="5329" y="2396"/>
                  </a:moveTo>
                  <a:lnTo>
                    <a:pt x="5329" y="2396"/>
                  </a:lnTo>
                  <a:lnTo>
                    <a:pt x="5164" y="2396"/>
                  </a:lnTo>
                  <a:lnTo>
                    <a:pt x="5164" y="2398"/>
                  </a:lnTo>
                  <a:lnTo>
                    <a:pt x="5164" y="2405"/>
                  </a:lnTo>
                  <a:lnTo>
                    <a:pt x="5164" y="2415"/>
                  </a:lnTo>
                  <a:lnTo>
                    <a:pt x="5164" y="2415"/>
                  </a:lnTo>
                  <a:lnTo>
                    <a:pt x="5322" y="2415"/>
                  </a:lnTo>
                  <a:lnTo>
                    <a:pt x="5322" y="2415"/>
                  </a:lnTo>
                  <a:lnTo>
                    <a:pt x="5329" y="2401"/>
                  </a:lnTo>
                  <a:lnTo>
                    <a:pt x="5329" y="2396"/>
                  </a:lnTo>
                  <a:lnTo>
                    <a:pt x="5329" y="2396"/>
                  </a:lnTo>
                  <a:close/>
                  <a:moveTo>
                    <a:pt x="4812" y="2375"/>
                  </a:moveTo>
                  <a:lnTo>
                    <a:pt x="4812" y="2375"/>
                  </a:lnTo>
                  <a:lnTo>
                    <a:pt x="4762" y="2375"/>
                  </a:lnTo>
                  <a:lnTo>
                    <a:pt x="4762" y="2375"/>
                  </a:lnTo>
                  <a:lnTo>
                    <a:pt x="4767" y="2379"/>
                  </a:lnTo>
                  <a:lnTo>
                    <a:pt x="4774" y="2384"/>
                  </a:lnTo>
                  <a:lnTo>
                    <a:pt x="4786" y="2384"/>
                  </a:lnTo>
                  <a:lnTo>
                    <a:pt x="4795" y="2382"/>
                  </a:lnTo>
                  <a:lnTo>
                    <a:pt x="4807" y="2377"/>
                  </a:lnTo>
                  <a:lnTo>
                    <a:pt x="4812" y="2375"/>
                  </a:lnTo>
                  <a:lnTo>
                    <a:pt x="4812" y="2375"/>
                  </a:lnTo>
                  <a:close/>
                  <a:moveTo>
                    <a:pt x="5336" y="2375"/>
                  </a:moveTo>
                  <a:lnTo>
                    <a:pt x="5336" y="2375"/>
                  </a:lnTo>
                  <a:lnTo>
                    <a:pt x="5145" y="2375"/>
                  </a:lnTo>
                  <a:lnTo>
                    <a:pt x="5147" y="2375"/>
                  </a:lnTo>
                  <a:lnTo>
                    <a:pt x="5147" y="2377"/>
                  </a:lnTo>
                  <a:lnTo>
                    <a:pt x="5152" y="2379"/>
                  </a:lnTo>
                  <a:lnTo>
                    <a:pt x="5154" y="2382"/>
                  </a:lnTo>
                  <a:lnTo>
                    <a:pt x="5157" y="2384"/>
                  </a:lnTo>
                  <a:lnTo>
                    <a:pt x="5162" y="2386"/>
                  </a:lnTo>
                  <a:lnTo>
                    <a:pt x="5164" y="2391"/>
                  </a:lnTo>
                  <a:lnTo>
                    <a:pt x="5164" y="2396"/>
                  </a:lnTo>
                  <a:lnTo>
                    <a:pt x="5329" y="2396"/>
                  </a:lnTo>
                  <a:lnTo>
                    <a:pt x="5334" y="2382"/>
                  </a:lnTo>
                  <a:lnTo>
                    <a:pt x="5336" y="2375"/>
                  </a:lnTo>
                  <a:lnTo>
                    <a:pt x="5336" y="2375"/>
                  </a:lnTo>
                  <a:close/>
                  <a:moveTo>
                    <a:pt x="4876" y="2356"/>
                  </a:moveTo>
                  <a:lnTo>
                    <a:pt x="4876" y="2356"/>
                  </a:lnTo>
                  <a:lnTo>
                    <a:pt x="4751" y="2356"/>
                  </a:lnTo>
                  <a:lnTo>
                    <a:pt x="4751" y="2356"/>
                  </a:lnTo>
                  <a:lnTo>
                    <a:pt x="4751" y="2360"/>
                  </a:lnTo>
                  <a:lnTo>
                    <a:pt x="4755" y="2367"/>
                  </a:lnTo>
                  <a:lnTo>
                    <a:pt x="4758" y="2370"/>
                  </a:lnTo>
                  <a:lnTo>
                    <a:pt x="4765" y="2375"/>
                  </a:lnTo>
                  <a:lnTo>
                    <a:pt x="4814" y="2375"/>
                  </a:lnTo>
                  <a:lnTo>
                    <a:pt x="4821" y="2370"/>
                  </a:lnTo>
                  <a:lnTo>
                    <a:pt x="4833" y="2363"/>
                  </a:lnTo>
                  <a:lnTo>
                    <a:pt x="4843" y="2360"/>
                  </a:lnTo>
                  <a:lnTo>
                    <a:pt x="4852" y="2356"/>
                  </a:lnTo>
                  <a:lnTo>
                    <a:pt x="4862" y="2356"/>
                  </a:lnTo>
                  <a:lnTo>
                    <a:pt x="4876" y="2356"/>
                  </a:lnTo>
                  <a:lnTo>
                    <a:pt x="4876" y="2356"/>
                  </a:lnTo>
                  <a:close/>
                  <a:moveTo>
                    <a:pt x="5095" y="2356"/>
                  </a:moveTo>
                  <a:lnTo>
                    <a:pt x="5095" y="2356"/>
                  </a:lnTo>
                  <a:lnTo>
                    <a:pt x="5072" y="2356"/>
                  </a:lnTo>
                  <a:lnTo>
                    <a:pt x="5069" y="2363"/>
                  </a:lnTo>
                  <a:lnTo>
                    <a:pt x="5069" y="2365"/>
                  </a:lnTo>
                  <a:lnTo>
                    <a:pt x="5072" y="2367"/>
                  </a:lnTo>
                  <a:lnTo>
                    <a:pt x="5077" y="2367"/>
                  </a:lnTo>
                  <a:lnTo>
                    <a:pt x="5081" y="2367"/>
                  </a:lnTo>
                  <a:lnTo>
                    <a:pt x="5086" y="2367"/>
                  </a:lnTo>
                  <a:lnTo>
                    <a:pt x="5091" y="2365"/>
                  </a:lnTo>
                  <a:lnTo>
                    <a:pt x="5093" y="2363"/>
                  </a:lnTo>
                  <a:lnTo>
                    <a:pt x="5095" y="2360"/>
                  </a:lnTo>
                  <a:lnTo>
                    <a:pt x="5095" y="2356"/>
                  </a:lnTo>
                  <a:lnTo>
                    <a:pt x="5095" y="2356"/>
                  </a:lnTo>
                  <a:close/>
                  <a:moveTo>
                    <a:pt x="5138" y="2356"/>
                  </a:moveTo>
                  <a:lnTo>
                    <a:pt x="5138" y="2356"/>
                  </a:lnTo>
                  <a:lnTo>
                    <a:pt x="5124" y="2356"/>
                  </a:lnTo>
                  <a:lnTo>
                    <a:pt x="5124" y="2360"/>
                  </a:lnTo>
                  <a:lnTo>
                    <a:pt x="5126" y="2363"/>
                  </a:lnTo>
                  <a:lnTo>
                    <a:pt x="5126" y="2367"/>
                  </a:lnTo>
                  <a:lnTo>
                    <a:pt x="5128" y="2367"/>
                  </a:lnTo>
                  <a:lnTo>
                    <a:pt x="5131" y="2365"/>
                  </a:lnTo>
                  <a:lnTo>
                    <a:pt x="5133" y="2363"/>
                  </a:lnTo>
                  <a:lnTo>
                    <a:pt x="5133" y="2360"/>
                  </a:lnTo>
                  <a:lnTo>
                    <a:pt x="5136" y="2360"/>
                  </a:lnTo>
                  <a:lnTo>
                    <a:pt x="5138" y="2356"/>
                  </a:lnTo>
                  <a:lnTo>
                    <a:pt x="5138" y="2356"/>
                  </a:lnTo>
                  <a:lnTo>
                    <a:pt x="5138" y="2356"/>
                  </a:lnTo>
                  <a:close/>
                  <a:moveTo>
                    <a:pt x="5346" y="2356"/>
                  </a:moveTo>
                  <a:lnTo>
                    <a:pt x="5346" y="2356"/>
                  </a:lnTo>
                  <a:lnTo>
                    <a:pt x="5138" y="2356"/>
                  </a:lnTo>
                  <a:lnTo>
                    <a:pt x="5140" y="2356"/>
                  </a:lnTo>
                  <a:lnTo>
                    <a:pt x="5140" y="2360"/>
                  </a:lnTo>
                  <a:lnTo>
                    <a:pt x="5140" y="2365"/>
                  </a:lnTo>
                  <a:lnTo>
                    <a:pt x="5143" y="2370"/>
                  </a:lnTo>
                  <a:lnTo>
                    <a:pt x="5145" y="2375"/>
                  </a:lnTo>
                  <a:lnTo>
                    <a:pt x="5145" y="2375"/>
                  </a:lnTo>
                  <a:lnTo>
                    <a:pt x="5336" y="2375"/>
                  </a:lnTo>
                  <a:lnTo>
                    <a:pt x="5343" y="2360"/>
                  </a:lnTo>
                  <a:lnTo>
                    <a:pt x="5346" y="2356"/>
                  </a:lnTo>
                  <a:lnTo>
                    <a:pt x="5346" y="2356"/>
                  </a:lnTo>
                  <a:close/>
                  <a:moveTo>
                    <a:pt x="4902" y="2337"/>
                  </a:moveTo>
                  <a:lnTo>
                    <a:pt x="4902" y="2337"/>
                  </a:lnTo>
                  <a:lnTo>
                    <a:pt x="4760" y="2337"/>
                  </a:lnTo>
                  <a:lnTo>
                    <a:pt x="4753" y="2339"/>
                  </a:lnTo>
                  <a:lnTo>
                    <a:pt x="4748" y="2346"/>
                  </a:lnTo>
                  <a:lnTo>
                    <a:pt x="4748" y="2351"/>
                  </a:lnTo>
                  <a:lnTo>
                    <a:pt x="4748" y="2356"/>
                  </a:lnTo>
                  <a:lnTo>
                    <a:pt x="4876" y="2356"/>
                  </a:lnTo>
                  <a:lnTo>
                    <a:pt x="4876" y="2356"/>
                  </a:lnTo>
                  <a:lnTo>
                    <a:pt x="4885" y="2353"/>
                  </a:lnTo>
                  <a:lnTo>
                    <a:pt x="4890" y="2353"/>
                  </a:lnTo>
                  <a:lnTo>
                    <a:pt x="4892" y="2351"/>
                  </a:lnTo>
                  <a:lnTo>
                    <a:pt x="4897" y="2339"/>
                  </a:lnTo>
                  <a:lnTo>
                    <a:pt x="4902" y="2337"/>
                  </a:lnTo>
                  <a:lnTo>
                    <a:pt x="4902" y="2337"/>
                  </a:lnTo>
                  <a:close/>
                  <a:moveTo>
                    <a:pt x="5114" y="2337"/>
                  </a:moveTo>
                  <a:lnTo>
                    <a:pt x="5114" y="2337"/>
                  </a:lnTo>
                  <a:lnTo>
                    <a:pt x="5077" y="2337"/>
                  </a:lnTo>
                  <a:lnTo>
                    <a:pt x="5074" y="2344"/>
                  </a:lnTo>
                  <a:lnTo>
                    <a:pt x="5072" y="2353"/>
                  </a:lnTo>
                  <a:lnTo>
                    <a:pt x="5072" y="2356"/>
                  </a:lnTo>
                  <a:lnTo>
                    <a:pt x="5095" y="2356"/>
                  </a:lnTo>
                  <a:lnTo>
                    <a:pt x="5098" y="2353"/>
                  </a:lnTo>
                  <a:lnTo>
                    <a:pt x="5100" y="2349"/>
                  </a:lnTo>
                  <a:lnTo>
                    <a:pt x="5107" y="2339"/>
                  </a:lnTo>
                  <a:lnTo>
                    <a:pt x="5114" y="2337"/>
                  </a:lnTo>
                  <a:lnTo>
                    <a:pt x="5114" y="2337"/>
                  </a:lnTo>
                  <a:close/>
                  <a:moveTo>
                    <a:pt x="5358" y="2337"/>
                  </a:moveTo>
                  <a:lnTo>
                    <a:pt x="5358" y="2337"/>
                  </a:lnTo>
                  <a:lnTo>
                    <a:pt x="5124" y="2337"/>
                  </a:lnTo>
                  <a:lnTo>
                    <a:pt x="5124" y="2339"/>
                  </a:lnTo>
                  <a:lnTo>
                    <a:pt x="5124" y="2344"/>
                  </a:lnTo>
                  <a:lnTo>
                    <a:pt x="5124" y="2349"/>
                  </a:lnTo>
                  <a:lnTo>
                    <a:pt x="5124" y="2353"/>
                  </a:lnTo>
                  <a:lnTo>
                    <a:pt x="5124" y="2356"/>
                  </a:lnTo>
                  <a:lnTo>
                    <a:pt x="5138" y="2356"/>
                  </a:lnTo>
                  <a:lnTo>
                    <a:pt x="5138" y="2353"/>
                  </a:lnTo>
                  <a:lnTo>
                    <a:pt x="5138" y="2356"/>
                  </a:lnTo>
                  <a:lnTo>
                    <a:pt x="5348" y="2356"/>
                  </a:lnTo>
                  <a:lnTo>
                    <a:pt x="5355" y="2344"/>
                  </a:lnTo>
                  <a:lnTo>
                    <a:pt x="5358" y="2337"/>
                  </a:lnTo>
                  <a:lnTo>
                    <a:pt x="5358" y="2337"/>
                  </a:lnTo>
                  <a:close/>
                  <a:moveTo>
                    <a:pt x="4916" y="2315"/>
                  </a:moveTo>
                  <a:lnTo>
                    <a:pt x="4916" y="2315"/>
                  </a:lnTo>
                  <a:lnTo>
                    <a:pt x="4774" y="2315"/>
                  </a:lnTo>
                  <a:lnTo>
                    <a:pt x="4774" y="2318"/>
                  </a:lnTo>
                  <a:lnTo>
                    <a:pt x="4769" y="2327"/>
                  </a:lnTo>
                  <a:lnTo>
                    <a:pt x="4762" y="2334"/>
                  </a:lnTo>
                  <a:lnTo>
                    <a:pt x="4760" y="2337"/>
                  </a:lnTo>
                  <a:lnTo>
                    <a:pt x="4902" y="2337"/>
                  </a:lnTo>
                  <a:lnTo>
                    <a:pt x="4906" y="2330"/>
                  </a:lnTo>
                  <a:lnTo>
                    <a:pt x="4914" y="2318"/>
                  </a:lnTo>
                  <a:lnTo>
                    <a:pt x="4916" y="2315"/>
                  </a:lnTo>
                  <a:lnTo>
                    <a:pt x="4916" y="2315"/>
                  </a:lnTo>
                  <a:close/>
                  <a:moveTo>
                    <a:pt x="5367" y="2315"/>
                  </a:moveTo>
                  <a:lnTo>
                    <a:pt x="5367" y="2315"/>
                  </a:lnTo>
                  <a:lnTo>
                    <a:pt x="5046" y="2315"/>
                  </a:lnTo>
                  <a:lnTo>
                    <a:pt x="5060" y="2320"/>
                  </a:lnTo>
                  <a:lnTo>
                    <a:pt x="5069" y="2327"/>
                  </a:lnTo>
                  <a:lnTo>
                    <a:pt x="5077" y="2337"/>
                  </a:lnTo>
                  <a:lnTo>
                    <a:pt x="5077" y="2337"/>
                  </a:lnTo>
                  <a:lnTo>
                    <a:pt x="5114" y="2337"/>
                  </a:lnTo>
                  <a:lnTo>
                    <a:pt x="5117" y="2334"/>
                  </a:lnTo>
                  <a:lnTo>
                    <a:pt x="5119" y="2332"/>
                  </a:lnTo>
                  <a:lnTo>
                    <a:pt x="5121" y="2332"/>
                  </a:lnTo>
                  <a:lnTo>
                    <a:pt x="5124" y="2334"/>
                  </a:lnTo>
                  <a:lnTo>
                    <a:pt x="5124" y="2337"/>
                  </a:lnTo>
                  <a:lnTo>
                    <a:pt x="5124" y="2337"/>
                  </a:lnTo>
                  <a:lnTo>
                    <a:pt x="5358" y="2337"/>
                  </a:lnTo>
                  <a:lnTo>
                    <a:pt x="5365" y="2320"/>
                  </a:lnTo>
                  <a:lnTo>
                    <a:pt x="5367" y="2315"/>
                  </a:lnTo>
                  <a:lnTo>
                    <a:pt x="5367" y="2315"/>
                  </a:lnTo>
                  <a:close/>
                  <a:moveTo>
                    <a:pt x="5010" y="2297"/>
                  </a:moveTo>
                  <a:lnTo>
                    <a:pt x="5010" y="2297"/>
                  </a:lnTo>
                  <a:lnTo>
                    <a:pt x="4762" y="2297"/>
                  </a:lnTo>
                  <a:lnTo>
                    <a:pt x="4767" y="2301"/>
                  </a:lnTo>
                  <a:lnTo>
                    <a:pt x="4772" y="2308"/>
                  </a:lnTo>
                  <a:lnTo>
                    <a:pt x="4774" y="2315"/>
                  </a:lnTo>
                  <a:lnTo>
                    <a:pt x="4916" y="2315"/>
                  </a:lnTo>
                  <a:lnTo>
                    <a:pt x="4923" y="2313"/>
                  </a:lnTo>
                  <a:lnTo>
                    <a:pt x="4932" y="2311"/>
                  </a:lnTo>
                  <a:lnTo>
                    <a:pt x="4944" y="2313"/>
                  </a:lnTo>
                  <a:lnTo>
                    <a:pt x="4951" y="2315"/>
                  </a:lnTo>
                  <a:lnTo>
                    <a:pt x="4954" y="2315"/>
                  </a:lnTo>
                  <a:lnTo>
                    <a:pt x="4956" y="2313"/>
                  </a:lnTo>
                  <a:lnTo>
                    <a:pt x="4966" y="2311"/>
                  </a:lnTo>
                  <a:lnTo>
                    <a:pt x="4977" y="2306"/>
                  </a:lnTo>
                  <a:lnTo>
                    <a:pt x="4999" y="2299"/>
                  </a:lnTo>
                  <a:lnTo>
                    <a:pt x="5010" y="2297"/>
                  </a:lnTo>
                  <a:lnTo>
                    <a:pt x="5010" y="2297"/>
                  </a:lnTo>
                  <a:close/>
                  <a:moveTo>
                    <a:pt x="5372" y="2297"/>
                  </a:moveTo>
                  <a:lnTo>
                    <a:pt x="5372" y="2297"/>
                  </a:lnTo>
                  <a:lnTo>
                    <a:pt x="5015" y="2297"/>
                  </a:lnTo>
                  <a:lnTo>
                    <a:pt x="5020" y="2297"/>
                  </a:lnTo>
                  <a:lnTo>
                    <a:pt x="5025" y="2299"/>
                  </a:lnTo>
                  <a:lnTo>
                    <a:pt x="5027" y="2304"/>
                  </a:lnTo>
                  <a:lnTo>
                    <a:pt x="5027" y="2308"/>
                  </a:lnTo>
                  <a:lnTo>
                    <a:pt x="5032" y="2311"/>
                  </a:lnTo>
                  <a:lnTo>
                    <a:pt x="5046" y="2315"/>
                  </a:lnTo>
                  <a:lnTo>
                    <a:pt x="5046" y="2315"/>
                  </a:lnTo>
                  <a:lnTo>
                    <a:pt x="5367" y="2315"/>
                  </a:lnTo>
                  <a:lnTo>
                    <a:pt x="5369" y="2301"/>
                  </a:lnTo>
                  <a:lnTo>
                    <a:pt x="5372" y="2297"/>
                  </a:lnTo>
                  <a:lnTo>
                    <a:pt x="5372" y="2297"/>
                  </a:lnTo>
                  <a:close/>
                  <a:moveTo>
                    <a:pt x="5374" y="2278"/>
                  </a:moveTo>
                  <a:lnTo>
                    <a:pt x="5374" y="2278"/>
                  </a:lnTo>
                  <a:lnTo>
                    <a:pt x="4753" y="2278"/>
                  </a:lnTo>
                  <a:lnTo>
                    <a:pt x="4753" y="2280"/>
                  </a:lnTo>
                  <a:lnTo>
                    <a:pt x="4753" y="2282"/>
                  </a:lnTo>
                  <a:lnTo>
                    <a:pt x="4758" y="2287"/>
                  </a:lnTo>
                  <a:lnTo>
                    <a:pt x="4758" y="2292"/>
                  </a:lnTo>
                  <a:lnTo>
                    <a:pt x="4762" y="2297"/>
                  </a:lnTo>
                  <a:lnTo>
                    <a:pt x="4765" y="2297"/>
                  </a:lnTo>
                  <a:lnTo>
                    <a:pt x="5010" y="2297"/>
                  </a:lnTo>
                  <a:lnTo>
                    <a:pt x="5013" y="2297"/>
                  </a:lnTo>
                  <a:lnTo>
                    <a:pt x="5015" y="2297"/>
                  </a:lnTo>
                  <a:lnTo>
                    <a:pt x="5372" y="2297"/>
                  </a:lnTo>
                  <a:lnTo>
                    <a:pt x="5374" y="2280"/>
                  </a:lnTo>
                  <a:lnTo>
                    <a:pt x="5374" y="2278"/>
                  </a:lnTo>
                  <a:lnTo>
                    <a:pt x="5374" y="2278"/>
                  </a:lnTo>
                  <a:close/>
                  <a:moveTo>
                    <a:pt x="5374" y="2256"/>
                  </a:moveTo>
                  <a:lnTo>
                    <a:pt x="5374" y="2256"/>
                  </a:lnTo>
                  <a:lnTo>
                    <a:pt x="4751" y="2256"/>
                  </a:lnTo>
                  <a:lnTo>
                    <a:pt x="4751" y="2259"/>
                  </a:lnTo>
                  <a:lnTo>
                    <a:pt x="4753" y="2266"/>
                  </a:lnTo>
                  <a:lnTo>
                    <a:pt x="4753" y="2273"/>
                  </a:lnTo>
                  <a:lnTo>
                    <a:pt x="4753" y="2278"/>
                  </a:lnTo>
                  <a:lnTo>
                    <a:pt x="5374" y="2278"/>
                  </a:lnTo>
                  <a:lnTo>
                    <a:pt x="5374" y="2264"/>
                  </a:lnTo>
                  <a:lnTo>
                    <a:pt x="5374" y="2256"/>
                  </a:lnTo>
                  <a:lnTo>
                    <a:pt x="5374" y="2256"/>
                  </a:lnTo>
                  <a:close/>
                  <a:moveTo>
                    <a:pt x="5372" y="2238"/>
                  </a:moveTo>
                  <a:lnTo>
                    <a:pt x="5372" y="2238"/>
                  </a:lnTo>
                  <a:lnTo>
                    <a:pt x="4734" y="2238"/>
                  </a:lnTo>
                  <a:lnTo>
                    <a:pt x="4741" y="2247"/>
                  </a:lnTo>
                  <a:lnTo>
                    <a:pt x="4748" y="2256"/>
                  </a:lnTo>
                  <a:lnTo>
                    <a:pt x="5374" y="2256"/>
                  </a:lnTo>
                  <a:lnTo>
                    <a:pt x="5372" y="2238"/>
                  </a:lnTo>
                  <a:lnTo>
                    <a:pt x="5372" y="2238"/>
                  </a:lnTo>
                  <a:lnTo>
                    <a:pt x="5372" y="2238"/>
                  </a:lnTo>
                  <a:close/>
                  <a:moveTo>
                    <a:pt x="5369" y="2216"/>
                  </a:moveTo>
                  <a:lnTo>
                    <a:pt x="5369" y="2216"/>
                  </a:lnTo>
                  <a:lnTo>
                    <a:pt x="4729" y="2216"/>
                  </a:lnTo>
                  <a:lnTo>
                    <a:pt x="4732" y="2230"/>
                  </a:lnTo>
                  <a:lnTo>
                    <a:pt x="4736" y="2238"/>
                  </a:lnTo>
                  <a:lnTo>
                    <a:pt x="5372" y="2238"/>
                  </a:lnTo>
                  <a:lnTo>
                    <a:pt x="5369" y="2216"/>
                  </a:lnTo>
                  <a:lnTo>
                    <a:pt x="5369" y="2216"/>
                  </a:lnTo>
                  <a:close/>
                  <a:moveTo>
                    <a:pt x="5367" y="2200"/>
                  </a:moveTo>
                  <a:lnTo>
                    <a:pt x="5367" y="2200"/>
                  </a:lnTo>
                  <a:lnTo>
                    <a:pt x="4736" y="2200"/>
                  </a:lnTo>
                  <a:lnTo>
                    <a:pt x="4736" y="2200"/>
                  </a:lnTo>
                  <a:lnTo>
                    <a:pt x="4732" y="2204"/>
                  </a:lnTo>
                  <a:lnTo>
                    <a:pt x="4729" y="2216"/>
                  </a:lnTo>
                  <a:lnTo>
                    <a:pt x="4729" y="2216"/>
                  </a:lnTo>
                  <a:lnTo>
                    <a:pt x="5372" y="2216"/>
                  </a:lnTo>
                  <a:lnTo>
                    <a:pt x="5372" y="2212"/>
                  </a:lnTo>
                  <a:lnTo>
                    <a:pt x="5367" y="2200"/>
                  </a:lnTo>
                  <a:lnTo>
                    <a:pt x="5367" y="2200"/>
                  </a:lnTo>
                  <a:close/>
                  <a:moveTo>
                    <a:pt x="5362" y="2178"/>
                  </a:moveTo>
                  <a:lnTo>
                    <a:pt x="5362" y="2178"/>
                  </a:lnTo>
                  <a:lnTo>
                    <a:pt x="4729" y="2178"/>
                  </a:lnTo>
                  <a:lnTo>
                    <a:pt x="4732" y="2183"/>
                  </a:lnTo>
                  <a:lnTo>
                    <a:pt x="4734" y="2188"/>
                  </a:lnTo>
                  <a:lnTo>
                    <a:pt x="4734" y="2190"/>
                  </a:lnTo>
                  <a:lnTo>
                    <a:pt x="4736" y="2195"/>
                  </a:lnTo>
                  <a:lnTo>
                    <a:pt x="4736" y="2200"/>
                  </a:lnTo>
                  <a:lnTo>
                    <a:pt x="4736" y="2200"/>
                  </a:lnTo>
                  <a:lnTo>
                    <a:pt x="5367" y="2200"/>
                  </a:lnTo>
                  <a:lnTo>
                    <a:pt x="5365" y="2188"/>
                  </a:lnTo>
                  <a:lnTo>
                    <a:pt x="5362" y="2178"/>
                  </a:lnTo>
                  <a:lnTo>
                    <a:pt x="5362" y="2178"/>
                  </a:lnTo>
                  <a:close/>
                  <a:moveTo>
                    <a:pt x="5351" y="2157"/>
                  </a:moveTo>
                  <a:lnTo>
                    <a:pt x="5351" y="2157"/>
                  </a:lnTo>
                  <a:lnTo>
                    <a:pt x="4722" y="2157"/>
                  </a:lnTo>
                  <a:lnTo>
                    <a:pt x="4722" y="2160"/>
                  </a:lnTo>
                  <a:lnTo>
                    <a:pt x="4725" y="2171"/>
                  </a:lnTo>
                  <a:lnTo>
                    <a:pt x="4727" y="2171"/>
                  </a:lnTo>
                  <a:lnTo>
                    <a:pt x="4729" y="2176"/>
                  </a:lnTo>
                  <a:lnTo>
                    <a:pt x="4729" y="2178"/>
                  </a:lnTo>
                  <a:lnTo>
                    <a:pt x="5360" y="2178"/>
                  </a:lnTo>
                  <a:lnTo>
                    <a:pt x="5358" y="2167"/>
                  </a:lnTo>
                  <a:lnTo>
                    <a:pt x="5351" y="2157"/>
                  </a:lnTo>
                  <a:lnTo>
                    <a:pt x="5351" y="2157"/>
                  </a:lnTo>
                  <a:close/>
                  <a:moveTo>
                    <a:pt x="5336" y="2141"/>
                  </a:moveTo>
                  <a:lnTo>
                    <a:pt x="5336" y="2141"/>
                  </a:lnTo>
                  <a:lnTo>
                    <a:pt x="4722" y="2141"/>
                  </a:lnTo>
                  <a:lnTo>
                    <a:pt x="4722" y="2148"/>
                  </a:lnTo>
                  <a:lnTo>
                    <a:pt x="4722" y="2157"/>
                  </a:lnTo>
                  <a:lnTo>
                    <a:pt x="5351" y="2157"/>
                  </a:lnTo>
                  <a:lnTo>
                    <a:pt x="5348" y="2153"/>
                  </a:lnTo>
                  <a:lnTo>
                    <a:pt x="5336" y="2141"/>
                  </a:lnTo>
                  <a:lnTo>
                    <a:pt x="5336" y="2141"/>
                  </a:lnTo>
                  <a:close/>
                  <a:moveTo>
                    <a:pt x="5322" y="2119"/>
                  </a:moveTo>
                  <a:lnTo>
                    <a:pt x="5322" y="2119"/>
                  </a:lnTo>
                  <a:lnTo>
                    <a:pt x="4736" y="2119"/>
                  </a:lnTo>
                  <a:lnTo>
                    <a:pt x="4729" y="2124"/>
                  </a:lnTo>
                  <a:lnTo>
                    <a:pt x="4725" y="2134"/>
                  </a:lnTo>
                  <a:lnTo>
                    <a:pt x="4722" y="2141"/>
                  </a:lnTo>
                  <a:lnTo>
                    <a:pt x="5336" y="2141"/>
                  </a:lnTo>
                  <a:lnTo>
                    <a:pt x="5334" y="2136"/>
                  </a:lnTo>
                  <a:lnTo>
                    <a:pt x="5325" y="2122"/>
                  </a:lnTo>
                  <a:lnTo>
                    <a:pt x="5322" y="2119"/>
                  </a:lnTo>
                  <a:lnTo>
                    <a:pt x="5322" y="2119"/>
                  </a:lnTo>
                  <a:close/>
                  <a:moveTo>
                    <a:pt x="5315" y="2101"/>
                  </a:moveTo>
                  <a:lnTo>
                    <a:pt x="5315" y="2101"/>
                  </a:lnTo>
                  <a:lnTo>
                    <a:pt x="4760" y="2101"/>
                  </a:lnTo>
                  <a:lnTo>
                    <a:pt x="4751" y="2108"/>
                  </a:lnTo>
                  <a:lnTo>
                    <a:pt x="4739" y="2117"/>
                  </a:lnTo>
                  <a:lnTo>
                    <a:pt x="4736" y="2119"/>
                  </a:lnTo>
                  <a:lnTo>
                    <a:pt x="5322" y="2119"/>
                  </a:lnTo>
                  <a:lnTo>
                    <a:pt x="5317" y="2110"/>
                  </a:lnTo>
                  <a:lnTo>
                    <a:pt x="5315" y="2101"/>
                  </a:lnTo>
                  <a:lnTo>
                    <a:pt x="5315" y="2101"/>
                  </a:lnTo>
                  <a:close/>
                  <a:moveTo>
                    <a:pt x="5291" y="2079"/>
                  </a:moveTo>
                  <a:lnTo>
                    <a:pt x="5291" y="2079"/>
                  </a:lnTo>
                  <a:lnTo>
                    <a:pt x="4824" y="2079"/>
                  </a:lnTo>
                  <a:lnTo>
                    <a:pt x="4819" y="2082"/>
                  </a:lnTo>
                  <a:lnTo>
                    <a:pt x="4807" y="2086"/>
                  </a:lnTo>
                  <a:lnTo>
                    <a:pt x="4795" y="2086"/>
                  </a:lnTo>
                  <a:lnTo>
                    <a:pt x="4784" y="2086"/>
                  </a:lnTo>
                  <a:lnTo>
                    <a:pt x="4777" y="2089"/>
                  </a:lnTo>
                  <a:lnTo>
                    <a:pt x="4765" y="2096"/>
                  </a:lnTo>
                  <a:lnTo>
                    <a:pt x="4760" y="2101"/>
                  </a:lnTo>
                  <a:lnTo>
                    <a:pt x="5315" y="2101"/>
                  </a:lnTo>
                  <a:lnTo>
                    <a:pt x="5315" y="2098"/>
                  </a:lnTo>
                  <a:lnTo>
                    <a:pt x="5313" y="2091"/>
                  </a:lnTo>
                  <a:lnTo>
                    <a:pt x="5306" y="2086"/>
                  </a:lnTo>
                  <a:lnTo>
                    <a:pt x="5296" y="2082"/>
                  </a:lnTo>
                  <a:lnTo>
                    <a:pt x="5291" y="2079"/>
                  </a:lnTo>
                  <a:lnTo>
                    <a:pt x="5291" y="2079"/>
                  </a:lnTo>
                  <a:close/>
                  <a:moveTo>
                    <a:pt x="5270" y="2060"/>
                  </a:moveTo>
                  <a:lnTo>
                    <a:pt x="5270" y="2060"/>
                  </a:lnTo>
                  <a:lnTo>
                    <a:pt x="4859" y="2060"/>
                  </a:lnTo>
                  <a:lnTo>
                    <a:pt x="4859" y="2072"/>
                  </a:lnTo>
                  <a:lnTo>
                    <a:pt x="4854" y="2075"/>
                  </a:lnTo>
                  <a:lnTo>
                    <a:pt x="4843" y="2077"/>
                  </a:lnTo>
                  <a:lnTo>
                    <a:pt x="4829" y="2077"/>
                  </a:lnTo>
                  <a:lnTo>
                    <a:pt x="4826" y="2079"/>
                  </a:lnTo>
                  <a:lnTo>
                    <a:pt x="5291" y="2079"/>
                  </a:lnTo>
                  <a:lnTo>
                    <a:pt x="5287" y="2077"/>
                  </a:lnTo>
                  <a:lnTo>
                    <a:pt x="5280" y="2072"/>
                  </a:lnTo>
                  <a:lnTo>
                    <a:pt x="5270" y="2060"/>
                  </a:lnTo>
                  <a:lnTo>
                    <a:pt x="5270" y="2060"/>
                  </a:lnTo>
                  <a:lnTo>
                    <a:pt x="5270" y="2060"/>
                  </a:lnTo>
                  <a:close/>
                  <a:moveTo>
                    <a:pt x="5265" y="2041"/>
                  </a:moveTo>
                  <a:lnTo>
                    <a:pt x="5265" y="2041"/>
                  </a:lnTo>
                  <a:lnTo>
                    <a:pt x="4864" y="2041"/>
                  </a:lnTo>
                  <a:lnTo>
                    <a:pt x="4864" y="2044"/>
                  </a:lnTo>
                  <a:lnTo>
                    <a:pt x="4859" y="2060"/>
                  </a:lnTo>
                  <a:lnTo>
                    <a:pt x="4859" y="2060"/>
                  </a:lnTo>
                  <a:lnTo>
                    <a:pt x="5270" y="2060"/>
                  </a:lnTo>
                  <a:lnTo>
                    <a:pt x="5265" y="2044"/>
                  </a:lnTo>
                  <a:lnTo>
                    <a:pt x="5265" y="2041"/>
                  </a:lnTo>
                  <a:lnTo>
                    <a:pt x="5265" y="2041"/>
                  </a:lnTo>
                  <a:close/>
                  <a:moveTo>
                    <a:pt x="5261" y="2020"/>
                  </a:moveTo>
                  <a:lnTo>
                    <a:pt x="5261" y="2020"/>
                  </a:lnTo>
                  <a:lnTo>
                    <a:pt x="5183" y="2020"/>
                  </a:lnTo>
                  <a:lnTo>
                    <a:pt x="5180" y="2032"/>
                  </a:lnTo>
                  <a:lnTo>
                    <a:pt x="5173" y="2037"/>
                  </a:lnTo>
                  <a:lnTo>
                    <a:pt x="5166" y="2037"/>
                  </a:lnTo>
                  <a:lnTo>
                    <a:pt x="5157" y="2032"/>
                  </a:lnTo>
                  <a:lnTo>
                    <a:pt x="5150" y="2025"/>
                  </a:lnTo>
                  <a:lnTo>
                    <a:pt x="5147" y="2020"/>
                  </a:lnTo>
                  <a:lnTo>
                    <a:pt x="4883" y="2020"/>
                  </a:lnTo>
                  <a:lnTo>
                    <a:pt x="4876" y="2025"/>
                  </a:lnTo>
                  <a:lnTo>
                    <a:pt x="4866" y="2032"/>
                  </a:lnTo>
                  <a:lnTo>
                    <a:pt x="4864" y="2041"/>
                  </a:lnTo>
                  <a:lnTo>
                    <a:pt x="5263" y="2041"/>
                  </a:lnTo>
                  <a:lnTo>
                    <a:pt x="5261" y="2025"/>
                  </a:lnTo>
                  <a:lnTo>
                    <a:pt x="5261" y="2020"/>
                  </a:lnTo>
                  <a:lnTo>
                    <a:pt x="5261" y="2020"/>
                  </a:lnTo>
                  <a:close/>
                  <a:moveTo>
                    <a:pt x="5112" y="2004"/>
                  </a:moveTo>
                  <a:lnTo>
                    <a:pt x="5112" y="2004"/>
                  </a:lnTo>
                  <a:lnTo>
                    <a:pt x="4911" y="2004"/>
                  </a:lnTo>
                  <a:lnTo>
                    <a:pt x="4909" y="2008"/>
                  </a:lnTo>
                  <a:lnTo>
                    <a:pt x="4902" y="2013"/>
                  </a:lnTo>
                  <a:lnTo>
                    <a:pt x="4890" y="2018"/>
                  </a:lnTo>
                  <a:lnTo>
                    <a:pt x="4883" y="2020"/>
                  </a:lnTo>
                  <a:lnTo>
                    <a:pt x="5147" y="2020"/>
                  </a:lnTo>
                  <a:lnTo>
                    <a:pt x="5140" y="2018"/>
                  </a:lnTo>
                  <a:lnTo>
                    <a:pt x="5126" y="2008"/>
                  </a:lnTo>
                  <a:lnTo>
                    <a:pt x="5112" y="2004"/>
                  </a:lnTo>
                  <a:lnTo>
                    <a:pt x="5112" y="2004"/>
                  </a:lnTo>
                  <a:close/>
                  <a:moveTo>
                    <a:pt x="5254" y="2004"/>
                  </a:moveTo>
                  <a:lnTo>
                    <a:pt x="5254" y="2004"/>
                  </a:lnTo>
                  <a:lnTo>
                    <a:pt x="5190" y="2004"/>
                  </a:lnTo>
                  <a:lnTo>
                    <a:pt x="5185" y="2015"/>
                  </a:lnTo>
                  <a:lnTo>
                    <a:pt x="5183" y="2020"/>
                  </a:lnTo>
                  <a:lnTo>
                    <a:pt x="5261" y="2020"/>
                  </a:lnTo>
                  <a:lnTo>
                    <a:pt x="5258" y="2008"/>
                  </a:lnTo>
                  <a:lnTo>
                    <a:pt x="5254" y="2004"/>
                  </a:lnTo>
                  <a:lnTo>
                    <a:pt x="5254" y="2004"/>
                  </a:lnTo>
                  <a:close/>
                  <a:moveTo>
                    <a:pt x="5098" y="1982"/>
                  </a:moveTo>
                  <a:lnTo>
                    <a:pt x="5098" y="1982"/>
                  </a:lnTo>
                  <a:lnTo>
                    <a:pt x="4982" y="1982"/>
                  </a:lnTo>
                  <a:lnTo>
                    <a:pt x="4980" y="1985"/>
                  </a:lnTo>
                  <a:lnTo>
                    <a:pt x="4975" y="1985"/>
                  </a:lnTo>
                  <a:lnTo>
                    <a:pt x="4968" y="1982"/>
                  </a:lnTo>
                  <a:lnTo>
                    <a:pt x="4918" y="1982"/>
                  </a:lnTo>
                  <a:lnTo>
                    <a:pt x="4914" y="1997"/>
                  </a:lnTo>
                  <a:lnTo>
                    <a:pt x="4911" y="2004"/>
                  </a:lnTo>
                  <a:lnTo>
                    <a:pt x="5112" y="2004"/>
                  </a:lnTo>
                  <a:lnTo>
                    <a:pt x="5112" y="2001"/>
                  </a:lnTo>
                  <a:lnTo>
                    <a:pt x="5098" y="1990"/>
                  </a:lnTo>
                  <a:lnTo>
                    <a:pt x="5098" y="1982"/>
                  </a:lnTo>
                  <a:lnTo>
                    <a:pt x="5098" y="1982"/>
                  </a:lnTo>
                  <a:close/>
                  <a:moveTo>
                    <a:pt x="5242" y="1982"/>
                  </a:moveTo>
                  <a:lnTo>
                    <a:pt x="5242" y="1982"/>
                  </a:lnTo>
                  <a:lnTo>
                    <a:pt x="5195" y="1982"/>
                  </a:lnTo>
                  <a:lnTo>
                    <a:pt x="5190" y="1999"/>
                  </a:lnTo>
                  <a:lnTo>
                    <a:pt x="5190" y="2004"/>
                  </a:lnTo>
                  <a:lnTo>
                    <a:pt x="5254" y="2004"/>
                  </a:lnTo>
                  <a:lnTo>
                    <a:pt x="5249" y="1990"/>
                  </a:lnTo>
                  <a:lnTo>
                    <a:pt x="5242" y="1982"/>
                  </a:lnTo>
                  <a:lnTo>
                    <a:pt x="5242" y="1982"/>
                  </a:lnTo>
                  <a:close/>
                  <a:moveTo>
                    <a:pt x="4947" y="1961"/>
                  </a:moveTo>
                  <a:lnTo>
                    <a:pt x="4947" y="1961"/>
                  </a:lnTo>
                  <a:lnTo>
                    <a:pt x="4937" y="1961"/>
                  </a:lnTo>
                  <a:lnTo>
                    <a:pt x="4935" y="1964"/>
                  </a:lnTo>
                  <a:lnTo>
                    <a:pt x="4935" y="1966"/>
                  </a:lnTo>
                  <a:lnTo>
                    <a:pt x="4930" y="1968"/>
                  </a:lnTo>
                  <a:lnTo>
                    <a:pt x="4928" y="1971"/>
                  </a:lnTo>
                  <a:lnTo>
                    <a:pt x="4921" y="1980"/>
                  </a:lnTo>
                  <a:lnTo>
                    <a:pt x="4918" y="1982"/>
                  </a:lnTo>
                  <a:lnTo>
                    <a:pt x="4968" y="1982"/>
                  </a:lnTo>
                  <a:lnTo>
                    <a:pt x="4963" y="1980"/>
                  </a:lnTo>
                  <a:lnTo>
                    <a:pt x="4956" y="1971"/>
                  </a:lnTo>
                  <a:lnTo>
                    <a:pt x="4949" y="1966"/>
                  </a:lnTo>
                  <a:lnTo>
                    <a:pt x="4947" y="1961"/>
                  </a:lnTo>
                  <a:lnTo>
                    <a:pt x="4947" y="1961"/>
                  </a:lnTo>
                  <a:close/>
                  <a:moveTo>
                    <a:pt x="5105" y="1961"/>
                  </a:moveTo>
                  <a:lnTo>
                    <a:pt x="5105" y="1961"/>
                  </a:lnTo>
                  <a:lnTo>
                    <a:pt x="4991" y="1961"/>
                  </a:lnTo>
                  <a:lnTo>
                    <a:pt x="4991" y="1961"/>
                  </a:lnTo>
                  <a:lnTo>
                    <a:pt x="4989" y="1964"/>
                  </a:lnTo>
                  <a:lnTo>
                    <a:pt x="4989" y="1968"/>
                  </a:lnTo>
                  <a:lnTo>
                    <a:pt x="4987" y="1973"/>
                  </a:lnTo>
                  <a:lnTo>
                    <a:pt x="4987" y="1975"/>
                  </a:lnTo>
                  <a:lnTo>
                    <a:pt x="4982" y="1982"/>
                  </a:lnTo>
                  <a:lnTo>
                    <a:pt x="5098" y="1982"/>
                  </a:lnTo>
                  <a:lnTo>
                    <a:pt x="5098" y="1982"/>
                  </a:lnTo>
                  <a:lnTo>
                    <a:pt x="5100" y="1971"/>
                  </a:lnTo>
                  <a:lnTo>
                    <a:pt x="5105" y="1961"/>
                  </a:lnTo>
                  <a:lnTo>
                    <a:pt x="5105" y="1961"/>
                  </a:lnTo>
                  <a:close/>
                  <a:moveTo>
                    <a:pt x="5225" y="1961"/>
                  </a:moveTo>
                  <a:lnTo>
                    <a:pt x="5225" y="1961"/>
                  </a:lnTo>
                  <a:lnTo>
                    <a:pt x="5188" y="1961"/>
                  </a:lnTo>
                  <a:lnTo>
                    <a:pt x="5190" y="1968"/>
                  </a:lnTo>
                  <a:lnTo>
                    <a:pt x="5195" y="1982"/>
                  </a:lnTo>
                  <a:lnTo>
                    <a:pt x="5195" y="1982"/>
                  </a:lnTo>
                  <a:lnTo>
                    <a:pt x="5242" y="1982"/>
                  </a:lnTo>
                  <a:lnTo>
                    <a:pt x="5237" y="1973"/>
                  </a:lnTo>
                  <a:lnTo>
                    <a:pt x="5225" y="1961"/>
                  </a:lnTo>
                  <a:lnTo>
                    <a:pt x="5225" y="1961"/>
                  </a:lnTo>
                  <a:close/>
                  <a:moveTo>
                    <a:pt x="4944" y="1961"/>
                  </a:moveTo>
                  <a:lnTo>
                    <a:pt x="4944" y="1961"/>
                  </a:lnTo>
                  <a:lnTo>
                    <a:pt x="4940" y="1961"/>
                  </a:lnTo>
                  <a:lnTo>
                    <a:pt x="4937" y="1961"/>
                  </a:lnTo>
                  <a:lnTo>
                    <a:pt x="4947" y="1961"/>
                  </a:lnTo>
                  <a:lnTo>
                    <a:pt x="4947" y="1961"/>
                  </a:lnTo>
                  <a:lnTo>
                    <a:pt x="4944" y="1961"/>
                  </a:lnTo>
                  <a:lnTo>
                    <a:pt x="4944" y="1961"/>
                  </a:lnTo>
                  <a:close/>
                  <a:moveTo>
                    <a:pt x="5110" y="1942"/>
                  </a:moveTo>
                  <a:lnTo>
                    <a:pt x="5110" y="1942"/>
                  </a:lnTo>
                  <a:lnTo>
                    <a:pt x="5032" y="1942"/>
                  </a:lnTo>
                  <a:lnTo>
                    <a:pt x="5032" y="1947"/>
                  </a:lnTo>
                  <a:lnTo>
                    <a:pt x="5032" y="1952"/>
                  </a:lnTo>
                  <a:lnTo>
                    <a:pt x="5032" y="1952"/>
                  </a:lnTo>
                  <a:lnTo>
                    <a:pt x="5032" y="1952"/>
                  </a:lnTo>
                  <a:lnTo>
                    <a:pt x="5029" y="1949"/>
                  </a:lnTo>
                  <a:lnTo>
                    <a:pt x="5027" y="1945"/>
                  </a:lnTo>
                  <a:lnTo>
                    <a:pt x="5025" y="1942"/>
                  </a:lnTo>
                  <a:lnTo>
                    <a:pt x="5003" y="1942"/>
                  </a:lnTo>
                  <a:lnTo>
                    <a:pt x="5003" y="1945"/>
                  </a:lnTo>
                  <a:lnTo>
                    <a:pt x="4999" y="1949"/>
                  </a:lnTo>
                  <a:lnTo>
                    <a:pt x="4996" y="1956"/>
                  </a:lnTo>
                  <a:lnTo>
                    <a:pt x="4991" y="1959"/>
                  </a:lnTo>
                  <a:lnTo>
                    <a:pt x="4991" y="1959"/>
                  </a:lnTo>
                  <a:lnTo>
                    <a:pt x="4991" y="1961"/>
                  </a:lnTo>
                  <a:lnTo>
                    <a:pt x="5105" y="1961"/>
                  </a:lnTo>
                  <a:lnTo>
                    <a:pt x="5105" y="1959"/>
                  </a:lnTo>
                  <a:lnTo>
                    <a:pt x="5110" y="1945"/>
                  </a:lnTo>
                  <a:lnTo>
                    <a:pt x="5110" y="1942"/>
                  </a:lnTo>
                  <a:lnTo>
                    <a:pt x="5110" y="1942"/>
                  </a:lnTo>
                  <a:close/>
                  <a:moveTo>
                    <a:pt x="5214" y="1942"/>
                  </a:moveTo>
                  <a:lnTo>
                    <a:pt x="5214" y="1942"/>
                  </a:lnTo>
                  <a:lnTo>
                    <a:pt x="5188" y="1942"/>
                  </a:lnTo>
                  <a:lnTo>
                    <a:pt x="5188" y="1956"/>
                  </a:lnTo>
                  <a:lnTo>
                    <a:pt x="5188" y="1961"/>
                  </a:lnTo>
                  <a:lnTo>
                    <a:pt x="5225" y="1961"/>
                  </a:lnTo>
                  <a:lnTo>
                    <a:pt x="5223" y="1959"/>
                  </a:lnTo>
                  <a:lnTo>
                    <a:pt x="5216" y="1945"/>
                  </a:lnTo>
                  <a:lnTo>
                    <a:pt x="5214" y="1942"/>
                  </a:lnTo>
                  <a:lnTo>
                    <a:pt x="5214" y="1942"/>
                  </a:lnTo>
                  <a:close/>
                  <a:moveTo>
                    <a:pt x="5008" y="1923"/>
                  </a:moveTo>
                  <a:lnTo>
                    <a:pt x="5008" y="1923"/>
                  </a:lnTo>
                  <a:lnTo>
                    <a:pt x="5006" y="1923"/>
                  </a:lnTo>
                  <a:lnTo>
                    <a:pt x="5006" y="1923"/>
                  </a:lnTo>
                  <a:lnTo>
                    <a:pt x="5006" y="1926"/>
                  </a:lnTo>
                  <a:lnTo>
                    <a:pt x="5006" y="1930"/>
                  </a:lnTo>
                  <a:lnTo>
                    <a:pt x="5006" y="1933"/>
                  </a:lnTo>
                  <a:lnTo>
                    <a:pt x="5006" y="1938"/>
                  </a:lnTo>
                  <a:lnTo>
                    <a:pt x="5006" y="1940"/>
                  </a:lnTo>
                  <a:lnTo>
                    <a:pt x="5003" y="1942"/>
                  </a:lnTo>
                  <a:lnTo>
                    <a:pt x="5025" y="1942"/>
                  </a:lnTo>
                  <a:lnTo>
                    <a:pt x="5022" y="1940"/>
                  </a:lnTo>
                  <a:lnTo>
                    <a:pt x="5017" y="1933"/>
                  </a:lnTo>
                  <a:lnTo>
                    <a:pt x="5010" y="1926"/>
                  </a:lnTo>
                  <a:lnTo>
                    <a:pt x="5008" y="1923"/>
                  </a:lnTo>
                  <a:lnTo>
                    <a:pt x="5008" y="1923"/>
                  </a:lnTo>
                  <a:lnTo>
                    <a:pt x="5008" y="1923"/>
                  </a:lnTo>
                  <a:close/>
                  <a:moveTo>
                    <a:pt x="5046" y="1923"/>
                  </a:moveTo>
                  <a:lnTo>
                    <a:pt x="5046" y="1923"/>
                  </a:lnTo>
                  <a:lnTo>
                    <a:pt x="5034" y="1923"/>
                  </a:lnTo>
                  <a:lnTo>
                    <a:pt x="5034" y="1926"/>
                  </a:lnTo>
                  <a:lnTo>
                    <a:pt x="5034" y="1930"/>
                  </a:lnTo>
                  <a:lnTo>
                    <a:pt x="5032" y="1935"/>
                  </a:lnTo>
                  <a:lnTo>
                    <a:pt x="5032" y="1940"/>
                  </a:lnTo>
                  <a:lnTo>
                    <a:pt x="5032" y="1942"/>
                  </a:lnTo>
                  <a:lnTo>
                    <a:pt x="5110" y="1942"/>
                  </a:lnTo>
                  <a:lnTo>
                    <a:pt x="5110" y="1938"/>
                  </a:lnTo>
                  <a:lnTo>
                    <a:pt x="5100" y="1933"/>
                  </a:lnTo>
                  <a:lnTo>
                    <a:pt x="5091" y="1930"/>
                  </a:lnTo>
                  <a:lnTo>
                    <a:pt x="5077" y="1933"/>
                  </a:lnTo>
                  <a:lnTo>
                    <a:pt x="5065" y="1935"/>
                  </a:lnTo>
                  <a:lnTo>
                    <a:pt x="5060" y="1935"/>
                  </a:lnTo>
                  <a:lnTo>
                    <a:pt x="5058" y="1935"/>
                  </a:lnTo>
                  <a:lnTo>
                    <a:pt x="5055" y="1930"/>
                  </a:lnTo>
                  <a:lnTo>
                    <a:pt x="5051" y="1926"/>
                  </a:lnTo>
                  <a:lnTo>
                    <a:pt x="5048" y="1923"/>
                  </a:lnTo>
                  <a:lnTo>
                    <a:pt x="5046" y="1923"/>
                  </a:lnTo>
                  <a:lnTo>
                    <a:pt x="5046" y="1923"/>
                  </a:lnTo>
                  <a:close/>
                  <a:moveTo>
                    <a:pt x="5206" y="1923"/>
                  </a:moveTo>
                  <a:lnTo>
                    <a:pt x="5206" y="1923"/>
                  </a:lnTo>
                  <a:lnTo>
                    <a:pt x="5190" y="1923"/>
                  </a:lnTo>
                  <a:lnTo>
                    <a:pt x="5190" y="1923"/>
                  </a:lnTo>
                  <a:lnTo>
                    <a:pt x="5188" y="1940"/>
                  </a:lnTo>
                  <a:lnTo>
                    <a:pt x="5188" y="1942"/>
                  </a:lnTo>
                  <a:lnTo>
                    <a:pt x="5214" y="1942"/>
                  </a:lnTo>
                  <a:lnTo>
                    <a:pt x="5209" y="1930"/>
                  </a:lnTo>
                  <a:lnTo>
                    <a:pt x="5206" y="1923"/>
                  </a:lnTo>
                  <a:lnTo>
                    <a:pt x="5206" y="1923"/>
                  </a:lnTo>
                  <a:close/>
                  <a:moveTo>
                    <a:pt x="5008" y="1921"/>
                  </a:moveTo>
                  <a:lnTo>
                    <a:pt x="5008" y="1921"/>
                  </a:lnTo>
                  <a:lnTo>
                    <a:pt x="5006" y="1923"/>
                  </a:lnTo>
                  <a:lnTo>
                    <a:pt x="5006" y="1923"/>
                  </a:lnTo>
                  <a:lnTo>
                    <a:pt x="5008" y="1923"/>
                  </a:lnTo>
                  <a:lnTo>
                    <a:pt x="5008" y="1921"/>
                  </a:lnTo>
                  <a:lnTo>
                    <a:pt x="5008" y="1921"/>
                  </a:lnTo>
                  <a:close/>
                  <a:moveTo>
                    <a:pt x="5039" y="1919"/>
                  </a:moveTo>
                  <a:lnTo>
                    <a:pt x="5039" y="1919"/>
                  </a:lnTo>
                  <a:lnTo>
                    <a:pt x="5036" y="1921"/>
                  </a:lnTo>
                  <a:lnTo>
                    <a:pt x="5036" y="1923"/>
                  </a:lnTo>
                  <a:lnTo>
                    <a:pt x="5046" y="1923"/>
                  </a:lnTo>
                  <a:lnTo>
                    <a:pt x="5041" y="1921"/>
                  </a:lnTo>
                  <a:lnTo>
                    <a:pt x="5039" y="1919"/>
                  </a:lnTo>
                  <a:lnTo>
                    <a:pt x="5039" y="1919"/>
                  </a:lnTo>
                  <a:close/>
                  <a:moveTo>
                    <a:pt x="5197" y="1904"/>
                  </a:moveTo>
                  <a:lnTo>
                    <a:pt x="5197" y="1904"/>
                  </a:lnTo>
                  <a:lnTo>
                    <a:pt x="5195" y="1909"/>
                  </a:lnTo>
                  <a:lnTo>
                    <a:pt x="5190" y="1923"/>
                  </a:lnTo>
                  <a:lnTo>
                    <a:pt x="5206" y="1923"/>
                  </a:lnTo>
                  <a:lnTo>
                    <a:pt x="5204" y="1916"/>
                  </a:lnTo>
                  <a:lnTo>
                    <a:pt x="5202" y="1907"/>
                  </a:lnTo>
                  <a:lnTo>
                    <a:pt x="5197" y="1904"/>
                  </a:lnTo>
                  <a:lnTo>
                    <a:pt x="5197" y="1904"/>
                  </a:lnTo>
                  <a:close/>
                  <a:moveTo>
                    <a:pt x="5813" y="2027"/>
                  </a:moveTo>
                  <a:lnTo>
                    <a:pt x="5813" y="2027"/>
                  </a:lnTo>
                  <a:lnTo>
                    <a:pt x="5792" y="2027"/>
                  </a:lnTo>
                  <a:lnTo>
                    <a:pt x="5790" y="2032"/>
                  </a:lnTo>
                  <a:lnTo>
                    <a:pt x="5783" y="2039"/>
                  </a:lnTo>
                  <a:lnTo>
                    <a:pt x="5778" y="2044"/>
                  </a:lnTo>
                  <a:lnTo>
                    <a:pt x="5790" y="2044"/>
                  </a:lnTo>
                  <a:lnTo>
                    <a:pt x="5802" y="2039"/>
                  </a:lnTo>
                  <a:lnTo>
                    <a:pt x="5809" y="2032"/>
                  </a:lnTo>
                  <a:lnTo>
                    <a:pt x="5813" y="2027"/>
                  </a:lnTo>
                  <a:lnTo>
                    <a:pt x="5813" y="2027"/>
                  </a:lnTo>
                  <a:close/>
                  <a:moveTo>
                    <a:pt x="5816" y="2011"/>
                  </a:moveTo>
                  <a:lnTo>
                    <a:pt x="5816" y="2011"/>
                  </a:lnTo>
                  <a:lnTo>
                    <a:pt x="5806" y="2011"/>
                  </a:lnTo>
                  <a:lnTo>
                    <a:pt x="5799" y="2020"/>
                  </a:lnTo>
                  <a:lnTo>
                    <a:pt x="5792" y="2027"/>
                  </a:lnTo>
                  <a:lnTo>
                    <a:pt x="5813" y="2027"/>
                  </a:lnTo>
                  <a:lnTo>
                    <a:pt x="5816" y="2023"/>
                  </a:lnTo>
                  <a:lnTo>
                    <a:pt x="5821" y="2015"/>
                  </a:lnTo>
                  <a:lnTo>
                    <a:pt x="5816" y="2011"/>
                  </a:lnTo>
                  <a:lnTo>
                    <a:pt x="5816" y="2011"/>
                  </a:lnTo>
                  <a:close/>
                  <a:moveTo>
                    <a:pt x="5573" y="2115"/>
                  </a:moveTo>
                  <a:lnTo>
                    <a:pt x="5573" y="2115"/>
                  </a:lnTo>
                  <a:lnTo>
                    <a:pt x="5575" y="2117"/>
                  </a:lnTo>
                  <a:lnTo>
                    <a:pt x="5577" y="2124"/>
                  </a:lnTo>
                  <a:lnTo>
                    <a:pt x="5582" y="2127"/>
                  </a:lnTo>
                  <a:lnTo>
                    <a:pt x="5587" y="2129"/>
                  </a:lnTo>
                  <a:lnTo>
                    <a:pt x="5591" y="2131"/>
                  </a:lnTo>
                  <a:lnTo>
                    <a:pt x="5596" y="2134"/>
                  </a:lnTo>
                  <a:lnTo>
                    <a:pt x="5601" y="2131"/>
                  </a:lnTo>
                  <a:lnTo>
                    <a:pt x="5601" y="2129"/>
                  </a:lnTo>
                  <a:lnTo>
                    <a:pt x="5603" y="2124"/>
                  </a:lnTo>
                  <a:lnTo>
                    <a:pt x="5603" y="2122"/>
                  </a:lnTo>
                  <a:lnTo>
                    <a:pt x="5603" y="2122"/>
                  </a:lnTo>
                  <a:lnTo>
                    <a:pt x="5603" y="2117"/>
                  </a:lnTo>
                  <a:lnTo>
                    <a:pt x="5601" y="2115"/>
                  </a:lnTo>
                  <a:lnTo>
                    <a:pt x="5573" y="2115"/>
                  </a:lnTo>
                  <a:lnTo>
                    <a:pt x="5573" y="2115"/>
                  </a:lnTo>
                  <a:close/>
                  <a:moveTo>
                    <a:pt x="5563" y="2096"/>
                  </a:moveTo>
                  <a:lnTo>
                    <a:pt x="5563" y="2096"/>
                  </a:lnTo>
                  <a:lnTo>
                    <a:pt x="5563" y="2096"/>
                  </a:lnTo>
                  <a:lnTo>
                    <a:pt x="5563" y="2098"/>
                  </a:lnTo>
                  <a:lnTo>
                    <a:pt x="5563" y="2101"/>
                  </a:lnTo>
                  <a:lnTo>
                    <a:pt x="5563" y="2103"/>
                  </a:lnTo>
                  <a:lnTo>
                    <a:pt x="5565" y="2108"/>
                  </a:lnTo>
                  <a:lnTo>
                    <a:pt x="5570" y="2110"/>
                  </a:lnTo>
                  <a:lnTo>
                    <a:pt x="5573" y="2112"/>
                  </a:lnTo>
                  <a:lnTo>
                    <a:pt x="5573" y="2115"/>
                  </a:lnTo>
                  <a:lnTo>
                    <a:pt x="5601" y="2115"/>
                  </a:lnTo>
                  <a:lnTo>
                    <a:pt x="5601" y="2112"/>
                  </a:lnTo>
                  <a:lnTo>
                    <a:pt x="5599" y="2110"/>
                  </a:lnTo>
                  <a:lnTo>
                    <a:pt x="5591" y="2105"/>
                  </a:lnTo>
                  <a:lnTo>
                    <a:pt x="5584" y="2101"/>
                  </a:lnTo>
                  <a:lnTo>
                    <a:pt x="5575" y="2098"/>
                  </a:lnTo>
                  <a:lnTo>
                    <a:pt x="5570" y="2096"/>
                  </a:lnTo>
                  <a:lnTo>
                    <a:pt x="5563" y="2096"/>
                  </a:lnTo>
                  <a:lnTo>
                    <a:pt x="5563" y="2096"/>
                  </a:lnTo>
                  <a:lnTo>
                    <a:pt x="5563" y="2096"/>
                  </a:lnTo>
                  <a:close/>
                  <a:moveTo>
                    <a:pt x="5563" y="2096"/>
                  </a:moveTo>
                  <a:lnTo>
                    <a:pt x="5563" y="2098"/>
                  </a:lnTo>
                  <a:lnTo>
                    <a:pt x="5565" y="2098"/>
                  </a:lnTo>
                  <a:lnTo>
                    <a:pt x="5565" y="2096"/>
                  </a:lnTo>
                  <a:lnTo>
                    <a:pt x="5563" y="2096"/>
                  </a:lnTo>
                  <a:lnTo>
                    <a:pt x="5563" y="2096"/>
                  </a:lnTo>
                  <a:close/>
                  <a:moveTo>
                    <a:pt x="4576" y="1803"/>
                  </a:moveTo>
                  <a:lnTo>
                    <a:pt x="4576" y="1803"/>
                  </a:lnTo>
                  <a:lnTo>
                    <a:pt x="4576" y="1803"/>
                  </a:lnTo>
                  <a:lnTo>
                    <a:pt x="4583" y="1812"/>
                  </a:lnTo>
                  <a:lnTo>
                    <a:pt x="4583" y="1817"/>
                  </a:lnTo>
                  <a:lnTo>
                    <a:pt x="4588" y="1819"/>
                  </a:lnTo>
                  <a:lnTo>
                    <a:pt x="4590" y="1819"/>
                  </a:lnTo>
                  <a:lnTo>
                    <a:pt x="4592" y="1822"/>
                  </a:lnTo>
                  <a:lnTo>
                    <a:pt x="4597" y="1822"/>
                  </a:lnTo>
                  <a:lnTo>
                    <a:pt x="4597" y="1819"/>
                  </a:lnTo>
                  <a:lnTo>
                    <a:pt x="4599" y="1817"/>
                  </a:lnTo>
                  <a:lnTo>
                    <a:pt x="4599" y="1810"/>
                  </a:lnTo>
                  <a:lnTo>
                    <a:pt x="4599" y="1803"/>
                  </a:lnTo>
                  <a:lnTo>
                    <a:pt x="4576" y="1803"/>
                  </a:lnTo>
                  <a:lnTo>
                    <a:pt x="4576" y="1803"/>
                  </a:lnTo>
                  <a:close/>
                  <a:moveTo>
                    <a:pt x="4604" y="1782"/>
                  </a:moveTo>
                  <a:lnTo>
                    <a:pt x="4604" y="1782"/>
                  </a:lnTo>
                  <a:lnTo>
                    <a:pt x="4552" y="1782"/>
                  </a:lnTo>
                  <a:lnTo>
                    <a:pt x="4552" y="1782"/>
                  </a:lnTo>
                  <a:lnTo>
                    <a:pt x="4564" y="1791"/>
                  </a:lnTo>
                  <a:lnTo>
                    <a:pt x="4576" y="1803"/>
                  </a:lnTo>
                  <a:lnTo>
                    <a:pt x="4599" y="1803"/>
                  </a:lnTo>
                  <a:lnTo>
                    <a:pt x="4602" y="1791"/>
                  </a:lnTo>
                  <a:lnTo>
                    <a:pt x="4604" y="1782"/>
                  </a:lnTo>
                  <a:lnTo>
                    <a:pt x="4604" y="1782"/>
                  </a:lnTo>
                  <a:close/>
                  <a:moveTo>
                    <a:pt x="4609" y="1760"/>
                  </a:moveTo>
                  <a:lnTo>
                    <a:pt x="4609" y="1760"/>
                  </a:lnTo>
                  <a:lnTo>
                    <a:pt x="4529" y="1760"/>
                  </a:lnTo>
                  <a:lnTo>
                    <a:pt x="4536" y="1767"/>
                  </a:lnTo>
                  <a:lnTo>
                    <a:pt x="4543" y="1775"/>
                  </a:lnTo>
                  <a:lnTo>
                    <a:pt x="4552" y="1782"/>
                  </a:lnTo>
                  <a:lnTo>
                    <a:pt x="4602" y="1782"/>
                  </a:lnTo>
                  <a:lnTo>
                    <a:pt x="4602" y="1775"/>
                  </a:lnTo>
                  <a:lnTo>
                    <a:pt x="4609" y="1760"/>
                  </a:lnTo>
                  <a:lnTo>
                    <a:pt x="4609" y="1760"/>
                  </a:lnTo>
                  <a:lnTo>
                    <a:pt x="4609" y="1760"/>
                  </a:lnTo>
                  <a:close/>
                  <a:moveTo>
                    <a:pt x="4611" y="1741"/>
                  </a:moveTo>
                  <a:lnTo>
                    <a:pt x="4611" y="1741"/>
                  </a:lnTo>
                  <a:lnTo>
                    <a:pt x="4517" y="1741"/>
                  </a:lnTo>
                  <a:lnTo>
                    <a:pt x="4521" y="1746"/>
                  </a:lnTo>
                  <a:lnTo>
                    <a:pt x="4529" y="1760"/>
                  </a:lnTo>
                  <a:lnTo>
                    <a:pt x="4529" y="1760"/>
                  </a:lnTo>
                  <a:lnTo>
                    <a:pt x="4611" y="1760"/>
                  </a:lnTo>
                  <a:lnTo>
                    <a:pt x="4611" y="1758"/>
                  </a:lnTo>
                  <a:lnTo>
                    <a:pt x="4614" y="1753"/>
                  </a:lnTo>
                  <a:lnTo>
                    <a:pt x="4614" y="1749"/>
                  </a:lnTo>
                  <a:lnTo>
                    <a:pt x="4614" y="1749"/>
                  </a:lnTo>
                  <a:lnTo>
                    <a:pt x="4611" y="1746"/>
                  </a:lnTo>
                  <a:lnTo>
                    <a:pt x="4611" y="1741"/>
                  </a:lnTo>
                  <a:lnTo>
                    <a:pt x="4611" y="1741"/>
                  </a:lnTo>
                  <a:lnTo>
                    <a:pt x="4611" y="1741"/>
                  </a:lnTo>
                  <a:close/>
                  <a:moveTo>
                    <a:pt x="4580" y="1720"/>
                  </a:moveTo>
                  <a:lnTo>
                    <a:pt x="4580" y="1720"/>
                  </a:lnTo>
                  <a:lnTo>
                    <a:pt x="4507" y="1720"/>
                  </a:lnTo>
                  <a:lnTo>
                    <a:pt x="4512" y="1732"/>
                  </a:lnTo>
                  <a:lnTo>
                    <a:pt x="4517" y="1741"/>
                  </a:lnTo>
                  <a:lnTo>
                    <a:pt x="4609" y="1741"/>
                  </a:lnTo>
                  <a:lnTo>
                    <a:pt x="4606" y="1739"/>
                  </a:lnTo>
                  <a:lnTo>
                    <a:pt x="4602" y="1739"/>
                  </a:lnTo>
                  <a:lnTo>
                    <a:pt x="4595" y="1737"/>
                  </a:lnTo>
                  <a:lnTo>
                    <a:pt x="4585" y="1727"/>
                  </a:lnTo>
                  <a:lnTo>
                    <a:pt x="4580" y="1720"/>
                  </a:lnTo>
                  <a:lnTo>
                    <a:pt x="4580" y="1720"/>
                  </a:lnTo>
                  <a:close/>
                  <a:moveTo>
                    <a:pt x="4559" y="1699"/>
                  </a:moveTo>
                  <a:lnTo>
                    <a:pt x="4559" y="1699"/>
                  </a:lnTo>
                  <a:lnTo>
                    <a:pt x="4503" y="1699"/>
                  </a:lnTo>
                  <a:lnTo>
                    <a:pt x="4503" y="1701"/>
                  </a:lnTo>
                  <a:lnTo>
                    <a:pt x="4505" y="1715"/>
                  </a:lnTo>
                  <a:lnTo>
                    <a:pt x="4507" y="1720"/>
                  </a:lnTo>
                  <a:lnTo>
                    <a:pt x="4580" y="1720"/>
                  </a:lnTo>
                  <a:lnTo>
                    <a:pt x="4576" y="1715"/>
                  </a:lnTo>
                  <a:lnTo>
                    <a:pt x="4564" y="1704"/>
                  </a:lnTo>
                  <a:lnTo>
                    <a:pt x="4559" y="1699"/>
                  </a:lnTo>
                  <a:lnTo>
                    <a:pt x="4559" y="1699"/>
                  </a:lnTo>
                  <a:close/>
                  <a:moveTo>
                    <a:pt x="4493" y="1680"/>
                  </a:moveTo>
                  <a:lnTo>
                    <a:pt x="4493" y="1680"/>
                  </a:lnTo>
                  <a:lnTo>
                    <a:pt x="4500" y="1692"/>
                  </a:lnTo>
                  <a:lnTo>
                    <a:pt x="4503" y="1699"/>
                  </a:lnTo>
                  <a:lnTo>
                    <a:pt x="4559" y="1699"/>
                  </a:lnTo>
                  <a:lnTo>
                    <a:pt x="4547" y="1689"/>
                  </a:lnTo>
                  <a:lnTo>
                    <a:pt x="4533" y="1680"/>
                  </a:lnTo>
                  <a:lnTo>
                    <a:pt x="4493" y="1680"/>
                  </a:lnTo>
                  <a:lnTo>
                    <a:pt x="4493" y="1680"/>
                  </a:lnTo>
                  <a:close/>
                  <a:moveTo>
                    <a:pt x="4477" y="1659"/>
                  </a:moveTo>
                  <a:lnTo>
                    <a:pt x="4477" y="1659"/>
                  </a:lnTo>
                  <a:lnTo>
                    <a:pt x="4484" y="1666"/>
                  </a:lnTo>
                  <a:lnTo>
                    <a:pt x="4491" y="1680"/>
                  </a:lnTo>
                  <a:lnTo>
                    <a:pt x="4491" y="1680"/>
                  </a:lnTo>
                  <a:lnTo>
                    <a:pt x="4533" y="1680"/>
                  </a:lnTo>
                  <a:lnTo>
                    <a:pt x="4531" y="1678"/>
                  </a:lnTo>
                  <a:lnTo>
                    <a:pt x="4517" y="1659"/>
                  </a:lnTo>
                  <a:lnTo>
                    <a:pt x="4477" y="1659"/>
                  </a:lnTo>
                  <a:lnTo>
                    <a:pt x="4477" y="1659"/>
                  </a:lnTo>
                  <a:close/>
                  <a:moveTo>
                    <a:pt x="4498" y="1638"/>
                  </a:moveTo>
                  <a:lnTo>
                    <a:pt x="4498" y="1638"/>
                  </a:lnTo>
                  <a:lnTo>
                    <a:pt x="4458" y="1638"/>
                  </a:lnTo>
                  <a:lnTo>
                    <a:pt x="4460" y="1642"/>
                  </a:lnTo>
                  <a:lnTo>
                    <a:pt x="4465" y="1647"/>
                  </a:lnTo>
                  <a:lnTo>
                    <a:pt x="4474" y="1656"/>
                  </a:lnTo>
                  <a:lnTo>
                    <a:pt x="4477" y="1659"/>
                  </a:lnTo>
                  <a:lnTo>
                    <a:pt x="4517" y="1659"/>
                  </a:lnTo>
                  <a:lnTo>
                    <a:pt x="4514" y="1659"/>
                  </a:lnTo>
                  <a:lnTo>
                    <a:pt x="4498" y="1640"/>
                  </a:lnTo>
                  <a:lnTo>
                    <a:pt x="4498" y="1638"/>
                  </a:lnTo>
                  <a:lnTo>
                    <a:pt x="4498" y="1638"/>
                  </a:lnTo>
                  <a:close/>
                  <a:moveTo>
                    <a:pt x="4472" y="1619"/>
                  </a:moveTo>
                  <a:lnTo>
                    <a:pt x="4472" y="1619"/>
                  </a:lnTo>
                  <a:lnTo>
                    <a:pt x="4439" y="1619"/>
                  </a:lnTo>
                  <a:lnTo>
                    <a:pt x="4443" y="1626"/>
                  </a:lnTo>
                  <a:lnTo>
                    <a:pt x="4451" y="1633"/>
                  </a:lnTo>
                  <a:lnTo>
                    <a:pt x="4458" y="1638"/>
                  </a:lnTo>
                  <a:lnTo>
                    <a:pt x="4458" y="1638"/>
                  </a:lnTo>
                  <a:lnTo>
                    <a:pt x="4498" y="1638"/>
                  </a:lnTo>
                  <a:lnTo>
                    <a:pt x="4481" y="1626"/>
                  </a:lnTo>
                  <a:lnTo>
                    <a:pt x="4472" y="1619"/>
                  </a:lnTo>
                  <a:lnTo>
                    <a:pt x="4472" y="1619"/>
                  </a:lnTo>
                  <a:close/>
                  <a:moveTo>
                    <a:pt x="4432" y="1600"/>
                  </a:moveTo>
                  <a:lnTo>
                    <a:pt x="4432" y="1600"/>
                  </a:lnTo>
                  <a:lnTo>
                    <a:pt x="4429" y="1602"/>
                  </a:lnTo>
                  <a:lnTo>
                    <a:pt x="4429" y="1609"/>
                  </a:lnTo>
                  <a:lnTo>
                    <a:pt x="4434" y="1616"/>
                  </a:lnTo>
                  <a:lnTo>
                    <a:pt x="4439" y="1619"/>
                  </a:lnTo>
                  <a:lnTo>
                    <a:pt x="4472" y="1619"/>
                  </a:lnTo>
                  <a:lnTo>
                    <a:pt x="4467" y="1614"/>
                  </a:lnTo>
                  <a:lnTo>
                    <a:pt x="4453" y="1604"/>
                  </a:lnTo>
                  <a:lnTo>
                    <a:pt x="4441" y="1600"/>
                  </a:lnTo>
                  <a:lnTo>
                    <a:pt x="4432" y="1600"/>
                  </a:lnTo>
                  <a:lnTo>
                    <a:pt x="4432" y="1600"/>
                  </a:lnTo>
                  <a:close/>
                  <a:moveTo>
                    <a:pt x="4547" y="1666"/>
                  </a:moveTo>
                  <a:lnTo>
                    <a:pt x="4547" y="1666"/>
                  </a:lnTo>
                  <a:lnTo>
                    <a:pt x="4547" y="1666"/>
                  </a:lnTo>
                  <a:lnTo>
                    <a:pt x="4559" y="1678"/>
                  </a:lnTo>
                  <a:lnTo>
                    <a:pt x="4569" y="1682"/>
                  </a:lnTo>
                  <a:lnTo>
                    <a:pt x="4573" y="1689"/>
                  </a:lnTo>
                  <a:lnTo>
                    <a:pt x="4576" y="1689"/>
                  </a:lnTo>
                  <a:lnTo>
                    <a:pt x="4580" y="1685"/>
                  </a:lnTo>
                  <a:lnTo>
                    <a:pt x="4583" y="1682"/>
                  </a:lnTo>
                  <a:lnTo>
                    <a:pt x="4583" y="1675"/>
                  </a:lnTo>
                  <a:lnTo>
                    <a:pt x="4583" y="1673"/>
                  </a:lnTo>
                  <a:lnTo>
                    <a:pt x="4580" y="1666"/>
                  </a:lnTo>
                  <a:lnTo>
                    <a:pt x="4547" y="1666"/>
                  </a:lnTo>
                  <a:lnTo>
                    <a:pt x="4547" y="1666"/>
                  </a:lnTo>
                  <a:close/>
                  <a:moveTo>
                    <a:pt x="4531" y="1649"/>
                  </a:moveTo>
                  <a:lnTo>
                    <a:pt x="4531" y="1649"/>
                  </a:lnTo>
                  <a:lnTo>
                    <a:pt x="4531" y="1649"/>
                  </a:lnTo>
                  <a:lnTo>
                    <a:pt x="4538" y="1659"/>
                  </a:lnTo>
                  <a:lnTo>
                    <a:pt x="4547" y="1666"/>
                  </a:lnTo>
                  <a:lnTo>
                    <a:pt x="4580" y="1666"/>
                  </a:lnTo>
                  <a:lnTo>
                    <a:pt x="4576" y="1661"/>
                  </a:lnTo>
                  <a:lnTo>
                    <a:pt x="4569" y="1649"/>
                  </a:lnTo>
                  <a:lnTo>
                    <a:pt x="4531" y="1649"/>
                  </a:lnTo>
                  <a:lnTo>
                    <a:pt x="4531" y="1649"/>
                  </a:lnTo>
                  <a:close/>
                  <a:moveTo>
                    <a:pt x="4524" y="1628"/>
                  </a:moveTo>
                  <a:lnTo>
                    <a:pt x="4524" y="1628"/>
                  </a:lnTo>
                  <a:lnTo>
                    <a:pt x="4526" y="1638"/>
                  </a:lnTo>
                  <a:lnTo>
                    <a:pt x="4531" y="1649"/>
                  </a:lnTo>
                  <a:lnTo>
                    <a:pt x="4569" y="1649"/>
                  </a:lnTo>
                  <a:lnTo>
                    <a:pt x="4569" y="1649"/>
                  </a:lnTo>
                  <a:lnTo>
                    <a:pt x="4564" y="1638"/>
                  </a:lnTo>
                  <a:lnTo>
                    <a:pt x="4564" y="1628"/>
                  </a:lnTo>
                  <a:lnTo>
                    <a:pt x="4524" y="1628"/>
                  </a:lnTo>
                  <a:lnTo>
                    <a:pt x="4524" y="1628"/>
                  </a:lnTo>
                  <a:close/>
                  <a:moveTo>
                    <a:pt x="4514" y="1609"/>
                  </a:moveTo>
                  <a:lnTo>
                    <a:pt x="4514" y="1609"/>
                  </a:lnTo>
                  <a:lnTo>
                    <a:pt x="4519" y="1621"/>
                  </a:lnTo>
                  <a:lnTo>
                    <a:pt x="4524" y="1628"/>
                  </a:lnTo>
                  <a:lnTo>
                    <a:pt x="4564" y="1628"/>
                  </a:lnTo>
                  <a:lnTo>
                    <a:pt x="4562" y="1623"/>
                  </a:lnTo>
                  <a:lnTo>
                    <a:pt x="4557" y="1609"/>
                  </a:lnTo>
                  <a:lnTo>
                    <a:pt x="4514" y="1609"/>
                  </a:lnTo>
                  <a:lnTo>
                    <a:pt x="4514" y="1609"/>
                  </a:lnTo>
                  <a:close/>
                  <a:moveTo>
                    <a:pt x="4507" y="1593"/>
                  </a:moveTo>
                  <a:lnTo>
                    <a:pt x="4507" y="1593"/>
                  </a:lnTo>
                  <a:lnTo>
                    <a:pt x="4510" y="1602"/>
                  </a:lnTo>
                  <a:lnTo>
                    <a:pt x="4512" y="1609"/>
                  </a:lnTo>
                  <a:lnTo>
                    <a:pt x="4557" y="1609"/>
                  </a:lnTo>
                  <a:lnTo>
                    <a:pt x="4555" y="1607"/>
                  </a:lnTo>
                  <a:lnTo>
                    <a:pt x="4545" y="1593"/>
                  </a:lnTo>
                  <a:lnTo>
                    <a:pt x="4507" y="1593"/>
                  </a:lnTo>
                  <a:lnTo>
                    <a:pt x="4507" y="1593"/>
                  </a:lnTo>
                  <a:close/>
                  <a:moveTo>
                    <a:pt x="4500" y="1571"/>
                  </a:moveTo>
                  <a:lnTo>
                    <a:pt x="4500" y="1571"/>
                  </a:lnTo>
                  <a:lnTo>
                    <a:pt x="4505" y="1578"/>
                  </a:lnTo>
                  <a:lnTo>
                    <a:pt x="4510" y="1593"/>
                  </a:lnTo>
                  <a:lnTo>
                    <a:pt x="4547" y="1593"/>
                  </a:lnTo>
                  <a:lnTo>
                    <a:pt x="4545" y="1588"/>
                  </a:lnTo>
                  <a:lnTo>
                    <a:pt x="4533" y="1574"/>
                  </a:lnTo>
                  <a:lnTo>
                    <a:pt x="4533" y="1571"/>
                  </a:lnTo>
                  <a:lnTo>
                    <a:pt x="4500" y="1571"/>
                  </a:lnTo>
                  <a:lnTo>
                    <a:pt x="4500" y="1571"/>
                  </a:lnTo>
                  <a:close/>
                  <a:moveTo>
                    <a:pt x="4486" y="1552"/>
                  </a:moveTo>
                  <a:lnTo>
                    <a:pt x="4486" y="1552"/>
                  </a:lnTo>
                  <a:lnTo>
                    <a:pt x="4488" y="1552"/>
                  </a:lnTo>
                  <a:lnTo>
                    <a:pt x="4491" y="1555"/>
                  </a:lnTo>
                  <a:lnTo>
                    <a:pt x="4495" y="1560"/>
                  </a:lnTo>
                  <a:lnTo>
                    <a:pt x="4498" y="1562"/>
                  </a:lnTo>
                  <a:lnTo>
                    <a:pt x="4500" y="1571"/>
                  </a:lnTo>
                  <a:lnTo>
                    <a:pt x="4500" y="1571"/>
                  </a:lnTo>
                  <a:lnTo>
                    <a:pt x="4533" y="1571"/>
                  </a:lnTo>
                  <a:lnTo>
                    <a:pt x="4526" y="1560"/>
                  </a:lnTo>
                  <a:lnTo>
                    <a:pt x="4519" y="1552"/>
                  </a:lnTo>
                  <a:lnTo>
                    <a:pt x="4486" y="1552"/>
                  </a:lnTo>
                  <a:lnTo>
                    <a:pt x="4486" y="1552"/>
                  </a:lnTo>
                  <a:close/>
                  <a:moveTo>
                    <a:pt x="4477" y="1531"/>
                  </a:moveTo>
                  <a:lnTo>
                    <a:pt x="4477" y="1531"/>
                  </a:lnTo>
                  <a:lnTo>
                    <a:pt x="4477" y="1538"/>
                  </a:lnTo>
                  <a:lnTo>
                    <a:pt x="4479" y="1545"/>
                  </a:lnTo>
                  <a:lnTo>
                    <a:pt x="4484" y="1550"/>
                  </a:lnTo>
                  <a:lnTo>
                    <a:pt x="4486" y="1552"/>
                  </a:lnTo>
                  <a:lnTo>
                    <a:pt x="4486" y="1552"/>
                  </a:lnTo>
                  <a:lnTo>
                    <a:pt x="4519" y="1552"/>
                  </a:lnTo>
                  <a:lnTo>
                    <a:pt x="4519" y="1550"/>
                  </a:lnTo>
                  <a:lnTo>
                    <a:pt x="4512" y="1543"/>
                  </a:lnTo>
                  <a:lnTo>
                    <a:pt x="4505" y="1531"/>
                  </a:lnTo>
                  <a:lnTo>
                    <a:pt x="4477" y="1531"/>
                  </a:lnTo>
                  <a:lnTo>
                    <a:pt x="4477" y="1531"/>
                  </a:lnTo>
                  <a:close/>
                  <a:moveTo>
                    <a:pt x="4486" y="1515"/>
                  </a:moveTo>
                  <a:lnTo>
                    <a:pt x="4486" y="1515"/>
                  </a:lnTo>
                  <a:lnTo>
                    <a:pt x="4481" y="1519"/>
                  </a:lnTo>
                  <a:lnTo>
                    <a:pt x="4477" y="1529"/>
                  </a:lnTo>
                  <a:lnTo>
                    <a:pt x="4479" y="1531"/>
                  </a:lnTo>
                  <a:lnTo>
                    <a:pt x="4505" y="1531"/>
                  </a:lnTo>
                  <a:lnTo>
                    <a:pt x="4505" y="1531"/>
                  </a:lnTo>
                  <a:lnTo>
                    <a:pt x="4495" y="1522"/>
                  </a:lnTo>
                  <a:lnTo>
                    <a:pt x="4488" y="1517"/>
                  </a:lnTo>
                  <a:lnTo>
                    <a:pt x="4486" y="1515"/>
                  </a:lnTo>
                  <a:lnTo>
                    <a:pt x="4486" y="1515"/>
                  </a:lnTo>
                  <a:close/>
                  <a:moveTo>
                    <a:pt x="4654" y="1834"/>
                  </a:moveTo>
                  <a:lnTo>
                    <a:pt x="4654" y="1834"/>
                  </a:lnTo>
                  <a:lnTo>
                    <a:pt x="4599" y="1834"/>
                  </a:lnTo>
                  <a:lnTo>
                    <a:pt x="4599" y="1834"/>
                  </a:lnTo>
                  <a:lnTo>
                    <a:pt x="4602" y="1838"/>
                  </a:lnTo>
                  <a:lnTo>
                    <a:pt x="4604" y="1843"/>
                  </a:lnTo>
                  <a:lnTo>
                    <a:pt x="4606" y="1845"/>
                  </a:lnTo>
                  <a:lnTo>
                    <a:pt x="4611" y="1848"/>
                  </a:lnTo>
                  <a:lnTo>
                    <a:pt x="4618" y="1850"/>
                  </a:lnTo>
                  <a:lnTo>
                    <a:pt x="4630" y="1852"/>
                  </a:lnTo>
                  <a:lnTo>
                    <a:pt x="4644" y="1852"/>
                  </a:lnTo>
                  <a:lnTo>
                    <a:pt x="4647" y="1852"/>
                  </a:lnTo>
                  <a:lnTo>
                    <a:pt x="4654" y="1852"/>
                  </a:lnTo>
                  <a:lnTo>
                    <a:pt x="4658" y="1850"/>
                  </a:lnTo>
                  <a:lnTo>
                    <a:pt x="4661" y="1848"/>
                  </a:lnTo>
                  <a:lnTo>
                    <a:pt x="4663" y="1845"/>
                  </a:lnTo>
                  <a:lnTo>
                    <a:pt x="4666" y="1843"/>
                  </a:lnTo>
                  <a:lnTo>
                    <a:pt x="4666" y="1841"/>
                  </a:lnTo>
                  <a:lnTo>
                    <a:pt x="4666" y="1841"/>
                  </a:lnTo>
                  <a:lnTo>
                    <a:pt x="4663" y="1838"/>
                  </a:lnTo>
                  <a:lnTo>
                    <a:pt x="4661" y="1834"/>
                  </a:lnTo>
                  <a:lnTo>
                    <a:pt x="4654" y="1834"/>
                  </a:lnTo>
                  <a:lnTo>
                    <a:pt x="4654" y="1834"/>
                  </a:lnTo>
                  <a:close/>
                  <a:moveTo>
                    <a:pt x="4611" y="1812"/>
                  </a:moveTo>
                  <a:lnTo>
                    <a:pt x="4611" y="1812"/>
                  </a:lnTo>
                  <a:lnTo>
                    <a:pt x="4606" y="1815"/>
                  </a:lnTo>
                  <a:lnTo>
                    <a:pt x="4604" y="1819"/>
                  </a:lnTo>
                  <a:lnTo>
                    <a:pt x="4599" y="1824"/>
                  </a:lnTo>
                  <a:lnTo>
                    <a:pt x="4599" y="1829"/>
                  </a:lnTo>
                  <a:lnTo>
                    <a:pt x="4599" y="1834"/>
                  </a:lnTo>
                  <a:lnTo>
                    <a:pt x="4654" y="1834"/>
                  </a:lnTo>
                  <a:lnTo>
                    <a:pt x="4649" y="1831"/>
                  </a:lnTo>
                  <a:lnTo>
                    <a:pt x="4640" y="1831"/>
                  </a:lnTo>
                  <a:lnTo>
                    <a:pt x="4628" y="1829"/>
                  </a:lnTo>
                  <a:lnTo>
                    <a:pt x="4623" y="1822"/>
                  </a:lnTo>
                  <a:lnTo>
                    <a:pt x="4618" y="1817"/>
                  </a:lnTo>
                  <a:lnTo>
                    <a:pt x="4614" y="1812"/>
                  </a:lnTo>
                  <a:lnTo>
                    <a:pt x="4611" y="1812"/>
                  </a:lnTo>
                  <a:lnTo>
                    <a:pt x="4611" y="1812"/>
                  </a:lnTo>
                  <a:close/>
                  <a:moveTo>
                    <a:pt x="4739" y="1850"/>
                  </a:moveTo>
                  <a:lnTo>
                    <a:pt x="4739" y="1850"/>
                  </a:lnTo>
                  <a:lnTo>
                    <a:pt x="4668" y="1850"/>
                  </a:lnTo>
                  <a:lnTo>
                    <a:pt x="4670" y="1852"/>
                  </a:lnTo>
                  <a:lnTo>
                    <a:pt x="4680" y="1860"/>
                  </a:lnTo>
                  <a:lnTo>
                    <a:pt x="4689" y="1864"/>
                  </a:lnTo>
                  <a:lnTo>
                    <a:pt x="4703" y="1867"/>
                  </a:lnTo>
                  <a:lnTo>
                    <a:pt x="4715" y="1867"/>
                  </a:lnTo>
                  <a:lnTo>
                    <a:pt x="4727" y="1867"/>
                  </a:lnTo>
                  <a:lnTo>
                    <a:pt x="4734" y="1867"/>
                  </a:lnTo>
                  <a:lnTo>
                    <a:pt x="4743" y="1867"/>
                  </a:lnTo>
                  <a:lnTo>
                    <a:pt x="4748" y="1867"/>
                  </a:lnTo>
                  <a:lnTo>
                    <a:pt x="4746" y="1862"/>
                  </a:lnTo>
                  <a:lnTo>
                    <a:pt x="4743" y="1855"/>
                  </a:lnTo>
                  <a:lnTo>
                    <a:pt x="4741" y="1852"/>
                  </a:lnTo>
                  <a:lnTo>
                    <a:pt x="4739" y="1850"/>
                  </a:lnTo>
                  <a:lnTo>
                    <a:pt x="4739" y="1850"/>
                  </a:lnTo>
                  <a:close/>
                  <a:moveTo>
                    <a:pt x="4682" y="1831"/>
                  </a:moveTo>
                  <a:lnTo>
                    <a:pt x="4682" y="1831"/>
                  </a:lnTo>
                  <a:lnTo>
                    <a:pt x="4677" y="1834"/>
                  </a:lnTo>
                  <a:lnTo>
                    <a:pt x="4675" y="1836"/>
                  </a:lnTo>
                  <a:lnTo>
                    <a:pt x="4673" y="1836"/>
                  </a:lnTo>
                  <a:lnTo>
                    <a:pt x="4668" y="1838"/>
                  </a:lnTo>
                  <a:lnTo>
                    <a:pt x="4668" y="1841"/>
                  </a:lnTo>
                  <a:lnTo>
                    <a:pt x="4666" y="1843"/>
                  </a:lnTo>
                  <a:lnTo>
                    <a:pt x="4666" y="1843"/>
                  </a:lnTo>
                  <a:lnTo>
                    <a:pt x="4668" y="1848"/>
                  </a:lnTo>
                  <a:lnTo>
                    <a:pt x="4668" y="1850"/>
                  </a:lnTo>
                  <a:lnTo>
                    <a:pt x="4739" y="1850"/>
                  </a:lnTo>
                  <a:lnTo>
                    <a:pt x="4736" y="1848"/>
                  </a:lnTo>
                  <a:lnTo>
                    <a:pt x="4732" y="1843"/>
                  </a:lnTo>
                  <a:lnTo>
                    <a:pt x="4729" y="1841"/>
                  </a:lnTo>
                  <a:lnTo>
                    <a:pt x="4725" y="1841"/>
                  </a:lnTo>
                  <a:lnTo>
                    <a:pt x="4717" y="1838"/>
                  </a:lnTo>
                  <a:lnTo>
                    <a:pt x="4706" y="1836"/>
                  </a:lnTo>
                  <a:lnTo>
                    <a:pt x="4696" y="1836"/>
                  </a:lnTo>
                  <a:lnTo>
                    <a:pt x="4687" y="1834"/>
                  </a:lnTo>
                  <a:lnTo>
                    <a:pt x="4682" y="1831"/>
                  </a:lnTo>
                  <a:lnTo>
                    <a:pt x="4682" y="1831"/>
                  </a:lnTo>
                  <a:close/>
                  <a:moveTo>
                    <a:pt x="4819" y="1888"/>
                  </a:moveTo>
                  <a:lnTo>
                    <a:pt x="4819" y="1888"/>
                  </a:lnTo>
                  <a:lnTo>
                    <a:pt x="4819" y="1888"/>
                  </a:lnTo>
                  <a:lnTo>
                    <a:pt x="4819" y="1893"/>
                  </a:lnTo>
                  <a:lnTo>
                    <a:pt x="4824" y="1897"/>
                  </a:lnTo>
                  <a:lnTo>
                    <a:pt x="4826" y="1897"/>
                  </a:lnTo>
                  <a:lnTo>
                    <a:pt x="4831" y="1897"/>
                  </a:lnTo>
                  <a:lnTo>
                    <a:pt x="4833" y="1897"/>
                  </a:lnTo>
                  <a:lnTo>
                    <a:pt x="4838" y="1897"/>
                  </a:lnTo>
                  <a:lnTo>
                    <a:pt x="4840" y="1895"/>
                  </a:lnTo>
                  <a:lnTo>
                    <a:pt x="4840" y="1888"/>
                  </a:lnTo>
                  <a:lnTo>
                    <a:pt x="4840" y="1888"/>
                  </a:lnTo>
                  <a:lnTo>
                    <a:pt x="4819" y="1888"/>
                  </a:lnTo>
                  <a:lnTo>
                    <a:pt x="4819" y="1888"/>
                  </a:lnTo>
                  <a:close/>
                  <a:moveTo>
                    <a:pt x="4833" y="1876"/>
                  </a:moveTo>
                  <a:lnTo>
                    <a:pt x="4833" y="1876"/>
                  </a:lnTo>
                  <a:lnTo>
                    <a:pt x="4829" y="1876"/>
                  </a:lnTo>
                  <a:lnTo>
                    <a:pt x="4824" y="1878"/>
                  </a:lnTo>
                  <a:lnTo>
                    <a:pt x="4821" y="1881"/>
                  </a:lnTo>
                  <a:lnTo>
                    <a:pt x="4819" y="1883"/>
                  </a:lnTo>
                  <a:lnTo>
                    <a:pt x="4819" y="1888"/>
                  </a:lnTo>
                  <a:lnTo>
                    <a:pt x="4840" y="1888"/>
                  </a:lnTo>
                  <a:lnTo>
                    <a:pt x="4840" y="1883"/>
                  </a:lnTo>
                  <a:lnTo>
                    <a:pt x="4838" y="1881"/>
                  </a:lnTo>
                  <a:lnTo>
                    <a:pt x="4836" y="1878"/>
                  </a:lnTo>
                  <a:lnTo>
                    <a:pt x="4833" y="1876"/>
                  </a:lnTo>
                  <a:lnTo>
                    <a:pt x="4833" y="1876"/>
                  </a:lnTo>
                  <a:close/>
                  <a:moveTo>
                    <a:pt x="4902" y="1878"/>
                  </a:moveTo>
                  <a:lnTo>
                    <a:pt x="4902" y="1878"/>
                  </a:lnTo>
                  <a:lnTo>
                    <a:pt x="4895" y="1883"/>
                  </a:lnTo>
                  <a:lnTo>
                    <a:pt x="4892" y="1897"/>
                  </a:lnTo>
                  <a:lnTo>
                    <a:pt x="4895" y="1900"/>
                  </a:lnTo>
                  <a:lnTo>
                    <a:pt x="4902" y="1900"/>
                  </a:lnTo>
                  <a:lnTo>
                    <a:pt x="4909" y="1897"/>
                  </a:lnTo>
                  <a:lnTo>
                    <a:pt x="4916" y="1893"/>
                  </a:lnTo>
                  <a:lnTo>
                    <a:pt x="4923" y="1888"/>
                  </a:lnTo>
                  <a:lnTo>
                    <a:pt x="4923" y="1886"/>
                  </a:lnTo>
                  <a:lnTo>
                    <a:pt x="4923" y="1886"/>
                  </a:lnTo>
                  <a:lnTo>
                    <a:pt x="4928" y="1886"/>
                  </a:lnTo>
                  <a:lnTo>
                    <a:pt x="4930" y="1883"/>
                  </a:lnTo>
                  <a:lnTo>
                    <a:pt x="4935" y="1881"/>
                  </a:lnTo>
                  <a:lnTo>
                    <a:pt x="4937" y="1881"/>
                  </a:lnTo>
                  <a:lnTo>
                    <a:pt x="4942" y="1878"/>
                  </a:lnTo>
                  <a:lnTo>
                    <a:pt x="4944" y="1878"/>
                  </a:lnTo>
                  <a:lnTo>
                    <a:pt x="4902" y="1878"/>
                  </a:lnTo>
                  <a:lnTo>
                    <a:pt x="4902" y="1878"/>
                  </a:lnTo>
                  <a:close/>
                  <a:moveTo>
                    <a:pt x="4923" y="1852"/>
                  </a:moveTo>
                  <a:lnTo>
                    <a:pt x="4923" y="1852"/>
                  </a:lnTo>
                  <a:lnTo>
                    <a:pt x="4916" y="1860"/>
                  </a:lnTo>
                  <a:lnTo>
                    <a:pt x="4904" y="1871"/>
                  </a:lnTo>
                  <a:lnTo>
                    <a:pt x="4902" y="1878"/>
                  </a:lnTo>
                  <a:lnTo>
                    <a:pt x="4944" y="1878"/>
                  </a:lnTo>
                  <a:lnTo>
                    <a:pt x="4947" y="1876"/>
                  </a:lnTo>
                  <a:lnTo>
                    <a:pt x="4947" y="1871"/>
                  </a:lnTo>
                  <a:lnTo>
                    <a:pt x="4942" y="1864"/>
                  </a:lnTo>
                  <a:lnTo>
                    <a:pt x="4932" y="1855"/>
                  </a:lnTo>
                  <a:lnTo>
                    <a:pt x="4923" y="1852"/>
                  </a:lnTo>
                  <a:lnTo>
                    <a:pt x="4923" y="1852"/>
                  </a:lnTo>
                  <a:close/>
                  <a:moveTo>
                    <a:pt x="4862" y="1786"/>
                  </a:moveTo>
                  <a:lnTo>
                    <a:pt x="4862" y="1786"/>
                  </a:lnTo>
                  <a:lnTo>
                    <a:pt x="4864" y="1791"/>
                  </a:lnTo>
                  <a:lnTo>
                    <a:pt x="4866" y="1798"/>
                  </a:lnTo>
                  <a:lnTo>
                    <a:pt x="4873" y="1803"/>
                  </a:lnTo>
                  <a:lnTo>
                    <a:pt x="4878" y="1805"/>
                  </a:lnTo>
                  <a:lnTo>
                    <a:pt x="4883" y="1805"/>
                  </a:lnTo>
                  <a:lnTo>
                    <a:pt x="4888" y="1805"/>
                  </a:lnTo>
                  <a:lnTo>
                    <a:pt x="4890" y="1805"/>
                  </a:lnTo>
                  <a:lnTo>
                    <a:pt x="4892" y="1805"/>
                  </a:lnTo>
                  <a:lnTo>
                    <a:pt x="4890" y="1803"/>
                  </a:lnTo>
                  <a:lnTo>
                    <a:pt x="4890" y="1791"/>
                  </a:lnTo>
                  <a:lnTo>
                    <a:pt x="4890" y="1786"/>
                  </a:lnTo>
                  <a:lnTo>
                    <a:pt x="4862" y="1786"/>
                  </a:lnTo>
                  <a:lnTo>
                    <a:pt x="4862" y="1786"/>
                  </a:lnTo>
                  <a:close/>
                  <a:moveTo>
                    <a:pt x="4857" y="1770"/>
                  </a:moveTo>
                  <a:lnTo>
                    <a:pt x="4857" y="1770"/>
                  </a:lnTo>
                  <a:lnTo>
                    <a:pt x="4857" y="1770"/>
                  </a:lnTo>
                  <a:lnTo>
                    <a:pt x="4859" y="1775"/>
                  </a:lnTo>
                  <a:lnTo>
                    <a:pt x="4859" y="1777"/>
                  </a:lnTo>
                  <a:lnTo>
                    <a:pt x="4859" y="1782"/>
                  </a:lnTo>
                  <a:lnTo>
                    <a:pt x="4862" y="1786"/>
                  </a:lnTo>
                  <a:lnTo>
                    <a:pt x="4862" y="1786"/>
                  </a:lnTo>
                  <a:lnTo>
                    <a:pt x="4890" y="1786"/>
                  </a:lnTo>
                  <a:lnTo>
                    <a:pt x="4888" y="1777"/>
                  </a:lnTo>
                  <a:lnTo>
                    <a:pt x="4883" y="1770"/>
                  </a:lnTo>
                  <a:lnTo>
                    <a:pt x="4857" y="1770"/>
                  </a:lnTo>
                  <a:lnTo>
                    <a:pt x="4857" y="1770"/>
                  </a:lnTo>
                  <a:close/>
                  <a:moveTo>
                    <a:pt x="4814" y="1770"/>
                  </a:moveTo>
                  <a:lnTo>
                    <a:pt x="4814" y="1770"/>
                  </a:lnTo>
                  <a:lnTo>
                    <a:pt x="4812" y="1770"/>
                  </a:lnTo>
                  <a:lnTo>
                    <a:pt x="4819" y="1777"/>
                  </a:lnTo>
                  <a:lnTo>
                    <a:pt x="4824" y="1777"/>
                  </a:lnTo>
                  <a:lnTo>
                    <a:pt x="4833" y="1770"/>
                  </a:lnTo>
                  <a:lnTo>
                    <a:pt x="4838" y="1770"/>
                  </a:lnTo>
                  <a:lnTo>
                    <a:pt x="4814" y="1770"/>
                  </a:lnTo>
                  <a:lnTo>
                    <a:pt x="4814" y="1770"/>
                  </a:lnTo>
                  <a:close/>
                  <a:moveTo>
                    <a:pt x="4819" y="1751"/>
                  </a:moveTo>
                  <a:lnTo>
                    <a:pt x="4819" y="1751"/>
                  </a:lnTo>
                  <a:lnTo>
                    <a:pt x="4819" y="1753"/>
                  </a:lnTo>
                  <a:lnTo>
                    <a:pt x="4814" y="1763"/>
                  </a:lnTo>
                  <a:lnTo>
                    <a:pt x="4814" y="1770"/>
                  </a:lnTo>
                  <a:lnTo>
                    <a:pt x="4838" y="1770"/>
                  </a:lnTo>
                  <a:lnTo>
                    <a:pt x="4843" y="1765"/>
                  </a:lnTo>
                  <a:lnTo>
                    <a:pt x="4850" y="1760"/>
                  </a:lnTo>
                  <a:lnTo>
                    <a:pt x="4857" y="1760"/>
                  </a:lnTo>
                  <a:lnTo>
                    <a:pt x="4857" y="1765"/>
                  </a:lnTo>
                  <a:lnTo>
                    <a:pt x="4857" y="1770"/>
                  </a:lnTo>
                  <a:lnTo>
                    <a:pt x="4883" y="1770"/>
                  </a:lnTo>
                  <a:lnTo>
                    <a:pt x="4880" y="1765"/>
                  </a:lnTo>
                  <a:lnTo>
                    <a:pt x="4876" y="1758"/>
                  </a:lnTo>
                  <a:lnTo>
                    <a:pt x="4869" y="1753"/>
                  </a:lnTo>
                  <a:lnTo>
                    <a:pt x="4869" y="1751"/>
                  </a:lnTo>
                  <a:lnTo>
                    <a:pt x="4819" y="1751"/>
                  </a:lnTo>
                  <a:lnTo>
                    <a:pt x="4819" y="1751"/>
                  </a:lnTo>
                  <a:close/>
                  <a:moveTo>
                    <a:pt x="4892" y="1732"/>
                  </a:moveTo>
                  <a:lnTo>
                    <a:pt x="4892" y="1732"/>
                  </a:lnTo>
                  <a:lnTo>
                    <a:pt x="4824" y="1732"/>
                  </a:lnTo>
                  <a:lnTo>
                    <a:pt x="4824" y="1734"/>
                  </a:lnTo>
                  <a:lnTo>
                    <a:pt x="4821" y="1744"/>
                  </a:lnTo>
                  <a:lnTo>
                    <a:pt x="4819" y="1751"/>
                  </a:lnTo>
                  <a:lnTo>
                    <a:pt x="4866" y="1751"/>
                  </a:lnTo>
                  <a:lnTo>
                    <a:pt x="4866" y="1751"/>
                  </a:lnTo>
                  <a:lnTo>
                    <a:pt x="4862" y="1746"/>
                  </a:lnTo>
                  <a:lnTo>
                    <a:pt x="4862" y="1746"/>
                  </a:lnTo>
                  <a:lnTo>
                    <a:pt x="4859" y="1744"/>
                  </a:lnTo>
                  <a:lnTo>
                    <a:pt x="4859" y="1741"/>
                  </a:lnTo>
                  <a:lnTo>
                    <a:pt x="4862" y="1739"/>
                  </a:lnTo>
                  <a:lnTo>
                    <a:pt x="4862" y="1739"/>
                  </a:lnTo>
                  <a:lnTo>
                    <a:pt x="4866" y="1739"/>
                  </a:lnTo>
                  <a:lnTo>
                    <a:pt x="4876" y="1741"/>
                  </a:lnTo>
                  <a:lnTo>
                    <a:pt x="4883" y="1739"/>
                  </a:lnTo>
                  <a:lnTo>
                    <a:pt x="4890" y="1737"/>
                  </a:lnTo>
                  <a:lnTo>
                    <a:pt x="4890" y="1732"/>
                  </a:lnTo>
                  <a:lnTo>
                    <a:pt x="4892" y="1732"/>
                  </a:lnTo>
                  <a:lnTo>
                    <a:pt x="4892" y="1732"/>
                  </a:lnTo>
                  <a:close/>
                  <a:moveTo>
                    <a:pt x="4833" y="1715"/>
                  </a:moveTo>
                  <a:lnTo>
                    <a:pt x="4833" y="1715"/>
                  </a:lnTo>
                  <a:lnTo>
                    <a:pt x="4826" y="1718"/>
                  </a:lnTo>
                  <a:lnTo>
                    <a:pt x="4824" y="1723"/>
                  </a:lnTo>
                  <a:lnTo>
                    <a:pt x="4824" y="1727"/>
                  </a:lnTo>
                  <a:lnTo>
                    <a:pt x="4824" y="1732"/>
                  </a:lnTo>
                  <a:lnTo>
                    <a:pt x="4892" y="1732"/>
                  </a:lnTo>
                  <a:lnTo>
                    <a:pt x="4892" y="1730"/>
                  </a:lnTo>
                  <a:lnTo>
                    <a:pt x="4892" y="1725"/>
                  </a:lnTo>
                  <a:lnTo>
                    <a:pt x="4885" y="1720"/>
                  </a:lnTo>
                  <a:lnTo>
                    <a:pt x="4873" y="1718"/>
                  </a:lnTo>
                  <a:lnTo>
                    <a:pt x="4862" y="1720"/>
                  </a:lnTo>
                  <a:lnTo>
                    <a:pt x="4852" y="1723"/>
                  </a:lnTo>
                  <a:lnTo>
                    <a:pt x="4847" y="1723"/>
                  </a:lnTo>
                  <a:lnTo>
                    <a:pt x="4843" y="1720"/>
                  </a:lnTo>
                  <a:lnTo>
                    <a:pt x="4838" y="1718"/>
                  </a:lnTo>
                  <a:lnTo>
                    <a:pt x="4836" y="1715"/>
                  </a:lnTo>
                  <a:lnTo>
                    <a:pt x="4833" y="1715"/>
                  </a:lnTo>
                  <a:lnTo>
                    <a:pt x="4833" y="1715"/>
                  </a:lnTo>
                  <a:lnTo>
                    <a:pt x="4833" y="1715"/>
                  </a:lnTo>
                  <a:lnTo>
                    <a:pt x="4833" y="1715"/>
                  </a:lnTo>
                  <a:close/>
                  <a:moveTo>
                    <a:pt x="4833" y="1715"/>
                  </a:moveTo>
                  <a:lnTo>
                    <a:pt x="4833" y="1715"/>
                  </a:lnTo>
                  <a:lnTo>
                    <a:pt x="4833" y="1715"/>
                  </a:lnTo>
                  <a:lnTo>
                    <a:pt x="4833" y="1715"/>
                  </a:lnTo>
                  <a:lnTo>
                    <a:pt x="4833" y="1715"/>
                  </a:lnTo>
                  <a:lnTo>
                    <a:pt x="4833" y="1715"/>
                  </a:lnTo>
                  <a:close/>
                  <a:moveTo>
                    <a:pt x="4836" y="1689"/>
                  </a:moveTo>
                  <a:lnTo>
                    <a:pt x="4836" y="1689"/>
                  </a:lnTo>
                  <a:lnTo>
                    <a:pt x="4836" y="1694"/>
                  </a:lnTo>
                  <a:lnTo>
                    <a:pt x="4838" y="1697"/>
                  </a:lnTo>
                  <a:lnTo>
                    <a:pt x="4840" y="1701"/>
                  </a:lnTo>
                  <a:lnTo>
                    <a:pt x="4847" y="1704"/>
                  </a:lnTo>
                  <a:lnTo>
                    <a:pt x="4852" y="1704"/>
                  </a:lnTo>
                  <a:lnTo>
                    <a:pt x="4866" y="1701"/>
                  </a:lnTo>
                  <a:lnTo>
                    <a:pt x="4883" y="1699"/>
                  </a:lnTo>
                  <a:lnTo>
                    <a:pt x="4897" y="1697"/>
                  </a:lnTo>
                  <a:lnTo>
                    <a:pt x="4906" y="1697"/>
                  </a:lnTo>
                  <a:lnTo>
                    <a:pt x="4909" y="1697"/>
                  </a:lnTo>
                  <a:lnTo>
                    <a:pt x="4911" y="1694"/>
                  </a:lnTo>
                  <a:lnTo>
                    <a:pt x="4916" y="1689"/>
                  </a:lnTo>
                  <a:lnTo>
                    <a:pt x="4916" y="1689"/>
                  </a:lnTo>
                  <a:lnTo>
                    <a:pt x="4836" y="1689"/>
                  </a:lnTo>
                  <a:lnTo>
                    <a:pt x="4836" y="1689"/>
                  </a:lnTo>
                  <a:close/>
                  <a:moveTo>
                    <a:pt x="4918" y="1675"/>
                  </a:moveTo>
                  <a:lnTo>
                    <a:pt x="4918" y="1675"/>
                  </a:lnTo>
                  <a:lnTo>
                    <a:pt x="4918" y="1675"/>
                  </a:lnTo>
                  <a:lnTo>
                    <a:pt x="4911" y="1678"/>
                  </a:lnTo>
                  <a:lnTo>
                    <a:pt x="4899" y="1680"/>
                  </a:lnTo>
                  <a:lnTo>
                    <a:pt x="4888" y="1682"/>
                  </a:lnTo>
                  <a:lnTo>
                    <a:pt x="4873" y="1682"/>
                  </a:lnTo>
                  <a:lnTo>
                    <a:pt x="4869" y="1685"/>
                  </a:lnTo>
                  <a:lnTo>
                    <a:pt x="4862" y="1685"/>
                  </a:lnTo>
                  <a:lnTo>
                    <a:pt x="4852" y="1685"/>
                  </a:lnTo>
                  <a:lnTo>
                    <a:pt x="4845" y="1682"/>
                  </a:lnTo>
                  <a:lnTo>
                    <a:pt x="4838" y="1682"/>
                  </a:lnTo>
                  <a:lnTo>
                    <a:pt x="4836" y="1687"/>
                  </a:lnTo>
                  <a:lnTo>
                    <a:pt x="4836" y="1689"/>
                  </a:lnTo>
                  <a:lnTo>
                    <a:pt x="4916" y="1689"/>
                  </a:lnTo>
                  <a:lnTo>
                    <a:pt x="4916" y="1687"/>
                  </a:lnTo>
                  <a:lnTo>
                    <a:pt x="4918" y="1682"/>
                  </a:lnTo>
                  <a:lnTo>
                    <a:pt x="4918" y="1680"/>
                  </a:lnTo>
                  <a:lnTo>
                    <a:pt x="4918" y="1680"/>
                  </a:lnTo>
                  <a:lnTo>
                    <a:pt x="4918" y="1678"/>
                  </a:lnTo>
                  <a:lnTo>
                    <a:pt x="4918" y="1675"/>
                  </a:lnTo>
                  <a:lnTo>
                    <a:pt x="4918" y="1675"/>
                  </a:lnTo>
                  <a:close/>
                  <a:moveTo>
                    <a:pt x="4918" y="1675"/>
                  </a:moveTo>
                  <a:lnTo>
                    <a:pt x="4918" y="1675"/>
                  </a:lnTo>
                  <a:lnTo>
                    <a:pt x="4921" y="1675"/>
                  </a:lnTo>
                  <a:lnTo>
                    <a:pt x="4921" y="1675"/>
                  </a:lnTo>
                  <a:lnTo>
                    <a:pt x="4918" y="1675"/>
                  </a:lnTo>
                  <a:lnTo>
                    <a:pt x="4918" y="1675"/>
                  </a:lnTo>
                  <a:close/>
                  <a:moveTo>
                    <a:pt x="4958" y="1699"/>
                  </a:moveTo>
                  <a:lnTo>
                    <a:pt x="4958" y="1699"/>
                  </a:lnTo>
                  <a:lnTo>
                    <a:pt x="4958" y="1704"/>
                  </a:lnTo>
                  <a:lnTo>
                    <a:pt x="4958" y="1713"/>
                  </a:lnTo>
                  <a:lnTo>
                    <a:pt x="4963" y="1718"/>
                  </a:lnTo>
                  <a:lnTo>
                    <a:pt x="4970" y="1715"/>
                  </a:lnTo>
                  <a:lnTo>
                    <a:pt x="4977" y="1706"/>
                  </a:lnTo>
                  <a:lnTo>
                    <a:pt x="4980" y="1699"/>
                  </a:lnTo>
                  <a:lnTo>
                    <a:pt x="4958" y="1699"/>
                  </a:lnTo>
                  <a:lnTo>
                    <a:pt x="4958" y="1699"/>
                  </a:lnTo>
                  <a:close/>
                  <a:moveTo>
                    <a:pt x="4963" y="1680"/>
                  </a:moveTo>
                  <a:lnTo>
                    <a:pt x="4963" y="1680"/>
                  </a:lnTo>
                  <a:lnTo>
                    <a:pt x="4961" y="1692"/>
                  </a:lnTo>
                  <a:lnTo>
                    <a:pt x="4958" y="1699"/>
                  </a:lnTo>
                  <a:lnTo>
                    <a:pt x="4980" y="1699"/>
                  </a:lnTo>
                  <a:lnTo>
                    <a:pt x="4982" y="1694"/>
                  </a:lnTo>
                  <a:lnTo>
                    <a:pt x="4984" y="1680"/>
                  </a:lnTo>
                  <a:lnTo>
                    <a:pt x="4963" y="1680"/>
                  </a:lnTo>
                  <a:lnTo>
                    <a:pt x="4963" y="1680"/>
                  </a:lnTo>
                  <a:close/>
                  <a:moveTo>
                    <a:pt x="4982" y="1661"/>
                  </a:moveTo>
                  <a:lnTo>
                    <a:pt x="4982" y="1661"/>
                  </a:lnTo>
                  <a:lnTo>
                    <a:pt x="4975" y="1661"/>
                  </a:lnTo>
                  <a:lnTo>
                    <a:pt x="4970" y="1666"/>
                  </a:lnTo>
                  <a:lnTo>
                    <a:pt x="4963" y="1680"/>
                  </a:lnTo>
                  <a:lnTo>
                    <a:pt x="4963" y="1680"/>
                  </a:lnTo>
                  <a:lnTo>
                    <a:pt x="4984" y="1680"/>
                  </a:lnTo>
                  <a:lnTo>
                    <a:pt x="4987" y="1680"/>
                  </a:lnTo>
                  <a:lnTo>
                    <a:pt x="4987" y="1666"/>
                  </a:lnTo>
                  <a:lnTo>
                    <a:pt x="4982" y="1661"/>
                  </a:lnTo>
                  <a:lnTo>
                    <a:pt x="4982" y="1661"/>
                  </a:lnTo>
                  <a:close/>
                  <a:moveTo>
                    <a:pt x="4684" y="1753"/>
                  </a:moveTo>
                  <a:lnTo>
                    <a:pt x="4684" y="1753"/>
                  </a:lnTo>
                  <a:lnTo>
                    <a:pt x="4689" y="1758"/>
                  </a:lnTo>
                  <a:lnTo>
                    <a:pt x="4699" y="1767"/>
                  </a:lnTo>
                  <a:lnTo>
                    <a:pt x="4708" y="1770"/>
                  </a:lnTo>
                  <a:lnTo>
                    <a:pt x="4722" y="1770"/>
                  </a:lnTo>
                  <a:lnTo>
                    <a:pt x="4736" y="1775"/>
                  </a:lnTo>
                  <a:lnTo>
                    <a:pt x="4746" y="1777"/>
                  </a:lnTo>
                  <a:lnTo>
                    <a:pt x="4758" y="1777"/>
                  </a:lnTo>
                  <a:lnTo>
                    <a:pt x="4767" y="1777"/>
                  </a:lnTo>
                  <a:lnTo>
                    <a:pt x="4774" y="1770"/>
                  </a:lnTo>
                  <a:lnTo>
                    <a:pt x="4779" y="1765"/>
                  </a:lnTo>
                  <a:lnTo>
                    <a:pt x="4779" y="1753"/>
                  </a:lnTo>
                  <a:lnTo>
                    <a:pt x="4684" y="1753"/>
                  </a:lnTo>
                  <a:lnTo>
                    <a:pt x="4684" y="1753"/>
                  </a:lnTo>
                  <a:close/>
                  <a:moveTo>
                    <a:pt x="4668" y="1734"/>
                  </a:moveTo>
                  <a:lnTo>
                    <a:pt x="4668" y="1734"/>
                  </a:lnTo>
                  <a:lnTo>
                    <a:pt x="4675" y="1746"/>
                  </a:lnTo>
                  <a:lnTo>
                    <a:pt x="4684" y="1753"/>
                  </a:lnTo>
                  <a:lnTo>
                    <a:pt x="4779" y="1753"/>
                  </a:lnTo>
                  <a:lnTo>
                    <a:pt x="4777" y="1753"/>
                  </a:lnTo>
                  <a:lnTo>
                    <a:pt x="4777" y="1739"/>
                  </a:lnTo>
                  <a:lnTo>
                    <a:pt x="4779" y="1734"/>
                  </a:lnTo>
                  <a:lnTo>
                    <a:pt x="4668" y="1734"/>
                  </a:lnTo>
                  <a:lnTo>
                    <a:pt x="4668" y="1734"/>
                  </a:lnTo>
                  <a:close/>
                  <a:moveTo>
                    <a:pt x="4661" y="1715"/>
                  </a:moveTo>
                  <a:lnTo>
                    <a:pt x="4661" y="1715"/>
                  </a:lnTo>
                  <a:lnTo>
                    <a:pt x="4666" y="1730"/>
                  </a:lnTo>
                  <a:lnTo>
                    <a:pt x="4668" y="1734"/>
                  </a:lnTo>
                  <a:lnTo>
                    <a:pt x="4777" y="1734"/>
                  </a:lnTo>
                  <a:lnTo>
                    <a:pt x="4779" y="1727"/>
                  </a:lnTo>
                  <a:lnTo>
                    <a:pt x="4786" y="1715"/>
                  </a:lnTo>
                  <a:lnTo>
                    <a:pt x="4661" y="1715"/>
                  </a:lnTo>
                  <a:lnTo>
                    <a:pt x="4661" y="1715"/>
                  </a:lnTo>
                  <a:close/>
                  <a:moveTo>
                    <a:pt x="4656" y="1694"/>
                  </a:moveTo>
                  <a:lnTo>
                    <a:pt x="4656" y="1694"/>
                  </a:lnTo>
                  <a:lnTo>
                    <a:pt x="4661" y="1708"/>
                  </a:lnTo>
                  <a:lnTo>
                    <a:pt x="4661" y="1715"/>
                  </a:lnTo>
                  <a:lnTo>
                    <a:pt x="4786" y="1715"/>
                  </a:lnTo>
                  <a:lnTo>
                    <a:pt x="4788" y="1715"/>
                  </a:lnTo>
                  <a:lnTo>
                    <a:pt x="4798" y="1704"/>
                  </a:lnTo>
                  <a:lnTo>
                    <a:pt x="4807" y="1694"/>
                  </a:lnTo>
                  <a:lnTo>
                    <a:pt x="4807" y="1694"/>
                  </a:lnTo>
                  <a:lnTo>
                    <a:pt x="4656" y="1694"/>
                  </a:lnTo>
                  <a:lnTo>
                    <a:pt x="4656" y="1694"/>
                  </a:lnTo>
                  <a:close/>
                  <a:moveTo>
                    <a:pt x="4654" y="1673"/>
                  </a:moveTo>
                  <a:lnTo>
                    <a:pt x="4654" y="1673"/>
                  </a:lnTo>
                  <a:lnTo>
                    <a:pt x="4654" y="1673"/>
                  </a:lnTo>
                  <a:lnTo>
                    <a:pt x="4654" y="1673"/>
                  </a:lnTo>
                  <a:lnTo>
                    <a:pt x="4656" y="1689"/>
                  </a:lnTo>
                  <a:lnTo>
                    <a:pt x="4656" y="1694"/>
                  </a:lnTo>
                  <a:lnTo>
                    <a:pt x="4807" y="1694"/>
                  </a:lnTo>
                  <a:lnTo>
                    <a:pt x="4810" y="1682"/>
                  </a:lnTo>
                  <a:lnTo>
                    <a:pt x="4810" y="1673"/>
                  </a:lnTo>
                  <a:lnTo>
                    <a:pt x="4684" y="1673"/>
                  </a:lnTo>
                  <a:lnTo>
                    <a:pt x="4682" y="1675"/>
                  </a:lnTo>
                  <a:lnTo>
                    <a:pt x="4680" y="1675"/>
                  </a:lnTo>
                  <a:lnTo>
                    <a:pt x="4677" y="1673"/>
                  </a:lnTo>
                  <a:lnTo>
                    <a:pt x="4654" y="1673"/>
                  </a:lnTo>
                  <a:lnTo>
                    <a:pt x="4654" y="1673"/>
                  </a:lnTo>
                  <a:close/>
                  <a:moveTo>
                    <a:pt x="4658" y="1664"/>
                  </a:moveTo>
                  <a:lnTo>
                    <a:pt x="4658" y="1664"/>
                  </a:lnTo>
                  <a:lnTo>
                    <a:pt x="4656" y="1666"/>
                  </a:lnTo>
                  <a:lnTo>
                    <a:pt x="4654" y="1673"/>
                  </a:lnTo>
                  <a:lnTo>
                    <a:pt x="4677" y="1673"/>
                  </a:lnTo>
                  <a:lnTo>
                    <a:pt x="4677" y="1673"/>
                  </a:lnTo>
                  <a:lnTo>
                    <a:pt x="4673" y="1673"/>
                  </a:lnTo>
                  <a:lnTo>
                    <a:pt x="4670" y="1668"/>
                  </a:lnTo>
                  <a:lnTo>
                    <a:pt x="4668" y="1666"/>
                  </a:lnTo>
                  <a:lnTo>
                    <a:pt x="4663" y="1666"/>
                  </a:lnTo>
                  <a:lnTo>
                    <a:pt x="4658" y="1664"/>
                  </a:lnTo>
                  <a:lnTo>
                    <a:pt x="4658" y="1664"/>
                  </a:lnTo>
                  <a:close/>
                  <a:moveTo>
                    <a:pt x="4694" y="1654"/>
                  </a:moveTo>
                  <a:lnTo>
                    <a:pt x="4694" y="1654"/>
                  </a:lnTo>
                  <a:lnTo>
                    <a:pt x="4692" y="1656"/>
                  </a:lnTo>
                  <a:lnTo>
                    <a:pt x="4689" y="1659"/>
                  </a:lnTo>
                  <a:lnTo>
                    <a:pt x="4687" y="1664"/>
                  </a:lnTo>
                  <a:lnTo>
                    <a:pt x="4687" y="1668"/>
                  </a:lnTo>
                  <a:lnTo>
                    <a:pt x="4684" y="1673"/>
                  </a:lnTo>
                  <a:lnTo>
                    <a:pt x="4684" y="1673"/>
                  </a:lnTo>
                  <a:lnTo>
                    <a:pt x="4810" y="1673"/>
                  </a:lnTo>
                  <a:lnTo>
                    <a:pt x="4807" y="1668"/>
                  </a:lnTo>
                  <a:lnTo>
                    <a:pt x="4803" y="1656"/>
                  </a:lnTo>
                  <a:lnTo>
                    <a:pt x="4800" y="1654"/>
                  </a:lnTo>
                  <a:lnTo>
                    <a:pt x="4694" y="1654"/>
                  </a:lnTo>
                  <a:lnTo>
                    <a:pt x="4694" y="1654"/>
                  </a:lnTo>
                  <a:close/>
                  <a:moveTo>
                    <a:pt x="4727" y="1633"/>
                  </a:moveTo>
                  <a:lnTo>
                    <a:pt x="4727" y="1633"/>
                  </a:lnTo>
                  <a:lnTo>
                    <a:pt x="4727" y="1633"/>
                  </a:lnTo>
                  <a:lnTo>
                    <a:pt x="4722" y="1638"/>
                  </a:lnTo>
                  <a:lnTo>
                    <a:pt x="4720" y="1642"/>
                  </a:lnTo>
                  <a:lnTo>
                    <a:pt x="4713" y="1645"/>
                  </a:lnTo>
                  <a:lnTo>
                    <a:pt x="4708" y="1647"/>
                  </a:lnTo>
                  <a:lnTo>
                    <a:pt x="4701" y="1649"/>
                  </a:lnTo>
                  <a:lnTo>
                    <a:pt x="4696" y="1649"/>
                  </a:lnTo>
                  <a:lnTo>
                    <a:pt x="4694" y="1654"/>
                  </a:lnTo>
                  <a:lnTo>
                    <a:pt x="4800" y="1654"/>
                  </a:lnTo>
                  <a:lnTo>
                    <a:pt x="4795" y="1645"/>
                  </a:lnTo>
                  <a:lnTo>
                    <a:pt x="4793" y="1633"/>
                  </a:lnTo>
                  <a:lnTo>
                    <a:pt x="4795" y="1633"/>
                  </a:lnTo>
                  <a:lnTo>
                    <a:pt x="4727" y="1633"/>
                  </a:lnTo>
                  <a:lnTo>
                    <a:pt x="4727" y="1633"/>
                  </a:lnTo>
                  <a:close/>
                  <a:moveTo>
                    <a:pt x="4751" y="1612"/>
                  </a:moveTo>
                  <a:lnTo>
                    <a:pt x="4751" y="1612"/>
                  </a:lnTo>
                  <a:lnTo>
                    <a:pt x="4746" y="1612"/>
                  </a:lnTo>
                  <a:lnTo>
                    <a:pt x="4736" y="1616"/>
                  </a:lnTo>
                  <a:lnTo>
                    <a:pt x="4732" y="1626"/>
                  </a:lnTo>
                  <a:lnTo>
                    <a:pt x="4729" y="1633"/>
                  </a:lnTo>
                  <a:lnTo>
                    <a:pt x="4795" y="1633"/>
                  </a:lnTo>
                  <a:lnTo>
                    <a:pt x="4798" y="1626"/>
                  </a:lnTo>
                  <a:lnTo>
                    <a:pt x="4803" y="1621"/>
                  </a:lnTo>
                  <a:lnTo>
                    <a:pt x="4807" y="1616"/>
                  </a:lnTo>
                  <a:lnTo>
                    <a:pt x="4812" y="1616"/>
                  </a:lnTo>
                  <a:lnTo>
                    <a:pt x="4814" y="1612"/>
                  </a:lnTo>
                  <a:lnTo>
                    <a:pt x="4814" y="1612"/>
                  </a:lnTo>
                  <a:lnTo>
                    <a:pt x="4751" y="1612"/>
                  </a:lnTo>
                  <a:lnTo>
                    <a:pt x="4751" y="1612"/>
                  </a:lnTo>
                  <a:close/>
                  <a:moveTo>
                    <a:pt x="4767" y="1593"/>
                  </a:moveTo>
                  <a:lnTo>
                    <a:pt x="4767" y="1593"/>
                  </a:lnTo>
                  <a:lnTo>
                    <a:pt x="4767" y="1595"/>
                  </a:lnTo>
                  <a:lnTo>
                    <a:pt x="4769" y="1595"/>
                  </a:lnTo>
                  <a:lnTo>
                    <a:pt x="4772" y="1600"/>
                  </a:lnTo>
                  <a:lnTo>
                    <a:pt x="4772" y="1602"/>
                  </a:lnTo>
                  <a:lnTo>
                    <a:pt x="4772" y="1604"/>
                  </a:lnTo>
                  <a:lnTo>
                    <a:pt x="4772" y="1607"/>
                  </a:lnTo>
                  <a:lnTo>
                    <a:pt x="4772" y="1607"/>
                  </a:lnTo>
                  <a:lnTo>
                    <a:pt x="4767" y="1609"/>
                  </a:lnTo>
                  <a:lnTo>
                    <a:pt x="4765" y="1609"/>
                  </a:lnTo>
                  <a:lnTo>
                    <a:pt x="4758" y="1609"/>
                  </a:lnTo>
                  <a:lnTo>
                    <a:pt x="4751" y="1612"/>
                  </a:lnTo>
                  <a:lnTo>
                    <a:pt x="4814" y="1612"/>
                  </a:lnTo>
                  <a:lnTo>
                    <a:pt x="4817" y="1609"/>
                  </a:lnTo>
                  <a:lnTo>
                    <a:pt x="4819" y="1607"/>
                  </a:lnTo>
                  <a:lnTo>
                    <a:pt x="4819" y="1604"/>
                  </a:lnTo>
                  <a:lnTo>
                    <a:pt x="4817" y="1604"/>
                  </a:lnTo>
                  <a:lnTo>
                    <a:pt x="4814" y="1604"/>
                  </a:lnTo>
                  <a:lnTo>
                    <a:pt x="4814" y="1607"/>
                  </a:lnTo>
                  <a:lnTo>
                    <a:pt x="4810" y="1607"/>
                  </a:lnTo>
                  <a:lnTo>
                    <a:pt x="4807" y="1607"/>
                  </a:lnTo>
                  <a:lnTo>
                    <a:pt x="4805" y="1607"/>
                  </a:lnTo>
                  <a:lnTo>
                    <a:pt x="4800" y="1607"/>
                  </a:lnTo>
                  <a:lnTo>
                    <a:pt x="4800" y="1604"/>
                  </a:lnTo>
                  <a:lnTo>
                    <a:pt x="4798" y="1600"/>
                  </a:lnTo>
                  <a:lnTo>
                    <a:pt x="4793" y="1595"/>
                  </a:lnTo>
                  <a:lnTo>
                    <a:pt x="4793" y="1593"/>
                  </a:lnTo>
                  <a:lnTo>
                    <a:pt x="4767" y="1593"/>
                  </a:lnTo>
                  <a:lnTo>
                    <a:pt x="4767" y="1593"/>
                  </a:lnTo>
                  <a:close/>
                  <a:moveTo>
                    <a:pt x="4788" y="1571"/>
                  </a:moveTo>
                  <a:lnTo>
                    <a:pt x="4788" y="1571"/>
                  </a:lnTo>
                  <a:lnTo>
                    <a:pt x="4786" y="1571"/>
                  </a:lnTo>
                  <a:lnTo>
                    <a:pt x="4781" y="1574"/>
                  </a:lnTo>
                  <a:lnTo>
                    <a:pt x="4777" y="1576"/>
                  </a:lnTo>
                  <a:lnTo>
                    <a:pt x="4774" y="1578"/>
                  </a:lnTo>
                  <a:lnTo>
                    <a:pt x="4772" y="1581"/>
                  </a:lnTo>
                  <a:lnTo>
                    <a:pt x="4769" y="1586"/>
                  </a:lnTo>
                  <a:lnTo>
                    <a:pt x="4767" y="1590"/>
                  </a:lnTo>
                  <a:lnTo>
                    <a:pt x="4767" y="1593"/>
                  </a:lnTo>
                  <a:lnTo>
                    <a:pt x="4793" y="1593"/>
                  </a:lnTo>
                  <a:lnTo>
                    <a:pt x="4793" y="1586"/>
                  </a:lnTo>
                  <a:lnTo>
                    <a:pt x="4793" y="1576"/>
                  </a:lnTo>
                  <a:lnTo>
                    <a:pt x="4791" y="1571"/>
                  </a:lnTo>
                  <a:lnTo>
                    <a:pt x="4788" y="1571"/>
                  </a:lnTo>
                  <a:lnTo>
                    <a:pt x="4788" y="1571"/>
                  </a:lnTo>
                  <a:close/>
                  <a:moveTo>
                    <a:pt x="4850" y="1477"/>
                  </a:moveTo>
                  <a:lnTo>
                    <a:pt x="4850" y="1477"/>
                  </a:lnTo>
                  <a:lnTo>
                    <a:pt x="4833" y="1477"/>
                  </a:lnTo>
                  <a:lnTo>
                    <a:pt x="4833" y="1477"/>
                  </a:lnTo>
                  <a:lnTo>
                    <a:pt x="4829" y="1493"/>
                  </a:lnTo>
                  <a:lnTo>
                    <a:pt x="4829" y="1493"/>
                  </a:lnTo>
                  <a:lnTo>
                    <a:pt x="4833" y="1493"/>
                  </a:lnTo>
                  <a:lnTo>
                    <a:pt x="4843" y="1484"/>
                  </a:lnTo>
                  <a:lnTo>
                    <a:pt x="4850" y="1477"/>
                  </a:lnTo>
                  <a:lnTo>
                    <a:pt x="4850" y="1477"/>
                  </a:lnTo>
                  <a:close/>
                  <a:moveTo>
                    <a:pt x="4852" y="1458"/>
                  </a:moveTo>
                  <a:lnTo>
                    <a:pt x="4852" y="1458"/>
                  </a:lnTo>
                  <a:lnTo>
                    <a:pt x="4847" y="1465"/>
                  </a:lnTo>
                  <a:lnTo>
                    <a:pt x="4836" y="1477"/>
                  </a:lnTo>
                  <a:lnTo>
                    <a:pt x="4850" y="1477"/>
                  </a:lnTo>
                  <a:lnTo>
                    <a:pt x="4854" y="1475"/>
                  </a:lnTo>
                  <a:lnTo>
                    <a:pt x="4862" y="1465"/>
                  </a:lnTo>
                  <a:lnTo>
                    <a:pt x="4866" y="1458"/>
                  </a:lnTo>
                  <a:lnTo>
                    <a:pt x="4852" y="1458"/>
                  </a:lnTo>
                  <a:lnTo>
                    <a:pt x="4852" y="1458"/>
                  </a:lnTo>
                  <a:close/>
                  <a:moveTo>
                    <a:pt x="4902" y="1439"/>
                  </a:moveTo>
                  <a:lnTo>
                    <a:pt x="4902" y="1439"/>
                  </a:lnTo>
                  <a:lnTo>
                    <a:pt x="4850" y="1439"/>
                  </a:lnTo>
                  <a:lnTo>
                    <a:pt x="4852" y="1441"/>
                  </a:lnTo>
                  <a:lnTo>
                    <a:pt x="4857" y="1449"/>
                  </a:lnTo>
                  <a:lnTo>
                    <a:pt x="4857" y="1456"/>
                  </a:lnTo>
                  <a:lnTo>
                    <a:pt x="4852" y="1458"/>
                  </a:lnTo>
                  <a:lnTo>
                    <a:pt x="4866" y="1458"/>
                  </a:lnTo>
                  <a:lnTo>
                    <a:pt x="4869" y="1456"/>
                  </a:lnTo>
                  <a:lnTo>
                    <a:pt x="4878" y="1449"/>
                  </a:lnTo>
                  <a:lnTo>
                    <a:pt x="4888" y="1446"/>
                  </a:lnTo>
                  <a:lnTo>
                    <a:pt x="4897" y="1444"/>
                  </a:lnTo>
                  <a:lnTo>
                    <a:pt x="4902" y="1439"/>
                  </a:lnTo>
                  <a:lnTo>
                    <a:pt x="4902" y="1439"/>
                  </a:lnTo>
                  <a:lnTo>
                    <a:pt x="4902" y="1439"/>
                  </a:lnTo>
                  <a:close/>
                  <a:moveTo>
                    <a:pt x="4833" y="1423"/>
                  </a:moveTo>
                  <a:lnTo>
                    <a:pt x="4833" y="1423"/>
                  </a:lnTo>
                  <a:lnTo>
                    <a:pt x="4833" y="1425"/>
                  </a:lnTo>
                  <a:lnTo>
                    <a:pt x="4843" y="1432"/>
                  </a:lnTo>
                  <a:lnTo>
                    <a:pt x="4850" y="1439"/>
                  </a:lnTo>
                  <a:lnTo>
                    <a:pt x="4902" y="1439"/>
                  </a:lnTo>
                  <a:lnTo>
                    <a:pt x="4904" y="1439"/>
                  </a:lnTo>
                  <a:lnTo>
                    <a:pt x="4906" y="1434"/>
                  </a:lnTo>
                  <a:lnTo>
                    <a:pt x="4906" y="1434"/>
                  </a:lnTo>
                  <a:lnTo>
                    <a:pt x="4906" y="1434"/>
                  </a:lnTo>
                  <a:lnTo>
                    <a:pt x="4906" y="1432"/>
                  </a:lnTo>
                  <a:lnTo>
                    <a:pt x="4906" y="1432"/>
                  </a:lnTo>
                  <a:lnTo>
                    <a:pt x="4902" y="1432"/>
                  </a:lnTo>
                  <a:lnTo>
                    <a:pt x="4897" y="1430"/>
                  </a:lnTo>
                  <a:lnTo>
                    <a:pt x="4892" y="1430"/>
                  </a:lnTo>
                  <a:lnTo>
                    <a:pt x="4885" y="1427"/>
                  </a:lnTo>
                  <a:lnTo>
                    <a:pt x="4880" y="1425"/>
                  </a:lnTo>
                  <a:lnTo>
                    <a:pt x="4876" y="1425"/>
                  </a:lnTo>
                  <a:lnTo>
                    <a:pt x="4873" y="1425"/>
                  </a:lnTo>
                  <a:lnTo>
                    <a:pt x="4869" y="1425"/>
                  </a:lnTo>
                  <a:lnTo>
                    <a:pt x="4866" y="1425"/>
                  </a:lnTo>
                  <a:lnTo>
                    <a:pt x="4862" y="1425"/>
                  </a:lnTo>
                  <a:lnTo>
                    <a:pt x="4859" y="1425"/>
                  </a:lnTo>
                  <a:lnTo>
                    <a:pt x="4859" y="1425"/>
                  </a:lnTo>
                  <a:lnTo>
                    <a:pt x="4857" y="1425"/>
                  </a:lnTo>
                  <a:lnTo>
                    <a:pt x="4857" y="1423"/>
                  </a:lnTo>
                  <a:lnTo>
                    <a:pt x="4857" y="1423"/>
                  </a:lnTo>
                  <a:lnTo>
                    <a:pt x="4833" y="1423"/>
                  </a:lnTo>
                  <a:lnTo>
                    <a:pt x="4833" y="1423"/>
                  </a:lnTo>
                  <a:close/>
                  <a:moveTo>
                    <a:pt x="4864" y="1404"/>
                  </a:moveTo>
                  <a:lnTo>
                    <a:pt x="4864" y="1404"/>
                  </a:lnTo>
                  <a:lnTo>
                    <a:pt x="4826" y="1404"/>
                  </a:lnTo>
                  <a:lnTo>
                    <a:pt x="4829" y="1411"/>
                  </a:lnTo>
                  <a:lnTo>
                    <a:pt x="4833" y="1423"/>
                  </a:lnTo>
                  <a:lnTo>
                    <a:pt x="4857" y="1423"/>
                  </a:lnTo>
                  <a:lnTo>
                    <a:pt x="4857" y="1418"/>
                  </a:lnTo>
                  <a:lnTo>
                    <a:pt x="4859" y="1411"/>
                  </a:lnTo>
                  <a:lnTo>
                    <a:pt x="4864" y="1404"/>
                  </a:lnTo>
                  <a:lnTo>
                    <a:pt x="4864" y="1404"/>
                  </a:lnTo>
                  <a:close/>
                  <a:moveTo>
                    <a:pt x="4836" y="1385"/>
                  </a:moveTo>
                  <a:lnTo>
                    <a:pt x="4836" y="1385"/>
                  </a:lnTo>
                  <a:lnTo>
                    <a:pt x="4829" y="1392"/>
                  </a:lnTo>
                  <a:lnTo>
                    <a:pt x="4824" y="1399"/>
                  </a:lnTo>
                  <a:lnTo>
                    <a:pt x="4824" y="1404"/>
                  </a:lnTo>
                  <a:lnTo>
                    <a:pt x="4862" y="1404"/>
                  </a:lnTo>
                  <a:lnTo>
                    <a:pt x="4864" y="1399"/>
                  </a:lnTo>
                  <a:lnTo>
                    <a:pt x="4871" y="1392"/>
                  </a:lnTo>
                  <a:lnTo>
                    <a:pt x="4878" y="1387"/>
                  </a:lnTo>
                  <a:lnTo>
                    <a:pt x="4878" y="1385"/>
                  </a:lnTo>
                  <a:lnTo>
                    <a:pt x="4836" y="1385"/>
                  </a:lnTo>
                  <a:lnTo>
                    <a:pt x="4836" y="1385"/>
                  </a:lnTo>
                  <a:close/>
                  <a:moveTo>
                    <a:pt x="4880" y="1366"/>
                  </a:moveTo>
                  <a:lnTo>
                    <a:pt x="4880" y="1366"/>
                  </a:lnTo>
                  <a:lnTo>
                    <a:pt x="4852" y="1366"/>
                  </a:lnTo>
                  <a:lnTo>
                    <a:pt x="4852" y="1366"/>
                  </a:lnTo>
                  <a:lnTo>
                    <a:pt x="4852" y="1373"/>
                  </a:lnTo>
                  <a:lnTo>
                    <a:pt x="4847" y="1373"/>
                  </a:lnTo>
                  <a:lnTo>
                    <a:pt x="4838" y="1385"/>
                  </a:lnTo>
                  <a:lnTo>
                    <a:pt x="4836" y="1385"/>
                  </a:lnTo>
                  <a:lnTo>
                    <a:pt x="4878" y="1385"/>
                  </a:lnTo>
                  <a:lnTo>
                    <a:pt x="4880" y="1380"/>
                  </a:lnTo>
                  <a:lnTo>
                    <a:pt x="4880" y="1373"/>
                  </a:lnTo>
                  <a:lnTo>
                    <a:pt x="4880" y="1366"/>
                  </a:lnTo>
                  <a:lnTo>
                    <a:pt x="4880" y="1366"/>
                  </a:lnTo>
                  <a:close/>
                  <a:moveTo>
                    <a:pt x="4859" y="1349"/>
                  </a:moveTo>
                  <a:lnTo>
                    <a:pt x="4859" y="1349"/>
                  </a:lnTo>
                  <a:lnTo>
                    <a:pt x="4857" y="1349"/>
                  </a:lnTo>
                  <a:lnTo>
                    <a:pt x="4854" y="1349"/>
                  </a:lnTo>
                  <a:lnTo>
                    <a:pt x="4854" y="1354"/>
                  </a:lnTo>
                  <a:lnTo>
                    <a:pt x="4854" y="1359"/>
                  </a:lnTo>
                  <a:lnTo>
                    <a:pt x="4854" y="1363"/>
                  </a:lnTo>
                  <a:lnTo>
                    <a:pt x="4852" y="1366"/>
                  </a:lnTo>
                  <a:lnTo>
                    <a:pt x="4880" y="1366"/>
                  </a:lnTo>
                  <a:lnTo>
                    <a:pt x="4880" y="1363"/>
                  </a:lnTo>
                  <a:lnTo>
                    <a:pt x="4876" y="1359"/>
                  </a:lnTo>
                  <a:lnTo>
                    <a:pt x="4873" y="1354"/>
                  </a:lnTo>
                  <a:lnTo>
                    <a:pt x="4869" y="1349"/>
                  </a:lnTo>
                  <a:lnTo>
                    <a:pt x="4866" y="1349"/>
                  </a:lnTo>
                  <a:lnTo>
                    <a:pt x="4862" y="1349"/>
                  </a:lnTo>
                  <a:lnTo>
                    <a:pt x="4859" y="1349"/>
                  </a:lnTo>
                  <a:lnTo>
                    <a:pt x="4859" y="1349"/>
                  </a:lnTo>
                  <a:lnTo>
                    <a:pt x="4859" y="1349"/>
                  </a:lnTo>
                  <a:close/>
                  <a:moveTo>
                    <a:pt x="4864" y="1503"/>
                  </a:moveTo>
                  <a:lnTo>
                    <a:pt x="4864" y="1503"/>
                  </a:lnTo>
                  <a:lnTo>
                    <a:pt x="4864" y="1503"/>
                  </a:lnTo>
                  <a:lnTo>
                    <a:pt x="4864" y="1508"/>
                  </a:lnTo>
                  <a:lnTo>
                    <a:pt x="4864" y="1512"/>
                  </a:lnTo>
                  <a:lnTo>
                    <a:pt x="4864" y="1517"/>
                  </a:lnTo>
                  <a:lnTo>
                    <a:pt x="4866" y="1519"/>
                  </a:lnTo>
                  <a:lnTo>
                    <a:pt x="4871" y="1519"/>
                  </a:lnTo>
                  <a:lnTo>
                    <a:pt x="4880" y="1519"/>
                  </a:lnTo>
                  <a:lnTo>
                    <a:pt x="4892" y="1522"/>
                  </a:lnTo>
                  <a:lnTo>
                    <a:pt x="4902" y="1522"/>
                  </a:lnTo>
                  <a:lnTo>
                    <a:pt x="4906" y="1519"/>
                  </a:lnTo>
                  <a:lnTo>
                    <a:pt x="4906" y="1517"/>
                  </a:lnTo>
                  <a:lnTo>
                    <a:pt x="4906" y="1517"/>
                  </a:lnTo>
                  <a:lnTo>
                    <a:pt x="4902" y="1505"/>
                  </a:lnTo>
                  <a:lnTo>
                    <a:pt x="4899" y="1503"/>
                  </a:lnTo>
                  <a:lnTo>
                    <a:pt x="4864" y="1503"/>
                  </a:lnTo>
                  <a:lnTo>
                    <a:pt x="4864" y="1503"/>
                  </a:lnTo>
                  <a:close/>
                  <a:moveTo>
                    <a:pt x="4873" y="1489"/>
                  </a:moveTo>
                  <a:lnTo>
                    <a:pt x="4873" y="1489"/>
                  </a:lnTo>
                  <a:lnTo>
                    <a:pt x="4871" y="1489"/>
                  </a:lnTo>
                  <a:lnTo>
                    <a:pt x="4869" y="1491"/>
                  </a:lnTo>
                  <a:lnTo>
                    <a:pt x="4866" y="1496"/>
                  </a:lnTo>
                  <a:lnTo>
                    <a:pt x="4866" y="1501"/>
                  </a:lnTo>
                  <a:lnTo>
                    <a:pt x="4864" y="1503"/>
                  </a:lnTo>
                  <a:lnTo>
                    <a:pt x="4899" y="1503"/>
                  </a:lnTo>
                  <a:lnTo>
                    <a:pt x="4892" y="1496"/>
                  </a:lnTo>
                  <a:lnTo>
                    <a:pt x="4883" y="1489"/>
                  </a:lnTo>
                  <a:lnTo>
                    <a:pt x="4873" y="1489"/>
                  </a:lnTo>
                  <a:lnTo>
                    <a:pt x="4873" y="1489"/>
                  </a:lnTo>
                  <a:close/>
                  <a:moveTo>
                    <a:pt x="4935" y="1479"/>
                  </a:moveTo>
                  <a:lnTo>
                    <a:pt x="4935" y="1479"/>
                  </a:lnTo>
                  <a:lnTo>
                    <a:pt x="4906" y="1479"/>
                  </a:lnTo>
                  <a:lnTo>
                    <a:pt x="4906" y="1482"/>
                  </a:lnTo>
                  <a:lnTo>
                    <a:pt x="4906" y="1486"/>
                  </a:lnTo>
                  <a:lnTo>
                    <a:pt x="4906" y="1486"/>
                  </a:lnTo>
                  <a:lnTo>
                    <a:pt x="4906" y="1486"/>
                  </a:lnTo>
                  <a:lnTo>
                    <a:pt x="4906" y="1491"/>
                  </a:lnTo>
                  <a:lnTo>
                    <a:pt x="4909" y="1493"/>
                  </a:lnTo>
                  <a:lnTo>
                    <a:pt x="4914" y="1493"/>
                  </a:lnTo>
                  <a:lnTo>
                    <a:pt x="4918" y="1493"/>
                  </a:lnTo>
                  <a:lnTo>
                    <a:pt x="4925" y="1493"/>
                  </a:lnTo>
                  <a:lnTo>
                    <a:pt x="4930" y="1491"/>
                  </a:lnTo>
                  <a:lnTo>
                    <a:pt x="4935" y="1489"/>
                  </a:lnTo>
                  <a:lnTo>
                    <a:pt x="4935" y="1486"/>
                  </a:lnTo>
                  <a:lnTo>
                    <a:pt x="4935" y="1479"/>
                  </a:lnTo>
                  <a:lnTo>
                    <a:pt x="4935" y="1479"/>
                  </a:lnTo>
                  <a:close/>
                  <a:moveTo>
                    <a:pt x="4918" y="1463"/>
                  </a:moveTo>
                  <a:lnTo>
                    <a:pt x="4918" y="1463"/>
                  </a:lnTo>
                  <a:lnTo>
                    <a:pt x="4918" y="1463"/>
                  </a:lnTo>
                  <a:lnTo>
                    <a:pt x="4918" y="1465"/>
                  </a:lnTo>
                  <a:lnTo>
                    <a:pt x="4916" y="1467"/>
                  </a:lnTo>
                  <a:lnTo>
                    <a:pt x="4911" y="1470"/>
                  </a:lnTo>
                  <a:lnTo>
                    <a:pt x="4909" y="1472"/>
                  </a:lnTo>
                  <a:lnTo>
                    <a:pt x="4909" y="1477"/>
                  </a:lnTo>
                  <a:lnTo>
                    <a:pt x="4909" y="1479"/>
                  </a:lnTo>
                  <a:lnTo>
                    <a:pt x="4935" y="1479"/>
                  </a:lnTo>
                  <a:lnTo>
                    <a:pt x="4935" y="1479"/>
                  </a:lnTo>
                  <a:lnTo>
                    <a:pt x="4935" y="1475"/>
                  </a:lnTo>
                  <a:lnTo>
                    <a:pt x="4930" y="1470"/>
                  </a:lnTo>
                  <a:lnTo>
                    <a:pt x="4928" y="1467"/>
                  </a:lnTo>
                  <a:lnTo>
                    <a:pt x="4923" y="1465"/>
                  </a:lnTo>
                  <a:lnTo>
                    <a:pt x="4918" y="1463"/>
                  </a:lnTo>
                  <a:lnTo>
                    <a:pt x="4918" y="1463"/>
                  </a:lnTo>
                  <a:close/>
                  <a:moveTo>
                    <a:pt x="4918" y="1463"/>
                  </a:moveTo>
                  <a:lnTo>
                    <a:pt x="4918" y="1463"/>
                  </a:lnTo>
                  <a:lnTo>
                    <a:pt x="4921" y="1463"/>
                  </a:lnTo>
                  <a:lnTo>
                    <a:pt x="4921" y="1463"/>
                  </a:lnTo>
                  <a:lnTo>
                    <a:pt x="4918" y="1463"/>
                  </a:lnTo>
                  <a:lnTo>
                    <a:pt x="4918" y="1463"/>
                  </a:lnTo>
                  <a:close/>
                  <a:moveTo>
                    <a:pt x="4942" y="1567"/>
                  </a:moveTo>
                  <a:lnTo>
                    <a:pt x="4942" y="1567"/>
                  </a:lnTo>
                  <a:lnTo>
                    <a:pt x="4888" y="1567"/>
                  </a:lnTo>
                  <a:lnTo>
                    <a:pt x="4895" y="1569"/>
                  </a:lnTo>
                  <a:lnTo>
                    <a:pt x="4899" y="1576"/>
                  </a:lnTo>
                  <a:lnTo>
                    <a:pt x="4904" y="1581"/>
                  </a:lnTo>
                  <a:lnTo>
                    <a:pt x="4904" y="1586"/>
                  </a:lnTo>
                  <a:lnTo>
                    <a:pt x="4909" y="1588"/>
                  </a:lnTo>
                  <a:lnTo>
                    <a:pt x="4909" y="1590"/>
                  </a:lnTo>
                  <a:lnTo>
                    <a:pt x="4916" y="1590"/>
                  </a:lnTo>
                  <a:lnTo>
                    <a:pt x="4921" y="1588"/>
                  </a:lnTo>
                  <a:lnTo>
                    <a:pt x="4930" y="1581"/>
                  </a:lnTo>
                  <a:lnTo>
                    <a:pt x="4940" y="1574"/>
                  </a:lnTo>
                  <a:lnTo>
                    <a:pt x="4942" y="1567"/>
                  </a:lnTo>
                  <a:lnTo>
                    <a:pt x="4942" y="1567"/>
                  </a:lnTo>
                  <a:close/>
                  <a:moveTo>
                    <a:pt x="4942" y="1545"/>
                  </a:moveTo>
                  <a:lnTo>
                    <a:pt x="4942" y="1545"/>
                  </a:lnTo>
                  <a:lnTo>
                    <a:pt x="4869" y="1545"/>
                  </a:lnTo>
                  <a:lnTo>
                    <a:pt x="4869" y="1545"/>
                  </a:lnTo>
                  <a:lnTo>
                    <a:pt x="4859" y="1555"/>
                  </a:lnTo>
                  <a:lnTo>
                    <a:pt x="4859" y="1562"/>
                  </a:lnTo>
                  <a:lnTo>
                    <a:pt x="4864" y="1564"/>
                  </a:lnTo>
                  <a:lnTo>
                    <a:pt x="4873" y="1564"/>
                  </a:lnTo>
                  <a:lnTo>
                    <a:pt x="4883" y="1567"/>
                  </a:lnTo>
                  <a:lnTo>
                    <a:pt x="4888" y="1567"/>
                  </a:lnTo>
                  <a:lnTo>
                    <a:pt x="4942" y="1567"/>
                  </a:lnTo>
                  <a:lnTo>
                    <a:pt x="4947" y="1560"/>
                  </a:lnTo>
                  <a:lnTo>
                    <a:pt x="4947" y="1560"/>
                  </a:lnTo>
                  <a:lnTo>
                    <a:pt x="4947" y="1550"/>
                  </a:lnTo>
                  <a:lnTo>
                    <a:pt x="4942" y="1545"/>
                  </a:lnTo>
                  <a:lnTo>
                    <a:pt x="4942" y="1545"/>
                  </a:lnTo>
                  <a:lnTo>
                    <a:pt x="4942" y="1545"/>
                  </a:lnTo>
                  <a:close/>
                  <a:moveTo>
                    <a:pt x="4923" y="1524"/>
                  </a:moveTo>
                  <a:lnTo>
                    <a:pt x="4923" y="1524"/>
                  </a:lnTo>
                  <a:lnTo>
                    <a:pt x="4914" y="1536"/>
                  </a:lnTo>
                  <a:lnTo>
                    <a:pt x="4906" y="1543"/>
                  </a:lnTo>
                  <a:lnTo>
                    <a:pt x="4902" y="1545"/>
                  </a:lnTo>
                  <a:lnTo>
                    <a:pt x="4897" y="1543"/>
                  </a:lnTo>
                  <a:lnTo>
                    <a:pt x="4890" y="1541"/>
                  </a:lnTo>
                  <a:lnTo>
                    <a:pt x="4878" y="1538"/>
                  </a:lnTo>
                  <a:lnTo>
                    <a:pt x="4866" y="1545"/>
                  </a:lnTo>
                  <a:lnTo>
                    <a:pt x="4942" y="1545"/>
                  </a:lnTo>
                  <a:lnTo>
                    <a:pt x="4940" y="1543"/>
                  </a:lnTo>
                  <a:lnTo>
                    <a:pt x="4937" y="1536"/>
                  </a:lnTo>
                  <a:lnTo>
                    <a:pt x="4930" y="1531"/>
                  </a:lnTo>
                  <a:lnTo>
                    <a:pt x="4928" y="1529"/>
                  </a:lnTo>
                  <a:lnTo>
                    <a:pt x="4925" y="1526"/>
                  </a:lnTo>
                  <a:lnTo>
                    <a:pt x="4923" y="1524"/>
                  </a:lnTo>
                  <a:lnTo>
                    <a:pt x="4923" y="1524"/>
                  </a:lnTo>
                  <a:lnTo>
                    <a:pt x="4923" y="1524"/>
                  </a:lnTo>
                  <a:close/>
                  <a:moveTo>
                    <a:pt x="5284" y="1890"/>
                  </a:moveTo>
                  <a:lnTo>
                    <a:pt x="5284" y="1890"/>
                  </a:lnTo>
                  <a:lnTo>
                    <a:pt x="5289" y="1897"/>
                  </a:lnTo>
                  <a:lnTo>
                    <a:pt x="5301" y="1902"/>
                  </a:lnTo>
                  <a:lnTo>
                    <a:pt x="5315" y="1909"/>
                  </a:lnTo>
                  <a:lnTo>
                    <a:pt x="5322" y="1912"/>
                  </a:lnTo>
                  <a:lnTo>
                    <a:pt x="5327" y="1907"/>
                  </a:lnTo>
                  <a:lnTo>
                    <a:pt x="5327" y="1897"/>
                  </a:lnTo>
                  <a:lnTo>
                    <a:pt x="5325" y="1890"/>
                  </a:lnTo>
                  <a:lnTo>
                    <a:pt x="5284" y="1890"/>
                  </a:lnTo>
                  <a:lnTo>
                    <a:pt x="5284" y="1890"/>
                  </a:lnTo>
                  <a:close/>
                  <a:moveTo>
                    <a:pt x="5185" y="1890"/>
                  </a:moveTo>
                  <a:lnTo>
                    <a:pt x="5185" y="1890"/>
                  </a:lnTo>
                  <a:lnTo>
                    <a:pt x="5195" y="1895"/>
                  </a:lnTo>
                  <a:lnTo>
                    <a:pt x="5199" y="1890"/>
                  </a:lnTo>
                  <a:lnTo>
                    <a:pt x="5185" y="1890"/>
                  </a:lnTo>
                  <a:lnTo>
                    <a:pt x="5185" y="1890"/>
                  </a:lnTo>
                  <a:close/>
                  <a:moveTo>
                    <a:pt x="5265" y="1871"/>
                  </a:moveTo>
                  <a:lnTo>
                    <a:pt x="5265" y="1871"/>
                  </a:lnTo>
                  <a:lnTo>
                    <a:pt x="5275" y="1883"/>
                  </a:lnTo>
                  <a:lnTo>
                    <a:pt x="5284" y="1890"/>
                  </a:lnTo>
                  <a:lnTo>
                    <a:pt x="5325" y="1890"/>
                  </a:lnTo>
                  <a:lnTo>
                    <a:pt x="5320" y="1883"/>
                  </a:lnTo>
                  <a:lnTo>
                    <a:pt x="5315" y="1871"/>
                  </a:lnTo>
                  <a:lnTo>
                    <a:pt x="5265" y="1871"/>
                  </a:lnTo>
                  <a:lnTo>
                    <a:pt x="5265" y="1871"/>
                  </a:lnTo>
                  <a:close/>
                  <a:moveTo>
                    <a:pt x="5171" y="1871"/>
                  </a:moveTo>
                  <a:lnTo>
                    <a:pt x="5171" y="1871"/>
                  </a:lnTo>
                  <a:lnTo>
                    <a:pt x="5176" y="1881"/>
                  </a:lnTo>
                  <a:lnTo>
                    <a:pt x="5185" y="1890"/>
                  </a:lnTo>
                  <a:lnTo>
                    <a:pt x="5188" y="1890"/>
                  </a:lnTo>
                  <a:lnTo>
                    <a:pt x="5199" y="1890"/>
                  </a:lnTo>
                  <a:lnTo>
                    <a:pt x="5204" y="1888"/>
                  </a:lnTo>
                  <a:lnTo>
                    <a:pt x="5211" y="1878"/>
                  </a:lnTo>
                  <a:lnTo>
                    <a:pt x="5214" y="1871"/>
                  </a:lnTo>
                  <a:lnTo>
                    <a:pt x="5171" y="1871"/>
                  </a:lnTo>
                  <a:lnTo>
                    <a:pt x="5171" y="1871"/>
                  </a:lnTo>
                  <a:close/>
                  <a:moveTo>
                    <a:pt x="5258" y="1852"/>
                  </a:moveTo>
                  <a:lnTo>
                    <a:pt x="5258" y="1852"/>
                  </a:lnTo>
                  <a:lnTo>
                    <a:pt x="5261" y="1857"/>
                  </a:lnTo>
                  <a:lnTo>
                    <a:pt x="5265" y="1871"/>
                  </a:lnTo>
                  <a:lnTo>
                    <a:pt x="5265" y="1871"/>
                  </a:lnTo>
                  <a:lnTo>
                    <a:pt x="5315" y="1871"/>
                  </a:lnTo>
                  <a:lnTo>
                    <a:pt x="5315" y="1871"/>
                  </a:lnTo>
                  <a:lnTo>
                    <a:pt x="5308" y="1864"/>
                  </a:lnTo>
                  <a:lnTo>
                    <a:pt x="5299" y="1855"/>
                  </a:lnTo>
                  <a:lnTo>
                    <a:pt x="5296" y="1852"/>
                  </a:lnTo>
                  <a:lnTo>
                    <a:pt x="5258" y="1852"/>
                  </a:lnTo>
                  <a:lnTo>
                    <a:pt x="5258" y="1852"/>
                  </a:lnTo>
                  <a:close/>
                  <a:moveTo>
                    <a:pt x="5128" y="1852"/>
                  </a:moveTo>
                  <a:lnTo>
                    <a:pt x="5128" y="1852"/>
                  </a:lnTo>
                  <a:lnTo>
                    <a:pt x="5128" y="1852"/>
                  </a:lnTo>
                  <a:lnTo>
                    <a:pt x="5128" y="1857"/>
                  </a:lnTo>
                  <a:lnTo>
                    <a:pt x="5128" y="1860"/>
                  </a:lnTo>
                  <a:lnTo>
                    <a:pt x="5131" y="1860"/>
                  </a:lnTo>
                  <a:lnTo>
                    <a:pt x="5138" y="1860"/>
                  </a:lnTo>
                  <a:lnTo>
                    <a:pt x="5150" y="1860"/>
                  </a:lnTo>
                  <a:lnTo>
                    <a:pt x="5162" y="1857"/>
                  </a:lnTo>
                  <a:lnTo>
                    <a:pt x="5166" y="1860"/>
                  </a:lnTo>
                  <a:lnTo>
                    <a:pt x="5169" y="1867"/>
                  </a:lnTo>
                  <a:lnTo>
                    <a:pt x="5171" y="1871"/>
                  </a:lnTo>
                  <a:lnTo>
                    <a:pt x="5214" y="1871"/>
                  </a:lnTo>
                  <a:lnTo>
                    <a:pt x="5218" y="1864"/>
                  </a:lnTo>
                  <a:lnTo>
                    <a:pt x="5223" y="1855"/>
                  </a:lnTo>
                  <a:lnTo>
                    <a:pt x="5225" y="1852"/>
                  </a:lnTo>
                  <a:lnTo>
                    <a:pt x="5128" y="1852"/>
                  </a:lnTo>
                  <a:lnTo>
                    <a:pt x="5128" y="1852"/>
                  </a:lnTo>
                  <a:close/>
                  <a:moveTo>
                    <a:pt x="5147" y="1834"/>
                  </a:moveTo>
                  <a:lnTo>
                    <a:pt x="5147" y="1834"/>
                  </a:lnTo>
                  <a:lnTo>
                    <a:pt x="5150" y="1836"/>
                  </a:lnTo>
                  <a:lnTo>
                    <a:pt x="5150" y="1838"/>
                  </a:lnTo>
                  <a:lnTo>
                    <a:pt x="5147" y="1841"/>
                  </a:lnTo>
                  <a:lnTo>
                    <a:pt x="5147" y="1843"/>
                  </a:lnTo>
                  <a:lnTo>
                    <a:pt x="5140" y="1843"/>
                  </a:lnTo>
                  <a:lnTo>
                    <a:pt x="5138" y="1845"/>
                  </a:lnTo>
                  <a:lnTo>
                    <a:pt x="5133" y="1848"/>
                  </a:lnTo>
                  <a:lnTo>
                    <a:pt x="5131" y="1850"/>
                  </a:lnTo>
                  <a:lnTo>
                    <a:pt x="5128" y="1852"/>
                  </a:lnTo>
                  <a:lnTo>
                    <a:pt x="5225" y="1852"/>
                  </a:lnTo>
                  <a:lnTo>
                    <a:pt x="5228" y="1850"/>
                  </a:lnTo>
                  <a:lnTo>
                    <a:pt x="5240" y="1848"/>
                  </a:lnTo>
                  <a:lnTo>
                    <a:pt x="5249" y="1848"/>
                  </a:lnTo>
                  <a:lnTo>
                    <a:pt x="5256" y="1850"/>
                  </a:lnTo>
                  <a:lnTo>
                    <a:pt x="5258" y="1852"/>
                  </a:lnTo>
                  <a:lnTo>
                    <a:pt x="5296" y="1852"/>
                  </a:lnTo>
                  <a:lnTo>
                    <a:pt x="5287" y="1843"/>
                  </a:lnTo>
                  <a:lnTo>
                    <a:pt x="5282" y="1834"/>
                  </a:lnTo>
                  <a:lnTo>
                    <a:pt x="5147" y="1834"/>
                  </a:lnTo>
                  <a:lnTo>
                    <a:pt x="5147" y="1834"/>
                  </a:lnTo>
                  <a:close/>
                  <a:moveTo>
                    <a:pt x="5136" y="1817"/>
                  </a:moveTo>
                  <a:lnTo>
                    <a:pt x="5136" y="1817"/>
                  </a:lnTo>
                  <a:lnTo>
                    <a:pt x="5138" y="1819"/>
                  </a:lnTo>
                  <a:lnTo>
                    <a:pt x="5140" y="1819"/>
                  </a:lnTo>
                  <a:lnTo>
                    <a:pt x="5143" y="1824"/>
                  </a:lnTo>
                  <a:lnTo>
                    <a:pt x="5145" y="1829"/>
                  </a:lnTo>
                  <a:lnTo>
                    <a:pt x="5147" y="1834"/>
                  </a:lnTo>
                  <a:lnTo>
                    <a:pt x="5147" y="1834"/>
                  </a:lnTo>
                  <a:lnTo>
                    <a:pt x="5282" y="1834"/>
                  </a:lnTo>
                  <a:lnTo>
                    <a:pt x="5280" y="1831"/>
                  </a:lnTo>
                  <a:lnTo>
                    <a:pt x="5277" y="1819"/>
                  </a:lnTo>
                  <a:lnTo>
                    <a:pt x="5275" y="1817"/>
                  </a:lnTo>
                  <a:lnTo>
                    <a:pt x="5136" y="1817"/>
                  </a:lnTo>
                  <a:lnTo>
                    <a:pt x="5136" y="1817"/>
                  </a:lnTo>
                  <a:close/>
                  <a:moveTo>
                    <a:pt x="5112" y="1798"/>
                  </a:moveTo>
                  <a:lnTo>
                    <a:pt x="5112" y="1798"/>
                  </a:lnTo>
                  <a:lnTo>
                    <a:pt x="5124" y="1803"/>
                  </a:lnTo>
                  <a:lnTo>
                    <a:pt x="5131" y="1810"/>
                  </a:lnTo>
                  <a:lnTo>
                    <a:pt x="5133" y="1815"/>
                  </a:lnTo>
                  <a:lnTo>
                    <a:pt x="5136" y="1817"/>
                  </a:lnTo>
                  <a:lnTo>
                    <a:pt x="5275" y="1817"/>
                  </a:lnTo>
                  <a:lnTo>
                    <a:pt x="5275" y="1815"/>
                  </a:lnTo>
                  <a:lnTo>
                    <a:pt x="5273" y="1812"/>
                  </a:lnTo>
                  <a:lnTo>
                    <a:pt x="5270" y="1810"/>
                  </a:lnTo>
                  <a:lnTo>
                    <a:pt x="5265" y="1805"/>
                  </a:lnTo>
                  <a:lnTo>
                    <a:pt x="5261" y="1805"/>
                  </a:lnTo>
                  <a:lnTo>
                    <a:pt x="5256" y="1801"/>
                  </a:lnTo>
                  <a:lnTo>
                    <a:pt x="5251" y="1798"/>
                  </a:lnTo>
                  <a:lnTo>
                    <a:pt x="5112" y="1798"/>
                  </a:lnTo>
                  <a:lnTo>
                    <a:pt x="5112" y="1798"/>
                  </a:lnTo>
                  <a:close/>
                  <a:moveTo>
                    <a:pt x="5072" y="1777"/>
                  </a:moveTo>
                  <a:lnTo>
                    <a:pt x="5072" y="1777"/>
                  </a:lnTo>
                  <a:lnTo>
                    <a:pt x="5074" y="1779"/>
                  </a:lnTo>
                  <a:lnTo>
                    <a:pt x="5074" y="1782"/>
                  </a:lnTo>
                  <a:lnTo>
                    <a:pt x="5074" y="1784"/>
                  </a:lnTo>
                  <a:lnTo>
                    <a:pt x="5074" y="1784"/>
                  </a:lnTo>
                  <a:lnTo>
                    <a:pt x="5077" y="1786"/>
                  </a:lnTo>
                  <a:lnTo>
                    <a:pt x="5077" y="1789"/>
                  </a:lnTo>
                  <a:lnTo>
                    <a:pt x="5079" y="1789"/>
                  </a:lnTo>
                  <a:lnTo>
                    <a:pt x="5084" y="1789"/>
                  </a:lnTo>
                  <a:lnTo>
                    <a:pt x="5088" y="1789"/>
                  </a:lnTo>
                  <a:lnTo>
                    <a:pt x="5095" y="1793"/>
                  </a:lnTo>
                  <a:lnTo>
                    <a:pt x="5112" y="1796"/>
                  </a:lnTo>
                  <a:lnTo>
                    <a:pt x="5112" y="1798"/>
                  </a:lnTo>
                  <a:lnTo>
                    <a:pt x="5251" y="1798"/>
                  </a:lnTo>
                  <a:lnTo>
                    <a:pt x="5251" y="1798"/>
                  </a:lnTo>
                  <a:lnTo>
                    <a:pt x="5244" y="1789"/>
                  </a:lnTo>
                  <a:lnTo>
                    <a:pt x="5237" y="1777"/>
                  </a:lnTo>
                  <a:lnTo>
                    <a:pt x="5072" y="1777"/>
                  </a:lnTo>
                  <a:lnTo>
                    <a:pt x="5072" y="1777"/>
                  </a:lnTo>
                  <a:close/>
                  <a:moveTo>
                    <a:pt x="5036" y="1777"/>
                  </a:moveTo>
                  <a:lnTo>
                    <a:pt x="5036" y="1777"/>
                  </a:lnTo>
                  <a:lnTo>
                    <a:pt x="5036" y="1779"/>
                  </a:lnTo>
                  <a:lnTo>
                    <a:pt x="5046" y="1779"/>
                  </a:lnTo>
                  <a:lnTo>
                    <a:pt x="5051" y="1777"/>
                  </a:lnTo>
                  <a:lnTo>
                    <a:pt x="5036" y="1777"/>
                  </a:lnTo>
                  <a:lnTo>
                    <a:pt x="5036" y="1777"/>
                  </a:lnTo>
                  <a:close/>
                  <a:moveTo>
                    <a:pt x="5039" y="1760"/>
                  </a:moveTo>
                  <a:lnTo>
                    <a:pt x="5039" y="1760"/>
                  </a:lnTo>
                  <a:lnTo>
                    <a:pt x="5039" y="1763"/>
                  </a:lnTo>
                  <a:lnTo>
                    <a:pt x="5036" y="1765"/>
                  </a:lnTo>
                  <a:lnTo>
                    <a:pt x="5034" y="1772"/>
                  </a:lnTo>
                  <a:lnTo>
                    <a:pt x="5034" y="1777"/>
                  </a:lnTo>
                  <a:lnTo>
                    <a:pt x="5036" y="1777"/>
                  </a:lnTo>
                  <a:lnTo>
                    <a:pt x="5036" y="1777"/>
                  </a:lnTo>
                  <a:lnTo>
                    <a:pt x="5051" y="1777"/>
                  </a:lnTo>
                  <a:lnTo>
                    <a:pt x="5058" y="1777"/>
                  </a:lnTo>
                  <a:lnTo>
                    <a:pt x="5069" y="1777"/>
                  </a:lnTo>
                  <a:lnTo>
                    <a:pt x="5072" y="1777"/>
                  </a:lnTo>
                  <a:lnTo>
                    <a:pt x="5237" y="1777"/>
                  </a:lnTo>
                  <a:lnTo>
                    <a:pt x="5237" y="1777"/>
                  </a:lnTo>
                  <a:lnTo>
                    <a:pt x="5230" y="1767"/>
                  </a:lnTo>
                  <a:lnTo>
                    <a:pt x="5216" y="1763"/>
                  </a:lnTo>
                  <a:lnTo>
                    <a:pt x="5209" y="1760"/>
                  </a:lnTo>
                  <a:lnTo>
                    <a:pt x="5039" y="1760"/>
                  </a:lnTo>
                  <a:lnTo>
                    <a:pt x="5039" y="1760"/>
                  </a:lnTo>
                  <a:close/>
                  <a:moveTo>
                    <a:pt x="5051" y="1741"/>
                  </a:moveTo>
                  <a:lnTo>
                    <a:pt x="5051" y="1741"/>
                  </a:lnTo>
                  <a:lnTo>
                    <a:pt x="5051" y="1746"/>
                  </a:lnTo>
                  <a:lnTo>
                    <a:pt x="5046" y="1749"/>
                  </a:lnTo>
                  <a:lnTo>
                    <a:pt x="5041" y="1756"/>
                  </a:lnTo>
                  <a:lnTo>
                    <a:pt x="5039" y="1760"/>
                  </a:lnTo>
                  <a:lnTo>
                    <a:pt x="5209" y="1760"/>
                  </a:lnTo>
                  <a:lnTo>
                    <a:pt x="5199" y="1756"/>
                  </a:lnTo>
                  <a:lnTo>
                    <a:pt x="5185" y="1749"/>
                  </a:lnTo>
                  <a:lnTo>
                    <a:pt x="5176" y="1741"/>
                  </a:lnTo>
                  <a:lnTo>
                    <a:pt x="5051" y="1741"/>
                  </a:lnTo>
                  <a:lnTo>
                    <a:pt x="5051" y="1741"/>
                  </a:lnTo>
                  <a:close/>
                  <a:moveTo>
                    <a:pt x="5008" y="1723"/>
                  </a:moveTo>
                  <a:lnTo>
                    <a:pt x="5008" y="1723"/>
                  </a:lnTo>
                  <a:lnTo>
                    <a:pt x="5008" y="1723"/>
                  </a:lnTo>
                  <a:lnTo>
                    <a:pt x="5008" y="1725"/>
                  </a:lnTo>
                  <a:lnTo>
                    <a:pt x="5008" y="1727"/>
                  </a:lnTo>
                  <a:lnTo>
                    <a:pt x="5013" y="1730"/>
                  </a:lnTo>
                  <a:lnTo>
                    <a:pt x="5017" y="1730"/>
                  </a:lnTo>
                  <a:lnTo>
                    <a:pt x="5025" y="1730"/>
                  </a:lnTo>
                  <a:lnTo>
                    <a:pt x="5034" y="1732"/>
                  </a:lnTo>
                  <a:lnTo>
                    <a:pt x="5041" y="1734"/>
                  </a:lnTo>
                  <a:lnTo>
                    <a:pt x="5046" y="1737"/>
                  </a:lnTo>
                  <a:lnTo>
                    <a:pt x="5051" y="1739"/>
                  </a:lnTo>
                  <a:lnTo>
                    <a:pt x="5051" y="1741"/>
                  </a:lnTo>
                  <a:lnTo>
                    <a:pt x="5051" y="1741"/>
                  </a:lnTo>
                  <a:lnTo>
                    <a:pt x="5176" y="1741"/>
                  </a:lnTo>
                  <a:lnTo>
                    <a:pt x="5166" y="1737"/>
                  </a:lnTo>
                  <a:lnTo>
                    <a:pt x="5152" y="1730"/>
                  </a:lnTo>
                  <a:lnTo>
                    <a:pt x="5133" y="1727"/>
                  </a:lnTo>
                  <a:lnTo>
                    <a:pt x="5112" y="1727"/>
                  </a:lnTo>
                  <a:lnTo>
                    <a:pt x="5098" y="1727"/>
                  </a:lnTo>
                  <a:lnTo>
                    <a:pt x="5093" y="1730"/>
                  </a:lnTo>
                  <a:lnTo>
                    <a:pt x="5093" y="1734"/>
                  </a:lnTo>
                  <a:lnTo>
                    <a:pt x="5091" y="1734"/>
                  </a:lnTo>
                  <a:lnTo>
                    <a:pt x="5091" y="1732"/>
                  </a:lnTo>
                  <a:lnTo>
                    <a:pt x="5088" y="1730"/>
                  </a:lnTo>
                  <a:lnTo>
                    <a:pt x="5084" y="1730"/>
                  </a:lnTo>
                  <a:lnTo>
                    <a:pt x="5077" y="1725"/>
                  </a:lnTo>
                  <a:lnTo>
                    <a:pt x="5067" y="1723"/>
                  </a:lnTo>
                  <a:lnTo>
                    <a:pt x="5008" y="1723"/>
                  </a:lnTo>
                  <a:lnTo>
                    <a:pt x="5008" y="1723"/>
                  </a:lnTo>
                  <a:close/>
                  <a:moveTo>
                    <a:pt x="5034" y="1704"/>
                  </a:moveTo>
                  <a:lnTo>
                    <a:pt x="5034" y="1704"/>
                  </a:lnTo>
                  <a:lnTo>
                    <a:pt x="5027" y="1704"/>
                  </a:lnTo>
                  <a:lnTo>
                    <a:pt x="5022" y="1708"/>
                  </a:lnTo>
                  <a:lnTo>
                    <a:pt x="5017" y="1713"/>
                  </a:lnTo>
                  <a:lnTo>
                    <a:pt x="5013" y="1718"/>
                  </a:lnTo>
                  <a:lnTo>
                    <a:pt x="5010" y="1720"/>
                  </a:lnTo>
                  <a:lnTo>
                    <a:pt x="5008" y="1723"/>
                  </a:lnTo>
                  <a:lnTo>
                    <a:pt x="5067" y="1723"/>
                  </a:lnTo>
                  <a:lnTo>
                    <a:pt x="5065" y="1723"/>
                  </a:lnTo>
                  <a:lnTo>
                    <a:pt x="5055" y="1720"/>
                  </a:lnTo>
                  <a:lnTo>
                    <a:pt x="5048" y="1718"/>
                  </a:lnTo>
                  <a:lnTo>
                    <a:pt x="5041" y="1713"/>
                  </a:lnTo>
                  <a:lnTo>
                    <a:pt x="5041" y="1708"/>
                  </a:lnTo>
                  <a:lnTo>
                    <a:pt x="5036" y="1706"/>
                  </a:lnTo>
                  <a:lnTo>
                    <a:pt x="5034" y="1704"/>
                  </a:lnTo>
                  <a:lnTo>
                    <a:pt x="5034" y="1704"/>
                  </a:lnTo>
                  <a:close/>
                </a:path>
              </a:pathLst>
            </a:custGeom>
            <a:solidFill>
              <a:schemeClr val="bg2">
                <a:alpha val="90000"/>
              </a:schemeClr>
            </a:solidFill>
            <a:ln>
              <a:noFill/>
            </a:ln>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4" name="Rectangle 23"/>
            <p:cNvSpPr/>
            <p:nvPr/>
          </p:nvSpPr>
          <p:spPr bwMode="auto">
            <a:xfrm>
              <a:off x="8183592" y="1869257"/>
              <a:ext cx="3795683" cy="68633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3916" fontAlgn="base">
                <a:lnSpc>
                  <a:spcPct val="90000"/>
                </a:lnSpc>
                <a:spcBef>
                  <a:spcPct val="0"/>
                </a:spcBef>
                <a:spcAft>
                  <a:spcPct val="0"/>
                </a:spcAft>
              </a:pPr>
              <a:r>
                <a:rPr lang="en-US" sz="3136" dirty="0">
                  <a:gradFill>
                    <a:gsLst>
                      <a:gs pos="0">
                        <a:srgbClr val="FFFFFF"/>
                      </a:gs>
                      <a:gs pos="100000">
                        <a:srgbClr val="FFFFFF"/>
                      </a:gs>
                    </a:gsLst>
                    <a:lin ang="5400000" scaled="0"/>
                  </a:gradFill>
                  <a:latin typeface="Segoe UI Light"/>
                </a:rPr>
                <a:t>Customers</a:t>
              </a:r>
            </a:p>
          </p:txBody>
        </p:sp>
        <p:sp>
          <p:nvSpPr>
            <p:cNvPr id="28" name="Rectangle 27"/>
            <p:cNvSpPr/>
            <p:nvPr/>
          </p:nvSpPr>
          <p:spPr bwMode="auto">
            <a:xfrm>
              <a:off x="8183593" y="4911865"/>
              <a:ext cx="3788363" cy="118872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3916" fontAlgn="base">
                <a:lnSpc>
                  <a:spcPct val="90000"/>
                </a:lnSpc>
                <a:spcBef>
                  <a:spcPct val="0"/>
                </a:spcBef>
                <a:spcAft>
                  <a:spcPct val="0"/>
                </a:spcAft>
              </a:pPr>
              <a:r>
                <a:rPr lang="en-US" sz="2352" dirty="0">
                  <a:gradFill>
                    <a:gsLst>
                      <a:gs pos="0">
                        <a:srgbClr val="FFFFFF"/>
                      </a:gs>
                      <a:gs pos="100000">
                        <a:srgbClr val="FFFFFF"/>
                      </a:gs>
                    </a:gsLst>
                    <a:lin ang="5400000" scaled="0"/>
                  </a:gradFill>
                </a:rPr>
                <a:t>Use rich solutions </a:t>
              </a:r>
              <a:br>
                <a:rPr lang="en-US" sz="2352" dirty="0">
                  <a:gradFill>
                    <a:gsLst>
                      <a:gs pos="0">
                        <a:srgbClr val="FFFFFF"/>
                      </a:gs>
                      <a:gs pos="100000">
                        <a:srgbClr val="FFFFFF"/>
                      </a:gs>
                    </a:gsLst>
                    <a:lin ang="5400000" scaled="0"/>
                  </a:gradFill>
                </a:rPr>
              </a:br>
              <a:r>
                <a:rPr lang="en-US" sz="2352" dirty="0">
                  <a:gradFill>
                    <a:gsLst>
                      <a:gs pos="0">
                        <a:srgbClr val="FFFFFF"/>
                      </a:gs>
                      <a:gs pos="100000">
                        <a:srgbClr val="FFFFFF"/>
                      </a:gs>
                    </a:gsLst>
                    <a:lin ang="5400000" scaled="0"/>
                  </a:gradFill>
                </a:rPr>
                <a:t>everywhere</a:t>
              </a:r>
            </a:p>
          </p:txBody>
        </p:sp>
        <p:grpSp>
          <p:nvGrpSpPr>
            <p:cNvPr id="3" name="Group 2"/>
            <p:cNvGrpSpPr/>
            <p:nvPr/>
          </p:nvGrpSpPr>
          <p:grpSpPr>
            <a:xfrm>
              <a:off x="8578182" y="3330907"/>
              <a:ext cx="1332666" cy="1112652"/>
              <a:chOff x="9076571" y="3191652"/>
              <a:chExt cx="977059" cy="815753"/>
            </a:xfrm>
            <a:solidFill>
              <a:schemeClr val="accent2"/>
            </a:solidFill>
          </p:grpSpPr>
          <p:grpSp>
            <p:nvGrpSpPr>
              <p:cNvPr id="35" name="Group 34"/>
              <p:cNvGrpSpPr/>
              <p:nvPr/>
            </p:nvGrpSpPr>
            <p:grpSpPr>
              <a:xfrm>
                <a:off x="9878477" y="3633625"/>
                <a:ext cx="175153" cy="373780"/>
                <a:chOff x="5011546" y="2165469"/>
                <a:chExt cx="206707" cy="441118"/>
              </a:xfrm>
              <a:grpFill/>
            </p:grpSpPr>
            <p:sp>
              <p:nvSpPr>
                <p:cNvPr id="39" name="Freeform 36"/>
                <p:cNvSpPr>
                  <a:spLocks/>
                </p:cNvSpPr>
                <p:nvPr/>
              </p:nvSpPr>
              <p:spPr bwMode="auto">
                <a:xfrm>
                  <a:off x="5080093"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40" name="Freeform 37"/>
                <p:cNvSpPr>
                  <a:spLocks/>
                </p:cNvSpPr>
                <p:nvPr/>
              </p:nvSpPr>
              <p:spPr bwMode="auto">
                <a:xfrm>
                  <a:off x="5011546"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36" name="Group 35"/>
              <p:cNvGrpSpPr/>
              <p:nvPr/>
            </p:nvGrpSpPr>
            <p:grpSpPr>
              <a:xfrm>
                <a:off x="9890492" y="3191652"/>
                <a:ext cx="147165" cy="372276"/>
                <a:chOff x="4816559" y="2165469"/>
                <a:chExt cx="173677" cy="439342"/>
              </a:xfrm>
              <a:grpFill/>
            </p:grpSpPr>
            <p:sp>
              <p:nvSpPr>
                <p:cNvPr id="37" name="Freeform 34"/>
                <p:cNvSpPr>
                  <a:spLocks/>
                </p:cNvSpPr>
                <p:nvPr/>
              </p:nvSpPr>
              <p:spPr bwMode="auto">
                <a:xfrm>
                  <a:off x="4816559"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38" name="Freeform 35"/>
                <p:cNvSpPr>
                  <a:spLocks/>
                </p:cNvSpPr>
                <p:nvPr/>
              </p:nvSpPr>
              <p:spPr bwMode="auto">
                <a:xfrm>
                  <a:off x="4867348"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42" name="Group 41"/>
              <p:cNvGrpSpPr/>
              <p:nvPr/>
            </p:nvGrpSpPr>
            <p:grpSpPr>
              <a:xfrm>
                <a:off x="9690909" y="3633625"/>
                <a:ext cx="147165" cy="372276"/>
                <a:chOff x="4816559" y="2165469"/>
                <a:chExt cx="173677" cy="439342"/>
              </a:xfrm>
              <a:grpFill/>
            </p:grpSpPr>
            <p:sp>
              <p:nvSpPr>
                <p:cNvPr id="65" name="Freeform 34"/>
                <p:cNvSpPr>
                  <a:spLocks/>
                </p:cNvSpPr>
                <p:nvPr/>
              </p:nvSpPr>
              <p:spPr bwMode="auto">
                <a:xfrm>
                  <a:off x="4816559"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66" name="Freeform 35"/>
                <p:cNvSpPr>
                  <a:spLocks/>
                </p:cNvSpPr>
                <p:nvPr/>
              </p:nvSpPr>
              <p:spPr bwMode="auto">
                <a:xfrm>
                  <a:off x="4867348"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44" name="Group 43"/>
              <p:cNvGrpSpPr/>
              <p:nvPr/>
            </p:nvGrpSpPr>
            <p:grpSpPr>
              <a:xfrm>
                <a:off x="9290680" y="3633625"/>
                <a:ext cx="147165" cy="372276"/>
                <a:chOff x="4348935" y="2165469"/>
                <a:chExt cx="173677" cy="439342"/>
              </a:xfrm>
              <a:grpFill/>
            </p:grpSpPr>
            <p:sp>
              <p:nvSpPr>
                <p:cNvPr id="63" name="Freeform 34"/>
                <p:cNvSpPr>
                  <a:spLocks/>
                </p:cNvSpPr>
                <p:nvPr/>
              </p:nvSpPr>
              <p:spPr bwMode="auto">
                <a:xfrm>
                  <a:off x="4348935"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64" name="Freeform 35"/>
                <p:cNvSpPr>
                  <a:spLocks/>
                </p:cNvSpPr>
                <p:nvPr/>
              </p:nvSpPr>
              <p:spPr bwMode="auto">
                <a:xfrm>
                  <a:off x="4399724"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45" name="Group 44"/>
              <p:cNvGrpSpPr/>
              <p:nvPr/>
            </p:nvGrpSpPr>
            <p:grpSpPr>
              <a:xfrm>
                <a:off x="9476800" y="3633625"/>
                <a:ext cx="175153" cy="373780"/>
                <a:chOff x="4543922" y="2165469"/>
                <a:chExt cx="206707" cy="441118"/>
              </a:xfrm>
              <a:grpFill/>
            </p:grpSpPr>
            <p:sp>
              <p:nvSpPr>
                <p:cNvPr id="61"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62"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46" name="Group 45"/>
              <p:cNvGrpSpPr/>
              <p:nvPr/>
            </p:nvGrpSpPr>
            <p:grpSpPr>
              <a:xfrm>
                <a:off x="9076571" y="3633625"/>
                <a:ext cx="175153" cy="373780"/>
                <a:chOff x="4543922" y="2165469"/>
                <a:chExt cx="206707" cy="441118"/>
              </a:xfrm>
              <a:grpFill/>
            </p:grpSpPr>
            <p:sp>
              <p:nvSpPr>
                <p:cNvPr id="59"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60"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47" name="Group 46"/>
              <p:cNvGrpSpPr/>
              <p:nvPr/>
            </p:nvGrpSpPr>
            <p:grpSpPr>
              <a:xfrm>
                <a:off x="9086620" y="3191652"/>
                <a:ext cx="147165" cy="372276"/>
                <a:chOff x="6240737" y="2165469"/>
                <a:chExt cx="173677" cy="439342"/>
              </a:xfrm>
              <a:grpFill/>
            </p:grpSpPr>
            <p:sp>
              <p:nvSpPr>
                <p:cNvPr id="57" name="Freeform 34"/>
                <p:cNvSpPr>
                  <a:spLocks/>
                </p:cNvSpPr>
                <p:nvPr/>
              </p:nvSpPr>
              <p:spPr bwMode="auto">
                <a:xfrm>
                  <a:off x="6240737"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58" name="Freeform 35"/>
                <p:cNvSpPr>
                  <a:spLocks/>
                </p:cNvSpPr>
                <p:nvPr/>
              </p:nvSpPr>
              <p:spPr bwMode="auto">
                <a:xfrm>
                  <a:off x="6291526"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48" name="Group 47"/>
              <p:cNvGrpSpPr/>
              <p:nvPr/>
            </p:nvGrpSpPr>
            <p:grpSpPr>
              <a:xfrm>
                <a:off x="9487832" y="3191652"/>
                <a:ext cx="147165" cy="372276"/>
                <a:chOff x="4348935" y="2165469"/>
                <a:chExt cx="173677" cy="439342"/>
              </a:xfrm>
              <a:grpFill/>
            </p:grpSpPr>
            <p:sp>
              <p:nvSpPr>
                <p:cNvPr id="55" name="Freeform 34"/>
                <p:cNvSpPr>
                  <a:spLocks/>
                </p:cNvSpPr>
                <p:nvPr/>
              </p:nvSpPr>
              <p:spPr bwMode="auto">
                <a:xfrm>
                  <a:off x="4348935"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56" name="Freeform 35"/>
                <p:cNvSpPr>
                  <a:spLocks/>
                </p:cNvSpPr>
                <p:nvPr/>
              </p:nvSpPr>
              <p:spPr bwMode="auto">
                <a:xfrm>
                  <a:off x="4399724"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49" name="Group 48"/>
              <p:cNvGrpSpPr/>
              <p:nvPr/>
            </p:nvGrpSpPr>
            <p:grpSpPr>
              <a:xfrm>
                <a:off x="9273232" y="3191652"/>
                <a:ext cx="175153" cy="373780"/>
                <a:chOff x="4543922" y="2165469"/>
                <a:chExt cx="206707" cy="441118"/>
              </a:xfrm>
              <a:grpFill/>
            </p:grpSpPr>
            <p:sp>
              <p:nvSpPr>
                <p:cNvPr id="53"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54"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50" name="Group 49"/>
              <p:cNvGrpSpPr/>
              <p:nvPr/>
            </p:nvGrpSpPr>
            <p:grpSpPr>
              <a:xfrm>
                <a:off x="9674444" y="3191652"/>
                <a:ext cx="175153" cy="373780"/>
                <a:chOff x="4543922" y="2165469"/>
                <a:chExt cx="206707" cy="441118"/>
              </a:xfrm>
              <a:grpFill/>
            </p:grpSpPr>
            <p:sp>
              <p:nvSpPr>
                <p:cNvPr id="51"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52"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grpSp>
          <p:nvGrpSpPr>
            <p:cNvPr id="92" name="Group 91"/>
            <p:cNvGrpSpPr/>
            <p:nvPr/>
          </p:nvGrpSpPr>
          <p:grpSpPr>
            <a:xfrm>
              <a:off x="10154103" y="3330907"/>
              <a:ext cx="1332666" cy="1112652"/>
              <a:chOff x="9076571" y="3191652"/>
              <a:chExt cx="977059" cy="815753"/>
            </a:xfrm>
            <a:solidFill>
              <a:schemeClr val="accent2"/>
            </a:solidFill>
          </p:grpSpPr>
          <p:grpSp>
            <p:nvGrpSpPr>
              <p:cNvPr id="93" name="Group 92"/>
              <p:cNvGrpSpPr/>
              <p:nvPr/>
            </p:nvGrpSpPr>
            <p:grpSpPr>
              <a:xfrm>
                <a:off x="9878477" y="3633625"/>
                <a:ext cx="175153" cy="373780"/>
                <a:chOff x="5011546" y="2165469"/>
                <a:chExt cx="206707" cy="441118"/>
              </a:xfrm>
              <a:grpFill/>
            </p:grpSpPr>
            <p:sp>
              <p:nvSpPr>
                <p:cNvPr id="121" name="Freeform 36"/>
                <p:cNvSpPr>
                  <a:spLocks/>
                </p:cNvSpPr>
                <p:nvPr/>
              </p:nvSpPr>
              <p:spPr bwMode="auto">
                <a:xfrm>
                  <a:off x="5080093"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22" name="Freeform 37"/>
                <p:cNvSpPr>
                  <a:spLocks/>
                </p:cNvSpPr>
                <p:nvPr/>
              </p:nvSpPr>
              <p:spPr bwMode="auto">
                <a:xfrm>
                  <a:off x="5011546"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94" name="Group 93"/>
              <p:cNvGrpSpPr/>
              <p:nvPr/>
            </p:nvGrpSpPr>
            <p:grpSpPr>
              <a:xfrm>
                <a:off x="9890492" y="3191652"/>
                <a:ext cx="147165" cy="372276"/>
                <a:chOff x="4816559" y="2165469"/>
                <a:chExt cx="173677" cy="439342"/>
              </a:xfrm>
              <a:grpFill/>
            </p:grpSpPr>
            <p:sp>
              <p:nvSpPr>
                <p:cNvPr id="119" name="Freeform 34"/>
                <p:cNvSpPr>
                  <a:spLocks/>
                </p:cNvSpPr>
                <p:nvPr/>
              </p:nvSpPr>
              <p:spPr bwMode="auto">
                <a:xfrm>
                  <a:off x="4816559"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20" name="Freeform 35"/>
                <p:cNvSpPr>
                  <a:spLocks/>
                </p:cNvSpPr>
                <p:nvPr/>
              </p:nvSpPr>
              <p:spPr bwMode="auto">
                <a:xfrm>
                  <a:off x="4867348"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95" name="Group 94"/>
              <p:cNvGrpSpPr/>
              <p:nvPr/>
            </p:nvGrpSpPr>
            <p:grpSpPr>
              <a:xfrm>
                <a:off x="9690909" y="3633625"/>
                <a:ext cx="147165" cy="372276"/>
                <a:chOff x="4816559" y="2165469"/>
                <a:chExt cx="173677" cy="439342"/>
              </a:xfrm>
              <a:grpFill/>
            </p:grpSpPr>
            <p:sp>
              <p:nvSpPr>
                <p:cNvPr id="117" name="Freeform 34"/>
                <p:cNvSpPr>
                  <a:spLocks/>
                </p:cNvSpPr>
                <p:nvPr/>
              </p:nvSpPr>
              <p:spPr bwMode="auto">
                <a:xfrm>
                  <a:off x="4816559"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18" name="Freeform 35"/>
                <p:cNvSpPr>
                  <a:spLocks/>
                </p:cNvSpPr>
                <p:nvPr/>
              </p:nvSpPr>
              <p:spPr bwMode="auto">
                <a:xfrm>
                  <a:off x="4867348"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96" name="Group 95"/>
              <p:cNvGrpSpPr/>
              <p:nvPr/>
            </p:nvGrpSpPr>
            <p:grpSpPr>
              <a:xfrm>
                <a:off x="9290680" y="3633625"/>
                <a:ext cx="147165" cy="372276"/>
                <a:chOff x="4348935" y="2165469"/>
                <a:chExt cx="173677" cy="439342"/>
              </a:xfrm>
              <a:grpFill/>
            </p:grpSpPr>
            <p:sp>
              <p:nvSpPr>
                <p:cNvPr id="115" name="Freeform 34"/>
                <p:cNvSpPr>
                  <a:spLocks/>
                </p:cNvSpPr>
                <p:nvPr/>
              </p:nvSpPr>
              <p:spPr bwMode="auto">
                <a:xfrm>
                  <a:off x="4348935"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16" name="Freeform 35"/>
                <p:cNvSpPr>
                  <a:spLocks/>
                </p:cNvSpPr>
                <p:nvPr/>
              </p:nvSpPr>
              <p:spPr bwMode="auto">
                <a:xfrm>
                  <a:off x="4399724"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97" name="Group 96"/>
              <p:cNvGrpSpPr/>
              <p:nvPr/>
            </p:nvGrpSpPr>
            <p:grpSpPr>
              <a:xfrm>
                <a:off x="9476800" y="3633625"/>
                <a:ext cx="175153" cy="373780"/>
                <a:chOff x="4543922" y="2165469"/>
                <a:chExt cx="206707" cy="441118"/>
              </a:xfrm>
              <a:grpFill/>
            </p:grpSpPr>
            <p:sp>
              <p:nvSpPr>
                <p:cNvPr id="113"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14"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98" name="Group 97"/>
              <p:cNvGrpSpPr/>
              <p:nvPr/>
            </p:nvGrpSpPr>
            <p:grpSpPr>
              <a:xfrm>
                <a:off x="9076571" y="3633625"/>
                <a:ext cx="175153" cy="373780"/>
                <a:chOff x="4543922" y="2165469"/>
                <a:chExt cx="206707" cy="441118"/>
              </a:xfrm>
              <a:grpFill/>
            </p:grpSpPr>
            <p:sp>
              <p:nvSpPr>
                <p:cNvPr id="111"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12"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99" name="Group 98"/>
              <p:cNvGrpSpPr/>
              <p:nvPr/>
            </p:nvGrpSpPr>
            <p:grpSpPr>
              <a:xfrm>
                <a:off x="9086620" y="3191652"/>
                <a:ext cx="147165" cy="372276"/>
                <a:chOff x="6240737" y="2165469"/>
                <a:chExt cx="173677" cy="439342"/>
              </a:xfrm>
              <a:grpFill/>
            </p:grpSpPr>
            <p:sp>
              <p:nvSpPr>
                <p:cNvPr id="109" name="Freeform 34"/>
                <p:cNvSpPr>
                  <a:spLocks/>
                </p:cNvSpPr>
                <p:nvPr/>
              </p:nvSpPr>
              <p:spPr bwMode="auto">
                <a:xfrm>
                  <a:off x="6240737"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10" name="Freeform 35"/>
                <p:cNvSpPr>
                  <a:spLocks/>
                </p:cNvSpPr>
                <p:nvPr/>
              </p:nvSpPr>
              <p:spPr bwMode="auto">
                <a:xfrm>
                  <a:off x="6291526"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100" name="Group 99"/>
              <p:cNvGrpSpPr/>
              <p:nvPr/>
            </p:nvGrpSpPr>
            <p:grpSpPr>
              <a:xfrm>
                <a:off x="9487832" y="3191652"/>
                <a:ext cx="147165" cy="372276"/>
                <a:chOff x="4348935" y="2165469"/>
                <a:chExt cx="173677" cy="439342"/>
              </a:xfrm>
              <a:grpFill/>
            </p:grpSpPr>
            <p:sp>
              <p:nvSpPr>
                <p:cNvPr id="107" name="Freeform 34"/>
                <p:cNvSpPr>
                  <a:spLocks/>
                </p:cNvSpPr>
                <p:nvPr/>
              </p:nvSpPr>
              <p:spPr bwMode="auto">
                <a:xfrm>
                  <a:off x="4348935"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08" name="Freeform 35"/>
                <p:cNvSpPr>
                  <a:spLocks/>
                </p:cNvSpPr>
                <p:nvPr/>
              </p:nvSpPr>
              <p:spPr bwMode="auto">
                <a:xfrm>
                  <a:off x="4399724"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101" name="Group 100"/>
              <p:cNvGrpSpPr/>
              <p:nvPr/>
            </p:nvGrpSpPr>
            <p:grpSpPr>
              <a:xfrm>
                <a:off x="9273232" y="3191652"/>
                <a:ext cx="175153" cy="373780"/>
                <a:chOff x="4543922" y="2165469"/>
                <a:chExt cx="206707" cy="441118"/>
              </a:xfrm>
              <a:grpFill/>
            </p:grpSpPr>
            <p:sp>
              <p:nvSpPr>
                <p:cNvPr id="105"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06"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102" name="Group 101"/>
              <p:cNvGrpSpPr/>
              <p:nvPr/>
            </p:nvGrpSpPr>
            <p:grpSpPr>
              <a:xfrm>
                <a:off x="9674444" y="3191652"/>
                <a:ext cx="175153" cy="373780"/>
                <a:chOff x="4543922" y="2165469"/>
                <a:chExt cx="206707" cy="441118"/>
              </a:xfrm>
              <a:grpFill/>
            </p:grpSpPr>
            <p:sp>
              <p:nvSpPr>
                <p:cNvPr id="103"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04"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grpSp>
      <p:sp>
        <p:nvSpPr>
          <p:cNvPr id="298" name="Rectangle 297"/>
          <p:cNvSpPr/>
          <p:nvPr/>
        </p:nvSpPr>
        <p:spPr bwMode="auto">
          <a:xfrm>
            <a:off x="4170219" y="1561935"/>
            <a:ext cx="3809348" cy="485437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30" name="Freeform 9"/>
          <p:cNvSpPr>
            <a:spLocks noChangeAspect="1" noEditPoints="1"/>
          </p:cNvSpPr>
          <p:nvPr/>
        </p:nvSpPr>
        <p:spPr bwMode="auto">
          <a:xfrm>
            <a:off x="7354837" y="5404308"/>
            <a:ext cx="392413" cy="394008"/>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167"/>
            <a:endParaRPr lang="en-US" sz="1764">
              <a:solidFill>
                <a:srgbClr val="FFFFFF"/>
              </a:solidFill>
            </a:endParaRPr>
          </a:p>
        </p:txBody>
      </p:sp>
      <p:sp>
        <p:nvSpPr>
          <p:cNvPr id="297" name="Rectangle 296"/>
          <p:cNvSpPr/>
          <p:nvPr/>
        </p:nvSpPr>
        <p:spPr bwMode="auto">
          <a:xfrm>
            <a:off x="526592" y="1458475"/>
            <a:ext cx="3771360" cy="485437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170" y="290774"/>
            <a:ext cx="11652805" cy="899303"/>
          </a:xfrm>
        </p:spPr>
        <p:txBody>
          <a:bodyPr/>
          <a:lstStyle/>
          <a:p>
            <a:r>
              <a:rPr lang="en-US" dirty="0" smtClean="0"/>
              <a:t>Multiply your impact</a:t>
            </a:r>
            <a:endParaRPr lang="en-US" dirty="0"/>
          </a:p>
        </p:txBody>
      </p:sp>
      <p:grpSp>
        <p:nvGrpSpPr>
          <p:cNvPr id="4" name="Group 3"/>
          <p:cNvGrpSpPr/>
          <p:nvPr/>
        </p:nvGrpSpPr>
        <p:grpSpPr>
          <a:xfrm>
            <a:off x="448098" y="1779536"/>
            <a:ext cx="3722121" cy="4200946"/>
            <a:chOff x="457202" y="1869257"/>
            <a:chExt cx="3749040" cy="4231328"/>
          </a:xfrm>
        </p:grpSpPr>
        <p:sp>
          <p:nvSpPr>
            <p:cNvPr id="11" name="Rectangle 10"/>
            <p:cNvSpPr/>
            <p:nvPr/>
          </p:nvSpPr>
          <p:spPr bwMode="auto">
            <a:xfrm>
              <a:off x="465465" y="1869257"/>
              <a:ext cx="3740777" cy="680181"/>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3916" fontAlgn="base">
                <a:lnSpc>
                  <a:spcPct val="90000"/>
                </a:lnSpc>
                <a:spcBef>
                  <a:spcPct val="0"/>
                </a:spcBef>
                <a:spcAft>
                  <a:spcPct val="0"/>
                </a:spcAft>
              </a:pPr>
              <a:r>
                <a:rPr lang="en-US" sz="3136" dirty="0">
                  <a:gradFill>
                    <a:gsLst>
                      <a:gs pos="0">
                        <a:srgbClr val="FFFFFF"/>
                      </a:gs>
                      <a:gs pos="100000">
                        <a:srgbClr val="FFFFFF"/>
                      </a:gs>
                    </a:gsLst>
                    <a:lin ang="5400000" scaled="0"/>
                  </a:gradFill>
                  <a:latin typeface="Segoe UI Light"/>
                </a:rPr>
                <a:t>Microsoft</a:t>
              </a:r>
            </a:p>
          </p:txBody>
        </p:sp>
        <p:sp>
          <p:nvSpPr>
            <p:cNvPr id="26" name="Rectangle 25"/>
            <p:cNvSpPr/>
            <p:nvPr/>
          </p:nvSpPr>
          <p:spPr bwMode="auto">
            <a:xfrm>
              <a:off x="457202" y="4911865"/>
              <a:ext cx="3749040" cy="1188720"/>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3916" fontAlgn="base">
                <a:lnSpc>
                  <a:spcPct val="90000"/>
                </a:lnSpc>
                <a:spcBef>
                  <a:spcPct val="0"/>
                </a:spcBef>
                <a:spcAft>
                  <a:spcPct val="0"/>
                </a:spcAft>
              </a:pPr>
              <a:r>
                <a:rPr lang="en-US" sz="2352" dirty="0">
                  <a:gradFill>
                    <a:gsLst>
                      <a:gs pos="0">
                        <a:srgbClr val="FFFFFF"/>
                      </a:gs>
                      <a:gs pos="100000">
                        <a:srgbClr val="FFFFFF"/>
                      </a:gs>
                    </a:gsLst>
                    <a:lin ang="5400000" scaled="0"/>
                  </a:gradFill>
                </a:rPr>
                <a:t>Platform</a:t>
              </a:r>
            </a:p>
          </p:txBody>
        </p:sp>
        <p:grpSp>
          <p:nvGrpSpPr>
            <p:cNvPr id="129" name="Group 128"/>
            <p:cNvGrpSpPr/>
            <p:nvPr/>
          </p:nvGrpSpPr>
          <p:grpSpPr bwMode="gray">
            <a:xfrm>
              <a:off x="513551" y="3011712"/>
              <a:ext cx="1513886" cy="1513886"/>
              <a:chOff x="2659018" y="0"/>
              <a:chExt cx="6669132" cy="6669132"/>
            </a:xfrm>
          </p:grpSpPr>
          <p:grpSp>
            <p:nvGrpSpPr>
              <p:cNvPr id="130" name="Group 129"/>
              <p:cNvGrpSpPr/>
              <p:nvPr/>
            </p:nvGrpSpPr>
            <p:grpSpPr bwMode="gray">
              <a:xfrm>
                <a:off x="2659018" y="0"/>
                <a:ext cx="6669132" cy="6669132"/>
                <a:chOff x="1353639" y="994954"/>
                <a:chExt cx="3657273" cy="3657273"/>
              </a:xfrm>
            </p:grpSpPr>
            <p:sp>
              <p:nvSpPr>
                <p:cNvPr id="132" name="Oval 131"/>
                <p:cNvSpPr/>
                <p:nvPr/>
              </p:nvSpPr>
              <p:spPr bwMode="gray">
                <a:xfrm>
                  <a:off x="1353639" y="994954"/>
                  <a:ext cx="3657273" cy="365727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50"/>
                  <a:endParaRPr lang="en-US" sz="1735" dirty="0">
                    <a:solidFill>
                      <a:srgbClr val="FFFFFF"/>
                    </a:solidFill>
                  </a:endParaRPr>
                </a:p>
              </p:txBody>
            </p:sp>
            <p:sp>
              <p:nvSpPr>
                <p:cNvPr id="133" name="Oval 132"/>
                <p:cNvSpPr/>
                <p:nvPr/>
              </p:nvSpPr>
              <p:spPr bwMode="gray">
                <a:xfrm>
                  <a:off x="1985971" y="1627286"/>
                  <a:ext cx="2392609" cy="2392609"/>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50"/>
                  <a:endParaRPr lang="en-US" sz="1735" dirty="0">
                    <a:solidFill>
                      <a:srgbClr val="FFFFFF"/>
                    </a:solidFill>
                  </a:endParaRPr>
                </a:p>
              </p:txBody>
            </p:sp>
          </p:grpSp>
          <p:pic>
            <p:nvPicPr>
              <p:cNvPr id="131" name="Picture 13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265829" y="2127822"/>
                <a:ext cx="3421147" cy="2132019"/>
              </a:xfrm>
              <a:prstGeom prst="rect">
                <a:avLst/>
              </a:prstGeom>
            </p:spPr>
          </p:pic>
        </p:grpSp>
        <p:sp>
          <p:nvSpPr>
            <p:cNvPr id="150" name="Freeform 23"/>
            <p:cNvSpPr>
              <a:spLocks noChangeAspect="1" noEditPoints="1"/>
            </p:cNvSpPr>
            <p:nvPr/>
          </p:nvSpPr>
          <p:spPr bwMode="auto">
            <a:xfrm>
              <a:off x="2273278" y="3171004"/>
              <a:ext cx="921946" cy="291575"/>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bg2">
                <a:lumMod val="50000"/>
              </a:schemeClr>
            </a:solidFill>
            <a:ln>
              <a:noFill/>
            </a:ln>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51" name="Freeform 5"/>
            <p:cNvSpPr>
              <a:spLocks noChangeAspect="1" noEditPoints="1"/>
            </p:cNvSpPr>
            <p:nvPr/>
          </p:nvSpPr>
          <p:spPr bwMode="auto">
            <a:xfrm>
              <a:off x="2280729" y="3696599"/>
              <a:ext cx="1511202" cy="303604"/>
            </a:xfrm>
            <a:custGeom>
              <a:avLst/>
              <a:gdLst>
                <a:gd name="T0" fmla="*/ 271 w 1687"/>
                <a:gd name="T1" fmla="*/ 82 h 337"/>
                <a:gd name="T2" fmla="*/ 348 w 1687"/>
                <a:gd name="T3" fmla="*/ 192 h 337"/>
                <a:gd name="T4" fmla="*/ 238 w 1687"/>
                <a:gd name="T5" fmla="*/ 291 h 337"/>
                <a:gd name="T6" fmla="*/ 260 w 1687"/>
                <a:gd name="T7" fmla="*/ 232 h 337"/>
                <a:gd name="T8" fmla="*/ 301 w 1687"/>
                <a:gd name="T9" fmla="*/ 141 h 337"/>
                <a:gd name="T10" fmla="*/ 215 w 1687"/>
                <a:gd name="T11" fmla="*/ 80 h 337"/>
                <a:gd name="T12" fmla="*/ 579 w 1687"/>
                <a:gd name="T13" fmla="*/ 62 h 337"/>
                <a:gd name="T14" fmla="*/ 602 w 1687"/>
                <a:gd name="T15" fmla="*/ 265 h 337"/>
                <a:gd name="T16" fmla="*/ 676 w 1687"/>
                <a:gd name="T17" fmla="*/ 191 h 337"/>
                <a:gd name="T18" fmla="*/ 699 w 1687"/>
                <a:gd name="T19" fmla="*/ 181 h 337"/>
                <a:gd name="T20" fmla="*/ 602 w 1687"/>
                <a:gd name="T21" fmla="*/ 143 h 337"/>
                <a:gd name="T22" fmla="*/ 453 w 1687"/>
                <a:gd name="T23" fmla="*/ 156 h 337"/>
                <a:gd name="T24" fmla="*/ 469 w 1687"/>
                <a:gd name="T25" fmla="*/ 250 h 337"/>
                <a:gd name="T26" fmla="*/ 549 w 1687"/>
                <a:gd name="T27" fmla="*/ 231 h 337"/>
                <a:gd name="T28" fmla="*/ 496 w 1687"/>
                <a:gd name="T29" fmla="*/ 86 h 337"/>
                <a:gd name="T30" fmla="*/ 1468 w 1687"/>
                <a:gd name="T31" fmla="*/ 126 h 337"/>
                <a:gd name="T32" fmla="*/ 1488 w 1687"/>
                <a:gd name="T33" fmla="*/ 265 h 337"/>
                <a:gd name="T34" fmla="*/ 1561 w 1687"/>
                <a:gd name="T35" fmla="*/ 265 h 337"/>
                <a:gd name="T36" fmla="*/ 1583 w 1687"/>
                <a:gd name="T37" fmla="*/ 164 h 337"/>
                <a:gd name="T38" fmla="*/ 1651 w 1687"/>
                <a:gd name="T39" fmla="*/ 237 h 337"/>
                <a:gd name="T40" fmla="*/ 1687 w 1687"/>
                <a:gd name="T41" fmla="*/ 142 h 337"/>
                <a:gd name="T42" fmla="*/ 1651 w 1687"/>
                <a:gd name="T43" fmla="*/ 87 h 337"/>
                <a:gd name="T44" fmla="*/ 1624 w 1687"/>
                <a:gd name="T45" fmla="*/ 126 h 337"/>
                <a:gd name="T46" fmla="*/ 1623 w 1687"/>
                <a:gd name="T47" fmla="*/ 146 h 337"/>
                <a:gd name="T48" fmla="*/ 1687 w 1687"/>
                <a:gd name="T49" fmla="*/ 266 h 337"/>
                <a:gd name="T50" fmla="*/ 898 w 1687"/>
                <a:gd name="T51" fmla="*/ 149 h 337"/>
                <a:gd name="T52" fmla="*/ 872 w 1687"/>
                <a:gd name="T53" fmla="*/ 129 h 337"/>
                <a:gd name="T54" fmla="*/ 895 w 1687"/>
                <a:gd name="T55" fmla="*/ 263 h 337"/>
                <a:gd name="T56" fmla="*/ 947 w 1687"/>
                <a:gd name="T57" fmla="*/ 130 h 337"/>
                <a:gd name="T58" fmla="*/ 1403 w 1687"/>
                <a:gd name="T59" fmla="*/ 192 h 337"/>
                <a:gd name="T60" fmla="*/ 1426 w 1687"/>
                <a:gd name="T61" fmla="*/ 198 h 337"/>
                <a:gd name="T62" fmla="*/ 1415 w 1687"/>
                <a:gd name="T63" fmla="*/ 89 h 337"/>
                <a:gd name="T64" fmla="*/ 0 w 1687"/>
                <a:gd name="T65" fmla="*/ 298 h 337"/>
                <a:gd name="T66" fmla="*/ 197 w 1687"/>
                <a:gd name="T67" fmla="*/ 169 h 337"/>
                <a:gd name="T68" fmla="*/ 100 w 1687"/>
                <a:gd name="T69" fmla="*/ 122 h 337"/>
                <a:gd name="T70" fmla="*/ 64 w 1687"/>
                <a:gd name="T71" fmla="*/ 166 h 337"/>
                <a:gd name="T72" fmla="*/ 75 w 1687"/>
                <a:gd name="T73" fmla="*/ 214 h 337"/>
                <a:gd name="T74" fmla="*/ 123 w 1687"/>
                <a:gd name="T75" fmla="*/ 213 h 337"/>
                <a:gd name="T76" fmla="*/ 1128 w 1687"/>
                <a:gd name="T77" fmla="*/ 265 h 337"/>
                <a:gd name="T78" fmla="*/ 1104 w 1687"/>
                <a:gd name="T79" fmla="*/ 169 h 337"/>
                <a:gd name="T80" fmla="*/ 1228 w 1687"/>
                <a:gd name="T81" fmla="*/ 123 h 337"/>
                <a:gd name="T82" fmla="*/ 1128 w 1687"/>
                <a:gd name="T83" fmla="*/ 131 h 337"/>
                <a:gd name="T84" fmla="*/ 1170 w 1687"/>
                <a:gd name="T85" fmla="*/ 91 h 337"/>
                <a:gd name="T86" fmla="*/ 989 w 1687"/>
                <a:gd name="T87" fmla="*/ 243 h 337"/>
                <a:gd name="T88" fmla="*/ 1004 w 1687"/>
                <a:gd name="T89" fmla="*/ 273 h 337"/>
                <a:gd name="T90" fmla="*/ 1073 w 1687"/>
                <a:gd name="T91" fmla="*/ 169 h 337"/>
                <a:gd name="T92" fmla="*/ 978 w 1687"/>
                <a:gd name="T93" fmla="*/ 184 h 337"/>
                <a:gd name="T94" fmla="*/ 1366 w 1687"/>
                <a:gd name="T95" fmla="*/ 238 h 337"/>
                <a:gd name="T96" fmla="*/ 1343 w 1687"/>
                <a:gd name="T97" fmla="*/ 131 h 337"/>
                <a:gd name="T98" fmla="*/ 1309 w 1687"/>
                <a:gd name="T99" fmla="*/ 142 h 337"/>
                <a:gd name="T100" fmla="*/ 1351 w 1687"/>
                <a:gd name="T101" fmla="*/ 197 h 337"/>
                <a:gd name="T102" fmla="*/ 813 w 1687"/>
                <a:gd name="T103" fmla="*/ 247 h 337"/>
                <a:gd name="T104" fmla="*/ 807 w 1687"/>
                <a:gd name="T105" fmla="*/ 179 h 337"/>
                <a:gd name="T106" fmla="*/ 736 w 1687"/>
                <a:gd name="T107" fmla="*/ 159 h 337"/>
                <a:gd name="T108" fmla="*/ 836 w 1687"/>
                <a:gd name="T109" fmla="*/ 174 h 337"/>
                <a:gd name="T110" fmla="*/ 747 w 1687"/>
                <a:gd name="T111" fmla="*/ 224 h 337"/>
                <a:gd name="T112" fmla="*/ 809 w 1687"/>
                <a:gd name="T113" fmla="*/ 1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87" h="337">
                  <a:moveTo>
                    <a:pt x="215" y="80"/>
                  </a:moveTo>
                  <a:cubicBezTo>
                    <a:pt x="215" y="73"/>
                    <a:pt x="216" y="67"/>
                    <a:pt x="215" y="60"/>
                  </a:cubicBezTo>
                  <a:cubicBezTo>
                    <a:pt x="215" y="58"/>
                    <a:pt x="216" y="56"/>
                    <a:pt x="218" y="55"/>
                  </a:cubicBezTo>
                  <a:cubicBezTo>
                    <a:pt x="228" y="46"/>
                    <a:pt x="242" y="44"/>
                    <a:pt x="253" y="50"/>
                  </a:cubicBezTo>
                  <a:cubicBezTo>
                    <a:pt x="265" y="57"/>
                    <a:pt x="271" y="68"/>
                    <a:pt x="271" y="82"/>
                  </a:cubicBezTo>
                  <a:cubicBezTo>
                    <a:pt x="271" y="85"/>
                    <a:pt x="272" y="87"/>
                    <a:pt x="275" y="88"/>
                  </a:cubicBezTo>
                  <a:cubicBezTo>
                    <a:pt x="294" y="98"/>
                    <a:pt x="308" y="113"/>
                    <a:pt x="317" y="132"/>
                  </a:cubicBezTo>
                  <a:cubicBezTo>
                    <a:pt x="318" y="134"/>
                    <a:pt x="318" y="136"/>
                    <a:pt x="321" y="136"/>
                  </a:cubicBezTo>
                  <a:cubicBezTo>
                    <a:pt x="336" y="134"/>
                    <a:pt x="348" y="142"/>
                    <a:pt x="354" y="154"/>
                  </a:cubicBezTo>
                  <a:cubicBezTo>
                    <a:pt x="360" y="167"/>
                    <a:pt x="357" y="182"/>
                    <a:pt x="348" y="192"/>
                  </a:cubicBezTo>
                  <a:cubicBezTo>
                    <a:pt x="340" y="200"/>
                    <a:pt x="332" y="203"/>
                    <a:pt x="321" y="202"/>
                  </a:cubicBezTo>
                  <a:cubicBezTo>
                    <a:pt x="319" y="202"/>
                    <a:pt x="318" y="202"/>
                    <a:pt x="317" y="204"/>
                  </a:cubicBezTo>
                  <a:cubicBezTo>
                    <a:pt x="308" y="225"/>
                    <a:pt x="294" y="241"/>
                    <a:pt x="273" y="250"/>
                  </a:cubicBezTo>
                  <a:cubicBezTo>
                    <a:pt x="270" y="251"/>
                    <a:pt x="271" y="253"/>
                    <a:pt x="271" y="255"/>
                  </a:cubicBezTo>
                  <a:cubicBezTo>
                    <a:pt x="272" y="275"/>
                    <a:pt x="257" y="291"/>
                    <a:pt x="238" y="291"/>
                  </a:cubicBezTo>
                  <a:cubicBezTo>
                    <a:pt x="234" y="291"/>
                    <a:pt x="230" y="290"/>
                    <a:pt x="226" y="288"/>
                  </a:cubicBezTo>
                  <a:cubicBezTo>
                    <a:pt x="219" y="285"/>
                    <a:pt x="215" y="281"/>
                    <a:pt x="215" y="272"/>
                  </a:cubicBezTo>
                  <a:cubicBezTo>
                    <a:pt x="216" y="261"/>
                    <a:pt x="216" y="249"/>
                    <a:pt x="215" y="238"/>
                  </a:cubicBezTo>
                  <a:cubicBezTo>
                    <a:pt x="215" y="235"/>
                    <a:pt x="216" y="233"/>
                    <a:pt x="219" y="231"/>
                  </a:cubicBezTo>
                  <a:cubicBezTo>
                    <a:pt x="231" y="221"/>
                    <a:pt x="248" y="222"/>
                    <a:pt x="260" y="232"/>
                  </a:cubicBezTo>
                  <a:cubicBezTo>
                    <a:pt x="262" y="234"/>
                    <a:pt x="264" y="234"/>
                    <a:pt x="267" y="233"/>
                  </a:cubicBezTo>
                  <a:cubicBezTo>
                    <a:pt x="283" y="225"/>
                    <a:pt x="294" y="213"/>
                    <a:pt x="301" y="197"/>
                  </a:cubicBezTo>
                  <a:cubicBezTo>
                    <a:pt x="302" y="195"/>
                    <a:pt x="302" y="193"/>
                    <a:pt x="301" y="191"/>
                  </a:cubicBezTo>
                  <a:cubicBezTo>
                    <a:pt x="289" y="177"/>
                    <a:pt x="289" y="161"/>
                    <a:pt x="300" y="147"/>
                  </a:cubicBezTo>
                  <a:cubicBezTo>
                    <a:pt x="302" y="145"/>
                    <a:pt x="303" y="143"/>
                    <a:pt x="301" y="141"/>
                  </a:cubicBezTo>
                  <a:cubicBezTo>
                    <a:pt x="294" y="124"/>
                    <a:pt x="282" y="112"/>
                    <a:pt x="266" y="104"/>
                  </a:cubicBezTo>
                  <a:cubicBezTo>
                    <a:pt x="264" y="103"/>
                    <a:pt x="262" y="103"/>
                    <a:pt x="260" y="105"/>
                  </a:cubicBezTo>
                  <a:cubicBezTo>
                    <a:pt x="248" y="116"/>
                    <a:pt x="231" y="117"/>
                    <a:pt x="218" y="106"/>
                  </a:cubicBezTo>
                  <a:cubicBezTo>
                    <a:pt x="216" y="105"/>
                    <a:pt x="215" y="103"/>
                    <a:pt x="215" y="100"/>
                  </a:cubicBezTo>
                  <a:cubicBezTo>
                    <a:pt x="216" y="93"/>
                    <a:pt x="215" y="87"/>
                    <a:pt x="215" y="80"/>
                  </a:cubicBezTo>
                  <a:close/>
                  <a:moveTo>
                    <a:pt x="602" y="143"/>
                  </a:moveTo>
                  <a:cubicBezTo>
                    <a:pt x="602" y="116"/>
                    <a:pt x="602" y="88"/>
                    <a:pt x="602" y="61"/>
                  </a:cubicBezTo>
                  <a:cubicBezTo>
                    <a:pt x="602" y="58"/>
                    <a:pt x="602" y="56"/>
                    <a:pt x="598" y="56"/>
                  </a:cubicBezTo>
                  <a:cubicBezTo>
                    <a:pt x="593" y="57"/>
                    <a:pt x="589" y="57"/>
                    <a:pt x="584" y="56"/>
                  </a:cubicBezTo>
                  <a:cubicBezTo>
                    <a:pt x="580" y="56"/>
                    <a:pt x="579" y="58"/>
                    <a:pt x="579" y="62"/>
                  </a:cubicBezTo>
                  <a:cubicBezTo>
                    <a:pt x="579" y="126"/>
                    <a:pt x="579" y="190"/>
                    <a:pt x="579" y="254"/>
                  </a:cubicBezTo>
                  <a:cubicBezTo>
                    <a:pt x="579" y="258"/>
                    <a:pt x="579" y="262"/>
                    <a:pt x="579" y="266"/>
                  </a:cubicBezTo>
                  <a:cubicBezTo>
                    <a:pt x="579" y="269"/>
                    <a:pt x="580" y="270"/>
                    <a:pt x="583" y="270"/>
                  </a:cubicBezTo>
                  <a:cubicBezTo>
                    <a:pt x="588" y="270"/>
                    <a:pt x="593" y="270"/>
                    <a:pt x="598" y="270"/>
                  </a:cubicBezTo>
                  <a:cubicBezTo>
                    <a:pt x="601" y="270"/>
                    <a:pt x="602" y="269"/>
                    <a:pt x="602" y="265"/>
                  </a:cubicBezTo>
                  <a:cubicBezTo>
                    <a:pt x="602" y="239"/>
                    <a:pt x="602" y="213"/>
                    <a:pt x="602" y="187"/>
                  </a:cubicBezTo>
                  <a:cubicBezTo>
                    <a:pt x="602" y="175"/>
                    <a:pt x="606" y="164"/>
                    <a:pt x="614" y="154"/>
                  </a:cubicBezTo>
                  <a:cubicBezTo>
                    <a:pt x="625" y="143"/>
                    <a:pt x="637" y="140"/>
                    <a:pt x="652" y="143"/>
                  </a:cubicBezTo>
                  <a:cubicBezTo>
                    <a:pt x="666" y="147"/>
                    <a:pt x="671" y="157"/>
                    <a:pt x="674" y="170"/>
                  </a:cubicBezTo>
                  <a:cubicBezTo>
                    <a:pt x="675" y="177"/>
                    <a:pt x="676" y="184"/>
                    <a:pt x="676" y="191"/>
                  </a:cubicBezTo>
                  <a:cubicBezTo>
                    <a:pt x="676" y="215"/>
                    <a:pt x="676" y="240"/>
                    <a:pt x="675" y="265"/>
                  </a:cubicBezTo>
                  <a:cubicBezTo>
                    <a:pt x="675" y="269"/>
                    <a:pt x="677" y="270"/>
                    <a:pt x="681" y="270"/>
                  </a:cubicBezTo>
                  <a:cubicBezTo>
                    <a:pt x="686" y="270"/>
                    <a:pt x="690" y="270"/>
                    <a:pt x="695" y="270"/>
                  </a:cubicBezTo>
                  <a:cubicBezTo>
                    <a:pt x="698" y="270"/>
                    <a:pt x="699" y="269"/>
                    <a:pt x="699" y="265"/>
                  </a:cubicBezTo>
                  <a:cubicBezTo>
                    <a:pt x="699" y="237"/>
                    <a:pt x="699" y="209"/>
                    <a:pt x="699" y="181"/>
                  </a:cubicBezTo>
                  <a:cubicBezTo>
                    <a:pt x="699" y="174"/>
                    <a:pt x="698" y="167"/>
                    <a:pt x="697" y="160"/>
                  </a:cubicBezTo>
                  <a:cubicBezTo>
                    <a:pt x="694" y="147"/>
                    <a:pt x="688" y="135"/>
                    <a:pt x="675" y="128"/>
                  </a:cubicBezTo>
                  <a:cubicBezTo>
                    <a:pt x="656" y="117"/>
                    <a:pt x="628" y="122"/>
                    <a:pt x="612" y="137"/>
                  </a:cubicBezTo>
                  <a:cubicBezTo>
                    <a:pt x="609" y="141"/>
                    <a:pt x="606" y="145"/>
                    <a:pt x="602" y="149"/>
                  </a:cubicBezTo>
                  <a:cubicBezTo>
                    <a:pt x="602" y="147"/>
                    <a:pt x="602" y="145"/>
                    <a:pt x="602" y="143"/>
                  </a:cubicBezTo>
                  <a:close/>
                  <a:moveTo>
                    <a:pt x="541" y="75"/>
                  </a:moveTo>
                  <a:cubicBezTo>
                    <a:pt x="541" y="72"/>
                    <a:pt x="541" y="71"/>
                    <a:pt x="538" y="70"/>
                  </a:cubicBezTo>
                  <a:cubicBezTo>
                    <a:pt x="532" y="68"/>
                    <a:pt x="526" y="66"/>
                    <a:pt x="520" y="66"/>
                  </a:cubicBezTo>
                  <a:cubicBezTo>
                    <a:pt x="503" y="64"/>
                    <a:pt x="485" y="64"/>
                    <a:pt x="469" y="71"/>
                  </a:cubicBezTo>
                  <a:cubicBezTo>
                    <a:pt x="429" y="89"/>
                    <a:pt x="430" y="136"/>
                    <a:pt x="453" y="156"/>
                  </a:cubicBezTo>
                  <a:cubicBezTo>
                    <a:pt x="463" y="165"/>
                    <a:pt x="474" y="172"/>
                    <a:pt x="485" y="178"/>
                  </a:cubicBezTo>
                  <a:cubicBezTo>
                    <a:pt x="496" y="184"/>
                    <a:pt x="507" y="191"/>
                    <a:pt x="516" y="200"/>
                  </a:cubicBezTo>
                  <a:cubicBezTo>
                    <a:pt x="525" y="209"/>
                    <a:pt x="527" y="220"/>
                    <a:pt x="523" y="232"/>
                  </a:cubicBezTo>
                  <a:cubicBezTo>
                    <a:pt x="520" y="243"/>
                    <a:pt x="511" y="248"/>
                    <a:pt x="500" y="251"/>
                  </a:cubicBezTo>
                  <a:cubicBezTo>
                    <a:pt x="490" y="253"/>
                    <a:pt x="480" y="252"/>
                    <a:pt x="469" y="250"/>
                  </a:cubicBezTo>
                  <a:cubicBezTo>
                    <a:pt x="458" y="247"/>
                    <a:pt x="447" y="242"/>
                    <a:pt x="437" y="234"/>
                  </a:cubicBezTo>
                  <a:cubicBezTo>
                    <a:pt x="437" y="242"/>
                    <a:pt x="438" y="250"/>
                    <a:pt x="437" y="257"/>
                  </a:cubicBezTo>
                  <a:cubicBezTo>
                    <a:pt x="437" y="261"/>
                    <a:pt x="438" y="263"/>
                    <a:pt x="442" y="265"/>
                  </a:cubicBezTo>
                  <a:cubicBezTo>
                    <a:pt x="464" y="273"/>
                    <a:pt x="486" y="277"/>
                    <a:pt x="509" y="270"/>
                  </a:cubicBezTo>
                  <a:cubicBezTo>
                    <a:pt x="529" y="265"/>
                    <a:pt x="544" y="253"/>
                    <a:pt x="549" y="231"/>
                  </a:cubicBezTo>
                  <a:cubicBezTo>
                    <a:pt x="553" y="209"/>
                    <a:pt x="546" y="191"/>
                    <a:pt x="528" y="178"/>
                  </a:cubicBezTo>
                  <a:cubicBezTo>
                    <a:pt x="517" y="169"/>
                    <a:pt x="505" y="162"/>
                    <a:pt x="493" y="155"/>
                  </a:cubicBezTo>
                  <a:cubicBezTo>
                    <a:pt x="485" y="151"/>
                    <a:pt x="477" y="146"/>
                    <a:pt x="471" y="139"/>
                  </a:cubicBezTo>
                  <a:cubicBezTo>
                    <a:pt x="456" y="124"/>
                    <a:pt x="461" y="100"/>
                    <a:pt x="480" y="90"/>
                  </a:cubicBezTo>
                  <a:cubicBezTo>
                    <a:pt x="485" y="88"/>
                    <a:pt x="490" y="87"/>
                    <a:pt x="496" y="86"/>
                  </a:cubicBezTo>
                  <a:cubicBezTo>
                    <a:pt x="512" y="86"/>
                    <a:pt x="527" y="88"/>
                    <a:pt x="541" y="99"/>
                  </a:cubicBezTo>
                  <a:cubicBezTo>
                    <a:pt x="541" y="90"/>
                    <a:pt x="541" y="82"/>
                    <a:pt x="541" y="75"/>
                  </a:cubicBezTo>
                  <a:close/>
                  <a:moveTo>
                    <a:pt x="1488" y="129"/>
                  </a:moveTo>
                  <a:cubicBezTo>
                    <a:pt x="1488" y="127"/>
                    <a:pt x="1488" y="125"/>
                    <a:pt x="1484" y="126"/>
                  </a:cubicBezTo>
                  <a:cubicBezTo>
                    <a:pt x="1479" y="126"/>
                    <a:pt x="1474" y="126"/>
                    <a:pt x="1468" y="126"/>
                  </a:cubicBezTo>
                  <a:cubicBezTo>
                    <a:pt x="1465" y="126"/>
                    <a:pt x="1465" y="127"/>
                    <a:pt x="1465" y="129"/>
                  </a:cubicBezTo>
                  <a:cubicBezTo>
                    <a:pt x="1465" y="175"/>
                    <a:pt x="1465" y="220"/>
                    <a:pt x="1465" y="266"/>
                  </a:cubicBezTo>
                  <a:cubicBezTo>
                    <a:pt x="1465" y="269"/>
                    <a:pt x="1466" y="270"/>
                    <a:pt x="1469" y="270"/>
                  </a:cubicBezTo>
                  <a:cubicBezTo>
                    <a:pt x="1474" y="270"/>
                    <a:pt x="1478" y="270"/>
                    <a:pt x="1483" y="270"/>
                  </a:cubicBezTo>
                  <a:cubicBezTo>
                    <a:pt x="1487" y="270"/>
                    <a:pt x="1488" y="269"/>
                    <a:pt x="1488" y="265"/>
                  </a:cubicBezTo>
                  <a:cubicBezTo>
                    <a:pt x="1488" y="239"/>
                    <a:pt x="1488" y="212"/>
                    <a:pt x="1488" y="186"/>
                  </a:cubicBezTo>
                  <a:cubicBezTo>
                    <a:pt x="1488" y="172"/>
                    <a:pt x="1493" y="160"/>
                    <a:pt x="1504" y="151"/>
                  </a:cubicBezTo>
                  <a:cubicBezTo>
                    <a:pt x="1525" y="133"/>
                    <a:pt x="1553" y="142"/>
                    <a:pt x="1559" y="169"/>
                  </a:cubicBezTo>
                  <a:cubicBezTo>
                    <a:pt x="1561" y="175"/>
                    <a:pt x="1561" y="182"/>
                    <a:pt x="1561" y="188"/>
                  </a:cubicBezTo>
                  <a:cubicBezTo>
                    <a:pt x="1561" y="214"/>
                    <a:pt x="1561" y="239"/>
                    <a:pt x="1561" y="265"/>
                  </a:cubicBezTo>
                  <a:cubicBezTo>
                    <a:pt x="1561" y="269"/>
                    <a:pt x="1562" y="270"/>
                    <a:pt x="1566" y="270"/>
                  </a:cubicBezTo>
                  <a:cubicBezTo>
                    <a:pt x="1571" y="270"/>
                    <a:pt x="1575" y="270"/>
                    <a:pt x="1580" y="270"/>
                  </a:cubicBezTo>
                  <a:cubicBezTo>
                    <a:pt x="1584" y="270"/>
                    <a:pt x="1584" y="269"/>
                    <a:pt x="1584" y="265"/>
                  </a:cubicBezTo>
                  <a:cubicBezTo>
                    <a:pt x="1584" y="237"/>
                    <a:pt x="1584" y="209"/>
                    <a:pt x="1584" y="180"/>
                  </a:cubicBezTo>
                  <a:cubicBezTo>
                    <a:pt x="1584" y="175"/>
                    <a:pt x="1584" y="169"/>
                    <a:pt x="1583" y="164"/>
                  </a:cubicBezTo>
                  <a:cubicBezTo>
                    <a:pt x="1577" y="131"/>
                    <a:pt x="1555" y="118"/>
                    <a:pt x="1524" y="123"/>
                  </a:cubicBezTo>
                  <a:cubicBezTo>
                    <a:pt x="1508" y="126"/>
                    <a:pt x="1497" y="135"/>
                    <a:pt x="1488" y="149"/>
                  </a:cubicBezTo>
                  <a:cubicBezTo>
                    <a:pt x="1488" y="142"/>
                    <a:pt x="1488" y="136"/>
                    <a:pt x="1488" y="129"/>
                  </a:cubicBezTo>
                  <a:close/>
                  <a:moveTo>
                    <a:pt x="1681" y="252"/>
                  </a:moveTo>
                  <a:cubicBezTo>
                    <a:pt x="1667" y="257"/>
                    <a:pt x="1654" y="251"/>
                    <a:pt x="1651" y="237"/>
                  </a:cubicBezTo>
                  <a:cubicBezTo>
                    <a:pt x="1651" y="234"/>
                    <a:pt x="1651" y="232"/>
                    <a:pt x="1651" y="229"/>
                  </a:cubicBezTo>
                  <a:cubicBezTo>
                    <a:pt x="1651" y="203"/>
                    <a:pt x="1651" y="176"/>
                    <a:pt x="1651" y="150"/>
                  </a:cubicBezTo>
                  <a:cubicBezTo>
                    <a:pt x="1651" y="147"/>
                    <a:pt x="1651" y="146"/>
                    <a:pt x="1655" y="146"/>
                  </a:cubicBezTo>
                  <a:cubicBezTo>
                    <a:pt x="1664" y="146"/>
                    <a:pt x="1674" y="146"/>
                    <a:pt x="1683" y="146"/>
                  </a:cubicBezTo>
                  <a:cubicBezTo>
                    <a:pt x="1686" y="146"/>
                    <a:pt x="1687" y="145"/>
                    <a:pt x="1687" y="142"/>
                  </a:cubicBezTo>
                  <a:cubicBezTo>
                    <a:pt x="1687" y="138"/>
                    <a:pt x="1687" y="134"/>
                    <a:pt x="1687" y="129"/>
                  </a:cubicBezTo>
                  <a:cubicBezTo>
                    <a:pt x="1687" y="126"/>
                    <a:pt x="1686" y="126"/>
                    <a:pt x="1683" y="126"/>
                  </a:cubicBezTo>
                  <a:cubicBezTo>
                    <a:pt x="1674" y="126"/>
                    <a:pt x="1664" y="126"/>
                    <a:pt x="1655" y="126"/>
                  </a:cubicBezTo>
                  <a:cubicBezTo>
                    <a:pt x="1651" y="126"/>
                    <a:pt x="1650" y="125"/>
                    <a:pt x="1651" y="121"/>
                  </a:cubicBezTo>
                  <a:cubicBezTo>
                    <a:pt x="1651" y="110"/>
                    <a:pt x="1651" y="99"/>
                    <a:pt x="1651" y="87"/>
                  </a:cubicBezTo>
                  <a:cubicBezTo>
                    <a:pt x="1651" y="85"/>
                    <a:pt x="1651" y="83"/>
                    <a:pt x="1647" y="84"/>
                  </a:cubicBezTo>
                  <a:cubicBezTo>
                    <a:pt x="1641" y="86"/>
                    <a:pt x="1636" y="88"/>
                    <a:pt x="1630" y="90"/>
                  </a:cubicBezTo>
                  <a:cubicBezTo>
                    <a:pt x="1628" y="90"/>
                    <a:pt x="1627" y="91"/>
                    <a:pt x="1627" y="94"/>
                  </a:cubicBezTo>
                  <a:cubicBezTo>
                    <a:pt x="1627" y="103"/>
                    <a:pt x="1627" y="113"/>
                    <a:pt x="1627" y="122"/>
                  </a:cubicBezTo>
                  <a:cubicBezTo>
                    <a:pt x="1627" y="125"/>
                    <a:pt x="1627" y="126"/>
                    <a:pt x="1624" y="126"/>
                  </a:cubicBezTo>
                  <a:cubicBezTo>
                    <a:pt x="1618" y="126"/>
                    <a:pt x="1612" y="126"/>
                    <a:pt x="1606" y="126"/>
                  </a:cubicBezTo>
                  <a:cubicBezTo>
                    <a:pt x="1603" y="126"/>
                    <a:pt x="1602" y="126"/>
                    <a:pt x="1602" y="129"/>
                  </a:cubicBezTo>
                  <a:cubicBezTo>
                    <a:pt x="1602" y="133"/>
                    <a:pt x="1602" y="138"/>
                    <a:pt x="1602" y="143"/>
                  </a:cubicBezTo>
                  <a:cubicBezTo>
                    <a:pt x="1602" y="145"/>
                    <a:pt x="1603" y="146"/>
                    <a:pt x="1605" y="146"/>
                  </a:cubicBezTo>
                  <a:cubicBezTo>
                    <a:pt x="1611" y="146"/>
                    <a:pt x="1617" y="146"/>
                    <a:pt x="1623" y="146"/>
                  </a:cubicBezTo>
                  <a:cubicBezTo>
                    <a:pt x="1626" y="145"/>
                    <a:pt x="1627" y="146"/>
                    <a:pt x="1627" y="150"/>
                  </a:cubicBezTo>
                  <a:cubicBezTo>
                    <a:pt x="1627" y="178"/>
                    <a:pt x="1627" y="206"/>
                    <a:pt x="1627" y="233"/>
                  </a:cubicBezTo>
                  <a:cubicBezTo>
                    <a:pt x="1627" y="244"/>
                    <a:pt x="1630" y="254"/>
                    <a:pt x="1637" y="263"/>
                  </a:cubicBezTo>
                  <a:cubicBezTo>
                    <a:pt x="1648" y="276"/>
                    <a:pt x="1673" y="275"/>
                    <a:pt x="1685" y="270"/>
                  </a:cubicBezTo>
                  <a:cubicBezTo>
                    <a:pt x="1686" y="269"/>
                    <a:pt x="1687" y="268"/>
                    <a:pt x="1687" y="266"/>
                  </a:cubicBezTo>
                  <a:cubicBezTo>
                    <a:pt x="1687" y="261"/>
                    <a:pt x="1687" y="255"/>
                    <a:pt x="1687" y="249"/>
                  </a:cubicBezTo>
                  <a:cubicBezTo>
                    <a:pt x="1685" y="250"/>
                    <a:pt x="1683" y="251"/>
                    <a:pt x="1681" y="252"/>
                  </a:cubicBezTo>
                  <a:close/>
                  <a:moveTo>
                    <a:pt x="947" y="130"/>
                  </a:moveTo>
                  <a:cubicBezTo>
                    <a:pt x="948" y="125"/>
                    <a:pt x="945" y="124"/>
                    <a:pt x="941" y="124"/>
                  </a:cubicBezTo>
                  <a:cubicBezTo>
                    <a:pt x="921" y="121"/>
                    <a:pt x="906" y="130"/>
                    <a:pt x="898" y="149"/>
                  </a:cubicBezTo>
                  <a:cubicBezTo>
                    <a:pt x="897" y="151"/>
                    <a:pt x="897" y="153"/>
                    <a:pt x="895" y="154"/>
                  </a:cubicBezTo>
                  <a:cubicBezTo>
                    <a:pt x="895" y="145"/>
                    <a:pt x="895" y="137"/>
                    <a:pt x="895" y="129"/>
                  </a:cubicBezTo>
                  <a:cubicBezTo>
                    <a:pt x="895" y="127"/>
                    <a:pt x="895" y="126"/>
                    <a:pt x="892" y="126"/>
                  </a:cubicBezTo>
                  <a:cubicBezTo>
                    <a:pt x="886" y="126"/>
                    <a:pt x="880" y="126"/>
                    <a:pt x="875" y="126"/>
                  </a:cubicBezTo>
                  <a:cubicBezTo>
                    <a:pt x="872" y="126"/>
                    <a:pt x="872" y="127"/>
                    <a:pt x="872" y="129"/>
                  </a:cubicBezTo>
                  <a:cubicBezTo>
                    <a:pt x="872" y="134"/>
                    <a:pt x="872" y="140"/>
                    <a:pt x="872" y="146"/>
                  </a:cubicBezTo>
                  <a:cubicBezTo>
                    <a:pt x="872" y="185"/>
                    <a:pt x="872" y="225"/>
                    <a:pt x="872" y="265"/>
                  </a:cubicBezTo>
                  <a:cubicBezTo>
                    <a:pt x="872" y="269"/>
                    <a:pt x="872" y="270"/>
                    <a:pt x="876" y="270"/>
                  </a:cubicBezTo>
                  <a:cubicBezTo>
                    <a:pt x="880" y="270"/>
                    <a:pt x="884" y="270"/>
                    <a:pt x="888" y="270"/>
                  </a:cubicBezTo>
                  <a:cubicBezTo>
                    <a:pt x="895" y="270"/>
                    <a:pt x="895" y="270"/>
                    <a:pt x="895" y="263"/>
                  </a:cubicBezTo>
                  <a:cubicBezTo>
                    <a:pt x="895" y="241"/>
                    <a:pt x="895" y="218"/>
                    <a:pt x="895" y="195"/>
                  </a:cubicBezTo>
                  <a:cubicBezTo>
                    <a:pt x="895" y="185"/>
                    <a:pt x="897" y="175"/>
                    <a:pt x="901" y="165"/>
                  </a:cubicBezTo>
                  <a:cubicBezTo>
                    <a:pt x="906" y="156"/>
                    <a:pt x="912" y="147"/>
                    <a:pt x="924" y="145"/>
                  </a:cubicBezTo>
                  <a:cubicBezTo>
                    <a:pt x="932" y="144"/>
                    <a:pt x="939" y="145"/>
                    <a:pt x="947" y="149"/>
                  </a:cubicBezTo>
                  <a:cubicBezTo>
                    <a:pt x="947" y="142"/>
                    <a:pt x="947" y="136"/>
                    <a:pt x="947" y="130"/>
                  </a:cubicBezTo>
                  <a:close/>
                  <a:moveTo>
                    <a:pt x="1426" y="131"/>
                  </a:moveTo>
                  <a:cubicBezTo>
                    <a:pt x="1426" y="126"/>
                    <a:pt x="1425" y="125"/>
                    <a:pt x="1421" y="126"/>
                  </a:cubicBezTo>
                  <a:cubicBezTo>
                    <a:pt x="1416" y="126"/>
                    <a:pt x="1412" y="126"/>
                    <a:pt x="1408" y="126"/>
                  </a:cubicBezTo>
                  <a:cubicBezTo>
                    <a:pt x="1404" y="125"/>
                    <a:pt x="1402" y="126"/>
                    <a:pt x="1403" y="130"/>
                  </a:cubicBezTo>
                  <a:cubicBezTo>
                    <a:pt x="1403" y="151"/>
                    <a:pt x="1403" y="171"/>
                    <a:pt x="1403" y="192"/>
                  </a:cubicBezTo>
                  <a:cubicBezTo>
                    <a:pt x="1403" y="216"/>
                    <a:pt x="1403" y="240"/>
                    <a:pt x="1403" y="265"/>
                  </a:cubicBezTo>
                  <a:cubicBezTo>
                    <a:pt x="1402" y="269"/>
                    <a:pt x="1404" y="270"/>
                    <a:pt x="1408" y="270"/>
                  </a:cubicBezTo>
                  <a:cubicBezTo>
                    <a:pt x="1412" y="270"/>
                    <a:pt x="1417" y="270"/>
                    <a:pt x="1421" y="270"/>
                  </a:cubicBezTo>
                  <a:cubicBezTo>
                    <a:pt x="1425" y="270"/>
                    <a:pt x="1426" y="269"/>
                    <a:pt x="1426" y="265"/>
                  </a:cubicBezTo>
                  <a:cubicBezTo>
                    <a:pt x="1426" y="243"/>
                    <a:pt x="1426" y="220"/>
                    <a:pt x="1426" y="198"/>
                  </a:cubicBezTo>
                  <a:cubicBezTo>
                    <a:pt x="1426" y="176"/>
                    <a:pt x="1426" y="153"/>
                    <a:pt x="1426" y="131"/>
                  </a:cubicBezTo>
                  <a:close/>
                  <a:moveTo>
                    <a:pt x="1430" y="74"/>
                  </a:moveTo>
                  <a:cubicBezTo>
                    <a:pt x="1430" y="66"/>
                    <a:pt x="1423" y="59"/>
                    <a:pt x="1415" y="59"/>
                  </a:cubicBezTo>
                  <a:cubicBezTo>
                    <a:pt x="1406" y="59"/>
                    <a:pt x="1399" y="66"/>
                    <a:pt x="1399" y="74"/>
                  </a:cubicBezTo>
                  <a:cubicBezTo>
                    <a:pt x="1399" y="83"/>
                    <a:pt x="1406" y="89"/>
                    <a:pt x="1415" y="89"/>
                  </a:cubicBezTo>
                  <a:cubicBezTo>
                    <a:pt x="1423" y="89"/>
                    <a:pt x="1430" y="83"/>
                    <a:pt x="1430" y="74"/>
                  </a:cubicBezTo>
                  <a:close/>
                  <a:moveTo>
                    <a:pt x="197" y="332"/>
                  </a:moveTo>
                  <a:cubicBezTo>
                    <a:pt x="197" y="336"/>
                    <a:pt x="196" y="337"/>
                    <a:pt x="192" y="336"/>
                  </a:cubicBezTo>
                  <a:cubicBezTo>
                    <a:pt x="129" y="325"/>
                    <a:pt x="66" y="314"/>
                    <a:pt x="4" y="303"/>
                  </a:cubicBezTo>
                  <a:cubicBezTo>
                    <a:pt x="0" y="302"/>
                    <a:pt x="0" y="301"/>
                    <a:pt x="0" y="298"/>
                  </a:cubicBezTo>
                  <a:cubicBezTo>
                    <a:pt x="0" y="212"/>
                    <a:pt x="0" y="126"/>
                    <a:pt x="0" y="39"/>
                  </a:cubicBezTo>
                  <a:cubicBezTo>
                    <a:pt x="0" y="36"/>
                    <a:pt x="1" y="35"/>
                    <a:pt x="4" y="35"/>
                  </a:cubicBezTo>
                  <a:cubicBezTo>
                    <a:pt x="67" y="23"/>
                    <a:pt x="129" y="12"/>
                    <a:pt x="191" y="1"/>
                  </a:cubicBezTo>
                  <a:cubicBezTo>
                    <a:pt x="196" y="0"/>
                    <a:pt x="197" y="1"/>
                    <a:pt x="197" y="6"/>
                  </a:cubicBezTo>
                  <a:cubicBezTo>
                    <a:pt x="197" y="60"/>
                    <a:pt x="197" y="114"/>
                    <a:pt x="197" y="169"/>
                  </a:cubicBezTo>
                  <a:cubicBezTo>
                    <a:pt x="197" y="223"/>
                    <a:pt x="197" y="278"/>
                    <a:pt x="197" y="332"/>
                  </a:cubicBezTo>
                  <a:close/>
                  <a:moveTo>
                    <a:pt x="106" y="164"/>
                  </a:moveTo>
                  <a:cubicBezTo>
                    <a:pt x="100" y="160"/>
                    <a:pt x="94" y="156"/>
                    <a:pt x="87" y="151"/>
                  </a:cubicBezTo>
                  <a:cubicBezTo>
                    <a:pt x="80" y="146"/>
                    <a:pt x="78" y="138"/>
                    <a:pt x="81" y="131"/>
                  </a:cubicBezTo>
                  <a:cubicBezTo>
                    <a:pt x="84" y="124"/>
                    <a:pt x="91" y="121"/>
                    <a:pt x="100" y="122"/>
                  </a:cubicBezTo>
                  <a:cubicBezTo>
                    <a:pt x="107" y="123"/>
                    <a:pt x="114" y="126"/>
                    <a:pt x="120" y="130"/>
                  </a:cubicBezTo>
                  <a:cubicBezTo>
                    <a:pt x="120" y="121"/>
                    <a:pt x="120" y="113"/>
                    <a:pt x="120" y="104"/>
                  </a:cubicBezTo>
                  <a:cubicBezTo>
                    <a:pt x="120" y="102"/>
                    <a:pt x="119" y="101"/>
                    <a:pt x="117" y="101"/>
                  </a:cubicBezTo>
                  <a:cubicBezTo>
                    <a:pt x="105" y="97"/>
                    <a:pt x="93" y="97"/>
                    <a:pt x="82" y="101"/>
                  </a:cubicBezTo>
                  <a:cubicBezTo>
                    <a:pt x="56" y="109"/>
                    <a:pt x="47" y="143"/>
                    <a:pt x="64" y="166"/>
                  </a:cubicBezTo>
                  <a:cubicBezTo>
                    <a:pt x="69" y="172"/>
                    <a:pt x="75" y="176"/>
                    <a:pt x="81" y="180"/>
                  </a:cubicBezTo>
                  <a:cubicBezTo>
                    <a:pt x="87" y="184"/>
                    <a:pt x="93" y="187"/>
                    <a:pt x="96" y="193"/>
                  </a:cubicBezTo>
                  <a:cubicBezTo>
                    <a:pt x="99" y="198"/>
                    <a:pt x="100" y="203"/>
                    <a:pt x="97" y="209"/>
                  </a:cubicBezTo>
                  <a:cubicBezTo>
                    <a:pt x="95" y="214"/>
                    <a:pt x="90" y="215"/>
                    <a:pt x="84" y="215"/>
                  </a:cubicBezTo>
                  <a:cubicBezTo>
                    <a:pt x="81" y="215"/>
                    <a:pt x="78" y="215"/>
                    <a:pt x="75" y="214"/>
                  </a:cubicBezTo>
                  <a:cubicBezTo>
                    <a:pt x="68" y="212"/>
                    <a:pt x="62" y="207"/>
                    <a:pt x="56" y="201"/>
                  </a:cubicBezTo>
                  <a:cubicBezTo>
                    <a:pt x="56" y="210"/>
                    <a:pt x="57" y="218"/>
                    <a:pt x="56" y="226"/>
                  </a:cubicBezTo>
                  <a:cubicBezTo>
                    <a:pt x="56" y="229"/>
                    <a:pt x="57" y="231"/>
                    <a:pt x="60" y="233"/>
                  </a:cubicBezTo>
                  <a:cubicBezTo>
                    <a:pt x="68" y="237"/>
                    <a:pt x="77" y="239"/>
                    <a:pt x="86" y="239"/>
                  </a:cubicBezTo>
                  <a:cubicBezTo>
                    <a:pt x="105" y="240"/>
                    <a:pt x="119" y="230"/>
                    <a:pt x="123" y="213"/>
                  </a:cubicBezTo>
                  <a:cubicBezTo>
                    <a:pt x="128" y="193"/>
                    <a:pt x="123" y="176"/>
                    <a:pt x="106" y="164"/>
                  </a:cubicBezTo>
                  <a:close/>
                  <a:moveTo>
                    <a:pt x="1167" y="193"/>
                  </a:moveTo>
                  <a:cubicBezTo>
                    <a:pt x="1155" y="194"/>
                    <a:pt x="1144" y="194"/>
                    <a:pt x="1132" y="194"/>
                  </a:cubicBezTo>
                  <a:cubicBezTo>
                    <a:pt x="1129" y="194"/>
                    <a:pt x="1128" y="194"/>
                    <a:pt x="1128" y="198"/>
                  </a:cubicBezTo>
                  <a:cubicBezTo>
                    <a:pt x="1128" y="220"/>
                    <a:pt x="1128" y="243"/>
                    <a:pt x="1128" y="265"/>
                  </a:cubicBezTo>
                  <a:cubicBezTo>
                    <a:pt x="1128" y="269"/>
                    <a:pt x="1127" y="270"/>
                    <a:pt x="1123" y="270"/>
                  </a:cubicBezTo>
                  <a:cubicBezTo>
                    <a:pt x="1118" y="270"/>
                    <a:pt x="1113" y="270"/>
                    <a:pt x="1108" y="270"/>
                  </a:cubicBezTo>
                  <a:cubicBezTo>
                    <a:pt x="1104" y="270"/>
                    <a:pt x="1104" y="268"/>
                    <a:pt x="1104" y="265"/>
                  </a:cubicBezTo>
                  <a:cubicBezTo>
                    <a:pt x="1104" y="235"/>
                    <a:pt x="1104" y="206"/>
                    <a:pt x="1104" y="176"/>
                  </a:cubicBezTo>
                  <a:cubicBezTo>
                    <a:pt x="1104" y="173"/>
                    <a:pt x="1104" y="171"/>
                    <a:pt x="1104" y="169"/>
                  </a:cubicBezTo>
                  <a:cubicBezTo>
                    <a:pt x="1104" y="137"/>
                    <a:pt x="1104" y="105"/>
                    <a:pt x="1104" y="73"/>
                  </a:cubicBezTo>
                  <a:cubicBezTo>
                    <a:pt x="1104" y="69"/>
                    <a:pt x="1105" y="68"/>
                    <a:pt x="1109" y="68"/>
                  </a:cubicBezTo>
                  <a:cubicBezTo>
                    <a:pt x="1127" y="68"/>
                    <a:pt x="1144" y="68"/>
                    <a:pt x="1162" y="68"/>
                  </a:cubicBezTo>
                  <a:cubicBezTo>
                    <a:pt x="1179" y="68"/>
                    <a:pt x="1196" y="72"/>
                    <a:pt x="1209" y="83"/>
                  </a:cubicBezTo>
                  <a:cubicBezTo>
                    <a:pt x="1222" y="94"/>
                    <a:pt x="1227" y="108"/>
                    <a:pt x="1228" y="123"/>
                  </a:cubicBezTo>
                  <a:cubicBezTo>
                    <a:pt x="1230" y="161"/>
                    <a:pt x="1205" y="189"/>
                    <a:pt x="1167" y="193"/>
                  </a:cubicBezTo>
                  <a:close/>
                  <a:moveTo>
                    <a:pt x="1170" y="91"/>
                  </a:moveTo>
                  <a:cubicBezTo>
                    <a:pt x="1158" y="89"/>
                    <a:pt x="1145" y="90"/>
                    <a:pt x="1132" y="90"/>
                  </a:cubicBezTo>
                  <a:cubicBezTo>
                    <a:pt x="1129" y="90"/>
                    <a:pt x="1128" y="90"/>
                    <a:pt x="1128" y="94"/>
                  </a:cubicBezTo>
                  <a:cubicBezTo>
                    <a:pt x="1128" y="106"/>
                    <a:pt x="1128" y="119"/>
                    <a:pt x="1128" y="131"/>
                  </a:cubicBezTo>
                  <a:cubicBezTo>
                    <a:pt x="1128" y="143"/>
                    <a:pt x="1128" y="156"/>
                    <a:pt x="1128" y="168"/>
                  </a:cubicBezTo>
                  <a:cubicBezTo>
                    <a:pt x="1128" y="171"/>
                    <a:pt x="1129" y="172"/>
                    <a:pt x="1132" y="172"/>
                  </a:cubicBezTo>
                  <a:cubicBezTo>
                    <a:pt x="1141" y="172"/>
                    <a:pt x="1151" y="172"/>
                    <a:pt x="1161" y="172"/>
                  </a:cubicBezTo>
                  <a:cubicBezTo>
                    <a:pt x="1185" y="170"/>
                    <a:pt x="1200" y="158"/>
                    <a:pt x="1202" y="136"/>
                  </a:cubicBezTo>
                  <a:cubicBezTo>
                    <a:pt x="1205" y="113"/>
                    <a:pt x="1196" y="95"/>
                    <a:pt x="1170" y="91"/>
                  </a:cubicBezTo>
                  <a:close/>
                  <a:moveTo>
                    <a:pt x="1075" y="201"/>
                  </a:moveTo>
                  <a:cubicBezTo>
                    <a:pt x="1075" y="205"/>
                    <a:pt x="1073" y="204"/>
                    <a:pt x="1071" y="204"/>
                  </a:cubicBezTo>
                  <a:cubicBezTo>
                    <a:pt x="1040" y="204"/>
                    <a:pt x="1010" y="204"/>
                    <a:pt x="980" y="204"/>
                  </a:cubicBezTo>
                  <a:cubicBezTo>
                    <a:pt x="973" y="204"/>
                    <a:pt x="974" y="204"/>
                    <a:pt x="974" y="210"/>
                  </a:cubicBezTo>
                  <a:cubicBezTo>
                    <a:pt x="975" y="223"/>
                    <a:pt x="979" y="234"/>
                    <a:pt x="989" y="243"/>
                  </a:cubicBezTo>
                  <a:cubicBezTo>
                    <a:pt x="1001" y="253"/>
                    <a:pt x="1015" y="255"/>
                    <a:pt x="1030" y="253"/>
                  </a:cubicBezTo>
                  <a:cubicBezTo>
                    <a:pt x="1043" y="251"/>
                    <a:pt x="1054" y="246"/>
                    <a:pt x="1065" y="238"/>
                  </a:cubicBezTo>
                  <a:cubicBezTo>
                    <a:pt x="1065" y="245"/>
                    <a:pt x="1065" y="251"/>
                    <a:pt x="1065" y="257"/>
                  </a:cubicBezTo>
                  <a:cubicBezTo>
                    <a:pt x="1065" y="260"/>
                    <a:pt x="1063" y="261"/>
                    <a:pt x="1061" y="262"/>
                  </a:cubicBezTo>
                  <a:cubicBezTo>
                    <a:pt x="1044" y="273"/>
                    <a:pt x="1024" y="275"/>
                    <a:pt x="1004" y="273"/>
                  </a:cubicBezTo>
                  <a:cubicBezTo>
                    <a:pt x="986" y="271"/>
                    <a:pt x="972" y="262"/>
                    <a:pt x="962" y="247"/>
                  </a:cubicBezTo>
                  <a:cubicBezTo>
                    <a:pt x="956" y="237"/>
                    <a:pt x="952" y="227"/>
                    <a:pt x="951" y="216"/>
                  </a:cubicBezTo>
                  <a:cubicBezTo>
                    <a:pt x="948" y="195"/>
                    <a:pt x="950" y="175"/>
                    <a:pt x="960" y="156"/>
                  </a:cubicBezTo>
                  <a:cubicBezTo>
                    <a:pt x="980" y="119"/>
                    <a:pt x="1020" y="116"/>
                    <a:pt x="1045" y="129"/>
                  </a:cubicBezTo>
                  <a:cubicBezTo>
                    <a:pt x="1061" y="137"/>
                    <a:pt x="1069" y="152"/>
                    <a:pt x="1073" y="169"/>
                  </a:cubicBezTo>
                  <a:cubicBezTo>
                    <a:pt x="1075" y="180"/>
                    <a:pt x="1075" y="190"/>
                    <a:pt x="1075" y="201"/>
                  </a:cubicBezTo>
                  <a:close/>
                  <a:moveTo>
                    <a:pt x="1051" y="181"/>
                  </a:moveTo>
                  <a:cubicBezTo>
                    <a:pt x="1051" y="152"/>
                    <a:pt x="1031" y="137"/>
                    <a:pt x="1006" y="143"/>
                  </a:cubicBezTo>
                  <a:cubicBezTo>
                    <a:pt x="989" y="147"/>
                    <a:pt x="978" y="163"/>
                    <a:pt x="974" y="181"/>
                  </a:cubicBezTo>
                  <a:cubicBezTo>
                    <a:pt x="974" y="185"/>
                    <a:pt x="976" y="184"/>
                    <a:pt x="978" y="184"/>
                  </a:cubicBezTo>
                  <a:cubicBezTo>
                    <a:pt x="989" y="184"/>
                    <a:pt x="1001" y="184"/>
                    <a:pt x="1012" y="184"/>
                  </a:cubicBezTo>
                  <a:cubicBezTo>
                    <a:pt x="1024" y="184"/>
                    <a:pt x="1036" y="184"/>
                    <a:pt x="1047" y="184"/>
                  </a:cubicBezTo>
                  <a:cubicBezTo>
                    <a:pt x="1049" y="184"/>
                    <a:pt x="1051" y="185"/>
                    <a:pt x="1051" y="181"/>
                  </a:cubicBezTo>
                  <a:close/>
                  <a:moveTo>
                    <a:pt x="1375" y="196"/>
                  </a:moveTo>
                  <a:cubicBezTo>
                    <a:pt x="1375" y="212"/>
                    <a:pt x="1373" y="225"/>
                    <a:pt x="1366" y="238"/>
                  </a:cubicBezTo>
                  <a:cubicBezTo>
                    <a:pt x="1351" y="264"/>
                    <a:pt x="1328" y="274"/>
                    <a:pt x="1299" y="273"/>
                  </a:cubicBezTo>
                  <a:cubicBezTo>
                    <a:pt x="1261" y="272"/>
                    <a:pt x="1235" y="245"/>
                    <a:pt x="1233" y="205"/>
                  </a:cubicBezTo>
                  <a:cubicBezTo>
                    <a:pt x="1233" y="192"/>
                    <a:pt x="1234" y="179"/>
                    <a:pt x="1238" y="167"/>
                  </a:cubicBezTo>
                  <a:cubicBezTo>
                    <a:pt x="1248" y="139"/>
                    <a:pt x="1272" y="123"/>
                    <a:pt x="1303" y="122"/>
                  </a:cubicBezTo>
                  <a:cubicBezTo>
                    <a:pt x="1317" y="122"/>
                    <a:pt x="1330" y="124"/>
                    <a:pt x="1343" y="131"/>
                  </a:cubicBezTo>
                  <a:cubicBezTo>
                    <a:pt x="1361" y="142"/>
                    <a:pt x="1370" y="159"/>
                    <a:pt x="1374" y="180"/>
                  </a:cubicBezTo>
                  <a:cubicBezTo>
                    <a:pt x="1375" y="186"/>
                    <a:pt x="1375" y="191"/>
                    <a:pt x="1375" y="196"/>
                  </a:cubicBezTo>
                  <a:close/>
                  <a:moveTo>
                    <a:pt x="1351" y="197"/>
                  </a:moveTo>
                  <a:cubicBezTo>
                    <a:pt x="1351" y="191"/>
                    <a:pt x="1350" y="184"/>
                    <a:pt x="1349" y="177"/>
                  </a:cubicBezTo>
                  <a:cubicBezTo>
                    <a:pt x="1344" y="156"/>
                    <a:pt x="1330" y="144"/>
                    <a:pt x="1309" y="142"/>
                  </a:cubicBezTo>
                  <a:cubicBezTo>
                    <a:pt x="1287" y="141"/>
                    <a:pt x="1269" y="151"/>
                    <a:pt x="1261" y="171"/>
                  </a:cubicBezTo>
                  <a:cubicBezTo>
                    <a:pt x="1257" y="183"/>
                    <a:pt x="1256" y="195"/>
                    <a:pt x="1257" y="208"/>
                  </a:cubicBezTo>
                  <a:cubicBezTo>
                    <a:pt x="1260" y="238"/>
                    <a:pt x="1280" y="255"/>
                    <a:pt x="1310" y="253"/>
                  </a:cubicBezTo>
                  <a:cubicBezTo>
                    <a:pt x="1326" y="252"/>
                    <a:pt x="1338" y="245"/>
                    <a:pt x="1345" y="230"/>
                  </a:cubicBezTo>
                  <a:cubicBezTo>
                    <a:pt x="1350" y="220"/>
                    <a:pt x="1351" y="209"/>
                    <a:pt x="1351" y="197"/>
                  </a:cubicBezTo>
                  <a:close/>
                  <a:moveTo>
                    <a:pt x="836" y="265"/>
                  </a:moveTo>
                  <a:cubicBezTo>
                    <a:pt x="836" y="269"/>
                    <a:pt x="836" y="270"/>
                    <a:pt x="832" y="270"/>
                  </a:cubicBezTo>
                  <a:cubicBezTo>
                    <a:pt x="827" y="270"/>
                    <a:pt x="822" y="270"/>
                    <a:pt x="817" y="270"/>
                  </a:cubicBezTo>
                  <a:cubicBezTo>
                    <a:pt x="814" y="270"/>
                    <a:pt x="813" y="269"/>
                    <a:pt x="813" y="266"/>
                  </a:cubicBezTo>
                  <a:cubicBezTo>
                    <a:pt x="813" y="260"/>
                    <a:pt x="813" y="254"/>
                    <a:pt x="813" y="247"/>
                  </a:cubicBezTo>
                  <a:cubicBezTo>
                    <a:pt x="812" y="249"/>
                    <a:pt x="812" y="249"/>
                    <a:pt x="811" y="250"/>
                  </a:cubicBezTo>
                  <a:cubicBezTo>
                    <a:pt x="797" y="271"/>
                    <a:pt x="775" y="279"/>
                    <a:pt x="751" y="271"/>
                  </a:cubicBezTo>
                  <a:cubicBezTo>
                    <a:pt x="732" y="265"/>
                    <a:pt x="721" y="249"/>
                    <a:pt x="722" y="228"/>
                  </a:cubicBezTo>
                  <a:cubicBezTo>
                    <a:pt x="724" y="205"/>
                    <a:pt x="737" y="191"/>
                    <a:pt x="761" y="186"/>
                  </a:cubicBezTo>
                  <a:cubicBezTo>
                    <a:pt x="776" y="183"/>
                    <a:pt x="792" y="182"/>
                    <a:pt x="807" y="179"/>
                  </a:cubicBezTo>
                  <a:cubicBezTo>
                    <a:pt x="813" y="178"/>
                    <a:pt x="813" y="179"/>
                    <a:pt x="813" y="172"/>
                  </a:cubicBezTo>
                  <a:cubicBezTo>
                    <a:pt x="813" y="170"/>
                    <a:pt x="812" y="167"/>
                    <a:pt x="812" y="165"/>
                  </a:cubicBezTo>
                  <a:cubicBezTo>
                    <a:pt x="808" y="148"/>
                    <a:pt x="796" y="140"/>
                    <a:pt x="777" y="142"/>
                  </a:cubicBezTo>
                  <a:cubicBezTo>
                    <a:pt x="763" y="144"/>
                    <a:pt x="751" y="149"/>
                    <a:pt x="740" y="157"/>
                  </a:cubicBezTo>
                  <a:cubicBezTo>
                    <a:pt x="739" y="158"/>
                    <a:pt x="738" y="159"/>
                    <a:pt x="736" y="159"/>
                  </a:cubicBezTo>
                  <a:cubicBezTo>
                    <a:pt x="736" y="152"/>
                    <a:pt x="737" y="145"/>
                    <a:pt x="736" y="139"/>
                  </a:cubicBezTo>
                  <a:cubicBezTo>
                    <a:pt x="736" y="136"/>
                    <a:pt x="737" y="135"/>
                    <a:pt x="739" y="134"/>
                  </a:cubicBezTo>
                  <a:cubicBezTo>
                    <a:pt x="759" y="124"/>
                    <a:pt x="780" y="119"/>
                    <a:pt x="803" y="124"/>
                  </a:cubicBezTo>
                  <a:cubicBezTo>
                    <a:pt x="822" y="128"/>
                    <a:pt x="832" y="142"/>
                    <a:pt x="835" y="160"/>
                  </a:cubicBezTo>
                  <a:cubicBezTo>
                    <a:pt x="836" y="164"/>
                    <a:pt x="836" y="169"/>
                    <a:pt x="836" y="174"/>
                  </a:cubicBezTo>
                  <a:cubicBezTo>
                    <a:pt x="836" y="204"/>
                    <a:pt x="836" y="235"/>
                    <a:pt x="836" y="265"/>
                  </a:cubicBezTo>
                  <a:close/>
                  <a:moveTo>
                    <a:pt x="809" y="198"/>
                  </a:moveTo>
                  <a:cubicBezTo>
                    <a:pt x="804" y="198"/>
                    <a:pt x="800" y="199"/>
                    <a:pt x="795" y="200"/>
                  </a:cubicBezTo>
                  <a:cubicBezTo>
                    <a:pt x="784" y="202"/>
                    <a:pt x="772" y="202"/>
                    <a:pt x="761" y="206"/>
                  </a:cubicBezTo>
                  <a:cubicBezTo>
                    <a:pt x="752" y="210"/>
                    <a:pt x="748" y="215"/>
                    <a:pt x="747" y="224"/>
                  </a:cubicBezTo>
                  <a:cubicBezTo>
                    <a:pt x="745" y="234"/>
                    <a:pt x="747" y="242"/>
                    <a:pt x="756" y="248"/>
                  </a:cubicBezTo>
                  <a:cubicBezTo>
                    <a:pt x="767" y="256"/>
                    <a:pt x="786" y="255"/>
                    <a:pt x="798" y="245"/>
                  </a:cubicBezTo>
                  <a:cubicBezTo>
                    <a:pt x="809" y="236"/>
                    <a:pt x="814" y="223"/>
                    <a:pt x="813" y="208"/>
                  </a:cubicBezTo>
                  <a:cubicBezTo>
                    <a:pt x="813" y="206"/>
                    <a:pt x="813" y="203"/>
                    <a:pt x="813" y="201"/>
                  </a:cubicBezTo>
                  <a:cubicBezTo>
                    <a:pt x="814" y="198"/>
                    <a:pt x="812" y="197"/>
                    <a:pt x="809" y="198"/>
                  </a:cubicBezTo>
                  <a:close/>
                </a:path>
              </a:pathLst>
            </a:custGeom>
            <a:solidFill>
              <a:schemeClr val="bg2">
                <a:lumMod val="50000"/>
              </a:schemeClr>
            </a:solidFill>
            <a:ln>
              <a:noFill/>
            </a:ln>
            <a:extLst/>
          </p:spPr>
          <p:txBody>
            <a:bodyPr vert="horz" wrap="square" lIns="89606" tIns="44803" rIns="89606" bIns="44803" numCol="1" anchor="t" anchorCtr="0" compatLnSpc="1">
              <a:prstTxWarp prst="textNoShape">
                <a:avLst/>
              </a:prstTxWarp>
            </a:bodyPr>
            <a:lstStyle/>
            <a:p>
              <a:pPr defTabSz="914005"/>
              <a:endParaRPr lang="en-US" sz="1764" dirty="0">
                <a:solidFill>
                  <a:prstClr val="black"/>
                </a:solidFill>
              </a:endParaRPr>
            </a:p>
          </p:txBody>
        </p:sp>
      </p:grpSp>
      <p:sp>
        <p:nvSpPr>
          <p:cNvPr id="295" name="Rectangle 294"/>
          <p:cNvSpPr/>
          <p:nvPr/>
        </p:nvSpPr>
        <p:spPr bwMode="auto">
          <a:xfrm>
            <a:off x="-1" y="1561935"/>
            <a:ext cx="456197" cy="485437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123" name="Freeform 9"/>
          <p:cNvSpPr>
            <a:spLocks noChangeAspect="1" noEditPoints="1"/>
          </p:cNvSpPr>
          <p:nvPr/>
        </p:nvSpPr>
        <p:spPr bwMode="auto">
          <a:xfrm>
            <a:off x="3553438" y="5404308"/>
            <a:ext cx="392413" cy="394008"/>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167"/>
            <a:endParaRPr lang="en-US" sz="1764">
              <a:solidFill>
                <a:srgbClr val="FFFFFF"/>
              </a:solidFill>
            </a:endParaRPr>
          </a:p>
        </p:txBody>
      </p:sp>
      <p:pic>
        <p:nvPicPr>
          <p:cNvPr id="7" name="Picture 6"/>
          <p:cNvPicPr>
            <a:picLocks noChangeAspect="1"/>
          </p:cNvPicPr>
          <p:nvPr/>
        </p:nvPicPr>
        <p:blipFill>
          <a:blip r:embed="rId4"/>
          <a:stretch>
            <a:fillRect/>
          </a:stretch>
        </p:blipFill>
        <p:spPr>
          <a:xfrm>
            <a:off x="2244671" y="4008824"/>
            <a:ext cx="1780186" cy="542591"/>
          </a:xfrm>
          <a:prstGeom prst="rect">
            <a:avLst/>
          </a:prstGeom>
        </p:spPr>
      </p:pic>
      <p:grpSp>
        <p:nvGrpSpPr>
          <p:cNvPr id="5" name="Group 4"/>
          <p:cNvGrpSpPr/>
          <p:nvPr/>
        </p:nvGrpSpPr>
        <p:grpSpPr>
          <a:xfrm>
            <a:off x="4208149" y="1779536"/>
            <a:ext cx="3726964" cy="4200947"/>
            <a:chOff x="4338841" y="1869256"/>
            <a:chExt cx="3753918" cy="4231329"/>
          </a:xfrm>
        </p:grpSpPr>
        <p:grpSp>
          <p:nvGrpSpPr>
            <p:cNvPr id="308" name="Group 307"/>
            <p:cNvGrpSpPr/>
            <p:nvPr/>
          </p:nvGrpSpPr>
          <p:grpSpPr>
            <a:xfrm>
              <a:off x="6331136" y="2641700"/>
              <a:ext cx="295561" cy="296514"/>
              <a:chOff x="5659496" y="3437645"/>
              <a:chExt cx="348237" cy="349360"/>
            </a:xfrm>
          </p:grpSpPr>
          <p:sp>
            <p:nvSpPr>
              <p:cNvPr id="74" name="Rectangle 33"/>
              <p:cNvSpPr>
                <a:spLocks noChangeArrowheads="1"/>
              </p:cNvSpPr>
              <p:nvPr/>
            </p:nvSpPr>
            <p:spPr bwMode="auto">
              <a:xfrm>
                <a:off x="5659496" y="3437645"/>
                <a:ext cx="348237" cy="349360"/>
              </a:xfrm>
              <a:prstGeom prst="rect">
                <a:avLst/>
              </a:prstGeom>
              <a:solidFill>
                <a:schemeClr val="bg1">
                  <a:lumMod val="95000"/>
                </a:schemeClr>
              </a:solidFill>
              <a:ln>
                <a:noFill/>
              </a:ln>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28" name="Oval 47"/>
              <p:cNvSpPr>
                <a:spLocks noChangeArrowheads="1"/>
              </p:cNvSpPr>
              <p:nvPr/>
            </p:nvSpPr>
            <p:spPr bwMode="auto">
              <a:xfrm>
                <a:off x="5784188" y="3507293"/>
                <a:ext cx="50551" cy="50550"/>
              </a:xfrm>
              <a:prstGeom prst="ellipse">
                <a:avLst/>
              </a:prstGeom>
              <a:noFill/>
              <a:ln w="7938" cap="flat">
                <a:solidFill>
                  <a:srgbClr val="BBBDB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34" name="Oval 48"/>
              <p:cNvSpPr>
                <a:spLocks noChangeArrowheads="1"/>
              </p:cNvSpPr>
              <p:nvPr/>
            </p:nvSpPr>
            <p:spPr bwMode="auto">
              <a:xfrm>
                <a:off x="5768461" y="3490443"/>
                <a:ext cx="85374" cy="86497"/>
              </a:xfrm>
              <a:prstGeom prst="ellipse">
                <a:avLst/>
              </a:prstGeom>
              <a:noFill/>
              <a:ln w="7938" cap="flat">
                <a:solidFill>
                  <a:srgbClr val="BBBDB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35" name="Freeform 49"/>
              <p:cNvSpPr>
                <a:spLocks/>
              </p:cNvSpPr>
              <p:nvPr/>
            </p:nvSpPr>
            <p:spPr bwMode="auto">
              <a:xfrm>
                <a:off x="5762844" y="3520773"/>
                <a:ext cx="141541" cy="217929"/>
              </a:xfrm>
              <a:custGeom>
                <a:avLst/>
                <a:gdLst>
                  <a:gd name="T0" fmla="*/ 53 w 53"/>
                  <a:gd name="T1" fmla="*/ 57 h 82"/>
                  <a:gd name="T2" fmla="*/ 53 w 53"/>
                  <a:gd name="T3" fmla="*/ 55 h 82"/>
                  <a:gd name="T4" fmla="*/ 53 w 53"/>
                  <a:gd name="T5" fmla="*/ 55 h 82"/>
                  <a:gd name="T6" fmla="*/ 53 w 53"/>
                  <a:gd name="T7" fmla="*/ 46 h 82"/>
                  <a:gd name="T8" fmla="*/ 53 w 53"/>
                  <a:gd name="T9" fmla="*/ 35 h 82"/>
                  <a:gd name="T10" fmla="*/ 53 w 53"/>
                  <a:gd name="T11" fmla="*/ 35 h 82"/>
                  <a:gd name="T12" fmla="*/ 48 w 53"/>
                  <a:gd name="T13" fmla="*/ 30 h 82"/>
                  <a:gd name="T14" fmla="*/ 43 w 53"/>
                  <a:gd name="T15" fmla="*/ 35 h 82"/>
                  <a:gd name="T16" fmla="*/ 43 w 53"/>
                  <a:gd name="T17" fmla="*/ 33 h 82"/>
                  <a:gd name="T18" fmla="*/ 38 w 53"/>
                  <a:gd name="T19" fmla="*/ 27 h 82"/>
                  <a:gd name="T20" fmla="*/ 33 w 53"/>
                  <a:gd name="T21" fmla="*/ 33 h 82"/>
                  <a:gd name="T22" fmla="*/ 33 w 53"/>
                  <a:gd name="T23" fmla="*/ 30 h 82"/>
                  <a:gd name="T24" fmla="*/ 28 w 53"/>
                  <a:gd name="T25" fmla="*/ 25 h 82"/>
                  <a:gd name="T26" fmla="*/ 23 w 53"/>
                  <a:gd name="T27" fmla="*/ 30 h 82"/>
                  <a:gd name="T28" fmla="*/ 23 w 53"/>
                  <a:gd name="T29" fmla="*/ 5 h 82"/>
                  <a:gd name="T30" fmla="*/ 17 w 53"/>
                  <a:gd name="T31" fmla="*/ 0 h 82"/>
                  <a:gd name="T32" fmla="*/ 12 w 53"/>
                  <a:gd name="T33" fmla="*/ 5 h 82"/>
                  <a:gd name="T34" fmla="*/ 12 w 53"/>
                  <a:gd name="T35" fmla="*/ 35 h 82"/>
                  <a:gd name="T36" fmla="*/ 12 w 53"/>
                  <a:gd name="T37" fmla="*/ 50 h 82"/>
                  <a:gd name="T38" fmla="*/ 10 w 53"/>
                  <a:gd name="T39" fmla="*/ 52 h 82"/>
                  <a:gd name="T40" fmla="*/ 10 w 53"/>
                  <a:gd name="T41" fmla="*/ 40 h 82"/>
                  <a:gd name="T42" fmla="*/ 5 w 53"/>
                  <a:gd name="T43" fmla="*/ 35 h 82"/>
                  <a:gd name="T44" fmla="*/ 0 w 53"/>
                  <a:gd name="T45" fmla="*/ 35 h 82"/>
                  <a:gd name="T46" fmla="*/ 0 w 53"/>
                  <a:gd name="T47" fmla="*/ 40 h 82"/>
                  <a:gd name="T48" fmla="*/ 0 w 53"/>
                  <a:gd name="T49" fmla="*/ 55 h 82"/>
                  <a:gd name="T50" fmla="*/ 0 w 53"/>
                  <a:gd name="T51" fmla="*/ 55 h 82"/>
                  <a:gd name="T52" fmla="*/ 0 w 53"/>
                  <a:gd name="T53" fmla="*/ 55 h 82"/>
                  <a:gd name="T54" fmla="*/ 27 w 53"/>
                  <a:gd name="T55" fmla="*/ 82 h 82"/>
                  <a:gd name="T56" fmla="*/ 53 w 53"/>
                  <a:gd name="T57" fmla="*/ 58 h 82"/>
                  <a:gd name="T58" fmla="*/ 53 w 53"/>
                  <a:gd name="T59" fmla="*/ 58 h 82"/>
                  <a:gd name="T60" fmla="*/ 53 w 53"/>
                  <a:gd name="T61" fmla="*/ 5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 h="82">
                    <a:moveTo>
                      <a:pt x="53" y="57"/>
                    </a:moveTo>
                    <a:cubicBezTo>
                      <a:pt x="53" y="56"/>
                      <a:pt x="53" y="56"/>
                      <a:pt x="53" y="55"/>
                    </a:cubicBezTo>
                    <a:cubicBezTo>
                      <a:pt x="53" y="55"/>
                      <a:pt x="53" y="55"/>
                      <a:pt x="53" y="55"/>
                    </a:cubicBezTo>
                    <a:cubicBezTo>
                      <a:pt x="53" y="46"/>
                      <a:pt x="53" y="46"/>
                      <a:pt x="53" y="46"/>
                    </a:cubicBezTo>
                    <a:cubicBezTo>
                      <a:pt x="53" y="35"/>
                      <a:pt x="53" y="35"/>
                      <a:pt x="53" y="35"/>
                    </a:cubicBezTo>
                    <a:cubicBezTo>
                      <a:pt x="53" y="35"/>
                      <a:pt x="53" y="35"/>
                      <a:pt x="53" y="35"/>
                    </a:cubicBezTo>
                    <a:cubicBezTo>
                      <a:pt x="53" y="32"/>
                      <a:pt x="51" y="30"/>
                      <a:pt x="48" y="30"/>
                    </a:cubicBezTo>
                    <a:cubicBezTo>
                      <a:pt x="45" y="30"/>
                      <a:pt x="43" y="32"/>
                      <a:pt x="43" y="35"/>
                    </a:cubicBezTo>
                    <a:cubicBezTo>
                      <a:pt x="43" y="33"/>
                      <a:pt x="43" y="33"/>
                      <a:pt x="43" y="33"/>
                    </a:cubicBezTo>
                    <a:cubicBezTo>
                      <a:pt x="43" y="30"/>
                      <a:pt x="41" y="27"/>
                      <a:pt x="38" y="27"/>
                    </a:cubicBezTo>
                    <a:cubicBezTo>
                      <a:pt x="35" y="27"/>
                      <a:pt x="33" y="30"/>
                      <a:pt x="33" y="33"/>
                    </a:cubicBezTo>
                    <a:cubicBezTo>
                      <a:pt x="33" y="30"/>
                      <a:pt x="33" y="30"/>
                      <a:pt x="33" y="30"/>
                    </a:cubicBezTo>
                    <a:cubicBezTo>
                      <a:pt x="33" y="27"/>
                      <a:pt x="31" y="25"/>
                      <a:pt x="28" y="25"/>
                    </a:cubicBezTo>
                    <a:cubicBezTo>
                      <a:pt x="25" y="25"/>
                      <a:pt x="23" y="27"/>
                      <a:pt x="23" y="30"/>
                    </a:cubicBezTo>
                    <a:cubicBezTo>
                      <a:pt x="23" y="5"/>
                      <a:pt x="23" y="5"/>
                      <a:pt x="23" y="5"/>
                    </a:cubicBezTo>
                    <a:cubicBezTo>
                      <a:pt x="23" y="2"/>
                      <a:pt x="20" y="0"/>
                      <a:pt x="17" y="0"/>
                    </a:cubicBezTo>
                    <a:cubicBezTo>
                      <a:pt x="15" y="0"/>
                      <a:pt x="12" y="2"/>
                      <a:pt x="12" y="5"/>
                    </a:cubicBezTo>
                    <a:cubicBezTo>
                      <a:pt x="12" y="35"/>
                      <a:pt x="12" y="35"/>
                      <a:pt x="12" y="35"/>
                    </a:cubicBezTo>
                    <a:cubicBezTo>
                      <a:pt x="12" y="50"/>
                      <a:pt x="12" y="50"/>
                      <a:pt x="12" y="50"/>
                    </a:cubicBezTo>
                    <a:cubicBezTo>
                      <a:pt x="12" y="51"/>
                      <a:pt x="12" y="52"/>
                      <a:pt x="10" y="52"/>
                    </a:cubicBezTo>
                    <a:cubicBezTo>
                      <a:pt x="10" y="40"/>
                      <a:pt x="10" y="40"/>
                      <a:pt x="10" y="40"/>
                    </a:cubicBezTo>
                    <a:cubicBezTo>
                      <a:pt x="10" y="37"/>
                      <a:pt x="8" y="35"/>
                      <a:pt x="5" y="35"/>
                    </a:cubicBezTo>
                    <a:cubicBezTo>
                      <a:pt x="0" y="35"/>
                      <a:pt x="0" y="35"/>
                      <a:pt x="0" y="35"/>
                    </a:cubicBezTo>
                    <a:cubicBezTo>
                      <a:pt x="0" y="40"/>
                      <a:pt x="0" y="40"/>
                      <a:pt x="0" y="40"/>
                    </a:cubicBezTo>
                    <a:cubicBezTo>
                      <a:pt x="0" y="55"/>
                      <a:pt x="0" y="55"/>
                      <a:pt x="0" y="55"/>
                    </a:cubicBezTo>
                    <a:cubicBezTo>
                      <a:pt x="0" y="55"/>
                      <a:pt x="0" y="55"/>
                      <a:pt x="0" y="55"/>
                    </a:cubicBezTo>
                    <a:cubicBezTo>
                      <a:pt x="0" y="55"/>
                      <a:pt x="0" y="55"/>
                      <a:pt x="0" y="55"/>
                    </a:cubicBezTo>
                    <a:cubicBezTo>
                      <a:pt x="0" y="70"/>
                      <a:pt x="12" y="82"/>
                      <a:pt x="27" y="82"/>
                    </a:cubicBezTo>
                    <a:cubicBezTo>
                      <a:pt x="40" y="82"/>
                      <a:pt x="52" y="71"/>
                      <a:pt x="53" y="58"/>
                    </a:cubicBezTo>
                    <a:cubicBezTo>
                      <a:pt x="53" y="58"/>
                      <a:pt x="53" y="58"/>
                      <a:pt x="53" y="58"/>
                    </a:cubicBezTo>
                    <a:lnTo>
                      <a:pt x="53" y="57"/>
                    </a:ln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310" name="Group 309"/>
            <p:cNvGrpSpPr/>
            <p:nvPr/>
          </p:nvGrpSpPr>
          <p:grpSpPr>
            <a:xfrm>
              <a:off x="5952459" y="3002911"/>
              <a:ext cx="348237" cy="349360"/>
              <a:chOff x="5887536" y="3002911"/>
              <a:chExt cx="348237" cy="349360"/>
            </a:xfrm>
          </p:grpSpPr>
          <p:sp>
            <p:nvSpPr>
              <p:cNvPr id="21" name="Rectangle 16"/>
              <p:cNvSpPr>
                <a:spLocks noChangeArrowheads="1"/>
              </p:cNvSpPr>
              <p:nvPr/>
            </p:nvSpPr>
            <p:spPr bwMode="auto">
              <a:xfrm>
                <a:off x="5887536" y="3002911"/>
                <a:ext cx="348237" cy="349360"/>
              </a:xfrm>
              <a:prstGeom prst="rect">
                <a:avLst/>
              </a:prstGeom>
              <a:solidFill>
                <a:schemeClr val="accent4"/>
              </a:solidFill>
              <a:ln>
                <a:noFill/>
              </a:ln>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40" name="Oval 54"/>
              <p:cNvSpPr>
                <a:spLocks noChangeArrowheads="1"/>
              </p:cNvSpPr>
              <p:nvPr/>
            </p:nvSpPr>
            <p:spPr bwMode="auto">
              <a:xfrm>
                <a:off x="5965046" y="3084915"/>
                <a:ext cx="188722" cy="1875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41" name="Oval 55"/>
              <p:cNvSpPr>
                <a:spLocks noChangeArrowheads="1"/>
              </p:cNvSpPr>
              <p:nvPr/>
            </p:nvSpPr>
            <p:spPr bwMode="auto">
              <a:xfrm>
                <a:off x="6002544" y="3124232"/>
                <a:ext cx="108965" cy="108964"/>
              </a:xfrm>
              <a:prstGeom prst="ellipse">
                <a:avLst/>
              </a:prstGeom>
              <a:noFill/>
              <a:ln w="7938"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42" name="Freeform 56"/>
              <p:cNvSpPr>
                <a:spLocks/>
              </p:cNvSpPr>
              <p:nvPr/>
            </p:nvSpPr>
            <p:spPr bwMode="auto">
              <a:xfrm>
                <a:off x="6165002" y="3101765"/>
                <a:ext cx="15727" cy="153898"/>
              </a:xfrm>
              <a:custGeom>
                <a:avLst/>
                <a:gdLst>
                  <a:gd name="T0" fmla="*/ 6 w 6"/>
                  <a:gd name="T1" fmla="*/ 0 h 58"/>
                  <a:gd name="T2" fmla="*/ 0 w 6"/>
                  <a:gd name="T3" fmla="*/ 7 h 58"/>
                  <a:gd name="T4" fmla="*/ 0 w 6"/>
                  <a:gd name="T5" fmla="*/ 7 h 58"/>
                  <a:gd name="T6" fmla="*/ 0 w 6"/>
                  <a:gd name="T7" fmla="*/ 28 h 58"/>
                  <a:gd name="T8" fmla="*/ 1 w 6"/>
                  <a:gd name="T9" fmla="*/ 28 h 58"/>
                  <a:gd name="T10" fmla="*/ 2 w 6"/>
                  <a:gd name="T11" fmla="*/ 28 h 58"/>
                  <a:gd name="T12" fmla="*/ 2 w 6"/>
                  <a:gd name="T13" fmla="*/ 36 h 58"/>
                  <a:gd name="T14" fmla="*/ 0 w 6"/>
                  <a:gd name="T15" fmla="*/ 39 h 58"/>
                  <a:gd name="T16" fmla="*/ 0 w 6"/>
                  <a:gd name="T17" fmla="*/ 55 h 58"/>
                  <a:gd name="T18" fmla="*/ 3 w 6"/>
                  <a:gd name="T19" fmla="*/ 58 h 58"/>
                  <a:gd name="T20" fmla="*/ 3 w 6"/>
                  <a:gd name="T21" fmla="*/ 58 h 58"/>
                  <a:gd name="T22" fmla="*/ 6 w 6"/>
                  <a:gd name="T23" fmla="*/ 55 h 58"/>
                  <a:gd name="T24" fmla="*/ 6 w 6"/>
                  <a:gd name="T25"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58">
                    <a:moveTo>
                      <a:pt x="6" y="0"/>
                    </a:moveTo>
                    <a:cubicBezTo>
                      <a:pt x="2" y="1"/>
                      <a:pt x="0" y="4"/>
                      <a:pt x="0" y="7"/>
                    </a:cubicBezTo>
                    <a:cubicBezTo>
                      <a:pt x="0" y="7"/>
                      <a:pt x="0" y="7"/>
                      <a:pt x="0" y="7"/>
                    </a:cubicBezTo>
                    <a:cubicBezTo>
                      <a:pt x="0" y="7"/>
                      <a:pt x="0" y="28"/>
                      <a:pt x="0" y="28"/>
                    </a:cubicBezTo>
                    <a:cubicBezTo>
                      <a:pt x="0" y="28"/>
                      <a:pt x="0" y="28"/>
                      <a:pt x="1" y="28"/>
                    </a:cubicBezTo>
                    <a:cubicBezTo>
                      <a:pt x="2" y="28"/>
                      <a:pt x="2" y="28"/>
                      <a:pt x="2" y="28"/>
                    </a:cubicBezTo>
                    <a:cubicBezTo>
                      <a:pt x="2" y="36"/>
                      <a:pt x="2" y="36"/>
                      <a:pt x="2" y="36"/>
                    </a:cubicBezTo>
                    <a:cubicBezTo>
                      <a:pt x="1" y="36"/>
                      <a:pt x="0" y="37"/>
                      <a:pt x="0" y="39"/>
                    </a:cubicBezTo>
                    <a:cubicBezTo>
                      <a:pt x="0" y="55"/>
                      <a:pt x="0" y="55"/>
                      <a:pt x="0" y="55"/>
                    </a:cubicBezTo>
                    <a:cubicBezTo>
                      <a:pt x="0" y="57"/>
                      <a:pt x="1" y="58"/>
                      <a:pt x="3" y="58"/>
                    </a:cubicBezTo>
                    <a:cubicBezTo>
                      <a:pt x="3" y="58"/>
                      <a:pt x="3" y="58"/>
                      <a:pt x="3" y="58"/>
                    </a:cubicBezTo>
                    <a:cubicBezTo>
                      <a:pt x="4" y="58"/>
                      <a:pt x="6" y="57"/>
                      <a:pt x="6" y="55"/>
                    </a:cubicBez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43" name="Freeform 57"/>
              <p:cNvSpPr>
                <a:spLocks/>
              </p:cNvSpPr>
              <p:nvPr/>
            </p:nvSpPr>
            <p:spPr bwMode="auto">
              <a:xfrm>
                <a:off x="5930223" y="3101765"/>
                <a:ext cx="29207" cy="153898"/>
              </a:xfrm>
              <a:custGeom>
                <a:avLst/>
                <a:gdLst>
                  <a:gd name="T0" fmla="*/ 9 w 11"/>
                  <a:gd name="T1" fmla="*/ 12 h 58"/>
                  <a:gd name="T2" fmla="*/ 9 w 11"/>
                  <a:gd name="T3" fmla="*/ 13 h 58"/>
                  <a:gd name="T4" fmla="*/ 8 w 11"/>
                  <a:gd name="T5" fmla="*/ 12 h 58"/>
                  <a:gd name="T6" fmla="*/ 7 w 11"/>
                  <a:gd name="T7" fmla="*/ 0 h 58"/>
                  <a:gd name="T8" fmla="*/ 7 w 11"/>
                  <a:gd name="T9" fmla="*/ 0 h 58"/>
                  <a:gd name="T10" fmla="*/ 6 w 11"/>
                  <a:gd name="T11" fmla="*/ 12 h 58"/>
                  <a:gd name="T12" fmla="*/ 5 w 11"/>
                  <a:gd name="T13" fmla="*/ 13 h 58"/>
                  <a:gd name="T14" fmla="*/ 4 w 11"/>
                  <a:gd name="T15" fmla="*/ 12 h 58"/>
                  <a:gd name="T16" fmla="*/ 4 w 11"/>
                  <a:gd name="T17" fmla="*/ 0 h 58"/>
                  <a:gd name="T18" fmla="*/ 3 w 11"/>
                  <a:gd name="T19" fmla="*/ 0 h 58"/>
                  <a:gd name="T20" fmla="*/ 3 w 11"/>
                  <a:gd name="T21" fmla="*/ 12 h 58"/>
                  <a:gd name="T22" fmla="*/ 2 w 11"/>
                  <a:gd name="T23" fmla="*/ 13 h 58"/>
                  <a:gd name="T24" fmla="*/ 1 w 11"/>
                  <a:gd name="T25" fmla="*/ 12 h 58"/>
                  <a:gd name="T26" fmla="*/ 1 w 11"/>
                  <a:gd name="T27" fmla="*/ 1 h 58"/>
                  <a:gd name="T28" fmla="*/ 1 w 11"/>
                  <a:gd name="T29" fmla="*/ 1 h 58"/>
                  <a:gd name="T30" fmla="*/ 0 w 11"/>
                  <a:gd name="T31" fmla="*/ 14 h 58"/>
                  <a:gd name="T32" fmla="*/ 4 w 11"/>
                  <a:gd name="T33" fmla="*/ 19 h 58"/>
                  <a:gd name="T34" fmla="*/ 4 w 11"/>
                  <a:gd name="T35" fmla="*/ 36 h 58"/>
                  <a:gd name="T36" fmla="*/ 2 w 11"/>
                  <a:gd name="T37" fmla="*/ 39 h 58"/>
                  <a:gd name="T38" fmla="*/ 2 w 11"/>
                  <a:gd name="T39" fmla="*/ 48 h 58"/>
                  <a:gd name="T40" fmla="*/ 2 w 11"/>
                  <a:gd name="T41" fmla="*/ 45 h 58"/>
                  <a:gd name="T42" fmla="*/ 2 w 11"/>
                  <a:gd name="T43" fmla="*/ 55 h 58"/>
                  <a:gd name="T44" fmla="*/ 5 w 11"/>
                  <a:gd name="T45" fmla="*/ 58 h 58"/>
                  <a:gd name="T46" fmla="*/ 5 w 11"/>
                  <a:gd name="T47" fmla="*/ 58 h 58"/>
                  <a:gd name="T48" fmla="*/ 8 w 11"/>
                  <a:gd name="T49" fmla="*/ 55 h 58"/>
                  <a:gd name="T50" fmla="*/ 8 w 11"/>
                  <a:gd name="T51" fmla="*/ 45 h 58"/>
                  <a:gd name="T52" fmla="*/ 8 w 11"/>
                  <a:gd name="T53" fmla="*/ 48 h 58"/>
                  <a:gd name="T54" fmla="*/ 8 w 11"/>
                  <a:gd name="T55" fmla="*/ 39 h 58"/>
                  <a:gd name="T56" fmla="*/ 6 w 11"/>
                  <a:gd name="T57" fmla="*/ 36 h 58"/>
                  <a:gd name="T58" fmla="*/ 6 w 11"/>
                  <a:gd name="T59" fmla="*/ 19 h 58"/>
                  <a:gd name="T60" fmla="*/ 11 w 11"/>
                  <a:gd name="T61" fmla="*/ 14 h 58"/>
                  <a:gd name="T62" fmla="*/ 10 w 11"/>
                  <a:gd name="T63" fmla="*/ 1 h 58"/>
                  <a:gd name="T64" fmla="*/ 9 w 11"/>
                  <a:gd name="T65" fmla="*/ 1 h 58"/>
                  <a:gd name="T66" fmla="*/ 9 w 11"/>
                  <a:gd name="T67"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 h="58">
                    <a:moveTo>
                      <a:pt x="9" y="12"/>
                    </a:moveTo>
                    <a:cubicBezTo>
                      <a:pt x="9" y="12"/>
                      <a:pt x="9" y="13"/>
                      <a:pt x="9" y="13"/>
                    </a:cubicBezTo>
                    <a:cubicBezTo>
                      <a:pt x="8" y="13"/>
                      <a:pt x="8" y="12"/>
                      <a:pt x="8" y="12"/>
                    </a:cubicBezTo>
                    <a:cubicBezTo>
                      <a:pt x="7" y="0"/>
                      <a:pt x="7" y="0"/>
                      <a:pt x="7" y="0"/>
                    </a:cubicBezTo>
                    <a:cubicBezTo>
                      <a:pt x="7" y="0"/>
                      <a:pt x="7" y="0"/>
                      <a:pt x="7" y="0"/>
                    </a:cubicBezTo>
                    <a:cubicBezTo>
                      <a:pt x="6" y="12"/>
                      <a:pt x="6" y="12"/>
                      <a:pt x="6" y="12"/>
                    </a:cubicBezTo>
                    <a:cubicBezTo>
                      <a:pt x="6" y="13"/>
                      <a:pt x="6" y="13"/>
                      <a:pt x="5" y="13"/>
                    </a:cubicBezTo>
                    <a:cubicBezTo>
                      <a:pt x="5" y="13"/>
                      <a:pt x="4" y="13"/>
                      <a:pt x="4" y="12"/>
                    </a:cubicBezTo>
                    <a:cubicBezTo>
                      <a:pt x="4" y="0"/>
                      <a:pt x="4" y="0"/>
                      <a:pt x="4" y="0"/>
                    </a:cubicBezTo>
                    <a:cubicBezTo>
                      <a:pt x="3" y="0"/>
                      <a:pt x="3" y="0"/>
                      <a:pt x="3" y="0"/>
                    </a:cubicBezTo>
                    <a:cubicBezTo>
                      <a:pt x="3" y="12"/>
                      <a:pt x="3" y="12"/>
                      <a:pt x="3" y="12"/>
                    </a:cubicBezTo>
                    <a:cubicBezTo>
                      <a:pt x="3" y="12"/>
                      <a:pt x="2" y="13"/>
                      <a:pt x="2" y="13"/>
                    </a:cubicBezTo>
                    <a:cubicBezTo>
                      <a:pt x="1" y="13"/>
                      <a:pt x="1" y="12"/>
                      <a:pt x="1" y="12"/>
                    </a:cubicBezTo>
                    <a:cubicBezTo>
                      <a:pt x="1" y="1"/>
                      <a:pt x="1" y="1"/>
                      <a:pt x="1" y="1"/>
                    </a:cubicBezTo>
                    <a:cubicBezTo>
                      <a:pt x="1" y="1"/>
                      <a:pt x="1" y="1"/>
                      <a:pt x="1" y="1"/>
                    </a:cubicBezTo>
                    <a:cubicBezTo>
                      <a:pt x="0" y="14"/>
                      <a:pt x="0" y="14"/>
                      <a:pt x="0" y="14"/>
                    </a:cubicBezTo>
                    <a:cubicBezTo>
                      <a:pt x="0" y="17"/>
                      <a:pt x="2" y="19"/>
                      <a:pt x="4" y="19"/>
                    </a:cubicBezTo>
                    <a:cubicBezTo>
                      <a:pt x="4" y="36"/>
                      <a:pt x="4" y="36"/>
                      <a:pt x="4" y="36"/>
                    </a:cubicBezTo>
                    <a:cubicBezTo>
                      <a:pt x="3" y="36"/>
                      <a:pt x="2" y="37"/>
                      <a:pt x="2" y="39"/>
                    </a:cubicBezTo>
                    <a:cubicBezTo>
                      <a:pt x="2" y="48"/>
                      <a:pt x="2" y="48"/>
                      <a:pt x="2" y="48"/>
                    </a:cubicBezTo>
                    <a:cubicBezTo>
                      <a:pt x="2" y="45"/>
                      <a:pt x="2" y="45"/>
                      <a:pt x="2" y="45"/>
                    </a:cubicBezTo>
                    <a:cubicBezTo>
                      <a:pt x="2" y="55"/>
                      <a:pt x="2" y="55"/>
                      <a:pt x="2" y="55"/>
                    </a:cubicBezTo>
                    <a:cubicBezTo>
                      <a:pt x="2" y="57"/>
                      <a:pt x="4" y="58"/>
                      <a:pt x="5" y="58"/>
                    </a:cubicBezTo>
                    <a:cubicBezTo>
                      <a:pt x="5" y="58"/>
                      <a:pt x="5" y="58"/>
                      <a:pt x="5" y="58"/>
                    </a:cubicBezTo>
                    <a:cubicBezTo>
                      <a:pt x="7" y="58"/>
                      <a:pt x="8" y="57"/>
                      <a:pt x="8" y="55"/>
                    </a:cubicBezTo>
                    <a:cubicBezTo>
                      <a:pt x="8" y="45"/>
                      <a:pt x="8" y="45"/>
                      <a:pt x="8" y="45"/>
                    </a:cubicBezTo>
                    <a:cubicBezTo>
                      <a:pt x="8" y="48"/>
                      <a:pt x="8" y="48"/>
                      <a:pt x="8" y="48"/>
                    </a:cubicBezTo>
                    <a:cubicBezTo>
                      <a:pt x="8" y="39"/>
                      <a:pt x="8" y="39"/>
                      <a:pt x="8" y="39"/>
                    </a:cubicBezTo>
                    <a:cubicBezTo>
                      <a:pt x="8" y="37"/>
                      <a:pt x="7" y="36"/>
                      <a:pt x="6" y="36"/>
                    </a:cubicBezTo>
                    <a:cubicBezTo>
                      <a:pt x="6" y="19"/>
                      <a:pt x="6" y="19"/>
                      <a:pt x="6" y="19"/>
                    </a:cubicBezTo>
                    <a:cubicBezTo>
                      <a:pt x="9" y="19"/>
                      <a:pt x="11" y="17"/>
                      <a:pt x="11" y="14"/>
                    </a:cubicBezTo>
                    <a:cubicBezTo>
                      <a:pt x="10" y="1"/>
                      <a:pt x="10" y="1"/>
                      <a:pt x="10" y="1"/>
                    </a:cubicBezTo>
                    <a:cubicBezTo>
                      <a:pt x="9" y="1"/>
                      <a:pt x="9" y="1"/>
                      <a:pt x="9" y="1"/>
                    </a:cubicBezTo>
                    <a:lnTo>
                      <a:pt x="9"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316" name="Group 315"/>
            <p:cNvGrpSpPr/>
            <p:nvPr/>
          </p:nvGrpSpPr>
          <p:grpSpPr>
            <a:xfrm>
              <a:off x="7602052" y="3524027"/>
              <a:ext cx="238184" cy="241288"/>
              <a:chOff x="4947295" y="3002911"/>
              <a:chExt cx="344867" cy="349360"/>
            </a:xfrm>
          </p:grpSpPr>
          <p:sp>
            <p:nvSpPr>
              <p:cNvPr id="29" name="Rectangle 19"/>
              <p:cNvSpPr>
                <a:spLocks noChangeArrowheads="1"/>
              </p:cNvSpPr>
              <p:nvPr/>
            </p:nvSpPr>
            <p:spPr bwMode="auto">
              <a:xfrm>
                <a:off x="4947295" y="3002911"/>
                <a:ext cx="344867" cy="349360"/>
              </a:xfrm>
              <a:prstGeom prst="rect">
                <a:avLst/>
              </a:prstGeom>
              <a:solidFill>
                <a:srgbClr val="BBBD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44" name="Freeform 58"/>
              <p:cNvSpPr>
                <a:spLocks/>
              </p:cNvSpPr>
              <p:nvPr/>
            </p:nvSpPr>
            <p:spPr bwMode="auto">
              <a:xfrm>
                <a:off x="5032670" y="3144452"/>
                <a:ext cx="177489" cy="122444"/>
              </a:xfrm>
              <a:custGeom>
                <a:avLst/>
                <a:gdLst>
                  <a:gd name="T0" fmla="*/ 67 w 67"/>
                  <a:gd name="T1" fmla="*/ 44 h 46"/>
                  <a:gd name="T2" fmla="*/ 65 w 67"/>
                  <a:gd name="T3" fmla="*/ 46 h 46"/>
                  <a:gd name="T4" fmla="*/ 2 w 67"/>
                  <a:gd name="T5" fmla="*/ 46 h 46"/>
                  <a:gd name="T6" fmla="*/ 0 w 67"/>
                  <a:gd name="T7" fmla="*/ 44 h 46"/>
                  <a:gd name="T8" fmla="*/ 0 w 67"/>
                  <a:gd name="T9" fmla="*/ 3 h 46"/>
                  <a:gd name="T10" fmla="*/ 2 w 67"/>
                  <a:gd name="T11" fmla="*/ 0 h 46"/>
                  <a:gd name="T12" fmla="*/ 65 w 67"/>
                  <a:gd name="T13" fmla="*/ 0 h 46"/>
                  <a:gd name="T14" fmla="*/ 67 w 67"/>
                  <a:gd name="T15" fmla="*/ 3 h 46"/>
                  <a:gd name="T16" fmla="*/ 67 w 67"/>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46">
                    <a:moveTo>
                      <a:pt x="67" y="44"/>
                    </a:moveTo>
                    <a:cubicBezTo>
                      <a:pt x="67" y="45"/>
                      <a:pt x="66" y="46"/>
                      <a:pt x="65" y="46"/>
                    </a:cubicBezTo>
                    <a:cubicBezTo>
                      <a:pt x="2" y="46"/>
                      <a:pt x="2" y="46"/>
                      <a:pt x="2" y="46"/>
                    </a:cubicBezTo>
                    <a:cubicBezTo>
                      <a:pt x="1" y="46"/>
                      <a:pt x="0" y="45"/>
                      <a:pt x="0" y="44"/>
                    </a:cubicBezTo>
                    <a:cubicBezTo>
                      <a:pt x="0" y="3"/>
                      <a:pt x="0" y="3"/>
                      <a:pt x="0" y="3"/>
                    </a:cubicBezTo>
                    <a:cubicBezTo>
                      <a:pt x="0" y="1"/>
                      <a:pt x="1" y="0"/>
                      <a:pt x="2" y="0"/>
                    </a:cubicBezTo>
                    <a:cubicBezTo>
                      <a:pt x="65" y="0"/>
                      <a:pt x="65" y="0"/>
                      <a:pt x="65" y="0"/>
                    </a:cubicBezTo>
                    <a:cubicBezTo>
                      <a:pt x="66" y="0"/>
                      <a:pt x="67" y="1"/>
                      <a:pt x="67" y="3"/>
                    </a:cubicBezTo>
                    <a:lnTo>
                      <a:pt x="67" y="44"/>
                    </a:ln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52" name="Freeform 59"/>
              <p:cNvSpPr>
                <a:spLocks/>
              </p:cNvSpPr>
              <p:nvPr/>
            </p:nvSpPr>
            <p:spPr bwMode="auto">
              <a:xfrm>
                <a:off x="5042780" y="3154562"/>
                <a:ext cx="151652" cy="98854"/>
              </a:xfrm>
              <a:custGeom>
                <a:avLst/>
                <a:gdLst>
                  <a:gd name="T0" fmla="*/ 55 w 57"/>
                  <a:gd name="T1" fmla="*/ 4 h 37"/>
                  <a:gd name="T2" fmla="*/ 29 w 57"/>
                  <a:gd name="T3" fmla="*/ 0 h 37"/>
                  <a:gd name="T4" fmla="*/ 3 w 57"/>
                  <a:gd name="T5" fmla="*/ 4 h 37"/>
                  <a:gd name="T6" fmla="*/ 3 w 57"/>
                  <a:gd name="T7" fmla="*/ 4 h 37"/>
                  <a:gd name="T8" fmla="*/ 0 w 57"/>
                  <a:gd name="T9" fmla="*/ 19 h 37"/>
                  <a:gd name="T10" fmla="*/ 3 w 57"/>
                  <a:gd name="T11" fmla="*/ 34 h 37"/>
                  <a:gd name="T12" fmla="*/ 3 w 57"/>
                  <a:gd name="T13" fmla="*/ 34 h 37"/>
                  <a:gd name="T14" fmla="*/ 29 w 57"/>
                  <a:gd name="T15" fmla="*/ 37 h 37"/>
                  <a:gd name="T16" fmla="*/ 55 w 57"/>
                  <a:gd name="T17" fmla="*/ 34 h 37"/>
                  <a:gd name="T18" fmla="*/ 57 w 57"/>
                  <a:gd name="T19" fmla="*/ 19 h 37"/>
                  <a:gd name="T20" fmla="*/ 55 w 57"/>
                  <a:gd name="T21"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37">
                    <a:moveTo>
                      <a:pt x="55" y="4"/>
                    </a:moveTo>
                    <a:cubicBezTo>
                      <a:pt x="46" y="1"/>
                      <a:pt x="38" y="0"/>
                      <a:pt x="29" y="0"/>
                    </a:cubicBezTo>
                    <a:cubicBezTo>
                      <a:pt x="20" y="0"/>
                      <a:pt x="11" y="1"/>
                      <a:pt x="3" y="4"/>
                    </a:cubicBezTo>
                    <a:cubicBezTo>
                      <a:pt x="3" y="4"/>
                      <a:pt x="3" y="4"/>
                      <a:pt x="3" y="4"/>
                    </a:cubicBezTo>
                    <a:cubicBezTo>
                      <a:pt x="1" y="8"/>
                      <a:pt x="0" y="13"/>
                      <a:pt x="0" y="19"/>
                    </a:cubicBezTo>
                    <a:cubicBezTo>
                      <a:pt x="0" y="24"/>
                      <a:pt x="1" y="29"/>
                      <a:pt x="3" y="34"/>
                    </a:cubicBezTo>
                    <a:cubicBezTo>
                      <a:pt x="3" y="34"/>
                      <a:pt x="3" y="34"/>
                      <a:pt x="3" y="34"/>
                    </a:cubicBezTo>
                    <a:cubicBezTo>
                      <a:pt x="11" y="36"/>
                      <a:pt x="20" y="37"/>
                      <a:pt x="29" y="37"/>
                    </a:cubicBezTo>
                    <a:cubicBezTo>
                      <a:pt x="38" y="37"/>
                      <a:pt x="46" y="36"/>
                      <a:pt x="55" y="34"/>
                    </a:cubicBezTo>
                    <a:cubicBezTo>
                      <a:pt x="56" y="29"/>
                      <a:pt x="57" y="24"/>
                      <a:pt x="57" y="19"/>
                    </a:cubicBezTo>
                    <a:cubicBezTo>
                      <a:pt x="57" y="13"/>
                      <a:pt x="56" y="8"/>
                      <a:pt x="55"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53" name="Freeform 60"/>
              <p:cNvSpPr>
                <a:spLocks/>
              </p:cNvSpPr>
              <p:nvPr/>
            </p:nvSpPr>
            <p:spPr bwMode="auto">
              <a:xfrm>
                <a:off x="5058507" y="3074805"/>
                <a:ext cx="120198" cy="60661"/>
              </a:xfrm>
              <a:custGeom>
                <a:avLst/>
                <a:gdLst>
                  <a:gd name="T0" fmla="*/ 0 w 107"/>
                  <a:gd name="T1" fmla="*/ 0 h 54"/>
                  <a:gd name="T2" fmla="*/ 55 w 107"/>
                  <a:gd name="T3" fmla="*/ 54 h 54"/>
                  <a:gd name="T4" fmla="*/ 107 w 107"/>
                  <a:gd name="T5" fmla="*/ 0 h 54"/>
                </a:gdLst>
                <a:ahLst/>
                <a:cxnLst>
                  <a:cxn ang="0">
                    <a:pos x="T0" y="T1"/>
                  </a:cxn>
                  <a:cxn ang="0">
                    <a:pos x="T2" y="T3"/>
                  </a:cxn>
                  <a:cxn ang="0">
                    <a:pos x="T4" y="T5"/>
                  </a:cxn>
                </a:cxnLst>
                <a:rect l="0" t="0" r="r" b="b"/>
                <a:pathLst>
                  <a:path w="107" h="54">
                    <a:moveTo>
                      <a:pt x="0" y="0"/>
                    </a:moveTo>
                    <a:lnTo>
                      <a:pt x="55" y="54"/>
                    </a:lnTo>
                    <a:lnTo>
                      <a:pt x="107" y="0"/>
                    </a:lnTo>
                  </a:path>
                </a:pathLst>
              </a:custGeom>
              <a:noFill/>
              <a:ln w="11113" cap="rnd">
                <a:solidFill>
                  <a:srgbClr val="672A7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54" name="Freeform 61"/>
              <p:cNvSpPr>
                <a:spLocks/>
              </p:cNvSpPr>
              <p:nvPr/>
            </p:nvSpPr>
            <p:spPr bwMode="auto">
              <a:xfrm>
                <a:off x="5095577" y="3133219"/>
                <a:ext cx="46058" cy="11233"/>
              </a:xfrm>
              <a:custGeom>
                <a:avLst/>
                <a:gdLst>
                  <a:gd name="T0" fmla="*/ 17 w 17"/>
                  <a:gd name="T1" fmla="*/ 4 h 4"/>
                  <a:gd name="T2" fmla="*/ 9 w 17"/>
                  <a:gd name="T3" fmla="*/ 0 h 4"/>
                  <a:gd name="T4" fmla="*/ 0 w 17"/>
                  <a:gd name="T5" fmla="*/ 4 h 4"/>
                  <a:gd name="T6" fmla="*/ 17 w 17"/>
                  <a:gd name="T7" fmla="*/ 4 h 4"/>
                </a:gdLst>
                <a:ahLst/>
                <a:cxnLst>
                  <a:cxn ang="0">
                    <a:pos x="T0" y="T1"/>
                  </a:cxn>
                  <a:cxn ang="0">
                    <a:pos x="T2" y="T3"/>
                  </a:cxn>
                  <a:cxn ang="0">
                    <a:pos x="T4" y="T5"/>
                  </a:cxn>
                  <a:cxn ang="0">
                    <a:pos x="T6" y="T7"/>
                  </a:cxn>
                </a:cxnLst>
                <a:rect l="0" t="0" r="r" b="b"/>
                <a:pathLst>
                  <a:path w="17" h="4">
                    <a:moveTo>
                      <a:pt x="17" y="4"/>
                    </a:moveTo>
                    <a:cubicBezTo>
                      <a:pt x="15" y="2"/>
                      <a:pt x="12" y="0"/>
                      <a:pt x="9" y="0"/>
                    </a:cubicBezTo>
                    <a:cubicBezTo>
                      <a:pt x="5" y="0"/>
                      <a:pt x="2" y="2"/>
                      <a:pt x="0" y="4"/>
                    </a:cubicBezTo>
                    <a:lnTo>
                      <a:pt x="17" y="4"/>
                    </a:ln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314" name="Group 313"/>
            <p:cNvGrpSpPr/>
            <p:nvPr/>
          </p:nvGrpSpPr>
          <p:grpSpPr>
            <a:xfrm>
              <a:off x="6033653" y="3468685"/>
              <a:ext cx="261032" cy="261874"/>
              <a:chOff x="6138041" y="3437645"/>
              <a:chExt cx="348237" cy="349360"/>
            </a:xfrm>
          </p:grpSpPr>
          <p:sp>
            <p:nvSpPr>
              <p:cNvPr id="71" name="Rectangle 30"/>
              <p:cNvSpPr>
                <a:spLocks noChangeArrowheads="1"/>
              </p:cNvSpPr>
              <p:nvPr/>
            </p:nvSpPr>
            <p:spPr bwMode="auto">
              <a:xfrm>
                <a:off x="6138041" y="3437645"/>
                <a:ext cx="348237" cy="349360"/>
              </a:xfrm>
              <a:prstGeom prst="rect">
                <a:avLst/>
              </a:prstGeom>
              <a:solidFill>
                <a:srgbClr val="BBBD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55" name="Freeform 62"/>
              <p:cNvSpPr>
                <a:spLocks noEditPoints="1"/>
              </p:cNvSpPr>
              <p:nvPr/>
            </p:nvSpPr>
            <p:spPr bwMode="auto">
              <a:xfrm>
                <a:off x="6190839" y="3589297"/>
                <a:ext cx="93238" cy="94361"/>
              </a:xfrm>
              <a:custGeom>
                <a:avLst/>
                <a:gdLst>
                  <a:gd name="T0" fmla="*/ 18 w 35"/>
                  <a:gd name="T1" fmla="*/ 35 h 35"/>
                  <a:gd name="T2" fmla="*/ 0 w 35"/>
                  <a:gd name="T3" fmla="*/ 17 h 35"/>
                  <a:gd name="T4" fmla="*/ 18 w 35"/>
                  <a:gd name="T5" fmla="*/ 0 h 35"/>
                  <a:gd name="T6" fmla="*/ 35 w 35"/>
                  <a:gd name="T7" fmla="*/ 17 h 35"/>
                  <a:gd name="T8" fmla="*/ 18 w 35"/>
                  <a:gd name="T9" fmla="*/ 35 h 35"/>
                  <a:gd name="T10" fmla="*/ 18 w 35"/>
                  <a:gd name="T11" fmla="*/ 3 h 35"/>
                  <a:gd name="T12" fmla="*/ 3 w 35"/>
                  <a:gd name="T13" fmla="*/ 17 h 35"/>
                  <a:gd name="T14" fmla="*/ 18 w 35"/>
                  <a:gd name="T15" fmla="*/ 32 h 35"/>
                  <a:gd name="T16" fmla="*/ 32 w 35"/>
                  <a:gd name="T17" fmla="*/ 17 h 35"/>
                  <a:gd name="T18" fmla="*/ 18 w 35"/>
                  <a:gd name="T19"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35"/>
                    </a:moveTo>
                    <a:cubicBezTo>
                      <a:pt x="8" y="35"/>
                      <a:pt x="0" y="27"/>
                      <a:pt x="0" y="17"/>
                    </a:cubicBezTo>
                    <a:cubicBezTo>
                      <a:pt x="0" y="8"/>
                      <a:pt x="8" y="0"/>
                      <a:pt x="18" y="0"/>
                    </a:cubicBezTo>
                    <a:cubicBezTo>
                      <a:pt x="27" y="0"/>
                      <a:pt x="35" y="8"/>
                      <a:pt x="35" y="17"/>
                    </a:cubicBezTo>
                    <a:cubicBezTo>
                      <a:pt x="35" y="27"/>
                      <a:pt x="27" y="35"/>
                      <a:pt x="18" y="35"/>
                    </a:cubicBezTo>
                    <a:close/>
                    <a:moveTo>
                      <a:pt x="18" y="3"/>
                    </a:moveTo>
                    <a:cubicBezTo>
                      <a:pt x="9" y="3"/>
                      <a:pt x="3" y="9"/>
                      <a:pt x="3" y="17"/>
                    </a:cubicBezTo>
                    <a:cubicBezTo>
                      <a:pt x="3" y="25"/>
                      <a:pt x="9" y="32"/>
                      <a:pt x="18" y="32"/>
                    </a:cubicBezTo>
                    <a:cubicBezTo>
                      <a:pt x="26" y="32"/>
                      <a:pt x="32" y="25"/>
                      <a:pt x="32" y="17"/>
                    </a:cubicBezTo>
                    <a:cubicBezTo>
                      <a:pt x="32" y="9"/>
                      <a:pt x="26" y="3"/>
                      <a:pt x="18" y="3"/>
                    </a:cubicBez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56" name="Freeform 63"/>
              <p:cNvSpPr>
                <a:spLocks noEditPoints="1"/>
              </p:cNvSpPr>
              <p:nvPr/>
            </p:nvSpPr>
            <p:spPr bwMode="auto">
              <a:xfrm>
                <a:off x="6340243" y="3589297"/>
                <a:ext cx="93238" cy="94361"/>
              </a:xfrm>
              <a:custGeom>
                <a:avLst/>
                <a:gdLst>
                  <a:gd name="T0" fmla="*/ 18 w 35"/>
                  <a:gd name="T1" fmla="*/ 35 h 35"/>
                  <a:gd name="T2" fmla="*/ 0 w 35"/>
                  <a:gd name="T3" fmla="*/ 17 h 35"/>
                  <a:gd name="T4" fmla="*/ 18 w 35"/>
                  <a:gd name="T5" fmla="*/ 0 h 35"/>
                  <a:gd name="T6" fmla="*/ 35 w 35"/>
                  <a:gd name="T7" fmla="*/ 17 h 35"/>
                  <a:gd name="T8" fmla="*/ 18 w 35"/>
                  <a:gd name="T9" fmla="*/ 35 h 35"/>
                  <a:gd name="T10" fmla="*/ 18 w 35"/>
                  <a:gd name="T11" fmla="*/ 3 h 35"/>
                  <a:gd name="T12" fmla="*/ 3 w 35"/>
                  <a:gd name="T13" fmla="*/ 17 h 35"/>
                  <a:gd name="T14" fmla="*/ 18 w 35"/>
                  <a:gd name="T15" fmla="*/ 32 h 35"/>
                  <a:gd name="T16" fmla="*/ 32 w 35"/>
                  <a:gd name="T17" fmla="*/ 17 h 35"/>
                  <a:gd name="T18" fmla="*/ 18 w 35"/>
                  <a:gd name="T19"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35"/>
                    </a:moveTo>
                    <a:cubicBezTo>
                      <a:pt x="8" y="35"/>
                      <a:pt x="0" y="27"/>
                      <a:pt x="0" y="17"/>
                    </a:cubicBezTo>
                    <a:cubicBezTo>
                      <a:pt x="0" y="8"/>
                      <a:pt x="8" y="0"/>
                      <a:pt x="18" y="0"/>
                    </a:cubicBezTo>
                    <a:cubicBezTo>
                      <a:pt x="27" y="0"/>
                      <a:pt x="35" y="8"/>
                      <a:pt x="35" y="17"/>
                    </a:cubicBezTo>
                    <a:cubicBezTo>
                      <a:pt x="35" y="27"/>
                      <a:pt x="27" y="35"/>
                      <a:pt x="18" y="35"/>
                    </a:cubicBezTo>
                    <a:close/>
                    <a:moveTo>
                      <a:pt x="18" y="3"/>
                    </a:moveTo>
                    <a:cubicBezTo>
                      <a:pt x="9" y="3"/>
                      <a:pt x="3" y="9"/>
                      <a:pt x="3" y="17"/>
                    </a:cubicBezTo>
                    <a:cubicBezTo>
                      <a:pt x="3" y="25"/>
                      <a:pt x="9" y="32"/>
                      <a:pt x="18" y="32"/>
                    </a:cubicBezTo>
                    <a:cubicBezTo>
                      <a:pt x="26" y="32"/>
                      <a:pt x="32" y="25"/>
                      <a:pt x="32" y="17"/>
                    </a:cubicBezTo>
                    <a:cubicBezTo>
                      <a:pt x="32" y="9"/>
                      <a:pt x="26" y="3"/>
                      <a:pt x="18" y="3"/>
                    </a:cubicBez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57" name="Oval 64"/>
              <p:cNvSpPr>
                <a:spLocks noChangeArrowheads="1"/>
              </p:cNvSpPr>
              <p:nvPr/>
            </p:nvSpPr>
            <p:spPr bwMode="auto">
              <a:xfrm>
                <a:off x="6382931" y="3629738"/>
                <a:ext cx="7864" cy="11233"/>
              </a:xfrm>
              <a:prstGeom prst="ellipse">
                <a:avLst/>
              </a:pr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58" name="Oval 65"/>
              <p:cNvSpPr>
                <a:spLocks noChangeArrowheads="1"/>
              </p:cNvSpPr>
              <p:nvPr/>
            </p:nvSpPr>
            <p:spPr bwMode="auto">
              <a:xfrm>
                <a:off x="6233526" y="3629738"/>
                <a:ext cx="7864" cy="11233"/>
              </a:xfrm>
              <a:prstGeom prst="ellipse">
                <a:avLst/>
              </a:pr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59" name="Freeform 66"/>
              <p:cNvSpPr>
                <a:spLocks/>
              </p:cNvSpPr>
              <p:nvPr/>
            </p:nvSpPr>
            <p:spPr bwMode="auto">
              <a:xfrm>
                <a:off x="6233526" y="3542117"/>
                <a:ext cx="64031" cy="95484"/>
              </a:xfrm>
              <a:custGeom>
                <a:avLst/>
                <a:gdLst>
                  <a:gd name="T0" fmla="*/ 2 w 24"/>
                  <a:gd name="T1" fmla="*/ 36 h 36"/>
                  <a:gd name="T2" fmla="*/ 1 w 24"/>
                  <a:gd name="T3" fmla="*/ 36 h 36"/>
                  <a:gd name="T4" fmla="*/ 1 w 24"/>
                  <a:gd name="T5" fmla="*/ 34 h 36"/>
                  <a:gd name="T6" fmla="*/ 7 w 24"/>
                  <a:gd name="T7" fmla="*/ 27 h 36"/>
                  <a:gd name="T8" fmla="*/ 15 w 24"/>
                  <a:gd name="T9" fmla="*/ 7 h 36"/>
                  <a:gd name="T10" fmla="*/ 13 w 24"/>
                  <a:gd name="T11" fmla="*/ 4 h 36"/>
                  <a:gd name="T12" fmla="*/ 14 w 24"/>
                  <a:gd name="T13" fmla="*/ 3 h 36"/>
                  <a:gd name="T14" fmla="*/ 16 w 24"/>
                  <a:gd name="T15" fmla="*/ 1 h 36"/>
                  <a:gd name="T16" fmla="*/ 17 w 24"/>
                  <a:gd name="T17" fmla="*/ 0 h 36"/>
                  <a:gd name="T18" fmla="*/ 23 w 24"/>
                  <a:gd name="T19" fmla="*/ 0 h 36"/>
                  <a:gd name="T20" fmla="*/ 24 w 24"/>
                  <a:gd name="T21" fmla="*/ 1 h 36"/>
                  <a:gd name="T22" fmla="*/ 23 w 24"/>
                  <a:gd name="T23" fmla="*/ 2 h 36"/>
                  <a:gd name="T24" fmla="*/ 17 w 24"/>
                  <a:gd name="T25" fmla="*/ 2 h 36"/>
                  <a:gd name="T26" fmla="*/ 16 w 24"/>
                  <a:gd name="T27" fmla="*/ 4 h 36"/>
                  <a:gd name="T28" fmla="*/ 17 w 24"/>
                  <a:gd name="T29" fmla="*/ 6 h 36"/>
                  <a:gd name="T30" fmla="*/ 17 w 24"/>
                  <a:gd name="T31" fmla="*/ 7 h 36"/>
                  <a:gd name="T32" fmla="*/ 9 w 24"/>
                  <a:gd name="T33" fmla="*/ 28 h 36"/>
                  <a:gd name="T34" fmla="*/ 2 w 24"/>
                  <a:gd name="T35" fmla="*/ 36 h 36"/>
                  <a:gd name="T36" fmla="*/ 2 w 24"/>
                  <a:gd name="T3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36">
                    <a:moveTo>
                      <a:pt x="2" y="36"/>
                    </a:moveTo>
                    <a:cubicBezTo>
                      <a:pt x="1" y="36"/>
                      <a:pt x="1" y="36"/>
                      <a:pt x="1" y="36"/>
                    </a:cubicBezTo>
                    <a:cubicBezTo>
                      <a:pt x="0" y="35"/>
                      <a:pt x="1" y="35"/>
                      <a:pt x="1" y="34"/>
                    </a:cubicBezTo>
                    <a:cubicBezTo>
                      <a:pt x="1" y="34"/>
                      <a:pt x="6" y="31"/>
                      <a:pt x="7" y="27"/>
                    </a:cubicBezTo>
                    <a:cubicBezTo>
                      <a:pt x="9" y="23"/>
                      <a:pt x="14" y="9"/>
                      <a:pt x="15" y="7"/>
                    </a:cubicBezTo>
                    <a:cubicBezTo>
                      <a:pt x="13" y="4"/>
                      <a:pt x="13" y="4"/>
                      <a:pt x="13" y="4"/>
                    </a:cubicBezTo>
                    <a:cubicBezTo>
                      <a:pt x="13" y="4"/>
                      <a:pt x="13" y="3"/>
                      <a:pt x="14" y="3"/>
                    </a:cubicBezTo>
                    <a:cubicBezTo>
                      <a:pt x="16" y="1"/>
                      <a:pt x="16" y="1"/>
                      <a:pt x="16" y="1"/>
                    </a:cubicBezTo>
                    <a:cubicBezTo>
                      <a:pt x="16" y="0"/>
                      <a:pt x="16" y="0"/>
                      <a:pt x="17" y="0"/>
                    </a:cubicBezTo>
                    <a:cubicBezTo>
                      <a:pt x="23" y="0"/>
                      <a:pt x="23" y="0"/>
                      <a:pt x="23" y="0"/>
                    </a:cubicBezTo>
                    <a:cubicBezTo>
                      <a:pt x="24" y="0"/>
                      <a:pt x="24" y="1"/>
                      <a:pt x="24" y="1"/>
                    </a:cubicBezTo>
                    <a:cubicBezTo>
                      <a:pt x="24" y="2"/>
                      <a:pt x="24" y="2"/>
                      <a:pt x="23" y="2"/>
                    </a:cubicBezTo>
                    <a:cubicBezTo>
                      <a:pt x="17" y="2"/>
                      <a:pt x="17" y="2"/>
                      <a:pt x="17" y="2"/>
                    </a:cubicBezTo>
                    <a:cubicBezTo>
                      <a:pt x="16" y="4"/>
                      <a:pt x="16" y="4"/>
                      <a:pt x="16" y="4"/>
                    </a:cubicBezTo>
                    <a:cubicBezTo>
                      <a:pt x="17" y="6"/>
                      <a:pt x="17" y="6"/>
                      <a:pt x="17" y="6"/>
                    </a:cubicBezTo>
                    <a:cubicBezTo>
                      <a:pt x="17" y="6"/>
                      <a:pt x="17" y="7"/>
                      <a:pt x="17" y="7"/>
                    </a:cubicBezTo>
                    <a:cubicBezTo>
                      <a:pt x="16" y="8"/>
                      <a:pt x="11" y="24"/>
                      <a:pt x="9" y="28"/>
                    </a:cubicBezTo>
                    <a:cubicBezTo>
                      <a:pt x="8" y="32"/>
                      <a:pt x="2" y="36"/>
                      <a:pt x="2" y="36"/>
                    </a:cubicBezTo>
                    <a:cubicBezTo>
                      <a:pt x="2" y="36"/>
                      <a:pt x="2" y="36"/>
                      <a:pt x="2" y="36"/>
                    </a:cubicBez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60" name="Freeform 67"/>
              <p:cNvSpPr>
                <a:spLocks noEditPoints="1"/>
              </p:cNvSpPr>
              <p:nvPr/>
            </p:nvSpPr>
            <p:spPr bwMode="auto">
              <a:xfrm>
                <a:off x="6262733" y="3576940"/>
                <a:ext cx="128061" cy="74141"/>
              </a:xfrm>
              <a:custGeom>
                <a:avLst/>
                <a:gdLst>
                  <a:gd name="T0" fmla="*/ 52 w 114"/>
                  <a:gd name="T1" fmla="*/ 66 h 66"/>
                  <a:gd name="T2" fmla="*/ 0 w 114"/>
                  <a:gd name="T3" fmla="*/ 9 h 66"/>
                  <a:gd name="T4" fmla="*/ 5 w 114"/>
                  <a:gd name="T5" fmla="*/ 0 h 66"/>
                  <a:gd name="T6" fmla="*/ 71 w 114"/>
                  <a:gd name="T7" fmla="*/ 0 h 66"/>
                  <a:gd name="T8" fmla="*/ 114 w 114"/>
                  <a:gd name="T9" fmla="*/ 54 h 66"/>
                  <a:gd name="T10" fmla="*/ 52 w 114"/>
                  <a:gd name="T11" fmla="*/ 66 h 66"/>
                  <a:gd name="T12" fmla="*/ 5 w 114"/>
                  <a:gd name="T13" fmla="*/ 7 h 66"/>
                  <a:gd name="T14" fmla="*/ 52 w 114"/>
                  <a:gd name="T15" fmla="*/ 61 h 66"/>
                  <a:gd name="T16" fmla="*/ 107 w 114"/>
                  <a:gd name="T17" fmla="*/ 52 h 66"/>
                  <a:gd name="T18" fmla="*/ 69 w 114"/>
                  <a:gd name="T19" fmla="*/ 4 h 66"/>
                  <a:gd name="T20" fmla="*/ 7 w 114"/>
                  <a:gd name="T21" fmla="*/ 4 h 66"/>
                  <a:gd name="T22" fmla="*/ 5 w 114"/>
                  <a:gd name="T23" fmla="*/ 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66">
                    <a:moveTo>
                      <a:pt x="52" y="66"/>
                    </a:moveTo>
                    <a:lnTo>
                      <a:pt x="0" y="9"/>
                    </a:lnTo>
                    <a:lnTo>
                      <a:pt x="5" y="0"/>
                    </a:lnTo>
                    <a:lnTo>
                      <a:pt x="71" y="0"/>
                    </a:lnTo>
                    <a:lnTo>
                      <a:pt x="114" y="54"/>
                    </a:lnTo>
                    <a:lnTo>
                      <a:pt x="52" y="66"/>
                    </a:lnTo>
                    <a:close/>
                    <a:moveTo>
                      <a:pt x="5" y="7"/>
                    </a:moveTo>
                    <a:lnTo>
                      <a:pt x="52" y="61"/>
                    </a:lnTo>
                    <a:lnTo>
                      <a:pt x="107" y="52"/>
                    </a:lnTo>
                    <a:lnTo>
                      <a:pt x="69" y="4"/>
                    </a:lnTo>
                    <a:lnTo>
                      <a:pt x="7" y="4"/>
                    </a:lnTo>
                    <a:lnTo>
                      <a:pt x="5" y="7"/>
                    </a:ln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61" name="Line 68"/>
              <p:cNvSpPr>
                <a:spLocks noChangeShapeType="1"/>
              </p:cNvSpPr>
              <p:nvPr/>
            </p:nvSpPr>
            <p:spPr bwMode="auto">
              <a:xfrm>
                <a:off x="6342490" y="357132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62" name="Line 69"/>
              <p:cNvSpPr>
                <a:spLocks noChangeShapeType="1"/>
              </p:cNvSpPr>
              <p:nvPr/>
            </p:nvSpPr>
            <p:spPr bwMode="auto">
              <a:xfrm>
                <a:off x="6342490" y="357132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63" name="Freeform 70"/>
              <p:cNvSpPr>
                <a:spLocks/>
              </p:cNvSpPr>
              <p:nvPr/>
            </p:nvSpPr>
            <p:spPr bwMode="auto">
              <a:xfrm>
                <a:off x="6318900" y="3567953"/>
                <a:ext cx="29207" cy="83128"/>
              </a:xfrm>
              <a:custGeom>
                <a:avLst/>
                <a:gdLst>
                  <a:gd name="T0" fmla="*/ 1 w 11"/>
                  <a:gd name="T1" fmla="*/ 31 h 31"/>
                  <a:gd name="T2" fmla="*/ 1 w 11"/>
                  <a:gd name="T3" fmla="*/ 31 h 31"/>
                  <a:gd name="T4" fmla="*/ 0 w 11"/>
                  <a:gd name="T5" fmla="*/ 30 h 31"/>
                  <a:gd name="T6" fmla="*/ 9 w 11"/>
                  <a:gd name="T7" fmla="*/ 1 h 31"/>
                  <a:gd name="T8" fmla="*/ 10 w 11"/>
                  <a:gd name="T9" fmla="*/ 0 h 31"/>
                  <a:gd name="T10" fmla="*/ 10 w 11"/>
                  <a:gd name="T11" fmla="*/ 1 h 31"/>
                  <a:gd name="T12" fmla="*/ 2 w 11"/>
                  <a:gd name="T13" fmla="*/ 30 h 31"/>
                  <a:gd name="T14" fmla="*/ 1 w 11"/>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31">
                    <a:moveTo>
                      <a:pt x="1" y="31"/>
                    </a:moveTo>
                    <a:cubicBezTo>
                      <a:pt x="1" y="31"/>
                      <a:pt x="1" y="31"/>
                      <a:pt x="1" y="31"/>
                    </a:cubicBezTo>
                    <a:cubicBezTo>
                      <a:pt x="0" y="31"/>
                      <a:pt x="0" y="30"/>
                      <a:pt x="0" y="30"/>
                    </a:cubicBezTo>
                    <a:cubicBezTo>
                      <a:pt x="9" y="1"/>
                      <a:pt x="9" y="1"/>
                      <a:pt x="9" y="1"/>
                    </a:cubicBezTo>
                    <a:cubicBezTo>
                      <a:pt x="9" y="0"/>
                      <a:pt x="9" y="0"/>
                      <a:pt x="10" y="0"/>
                    </a:cubicBezTo>
                    <a:cubicBezTo>
                      <a:pt x="10" y="0"/>
                      <a:pt x="11" y="1"/>
                      <a:pt x="10" y="1"/>
                    </a:cubicBezTo>
                    <a:cubicBezTo>
                      <a:pt x="2" y="30"/>
                      <a:pt x="2" y="30"/>
                      <a:pt x="2" y="30"/>
                    </a:cubicBezTo>
                    <a:cubicBezTo>
                      <a:pt x="2" y="31"/>
                      <a:pt x="2" y="31"/>
                      <a:pt x="1" y="31"/>
                    </a:cubicBez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64" name="Freeform 71"/>
              <p:cNvSpPr>
                <a:spLocks/>
              </p:cNvSpPr>
              <p:nvPr/>
            </p:nvSpPr>
            <p:spPr bwMode="auto">
              <a:xfrm>
                <a:off x="6324517" y="3560090"/>
                <a:ext cx="39317" cy="13480"/>
              </a:xfrm>
              <a:custGeom>
                <a:avLst/>
                <a:gdLst>
                  <a:gd name="T0" fmla="*/ 0 w 15"/>
                  <a:gd name="T1" fmla="*/ 0 h 5"/>
                  <a:gd name="T2" fmla="*/ 10 w 15"/>
                  <a:gd name="T3" fmla="*/ 5 h 5"/>
                  <a:gd name="T4" fmla="*/ 15 w 15"/>
                  <a:gd name="T5" fmla="*/ 0 h 5"/>
                  <a:gd name="T6" fmla="*/ 0 w 15"/>
                  <a:gd name="T7" fmla="*/ 0 h 5"/>
                </a:gdLst>
                <a:ahLst/>
                <a:cxnLst>
                  <a:cxn ang="0">
                    <a:pos x="T0" y="T1"/>
                  </a:cxn>
                  <a:cxn ang="0">
                    <a:pos x="T2" y="T3"/>
                  </a:cxn>
                  <a:cxn ang="0">
                    <a:pos x="T4" y="T5"/>
                  </a:cxn>
                  <a:cxn ang="0">
                    <a:pos x="T6" y="T7"/>
                  </a:cxn>
                </a:cxnLst>
                <a:rect l="0" t="0" r="r" b="b"/>
                <a:pathLst>
                  <a:path w="15" h="5">
                    <a:moveTo>
                      <a:pt x="0" y="0"/>
                    </a:moveTo>
                    <a:cubicBezTo>
                      <a:pt x="1" y="3"/>
                      <a:pt x="6" y="5"/>
                      <a:pt x="10" y="5"/>
                    </a:cubicBezTo>
                    <a:cubicBezTo>
                      <a:pt x="13" y="5"/>
                      <a:pt x="15" y="2"/>
                      <a:pt x="15" y="0"/>
                    </a:cubicBezTo>
                    <a:lnTo>
                      <a:pt x="0" y="0"/>
                    </a:ln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65" name="Oval 72"/>
              <p:cNvSpPr>
                <a:spLocks noChangeArrowheads="1"/>
              </p:cNvSpPr>
              <p:nvPr/>
            </p:nvSpPr>
            <p:spPr bwMode="auto">
              <a:xfrm>
                <a:off x="6311036" y="3637601"/>
                <a:ext cx="21344" cy="21343"/>
              </a:xfrm>
              <a:prstGeom prst="ellipse">
                <a:avLst/>
              </a:pr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66" name="Freeform 73"/>
              <p:cNvSpPr>
                <a:spLocks/>
              </p:cNvSpPr>
              <p:nvPr/>
            </p:nvSpPr>
            <p:spPr bwMode="auto">
              <a:xfrm>
                <a:off x="6311036" y="3621874"/>
                <a:ext cx="17974" cy="50550"/>
              </a:xfrm>
              <a:custGeom>
                <a:avLst/>
                <a:gdLst>
                  <a:gd name="T0" fmla="*/ 6 w 7"/>
                  <a:gd name="T1" fmla="*/ 19 h 19"/>
                  <a:gd name="T2" fmla="*/ 5 w 7"/>
                  <a:gd name="T3" fmla="*/ 19 h 19"/>
                  <a:gd name="T4" fmla="*/ 0 w 7"/>
                  <a:gd name="T5" fmla="*/ 1 h 19"/>
                  <a:gd name="T6" fmla="*/ 1 w 7"/>
                  <a:gd name="T7" fmla="*/ 0 h 19"/>
                  <a:gd name="T8" fmla="*/ 2 w 7"/>
                  <a:gd name="T9" fmla="*/ 1 h 19"/>
                  <a:gd name="T10" fmla="*/ 7 w 7"/>
                  <a:gd name="T11" fmla="*/ 18 h 19"/>
                  <a:gd name="T12" fmla="*/ 6 w 7"/>
                  <a:gd name="T13" fmla="*/ 19 h 19"/>
                  <a:gd name="T14" fmla="*/ 6 w 7"/>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9">
                    <a:moveTo>
                      <a:pt x="6" y="19"/>
                    </a:moveTo>
                    <a:cubicBezTo>
                      <a:pt x="6" y="19"/>
                      <a:pt x="5" y="19"/>
                      <a:pt x="5" y="19"/>
                    </a:cubicBezTo>
                    <a:cubicBezTo>
                      <a:pt x="0" y="1"/>
                      <a:pt x="0" y="1"/>
                      <a:pt x="0" y="1"/>
                    </a:cubicBezTo>
                    <a:cubicBezTo>
                      <a:pt x="0" y="0"/>
                      <a:pt x="0" y="0"/>
                      <a:pt x="1" y="0"/>
                    </a:cubicBezTo>
                    <a:cubicBezTo>
                      <a:pt x="2" y="0"/>
                      <a:pt x="2" y="0"/>
                      <a:pt x="2" y="1"/>
                    </a:cubicBezTo>
                    <a:cubicBezTo>
                      <a:pt x="7" y="18"/>
                      <a:pt x="7" y="18"/>
                      <a:pt x="7" y="18"/>
                    </a:cubicBezTo>
                    <a:cubicBezTo>
                      <a:pt x="7" y="19"/>
                      <a:pt x="7" y="19"/>
                      <a:pt x="6" y="19"/>
                    </a:cubicBezTo>
                    <a:cubicBezTo>
                      <a:pt x="6" y="19"/>
                      <a:pt x="6" y="19"/>
                      <a:pt x="6" y="19"/>
                    </a:cubicBez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67" name="Freeform 74"/>
              <p:cNvSpPr>
                <a:spLocks/>
              </p:cNvSpPr>
              <p:nvPr/>
            </p:nvSpPr>
            <p:spPr bwMode="auto">
              <a:xfrm>
                <a:off x="6318900" y="3666808"/>
                <a:ext cx="15727" cy="5616"/>
              </a:xfrm>
              <a:custGeom>
                <a:avLst/>
                <a:gdLst>
                  <a:gd name="T0" fmla="*/ 5 w 6"/>
                  <a:gd name="T1" fmla="*/ 2 h 2"/>
                  <a:gd name="T2" fmla="*/ 1 w 6"/>
                  <a:gd name="T3" fmla="*/ 2 h 2"/>
                  <a:gd name="T4" fmla="*/ 0 w 6"/>
                  <a:gd name="T5" fmla="*/ 1 h 2"/>
                  <a:gd name="T6" fmla="*/ 1 w 6"/>
                  <a:gd name="T7" fmla="*/ 0 h 2"/>
                  <a:gd name="T8" fmla="*/ 5 w 6"/>
                  <a:gd name="T9" fmla="*/ 0 h 2"/>
                  <a:gd name="T10" fmla="*/ 6 w 6"/>
                  <a:gd name="T11" fmla="*/ 1 h 2"/>
                  <a:gd name="T12" fmla="*/ 5 w 6"/>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6" h="2">
                    <a:moveTo>
                      <a:pt x="5" y="2"/>
                    </a:moveTo>
                    <a:cubicBezTo>
                      <a:pt x="1" y="2"/>
                      <a:pt x="1" y="2"/>
                      <a:pt x="1" y="2"/>
                    </a:cubicBezTo>
                    <a:cubicBezTo>
                      <a:pt x="0" y="2"/>
                      <a:pt x="0" y="2"/>
                      <a:pt x="0" y="1"/>
                    </a:cubicBezTo>
                    <a:cubicBezTo>
                      <a:pt x="0" y="1"/>
                      <a:pt x="0" y="0"/>
                      <a:pt x="1" y="0"/>
                    </a:cubicBezTo>
                    <a:cubicBezTo>
                      <a:pt x="5" y="0"/>
                      <a:pt x="5" y="0"/>
                      <a:pt x="5" y="0"/>
                    </a:cubicBezTo>
                    <a:cubicBezTo>
                      <a:pt x="6" y="0"/>
                      <a:pt x="6" y="1"/>
                      <a:pt x="6" y="1"/>
                    </a:cubicBezTo>
                    <a:cubicBezTo>
                      <a:pt x="6" y="2"/>
                      <a:pt x="6" y="2"/>
                      <a:pt x="5" y="2"/>
                    </a:cubicBez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68" name="Freeform 75"/>
              <p:cNvSpPr>
                <a:spLocks/>
              </p:cNvSpPr>
              <p:nvPr/>
            </p:nvSpPr>
            <p:spPr bwMode="auto">
              <a:xfrm>
                <a:off x="6305420" y="3621874"/>
                <a:ext cx="19097" cy="5616"/>
              </a:xfrm>
              <a:custGeom>
                <a:avLst/>
                <a:gdLst>
                  <a:gd name="T0" fmla="*/ 6 w 7"/>
                  <a:gd name="T1" fmla="*/ 2 h 2"/>
                  <a:gd name="T2" fmla="*/ 1 w 7"/>
                  <a:gd name="T3" fmla="*/ 2 h 2"/>
                  <a:gd name="T4" fmla="*/ 0 w 7"/>
                  <a:gd name="T5" fmla="*/ 1 h 2"/>
                  <a:gd name="T6" fmla="*/ 1 w 7"/>
                  <a:gd name="T7" fmla="*/ 0 h 2"/>
                  <a:gd name="T8" fmla="*/ 6 w 7"/>
                  <a:gd name="T9" fmla="*/ 0 h 2"/>
                  <a:gd name="T10" fmla="*/ 7 w 7"/>
                  <a:gd name="T11" fmla="*/ 1 h 2"/>
                  <a:gd name="T12" fmla="*/ 6 w 7"/>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7" h="2">
                    <a:moveTo>
                      <a:pt x="6" y="2"/>
                    </a:moveTo>
                    <a:cubicBezTo>
                      <a:pt x="1" y="2"/>
                      <a:pt x="1" y="2"/>
                      <a:pt x="1" y="2"/>
                    </a:cubicBezTo>
                    <a:cubicBezTo>
                      <a:pt x="0" y="2"/>
                      <a:pt x="0" y="1"/>
                      <a:pt x="0" y="1"/>
                    </a:cubicBezTo>
                    <a:cubicBezTo>
                      <a:pt x="0" y="0"/>
                      <a:pt x="0" y="0"/>
                      <a:pt x="1" y="0"/>
                    </a:cubicBezTo>
                    <a:cubicBezTo>
                      <a:pt x="6" y="0"/>
                      <a:pt x="6" y="0"/>
                      <a:pt x="6" y="0"/>
                    </a:cubicBezTo>
                    <a:cubicBezTo>
                      <a:pt x="6" y="0"/>
                      <a:pt x="7" y="0"/>
                      <a:pt x="7" y="1"/>
                    </a:cubicBezTo>
                    <a:cubicBezTo>
                      <a:pt x="7" y="1"/>
                      <a:pt x="6" y="2"/>
                      <a:pt x="6" y="2"/>
                    </a:cubicBez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313" name="Group 312"/>
            <p:cNvGrpSpPr/>
            <p:nvPr/>
          </p:nvGrpSpPr>
          <p:grpSpPr>
            <a:xfrm>
              <a:off x="6487171" y="3437645"/>
              <a:ext cx="348237" cy="349360"/>
              <a:chOff x="6624450" y="3437645"/>
              <a:chExt cx="348237" cy="349360"/>
            </a:xfrm>
          </p:grpSpPr>
          <p:sp>
            <p:nvSpPr>
              <p:cNvPr id="68" name="Rectangle 27"/>
              <p:cNvSpPr>
                <a:spLocks noChangeArrowheads="1"/>
              </p:cNvSpPr>
              <p:nvPr/>
            </p:nvSpPr>
            <p:spPr bwMode="auto">
              <a:xfrm>
                <a:off x="6624450" y="3437645"/>
                <a:ext cx="348237" cy="349360"/>
              </a:xfrm>
              <a:prstGeom prst="rect">
                <a:avLst/>
              </a:prstGeom>
              <a:solidFill>
                <a:srgbClr val="672A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69" name="Freeform 76"/>
              <p:cNvSpPr>
                <a:spLocks noEditPoints="1"/>
              </p:cNvSpPr>
              <p:nvPr/>
            </p:nvSpPr>
            <p:spPr bwMode="auto">
              <a:xfrm>
                <a:off x="6690727" y="3602777"/>
                <a:ext cx="98854" cy="98854"/>
              </a:xfrm>
              <a:custGeom>
                <a:avLst/>
                <a:gdLst>
                  <a:gd name="T0" fmla="*/ 33 w 37"/>
                  <a:gd name="T1" fmla="*/ 16 h 37"/>
                  <a:gd name="T2" fmla="*/ 31 w 37"/>
                  <a:gd name="T3" fmla="*/ 14 h 37"/>
                  <a:gd name="T4" fmla="*/ 31 w 37"/>
                  <a:gd name="T5" fmla="*/ 10 h 37"/>
                  <a:gd name="T6" fmla="*/ 33 w 37"/>
                  <a:gd name="T7" fmla="*/ 6 h 37"/>
                  <a:gd name="T8" fmla="*/ 29 w 37"/>
                  <a:gd name="T9" fmla="*/ 4 h 37"/>
                  <a:gd name="T10" fmla="*/ 25 w 37"/>
                  <a:gd name="T11" fmla="*/ 7 h 37"/>
                  <a:gd name="T12" fmla="*/ 21 w 37"/>
                  <a:gd name="T13" fmla="*/ 4 h 37"/>
                  <a:gd name="T14" fmla="*/ 20 w 37"/>
                  <a:gd name="T15" fmla="*/ 0 h 37"/>
                  <a:gd name="T16" fmla="*/ 16 w 37"/>
                  <a:gd name="T17" fmla="*/ 1 h 37"/>
                  <a:gd name="T18" fmla="*/ 15 w 37"/>
                  <a:gd name="T19" fmla="*/ 6 h 37"/>
                  <a:gd name="T20" fmla="*/ 11 w 37"/>
                  <a:gd name="T21" fmla="*/ 6 h 37"/>
                  <a:gd name="T22" fmla="*/ 6 w 37"/>
                  <a:gd name="T23" fmla="*/ 4 h 37"/>
                  <a:gd name="T24" fmla="*/ 5 w 37"/>
                  <a:gd name="T25" fmla="*/ 8 h 37"/>
                  <a:gd name="T26" fmla="*/ 7 w 37"/>
                  <a:gd name="T27" fmla="*/ 13 h 37"/>
                  <a:gd name="T28" fmla="*/ 6 w 37"/>
                  <a:gd name="T29" fmla="*/ 14 h 37"/>
                  <a:gd name="T30" fmla="*/ 5 w 37"/>
                  <a:gd name="T31" fmla="*/ 16 h 37"/>
                  <a:gd name="T32" fmla="*/ 0 w 37"/>
                  <a:gd name="T33" fmla="*/ 17 h 37"/>
                  <a:gd name="T34" fmla="*/ 1 w 37"/>
                  <a:gd name="T35" fmla="*/ 21 h 37"/>
                  <a:gd name="T36" fmla="*/ 6 w 37"/>
                  <a:gd name="T37" fmla="*/ 23 h 37"/>
                  <a:gd name="T38" fmla="*/ 7 w 37"/>
                  <a:gd name="T39" fmla="*/ 24 h 37"/>
                  <a:gd name="T40" fmla="*/ 7 w 37"/>
                  <a:gd name="T41" fmla="*/ 26 h 37"/>
                  <a:gd name="T42" fmla="*/ 5 w 37"/>
                  <a:gd name="T43" fmla="*/ 31 h 37"/>
                  <a:gd name="T44" fmla="*/ 8 w 37"/>
                  <a:gd name="T45" fmla="*/ 33 h 37"/>
                  <a:gd name="T46" fmla="*/ 13 w 37"/>
                  <a:gd name="T47" fmla="*/ 30 h 37"/>
                  <a:gd name="T48" fmla="*/ 14 w 37"/>
                  <a:gd name="T49" fmla="*/ 31 h 37"/>
                  <a:gd name="T50" fmla="*/ 16 w 37"/>
                  <a:gd name="T51" fmla="*/ 33 h 37"/>
                  <a:gd name="T52" fmla="*/ 17 w 37"/>
                  <a:gd name="T53" fmla="*/ 37 h 37"/>
                  <a:gd name="T54" fmla="*/ 21 w 37"/>
                  <a:gd name="T55" fmla="*/ 36 h 37"/>
                  <a:gd name="T56" fmla="*/ 23 w 37"/>
                  <a:gd name="T57" fmla="*/ 31 h 37"/>
                  <a:gd name="T58" fmla="*/ 24 w 37"/>
                  <a:gd name="T59" fmla="*/ 30 h 37"/>
                  <a:gd name="T60" fmla="*/ 27 w 37"/>
                  <a:gd name="T61" fmla="*/ 30 h 37"/>
                  <a:gd name="T62" fmla="*/ 31 w 37"/>
                  <a:gd name="T63" fmla="*/ 33 h 37"/>
                  <a:gd name="T64" fmla="*/ 33 w 37"/>
                  <a:gd name="T65" fmla="*/ 29 h 37"/>
                  <a:gd name="T66" fmla="*/ 30 w 37"/>
                  <a:gd name="T67" fmla="*/ 24 h 37"/>
                  <a:gd name="T68" fmla="*/ 31 w 37"/>
                  <a:gd name="T69" fmla="*/ 23 h 37"/>
                  <a:gd name="T70" fmla="*/ 33 w 37"/>
                  <a:gd name="T71" fmla="*/ 21 h 37"/>
                  <a:gd name="T72" fmla="*/ 37 w 37"/>
                  <a:gd name="T73" fmla="*/ 20 h 37"/>
                  <a:gd name="T74" fmla="*/ 36 w 37"/>
                  <a:gd name="T75" fmla="*/ 16 h 37"/>
                  <a:gd name="T76" fmla="*/ 12 w 37"/>
                  <a:gd name="T77" fmla="*/ 18 h 37"/>
                  <a:gd name="T78" fmla="*/ 25 w 37"/>
                  <a:gd name="T79"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7" h="37">
                    <a:moveTo>
                      <a:pt x="36" y="16"/>
                    </a:moveTo>
                    <a:cubicBezTo>
                      <a:pt x="33" y="16"/>
                      <a:pt x="33" y="16"/>
                      <a:pt x="33" y="16"/>
                    </a:cubicBezTo>
                    <a:cubicBezTo>
                      <a:pt x="32" y="16"/>
                      <a:pt x="31" y="15"/>
                      <a:pt x="31" y="14"/>
                    </a:cubicBezTo>
                    <a:cubicBezTo>
                      <a:pt x="31" y="14"/>
                      <a:pt x="31" y="14"/>
                      <a:pt x="31" y="14"/>
                    </a:cubicBezTo>
                    <a:cubicBezTo>
                      <a:pt x="31" y="14"/>
                      <a:pt x="31" y="13"/>
                      <a:pt x="30" y="13"/>
                    </a:cubicBezTo>
                    <a:cubicBezTo>
                      <a:pt x="30" y="12"/>
                      <a:pt x="30" y="11"/>
                      <a:pt x="31" y="10"/>
                    </a:cubicBezTo>
                    <a:cubicBezTo>
                      <a:pt x="33" y="8"/>
                      <a:pt x="33" y="8"/>
                      <a:pt x="33" y="8"/>
                    </a:cubicBezTo>
                    <a:cubicBezTo>
                      <a:pt x="33" y="7"/>
                      <a:pt x="33" y="7"/>
                      <a:pt x="33" y="6"/>
                    </a:cubicBezTo>
                    <a:cubicBezTo>
                      <a:pt x="31" y="4"/>
                      <a:pt x="31" y="4"/>
                      <a:pt x="31" y="4"/>
                    </a:cubicBezTo>
                    <a:cubicBezTo>
                      <a:pt x="31" y="4"/>
                      <a:pt x="30" y="4"/>
                      <a:pt x="29" y="4"/>
                    </a:cubicBezTo>
                    <a:cubicBezTo>
                      <a:pt x="27" y="6"/>
                      <a:pt x="27" y="6"/>
                      <a:pt x="27" y="6"/>
                    </a:cubicBezTo>
                    <a:cubicBezTo>
                      <a:pt x="26" y="7"/>
                      <a:pt x="25" y="7"/>
                      <a:pt x="25" y="7"/>
                    </a:cubicBezTo>
                    <a:cubicBezTo>
                      <a:pt x="24" y="7"/>
                      <a:pt x="23" y="6"/>
                      <a:pt x="23" y="6"/>
                    </a:cubicBezTo>
                    <a:cubicBezTo>
                      <a:pt x="22" y="6"/>
                      <a:pt x="22" y="5"/>
                      <a:pt x="21" y="4"/>
                    </a:cubicBezTo>
                    <a:cubicBezTo>
                      <a:pt x="21" y="1"/>
                      <a:pt x="21" y="1"/>
                      <a:pt x="21" y="1"/>
                    </a:cubicBezTo>
                    <a:cubicBezTo>
                      <a:pt x="21" y="0"/>
                      <a:pt x="20" y="0"/>
                      <a:pt x="20" y="0"/>
                    </a:cubicBezTo>
                    <a:cubicBezTo>
                      <a:pt x="17" y="0"/>
                      <a:pt x="17" y="0"/>
                      <a:pt x="17" y="0"/>
                    </a:cubicBezTo>
                    <a:cubicBezTo>
                      <a:pt x="17" y="0"/>
                      <a:pt x="16" y="0"/>
                      <a:pt x="16" y="1"/>
                    </a:cubicBezTo>
                    <a:cubicBezTo>
                      <a:pt x="16" y="4"/>
                      <a:pt x="16" y="4"/>
                      <a:pt x="16" y="4"/>
                    </a:cubicBezTo>
                    <a:cubicBezTo>
                      <a:pt x="16" y="5"/>
                      <a:pt x="15" y="6"/>
                      <a:pt x="15" y="6"/>
                    </a:cubicBezTo>
                    <a:cubicBezTo>
                      <a:pt x="14" y="6"/>
                      <a:pt x="13" y="7"/>
                      <a:pt x="13" y="7"/>
                    </a:cubicBezTo>
                    <a:cubicBezTo>
                      <a:pt x="12" y="7"/>
                      <a:pt x="12" y="7"/>
                      <a:pt x="11" y="6"/>
                    </a:cubicBezTo>
                    <a:cubicBezTo>
                      <a:pt x="8" y="4"/>
                      <a:pt x="8" y="4"/>
                      <a:pt x="8" y="4"/>
                    </a:cubicBezTo>
                    <a:cubicBezTo>
                      <a:pt x="8" y="4"/>
                      <a:pt x="7" y="4"/>
                      <a:pt x="6" y="4"/>
                    </a:cubicBezTo>
                    <a:cubicBezTo>
                      <a:pt x="5" y="6"/>
                      <a:pt x="5" y="6"/>
                      <a:pt x="5" y="6"/>
                    </a:cubicBezTo>
                    <a:cubicBezTo>
                      <a:pt x="4" y="7"/>
                      <a:pt x="4" y="7"/>
                      <a:pt x="5" y="8"/>
                    </a:cubicBezTo>
                    <a:cubicBezTo>
                      <a:pt x="7" y="10"/>
                      <a:pt x="7" y="10"/>
                      <a:pt x="7" y="10"/>
                    </a:cubicBezTo>
                    <a:cubicBezTo>
                      <a:pt x="7" y="11"/>
                      <a:pt x="7" y="12"/>
                      <a:pt x="7" y="13"/>
                    </a:cubicBezTo>
                    <a:cubicBezTo>
                      <a:pt x="7" y="13"/>
                      <a:pt x="7" y="13"/>
                      <a:pt x="7" y="13"/>
                    </a:cubicBezTo>
                    <a:cubicBezTo>
                      <a:pt x="7" y="13"/>
                      <a:pt x="6" y="14"/>
                      <a:pt x="6" y="14"/>
                    </a:cubicBezTo>
                    <a:cubicBezTo>
                      <a:pt x="6" y="14"/>
                      <a:pt x="6" y="14"/>
                      <a:pt x="6" y="14"/>
                    </a:cubicBezTo>
                    <a:cubicBezTo>
                      <a:pt x="6" y="15"/>
                      <a:pt x="6" y="15"/>
                      <a:pt x="5" y="16"/>
                    </a:cubicBezTo>
                    <a:cubicBezTo>
                      <a:pt x="1" y="16"/>
                      <a:pt x="1" y="16"/>
                      <a:pt x="1" y="16"/>
                    </a:cubicBezTo>
                    <a:cubicBezTo>
                      <a:pt x="1" y="16"/>
                      <a:pt x="0" y="17"/>
                      <a:pt x="0" y="17"/>
                    </a:cubicBezTo>
                    <a:cubicBezTo>
                      <a:pt x="0" y="20"/>
                      <a:pt x="0" y="20"/>
                      <a:pt x="0" y="20"/>
                    </a:cubicBezTo>
                    <a:cubicBezTo>
                      <a:pt x="0" y="20"/>
                      <a:pt x="1" y="21"/>
                      <a:pt x="1" y="21"/>
                    </a:cubicBezTo>
                    <a:cubicBezTo>
                      <a:pt x="4" y="21"/>
                      <a:pt x="4" y="21"/>
                      <a:pt x="4" y="21"/>
                    </a:cubicBezTo>
                    <a:cubicBezTo>
                      <a:pt x="6" y="21"/>
                      <a:pt x="6" y="22"/>
                      <a:pt x="6" y="23"/>
                    </a:cubicBezTo>
                    <a:cubicBezTo>
                      <a:pt x="6" y="23"/>
                      <a:pt x="6" y="23"/>
                      <a:pt x="6" y="23"/>
                    </a:cubicBezTo>
                    <a:cubicBezTo>
                      <a:pt x="6" y="23"/>
                      <a:pt x="7" y="24"/>
                      <a:pt x="7" y="24"/>
                    </a:cubicBezTo>
                    <a:cubicBezTo>
                      <a:pt x="7" y="24"/>
                      <a:pt x="7" y="24"/>
                      <a:pt x="7" y="24"/>
                    </a:cubicBezTo>
                    <a:cubicBezTo>
                      <a:pt x="7" y="25"/>
                      <a:pt x="7" y="26"/>
                      <a:pt x="7" y="26"/>
                    </a:cubicBezTo>
                    <a:cubicBezTo>
                      <a:pt x="5" y="29"/>
                      <a:pt x="5" y="29"/>
                      <a:pt x="5" y="29"/>
                    </a:cubicBezTo>
                    <a:cubicBezTo>
                      <a:pt x="4" y="30"/>
                      <a:pt x="4" y="30"/>
                      <a:pt x="5" y="31"/>
                    </a:cubicBezTo>
                    <a:cubicBezTo>
                      <a:pt x="6" y="33"/>
                      <a:pt x="6" y="33"/>
                      <a:pt x="6" y="33"/>
                    </a:cubicBezTo>
                    <a:cubicBezTo>
                      <a:pt x="7" y="33"/>
                      <a:pt x="8" y="33"/>
                      <a:pt x="8" y="33"/>
                    </a:cubicBezTo>
                    <a:cubicBezTo>
                      <a:pt x="11" y="30"/>
                      <a:pt x="11" y="30"/>
                      <a:pt x="11" y="30"/>
                    </a:cubicBezTo>
                    <a:cubicBezTo>
                      <a:pt x="12" y="30"/>
                      <a:pt x="12" y="30"/>
                      <a:pt x="13" y="30"/>
                    </a:cubicBezTo>
                    <a:cubicBezTo>
                      <a:pt x="13" y="30"/>
                      <a:pt x="13" y="30"/>
                      <a:pt x="13" y="30"/>
                    </a:cubicBezTo>
                    <a:cubicBezTo>
                      <a:pt x="13" y="30"/>
                      <a:pt x="14" y="31"/>
                      <a:pt x="14" y="31"/>
                    </a:cubicBezTo>
                    <a:cubicBezTo>
                      <a:pt x="14" y="31"/>
                      <a:pt x="14" y="31"/>
                      <a:pt x="14" y="31"/>
                    </a:cubicBezTo>
                    <a:cubicBezTo>
                      <a:pt x="15" y="31"/>
                      <a:pt x="16" y="31"/>
                      <a:pt x="16" y="33"/>
                    </a:cubicBezTo>
                    <a:cubicBezTo>
                      <a:pt x="16" y="36"/>
                      <a:pt x="16" y="36"/>
                      <a:pt x="16" y="36"/>
                    </a:cubicBezTo>
                    <a:cubicBezTo>
                      <a:pt x="16" y="37"/>
                      <a:pt x="17" y="37"/>
                      <a:pt x="17" y="37"/>
                    </a:cubicBezTo>
                    <a:cubicBezTo>
                      <a:pt x="20" y="37"/>
                      <a:pt x="20" y="37"/>
                      <a:pt x="20" y="37"/>
                    </a:cubicBezTo>
                    <a:cubicBezTo>
                      <a:pt x="20" y="37"/>
                      <a:pt x="21" y="37"/>
                      <a:pt x="21" y="36"/>
                    </a:cubicBezTo>
                    <a:cubicBezTo>
                      <a:pt x="21" y="33"/>
                      <a:pt x="21" y="33"/>
                      <a:pt x="21" y="33"/>
                    </a:cubicBezTo>
                    <a:cubicBezTo>
                      <a:pt x="22" y="31"/>
                      <a:pt x="22" y="31"/>
                      <a:pt x="23" y="31"/>
                    </a:cubicBezTo>
                    <a:cubicBezTo>
                      <a:pt x="23" y="31"/>
                      <a:pt x="23" y="31"/>
                      <a:pt x="23" y="31"/>
                    </a:cubicBezTo>
                    <a:cubicBezTo>
                      <a:pt x="23" y="31"/>
                      <a:pt x="24" y="30"/>
                      <a:pt x="24" y="30"/>
                    </a:cubicBezTo>
                    <a:cubicBezTo>
                      <a:pt x="24" y="30"/>
                      <a:pt x="24" y="30"/>
                      <a:pt x="24" y="30"/>
                    </a:cubicBezTo>
                    <a:cubicBezTo>
                      <a:pt x="25" y="30"/>
                      <a:pt x="26" y="30"/>
                      <a:pt x="27" y="30"/>
                    </a:cubicBezTo>
                    <a:cubicBezTo>
                      <a:pt x="29" y="33"/>
                      <a:pt x="29" y="33"/>
                      <a:pt x="29" y="33"/>
                    </a:cubicBezTo>
                    <a:cubicBezTo>
                      <a:pt x="30" y="33"/>
                      <a:pt x="31" y="33"/>
                      <a:pt x="31" y="33"/>
                    </a:cubicBezTo>
                    <a:cubicBezTo>
                      <a:pt x="33" y="31"/>
                      <a:pt x="33" y="31"/>
                      <a:pt x="33" y="31"/>
                    </a:cubicBezTo>
                    <a:cubicBezTo>
                      <a:pt x="33" y="30"/>
                      <a:pt x="33" y="30"/>
                      <a:pt x="33" y="29"/>
                    </a:cubicBezTo>
                    <a:cubicBezTo>
                      <a:pt x="31" y="27"/>
                      <a:pt x="31" y="27"/>
                      <a:pt x="31" y="27"/>
                    </a:cubicBezTo>
                    <a:cubicBezTo>
                      <a:pt x="30" y="26"/>
                      <a:pt x="30" y="25"/>
                      <a:pt x="30" y="24"/>
                    </a:cubicBezTo>
                    <a:cubicBezTo>
                      <a:pt x="30" y="24"/>
                      <a:pt x="30" y="24"/>
                      <a:pt x="30" y="24"/>
                    </a:cubicBezTo>
                    <a:cubicBezTo>
                      <a:pt x="31" y="24"/>
                      <a:pt x="31" y="23"/>
                      <a:pt x="31" y="23"/>
                    </a:cubicBezTo>
                    <a:cubicBezTo>
                      <a:pt x="31" y="23"/>
                      <a:pt x="31" y="23"/>
                      <a:pt x="31" y="23"/>
                    </a:cubicBezTo>
                    <a:cubicBezTo>
                      <a:pt x="31" y="22"/>
                      <a:pt x="32" y="21"/>
                      <a:pt x="33" y="21"/>
                    </a:cubicBezTo>
                    <a:cubicBezTo>
                      <a:pt x="36" y="21"/>
                      <a:pt x="36" y="21"/>
                      <a:pt x="36" y="21"/>
                    </a:cubicBezTo>
                    <a:cubicBezTo>
                      <a:pt x="37" y="21"/>
                      <a:pt x="37" y="20"/>
                      <a:pt x="37" y="20"/>
                    </a:cubicBezTo>
                    <a:cubicBezTo>
                      <a:pt x="37" y="17"/>
                      <a:pt x="37" y="17"/>
                      <a:pt x="37" y="17"/>
                    </a:cubicBezTo>
                    <a:cubicBezTo>
                      <a:pt x="37" y="17"/>
                      <a:pt x="37" y="16"/>
                      <a:pt x="36" y="16"/>
                    </a:cubicBezTo>
                    <a:close/>
                    <a:moveTo>
                      <a:pt x="19" y="25"/>
                    </a:moveTo>
                    <a:cubicBezTo>
                      <a:pt x="15" y="25"/>
                      <a:pt x="12" y="22"/>
                      <a:pt x="12" y="18"/>
                    </a:cubicBezTo>
                    <a:cubicBezTo>
                      <a:pt x="12" y="15"/>
                      <a:pt x="15" y="12"/>
                      <a:pt x="19" y="12"/>
                    </a:cubicBezTo>
                    <a:cubicBezTo>
                      <a:pt x="22" y="12"/>
                      <a:pt x="25" y="15"/>
                      <a:pt x="25" y="18"/>
                    </a:cubicBezTo>
                    <a:cubicBezTo>
                      <a:pt x="25" y="22"/>
                      <a:pt x="22" y="25"/>
                      <a:pt x="19" y="25"/>
                    </a:cubicBez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70" name="Freeform 77"/>
              <p:cNvSpPr>
                <a:spLocks noEditPoints="1"/>
              </p:cNvSpPr>
              <p:nvPr/>
            </p:nvSpPr>
            <p:spPr bwMode="auto">
              <a:xfrm>
                <a:off x="6770485" y="3523019"/>
                <a:ext cx="140418" cy="141541"/>
              </a:xfrm>
              <a:custGeom>
                <a:avLst/>
                <a:gdLst>
                  <a:gd name="T0" fmla="*/ 47 w 53"/>
                  <a:gd name="T1" fmla="*/ 25 h 53"/>
                  <a:gd name="T2" fmla="*/ 44 w 53"/>
                  <a:gd name="T3" fmla="*/ 23 h 53"/>
                  <a:gd name="T4" fmla="*/ 45 w 53"/>
                  <a:gd name="T5" fmla="*/ 17 h 53"/>
                  <a:gd name="T6" fmla="*/ 48 w 53"/>
                  <a:gd name="T7" fmla="*/ 12 h 53"/>
                  <a:gd name="T8" fmla="*/ 44 w 53"/>
                  <a:gd name="T9" fmla="*/ 8 h 53"/>
                  <a:gd name="T10" fmla="*/ 37 w 53"/>
                  <a:gd name="T11" fmla="*/ 11 h 53"/>
                  <a:gd name="T12" fmla="*/ 33 w 53"/>
                  <a:gd name="T13" fmla="*/ 7 h 53"/>
                  <a:gd name="T14" fmla="*/ 32 w 53"/>
                  <a:gd name="T15" fmla="*/ 1 h 53"/>
                  <a:gd name="T16" fmla="*/ 26 w 53"/>
                  <a:gd name="T17" fmla="*/ 1 h 53"/>
                  <a:gd name="T18" fmla="*/ 23 w 53"/>
                  <a:gd name="T19" fmla="*/ 8 h 53"/>
                  <a:gd name="T20" fmla="*/ 17 w 53"/>
                  <a:gd name="T21" fmla="*/ 8 h 53"/>
                  <a:gd name="T22" fmla="*/ 12 w 53"/>
                  <a:gd name="T23" fmla="*/ 4 h 53"/>
                  <a:gd name="T24" fmla="*/ 8 w 53"/>
                  <a:gd name="T25" fmla="*/ 9 h 53"/>
                  <a:gd name="T26" fmla="*/ 11 w 53"/>
                  <a:gd name="T27" fmla="*/ 16 h 53"/>
                  <a:gd name="T28" fmla="*/ 10 w 53"/>
                  <a:gd name="T29" fmla="*/ 18 h 53"/>
                  <a:gd name="T30" fmla="*/ 7 w 53"/>
                  <a:gd name="T31" fmla="*/ 20 h 53"/>
                  <a:gd name="T32" fmla="*/ 1 w 53"/>
                  <a:gd name="T33" fmla="*/ 21 h 53"/>
                  <a:gd name="T34" fmla="*/ 1 w 53"/>
                  <a:gd name="T35" fmla="*/ 27 h 53"/>
                  <a:gd name="T36" fmla="*/ 8 w 53"/>
                  <a:gd name="T37" fmla="*/ 30 h 53"/>
                  <a:gd name="T38" fmla="*/ 9 w 53"/>
                  <a:gd name="T39" fmla="*/ 32 h 53"/>
                  <a:gd name="T40" fmla="*/ 8 w 53"/>
                  <a:gd name="T41" fmla="*/ 35 h 53"/>
                  <a:gd name="T42" fmla="*/ 4 w 53"/>
                  <a:gd name="T43" fmla="*/ 41 h 53"/>
                  <a:gd name="T44" fmla="*/ 9 w 53"/>
                  <a:gd name="T45" fmla="*/ 44 h 53"/>
                  <a:gd name="T46" fmla="*/ 16 w 53"/>
                  <a:gd name="T47" fmla="*/ 42 h 53"/>
                  <a:gd name="T48" fmla="*/ 18 w 53"/>
                  <a:gd name="T49" fmla="*/ 43 h 53"/>
                  <a:gd name="T50" fmla="*/ 20 w 53"/>
                  <a:gd name="T51" fmla="*/ 46 h 53"/>
                  <a:gd name="T52" fmla="*/ 21 w 53"/>
                  <a:gd name="T53" fmla="*/ 52 h 53"/>
                  <a:gd name="T54" fmla="*/ 27 w 53"/>
                  <a:gd name="T55" fmla="*/ 51 h 53"/>
                  <a:gd name="T56" fmla="*/ 30 w 53"/>
                  <a:gd name="T57" fmla="*/ 44 h 53"/>
                  <a:gd name="T58" fmla="*/ 32 w 53"/>
                  <a:gd name="T59" fmla="*/ 44 h 53"/>
                  <a:gd name="T60" fmla="*/ 35 w 53"/>
                  <a:gd name="T61" fmla="*/ 45 h 53"/>
                  <a:gd name="T62" fmla="*/ 41 w 53"/>
                  <a:gd name="T63" fmla="*/ 48 h 53"/>
                  <a:gd name="T64" fmla="*/ 44 w 53"/>
                  <a:gd name="T65" fmla="*/ 44 h 53"/>
                  <a:gd name="T66" fmla="*/ 42 w 53"/>
                  <a:gd name="T67" fmla="*/ 37 h 53"/>
                  <a:gd name="T68" fmla="*/ 43 w 53"/>
                  <a:gd name="T69" fmla="*/ 35 h 53"/>
                  <a:gd name="T70" fmla="*/ 46 w 53"/>
                  <a:gd name="T71" fmla="*/ 33 h 53"/>
                  <a:gd name="T72" fmla="*/ 52 w 53"/>
                  <a:gd name="T73" fmla="*/ 32 h 53"/>
                  <a:gd name="T74" fmla="*/ 51 w 53"/>
                  <a:gd name="T75" fmla="*/ 26 h 53"/>
                  <a:gd name="T76" fmla="*/ 17 w 53"/>
                  <a:gd name="T77" fmla="*/ 25 h 53"/>
                  <a:gd name="T78" fmla="*/ 36 w 53"/>
                  <a:gd name="T79" fmla="*/ 2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3" h="53">
                    <a:moveTo>
                      <a:pt x="51" y="26"/>
                    </a:moveTo>
                    <a:cubicBezTo>
                      <a:pt x="47" y="25"/>
                      <a:pt x="47" y="25"/>
                      <a:pt x="47" y="25"/>
                    </a:cubicBezTo>
                    <a:cubicBezTo>
                      <a:pt x="45" y="25"/>
                      <a:pt x="45" y="24"/>
                      <a:pt x="44" y="23"/>
                    </a:cubicBezTo>
                    <a:cubicBezTo>
                      <a:pt x="44" y="23"/>
                      <a:pt x="44" y="23"/>
                      <a:pt x="44" y="23"/>
                    </a:cubicBezTo>
                    <a:cubicBezTo>
                      <a:pt x="44" y="22"/>
                      <a:pt x="44" y="21"/>
                      <a:pt x="44" y="20"/>
                    </a:cubicBezTo>
                    <a:cubicBezTo>
                      <a:pt x="43" y="19"/>
                      <a:pt x="43" y="19"/>
                      <a:pt x="45" y="17"/>
                    </a:cubicBezTo>
                    <a:cubicBezTo>
                      <a:pt x="48" y="14"/>
                      <a:pt x="48" y="14"/>
                      <a:pt x="48" y="14"/>
                    </a:cubicBezTo>
                    <a:cubicBezTo>
                      <a:pt x="49" y="13"/>
                      <a:pt x="49" y="12"/>
                      <a:pt x="48" y="12"/>
                    </a:cubicBezTo>
                    <a:cubicBezTo>
                      <a:pt x="46" y="9"/>
                      <a:pt x="46" y="9"/>
                      <a:pt x="46" y="9"/>
                    </a:cubicBezTo>
                    <a:cubicBezTo>
                      <a:pt x="46" y="8"/>
                      <a:pt x="45" y="8"/>
                      <a:pt x="44" y="8"/>
                    </a:cubicBezTo>
                    <a:cubicBezTo>
                      <a:pt x="40" y="11"/>
                      <a:pt x="40" y="11"/>
                      <a:pt x="40" y="11"/>
                    </a:cubicBezTo>
                    <a:cubicBezTo>
                      <a:pt x="38" y="12"/>
                      <a:pt x="38" y="12"/>
                      <a:pt x="37" y="11"/>
                    </a:cubicBezTo>
                    <a:cubicBezTo>
                      <a:pt x="36" y="11"/>
                      <a:pt x="35" y="10"/>
                      <a:pt x="34" y="10"/>
                    </a:cubicBezTo>
                    <a:cubicBezTo>
                      <a:pt x="33" y="9"/>
                      <a:pt x="33" y="9"/>
                      <a:pt x="33" y="7"/>
                    </a:cubicBezTo>
                    <a:cubicBezTo>
                      <a:pt x="33" y="2"/>
                      <a:pt x="33" y="2"/>
                      <a:pt x="33" y="2"/>
                    </a:cubicBezTo>
                    <a:cubicBezTo>
                      <a:pt x="33" y="1"/>
                      <a:pt x="32" y="1"/>
                      <a:pt x="32" y="1"/>
                    </a:cubicBezTo>
                    <a:cubicBezTo>
                      <a:pt x="28" y="0"/>
                      <a:pt x="28" y="0"/>
                      <a:pt x="28" y="0"/>
                    </a:cubicBezTo>
                    <a:cubicBezTo>
                      <a:pt x="27" y="0"/>
                      <a:pt x="26" y="1"/>
                      <a:pt x="26" y="1"/>
                    </a:cubicBezTo>
                    <a:cubicBezTo>
                      <a:pt x="25" y="6"/>
                      <a:pt x="25" y="6"/>
                      <a:pt x="25" y="6"/>
                    </a:cubicBezTo>
                    <a:cubicBezTo>
                      <a:pt x="25" y="8"/>
                      <a:pt x="24" y="8"/>
                      <a:pt x="23" y="8"/>
                    </a:cubicBezTo>
                    <a:cubicBezTo>
                      <a:pt x="22" y="8"/>
                      <a:pt x="21" y="9"/>
                      <a:pt x="20" y="9"/>
                    </a:cubicBezTo>
                    <a:cubicBezTo>
                      <a:pt x="19" y="9"/>
                      <a:pt x="18" y="9"/>
                      <a:pt x="17" y="8"/>
                    </a:cubicBezTo>
                    <a:cubicBezTo>
                      <a:pt x="14" y="5"/>
                      <a:pt x="14" y="5"/>
                      <a:pt x="14" y="5"/>
                    </a:cubicBezTo>
                    <a:cubicBezTo>
                      <a:pt x="13" y="4"/>
                      <a:pt x="12" y="4"/>
                      <a:pt x="12" y="4"/>
                    </a:cubicBezTo>
                    <a:cubicBezTo>
                      <a:pt x="9" y="7"/>
                      <a:pt x="9" y="7"/>
                      <a:pt x="9" y="7"/>
                    </a:cubicBezTo>
                    <a:cubicBezTo>
                      <a:pt x="8" y="7"/>
                      <a:pt x="8" y="8"/>
                      <a:pt x="8" y="9"/>
                    </a:cubicBezTo>
                    <a:cubicBezTo>
                      <a:pt x="11" y="13"/>
                      <a:pt x="11" y="13"/>
                      <a:pt x="11" y="13"/>
                    </a:cubicBezTo>
                    <a:cubicBezTo>
                      <a:pt x="12" y="14"/>
                      <a:pt x="12" y="15"/>
                      <a:pt x="11" y="16"/>
                    </a:cubicBezTo>
                    <a:cubicBezTo>
                      <a:pt x="11" y="16"/>
                      <a:pt x="11" y="16"/>
                      <a:pt x="11" y="16"/>
                    </a:cubicBezTo>
                    <a:cubicBezTo>
                      <a:pt x="11" y="17"/>
                      <a:pt x="10" y="18"/>
                      <a:pt x="10" y="18"/>
                    </a:cubicBezTo>
                    <a:cubicBezTo>
                      <a:pt x="10" y="18"/>
                      <a:pt x="10" y="18"/>
                      <a:pt x="10" y="18"/>
                    </a:cubicBezTo>
                    <a:cubicBezTo>
                      <a:pt x="9" y="19"/>
                      <a:pt x="9" y="20"/>
                      <a:pt x="7" y="20"/>
                    </a:cubicBezTo>
                    <a:cubicBezTo>
                      <a:pt x="2" y="20"/>
                      <a:pt x="2" y="20"/>
                      <a:pt x="2" y="20"/>
                    </a:cubicBezTo>
                    <a:cubicBezTo>
                      <a:pt x="1" y="20"/>
                      <a:pt x="1" y="21"/>
                      <a:pt x="1" y="21"/>
                    </a:cubicBezTo>
                    <a:cubicBezTo>
                      <a:pt x="0" y="25"/>
                      <a:pt x="0" y="25"/>
                      <a:pt x="0" y="25"/>
                    </a:cubicBezTo>
                    <a:cubicBezTo>
                      <a:pt x="0" y="26"/>
                      <a:pt x="0" y="26"/>
                      <a:pt x="1" y="27"/>
                    </a:cubicBezTo>
                    <a:cubicBezTo>
                      <a:pt x="6" y="28"/>
                      <a:pt x="6" y="28"/>
                      <a:pt x="6" y="28"/>
                    </a:cubicBezTo>
                    <a:cubicBezTo>
                      <a:pt x="8" y="28"/>
                      <a:pt x="8" y="29"/>
                      <a:pt x="8" y="30"/>
                    </a:cubicBezTo>
                    <a:cubicBezTo>
                      <a:pt x="8" y="30"/>
                      <a:pt x="8" y="30"/>
                      <a:pt x="8" y="30"/>
                    </a:cubicBezTo>
                    <a:cubicBezTo>
                      <a:pt x="8" y="31"/>
                      <a:pt x="9" y="32"/>
                      <a:pt x="9" y="32"/>
                    </a:cubicBezTo>
                    <a:cubicBezTo>
                      <a:pt x="9" y="32"/>
                      <a:pt x="9" y="32"/>
                      <a:pt x="9" y="32"/>
                    </a:cubicBezTo>
                    <a:cubicBezTo>
                      <a:pt x="9" y="33"/>
                      <a:pt x="9" y="34"/>
                      <a:pt x="8" y="35"/>
                    </a:cubicBezTo>
                    <a:cubicBezTo>
                      <a:pt x="5" y="39"/>
                      <a:pt x="5" y="39"/>
                      <a:pt x="5" y="39"/>
                    </a:cubicBezTo>
                    <a:cubicBezTo>
                      <a:pt x="4" y="39"/>
                      <a:pt x="4" y="40"/>
                      <a:pt x="4" y="41"/>
                    </a:cubicBezTo>
                    <a:cubicBezTo>
                      <a:pt x="7" y="44"/>
                      <a:pt x="7" y="44"/>
                      <a:pt x="7" y="44"/>
                    </a:cubicBezTo>
                    <a:cubicBezTo>
                      <a:pt x="7" y="44"/>
                      <a:pt x="8" y="45"/>
                      <a:pt x="9" y="44"/>
                    </a:cubicBezTo>
                    <a:cubicBezTo>
                      <a:pt x="13" y="42"/>
                      <a:pt x="13" y="42"/>
                      <a:pt x="13" y="42"/>
                    </a:cubicBezTo>
                    <a:cubicBezTo>
                      <a:pt x="14" y="41"/>
                      <a:pt x="15" y="41"/>
                      <a:pt x="16" y="42"/>
                    </a:cubicBezTo>
                    <a:cubicBezTo>
                      <a:pt x="16" y="42"/>
                      <a:pt x="16" y="42"/>
                      <a:pt x="16" y="42"/>
                    </a:cubicBezTo>
                    <a:cubicBezTo>
                      <a:pt x="17" y="42"/>
                      <a:pt x="17" y="43"/>
                      <a:pt x="18" y="43"/>
                    </a:cubicBezTo>
                    <a:cubicBezTo>
                      <a:pt x="18" y="43"/>
                      <a:pt x="18" y="43"/>
                      <a:pt x="18" y="43"/>
                    </a:cubicBezTo>
                    <a:cubicBezTo>
                      <a:pt x="19" y="43"/>
                      <a:pt x="20" y="44"/>
                      <a:pt x="20" y="46"/>
                    </a:cubicBezTo>
                    <a:cubicBezTo>
                      <a:pt x="20" y="50"/>
                      <a:pt x="20" y="50"/>
                      <a:pt x="20" y="50"/>
                    </a:cubicBezTo>
                    <a:cubicBezTo>
                      <a:pt x="20" y="51"/>
                      <a:pt x="20" y="52"/>
                      <a:pt x="21" y="52"/>
                    </a:cubicBezTo>
                    <a:cubicBezTo>
                      <a:pt x="25" y="53"/>
                      <a:pt x="25" y="53"/>
                      <a:pt x="25" y="53"/>
                    </a:cubicBezTo>
                    <a:cubicBezTo>
                      <a:pt x="25" y="53"/>
                      <a:pt x="26" y="52"/>
                      <a:pt x="27" y="51"/>
                    </a:cubicBezTo>
                    <a:cubicBezTo>
                      <a:pt x="28" y="47"/>
                      <a:pt x="28" y="47"/>
                      <a:pt x="28" y="47"/>
                    </a:cubicBezTo>
                    <a:cubicBezTo>
                      <a:pt x="28" y="45"/>
                      <a:pt x="29" y="45"/>
                      <a:pt x="30" y="44"/>
                    </a:cubicBezTo>
                    <a:cubicBezTo>
                      <a:pt x="30" y="44"/>
                      <a:pt x="30" y="44"/>
                      <a:pt x="30" y="44"/>
                    </a:cubicBezTo>
                    <a:cubicBezTo>
                      <a:pt x="31" y="44"/>
                      <a:pt x="32" y="44"/>
                      <a:pt x="32" y="44"/>
                    </a:cubicBezTo>
                    <a:cubicBezTo>
                      <a:pt x="32" y="44"/>
                      <a:pt x="32" y="44"/>
                      <a:pt x="32" y="44"/>
                    </a:cubicBezTo>
                    <a:cubicBezTo>
                      <a:pt x="33" y="44"/>
                      <a:pt x="34" y="44"/>
                      <a:pt x="35" y="45"/>
                    </a:cubicBezTo>
                    <a:cubicBezTo>
                      <a:pt x="39" y="48"/>
                      <a:pt x="39" y="48"/>
                      <a:pt x="39" y="48"/>
                    </a:cubicBezTo>
                    <a:cubicBezTo>
                      <a:pt x="39" y="49"/>
                      <a:pt x="40" y="49"/>
                      <a:pt x="41" y="48"/>
                    </a:cubicBezTo>
                    <a:cubicBezTo>
                      <a:pt x="44" y="46"/>
                      <a:pt x="44" y="46"/>
                      <a:pt x="44" y="46"/>
                    </a:cubicBezTo>
                    <a:cubicBezTo>
                      <a:pt x="44" y="46"/>
                      <a:pt x="45" y="45"/>
                      <a:pt x="44" y="44"/>
                    </a:cubicBezTo>
                    <a:cubicBezTo>
                      <a:pt x="42" y="40"/>
                      <a:pt x="42" y="40"/>
                      <a:pt x="42" y="40"/>
                    </a:cubicBezTo>
                    <a:cubicBezTo>
                      <a:pt x="41" y="38"/>
                      <a:pt x="41" y="37"/>
                      <a:pt x="42" y="37"/>
                    </a:cubicBezTo>
                    <a:cubicBezTo>
                      <a:pt x="42" y="37"/>
                      <a:pt x="42" y="37"/>
                      <a:pt x="42" y="37"/>
                    </a:cubicBezTo>
                    <a:cubicBezTo>
                      <a:pt x="42" y="36"/>
                      <a:pt x="43" y="35"/>
                      <a:pt x="43" y="35"/>
                    </a:cubicBezTo>
                    <a:cubicBezTo>
                      <a:pt x="43" y="35"/>
                      <a:pt x="43" y="35"/>
                      <a:pt x="43" y="34"/>
                    </a:cubicBezTo>
                    <a:cubicBezTo>
                      <a:pt x="43" y="34"/>
                      <a:pt x="44" y="33"/>
                      <a:pt x="46" y="33"/>
                    </a:cubicBezTo>
                    <a:cubicBezTo>
                      <a:pt x="50" y="33"/>
                      <a:pt x="50" y="33"/>
                      <a:pt x="50" y="33"/>
                    </a:cubicBezTo>
                    <a:cubicBezTo>
                      <a:pt x="51" y="33"/>
                      <a:pt x="52" y="32"/>
                      <a:pt x="52" y="32"/>
                    </a:cubicBezTo>
                    <a:cubicBezTo>
                      <a:pt x="53" y="28"/>
                      <a:pt x="53" y="28"/>
                      <a:pt x="53" y="28"/>
                    </a:cubicBezTo>
                    <a:cubicBezTo>
                      <a:pt x="53" y="27"/>
                      <a:pt x="52" y="26"/>
                      <a:pt x="51" y="26"/>
                    </a:cubicBezTo>
                    <a:close/>
                    <a:moveTo>
                      <a:pt x="25" y="36"/>
                    </a:moveTo>
                    <a:cubicBezTo>
                      <a:pt x="20" y="35"/>
                      <a:pt x="16" y="30"/>
                      <a:pt x="17" y="25"/>
                    </a:cubicBezTo>
                    <a:cubicBezTo>
                      <a:pt x="17" y="20"/>
                      <a:pt x="22" y="16"/>
                      <a:pt x="28" y="17"/>
                    </a:cubicBezTo>
                    <a:cubicBezTo>
                      <a:pt x="33" y="17"/>
                      <a:pt x="37" y="22"/>
                      <a:pt x="36" y="28"/>
                    </a:cubicBezTo>
                    <a:cubicBezTo>
                      <a:pt x="35" y="33"/>
                      <a:pt x="30" y="37"/>
                      <a:pt x="25"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312" name="Group 311"/>
            <p:cNvGrpSpPr/>
            <p:nvPr/>
          </p:nvGrpSpPr>
          <p:grpSpPr>
            <a:xfrm>
              <a:off x="6788984" y="3079343"/>
              <a:ext cx="324453" cy="327613"/>
              <a:chOff x="6852489" y="3002911"/>
              <a:chExt cx="345990" cy="349360"/>
            </a:xfrm>
          </p:grpSpPr>
          <p:sp>
            <p:nvSpPr>
              <p:cNvPr id="31" name="Rectangle 20"/>
              <p:cNvSpPr>
                <a:spLocks noChangeArrowheads="1"/>
              </p:cNvSpPr>
              <p:nvPr/>
            </p:nvSpPr>
            <p:spPr bwMode="auto">
              <a:xfrm>
                <a:off x="6852489" y="3002911"/>
                <a:ext cx="345990" cy="349360"/>
              </a:xfrm>
              <a:prstGeom prst="rect">
                <a:avLst/>
              </a:prstGeom>
              <a:solidFill>
                <a:srgbClr val="BBBD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77" name="Freeform 84"/>
              <p:cNvSpPr>
                <a:spLocks/>
              </p:cNvSpPr>
              <p:nvPr/>
            </p:nvSpPr>
            <p:spPr bwMode="auto">
              <a:xfrm>
                <a:off x="6922136" y="3123109"/>
                <a:ext cx="210066" cy="162885"/>
              </a:xfrm>
              <a:custGeom>
                <a:avLst/>
                <a:gdLst>
                  <a:gd name="T0" fmla="*/ 6 w 79"/>
                  <a:gd name="T1" fmla="*/ 0 h 61"/>
                  <a:gd name="T2" fmla="*/ 0 w 79"/>
                  <a:gd name="T3" fmla="*/ 21 h 61"/>
                  <a:gd name="T4" fmla="*/ 39 w 79"/>
                  <a:gd name="T5" fmla="*/ 61 h 61"/>
                  <a:gd name="T6" fmla="*/ 79 w 79"/>
                  <a:gd name="T7" fmla="*/ 21 h 61"/>
                  <a:gd name="T8" fmla="*/ 39 w 79"/>
                  <a:gd name="T9" fmla="*/ 21 h 61"/>
                  <a:gd name="T10" fmla="*/ 6 w 79"/>
                  <a:gd name="T11" fmla="*/ 0 h 61"/>
                </a:gdLst>
                <a:ahLst/>
                <a:cxnLst>
                  <a:cxn ang="0">
                    <a:pos x="T0" y="T1"/>
                  </a:cxn>
                  <a:cxn ang="0">
                    <a:pos x="T2" y="T3"/>
                  </a:cxn>
                  <a:cxn ang="0">
                    <a:pos x="T4" y="T5"/>
                  </a:cxn>
                  <a:cxn ang="0">
                    <a:pos x="T6" y="T7"/>
                  </a:cxn>
                  <a:cxn ang="0">
                    <a:pos x="T8" y="T9"/>
                  </a:cxn>
                  <a:cxn ang="0">
                    <a:pos x="T10" y="T11"/>
                  </a:cxn>
                </a:cxnLst>
                <a:rect l="0" t="0" r="r" b="b"/>
                <a:pathLst>
                  <a:path w="79" h="61">
                    <a:moveTo>
                      <a:pt x="6" y="0"/>
                    </a:moveTo>
                    <a:cubicBezTo>
                      <a:pt x="2" y="6"/>
                      <a:pt x="0" y="13"/>
                      <a:pt x="0" y="21"/>
                    </a:cubicBezTo>
                    <a:cubicBezTo>
                      <a:pt x="0" y="43"/>
                      <a:pt x="17" y="61"/>
                      <a:pt x="39" y="61"/>
                    </a:cubicBezTo>
                    <a:cubicBezTo>
                      <a:pt x="61" y="61"/>
                      <a:pt x="79" y="43"/>
                      <a:pt x="79" y="21"/>
                    </a:cubicBezTo>
                    <a:cubicBezTo>
                      <a:pt x="39" y="21"/>
                      <a:pt x="39" y="21"/>
                      <a:pt x="39" y="21"/>
                    </a:cubicBezTo>
                    <a:lnTo>
                      <a:pt x="6" y="0"/>
                    </a:ln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78" name="Freeform 85"/>
              <p:cNvSpPr>
                <a:spLocks/>
              </p:cNvSpPr>
              <p:nvPr/>
            </p:nvSpPr>
            <p:spPr bwMode="auto">
              <a:xfrm>
                <a:off x="7025484" y="3074805"/>
                <a:ext cx="106718" cy="103348"/>
              </a:xfrm>
              <a:custGeom>
                <a:avLst/>
                <a:gdLst>
                  <a:gd name="T0" fmla="*/ 0 w 40"/>
                  <a:gd name="T1" fmla="*/ 0 h 39"/>
                  <a:gd name="T2" fmla="*/ 0 w 40"/>
                  <a:gd name="T3" fmla="*/ 39 h 39"/>
                  <a:gd name="T4" fmla="*/ 40 w 40"/>
                  <a:gd name="T5" fmla="*/ 39 h 39"/>
                  <a:gd name="T6" fmla="*/ 0 w 40"/>
                  <a:gd name="T7" fmla="*/ 0 h 39"/>
                </a:gdLst>
                <a:ahLst/>
                <a:cxnLst>
                  <a:cxn ang="0">
                    <a:pos x="T0" y="T1"/>
                  </a:cxn>
                  <a:cxn ang="0">
                    <a:pos x="T2" y="T3"/>
                  </a:cxn>
                  <a:cxn ang="0">
                    <a:pos x="T4" y="T5"/>
                  </a:cxn>
                  <a:cxn ang="0">
                    <a:pos x="T6" y="T7"/>
                  </a:cxn>
                </a:cxnLst>
                <a:rect l="0" t="0" r="r" b="b"/>
                <a:pathLst>
                  <a:path w="40" h="39">
                    <a:moveTo>
                      <a:pt x="0" y="0"/>
                    </a:moveTo>
                    <a:cubicBezTo>
                      <a:pt x="0" y="39"/>
                      <a:pt x="0" y="39"/>
                      <a:pt x="0" y="39"/>
                    </a:cubicBezTo>
                    <a:cubicBezTo>
                      <a:pt x="40" y="39"/>
                      <a:pt x="40" y="39"/>
                      <a:pt x="40" y="39"/>
                    </a:cubicBezTo>
                    <a:cubicBezTo>
                      <a:pt x="40" y="17"/>
                      <a:pt x="22" y="0"/>
                      <a:pt x="0" y="0"/>
                    </a:cubicBez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79" name="Freeform 86"/>
              <p:cNvSpPr>
                <a:spLocks/>
              </p:cNvSpPr>
              <p:nvPr/>
            </p:nvSpPr>
            <p:spPr bwMode="auto">
              <a:xfrm>
                <a:off x="6951343" y="3074805"/>
                <a:ext cx="74141" cy="103348"/>
              </a:xfrm>
              <a:custGeom>
                <a:avLst/>
                <a:gdLst>
                  <a:gd name="T0" fmla="*/ 28 w 28"/>
                  <a:gd name="T1" fmla="*/ 39 h 39"/>
                  <a:gd name="T2" fmla="*/ 28 w 28"/>
                  <a:gd name="T3" fmla="*/ 0 h 39"/>
                  <a:gd name="T4" fmla="*/ 0 w 28"/>
                  <a:gd name="T5" fmla="*/ 11 h 39"/>
                  <a:gd name="T6" fmla="*/ 28 w 28"/>
                  <a:gd name="T7" fmla="*/ 39 h 39"/>
                </a:gdLst>
                <a:ahLst/>
                <a:cxnLst>
                  <a:cxn ang="0">
                    <a:pos x="T0" y="T1"/>
                  </a:cxn>
                  <a:cxn ang="0">
                    <a:pos x="T2" y="T3"/>
                  </a:cxn>
                  <a:cxn ang="0">
                    <a:pos x="T4" y="T5"/>
                  </a:cxn>
                  <a:cxn ang="0">
                    <a:pos x="T6" y="T7"/>
                  </a:cxn>
                </a:cxnLst>
                <a:rect l="0" t="0" r="r" b="b"/>
                <a:pathLst>
                  <a:path w="28" h="39">
                    <a:moveTo>
                      <a:pt x="28" y="39"/>
                    </a:moveTo>
                    <a:cubicBezTo>
                      <a:pt x="28" y="0"/>
                      <a:pt x="28" y="0"/>
                      <a:pt x="28" y="0"/>
                    </a:cubicBezTo>
                    <a:cubicBezTo>
                      <a:pt x="17" y="0"/>
                      <a:pt x="7" y="4"/>
                      <a:pt x="0" y="11"/>
                    </a:cubicBezTo>
                    <a:lnTo>
                      <a:pt x="2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311" name="Group 310"/>
            <p:cNvGrpSpPr/>
            <p:nvPr/>
          </p:nvGrpSpPr>
          <p:grpSpPr>
            <a:xfrm>
              <a:off x="6366081" y="3002911"/>
              <a:ext cx="348237" cy="349360"/>
              <a:chOff x="6366081" y="3002911"/>
              <a:chExt cx="348237" cy="349360"/>
            </a:xfrm>
          </p:grpSpPr>
          <p:sp>
            <p:nvSpPr>
              <p:cNvPr id="33" name="Rectangle 22"/>
              <p:cNvSpPr>
                <a:spLocks noChangeArrowheads="1"/>
              </p:cNvSpPr>
              <p:nvPr/>
            </p:nvSpPr>
            <p:spPr bwMode="auto">
              <a:xfrm>
                <a:off x="6366081" y="3002911"/>
                <a:ext cx="348237" cy="349360"/>
              </a:xfrm>
              <a:prstGeom prst="rect">
                <a:avLst/>
              </a:prstGeom>
              <a:solidFill>
                <a:schemeClr val="bg1">
                  <a:lumMod val="95000"/>
                </a:schemeClr>
              </a:solidFill>
              <a:ln>
                <a:noFill/>
              </a:ln>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80" name="Freeform 87"/>
              <p:cNvSpPr>
                <a:spLocks/>
              </p:cNvSpPr>
              <p:nvPr/>
            </p:nvSpPr>
            <p:spPr bwMode="auto">
              <a:xfrm>
                <a:off x="6480662" y="3117492"/>
                <a:ext cx="23591" cy="10110"/>
              </a:xfrm>
              <a:custGeom>
                <a:avLst/>
                <a:gdLst>
                  <a:gd name="T0" fmla="*/ 9 w 9"/>
                  <a:gd name="T1" fmla="*/ 3 h 4"/>
                  <a:gd name="T2" fmla="*/ 8 w 9"/>
                  <a:gd name="T3" fmla="*/ 4 h 4"/>
                  <a:gd name="T4" fmla="*/ 2 w 9"/>
                  <a:gd name="T5" fmla="*/ 4 h 4"/>
                  <a:gd name="T6" fmla="*/ 0 w 9"/>
                  <a:gd name="T7" fmla="*/ 3 h 4"/>
                  <a:gd name="T8" fmla="*/ 0 w 9"/>
                  <a:gd name="T9" fmla="*/ 2 h 4"/>
                  <a:gd name="T10" fmla="*/ 2 w 9"/>
                  <a:gd name="T11" fmla="*/ 0 h 4"/>
                  <a:gd name="T12" fmla="*/ 8 w 9"/>
                  <a:gd name="T13" fmla="*/ 0 h 4"/>
                  <a:gd name="T14" fmla="*/ 9 w 9"/>
                  <a:gd name="T15" fmla="*/ 2 h 4"/>
                  <a:gd name="T16" fmla="*/ 9 w 9"/>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4">
                    <a:moveTo>
                      <a:pt x="9" y="3"/>
                    </a:moveTo>
                    <a:cubicBezTo>
                      <a:pt x="9" y="4"/>
                      <a:pt x="8" y="4"/>
                      <a:pt x="8" y="4"/>
                    </a:cubicBezTo>
                    <a:cubicBezTo>
                      <a:pt x="2" y="4"/>
                      <a:pt x="2" y="4"/>
                      <a:pt x="2" y="4"/>
                    </a:cubicBezTo>
                    <a:cubicBezTo>
                      <a:pt x="1" y="4"/>
                      <a:pt x="0" y="4"/>
                      <a:pt x="0" y="3"/>
                    </a:cubicBezTo>
                    <a:cubicBezTo>
                      <a:pt x="0" y="2"/>
                      <a:pt x="0" y="2"/>
                      <a:pt x="0" y="2"/>
                    </a:cubicBezTo>
                    <a:cubicBezTo>
                      <a:pt x="0" y="1"/>
                      <a:pt x="1" y="0"/>
                      <a:pt x="2" y="0"/>
                    </a:cubicBezTo>
                    <a:cubicBezTo>
                      <a:pt x="8" y="0"/>
                      <a:pt x="8" y="0"/>
                      <a:pt x="8" y="0"/>
                    </a:cubicBezTo>
                    <a:cubicBezTo>
                      <a:pt x="8" y="0"/>
                      <a:pt x="9" y="1"/>
                      <a:pt x="9" y="2"/>
                    </a:cubicBezTo>
                    <a:lnTo>
                      <a:pt x="9" y="3"/>
                    </a:ln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81" name="Freeform 88"/>
              <p:cNvSpPr>
                <a:spLocks/>
              </p:cNvSpPr>
              <p:nvPr/>
            </p:nvSpPr>
            <p:spPr bwMode="auto">
              <a:xfrm>
                <a:off x="6443591" y="3123109"/>
                <a:ext cx="196586" cy="116828"/>
              </a:xfrm>
              <a:custGeom>
                <a:avLst/>
                <a:gdLst>
                  <a:gd name="T0" fmla="*/ 74 w 74"/>
                  <a:gd name="T1" fmla="*/ 37 h 44"/>
                  <a:gd name="T2" fmla="*/ 67 w 74"/>
                  <a:gd name="T3" fmla="*/ 44 h 44"/>
                  <a:gd name="T4" fmla="*/ 7 w 74"/>
                  <a:gd name="T5" fmla="*/ 44 h 44"/>
                  <a:gd name="T6" fmla="*/ 0 w 74"/>
                  <a:gd name="T7" fmla="*/ 37 h 44"/>
                  <a:gd name="T8" fmla="*/ 0 w 74"/>
                  <a:gd name="T9" fmla="*/ 7 h 44"/>
                  <a:gd name="T10" fmla="*/ 7 w 74"/>
                  <a:gd name="T11" fmla="*/ 0 h 44"/>
                  <a:gd name="T12" fmla="*/ 67 w 74"/>
                  <a:gd name="T13" fmla="*/ 0 h 44"/>
                  <a:gd name="T14" fmla="*/ 74 w 74"/>
                  <a:gd name="T15" fmla="*/ 7 h 44"/>
                  <a:gd name="T16" fmla="*/ 74 w 74"/>
                  <a:gd name="T17" fmla="*/ 3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44">
                    <a:moveTo>
                      <a:pt x="74" y="37"/>
                    </a:moveTo>
                    <a:cubicBezTo>
                      <a:pt x="74" y="41"/>
                      <a:pt x="71" y="44"/>
                      <a:pt x="67" y="44"/>
                    </a:cubicBezTo>
                    <a:cubicBezTo>
                      <a:pt x="7" y="44"/>
                      <a:pt x="7" y="44"/>
                      <a:pt x="7" y="44"/>
                    </a:cubicBezTo>
                    <a:cubicBezTo>
                      <a:pt x="3" y="44"/>
                      <a:pt x="0" y="41"/>
                      <a:pt x="0" y="37"/>
                    </a:cubicBezTo>
                    <a:cubicBezTo>
                      <a:pt x="0" y="7"/>
                      <a:pt x="0" y="7"/>
                      <a:pt x="0" y="7"/>
                    </a:cubicBezTo>
                    <a:cubicBezTo>
                      <a:pt x="0" y="3"/>
                      <a:pt x="3" y="0"/>
                      <a:pt x="7" y="0"/>
                    </a:cubicBezTo>
                    <a:cubicBezTo>
                      <a:pt x="67" y="0"/>
                      <a:pt x="67" y="0"/>
                      <a:pt x="67" y="0"/>
                    </a:cubicBezTo>
                    <a:cubicBezTo>
                      <a:pt x="71" y="0"/>
                      <a:pt x="74" y="3"/>
                      <a:pt x="74" y="7"/>
                    </a:cubicBezTo>
                    <a:lnTo>
                      <a:pt x="74" y="37"/>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82" name="Oval 89"/>
              <p:cNvSpPr>
                <a:spLocks noChangeArrowheads="1"/>
              </p:cNvSpPr>
              <p:nvPr/>
            </p:nvSpPr>
            <p:spPr bwMode="auto">
              <a:xfrm>
                <a:off x="6517732" y="3127602"/>
                <a:ext cx="108965" cy="1067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83" name="Oval 90"/>
              <p:cNvSpPr>
                <a:spLocks noChangeArrowheads="1"/>
              </p:cNvSpPr>
              <p:nvPr/>
            </p:nvSpPr>
            <p:spPr bwMode="auto">
              <a:xfrm>
                <a:off x="6531212" y="3138835"/>
                <a:ext cx="82005" cy="82004"/>
              </a:xfrm>
              <a:prstGeom prst="ellipse">
                <a:avLst/>
              </a:pr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84" name="Freeform 91"/>
              <p:cNvSpPr>
                <a:spLocks/>
              </p:cNvSpPr>
              <p:nvPr/>
            </p:nvSpPr>
            <p:spPr bwMode="auto">
              <a:xfrm>
                <a:off x="6558172" y="3168042"/>
                <a:ext cx="29207" cy="26960"/>
              </a:xfrm>
              <a:custGeom>
                <a:avLst/>
                <a:gdLst>
                  <a:gd name="T0" fmla="*/ 21 w 26"/>
                  <a:gd name="T1" fmla="*/ 24 h 24"/>
                  <a:gd name="T2" fmla="*/ 4 w 26"/>
                  <a:gd name="T3" fmla="*/ 24 h 24"/>
                  <a:gd name="T4" fmla="*/ 0 w 26"/>
                  <a:gd name="T5" fmla="*/ 17 h 24"/>
                  <a:gd name="T6" fmla="*/ 0 w 26"/>
                  <a:gd name="T7" fmla="*/ 7 h 24"/>
                  <a:gd name="T8" fmla="*/ 4 w 26"/>
                  <a:gd name="T9" fmla="*/ 0 h 24"/>
                  <a:gd name="T10" fmla="*/ 21 w 26"/>
                  <a:gd name="T11" fmla="*/ 0 h 24"/>
                  <a:gd name="T12" fmla="*/ 26 w 26"/>
                  <a:gd name="T13" fmla="*/ 7 h 24"/>
                  <a:gd name="T14" fmla="*/ 26 w 26"/>
                  <a:gd name="T15" fmla="*/ 17 h 24"/>
                  <a:gd name="T16" fmla="*/ 21 w 26"/>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4">
                    <a:moveTo>
                      <a:pt x="21" y="24"/>
                    </a:moveTo>
                    <a:lnTo>
                      <a:pt x="4" y="24"/>
                    </a:lnTo>
                    <a:lnTo>
                      <a:pt x="0" y="17"/>
                    </a:lnTo>
                    <a:lnTo>
                      <a:pt x="0" y="7"/>
                    </a:lnTo>
                    <a:lnTo>
                      <a:pt x="4" y="0"/>
                    </a:lnTo>
                    <a:lnTo>
                      <a:pt x="21" y="0"/>
                    </a:lnTo>
                    <a:lnTo>
                      <a:pt x="26" y="7"/>
                    </a:lnTo>
                    <a:lnTo>
                      <a:pt x="26" y="17"/>
                    </a:lnTo>
                    <a:lnTo>
                      <a:pt x="21" y="24"/>
                    </a:ln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85" name="Oval 92"/>
              <p:cNvSpPr>
                <a:spLocks noChangeArrowheads="1"/>
              </p:cNvSpPr>
              <p:nvPr/>
            </p:nvSpPr>
            <p:spPr bwMode="auto">
              <a:xfrm>
                <a:off x="6618833" y="3133219"/>
                <a:ext cx="7864" cy="11233"/>
              </a:xfrm>
              <a:prstGeom prst="ellipse">
                <a:avLst/>
              </a:pr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86" name="Freeform 93"/>
              <p:cNvSpPr>
                <a:spLocks/>
              </p:cNvSpPr>
              <p:nvPr/>
            </p:nvSpPr>
            <p:spPr bwMode="auto">
              <a:xfrm>
                <a:off x="6486278" y="3133219"/>
                <a:ext cx="42687" cy="13480"/>
              </a:xfrm>
              <a:custGeom>
                <a:avLst/>
                <a:gdLst>
                  <a:gd name="T0" fmla="*/ 16 w 16"/>
                  <a:gd name="T1" fmla="*/ 3 h 5"/>
                  <a:gd name="T2" fmla="*/ 13 w 16"/>
                  <a:gd name="T3" fmla="*/ 5 h 5"/>
                  <a:gd name="T4" fmla="*/ 2 w 16"/>
                  <a:gd name="T5" fmla="*/ 5 h 5"/>
                  <a:gd name="T6" fmla="*/ 0 w 16"/>
                  <a:gd name="T7" fmla="*/ 3 h 5"/>
                  <a:gd name="T8" fmla="*/ 0 w 16"/>
                  <a:gd name="T9" fmla="*/ 3 h 5"/>
                  <a:gd name="T10" fmla="*/ 2 w 16"/>
                  <a:gd name="T11" fmla="*/ 0 h 5"/>
                  <a:gd name="T12" fmla="*/ 13 w 16"/>
                  <a:gd name="T13" fmla="*/ 0 h 5"/>
                  <a:gd name="T14" fmla="*/ 16 w 16"/>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5">
                    <a:moveTo>
                      <a:pt x="16" y="3"/>
                    </a:moveTo>
                    <a:cubicBezTo>
                      <a:pt x="16" y="4"/>
                      <a:pt x="15" y="5"/>
                      <a:pt x="13" y="5"/>
                    </a:cubicBezTo>
                    <a:cubicBezTo>
                      <a:pt x="2" y="5"/>
                      <a:pt x="2" y="5"/>
                      <a:pt x="2" y="5"/>
                    </a:cubicBezTo>
                    <a:cubicBezTo>
                      <a:pt x="1" y="5"/>
                      <a:pt x="0" y="4"/>
                      <a:pt x="0" y="3"/>
                    </a:cubicBezTo>
                    <a:cubicBezTo>
                      <a:pt x="0" y="3"/>
                      <a:pt x="0" y="3"/>
                      <a:pt x="0" y="3"/>
                    </a:cubicBezTo>
                    <a:cubicBezTo>
                      <a:pt x="0" y="1"/>
                      <a:pt x="1" y="0"/>
                      <a:pt x="2" y="0"/>
                    </a:cubicBezTo>
                    <a:cubicBezTo>
                      <a:pt x="13" y="0"/>
                      <a:pt x="13" y="0"/>
                      <a:pt x="13" y="0"/>
                    </a:cubicBezTo>
                    <a:cubicBezTo>
                      <a:pt x="15" y="0"/>
                      <a:pt x="16" y="1"/>
                      <a:pt x="16" y="3"/>
                    </a:cubicBez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321" name="Group 320"/>
            <p:cNvGrpSpPr/>
            <p:nvPr/>
          </p:nvGrpSpPr>
          <p:grpSpPr>
            <a:xfrm>
              <a:off x="6920799" y="3437645"/>
              <a:ext cx="241973" cy="245125"/>
              <a:chOff x="7110858" y="3437645"/>
              <a:chExt cx="344867" cy="349360"/>
            </a:xfrm>
          </p:grpSpPr>
          <p:sp>
            <p:nvSpPr>
              <p:cNvPr id="72" name="Rectangle 31"/>
              <p:cNvSpPr>
                <a:spLocks noChangeArrowheads="1"/>
              </p:cNvSpPr>
              <p:nvPr/>
            </p:nvSpPr>
            <p:spPr bwMode="auto">
              <a:xfrm>
                <a:off x="7110858" y="3437645"/>
                <a:ext cx="344867" cy="34936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87" name="Freeform 94"/>
              <p:cNvSpPr>
                <a:spLocks/>
              </p:cNvSpPr>
              <p:nvPr/>
            </p:nvSpPr>
            <p:spPr bwMode="auto">
              <a:xfrm>
                <a:off x="7225439" y="3544363"/>
                <a:ext cx="116828" cy="170748"/>
              </a:xfrm>
              <a:custGeom>
                <a:avLst/>
                <a:gdLst>
                  <a:gd name="T0" fmla="*/ 44 w 44"/>
                  <a:gd name="T1" fmla="*/ 58 h 64"/>
                  <a:gd name="T2" fmla="*/ 39 w 44"/>
                  <a:gd name="T3" fmla="*/ 64 h 64"/>
                  <a:gd name="T4" fmla="*/ 6 w 44"/>
                  <a:gd name="T5" fmla="*/ 64 h 64"/>
                  <a:gd name="T6" fmla="*/ 0 w 44"/>
                  <a:gd name="T7" fmla="*/ 58 h 64"/>
                  <a:gd name="T8" fmla="*/ 0 w 44"/>
                  <a:gd name="T9" fmla="*/ 5 h 64"/>
                  <a:gd name="T10" fmla="*/ 6 w 44"/>
                  <a:gd name="T11" fmla="*/ 0 h 64"/>
                  <a:gd name="T12" fmla="*/ 39 w 44"/>
                  <a:gd name="T13" fmla="*/ 0 h 64"/>
                  <a:gd name="T14" fmla="*/ 44 w 44"/>
                  <a:gd name="T15" fmla="*/ 5 h 64"/>
                  <a:gd name="T16" fmla="*/ 44 w 44"/>
                  <a:gd name="T17"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64">
                    <a:moveTo>
                      <a:pt x="44" y="58"/>
                    </a:moveTo>
                    <a:cubicBezTo>
                      <a:pt x="44" y="61"/>
                      <a:pt x="42" y="64"/>
                      <a:pt x="39" y="64"/>
                    </a:cubicBezTo>
                    <a:cubicBezTo>
                      <a:pt x="6" y="64"/>
                      <a:pt x="6" y="64"/>
                      <a:pt x="6" y="64"/>
                    </a:cubicBezTo>
                    <a:cubicBezTo>
                      <a:pt x="2" y="64"/>
                      <a:pt x="0" y="61"/>
                      <a:pt x="0" y="58"/>
                    </a:cubicBezTo>
                    <a:cubicBezTo>
                      <a:pt x="0" y="5"/>
                      <a:pt x="0" y="5"/>
                      <a:pt x="0" y="5"/>
                    </a:cubicBezTo>
                    <a:cubicBezTo>
                      <a:pt x="0" y="2"/>
                      <a:pt x="2" y="0"/>
                      <a:pt x="6" y="0"/>
                    </a:cubicBezTo>
                    <a:cubicBezTo>
                      <a:pt x="39" y="0"/>
                      <a:pt x="39" y="0"/>
                      <a:pt x="39" y="0"/>
                    </a:cubicBezTo>
                    <a:cubicBezTo>
                      <a:pt x="42" y="0"/>
                      <a:pt x="44" y="2"/>
                      <a:pt x="44" y="5"/>
                    </a:cubicBezTo>
                    <a:lnTo>
                      <a:pt x="44" y="58"/>
                    </a:ln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88" name="Freeform 95"/>
              <p:cNvSpPr>
                <a:spLocks/>
              </p:cNvSpPr>
              <p:nvPr/>
            </p:nvSpPr>
            <p:spPr bwMode="auto">
              <a:xfrm>
                <a:off x="7235550" y="3707248"/>
                <a:ext cx="11233" cy="23590"/>
              </a:xfrm>
              <a:custGeom>
                <a:avLst/>
                <a:gdLst>
                  <a:gd name="T0" fmla="*/ 4 w 4"/>
                  <a:gd name="T1" fmla="*/ 7 h 9"/>
                  <a:gd name="T2" fmla="*/ 2 w 4"/>
                  <a:gd name="T3" fmla="*/ 9 h 9"/>
                  <a:gd name="T4" fmla="*/ 2 w 4"/>
                  <a:gd name="T5" fmla="*/ 9 h 9"/>
                  <a:gd name="T6" fmla="*/ 0 w 4"/>
                  <a:gd name="T7" fmla="*/ 7 h 9"/>
                  <a:gd name="T8" fmla="*/ 0 w 4"/>
                  <a:gd name="T9" fmla="*/ 2 h 9"/>
                  <a:gd name="T10" fmla="*/ 2 w 4"/>
                  <a:gd name="T11" fmla="*/ 0 h 9"/>
                  <a:gd name="T12" fmla="*/ 2 w 4"/>
                  <a:gd name="T13" fmla="*/ 0 h 9"/>
                  <a:gd name="T14" fmla="*/ 4 w 4"/>
                  <a:gd name="T15" fmla="*/ 2 h 9"/>
                  <a:gd name="T16" fmla="*/ 4 w 4"/>
                  <a:gd name="T1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9">
                    <a:moveTo>
                      <a:pt x="4" y="7"/>
                    </a:moveTo>
                    <a:cubicBezTo>
                      <a:pt x="4" y="8"/>
                      <a:pt x="4" y="9"/>
                      <a:pt x="2" y="9"/>
                    </a:cubicBezTo>
                    <a:cubicBezTo>
                      <a:pt x="2" y="9"/>
                      <a:pt x="2" y="9"/>
                      <a:pt x="2" y="9"/>
                    </a:cubicBezTo>
                    <a:cubicBezTo>
                      <a:pt x="1" y="9"/>
                      <a:pt x="0" y="8"/>
                      <a:pt x="0" y="7"/>
                    </a:cubicBezTo>
                    <a:cubicBezTo>
                      <a:pt x="0" y="2"/>
                      <a:pt x="0" y="2"/>
                      <a:pt x="0" y="2"/>
                    </a:cubicBezTo>
                    <a:cubicBezTo>
                      <a:pt x="0" y="1"/>
                      <a:pt x="1" y="0"/>
                      <a:pt x="2" y="0"/>
                    </a:cubicBezTo>
                    <a:cubicBezTo>
                      <a:pt x="2" y="0"/>
                      <a:pt x="2" y="0"/>
                      <a:pt x="2" y="0"/>
                    </a:cubicBezTo>
                    <a:cubicBezTo>
                      <a:pt x="4" y="0"/>
                      <a:pt x="4" y="1"/>
                      <a:pt x="4" y="2"/>
                    </a:cubicBezTo>
                    <a:lnTo>
                      <a:pt x="4" y="7"/>
                    </a:ln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89" name="Freeform 96"/>
              <p:cNvSpPr>
                <a:spLocks/>
              </p:cNvSpPr>
              <p:nvPr/>
            </p:nvSpPr>
            <p:spPr bwMode="auto">
              <a:xfrm>
                <a:off x="7320924" y="3707248"/>
                <a:ext cx="10110" cy="23590"/>
              </a:xfrm>
              <a:custGeom>
                <a:avLst/>
                <a:gdLst>
                  <a:gd name="T0" fmla="*/ 4 w 4"/>
                  <a:gd name="T1" fmla="*/ 7 h 9"/>
                  <a:gd name="T2" fmla="*/ 2 w 4"/>
                  <a:gd name="T3" fmla="*/ 9 h 9"/>
                  <a:gd name="T4" fmla="*/ 2 w 4"/>
                  <a:gd name="T5" fmla="*/ 9 h 9"/>
                  <a:gd name="T6" fmla="*/ 0 w 4"/>
                  <a:gd name="T7" fmla="*/ 7 h 9"/>
                  <a:gd name="T8" fmla="*/ 0 w 4"/>
                  <a:gd name="T9" fmla="*/ 2 h 9"/>
                  <a:gd name="T10" fmla="*/ 2 w 4"/>
                  <a:gd name="T11" fmla="*/ 0 h 9"/>
                  <a:gd name="T12" fmla="*/ 2 w 4"/>
                  <a:gd name="T13" fmla="*/ 0 h 9"/>
                  <a:gd name="T14" fmla="*/ 4 w 4"/>
                  <a:gd name="T15" fmla="*/ 2 h 9"/>
                  <a:gd name="T16" fmla="*/ 4 w 4"/>
                  <a:gd name="T1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9">
                    <a:moveTo>
                      <a:pt x="4" y="7"/>
                    </a:moveTo>
                    <a:cubicBezTo>
                      <a:pt x="4" y="8"/>
                      <a:pt x="3" y="9"/>
                      <a:pt x="2" y="9"/>
                    </a:cubicBezTo>
                    <a:cubicBezTo>
                      <a:pt x="2" y="9"/>
                      <a:pt x="2" y="9"/>
                      <a:pt x="2" y="9"/>
                    </a:cubicBezTo>
                    <a:cubicBezTo>
                      <a:pt x="1" y="9"/>
                      <a:pt x="0" y="8"/>
                      <a:pt x="0" y="7"/>
                    </a:cubicBezTo>
                    <a:cubicBezTo>
                      <a:pt x="0" y="2"/>
                      <a:pt x="0" y="2"/>
                      <a:pt x="0" y="2"/>
                    </a:cubicBezTo>
                    <a:cubicBezTo>
                      <a:pt x="0" y="1"/>
                      <a:pt x="1" y="0"/>
                      <a:pt x="2" y="0"/>
                    </a:cubicBezTo>
                    <a:cubicBezTo>
                      <a:pt x="2" y="0"/>
                      <a:pt x="2" y="0"/>
                      <a:pt x="2" y="0"/>
                    </a:cubicBezTo>
                    <a:cubicBezTo>
                      <a:pt x="3" y="0"/>
                      <a:pt x="4" y="1"/>
                      <a:pt x="4" y="2"/>
                    </a:cubicBezTo>
                    <a:lnTo>
                      <a:pt x="4" y="7"/>
                    </a:ln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90" name="Freeform 97"/>
              <p:cNvSpPr>
                <a:spLocks/>
              </p:cNvSpPr>
              <p:nvPr/>
            </p:nvSpPr>
            <p:spPr bwMode="auto">
              <a:xfrm>
                <a:off x="7256893" y="3490443"/>
                <a:ext cx="56167" cy="5616"/>
              </a:xfrm>
              <a:custGeom>
                <a:avLst/>
                <a:gdLst>
                  <a:gd name="T0" fmla="*/ 21 w 21"/>
                  <a:gd name="T1" fmla="*/ 1 h 2"/>
                  <a:gd name="T2" fmla="*/ 19 w 21"/>
                  <a:gd name="T3" fmla="*/ 2 h 2"/>
                  <a:gd name="T4" fmla="*/ 1 w 21"/>
                  <a:gd name="T5" fmla="*/ 2 h 2"/>
                  <a:gd name="T6" fmla="*/ 0 w 21"/>
                  <a:gd name="T7" fmla="*/ 1 h 2"/>
                  <a:gd name="T8" fmla="*/ 0 w 21"/>
                  <a:gd name="T9" fmla="*/ 1 h 2"/>
                  <a:gd name="T10" fmla="*/ 1 w 21"/>
                  <a:gd name="T11" fmla="*/ 0 h 2"/>
                  <a:gd name="T12" fmla="*/ 19 w 21"/>
                  <a:gd name="T13" fmla="*/ 0 h 2"/>
                  <a:gd name="T14" fmla="*/ 21 w 21"/>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
                    <a:moveTo>
                      <a:pt x="21" y="1"/>
                    </a:moveTo>
                    <a:cubicBezTo>
                      <a:pt x="21" y="2"/>
                      <a:pt x="20" y="2"/>
                      <a:pt x="19" y="2"/>
                    </a:cubicBezTo>
                    <a:cubicBezTo>
                      <a:pt x="1" y="2"/>
                      <a:pt x="1" y="2"/>
                      <a:pt x="1" y="2"/>
                    </a:cubicBezTo>
                    <a:cubicBezTo>
                      <a:pt x="0" y="2"/>
                      <a:pt x="0" y="2"/>
                      <a:pt x="0" y="1"/>
                    </a:cubicBezTo>
                    <a:cubicBezTo>
                      <a:pt x="0" y="1"/>
                      <a:pt x="0" y="1"/>
                      <a:pt x="0" y="1"/>
                    </a:cubicBezTo>
                    <a:cubicBezTo>
                      <a:pt x="0" y="0"/>
                      <a:pt x="0" y="0"/>
                      <a:pt x="1" y="0"/>
                    </a:cubicBezTo>
                    <a:cubicBezTo>
                      <a:pt x="19" y="0"/>
                      <a:pt x="19" y="0"/>
                      <a:pt x="19" y="0"/>
                    </a:cubicBezTo>
                    <a:cubicBezTo>
                      <a:pt x="20" y="0"/>
                      <a:pt x="21" y="0"/>
                      <a:pt x="21" y="1"/>
                    </a:cubicBez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91" name="Line 98"/>
              <p:cNvSpPr>
                <a:spLocks noChangeShapeType="1"/>
              </p:cNvSpPr>
              <p:nvPr/>
            </p:nvSpPr>
            <p:spPr bwMode="auto">
              <a:xfrm>
                <a:off x="7262510" y="3496059"/>
                <a:ext cx="0" cy="50550"/>
              </a:xfrm>
              <a:prstGeom prst="line">
                <a:avLst/>
              </a:prstGeom>
              <a:noFill/>
              <a:ln w="7938" cap="flat">
                <a:solidFill>
                  <a:srgbClr val="652D90"/>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92" name="Line 99"/>
              <p:cNvSpPr>
                <a:spLocks noChangeShapeType="1"/>
              </p:cNvSpPr>
              <p:nvPr/>
            </p:nvSpPr>
            <p:spPr bwMode="auto">
              <a:xfrm>
                <a:off x="7305197" y="3496059"/>
                <a:ext cx="0" cy="50550"/>
              </a:xfrm>
              <a:prstGeom prst="line">
                <a:avLst/>
              </a:prstGeom>
              <a:noFill/>
              <a:ln w="7938" cap="flat">
                <a:solidFill>
                  <a:srgbClr val="652D90"/>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93" name="Freeform 100"/>
              <p:cNvSpPr>
                <a:spLocks/>
              </p:cNvSpPr>
              <p:nvPr/>
            </p:nvSpPr>
            <p:spPr bwMode="auto">
              <a:xfrm>
                <a:off x="7235550" y="3614011"/>
                <a:ext cx="95485" cy="90991"/>
              </a:xfrm>
              <a:custGeom>
                <a:avLst/>
                <a:gdLst>
                  <a:gd name="T0" fmla="*/ 36 w 36"/>
                  <a:gd name="T1" fmla="*/ 29 h 34"/>
                  <a:gd name="T2" fmla="*/ 32 w 36"/>
                  <a:gd name="T3" fmla="*/ 34 h 34"/>
                  <a:gd name="T4" fmla="*/ 4 w 36"/>
                  <a:gd name="T5" fmla="*/ 34 h 34"/>
                  <a:gd name="T6" fmla="*/ 0 w 36"/>
                  <a:gd name="T7" fmla="*/ 29 h 34"/>
                  <a:gd name="T8" fmla="*/ 0 w 36"/>
                  <a:gd name="T9" fmla="*/ 5 h 34"/>
                  <a:gd name="T10" fmla="*/ 4 w 36"/>
                  <a:gd name="T11" fmla="*/ 0 h 34"/>
                  <a:gd name="T12" fmla="*/ 32 w 36"/>
                  <a:gd name="T13" fmla="*/ 0 h 34"/>
                  <a:gd name="T14" fmla="*/ 36 w 36"/>
                  <a:gd name="T15" fmla="*/ 5 h 34"/>
                  <a:gd name="T16" fmla="*/ 36 w 36"/>
                  <a:gd name="T17" fmla="*/ 2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4">
                    <a:moveTo>
                      <a:pt x="36" y="29"/>
                    </a:moveTo>
                    <a:cubicBezTo>
                      <a:pt x="36" y="32"/>
                      <a:pt x="34" y="34"/>
                      <a:pt x="32" y="34"/>
                    </a:cubicBezTo>
                    <a:cubicBezTo>
                      <a:pt x="4" y="34"/>
                      <a:pt x="4" y="34"/>
                      <a:pt x="4" y="34"/>
                    </a:cubicBezTo>
                    <a:cubicBezTo>
                      <a:pt x="2" y="34"/>
                      <a:pt x="0" y="32"/>
                      <a:pt x="0" y="29"/>
                    </a:cubicBezTo>
                    <a:cubicBezTo>
                      <a:pt x="0" y="5"/>
                      <a:pt x="0" y="5"/>
                      <a:pt x="0" y="5"/>
                    </a:cubicBezTo>
                    <a:cubicBezTo>
                      <a:pt x="0" y="2"/>
                      <a:pt x="2" y="0"/>
                      <a:pt x="4" y="0"/>
                    </a:cubicBezTo>
                    <a:cubicBezTo>
                      <a:pt x="32" y="0"/>
                      <a:pt x="32" y="0"/>
                      <a:pt x="32" y="0"/>
                    </a:cubicBezTo>
                    <a:cubicBezTo>
                      <a:pt x="34" y="0"/>
                      <a:pt x="36" y="2"/>
                      <a:pt x="36" y="5"/>
                    </a:cubicBezTo>
                    <a:lnTo>
                      <a:pt x="36" y="29"/>
                    </a:lnTo>
                    <a:close/>
                  </a:path>
                </a:pathLst>
              </a:custGeom>
              <a:noFill/>
              <a:ln w="7938" cap="flat">
                <a:solidFill>
                  <a:srgbClr val="BBBDB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94" name="Oval 101"/>
              <p:cNvSpPr>
                <a:spLocks noChangeArrowheads="1"/>
              </p:cNvSpPr>
              <p:nvPr/>
            </p:nvSpPr>
            <p:spPr bwMode="auto">
              <a:xfrm>
                <a:off x="7278237" y="3560090"/>
                <a:ext cx="13480" cy="13480"/>
              </a:xfrm>
              <a:prstGeom prst="ellipse">
                <a:avLst/>
              </a:pr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306" name="Group 305"/>
            <p:cNvGrpSpPr/>
            <p:nvPr/>
          </p:nvGrpSpPr>
          <p:grpSpPr>
            <a:xfrm>
              <a:off x="6757482" y="2643212"/>
              <a:ext cx="295609" cy="296562"/>
              <a:chOff x="5188815" y="3437645"/>
              <a:chExt cx="348237" cy="349360"/>
            </a:xfrm>
          </p:grpSpPr>
          <p:sp>
            <p:nvSpPr>
              <p:cNvPr id="70" name="Rectangle 29"/>
              <p:cNvSpPr>
                <a:spLocks noChangeArrowheads="1"/>
              </p:cNvSpPr>
              <p:nvPr/>
            </p:nvSpPr>
            <p:spPr bwMode="auto">
              <a:xfrm>
                <a:off x="5188815" y="3437645"/>
                <a:ext cx="348237" cy="349360"/>
              </a:xfrm>
              <a:prstGeom prst="rect">
                <a:avLst/>
              </a:prstGeom>
              <a:solidFill>
                <a:srgbClr val="BBBD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95" name="Rectangle 102"/>
              <p:cNvSpPr>
                <a:spLocks noChangeArrowheads="1"/>
              </p:cNvSpPr>
              <p:nvPr/>
            </p:nvSpPr>
            <p:spPr bwMode="auto">
              <a:xfrm>
                <a:off x="5271943" y="3643218"/>
                <a:ext cx="17974" cy="449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96" name="Freeform 103"/>
              <p:cNvSpPr>
                <a:spLocks/>
              </p:cNvSpPr>
              <p:nvPr/>
            </p:nvSpPr>
            <p:spPr bwMode="auto">
              <a:xfrm>
                <a:off x="5289916" y="3614011"/>
                <a:ext cx="32577" cy="106717"/>
              </a:xfrm>
              <a:custGeom>
                <a:avLst/>
                <a:gdLst>
                  <a:gd name="T0" fmla="*/ 12 w 12"/>
                  <a:gd name="T1" fmla="*/ 35 h 40"/>
                  <a:gd name="T2" fmla="*/ 8 w 12"/>
                  <a:gd name="T3" fmla="*/ 40 h 40"/>
                  <a:gd name="T4" fmla="*/ 4 w 12"/>
                  <a:gd name="T5" fmla="*/ 40 h 40"/>
                  <a:gd name="T6" fmla="*/ 0 w 12"/>
                  <a:gd name="T7" fmla="*/ 35 h 40"/>
                  <a:gd name="T8" fmla="*/ 0 w 12"/>
                  <a:gd name="T9" fmla="*/ 4 h 40"/>
                  <a:gd name="T10" fmla="*/ 4 w 12"/>
                  <a:gd name="T11" fmla="*/ 0 h 40"/>
                  <a:gd name="T12" fmla="*/ 8 w 12"/>
                  <a:gd name="T13" fmla="*/ 0 h 40"/>
                  <a:gd name="T14" fmla="*/ 12 w 12"/>
                  <a:gd name="T15" fmla="*/ 4 h 40"/>
                  <a:gd name="T16" fmla="*/ 12 w 12"/>
                  <a:gd name="T17"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40">
                    <a:moveTo>
                      <a:pt x="12" y="35"/>
                    </a:moveTo>
                    <a:cubicBezTo>
                      <a:pt x="12" y="38"/>
                      <a:pt x="10" y="40"/>
                      <a:pt x="8" y="40"/>
                    </a:cubicBezTo>
                    <a:cubicBezTo>
                      <a:pt x="4" y="40"/>
                      <a:pt x="4" y="40"/>
                      <a:pt x="4" y="40"/>
                    </a:cubicBezTo>
                    <a:cubicBezTo>
                      <a:pt x="1" y="40"/>
                      <a:pt x="0" y="38"/>
                      <a:pt x="0" y="35"/>
                    </a:cubicBezTo>
                    <a:cubicBezTo>
                      <a:pt x="0" y="4"/>
                      <a:pt x="0" y="4"/>
                      <a:pt x="0" y="4"/>
                    </a:cubicBezTo>
                    <a:cubicBezTo>
                      <a:pt x="0" y="1"/>
                      <a:pt x="1" y="0"/>
                      <a:pt x="4" y="0"/>
                    </a:cubicBezTo>
                    <a:cubicBezTo>
                      <a:pt x="8" y="0"/>
                      <a:pt x="8" y="0"/>
                      <a:pt x="8" y="0"/>
                    </a:cubicBezTo>
                    <a:cubicBezTo>
                      <a:pt x="10" y="0"/>
                      <a:pt x="12" y="1"/>
                      <a:pt x="12" y="4"/>
                    </a:cubicBezTo>
                    <a:lnTo>
                      <a:pt x="12" y="35"/>
                    </a:ln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97" name="Freeform 104"/>
              <p:cNvSpPr>
                <a:spLocks/>
              </p:cNvSpPr>
              <p:nvPr/>
            </p:nvSpPr>
            <p:spPr bwMode="auto">
              <a:xfrm>
                <a:off x="5447184" y="3643218"/>
                <a:ext cx="17974" cy="44934"/>
              </a:xfrm>
              <a:custGeom>
                <a:avLst/>
                <a:gdLst>
                  <a:gd name="T0" fmla="*/ 0 w 16"/>
                  <a:gd name="T1" fmla="*/ 40 h 40"/>
                  <a:gd name="T2" fmla="*/ 16 w 16"/>
                  <a:gd name="T3" fmla="*/ 40 h 40"/>
                  <a:gd name="T4" fmla="*/ 14 w 16"/>
                  <a:gd name="T5" fmla="*/ 0 h 40"/>
                  <a:gd name="T6" fmla="*/ 0 w 16"/>
                  <a:gd name="T7" fmla="*/ 0 h 40"/>
                  <a:gd name="T8" fmla="*/ 0 w 16"/>
                  <a:gd name="T9" fmla="*/ 40 h 40"/>
                </a:gdLst>
                <a:ahLst/>
                <a:cxnLst>
                  <a:cxn ang="0">
                    <a:pos x="T0" y="T1"/>
                  </a:cxn>
                  <a:cxn ang="0">
                    <a:pos x="T2" y="T3"/>
                  </a:cxn>
                  <a:cxn ang="0">
                    <a:pos x="T4" y="T5"/>
                  </a:cxn>
                  <a:cxn ang="0">
                    <a:pos x="T6" y="T7"/>
                  </a:cxn>
                  <a:cxn ang="0">
                    <a:pos x="T8" y="T9"/>
                  </a:cxn>
                </a:cxnLst>
                <a:rect l="0" t="0" r="r" b="b"/>
                <a:pathLst>
                  <a:path w="16" h="40">
                    <a:moveTo>
                      <a:pt x="0" y="40"/>
                    </a:moveTo>
                    <a:lnTo>
                      <a:pt x="16" y="40"/>
                    </a:lnTo>
                    <a:lnTo>
                      <a:pt x="14" y="0"/>
                    </a:lnTo>
                    <a:lnTo>
                      <a:pt x="0" y="0"/>
                    </a:lnTo>
                    <a:lnTo>
                      <a:pt x="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98" name="Freeform 105"/>
              <p:cNvSpPr>
                <a:spLocks/>
              </p:cNvSpPr>
              <p:nvPr/>
            </p:nvSpPr>
            <p:spPr bwMode="auto">
              <a:xfrm>
                <a:off x="5414607" y="3614011"/>
                <a:ext cx="32577" cy="106717"/>
              </a:xfrm>
              <a:custGeom>
                <a:avLst/>
                <a:gdLst>
                  <a:gd name="T0" fmla="*/ 0 w 12"/>
                  <a:gd name="T1" fmla="*/ 35 h 40"/>
                  <a:gd name="T2" fmla="*/ 4 w 12"/>
                  <a:gd name="T3" fmla="*/ 40 h 40"/>
                  <a:gd name="T4" fmla="*/ 8 w 12"/>
                  <a:gd name="T5" fmla="*/ 40 h 40"/>
                  <a:gd name="T6" fmla="*/ 12 w 12"/>
                  <a:gd name="T7" fmla="*/ 35 h 40"/>
                  <a:gd name="T8" fmla="*/ 12 w 12"/>
                  <a:gd name="T9" fmla="*/ 4 h 40"/>
                  <a:gd name="T10" fmla="*/ 8 w 12"/>
                  <a:gd name="T11" fmla="*/ 0 h 40"/>
                  <a:gd name="T12" fmla="*/ 4 w 12"/>
                  <a:gd name="T13" fmla="*/ 0 h 40"/>
                  <a:gd name="T14" fmla="*/ 0 w 12"/>
                  <a:gd name="T15" fmla="*/ 4 h 40"/>
                  <a:gd name="T16" fmla="*/ 0 w 12"/>
                  <a:gd name="T17"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40">
                    <a:moveTo>
                      <a:pt x="0" y="35"/>
                    </a:moveTo>
                    <a:cubicBezTo>
                      <a:pt x="0" y="38"/>
                      <a:pt x="2" y="40"/>
                      <a:pt x="4" y="40"/>
                    </a:cubicBezTo>
                    <a:cubicBezTo>
                      <a:pt x="8" y="40"/>
                      <a:pt x="8" y="40"/>
                      <a:pt x="8" y="40"/>
                    </a:cubicBezTo>
                    <a:cubicBezTo>
                      <a:pt x="10" y="40"/>
                      <a:pt x="12" y="38"/>
                      <a:pt x="12" y="35"/>
                    </a:cubicBezTo>
                    <a:cubicBezTo>
                      <a:pt x="12" y="4"/>
                      <a:pt x="12" y="4"/>
                      <a:pt x="12" y="4"/>
                    </a:cubicBezTo>
                    <a:cubicBezTo>
                      <a:pt x="12" y="1"/>
                      <a:pt x="10" y="0"/>
                      <a:pt x="8" y="0"/>
                    </a:cubicBezTo>
                    <a:cubicBezTo>
                      <a:pt x="4" y="0"/>
                      <a:pt x="4" y="0"/>
                      <a:pt x="4" y="0"/>
                    </a:cubicBezTo>
                    <a:cubicBezTo>
                      <a:pt x="2" y="0"/>
                      <a:pt x="0" y="1"/>
                      <a:pt x="0" y="4"/>
                    </a:cubicBezTo>
                    <a:lnTo>
                      <a:pt x="0" y="35"/>
                    </a:ln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99" name="Freeform 106"/>
              <p:cNvSpPr>
                <a:spLocks/>
              </p:cNvSpPr>
              <p:nvPr/>
            </p:nvSpPr>
            <p:spPr bwMode="auto">
              <a:xfrm>
                <a:off x="5276436" y="3511786"/>
                <a:ext cx="180859" cy="133678"/>
              </a:xfrm>
              <a:custGeom>
                <a:avLst/>
                <a:gdLst>
                  <a:gd name="T0" fmla="*/ 67 w 68"/>
                  <a:gd name="T1" fmla="*/ 50 h 50"/>
                  <a:gd name="T2" fmla="*/ 66 w 68"/>
                  <a:gd name="T3" fmla="*/ 49 h 50"/>
                  <a:gd name="T4" fmla="*/ 66 w 68"/>
                  <a:gd name="T5" fmla="*/ 30 h 50"/>
                  <a:gd name="T6" fmla="*/ 38 w 68"/>
                  <a:gd name="T7" fmla="*/ 2 h 50"/>
                  <a:gd name="T8" fmla="*/ 31 w 68"/>
                  <a:gd name="T9" fmla="*/ 2 h 50"/>
                  <a:gd name="T10" fmla="*/ 2 w 68"/>
                  <a:gd name="T11" fmla="*/ 30 h 50"/>
                  <a:gd name="T12" fmla="*/ 2 w 68"/>
                  <a:gd name="T13" fmla="*/ 49 h 50"/>
                  <a:gd name="T14" fmla="*/ 1 w 68"/>
                  <a:gd name="T15" fmla="*/ 50 h 50"/>
                  <a:gd name="T16" fmla="*/ 0 w 68"/>
                  <a:gd name="T17" fmla="*/ 49 h 50"/>
                  <a:gd name="T18" fmla="*/ 0 w 68"/>
                  <a:gd name="T19" fmla="*/ 30 h 50"/>
                  <a:gd name="T20" fmla="*/ 31 w 68"/>
                  <a:gd name="T21" fmla="*/ 0 h 50"/>
                  <a:gd name="T22" fmla="*/ 38 w 68"/>
                  <a:gd name="T23" fmla="*/ 0 h 50"/>
                  <a:gd name="T24" fmla="*/ 68 w 68"/>
                  <a:gd name="T25" fmla="*/ 30 h 50"/>
                  <a:gd name="T26" fmla="*/ 68 w 68"/>
                  <a:gd name="T27" fmla="*/ 49 h 50"/>
                  <a:gd name="T28" fmla="*/ 67 w 68"/>
                  <a:gd name="T2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50">
                    <a:moveTo>
                      <a:pt x="67" y="50"/>
                    </a:moveTo>
                    <a:cubicBezTo>
                      <a:pt x="67" y="50"/>
                      <a:pt x="66" y="49"/>
                      <a:pt x="66" y="49"/>
                    </a:cubicBezTo>
                    <a:cubicBezTo>
                      <a:pt x="66" y="30"/>
                      <a:pt x="66" y="30"/>
                      <a:pt x="66" y="30"/>
                    </a:cubicBezTo>
                    <a:cubicBezTo>
                      <a:pt x="66" y="14"/>
                      <a:pt x="54" y="2"/>
                      <a:pt x="38" y="2"/>
                    </a:cubicBezTo>
                    <a:cubicBezTo>
                      <a:pt x="31" y="2"/>
                      <a:pt x="31" y="2"/>
                      <a:pt x="31" y="2"/>
                    </a:cubicBezTo>
                    <a:cubicBezTo>
                      <a:pt x="15" y="2"/>
                      <a:pt x="2" y="14"/>
                      <a:pt x="2" y="30"/>
                    </a:cubicBezTo>
                    <a:cubicBezTo>
                      <a:pt x="2" y="49"/>
                      <a:pt x="2" y="49"/>
                      <a:pt x="2" y="49"/>
                    </a:cubicBezTo>
                    <a:cubicBezTo>
                      <a:pt x="2" y="49"/>
                      <a:pt x="2" y="50"/>
                      <a:pt x="1" y="50"/>
                    </a:cubicBezTo>
                    <a:cubicBezTo>
                      <a:pt x="1" y="50"/>
                      <a:pt x="0" y="49"/>
                      <a:pt x="0" y="49"/>
                    </a:cubicBezTo>
                    <a:cubicBezTo>
                      <a:pt x="0" y="30"/>
                      <a:pt x="0" y="30"/>
                      <a:pt x="0" y="30"/>
                    </a:cubicBezTo>
                    <a:cubicBezTo>
                      <a:pt x="0" y="13"/>
                      <a:pt x="14" y="0"/>
                      <a:pt x="31" y="0"/>
                    </a:cubicBezTo>
                    <a:cubicBezTo>
                      <a:pt x="38" y="0"/>
                      <a:pt x="38" y="0"/>
                      <a:pt x="38" y="0"/>
                    </a:cubicBezTo>
                    <a:cubicBezTo>
                      <a:pt x="55" y="0"/>
                      <a:pt x="68" y="13"/>
                      <a:pt x="68" y="30"/>
                    </a:cubicBezTo>
                    <a:cubicBezTo>
                      <a:pt x="68" y="49"/>
                      <a:pt x="68" y="49"/>
                      <a:pt x="68" y="49"/>
                    </a:cubicBezTo>
                    <a:cubicBezTo>
                      <a:pt x="68" y="49"/>
                      <a:pt x="68" y="50"/>
                      <a:pt x="67" y="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00" name="Freeform 107"/>
              <p:cNvSpPr>
                <a:spLocks/>
              </p:cNvSpPr>
              <p:nvPr/>
            </p:nvSpPr>
            <p:spPr bwMode="auto">
              <a:xfrm>
                <a:off x="5284299" y="3507293"/>
                <a:ext cx="167379" cy="52797"/>
              </a:xfrm>
              <a:custGeom>
                <a:avLst/>
                <a:gdLst>
                  <a:gd name="T0" fmla="*/ 60 w 63"/>
                  <a:gd name="T1" fmla="*/ 20 h 20"/>
                  <a:gd name="T2" fmla="*/ 58 w 63"/>
                  <a:gd name="T3" fmla="*/ 18 h 20"/>
                  <a:gd name="T4" fmla="*/ 35 w 63"/>
                  <a:gd name="T5" fmla="*/ 5 h 20"/>
                  <a:gd name="T6" fmla="*/ 28 w 63"/>
                  <a:gd name="T7" fmla="*/ 5 h 20"/>
                  <a:gd name="T8" fmla="*/ 4 w 63"/>
                  <a:gd name="T9" fmla="*/ 18 h 20"/>
                  <a:gd name="T10" fmla="*/ 1 w 63"/>
                  <a:gd name="T11" fmla="*/ 19 h 20"/>
                  <a:gd name="T12" fmla="*/ 0 w 63"/>
                  <a:gd name="T13" fmla="*/ 16 h 20"/>
                  <a:gd name="T14" fmla="*/ 28 w 63"/>
                  <a:gd name="T15" fmla="*/ 0 h 20"/>
                  <a:gd name="T16" fmla="*/ 35 w 63"/>
                  <a:gd name="T17" fmla="*/ 0 h 20"/>
                  <a:gd name="T18" fmla="*/ 62 w 63"/>
                  <a:gd name="T19" fmla="*/ 16 h 20"/>
                  <a:gd name="T20" fmla="*/ 61 w 63"/>
                  <a:gd name="T21" fmla="*/ 19 h 20"/>
                  <a:gd name="T22" fmla="*/ 60 w 63"/>
                  <a:gd name="T2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20">
                    <a:moveTo>
                      <a:pt x="60" y="20"/>
                    </a:moveTo>
                    <a:cubicBezTo>
                      <a:pt x="59" y="20"/>
                      <a:pt x="59" y="19"/>
                      <a:pt x="58" y="18"/>
                    </a:cubicBezTo>
                    <a:cubicBezTo>
                      <a:pt x="53" y="10"/>
                      <a:pt x="45" y="5"/>
                      <a:pt x="35" y="5"/>
                    </a:cubicBezTo>
                    <a:cubicBezTo>
                      <a:pt x="28" y="5"/>
                      <a:pt x="28" y="5"/>
                      <a:pt x="28" y="5"/>
                    </a:cubicBezTo>
                    <a:cubicBezTo>
                      <a:pt x="18" y="5"/>
                      <a:pt x="9" y="10"/>
                      <a:pt x="4" y="18"/>
                    </a:cubicBezTo>
                    <a:cubicBezTo>
                      <a:pt x="4" y="19"/>
                      <a:pt x="2" y="20"/>
                      <a:pt x="1" y="19"/>
                    </a:cubicBezTo>
                    <a:cubicBezTo>
                      <a:pt x="0" y="19"/>
                      <a:pt x="0" y="17"/>
                      <a:pt x="0" y="16"/>
                    </a:cubicBezTo>
                    <a:cubicBezTo>
                      <a:pt x="6" y="6"/>
                      <a:pt x="16" y="0"/>
                      <a:pt x="28" y="0"/>
                    </a:cubicBezTo>
                    <a:cubicBezTo>
                      <a:pt x="35" y="0"/>
                      <a:pt x="35" y="0"/>
                      <a:pt x="35" y="0"/>
                    </a:cubicBezTo>
                    <a:cubicBezTo>
                      <a:pt x="46" y="0"/>
                      <a:pt x="57" y="6"/>
                      <a:pt x="62" y="16"/>
                    </a:cubicBezTo>
                    <a:cubicBezTo>
                      <a:pt x="63" y="17"/>
                      <a:pt x="62" y="19"/>
                      <a:pt x="61" y="19"/>
                    </a:cubicBezTo>
                    <a:cubicBezTo>
                      <a:pt x="61" y="19"/>
                      <a:pt x="61" y="20"/>
                      <a:pt x="60"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309" name="Group 308"/>
            <p:cNvGrpSpPr/>
            <p:nvPr/>
          </p:nvGrpSpPr>
          <p:grpSpPr>
            <a:xfrm>
              <a:off x="7221049" y="3592192"/>
              <a:ext cx="314584" cy="315598"/>
              <a:chOff x="5417977" y="3002911"/>
              <a:chExt cx="348237" cy="349360"/>
            </a:xfrm>
          </p:grpSpPr>
          <p:sp>
            <p:nvSpPr>
              <p:cNvPr id="32" name="Rectangle 21"/>
              <p:cNvSpPr>
                <a:spLocks noChangeArrowheads="1"/>
              </p:cNvSpPr>
              <p:nvPr/>
            </p:nvSpPr>
            <p:spPr bwMode="auto">
              <a:xfrm>
                <a:off x="5417977" y="3002911"/>
                <a:ext cx="348237" cy="349360"/>
              </a:xfrm>
              <a:prstGeom prst="rect">
                <a:avLst/>
              </a:prstGeom>
              <a:solidFill>
                <a:schemeClr val="bg1">
                  <a:lumMod val="95000"/>
                </a:schemeClr>
              </a:solidFill>
              <a:ln>
                <a:noFill/>
              </a:ln>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01" name="Freeform 108"/>
              <p:cNvSpPr>
                <a:spLocks/>
              </p:cNvSpPr>
              <p:nvPr/>
            </p:nvSpPr>
            <p:spPr bwMode="auto">
              <a:xfrm>
                <a:off x="5646016" y="3119739"/>
                <a:ext cx="26960" cy="114581"/>
              </a:xfrm>
              <a:custGeom>
                <a:avLst/>
                <a:gdLst>
                  <a:gd name="T0" fmla="*/ 1 w 10"/>
                  <a:gd name="T1" fmla="*/ 43 h 43"/>
                  <a:gd name="T2" fmla="*/ 10 w 10"/>
                  <a:gd name="T3" fmla="*/ 22 h 43"/>
                  <a:gd name="T4" fmla="*/ 0 w 10"/>
                  <a:gd name="T5" fmla="*/ 0 h 43"/>
                </a:gdLst>
                <a:ahLst/>
                <a:cxnLst>
                  <a:cxn ang="0">
                    <a:pos x="T0" y="T1"/>
                  </a:cxn>
                  <a:cxn ang="0">
                    <a:pos x="T2" y="T3"/>
                  </a:cxn>
                  <a:cxn ang="0">
                    <a:pos x="T4" y="T5"/>
                  </a:cxn>
                </a:cxnLst>
                <a:rect l="0" t="0" r="r" b="b"/>
                <a:pathLst>
                  <a:path w="10" h="43">
                    <a:moveTo>
                      <a:pt x="1" y="43"/>
                    </a:moveTo>
                    <a:cubicBezTo>
                      <a:pt x="6" y="38"/>
                      <a:pt x="10" y="30"/>
                      <a:pt x="10" y="22"/>
                    </a:cubicBezTo>
                    <a:cubicBezTo>
                      <a:pt x="10" y="13"/>
                      <a:pt x="6" y="6"/>
                      <a:pt x="0" y="0"/>
                    </a:cubicBezTo>
                  </a:path>
                </a:pathLst>
              </a:custGeom>
              <a:noFill/>
              <a:ln w="19050" cap="rnd">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02" name="Freeform 109"/>
              <p:cNvSpPr>
                <a:spLocks/>
              </p:cNvSpPr>
              <p:nvPr/>
            </p:nvSpPr>
            <p:spPr bwMode="auto">
              <a:xfrm>
                <a:off x="5511215" y="3123109"/>
                <a:ext cx="23591" cy="111211"/>
              </a:xfrm>
              <a:custGeom>
                <a:avLst/>
                <a:gdLst>
                  <a:gd name="T0" fmla="*/ 9 w 9"/>
                  <a:gd name="T1" fmla="*/ 0 h 42"/>
                  <a:gd name="T2" fmla="*/ 0 w 9"/>
                  <a:gd name="T3" fmla="*/ 21 h 42"/>
                  <a:gd name="T4" fmla="*/ 9 w 9"/>
                  <a:gd name="T5" fmla="*/ 42 h 42"/>
                </a:gdLst>
                <a:ahLst/>
                <a:cxnLst>
                  <a:cxn ang="0">
                    <a:pos x="T0" y="T1"/>
                  </a:cxn>
                  <a:cxn ang="0">
                    <a:pos x="T2" y="T3"/>
                  </a:cxn>
                  <a:cxn ang="0">
                    <a:pos x="T4" y="T5"/>
                  </a:cxn>
                </a:cxnLst>
                <a:rect l="0" t="0" r="r" b="b"/>
                <a:pathLst>
                  <a:path w="9" h="42">
                    <a:moveTo>
                      <a:pt x="9" y="0"/>
                    </a:moveTo>
                    <a:cubicBezTo>
                      <a:pt x="3" y="5"/>
                      <a:pt x="0" y="13"/>
                      <a:pt x="0" y="21"/>
                    </a:cubicBezTo>
                    <a:cubicBezTo>
                      <a:pt x="0" y="29"/>
                      <a:pt x="3" y="37"/>
                      <a:pt x="9" y="42"/>
                    </a:cubicBezTo>
                  </a:path>
                </a:pathLst>
              </a:custGeom>
              <a:noFill/>
              <a:ln w="19050" cap="rnd">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03" name="Freeform 110"/>
              <p:cNvSpPr>
                <a:spLocks/>
              </p:cNvSpPr>
              <p:nvPr/>
            </p:nvSpPr>
            <p:spPr bwMode="auto">
              <a:xfrm>
                <a:off x="5669607" y="3092779"/>
                <a:ext cx="38194" cy="168502"/>
              </a:xfrm>
              <a:custGeom>
                <a:avLst/>
                <a:gdLst>
                  <a:gd name="T0" fmla="*/ 1 w 14"/>
                  <a:gd name="T1" fmla="*/ 63 h 63"/>
                  <a:gd name="T2" fmla="*/ 14 w 14"/>
                  <a:gd name="T3" fmla="*/ 32 h 63"/>
                  <a:gd name="T4" fmla="*/ 0 w 14"/>
                  <a:gd name="T5" fmla="*/ 0 h 63"/>
                </a:gdLst>
                <a:ahLst/>
                <a:cxnLst>
                  <a:cxn ang="0">
                    <a:pos x="T0" y="T1"/>
                  </a:cxn>
                  <a:cxn ang="0">
                    <a:pos x="T2" y="T3"/>
                  </a:cxn>
                  <a:cxn ang="0">
                    <a:pos x="T4" y="T5"/>
                  </a:cxn>
                </a:cxnLst>
                <a:rect l="0" t="0" r="r" b="b"/>
                <a:pathLst>
                  <a:path w="14" h="63">
                    <a:moveTo>
                      <a:pt x="1" y="63"/>
                    </a:moveTo>
                    <a:cubicBezTo>
                      <a:pt x="9" y="55"/>
                      <a:pt x="14" y="44"/>
                      <a:pt x="14" y="32"/>
                    </a:cubicBezTo>
                    <a:cubicBezTo>
                      <a:pt x="14" y="20"/>
                      <a:pt x="9" y="8"/>
                      <a:pt x="0" y="0"/>
                    </a:cubicBezTo>
                  </a:path>
                </a:pathLst>
              </a:custGeom>
              <a:noFill/>
              <a:ln w="19050" cap="rnd">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04" name="Freeform 111"/>
              <p:cNvSpPr>
                <a:spLocks/>
              </p:cNvSpPr>
              <p:nvPr/>
            </p:nvSpPr>
            <p:spPr bwMode="auto">
              <a:xfrm>
                <a:off x="5476391" y="3096148"/>
                <a:ext cx="31454" cy="165131"/>
              </a:xfrm>
              <a:custGeom>
                <a:avLst/>
                <a:gdLst>
                  <a:gd name="T0" fmla="*/ 12 w 12"/>
                  <a:gd name="T1" fmla="*/ 0 h 62"/>
                  <a:gd name="T2" fmla="*/ 0 w 12"/>
                  <a:gd name="T3" fmla="*/ 31 h 62"/>
                  <a:gd name="T4" fmla="*/ 12 w 12"/>
                  <a:gd name="T5" fmla="*/ 62 h 62"/>
                </a:gdLst>
                <a:ahLst/>
                <a:cxnLst>
                  <a:cxn ang="0">
                    <a:pos x="T0" y="T1"/>
                  </a:cxn>
                  <a:cxn ang="0">
                    <a:pos x="T2" y="T3"/>
                  </a:cxn>
                  <a:cxn ang="0">
                    <a:pos x="T4" y="T5"/>
                  </a:cxn>
                </a:cxnLst>
                <a:rect l="0" t="0" r="r" b="b"/>
                <a:pathLst>
                  <a:path w="12" h="62">
                    <a:moveTo>
                      <a:pt x="12" y="0"/>
                    </a:moveTo>
                    <a:cubicBezTo>
                      <a:pt x="5" y="8"/>
                      <a:pt x="0" y="19"/>
                      <a:pt x="0" y="31"/>
                    </a:cubicBezTo>
                    <a:cubicBezTo>
                      <a:pt x="0" y="43"/>
                      <a:pt x="5" y="54"/>
                      <a:pt x="12" y="62"/>
                    </a:cubicBezTo>
                  </a:path>
                </a:pathLst>
              </a:custGeom>
              <a:noFill/>
              <a:ln w="19050" cap="rnd">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05" name="Freeform 112"/>
              <p:cNvSpPr>
                <a:spLocks/>
              </p:cNvSpPr>
              <p:nvPr/>
            </p:nvSpPr>
            <p:spPr bwMode="auto">
              <a:xfrm>
                <a:off x="5624673" y="3144452"/>
                <a:ext cx="13480" cy="68524"/>
              </a:xfrm>
              <a:custGeom>
                <a:avLst/>
                <a:gdLst>
                  <a:gd name="T0" fmla="*/ 0 w 5"/>
                  <a:gd name="T1" fmla="*/ 26 h 26"/>
                  <a:gd name="T2" fmla="*/ 5 w 5"/>
                  <a:gd name="T3" fmla="*/ 13 h 26"/>
                  <a:gd name="T4" fmla="*/ 0 w 5"/>
                  <a:gd name="T5" fmla="*/ 0 h 26"/>
                </a:gdLst>
                <a:ahLst/>
                <a:cxnLst>
                  <a:cxn ang="0">
                    <a:pos x="T0" y="T1"/>
                  </a:cxn>
                  <a:cxn ang="0">
                    <a:pos x="T2" y="T3"/>
                  </a:cxn>
                  <a:cxn ang="0">
                    <a:pos x="T4" y="T5"/>
                  </a:cxn>
                </a:cxnLst>
                <a:rect l="0" t="0" r="r" b="b"/>
                <a:pathLst>
                  <a:path w="5" h="26">
                    <a:moveTo>
                      <a:pt x="0" y="26"/>
                    </a:moveTo>
                    <a:cubicBezTo>
                      <a:pt x="3" y="22"/>
                      <a:pt x="5" y="18"/>
                      <a:pt x="5" y="13"/>
                    </a:cubicBezTo>
                    <a:cubicBezTo>
                      <a:pt x="5" y="8"/>
                      <a:pt x="3" y="3"/>
                      <a:pt x="0" y="0"/>
                    </a:cubicBezTo>
                  </a:path>
                </a:pathLst>
              </a:custGeom>
              <a:noFill/>
              <a:ln w="19050" cap="rnd">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06" name="Freeform 113"/>
              <p:cNvSpPr>
                <a:spLocks/>
              </p:cNvSpPr>
              <p:nvPr/>
            </p:nvSpPr>
            <p:spPr bwMode="auto">
              <a:xfrm>
                <a:off x="5542668" y="3144452"/>
                <a:ext cx="15727" cy="68524"/>
              </a:xfrm>
              <a:custGeom>
                <a:avLst/>
                <a:gdLst>
                  <a:gd name="T0" fmla="*/ 6 w 6"/>
                  <a:gd name="T1" fmla="*/ 0 h 26"/>
                  <a:gd name="T2" fmla="*/ 0 w 6"/>
                  <a:gd name="T3" fmla="*/ 13 h 26"/>
                  <a:gd name="T4" fmla="*/ 6 w 6"/>
                  <a:gd name="T5" fmla="*/ 26 h 26"/>
                </a:gdLst>
                <a:ahLst/>
                <a:cxnLst>
                  <a:cxn ang="0">
                    <a:pos x="T0" y="T1"/>
                  </a:cxn>
                  <a:cxn ang="0">
                    <a:pos x="T2" y="T3"/>
                  </a:cxn>
                  <a:cxn ang="0">
                    <a:pos x="T4" y="T5"/>
                  </a:cxn>
                </a:cxnLst>
                <a:rect l="0" t="0" r="r" b="b"/>
                <a:pathLst>
                  <a:path w="6" h="26">
                    <a:moveTo>
                      <a:pt x="6" y="0"/>
                    </a:moveTo>
                    <a:cubicBezTo>
                      <a:pt x="2" y="4"/>
                      <a:pt x="0" y="8"/>
                      <a:pt x="0" y="13"/>
                    </a:cubicBezTo>
                    <a:cubicBezTo>
                      <a:pt x="0" y="18"/>
                      <a:pt x="2" y="22"/>
                      <a:pt x="6" y="26"/>
                    </a:cubicBezTo>
                  </a:path>
                </a:pathLst>
              </a:custGeom>
              <a:noFill/>
              <a:ln w="19050" cap="rnd">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307" name="Group 306"/>
            <p:cNvGrpSpPr/>
            <p:nvPr/>
          </p:nvGrpSpPr>
          <p:grpSpPr>
            <a:xfrm>
              <a:off x="7772738" y="4515349"/>
              <a:ext cx="231978" cy="235000"/>
              <a:chOff x="4721503" y="3437645"/>
              <a:chExt cx="344867" cy="349360"/>
            </a:xfrm>
          </p:grpSpPr>
          <p:sp>
            <p:nvSpPr>
              <p:cNvPr id="67" name="Rectangle 26"/>
              <p:cNvSpPr>
                <a:spLocks noChangeArrowheads="1"/>
              </p:cNvSpPr>
              <p:nvPr/>
            </p:nvSpPr>
            <p:spPr bwMode="auto">
              <a:xfrm>
                <a:off x="4721503" y="3437645"/>
                <a:ext cx="344867" cy="349360"/>
              </a:xfrm>
              <a:prstGeom prst="rect">
                <a:avLst/>
              </a:prstGeom>
              <a:solidFill>
                <a:schemeClr val="accent4"/>
              </a:solidFill>
              <a:ln>
                <a:noFill/>
              </a:ln>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11" name="Freeform 118"/>
              <p:cNvSpPr>
                <a:spLocks noEditPoints="1"/>
              </p:cNvSpPr>
              <p:nvPr/>
            </p:nvSpPr>
            <p:spPr bwMode="auto">
              <a:xfrm>
                <a:off x="4827098" y="3511786"/>
                <a:ext cx="133678" cy="211189"/>
              </a:xfrm>
              <a:custGeom>
                <a:avLst/>
                <a:gdLst>
                  <a:gd name="T0" fmla="*/ 25 w 50"/>
                  <a:gd name="T1" fmla="*/ 0 h 79"/>
                  <a:gd name="T2" fmla="*/ 0 w 50"/>
                  <a:gd name="T3" fmla="*/ 25 h 79"/>
                  <a:gd name="T4" fmla="*/ 25 w 50"/>
                  <a:gd name="T5" fmla="*/ 79 h 79"/>
                  <a:gd name="T6" fmla="*/ 50 w 50"/>
                  <a:gd name="T7" fmla="*/ 25 h 79"/>
                  <a:gd name="T8" fmla="*/ 25 w 50"/>
                  <a:gd name="T9" fmla="*/ 0 h 79"/>
                  <a:gd name="T10" fmla="*/ 25 w 50"/>
                  <a:gd name="T11" fmla="*/ 37 h 79"/>
                  <a:gd name="T12" fmla="*/ 14 w 50"/>
                  <a:gd name="T13" fmla="*/ 26 h 79"/>
                  <a:gd name="T14" fmla="*/ 25 w 50"/>
                  <a:gd name="T15" fmla="*/ 16 h 79"/>
                  <a:gd name="T16" fmla="*/ 35 w 50"/>
                  <a:gd name="T17" fmla="*/ 26 h 79"/>
                  <a:gd name="T18" fmla="*/ 25 w 50"/>
                  <a:gd name="T19" fmla="*/ 37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79">
                    <a:moveTo>
                      <a:pt x="25" y="0"/>
                    </a:moveTo>
                    <a:cubicBezTo>
                      <a:pt x="11" y="0"/>
                      <a:pt x="0" y="11"/>
                      <a:pt x="0" y="25"/>
                    </a:cubicBezTo>
                    <a:cubicBezTo>
                      <a:pt x="0" y="50"/>
                      <a:pt x="25" y="79"/>
                      <a:pt x="25" y="79"/>
                    </a:cubicBezTo>
                    <a:cubicBezTo>
                      <a:pt x="25" y="79"/>
                      <a:pt x="50" y="50"/>
                      <a:pt x="50" y="25"/>
                    </a:cubicBezTo>
                    <a:cubicBezTo>
                      <a:pt x="50" y="11"/>
                      <a:pt x="39" y="0"/>
                      <a:pt x="25" y="0"/>
                    </a:cubicBezTo>
                    <a:close/>
                    <a:moveTo>
                      <a:pt x="25" y="37"/>
                    </a:moveTo>
                    <a:cubicBezTo>
                      <a:pt x="19" y="37"/>
                      <a:pt x="14" y="32"/>
                      <a:pt x="14" y="26"/>
                    </a:cubicBezTo>
                    <a:cubicBezTo>
                      <a:pt x="14" y="21"/>
                      <a:pt x="19" y="16"/>
                      <a:pt x="25" y="16"/>
                    </a:cubicBezTo>
                    <a:cubicBezTo>
                      <a:pt x="31" y="16"/>
                      <a:pt x="35" y="21"/>
                      <a:pt x="35" y="26"/>
                    </a:cubicBezTo>
                    <a:cubicBezTo>
                      <a:pt x="35" y="32"/>
                      <a:pt x="31" y="37"/>
                      <a:pt x="25"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315" name="Group 314"/>
            <p:cNvGrpSpPr/>
            <p:nvPr/>
          </p:nvGrpSpPr>
          <p:grpSpPr>
            <a:xfrm>
              <a:off x="7167580" y="2669496"/>
              <a:ext cx="345990" cy="349360"/>
              <a:chOff x="4492341" y="3002911"/>
              <a:chExt cx="345990" cy="349360"/>
            </a:xfrm>
          </p:grpSpPr>
          <p:sp>
            <p:nvSpPr>
              <p:cNvPr id="41" name="Rectangle 24"/>
              <p:cNvSpPr>
                <a:spLocks noChangeArrowheads="1"/>
              </p:cNvSpPr>
              <p:nvPr/>
            </p:nvSpPr>
            <p:spPr bwMode="auto">
              <a:xfrm>
                <a:off x="4492341" y="3002911"/>
                <a:ext cx="345990" cy="349360"/>
              </a:xfrm>
              <a:prstGeom prst="rect">
                <a:avLst/>
              </a:prstGeom>
              <a:solidFill>
                <a:schemeClr val="bg1">
                  <a:lumMod val="95000"/>
                </a:schemeClr>
              </a:solidFill>
              <a:ln>
                <a:noFill/>
              </a:ln>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19" name="Freeform 126"/>
              <p:cNvSpPr>
                <a:spLocks/>
              </p:cNvSpPr>
              <p:nvPr/>
            </p:nvSpPr>
            <p:spPr bwMode="auto">
              <a:xfrm>
                <a:off x="4628265" y="3141082"/>
                <a:ext cx="52798" cy="56167"/>
              </a:xfrm>
              <a:custGeom>
                <a:avLst/>
                <a:gdLst>
                  <a:gd name="T0" fmla="*/ 0 w 20"/>
                  <a:gd name="T1" fmla="*/ 0 h 21"/>
                  <a:gd name="T2" fmla="*/ 20 w 20"/>
                  <a:gd name="T3" fmla="*/ 21 h 21"/>
                  <a:gd name="T4" fmla="*/ 0 w 20"/>
                  <a:gd name="T5" fmla="*/ 21 h 21"/>
                  <a:gd name="T6" fmla="*/ 0 w 20"/>
                  <a:gd name="T7" fmla="*/ 0 h 21"/>
                </a:gdLst>
                <a:ahLst/>
                <a:cxnLst>
                  <a:cxn ang="0">
                    <a:pos x="T0" y="T1"/>
                  </a:cxn>
                  <a:cxn ang="0">
                    <a:pos x="T2" y="T3"/>
                  </a:cxn>
                  <a:cxn ang="0">
                    <a:pos x="T4" y="T5"/>
                  </a:cxn>
                  <a:cxn ang="0">
                    <a:pos x="T6" y="T7"/>
                  </a:cxn>
                </a:cxnLst>
                <a:rect l="0" t="0" r="r" b="b"/>
                <a:pathLst>
                  <a:path w="20" h="21">
                    <a:moveTo>
                      <a:pt x="0" y="0"/>
                    </a:moveTo>
                    <a:cubicBezTo>
                      <a:pt x="11" y="0"/>
                      <a:pt x="20" y="10"/>
                      <a:pt x="20" y="21"/>
                    </a:cubicBezTo>
                    <a:cubicBezTo>
                      <a:pt x="0" y="21"/>
                      <a:pt x="0" y="21"/>
                      <a:pt x="0" y="21"/>
                    </a:cubicBezTo>
                    <a:lnTo>
                      <a:pt x="0" y="0"/>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20" name="Freeform 127"/>
              <p:cNvSpPr>
                <a:spLocks/>
              </p:cNvSpPr>
              <p:nvPr/>
            </p:nvSpPr>
            <p:spPr bwMode="auto">
              <a:xfrm>
                <a:off x="4583332" y="3154562"/>
                <a:ext cx="172995" cy="75264"/>
              </a:xfrm>
              <a:custGeom>
                <a:avLst/>
                <a:gdLst>
                  <a:gd name="T0" fmla="*/ 33 w 65"/>
                  <a:gd name="T1" fmla="*/ 0 h 28"/>
                  <a:gd name="T2" fmla="*/ 0 w 65"/>
                  <a:gd name="T3" fmla="*/ 14 h 28"/>
                  <a:gd name="T4" fmla="*/ 33 w 65"/>
                  <a:gd name="T5" fmla="*/ 28 h 28"/>
                  <a:gd name="T6" fmla="*/ 65 w 65"/>
                  <a:gd name="T7" fmla="*/ 14 h 28"/>
                  <a:gd name="T8" fmla="*/ 33 w 65"/>
                  <a:gd name="T9" fmla="*/ 0 h 28"/>
                </a:gdLst>
                <a:ahLst/>
                <a:cxnLst>
                  <a:cxn ang="0">
                    <a:pos x="T0" y="T1"/>
                  </a:cxn>
                  <a:cxn ang="0">
                    <a:pos x="T2" y="T3"/>
                  </a:cxn>
                  <a:cxn ang="0">
                    <a:pos x="T4" y="T5"/>
                  </a:cxn>
                  <a:cxn ang="0">
                    <a:pos x="T6" y="T7"/>
                  </a:cxn>
                  <a:cxn ang="0">
                    <a:pos x="T8" y="T9"/>
                  </a:cxn>
                </a:cxnLst>
                <a:rect l="0" t="0" r="r" b="b"/>
                <a:pathLst>
                  <a:path w="65" h="28">
                    <a:moveTo>
                      <a:pt x="33" y="0"/>
                    </a:moveTo>
                    <a:cubicBezTo>
                      <a:pt x="20" y="0"/>
                      <a:pt x="8" y="5"/>
                      <a:pt x="0" y="14"/>
                    </a:cubicBezTo>
                    <a:cubicBezTo>
                      <a:pt x="8" y="22"/>
                      <a:pt x="20" y="28"/>
                      <a:pt x="33" y="28"/>
                    </a:cubicBezTo>
                    <a:cubicBezTo>
                      <a:pt x="45" y="28"/>
                      <a:pt x="57" y="22"/>
                      <a:pt x="65" y="14"/>
                    </a:cubicBezTo>
                    <a:cubicBezTo>
                      <a:pt x="57" y="5"/>
                      <a:pt x="45" y="0"/>
                      <a:pt x="33" y="0"/>
                    </a:cubicBez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21" name="Freeform 128"/>
              <p:cNvSpPr>
                <a:spLocks/>
              </p:cNvSpPr>
              <p:nvPr/>
            </p:nvSpPr>
            <p:spPr bwMode="auto">
              <a:xfrm>
                <a:off x="4548508" y="3165796"/>
                <a:ext cx="34824" cy="50550"/>
              </a:xfrm>
              <a:custGeom>
                <a:avLst/>
                <a:gdLst>
                  <a:gd name="T0" fmla="*/ 0 w 13"/>
                  <a:gd name="T1" fmla="*/ 0 h 19"/>
                  <a:gd name="T2" fmla="*/ 4 w 13"/>
                  <a:gd name="T3" fmla="*/ 10 h 19"/>
                  <a:gd name="T4" fmla="*/ 0 w 13"/>
                  <a:gd name="T5" fmla="*/ 19 h 19"/>
                  <a:gd name="T6" fmla="*/ 13 w 13"/>
                  <a:gd name="T7" fmla="*/ 10 h 19"/>
                  <a:gd name="T8" fmla="*/ 0 w 13"/>
                  <a:gd name="T9" fmla="*/ 0 h 19"/>
                </a:gdLst>
                <a:ahLst/>
                <a:cxnLst>
                  <a:cxn ang="0">
                    <a:pos x="T0" y="T1"/>
                  </a:cxn>
                  <a:cxn ang="0">
                    <a:pos x="T2" y="T3"/>
                  </a:cxn>
                  <a:cxn ang="0">
                    <a:pos x="T4" y="T5"/>
                  </a:cxn>
                  <a:cxn ang="0">
                    <a:pos x="T6" y="T7"/>
                  </a:cxn>
                  <a:cxn ang="0">
                    <a:pos x="T8" y="T9"/>
                  </a:cxn>
                </a:cxnLst>
                <a:rect l="0" t="0" r="r" b="b"/>
                <a:pathLst>
                  <a:path w="13" h="19">
                    <a:moveTo>
                      <a:pt x="0" y="0"/>
                    </a:moveTo>
                    <a:cubicBezTo>
                      <a:pt x="1" y="4"/>
                      <a:pt x="3" y="7"/>
                      <a:pt x="4" y="10"/>
                    </a:cubicBezTo>
                    <a:cubicBezTo>
                      <a:pt x="3" y="13"/>
                      <a:pt x="1" y="16"/>
                      <a:pt x="0" y="19"/>
                    </a:cubicBezTo>
                    <a:cubicBezTo>
                      <a:pt x="5" y="17"/>
                      <a:pt x="9" y="14"/>
                      <a:pt x="13" y="10"/>
                    </a:cubicBezTo>
                    <a:cubicBezTo>
                      <a:pt x="9" y="6"/>
                      <a:pt x="5" y="3"/>
                      <a:pt x="0" y="0"/>
                    </a:cubicBez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22" name="Oval 129"/>
              <p:cNvSpPr>
                <a:spLocks noChangeArrowheads="1"/>
              </p:cNvSpPr>
              <p:nvPr/>
            </p:nvSpPr>
            <p:spPr bwMode="auto">
              <a:xfrm>
                <a:off x="4721503" y="3187140"/>
                <a:ext cx="5617" cy="7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23" name="Freeform 130"/>
              <p:cNvSpPr>
                <a:spLocks/>
              </p:cNvSpPr>
              <p:nvPr/>
            </p:nvSpPr>
            <p:spPr bwMode="auto">
              <a:xfrm>
                <a:off x="4702406" y="3173659"/>
                <a:ext cx="19097" cy="52797"/>
              </a:xfrm>
              <a:custGeom>
                <a:avLst/>
                <a:gdLst>
                  <a:gd name="T0" fmla="*/ 1 w 7"/>
                  <a:gd name="T1" fmla="*/ 0 h 20"/>
                  <a:gd name="T2" fmla="*/ 0 w 7"/>
                  <a:gd name="T3" fmla="*/ 7 h 20"/>
                  <a:gd name="T4" fmla="*/ 7 w 7"/>
                  <a:gd name="T5" fmla="*/ 20 h 20"/>
                </a:gdLst>
                <a:ahLst/>
                <a:cxnLst>
                  <a:cxn ang="0">
                    <a:pos x="T0" y="T1"/>
                  </a:cxn>
                  <a:cxn ang="0">
                    <a:pos x="T2" y="T3"/>
                  </a:cxn>
                  <a:cxn ang="0">
                    <a:pos x="T4" y="T5"/>
                  </a:cxn>
                </a:cxnLst>
                <a:rect l="0" t="0" r="r" b="b"/>
                <a:pathLst>
                  <a:path w="7" h="20">
                    <a:moveTo>
                      <a:pt x="1" y="0"/>
                    </a:moveTo>
                    <a:cubicBezTo>
                      <a:pt x="0" y="2"/>
                      <a:pt x="0" y="4"/>
                      <a:pt x="0" y="7"/>
                    </a:cubicBezTo>
                    <a:cubicBezTo>
                      <a:pt x="0" y="12"/>
                      <a:pt x="3" y="17"/>
                      <a:pt x="7" y="20"/>
                    </a:cubicBezTo>
                  </a:path>
                </a:pathLst>
              </a:custGeom>
              <a:noFill/>
              <a:ln w="4763"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24" name="Freeform 131"/>
              <p:cNvSpPr>
                <a:spLocks/>
              </p:cNvSpPr>
              <p:nvPr/>
            </p:nvSpPr>
            <p:spPr bwMode="auto">
              <a:xfrm>
                <a:off x="4651856" y="3210730"/>
                <a:ext cx="26960" cy="26960"/>
              </a:xfrm>
              <a:custGeom>
                <a:avLst/>
                <a:gdLst>
                  <a:gd name="T0" fmla="*/ 0 w 10"/>
                  <a:gd name="T1" fmla="*/ 10 h 10"/>
                  <a:gd name="T2" fmla="*/ 10 w 10"/>
                  <a:gd name="T3" fmla="*/ 0 h 10"/>
                  <a:gd name="T4" fmla="*/ 0 w 10"/>
                  <a:gd name="T5" fmla="*/ 0 h 10"/>
                  <a:gd name="T6" fmla="*/ 0 w 10"/>
                  <a:gd name="T7" fmla="*/ 10 h 10"/>
                </a:gdLst>
                <a:ahLst/>
                <a:cxnLst>
                  <a:cxn ang="0">
                    <a:pos x="T0" y="T1"/>
                  </a:cxn>
                  <a:cxn ang="0">
                    <a:pos x="T2" y="T3"/>
                  </a:cxn>
                  <a:cxn ang="0">
                    <a:pos x="T4" y="T5"/>
                  </a:cxn>
                  <a:cxn ang="0">
                    <a:pos x="T6" y="T7"/>
                  </a:cxn>
                </a:cxnLst>
                <a:rect l="0" t="0" r="r" b="b"/>
                <a:pathLst>
                  <a:path w="10" h="10">
                    <a:moveTo>
                      <a:pt x="0" y="10"/>
                    </a:moveTo>
                    <a:cubicBezTo>
                      <a:pt x="6" y="10"/>
                      <a:pt x="10" y="6"/>
                      <a:pt x="10" y="0"/>
                    </a:cubicBezTo>
                    <a:cubicBezTo>
                      <a:pt x="0" y="0"/>
                      <a:pt x="0" y="0"/>
                      <a:pt x="0" y="0"/>
                    </a:cubicBezTo>
                    <a:lnTo>
                      <a:pt x="0" y="10"/>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25" name="Freeform 132"/>
              <p:cNvSpPr>
                <a:spLocks/>
              </p:cNvSpPr>
              <p:nvPr/>
            </p:nvSpPr>
            <p:spPr bwMode="auto">
              <a:xfrm>
                <a:off x="4670953" y="3191633"/>
                <a:ext cx="21344" cy="26960"/>
              </a:xfrm>
              <a:custGeom>
                <a:avLst/>
                <a:gdLst>
                  <a:gd name="T0" fmla="*/ 2 w 8"/>
                  <a:gd name="T1" fmla="*/ 10 h 10"/>
                  <a:gd name="T2" fmla="*/ 8 w 8"/>
                  <a:gd name="T3" fmla="*/ 5 h 10"/>
                  <a:gd name="T4" fmla="*/ 3 w 8"/>
                  <a:gd name="T5" fmla="*/ 0 h 10"/>
                  <a:gd name="T6" fmla="*/ 0 w 8"/>
                  <a:gd name="T7" fmla="*/ 5 h 10"/>
                  <a:gd name="T8" fmla="*/ 2 w 8"/>
                  <a:gd name="T9" fmla="*/ 10 h 10"/>
                </a:gdLst>
                <a:ahLst/>
                <a:cxnLst>
                  <a:cxn ang="0">
                    <a:pos x="T0" y="T1"/>
                  </a:cxn>
                  <a:cxn ang="0">
                    <a:pos x="T2" y="T3"/>
                  </a:cxn>
                  <a:cxn ang="0">
                    <a:pos x="T4" y="T5"/>
                  </a:cxn>
                  <a:cxn ang="0">
                    <a:pos x="T6" y="T7"/>
                  </a:cxn>
                  <a:cxn ang="0">
                    <a:pos x="T8" y="T9"/>
                  </a:cxn>
                </a:cxnLst>
                <a:rect l="0" t="0" r="r" b="b"/>
                <a:pathLst>
                  <a:path w="8" h="10">
                    <a:moveTo>
                      <a:pt x="2" y="10"/>
                    </a:moveTo>
                    <a:cubicBezTo>
                      <a:pt x="8" y="5"/>
                      <a:pt x="8" y="5"/>
                      <a:pt x="8" y="5"/>
                    </a:cubicBezTo>
                    <a:cubicBezTo>
                      <a:pt x="3" y="0"/>
                      <a:pt x="3" y="0"/>
                      <a:pt x="3" y="0"/>
                    </a:cubicBezTo>
                    <a:cubicBezTo>
                      <a:pt x="1" y="1"/>
                      <a:pt x="0" y="3"/>
                      <a:pt x="0" y="5"/>
                    </a:cubicBezTo>
                    <a:cubicBezTo>
                      <a:pt x="0" y="7"/>
                      <a:pt x="1" y="9"/>
                      <a:pt x="2"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26" name="Oval 133"/>
              <p:cNvSpPr>
                <a:spLocks noChangeArrowheads="1"/>
              </p:cNvSpPr>
              <p:nvPr/>
            </p:nvSpPr>
            <p:spPr bwMode="auto">
              <a:xfrm>
                <a:off x="4760820" y="3141082"/>
                <a:ext cx="24714" cy="26960"/>
              </a:xfrm>
              <a:prstGeom prst="ellipse">
                <a:avLst/>
              </a:prstGeom>
              <a:noFill/>
              <a:ln w="7938" cap="flat">
                <a:solidFill>
                  <a:srgbClr val="672A7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27" name="Oval 134"/>
              <p:cNvSpPr>
                <a:spLocks noChangeArrowheads="1"/>
              </p:cNvSpPr>
              <p:nvPr/>
            </p:nvSpPr>
            <p:spPr bwMode="auto">
              <a:xfrm>
                <a:off x="4734984" y="3104012"/>
                <a:ext cx="17974" cy="19097"/>
              </a:xfrm>
              <a:prstGeom prst="ellipse">
                <a:avLst/>
              </a:prstGeom>
              <a:noFill/>
              <a:ln w="4763" cap="flat">
                <a:solidFill>
                  <a:srgbClr val="672A7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304" name="Group 303"/>
            <p:cNvGrpSpPr/>
            <p:nvPr/>
          </p:nvGrpSpPr>
          <p:grpSpPr>
            <a:xfrm>
              <a:off x="7474009" y="4145896"/>
              <a:ext cx="290663" cy="291600"/>
              <a:chOff x="7260352" y="-559369"/>
              <a:chExt cx="492125" cy="493712"/>
            </a:xfrm>
          </p:grpSpPr>
          <p:sp>
            <p:nvSpPr>
              <p:cNvPr id="75" name="Rectangle 34"/>
              <p:cNvSpPr>
                <a:spLocks noChangeArrowheads="1"/>
              </p:cNvSpPr>
              <p:nvPr/>
            </p:nvSpPr>
            <p:spPr bwMode="auto">
              <a:xfrm>
                <a:off x="7260352" y="-559369"/>
                <a:ext cx="492125" cy="493712"/>
              </a:xfrm>
              <a:prstGeom prst="rect">
                <a:avLst/>
              </a:prstGeom>
              <a:solidFill>
                <a:schemeClr val="bg1">
                  <a:lumMod val="95000"/>
                </a:schemeClr>
              </a:solidFill>
              <a:ln>
                <a:noFill/>
              </a:ln>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34" name="Freeform 141"/>
              <p:cNvSpPr>
                <a:spLocks/>
              </p:cNvSpPr>
              <p:nvPr/>
            </p:nvSpPr>
            <p:spPr bwMode="auto">
              <a:xfrm>
                <a:off x="7403227" y="-441894"/>
                <a:ext cx="206375" cy="161925"/>
              </a:xfrm>
              <a:custGeom>
                <a:avLst/>
                <a:gdLst>
                  <a:gd name="T0" fmla="*/ 35 w 55"/>
                  <a:gd name="T1" fmla="*/ 1 h 43"/>
                  <a:gd name="T2" fmla="*/ 27 w 55"/>
                  <a:gd name="T3" fmla="*/ 0 h 43"/>
                  <a:gd name="T4" fmla="*/ 19 w 55"/>
                  <a:gd name="T5" fmla="*/ 1 h 43"/>
                  <a:gd name="T6" fmla="*/ 2 w 55"/>
                  <a:gd name="T7" fmla="*/ 16 h 43"/>
                  <a:gd name="T8" fmla="*/ 0 w 55"/>
                  <a:gd name="T9" fmla="*/ 33 h 43"/>
                  <a:gd name="T10" fmla="*/ 0 w 55"/>
                  <a:gd name="T11" fmla="*/ 43 h 43"/>
                  <a:gd name="T12" fmla="*/ 55 w 55"/>
                  <a:gd name="T13" fmla="*/ 43 h 43"/>
                  <a:gd name="T14" fmla="*/ 55 w 55"/>
                  <a:gd name="T15" fmla="*/ 33 h 43"/>
                  <a:gd name="T16" fmla="*/ 53 w 55"/>
                  <a:gd name="T17" fmla="*/ 16 h 43"/>
                  <a:gd name="T18" fmla="*/ 35 w 55"/>
                  <a:gd name="T1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43">
                    <a:moveTo>
                      <a:pt x="35" y="1"/>
                    </a:moveTo>
                    <a:cubicBezTo>
                      <a:pt x="33" y="0"/>
                      <a:pt x="30" y="0"/>
                      <a:pt x="27" y="0"/>
                    </a:cubicBezTo>
                    <a:cubicBezTo>
                      <a:pt x="24" y="0"/>
                      <a:pt x="22" y="0"/>
                      <a:pt x="19" y="1"/>
                    </a:cubicBezTo>
                    <a:cubicBezTo>
                      <a:pt x="16" y="8"/>
                      <a:pt x="10" y="13"/>
                      <a:pt x="2" y="16"/>
                    </a:cubicBezTo>
                    <a:cubicBezTo>
                      <a:pt x="1" y="20"/>
                      <a:pt x="0" y="29"/>
                      <a:pt x="0" y="33"/>
                    </a:cubicBezTo>
                    <a:cubicBezTo>
                      <a:pt x="0" y="43"/>
                      <a:pt x="0" y="43"/>
                      <a:pt x="0" y="43"/>
                    </a:cubicBezTo>
                    <a:cubicBezTo>
                      <a:pt x="55" y="43"/>
                      <a:pt x="55" y="43"/>
                      <a:pt x="55" y="43"/>
                    </a:cubicBezTo>
                    <a:cubicBezTo>
                      <a:pt x="55" y="33"/>
                      <a:pt x="55" y="33"/>
                      <a:pt x="55" y="33"/>
                    </a:cubicBezTo>
                    <a:cubicBezTo>
                      <a:pt x="55" y="29"/>
                      <a:pt x="54" y="20"/>
                      <a:pt x="53" y="16"/>
                    </a:cubicBezTo>
                    <a:cubicBezTo>
                      <a:pt x="45" y="14"/>
                      <a:pt x="39" y="8"/>
                      <a:pt x="35" y="1"/>
                    </a:cubicBez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35" name="Freeform 142"/>
              <p:cNvSpPr>
                <a:spLocks/>
              </p:cNvSpPr>
              <p:nvPr/>
            </p:nvSpPr>
            <p:spPr bwMode="auto">
              <a:xfrm>
                <a:off x="7314327" y="-287906"/>
                <a:ext cx="385763" cy="90487"/>
              </a:xfrm>
              <a:custGeom>
                <a:avLst/>
                <a:gdLst>
                  <a:gd name="T0" fmla="*/ 0 w 103"/>
                  <a:gd name="T1" fmla="*/ 0 h 24"/>
                  <a:gd name="T2" fmla="*/ 51 w 103"/>
                  <a:gd name="T3" fmla="*/ 24 h 24"/>
                  <a:gd name="T4" fmla="*/ 103 w 103"/>
                  <a:gd name="T5" fmla="*/ 0 h 24"/>
                  <a:gd name="T6" fmla="*/ 0 w 103"/>
                  <a:gd name="T7" fmla="*/ 0 h 24"/>
                </a:gdLst>
                <a:ahLst/>
                <a:cxnLst>
                  <a:cxn ang="0">
                    <a:pos x="T0" y="T1"/>
                  </a:cxn>
                  <a:cxn ang="0">
                    <a:pos x="T2" y="T3"/>
                  </a:cxn>
                  <a:cxn ang="0">
                    <a:pos x="T4" y="T5"/>
                  </a:cxn>
                  <a:cxn ang="0">
                    <a:pos x="T6" y="T7"/>
                  </a:cxn>
                </a:cxnLst>
                <a:rect l="0" t="0" r="r" b="b"/>
                <a:pathLst>
                  <a:path w="103" h="24">
                    <a:moveTo>
                      <a:pt x="0" y="0"/>
                    </a:moveTo>
                    <a:cubicBezTo>
                      <a:pt x="13" y="15"/>
                      <a:pt x="31" y="24"/>
                      <a:pt x="51" y="24"/>
                    </a:cubicBezTo>
                    <a:cubicBezTo>
                      <a:pt x="72" y="24"/>
                      <a:pt x="90" y="15"/>
                      <a:pt x="103" y="0"/>
                    </a:cubicBezTo>
                    <a:lnTo>
                      <a:pt x="0" y="0"/>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36" name="Rectangle 143"/>
              <p:cNvSpPr>
                <a:spLocks noChangeArrowheads="1"/>
              </p:cNvSpPr>
              <p:nvPr/>
            </p:nvSpPr>
            <p:spPr bwMode="auto">
              <a:xfrm>
                <a:off x="7403227" y="-318069"/>
                <a:ext cx="206375" cy="30162"/>
              </a:xfrm>
              <a:prstGeom prst="rect">
                <a:avLst/>
              </a:prstGeom>
              <a:solidFill>
                <a:srgbClr val="672A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303" name="Group 302"/>
            <p:cNvGrpSpPr/>
            <p:nvPr/>
          </p:nvGrpSpPr>
          <p:grpSpPr>
            <a:xfrm>
              <a:off x="7058636" y="4291381"/>
              <a:ext cx="344867" cy="349360"/>
              <a:chOff x="7952502" y="-559369"/>
              <a:chExt cx="487363" cy="493712"/>
            </a:xfrm>
          </p:grpSpPr>
          <p:sp>
            <p:nvSpPr>
              <p:cNvPr id="73" name="Rectangle 32"/>
              <p:cNvSpPr>
                <a:spLocks noChangeArrowheads="1"/>
              </p:cNvSpPr>
              <p:nvPr/>
            </p:nvSpPr>
            <p:spPr bwMode="auto">
              <a:xfrm>
                <a:off x="7952502" y="-559369"/>
                <a:ext cx="487363" cy="493712"/>
              </a:xfrm>
              <a:prstGeom prst="rect">
                <a:avLst/>
              </a:prstGeom>
              <a:solidFill>
                <a:srgbClr val="BBBD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37" name="Rectangle 144"/>
              <p:cNvSpPr>
                <a:spLocks noChangeArrowheads="1"/>
              </p:cNvSpPr>
              <p:nvPr/>
            </p:nvSpPr>
            <p:spPr bwMode="auto">
              <a:xfrm>
                <a:off x="8065215" y="-430781"/>
                <a:ext cx="261938" cy="260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38" name="Rectangle 145"/>
              <p:cNvSpPr>
                <a:spLocks noChangeArrowheads="1"/>
              </p:cNvSpPr>
              <p:nvPr/>
            </p:nvSpPr>
            <p:spPr bwMode="auto">
              <a:xfrm>
                <a:off x="8084265" y="-287906"/>
                <a:ext cx="41275" cy="98425"/>
              </a:xfrm>
              <a:prstGeom prst="rect">
                <a:avLst/>
              </a:prstGeom>
              <a:solidFill>
                <a:srgbClr val="672A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39" name="Rectangle 146"/>
              <p:cNvSpPr>
                <a:spLocks noChangeArrowheads="1"/>
              </p:cNvSpPr>
              <p:nvPr/>
            </p:nvSpPr>
            <p:spPr bwMode="auto">
              <a:xfrm>
                <a:off x="8203327" y="-314894"/>
                <a:ext cx="46038" cy="125412"/>
              </a:xfrm>
              <a:prstGeom prst="rect">
                <a:avLst/>
              </a:prstGeom>
              <a:solidFill>
                <a:srgbClr val="672A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40" name="Rectangle 147"/>
              <p:cNvSpPr>
                <a:spLocks noChangeArrowheads="1"/>
              </p:cNvSpPr>
              <p:nvPr/>
            </p:nvSpPr>
            <p:spPr bwMode="auto">
              <a:xfrm>
                <a:off x="8268415" y="-397444"/>
                <a:ext cx="41275" cy="207962"/>
              </a:xfrm>
              <a:prstGeom prst="rect">
                <a:avLst/>
              </a:prstGeom>
              <a:solidFill>
                <a:srgbClr val="672A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41" name="Rectangle 148"/>
              <p:cNvSpPr>
                <a:spLocks noChangeArrowheads="1"/>
              </p:cNvSpPr>
              <p:nvPr/>
            </p:nvSpPr>
            <p:spPr bwMode="auto">
              <a:xfrm>
                <a:off x="8143002" y="-329181"/>
                <a:ext cx="41275" cy="139700"/>
              </a:xfrm>
              <a:prstGeom prst="rect">
                <a:avLst/>
              </a:prstGeom>
              <a:solidFill>
                <a:srgbClr val="672A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302" name="Group 301"/>
            <p:cNvGrpSpPr/>
            <p:nvPr/>
          </p:nvGrpSpPr>
          <p:grpSpPr>
            <a:xfrm>
              <a:off x="7312318" y="3127602"/>
              <a:ext cx="297849" cy="298810"/>
              <a:chOff x="9075738" y="-2387600"/>
              <a:chExt cx="492125" cy="493712"/>
            </a:xfrm>
          </p:grpSpPr>
          <p:sp>
            <p:nvSpPr>
              <p:cNvPr id="25" name="Rectangle 18"/>
              <p:cNvSpPr>
                <a:spLocks noChangeArrowheads="1"/>
              </p:cNvSpPr>
              <p:nvPr/>
            </p:nvSpPr>
            <p:spPr bwMode="auto">
              <a:xfrm>
                <a:off x="9075738" y="-2387600"/>
                <a:ext cx="492125" cy="493712"/>
              </a:xfrm>
              <a:prstGeom prst="rect">
                <a:avLst/>
              </a:prstGeom>
              <a:solidFill>
                <a:srgbClr val="672A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71" name="Freeform 178"/>
              <p:cNvSpPr>
                <a:spLocks/>
              </p:cNvSpPr>
              <p:nvPr/>
            </p:nvSpPr>
            <p:spPr bwMode="auto">
              <a:xfrm>
                <a:off x="9210675" y="-2271713"/>
                <a:ext cx="192088" cy="257175"/>
              </a:xfrm>
              <a:custGeom>
                <a:avLst/>
                <a:gdLst>
                  <a:gd name="T0" fmla="*/ 121 w 121"/>
                  <a:gd name="T1" fmla="*/ 162 h 162"/>
                  <a:gd name="T2" fmla="*/ 0 w 121"/>
                  <a:gd name="T3" fmla="*/ 162 h 162"/>
                  <a:gd name="T4" fmla="*/ 0 w 121"/>
                  <a:gd name="T5" fmla="*/ 36 h 162"/>
                  <a:gd name="T6" fmla="*/ 38 w 121"/>
                  <a:gd name="T7" fmla="*/ 0 h 162"/>
                  <a:gd name="T8" fmla="*/ 121 w 121"/>
                  <a:gd name="T9" fmla="*/ 0 h 162"/>
                  <a:gd name="T10" fmla="*/ 121 w 121"/>
                  <a:gd name="T11" fmla="*/ 162 h 162"/>
                </a:gdLst>
                <a:ahLst/>
                <a:cxnLst>
                  <a:cxn ang="0">
                    <a:pos x="T0" y="T1"/>
                  </a:cxn>
                  <a:cxn ang="0">
                    <a:pos x="T2" y="T3"/>
                  </a:cxn>
                  <a:cxn ang="0">
                    <a:pos x="T4" y="T5"/>
                  </a:cxn>
                  <a:cxn ang="0">
                    <a:pos x="T6" y="T7"/>
                  </a:cxn>
                  <a:cxn ang="0">
                    <a:pos x="T8" y="T9"/>
                  </a:cxn>
                  <a:cxn ang="0">
                    <a:pos x="T10" y="T11"/>
                  </a:cxn>
                </a:cxnLst>
                <a:rect l="0" t="0" r="r" b="b"/>
                <a:pathLst>
                  <a:path w="121" h="162">
                    <a:moveTo>
                      <a:pt x="121" y="162"/>
                    </a:moveTo>
                    <a:lnTo>
                      <a:pt x="0" y="162"/>
                    </a:lnTo>
                    <a:lnTo>
                      <a:pt x="0" y="36"/>
                    </a:lnTo>
                    <a:lnTo>
                      <a:pt x="38" y="0"/>
                    </a:lnTo>
                    <a:lnTo>
                      <a:pt x="121" y="0"/>
                    </a:lnTo>
                    <a:lnTo>
                      <a:pt x="121"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72" name="Freeform 179"/>
              <p:cNvSpPr>
                <a:spLocks/>
              </p:cNvSpPr>
              <p:nvPr/>
            </p:nvSpPr>
            <p:spPr bwMode="auto">
              <a:xfrm>
                <a:off x="9210675" y="-2271713"/>
                <a:ext cx="60325" cy="57150"/>
              </a:xfrm>
              <a:custGeom>
                <a:avLst/>
                <a:gdLst>
                  <a:gd name="T0" fmla="*/ 38 w 38"/>
                  <a:gd name="T1" fmla="*/ 36 h 36"/>
                  <a:gd name="T2" fmla="*/ 0 w 38"/>
                  <a:gd name="T3" fmla="*/ 36 h 36"/>
                  <a:gd name="T4" fmla="*/ 38 w 38"/>
                  <a:gd name="T5" fmla="*/ 0 h 36"/>
                  <a:gd name="T6" fmla="*/ 38 w 38"/>
                  <a:gd name="T7" fmla="*/ 36 h 36"/>
                </a:gdLst>
                <a:ahLst/>
                <a:cxnLst>
                  <a:cxn ang="0">
                    <a:pos x="T0" y="T1"/>
                  </a:cxn>
                  <a:cxn ang="0">
                    <a:pos x="T2" y="T3"/>
                  </a:cxn>
                  <a:cxn ang="0">
                    <a:pos x="T4" y="T5"/>
                  </a:cxn>
                  <a:cxn ang="0">
                    <a:pos x="T6" y="T7"/>
                  </a:cxn>
                </a:cxnLst>
                <a:rect l="0" t="0" r="r" b="b"/>
                <a:pathLst>
                  <a:path w="38" h="36">
                    <a:moveTo>
                      <a:pt x="38" y="36"/>
                    </a:moveTo>
                    <a:lnTo>
                      <a:pt x="0" y="36"/>
                    </a:lnTo>
                    <a:lnTo>
                      <a:pt x="38" y="0"/>
                    </a:lnTo>
                    <a:lnTo>
                      <a:pt x="38" y="36"/>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73" name="Line 180"/>
              <p:cNvSpPr>
                <a:spLocks noChangeShapeType="1"/>
              </p:cNvSpPr>
              <p:nvPr/>
            </p:nvSpPr>
            <p:spPr bwMode="auto">
              <a:xfrm>
                <a:off x="9234488" y="-2200275"/>
                <a:ext cx="60325" cy="0"/>
              </a:xfrm>
              <a:prstGeom prst="line">
                <a:avLst/>
              </a:prstGeom>
              <a:noFill/>
              <a:ln w="4763"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74" name="Line 181"/>
              <p:cNvSpPr>
                <a:spLocks noChangeShapeType="1"/>
              </p:cNvSpPr>
              <p:nvPr/>
            </p:nvSpPr>
            <p:spPr bwMode="auto">
              <a:xfrm>
                <a:off x="9234488" y="-2176463"/>
                <a:ext cx="60325" cy="0"/>
              </a:xfrm>
              <a:prstGeom prst="line">
                <a:avLst/>
              </a:prstGeom>
              <a:noFill/>
              <a:ln w="4763"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75" name="Line 182"/>
              <p:cNvSpPr>
                <a:spLocks noChangeShapeType="1"/>
              </p:cNvSpPr>
              <p:nvPr/>
            </p:nvSpPr>
            <p:spPr bwMode="auto">
              <a:xfrm>
                <a:off x="9234488" y="-2157413"/>
                <a:ext cx="60325" cy="0"/>
              </a:xfrm>
              <a:prstGeom prst="line">
                <a:avLst/>
              </a:prstGeom>
              <a:noFill/>
              <a:ln w="4763"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76" name="Line 183"/>
              <p:cNvSpPr>
                <a:spLocks noChangeShapeType="1"/>
              </p:cNvSpPr>
              <p:nvPr/>
            </p:nvSpPr>
            <p:spPr bwMode="auto">
              <a:xfrm>
                <a:off x="9234488" y="-2135188"/>
                <a:ext cx="60325" cy="0"/>
              </a:xfrm>
              <a:prstGeom prst="line">
                <a:avLst/>
              </a:prstGeom>
              <a:noFill/>
              <a:ln w="4763"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77" name="Line 184"/>
              <p:cNvSpPr>
                <a:spLocks noChangeShapeType="1"/>
              </p:cNvSpPr>
              <p:nvPr/>
            </p:nvSpPr>
            <p:spPr bwMode="auto">
              <a:xfrm>
                <a:off x="9234488" y="-2074863"/>
                <a:ext cx="60325" cy="0"/>
              </a:xfrm>
              <a:prstGeom prst="line">
                <a:avLst/>
              </a:prstGeom>
              <a:noFill/>
              <a:ln w="4763"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78" name="Line 185"/>
              <p:cNvSpPr>
                <a:spLocks noChangeShapeType="1"/>
              </p:cNvSpPr>
              <p:nvPr/>
            </p:nvSpPr>
            <p:spPr bwMode="auto">
              <a:xfrm>
                <a:off x="9234488" y="-2052638"/>
                <a:ext cx="60325" cy="0"/>
              </a:xfrm>
              <a:prstGeom prst="line">
                <a:avLst/>
              </a:prstGeom>
              <a:noFill/>
              <a:ln w="4763"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79" name="Line 186"/>
              <p:cNvSpPr>
                <a:spLocks noChangeShapeType="1"/>
              </p:cNvSpPr>
              <p:nvPr/>
            </p:nvSpPr>
            <p:spPr bwMode="auto">
              <a:xfrm>
                <a:off x="9320213" y="-2222500"/>
                <a:ext cx="63500" cy="0"/>
              </a:xfrm>
              <a:prstGeom prst="line">
                <a:avLst/>
              </a:prstGeom>
              <a:noFill/>
              <a:ln w="4763"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80" name="Line 187"/>
              <p:cNvSpPr>
                <a:spLocks noChangeShapeType="1"/>
              </p:cNvSpPr>
              <p:nvPr/>
            </p:nvSpPr>
            <p:spPr bwMode="auto">
              <a:xfrm>
                <a:off x="9320213" y="-2241550"/>
                <a:ext cx="63500" cy="0"/>
              </a:xfrm>
              <a:prstGeom prst="line">
                <a:avLst/>
              </a:prstGeom>
              <a:noFill/>
              <a:ln w="4763"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81" name="Line 188"/>
              <p:cNvSpPr>
                <a:spLocks noChangeShapeType="1"/>
              </p:cNvSpPr>
              <p:nvPr/>
            </p:nvSpPr>
            <p:spPr bwMode="auto">
              <a:xfrm>
                <a:off x="9320213" y="-2135188"/>
                <a:ext cx="63500" cy="0"/>
              </a:xfrm>
              <a:prstGeom prst="line">
                <a:avLst/>
              </a:prstGeom>
              <a:noFill/>
              <a:ln w="4763"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82" name="Line 189"/>
              <p:cNvSpPr>
                <a:spLocks noChangeShapeType="1"/>
              </p:cNvSpPr>
              <p:nvPr/>
            </p:nvSpPr>
            <p:spPr bwMode="auto">
              <a:xfrm>
                <a:off x="9320213" y="-2116138"/>
                <a:ext cx="63500" cy="0"/>
              </a:xfrm>
              <a:prstGeom prst="line">
                <a:avLst/>
              </a:prstGeom>
              <a:noFill/>
              <a:ln w="4763"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83" name="Line 190"/>
              <p:cNvSpPr>
                <a:spLocks noChangeShapeType="1"/>
              </p:cNvSpPr>
              <p:nvPr/>
            </p:nvSpPr>
            <p:spPr bwMode="auto">
              <a:xfrm>
                <a:off x="9320213" y="-2093913"/>
                <a:ext cx="63500" cy="0"/>
              </a:xfrm>
              <a:prstGeom prst="line">
                <a:avLst/>
              </a:prstGeom>
              <a:noFill/>
              <a:ln w="4763"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84" name="Line 191"/>
              <p:cNvSpPr>
                <a:spLocks noChangeShapeType="1"/>
              </p:cNvSpPr>
              <p:nvPr/>
            </p:nvSpPr>
            <p:spPr bwMode="auto">
              <a:xfrm>
                <a:off x="9320213" y="-2074863"/>
                <a:ext cx="63500" cy="0"/>
              </a:xfrm>
              <a:prstGeom prst="line">
                <a:avLst/>
              </a:prstGeom>
              <a:noFill/>
              <a:ln w="4763"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85" name="Line 192"/>
              <p:cNvSpPr>
                <a:spLocks noChangeShapeType="1"/>
              </p:cNvSpPr>
              <p:nvPr/>
            </p:nvSpPr>
            <p:spPr bwMode="auto">
              <a:xfrm>
                <a:off x="9320213" y="-2052638"/>
                <a:ext cx="63500" cy="0"/>
              </a:xfrm>
              <a:prstGeom prst="line">
                <a:avLst/>
              </a:prstGeom>
              <a:noFill/>
              <a:ln w="4763"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86" name="Rectangle 193"/>
              <p:cNvSpPr>
                <a:spLocks noChangeArrowheads="1"/>
              </p:cNvSpPr>
              <p:nvPr/>
            </p:nvSpPr>
            <p:spPr bwMode="auto">
              <a:xfrm>
                <a:off x="9320213" y="-2211388"/>
                <a:ext cx="63500" cy="65087"/>
              </a:xfrm>
              <a:prstGeom prst="rect">
                <a:avLst/>
              </a:prstGeom>
              <a:solidFill>
                <a:srgbClr val="1EBA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87" name="Rectangle 194"/>
              <p:cNvSpPr>
                <a:spLocks noChangeArrowheads="1"/>
              </p:cNvSpPr>
              <p:nvPr/>
            </p:nvSpPr>
            <p:spPr bwMode="auto">
              <a:xfrm>
                <a:off x="9229725" y="-2127250"/>
                <a:ext cx="65088" cy="41275"/>
              </a:xfrm>
              <a:prstGeom prst="rect">
                <a:avLst/>
              </a:prstGeom>
              <a:solidFill>
                <a:srgbClr val="672A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323" name="Group 322"/>
            <p:cNvGrpSpPr/>
            <p:nvPr/>
          </p:nvGrpSpPr>
          <p:grpSpPr>
            <a:xfrm>
              <a:off x="6636196" y="4311686"/>
              <a:ext cx="348237" cy="345990"/>
              <a:chOff x="6636196" y="4364940"/>
              <a:chExt cx="348237" cy="345990"/>
            </a:xfrm>
          </p:grpSpPr>
          <p:sp>
            <p:nvSpPr>
              <p:cNvPr id="13" name="Rectangle 8"/>
              <p:cNvSpPr>
                <a:spLocks noChangeArrowheads="1"/>
              </p:cNvSpPr>
              <p:nvPr/>
            </p:nvSpPr>
            <p:spPr bwMode="auto">
              <a:xfrm>
                <a:off x="6636196" y="4364940"/>
                <a:ext cx="348237" cy="345990"/>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07" name="Freeform 114"/>
              <p:cNvSpPr>
                <a:spLocks noEditPoints="1"/>
              </p:cNvSpPr>
              <p:nvPr/>
            </p:nvSpPr>
            <p:spPr bwMode="auto">
              <a:xfrm>
                <a:off x="6681130" y="4462671"/>
                <a:ext cx="247136" cy="160638"/>
              </a:xfrm>
              <a:custGeom>
                <a:avLst/>
                <a:gdLst>
                  <a:gd name="T0" fmla="*/ 47 w 93"/>
                  <a:gd name="T1" fmla="*/ 0 h 60"/>
                  <a:gd name="T2" fmla="*/ 6 w 93"/>
                  <a:gd name="T3" fmla="*/ 15 h 60"/>
                  <a:gd name="T4" fmla="*/ 11 w 93"/>
                  <a:gd name="T5" fmla="*/ 29 h 60"/>
                  <a:gd name="T6" fmla="*/ 21 w 93"/>
                  <a:gd name="T7" fmla="*/ 29 h 60"/>
                  <a:gd name="T8" fmla="*/ 31 w 93"/>
                  <a:gd name="T9" fmla="*/ 39 h 60"/>
                  <a:gd name="T10" fmla="*/ 21 w 93"/>
                  <a:gd name="T11" fmla="*/ 48 h 60"/>
                  <a:gd name="T12" fmla="*/ 21 w 93"/>
                  <a:gd name="T13" fmla="*/ 48 h 60"/>
                  <a:gd name="T14" fmla="*/ 22 w 93"/>
                  <a:gd name="T15" fmla="*/ 56 h 60"/>
                  <a:gd name="T16" fmla="*/ 47 w 93"/>
                  <a:gd name="T17" fmla="*/ 60 h 60"/>
                  <a:gd name="T18" fmla="*/ 93 w 93"/>
                  <a:gd name="T19" fmla="*/ 30 h 60"/>
                  <a:gd name="T20" fmla="*/ 47 w 93"/>
                  <a:gd name="T21" fmla="*/ 0 h 60"/>
                  <a:gd name="T22" fmla="*/ 43 w 93"/>
                  <a:gd name="T23" fmla="*/ 44 h 60"/>
                  <a:gd name="T24" fmla="*/ 34 w 93"/>
                  <a:gd name="T25" fmla="*/ 38 h 60"/>
                  <a:gd name="T26" fmla="*/ 43 w 93"/>
                  <a:gd name="T27" fmla="*/ 32 h 60"/>
                  <a:gd name="T28" fmla="*/ 52 w 93"/>
                  <a:gd name="T29" fmla="*/ 38 h 60"/>
                  <a:gd name="T30" fmla="*/ 43 w 93"/>
                  <a:gd name="T31" fmla="*/ 4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60">
                    <a:moveTo>
                      <a:pt x="47" y="0"/>
                    </a:moveTo>
                    <a:cubicBezTo>
                      <a:pt x="29" y="0"/>
                      <a:pt x="14" y="6"/>
                      <a:pt x="6" y="15"/>
                    </a:cubicBezTo>
                    <a:cubicBezTo>
                      <a:pt x="3" y="19"/>
                      <a:pt x="0" y="29"/>
                      <a:pt x="11" y="29"/>
                    </a:cubicBezTo>
                    <a:cubicBezTo>
                      <a:pt x="20" y="29"/>
                      <a:pt x="21" y="29"/>
                      <a:pt x="21" y="29"/>
                    </a:cubicBezTo>
                    <a:cubicBezTo>
                      <a:pt x="26" y="29"/>
                      <a:pt x="31" y="33"/>
                      <a:pt x="31" y="39"/>
                    </a:cubicBezTo>
                    <a:cubicBezTo>
                      <a:pt x="31" y="44"/>
                      <a:pt x="26" y="48"/>
                      <a:pt x="21" y="48"/>
                    </a:cubicBezTo>
                    <a:cubicBezTo>
                      <a:pt x="21" y="48"/>
                      <a:pt x="23" y="48"/>
                      <a:pt x="21" y="48"/>
                    </a:cubicBezTo>
                    <a:cubicBezTo>
                      <a:pt x="16" y="48"/>
                      <a:pt x="17" y="54"/>
                      <a:pt x="22" y="56"/>
                    </a:cubicBezTo>
                    <a:cubicBezTo>
                      <a:pt x="29" y="59"/>
                      <a:pt x="38" y="60"/>
                      <a:pt x="47" y="60"/>
                    </a:cubicBezTo>
                    <a:cubicBezTo>
                      <a:pt x="73" y="60"/>
                      <a:pt x="93" y="47"/>
                      <a:pt x="93" y="30"/>
                    </a:cubicBezTo>
                    <a:cubicBezTo>
                      <a:pt x="93" y="14"/>
                      <a:pt x="73" y="0"/>
                      <a:pt x="47" y="0"/>
                    </a:cubicBezTo>
                    <a:close/>
                    <a:moveTo>
                      <a:pt x="43" y="44"/>
                    </a:moveTo>
                    <a:cubicBezTo>
                      <a:pt x="38" y="44"/>
                      <a:pt x="34" y="41"/>
                      <a:pt x="34" y="38"/>
                    </a:cubicBezTo>
                    <a:cubicBezTo>
                      <a:pt x="34" y="35"/>
                      <a:pt x="38" y="32"/>
                      <a:pt x="43" y="32"/>
                    </a:cubicBezTo>
                    <a:cubicBezTo>
                      <a:pt x="48" y="32"/>
                      <a:pt x="52" y="35"/>
                      <a:pt x="52" y="38"/>
                    </a:cubicBezTo>
                    <a:cubicBezTo>
                      <a:pt x="52" y="41"/>
                      <a:pt x="48" y="44"/>
                      <a:pt x="43"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08" name="Freeform 115"/>
              <p:cNvSpPr>
                <a:spLocks/>
              </p:cNvSpPr>
              <p:nvPr/>
            </p:nvSpPr>
            <p:spPr bwMode="auto">
              <a:xfrm>
                <a:off x="6827165" y="4484014"/>
                <a:ext cx="34824" cy="34823"/>
              </a:xfrm>
              <a:custGeom>
                <a:avLst/>
                <a:gdLst>
                  <a:gd name="T0" fmla="*/ 11 w 13"/>
                  <a:gd name="T1" fmla="*/ 10 h 13"/>
                  <a:gd name="T2" fmla="*/ 3 w 13"/>
                  <a:gd name="T3" fmla="*/ 10 h 13"/>
                  <a:gd name="T4" fmla="*/ 3 w 13"/>
                  <a:gd name="T5" fmla="*/ 2 h 13"/>
                  <a:gd name="T6" fmla="*/ 11 w 13"/>
                  <a:gd name="T7" fmla="*/ 2 h 13"/>
                  <a:gd name="T8" fmla="*/ 11 w 13"/>
                  <a:gd name="T9" fmla="*/ 10 h 13"/>
                </a:gdLst>
                <a:ahLst/>
                <a:cxnLst>
                  <a:cxn ang="0">
                    <a:pos x="T0" y="T1"/>
                  </a:cxn>
                  <a:cxn ang="0">
                    <a:pos x="T2" y="T3"/>
                  </a:cxn>
                  <a:cxn ang="0">
                    <a:pos x="T4" y="T5"/>
                  </a:cxn>
                  <a:cxn ang="0">
                    <a:pos x="T6" y="T7"/>
                  </a:cxn>
                  <a:cxn ang="0">
                    <a:pos x="T8" y="T9"/>
                  </a:cxn>
                </a:cxnLst>
                <a:rect l="0" t="0" r="r" b="b"/>
                <a:pathLst>
                  <a:path w="13" h="13">
                    <a:moveTo>
                      <a:pt x="11" y="10"/>
                    </a:moveTo>
                    <a:cubicBezTo>
                      <a:pt x="9" y="12"/>
                      <a:pt x="5" y="13"/>
                      <a:pt x="3" y="10"/>
                    </a:cubicBezTo>
                    <a:cubicBezTo>
                      <a:pt x="1" y="8"/>
                      <a:pt x="0" y="4"/>
                      <a:pt x="3" y="2"/>
                    </a:cubicBezTo>
                    <a:cubicBezTo>
                      <a:pt x="5" y="0"/>
                      <a:pt x="9" y="0"/>
                      <a:pt x="11" y="2"/>
                    </a:cubicBezTo>
                    <a:cubicBezTo>
                      <a:pt x="13" y="4"/>
                      <a:pt x="13" y="8"/>
                      <a:pt x="11" y="10"/>
                    </a:cubicBez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09" name="Freeform 116"/>
              <p:cNvSpPr>
                <a:spLocks/>
              </p:cNvSpPr>
              <p:nvPr/>
            </p:nvSpPr>
            <p:spPr bwMode="auto">
              <a:xfrm>
                <a:off x="6872098" y="4510975"/>
                <a:ext cx="34824" cy="34823"/>
              </a:xfrm>
              <a:custGeom>
                <a:avLst/>
                <a:gdLst>
                  <a:gd name="T0" fmla="*/ 11 w 13"/>
                  <a:gd name="T1" fmla="*/ 10 h 13"/>
                  <a:gd name="T2" fmla="*/ 2 w 13"/>
                  <a:gd name="T3" fmla="*/ 10 h 13"/>
                  <a:gd name="T4" fmla="*/ 2 w 13"/>
                  <a:gd name="T5" fmla="*/ 2 h 13"/>
                  <a:gd name="T6" fmla="*/ 10 w 13"/>
                  <a:gd name="T7" fmla="*/ 2 h 13"/>
                  <a:gd name="T8" fmla="*/ 11 w 13"/>
                  <a:gd name="T9" fmla="*/ 10 h 13"/>
                </a:gdLst>
                <a:ahLst/>
                <a:cxnLst>
                  <a:cxn ang="0">
                    <a:pos x="T0" y="T1"/>
                  </a:cxn>
                  <a:cxn ang="0">
                    <a:pos x="T2" y="T3"/>
                  </a:cxn>
                  <a:cxn ang="0">
                    <a:pos x="T4" y="T5"/>
                  </a:cxn>
                  <a:cxn ang="0">
                    <a:pos x="T6" y="T7"/>
                  </a:cxn>
                  <a:cxn ang="0">
                    <a:pos x="T8" y="T9"/>
                  </a:cxn>
                </a:cxnLst>
                <a:rect l="0" t="0" r="r" b="b"/>
                <a:pathLst>
                  <a:path w="13" h="13">
                    <a:moveTo>
                      <a:pt x="11" y="10"/>
                    </a:moveTo>
                    <a:cubicBezTo>
                      <a:pt x="8" y="13"/>
                      <a:pt x="5" y="13"/>
                      <a:pt x="2" y="10"/>
                    </a:cubicBezTo>
                    <a:cubicBezTo>
                      <a:pt x="0" y="8"/>
                      <a:pt x="0" y="4"/>
                      <a:pt x="2" y="2"/>
                    </a:cubicBezTo>
                    <a:cubicBezTo>
                      <a:pt x="4" y="0"/>
                      <a:pt x="8" y="0"/>
                      <a:pt x="10" y="2"/>
                    </a:cubicBezTo>
                    <a:cubicBezTo>
                      <a:pt x="13" y="4"/>
                      <a:pt x="13" y="8"/>
                      <a:pt x="11" y="10"/>
                    </a:cubicBez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10" name="Freeform 117"/>
              <p:cNvSpPr>
                <a:spLocks/>
              </p:cNvSpPr>
              <p:nvPr/>
            </p:nvSpPr>
            <p:spPr bwMode="auto">
              <a:xfrm>
                <a:off x="6770997" y="4473904"/>
                <a:ext cx="34824" cy="34823"/>
              </a:xfrm>
              <a:custGeom>
                <a:avLst/>
                <a:gdLst>
                  <a:gd name="T0" fmla="*/ 11 w 13"/>
                  <a:gd name="T1" fmla="*/ 10 h 13"/>
                  <a:gd name="T2" fmla="*/ 3 w 13"/>
                  <a:gd name="T3" fmla="*/ 11 h 13"/>
                  <a:gd name="T4" fmla="*/ 3 w 13"/>
                  <a:gd name="T5" fmla="*/ 2 h 13"/>
                  <a:gd name="T6" fmla="*/ 11 w 13"/>
                  <a:gd name="T7" fmla="*/ 2 h 13"/>
                  <a:gd name="T8" fmla="*/ 11 w 13"/>
                  <a:gd name="T9" fmla="*/ 10 h 13"/>
                </a:gdLst>
                <a:ahLst/>
                <a:cxnLst>
                  <a:cxn ang="0">
                    <a:pos x="T0" y="T1"/>
                  </a:cxn>
                  <a:cxn ang="0">
                    <a:pos x="T2" y="T3"/>
                  </a:cxn>
                  <a:cxn ang="0">
                    <a:pos x="T4" y="T5"/>
                  </a:cxn>
                  <a:cxn ang="0">
                    <a:pos x="T6" y="T7"/>
                  </a:cxn>
                  <a:cxn ang="0">
                    <a:pos x="T8" y="T9"/>
                  </a:cxn>
                </a:cxnLst>
                <a:rect l="0" t="0" r="r" b="b"/>
                <a:pathLst>
                  <a:path w="13" h="13">
                    <a:moveTo>
                      <a:pt x="11" y="10"/>
                    </a:moveTo>
                    <a:cubicBezTo>
                      <a:pt x="9" y="13"/>
                      <a:pt x="5" y="13"/>
                      <a:pt x="3" y="11"/>
                    </a:cubicBezTo>
                    <a:cubicBezTo>
                      <a:pt x="1" y="8"/>
                      <a:pt x="0" y="5"/>
                      <a:pt x="3" y="2"/>
                    </a:cubicBezTo>
                    <a:cubicBezTo>
                      <a:pt x="5" y="0"/>
                      <a:pt x="9" y="0"/>
                      <a:pt x="11" y="2"/>
                    </a:cubicBezTo>
                    <a:cubicBezTo>
                      <a:pt x="13" y="4"/>
                      <a:pt x="13" y="8"/>
                      <a:pt x="11" y="10"/>
                    </a:cubicBez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324" name="Group 323"/>
            <p:cNvGrpSpPr/>
            <p:nvPr/>
          </p:nvGrpSpPr>
          <p:grpSpPr>
            <a:xfrm>
              <a:off x="6201141" y="4325519"/>
              <a:ext cx="345990" cy="345990"/>
              <a:chOff x="6167761" y="4364940"/>
              <a:chExt cx="345990" cy="345990"/>
            </a:xfrm>
          </p:grpSpPr>
          <p:sp>
            <p:nvSpPr>
              <p:cNvPr id="12" name="Rectangle 7"/>
              <p:cNvSpPr>
                <a:spLocks noChangeArrowheads="1"/>
              </p:cNvSpPr>
              <p:nvPr/>
            </p:nvSpPr>
            <p:spPr bwMode="auto">
              <a:xfrm>
                <a:off x="6167761" y="4364940"/>
                <a:ext cx="345990" cy="345990"/>
              </a:xfrm>
              <a:prstGeom prst="rect">
                <a:avLst/>
              </a:prstGeom>
              <a:solidFill>
                <a:schemeClr val="bg1">
                  <a:lumMod val="95000"/>
                </a:schemeClr>
              </a:solidFill>
              <a:ln>
                <a:noFill/>
              </a:ln>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12" name="Freeform 119"/>
              <p:cNvSpPr>
                <a:spLocks/>
              </p:cNvSpPr>
              <p:nvPr/>
            </p:nvSpPr>
            <p:spPr bwMode="auto">
              <a:xfrm>
                <a:off x="6255381" y="4484014"/>
                <a:ext cx="85374" cy="110088"/>
              </a:xfrm>
              <a:custGeom>
                <a:avLst/>
                <a:gdLst>
                  <a:gd name="T0" fmla="*/ 9 w 32"/>
                  <a:gd name="T1" fmla="*/ 0 h 41"/>
                  <a:gd name="T2" fmla="*/ 0 w 32"/>
                  <a:gd name="T3" fmla="*/ 1 h 41"/>
                  <a:gd name="T4" fmla="*/ 0 w 32"/>
                  <a:gd name="T5" fmla="*/ 35 h 41"/>
                  <a:gd name="T6" fmla="*/ 9 w 32"/>
                  <a:gd name="T7" fmla="*/ 34 h 41"/>
                  <a:gd name="T8" fmla="*/ 32 w 32"/>
                  <a:gd name="T9" fmla="*/ 41 h 41"/>
                  <a:gd name="T10" fmla="*/ 32 w 32"/>
                  <a:gd name="T11" fmla="*/ 7 h 41"/>
                  <a:gd name="T12" fmla="*/ 9 w 32"/>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32" h="41">
                    <a:moveTo>
                      <a:pt x="9" y="0"/>
                    </a:moveTo>
                    <a:cubicBezTo>
                      <a:pt x="6" y="0"/>
                      <a:pt x="3" y="0"/>
                      <a:pt x="0" y="1"/>
                    </a:cubicBezTo>
                    <a:cubicBezTo>
                      <a:pt x="0" y="35"/>
                      <a:pt x="0" y="35"/>
                      <a:pt x="0" y="35"/>
                    </a:cubicBezTo>
                    <a:cubicBezTo>
                      <a:pt x="3" y="35"/>
                      <a:pt x="6" y="34"/>
                      <a:pt x="9" y="34"/>
                    </a:cubicBezTo>
                    <a:cubicBezTo>
                      <a:pt x="18" y="34"/>
                      <a:pt x="25" y="37"/>
                      <a:pt x="32" y="41"/>
                    </a:cubicBezTo>
                    <a:cubicBezTo>
                      <a:pt x="32" y="7"/>
                      <a:pt x="32" y="7"/>
                      <a:pt x="32" y="7"/>
                    </a:cubicBezTo>
                    <a:cubicBezTo>
                      <a:pt x="25" y="2"/>
                      <a:pt x="18" y="0"/>
                      <a:pt x="9" y="0"/>
                    </a:cubicBez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13" name="Freeform 120"/>
              <p:cNvSpPr>
                <a:spLocks/>
              </p:cNvSpPr>
              <p:nvPr/>
            </p:nvSpPr>
            <p:spPr bwMode="auto">
              <a:xfrm>
                <a:off x="6340756" y="4484014"/>
                <a:ext cx="82005" cy="110088"/>
              </a:xfrm>
              <a:custGeom>
                <a:avLst/>
                <a:gdLst>
                  <a:gd name="T0" fmla="*/ 22 w 31"/>
                  <a:gd name="T1" fmla="*/ 0 h 41"/>
                  <a:gd name="T2" fmla="*/ 31 w 31"/>
                  <a:gd name="T3" fmla="*/ 1 h 41"/>
                  <a:gd name="T4" fmla="*/ 31 w 31"/>
                  <a:gd name="T5" fmla="*/ 35 h 41"/>
                  <a:gd name="T6" fmla="*/ 22 w 31"/>
                  <a:gd name="T7" fmla="*/ 34 h 41"/>
                  <a:gd name="T8" fmla="*/ 0 w 31"/>
                  <a:gd name="T9" fmla="*/ 41 h 41"/>
                  <a:gd name="T10" fmla="*/ 0 w 31"/>
                  <a:gd name="T11" fmla="*/ 7 h 41"/>
                  <a:gd name="T12" fmla="*/ 22 w 31"/>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31" h="41">
                    <a:moveTo>
                      <a:pt x="22" y="0"/>
                    </a:moveTo>
                    <a:cubicBezTo>
                      <a:pt x="25" y="0"/>
                      <a:pt x="28" y="0"/>
                      <a:pt x="31" y="1"/>
                    </a:cubicBezTo>
                    <a:cubicBezTo>
                      <a:pt x="31" y="35"/>
                      <a:pt x="31" y="35"/>
                      <a:pt x="31" y="35"/>
                    </a:cubicBezTo>
                    <a:cubicBezTo>
                      <a:pt x="28" y="35"/>
                      <a:pt x="25" y="34"/>
                      <a:pt x="22" y="34"/>
                    </a:cubicBezTo>
                    <a:cubicBezTo>
                      <a:pt x="14" y="34"/>
                      <a:pt x="6" y="37"/>
                      <a:pt x="0" y="41"/>
                    </a:cubicBezTo>
                    <a:cubicBezTo>
                      <a:pt x="0" y="7"/>
                      <a:pt x="0" y="7"/>
                      <a:pt x="0" y="7"/>
                    </a:cubicBezTo>
                    <a:cubicBezTo>
                      <a:pt x="6" y="2"/>
                      <a:pt x="14" y="0"/>
                      <a:pt x="22" y="0"/>
                    </a:cubicBez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14" name="Freeform 121"/>
              <p:cNvSpPr>
                <a:spLocks/>
              </p:cNvSpPr>
              <p:nvPr/>
            </p:nvSpPr>
            <p:spPr bwMode="auto">
              <a:xfrm>
                <a:off x="6245272" y="4495248"/>
                <a:ext cx="190969" cy="108964"/>
              </a:xfrm>
              <a:custGeom>
                <a:avLst/>
                <a:gdLst>
                  <a:gd name="T0" fmla="*/ 0 w 170"/>
                  <a:gd name="T1" fmla="*/ 0 h 97"/>
                  <a:gd name="T2" fmla="*/ 0 w 170"/>
                  <a:gd name="T3" fmla="*/ 86 h 97"/>
                  <a:gd name="T4" fmla="*/ 76 w 170"/>
                  <a:gd name="T5" fmla="*/ 97 h 97"/>
                  <a:gd name="T6" fmla="*/ 92 w 170"/>
                  <a:gd name="T7" fmla="*/ 97 h 97"/>
                  <a:gd name="T8" fmla="*/ 170 w 170"/>
                  <a:gd name="T9" fmla="*/ 86 h 97"/>
                  <a:gd name="T10" fmla="*/ 170 w 170"/>
                  <a:gd name="T11" fmla="*/ 0 h 97"/>
                </a:gdLst>
                <a:ahLst/>
                <a:cxnLst>
                  <a:cxn ang="0">
                    <a:pos x="T0" y="T1"/>
                  </a:cxn>
                  <a:cxn ang="0">
                    <a:pos x="T2" y="T3"/>
                  </a:cxn>
                  <a:cxn ang="0">
                    <a:pos x="T4" y="T5"/>
                  </a:cxn>
                  <a:cxn ang="0">
                    <a:pos x="T6" y="T7"/>
                  </a:cxn>
                  <a:cxn ang="0">
                    <a:pos x="T8" y="T9"/>
                  </a:cxn>
                  <a:cxn ang="0">
                    <a:pos x="T10" y="T11"/>
                  </a:cxn>
                </a:cxnLst>
                <a:rect l="0" t="0" r="r" b="b"/>
                <a:pathLst>
                  <a:path w="170" h="97">
                    <a:moveTo>
                      <a:pt x="0" y="0"/>
                    </a:moveTo>
                    <a:lnTo>
                      <a:pt x="0" y="86"/>
                    </a:lnTo>
                    <a:lnTo>
                      <a:pt x="76" y="97"/>
                    </a:lnTo>
                    <a:lnTo>
                      <a:pt x="92" y="97"/>
                    </a:lnTo>
                    <a:lnTo>
                      <a:pt x="170" y="86"/>
                    </a:lnTo>
                    <a:lnTo>
                      <a:pt x="170" y="0"/>
                    </a:lnTo>
                  </a:path>
                </a:pathLst>
              </a:custGeom>
              <a:noFill/>
              <a:ln w="11113" cap="rnd">
                <a:solidFill>
                  <a:srgbClr val="672A7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325" name="Group 324"/>
            <p:cNvGrpSpPr/>
            <p:nvPr/>
          </p:nvGrpSpPr>
          <p:grpSpPr>
            <a:xfrm>
              <a:off x="5778244" y="4416293"/>
              <a:ext cx="345990" cy="345990"/>
              <a:chOff x="5710559" y="4364940"/>
              <a:chExt cx="345990" cy="345990"/>
            </a:xfrm>
          </p:grpSpPr>
          <p:sp>
            <p:nvSpPr>
              <p:cNvPr id="10" name="Rectangle 6"/>
              <p:cNvSpPr>
                <a:spLocks noChangeArrowheads="1"/>
              </p:cNvSpPr>
              <p:nvPr/>
            </p:nvSpPr>
            <p:spPr bwMode="auto">
              <a:xfrm>
                <a:off x="5710559" y="4364940"/>
                <a:ext cx="345990" cy="345990"/>
              </a:xfrm>
              <a:prstGeom prst="rect">
                <a:avLst/>
              </a:prstGeom>
              <a:solidFill>
                <a:srgbClr val="672A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28" name="Freeform 135"/>
              <p:cNvSpPr>
                <a:spLocks/>
              </p:cNvSpPr>
              <p:nvPr/>
            </p:nvSpPr>
            <p:spPr bwMode="auto">
              <a:xfrm>
                <a:off x="5751000" y="4500864"/>
                <a:ext cx="265110" cy="101101"/>
              </a:xfrm>
              <a:custGeom>
                <a:avLst/>
                <a:gdLst>
                  <a:gd name="T0" fmla="*/ 77 w 100"/>
                  <a:gd name="T1" fmla="*/ 0 h 38"/>
                  <a:gd name="T2" fmla="*/ 57 w 100"/>
                  <a:gd name="T3" fmla="*/ 8 h 38"/>
                  <a:gd name="T4" fmla="*/ 55 w 100"/>
                  <a:gd name="T5" fmla="*/ 6 h 38"/>
                  <a:gd name="T6" fmla="*/ 53 w 100"/>
                  <a:gd name="T7" fmla="*/ 6 h 38"/>
                  <a:gd name="T8" fmla="*/ 53 w 100"/>
                  <a:gd name="T9" fmla="*/ 6 h 38"/>
                  <a:gd name="T10" fmla="*/ 47 w 100"/>
                  <a:gd name="T11" fmla="*/ 6 h 38"/>
                  <a:gd name="T12" fmla="*/ 47 w 100"/>
                  <a:gd name="T13" fmla="*/ 6 h 38"/>
                  <a:gd name="T14" fmla="*/ 45 w 100"/>
                  <a:gd name="T15" fmla="*/ 6 h 38"/>
                  <a:gd name="T16" fmla="*/ 43 w 100"/>
                  <a:gd name="T17" fmla="*/ 8 h 38"/>
                  <a:gd name="T18" fmla="*/ 24 w 100"/>
                  <a:gd name="T19" fmla="*/ 0 h 38"/>
                  <a:gd name="T20" fmla="*/ 0 w 100"/>
                  <a:gd name="T21" fmla="*/ 5 h 38"/>
                  <a:gd name="T22" fmla="*/ 0 w 100"/>
                  <a:gd name="T23" fmla="*/ 10 h 38"/>
                  <a:gd name="T24" fmla="*/ 3 w 100"/>
                  <a:gd name="T25" fmla="*/ 12 h 38"/>
                  <a:gd name="T26" fmla="*/ 22 w 100"/>
                  <a:gd name="T27" fmla="*/ 38 h 38"/>
                  <a:gd name="T28" fmla="*/ 45 w 100"/>
                  <a:gd name="T29" fmla="*/ 15 h 38"/>
                  <a:gd name="T30" fmla="*/ 46 w 100"/>
                  <a:gd name="T31" fmla="*/ 11 h 38"/>
                  <a:gd name="T32" fmla="*/ 47 w 100"/>
                  <a:gd name="T33" fmla="*/ 11 h 38"/>
                  <a:gd name="T34" fmla="*/ 53 w 100"/>
                  <a:gd name="T35" fmla="*/ 11 h 38"/>
                  <a:gd name="T36" fmla="*/ 54 w 100"/>
                  <a:gd name="T37" fmla="*/ 11 h 38"/>
                  <a:gd name="T38" fmla="*/ 56 w 100"/>
                  <a:gd name="T39" fmla="*/ 15 h 38"/>
                  <a:gd name="T40" fmla="*/ 78 w 100"/>
                  <a:gd name="T41" fmla="*/ 38 h 38"/>
                  <a:gd name="T42" fmla="*/ 97 w 100"/>
                  <a:gd name="T43" fmla="*/ 12 h 38"/>
                  <a:gd name="T44" fmla="*/ 100 w 100"/>
                  <a:gd name="T45" fmla="*/ 10 h 38"/>
                  <a:gd name="T46" fmla="*/ 100 w 100"/>
                  <a:gd name="T47" fmla="*/ 5 h 38"/>
                  <a:gd name="T48" fmla="*/ 77 w 100"/>
                  <a:gd name="T4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38">
                    <a:moveTo>
                      <a:pt x="77" y="0"/>
                    </a:moveTo>
                    <a:cubicBezTo>
                      <a:pt x="61" y="0"/>
                      <a:pt x="57" y="8"/>
                      <a:pt x="57" y="8"/>
                    </a:cubicBezTo>
                    <a:cubicBezTo>
                      <a:pt x="57" y="8"/>
                      <a:pt x="55" y="6"/>
                      <a:pt x="55" y="6"/>
                    </a:cubicBezTo>
                    <a:cubicBezTo>
                      <a:pt x="53" y="6"/>
                      <a:pt x="53" y="6"/>
                      <a:pt x="53" y="6"/>
                    </a:cubicBezTo>
                    <a:cubicBezTo>
                      <a:pt x="53" y="6"/>
                      <a:pt x="53" y="6"/>
                      <a:pt x="53" y="6"/>
                    </a:cubicBezTo>
                    <a:cubicBezTo>
                      <a:pt x="47" y="6"/>
                      <a:pt x="47" y="6"/>
                      <a:pt x="47" y="6"/>
                    </a:cubicBezTo>
                    <a:cubicBezTo>
                      <a:pt x="47" y="6"/>
                      <a:pt x="47" y="6"/>
                      <a:pt x="47" y="6"/>
                    </a:cubicBezTo>
                    <a:cubicBezTo>
                      <a:pt x="45" y="6"/>
                      <a:pt x="45" y="6"/>
                      <a:pt x="45" y="6"/>
                    </a:cubicBezTo>
                    <a:cubicBezTo>
                      <a:pt x="45" y="6"/>
                      <a:pt x="43" y="8"/>
                      <a:pt x="43" y="8"/>
                    </a:cubicBezTo>
                    <a:cubicBezTo>
                      <a:pt x="43" y="8"/>
                      <a:pt x="40" y="0"/>
                      <a:pt x="24" y="0"/>
                    </a:cubicBezTo>
                    <a:cubicBezTo>
                      <a:pt x="11" y="0"/>
                      <a:pt x="0" y="5"/>
                      <a:pt x="0" y="5"/>
                    </a:cubicBezTo>
                    <a:cubicBezTo>
                      <a:pt x="0" y="10"/>
                      <a:pt x="0" y="10"/>
                      <a:pt x="0" y="10"/>
                    </a:cubicBezTo>
                    <a:cubicBezTo>
                      <a:pt x="0" y="10"/>
                      <a:pt x="3" y="9"/>
                      <a:pt x="3" y="12"/>
                    </a:cubicBezTo>
                    <a:cubicBezTo>
                      <a:pt x="3" y="15"/>
                      <a:pt x="2" y="38"/>
                      <a:pt x="22" y="38"/>
                    </a:cubicBezTo>
                    <a:cubicBezTo>
                      <a:pt x="34" y="38"/>
                      <a:pt x="45" y="31"/>
                      <a:pt x="45" y="15"/>
                    </a:cubicBezTo>
                    <a:cubicBezTo>
                      <a:pt x="45" y="12"/>
                      <a:pt x="45" y="11"/>
                      <a:pt x="46" y="11"/>
                    </a:cubicBezTo>
                    <a:cubicBezTo>
                      <a:pt x="47" y="11"/>
                      <a:pt x="47" y="11"/>
                      <a:pt x="47" y="11"/>
                    </a:cubicBezTo>
                    <a:cubicBezTo>
                      <a:pt x="53" y="11"/>
                      <a:pt x="53" y="11"/>
                      <a:pt x="53" y="11"/>
                    </a:cubicBezTo>
                    <a:cubicBezTo>
                      <a:pt x="54" y="11"/>
                      <a:pt x="54" y="11"/>
                      <a:pt x="54" y="11"/>
                    </a:cubicBezTo>
                    <a:cubicBezTo>
                      <a:pt x="55" y="11"/>
                      <a:pt x="56" y="12"/>
                      <a:pt x="56" y="15"/>
                    </a:cubicBezTo>
                    <a:cubicBezTo>
                      <a:pt x="56" y="31"/>
                      <a:pt x="67" y="38"/>
                      <a:pt x="78" y="38"/>
                    </a:cubicBezTo>
                    <a:cubicBezTo>
                      <a:pt x="99" y="38"/>
                      <a:pt x="97" y="15"/>
                      <a:pt x="97" y="12"/>
                    </a:cubicBezTo>
                    <a:cubicBezTo>
                      <a:pt x="97" y="9"/>
                      <a:pt x="100" y="10"/>
                      <a:pt x="100" y="10"/>
                    </a:cubicBezTo>
                    <a:cubicBezTo>
                      <a:pt x="100" y="5"/>
                      <a:pt x="100" y="5"/>
                      <a:pt x="100" y="5"/>
                    </a:cubicBezTo>
                    <a:cubicBezTo>
                      <a:pt x="100" y="5"/>
                      <a:pt x="89" y="0"/>
                      <a:pt x="77" y="0"/>
                    </a:cubicBez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29" name="Freeform 136"/>
              <p:cNvSpPr>
                <a:spLocks/>
              </p:cNvSpPr>
              <p:nvPr/>
            </p:nvSpPr>
            <p:spPr bwMode="auto">
              <a:xfrm>
                <a:off x="5764480" y="4505358"/>
                <a:ext cx="101101" cy="90991"/>
              </a:xfrm>
              <a:custGeom>
                <a:avLst/>
                <a:gdLst>
                  <a:gd name="T0" fmla="*/ 0 w 38"/>
                  <a:gd name="T1" fmla="*/ 13 h 34"/>
                  <a:gd name="T2" fmla="*/ 18 w 38"/>
                  <a:gd name="T3" fmla="*/ 0 h 34"/>
                  <a:gd name="T4" fmla="*/ 38 w 38"/>
                  <a:gd name="T5" fmla="*/ 13 h 34"/>
                  <a:gd name="T6" fmla="*/ 18 w 38"/>
                  <a:gd name="T7" fmla="*/ 34 h 34"/>
                  <a:gd name="T8" fmla="*/ 0 w 38"/>
                  <a:gd name="T9" fmla="*/ 13 h 34"/>
                </a:gdLst>
                <a:ahLst/>
                <a:cxnLst>
                  <a:cxn ang="0">
                    <a:pos x="T0" y="T1"/>
                  </a:cxn>
                  <a:cxn ang="0">
                    <a:pos x="T2" y="T3"/>
                  </a:cxn>
                  <a:cxn ang="0">
                    <a:pos x="T4" y="T5"/>
                  </a:cxn>
                  <a:cxn ang="0">
                    <a:pos x="T6" y="T7"/>
                  </a:cxn>
                  <a:cxn ang="0">
                    <a:pos x="T8" y="T9"/>
                  </a:cxn>
                </a:cxnLst>
                <a:rect l="0" t="0" r="r" b="b"/>
                <a:pathLst>
                  <a:path w="38" h="34">
                    <a:moveTo>
                      <a:pt x="0" y="13"/>
                    </a:moveTo>
                    <a:cubicBezTo>
                      <a:pt x="0" y="3"/>
                      <a:pt x="11" y="0"/>
                      <a:pt x="18" y="0"/>
                    </a:cubicBezTo>
                    <a:cubicBezTo>
                      <a:pt x="25" y="0"/>
                      <a:pt x="38" y="3"/>
                      <a:pt x="38" y="13"/>
                    </a:cubicBezTo>
                    <a:cubicBezTo>
                      <a:pt x="38" y="23"/>
                      <a:pt x="32" y="34"/>
                      <a:pt x="18" y="34"/>
                    </a:cubicBezTo>
                    <a:cubicBezTo>
                      <a:pt x="3" y="34"/>
                      <a:pt x="0" y="22"/>
                      <a:pt x="0" y="13"/>
                    </a:cubicBez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30" name="Freeform 137"/>
              <p:cNvSpPr>
                <a:spLocks/>
              </p:cNvSpPr>
              <p:nvPr/>
            </p:nvSpPr>
            <p:spPr bwMode="auto">
              <a:xfrm>
                <a:off x="5904898" y="4505358"/>
                <a:ext cx="101101" cy="90991"/>
              </a:xfrm>
              <a:custGeom>
                <a:avLst/>
                <a:gdLst>
                  <a:gd name="T0" fmla="*/ 38 w 38"/>
                  <a:gd name="T1" fmla="*/ 13 h 34"/>
                  <a:gd name="T2" fmla="*/ 19 w 38"/>
                  <a:gd name="T3" fmla="*/ 0 h 34"/>
                  <a:gd name="T4" fmla="*/ 0 w 38"/>
                  <a:gd name="T5" fmla="*/ 13 h 34"/>
                  <a:gd name="T6" fmla="*/ 20 w 38"/>
                  <a:gd name="T7" fmla="*/ 34 h 34"/>
                  <a:gd name="T8" fmla="*/ 38 w 38"/>
                  <a:gd name="T9" fmla="*/ 13 h 34"/>
                </a:gdLst>
                <a:ahLst/>
                <a:cxnLst>
                  <a:cxn ang="0">
                    <a:pos x="T0" y="T1"/>
                  </a:cxn>
                  <a:cxn ang="0">
                    <a:pos x="T2" y="T3"/>
                  </a:cxn>
                  <a:cxn ang="0">
                    <a:pos x="T4" y="T5"/>
                  </a:cxn>
                  <a:cxn ang="0">
                    <a:pos x="T6" y="T7"/>
                  </a:cxn>
                  <a:cxn ang="0">
                    <a:pos x="T8" y="T9"/>
                  </a:cxn>
                </a:cxnLst>
                <a:rect l="0" t="0" r="r" b="b"/>
                <a:pathLst>
                  <a:path w="38" h="34">
                    <a:moveTo>
                      <a:pt x="38" y="13"/>
                    </a:moveTo>
                    <a:cubicBezTo>
                      <a:pt x="38" y="3"/>
                      <a:pt x="26" y="0"/>
                      <a:pt x="19" y="0"/>
                    </a:cubicBezTo>
                    <a:cubicBezTo>
                      <a:pt x="12" y="0"/>
                      <a:pt x="0" y="3"/>
                      <a:pt x="0" y="13"/>
                    </a:cubicBezTo>
                    <a:cubicBezTo>
                      <a:pt x="0" y="23"/>
                      <a:pt x="5" y="34"/>
                      <a:pt x="20" y="34"/>
                    </a:cubicBezTo>
                    <a:cubicBezTo>
                      <a:pt x="34" y="34"/>
                      <a:pt x="38" y="22"/>
                      <a:pt x="38" y="13"/>
                    </a:cubicBez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31" name="Freeform 138"/>
              <p:cNvSpPr>
                <a:spLocks/>
              </p:cNvSpPr>
              <p:nvPr/>
            </p:nvSpPr>
            <p:spPr bwMode="auto">
              <a:xfrm>
                <a:off x="5761110" y="4500864"/>
                <a:ext cx="98854" cy="95484"/>
              </a:xfrm>
              <a:custGeom>
                <a:avLst/>
                <a:gdLst>
                  <a:gd name="T0" fmla="*/ 88 w 88"/>
                  <a:gd name="T1" fmla="*/ 14 h 85"/>
                  <a:gd name="T2" fmla="*/ 17 w 88"/>
                  <a:gd name="T3" fmla="*/ 85 h 85"/>
                  <a:gd name="T4" fmla="*/ 0 w 88"/>
                  <a:gd name="T5" fmla="*/ 71 h 85"/>
                  <a:gd name="T6" fmla="*/ 71 w 88"/>
                  <a:gd name="T7" fmla="*/ 0 h 85"/>
                  <a:gd name="T8" fmla="*/ 88 w 88"/>
                  <a:gd name="T9" fmla="*/ 14 h 85"/>
                </a:gdLst>
                <a:ahLst/>
                <a:cxnLst>
                  <a:cxn ang="0">
                    <a:pos x="T0" y="T1"/>
                  </a:cxn>
                  <a:cxn ang="0">
                    <a:pos x="T2" y="T3"/>
                  </a:cxn>
                  <a:cxn ang="0">
                    <a:pos x="T4" y="T5"/>
                  </a:cxn>
                  <a:cxn ang="0">
                    <a:pos x="T6" y="T7"/>
                  </a:cxn>
                  <a:cxn ang="0">
                    <a:pos x="T8" y="T9"/>
                  </a:cxn>
                </a:cxnLst>
                <a:rect l="0" t="0" r="r" b="b"/>
                <a:pathLst>
                  <a:path w="88" h="85">
                    <a:moveTo>
                      <a:pt x="88" y="14"/>
                    </a:moveTo>
                    <a:lnTo>
                      <a:pt x="17" y="85"/>
                    </a:lnTo>
                    <a:lnTo>
                      <a:pt x="0" y="71"/>
                    </a:lnTo>
                    <a:lnTo>
                      <a:pt x="71" y="0"/>
                    </a:lnTo>
                    <a:lnTo>
                      <a:pt x="88" y="14"/>
                    </a:lnTo>
                    <a:close/>
                  </a:path>
                </a:pathLst>
              </a:custGeom>
              <a:solidFill>
                <a:srgbClr val="FDEE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32" name="Freeform 139"/>
              <p:cNvSpPr>
                <a:spLocks/>
              </p:cNvSpPr>
              <p:nvPr/>
            </p:nvSpPr>
            <p:spPr bwMode="auto">
              <a:xfrm>
                <a:off x="5782453" y="4522208"/>
                <a:ext cx="87621" cy="87621"/>
              </a:xfrm>
              <a:custGeom>
                <a:avLst/>
                <a:gdLst>
                  <a:gd name="T0" fmla="*/ 78 w 78"/>
                  <a:gd name="T1" fmla="*/ 7 h 78"/>
                  <a:gd name="T2" fmla="*/ 7 w 78"/>
                  <a:gd name="T3" fmla="*/ 78 h 78"/>
                  <a:gd name="T4" fmla="*/ 0 w 78"/>
                  <a:gd name="T5" fmla="*/ 71 h 78"/>
                  <a:gd name="T6" fmla="*/ 74 w 78"/>
                  <a:gd name="T7" fmla="*/ 0 h 78"/>
                  <a:gd name="T8" fmla="*/ 78 w 78"/>
                  <a:gd name="T9" fmla="*/ 7 h 78"/>
                </a:gdLst>
                <a:ahLst/>
                <a:cxnLst>
                  <a:cxn ang="0">
                    <a:pos x="T0" y="T1"/>
                  </a:cxn>
                  <a:cxn ang="0">
                    <a:pos x="T2" y="T3"/>
                  </a:cxn>
                  <a:cxn ang="0">
                    <a:pos x="T4" y="T5"/>
                  </a:cxn>
                  <a:cxn ang="0">
                    <a:pos x="T6" y="T7"/>
                  </a:cxn>
                  <a:cxn ang="0">
                    <a:pos x="T8" y="T9"/>
                  </a:cxn>
                </a:cxnLst>
                <a:rect l="0" t="0" r="r" b="b"/>
                <a:pathLst>
                  <a:path w="78" h="78">
                    <a:moveTo>
                      <a:pt x="78" y="7"/>
                    </a:moveTo>
                    <a:lnTo>
                      <a:pt x="7" y="78"/>
                    </a:lnTo>
                    <a:lnTo>
                      <a:pt x="0" y="71"/>
                    </a:lnTo>
                    <a:lnTo>
                      <a:pt x="74" y="0"/>
                    </a:lnTo>
                    <a:lnTo>
                      <a:pt x="78" y="7"/>
                    </a:lnTo>
                    <a:close/>
                  </a:path>
                </a:pathLst>
              </a:custGeom>
              <a:solidFill>
                <a:srgbClr val="FDEE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33" name="Freeform 140"/>
              <p:cNvSpPr>
                <a:spLocks noEditPoints="1"/>
              </p:cNvSpPr>
              <p:nvPr/>
            </p:nvSpPr>
            <p:spPr bwMode="auto">
              <a:xfrm>
                <a:off x="5902651" y="4500864"/>
                <a:ext cx="108965" cy="108964"/>
              </a:xfrm>
              <a:custGeom>
                <a:avLst/>
                <a:gdLst>
                  <a:gd name="T0" fmla="*/ 85 w 97"/>
                  <a:gd name="T1" fmla="*/ 14 h 97"/>
                  <a:gd name="T2" fmla="*/ 14 w 97"/>
                  <a:gd name="T3" fmla="*/ 88 h 97"/>
                  <a:gd name="T4" fmla="*/ 0 w 97"/>
                  <a:gd name="T5" fmla="*/ 71 h 97"/>
                  <a:gd name="T6" fmla="*/ 71 w 97"/>
                  <a:gd name="T7" fmla="*/ 0 h 97"/>
                  <a:gd name="T8" fmla="*/ 85 w 97"/>
                  <a:gd name="T9" fmla="*/ 14 h 97"/>
                  <a:gd name="T10" fmla="*/ 90 w 97"/>
                  <a:gd name="T11" fmla="*/ 19 h 97"/>
                  <a:gd name="T12" fmla="*/ 19 w 97"/>
                  <a:gd name="T13" fmla="*/ 92 h 97"/>
                  <a:gd name="T14" fmla="*/ 26 w 97"/>
                  <a:gd name="T15" fmla="*/ 97 h 97"/>
                  <a:gd name="T16" fmla="*/ 97 w 97"/>
                  <a:gd name="T17" fmla="*/ 26 h 97"/>
                  <a:gd name="T18" fmla="*/ 90 w 97"/>
                  <a:gd name="T19" fmla="*/ 1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97">
                    <a:moveTo>
                      <a:pt x="85" y="14"/>
                    </a:moveTo>
                    <a:lnTo>
                      <a:pt x="14" y="88"/>
                    </a:lnTo>
                    <a:lnTo>
                      <a:pt x="0" y="71"/>
                    </a:lnTo>
                    <a:lnTo>
                      <a:pt x="71" y="0"/>
                    </a:lnTo>
                    <a:lnTo>
                      <a:pt x="85" y="14"/>
                    </a:lnTo>
                    <a:close/>
                    <a:moveTo>
                      <a:pt x="90" y="19"/>
                    </a:moveTo>
                    <a:lnTo>
                      <a:pt x="19" y="92"/>
                    </a:lnTo>
                    <a:lnTo>
                      <a:pt x="26" y="97"/>
                    </a:lnTo>
                    <a:lnTo>
                      <a:pt x="97" y="26"/>
                    </a:lnTo>
                    <a:lnTo>
                      <a:pt x="90" y="19"/>
                    </a:lnTo>
                    <a:close/>
                  </a:path>
                </a:pathLst>
              </a:custGeom>
              <a:solidFill>
                <a:srgbClr val="FDEE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326" name="Group 325"/>
            <p:cNvGrpSpPr/>
            <p:nvPr/>
          </p:nvGrpSpPr>
          <p:grpSpPr>
            <a:xfrm>
              <a:off x="5452832" y="4582684"/>
              <a:ext cx="252753" cy="253576"/>
              <a:chOff x="5248864" y="4364940"/>
              <a:chExt cx="344867" cy="345990"/>
            </a:xfrm>
          </p:grpSpPr>
          <p:sp>
            <p:nvSpPr>
              <p:cNvPr id="9" name="Rectangle 5"/>
              <p:cNvSpPr>
                <a:spLocks noChangeArrowheads="1"/>
              </p:cNvSpPr>
              <p:nvPr/>
            </p:nvSpPr>
            <p:spPr bwMode="auto">
              <a:xfrm>
                <a:off x="5248864" y="4364940"/>
                <a:ext cx="344867" cy="345990"/>
              </a:xfrm>
              <a:prstGeom prst="rect">
                <a:avLst/>
              </a:prstGeom>
              <a:solidFill>
                <a:schemeClr val="bg1">
                  <a:lumMod val="95000"/>
                </a:schemeClr>
              </a:solidFill>
              <a:ln>
                <a:noFill/>
              </a:ln>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88" name="Freeform 195"/>
              <p:cNvSpPr>
                <a:spLocks noEditPoints="1"/>
              </p:cNvSpPr>
              <p:nvPr/>
            </p:nvSpPr>
            <p:spPr bwMode="auto">
              <a:xfrm>
                <a:off x="5338732" y="4462671"/>
                <a:ext cx="161762" cy="160638"/>
              </a:xfrm>
              <a:custGeom>
                <a:avLst/>
                <a:gdLst>
                  <a:gd name="T0" fmla="*/ 36 w 61"/>
                  <a:gd name="T1" fmla="*/ 5 h 60"/>
                  <a:gd name="T2" fmla="*/ 33 w 61"/>
                  <a:gd name="T3" fmla="*/ 20 h 60"/>
                  <a:gd name="T4" fmla="*/ 2 w 61"/>
                  <a:gd name="T5" fmla="*/ 51 h 60"/>
                  <a:gd name="T6" fmla="*/ 2 w 61"/>
                  <a:gd name="T7" fmla="*/ 58 h 60"/>
                  <a:gd name="T8" fmla="*/ 3 w 61"/>
                  <a:gd name="T9" fmla="*/ 58 h 60"/>
                  <a:gd name="T10" fmla="*/ 10 w 61"/>
                  <a:gd name="T11" fmla="*/ 58 h 60"/>
                  <a:gd name="T12" fmla="*/ 41 w 61"/>
                  <a:gd name="T13" fmla="*/ 28 h 60"/>
                  <a:gd name="T14" fmla="*/ 56 w 61"/>
                  <a:gd name="T15" fmla="*/ 24 h 60"/>
                  <a:gd name="T16" fmla="*/ 59 w 61"/>
                  <a:gd name="T17" fmla="*/ 10 h 60"/>
                  <a:gd name="T18" fmla="*/ 49 w 61"/>
                  <a:gd name="T19" fmla="*/ 20 h 60"/>
                  <a:gd name="T20" fmla="*/ 43 w 61"/>
                  <a:gd name="T21" fmla="*/ 18 h 60"/>
                  <a:gd name="T22" fmla="*/ 41 w 61"/>
                  <a:gd name="T23" fmla="*/ 12 h 60"/>
                  <a:gd name="T24" fmla="*/ 51 w 61"/>
                  <a:gd name="T25" fmla="*/ 2 h 60"/>
                  <a:gd name="T26" fmla="*/ 36 w 61"/>
                  <a:gd name="T27" fmla="*/ 5 h 60"/>
                  <a:gd name="T28" fmla="*/ 4 w 61"/>
                  <a:gd name="T29" fmla="*/ 52 h 60"/>
                  <a:gd name="T30" fmla="*/ 9 w 61"/>
                  <a:gd name="T31" fmla="*/ 52 h 60"/>
                  <a:gd name="T32" fmla="*/ 9 w 61"/>
                  <a:gd name="T33" fmla="*/ 56 h 60"/>
                  <a:gd name="T34" fmla="*/ 4 w 61"/>
                  <a:gd name="T35" fmla="*/ 56 h 60"/>
                  <a:gd name="T36" fmla="*/ 4 w 61"/>
                  <a:gd name="T37" fmla="*/ 5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 h="60">
                    <a:moveTo>
                      <a:pt x="36" y="5"/>
                    </a:moveTo>
                    <a:cubicBezTo>
                      <a:pt x="32" y="9"/>
                      <a:pt x="31" y="15"/>
                      <a:pt x="33" y="20"/>
                    </a:cubicBezTo>
                    <a:cubicBezTo>
                      <a:pt x="2" y="51"/>
                      <a:pt x="2" y="51"/>
                      <a:pt x="2" y="51"/>
                    </a:cubicBezTo>
                    <a:cubicBezTo>
                      <a:pt x="0" y="53"/>
                      <a:pt x="0" y="56"/>
                      <a:pt x="2" y="58"/>
                    </a:cubicBezTo>
                    <a:cubicBezTo>
                      <a:pt x="3" y="58"/>
                      <a:pt x="3" y="58"/>
                      <a:pt x="3" y="58"/>
                    </a:cubicBezTo>
                    <a:cubicBezTo>
                      <a:pt x="5" y="60"/>
                      <a:pt x="8" y="60"/>
                      <a:pt x="10" y="58"/>
                    </a:cubicBezTo>
                    <a:cubicBezTo>
                      <a:pt x="41" y="28"/>
                      <a:pt x="41" y="28"/>
                      <a:pt x="41" y="28"/>
                    </a:cubicBezTo>
                    <a:cubicBezTo>
                      <a:pt x="46" y="29"/>
                      <a:pt x="52" y="28"/>
                      <a:pt x="56" y="24"/>
                    </a:cubicBezTo>
                    <a:cubicBezTo>
                      <a:pt x="60" y="21"/>
                      <a:pt x="61" y="15"/>
                      <a:pt x="59" y="10"/>
                    </a:cubicBezTo>
                    <a:cubicBezTo>
                      <a:pt x="49" y="20"/>
                      <a:pt x="49" y="20"/>
                      <a:pt x="49" y="20"/>
                    </a:cubicBezTo>
                    <a:cubicBezTo>
                      <a:pt x="43" y="18"/>
                      <a:pt x="43" y="18"/>
                      <a:pt x="43" y="18"/>
                    </a:cubicBezTo>
                    <a:cubicBezTo>
                      <a:pt x="41" y="12"/>
                      <a:pt x="41" y="12"/>
                      <a:pt x="41" y="12"/>
                    </a:cubicBezTo>
                    <a:cubicBezTo>
                      <a:pt x="51" y="2"/>
                      <a:pt x="51" y="2"/>
                      <a:pt x="51" y="2"/>
                    </a:cubicBezTo>
                    <a:cubicBezTo>
                      <a:pt x="46" y="0"/>
                      <a:pt x="40" y="1"/>
                      <a:pt x="36" y="5"/>
                    </a:cubicBezTo>
                    <a:close/>
                    <a:moveTo>
                      <a:pt x="4" y="52"/>
                    </a:moveTo>
                    <a:cubicBezTo>
                      <a:pt x="6" y="51"/>
                      <a:pt x="8" y="51"/>
                      <a:pt x="9" y="52"/>
                    </a:cubicBezTo>
                    <a:cubicBezTo>
                      <a:pt x="10" y="53"/>
                      <a:pt x="10" y="55"/>
                      <a:pt x="9" y="56"/>
                    </a:cubicBezTo>
                    <a:cubicBezTo>
                      <a:pt x="8" y="58"/>
                      <a:pt x="6" y="58"/>
                      <a:pt x="4" y="56"/>
                    </a:cubicBezTo>
                    <a:cubicBezTo>
                      <a:pt x="3" y="55"/>
                      <a:pt x="3" y="53"/>
                      <a:pt x="4" y="52"/>
                    </a:cubicBez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89" name="Freeform 196"/>
              <p:cNvSpPr>
                <a:spLocks/>
              </p:cNvSpPr>
              <p:nvPr/>
            </p:nvSpPr>
            <p:spPr bwMode="auto">
              <a:xfrm>
                <a:off x="5340978" y="4468288"/>
                <a:ext cx="155022" cy="152775"/>
              </a:xfrm>
              <a:custGeom>
                <a:avLst/>
                <a:gdLst>
                  <a:gd name="T0" fmla="*/ 2 w 58"/>
                  <a:gd name="T1" fmla="*/ 5 h 57"/>
                  <a:gd name="T2" fmla="*/ 5 w 58"/>
                  <a:gd name="T3" fmla="*/ 2 h 57"/>
                  <a:gd name="T4" fmla="*/ 11 w 58"/>
                  <a:gd name="T5" fmla="*/ 2 h 57"/>
                  <a:gd name="T6" fmla="*/ 32 w 58"/>
                  <a:gd name="T7" fmla="*/ 22 h 57"/>
                  <a:gd name="T8" fmla="*/ 32 w 58"/>
                  <a:gd name="T9" fmla="*/ 28 h 57"/>
                  <a:gd name="T10" fmla="*/ 46 w 58"/>
                  <a:gd name="T11" fmla="*/ 42 h 57"/>
                  <a:gd name="T12" fmla="*/ 46 w 58"/>
                  <a:gd name="T13" fmla="*/ 42 h 57"/>
                  <a:gd name="T14" fmla="*/ 51 w 58"/>
                  <a:gd name="T15" fmla="*/ 43 h 57"/>
                  <a:gd name="T16" fmla="*/ 58 w 58"/>
                  <a:gd name="T17" fmla="*/ 54 h 57"/>
                  <a:gd name="T18" fmla="*/ 54 w 58"/>
                  <a:gd name="T19" fmla="*/ 57 h 57"/>
                  <a:gd name="T20" fmla="*/ 44 w 58"/>
                  <a:gd name="T21" fmla="*/ 50 h 57"/>
                  <a:gd name="T22" fmla="*/ 42 w 58"/>
                  <a:gd name="T23" fmla="*/ 45 h 57"/>
                  <a:gd name="T24" fmla="*/ 29 w 58"/>
                  <a:gd name="T25" fmla="*/ 32 h 57"/>
                  <a:gd name="T26" fmla="*/ 23 w 58"/>
                  <a:gd name="T27" fmla="*/ 32 h 57"/>
                  <a:gd name="T28" fmla="*/ 2 w 58"/>
                  <a:gd name="T29" fmla="*/ 11 h 57"/>
                  <a:gd name="T30" fmla="*/ 2 w 58"/>
                  <a:gd name="T31" fmla="*/ 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57">
                    <a:moveTo>
                      <a:pt x="2" y="5"/>
                    </a:moveTo>
                    <a:cubicBezTo>
                      <a:pt x="5" y="2"/>
                      <a:pt x="5" y="2"/>
                      <a:pt x="5" y="2"/>
                    </a:cubicBezTo>
                    <a:cubicBezTo>
                      <a:pt x="7" y="0"/>
                      <a:pt x="10" y="0"/>
                      <a:pt x="11" y="2"/>
                    </a:cubicBezTo>
                    <a:cubicBezTo>
                      <a:pt x="32" y="22"/>
                      <a:pt x="32" y="22"/>
                      <a:pt x="32" y="22"/>
                    </a:cubicBezTo>
                    <a:cubicBezTo>
                      <a:pt x="34" y="24"/>
                      <a:pt x="34" y="27"/>
                      <a:pt x="32" y="28"/>
                    </a:cubicBezTo>
                    <a:cubicBezTo>
                      <a:pt x="46" y="42"/>
                      <a:pt x="46" y="42"/>
                      <a:pt x="46" y="42"/>
                    </a:cubicBezTo>
                    <a:cubicBezTo>
                      <a:pt x="46" y="42"/>
                      <a:pt x="46" y="42"/>
                      <a:pt x="46" y="42"/>
                    </a:cubicBezTo>
                    <a:cubicBezTo>
                      <a:pt x="51" y="43"/>
                      <a:pt x="51" y="43"/>
                      <a:pt x="51" y="43"/>
                    </a:cubicBezTo>
                    <a:cubicBezTo>
                      <a:pt x="58" y="54"/>
                      <a:pt x="58" y="54"/>
                      <a:pt x="58" y="54"/>
                    </a:cubicBezTo>
                    <a:cubicBezTo>
                      <a:pt x="54" y="57"/>
                      <a:pt x="54" y="57"/>
                      <a:pt x="54" y="57"/>
                    </a:cubicBezTo>
                    <a:cubicBezTo>
                      <a:pt x="44" y="50"/>
                      <a:pt x="44" y="50"/>
                      <a:pt x="44" y="50"/>
                    </a:cubicBezTo>
                    <a:cubicBezTo>
                      <a:pt x="42" y="45"/>
                      <a:pt x="42" y="45"/>
                      <a:pt x="42" y="45"/>
                    </a:cubicBezTo>
                    <a:cubicBezTo>
                      <a:pt x="29" y="32"/>
                      <a:pt x="29" y="32"/>
                      <a:pt x="29" y="32"/>
                    </a:cubicBezTo>
                    <a:cubicBezTo>
                      <a:pt x="27" y="33"/>
                      <a:pt x="24" y="33"/>
                      <a:pt x="23" y="32"/>
                    </a:cubicBezTo>
                    <a:cubicBezTo>
                      <a:pt x="2" y="11"/>
                      <a:pt x="2" y="11"/>
                      <a:pt x="2" y="11"/>
                    </a:cubicBezTo>
                    <a:cubicBezTo>
                      <a:pt x="0" y="9"/>
                      <a:pt x="0" y="6"/>
                      <a:pt x="2" y="5"/>
                    </a:cubicBez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328" name="Group 327"/>
            <p:cNvGrpSpPr/>
            <p:nvPr/>
          </p:nvGrpSpPr>
          <p:grpSpPr>
            <a:xfrm>
              <a:off x="5613913" y="2792924"/>
              <a:ext cx="297724" cy="297724"/>
              <a:chOff x="5451067" y="2678809"/>
              <a:chExt cx="426340" cy="426340"/>
            </a:xfrm>
          </p:grpSpPr>
          <p:sp>
            <p:nvSpPr>
              <p:cNvPr id="18" name="Rectangle 13"/>
              <p:cNvSpPr>
                <a:spLocks noChangeArrowheads="1"/>
              </p:cNvSpPr>
              <p:nvPr/>
            </p:nvSpPr>
            <p:spPr bwMode="auto">
              <a:xfrm>
                <a:off x="5451067" y="2678809"/>
                <a:ext cx="426340" cy="426340"/>
              </a:xfrm>
              <a:prstGeom prst="rect">
                <a:avLst/>
              </a:prstGeom>
              <a:solidFill>
                <a:schemeClr val="bg1">
                  <a:lumMod val="95000"/>
                </a:schemeClr>
              </a:solidFill>
              <a:ln>
                <a:noFill/>
              </a:ln>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nvGrpSpPr>
              <p:cNvPr id="327" name="Group 326"/>
              <p:cNvGrpSpPr/>
              <p:nvPr/>
            </p:nvGrpSpPr>
            <p:grpSpPr>
              <a:xfrm>
                <a:off x="5554145" y="2748707"/>
                <a:ext cx="220186" cy="272972"/>
                <a:chOff x="5554145" y="2748707"/>
                <a:chExt cx="220186" cy="272972"/>
              </a:xfrm>
              <a:solidFill>
                <a:schemeClr val="bg2">
                  <a:lumMod val="75000"/>
                </a:schemeClr>
              </a:solidFill>
            </p:grpSpPr>
            <p:sp>
              <p:nvSpPr>
                <p:cNvPr id="81" name="Freeform 40"/>
                <p:cNvSpPr>
                  <a:spLocks/>
                </p:cNvSpPr>
                <p:nvPr/>
              </p:nvSpPr>
              <p:spPr bwMode="auto">
                <a:xfrm>
                  <a:off x="5718530" y="2888964"/>
                  <a:ext cx="55801" cy="132715"/>
                </a:xfrm>
                <a:custGeom>
                  <a:avLst/>
                  <a:gdLst>
                    <a:gd name="T0" fmla="*/ 2 w 16"/>
                    <a:gd name="T1" fmla="*/ 0 h 37"/>
                    <a:gd name="T2" fmla="*/ 0 w 16"/>
                    <a:gd name="T3" fmla="*/ 18 h 37"/>
                    <a:gd name="T4" fmla="*/ 13 w 16"/>
                    <a:gd name="T5" fmla="*/ 35 h 37"/>
                    <a:gd name="T6" fmla="*/ 15 w 16"/>
                    <a:gd name="T7" fmla="*/ 35 h 37"/>
                    <a:gd name="T8" fmla="*/ 2 w 16"/>
                    <a:gd name="T9" fmla="*/ 0 h 37"/>
                  </a:gdLst>
                  <a:ahLst/>
                  <a:cxnLst>
                    <a:cxn ang="0">
                      <a:pos x="T0" y="T1"/>
                    </a:cxn>
                    <a:cxn ang="0">
                      <a:pos x="T2" y="T3"/>
                    </a:cxn>
                    <a:cxn ang="0">
                      <a:pos x="T4" y="T5"/>
                    </a:cxn>
                    <a:cxn ang="0">
                      <a:pos x="T6" y="T7"/>
                    </a:cxn>
                    <a:cxn ang="0">
                      <a:pos x="T8" y="T9"/>
                    </a:cxn>
                  </a:cxnLst>
                  <a:rect l="0" t="0" r="r" b="b"/>
                  <a:pathLst>
                    <a:path w="16" h="37">
                      <a:moveTo>
                        <a:pt x="2" y="0"/>
                      </a:moveTo>
                      <a:cubicBezTo>
                        <a:pt x="2" y="6"/>
                        <a:pt x="2" y="11"/>
                        <a:pt x="0" y="18"/>
                      </a:cubicBezTo>
                      <a:cubicBezTo>
                        <a:pt x="10" y="19"/>
                        <a:pt x="13" y="34"/>
                        <a:pt x="13" y="35"/>
                      </a:cubicBezTo>
                      <a:cubicBezTo>
                        <a:pt x="13" y="37"/>
                        <a:pt x="15" y="36"/>
                        <a:pt x="15" y="35"/>
                      </a:cubicBezTo>
                      <a:cubicBezTo>
                        <a:pt x="16" y="11"/>
                        <a:pt x="5" y="2"/>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82" name="Freeform 41"/>
                <p:cNvSpPr>
                  <a:spLocks/>
                </p:cNvSpPr>
                <p:nvPr/>
              </p:nvSpPr>
              <p:spPr bwMode="auto">
                <a:xfrm>
                  <a:off x="5554145" y="2888964"/>
                  <a:ext cx="60325" cy="132715"/>
                </a:xfrm>
                <a:custGeom>
                  <a:avLst/>
                  <a:gdLst>
                    <a:gd name="T0" fmla="*/ 14 w 17"/>
                    <a:gd name="T1" fmla="*/ 0 h 37"/>
                    <a:gd name="T2" fmla="*/ 1 w 17"/>
                    <a:gd name="T3" fmla="*/ 35 h 37"/>
                    <a:gd name="T4" fmla="*/ 4 w 17"/>
                    <a:gd name="T5" fmla="*/ 35 h 37"/>
                    <a:gd name="T6" fmla="*/ 17 w 17"/>
                    <a:gd name="T7" fmla="*/ 18 h 37"/>
                    <a:gd name="T8" fmla="*/ 14 w 17"/>
                    <a:gd name="T9" fmla="*/ 0 h 37"/>
                  </a:gdLst>
                  <a:ahLst/>
                  <a:cxnLst>
                    <a:cxn ang="0">
                      <a:pos x="T0" y="T1"/>
                    </a:cxn>
                    <a:cxn ang="0">
                      <a:pos x="T2" y="T3"/>
                    </a:cxn>
                    <a:cxn ang="0">
                      <a:pos x="T4" y="T5"/>
                    </a:cxn>
                    <a:cxn ang="0">
                      <a:pos x="T6" y="T7"/>
                    </a:cxn>
                    <a:cxn ang="0">
                      <a:pos x="T8" y="T9"/>
                    </a:cxn>
                  </a:cxnLst>
                  <a:rect l="0" t="0" r="r" b="b"/>
                  <a:pathLst>
                    <a:path w="17" h="37">
                      <a:moveTo>
                        <a:pt x="14" y="0"/>
                      </a:moveTo>
                      <a:cubicBezTo>
                        <a:pt x="11" y="2"/>
                        <a:pt x="0" y="12"/>
                        <a:pt x="1" y="35"/>
                      </a:cubicBezTo>
                      <a:cubicBezTo>
                        <a:pt x="1" y="36"/>
                        <a:pt x="3" y="37"/>
                        <a:pt x="4" y="35"/>
                      </a:cubicBezTo>
                      <a:cubicBezTo>
                        <a:pt x="4" y="34"/>
                        <a:pt x="6" y="19"/>
                        <a:pt x="17" y="18"/>
                      </a:cubicBezTo>
                      <a:cubicBezTo>
                        <a:pt x="15" y="12"/>
                        <a:pt x="14" y="6"/>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83" name="Freeform 42"/>
                <p:cNvSpPr>
                  <a:spLocks/>
                </p:cNvSpPr>
                <p:nvPr/>
              </p:nvSpPr>
              <p:spPr bwMode="auto">
                <a:xfrm>
                  <a:off x="5656697" y="2884438"/>
                  <a:ext cx="18097" cy="132715"/>
                </a:xfrm>
                <a:custGeom>
                  <a:avLst/>
                  <a:gdLst>
                    <a:gd name="T0" fmla="*/ 2 w 5"/>
                    <a:gd name="T1" fmla="*/ 0 h 37"/>
                    <a:gd name="T2" fmla="*/ 2 w 5"/>
                    <a:gd name="T3" fmla="*/ 0 h 37"/>
                    <a:gd name="T4" fmla="*/ 2 w 5"/>
                    <a:gd name="T5" fmla="*/ 0 h 37"/>
                    <a:gd name="T6" fmla="*/ 2 w 5"/>
                    <a:gd name="T7" fmla="*/ 0 h 37"/>
                    <a:gd name="T8" fmla="*/ 2 w 5"/>
                    <a:gd name="T9" fmla="*/ 0 h 37"/>
                    <a:gd name="T10" fmla="*/ 0 w 5"/>
                    <a:gd name="T11" fmla="*/ 2 h 37"/>
                    <a:gd name="T12" fmla="*/ 0 w 5"/>
                    <a:gd name="T13" fmla="*/ 34 h 37"/>
                    <a:gd name="T14" fmla="*/ 2 w 5"/>
                    <a:gd name="T15" fmla="*/ 37 h 37"/>
                    <a:gd name="T16" fmla="*/ 2 w 5"/>
                    <a:gd name="T17" fmla="*/ 37 h 37"/>
                    <a:gd name="T18" fmla="*/ 2 w 5"/>
                    <a:gd name="T19" fmla="*/ 37 h 37"/>
                    <a:gd name="T20" fmla="*/ 2 w 5"/>
                    <a:gd name="T21" fmla="*/ 37 h 37"/>
                    <a:gd name="T22" fmla="*/ 2 w 5"/>
                    <a:gd name="T23" fmla="*/ 37 h 37"/>
                    <a:gd name="T24" fmla="*/ 5 w 5"/>
                    <a:gd name="T25" fmla="*/ 34 h 37"/>
                    <a:gd name="T26" fmla="*/ 5 w 5"/>
                    <a:gd name="T27" fmla="*/ 2 h 37"/>
                    <a:gd name="T28" fmla="*/ 2 w 5"/>
                    <a:gd name="T2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37">
                      <a:moveTo>
                        <a:pt x="2" y="0"/>
                      </a:moveTo>
                      <a:cubicBezTo>
                        <a:pt x="2" y="0"/>
                        <a:pt x="2" y="0"/>
                        <a:pt x="2" y="0"/>
                      </a:cubicBezTo>
                      <a:cubicBezTo>
                        <a:pt x="2" y="0"/>
                        <a:pt x="2" y="0"/>
                        <a:pt x="2" y="0"/>
                      </a:cubicBezTo>
                      <a:cubicBezTo>
                        <a:pt x="2" y="0"/>
                        <a:pt x="2" y="0"/>
                        <a:pt x="2" y="0"/>
                      </a:cubicBezTo>
                      <a:cubicBezTo>
                        <a:pt x="2" y="0"/>
                        <a:pt x="2" y="0"/>
                        <a:pt x="2" y="0"/>
                      </a:cubicBezTo>
                      <a:cubicBezTo>
                        <a:pt x="0" y="0"/>
                        <a:pt x="0" y="2"/>
                        <a:pt x="0" y="2"/>
                      </a:cubicBezTo>
                      <a:cubicBezTo>
                        <a:pt x="0" y="2"/>
                        <a:pt x="0" y="33"/>
                        <a:pt x="0" y="34"/>
                      </a:cubicBezTo>
                      <a:cubicBezTo>
                        <a:pt x="0" y="35"/>
                        <a:pt x="0" y="37"/>
                        <a:pt x="2" y="37"/>
                      </a:cubicBezTo>
                      <a:cubicBezTo>
                        <a:pt x="2" y="37"/>
                        <a:pt x="2" y="37"/>
                        <a:pt x="2" y="37"/>
                      </a:cubicBezTo>
                      <a:cubicBezTo>
                        <a:pt x="2" y="37"/>
                        <a:pt x="2" y="37"/>
                        <a:pt x="2" y="37"/>
                      </a:cubicBezTo>
                      <a:cubicBezTo>
                        <a:pt x="2" y="37"/>
                        <a:pt x="2" y="37"/>
                        <a:pt x="2" y="37"/>
                      </a:cubicBezTo>
                      <a:cubicBezTo>
                        <a:pt x="2" y="37"/>
                        <a:pt x="2" y="37"/>
                        <a:pt x="2" y="37"/>
                      </a:cubicBezTo>
                      <a:cubicBezTo>
                        <a:pt x="5" y="37"/>
                        <a:pt x="5" y="35"/>
                        <a:pt x="5" y="34"/>
                      </a:cubicBezTo>
                      <a:cubicBezTo>
                        <a:pt x="5" y="33"/>
                        <a:pt x="5" y="2"/>
                        <a:pt x="5" y="2"/>
                      </a:cubicBezTo>
                      <a:cubicBezTo>
                        <a:pt x="5" y="2"/>
                        <a:pt x="5"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84" name="Freeform 43"/>
                <p:cNvSpPr>
                  <a:spLocks/>
                </p:cNvSpPr>
                <p:nvPr/>
              </p:nvSpPr>
              <p:spPr bwMode="auto">
                <a:xfrm>
                  <a:off x="5640108" y="2748707"/>
                  <a:ext cx="52784" cy="28654"/>
                </a:xfrm>
                <a:custGeom>
                  <a:avLst/>
                  <a:gdLst>
                    <a:gd name="T0" fmla="*/ 15 w 15"/>
                    <a:gd name="T1" fmla="*/ 8 h 8"/>
                    <a:gd name="T2" fmla="*/ 7 w 15"/>
                    <a:gd name="T3" fmla="*/ 0 h 8"/>
                    <a:gd name="T4" fmla="*/ 7 w 15"/>
                    <a:gd name="T5" fmla="*/ 0 h 8"/>
                    <a:gd name="T6" fmla="*/ 0 w 15"/>
                    <a:gd name="T7" fmla="*/ 8 h 8"/>
                    <a:gd name="T8" fmla="*/ 15 w 15"/>
                    <a:gd name="T9" fmla="*/ 8 h 8"/>
                  </a:gdLst>
                  <a:ahLst/>
                  <a:cxnLst>
                    <a:cxn ang="0">
                      <a:pos x="T0" y="T1"/>
                    </a:cxn>
                    <a:cxn ang="0">
                      <a:pos x="T2" y="T3"/>
                    </a:cxn>
                    <a:cxn ang="0">
                      <a:pos x="T4" y="T5"/>
                    </a:cxn>
                    <a:cxn ang="0">
                      <a:pos x="T6" y="T7"/>
                    </a:cxn>
                    <a:cxn ang="0">
                      <a:pos x="T8" y="T9"/>
                    </a:cxn>
                  </a:cxnLst>
                  <a:rect l="0" t="0" r="r" b="b"/>
                  <a:pathLst>
                    <a:path w="15" h="8">
                      <a:moveTo>
                        <a:pt x="15" y="8"/>
                      </a:moveTo>
                      <a:cubicBezTo>
                        <a:pt x="12" y="3"/>
                        <a:pt x="9" y="0"/>
                        <a:pt x="7" y="0"/>
                      </a:cubicBezTo>
                      <a:cubicBezTo>
                        <a:pt x="7" y="0"/>
                        <a:pt x="7" y="0"/>
                        <a:pt x="7" y="0"/>
                      </a:cubicBezTo>
                      <a:cubicBezTo>
                        <a:pt x="6" y="0"/>
                        <a:pt x="3" y="3"/>
                        <a:pt x="0" y="8"/>
                      </a:cubicBezTo>
                      <a:lnTo>
                        <a:pt x="15"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85" name="Freeform 44"/>
                <p:cNvSpPr>
                  <a:spLocks noEditPoints="1"/>
                </p:cNvSpPr>
                <p:nvPr/>
              </p:nvSpPr>
              <p:spPr bwMode="auto">
                <a:xfrm>
                  <a:off x="5596372" y="2784901"/>
                  <a:ext cx="135731" cy="179467"/>
                </a:xfrm>
                <a:custGeom>
                  <a:avLst/>
                  <a:gdLst>
                    <a:gd name="T0" fmla="*/ 28 w 38"/>
                    <a:gd name="T1" fmla="*/ 0 h 50"/>
                    <a:gd name="T2" fmla="*/ 11 w 38"/>
                    <a:gd name="T3" fmla="*/ 0 h 50"/>
                    <a:gd name="T4" fmla="*/ 8 w 38"/>
                    <a:gd name="T5" fmla="*/ 50 h 50"/>
                    <a:gd name="T6" fmla="*/ 15 w 38"/>
                    <a:gd name="T7" fmla="*/ 50 h 50"/>
                    <a:gd name="T8" fmla="*/ 15 w 38"/>
                    <a:gd name="T9" fmla="*/ 30 h 50"/>
                    <a:gd name="T10" fmla="*/ 16 w 38"/>
                    <a:gd name="T11" fmla="*/ 27 h 50"/>
                    <a:gd name="T12" fmla="*/ 19 w 38"/>
                    <a:gd name="T13" fmla="*/ 26 h 50"/>
                    <a:gd name="T14" fmla="*/ 22 w 38"/>
                    <a:gd name="T15" fmla="*/ 27 h 50"/>
                    <a:gd name="T16" fmla="*/ 23 w 38"/>
                    <a:gd name="T17" fmla="*/ 30 h 50"/>
                    <a:gd name="T18" fmla="*/ 23 w 38"/>
                    <a:gd name="T19" fmla="*/ 50 h 50"/>
                    <a:gd name="T20" fmla="*/ 31 w 38"/>
                    <a:gd name="T21" fmla="*/ 50 h 50"/>
                    <a:gd name="T22" fmla="*/ 28 w 38"/>
                    <a:gd name="T23" fmla="*/ 0 h 50"/>
                    <a:gd name="T24" fmla="*/ 19 w 38"/>
                    <a:gd name="T25" fmla="*/ 17 h 50"/>
                    <a:gd name="T26" fmla="*/ 13 w 38"/>
                    <a:gd name="T27" fmla="*/ 11 h 50"/>
                    <a:gd name="T28" fmla="*/ 19 w 38"/>
                    <a:gd name="T29" fmla="*/ 5 h 50"/>
                    <a:gd name="T30" fmla="*/ 25 w 38"/>
                    <a:gd name="T31" fmla="*/ 11 h 50"/>
                    <a:gd name="T32" fmla="*/ 19 w 38"/>
                    <a:gd name="T33"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50">
                      <a:moveTo>
                        <a:pt x="28" y="0"/>
                      </a:moveTo>
                      <a:cubicBezTo>
                        <a:pt x="11" y="0"/>
                        <a:pt x="11" y="0"/>
                        <a:pt x="11" y="0"/>
                      </a:cubicBezTo>
                      <a:cubicBezTo>
                        <a:pt x="5" y="11"/>
                        <a:pt x="0" y="29"/>
                        <a:pt x="8" y="50"/>
                      </a:cubicBezTo>
                      <a:cubicBezTo>
                        <a:pt x="7" y="50"/>
                        <a:pt x="12" y="50"/>
                        <a:pt x="15" y="50"/>
                      </a:cubicBezTo>
                      <a:cubicBezTo>
                        <a:pt x="15" y="30"/>
                        <a:pt x="15" y="30"/>
                        <a:pt x="15" y="30"/>
                      </a:cubicBezTo>
                      <a:cubicBezTo>
                        <a:pt x="15" y="30"/>
                        <a:pt x="15" y="29"/>
                        <a:pt x="16" y="27"/>
                      </a:cubicBezTo>
                      <a:cubicBezTo>
                        <a:pt x="17" y="27"/>
                        <a:pt x="18" y="26"/>
                        <a:pt x="19" y="26"/>
                      </a:cubicBezTo>
                      <a:cubicBezTo>
                        <a:pt x="21" y="26"/>
                        <a:pt x="22" y="27"/>
                        <a:pt x="22" y="27"/>
                      </a:cubicBezTo>
                      <a:cubicBezTo>
                        <a:pt x="23" y="29"/>
                        <a:pt x="23" y="30"/>
                        <a:pt x="23" y="30"/>
                      </a:cubicBezTo>
                      <a:cubicBezTo>
                        <a:pt x="23" y="50"/>
                        <a:pt x="23" y="50"/>
                        <a:pt x="23" y="50"/>
                      </a:cubicBezTo>
                      <a:cubicBezTo>
                        <a:pt x="27" y="50"/>
                        <a:pt x="31" y="50"/>
                        <a:pt x="31" y="50"/>
                      </a:cubicBezTo>
                      <a:cubicBezTo>
                        <a:pt x="38" y="29"/>
                        <a:pt x="33" y="11"/>
                        <a:pt x="28" y="0"/>
                      </a:cubicBezTo>
                      <a:close/>
                      <a:moveTo>
                        <a:pt x="19" y="17"/>
                      </a:moveTo>
                      <a:cubicBezTo>
                        <a:pt x="16" y="17"/>
                        <a:pt x="13" y="15"/>
                        <a:pt x="13" y="11"/>
                      </a:cubicBezTo>
                      <a:cubicBezTo>
                        <a:pt x="13" y="8"/>
                        <a:pt x="16" y="5"/>
                        <a:pt x="19" y="5"/>
                      </a:cubicBezTo>
                      <a:cubicBezTo>
                        <a:pt x="23" y="5"/>
                        <a:pt x="25" y="8"/>
                        <a:pt x="25" y="11"/>
                      </a:cubicBezTo>
                      <a:cubicBezTo>
                        <a:pt x="25" y="15"/>
                        <a:pt x="23" y="17"/>
                        <a:pt x="1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86" name="Freeform 45"/>
                <p:cNvSpPr>
                  <a:spLocks/>
                </p:cNvSpPr>
                <p:nvPr/>
              </p:nvSpPr>
              <p:spPr bwMode="auto">
                <a:xfrm>
                  <a:off x="5622010" y="2967385"/>
                  <a:ext cx="28655" cy="7540"/>
                </a:xfrm>
                <a:custGeom>
                  <a:avLst/>
                  <a:gdLst>
                    <a:gd name="T0" fmla="*/ 8 w 8"/>
                    <a:gd name="T1" fmla="*/ 0 h 2"/>
                    <a:gd name="T2" fmla="*/ 1 w 8"/>
                    <a:gd name="T3" fmla="*/ 0 h 2"/>
                    <a:gd name="T4" fmla="*/ 0 w 8"/>
                    <a:gd name="T5" fmla="*/ 1 h 2"/>
                    <a:gd name="T6" fmla="*/ 1 w 8"/>
                    <a:gd name="T7" fmla="*/ 2 h 2"/>
                    <a:gd name="T8" fmla="*/ 8 w 8"/>
                    <a:gd name="T9" fmla="*/ 2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1" y="0"/>
                        <a:pt x="1" y="0"/>
                        <a:pt x="1" y="0"/>
                      </a:cubicBezTo>
                      <a:cubicBezTo>
                        <a:pt x="1" y="0"/>
                        <a:pt x="0" y="1"/>
                        <a:pt x="0" y="1"/>
                      </a:cubicBezTo>
                      <a:cubicBezTo>
                        <a:pt x="0" y="2"/>
                        <a:pt x="1" y="2"/>
                        <a:pt x="1" y="2"/>
                      </a:cubicBezTo>
                      <a:cubicBezTo>
                        <a:pt x="8" y="2"/>
                        <a:pt x="8" y="2"/>
                        <a:pt x="8" y="2"/>
                      </a:cubicBez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27" name="Freeform 46"/>
                <p:cNvSpPr>
                  <a:spLocks/>
                </p:cNvSpPr>
                <p:nvPr/>
              </p:nvSpPr>
              <p:spPr bwMode="auto">
                <a:xfrm>
                  <a:off x="5679319" y="2967385"/>
                  <a:ext cx="28655" cy="7540"/>
                </a:xfrm>
                <a:custGeom>
                  <a:avLst/>
                  <a:gdLst>
                    <a:gd name="T0" fmla="*/ 7 w 8"/>
                    <a:gd name="T1" fmla="*/ 0 h 2"/>
                    <a:gd name="T2" fmla="*/ 0 w 8"/>
                    <a:gd name="T3" fmla="*/ 0 h 2"/>
                    <a:gd name="T4" fmla="*/ 0 w 8"/>
                    <a:gd name="T5" fmla="*/ 2 h 2"/>
                    <a:gd name="T6" fmla="*/ 7 w 8"/>
                    <a:gd name="T7" fmla="*/ 2 h 2"/>
                    <a:gd name="T8" fmla="*/ 8 w 8"/>
                    <a:gd name="T9" fmla="*/ 1 h 2"/>
                    <a:gd name="T10" fmla="*/ 7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7" y="0"/>
                      </a:moveTo>
                      <a:cubicBezTo>
                        <a:pt x="0" y="0"/>
                        <a:pt x="0" y="0"/>
                        <a:pt x="0" y="0"/>
                      </a:cubicBezTo>
                      <a:cubicBezTo>
                        <a:pt x="0" y="2"/>
                        <a:pt x="0" y="2"/>
                        <a:pt x="0" y="2"/>
                      </a:cubicBezTo>
                      <a:cubicBezTo>
                        <a:pt x="7" y="2"/>
                        <a:pt x="7" y="2"/>
                        <a:pt x="7" y="2"/>
                      </a:cubicBezTo>
                      <a:cubicBezTo>
                        <a:pt x="8" y="2"/>
                        <a:pt x="8" y="2"/>
                        <a:pt x="8" y="1"/>
                      </a:cubicBezTo>
                      <a:cubicBezTo>
                        <a:pt x="8" y="1"/>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grpSp>
          <p:nvGrpSpPr>
            <p:cNvPr id="318" name="Group 317"/>
            <p:cNvGrpSpPr/>
            <p:nvPr/>
          </p:nvGrpSpPr>
          <p:grpSpPr>
            <a:xfrm>
              <a:off x="7655555" y="3008949"/>
              <a:ext cx="278320" cy="276524"/>
              <a:chOff x="5052243" y="3867887"/>
              <a:chExt cx="348237" cy="345990"/>
            </a:xfrm>
          </p:grpSpPr>
          <p:sp>
            <p:nvSpPr>
              <p:cNvPr id="17" name="Rectangle 12"/>
              <p:cNvSpPr>
                <a:spLocks noChangeArrowheads="1"/>
              </p:cNvSpPr>
              <p:nvPr/>
            </p:nvSpPr>
            <p:spPr bwMode="auto">
              <a:xfrm>
                <a:off x="5052243" y="3867887"/>
                <a:ext cx="348237" cy="345990"/>
              </a:xfrm>
              <a:prstGeom prst="rect">
                <a:avLst/>
              </a:prstGeom>
              <a:solidFill>
                <a:schemeClr val="bg1">
                  <a:lumMod val="95000"/>
                </a:schemeClr>
              </a:solidFill>
              <a:ln>
                <a:noFill/>
              </a:ln>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71" name="Freeform 78"/>
              <p:cNvSpPr>
                <a:spLocks/>
              </p:cNvSpPr>
              <p:nvPr/>
            </p:nvSpPr>
            <p:spPr bwMode="auto">
              <a:xfrm>
                <a:off x="5222992" y="4017292"/>
                <a:ext cx="7864" cy="149405"/>
              </a:xfrm>
              <a:custGeom>
                <a:avLst/>
                <a:gdLst>
                  <a:gd name="T0" fmla="*/ 7 w 7"/>
                  <a:gd name="T1" fmla="*/ 114 h 133"/>
                  <a:gd name="T2" fmla="*/ 5 w 7"/>
                  <a:gd name="T3" fmla="*/ 133 h 133"/>
                  <a:gd name="T4" fmla="*/ 0 w 7"/>
                  <a:gd name="T5" fmla="*/ 114 h 133"/>
                  <a:gd name="T6" fmla="*/ 0 w 7"/>
                  <a:gd name="T7" fmla="*/ 0 h 133"/>
                  <a:gd name="T8" fmla="*/ 7 w 7"/>
                  <a:gd name="T9" fmla="*/ 0 h 133"/>
                  <a:gd name="T10" fmla="*/ 7 w 7"/>
                  <a:gd name="T11" fmla="*/ 114 h 133"/>
                </a:gdLst>
                <a:ahLst/>
                <a:cxnLst>
                  <a:cxn ang="0">
                    <a:pos x="T0" y="T1"/>
                  </a:cxn>
                  <a:cxn ang="0">
                    <a:pos x="T2" y="T3"/>
                  </a:cxn>
                  <a:cxn ang="0">
                    <a:pos x="T4" y="T5"/>
                  </a:cxn>
                  <a:cxn ang="0">
                    <a:pos x="T6" y="T7"/>
                  </a:cxn>
                  <a:cxn ang="0">
                    <a:pos x="T8" y="T9"/>
                  </a:cxn>
                  <a:cxn ang="0">
                    <a:pos x="T10" y="T11"/>
                  </a:cxn>
                </a:cxnLst>
                <a:rect l="0" t="0" r="r" b="b"/>
                <a:pathLst>
                  <a:path w="7" h="133">
                    <a:moveTo>
                      <a:pt x="7" y="114"/>
                    </a:moveTo>
                    <a:lnTo>
                      <a:pt x="5" y="133"/>
                    </a:lnTo>
                    <a:lnTo>
                      <a:pt x="0" y="114"/>
                    </a:lnTo>
                    <a:lnTo>
                      <a:pt x="0" y="0"/>
                    </a:lnTo>
                    <a:lnTo>
                      <a:pt x="7" y="0"/>
                    </a:lnTo>
                    <a:lnTo>
                      <a:pt x="7" y="114"/>
                    </a:ln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72" name="Freeform 79"/>
              <p:cNvSpPr>
                <a:spLocks/>
              </p:cNvSpPr>
              <p:nvPr/>
            </p:nvSpPr>
            <p:spPr bwMode="auto">
              <a:xfrm>
                <a:off x="5182551" y="3965618"/>
                <a:ext cx="87621" cy="117951"/>
              </a:xfrm>
              <a:custGeom>
                <a:avLst/>
                <a:gdLst>
                  <a:gd name="T0" fmla="*/ 0 w 33"/>
                  <a:gd name="T1" fmla="*/ 44 h 44"/>
                  <a:gd name="T2" fmla="*/ 33 w 33"/>
                  <a:gd name="T3" fmla="*/ 44 h 44"/>
                  <a:gd name="T4" fmla="*/ 23 w 33"/>
                  <a:gd name="T5" fmla="*/ 30 h 44"/>
                  <a:gd name="T6" fmla="*/ 22 w 33"/>
                  <a:gd name="T7" fmla="*/ 7 h 44"/>
                  <a:gd name="T8" fmla="*/ 30 w 33"/>
                  <a:gd name="T9" fmla="*/ 0 h 44"/>
                  <a:gd name="T10" fmla="*/ 3 w 33"/>
                  <a:gd name="T11" fmla="*/ 0 h 44"/>
                  <a:gd name="T12" fmla="*/ 11 w 33"/>
                  <a:gd name="T13" fmla="*/ 7 h 44"/>
                  <a:gd name="T14" fmla="*/ 10 w 33"/>
                  <a:gd name="T15" fmla="*/ 30 h 44"/>
                  <a:gd name="T16" fmla="*/ 0 w 33"/>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44">
                    <a:moveTo>
                      <a:pt x="0" y="44"/>
                    </a:moveTo>
                    <a:cubicBezTo>
                      <a:pt x="33" y="44"/>
                      <a:pt x="33" y="44"/>
                      <a:pt x="33" y="44"/>
                    </a:cubicBezTo>
                    <a:cubicBezTo>
                      <a:pt x="33" y="38"/>
                      <a:pt x="29" y="32"/>
                      <a:pt x="23" y="30"/>
                    </a:cubicBezTo>
                    <a:cubicBezTo>
                      <a:pt x="22" y="7"/>
                      <a:pt x="22" y="7"/>
                      <a:pt x="22" y="7"/>
                    </a:cubicBezTo>
                    <a:cubicBezTo>
                      <a:pt x="25" y="6"/>
                      <a:pt x="28" y="3"/>
                      <a:pt x="30" y="0"/>
                    </a:cubicBezTo>
                    <a:cubicBezTo>
                      <a:pt x="3" y="0"/>
                      <a:pt x="3" y="0"/>
                      <a:pt x="3" y="0"/>
                    </a:cubicBezTo>
                    <a:cubicBezTo>
                      <a:pt x="5" y="3"/>
                      <a:pt x="8" y="6"/>
                      <a:pt x="11" y="7"/>
                    </a:cubicBezTo>
                    <a:cubicBezTo>
                      <a:pt x="10" y="30"/>
                      <a:pt x="10" y="30"/>
                      <a:pt x="10" y="30"/>
                    </a:cubicBezTo>
                    <a:cubicBezTo>
                      <a:pt x="4" y="32"/>
                      <a:pt x="0" y="38"/>
                      <a:pt x="0" y="44"/>
                    </a:cubicBez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322" name="Group 321"/>
            <p:cNvGrpSpPr/>
            <p:nvPr/>
          </p:nvGrpSpPr>
          <p:grpSpPr>
            <a:xfrm>
              <a:off x="5915752" y="3931174"/>
              <a:ext cx="271890" cy="270135"/>
              <a:chOff x="6509221" y="3867887"/>
              <a:chExt cx="348237" cy="345990"/>
            </a:xfrm>
          </p:grpSpPr>
          <p:sp>
            <p:nvSpPr>
              <p:cNvPr id="16" name="Rectangle 11"/>
              <p:cNvSpPr>
                <a:spLocks noChangeArrowheads="1"/>
              </p:cNvSpPr>
              <p:nvPr/>
            </p:nvSpPr>
            <p:spPr bwMode="auto">
              <a:xfrm>
                <a:off x="6509221" y="3867887"/>
                <a:ext cx="348237" cy="345990"/>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42" name="Freeform 149"/>
              <p:cNvSpPr>
                <a:spLocks/>
              </p:cNvSpPr>
              <p:nvPr/>
            </p:nvSpPr>
            <p:spPr bwMode="auto">
              <a:xfrm>
                <a:off x="6610323" y="3995948"/>
                <a:ext cx="161762" cy="68524"/>
              </a:xfrm>
              <a:custGeom>
                <a:avLst/>
                <a:gdLst>
                  <a:gd name="T0" fmla="*/ 113 w 144"/>
                  <a:gd name="T1" fmla="*/ 30 h 61"/>
                  <a:gd name="T2" fmla="*/ 144 w 144"/>
                  <a:gd name="T3" fmla="*/ 0 h 61"/>
                  <a:gd name="T4" fmla="*/ 0 w 144"/>
                  <a:gd name="T5" fmla="*/ 0 h 61"/>
                  <a:gd name="T6" fmla="*/ 0 w 144"/>
                  <a:gd name="T7" fmla="*/ 61 h 61"/>
                  <a:gd name="T8" fmla="*/ 144 w 144"/>
                  <a:gd name="T9" fmla="*/ 61 h 61"/>
                  <a:gd name="T10" fmla="*/ 113 w 144"/>
                  <a:gd name="T11" fmla="*/ 30 h 61"/>
                </a:gdLst>
                <a:ahLst/>
                <a:cxnLst>
                  <a:cxn ang="0">
                    <a:pos x="T0" y="T1"/>
                  </a:cxn>
                  <a:cxn ang="0">
                    <a:pos x="T2" y="T3"/>
                  </a:cxn>
                  <a:cxn ang="0">
                    <a:pos x="T4" y="T5"/>
                  </a:cxn>
                  <a:cxn ang="0">
                    <a:pos x="T6" y="T7"/>
                  </a:cxn>
                  <a:cxn ang="0">
                    <a:pos x="T8" y="T9"/>
                  </a:cxn>
                  <a:cxn ang="0">
                    <a:pos x="T10" y="T11"/>
                  </a:cxn>
                </a:cxnLst>
                <a:rect l="0" t="0" r="r" b="b"/>
                <a:pathLst>
                  <a:path w="144" h="61">
                    <a:moveTo>
                      <a:pt x="113" y="30"/>
                    </a:moveTo>
                    <a:lnTo>
                      <a:pt x="144" y="0"/>
                    </a:lnTo>
                    <a:lnTo>
                      <a:pt x="0" y="0"/>
                    </a:lnTo>
                    <a:lnTo>
                      <a:pt x="0" y="61"/>
                    </a:lnTo>
                    <a:lnTo>
                      <a:pt x="144" y="61"/>
                    </a:lnTo>
                    <a:lnTo>
                      <a:pt x="11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43" name="Rectangle 150"/>
              <p:cNvSpPr>
                <a:spLocks noChangeArrowheads="1"/>
              </p:cNvSpPr>
              <p:nvPr/>
            </p:nvSpPr>
            <p:spPr bwMode="auto">
              <a:xfrm>
                <a:off x="6610323" y="4064472"/>
                <a:ext cx="10110" cy="149405"/>
              </a:xfrm>
              <a:prstGeom prst="rect">
                <a:avLst/>
              </a:prstGeom>
              <a:solidFill>
                <a:srgbClr val="672A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296" name="Group 295"/>
            <p:cNvGrpSpPr/>
            <p:nvPr/>
          </p:nvGrpSpPr>
          <p:grpSpPr>
            <a:xfrm>
              <a:off x="6347198" y="3843011"/>
              <a:ext cx="348237" cy="345990"/>
              <a:chOff x="9075738" y="-1165225"/>
              <a:chExt cx="492125" cy="488950"/>
            </a:xfrm>
          </p:grpSpPr>
          <p:sp>
            <p:nvSpPr>
              <p:cNvPr id="19" name="Rectangle 14"/>
              <p:cNvSpPr>
                <a:spLocks noChangeArrowheads="1"/>
              </p:cNvSpPr>
              <p:nvPr/>
            </p:nvSpPr>
            <p:spPr bwMode="auto">
              <a:xfrm>
                <a:off x="9075738" y="-1165225"/>
                <a:ext cx="492125" cy="488950"/>
              </a:xfrm>
              <a:prstGeom prst="rect">
                <a:avLst/>
              </a:prstGeom>
              <a:solidFill>
                <a:schemeClr val="bg1">
                  <a:lumMod val="95000"/>
                </a:schemeClr>
              </a:solidFill>
              <a:ln>
                <a:noFill/>
              </a:ln>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44" name="Freeform 151"/>
              <p:cNvSpPr>
                <a:spLocks/>
              </p:cNvSpPr>
              <p:nvPr/>
            </p:nvSpPr>
            <p:spPr bwMode="auto">
              <a:xfrm>
                <a:off x="9169400" y="-863600"/>
                <a:ext cx="125413" cy="30162"/>
              </a:xfrm>
              <a:custGeom>
                <a:avLst/>
                <a:gdLst>
                  <a:gd name="T0" fmla="*/ 0 w 33"/>
                  <a:gd name="T1" fmla="*/ 0 h 8"/>
                  <a:gd name="T2" fmla="*/ 19 w 33"/>
                  <a:gd name="T3" fmla="*/ 8 h 8"/>
                  <a:gd name="T4" fmla="*/ 33 w 33"/>
                  <a:gd name="T5" fmla="*/ 5 h 8"/>
                  <a:gd name="T6" fmla="*/ 25 w 33"/>
                  <a:gd name="T7" fmla="*/ 0 h 8"/>
                  <a:gd name="T8" fmla="*/ 0 w 33"/>
                  <a:gd name="T9" fmla="*/ 0 h 8"/>
                </a:gdLst>
                <a:ahLst/>
                <a:cxnLst>
                  <a:cxn ang="0">
                    <a:pos x="T0" y="T1"/>
                  </a:cxn>
                  <a:cxn ang="0">
                    <a:pos x="T2" y="T3"/>
                  </a:cxn>
                  <a:cxn ang="0">
                    <a:pos x="T4" y="T5"/>
                  </a:cxn>
                  <a:cxn ang="0">
                    <a:pos x="T6" y="T7"/>
                  </a:cxn>
                  <a:cxn ang="0">
                    <a:pos x="T8" y="T9"/>
                  </a:cxn>
                </a:cxnLst>
                <a:rect l="0" t="0" r="r" b="b"/>
                <a:pathLst>
                  <a:path w="33" h="8">
                    <a:moveTo>
                      <a:pt x="0" y="0"/>
                    </a:moveTo>
                    <a:cubicBezTo>
                      <a:pt x="5" y="5"/>
                      <a:pt x="12" y="8"/>
                      <a:pt x="19" y="8"/>
                    </a:cubicBezTo>
                    <a:cubicBezTo>
                      <a:pt x="25" y="8"/>
                      <a:pt x="29" y="7"/>
                      <a:pt x="33" y="5"/>
                    </a:cubicBezTo>
                    <a:cubicBezTo>
                      <a:pt x="26" y="2"/>
                      <a:pt x="25" y="0"/>
                      <a:pt x="25" y="0"/>
                    </a:cubicBezTo>
                    <a:lnTo>
                      <a:pt x="0" y="0"/>
                    </a:ln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45" name="Line 152"/>
              <p:cNvSpPr>
                <a:spLocks noChangeShapeType="1"/>
              </p:cNvSpPr>
              <p:nvPr/>
            </p:nvSpPr>
            <p:spPr bwMode="auto">
              <a:xfrm>
                <a:off x="9350375" y="-852488"/>
                <a:ext cx="38100" cy="38100"/>
              </a:xfrm>
              <a:prstGeom prst="line">
                <a:avLst/>
              </a:prstGeom>
              <a:noFill/>
              <a:ln w="4763"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46" name="Line 153"/>
              <p:cNvSpPr>
                <a:spLocks noChangeShapeType="1"/>
              </p:cNvSpPr>
              <p:nvPr/>
            </p:nvSpPr>
            <p:spPr bwMode="auto">
              <a:xfrm>
                <a:off x="9372600" y="-852488"/>
                <a:ext cx="38100" cy="38100"/>
              </a:xfrm>
              <a:prstGeom prst="line">
                <a:avLst/>
              </a:prstGeom>
              <a:noFill/>
              <a:ln w="4763"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47" name="Freeform 154"/>
              <p:cNvSpPr>
                <a:spLocks/>
              </p:cNvSpPr>
              <p:nvPr/>
            </p:nvSpPr>
            <p:spPr bwMode="auto">
              <a:xfrm>
                <a:off x="9372600" y="-814388"/>
                <a:ext cx="30163" cy="6350"/>
              </a:xfrm>
              <a:custGeom>
                <a:avLst/>
                <a:gdLst>
                  <a:gd name="T0" fmla="*/ 0 w 8"/>
                  <a:gd name="T1" fmla="*/ 2 h 2"/>
                  <a:gd name="T2" fmla="*/ 8 w 8"/>
                  <a:gd name="T3" fmla="*/ 2 h 2"/>
                </a:gdLst>
                <a:ahLst/>
                <a:cxnLst>
                  <a:cxn ang="0">
                    <a:pos x="T0" y="T1"/>
                  </a:cxn>
                  <a:cxn ang="0">
                    <a:pos x="T2" y="T3"/>
                  </a:cxn>
                </a:cxnLst>
                <a:rect l="0" t="0" r="r" b="b"/>
                <a:pathLst>
                  <a:path w="8" h="2">
                    <a:moveTo>
                      <a:pt x="0" y="2"/>
                    </a:moveTo>
                    <a:cubicBezTo>
                      <a:pt x="2" y="0"/>
                      <a:pt x="6" y="0"/>
                      <a:pt x="8" y="2"/>
                    </a:cubicBezTo>
                  </a:path>
                </a:pathLst>
              </a:custGeom>
              <a:noFill/>
              <a:ln w="4763" cap="rnd">
                <a:solidFill>
                  <a:srgbClr val="BBBDB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48" name="Freeform 155"/>
              <p:cNvSpPr>
                <a:spLocks/>
              </p:cNvSpPr>
              <p:nvPr/>
            </p:nvSpPr>
            <p:spPr bwMode="auto">
              <a:xfrm>
                <a:off x="9394825" y="-814388"/>
                <a:ext cx="30163" cy="6350"/>
              </a:xfrm>
              <a:custGeom>
                <a:avLst/>
                <a:gdLst>
                  <a:gd name="T0" fmla="*/ 0 w 8"/>
                  <a:gd name="T1" fmla="*/ 2 h 2"/>
                  <a:gd name="T2" fmla="*/ 8 w 8"/>
                  <a:gd name="T3" fmla="*/ 2 h 2"/>
                </a:gdLst>
                <a:ahLst/>
                <a:cxnLst>
                  <a:cxn ang="0">
                    <a:pos x="T0" y="T1"/>
                  </a:cxn>
                  <a:cxn ang="0">
                    <a:pos x="T2" y="T3"/>
                  </a:cxn>
                </a:cxnLst>
                <a:rect l="0" t="0" r="r" b="b"/>
                <a:pathLst>
                  <a:path w="8" h="2">
                    <a:moveTo>
                      <a:pt x="0" y="2"/>
                    </a:moveTo>
                    <a:cubicBezTo>
                      <a:pt x="2" y="0"/>
                      <a:pt x="6" y="0"/>
                      <a:pt x="8" y="2"/>
                    </a:cubicBezTo>
                  </a:path>
                </a:pathLst>
              </a:custGeom>
              <a:noFill/>
              <a:ln w="4763" cap="rnd">
                <a:solidFill>
                  <a:srgbClr val="BBBDB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49" name="Freeform 156"/>
              <p:cNvSpPr>
                <a:spLocks/>
              </p:cNvSpPr>
              <p:nvPr/>
            </p:nvSpPr>
            <p:spPr bwMode="auto">
              <a:xfrm>
                <a:off x="9267825" y="-1049338"/>
                <a:ext cx="195263" cy="204787"/>
              </a:xfrm>
              <a:custGeom>
                <a:avLst/>
                <a:gdLst>
                  <a:gd name="T0" fmla="*/ 32 w 52"/>
                  <a:gd name="T1" fmla="*/ 0 h 54"/>
                  <a:gd name="T2" fmla="*/ 32 w 52"/>
                  <a:gd name="T3" fmla="*/ 3 h 54"/>
                  <a:gd name="T4" fmla="*/ 30 w 52"/>
                  <a:gd name="T5" fmla="*/ 2 h 54"/>
                  <a:gd name="T6" fmla="*/ 32 w 52"/>
                  <a:gd name="T7" fmla="*/ 8 h 54"/>
                  <a:gd name="T8" fmla="*/ 32 w 52"/>
                  <a:gd name="T9" fmla="*/ 14 h 54"/>
                  <a:gd name="T10" fmla="*/ 32 w 52"/>
                  <a:gd name="T11" fmla="*/ 14 h 54"/>
                  <a:gd name="T12" fmla="*/ 32 w 52"/>
                  <a:gd name="T13" fmla="*/ 15 h 54"/>
                  <a:gd name="T14" fmla="*/ 29 w 52"/>
                  <a:gd name="T15" fmla="*/ 46 h 54"/>
                  <a:gd name="T16" fmla="*/ 12 w 52"/>
                  <a:gd name="T17" fmla="*/ 53 h 54"/>
                  <a:gd name="T18" fmla="*/ 0 w 52"/>
                  <a:gd name="T19" fmla="*/ 50 h 54"/>
                  <a:gd name="T20" fmla="*/ 1 w 52"/>
                  <a:gd name="T21" fmla="*/ 54 h 54"/>
                  <a:gd name="T22" fmla="*/ 21 w 52"/>
                  <a:gd name="T23" fmla="*/ 54 h 54"/>
                  <a:gd name="T24" fmla="*/ 40 w 52"/>
                  <a:gd name="T25" fmla="*/ 35 h 54"/>
                  <a:gd name="T26" fmla="*/ 40 w 52"/>
                  <a:gd name="T27" fmla="*/ 22 h 54"/>
                  <a:gd name="T28" fmla="*/ 46 w 52"/>
                  <a:gd name="T29" fmla="*/ 18 h 54"/>
                  <a:gd name="T30" fmla="*/ 52 w 52"/>
                  <a:gd name="T31" fmla="*/ 15 h 54"/>
                  <a:gd name="T32" fmla="*/ 32 w 52"/>
                  <a:gd name="T33"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54">
                    <a:moveTo>
                      <a:pt x="32" y="0"/>
                    </a:moveTo>
                    <a:cubicBezTo>
                      <a:pt x="32" y="3"/>
                      <a:pt x="32" y="3"/>
                      <a:pt x="32" y="3"/>
                    </a:cubicBezTo>
                    <a:cubicBezTo>
                      <a:pt x="30" y="2"/>
                      <a:pt x="30" y="2"/>
                      <a:pt x="30" y="2"/>
                    </a:cubicBezTo>
                    <a:cubicBezTo>
                      <a:pt x="32" y="8"/>
                      <a:pt x="32" y="8"/>
                      <a:pt x="32" y="8"/>
                    </a:cubicBezTo>
                    <a:cubicBezTo>
                      <a:pt x="32" y="14"/>
                      <a:pt x="32" y="14"/>
                      <a:pt x="32" y="14"/>
                    </a:cubicBezTo>
                    <a:cubicBezTo>
                      <a:pt x="32" y="14"/>
                      <a:pt x="32" y="14"/>
                      <a:pt x="32" y="14"/>
                    </a:cubicBezTo>
                    <a:cubicBezTo>
                      <a:pt x="32" y="15"/>
                      <a:pt x="32" y="15"/>
                      <a:pt x="32" y="15"/>
                    </a:cubicBezTo>
                    <a:cubicBezTo>
                      <a:pt x="39" y="25"/>
                      <a:pt x="38" y="38"/>
                      <a:pt x="29" y="46"/>
                    </a:cubicBezTo>
                    <a:cubicBezTo>
                      <a:pt x="25" y="51"/>
                      <a:pt x="19" y="53"/>
                      <a:pt x="12" y="53"/>
                    </a:cubicBezTo>
                    <a:cubicBezTo>
                      <a:pt x="8" y="53"/>
                      <a:pt x="3" y="52"/>
                      <a:pt x="0" y="50"/>
                    </a:cubicBezTo>
                    <a:cubicBezTo>
                      <a:pt x="1" y="54"/>
                      <a:pt x="1" y="54"/>
                      <a:pt x="1" y="54"/>
                    </a:cubicBezTo>
                    <a:cubicBezTo>
                      <a:pt x="21" y="54"/>
                      <a:pt x="21" y="54"/>
                      <a:pt x="21" y="54"/>
                    </a:cubicBezTo>
                    <a:cubicBezTo>
                      <a:pt x="31" y="54"/>
                      <a:pt x="40" y="46"/>
                      <a:pt x="40" y="35"/>
                    </a:cubicBezTo>
                    <a:cubicBezTo>
                      <a:pt x="40" y="22"/>
                      <a:pt x="40" y="22"/>
                      <a:pt x="40" y="22"/>
                    </a:cubicBezTo>
                    <a:cubicBezTo>
                      <a:pt x="43" y="22"/>
                      <a:pt x="45" y="20"/>
                      <a:pt x="46" y="18"/>
                    </a:cubicBezTo>
                    <a:cubicBezTo>
                      <a:pt x="52" y="15"/>
                      <a:pt x="52" y="15"/>
                      <a:pt x="52" y="15"/>
                    </a:cubicBezTo>
                    <a:lnTo>
                      <a:pt x="32" y="0"/>
                    </a:ln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50" name="Freeform 157"/>
              <p:cNvSpPr>
                <a:spLocks/>
              </p:cNvSpPr>
              <p:nvPr/>
            </p:nvSpPr>
            <p:spPr bwMode="auto">
              <a:xfrm>
                <a:off x="9264650" y="-989013"/>
                <a:ext cx="146050" cy="136525"/>
              </a:xfrm>
              <a:custGeom>
                <a:avLst/>
                <a:gdLst>
                  <a:gd name="T0" fmla="*/ 13 w 39"/>
                  <a:gd name="T1" fmla="*/ 36 h 36"/>
                  <a:gd name="T2" fmla="*/ 30 w 39"/>
                  <a:gd name="T3" fmla="*/ 29 h 36"/>
                  <a:gd name="T4" fmla="*/ 32 w 39"/>
                  <a:gd name="T5" fmla="*/ 0 h 36"/>
                  <a:gd name="T6" fmla="*/ 0 w 39"/>
                  <a:gd name="T7" fmla="*/ 32 h 36"/>
                  <a:gd name="T8" fmla="*/ 13 w 39"/>
                  <a:gd name="T9" fmla="*/ 36 h 36"/>
                </a:gdLst>
                <a:ahLst/>
                <a:cxnLst>
                  <a:cxn ang="0">
                    <a:pos x="T0" y="T1"/>
                  </a:cxn>
                  <a:cxn ang="0">
                    <a:pos x="T2" y="T3"/>
                  </a:cxn>
                  <a:cxn ang="0">
                    <a:pos x="T4" y="T5"/>
                  </a:cxn>
                  <a:cxn ang="0">
                    <a:pos x="T6" y="T7"/>
                  </a:cxn>
                  <a:cxn ang="0">
                    <a:pos x="T8" y="T9"/>
                  </a:cxn>
                </a:cxnLst>
                <a:rect l="0" t="0" r="r" b="b"/>
                <a:pathLst>
                  <a:path w="39" h="36">
                    <a:moveTo>
                      <a:pt x="13" y="36"/>
                    </a:moveTo>
                    <a:cubicBezTo>
                      <a:pt x="19" y="36"/>
                      <a:pt x="25" y="34"/>
                      <a:pt x="30" y="29"/>
                    </a:cubicBezTo>
                    <a:cubicBezTo>
                      <a:pt x="38" y="21"/>
                      <a:pt x="39" y="9"/>
                      <a:pt x="32" y="0"/>
                    </a:cubicBezTo>
                    <a:cubicBezTo>
                      <a:pt x="0" y="32"/>
                      <a:pt x="0" y="32"/>
                      <a:pt x="0" y="32"/>
                    </a:cubicBezTo>
                    <a:cubicBezTo>
                      <a:pt x="4" y="35"/>
                      <a:pt x="8" y="36"/>
                      <a:pt x="13" y="36"/>
                    </a:cubicBez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51" name="Oval 158"/>
              <p:cNvSpPr>
                <a:spLocks noChangeArrowheads="1"/>
              </p:cNvSpPr>
              <p:nvPr/>
            </p:nvSpPr>
            <p:spPr bwMode="auto">
              <a:xfrm>
                <a:off x="9413875" y="-1000125"/>
                <a:ext cx="11113" cy="111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52" name="Freeform 159"/>
              <p:cNvSpPr>
                <a:spLocks/>
              </p:cNvSpPr>
              <p:nvPr/>
            </p:nvSpPr>
            <p:spPr bwMode="auto">
              <a:xfrm>
                <a:off x="9364663" y="-857250"/>
                <a:ext cx="19050" cy="19050"/>
              </a:xfrm>
              <a:custGeom>
                <a:avLst/>
                <a:gdLst>
                  <a:gd name="T0" fmla="*/ 12 w 12"/>
                  <a:gd name="T1" fmla="*/ 0 h 12"/>
                  <a:gd name="T2" fmla="*/ 12 w 12"/>
                  <a:gd name="T3" fmla="*/ 12 h 12"/>
                  <a:gd name="T4" fmla="*/ 0 w 12"/>
                  <a:gd name="T5" fmla="*/ 3 h 12"/>
                  <a:gd name="T6" fmla="*/ 12 w 12"/>
                  <a:gd name="T7" fmla="*/ 0 h 12"/>
                </a:gdLst>
                <a:ahLst/>
                <a:cxnLst>
                  <a:cxn ang="0">
                    <a:pos x="T0" y="T1"/>
                  </a:cxn>
                  <a:cxn ang="0">
                    <a:pos x="T2" y="T3"/>
                  </a:cxn>
                  <a:cxn ang="0">
                    <a:pos x="T4" y="T5"/>
                  </a:cxn>
                  <a:cxn ang="0">
                    <a:pos x="T6" y="T7"/>
                  </a:cxn>
                </a:cxnLst>
                <a:rect l="0" t="0" r="r" b="b"/>
                <a:pathLst>
                  <a:path w="12" h="12">
                    <a:moveTo>
                      <a:pt x="12" y="0"/>
                    </a:moveTo>
                    <a:lnTo>
                      <a:pt x="12" y="12"/>
                    </a:lnTo>
                    <a:lnTo>
                      <a:pt x="0" y="3"/>
                    </a:lnTo>
                    <a:lnTo>
                      <a:pt x="12" y="0"/>
                    </a:ln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53" name="Freeform 160"/>
              <p:cNvSpPr>
                <a:spLocks/>
              </p:cNvSpPr>
              <p:nvPr/>
            </p:nvSpPr>
            <p:spPr bwMode="auto">
              <a:xfrm>
                <a:off x="9350375" y="-852488"/>
                <a:ext cx="14288" cy="19050"/>
              </a:xfrm>
              <a:custGeom>
                <a:avLst/>
                <a:gdLst>
                  <a:gd name="T0" fmla="*/ 9 w 9"/>
                  <a:gd name="T1" fmla="*/ 0 h 12"/>
                  <a:gd name="T2" fmla="*/ 9 w 9"/>
                  <a:gd name="T3" fmla="*/ 12 h 12"/>
                  <a:gd name="T4" fmla="*/ 0 w 9"/>
                  <a:gd name="T5" fmla="*/ 0 h 12"/>
                  <a:gd name="T6" fmla="*/ 9 w 9"/>
                  <a:gd name="T7" fmla="*/ 0 h 12"/>
                </a:gdLst>
                <a:ahLst/>
                <a:cxnLst>
                  <a:cxn ang="0">
                    <a:pos x="T0" y="T1"/>
                  </a:cxn>
                  <a:cxn ang="0">
                    <a:pos x="T2" y="T3"/>
                  </a:cxn>
                  <a:cxn ang="0">
                    <a:pos x="T4" y="T5"/>
                  </a:cxn>
                  <a:cxn ang="0">
                    <a:pos x="T6" y="T7"/>
                  </a:cxn>
                </a:cxnLst>
                <a:rect l="0" t="0" r="r" b="b"/>
                <a:pathLst>
                  <a:path w="9" h="12">
                    <a:moveTo>
                      <a:pt x="9" y="0"/>
                    </a:moveTo>
                    <a:lnTo>
                      <a:pt x="9" y="12"/>
                    </a:lnTo>
                    <a:lnTo>
                      <a:pt x="0" y="0"/>
                    </a:lnTo>
                    <a:lnTo>
                      <a:pt x="9" y="0"/>
                    </a:ln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320" name="Group 319"/>
            <p:cNvGrpSpPr/>
            <p:nvPr/>
          </p:nvGrpSpPr>
          <p:grpSpPr>
            <a:xfrm>
              <a:off x="6783077" y="3841501"/>
              <a:ext cx="343559" cy="332476"/>
              <a:chOff x="5987989" y="3867887"/>
              <a:chExt cx="383061" cy="370704"/>
            </a:xfrm>
          </p:grpSpPr>
          <p:sp>
            <p:nvSpPr>
              <p:cNvPr id="14" name="Rectangle 9"/>
              <p:cNvSpPr>
                <a:spLocks noChangeArrowheads="1"/>
              </p:cNvSpPr>
              <p:nvPr/>
            </p:nvSpPr>
            <p:spPr bwMode="auto">
              <a:xfrm>
                <a:off x="6025060" y="3867887"/>
                <a:ext cx="345990" cy="345990"/>
              </a:xfrm>
              <a:prstGeom prst="rect">
                <a:avLst/>
              </a:prstGeom>
              <a:solidFill>
                <a:srgbClr val="672A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90" name="Freeform 197"/>
              <p:cNvSpPr>
                <a:spLocks/>
              </p:cNvSpPr>
              <p:nvPr/>
            </p:nvSpPr>
            <p:spPr bwMode="auto">
              <a:xfrm>
                <a:off x="6083474" y="3971235"/>
                <a:ext cx="231409" cy="125815"/>
              </a:xfrm>
              <a:custGeom>
                <a:avLst/>
                <a:gdLst>
                  <a:gd name="T0" fmla="*/ 76 w 87"/>
                  <a:gd name="T1" fmla="*/ 23 h 47"/>
                  <a:gd name="T2" fmla="*/ 75 w 87"/>
                  <a:gd name="T3" fmla="*/ 23 h 47"/>
                  <a:gd name="T4" fmla="*/ 52 w 87"/>
                  <a:gd name="T5" fmla="*/ 0 h 47"/>
                  <a:gd name="T6" fmla="*/ 28 w 87"/>
                  <a:gd name="T7" fmla="*/ 20 h 47"/>
                  <a:gd name="T8" fmla="*/ 16 w 87"/>
                  <a:gd name="T9" fmla="*/ 14 h 47"/>
                  <a:gd name="T10" fmla="*/ 0 w 87"/>
                  <a:gd name="T11" fmla="*/ 30 h 47"/>
                  <a:gd name="T12" fmla="*/ 16 w 87"/>
                  <a:gd name="T13" fmla="*/ 47 h 47"/>
                  <a:gd name="T14" fmla="*/ 76 w 87"/>
                  <a:gd name="T15" fmla="*/ 47 h 47"/>
                  <a:gd name="T16" fmla="*/ 87 w 87"/>
                  <a:gd name="T17" fmla="*/ 35 h 47"/>
                  <a:gd name="T18" fmla="*/ 76 w 87"/>
                  <a:gd name="T19"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47">
                    <a:moveTo>
                      <a:pt x="76" y="23"/>
                    </a:moveTo>
                    <a:cubicBezTo>
                      <a:pt x="75" y="23"/>
                      <a:pt x="75" y="23"/>
                      <a:pt x="75" y="23"/>
                    </a:cubicBezTo>
                    <a:cubicBezTo>
                      <a:pt x="75" y="10"/>
                      <a:pt x="65" y="0"/>
                      <a:pt x="52" y="0"/>
                    </a:cubicBezTo>
                    <a:cubicBezTo>
                      <a:pt x="40" y="0"/>
                      <a:pt x="30" y="9"/>
                      <a:pt x="28" y="20"/>
                    </a:cubicBezTo>
                    <a:cubicBezTo>
                      <a:pt x="26" y="17"/>
                      <a:pt x="21" y="14"/>
                      <a:pt x="16" y="14"/>
                    </a:cubicBezTo>
                    <a:cubicBezTo>
                      <a:pt x="7" y="14"/>
                      <a:pt x="0" y="21"/>
                      <a:pt x="0" y="30"/>
                    </a:cubicBezTo>
                    <a:cubicBezTo>
                      <a:pt x="0" y="39"/>
                      <a:pt x="7" y="47"/>
                      <a:pt x="16" y="47"/>
                    </a:cubicBezTo>
                    <a:cubicBezTo>
                      <a:pt x="76" y="47"/>
                      <a:pt x="76" y="47"/>
                      <a:pt x="76" y="47"/>
                    </a:cubicBezTo>
                    <a:cubicBezTo>
                      <a:pt x="82" y="47"/>
                      <a:pt x="87" y="41"/>
                      <a:pt x="87" y="35"/>
                    </a:cubicBezTo>
                    <a:cubicBezTo>
                      <a:pt x="87" y="28"/>
                      <a:pt x="82" y="23"/>
                      <a:pt x="76"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91" name="Line 198"/>
              <p:cNvSpPr>
                <a:spLocks noChangeShapeType="1"/>
              </p:cNvSpPr>
              <p:nvPr/>
            </p:nvSpPr>
            <p:spPr bwMode="auto">
              <a:xfrm flipH="1">
                <a:off x="5987989" y="4081323"/>
                <a:ext cx="157268" cy="157268"/>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92" name="Line 199"/>
              <p:cNvSpPr>
                <a:spLocks noChangeShapeType="1"/>
              </p:cNvSpPr>
              <p:nvPr/>
            </p:nvSpPr>
            <p:spPr bwMode="auto">
              <a:xfrm flipH="1">
                <a:off x="6025060" y="4081323"/>
                <a:ext cx="157268" cy="157268"/>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93" name="Line 200"/>
              <p:cNvSpPr>
                <a:spLocks noChangeShapeType="1"/>
              </p:cNvSpPr>
              <p:nvPr/>
            </p:nvSpPr>
            <p:spPr bwMode="auto">
              <a:xfrm flipH="1">
                <a:off x="6062130" y="4081323"/>
                <a:ext cx="157268" cy="157268"/>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94" name="Line 201"/>
              <p:cNvSpPr>
                <a:spLocks noChangeShapeType="1"/>
              </p:cNvSpPr>
              <p:nvPr/>
            </p:nvSpPr>
            <p:spPr bwMode="auto">
              <a:xfrm flipH="1">
                <a:off x="6100324" y="4081323"/>
                <a:ext cx="156145" cy="157268"/>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sp>
          <p:nvSpPr>
            <p:cNvPr id="23" name="Rectangle 22"/>
            <p:cNvSpPr/>
            <p:nvPr/>
          </p:nvSpPr>
          <p:spPr bwMode="auto">
            <a:xfrm>
              <a:off x="4343719" y="1869256"/>
              <a:ext cx="3749040" cy="686334"/>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3916" fontAlgn="base">
                <a:lnSpc>
                  <a:spcPct val="90000"/>
                </a:lnSpc>
                <a:spcBef>
                  <a:spcPct val="0"/>
                </a:spcBef>
                <a:spcAft>
                  <a:spcPct val="0"/>
                </a:spcAft>
              </a:pPr>
              <a:r>
                <a:rPr lang="en-US" sz="3136" dirty="0">
                  <a:gradFill>
                    <a:gsLst>
                      <a:gs pos="0">
                        <a:srgbClr val="FFFFFF"/>
                      </a:gs>
                      <a:gs pos="100000">
                        <a:srgbClr val="FFFFFF"/>
                      </a:gs>
                    </a:gsLst>
                    <a:lin ang="5400000" scaled="0"/>
                  </a:gradFill>
                  <a:latin typeface="Segoe UI Light"/>
                </a:rPr>
                <a:t>You</a:t>
              </a:r>
            </a:p>
          </p:txBody>
        </p:sp>
        <p:sp>
          <p:nvSpPr>
            <p:cNvPr id="27" name="Rectangle 26"/>
            <p:cNvSpPr/>
            <p:nvPr/>
          </p:nvSpPr>
          <p:spPr bwMode="auto">
            <a:xfrm>
              <a:off x="4343719" y="4911865"/>
              <a:ext cx="3749040" cy="1188720"/>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3916" fontAlgn="base">
                <a:lnSpc>
                  <a:spcPct val="90000"/>
                </a:lnSpc>
                <a:spcBef>
                  <a:spcPct val="0"/>
                </a:spcBef>
                <a:spcAft>
                  <a:spcPct val="0"/>
                </a:spcAft>
              </a:pPr>
              <a:r>
                <a:rPr lang="en-US" sz="2352" dirty="0">
                  <a:gradFill>
                    <a:gsLst>
                      <a:gs pos="0">
                        <a:srgbClr val="FFFFFF"/>
                      </a:gs>
                      <a:gs pos="100000">
                        <a:srgbClr val="FFFFFF"/>
                      </a:gs>
                    </a:gsLst>
                    <a:lin ang="5400000" scaled="0"/>
                  </a:gradFill>
                </a:rPr>
                <a:t>Build rich solutions</a:t>
              </a:r>
            </a:p>
          </p:txBody>
        </p:sp>
        <p:grpSp>
          <p:nvGrpSpPr>
            <p:cNvPr id="87" name="Group 86"/>
            <p:cNvGrpSpPr/>
            <p:nvPr/>
          </p:nvGrpSpPr>
          <p:grpSpPr bwMode="gray">
            <a:xfrm>
              <a:off x="4338841" y="3011712"/>
              <a:ext cx="1513886" cy="1513886"/>
              <a:chOff x="2659018" y="0"/>
              <a:chExt cx="6669132" cy="6669132"/>
            </a:xfrm>
          </p:grpSpPr>
          <p:grpSp>
            <p:nvGrpSpPr>
              <p:cNvPr id="88" name="Group 87"/>
              <p:cNvGrpSpPr/>
              <p:nvPr/>
            </p:nvGrpSpPr>
            <p:grpSpPr bwMode="gray">
              <a:xfrm>
                <a:off x="2659018" y="0"/>
                <a:ext cx="6669132" cy="6669132"/>
                <a:chOff x="1353639" y="994954"/>
                <a:chExt cx="3657273" cy="3657273"/>
              </a:xfrm>
            </p:grpSpPr>
            <p:sp>
              <p:nvSpPr>
                <p:cNvPr id="90" name="Oval 89"/>
                <p:cNvSpPr/>
                <p:nvPr/>
              </p:nvSpPr>
              <p:spPr bwMode="gray">
                <a:xfrm>
                  <a:off x="1353639" y="994954"/>
                  <a:ext cx="3657273" cy="36572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50"/>
                  <a:endParaRPr lang="en-US" sz="1735" dirty="0">
                    <a:solidFill>
                      <a:srgbClr val="FFFFFF"/>
                    </a:solidFill>
                  </a:endParaRPr>
                </a:p>
              </p:txBody>
            </p:sp>
            <p:sp>
              <p:nvSpPr>
                <p:cNvPr id="91" name="Oval 90"/>
                <p:cNvSpPr/>
                <p:nvPr/>
              </p:nvSpPr>
              <p:spPr bwMode="gray">
                <a:xfrm>
                  <a:off x="1985971" y="1627286"/>
                  <a:ext cx="2392609" cy="239260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50"/>
                  <a:endParaRPr lang="en-US" sz="1735" dirty="0">
                    <a:solidFill>
                      <a:srgbClr val="FFFFFF"/>
                    </a:solidFill>
                  </a:endParaRPr>
                </a:p>
              </p:txBody>
            </p:sp>
          </p:grpSp>
          <p:pic>
            <p:nvPicPr>
              <p:cNvPr id="89" name="Picture 8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265827" y="2127820"/>
                <a:ext cx="3421148" cy="2132019"/>
              </a:xfrm>
              <a:prstGeom prst="rect">
                <a:avLst/>
              </a:prstGeom>
            </p:spPr>
          </p:pic>
        </p:grpSp>
      </p:grpSp>
    </p:spTree>
    <p:extLst>
      <p:ext uri="{BB962C8B-B14F-4D97-AF65-F5344CB8AC3E}">
        <p14:creationId xmlns:p14="http://schemas.microsoft.com/office/powerpoint/2010/main" val="10066880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3"/>
                                        </p:tgtEl>
                                        <p:attrNameLst>
                                          <p:attrName>style.visibility</p:attrName>
                                        </p:attrNameLst>
                                      </p:cBhvr>
                                      <p:to>
                                        <p:strVal val="visible"/>
                                      </p:to>
                                    </p:set>
                                    <p:animEffect transition="in" filter="fade">
                                      <p:cBhvr>
                                        <p:cTn id="15" dur="500"/>
                                        <p:tgtEl>
                                          <p:spTgt spid="123"/>
                                        </p:tgtEl>
                                      </p:cBhvr>
                                    </p:animEffect>
                                  </p:childTnLst>
                                </p:cTn>
                              </p:par>
                              <p:par>
                                <p:cTn id="16" presetID="2" presetClass="entr" presetSubtype="8" decel="100000" fill="hold" nodeType="withEffect">
                                  <p:stCondLst>
                                    <p:cond delay="50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750" fill="hold"/>
                                        <p:tgtEl>
                                          <p:spTgt spid="5"/>
                                        </p:tgtEl>
                                        <p:attrNameLst>
                                          <p:attrName>ppt_x</p:attrName>
                                        </p:attrNameLst>
                                      </p:cBhvr>
                                      <p:tavLst>
                                        <p:tav tm="0">
                                          <p:val>
                                            <p:strVal val="0-#ppt_w/2"/>
                                          </p:val>
                                        </p:tav>
                                        <p:tav tm="100000">
                                          <p:val>
                                            <p:strVal val="#ppt_x"/>
                                          </p:val>
                                        </p:tav>
                                      </p:tavLst>
                                    </p:anim>
                                    <p:anim calcmode="lin" valueType="num">
                                      <p:cBhvr additive="base">
                                        <p:cTn id="19" dur="75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2" presetClass="entr" presetSubtype="8" decel="100000" fill="hold" nodeType="withEffect">
                                  <p:stCondLst>
                                    <p:cond delay="5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750" fill="hold"/>
                                        <p:tgtEl>
                                          <p:spTgt spid="6"/>
                                        </p:tgtEl>
                                        <p:attrNameLst>
                                          <p:attrName>ppt_x</p:attrName>
                                        </p:attrNameLst>
                                      </p:cBhvr>
                                      <p:tavLst>
                                        <p:tav tm="0">
                                          <p:val>
                                            <p:strVal val="0-#ppt_w/2"/>
                                          </p:val>
                                        </p:tav>
                                        <p:tav tm="100000">
                                          <p:val>
                                            <p:strVal val="#ppt_x"/>
                                          </p:val>
                                        </p:tav>
                                      </p:tavLst>
                                    </p:anim>
                                    <p:anim calcmode="lin" valueType="num">
                                      <p:cBhvr additive="base">
                                        <p:cTn id="28"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1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a:t>
            </a:r>
            <a:endParaRPr lang="en-US" dirty="0"/>
          </a:p>
        </p:txBody>
      </p:sp>
      <p:sp>
        <p:nvSpPr>
          <p:cNvPr id="7" name="Rectangle 6"/>
          <p:cNvSpPr/>
          <p:nvPr/>
        </p:nvSpPr>
        <p:spPr bwMode="auto">
          <a:xfrm>
            <a:off x="6141541" y="2980905"/>
            <a:ext cx="5780433" cy="3584765"/>
          </a:xfrm>
          <a:prstGeom prst="rect">
            <a:avLst/>
          </a:prstGeom>
          <a:solidFill>
            <a:schemeClr val="bg1">
              <a:lumMod val="95000"/>
            </a:schemeClr>
          </a:solidFill>
          <a:ln>
            <a:solidFill>
              <a:schemeClr val="bg1">
                <a:lumMod val="9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352" dirty="0">
              <a:gradFill>
                <a:gsLst>
                  <a:gs pos="0">
                    <a:srgbClr val="FFFFFF"/>
                  </a:gs>
                  <a:gs pos="100000">
                    <a:srgbClr val="FFFFFF"/>
                  </a:gs>
                </a:gsLst>
                <a:lin ang="5400000" scaled="0"/>
              </a:gradFill>
            </a:endParaRPr>
          </a:p>
        </p:txBody>
      </p:sp>
      <p:sp>
        <p:nvSpPr>
          <p:cNvPr id="8" name="TextBox 7"/>
          <p:cNvSpPr txBox="1"/>
          <p:nvPr/>
        </p:nvSpPr>
        <p:spPr>
          <a:xfrm>
            <a:off x="6141542" y="1638189"/>
            <a:ext cx="5780433" cy="134428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3136" dirty="0">
                <a:latin typeface="Segoe UI Light"/>
              </a:rPr>
              <a:t>ISVs</a:t>
            </a:r>
          </a:p>
        </p:txBody>
      </p:sp>
      <p:sp>
        <p:nvSpPr>
          <p:cNvPr id="13" name="Rectangle 12"/>
          <p:cNvSpPr/>
          <p:nvPr/>
        </p:nvSpPr>
        <p:spPr bwMode="auto">
          <a:xfrm>
            <a:off x="269169" y="2980905"/>
            <a:ext cx="5780434" cy="3584765"/>
          </a:xfrm>
          <a:prstGeom prst="rect">
            <a:avLst/>
          </a:prstGeom>
          <a:solidFill>
            <a:schemeClr val="bg1">
              <a:lumMod val="95000"/>
            </a:schemeClr>
          </a:solidFill>
          <a:ln>
            <a:solidFill>
              <a:schemeClr val="bg1">
                <a:lumMod val="9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352" dirty="0">
              <a:gradFill>
                <a:gsLst>
                  <a:gs pos="0">
                    <a:srgbClr val="FFFFFF"/>
                  </a:gs>
                  <a:gs pos="100000">
                    <a:srgbClr val="FFFFFF"/>
                  </a:gs>
                </a:gsLst>
                <a:lin ang="5400000" scaled="0"/>
              </a:gradFill>
            </a:endParaRPr>
          </a:p>
        </p:txBody>
      </p:sp>
      <p:sp>
        <p:nvSpPr>
          <p:cNvPr id="14" name="TextBox 13"/>
          <p:cNvSpPr txBox="1"/>
          <p:nvPr/>
        </p:nvSpPr>
        <p:spPr>
          <a:xfrm>
            <a:off x="269171" y="1638189"/>
            <a:ext cx="5780433" cy="1344287"/>
          </a:xfrm>
          <a:prstGeom prst="rect">
            <a:avLst/>
          </a:prstGeom>
          <a:solidFill>
            <a:schemeClr val="accent2"/>
          </a:solid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3136" dirty="0">
                <a:latin typeface="Segoe UI Light"/>
              </a:rPr>
              <a:t>Services (SI)</a:t>
            </a:r>
          </a:p>
        </p:txBody>
      </p:sp>
      <p:sp>
        <p:nvSpPr>
          <p:cNvPr id="3" name="Text Placeholder 2"/>
          <p:cNvSpPr>
            <a:spLocks noGrp="1"/>
          </p:cNvSpPr>
          <p:nvPr>
            <p:ph type="body" sz="quarter" idx="10"/>
          </p:nvPr>
        </p:nvSpPr>
        <p:spPr>
          <a:xfrm>
            <a:off x="269170" y="3019508"/>
            <a:ext cx="5257871" cy="3375774"/>
          </a:xfrm>
        </p:spPr>
        <p:txBody>
          <a:bodyPr vert="horz" wrap="square" lIns="0" tIns="179238" rIns="0" bIns="0" rtlCol="0">
            <a:spAutoFit/>
          </a:bodyPr>
          <a:lstStyle/>
          <a:p>
            <a:pPr>
              <a:spcBef>
                <a:spcPts val="1372"/>
              </a:spcBef>
            </a:pPr>
            <a:r>
              <a:rPr lang="en-US" sz="2744" dirty="0"/>
              <a:t>Building solutions for Office 365</a:t>
            </a:r>
          </a:p>
          <a:p>
            <a:pPr marL="448102" indent="-448102">
              <a:spcBef>
                <a:spcPts val="1372"/>
              </a:spcBef>
              <a:buFont typeface="Arial" panose="020B0604020202020204" pitchFamily="34" charset="0"/>
              <a:buChar char="•"/>
            </a:pPr>
            <a:r>
              <a:rPr lang="en-US" sz="1764" dirty="0"/>
              <a:t>Custom apps</a:t>
            </a:r>
          </a:p>
          <a:p>
            <a:pPr>
              <a:spcBef>
                <a:spcPts val="1372"/>
              </a:spcBef>
            </a:pPr>
            <a:r>
              <a:rPr lang="en-US" sz="2744" dirty="0"/>
              <a:t>LOB opportunities</a:t>
            </a:r>
          </a:p>
          <a:p>
            <a:pPr marL="448102" indent="-448102">
              <a:spcBef>
                <a:spcPts val="1372"/>
              </a:spcBef>
              <a:buFont typeface="Arial" panose="020B0604020202020204" pitchFamily="34" charset="0"/>
              <a:buChar char="•"/>
            </a:pPr>
            <a:r>
              <a:rPr lang="en-US" sz="1764" dirty="0"/>
              <a:t>LOB to Office integration scenarios</a:t>
            </a:r>
          </a:p>
          <a:p>
            <a:pPr marL="448102" indent="-448102">
              <a:spcBef>
                <a:spcPts val="1372"/>
              </a:spcBef>
              <a:buFont typeface="Arial" panose="020B0604020202020204" pitchFamily="34" charset="0"/>
              <a:buChar char="•"/>
            </a:pPr>
            <a:r>
              <a:rPr lang="en-US" sz="1764" dirty="0"/>
              <a:t>Mobile applications </a:t>
            </a:r>
          </a:p>
          <a:p>
            <a:pPr>
              <a:spcBef>
                <a:spcPts val="1372"/>
              </a:spcBef>
            </a:pPr>
            <a:r>
              <a:rPr lang="en-US" sz="2744" dirty="0"/>
              <a:t>Migrating to the cloud</a:t>
            </a:r>
          </a:p>
          <a:p>
            <a:pPr marL="280064" indent="-280064">
              <a:spcBef>
                <a:spcPts val="1372"/>
              </a:spcBef>
              <a:buFont typeface="Arial" panose="020B0604020202020204" pitchFamily="34" charset="0"/>
              <a:buChar char="•"/>
            </a:pPr>
            <a:r>
              <a:rPr lang="en-US" sz="1764" dirty="0"/>
              <a:t>Existing solutions and data</a:t>
            </a:r>
          </a:p>
        </p:txBody>
      </p:sp>
      <p:sp>
        <p:nvSpPr>
          <p:cNvPr id="4" name="Text Placeholder 3"/>
          <p:cNvSpPr>
            <a:spLocks noGrp="1"/>
          </p:cNvSpPr>
          <p:nvPr>
            <p:ph type="body" sz="quarter" idx="11"/>
          </p:nvPr>
        </p:nvSpPr>
        <p:spPr>
          <a:xfrm>
            <a:off x="6141542" y="3019507"/>
            <a:ext cx="5780432" cy="2508420"/>
          </a:xfrm>
        </p:spPr>
        <p:txBody>
          <a:bodyPr vert="horz" wrap="square" lIns="0" tIns="179238" rIns="0" bIns="0" rtlCol="0">
            <a:spAutoFit/>
          </a:bodyPr>
          <a:lstStyle/>
          <a:p>
            <a:pPr>
              <a:spcBef>
                <a:spcPts val="1372"/>
              </a:spcBef>
            </a:pPr>
            <a:r>
              <a:rPr lang="en-US" sz="2744" dirty="0"/>
              <a:t>Apps for Office and SharePoint</a:t>
            </a:r>
          </a:p>
          <a:p>
            <a:pPr marL="448102" indent="-448102">
              <a:spcBef>
                <a:spcPts val="1372"/>
              </a:spcBef>
              <a:buFont typeface="Arial" panose="020B0604020202020204" pitchFamily="34" charset="0"/>
              <a:buChar char="•"/>
            </a:pPr>
            <a:r>
              <a:rPr lang="en-US" sz="1764" dirty="0"/>
              <a:t>Outlook, Word, Excel, PowerPoint, Access, SharePoint</a:t>
            </a:r>
          </a:p>
          <a:p>
            <a:pPr>
              <a:spcBef>
                <a:spcPts val="1372"/>
              </a:spcBef>
            </a:pPr>
            <a:r>
              <a:rPr lang="en-US" sz="2744" dirty="0"/>
              <a:t>Apps using Office 365 services</a:t>
            </a:r>
          </a:p>
          <a:p>
            <a:pPr marL="227163" lvl="1" indent="-227163">
              <a:spcBef>
                <a:spcPts val="588"/>
              </a:spcBef>
              <a:buFont typeface="Arial" panose="020B0604020202020204" pitchFamily="34" charset="0"/>
              <a:buChar char="•"/>
            </a:pPr>
            <a:r>
              <a:rPr lang="en-US" sz="1764" dirty="0">
                <a:latin typeface="+mj-lt"/>
              </a:rPr>
              <a:t>SaaS apps integrating to Office 365</a:t>
            </a:r>
          </a:p>
          <a:p>
            <a:pPr marL="227163" lvl="1" indent="-227163">
              <a:spcBef>
                <a:spcPts val="588"/>
              </a:spcBef>
              <a:buFont typeface="Arial" panose="020B0604020202020204" pitchFamily="34" charset="0"/>
              <a:buChar char="•"/>
            </a:pPr>
            <a:r>
              <a:rPr lang="en-US" sz="1764" dirty="0">
                <a:latin typeface="+mj-lt"/>
              </a:rPr>
              <a:t>Mobile apps integrating to Office 365</a:t>
            </a:r>
          </a:p>
          <a:p>
            <a:pPr marL="227163" lvl="1" indent="-227163">
              <a:spcBef>
                <a:spcPts val="588"/>
              </a:spcBef>
              <a:buFont typeface="Arial" panose="020B0604020202020204" pitchFamily="34" charset="0"/>
              <a:buChar char="•"/>
            </a:pPr>
            <a:r>
              <a:rPr lang="en-US" sz="1764" dirty="0">
                <a:latin typeface="+mj-lt"/>
              </a:rPr>
              <a:t>Files, Calendar, Email, People, Office Graph, Search</a:t>
            </a:r>
          </a:p>
        </p:txBody>
      </p:sp>
      <p:sp>
        <p:nvSpPr>
          <p:cNvPr id="6" name="Rectangle 5"/>
          <p:cNvSpPr/>
          <p:nvPr/>
        </p:nvSpPr>
        <p:spPr bwMode="auto">
          <a:xfrm>
            <a:off x="2970218" y="1638189"/>
            <a:ext cx="3079386" cy="1344287"/>
          </a:xfrm>
          <a:prstGeom prst="rect">
            <a:avLst/>
          </a:prstGeom>
          <a:solidFill>
            <a:schemeClr val="bg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4" name="Group 33"/>
          <p:cNvGrpSpPr/>
          <p:nvPr/>
        </p:nvGrpSpPr>
        <p:grpSpPr>
          <a:xfrm>
            <a:off x="3837970" y="1755903"/>
            <a:ext cx="1343884" cy="1108861"/>
            <a:chOff x="427037" y="2854765"/>
            <a:chExt cx="3962400" cy="3269442"/>
          </a:xfrm>
        </p:grpSpPr>
        <p:sp>
          <p:nvSpPr>
            <p:cNvPr id="35" name="Freeform 34"/>
            <p:cNvSpPr>
              <a:spLocks noEditPoints="1"/>
            </p:cNvSpPr>
            <p:nvPr/>
          </p:nvSpPr>
          <p:spPr bwMode="auto">
            <a:xfrm>
              <a:off x="427037" y="2854765"/>
              <a:ext cx="3962400" cy="3269442"/>
            </a:xfrm>
            <a:custGeom>
              <a:avLst/>
              <a:gdLst>
                <a:gd name="T0" fmla="*/ 896 w 907"/>
                <a:gd name="T1" fmla="*/ 0 h 748"/>
                <a:gd name="T2" fmla="*/ 11 w 907"/>
                <a:gd name="T3" fmla="*/ 0 h 748"/>
                <a:gd name="T4" fmla="*/ 0 w 907"/>
                <a:gd name="T5" fmla="*/ 11 h 748"/>
                <a:gd name="T6" fmla="*/ 0 w 907"/>
                <a:gd name="T7" fmla="*/ 589 h 748"/>
                <a:gd name="T8" fmla="*/ 11 w 907"/>
                <a:gd name="T9" fmla="*/ 600 h 748"/>
                <a:gd name="T10" fmla="*/ 390 w 907"/>
                <a:gd name="T11" fmla="*/ 600 h 748"/>
                <a:gd name="T12" fmla="*/ 390 w 907"/>
                <a:gd name="T13" fmla="*/ 679 h 748"/>
                <a:gd name="T14" fmla="*/ 251 w 907"/>
                <a:gd name="T15" fmla="*/ 679 h 748"/>
                <a:gd name="T16" fmla="*/ 218 w 907"/>
                <a:gd name="T17" fmla="*/ 733 h 748"/>
                <a:gd name="T18" fmla="*/ 218 w 907"/>
                <a:gd name="T19" fmla="*/ 748 h 748"/>
                <a:gd name="T20" fmla="*/ 690 w 907"/>
                <a:gd name="T21" fmla="*/ 748 h 748"/>
                <a:gd name="T22" fmla="*/ 690 w 907"/>
                <a:gd name="T23" fmla="*/ 733 h 748"/>
                <a:gd name="T24" fmla="*/ 648 w 907"/>
                <a:gd name="T25" fmla="*/ 679 h 748"/>
                <a:gd name="T26" fmla="*/ 513 w 907"/>
                <a:gd name="T27" fmla="*/ 679 h 748"/>
                <a:gd name="T28" fmla="*/ 513 w 907"/>
                <a:gd name="T29" fmla="*/ 600 h 748"/>
                <a:gd name="T30" fmla="*/ 896 w 907"/>
                <a:gd name="T31" fmla="*/ 600 h 748"/>
                <a:gd name="T32" fmla="*/ 907 w 907"/>
                <a:gd name="T33" fmla="*/ 589 h 748"/>
                <a:gd name="T34" fmla="*/ 907 w 907"/>
                <a:gd name="T35" fmla="*/ 11 h 748"/>
                <a:gd name="T36" fmla="*/ 896 w 907"/>
                <a:gd name="T37" fmla="*/ 0 h 748"/>
                <a:gd name="T38" fmla="*/ 441 w 907"/>
                <a:gd name="T39" fmla="*/ 560 h 748"/>
                <a:gd name="T40" fmla="*/ 453 w 907"/>
                <a:gd name="T41" fmla="*/ 549 h 748"/>
                <a:gd name="T42" fmla="*/ 464 w 907"/>
                <a:gd name="T43" fmla="*/ 560 h 748"/>
                <a:gd name="T44" fmla="*/ 453 w 907"/>
                <a:gd name="T45" fmla="*/ 571 h 748"/>
                <a:gd name="T46" fmla="*/ 441 w 907"/>
                <a:gd name="T47" fmla="*/ 560 h 748"/>
                <a:gd name="T48" fmla="*/ 877 w 907"/>
                <a:gd name="T49" fmla="*/ 514 h 748"/>
                <a:gd name="T50" fmla="*/ 31 w 907"/>
                <a:gd name="T51" fmla="*/ 514 h 748"/>
                <a:gd name="T52" fmla="*/ 31 w 907"/>
                <a:gd name="T53" fmla="*/ 62 h 748"/>
                <a:gd name="T54" fmla="*/ 877 w 907"/>
                <a:gd name="T55" fmla="*/ 62 h 748"/>
                <a:gd name="T56" fmla="*/ 877 w 907"/>
                <a:gd name="T57" fmla="*/ 514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07" h="748">
                  <a:moveTo>
                    <a:pt x="896" y="0"/>
                  </a:moveTo>
                  <a:cubicBezTo>
                    <a:pt x="11" y="0"/>
                    <a:pt x="11" y="0"/>
                    <a:pt x="11" y="0"/>
                  </a:cubicBezTo>
                  <a:cubicBezTo>
                    <a:pt x="5" y="0"/>
                    <a:pt x="0" y="5"/>
                    <a:pt x="0" y="11"/>
                  </a:cubicBezTo>
                  <a:cubicBezTo>
                    <a:pt x="0" y="589"/>
                    <a:pt x="0" y="589"/>
                    <a:pt x="0" y="589"/>
                  </a:cubicBezTo>
                  <a:cubicBezTo>
                    <a:pt x="0" y="595"/>
                    <a:pt x="5" y="600"/>
                    <a:pt x="11" y="600"/>
                  </a:cubicBezTo>
                  <a:cubicBezTo>
                    <a:pt x="390" y="600"/>
                    <a:pt x="390" y="600"/>
                    <a:pt x="390" y="600"/>
                  </a:cubicBezTo>
                  <a:cubicBezTo>
                    <a:pt x="390" y="679"/>
                    <a:pt x="390" y="679"/>
                    <a:pt x="390" y="679"/>
                  </a:cubicBezTo>
                  <a:cubicBezTo>
                    <a:pt x="251" y="679"/>
                    <a:pt x="251" y="679"/>
                    <a:pt x="251" y="679"/>
                  </a:cubicBezTo>
                  <a:cubicBezTo>
                    <a:pt x="218" y="733"/>
                    <a:pt x="218" y="733"/>
                    <a:pt x="218" y="733"/>
                  </a:cubicBezTo>
                  <a:cubicBezTo>
                    <a:pt x="218" y="748"/>
                    <a:pt x="218" y="748"/>
                    <a:pt x="218" y="748"/>
                  </a:cubicBezTo>
                  <a:cubicBezTo>
                    <a:pt x="690" y="748"/>
                    <a:pt x="690" y="748"/>
                    <a:pt x="690" y="748"/>
                  </a:cubicBezTo>
                  <a:cubicBezTo>
                    <a:pt x="690" y="733"/>
                    <a:pt x="690" y="733"/>
                    <a:pt x="690" y="733"/>
                  </a:cubicBezTo>
                  <a:cubicBezTo>
                    <a:pt x="648" y="679"/>
                    <a:pt x="648" y="679"/>
                    <a:pt x="648" y="679"/>
                  </a:cubicBezTo>
                  <a:cubicBezTo>
                    <a:pt x="513" y="679"/>
                    <a:pt x="513" y="679"/>
                    <a:pt x="513" y="679"/>
                  </a:cubicBezTo>
                  <a:cubicBezTo>
                    <a:pt x="513" y="600"/>
                    <a:pt x="513" y="600"/>
                    <a:pt x="513" y="600"/>
                  </a:cubicBezTo>
                  <a:cubicBezTo>
                    <a:pt x="896" y="600"/>
                    <a:pt x="896" y="600"/>
                    <a:pt x="896" y="600"/>
                  </a:cubicBezTo>
                  <a:cubicBezTo>
                    <a:pt x="902" y="600"/>
                    <a:pt x="907" y="595"/>
                    <a:pt x="907" y="589"/>
                  </a:cubicBezTo>
                  <a:cubicBezTo>
                    <a:pt x="907" y="11"/>
                    <a:pt x="907" y="11"/>
                    <a:pt x="907" y="11"/>
                  </a:cubicBezTo>
                  <a:cubicBezTo>
                    <a:pt x="907" y="5"/>
                    <a:pt x="902" y="0"/>
                    <a:pt x="896" y="0"/>
                  </a:cubicBezTo>
                  <a:moveTo>
                    <a:pt x="441" y="560"/>
                  </a:moveTo>
                  <a:cubicBezTo>
                    <a:pt x="441" y="554"/>
                    <a:pt x="446" y="549"/>
                    <a:pt x="453" y="549"/>
                  </a:cubicBezTo>
                  <a:cubicBezTo>
                    <a:pt x="459" y="549"/>
                    <a:pt x="464" y="554"/>
                    <a:pt x="464" y="560"/>
                  </a:cubicBezTo>
                  <a:cubicBezTo>
                    <a:pt x="464" y="566"/>
                    <a:pt x="459" y="571"/>
                    <a:pt x="453" y="571"/>
                  </a:cubicBezTo>
                  <a:cubicBezTo>
                    <a:pt x="446" y="571"/>
                    <a:pt x="441" y="566"/>
                    <a:pt x="441" y="560"/>
                  </a:cubicBezTo>
                  <a:moveTo>
                    <a:pt x="877" y="514"/>
                  </a:moveTo>
                  <a:cubicBezTo>
                    <a:pt x="31" y="514"/>
                    <a:pt x="31" y="514"/>
                    <a:pt x="31" y="514"/>
                  </a:cubicBezTo>
                  <a:cubicBezTo>
                    <a:pt x="31" y="62"/>
                    <a:pt x="31" y="62"/>
                    <a:pt x="31" y="62"/>
                  </a:cubicBezTo>
                  <a:cubicBezTo>
                    <a:pt x="877" y="62"/>
                    <a:pt x="877" y="62"/>
                    <a:pt x="877" y="62"/>
                  </a:cubicBezTo>
                  <a:cubicBezTo>
                    <a:pt x="877" y="514"/>
                    <a:pt x="877" y="514"/>
                    <a:pt x="877" y="514"/>
                  </a:cubicBezTo>
                </a:path>
              </a:pathLst>
            </a:custGeom>
            <a:solidFill>
              <a:schemeClr val="tx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pic>
          <p:nvPicPr>
            <p:cNvPr id="36" name="Picture 3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04962" y="3267524"/>
              <a:ext cx="1412876" cy="307302"/>
            </a:xfrm>
            <a:prstGeom prst="rect">
              <a:avLst/>
            </a:prstGeom>
          </p:spPr>
        </p:pic>
        <p:grpSp>
          <p:nvGrpSpPr>
            <p:cNvPr id="37" name="Group 36"/>
            <p:cNvGrpSpPr/>
            <p:nvPr/>
          </p:nvGrpSpPr>
          <p:grpSpPr>
            <a:xfrm>
              <a:off x="3113985" y="3642449"/>
              <a:ext cx="671103" cy="679847"/>
              <a:chOff x="7952502" y="-559369"/>
              <a:chExt cx="487363" cy="493712"/>
            </a:xfrm>
          </p:grpSpPr>
          <p:sp>
            <p:nvSpPr>
              <p:cNvPr id="152" name="Rectangle 32"/>
              <p:cNvSpPr>
                <a:spLocks noChangeArrowheads="1"/>
              </p:cNvSpPr>
              <p:nvPr/>
            </p:nvSpPr>
            <p:spPr bwMode="auto">
              <a:xfrm>
                <a:off x="7952502" y="-559369"/>
                <a:ext cx="487363" cy="493712"/>
              </a:xfrm>
              <a:prstGeom prst="rect">
                <a:avLst/>
              </a:prstGeom>
              <a:solidFill>
                <a:srgbClr val="BBBD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53" name="Rectangle 144"/>
              <p:cNvSpPr>
                <a:spLocks noChangeArrowheads="1"/>
              </p:cNvSpPr>
              <p:nvPr/>
            </p:nvSpPr>
            <p:spPr bwMode="auto">
              <a:xfrm>
                <a:off x="8065215" y="-430781"/>
                <a:ext cx="261938" cy="260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54" name="Rectangle 145"/>
              <p:cNvSpPr>
                <a:spLocks noChangeArrowheads="1"/>
              </p:cNvSpPr>
              <p:nvPr/>
            </p:nvSpPr>
            <p:spPr bwMode="auto">
              <a:xfrm>
                <a:off x="8084265" y="-287906"/>
                <a:ext cx="41275" cy="98425"/>
              </a:xfrm>
              <a:prstGeom prst="rect">
                <a:avLst/>
              </a:prstGeom>
              <a:solidFill>
                <a:srgbClr val="672A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55" name="Rectangle 146"/>
              <p:cNvSpPr>
                <a:spLocks noChangeArrowheads="1"/>
              </p:cNvSpPr>
              <p:nvPr/>
            </p:nvSpPr>
            <p:spPr bwMode="auto">
              <a:xfrm>
                <a:off x="8203327" y="-314894"/>
                <a:ext cx="46038" cy="125412"/>
              </a:xfrm>
              <a:prstGeom prst="rect">
                <a:avLst/>
              </a:prstGeom>
              <a:solidFill>
                <a:srgbClr val="672A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56" name="Rectangle 147"/>
              <p:cNvSpPr>
                <a:spLocks noChangeArrowheads="1"/>
              </p:cNvSpPr>
              <p:nvPr/>
            </p:nvSpPr>
            <p:spPr bwMode="auto">
              <a:xfrm>
                <a:off x="8268415" y="-397444"/>
                <a:ext cx="41275" cy="207962"/>
              </a:xfrm>
              <a:prstGeom prst="rect">
                <a:avLst/>
              </a:prstGeom>
              <a:solidFill>
                <a:srgbClr val="672A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57" name="Rectangle 148"/>
              <p:cNvSpPr>
                <a:spLocks noChangeArrowheads="1"/>
              </p:cNvSpPr>
              <p:nvPr/>
            </p:nvSpPr>
            <p:spPr bwMode="auto">
              <a:xfrm>
                <a:off x="8143002" y="-329181"/>
                <a:ext cx="41275" cy="139700"/>
              </a:xfrm>
              <a:prstGeom prst="rect">
                <a:avLst/>
              </a:prstGeom>
              <a:solidFill>
                <a:srgbClr val="672A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38" name="Group 37"/>
            <p:cNvGrpSpPr/>
            <p:nvPr/>
          </p:nvGrpSpPr>
          <p:grpSpPr>
            <a:xfrm>
              <a:off x="815827" y="3679889"/>
              <a:ext cx="299401" cy="300366"/>
              <a:chOff x="5659496" y="3437645"/>
              <a:chExt cx="348237" cy="349360"/>
            </a:xfrm>
          </p:grpSpPr>
          <p:sp>
            <p:nvSpPr>
              <p:cNvPr id="148" name="Rectangle 33"/>
              <p:cNvSpPr>
                <a:spLocks noChangeArrowheads="1"/>
              </p:cNvSpPr>
              <p:nvPr/>
            </p:nvSpPr>
            <p:spPr bwMode="auto">
              <a:xfrm>
                <a:off x="5659496" y="3437645"/>
                <a:ext cx="348237" cy="349360"/>
              </a:xfrm>
              <a:prstGeom prst="rect">
                <a:avLst/>
              </a:prstGeom>
              <a:solidFill>
                <a:schemeClr val="bg1">
                  <a:lumMod val="95000"/>
                </a:schemeClr>
              </a:solidFill>
              <a:ln>
                <a:noFill/>
              </a:ln>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49" name="Oval 47"/>
              <p:cNvSpPr>
                <a:spLocks noChangeArrowheads="1"/>
              </p:cNvSpPr>
              <p:nvPr/>
            </p:nvSpPr>
            <p:spPr bwMode="auto">
              <a:xfrm>
                <a:off x="5784188" y="3507293"/>
                <a:ext cx="50551" cy="50550"/>
              </a:xfrm>
              <a:prstGeom prst="ellipse">
                <a:avLst/>
              </a:prstGeom>
              <a:noFill/>
              <a:ln w="7938" cap="flat">
                <a:solidFill>
                  <a:srgbClr val="BBBDB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50" name="Oval 48"/>
              <p:cNvSpPr>
                <a:spLocks noChangeArrowheads="1"/>
              </p:cNvSpPr>
              <p:nvPr/>
            </p:nvSpPr>
            <p:spPr bwMode="auto">
              <a:xfrm>
                <a:off x="5768461" y="3490443"/>
                <a:ext cx="85374" cy="86497"/>
              </a:xfrm>
              <a:prstGeom prst="ellipse">
                <a:avLst/>
              </a:prstGeom>
              <a:noFill/>
              <a:ln w="7938" cap="flat">
                <a:solidFill>
                  <a:srgbClr val="BBBDB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51" name="Freeform 49"/>
              <p:cNvSpPr>
                <a:spLocks/>
              </p:cNvSpPr>
              <p:nvPr/>
            </p:nvSpPr>
            <p:spPr bwMode="auto">
              <a:xfrm>
                <a:off x="5762844" y="3520773"/>
                <a:ext cx="141541" cy="217929"/>
              </a:xfrm>
              <a:custGeom>
                <a:avLst/>
                <a:gdLst>
                  <a:gd name="T0" fmla="*/ 53 w 53"/>
                  <a:gd name="T1" fmla="*/ 57 h 82"/>
                  <a:gd name="T2" fmla="*/ 53 w 53"/>
                  <a:gd name="T3" fmla="*/ 55 h 82"/>
                  <a:gd name="T4" fmla="*/ 53 w 53"/>
                  <a:gd name="T5" fmla="*/ 55 h 82"/>
                  <a:gd name="T6" fmla="*/ 53 w 53"/>
                  <a:gd name="T7" fmla="*/ 46 h 82"/>
                  <a:gd name="T8" fmla="*/ 53 w 53"/>
                  <a:gd name="T9" fmla="*/ 35 h 82"/>
                  <a:gd name="T10" fmla="*/ 53 w 53"/>
                  <a:gd name="T11" fmla="*/ 35 h 82"/>
                  <a:gd name="T12" fmla="*/ 48 w 53"/>
                  <a:gd name="T13" fmla="*/ 30 h 82"/>
                  <a:gd name="T14" fmla="*/ 43 w 53"/>
                  <a:gd name="T15" fmla="*/ 35 h 82"/>
                  <a:gd name="T16" fmla="*/ 43 w 53"/>
                  <a:gd name="T17" fmla="*/ 33 h 82"/>
                  <a:gd name="T18" fmla="*/ 38 w 53"/>
                  <a:gd name="T19" fmla="*/ 27 h 82"/>
                  <a:gd name="T20" fmla="*/ 33 w 53"/>
                  <a:gd name="T21" fmla="*/ 33 h 82"/>
                  <a:gd name="T22" fmla="*/ 33 w 53"/>
                  <a:gd name="T23" fmla="*/ 30 h 82"/>
                  <a:gd name="T24" fmla="*/ 28 w 53"/>
                  <a:gd name="T25" fmla="*/ 25 h 82"/>
                  <a:gd name="T26" fmla="*/ 23 w 53"/>
                  <a:gd name="T27" fmla="*/ 30 h 82"/>
                  <a:gd name="T28" fmla="*/ 23 w 53"/>
                  <a:gd name="T29" fmla="*/ 5 h 82"/>
                  <a:gd name="T30" fmla="*/ 17 w 53"/>
                  <a:gd name="T31" fmla="*/ 0 h 82"/>
                  <a:gd name="T32" fmla="*/ 12 w 53"/>
                  <a:gd name="T33" fmla="*/ 5 h 82"/>
                  <a:gd name="T34" fmla="*/ 12 w 53"/>
                  <a:gd name="T35" fmla="*/ 35 h 82"/>
                  <a:gd name="T36" fmla="*/ 12 w 53"/>
                  <a:gd name="T37" fmla="*/ 50 h 82"/>
                  <a:gd name="T38" fmla="*/ 10 w 53"/>
                  <a:gd name="T39" fmla="*/ 52 h 82"/>
                  <a:gd name="T40" fmla="*/ 10 w 53"/>
                  <a:gd name="T41" fmla="*/ 40 h 82"/>
                  <a:gd name="T42" fmla="*/ 5 w 53"/>
                  <a:gd name="T43" fmla="*/ 35 h 82"/>
                  <a:gd name="T44" fmla="*/ 0 w 53"/>
                  <a:gd name="T45" fmla="*/ 35 h 82"/>
                  <a:gd name="T46" fmla="*/ 0 w 53"/>
                  <a:gd name="T47" fmla="*/ 40 h 82"/>
                  <a:gd name="T48" fmla="*/ 0 w 53"/>
                  <a:gd name="T49" fmla="*/ 55 h 82"/>
                  <a:gd name="T50" fmla="*/ 0 w 53"/>
                  <a:gd name="T51" fmla="*/ 55 h 82"/>
                  <a:gd name="T52" fmla="*/ 0 w 53"/>
                  <a:gd name="T53" fmla="*/ 55 h 82"/>
                  <a:gd name="T54" fmla="*/ 27 w 53"/>
                  <a:gd name="T55" fmla="*/ 82 h 82"/>
                  <a:gd name="T56" fmla="*/ 53 w 53"/>
                  <a:gd name="T57" fmla="*/ 58 h 82"/>
                  <a:gd name="T58" fmla="*/ 53 w 53"/>
                  <a:gd name="T59" fmla="*/ 58 h 82"/>
                  <a:gd name="T60" fmla="*/ 53 w 53"/>
                  <a:gd name="T61" fmla="*/ 5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 h="82">
                    <a:moveTo>
                      <a:pt x="53" y="57"/>
                    </a:moveTo>
                    <a:cubicBezTo>
                      <a:pt x="53" y="56"/>
                      <a:pt x="53" y="56"/>
                      <a:pt x="53" y="55"/>
                    </a:cubicBezTo>
                    <a:cubicBezTo>
                      <a:pt x="53" y="55"/>
                      <a:pt x="53" y="55"/>
                      <a:pt x="53" y="55"/>
                    </a:cubicBezTo>
                    <a:cubicBezTo>
                      <a:pt x="53" y="46"/>
                      <a:pt x="53" y="46"/>
                      <a:pt x="53" y="46"/>
                    </a:cubicBezTo>
                    <a:cubicBezTo>
                      <a:pt x="53" y="35"/>
                      <a:pt x="53" y="35"/>
                      <a:pt x="53" y="35"/>
                    </a:cubicBezTo>
                    <a:cubicBezTo>
                      <a:pt x="53" y="35"/>
                      <a:pt x="53" y="35"/>
                      <a:pt x="53" y="35"/>
                    </a:cubicBezTo>
                    <a:cubicBezTo>
                      <a:pt x="53" y="32"/>
                      <a:pt x="51" y="30"/>
                      <a:pt x="48" y="30"/>
                    </a:cubicBezTo>
                    <a:cubicBezTo>
                      <a:pt x="45" y="30"/>
                      <a:pt x="43" y="32"/>
                      <a:pt x="43" y="35"/>
                    </a:cubicBezTo>
                    <a:cubicBezTo>
                      <a:pt x="43" y="33"/>
                      <a:pt x="43" y="33"/>
                      <a:pt x="43" y="33"/>
                    </a:cubicBezTo>
                    <a:cubicBezTo>
                      <a:pt x="43" y="30"/>
                      <a:pt x="41" y="27"/>
                      <a:pt x="38" y="27"/>
                    </a:cubicBezTo>
                    <a:cubicBezTo>
                      <a:pt x="35" y="27"/>
                      <a:pt x="33" y="30"/>
                      <a:pt x="33" y="33"/>
                    </a:cubicBezTo>
                    <a:cubicBezTo>
                      <a:pt x="33" y="30"/>
                      <a:pt x="33" y="30"/>
                      <a:pt x="33" y="30"/>
                    </a:cubicBezTo>
                    <a:cubicBezTo>
                      <a:pt x="33" y="27"/>
                      <a:pt x="31" y="25"/>
                      <a:pt x="28" y="25"/>
                    </a:cubicBezTo>
                    <a:cubicBezTo>
                      <a:pt x="25" y="25"/>
                      <a:pt x="23" y="27"/>
                      <a:pt x="23" y="30"/>
                    </a:cubicBezTo>
                    <a:cubicBezTo>
                      <a:pt x="23" y="5"/>
                      <a:pt x="23" y="5"/>
                      <a:pt x="23" y="5"/>
                    </a:cubicBezTo>
                    <a:cubicBezTo>
                      <a:pt x="23" y="2"/>
                      <a:pt x="20" y="0"/>
                      <a:pt x="17" y="0"/>
                    </a:cubicBezTo>
                    <a:cubicBezTo>
                      <a:pt x="15" y="0"/>
                      <a:pt x="12" y="2"/>
                      <a:pt x="12" y="5"/>
                    </a:cubicBezTo>
                    <a:cubicBezTo>
                      <a:pt x="12" y="35"/>
                      <a:pt x="12" y="35"/>
                      <a:pt x="12" y="35"/>
                    </a:cubicBezTo>
                    <a:cubicBezTo>
                      <a:pt x="12" y="50"/>
                      <a:pt x="12" y="50"/>
                      <a:pt x="12" y="50"/>
                    </a:cubicBezTo>
                    <a:cubicBezTo>
                      <a:pt x="12" y="51"/>
                      <a:pt x="12" y="52"/>
                      <a:pt x="10" y="52"/>
                    </a:cubicBezTo>
                    <a:cubicBezTo>
                      <a:pt x="10" y="40"/>
                      <a:pt x="10" y="40"/>
                      <a:pt x="10" y="40"/>
                    </a:cubicBezTo>
                    <a:cubicBezTo>
                      <a:pt x="10" y="37"/>
                      <a:pt x="8" y="35"/>
                      <a:pt x="5" y="35"/>
                    </a:cubicBezTo>
                    <a:cubicBezTo>
                      <a:pt x="0" y="35"/>
                      <a:pt x="0" y="35"/>
                      <a:pt x="0" y="35"/>
                    </a:cubicBezTo>
                    <a:cubicBezTo>
                      <a:pt x="0" y="40"/>
                      <a:pt x="0" y="40"/>
                      <a:pt x="0" y="40"/>
                    </a:cubicBezTo>
                    <a:cubicBezTo>
                      <a:pt x="0" y="55"/>
                      <a:pt x="0" y="55"/>
                      <a:pt x="0" y="55"/>
                    </a:cubicBezTo>
                    <a:cubicBezTo>
                      <a:pt x="0" y="55"/>
                      <a:pt x="0" y="55"/>
                      <a:pt x="0" y="55"/>
                    </a:cubicBezTo>
                    <a:cubicBezTo>
                      <a:pt x="0" y="55"/>
                      <a:pt x="0" y="55"/>
                      <a:pt x="0" y="55"/>
                    </a:cubicBezTo>
                    <a:cubicBezTo>
                      <a:pt x="0" y="70"/>
                      <a:pt x="12" y="82"/>
                      <a:pt x="27" y="82"/>
                    </a:cubicBezTo>
                    <a:cubicBezTo>
                      <a:pt x="40" y="82"/>
                      <a:pt x="52" y="71"/>
                      <a:pt x="53" y="58"/>
                    </a:cubicBezTo>
                    <a:cubicBezTo>
                      <a:pt x="53" y="58"/>
                      <a:pt x="53" y="58"/>
                      <a:pt x="53" y="58"/>
                    </a:cubicBezTo>
                    <a:lnTo>
                      <a:pt x="53" y="57"/>
                    </a:ln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39" name="Group 38"/>
            <p:cNvGrpSpPr/>
            <p:nvPr/>
          </p:nvGrpSpPr>
          <p:grpSpPr>
            <a:xfrm>
              <a:off x="2437361" y="4384680"/>
              <a:ext cx="414786" cy="420193"/>
              <a:chOff x="4947295" y="3002911"/>
              <a:chExt cx="344867" cy="349360"/>
            </a:xfrm>
          </p:grpSpPr>
          <p:sp>
            <p:nvSpPr>
              <p:cNvPr id="143" name="Rectangle 19"/>
              <p:cNvSpPr>
                <a:spLocks noChangeArrowheads="1"/>
              </p:cNvSpPr>
              <p:nvPr/>
            </p:nvSpPr>
            <p:spPr bwMode="auto">
              <a:xfrm>
                <a:off x="4947295" y="3002911"/>
                <a:ext cx="344867" cy="349360"/>
              </a:xfrm>
              <a:prstGeom prst="rect">
                <a:avLst/>
              </a:prstGeom>
              <a:solidFill>
                <a:srgbClr val="BBBD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44" name="Freeform 58"/>
              <p:cNvSpPr>
                <a:spLocks/>
              </p:cNvSpPr>
              <p:nvPr/>
            </p:nvSpPr>
            <p:spPr bwMode="auto">
              <a:xfrm>
                <a:off x="5032670" y="3144452"/>
                <a:ext cx="177489" cy="122444"/>
              </a:xfrm>
              <a:custGeom>
                <a:avLst/>
                <a:gdLst>
                  <a:gd name="T0" fmla="*/ 67 w 67"/>
                  <a:gd name="T1" fmla="*/ 44 h 46"/>
                  <a:gd name="T2" fmla="*/ 65 w 67"/>
                  <a:gd name="T3" fmla="*/ 46 h 46"/>
                  <a:gd name="T4" fmla="*/ 2 w 67"/>
                  <a:gd name="T5" fmla="*/ 46 h 46"/>
                  <a:gd name="T6" fmla="*/ 0 w 67"/>
                  <a:gd name="T7" fmla="*/ 44 h 46"/>
                  <a:gd name="T8" fmla="*/ 0 w 67"/>
                  <a:gd name="T9" fmla="*/ 3 h 46"/>
                  <a:gd name="T10" fmla="*/ 2 w 67"/>
                  <a:gd name="T11" fmla="*/ 0 h 46"/>
                  <a:gd name="T12" fmla="*/ 65 w 67"/>
                  <a:gd name="T13" fmla="*/ 0 h 46"/>
                  <a:gd name="T14" fmla="*/ 67 w 67"/>
                  <a:gd name="T15" fmla="*/ 3 h 46"/>
                  <a:gd name="T16" fmla="*/ 67 w 67"/>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46">
                    <a:moveTo>
                      <a:pt x="67" y="44"/>
                    </a:moveTo>
                    <a:cubicBezTo>
                      <a:pt x="67" y="45"/>
                      <a:pt x="66" y="46"/>
                      <a:pt x="65" y="46"/>
                    </a:cubicBezTo>
                    <a:cubicBezTo>
                      <a:pt x="2" y="46"/>
                      <a:pt x="2" y="46"/>
                      <a:pt x="2" y="46"/>
                    </a:cubicBezTo>
                    <a:cubicBezTo>
                      <a:pt x="1" y="46"/>
                      <a:pt x="0" y="45"/>
                      <a:pt x="0" y="44"/>
                    </a:cubicBezTo>
                    <a:cubicBezTo>
                      <a:pt x="0" y="3"/>
                      <a:pt x="0" y="3"/>
                      <a:pt x="0" y="3"/>
                    </a:cubicBezTo>
                    <a:cubicBezTo>
                      <a:pt x="0" y="1"/>
                      <a:pt x="1" y="0"/>
                      <a:pt x="2" y="0"/>
                    </a:cubicBezTo>
                    <a:cubicBezTo>
                      <a:pt x="65" y="0"/>
                      <a:pt x="65" y="0"/>
                      <a:pt x="65" y="0"/>
                    </a:cubicBezTo>
                    <a:cubicBezTo>
                      <a:pt x="66" y="0"/>
                      <a:pt x="67" y="1"/>
                      <a:pt x="67" y="3"/>
                    </a:cubicBezTo>
                    <a:lnTo>
                      <a:pt x="67" y="44"/>
                    </a:ln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45" name="Freeform 59"/>
              <p:cNvSpPr>
                <a:spLocks/>
              </p:cNvSpPr>
              <p:nvPr/>
            </p:nvSpPr>
            <p:spPr bwMode="auto">
              <a:xfrm>
                <a:off x="5042780" y="3154562"/>
                <a:ext cx="151652" cy="98854"/>
              </a:xfrm>
              <a:custGeom>
                <a:avLst/>
                <a:gdLst>
                  <a:gd name="T0" fmla="*/ 55 w 57"/>
                  <a:gd name="T1" fmla="*/ 4 h 37"/>
                  <a:gd name="T2" fmla="*/ 29 w 57"/>
                  <a:gd name="T3" fmla="*/ 0 h 37"/>
                  <a:gd name="T4" fmla="*/ 3 w 57"/>
                  <a:gd name="T5" fmla="*/ 4 h 37"/>
                  <a:gd name="T6" fmla="*/ 3 w 57"/>
                  <a:gd name="T7" fmla="*/ 4 h 37"/>
                  <a:gd name="T8" fmla="*/ 0 w 57"/>
                  <a:gd name="T9" fmla="*/ 19 h 37"/>
                  <a:gd name="T10" fmla="*/ 3 w 57"/>
                  <a:gd name="T11" fmla="*/ 34 h 37"/>
                  <a:gd name="T12" fmla="*/ 3 w 57"/>
                  <a:gd name="T13" fmla="*/ 34 h 37"/>
                  <a:gd name="T14" fmla="*/ 29 w 57"/>
                  <a:gd name="T15" fmla="*/ 37 h 37"/>
                  <a:gd name="T16" fmla="*/ 55 w 57"/>
                  <a:gd name="T17" fmla="*/ 34 h 37"/>
                  <a:gd name="T18" fmla="*/ 57 w 57"/>
                  <a:gd name="T19" fmla="*/ 19 h 37"/>
                  <a:gd name="T20" fmla="*/ 55 w 57"/>
                  <a:gd name="T21"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37">
                    <a:moveTo>
                      <a:pt x="55" y="4"/>
                    </a:moveTo>
                    <a:cubicBezTo>
                      <a:pt x="46" y="1"/>
                      <a:pt x="38" y="0"/>
                      <a:pt x="29" y="0"/>
                    </a:cubicBezTo>
                    <a:cubicBezTo>
                      <a:pt x="20" y="0"/>
                      <a:pt x="11" y="1"/>
                      <a:pt x="3" y="4"/>
                    </a:cubicBezTo>
                    <a:cubicBezTo>
                      <a:pt x="3" y="4"/>
                      <a:pt x="3" y="4"/>
                      <a:pt x="3" y="4"/>
                    </a:cubicBezTo>
                    <a:cubicBezTo>
                      <a:pt x="1" y="8"/>
                      <a:pt x="0" y="13"/>
                      <a:pt x="0" y="19"/>
                    </a:cubicBezTo>
                    <a:cubicBezTo>
                      <a:pt x="0" y="24"/>
                      <a:pt x="1" y="29"/>
                      <a:pt x="3" y="34"/>
                    </a:cubicBezTo>
                    <a:cubicBezTo>
                      <a:pt x="3" y="34"/>
                      <a:pt x="3" y="34"/>
                      <a:pt x="3" y="34"/>
                    </a:cubicBezTo>
                    <a:cubicBezTo>
                      <a:pt x="11" y="36"/>
                      <a:pt x="20" y="37"/>
                      <a:pt x="29" y="37"/>
                    </a:cubicBezTo>
                    <a:cubicBezTo>
                      <a:pt x="38" y="37"/>
                      <a:pt x="46" y="36"/>
                      <a:pt x="55" y="34"/>
                    </a:cubicBezTo>
                    <a:cubicBezTo>
                      <a:pt x="56" y="29"/>
                      <a:pt x="57" y="24"/>
                      <a:pt x="57" y="19"/>
                    </a:cubicBezTo>
                    <a:cubicBezTo>
                      <a:pt x="57" y="13"/>
                      <a:pt x="56" y="8"/>
                      <a:pt x="55"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46" name="Freeform 60"/>
              <p:cNvSpPr>
                <a:spLocks/>
              </p:cNvSpPr>
              <p:nvPr/>
            </p:nvSpPr>
            <p:spPr bwMode="auto">
              <a:xfrm>
                <a:off x="5058507" y="3074805"/>
                <a:ext cx="120198" cy="60661"/>
              </a:xfrm>
              <a:custGeom>
                <a:avLst/>
                <a:gdLst>
                  <a:gd name="T0" fmla="*/ 0 w 107"/>
                  <a:gd name="T1" fmla="*/ 0 h 54"/>
                  <a:gd name="T2" fmla="*/ 55 w 107"/>
                  <a:gd name="T3" fmla="*/ 54 h 54"/>
                  <a:gd name="T4" fmla="*/ 107 w 107"/>
                  <a:gd name="T5" fmla="*/ 0 h 54"/>
                </a:gdLst>
                <a:ahLst/>
                <a:cxnLst>
                  <a:cxn ang="0">
                    <a:pos x="T0" y="T1"/>
                  </a:cxn>
                  <a:cxn ang="0">
                    <a:pos x="T2" y="T3"/>
                  </a:cxn>
                  <a:cxn ang="0">
                    <a:pos x="T4" y="T5"/>
                  </a:cxn>
                </a:cxnLst>
                <a:rect l="0" t="0" r="r" b="b"/>
                <a:pathLst>
                  <a:path w="107" h="54">
                    <a:moveTo>
                      <a:pt x="0" y="0"/>
                    </a:moveTo>
                    <a:lnTo>
                      <a:pt x="55" y="54"/>
                    </a:lnTo>
                    <a:lnTo>
                      <a:pt x="107" y="0"/>
                    </a:lnTo>
                  </a:path>
                </a:pathLst>
              </a:custGeom>
              <a:noFill/>
              <a:ln w="11113" cap="rnd">
                <a:solidFill>
                  <a:srgbClr val="672A7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47" name="Freeform 61"/>
              <p:cNvSpPr>
                <a:spLocks/>
              </p:cNvSpPr>
              <p:nvPr/>
            </p:nvSpPr>
            <p:spPr bwMode="auto">
              <a:xfrm>
                <a:off x="5095577" y="3133219"/>
                <a:ext cx="46058" cy="11233"/>
              </a:xfrm>
              <a:custGeom>
                <a:avLst/>
                <a:gdLst>
                  <a:gd name="T0" fmla="*/ 17 w 17"/>
                  <a:gd name="T1" fmla="*/ 4 h 4"/>
                  <a:gd name="T2" fmla="*/ 9 w 17"/>
                  <a:gd name="T3" fmla="*/ 0 h 4"/>
                  <a:gd name="T4" fmla="*/ 0 w 17"/>
                  <a:gd name="T5" fmla="*/ 4 h 4"/>
                  <a:gd name="T6" fmla="*/ 17 w 17"/>
                  <a:gd name="T7" fmla="*/ 4 h 4"/>
                </a:gdLst>
                <a:ahLst/>
                <a:cxnLst>
                  <a:cxn ang="0">
                    <a:pos x="T0" y="T1"/>
                  </a:cxn>
                  <a:cxn ang="0">
                    <a:pos x="T2" y="T3"/>
                  </a:cxn>
                  <a:cxn ang="0">
                    <a:pos x="T4" y="T5"/>
                  </a:cxn>
                  <a:cxn ang="0">
                    <a:pos x="T6" y="T7"/>
                  </a:cxn>
                </a:cxnLst>
                <a:rect l="0" t="0" r="r" b="b"/>
                <a:pathLst>
                  <a:path w="17" h="4">
                    <a:moveTo>
                      <a:pt x="17" y="4"/>
                    </a:moveTo>
                    <a:cubicBezTo>
                      <a:pt x="15" y="2"/>
                      <a:pt x="12" y="0"/>
                      <a:pt x="9" y="0"/>
                    </a:cubicBezTo>
                    <a:cubicBezTo>
                      <a:pt x="5" y="0"/>
                      <a:pt x="2" y="2"/>
                      <a:pt x="0" y="4"/>
                    </a:cubicBezTo>
                    <a:lnTo>
                      <a:pt x="17" y="4"/>
                    </a:ln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40" name="Group 39"/>
            <p:cNvGrpSpPr/>
            <p:nvPr/>
          </p:nvGrpSpPr>
          <p:grpSpPr>
            <a:xfrm>
              <a:off x="1230988" y="4137300"/>
              <a:ext cx="292013" cy="292955"/>
              <a:chOff x="6624450" y="3437645"/>
              <a:chExt cx="348237" cy="349360"/>
            </a:xfrm>
          </p:grpSpPr>
          <p:sp>
            <p:nvSpPr>
              <p:cNvPr id="140" name="Rectangle 27"/>
              <p:cNvSpPr>
                <a:spLocks noChangeArrowheads="1"/>
              </p:cNvSpPr>
              <p:nvPr/>
            </p:nvSpPr>
            <p:spPr bwMode="auto">
              <a:xfrm>
                <a:off x="6624450" y="3437645"/>
                <a:ext cx="348237" cy="349360"/>
              </a:xfrm>
              <a:prstGeom prst="rect">
                <a:avLst/>
              </a:prstGeom>
              <a:solidFill>
                <a:srgbClr val="672A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41" name="Freeform 76"/>
              <p:cNvSpPr>
                <a:spLocks noEditPoints="1"/>
              </p:cNvSpPr>
              <p:nvPr/>
            </p:nvSpPr>
            <p:spPr bwMode="auto">
              <a:xfrm>
                <a:off x="6690727" y="3602777"/>
                <a:ext cx="98854" cy="98854"/>
              </a:xfrm>
              <a:custGeom>
                <a:avLst/>
                <a:gdLst>
                  <a:gd name="T0" fmla="*/ 33 w 37"/>
                  <a:gd name="T1" fmla="*/ 16 h 37"/>
                  <a:gd name="T2" fmla="*/ 31 w 37"/>
                  <a:gd name="T3" fmla="*/ 14 h 37"/>
                  <a:gd name="T4" fmla="*/ 31 w 37"/>
                  <a:gd name="T5" fmla="*/ 10 h 37"/>
                  <a:gd name="T6" fmla="*/ 33 w 37"/>
                  <a:gd name="T7" fmla="*/ 6 h 37"/>
                  <a:gd name="T8" fmla="*/ 29 w 37"/>
                  <a:gd name="T9" fmla="*/ 4 h 37"/>
                  <a:gd name="T10" fmla="*/ 25 w 37"/>
                  <a:gd name="T11" fmla="*/ 7 h 37"/>
                  <a:gd name="T12" fmla="*/ 21 w 37"/>
                  <a:gd name="T13" fmla="*/ 4 h 37"/>
                  <a:gd name="T14" fmla="*/ 20 w 37"/>
                  <a:gd name="T15" fmla="*/ 0 h 37"/>
                  <a:gd name="T16" fmla="*/ 16 w 37"/>
                  <a:gd name="T17" fmla="*/ 1 h 37"/>
                  <a:gd name="T18" fmla="*/ 15 w 37"/>
                  <a:gd name="T19" fmla="*/ 6 h 37"/>
                  <a:gd name="T20" fmla="*/ 11 w 37"/>
                  <a:gd name="T21" fmla="*/ 6 h 37"/>
                  <a:gd name="T22" fmla="*/ 6 w 37"/>
                  <a:gd name="T23" fmla="*/ 4 h 37"/>
                  <a:gd name="T24" fmla="*/ 5 w 37"/>
                  <a:gd name="T25" fmla="*/ 8 h 37"/>
                  <a:gd name="T26" fmla="*/ 7 w 37"/>
                  <a:gd name="T27" fmla="*/ 13 h 37"/>
                  <a:gd name="T28" fmla="*/ 6 w 37"/>
                  <a:gd name="T29" fmla="*/ 14 h 37"/>
                  <a:gd name="T30" fmla="*/ 5 w 37"/>
                  <a:gd name="T31" fmla="*/ 16 h 37"/>
                  <a:gd name="T32" fmla="*/ 0 w 37"/>
                  <a:gd name="T33" fmla="*/ 17 h 37"/>
                  <a:gd name="T34" fmla="*/ 1 w 37"/>
                  <a:gd name="T35" fmla="*/ 21 h 37"/>
                  <a:gd name="T36" fmla="*/ 6 w 37"/>
                  <a:gd name="T37" fmla="*/ 23 h 37"/>
                  <a:gd name="T38" fmla="*/ 7 w 37"/>
                  <a:gd name="T39" fmla="*/ 24 h 37"/>
                  <a:gd name="T40" fmla="*/ 7 w 37"/>
                  <a:gd name="T41" fmla="*/ 26 h 37"/>
                  <a:gd name="T42" fmla="*/ 5 w 37"/>
                  <a:gd name="T43" fmla="*/ 31 h 37"/>
                  <a:gd name="T44" fmla="*/ 8 w 37"/>
                  <a:gd name="T45" fmla="*/ 33 h 37"/>
                  <a:gd name="T46" fmla="*/ 13 w 37"/>
                  <a:gd name="T47" fmla="*/ 30 h 37"/>
                  <a:gd name="T48" fmla="*/ 14 w 37"/>
                  <a:gd name="T49" fmla="*/ 31 h 37"/>
                  <a:gd name="T50" fmla="*/ 16 w 37"/>
                  <a:gd name="T51" fmla="*/ 33 h 37"/>
                  <a:gd name="T52" fmla="*/ 17 w 37"/>
                  <a:gd name="T53" fmla="*/ 37 h 37"/>
                  <a:gd name="T54" fmla="*/ 21 w 37"/>
                  <a:gd name="T55" fmla="*/ 36 h 37"/>
                  <a:gd name="T56" fmla="*/ 23 w 37"/>
                  <a:gd name="T57" fmla="*/ 31 h 37"/>
                  <a:gd name="T58" fmla="*/ 24 w 37"/>
                  <a:gd name="T59" fmla="*/ 30 h 37"/>
                  <a:gd name="T60" fmla="*/ 27 w 37"/>
                  <a:gd name="T61" fmla="*/ 30 h 37"/>
                  <a:gd name="T62" fmla="*/ 31 w 37"/>
                  <a:gd name="T63" fmla="*/ 33 h 37"/>
                  <a:gd name="T64" fmla="*/ 33 w 37"/>
                  <a:gd name="T65" fmla="*/ 29 h 37"/>
                  <a:gd name="T66" fmla="*/ 30 w 37"/>
                  <a:gd name="T67" fmla="*/ 24 h 37"/>
                  <a:gd name="T68" fmla="*/ 31 w 37"/>
                  <a:gd name="T69" fmla="*/ 23 h 37"/>
                  <a:gd name="T70" fmla="*/ 33 w 37"/>
                  <a:gd name="T71" fmla="*/ 21 h 37"/>
                  <a:gd name="T72" fmla="*/ 37 w 37"/>
                  <a:gd name="T73" fmla="*/ 20 h 37"/>
                  <a:gd name="T74" fmla="*/ 36 w 37"/>
                  <a:gd name="T75" fmla="*/ 16 h 37"/>
                  <a:gd name="T76" fmla="*/ 12 w 37"/>
                  <a:gd name="T77" fmla="*/ 18 h 37"/>
                  <a:gd name="T78" fmla="*/ 25 w 37"/>
                  <a:gd name="T79"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7" h="37">
                    <a:moveTo>
                      <a:pt x="36" y="16"/>
                    </a:moveTo>
                    <a:cubicBezTo>
                      <a:pt x="33" y="16"/>
                      <a:pt x="33" y="16"/>
                      <a:pt x="33" y="16"/>
                    </a:cubicBezTo>
                    <a:cubicBezTo>
                      <a:pt x="32" y="16"/>
                      <a:pt x="31" y="15"/>
                      <a:pt x="31" y="14"/>
                    </a:cubicBezTo>
                    <a:cubicBezTo>
                      <a:pt x="31" y="14"/>
                      <a:pt x="31" y="14"/>
                      <a:pt x="31" y="14"/>
                    </a:cubicBezTo>
                    <a:cubicBezTo>
                      <a:pt x="31" y="14"/>
                      <a:pt x="31" y="13"/>
                      <a:pt x="30" y="13"/>
                    </a:cubicBezTo>
                    <a:cubicBezTo>
                      <a:pt x="30" y="12"/>
                      <a:pt x="30" y="11"/>
                      <a:pt x="31" y="10"/>
                    </a:cubicBezTo>
                    <a:cubicBezTo>
                      <a:pt x="33" y="8"/>
                      <a:pt x="33" y="8"/>
                      <a:pt x="33" y="8"/>
                    </a:cubicBezTo>
                    <a:cubicBezTo>
                      <a:pt x="33" y="7"/>
                      <a:pt x="33" y="7"/>
                      <a:pt x="33" y="6"/>
                    </a:cubicBezTo>
                    <a:cubicBezTo>
                      <a:pt x="31" y="4"/>
                      <a:pt x="31" y="4"/>
                      <a:pt x="31" y="4"/>
                    </a:cubicBezTo>
                    <a:cubicBezTo>
                      <a:pt x="31" y="4"/>
                      <a:pt x="30" y="4"/>
                      <a:pt x="29" y="4"/>
                    </a:cubicBezTo>
                    <a:cubicBezTo>
                      <a:pt x="27" y="6"/>
                      <a:pt x="27" y="6"/>
                      <a:pt x="27" y="6"/>
                    </a:cubicBezTo>
                    <a:cubicBezTo>
                      <a:pt x="26" y="7"/>
                      <a:pt x="25" y="7"/>
                      <a:pt x="25" y="7"/>
                    </a:cubicBezTo>
                    <a:cubicBezTo>
                      <a:pt x="24" y="7"/>
                      <a:pt x="23" y="6"/>
                      <a:pt x="23" y="6"/>
                    </a:cubicBezTo>
                    <a:cubicBezTo>
                      <a:pt x="22" y="6"/>
                      <a:pt x="22" y="5"/>
                      <a:pt x="21" y="4"/>
                    </a:cubicBezTo>
                    <a:cubicBezTo>
                      <a:pt x="21" y="1"/>
                      <a:pt x="21" y="1"/>
                      <a:pt x="21" y="1"/>
                    </a:cubicBezTo>
                    <a:cubicBezTo>
                      <a:pt x="21" y="0"/>
                      <a:pt x="20" y="0"/>
                      <a:pt x="20" y="0"/>
                    </a:cubicBezTo>
                    <a:cubicBezTo>
                      <a:pt x="17" y="0"/>
                      <a:pt x="17" y="0"/>
                      <a:pt x="17" y="0"/>
                    </a:cubicBezTo>
                    <a:cubicBezTo>
                      <a:pt x="17" y="0"/>
                      <a:pt x="16" y="0"/>
                      <a:pt x="16" y="1"/>
                    </a:cubicBezTo>
                    <a:cubicBezTo>
                      <a:pt x="16" y="4"/>
                      <a:pt x="16" y="4"/>
                      <a:pt x="16" y="4"/>
                    </a:cubicBezTo>
                    <a:cubicBezTo>
                      <a:pt x="16" y="5"/>
                      <a:pt x="15" y="6"/>
                      <a:pt x="15" y="6"/>
                    </a:cubicBezTo>
                    <a:cubicBezTo>
                      <a:pt x="14" y="6"/>
                      <a:pt x="13" y="7"/>
                      <a:pt x="13" y="7"/>
                    </a:cubicBezTo>
                    <a:cubicBezTo>
                      <a:pt x="12" y="7"/>
                      <a:pt x="12" y="7"/>
                      <a:pt x="11" y="6"/>
                    </a:cubicBezTo>
                    <a:cubicBezTo>
                      <a:pt x="8" y="4"/>
                      <a:pt x="8" y="4"/>
                      <a:pt x="8" y="4"/>
                    </a:cubicBezTo>
                    <a:cubicBezTo>
                      <a:pt x="8" y="4"/>
                      <a:pt x="7" y="4"/>
                      <a:pt x="6" y="4"/>
                    </a:cubicBezTo>
                    <a:cubicBezTo>
                      <a:pt x="5" y="6"/>
                      <a:pt x="5" y="6"/>
                      <a:pt x="5" y="6"/>
                    </a:cubicBezTo>
                    <a:cubicBezTo>
                      <a:pt x="4" y="7"/>
                      <a:pt x="4" y="7"/>
                      <a:pt x="5" y="8"/>
                    </a:cubicBezTo>
                    <a:cubicBezTo>
                      <a:pt x="7" y="10"/>
                      <a:pt x="7" y="10"/>
                      <a:pt x="7" y="10"/>
                    </a:cubicBezTo>
                    <a:cubicBezTo>
                      <a:pt x="7" y="11"/>
                      <a:pt x="7" y="12"/>
                      <a:pt x="7" y="13"/>
                    </a:cubicBezTo>
                    <a:cubicBezTo>
                      <a:pt x="7" y="13"/>
                      <a:pt x="7" y="13"/>
                      <a:pt x="7" y="13"/>
                    </a:cubicBezTo>
                    <a:cubicBezTo>
                      <a:pt x="7" y="13"/>
                      <a:pt x="6" y="14"/>
                      <a:pt x="6" y="14"/>
                    </a:cubicBezTo>
                    <a:cubicBezTo>
                      <a:pt x="6" y="14"/>
                      <a:pt x="6" y="14"/>
                      <a:pt x="6" y="14"/>
                    </a:cubicBezTo>
                    <a:cubicBezTo>
                      <a:pt x="6" y="15"/>
                      <a:pt x="6" y="15"/>
                      <a:pt x="5" y="16"/>
                    </a:cubicBezTo>
                    <a:cubicBezTo>
                      <a:pt x="1" y="16"/>
                      <a:pt x="1" y="16"/>
                      <a:pt x="1" y="16"/>
                    </a:cubicBezTo>
                    <a:cubicBezTo>
                      <a:pt x="1" y="16"/>
                      <a:pt x="0" y="17"/>
                      <a:pt x="0" y="17"/>
                    </a:cubicBezTo>
                    <a:cubicBezTo>
                      <a:pt x="0" y="20"/>
                      <a:pt x="0" y="20"/>
                      <a:pt x="0" y="20"/>
                    </a:cubicBezTo>
                    <a:cubicBezTo>
                      <a:pt x="0" y="20"/>
                      <a:pt x="1" y="21"/>
                      <a:pt x="1" y="21"/>
                    </a:cubicBezTo>
                    <a:cubicBezTo>
                      <a:pt x="4" y="21"/>
                      <a:pt x="4" y="21"/>
                      <a:pt x="4" y="21"/>
                    </a:cubicBezTo>
                    <a:cubicBezTo>
                      <a:pt x="6" y="21"/>
                      <a:pt x="6" y="22"/>
                      <a:pt x="6" y="23"/>
                    </a:cubicBezTo>
                    <a:cubicBezTo>
                      <a:pt x="6" y="23"/>
                      <a:pt x="6" y="23"/>
                      <a:pt x="6" y="23"/>
                    </a:cubicBezTo>
                    <a:cubicBezTo>
                      <a:pt x="6" y="23"/>
                      <a:pt x="7" y="24"/>
                      <a:pt x="7" y="24"/>
                    </a:cubicBezTo>
                    <a:cubicBezTo>
                      <a:pt x="7" y="24"/>
                      <a:pt x="7" y="24"/>
                      <a:pt x="7" y="24"/>
                    </a:cubicBezTo>
                    <a:cubicBezTo>
                      <a:pt x="7" y="25"/>
                      <a:pt x="7" y="26"/>
                      <a:pt x="7" y="26"/>
                    </a:cubicBezTo>
                    <a:cubicBezTo>
                      <a:pt x="5" y="29"/>
                      <a:pt x="5" y="29"/>
                      <a:pt x="5" y="29"/>
                    </a:cubicBezTo>
                    <a:cubicBezTo>
                      <a:pt x="4" y="30"/>
                      <a:pt x="4" y="30"/>
                      <a:pt x="5" y="31"/>
                    </a:cubicBezTo>
                    <a:cubicBezTo>
                      <a:pt x="6" y="33"/>
                      <a:pt x="6" y="33"/>
                      <a:pt x="6" y="33"/>
                    </a:cubicBezTo>
                    <a:cubicBezTo>
                      <a:pt x="7" y="33"/>
                      <a:pt x="8" y="33"/>
                      <a:pt x="8" y="33"/>
                    </a:cubicBezTo>
                    <a:cubicBezTo>
                      <a:pt x="11" y="30"/>
                      <a:pt x="11" y="30"/>
                      <a:pt x="11" y="30"/>
                    </a:cubicBezTo>
                    <a:cubicBezTo>
                      <a:pt x="12" y="30"/>
                      <a:pt x="12" y="30"/>
                      <a:pt x="13" y="30"/>
                    </a:cubicBezTo>
                    <a:cubicBezTo>
                      <a:pt x="13" y="30"/>
                      <a:pt x="13" y="30"/>
                      <a:pt x="13" y="30"/>
                    </a:cubicBezTo>
                    <a:cubicBezTo>
                      <a:pt x="13" y="30"/>
                      <a:pt x="14" y="31"/>
                      <a:pt x="14" y="31"/>
                    </a:cubicBezTo>
                    <a:cubicBezTo>
                      <a:pt x="14" y="31"/>
                      <a:pt x="14" y="31"/>
                      <a:pt x="14" y="31"/>
                    </a:cubicBezTo>
                    <a:cubicBezTo>
                      <a:pt x="15" y="31"/>
                      <a:pt x="16" y="31"/>
                      <a:pt x="16" y="33"/>
                    </a:cubicBezTo>
                    <a:cubicBezTo>
                      <a:pt x="16" y="36"/>
                      <a:pt x="16" y="36"/>
                      <a:pt x="16" y="36"/>
                    </a:cubicBezTo>
                    <a:cubicBezTo>
                      <a:pt x="16" y="37"/>
                      <a:pt x="17" y="37"/>
                      <a:pt x="17" y="37"/>
                    </a:cubicBezTo>
                    <a:cubicBezTo>
                      <a:pt x="20" y="37"/>
                      <a:pt x="20" y="37"/>
                      <a:pt x="20" y="37"/>
                    </a:cubicBezTo>
                    <a:cubicBezTo>
                      <a:pt x="20" y="37"/>
                      <a:pt x="21" y="37"/>
                      <a:pt x="21" y="36"/>
                    </a:cubicBezTo>
                    <a:cubicBezTo>
                      <a:pt x="21" y="33"/>
                      <a:pt x="21" y="33"/>
                      <a:pt x="21" y="33"/>
                    </a:cubicBezTo>
                    <a:cubicBezTo>
                      <a:pt x="22" y="31"/>
                      <a:pt x="22" y="31"/>
                      <a:pt x="23" y="31"/>
                    </a:cubicBezTo>
                    <a:cubicBezTo>
                      <a:pt x="23" y="31"/>
                      <a:pt x="23" y="31"/>
                      <a:pt x="23" y="31"/>
                    </a:cubicBezTo>
                    <a:cubicBezTo>
                      <a:pt x="23" y="31"/>
                      <a:pt x="24" y="30"/>
                      <a:pt x="24" y="30"/>
                    </a:cubicBezTo>
                    <a:cubicBezTo>
                      <a:pt x="24" y="30"/>
                      <a:pt x="24" y="30"/>
                      <a:pt x="24" y="30"/>
                    </a:cubicBezTo>
                    <a:cubicBezTo>
                      <a:pt x="25" y="30"/>
                      <a:pt x="26" y="30"/>
                      <a:pt x="27" y="30"/>
                    </a:cubicBezTo>
                    <a:cubicBezTo>
                      <a:pt x="29" y="33"/>
                      <a:pt x="29" y="33"/>
                      <a:pt x="29" y="33"/>
                    </a:cubicBezTo>
                    <a:cubicBezTo>
                      <a:pt x="30" y="33"/>
                      <a:pt x="31" y="33"/>
                      <a:pt x="31" y="33"/>
                    </a:cubicBezTo>
                    <a:cubicBezTo>
                      <a:pt x="33" y="31"/>
                      <a:pt x="33" y="31"/>
                      <a:pt x="33" y="31"/>
                    </a:cubicBezTo>
                    <a:cubicBezTo>
                      <a:pt x="33" y="30"/>
                      <a:pt x="33" y="30"/>
                      <a:pt x="33" y="29"/>
                    </a:cubicBezTo>
                    <a:cubicBezTo>
                      <a:pt x="31" y="27"/>
                      <a:pt x="31" y="27"/>
                      <a:pt x="31" y="27"/>
                    </a:cubicBezTo>
                    <a:cubicBezTo>
                      <a:pt x="30" y="26"/>
                      <a:pt x="30" y="25"/>
                      <a:pt x="30" y="24"/>
                    </a:cubicBezTo>
                    <a:cubicBezTo>
                      <a:pt x="30" y="24"/>
                      <a:pt x="30" y="24"/>
                      <a:pt x="30" y="24"/>
                    </a:cubicBezTo>
                    <a:cubicBezTo>
                      <a:pt x="31" y="24"/>
                      <a:pt x="31" y="23"/>
                      <a:pt x="31" y="23"/>
                    </a:cubicBezTo>
                    <a:cubicBezTo>
                      <a:pt x="31" y="23"/>
                      <a:pt x="31" y="23"/>
                      <a:pt x="31" y="23"/>
                    </a:cubicBezTo>
                    <a:cubicBezTo>
                      <a:pt x="31" y="22"/>
                      <a:pt x="32" y="21"/>
                      <a:pt x="33" y="21"/>
                    </a:cubicBezTo>
                    <a:cubicBezTo>
                      <a:pt x="36" y="21"/>
                      <a:pt x="36" y="21"/>
                      <a:pt x="36" y="21"/>
                    </a:cubicBezTo>
                    <a:cubicBezTo>
                      <a:pt x="37" y="21"/>
                      <a:pt x="37" y="20"/>
                      <a:pt x="37" y="20"/>
                    </a:cubicBezTo>
                    <a:cubicBezTo>
                      <a:pt x="37" y="17"/>
                      <a:pt x="37" y="17"/>
                      <a:pt x="37" y="17"/>
                    </a:cubicBezTo>
                    <a:cubicBezTo>
                      <a:pt x="37" y="17"/>
                      <a:pt x="37" y="16"/>
                      <a:pt x="36" y="16"/>
                    </a:cubicBezTo>
                    <a:close/>
                    <a:moveTo>
                      <a:pt x="19" y="25"/>
                    </a:moveTo>
                    <a:cubicBezTo>
                      <a:pt x="15" y="25"/>
                      <a:pt x="12" y="22"/>
                      <a:pt x="12" y="18"/>
                    </a:cubicBezTo>
                    <a:cubicBezTo>
                      <a:pt x="12" y="15"/>
                      <a:pt x="15" y="12"/>
                      <a:pt x="19" y="12"/>
                    </a:cubicBezTo>
                    <a:cubicBezTo>
                      <a:pt x="22" y="12"/>
                      <a:pt x="25" y="15"/>
                      <a:pt x="25" y="18"/>
                    </a:cubicBezTo>
                    <a:cubicBezTo>
                      <a:pt x="25" y="22"/>
                      <a:pt x="22" y="25"/>
                      <a:pt x="19" y="25"/>
                    </a:cubicBez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42" name="Freeform 77"/>
              <p:cNvSpPr>
                <a:spLocks noEditPoints="1"/>
              </p:cNvSpPr>
              <p:nvPr/>
            </p:nvSpPr>
            <p:spPr bwMode="auto">
              <a:xfrm>
                <a:off x="6770485" y="3523019"/>
                <a:ext cx="140418" cy="141541"/>
              </a:xfrm>
              <a:custGeom>
                <a:avLst/>
                <a:gdLst>
                  <a:gd name="T0" fmla="*/ 47 w 53"/>
                  <a:gd name="T1" fmla="*/ 25 h 53"/>
                  <a:gd name="T2" fmla="*/ 44 w 53"/>
                  <a:gd name="T3" fmla="*/ 23 h 53"/>
                  <a:gd name="T4" fmla="*/ 45 w 53"/>
                  <a:gd name="T5" fmla="*/ 17 h 53"/>
                  <a:gd name="T6" fmla="*/ 48 w 53"/>
                  <a:gd name="T7" fmla="*/ 12 h 53"/>
                  <a:gd name="T8" fmla="*/ 44 w 53"/>
                  <a:gd name="T9" fmla="*/ 8 h 53"/>
                  <a:gd name="T10" fmla="*/ 37 w 53"/>
                  <a:gd name="T11" fmla="*/ 11 h 53"/>
                  <a:gd name="T12" fmla="*/ 33 w 53"/>
                  <a:gd name="T13" fmla="*/ 7 h 53"/>
                  <a:gd name="T14" fmla="*/ 32 w 53"/>
                  <a:gd name="T15" fmla="*/ 1 h 53"/>
                  <a:gd name="T16" fmla="*/ 26 w 53"/>
                  <a:gd name="T17" fmla="*/ 1 h 53"/>
                  <a:gd name="T18" fmla="*/ 23 w 53"/>
                  <a:gd name="T19" fmla="*/ 8 h 53"/>
                  <a:gd name="T20" fmla="*/ 17 w 53"/>
                  <a:gd name="T21" fmla="*/ 8 h 53"/>
                  <a:gd name="T22" fmla="*/ 12 w 53"/>
                  <a:gd name="T23" fmla="*/ 4 h 53"/>
                  <a:gd name="T24" fmla="*/ 8 w 53"/>
                  <a:gd name="T25" fmla="*/ 9 h 53"/>
                  <a:gd name="T26" fmla="*/ 11 w 53"/>
                  <a:gd name="T27" fmla="*/ 16 h 53"/>
                  <a:gd name="T28" fmla="*/ 10 w 53"/>
                  <a:gd name="T29" fmla="*/ 18 h 53"/>
                  <a:gd name="T30" fmla="*/ 7 w 53"/>
                  <a:gd name="T31" fmla="*/ 20 h 53"/>
                  <a:gd name="T32" fmla="*/ 1 w 53"/>
                  <a:gd name="T33" fmla="*/ 21 h 53"/>
                  <a:gd name="T34" fmla="*/ 1 w 53"/>
                  <a:gd name="T35" fmla="*/ 27 h 53"/>
                  <a:gd name="T36" fmla="*/ 8 w 53"/>
                  <a:gd name="T37" fmla="*/ 30 h 53"/>
                  <a:gd name="T38" fmla="*/ 9 w 53"/>
                  <a:gd name="T39" fmla="*/ 32 h 53"/>
                  <a:gd name="T40" fmla="*/ 8 w 53"/>
                  <a:gd name="T41" fmla="*/ 35 h 53"/>
                  <a:gd name="T42" fmla="*/ 4 w 53"/>
                  <a:gd name="T43" fmla="*/ 41 h 53"/>
                  <a:gd name="T44" fmla="*/ 9 w 53"/>
                  <a:gd name="T45" fmla="*/ 44 h 53"/>
                  <a:gd name="T46" fmla="*/ 16 w 53"/>
                  <a:gd name="T47" fmla="*/ 42 h 53"/>
                  <a:gd name="T48" fmla="*/ 18 w 53"/>
                  <a:gd name="T49" fmla="*/ 43 h 53"/>
                  <a:gd name="T50" fmla="*/ 20 w 53"/>
                  <a:gd name="T51" fmla="*/ 46 h 53"/>
                  <a:gd name="T52" fmla="*/ 21 w 53"/>
                  <a:gd name="T53" fmla="*/ 52 h 53"/>
                  <a:gd name="T54" fmla="*/ 27 w 53"/>
                  <a:gd name="T55" fmla="*/ 51 h 53"/>
                  <a:gd name="T56" fmla="*/ 30 w 53"/>
                  <a:gd name="T57" fmla="*/ 44 h 53"/>
                  <a:gd name="T58" fmla="*/ 32 w 53"/>
                  <a:gd name="T59" fmla="*/ 44 h 53"/>
                  <a:gd name="T60" fmla="*/ 35 w 53"/>
                  <a:gd name="T61" fmla="*/ 45 h 53"/>
                  <a:gd name="T62" fmla="*/ 41 w 53"/>
                  <a:gd name="T63" fmla="*/ 48 h 53"/>
                  <a:gd name="T64" fmla="*/ 44 w 53"/>
                  <a:gd name="T65" fmla="*/ 44 h 53"/>
                  <a:gd name="T66" fmla="*/ 42 w 53"/>
                  <a:gd name="T67" fmla="*/ 37 h 53"/>
                  <a:gd name="T68" fmla="*/ 43 w 53"/>
                  <a:gd name="T69" fmla="*/ 35 h 53"/>
                  <a:gd name="T70" fmla="*/ 46 w 53"/>
                  <a:gd name="T71" fmla="*/ 33 h 53"/>
                  <a:gd name="T72" fmla="*/ 52 w 53"/>
                  <a:gd name="T73" fmla="*/ 32 h 53"/>
                  <a:gd name="T74" fmla="*/ 51 w 53"/>
                  <a:gd name="T75" fmla="*/ 26 h 53"/>
                  <a:gd name="T76" fmla="*/ 17 w 53"/>
                  <a:gd name="T77" fmla="*/ 25 h 53"/>
                  <a:gd name="T78" fmla="*/ 36 w 53"/>
                  <a:gd name="T79" fmla="*/ 2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3" h="53">
                    <a:moveTo>
                      <a:pt x="51" y="26"/>
                    </a:moveTo>
                    <a:cubicBezTo>
                      <a:pt x="47" y="25"/>
                      <a:pt x="47" y="25"/>
                      <a:pt x="47" y="25"/>
                    </a:cubicBezTo>
                    <a:cubicBezTo>
                      <a:pt x="45" y="25"/>
                      <a:pt x="45" y="24"/>
                      <a:pt x="44" y="23"/>
                    </a:cubicBezTo>
                    <a:cubicBezTo>
                      <a:pt x="44" y="23"/>
                      <a:pt x="44" y="23"/>
                      <a:pt x="44" y="23"/>
                    </a:cubicBezTo>
                    <a:cubicBezTo>
                      <a:pt x="44" y="22"/>
                      <a:pt x="44" y="21"/>
                      <a:pt x="44" y="20"/>
                    </a:cubicBezTo>
                    <a:cubicBezTo>
                      <a:pt x="43" y="19"/>
                      <a:pt x="43" y="19"/>
                      <a:pt x="45" y="17"/>
                    </a:cubicBezTo>
                    <a:cubicBezTo>
                      <a:pt x="48" y="14"/>
                      <a:pt x="48" y="14"/>
                      <a:pt x="48" y="14"/>
                    </a:cubicBezTo>
                    <a:cubicBezTo>
                      <a:pt x="49" y="13"/>
                      <a:pt x="49" y="12"/>
                      <a:pt x="48" y="12"/>
                    </a:cubicBezTo>
                    <a:cubicBezTo>
                      <a:pt x="46" y="9"/>
                      <a:pt x="46" y="9"/>
                      <a:pt x="46" y="9"/>
                    </a:cubicBezTo>
                    <a:cubicBezTo>
                      <a:pt x="46" y="8"/>
                      <a:pt x="45" y="8"/>
                      <a:pt x="44" y="8"/>
                    </a:cubicBezTo>
                    <a:cubicBezTo>
                      <a:pt x="40" y="11"/>
                      <a:pt x="40" y="11"/>
                      <a:pt x="40" y="11"/>
                    </a:cubicBezTo>
                    <a:cubicBezTo>
                      <a:pt x="38" y="12"/>
                      <a:pt x="38" y="12"/>
                      <a:pt x="37" y="11"/>
                    </a:cubicBezTo>
                    <a:cubicBezTo>
                      <a:pt x="36" y="11"/>
                      <a:pt x="35" y="10"/>
                      <a:pt x="34" y="10"/>
                    </a:cubicBezTo>
                    <a:cubicBezTo>
                      <a:pt x="33" y="9"/>
                      <a:pt x="33" y="9"/>
                      <a:pt x="33" y="7"/>
                    </a:cubicBezTo>
                    <a:cubicBezTo>
                      <a:pt x="33" y="2"/>
                      <a:pt x="33" y="2"/>
                      <a:pt x="33" y="2"/>
                    </a:cubicBezTo>
                    <a:cubicBezTo>
                      <a:pt x="33" y="1"/>
                      <a:pt x="32" y="1"/>
                      <a:pt x="32" y="1"/>
                    </a:cubicBezTo>
                    <a:cubicBezTo>
                      <a:pt x="28" y="0"/>
                      <a:pt x="28" y="0"/>
                      <a:pt x="28" y="0"/>
                    </a:cubicBezTo>
                    <a:cubicBezTo>
                      <a:pt x="27" y="0"/>
                      <a:pt x="26" y="1"/>
                      <a:pt x="26" y="1"/>
                    </a:cubicBezTo>
                    <a:cubicBezTo>
                      <a:pt x="25" y="6"/>
                      <a:pt x="25" y="6"/>
                      <a:pt x="25" y="6"/>
                    </a:cubicBezTo>
                    <a:cubicBezTo>
                      <a:pt x="25" y="8"/>
                      <a:pt x="24" y="8"/>
                      <a:pt x="23" y="8"/>
                    </a:cubicBezTo>
                    <a:cubicBezTo>
                      <a:pt x="22" y="8"/>
                      <a:pt x="21" y="9"/>
                      <a:pt x="20" y="9"/>
                    </a:cubicBezTo>
                    <a:cubicBezTo>
                      <a:pt x="19" y="9"/>
                      <a:pt x="18" y="9"/>
                      <a:pt x="17" y="8"/>
                    </a:cubicBezTo>
                    <a:cubicBezTo>
                      <a:pt x="14" y="5"/>
                      <a:pt x="14" y="5"/>
                      <a:pt x="14" y="5"/>
                    </a:cubicBezTo>
                    <a:cubicBezTo>
                      <a:pt x="13" y="4"/>
                      <a:pt x="12" y="4"/>
                      <a:pt x="12" y="4"/>
                    </a:cubicBezTo>
                    <a:cubicBezTo>
                      <a:pt x="9" y="7"/>
                      <a:pt x="9" y="7"/>
                      <a:pt x="9" y="7"/>
                    </a:cubicBezTo>
                    <a:cubicBezTo>
                      <a:pt x="8" y="7"/>
                      <a:pt x="8" y="8"/>
                      <a:pt x="8" y="9"/>
                    </a:cubicBezTo>
                    <a:cubicBezTo>
                      <a:pt x="11" y="13"/>
                      <a:pt x="11" y="13"/>
                      <a:pt x="11" y="13"/>
                    </a:cubicBezTo>
                    <a:cubicBezTo>
                      <a:pt x="12" y="14"/>
                      <a:pt x="12" y="15"/>
                      <a:pt x="11" y="16"/>
                    </a:cubicBezTo>
                    <a:cubicBezTo>
                      <a:pt x="11" y="16"/>
                      <a:pt x="11" y="16"/>
                      <a:pt x="11" y="16"/>
                    </a:cubicBezTo>
                    <a:cubicBezTo>
                      <a:pt x="11" y="17"/>
                      <a:pt x="10" y="18"/>
                      <a:pt x="10" y="18"/>
                    </a:cubicBezTo>
                    <a:cubicBezTo>
                      <a:pt x="10" y="18"/>
                      <a:pt x="10" y="18"/>
                      <a:pt x="10" y="18"/>
                    </a:cubicBezTo>
                    <a:cubicBezTo>
                      <a:pt x="9" y="19"/>
                      <a:pt x="9" y="20"/>
                      <a:pt x="7" y="20"/>
                    </a:cubicBezTo>
                    <a:cubicBezTo>
                      <a:pt x="2" y="20"/>
                      <a:pt x="2" y="20"/>
                      <a:pt x="2" y="20"/>
                    </a:cubicBezTo>
                    <a:cubicBezTo>
                      <a:pt x="1" y="20"/>
                      <a:pt x="1" y="21"/>
                      <a:pt x="1" y="21"/>
                    </a:cubicBezTo>
                    <a:cubicBezTo>
                      <a:pt x="0" y="25"/>
                      <a:pt x="0" y="25"/>
                      <a:pt x="0" y="25"/>
                    </a:cubicBezTo>
                    <a:cubicBezTo>
                      <a:pt x="0" y="26"/>
                      <a:pt x="0" y="26"/>
                      <a:pt x="1" y="27"/>
                    </a:cubicBezTo>
                    <a:cubicBezTo>
                      <a:pt x="6" y="28"/>
                      <a:pt x="6" y="28"/>
                      <a:pt x="6" y="28"/>
                    </a:cubicBezTo>
                    <a:cubicBezTo>
                      <a:pt x="8" y="28"/>
                      <a:pt x="8" y="29"/>
                      <a:pt x="8" y="30"/>
                    </a:cubicBezTo>
                    <a:cubicBezTo>
                      <a:pt x="8" y="30"/>
                      <a:pt x="8" y="30"/>
                      <a:pt x="8" y="30"/>
                    </a:cubicBezTo>
                    <a:cubicBezTo>
                      <a:pt x="8" y="31"/>
                      <a:pt x="9" y="32"/>
                      <a:pt x="9" y="32"/>
                    </a:cubicBezTo>
                    <a:cubicBezTo>
                      <a:pt x="9" y="32"/>
                      <a:pt x="9" y="32"/>
                      <a:pt x="9" y="32"/>
                    </a:cubicBezTo>
                    <a:cubicBezTo>
                      <a:pt x="9" y="33"/>
                      <a:pt x="9" y="34"/>
                      <a:pt x="8" y="35"/>
                    </a:cubicBezTo>
                    <a:cubicBezTo>
                      <a:pt x="5" y="39"/>
                      <a:pt x="5" y="39"/>
                      <a:pt x="5" y="39"/>
                    </a:cubicBezTo>
                    <a:cubicBezTo>
                      <a:pt x="4" y="39"/>
                      <a:pt x="4" y="40"/>
                      <a:pt x="4" y="41"/>
                    </a:cubicBezTo>
                    <a:cubicBezTo>
                      <a:pt x="7" y="44"/>
                      <a:pt x="7" y="44"/>
                      <a:pt x="7" y="44"/>
                    </a:cubicBezTo>
                    <a:cubicBezTo>
                      <a:pt x="7" y="44"/>
                      <a:pt x="8" y="45"/>
                      <a:pt x="9" y="44"/>
                    </a:cubicBezTo>
                    <a:cubicBezTo>
                      <a:pt x="13" y="42"/>
                      <a:pt x="13" y="42"/>
                      <a:pt x="13" y="42"/>
                    </a:cubicBezTo>
                    <a:cubicBezTo>
                      <a:pt x="14" y="41"/>
                      <a:pt x="15" y="41"/>
                      <a:pt x="16" y="42"/>
                    </a:cubicBezTo>
                    <a:cubicBezTo>
                      <a:pt x="16" y="42"/>
                      <a:pt x="16" y="42"/>
                      <a:pt x="16" y="42"/>
                    </a:cubicBezTo>
                    <a:cubicBezTo>
                      <a:pt x="17" y="42"/>
                      <a:pt x="17" y="43"/>
                      <a:pt x="18" y="43"/>
                    </a:cubicBezTo>
                    <a:cubicBezTo>
                      <a:pt x="18" y="43"/>
                      <a:pt x="18" y="43"/>
                      <a:pt x="18" y="43"/>
                    </a:cubicBezTo>
                    <a:cubicBezTo>
                      <a:pt x="19" y="43"/>
                      <a:pt x="20" y="44"/>
                      <a:pt x="20" y="46"/>
                    </a:cubicBezTo>
                    <a:cubicBezTo>
                      <a:pt x="20" y="50"/>
                      <a:pt x="20" y="50"/>
                      <a:pt x="20" y="50"/>
                    </a:cubicBezTo>
                    <a:cubicBezTo>
                      <a:pt x="20" y="51"/>
                      <a:pt x="20" y="52"/>
                      <a:pt x="21" y="52"/>
                    </a:cubicBezTo>
                    <a:cubicBezTo>
                      <a:pt x="25" y="53"/>
                      <a:pt x="25" y="53"/>
                      <a:pt x="25" y="53"/>
                    </a:cubicBezTo>
                    <a:cubicBezTo>
                      <a:pt x="25" y="53"/>
                      <a:pt x="26" y="52"/>
                      <a:pt x="27" y="51"/>
                    </a:cubicBezTo>
                    <a:cubicBezTo>
                      <a:pt x="28" y="47"/>
                      <a:pt x="28" y="47"/>
                      <a:pt x="28" y="47"/>
                    </a:cubicBezTo>
                    <a:cubicBezTo>
                      <a:pt x="28" y="45"/>
                      <a:pt x="29" y="45"/>
                      <a:pt x="30" y="44"/>
                    </a:cubicBezTo>
                    <a:cubicBezTo>
                      <a:pt x="30" y="44"/>
                      <a:pt x="30" y="44"/>
                      <a:pt x="30" y="44"/>
                    </a:cubicBezTo>
                    <a:cubicBezTo>
                      <a:pt x="31" y="44"/>
                      <a:pt x="32" y="44"/>
                      <a:pt x="32" y="44"/>
                    </a:cubicBezTo>
                    <a:cubicBezTo>
                      <a:pt x="32" y="44"/>
                      <a:pt x="32" y="44"/>
                      <a:pt x="32" y="44"/>
                    </a:cubicBezTo>
                    <a:cubicBezTo>
                      <a:pt x="33" y="44"/>
                      <a:pt x="34" y="44"/>
                      <a:pt x="35" y="45"/>
                    </a:cubicBezTo>
                    <a:cubicBezTo>
                      <a:pt x="39" y="48"/>
                      <a:pt x="39" y="48"/>
                      <a:pt x="39" y="48"/>
                    </a:cubicBezTo>
                    <a:cubicBezTo>
                      <a:pt x="39" y="49"/>
                      <a:pt x="40" y="49"/>
                      <a:pt x="41" y="48"/>
                    </a:cubicBezTo>
                    <a:cubicBezTo>
                      <a:pt x="44" y="46"/>
                      <a:pt x="44" y="46"/>
                      <a:pt x="44" y="46"/>
                    </a:cubicBezTo>
                    <a:cubicBezTo>
                      <a:pt x="44" y="46"/>
                      <a:pt x="45" y="45"/>
                      <a:pt x="44" y="44"/>
                    </a:cubicBezTo>
                    <a:cubicBezTo>
                      <a:pt x="42" y="40"/>
                      <a:pt x="42" y="40"/>
                      <a:pt x="42" y="40"/>
                    </a:cubicBezTo>
                    <a:cubicBezTo>
                      <a:pt x="41" y="38"/>
                      <a:pt x="41" y="37"/>
                      <a:pt x="42" y="37"/>
                    </a:cubicBezTo>
                    <a:cubicBezTo>
                      <a:pt x="42" y="37"/>
                      <a:pt x="42" y="37"/>
                      <a:pt x="42" y="37"/>
                    </a:cubicBezTo>
                    <a:cubicBezTo>
                      <a:pt x="42" y="36"/>
                      <a:pt x="43" y="35"/>
                      <a:pt x="43" y="35"/>
                    </a:cubicBezTo>
                    <a:cubicBezTo>
                      <a:pt x="43" y="35"/>
                      <a:pt x="43" y="35"/>
                      <a:pt x="43" y="34"/>
                    </a:cubicBezTo>
                    <a:cubicBezTo>
                      <a:pt x="43" y="34"/>
                      <a:pt x="44" y="33"/>
                      <a:pt x="46" y="33"/>
                    </a:cubicBezTo>
                    <a:cubicBezTo>
                      <a:pt x="50" y="33"/>
                      <a:pt x="50" y="33"/>
                      <a:pt x="50" y="33"/>
                    </a:cubicBezTo>
                    <a:cubicBezTo>
                      <a:pt x="51" y="33"/>
                      <a:pt x="52" y="32"/>
                      <a:pt x="52" y="32"/>
                    </a:cubicBezTo>
                    <a:cubicBezTo>
                      <a:pt x="53" y="28"/>
                      <a:pt x="53" y="28"/>
                      <a:pt x="53" y="28"/>
                    </a:cubicBezTo>
                    <a:cubicBezTo>
                      <a:pt x="53" y="27"/>
                      <a:pt x="52" y="26"/>
                      <a:pt x="51" y="26"/>
                    </a:cubicBezTo>
                    <a:close/>
                    <a:moveTo>
                      <a:pt x="25" y="36"/>
                    </a:moveTo>
                    <a:cubicBezTo>
                      <a:pt x="20" y="35"/>
                      <a:pt x="16" y="30"/>
                      <a:pt x="17" y="25"/>
                    </a:cubicBezTo>
                    <a:cubicBezTo>
                      <a:pt x="17" y="20"/>
                      <a:pt x="22" y="16"/>
                      <a:pt x="28" y="17"/>
                    </a:cubicBezTo>
                    <a:cubicBezTo>
                      <a:pt x="33" y="17"/>
                      <a:pt x="37" y="22"/>
                      <a:pt x="36" y="28"/>
                    </a:cubicBezTo>
                    <a:cubicBezTo>
                      <a:pt x="35" y="33"/>
                      <a:pt x="30" y="37"/>
                      <a:pt x="25"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41" name="Group 40"/>
            <p:cNvGrpSpPr/>
            <p:nvPr/>
          </p:nvGrpSpPr>
          <p:grpSpPr>
            <a:xfrm>
              <a:off x="1389729" y="4530895"/>
              <a:ext cx="328668" cy="331869"/>
              <a:chOff x="6852489" y="3002911"/>
              <a:chExt cx="345990" cy="349360"/>
            </a:xfrm>
          </p:grpSpPr>
          <p:sp>
            <p:nvSpPr>
              <p:cNvPr id="136" name="Rectangle 20"/>
              <p:cNvSpPr>
                <a:spLocks noChangeArrowheads="1"/>
              </p:cNvSpPr>
              <p:nvPr/>
            </p:nvSpPr>
            <p:spPr bwMode="auto">
              <a:xfrm>
                <a:off x="6852489" y="3002911"/>
                <a:ext cx="345990" cy="349360"/>
              </a:xfrm>
              <a:prstGeom prst="rect">
                <a:avLst/>
              </a:prstGeom>
              <a:solidFill>
                <a:srgbClr val="BBBD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37" name="Freeform 84"/>
              <p:cNvSpPr>
                <a:spLocks/>
              </p:cNvSpPr>
              <p:nvPr/>
            </p:nvSpPr>
            <p:spPr bwMode="auto">
              <a:xfrm>
                <a:off x="6922136" y="3123109"/>
                <a:ext cx="210066" cy="162885"/>
              </a:xfrm>
              <a:custGeom>
                <a:avLst/>
                <a:gdLst>
                  <a:gd name="T0" fmla="*/ 6 w 79"/>
                  <a:gd name="T1" fmla="*/ 0 h 61"/>
                  <a:gd name="T2" fmla="*/ 0 w 79"/>
                  <a:gd name="T3" fmla="*/ 21 h 61"/>
                  <a:gd name="T4" fmla="*/ 39 w 79"/>
                  <a:gd name="T5" fmla="*/ 61 h 61"/>
                  <a:gd name="T6" fmla="*/ 79 w 79"/>
                  <a:gd name="T7" fmla="*/ 21 h 61"/>
                  <a:gd name="T8" fmla="*/ 39 w 79"/>
                  <a:gd name="T9" fmla="*/ 21 h 61"/>
                  <a:gd name="T10" fmla="*/ 6 w 79"/>
                  <a:gd name="T11" fmla="*/ 0 h 61"/>
                </a:gdLst>
                <a:ahLst/>
                <a:cxnLst>
                  <a:cxn ang="0">
                    <a:pos x="T0" y="T1"/>
                  </a:cxn>
                  <a:cxn ang="0">
                    <a:pos x="T2" y="T3"/>
                  </a:cxn>
                  <a:cxn ang="0">
                    <a:pos x="T4" y="T5"/>
                  </a:cxn>
                  <a:cxn ang="0">
                    <a:pos x="T6" y="T7"/>
                  </a:cxn>
                  <a:cxn ang="0">
                    <a:pos x="T8" y="T9"/>
                  </a:cxn>
                  <a:cxn ang="0">
                    <a:pos x="T10" y="T11"/>
                  </a:cxn>
                </a:cxnLst>
                <a:rect l="0" t="0" r="r" b="b"/>
                <a:pathLst>
                  <a:path w="79" h="61">
                    <a:moveTo>
                      <a:pt x="6" y="0"/>
                    </a:moveTo>
                    <a:cubicBezTo>
                      <a:pt x="2" y="6"/>
                      <a:pt x="0" y="13"/>
                      <a:pt x="0" y="21"/>
                    </a:cubicBezTo>
                    <a:cubicBezTo>
                      <a:pt x="0" y="43"/>
                      <a:pt x="17" y="61"/>
                      <a:pt x="39" y="61"/>
                    </a:cubicBezTo>
                    <a:cubicBezTo>
                      <a:pt x="61" y="61"/>
                      <a:pt x="79" y="43"/>
                      <a:pt x="79" y="21"/>
                    </a:cubicBezTo>
                    <a:cubicBezTo>
                      <a:pt x="39" y="21"/>
                      <a:pt x="39" y="21"/>
                      <a:pt x="39" y="21"/>
                    </a:cubicBezTo>
                    <a:lnTo>
                      <a:pt x="6" y="0"/>
                    </a:ln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38" name="Freeform 85"/>
              <p:cNvSpPr>
                <a:spLocks/>
              </p:cNvSpPr>
              <p:nvPr/>
            </p:nvSpPr>
            <p:spPr bwMode="auto">
              <a:xfrm>
                <a:off x="7025484" y="3074805"/>
                <a:ext cx="106718" cy="103348"/>
              </a:xfrm>
              <a:custGeom>
                <a:avLst/>
                <a:gdLst>
                  <a:gd name="T0" fmla="*/ 0 w 40"/>
                  <a:gd name="T1" fmla="*/ 0 h 39"/>
                  <a:gd name="T2" fmla="*/ 0 w 40"/>
                  <a:gd name="T3" fmla="*/ 39 h 39"/>
                  <a:gd name="T4" fmla="*/ 40 w 40"/>
                  <a:gd name="T5" fmla="*/ 39 h 39"/>
                  <a:gd name="T6" fmla="*/ 0 w 40"/>
                  <a:gd name="T7" fmla="*/ 0 h 39"/>
                </a:gdLst>
                <a:ahLst/>
                <a:cxnLst>
                  <a:cxn ang="0">
                    <a:pos x="T0" y="T1"/>
                  </a:cxn>
                  <a:cxn ang="0">
                    <a:pos x="T2" y="T3"/>
                  </a:cxn>
                  <a:cxn ang="0">
                    <a:pos x="T4" y="T5"/>
                  </a:cxn>
                  <a:cxn ang="0">
                    <a:pos x="T6" y="T7"/>
                  </a:cxn>
                </a:cxnLst>
                <a:rect l="0" t="0" r="r" b="b"/>
                <a:pathLst>
                  <a:path w="40" h="39">
                    <a:moveTo>
                      <a:pt x="0" y="0"/>
                    </a:moveTo>
                    <a:cubicBezTo>
                      <a:pt x="0" y="39"/>
                      <a:pt x="0" y="39"/>
                      <a:pt x="0" y="39"/>
                    </a:cubicBezTo>
                    <a:cubicBezTo>
                      <a:pt x="40" y="39"/>
                      <a:pt x="40" y="39"/>
                      <a:pt x="40" y="39"/>
                    </a:cubicBezTo>
                    <a:cubicBezTo>
                      <a:pt x="40" y="17"/>
                      <a:pt x="22" y="0"/>
                      <a:pt x="0" y="0"/>
                    </a:cubicBez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39" name="Freeform 86"/>
              <p:cNvSpPr>
                <a:spLocks/>
              </p:cNvSpPr>
              <p:nvPr/>
            </p:nvSpPr>
            <p:spPr bwMode="auto">
              <a:xfrm>
                <a:off x="6951343" y="3074805"/>
                <a:ext cx="74141" cy="103348"/>
              </a:xfrm>
              <a:custGeom>
                <a:avLst/>
                <a:gdLst>
                  <a:gd name="T0" fmla="*/ 28 w 28"/>
                  <a:gd name="T1" fmla="*/ 39 h 39"/>
                  <a:gd name="T2" fmla="*/ 28 w 28"/>
                  <a:gd name="T3" fmla="*/ 0 h 39"/>
                  <a:gd name="T4" fmla="*/ 0 w 28"/>
                  <a:gd name="T5" fmla="*/ 11 h 39"/>
                  <a:gd name="T6" fmla="*/ 28 w 28"/>
                  <a:gd name="T7" fmla="*/ 39 h 39"/>
                </a:gdLst>
                <a:ahLst/>
                <a:cxnLst>
                  <a:cxn ang="0">
                    <a:pos x="T0" y="T1"/>
                  </a:cxn>
                  <a:cxn ang="0">
                    <a:pos x="T2" y="T3"/>
                  </a:cxn>
                  <a:cxn ang="0">
                    <a:pos x="T4" y="T5"/>
                  </a:cxn>
                  <a:cxn ang="0">
                    <a:pos x="T6" y="T7"/>
                  </a:cxn>
                </a:cxnLst>
                <a:rect l="0" t="0" r="r" b="b"/>
                <a:pathLst>
                  <a:path w="28" h="39">
                    <a:moveTo>
                      <a:pt x="28" y="39"/>
                    </a:moveTo>
                    <a:cubicBezTo>
                      <a:pt x="28" y="0"/>
                      <a:pt x="28" y="0"/>
                      <a:pt x="28" y="0"/>
                    </a:cubicBezTo>
                    <a:cubicBezTo>
                      <a:pt x="17" y="0"/>
                      <a:pt x="7" y="4"/>
                      <a:pt x="0" y="11"/>
                    </a:cubicBezTo>
                    <a:lnTo>
                      <a:pt x="2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42" name="Group 41"/>
            <p:cNvGrpSpPr/>
            <p:nvPr/>
          </p:nvGrpSpPr>
          <p:grpSpPr>
            <a:xfrm>
              <a:off x="699770" y="4052230"/>
              <a:ext cx="352761" cy="353899"/>
              <a:chOff x="6366081" y="3002911"/>
              <a:chExt cx="348237" cy="349360"/>
            </a:xfrm>
          </p:grpSpPr>
          <p:sp>
            <p:nvSpPr>
              <p:cNvPr id="128" name="Rectangle 22"/>
              <p:cNvSpPr>
                <a:spLocks noChangeArrowheads="1"/>
              </p:cNvSpPr>
              <p:nvPr/>
            </p:nvSpPr>
            <p:spPr bwMode="auto">
              <a:xfrm>
                <a:off x="6366081" y="3002911"/>
                <a:ext cx="348237" cy="349360"/>
              </a:xfrm>
              <a:prstGeom prst="rect">
                <a:avLst/>
              </a:prstGeom>
              <a:solidFill>
                <a:schemeClr val="bg1">
                  <a:lumMod val="95000"/>
                </a:schemeClr>
              </a:solidFill>
              <a:ln>
                <a:noFill/>
              </a:ln>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29" name="Freeform 87"/>
              <p:cNvSpPr>
                <a:spLocks/>
              </p:cNvSpPr>
              <p:nvPr/>
            </p:nvSpPr>
            <p:spPr bwMode="auto">
              <a:xfrm>
                <a:off x="6480662" y="3117492"/>
                <a:ext cx="23591" cy="10110"/>
              </a:xfrm>
              <a:custGeom>
                <a:avLst/>
                <a:gdLst>
                  <a:gd name="T0" fmla="*/ 9 w 9"/>
                  <a:gd name="T1" fmla="*/ 3 h 4"/>
                  <a:gd name="T2" fmla="*/ 8 w 9"/>
                  <a:gd name="T3" fmla="*/ 4 h 4"/>
                  <a:gd name="T4" fmla="*/ 2 w 9"/>
                  <a:gd name="T5" fmla="*/ 4 h 4"/>
                  <a:gd name="T6" fmla="*/ 0 w 9"/>
                  <a:gd name="T7" fmla="*/ 3 h 4"/>
                  <a:gd name="T8" fmla="*/ 0 w 9"/>
                  <a:gd name="T9" fmla="*/ 2 h 4"/>
                  <a:gd name="T10" fmla="*/ 2 w 9"/>
                  <a:gd name="T11" fmla="*/ 0 h 4"/>
                  <a:gd name="T12" fmla="*/ 8 w 9"/>
                  <a:gd name="T13" fmla="*/ 0 h 4"/>
                  <a:gd name="T14" fmla="*/ 9 w 9"/>
                  <a:gd name="T15" fmla="*/ 2 h 4"/>
                  <a:gd name="T16" fmla="*/ 9 w 9"/>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4">
                    <a:moveTo>
                      <a:pt x="9" y="3"/>
                    </a:moveTo>
                    <a:cubicBezTo>
                      <a:pt x="9" y="4"/>
                      <a:pt x="8" y="4"/>
                      <a:pt x="8" y="4"/>
                    </a:cubicBezTo>
                    <a:cubicBezTo>
                      <a:pt x="2" y="4"/>
                      <a:pt x="2" y="4"/>
                      <a:pt x="2" y="4"/>
                    </a:cubicBezTo>
                    <a:cubicBezTo>
                      <a:pt x="1" y="4"/>
                      <a:pt x="0" y="4"/>
                      <a:pt x="0" y="3"/>
                    </a:cubicBezTo>
                    <a:cubicBezTo>
                      <a:pt x="0" y="2"/>
                      <a:pt x="0" y="2"/>
                      <a:pt x="0" y="2"/>
                    </a:cubicBezTo>
                    <a:cubicBezTo>
                      <a:pt x="0" y="1"/>
                      <a:pt x="1" y="0"/>
                      <a:pt x="2" y="0"/>
                    </a:cubicBezTo>
                    <a:cubicBezTo>
                      <a:pt x="8" y="0"/>
                      <a:pt x="8" y="0"/>
                      <a:pt x="8" y="0"/>
                    </a:cubicBezTo>
                    <a:cubicBezTo>
                      <a:pt x="8" y="0"/>
                      <a:pt x="9" y="1"/>
                      <a:pt x="9" y="2"/>
                    </a:cubicBezTo>
                    <a:lnTo>
                      <a:pt x="9" y="3"/>
                    </a:ln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30" name="Freeform 88"/>
              <p:cNvSpPr>
                <a:spLocks/>
              </p:cNvSpPr>
              <p:nvPr/>
            </p:nvSpPr>
            <p:spPr bwMode="auto">
              <a:xfrm>
                <a:off x="6443591" y="3123109"/>
                <a:ext cx="196586" cy="116828"/>
              </a:xfrm>
              <a:custGeom>
                <a:avLst/>
                <a:gdLst>
                  <a:gd name="T0" fmla="*/ 74 w 74"/>
                  <a:gd name="T1" fmla="*/ 37 h 44"/>
                  <a:gd name="T2" fmla="*/ 67 w 74"/>
                  <a:gd name="T3" fmla="*/ 44 h 44"/>
                  <a:gd name="T4" fmla="*/ 7 w 74"/>
                  <a:gd name="T5" fmla="*/ 44 h 44"/>
                  <a:gd name="T6" fmla="*/ 0 w 74"/>
                  <a:gd name="T7" fmla="*/ 37 h 44"/>
                  <a:gd name="T8" fmla="*/ 0 w 74"/>
                  <a:gd name="T9" fmla="*/ 7 h 44"/>
                  <a:gd name="T10" fmla="*/ 7 w 74"/>
                  <a:gd name="T11" fmla="*/ 0 h 44"/>
                  <a:gd name="T12" fmla="*/ 67 w 74"/>
                  <a:gd name="T13" fmla="*/ 0 h 44"/>
                  <a:gd name="T14" fmla="*/ 74 w 74"/>
                  <a:gd name="T15" fmla="*/ 7 h 44"/>
                  <a:gd name="T16" fmla="*/ 74 w 74"/>
                  <a:gd name="T17" fmla="*/ 3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44">
                    <a:moveTo>
                      <a:pt x="74" y="37"/>
                    </a:moveTo>
                    <a:cubicBezTo>
                      <a:pt x="74" y="41"/>
                      <a:pt x="71" y="44"/>
                      <a:pt x="67" y="44"/>
                    </a:cubicBezTo>
                    <a:cubicBezTo>
                      <a:pt x="7" y="44"/>
                      <a:pt x="7" y="44"/>
                      <a:pt x="7" y="44"/>
                    </a:cubicBezTo>
                    <a:cubicBezTo>
                      <a:pt x="3" y="44"/>
                      <a:pt x="0" y="41"/>
                      <a:pt x="0" y="37"/>
                    </a:cubicBezTo>
                    <a:cubicBezTo>
                      <a:pt x="0" y="7"/>
                      <a:pt x="0" y="7"/>
                      <a:pt x="0" y="7"/>
                    </a:cubicBezTo>
                    <a:cubicBezTo>
                      <a:pt x="0" y="3"/>
                      <a:pt x="3" y="0"/>
                      <a:pt x="7" y="0"/>
                    </a:cubicBezTo>
                    <a:cubicBezTo>
                      <a:pt x="67" y="0"/>
                      <a:pt x="67" y="0"/>
                      <a:pt x="67" y="0"/>
                    </a:cubicBezTo>
                    <a:cubicBezTo>
                      <a:pt x="71" y="0"/>
                      <a:pt x="74" y="3"/>
                      <a:pt x="74" y="7"/>
                    </a:cubicBezTo>
                    <a:lnTo>
                      <a:pt x="74" y="37"/>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31" name="Oval 89"/>
              <p:cNvSpPr>
                <a:spLocks noChangeArrowheads="1"/>
              </p:cNvSpPr>
              <p:nvPr/>
            </p:nvSpPr>
            <p:spPr bwMode="auto">
              <a:xfrm>
                <a:off x="6517732" y="3127602"/>
                <a:ext cx="108965" cy="1067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32" name="Oval 90"/>
              <p:cNvSpPr>
                <a:spLocks noChangeArrowheads="1"/>
              </p:cNvSpPr>
              <p:nvPr/>
            </p:nvSpPr>
            <p:spPr bwMode="auto">
              <a:xfrm>
                <a:off x="6531212" y="3138835"/>
                <a:ext cx="82005" cy="82004"/>
              </a:xfrm>
              <a:prstGeom prst="ellipse">
                <a:avLst/>
              </a:pr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33" name="Freeform 91"/>
              <p:cNvSpPr>
                <a:spLocks/>
              </p:cNvSpPr>
              <p:nvPr/>
            </p:nvSpPr>
            <p:spPr bwMode="auto">
              <a:xfrm>
                <a:off x="6558172" y="3168042"/>
                <a:ext cx="29207" cy="26960"/>
              </a:xfrm>
              <a:custGeom>
                <a:avLst/>
                <a:gdLst>
                  <a:gd name="T0" fmla="*/ 21 w 26"/>
                  <a:gd name="T1" fmla="*/ 24 h 24"/>
                  <a:gd name="T2" fmla="*/ 4 w 26"/>
                  <a:gd name="T3" fmla="*/ 24 h 24"/>
                  <a:gd name="T4" fmla="*/ 0 w 26"/>
                  <a:gd name="T5" fmla="*/ 17 h 24"/>
                  <a:gd name="T6" fmla="*/ 0 w 26"/>
                  <a:gd name="T7" fmla="*/ 7 h 24"/>
                  <a:gd name="T8" fmla="*/ 4 w 26"/>
                  <a:gd name="T9" fmla="*/ 0 h 24"/>
                  <a:gd name="T10" fmla="*/ 21 w 26"/>
                  <a:gd name="T11" fmla="*/ 0 h 24"/>
                  <a:gd name="T12" fmla="*/ 26 w 26"/>
                  <a:gd name="T13" fmla="*/ 7 h 24"/>
                  <a:gd name="T14" fmla="*/ 26 w 26"/>
                  <a:gd name="T15" fmla="*/ 17 h 24"/>
                  <a:gd name="T16" fmla="*/ 21 w 26"/>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4">
                    <a:moveTo>
                      <a:pt x="21" y="24"/>
                    </a:moveTo>
                    <a:lnTo>
                      <a:pt x="4" y="24"/>
                    </a:lnTo>
                    <a:lnTo>
                      <a:pt x="0" y="17"/>
                    </a:lnTo>
                    <a:lnTo>
                      <a:pt x="0" y="7"/>
                    </a:lnTo>
                    <a:lnTo>
                      <a:pt x="4" y="0"/>
                    </a:lnTo>
                    <a:lnTo>
                      <a:pt x="21" y="0"/>
                    </a:lnTo>
                    <a:lnTo>
                      <a:pt x="26" y="7"/>
                    </a:lnTo>
                    <a:lnTo>
                      <a:pt x="26" y="17"/>
                    </a:lnTo>
                    <a:lnTo>
                      <a:pt x="21" y="24"/>
                    </a:ln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34" name="Oval 92"/>
              <p:cNvSpPr>
                <a:spLocks noChangeArrowheads="1"/>
              </p:cNvSpPr>
              <p:nvPr/>
            </p:nvSpPr>
            <p:spPr bwMode="auto">
              <a:xfrm>
                <a:off x="6618833" y="3133219"/>
                <a:ext cx="7864" cy="11233"/>
              </a:xfrm>
              <a:prstGeom prst="ellipse">
                <a:avLst/>
              </a:pr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35" name="Freeform 93"/>
              <p:cNvSpPr>
                <a:spLocks/>
              </p:cNvSpPr>
              <p:nvPr/>
            </p:nvSpPr>
            <p:spPr bwMode="auto">
              <a:xfrm>
                <a:off x="6486278" y="3133219"/>
                <a:ext cx="42687" cy="13480"/>
              </a:xfrm>
              <a:custGeom>
                <a:avLst/>
                <a:gdLst>
                  <a:gd name="T0" fmla="*/ 16 w 16"/>
                  <a:gd name="T1" fmla="*/ 3 h 5"/>
                  <a:gd name="T2" fmla="*/ 13 w 16"/>
                  <a:gd name="T3" fmla="*/ 5 h 5"/>
                  <a:gd name="T4" fmla="*/ 2 w 16"/>
                  <a:gd name="T5" fmla="*/ 5 h 5"/>
                  <a:gd name="T6" fmla="*/ 0 w 16"/>
                  <a:gd name="T7" fmla="*/ 3 h 5"/>
                  <a:gd name="T8" fmla="*/ 0 w 16"/>
                  <a:gd name="T9" fmla="*/ 3 h 5"/>
                  <a:gd name="T10" fmla="*/ 2 w 16"/>
                  <a:gd name="T11" fmla="*/ 0 h 5"/>
                  <a:gd name="T12" fmla="*/ 13 w 16"/>
                  <a:gd name="T13" fmla="*/ 0 h 5"/>
                  <a:gd name="T14" fmla="*/ 16 w 16"/>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5">
                    <a:moveTo>
                      <a:pt x="16" y="3"/>
                    </a:moveTo>
                    <a:cubicBezTo>
                      <a:pt x="16" y="4"/>
                      <a:pt x="15" y="5"/>
                      <a:pt x="13" y="5"/>
                    </a:cubicBezTo>
                    <a:cubicBezTo>
                      <a:pt x="2" y="5"/>
                      <a:pt x="2" y="5"/>
                      <a:pt x="2" y="5"/>
                    </a:cubicBezTo>
                    <a:cubicBezTo>
                      <a:pt x="1" y="5"/>
                      <a:pt x="0" y="4"/>
                      <a:pt x="0" y="3"/>
                    </a:cubicBezTo>
                    <a:cubicBezTo>
                      <a:pt x="0" y="3"/>
                      <a:pt x="0" y="3"/>
                      <a:pt x="0" y="3"/>
                    </a:cubicBezTo>
                    <a:cubicBezTo>
                      <a:pt x="0" y="1"/>
                      <a:pt x="1" y="0"/>
                      <a:pt x="2" y="0"/>
                    </a:cubicBezTo>
                    <a:cubicBezTo>
                      <a:pt x="13" y="0"/>
                      <a:pt x="13" y="0"/>
                      <a:pt x="13" y="0"/>
                    </a:cubicBezTo>
                    <a:cubicBezTo>
                      <a:pt x="15" y="0"/>
                      <a:pt x="16" y="1"/>
                      <a:pt x="16" y="3"/>
                    </a:cubicBez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43" name="Group 42"/>
            <p:cNvGrpSpPr/>
            <p:nvPr/>
          </p:nvGrpSpPr>
          <p:grpSpPr>
            <a:xfrm>
              <a:off x="869749" y="4482950"/>
              <a:ext cx="450045" cy="455910"/>
              <a:chOff x="7144758" y="3471985"/>
              <a:chExt cx="277072" cy="280683"/>
            </a:xfrm>
          </p:grpSpPr>
          <p:sp>
            <p:nvSpPr>
              <p:cNvPr id="119" name="Rectangle 31"/>
              <p:cNvSpPr>
                <a:spLocks noChangeArrowheads="1"/>
              </p:cNvSpPr>
              <p:nvPr/>
            </p:nvSpPr>
            <p:spPr bwMode="auto">
              <a:xfrm>
                <a:off x="7144758" y="3471985"/>
                <a:ext cx="277072" cy="28068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20" name="Freeform 94"/>
              <p:cNvSpPr>
                <a:spLocks/>
              </p:cNvSpPr>
              <p:nvPr/>
            </p:nvSpPr>
            <p:spPr bwMode="auto">
              <a:xfrm>
                <a:off x="7225439" y="3544363"/>
                <a:ext cx="116828" cy="170748"/>
              </a:xfrm>
              <a:custGeom>
                <a:avLst/>
                <a:gdLst>
                  <a:gd name="T0" fmla="*/ 44 w 44"/>
                  <a:gd name="T1" fmla="*/ 58 h 64"/>
                  <a:gd name="T2" fmla="*/ 39 w 44"/>
                  <a:gd name="T3" fmla="*/ 64 h 64"/>
                  <a:gd name="T4" fmla="*/ 6 w 44"/>
                  <a:gd name="T5" fmla="*/ 64 h 64"/>
                  <a:gd name="T6" fmla="*/ 0 w 44"/>
                  <a:gd name="T7" fmla="*/ 58 h 64"/>
                  <a:gd name="T8" fmla="*/ 0 w 44"/>
                  <a:gd name="T9" fmla="*/ 5 h 64"/>
                  <a:gd name="T10" fmla="*/ 6 w 44"/>
                  <a:gd name="T11" fmla="*/ 0 h 64"/>
                  <a:gd name="T12" fmla="*/ 39 w 44"/>
                  <a:gd name="T13" fmla="*/ 0 h 64"/>
                  <a:gd name="T14" fmla="*/ 44 w 44"/>
                  <a:gd name="T15" fmla="*/ 5 h 64"/>
                  <a:gd name="T16" fmla="*/ 44 w 44"/>
                  <a:gd name="T17"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64">
                    <a:moveTo>
                      <a:pt x="44" y="58"/>
                    </a:moveTo>
                    <a:cubicBezTo>
                      <a:pt x="44" y="61"/>
                      <a:pt x="42" y="64"/>
                      <a:pt x="39" y="64"/>
                    </a:cubicBezTo>
                    <a:cubicBezTo>
                      <a:pt x="6" y="64"/>
                      <a:pt x="6" y="64"/>
                      <a:pt x="6" y="64"/>
                    </a:cubicBezTo>
                    <a:cubicBezTo>
                      <a:pt x="2" y="64"/>
                      <a:pt x="0" y="61"/>
                      <a:pt x="0" y="58"/>
                    </a:cubicBezTo>
                    <a:cubicBezTo>
                      <a:pt x="0" y="5"/>
                      <a:pt x="0" y="5"/>
                      <a:pt x="0" y="5"/>
                    </a:cubicBezTo>
                    <a:cubicBezTo>
                      <a:pt x="0" y="2"/>
                      <a:pt x="2" y="0"/>
                      <a:pt x="6" y="0"/>
                    </a:cubicBezTo>
                    <a:cubicBezTo>
                      <a:pt x="39" y="0"/>
                      <a:pt x="39" y="0"/>
                      <a:pt x="39" y="0"/>
                    </a:cubicBezTo>
                    <a:cubicBezTo>
                      <a:pt x="42" y="0"/>
                      <a:pt x="44" y="2"/>
                      <a:pt x="44" y="5"/>
                    </a:cubicBezTo>
                    <a:lnTo>
                      <a:pt x="44" y="58"/>
                    </a:ln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21" name="Freeform 95"/>
              <p:cNvSpPr>
                <a:spLocks/>
              </p:cNvSpPr>
              <p:nvPr/>
            </p:nvSpPr>
            <p:spPr bwMode="auto">
              <a:xfrm>
                <a:off x="7235550" y="3707248"/>
                <a:ext cx="11233" cy="23590"/>
              </a:xfrm>
              <a:custGeom>
                <a:avLst/>
                <a:gdLst>
                  <a:gd name="T0" fmla="*/ 4 w 4"/>
                  <a:gd name="T1" fmla="*/ 7 h 9"/>
                  <a:gd name="T2" fmla="*/ 2 w 4"/>
                  <a:gd name="T3" fmla="*/ 9 h 9"/>
                  <a:gd name="T4" fmla="*/ 2 w 4"/>
                  <a:gd name="T5" fmla="*/ 9 h 9"/>
                  <a:gd name="T6" fmla="*/ 0 w 4"/>
                  <a:gd name="T7" fmla="*/ 7 h 9"/>
                  <a:gd name="T8" fmla="*/ 0 w 4"/>
                  <a:gd name="T9" fmla="*/ 2 h 9"/>
                  <a:gd name="T10" fmla="*/ 2 w 4"/>
                  <a:gd name="T11" fmla="*/ 0 h 9"/>
                  <a:gd name="T12" fmla="*/ 2 w 4"/>
                  <a:gd name="T13" fmla="*/ 0 h 9"/>
                  <a:gd name="T14" fmla="*/ 4 w 4"/>
                  <a:gd name="T15" fmla="*/ 2 h 9"/>
                  <a:gd name="T16" fmla="*/ 4 w 4"/>
                  <a:gd name="T1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9">
                    <a:moveTo>
                      <a:pt x="4" y="7"/>
                    </a:moveTo>
                    <a:cubicBezTo>
                      <a:pt x="4" y="8"/>
                      <a:pt x="4" y="9"/>
                      <a:pt x="2" y="9"/>
                    </a:cubicBezTo>
                    <a:cubicBezTo>
                      <a:pt x="2" y="9"/>
                      <a:pt x="2" y="9"/>
                      <a:pt x="2" y="9"/>
                    </a:cubicBezTo>
                    <a:cubicBezTo>
                      <a:pt x="1" y="9"/>
                      <a:pt x="0" y="8"/>
                      <a:pt x="0" y="7"/>
                    </a:cubicBezTo>
                    <a:cubicBezTo>
                      <a:pt x="0" y="2"/>
                      <a:pt x="0" y="2"/>
                      <a:pt x="0" y="2"/>
                    </a:cubicBezTo>
                    <a:cubicBezTo>
                      <a:pt x="0" y="1"/>
                      <a:pt x="1" y="0"/>
                      <a:pt x="2" y="0"/>
                    </a:cubicBezTo>
                    <a:cubicBezTo>
                      <a:pt x="2" y="0"/>
                      <a:pt x="2" y="0"/>
                      <a:pt x="2" y="0"/>
                    </a:cubicBezTo>
                    <a:cubicBezTo>
                      <a:pt x="4" y="0"/>
                      <a:pt x="4" y="1"/>
                      <a:pt x="4" y="2"/>
                    </a:cubicBezTo>
                    <a:lnTo>
                      <a:pt x="4" y="7"/>
                    </a:ln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22" name="Freeform 96"/>
              <p:cNvSpPr>
                <a:spLocks/>
              </p:cNvSpPr>
              <p:nvPr/>
            </p:nvSpPr>
            <p:spPr bwMode="auto">
              <a:xfrm>
                <a:off x="7320924" y="3707248"/>
                <a:ext cx="10110" cy="23590"/>
              </a:xfrm>
              <a:custGeom>
                <a:avLst/>
                <a:gdLst>
                  <a:gd name="T0" fmla="*/ 4 w 4"/>
                  <a:gd name="T1" fmla="*/ 7 h 9"/>
                  <a:gd name="T2" fmla="*/ 2 w 4"/>
                  <a:gd name="T3" fmla="*/ 9 h 9"/>
                  <a:gd name="T4" fmla="*/ 2 w 4"/>
                  <a:gd name="T5" fmla="*/ 9 h 9"/>
                  <a:gd name="T6" fmla="*/ 0 w 4"/>
                  <a:gd name="T7" fmla="*/ 7 h 9"/>
                  <a:gd name="T8" fmla="*/ 0 w 4"/>
                  <a:gd name="T9" fmla="*/ 2 h 9"/>
                  <a:gd name="T10" fmla="*/ 2 w 4"/>
                  <a:gd name="T11" fmla="*/ 0 h 9"/>
                  <a:gd name="T12" fmla="*/ 2 w 4"/>
                  <a:gd name="T13" fmla="*/ 0 h 9"/>
                  <a:gd name="T14" fmla="*/ 4 w 4"/>
                  <a:gd name="T15" fmla="*/ 2 h 9"/>
                  <a:gd name="T16" fmla="*/ 4 w 4"/>
                  <a:gd name="T1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9">
                    <a:moveTo>
                      <a:pt x="4" y="7"/>
                    </a:moveTo>
                    <a:cubicBezTo>
                      <a:pt x="4" y="8"/>
                      <a:pt x="3" y="9"/>
                      <a:pt x="2" y="9"/>
                    </a:cubicBezTo>
                    <a:cubicBezTo>
                      <a:pt x="2" y="9"/>
                      <a:pt x="2" y="9"/>
                      <a:pt x="2" y="9"/>
                    </a:cubicBezTo>
                    <a:cubicBezTo>
                      <a:pt x="1" y="9"/>
                      <a:pt x="0" y="8"/>
                      <a:pt x="0" y="7"/>
                    </a:cubicBezTo>
                    <a:cubicBezTo>
                      <a:pt x="0" y="2"/>
                      <a:pt x="0" y="2"/>
                      <a:pt x="0" y="2"/>
                    </a:cubicBezTo>
                    <a:cubicBezTo>
                      <a:pt x="0" y="1"/>
                      <a:pt x="1" y="0"/>
                      <a:pt x="2" y="0"/>
                    </a:cubicBezTo>
                    <a:cubicBezTo>
                      <a:pt x="2" y="0"/>
                      <a:pt x="2" y="0"/>
                      <a:pt x="2" y="0"/>
                    </a:cubicBezTo>
                    <a:cubicBezTo>
                      <a:pt x="3" y="0"/>
                      <a:pt x="4" y="1"/>
                      <a:pt x="4" y="2"/>
                    </a:cubicBezTo>
                    <a:lnTo>
                      <a:pt x="4" y="7"/>
                    </a:ln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23" name="Freeform 97"/>
              <p:cNvSpPr>
                <a:spLocks/>
              </p:cNvSpPr>
              <p:nvPr/>
            </p:nvSpPr>
            <p:spPr bwMode="auto">
              <a:xfrm>
                <a:off x="7256893" y="3490443"/>
                <a:ext cx="56167" cy="5616"/>
              </a:xfrm>
              <a:custGeom>
                <a:avLst/>
                <a:gdLst>
                  <a:gd name="T0" fmla="*/ 21 w 21"/>
                  <a:gd name="T1" fmla="*/ 1 h 2"/>
                  <a:gd name="T2" fmla="*/ 19 w 21"/>
                  <a:gd name="T3" fmla="*/ 2 h 2"/>
                  <a:gd name="T4" fmla="*/ 1 w 21"/>
                  <a:gd name="T5" fmla="*/ 2 h 2"/>
                  <a:gd name="T6" fmla="*/ 0 w 21"/>
                  <a:gd name="T7" fmla="*/ 1 h 2"/>
                  <a:gd name="T8" fmla="*/ 0 w 21"/>
                  <a:gd name="T9" fmla="*/ 1 h 2"/>
                  <a:gd name="T10" fmla="*/ 1 w 21"/>
                  <a:gd name="T11" fmla="*/ 0 h 2"/>
                  <a:gd name="T12" fmla="*/ 19 w 21"/>
                  <a:gd name="T13" fmla="*/ 0 h 2"/>
                  <a:gd name="T14" fmla="*/ 21 w 21"/>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
                    <a:moveTo>
                      <a:pt x="21" y="1"/>
                    </a:moveTo>
                    <a:cubicBezTo>
                      <a:pt x="21" y="2"/>
                      <a:pt x="20" y="2"/>
                      <a:pt x="19" y="2"/>
                    </a:cubicBezTo>
                    <a:cubicBezTo>
                      <a:pt x="1" y="2"/>
                      <a:pt x="1" y="2"/>
                      <a:pt x="1" y="2"/>
                    </a:cubicBezTo>
                    <a:cubicBezTo>
                      <a:pt x="0" y="2"/>
                      <a:pt x="0" y="2"/>
                      <a:pt x="0" y="1"/>
                    </a:cubicBezTo>
                    <a:cubicBezTo>
                      <a:pt x="0" y="1"/>
                      <a:pt x="0" y="1"/>
                      <a:pt x="0" y="1"/>
                    </a:cubicBezTo>
                    <a:cubicBezTo>
                      <a:pt x="0" y="0"/>
                      <a:pt x="0" y="0"/>
                      <a:pt x="1" y="0"/>
                    </a:cubicBezTo>
                    <a:cubicBezTo>
                      <a:pt x="19" y="0"/>
                      <a:pt x="19" y="0"/>
                      <a:pt x="19" y="0"/>
                    </a:cubicBezTo>
                    <a:cubicBezTo>
                      <a:pt x="20" y="0"/>
                      <a:pt x="21" y="0"/>
                      <a:pt x="21" y="1"/>
                    </a:cubicBez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24" name="Line 98"/>
              <p:cNvSpPr>
                <a:spLocks noChangeShapeType="1"/>
              </p:cNvSpPr>
              <p:nvPr/>
            </p:nvSpPr>
            <p:spPr bwMode="auto">
              <a:xfrm>
                <a:off x="7262510" y="3496059"/>
                <a:ext cx="0" cy="50550"/>
              </a:xfrm>
              <a:prstGeom prst="line">
                <a:avLst/>
              </a:prstGeom>
              <a:noFill/>
              <a:ln w="7938" cap="flat">
                <a:solidFill>
                  <a:srgbClr val="652D90"/>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25" name="Line 99"/>
              <p:cNvSpPr>
                <a:spLocks noChangeShapeType="1"/>
              </p:cNvSpPr>
              <p:nvPr/>
            </p:nvSpPr>
            <p:spPr bwMode="auto">
              <a:xfrm>
                <a:off x="7305197" y="3496059"/>
                <a:ext cx="0" cy="50550"/>
              </a:xfrm>
              <a:prstGeom prst="line">
                <a:avLst/>
              </a:prstGeom>
              <a:noFill/>
              <a:ln w="7938" cap="flat">
                <a:solidFill>
                  <a:srgbClr val="652D90"/>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26" name="Freeform 100"/>
              <p:cNvSpPr>
                <a:spLocks/>
              </p:cNvSpPr>
              <p:nvPr/>
            </p:nvSpPr>
            <p:spPr bwMode="auto">
              <a:xfrm>
                <a:off x="7235550" y="3614011"/>
                <a:ext cx="95485" cy="90991"/>
              </a:xfrm>
              <a:custGeom>
                <a:avLst/>
                <a:gdLst>
                  <a:gd name="T0" fmla="*/ 36 w 36"/>
                  <a:gd name="T1" fmla="*/ 29 h 34"/>
                  <a:gd name="T2" fmla="*/ 32 w 36"/>
                  <a:gd name="T3" fmla="*/ 34 h 34"/>
                  <a:gd name="T4" fmla="*/ 4 w 36"/>
                  <a:gd name="T5" fmla="*/ 34 h 34"/>
                  <a:gd name="T6" fmla="*/ 0 w 36"/>
                  <a:gd name="T7" fmla="*/ 29 h 34"/>
                  <a:gd name="T8" fmla="*/ 0 w 36"/>
                  <a:gd name="T9" fmla="*/ 5 h 34"/>
                  <a:gd name="T10" fmla="*/ 4 w 36"/>
                  <a:gd name="T11" fmla="*/ 0 h 34"/>
                  <a:gd name="T12" fmla="*/ 32 w 36"/>
                  <a:gd name="T13" fmla="*/ 0 h 34"/>
                  <a:gd name="T14" fmla="*/ 36 w 36"/>
                  <a:gd name="T15" fmla="*/ 5 h 34"/>
                  <a:gd name="T16" fmla="*/ 36 w 36"/>
                  <a:gd name="T17" fmla="*/ 2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4">
                    <a:moveTo>
                      <a:pt x="36" y="29"/>
                    </a:moveTo>
                    <a:cubicBezTo>
                      <a:pt x="36" y="32"/>
                      <a:pt x="34" y="34"/>
                      <a:pt x="32" y="34"/>
                    </a:cubicBezTo>
                    <a:cubicBezTo>
                      <a:pt x="4" y="34"/>
                      <a:pt x="4" y="34"/>
                      <a:pt x="4" y="34"/>
                    </a:cubicBezTo>
                    <a:cubicBezTo>
                      <a:pt x="2" y="34"/>
                      <a:pt x="0" y="32"/>
                      <a:pt x="0" y="29"/>
                    </a:cubicBezTo>
                    <a:cubicBezTo>
                      <a:pt x="0" y="5"/>
                      <a:pt x="0" y="5"/>
                      <a:pt x="0" y="5"/>
                    </a:cubicBezTo>
                    <a:cubicBezTo>
                      <a:pt x="0" y="2"/>
                      <a:pt x="2" y="0"/>
                      <a:pt x="4" y="0"/>
                    </a:cubicBezTo>
                    <a:cubicBezTo>
                      <a:pt x="32" y="0"/>
                      <a:pt x="32" y="0"/>
                      <a:pt x="32" y="0"/>
                    </a:cubicBezTo>
                    <a:cubicBezTo>
                      <a:pt x="34" y="0"/>
                      <a:pt x="36" y="2"/>
                      <a:pt x="36" y="5"/>
                    </a:cubicBezTo>
                    <a:lnTo>
                      <a:pt x="36" y="29"/>
                    </a:lnTo>
                    <a:close/>
                  </a:path>
                </a:pathLst>
              </a:custGeom>
              <a:noFill/>
              <a:ln w="7938" cap="flat">
                <a:solidFill>
                  <a:srgbClr val="BBBDB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27" name="Oval 101"/>
              <p:cNvSpPr>
                <a:spLocks noChangeArrowheads="1"/>
              </p:cNvSpPr>
              <p:nvPr/>
            </p:nvSpPr>
            <p:spPr bwMode="auto">
              <a:xfrm>
                <a:off x="7278237" y="3560090"/>
                <a:ext cx="13480" cy="13480"/>
              </a:xfrm>
              <a:prstGeom prst="ellipse">
                <a:avLst/>
              </a:pr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44" name="Group 43"/>
            <p:cNvGrpSpPr/>
            <p:nvPr/>
          </p:nvGrpSpPr>
          <p:grpSpPr>
            <a:xfrm>
              <a:off x="1179046" y="3751815"/>
              <a:ext cx="299449" cy="300415"/>
              <a:chOff x="5188815" y="3437645"/>
              <a:chExt cx="348237" cy="349360"/>
            </a:xfrm>
          </p:grpSpPr>
          <p:sp>
            <p:nvSpPr>
              <p:cNvPr id="112" name="Rectangle 29"/>
              <p:cNvSpPr>
                <a:spLocks noChangeArrowheads="1"/>
              </p:cNvSpPr>
              <p:nvPr/>
            </p:nvSpPr>
            <p:spPr bwMode="auto">
              <a:xfrm>
                <a:off x="5188815" y="3437645"/>
                <a:ext cx="348237" cy="349360"/>
              </a:xfrm>
              <a:prstGeom prst="rect">
                <a:avLst/>
              </a:prstGeom>
              <a:solidFill>
                <a:srgbClr val="BBBD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13" name="Rectangle 102"/>
              <p:cNvSpPr>
                <a:spLocks noChangeArrowheads="1"/>
              </p:cNvSpPr>
              <p:nvPr/>
            </p:nvSpPr>
            <p:spPr bwMode="auto">
              <a:xfrm>
                <a:off x="5271943" y="3643218"/>
                <a:ext cx="17974" cy="449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14" name="Freeform 103"/>
              <p:cNvSpPr>
                <a:spLocks/>
              </p:cNvSpPr>
              <p:nvPr/>
            </p:nvSpPr>
            <p:spPr bwMode="auto">
              <a:xfrm>
                <a:off x="5289916" y="3614011"/>
                <a:ext cx="32577" cy="106717"/>
              </a:xfrm>
              <a:custGeom>
                <a:avLst/>
                <a:gdLst>
                  <a:gd name="T0" fmla="*/ 12 w 12"/>
                  <a:gd name="T1" fmla="*/ 35 h 40"/>
                  <a:gd name="T2" fmla="*/ 8 w 12"/>
                  <a:gd name="T3" fmla="*/ 40 h 40"/>
                  <a:gd name="T4" fmla="*/ 4 w 12"/>
                  <a:gd name="T5" fmla="*/ 40 h 40"/>
                  <a:gd name="T6" fmla="*/ 0 w 12"/>
                  <a:gd name="T7" fmla="*/ 35 h 40"/>
                  <a:gd name="T8" fmla="*/ 0 w 12"/>
                  <a:gd name="T9" fmla="*/ 4 h 40"/>
                  <a:gd name="T10" fmla="*/ 4 w 12"/>
                  <a:gd name="T11" fmla="*/ 0 h 40"/>
                  <a:gd name="T12" fmla="*/ 8 w 12"/>
                  <a:gd name="T13" fmla="*/ 0 h 40"/>
                  <a:gd name="T14" fmla="*/ 12 w 12"/>
                  <a:gd name="T15" fmla="*/ 4 h 40"/>
                  <a:gd name="T16" fmla="*/ 12 w 12"/>
                  <a:gd name="T17"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40">
                    <a:moveTo>
                      <a:pt x="12" y="35"/>
                    </a:moveTo>
                    <a:cubicBezTo>
                      <a:pt x="12" y="38"/>
                      <a:pt x="10" y="40"/>
                      <a:pt x="8" y="40"/>
                    </a:cubicBezTo>
                    <a:cubicBezTo>
                      <a:pt x="4" y="40"/>
                      <a:pt x="4" y="40"/>
                      <a:pt x="4" y="40"/>
                    </a:cubicBezTo>
                    <a:cubicBezTo>
                      <a:pt x="1" y="40"/>
                      <a:pt x="0" y="38"/>
                      <a:pt x="0" y="35"/>
                    </a:cubicBezTo>
                    <a:cubicBezTo>
                      <a:pt x="0" y="4"/>
                      <a:pt x="0" y="4"/>
                      <a:pt x="0" y="4"/>
                    </a:cubicBezTo>
                    <a:cubicBezTo>
                      <a:pt x="0" y="1"/>
                      <a:pt x="1" y="0"/>
                      <a:pt x="4" y="0"/>
                    </a:cubicBezTo>
                    <a:cubicBezTo>
                      <a:pt x="8" y="0"/>
                      <a:pt x="8" y="0"/>
                      <a:pt x="8" y="0"/>
                    </a:cubicBezTo>
                    <a:cubicBezTo>
                      <a:pt x="10" y="0"/>
                      <a:pt x="12" y="1"/>
                      <a:pt x="12" y="4"/>
                    </a:cubicBezTo>
                    <a:lnTo>
                      <a:pt x="12" y="35"/>
                    </a:ln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15" name="Freeform 104"/>
              <p:cNvSpPr>
                <a:spLocks/>
              </p:cNvSpPr>
              <p:nvPr/>
            </p:nvSpPr>
            <p:spPr bwMode="auto">
              <a:xfrm>
                <a:off x="5447184" y="3643218"/>
                <a:ext cx="17974" cy="44934"/>
              </a:xfrm>
              <a:custGeom>
                <a:avLst/>
                <a:gdLst>
                  <a:gd name="T0" fmla="*/ 0 w 16"/>
                  <a:gd name="T1" fmla="*/ 40 h 40"/>
                  <a:gd name="T2" fmla="*/ 16 w 16"/>
                  <a:gd name="T3" fmla="*/ 40 h 40"/>
                  <a:gd name="T4" fmla="*/ 14 w 16"/>
                  <a:gd name="T5" fmla="*/ 0 h 40"/>
                  <a:gd name="T6" fmla="*/ 0 w 16"/>
                  <a:gd name="T7" fmla="*/ 0 h 40"/>
                  <a:gd name="T8" fmla="*/ 0 w 16"/>
                  <a:gd name="T9" fmla="*/ 40 h 40"/>
                </a:gdLst>
                <a:ahLst/>
                <a:cxnLst>
                  <a:cxn ang="0">
                    <a:pos x="T0" y="T1"/>
                  </a:cxn>
                  <a:cxn ang="0">
                    <a:pos x="T2" y="T3"/>
                  </a:cxn>
                  <a:cxn ang="0">
                    <a:pos x="T4" y="T5"/>
                  </a:cxn>
                  <a:cxn ang="0">
                    <a:pos x="T6" y="T7"/>
                  </a:cxn>
                  <a:cxn ang="0">
                    <a:pos x="T8" y="T9"/>
                  </a:cxn>
                </a:cxnLst>
                <a:rect l="0" t="0" r="r" b="b"/>
                <a:pathLst>
                  <a:path w="16" h="40">
                    <a:moveTo>
                      <a:pt x="0" y="40"/>
                    </a:moveTo>
                    <a:lnTo>
                      <a:pt x="16" y="40"/>
                    </a:lnTo>
                    <a:lnTo>
                      <a:pt x="14" y="0"/>
                    </a:lnTo>
                    <a:lnTo>
                      <a:pt x="0" y="0"/>
                    </a:lnTo>
                    <a:lnTo>
                      <a:pt x="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16" name="Freeform 105"/>
              <p:cNvSpPr>
                <a:spLocks/>
              </p:cNvSpPr>
              <p:nvPr/>
            </p:nvSpPr>
            <p:spPr bwMode="auto">
              <a:xfrm>
                <a:off x="5414607" y="3614011"/>
                <a:ext cx="32577" cy="106717"/>
              </a:xfrm>
              <a:custGeom>
                <a:avLst/>
                <a:gdLst>
                  <a:gd name="T0" fmla="*/ 0 w 12"/>
                  <a:gd name="T1" fmla="*/ 35 h 40"/>
                  <a:gd name="T2" fmla="*/ 4 w 12"/>
                  <a:gd name="T3" fmla="*/ 40 h 40"/>
                  <a:gd name="T4" fmla="*/ 8 w 12"/>
                  <a:gd name="T5" fmla="*/ 40 h 40"/>
                  <a:gd name="T6" fmla="*/ 12 w 12"/>
                  <a:gd name="T7" fmla="*/ 35 h 40"/>
                  <a:gd name="T8" fmla="*/ 12 w 12"/>
                  <a:gd name="T9" fmla="*/ 4 h 40"/>
                  <a:gd name="T10" fmla="*/ 8 w 12"/>
                  <a:gd name="T11" fmla="*/ 0 h 40"/>
                  <a:gd name="T12" fmla="*/ 4 w 12"/>
                  <a:gd name="T13" fmla="*/ 0 h 40"/>
                  <a:gd name="T14" fmla="*/ 0 w 12"/>
                  <a:gd name="T15" fmla="*/ 4 h 40"/>
                  <a:gd name="T16" fmla="*/ 0 w 12"/>
                  <a:gd name="T17"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40">
                    <a:moveTo>
                      <a:pt x="0" y="35"/>
                    </a:moveTo>
                    <a:cubicBezTo>
                      <a:pt x="0" y="38"/>
                      <a:pt x="2" y="40"/>
                      <a:pt x="4" y="40"/>
                    </a:cubicBezTo>
                    <a:cubicBezTo>
                      <a:pt x="8" y="40"/>
                      <a:pt x="8" y="40"/>
                      <a:pt x="8" y="40"/>
                    </a:cubicBezTo>
                    <a:cubicBezTo>
                      <a:pt x="10" y="40"/>
                      <a:pt x="12" y="38"/>
                      <a:pt x="12" y="35"/>
                    </a:cubicBezTo>
                    <a:cubicBezTo>
                      <a:pt x="12" y="4"/>
                      <a:pt x="12" y="4"/>
                      <a:pt x="12" y="4"/>
                    </a:cubicBezTo>
                    <a:cubicBezTo>
                      <a:pt x="12" y="1"/>
                      <a:pt x="10" y="0"/>
                      <a:pt x="8" y="0"/>
                    </a:cubicBezTo>
                    <a:cubicBezTo>
                      <a:pt x="4" y="0"/>
                      <a:pt x="4" y="0"/>
                      <a:pt x="4" y="0"/>
                    </a:cubicBezTo>
                    <a:cubicBezTo>
                      <a:pt x="2" y="0"/>
                      <a:pt x="0" y="1"/>
                      <a:pt x="0" y="4"/>
                    </a:cubicBezTo>
                    <a:lnTo>
                      <a:pt x="0" y="35"/>
                    </a:ln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17" name="Freeform 106"/>
              <p:cNvSpPr>
                <a:spLocks/>
              </p:cNvSpPr>
              <p:nvPr/>
            </p:nvSpPr>
            <p:spPr bwMode="auto">
              <a:xfrm>
                <a:off x="5276436" y="3511786"/>
                <a:ext cx="180859" cy="133678"/>
              </a:xfrm>
              <a:custGeom>
                <a:avLst/>
                <a:gdLst>
                  <a:gd name="T0" fmla="*/ 67 w 68"/>
                  <a:gd name="T1" fmla="*/ 50 h 50"/>
                  <a:gd name="T2" fmla="*/ 66 w 68"/>
                  <a:gd name="T3" fmla="*/ 49 h 50"/>
                  <a:gd name="T4" fmla="*/ 66 w 68"/>
                  <a:gd name="T5" fmla="*/ 30 h 50"/>
                  <a:gd name="T6" fmla="*/ 38 w 68"/>
                  <a:gd name="T7" fmla="*/ 2 h 50"/>
                  <a:gd name="T8" fmla="*/ 31 w 68"/>
                  <a:gd name="T9" fmla="*/ 2 h 50"/>
                  <a:gd name="T10" fmla="*/ 2 w 68"/>
                  <a:gd name="T11" fmla="*/ 30 h 50"/>
                  <a:gd name="T12" fmla="*/ 2 w 68"/>
                  <a:gd name="T13" fmla="*/ 49 h 50"/>
                  <a:gd name="T14" fmla="*/ 1 w 68"/>
                  <a:gd name="T15" fmla="*/ 50 h 50"/>
                  <a:gd name="T16" fmla="*/ 0 w 68"/>
                  <a:gd name="T17" fmla="*/ 49 h 50"/>
                  <a:gd name="T18" fmla="*/ 0 w 68"/>
                  <a:gd name="T19" fmla="*/ 30 h 50"/>
                  <a:gd name="T20" fmla="*/ 31 w 68"/>
                  <a:gd name="T21" fmla="*/ 0 h 50"/>
                  <a:gd name="T22" fmla="*/ 38 w 68"/>
                  <a:gd name="T23" fmla="*/ 0 h 50"/>
                  <a:gd name="T24" fmla="*/ 68 w 68"/>
                  <a:gd name="T25" fmla="*/ 30 h 50"/>
                  <a:gd name="T26" fmla="*/ 68 w 68"/>
                  <a:gd name="T27" fmla="*/ 49 h 50"/>
                  <a:gd name="T28" fmla="*/ 67 w 68"/>
                  <a:gd name="T2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50">
                    <a:moveTo>
                      <a:pt x="67" y="50"/>
                    </a:moveTo>
                    <a:cubicBezTo>
                      <a:pt x="67" y="50"/>
                      <a:pt x="66" y="49"/>
                      <a:pt x="66" y="49"/>
                    </a:cubicBezTo>
                    <a:cubicBezTo>
                      <a:pt x="66" y="30"/>
                      <a:pt x="66" y="30"/>
                      <a:pt x="66" y="30"/>
                    </a:cubicBezTo>
                    <a:cubicBezTo>
                      <a:pt x="66" y="14"/>
                      <a:pt x="54" y="2"/>
                      <a:pt x="38" y="2"/>
                    </a:cubicBezTo>
                    <a:cubicBezTo>
                      <a:pt x="31" y="2"/>
                      <a:pt x="31" y="2"/>
                      <a:pt x="31" y="2"/>
                    </a:cubicBezTo>
                    <a:cubicBezTo>
                      <a:pt x="15" y="2"/>
                      <a:pt x="2" y="14"/>
                      <a:pt x="2" y="30"/>
                    </a:cubicBezTo>
                    <a:cubicBezTo>
                      <a:pt x="2" y="49"/>
                      <a:pt x="2" y="49"/>
                      <a:pt x="2" y="49"/>
                    </a:cubicBezTo>
                    <a:cubicBezTo>
                      <a:pt x="2" y="49"/>
                      <a:pt x="2" y="50"/>
                      <a:pt x="1" y="50"/>
                    </a:cubicBezTo>
                    <a:cubicBezTo>
                      <a:pt x="1" y="50"/>
                      <a:pt x="0" y="49"/>
                      <a:pt x="0" y="49"/>
                    </a:cubicBezTo>
                    <a:cubicBezTo>
                      <a:pt x="0" y="30"/>
                      <a:pt x="0" y="30"/>
                      <a:pt x="0" y="30"/>
                    </a:cubicBezTo>
                    <a:cubicBezTo>
                      <a:pt x="0" y="13"/>
                      <a:pt x="14" y="0"/>
                      <a:pt x="31" y="0"/>
                    </a:cubicBezTo>
                    <a:cubicBezTo>
                      <a:pt x="38" y="0"/>
                      <a:pt x="38" y="0"/>
                      <a:pt x="38" y="0"/>
                    </a:cubicBezTo>
                    <a:cubicBezTo>
                      <a:pt x="55" y="0"/>
                      <a:pt x="68" y="13"/>
                      <a:pt x="68" y="30"/>
                    </a:cubicBezTo>
                    <a:cubicBezTo>
                      <a:pt x="68" y="49"/>
                      <a:pt x="68" y="49"/>
                      <a:pt x="68" y="49"/>
                    </a:cubicBezTo>
                    <a:cubicBezTo>
                      <a:pt x="68" y="49"/>
                      <a:pt x="68" y="50"/>
                      <a:pt x="67" y="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18" name="Freeform 107"/>
              <p:cNvSpPr>
                <a:spLocks/>
              </p:cNvSpPr>
              <p:nvPr/>
            </p:nvSpPr>
            <p:spPr bwMode="auto">
              <a:xfrm>
                <a:off x="5284299" y="3507293"/>
                <a:ext cx="167379" cy="52797"/>
              </a:xfrm>
              <a:custGeom>
                <a:avLst/>
                <a:gdLst>
                  <a:gd name="T0" fmla="*/ 60 w 63"/>
                  <a:gd name="T1" fmla="*/ 20 h 20"/>
                  <a:gd name="T2" fmla="*/ 58 w 63"/>
                  <a:gd name="T3" fmla="*/ 18 h 20"/>
                  <a:gd name="T4" fmla="*/ 35 w 63"/>
                  <a:gd name="T5" fmla="*/ 5 h 20"/>
                  <a:gd name="T6" fmla="*/ 28 w 63"/>
                  <a:gd name="T7" fmla="*/ 5 h 20"/>
                  <a:gd name="T8" fmla="*/ 4 w 63"/>
                  <a:gd name="T9" fmla="*/ 18 h 20"/>
                  <a:gd name="T10" fmla="*/ 1 w 63"/>
                  <a:gd name="T11" fmla="*/ 19 h 20"/>
                  <a:gd name="T12" fmla="*/ 0 w 63"/>
                  <a:gd name="T13" fmla="*/ 16 h 20"/>
                  <a:gd name="T14" fmla="*/ 28 w 63"/>
                  <a:gd name="T15" fmla="*/ 0 h 20"/>
                  <a:gd name="T16" fmla="*/ 35 w 63"/>
                  <a:gd name="T17" fmla="*/ 0 h 20"/>
                  <a:gd name="T18" fmla="*/ 62 w 63"/>
                  <a:gd name="T19" fmla="*/ 16 h 20"/>
                  <a:gd name="T20" fmla="*/ 61 w 63"/>
                  <a:gd name="T21" fmla="*/ 19 h 20"/>
                  <a:gd name="T22" fmla="*/ 60 w 63"/>
                  <a:gd name="T2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20">
                    <a:moveTo>
                      <a:pt x="60" y="20"/>
                    </a:moveTo>
                    <a:cubicBezTo>
                      <a:pt x="59" y="20"/>
                      <a:pt x="59" y="19"/>
                      <a:pt x="58" y="18"/>
                    </a:cubicBezTo>
                    <a:cubicBezTo>
                      <a:pt x="53" y="10"/>
                      <a:pt x="45" y="5"/>
                      <a:pt x="35" y="5"/>
                    </a:cubicBezTo>
                    <a:cubicBezTo>
                      <a:pt x="28" y="5"/>
                      <a:pt x="28" y="5"/>
                      <a:pt x="28" y="5"/>
                    </a:cubicBezTo>
                    <a:cubicBezTo>
                      <a:pt x="18" y="5"/>
                      <a:pt x="9" y="10"/>
                      <a:pt x="4" y="18"/>
                    </a:cubicBezTo>
                    <a:cubicBezTo>
                      <a:pt x="4" y="19"/>
                      <a:pt x="2" y="20"/>
                      <a:pt x="1" y="19"/>
                    </a:cubicBezTo>
                    <a:cubicBezTo>
                      <a:pt x="0" y="19"/>
                      <a:pt x="0" y="17"/>
                      <a:pt x="0" y="16"/>
                    </a:cubicBezTo>
                    <a:cubicBezTo>
                      <a:pt x="6" y="6"/>
                      <a:pt x="16" y="0"/>
                      <a:pt x="28" y="0"/>
                    </a:cubicBezTo>
                    <a:cubicBezTo>
                      <a:pt x="35" y="0"/>
                      <a:pt x="35" y="0"/>
                      <a:pt x="35" y="0"/>
                    </a:cubicBezTo>
                    <a:cubicBezTo>
                      <a:pt x="46" y="0"/>
                      <a:pt x="57" y="6"/>
                      <a:pt x="62" y="16"/>
                    </a:cubicBezTo>
                    <a:cubicBezTo>
                      <a:pt x="63" y="17"/>
                      <a:pt x="62" y="19"/>
                      <a:pt x="61" y="19"/>
                    </a:cubicBezTo>
                    <a:cubicBezTo>
                      <a:pt x="61" y="19"/>
                      <a:pt x="61" y="20"/>
                      <a:pt x="60"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45" name="Group 44"/>
            <p:cNvGrpSpPr/>
            <p:nvPr/>
          </p:nvGrpSpPr>
          <p:grpSpPr>
            <a:xfrm>
              <a:off x="2922186" y="4366293"/>
              <a:ext cx="527767" cy="529468"/>
              <a:chOff x="5417977" y="3002911"/>
              <a:chExt cx="348237" cy="349360"/>
            </a:xfrm>
          </p:grpSpPr>
          <p:sp>
            <p:nvSpPr>
              <p:cNvPr id="105" name="Rectangle 21"/>
              <p:cNvSpPr>
                <a:spLocks noChangeArrowheads="1"/>
              </p:cNvSpPr>
              <p:nvPr/>
            </p:nvSpPr>
            <p:spPr bwMode="auto">
              <a:xfrm>
                <a:off x="5417977" y="3002911"/>
                <a:ext cx="348237" cy="349360"/>
              </a:xfrm>
              <a:prstGeom prst="rect">
                <a:avLst/>
              </a:prstGeom>
              <a:solidFill>
                <a:schemeClr val="bg1">
                  <a:lumMod val="95000"/>
                </a:schemeClr>
              </a:solidFill>
              <a:ln>
                <a:noFill/>
              </a:ln>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06" name="Freeform 108"/>
              <p:cNvSpPr>
                <a:spLocks/>
              </p:cNvSpPr>
              <p:nvPr/>
            </p:nvSpPr>
            <p:spPr bwMode="auto">
              <a:xfrm>
                <a:off x="5646016" y="3119739"/>
                <a:ext cx="26960" cy="114581"/>
              </a:xfrm>
              <a:custGeom>
                <a:avLst/>
                <a:gdLst>
                  <a:gd name="T0" fmla="*/ 1 w 10"/>
                  <a:gd name="T1" fmla="*/ 43 h 43"/>
                  <a:gd name="T2" fmla="*/ 10 w 10"/>
                  <a:gd name="T3" fmla="*/ 22 h 43"/>
                  <a:gd name="T4" fmla="*/ 0 w 10"/>
                  <a:gd name="T5" fmla="*/ 0 h 43"/>
                </a:gdLst>
                <a:ahLst/>
                <a:cxnLst>
                  <a:cxn ang="0">
                    <a:pos x="T0" y="T1"/>
                  </a:cxn>
                  <a:cxn ang="0">
                    <a:pos x="T2" y="T3"/>
                  </a:cxn>
                  <a:cxn ang="0">
                    <a:pos x="T4" y="T5"/>
                  </a:cxn>
                </a:cxnLst>
                <a:rect l="0" t="0" r="r" b="b"/>
                <a:pathLst>
                  <a:path w="10" h="43">
                    <a:moveTo>
                      <a:pt x="1" y="43"/>
                    </a:moveTo>
                    <a:cubicBezTo>
                      <a:pt x="6" y="38"/>
                      <a:pt x="10" y="30"/>
                      <a:pt x="10" y="22"/>
                    </a:cubicBezTo>
                    <a:cubicBezTo>
                      <a:pt x="10" y="13"/>
                      <a:pt x="6" y="6"/>
                      <a:pt x="0" y="0"/>
                    </a:cubicBezTo>
                  </a:path>
                </a:pathLst>
              </a:custGeom>
              <a:noFill/>
              <a:ln w="19050" cap="rnd">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07" name="Freeform 109"/>
              <p:cNvSpPr>
                <a:spLocks/>
              </p:cNvSpPr>
              <p:nvPr/>
            </p:nvSpPr>
            <p:spPr bwMode="auto">
              <a:xfrm>
                <a:off x="5511215" y="3123109"/>
                <a:ext cx="23591" cy="111211"/>
              </a:xfrm>
              <a:custGeom>
                <a:avLst/>
                <a:gdLst>
                  <a:gd name="T0" fmla="*/ 9 w 9"/>
                  <a:gd name="T1" fmla="*/ 0 h 42"/>
                  <a:gd name="T2" fmla="*/ 0 w 9"/>
                  <a:gd name="T3" fmla="*/ 21 h 42"/>
                  <a:gd name="T4" fmla="*/ 9 w 9"/>
                  <a:gd name="T5" fmla="*/ 42 h 42"/>
                </a:gdLst>
                <a:ahLst/>
                <a:cxnLst>
                  <a:cxn ang="0">
                    <a:pos x="T0" y="T1"/>
                  </a:cxn>
                  <a:cxn ang="0">
                    <a:pos x="T2" y="T3"/>
                  </a:cxn>
                  <a:cxn ang="0">
                    <a:pos x="T4" y="T5"/>
                  </a:cxn>
                </a:cxnLst>
                <a:rect l="0" t="0" r="r" b="b"/>
                <a:pathLst>
                  <a:path w="9" h="42">
                    <a:moveTo>
                      <a:pt x="9" y="0"/>
                    </a:moveTo>
                    <a:cubicBezTo>
                      <a:pt x="3" y="5"/>
                      <a:pt x="0" y="13"/>
                      <a:pt x="0" y="21"/>
                    </a:cubicBezTo>
                    <a:cubicBezTo>
                      <a:pt x="0" y="29"/>
                      <a:pt x="3" y="37"/>
                      <a:pt x="9" y="42"/>
                    </a:cubicBezTo>
                  </a:path>
                </a:pathLst>
              </a:custGeom>
              <a:noFill/>
              <a:ln w="19050" cap="rnd">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08" name="Freeform 110"/>
              <p:cNvSpPr>
                <a:spLocks/>
              </p:cNvSpPr>
              <p:nvPr/>
            </p:nvSpPr>
            <p:spPr bwMode="auto">
              <a:xfrm>
                <a:off x="5669607" y="3092779"/>
                <a:ext cx="38194" cy="168502"/>
              </a:xfrm>
              <a:custGeom>
                <a:avLst/>
                <a:gdLst>
                  <a:gd name="T0" fmla="*/ 1 w 14"/>
                  <a:gd name="T1" fmla="*/ 63 h 63"/>
                  <a:gd name="T2" fmla="*/ 14 w 14"/>
                  <a:gd name="T3" fmla="*/ 32 h 63"/>
                  <a:gd name="T4" fmla="*/ 0 w 14"/>
                  <a:gd name="T5" fmla="*/ 0 h 63"/>
                </a:gdLst>
                <a:ahLst/>
                <a:cxnLst>
                  <a:cxn ang="0">
                    <a:pos x="T0" y="T1"/>
                  </a:cxn>
                  <a:cxn ang="0">
                    <a:pos x="T2" y="T3"/>
                  </a:cxn>
                  <a:cxn ang="0">
                    <a:pos x="T4" y="T5"/>
                  </a:cxn>
                </a:cxnLst>
                <a:rect l="0" t="0" r="r" b="b"/>
                <a:pathLst>
                  <a:path w="14" h="63">
                    <a:moveTo>
                      <a:pt x="1" y="63"/>
                    </a:moveTo>
                    <a:cubicBezTo>
                      <a:pt x="9" y="55"/>
                      <a:pt x="14" y="44"/>
                      <a:pt x="14" y="32"/>
                    </a:cubicBezTo>
                    <a:cubicBezTo>
                      <a:pt x="14" y="20"/>
                      <a:pt x="9" y="8"/>
                      <a:pt x="0" y="0"/>
                    </a:cubicBezTo>
                  </a:path>
                </a:pathLst>
              </a:custGeom>
              <a:noFill/>
              <a:ln w="19050" cap="rnd">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09" name="Freeform 111"/>
              <p:cNvSpPr>
                <a:spLocks/>
              </p:cNvSpPr>
              <p:nvPr/>
            </p:nvSpPr>
            <p:spPr bwMode="auto">
              <a:xfrm>
                <a:off x="5476391" y="3096148"/>
                <a:ext cx="31454" cy="165131"/>
              </a:xfrm>
              <a:custGeom>
                <a:avLst/>
                <a:gdLst>
                  <a:gd name="T0" fmla="*/ 12 w 12"/>
                  <a:gd name="T1" fmla="*/ 0 h 62"/>
                  <a:gd name="T2" fmla="*/ 0 w 12"/>
                  <a:gd name="T3" fmla="*/ 31 h 62"/>
                  <a:gd name="T4" fmla="*/ 12 w 12"/>
                  <a:gd name="T5" fmla="*/ 62 h 62"/>
                </a:gdLst>
                <a:ahLst/>
                <a:cxnLst>
                  <a:cxn ang="0">
                    <a:pos x="T0" y="T1"/>
                  </a:cxn>
                  <a:cxn ang="0">
                    <a:pos x="T2" y="T3"/>
                  </a:cxn>
                  <a:cxn ang="0">
                    <a:pos x="T4" y="T5"/>
                  </a:cxn>
                </a:cxnLst>
                <a:rect l="0" t="0" r="r" b="b"/>
                <a:pathLst>
                  <a:path w="12" h="62">
                    <a:moveTo>
                      <a:pt x="12" y="0"/>
                    </a:moveTo>
                    <a:cubicBezTo>
                      <a:pt x="5" y="8"/>
                      <a:pt x="0" y="19"/>
                      <a:pt x="0" y="31"/>
                    </a:cubicBezTo>
                    <a:cubicBezTo>
                      <a:pt x="0" y="43"/>
                      <a:pt x="5" y="54"/>
                      <a:pt x="12" y="62"/>
                    </a:cubicBezTo>
                  </a:path>
                </a:pathLst>
              </a:custGeom>
              <a:noFill/>
              <a:ln w="19050" cap="rnd">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10" name="Freeform 112"/>
              <p:cNvSpPr>
                <a:spLocks/>
              </p:cNvSpPr>
              <p:nvPr/>
            </p:nvSpPr>
            <p:spPr bwMode="auto">
              <a:xfrm>
                <a:off x="5624673" y="3144452"/>
                <a:ext cx="13480" cy="68524"/>
              </a:xfrm>
              <a:custGeom>
                <a:avLst/>
                <a:gdLst>
                  <a:gd name="T0" fmla="*/ 0 w 5"/>
                  <a:gd name="T1" fmla="*/ 26 h 26"/>
                  <a:gd name="T2" fmla="*/ 5 w 5"/>
                  <a:gd name="T3" fmla="*/ 13 h 26"/>
                  <a:gd name="T4" fmla="*/ 0 w 5"/>
                  <a:gd name="T5" fmla="*/ 0 h 26"/>
                </a:gdLst>
                <a:ahLst/>
                <a:cxnLst>
                  <a:cxn ang="0">
                    <a:pos x="T0" y="T1"/>
                  </a:cxn>
                  <a:cxn ang="0">
                    <a:pos x="T2" y="T3"/>
                  </a:cxn>
                  <a:cxn ang="0">
                    <a:pos x="T4" y="T5"/>
                  </a:cxn>
                </a:cxnLst>
                <a:rect l="0" t="0" r="r" b="b"/>
                <a:pathLst>
                  <a:path w="5" h="26">
                    <a:moveTo>
                      <a:pt x="0" y="26"/>
                    </a:moveTo>
                    <a:cubicBezTo>
                      <a:pt x="3" y="22"/>
                      <a:pt x="5" y="18"/>
                      <a:pt x="5" y="13"/>
                    </a:cubicBezTo>
                    <a:cubicBezTo>
                      <a:pt x="5" y="8"/>
                      <a:pt x="3" y="3"/>
                      <a:pt x="0" y="0"/>
                    </a:cubicBezTo>
                  </a:path>
                </a:pathLst>
              </a:custGeom>
              <a:noFill/>
              <a:ln w="19050" cap="rnd">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11" name="Freeform 113"/>
              <p:cNvSpPr>
                <a:spLocks/>
              </p:cNvSpPr>
              <p:nvPr/>
            </p:nvSpPr>
            <p:spPr bwMode="auto">
              <a:xfrm>
                <a:off x="5542668" y="3144452"/>
                <a:ext cx="15727" cy="68524"/>
              </a:xfrm>
              <a:custGeom>
                <a:avLst/>
                <a:gdLst>
                  <a:gd name="T0" fmla="*/ 6 w 6"/>
                  <a:gd name="T1" fmla="*/ 0 h 26"/>
                  <a:gd name="T2" fmla="*/ 0 w 6"/>
                  <a:gd name="T3" fmla="*/ 13 h 26"/>
                  <a:gd name="T4" fmla="*/ 6 w 6"/>
                  <a:gd name="T5" fmla="*/ 26 h 26"/>
                </a:gdLst>
                <a:ahLst/>
                <a:cxnLst>
                  <a:cxn ang="0">
                    <a:pos x="T0" y="T1"/>
                  </a:cxn>
                  <a:cxn ang="0">
                    <a:pos x="T2" y="T3"/>
                  </a:cxn>
                  <a:cxn ang="0">
                    <a:pos x="T4" y="T5"/>
                  </a:cxn>
                </a:cxnLst>
                <a:rect l="0" t="0" r="r" b="b"/>
                <a:pathLst>
                  <a:path w="6" h="26">
                    <a:moveTo>
                      <a:pt x="6" y="0"/>
                    </a:moveTo>
                    <a:cubicBezTo>
                      <a:pt x="2" y="4"/>
                      <a:pt x="0" y="8"/>
                      <a:pt x="0" y="13"/>
                    </a:cubicBezTo>
                    <a:cubicBezTo>
                      <a:pt x="0" y="18"/>
                      <a:pt x="2" y="22"/>
                      <a:pt x="6" y="26"/>
                    </a:cubicBezTo>
                  </a:path>
                </a:pathLst>
              </a:custGeom>
              <a:noFill/>
              <a:ln w="19050" cap="rnd">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46" name="Group 45"/>
            <p:cNvGrpSpPr/>
            <p:nvPr/>
          </p:nvGrpSpPr>
          <p:grpSpPr>
            <a:xfrm>
              <a:off x="1594472" y="3925412"/>
              <a:ext cx="350485" cy="353899"/>
              <a:chOff x="4492341" y="3002911"/>
              <a:chExt cx="345990" cy="349360"/>
            </a:xfrm>
          </p:grpSpPr>
          <p:sp>
            <p:nvSpPr>
              <p:cNvPr id="95" name="Rectangle 24"/>
              <p:cNvSpPr>
                <a:spLocks noChangeArrowheads="1"/>
              </p:cNvSpPr>
              <p:nvPr/>
            </p:nvSpPr>
            <p:spPr bwMode="auto">
              <a:xfrm>
                <a:off x="4492341" y="3002911"/>
                <a:ext cx="345990" cy="349360"/>
              </a:xfrm>
              <a:prstGeom prst="rect">
                <a:avLst/>
              </a:prstGeom>
              <a:solidFill>
                <a:schemeClr val="bg1">
                  <a:lumMod val="95000"/>
                </a:schemeClr>
              </a:solidFill>
              <a:ln>
                <a:noFill/>
              </a:ln>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96" name="Freeform 126"/>
              <p:cNvSpPr>
                <a:spLocks/>
              </p:cNvSpPr>
              <p:nvPr/>
            </p:nvSpPr>
            <p:spPr bwMode="auto">
              <a:xfrm>
                <a:off x="4628265" y="3141082"/>
                <a:ext cx="52798" cy="56167"/>
              </a:xfrm>
              <a:custGeom>
                <a:avLst/>
                <a:gdLst>
                  <a:gd name="T0" fmla="*/ 0 w 20"/>
                  <a:gd name="T1" fmla="*/ 0 h 21"/>
                  <a:gd name="T2" fmla="*/ 20 w 20"/>
                  <a:gd name="T3" fmla="*/ 21 h 21"/>
                  <a:gd name="T4" fmla="*/ 0 w 20"/>
                  <a:gd name="T5" fmla="*/ 21 h 21"/>
                  <a:gd name="T6" fmla="*/ 0 w 20"/>
                  <a:gd name="T7" fmla="*/ 0 h 21"/>
                </a:gdLst>
                <a:ahLst/>
                <a:cxnLst>
                  <a:cxn ang="0">
                    <a:pos x="T0" y="T1"/>
                  </a:cxn>
                  <a:cxn ang="0">
                    <a:pos x="T2" y="T3"/>
                  </a:cxn>
                  <a:cxn ang="0">
                    <a:pos x="T4" y="T5"/>
                  </a:cxn>
                  <a:cxn ang="0">
                    <a:pos x="T6" y="T7"/>
                  </a:cxn>
                </a:cxnLst>
                <a:rect l="0" t="0" r="r" b="b"/>
                <a:pathLst>
                  <a:path w="20" h="21">
                    <a:moveTo>
                      <a:pt x="0" y="0"/>
                    </a:moveTo>
                    <a:cubicBezTo>
                      <a:pt x="11" y="0"/>
                      <a:pt x="20" y="10"/>
                      <a:pt x="20" y="21"/>
                    </a:cubicBezTo>
                    <a:cubicBezTo>
                      <a:pt x="0" y="21"/>
                      <a:pt x="0" y="21"/>
                      <a:pt x="0" y="21"/>
                    </a:cubicBezTo>
                    <a:lnTo>
                      <a:pt x="0" y="0"/>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97" name="Freeform 127"/>
              <p:cNvSpPr>
                <a:spLocks/>
              </p:cNvSpPr>
              <p:nvPr/>
            </p:nvSpPr>
            <p:spPr bwMode="auto">
              <a:xfrm>
                <a:off x="4583332" y="3154562"/>
                <a:ext cx="172995" cy="75264"/>
              </a:xfrm>
              <a:custGeom>
                <a:avLst/>
                <a:gdLst>
                  <a:gd name="T0" fmla="*/ 33 w 65"/>
                  <a:gd name="T1" fmla="*/ 0 h 28"/>
                  <a:gd name="T2" fmla="*/ 0 w 65"/>
                  <a:gd name="T3" fmla="*/ 14 h 28"/>
                  <a:gd name="T4" fmla="*/ 33 w 65"/>
                  <a:gd name="T5" fmla="*/ 28 h 28"/>
                  <a:gd name="T6" fmla="*/ 65 w 65"/>
                  <a:gd name="T7" fmla="*/ 14 h 28"/>
                  <a:gd name="T8" fmla="*/ 33 w 65"/>
                  <a:gd name="T9" fmla="*/ 0 h 28"/>
                </a:gdLst>
                <a:ahLst/>
                <a:cxnLst>
                  <a:cxn ang="0">
                    <a:pos x="T0" y="T1"/>
                  </a:cxn>
                  <a:cxn ang="0">
                    <a:pos x="T2" y="T3"/>
                  </a:cxn>
                  <a:cxn ang="0">
                    <a:pos x="T4" y="T5"/>
                  </a:cxn>
                  <a:cxn ang="0">
                    <a:pos x="T6" y="T7"/>
                  </a:cxn>
                  <a:cxn ang="0">
                    <a:pos x="T8" y="T9"/>
                  </a:cxn>
                </a:cxnLst>
                <a:rect l="0" t="0" r="r" b="b"/>
                <a:pathLst>
                  <a:path w="65" h="28">
                    <a:moveTo>
                      <a:pt x="33" y="0"/>
                    </a:moveTo>
                    <a:cubicBezTo>
                      <a:pt x="20" y="0"/>
                      <a:pt x="8" y="5"/>
                      <a:pt x="0" y="14"/>
                    </a:cubicBezTo>
                    <a:cubicBezTo>
                      <a:pt x="8" y="22"/>
                      <a:pt x="20" y="28"/>
                      <a:pt x="33" y="28"/>
                    </a:cubicBezTo>
                    <a:cubicBezTo>
                      <a:pt x="45" y="28"/>
                      <a:pt x="57" y="22"/>
                      <a:pt x="65" y="14"/>
                    </a:cubicBezTo>
                    <a:cubicBezTo>
                      <a:pt x="57" y="5"/>
                      <a:pt x="45" y="0"/>
                      <a:pt x="33" y="0"/>
                    </a:cubicBez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98" name="Freeform 128"/>
              <p:cNvSpPr>
                <a:spLocks/>
              </p:cNvSpPr>
              <p:nvPr/>
            </p:nvSpPr>
            <p:spPr bwMode="auto">
              <a:xfrm>
                <a:off x="4548508" y="3165796"/>
                <a:ext cx="34824" cy="50550"/>
              </a:xfrm>
              <a:custGeom>
                <a:avLst/>
                <a:gdLst>
                  <a:gd name="T0" fmla="*/ 0 w 13"/>
                  <a:gd name="T1" fmla="*/ 0 h 19"/>
                  <a:gd name="T2" fmla="*/ 4 w 13"/>
                  <a:gd name="T3" fmla="*/ 10 h 19"/>
                  <a:gd name="T4" fmla="*/ 0 w 13"/>
                  <a:gd name="T5" fmla="*/ 19 h 19"/>
                  <a:gd name="T6" fmla="*/ 13 w 13"/>
                  <a:gd name="T7" fmla="*/ 10 h 19"/>
                  <a:gd name="T8" fmla="*/ 0 w 13"/>
                  <a:gd name="T9" fmla="*/ 0 h 19"/>
                </a:gdLst>
                <a:ahLst/>
                <a:cxnLst>
                  <a:cxn ang="0">
                    <a:pos x="T0" y="T1"/>
                  </a:cxn>
                  <a:cxn ang="0">
                    <a:pos x="T2" y="T3"/>
                  </a:cxn>
                  <a:cxn ang="0">
                    <a:pos x="T4" y="T5"/>
                  </a:cxn>
                  <a:cxn ang="0">
                    <a:pos x="T6" y="T7"/>
                  </a:cxn>
                  <a:cxn ang="0">
                    <a:pos x="T8" y="T9"/>
                  </a:cxn>
                </a:cxnLst>
                <a:rect l="0" t="0" r="r" b="b"/>
                <a:pathLst>
                  <a:path w="13" h="19">
                    <a:moveTo>
                      <a:pt x="0" y="0"/>
                    </a:moveTo>
                    <a:cubicBezTo>
                      <a:pt x="1" y="4"/>
                      <a:pt x="3" y="7"/>
                      <a:pt x="4" y="10"/>
                    </a:cubicBezTo>
                    <a:cubicBezTo>
                      <a:pt x="3" y="13"/>
                      <a:pt x="1" y="16"/>
                      <a:pt x="0" y="19"/>
                    </a:cubicBezTo>
                    <a:cubicBezTo>
                      <a:pt x="5" y="17"/>
                      <a:pt x="9" y="14"/>
                      <a:pt x="13" y="10"/>
                    </a:cubicBezTo>
                    <a:cubicBezTo>
                      <a:pt x="9" y="6"/>
                      <a:pt x="5" y="3"/>
                      <a:pt x="0" y="0"/>
                    </a:cubicBez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99" name="Oval 129"/>
              <p:cNvSpPr>
                <a:spLocks noChangeArrowheads="1"/>
              </p:cNvSpPr>
              <p:nvPr/>
            </p:nvSpPr>
            <p:spPr bwMode="auto">
              <a:xfrm>
                <a:off x="4721503" y="3187140"/>
                <a:ext cx="5617" cy="7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00" name="Freeform 130"/>
              <p:cNvSpPr>
                <a:spLocks/>
              </p:cNvSpPr>
              <p:nvPr/>
            </p:nvSpPr>
            <p:spPr bwMode="auto">
              <a:xfrm>
                <a:off x="4702406" y="3173659"/>
                <a:ext cx="19097" cy="52797"/>
              </a:xfrm>
              <a:custGeom>
                <a:avLst/>
                <a:gdLst>
                  <a:gd name="T0" fmla="*/ 1 w 7"/>
                  <a:gd name="T1" fmla="*/ 0 h 20"/>
                  <a:gd name="T2" fmla="*/ 0 w 7"/>
                  <a:gd name="T3" fmla="*/ 7 h 20"/>
                  <a:gd name="T4" fmla="*/ 7 w 7"/>
                  <a:gd name="T5" fmla="*/ 20 h 20"/>
                </a:gdLst>
                <a:ahLst/>
                <a:cxnLst>
                  <a:cxn ang="0">
                    <a:pos x="T0" y="T1"/>
                  </a:cxn>
                  <a:cxn ang="0">
                    <a:pos x="T2" y="T3"/>
                  </a:cxn>
                  <a:cxn ang="0">
                    <a:pos x="T4" y="T5"/>
                  </a:cxn>
                </a:cxnLst>
                <a:rect l="0" t="0" r="r" b="b"/>
                <a:pathLst>
                  <a:path w="7" h="20">
                    <a:moveTo>
                      <a:pt x="1" y="0"/>
                    </a:moveTo>
                    <a:cubicBezTo>
                      <a:pt x="0" y="2"/>
                      <a:pt x="0" y="4"/>
                      <a:pt x="0" y="7"/>
                    </a:cubicBezTo>
                    <a:cubicBezTo>
                      <a:pt x="0" y="12"/>
                      <a:pt x="3" y="17"/>
                      <a:pt x="7" y="20"/>
                    </a:cubicBezTo>
                  </a:path>
                </a:pathLst>
              </a:custGeom>
              <a:noFill/>
              <a:ln w="4763"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01" name="Freeform 131"/>
              <p:cNvSpPr>
                <a:spLocks/>
              </p:cNvSpPr>
              <p:nvPr/>
            </p:nvSpPr>
            <p:spPr bwMode="auto">
              <a:xfrm>
                <a:off x="4651856" y="3210730"/>
                <a:ext cx="26960" cy="26960"/>
              </a:xfrm>
              <a:custGeom>
                <a:avLst/>
                <a:gdLst>
                  <a:gd name="T0" fmla="*/ 0 w 10"/>
                  <a:gd name="T1" fmla="*/ 10 h 10"/>
                  <a:gd name="T2" fmla="*/ 10 w 10"/>
                  <a:gd name="T3" fmla="*/ 0 h 10"/>
                  <a:gd name="T4" fmla="*/ 0 w 10"/>
                  <a:gd name="T5" fmla="*/ 0 h 10"/>
                  <a:gd name="T6" fmla="*/ 0 w 10"/>
                  <a:gd name="T7" fmla="*/ 10 h 10"/>
                </a:gdLst>
                <a:ahLst/>
                <a:cxnLst>
                  <a:cxn ang="0">
                    <a:pos x="T0" y="T1"/>
                  </a:cxn>
                  <a:cxn ang="0">
                    <a:pos x="T2" y="T3"/>
                  </a:cxn>
                  <a:cxn ang="0">
                    <a:pos x="T4" y="T5"/>
                  </a:cxn>
                  <a:cxn ang="0">
                    <a:pos x="T6" y="T7"/>
                  </a:cxn>
                </a:cxnLst>
                <a:rect l="0" t="0" r="r" b="b"/>
                <a:pathLst>
                  <a:path w="10" h="10">
                    <a:moveTo>
                      <a:pt x="0" y="10"/>
                    </a:moveTo>
                    <a:cubicBezTo>
                      <a:pt x="6" y="10"/>
                      <a:pt x="10" y="6"/>
                      <a:pt x="10" y="0"/>
                    </a:cubicBezTo>
                    <a:cubicBezTo>
                      <a:pt x="0" y="0"/>
                      <a:pt x="0" y="0"/>
                      <a:pt x="0" y="0"/>
                    </a:cubicBezTo>
                    <a:lnTo>
                      <a:pt x="0" y="10"/>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02" name="Freeform 132"/>
              <p:cNvSpPr>
                <a:spLocks/>
              </p:cNvSpPr>
              <p:nvPr/>
            </p:nvSpPr>
            <p:spPr bwMode="auto">
              <a:xfrm>
                <a:off x="4670953" y="3191633"/>
                <a:ext cx="21344" cy="26960"/>
              </a:xfrm>
              <a:custGeom>
                <a:avLst/>
                <a:gdLst>
                  <a:gd name="T0" fmla="*/ 2 w 8"/>
                  <a:gd name="T1" fmla="*/ 10 h 10"/>
                  <a:gd name="T2" fmla="*/ 8 w 8"/>
                  <a:gd name="T3" fmla="*/ 5 h 10"/>
                  <a:gd name="T4" fmla="*/ 3 w 8"/>
                  <a:gd name="T5" fmla="*/ 0 h 10"/>
                  <a:gd name="T6" fmla="*/ 0 w 8"/>
                  <a:gd name="T7" fmla="*/ 5 h 10"/>
                  <a:gd name="T8" fmla="*/ 2 w 8"/>
                  <a:gd name="T9" fmla="*/ 10 h 10"/>
                </a:gdLst>
                <a:ahLst/>
                <a:cxnLst>
                  <a:cxn ang="0">
                    <a:pos x="T0" y="T1"/>
                  </a:cxn>
                  <a:cxn ang="0">
                    <a:pos x="T2" y="T3"/>
                  </a:cxn>
                  <a:cxn ang="0">
                    <a:pos x="T4" y="T5"/>
                  </a:cxn>
                  <a:cxn ang="0">
                    <a:pos x="T6" y="T7"/>
                  </a:cxn>
                  <a:cxn ang="0">
                    <a:pos x="T8" y="T9"/>
                  </a:cxn>
                </a:cxnLst>
                <a:rect l="0" t="0" r="r" b="b"/>
                <a:pathLst>
                  <a:path w="8" h="10">
                    <a:moveTo>
                      <a:pt x="2" y="10"/>
                    </a:moveTo>
                    <a:cubicBezTo>
                      <a:pt x="8" y="5"/>
                      <a:pt x="8" y="5"/>
                      <a:pt x="8" y="5"/>
                    </a:cubicBezTo>
                    <a:cubicBezTo>
                      <a:pt x="3" y="0"/>
                      <a:pt x="3" y="0"/>
                      <a:pt x="3" y="0"/>
                    </a:cubicBezTo>
                    <a:cubicBezTo>
                      <a:pt x="1" y="1"/>
                      <a:pt x="0" y="3"/>
                      <a:pt x="0" y="5"/>
                    </a:cubicBezTo>
                    <a:cubicBezTo>
                      <a:pt x="0" y="7"/>
                      <a:pt x="1" y="9"/>
                      <a:pt x="2"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03" name="Oval 133"/>
              <p:cNvSpPr>
                <a:spLocks noChangeArrowheads="1"/>
              </p:cNvSpPr>
              <p:nvPr/>
            </p:nvSpPr>
            <p:spPr bwMode="auto">
              <a:xfrm>
                <a:off x="4760820" y="3141082"/>
                <a:ext cx="24714" cy="26960"/>
              </a:xfrm>
              <a:prstGeom prst="ellipse">
                <a:avLst/>
              </a:prstGeom>
              <a:noFill/>
              <a:ln w="7938" cap="flat">
                <a:solidFill>
                  <a:srgbClr val="672A7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04" name="Oval 134"/>
              <p:cNvSpPr>
                <a:spLocks noChangeArrowheads="1"/>
              </p:cNvSpPr>
              <p:nvPr/>
            </p:nvSpPr>
            <p:spPr bwMode="auto">
              <a:xfrm>
                <a:off x="4734984" y="3104012"/>
                <a:ext cx="17974" cy="19097"/>
              </a:xfrm>
              <a:prstGeom prst="ellipse">
                <a:avLst/>
              </a:prstGeom>
              <a:noFill/>
              <a:ln w="4763" cap="flat">
                <a:solidFill>
                  <a:srgbClr val="672A7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47" name="Group 46"/>
            <p:cNvGrpSpPr/>
            <p:nvPr/>
          </p:nvGrpSpPr>
          <p:grpSpPr>
            <a:xfrm>
              <a:off x="1974333" y="3854721"/>
              <a:ext cx="439251" cy="440668"/>
              <a:chOff x="9075738" y="-2387600"/>
              <a:chExt cx="492125" cy="493712"/>
            </a:xfrm>
          </p:grpSpPr>
          <p:sp>
            <p:nvSpPr>
              <p:cNvPr id="77" name="Rectangle 18"/>
              <p:cNvSpPr>
                <a:spLocks noChangeArrowheads="1"/>
              </p:cNvSpPr>
              <p:nvPr/>
            </p:nvSpPr>
            <p:spPr bwMode="auto">
              <a:xfrm>
                <a:off x="9075738" y="-2387600"/>
                <a:ext cx="492125" cy="493712"/>
              </a:xfrm>
              <a:prstGeom prst="rect">
                <a:avLst/>
              </a:prstGeom>
              <a:solidFill>
                <a:srgbClr val="672A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78" name="Freeform 178"/>
              <p:cNvSpPr>
                <a:spLocks/>
              </p:cNvSpPr>
              <p:nvPr/>
            </p:nvSpPr>
            <p:spPr bwMode="auto">
              <a:xfrm>
                <a:off x="9210675" y="-2271713"/>
                <a:ext cx="192088" cy="257175"/>
              </a:xfrm>
              <a:custGeom>
                <a:avLst/>
                <a:gdLst>
                  <a:gd name="T0" fmla="*/ 121 w 121"/>
                  <a:gd name="T1" fmla="*/ 162 h 162"/>
                  <a:gd name="T2" fmla="*/ 0 w 121"/>
                  <a:gd name="T3" fmla="*/ 162 h 162"/>
                  <a:gd name="T4" fmla="*/ 0 w 121"/>
                  <a:gd name="T5" fmla="*/ 36 h 162"/>
                  <a:gd name="T6" fmla="*/ 38 w 121"/>
                  <a:gd name="T7" fmla="*/ 0 h 162"/>
                  <a:gd name="T8" fmla="*/ 121 w 121"/>
                  <a:gd name="T9" fmla="*/ 0 h 162"/>
                  <a:gd name="T10" fmla="*/ 121 w 121"/>
                  <a:gd name="T11" fmla="*/ 162 h 162"/>
                </a:gdLst>
                <a:ahLst/>
                <a:cxnLst>
                  <a:cxn ang="0">
                    <a:pos x="T0" y="T1"/>
                  </a:cxn>
                  <a:cxn ang="0">
                    <a:pos x="T2" y="T3"/>
                  </a:cxn>
                  <a:cxn ang="0">
                    <a:pos x="T4" y="T5"/>
                  </a:cxn>
                  <a:cxn ang="0">
                    <a:pos x="T6" y="T7"/>
                  </a:cxn>
                  <a:cxn ang="0">
                    <a:pos x="T8" y="T9"/>
                  </a:cxn>
                  <a:cxn ang="0">
                    <a:pos x="T10" y="T11"/>
                  </a:cxn>
                </a:cxnLst>
                <a:rect l="0" t="0" r="r" b="b"/>
                <a:pathLst>
                  <a:path w="121" h="162">
                    <a:moveTo>
                      <a:pt x="121" y="162"/>
                    </a:moveTo>
                    <a:lnTo>
                      <a:pt x="0" y="162"/>
                    </a:lnTo>
                    <a:lnTo>
                      <a:pt x="0" y="36"/>
                    </a:lnTo>
                    <a:lnTo>
                      <a:pt x="38" y="0"/>
                    </a:lnTo>
                    <a:lnTo>
                      <a:pt x="121" y="0"/>
                    </a:lnTo>
                    <a:lnTo>
                      <a:pt x="121"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79" name="Freeform 179"/>
              <p:cNvSpPr>
                <a:spLocks/>
              </p:cNvSpPr>
              <p:nvPr/>
            </p:nvSpPr>
            <p:spPr bwMode="auto">
              <a:xfrm>
                <a:off x="9210675" y="-2271713"/>
                <a:ext cx="60325" cy="57150"/>
              </a:xfrm>
              <a:custGeom>
                <a:avLst/>
                <a:gdLst>
                  <a:gd name="T0" fmla="*/ 38 w 38"/>
                  <a:gd name="T1" fmla="*/ 36 h 36"/>
                  <a:gd name="T2" fmla="*/ 0 w 38"/>
                  <a:gd name="T3" fmla="*/ 36 h 36"/>
                  <a:gd name="T4" fmla="*/ 38 w 38"/>
                  <a:gd name="T5" fmla="*/ 0 h 36"/>
                  <a:gd name="T6" fmla="*/ 38 w 38"/>
                  <a:gd name="T7" fmla="*/ 36 h 36"/>
                </a:gdLst>
                <a:ahLst/>
                <a:cxnLst>
                  <a:cxn ang="0">
                    <a:pos x="T0" y="T1"/>
                  </a:cxn>
                  <a:cxn ang="0">
                    <a:pos x="T2" y="T3"/>
                  </a:cxn>
                  <a:cxn ang="0">
                    <a:pos x="T4" y="T5"/>
                  </a:cxn>
                  <a:cxn ang="0">
                    <a:pos x="T6" y="T7"/>
                  </a:cxn>
                </a:cxnLst>
                <a:rect l="0" t="0" r="r" b="b"/>
                <a:pathLst>
                  <a:path w="38" h="36">
                    <a:moveTo>
                      <a:pt x="38" y="36"/>
                    </a:moveTo>
                    <a:lnTo>
                      <a:pt x="0" y="36"/>
                    </a:lnTo>
                    <a:lnTo>
                      <a:pt x="38" y="0"/>
                    </a:lnTo>
                    <a:lnTo>
                      <a:pt x="38" y="36"/>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80" name="Line 180"/>
              <p:cNvSpPr>
                <a:spLocks noChangeShapeType="1"/>
              </p:cNvSpPr>
              <p:nvPr/>
            </p:nvSpPr>
            <p:spPr bwMode="auto">
              <a:xfrm>
                <a:off x="9234488" y="-2200275"/>
                <a:ext cx="60325" cy="0"/>
              </a:xfrm>
              <a:prstGeom prst="line">
                <a:avLst/>
              </a:prstGeom>
              <a:noFill/>
              <a:ln w="4763"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81" name="Line 181"/>
              <p:cNvSpPr>
                <a:spLocks noChangeShapeType="1"/>
              </p:cNvSpPr>
              <p:nvPr/>
            </p:nvSpPr>
            <p:spPr bwMode="auto">
              <a:xfrm>
                <a:off x="9234488" y="-2176463"/>
                <a:ext cx="60325" cy="0"/>
              </a:xfrm>
              <a:prstGeom prst="line">
                <a:avLst/>
              </a:prstGeom>
              <a:noFill/>
              <a:ln w="4763"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82" name="Line 182"/>
              <p:cNvSpPr>
                <a:spLocks noChangeShapeType="1"/>
              </p:cNvSpPr>
              <p:nvPr/>
            </p:nvSpPr>
            <p:spPr bwMode="auto">
              <a:xfrm>
                <a:off x="9234488" y="-2157413"/>
                <a:ext cx="60325" cy="0"/>
              </a:xfrm>
              <a:prstGeom prst="line">
                <a:avLst/>
              </a:prstGeom>
              <a:noFill/>
              <a:ln w="4763"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83" name="Line 183"/>
              <p:cNvSpPr>
                <a:spLocks noChangeShapeType="1"/>
              </p:cNvSpPr>
              <p:nvPr/>
            </p:nvSpPr>
            <p:spPr bwMode="auto">
              <a:xfrm>
                <a:off x="9234488" y="-2135188"/>
                <a:ext cx="60325" cy="0"/>
              </a:xfrm>
              <a:prstGeom prst="line">
                <a:avLst/>
              </a:prstGeom>
              <a:noFill/>
              <a:ln w="4763"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84" name="Line 184"/>
              <p:cNvSpPr>
                <a:spLocks noChangeShapeType="1"/>
              </p:cNvSpPr>
              <p:nvPr/>
            </p:nvSpPr>
            <p:spPr bwMode="auto">
              <a:xfrm>
                <a:off x="9234488" y="-2074863"/>
                <a:ext cx="60325" cy="0"/>
              </a:xfrm>
              <a:prstGeom prst="line">
                <a:avLst/>
              </a:prstGeom>
              <a:noFill/>
              <a:ln w="4763"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85" name="Line 185"/>
              <p:cNvSpPr>
                <a:spLocks noChangeShapeType="1"/>
              </p:cNvSpPr>
              <p:nvPr/>
            </p:nvSpPr>
            <p:spPr bwMode="auto">
              <a:xfrm>
                <a:off x="9234488" y="-2052638"/>
                <a:ext cx="60325" cy="0"/>
              </a:xfrm>
              <a:prstGeom prst="line">
                <a:avLst/>
              </a:prstGeom>
              <a:noFill/>
              <a:ln w="4763"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86" name="Line 186"/>
              <p:cNvSpPr>
                <a:spLocks noChangeShapeType="1"/>
              </p:cNvSpPr>
              <p:nvPr/>
            </p:nvSpPr>
            <p:spPr bwMode="auto">
              <a:xfrm>
                <a:off x="9320213" y="-2222500"/>
                <a:ext cx="63500" cy="0"/>
              </a:xfrm>
              <a:prstGeom prst="line">
                <a:avLst/>
              </a:prstGeom>
              <a:noFill/>
              <a:ln w="4763"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87" name="Line 187"/>
              <p:cNvSpPr>
                <a:spLocks noChangeShapeType="1"/>
              </p:cNvSpPr>
              <p:nvPr/>
            </p:nvSpPr>
            <p:spPr bwMode="auto">
              <a:xfrm>
                <a:off x="9320213" y="-2241550"/>
                <a:ext cx="63500" cy="0"/>
              </a:xfrm>
              <a:prstGeom prst="line">
                <a:avLst/>
              </a:prstGeom>
              <a:noFill/>
              <a:ln w="4763"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88" name="Line 188"/>
              <p:cNvSpPr>
                <a:spLocks noChangeShapeType="1"/>
              </p:cNvSpPr>
              <p:nvPr/>
            </p:nvSpPr>
            <p:spPr bwMode="auto">
              <a:xfrm>
                <a:off x="9320213" y="-2135188"/>
                <a:ext cx="63500" cy="0"/>
              </a:xfrm>
              <a:prstGeom prst="line">
                <a:avLst/>
              </a:prstGeom>
              <a:noFill/>
              <a:ln w="4763"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89" name="Line 189"/>
              <p:cNvSpPr>
                <a:spLocks noChangeShapeType="1"/>
              </p:cNvSpPr>
              <p:nvPr/>
            </p:nvSpPr>
            <p:spPr bwMode="auto">
              <a:xfrm>
                <a:off x="9320213" y="-2116138"/>
                <a:ext cx="63500" cy="0"/>
              </a:xfrm>
              <a:prstGeom prst="line">
                <a:avLst/>
              </a:prstGeom>
              <a:noFill/>
              <a:ln w="4763"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90" name="Line 190"/>
              <p:cNvSpPr>
                <a:spLocks noChangeShapeType="1"/>
              </p:cNvSpPr>
              <p:nvPr/>
            </p:nvSpPr>
            <p:spPr bwMode="auto">
              <a:xfrm>
                <a:off x="9320213" y="-2093913"/>
                <a:ext cx="63500" cy="0"/>
              </a:xfrm>
              <a:prstGeom prst="line">
                <a:avLst/>
              </a:prstGeom>
              <a:noFill/>
              <a:ln w="4763"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91" name="Line 191"/>
              <p:cNvSpPr>
                <a:spLocks noChangeShapeType="1"/>
              </p:cNvSpPr>
              <p:nvPr/>
            </p:nvSpPr>
            <p:spPr bwMode="auto">
              <a:xfrm>
                <a:off x="9320213" y="-2074863"/>
                <a:ext cx="63500" cy="0"/>
              </a:xfrm>
              <a:prstGeom prst="line">
                <a:avLst/>
              </a:prstGeom>
              <a:noFill/>
              <a:ln w="4763"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92" name="Line 192"/>
              <p:cNvSpPr>
                <a:spLocks noChangeShapeType="1"/>
              </p:cNvSpPr>
              <p:nvPr/>
            </p:nvSpPr>
            <p:spPr bwMode="auto">
              <a:xfrm>
                <a:off x="9320213" y="-2052638"/>
                <a:ext cx="63500" cy="0"/>
              </a:xfrm>
              <a:prstGeom prst="line">
                <a:avLst/>
              </a:prstGeom>
              <a:noFill/>
              <a:ln w="4763"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93" name="Rectangle 193"/>
              <p:cNvSpPr>
                <a:spLocks noChangeArrowheads="1"/>
              </p:cNvSpPr>
              <p:nvPr/>
            </p:nvSpPr>
            <p:spPr bwMode="auto">
              <a:xfrm>
                <a:off x="9320213" y="-2211388"/>
                <a:ext cx="63500" cy="65087"/>
              </a:xfrm>
              <a:prstGeom prst="rect">
                <a:avLst/>
              </a:prstGeom>
              <a:solidFill>
                <a:srgbClr val="1EBA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94" name="Rectangle 194"/>
              <p:cNvSpPr>
                <a:spLocks noChangeArrowheads="1"/>
              </p:cNvSpPr>
              <p:nvPr/>
            </p:nvSpPr>
            <p:spPr bwMode="auto">
              <a:xfrm>
                <a:off x="9229725" y="-2127250"/>
                <a:ext cx="65088" cy="41275"/>
              </a:xfrm>
              <a:prstGeom prst="rect">
                <a:avLst/>
              </a:prstGeom>
              <a:solidFill>
                <a:srgbClr val="672A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48" name="Group 47"/>
            <p:cNvGrpSpPr/>
            <p:nvPr/>
          </p:nvGrpSpPr>
          <p:grpSpPr>
            <a:xfrm>
              <a:off x="3497746" y="4376387"/>
              <a:ext cx="352761" cy="350485"/>
              <a:chOff x="6636196" y="4364940"/>
              <a:chExt cx="348237" cy="345990"/>
            </a:xfrm>
          </p:grpSpPr>
          <p:sp>
            <p:nvSpPr>
              <p:cNvPr id="72" name="Rectangle 8"/>
              <p:cNvSpPr>
                <a:spLocks noChangeArrowheads="1"/>
              </p:cNvSpPr>
              <p:nvPr/>
            </p:nvSpPr>
            <p:spPr bwMode="auto">
              <a:xfrm>
                <a:off x="6636196" y="4364940"/>
                <a:ext cx="348237" cy="345990"/>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73" name="Freeform 114"/>
              <p:cNvSpPr>
                <a:spLocks noEditPoints="1"/>
              </p:cNvSpPr>
              <p:nvPr/>
            </p:nvSpPr>
            <p:spPr bwMode="auto">
              <a:xfrm>
                <a:off x="6681130" y="4462671"/>
                <a:ext cx="247136" cy="160638"/>
              </a:xfrm>
              <a:custGeom>
                <a:avLst/>
                <a:gdLst>
                  <a:gd name="T0" fmla="*/ 47 w 93"/>
                  <a:gd name="T1" fmla="*/ 0 h 60"/>
                  <a:gd name="T2" fmla="*/ 6 w 93"/>
                  <a:gd name="T3" fmla="*/ 15 h 60"/>
                  <a:gd name="T4" fmla="*/ 11 w 93"/>
                  <a:gd name="T5" fmla="*/ 29 h 60"/>
                  <a:gd name="T6" fmla="*/ 21 w 93"/>
                  <a:gd name="T7" fmla="*/ 29 h 60"/>
                  <a:gd name="T8" fmla="*/ 31 w 93"/>
                  <a:gd name="T9" fmla="*/ 39 h 60"/>
                  <a:gd name="T10" fmla="*/ 21 w 93"/>
                  <a:gd name="T11" fmla="*/ 48 h 60"/>
                  <a:gd name="T12" fmla="*/ 21 w 93"/>
                  <a:gd name="T13" fmla="*/ 48 h 60"/>
                  <a:gd name="T14" fmla="*/ 22 w 93"/>
                  <a:gd name="T15" fmla="*/ 56 h 60"/>
                  <a:gd name="T16" fmla="*/ 47 w 93"/>
                  <a:gd name="T17" fmla="*/ 60 h 60"/>
                  <a:gd name="T18" fmla="*/ 93 w 93"/>
                  <a:gd name="T19" fmla="*/ 30 h 60"/>
                  <a:gd name="T20" fmla="*/ 47 w 93"/>
                  <a:gd name="T21" fmla="*/ 0 h 60"/>
                  <a:gd name="T22" fmla="*/ 43 w 93"/>
                  <a:gd name="T23" fmla="*/ 44 h 60"/>
                  <a:gd name="T24" fmla="*/ 34 w 93"/>
                  <a:gd name="T25" fmla="*/ 38 h 60"/>
                  <a:gd name="T26" fmla="*/ 43 w 93"/>
                  <a:gd name="T27" fmla="*/ 32 h 60"/>
                  <a:gd name="T28" fmla="*/ 52 w 93"/>
                  <a:gd name="T29" fmla="*/ 38 h 60"/>
                  <a:gd name="T30" fmla="*/ 43 w 93"/>
                  <a:gd name="T31" fmla="*/ 4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60">
                    <a:moveTo>
                      <a:pt x="47" y="0"/>
                    </a:moveTo>
                    <a:cubicBezTo>
                      <a:pt x="29" y="0"/>
                      <a:pt x="14" y="6"/>
                      <a:pt x="6" y="15"/>
                    </a:cubicBezTo>
                    <a:cubicBezTo>
                      <a:pt x="3" y="19"/>
                      <a:pt x="0" y="29"/>
                      <a:pt x="11" y="29"/>
                    </a:cubicBezTo>
                    <a:cubicBezTo>
                      <a:pt x="20" y="29"/>
                      <a:pt x="21" y="29"/>
                      <a:pt x="21" y="29"/>
                    </a:cubicBezTo>
                    <a:cubicBezTo>
                      <a:pt x="26" y="29"/>
                      <a:pt x="31" y="33"/>
                      <a:pt x="31" y="39"/>
                    </a:cubicBezTo>
                    <a:cubicBezTo>
                      <a:pt x="31" y="44"/>
                      <a:pt x="26" y="48"/>
                      <a:pt x="21" y="48"/>
                    </a:cubicBezTo>
                    <a:cubicBezTo>
                      <a:pt x="21" y="48"/>
                      <a:pt x="23" y="48"/>
                      <a:pt x="21" y="48"/>
                    </a:cubicBezTo>
                    <a:cubicBezTo>
                      <a:pt x="16" y="48"/>
                      <a:pt x="17" y="54"/>
                      <a:pt x="22" y="56"/>
                    </a:cubicBezTo>
                    <a:cubicBezTo>
                      <a:pt x="29" y="59"/>
                      <a:pt x="38" y="60"/>
                      <a:pt x="47" y="60"/>
                    </a:cubicBezTo>
                    <a:cubicBezTo>
                      <a:pt x="73" y="60"/>
                      <a:pt x="93" y="47"/>
                      <a:pt x="93" y="30"/>
                    </a:cubicBezTo>
                    <a:cubicBezTo>
                      <a:pt x="93" y="14"/>
                      <a:pt x="73" y="0"/>
                      <a:pt x="47" y="0"/>
                    </a:cubicBezTo>
                    <a:close/>
                    <a:moveTo>
                      <a:pt x="43" y="44"/>
                    </a:moveTo>
                    <a:cubicBezTo>
                      <a:pt x="38" y="44"/>
                      <a:pt x="34" y="41"/>
                      <a:pt x="34" y="38"/>
                    </a:cubicBezTo>
                    <a:cubicBezTo>
                      <a:pt x="34" y="35"/>
                      <a:pt x="38" y="32"/>
                      <a:pt x="43" y="32"/>
                    </a:cubicBezTo>
                    <a:cubicBezTo>
                      <a:pt x="48" y="32"/>
                      <a:pt x="52" y="35"/>
                      <a:pt x="52" y="38"/>
                    </a:cubicBezTo>
                    <a:cubicBezTo>
                      <a:pt x="52" y="41"/>
                      <a:pt x="48" y="44"/>
                      <a:pt x="43"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74" name="Freeform 115"/>
              <p:cNvSpPr>
                <a:spLocks/>
              </p:cNvSpPr>
              <p:nvPr/>
            </p:nvSpPr>
            <p:spPr bwMode="auto">
              <a:xfrm>
                <a:off x="6827165" y="4484014"/>
                <a:ext cx="34824" cy="34823"/>
              </a:xfrm>
              <a:custGeom>
                <a:avLst/>
                <a:gdLst>
                  <a:gd name="T0" fmla="*/ 11 w 13"/>
                  <a:gd name="T1" fmla="*/ 10 h 13"/>
                  <a:gd name="T2" fmla="*/ 3 w 13"/>
                  <a:gd name="T3" fmla="*/ 10 h 13"/>
                  <a:gd name="T4" fmla="*/ 3 w 13"/>
                  <a:gd name="T5" fmla="*/ 2 h 13"/>
                  <a:gd name="T6" fmla="*/ 11 w 13"/>
                  <a:gd name="T7" fmla="*/ 2 h 13"/>
                  <a:gd name="T8" fmla="*/ 11 w 13"/>
                  <a:gd name="T9" fmla="*/ 10 h 13"/>
                </a:gdLst>
                <a:ahLst/>
                <a:cxnLst>
                  <a:cxn ang="0">
                    <a:pos x="T0" y="T1"/>
                  </a:cxn>
                  <a:cxn ang="0">
                    <a:pos x="T2" y="T3"/>
                  </a:cxn>
                  <a:cxn ang="0">
                    <a:pos x="T4" y="T5"/>
                  </a:cxn>
                  <a:cxn ang="0">
                    <a:pos x="T6" y="T7"/>
                  </a:cxn>
                  <a:cxn ang="0">
                    <a:pos x="T8" y="T9"/>
                  </a:cxn>
                </a:cxnLst>
                <a:rect l="0" t="0" r="r" b="b"/>
                <a:pathLst>
                  <a:path w="13" h="13">
                    <a:moveTo>
                      <a:pt x="11" y="10"/>
                    </a:moveTo>
                    <a:cubicBezTo>
                      <a:pt x="9" y="12"/>
                      <a:pt x="5" y="13"/>
                      <a:pt x="3" y="10"/>
                    </a:cubicBezTo>
                    <a:cubicBezTo>
                      <a:pt x="1" y="8"/>
                      <a:pt x="0" y="4"/>
                      <a:pt x="3" y="2"/>
                    </a:cubicBezTo>
                    <a:cubicBezTo>
                      <a:pt x="5" y="0"/>
                      <a:pt x="9" y="0"/>
                      <a:pt x="11" y="2"/>
                    </a:cubicBezTo>
                    <a:cubicBezTo>
                      <a:pt x="13" y="4"/>
                      <a:pt x="13" y="8"/>
                      <a:pt x="11" y="10"/>
                    </a:cubicBez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75" name="Freeform 116"/>
              <p:cNvSpPr>
                <a:spLocks/>
              </p:cNvSpPr>
              <p:nvPr/>
            </p:nvSpPr>
            <p:spPr bwMode="auto">
              <a:xfrm>
                <a:off x="6872098" y="4510975"/>
                <a:ext cx="34824" cy="34823"/>
              </a:xfrm>
              <a:custGeom>
                <a:avLst/>
                <a:gdLst>
                  <a:gd name="T0" fmla="*/ 11 w 13"/>
                  <a:gd name="T1" fmla="*/ 10 h 13"/>
                  <a:gd name="T2" fmla="*/ 2 w 13"/>
                  <a:gd name="T3" fmla="*/ 10 h 13"/>
                  <a:gd name="T4" fmla="*/ 2 w 13"/>
                  <a:gd name="T5" fmla="*/ 2 h 13"/>
                  <a:gd name="T6" fmla="*/ 10 w 13"/>
                  <a:gd name="T7" fmla="*/ 2 h 13"/>
                  <a:gd name="T8" fmla="*/ 11 w 13"/>
                  <a:gd name="T9" fmla="*/ 10 h 13"/>
                </a:gdLst>
                <a:ahLst/>
                <a:cxnLst>
                  <a:cxn ang="0">
                    <a:pos x="T0" y="T1"/>
                  </a:cxn>
                  <a:cxn ang="0">
                    <a:pos x="T2" y="T3"/>
                  </a:cxn>
                  <a:cxn ang="0">
                    <a:pos x="T4" y="T5"/>
                  </a:cxn>
                  <a:cxn ang="0">
                    <a:pos x="T6" y="T7"/>
                  </a:cxn>
                  <a:cxn ang="0">
                    <a:pos x="T8" y="T9"/>
                  </a:cxn>
                </a:cxnLst>
                <a:rect l="0" t="0" r="r" b="b"/>
                <a:pathLst>
                  <a:path w="13" h="13">
                    <a:moveTo>
                      <a:pt x="11" y="10"/>
                    </a:moveTo>
                    <a:cubicBezTo>
                      <a:pt x="8" y="13"/>
                      <a:pt x="5" y="13"/>
                      <a:pt x="2" y="10"/>
                    </a:cubicBezTo>
                    <a:cubicBezTo>
                      <a:pt x="0" y="8"/>
                      <a:pt x="0" y="4"/>
                      <a:pt x="2" y="2"/>
                    </a:cubicBezTo>
                    <a:cubicBezTo>
                      <a:pt x="4" y="0"/>
                      <a:pt x="8" y="0"/>
                      <a:pt x="10" y="2"/>
                    </a:cubicBezTo>
                    <a:cubicBezTo>
                      <a:pt x="13" y="4"/>
                      <a:pt x="13" y="8"/>
                      <a:pt x="11" y="10"/>
                    </a:cubicBez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76" name="Freeform 117"/>
              <p:cNvSpPr>
                <a:spLocks/>
              </p:cNvSpPr>
              <p:nvPr/>
            </p:nvSpPr>
            <p:spPr bwMode="auto">
              <a:xfrm>
                <a:off x="6770997" y="4473904"/>
                <a:ext cx="34824" cy="34823"/>
              </a:xfrm>
              <a:custGeom>
                <a:avLst/>
                <a:gdLst>
                  <a:gd name="T0" fmla="*/ 11 w 13"/>
                  <a:gd name="T1" fmla="*/ 10 h 13"/>
                  <a:gd name="T2" fmla="*/ 3 w 13"/>
                  <a:gd name="T3" fmla="*/ 11 h 13"/>
                  <a:gd name="T4" fmla="*/ 3 w 13"/>
                  <a:gd name="T5" fmla="*/ 2 h 13"/>
                  <a:gd name="T6" fmla="*/ 11 w 13"/>
                  <a:gd name="T7" fmla="*/ 2 h 13"/>
                  <a:gd name="T8" fmla="*/ 11 w 13"/>
                  <a:gd name="T9" fmla="*/ 10 h 13"/>
                </a:gdLst>
                <a:ahLst/>
                <a:cxnLst>
                  <a:cxn ang="0">
                    <a:pos x="T0" y="T1"/>
                  </a:cxn>
                  <a:cxn ang="0">
                    <a:pos x="T2" y="T3"/>
                  </a:cxn>
                  <a:cxn ang="0">
                    <a:pos x="T4" y="T5"/>
                  </a:cxn>
                  <a:cxn ang="0">
                    <a:pos x="T6" y="T7"/>
                  </a:cxn>
                  <a:cxn ang="0">
                    <a:pos x="T8" y="T9"/>
                  </a:cxn>
                </a:cxnLst>
                <a:rect l="0" t="0" r="r" b="b"/>
                <a:pathLst>
                  <a:path w="13" h="13">
                    <a:moveTo>
                      <a:pt x="11" y="10"/>
                    </a:moveTo>
                    <a:cubicBezTo>
                      <a:pt x="9" y="13"/>
                      <a:pt x="5" y="13"/>
                      <a:pt x="3" y="11"/>
                    </a:cubicBezTo>
                    <a:cubicBezTo>
                      <a:pt x="1" y="8"/>
                      <a:pt x="0" y="5"/>
                      <a:pt x="3" y="2"/>
                    </a:cubicBezTo>
                    <a:cubicBezTo>
                      <a:pt x="5" y="0"/>
                      <a:pt x="9" y="0"/>
                      <a:pt x="11" y="2"/>
                    </a:cubicBezTo>
                    <a:cubicBezTo>
                      <a:pt x="13" y="4"/>
                      <a:pt x="13" y="8"/>
                      <a:pt x="11" y="10"/>
                    </a:cubicBez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49" name="Group 48"/>
            <p:cNvGrpSpPr/>
            <p:nvPr/>
          </p:nvGrpSpPr>
          <p:grpSpPr>
            <a:xfrm>
              <a:off x="2463278" y="3842942"/>
              <a:ext cx="484979" cy="481850"/>
              <a:chOff x="5052243" y="3867887"/>
              <a:chExt cx="348237" cy="345990"/>
            </a:xfrm>
          </p:grpSpPr>
          <p:sp>
            <p:nvSpPr>
              <p:cNvPr id="69" name="Rectangle 12"/>
              <p:cNvSpPr>
                <a:spLocks noChangeArrowheads="1"/>
              </p:cNvSpPr>
              <p:nvPr/>
            </p:nvSpPr>
            <p:spPr bwMode="auto">
              <a:xfrm>
                <a:off x="5052243" y="3867887"/>
                <a:ext cx="348237" cy="345990"/>
              </a:xfrm>
              <a:prstGeom prst="rect">
                <a:avLst/>
              </a:prstGeom>
              <a:solidFill>
                <a:schemeClr val="bg1">
                  <a:lumMod val="95000"/>
                </a:schemeClr>
              </a:solidFill>
              <a:ln>
                <a:noFill/>
              </a:ln>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70" name="Freeform 78"/>
              <p:cNvSpPr>
                <a:spLocks/>
              </p:cNvSpPr>
              <p:nvPr/>
            </p:nvSpPr>
            <p:spPr bwMode="auto">
              <a:xfrm>
                <a:off x="5222992" y="4017292"/>
                <a:ext cx="7864" cy="149405"/>
              </a:xfrm>
              <a:custGeom>
                <a:avLst/>
                <a:gdLst>
                  <a:gd name="T0" fmla="*/ 7 w 7"/>
                  <a:gd name="T1" fmla="*/ 114 h 133"/>
                  <a:gd name="T2" fmla="*/ 5 w 7"/>
                  <a:gd name="T3" fmla="*/ 133 h 133"/>
                  <a:gd name="T4" fmla="*/ 0 w 7"/>
                  <a:gd name="T5" fmla="*/ 114 h 133"/>
                  <a:gd name="T6" fmla="*/ 0 w 7"/>
                  <a:gd name="T7" fmla="*/ 0 h 133"/>
                  <a:gd name="T8" fmla="*/ 7 w 7"/>
                  <a:gd name="T9" fmla="*/ 0 h 133"/>
                  <a:gd name="T10" fmla="*/ 7 w 7"/>
                  <a:gd name="T11" fmla="*/ 114 h 133"/>
                </a:gdLst>
                <a:ahLst/>
                <a:cxnLst>
                  <a:cxn ang="0">
                    <a:pos x="T0" y="T1"/>
                  </a:cxn>
                  <a:cxn ang="0">
                    <a:pos x="T2" y="T3"/>
                  </a:cxn>
                  <a:cxn ang="0">
                    <a:pos x="T4" y="T5"/>
                  </a:cxn>
                  <a:cxn ang="0">
                    <a:pos x="T6" y="T7"/>
                  </a:cxn>
                  <a:cxn ang="0">
                    <a:pos x="T8" y="T9"/>
                  </a:cxn>
                  <a:cxn ang="0">
                    <a:pos x="T10" y="T11"/>
                  </a:cxn>
                </a:cxnLst>
                <a:rect l="0" t="0" r="r" b="b"/>
                <a:pathLst>
                  <a:path w="7" h="133">
                    <a:moveTo>
                      <a:pt x="7" y="114"/>
                    </a:moveTo>
                    <a:lnTo>
                      <a:pt x="5" y="133"/>
                    </a:lnTo>
                    <a:lnTo>
                      <a:pt x="0" y="114"/>
                    </a:lnTo>
                    <a:lnTo>
                      <a:pt x="0" y="0"/>
                    </a:lnTo>
                    <a:lnTo>
                      <a:pt x="7" y="0"/>
                    </a:lnTo>
                    <a:lnTo>
                      <a:pt x="7" y="114"/>
                    </a:ln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71" name="Freeform 79"/>
              <p:cNvSpPr>
                <a:spLocks/>
              </p:cNvSpPr>
              <p:nvPr/>
            </p:nvSpPr>
            <p:spPr bwMode="auto">
              <a:xfrm>
                <a:off x="5182551" y="3965618"/>
                <a:ext cx="87621" cy="117951"/>
              </a:xfrm>
              <a:custGeom>
                <a:avLst/>
                <a:gdLst>
                  <a:gd name="T0" fmla="*/ 0 w 33"/>
                  <a:gd name="T1" fmla="*/ 44 h 44"/>
                  <a:gd name="T2" fmla="*/ 33 w 33"/>
                  <a:gd name="T3" fmla="*/ 44 h 44"/>
                  <a:gd name="T4" fmla="*/ 23 w 33"/>
                  <a:gd name="T5" fmla="*/ 30 h 44"/>
                  <a:gd name="T6" fmla="*/ 22 w 33"/>
                  <a:gd name="T7" fmla="*/ 7 h 44"/>
                  <a:gd name="T8" fmla="*/ 30 w 33"/>
                  <a:gd name="T9" fmla="*/ 0 h 44"/>
                  <a:gd name="T10" fmla="*/ 3 w 33"/>
                  <a:gd name="T11" fmla="*/ 0 h 44"/>
                  <a:gd name="T12" fmla="*/ 11 w 33"/>
                  <a:gd name="T13" fmla="*/ 7 h 44"/>
                  <a:gd name="T14" fmla="*/ 10 w 33"/>
                  <a:gd name="T15" fmla="*/ 30 h 44"/>
                  <a:gd name="T16" fmla="*/ 0 w 33"/>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44">
                    <a:moveTo>
                      <a:pt x="0" y="44"/>
                    </a:moveTo>
                    <a:cubicBezTo>
                      <a:pt x="33" y="44"/>
                      <a:pt x="33" y="44"/>
                      <a:pt x="33" y="44"/>
                    </a:cubicBezTo>
                    <a:cubicBezTo>
                      <a:pt x="33" y="38"/>
                      <a:pt x="29" y="32"/>
                      <a:pt x="23" y="30"/>
                    </a:cubicBezTo>
                    <a:cubicBezTo>
                      <a:pt x="22" y="7"/>
                      <a:pt x="22" y="7"/>
                      <a:pt x="22" y="7"/>
                    </a:cubicBezTo>
                    <a:cubicBezTo>
                      <a:pt x="25" y="6"/>
                      <a:pt x="28" y="3"/>
                      <a:pt x="30" y="0"/>
                    </a:cubicBezTo>
                    <a:cubicBezTo>
                      <a:pt x="3" y="0"/>
                      <a:pt x="3" y="0"/>
                      <a:pt x="3" y="0"/>
                    </a:cubicBezTo>
                    <a:cubicBezTo>
                      <a:pt x="5" y="3"/>
                      <a:pt x="8" y="6"/>
                      <a:pt x="11" y="7"/>
                    </a:cubicBezTo>
                    <a:cubicBezTo>
                      <a:pt x="10" y="30"/>
                      <a:pt x="10" y="30"/>
                      <a:pt x="10" y="30"/>
                    </a:cubicBezTo>
                    <a:cubicBezTo>
                      <a:pt x="4" y="32"/>
                      <a:pt x="0" y="38"/>
                      <a:pt x="0" y="44"/>
                    </a:cubicBez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50" name="Group 49"/>
            <p:cNvGrpSpPr/>
            <p:nvPr/>
          </p:nvGrpSpPr>
          <p:grpSpPr>
            <a:xfrm>
              <a:off x="1870389" y="4428283"/>
              <a:ext cx="352761" cy="350485"/>
              <a:chOff x="9075738" y="-1165225"/>
              <a:chExt cx="492125" cy="488950"/>
            </a:xfrm>
          </p:grpSpPr>
          <p:sp>
            <p:nvSpPr>
              <p:cNvPr id="58" name="Rectangle 14"/>
              <p:cNvSpPr>
                <a:spLocks noChangeArrowheads="1"/>
              </p:cNvSpPr>
              <p:nvPr/>
            </p:nvSpPr>
            <p:spPr bwMode="auto">
              <a:xfrm>
                <a:off x="9075738" y="-1165225"/>
                <a:ext cx="492125" cy="488950"/>
              </a:xfrm>
              <a:prstGeom prst="rect">
                <a:avLst/>
              </a:prstGeom>
              <a:solidFill>
                <a:schemeClr val="bg1">
                  <a:lumMod val="95000"/>
                </a:schemeClr>
              </a:solidFill>
              <a:ln>
                <a:noFill/>
              </a:ln>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59" name="Freeform 151"/>
              <p:cNvSpPr>
                <a:spLocks/>
              </p:cNvSpPr>
              <p:nvPr/>
            </p:nvSpPr>
            <p:spPr bwMode="auto">
              <a:xfrm>
                <a:off x="9169400" y="-863600"/>
                <a:ext cx="125413" cy="30162"/>
              </a:xfrm>
              <a:custGeom>
                <a:avLst/>
                <a:gdLst>
                  <a:gd name="T0" fmla="*/ 0 w 33"/>
                  <a:gd name="T1" fmla="*/ 0 h 8"/>
                  <a:gd name="T2" fmla="*/ 19 w 33"/>
                  <a:gd name="T3" fmla="*/ 8 h 8"/>
                  <a:gd name="T4" fmla="*/ 33 w 33"/>
                  <a:gd name="T5" fmla="*/ 5 h 8"/>
                  <a:gd name="T6" fmla="*/ 25 w 33"/>
                  <a:gd name="T7" fmla="*/ 0 h 8"/>
                  <a:gd name="T8" fmla="*/ 0 w 33"/>
                  <a:gd name="T9" fmla="*/ 0 h 8"/>
                </a:gdLst>
                <a:ahLst/>
                <a:cxnLst>
                  <a:cxn ang="0">
                    <a:pos x="T0" y="T1"/>
                  </a:cxn>
                  <a:cxn ang="0">
                    <a:pos x="T2" y="T3"/>
                  </a:cxn>
                  <a:cxn ang="0">
                    <a:pos x="T4" y="T5"/>
                  </a:cxn>
                  <a:cxn ang="0">
                    <a:pos x="T6" y="T7"/>
                  </a:cxn>
                  <a:cxn ang="0">
                    <a:pos x="T8" y="T9"/>
                  </a:cxn>
                </a:cxnLst>
                <a:rect l="0" t="0" r="r" b="b"/>
                <a:pathLst>
                  <a:path w="33" h="8">
                    <a:moveTo>
                      <a:pt x="0" y="0"/>
                    </a:moveTo>
                    <a:cubicBezTo>
                      <a:pt x="5" y="5"/>
                      <a:pt x="12" y="8"/>
                      <a:pt x="19" y="8"/>
                    </a:cubicBezTo>
                    <a:cubicBezTo>
                      <a:pt x="25" y="8"/>
                      <a:pt x="29" y="7"/>
                      <a:pt x="33" y="5"/>
                    </a:cubicBezTo>
                    <a:cubicBezTo>
                      <a:pt x="26" y="2"/>
                      <a:pt x="25" y="0"/>
                      <a:pt x="25" y="0"/>
                    </a:cubicBezTo>
                    <a:lnTo>
                      <a:pt x="0" y="0"/>
                    </a:ln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60" name="Line 152"/>
              <p:cNvSpPr>
                <a:spLocks noChangeShapeType="1"/>
              </p:cNvSpPr>
              <p:nvPr/>
            </p:nvSpPr>
            <p:spPr bwMode="auto">
              <a:xfrm>
                <a:off x="9350375" y="-852488"/>
                <a:ext cx="38100" cy="38100"/>
              </a:xfrm>
              <a:prstGeom prst="line">
                <a:avLst/>
              </a:prstGeom>
              <a:noFill/>
              <a:ln w="4763"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61" name="Line 153"/>
              <p:cNvSpPr>
                <a:spLocks noChangeShapeType="1"/>
              </p:cNvSpPr>
              <p:nvPr/>
            </p:nvSpPr>
            <p:spPr bwMode="auto">
              <a:xfrm>
                <a:off x="9372600" y="-852488"/>
                <a:ext cx="38100" cy="38100"/>
              </a:xfrm>
              <a:prstGeom prst="line">
                <a:avLst/>
              </a:prstGeom>
              <a:noFill/>
              <a:ln w="4763"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62" name="Freeform 154"/>
              <p:cNvSpPr>
                <a:spLocks/>
              </p:cNvSpPr>
              <p:nvPr/>
            </p:nvSpPr>
            <p:spPr bwMode="auto">
              <a:xfrm>
                <a:off x="9372600" y="-814388"/>
                <a:ext cx="30163" cy="6350"/>
              </a:xfrm>
              <a:custGeom>
                <a:avLst/>
                <a:gdLst>
                  <a:gd name="T0" fmla="*/ 0 w 8"/>
                  <a:gd name="T1" fmla="*/ 2 h 2"/>
                  <a:gd name="T2" fmla="*/ 8 w 8"/>
                  <a:gd name="T3" fmla="*/ 2 h 2"/>
                </a:gdLst>
                <a:ahLst/>
                <a:cxnLst>
                  <a:cxn ang="0">
                    <a:pos x="T0" y="T1"/>
                  </a:cxn>
                  <a:cxn ang="0">
                    <a:pos x="T2" y="T3"/>
                  </a:cxn>
                </a:cxnLst>
                <a:rect l="0" t="0" r="r" b="b"/>
                <a:pathLst>
                  <a:path w="8" h="2">
                    <a:moveTo>
                      <a:pt x="0" y="2"/>
                    </a:moveTo>
                    <a:cubicBezTo>
                      <a:pt x="2" y="0"/>
                      <a:pt x="6" y="0"/>
                      <a:pt x="8" y="2"/>
                    </a:cubicBezTo>
                  </a:path>
                </a:pathLst>
              </a:custGeom>
              <a:noFill/>
              <a:ln w="4763" cap="rnd">
                <a:solidFill>
                  <a:srgbClr val="BBBDB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63" name="Freeform 155"/>
              <p:cNvSpPr>
                <a:spLocks/>
              </p:cNvSpPr>
              <p:nvPr/>
            </p:nvSpPr>
            <p:spPr bwMode="auto">
              <a:xfrm>
                <a:off x="9394825" y="-814388"/>
                <a:ext cx="30163" cy="6350"/>
              </a:xfrm>
              <a:custGeom>
                <a:avLst/>
                <a:gdLst>
                  <a:gd name="T0" fmla="*/ 0 w 8"/>
                  <a:gd name="T1" fmla="*/ 2 h 2"/>
                  <a:gd name="T2" fmla="*/ 8 w 8"/>
                  <a:gd name="T3" fmla="*/ 2 h 2"/>
                </a:gdLst>
                <a:ahLst/>
                <a:cxnLst>
                  <a:cxn ang="0">
                    <a:pos x="T0" y="T1"/>
                  </a:cxn>
                  <a:cxn ang="0">
                    <a:pos x="T2" y="T3"/>
                  </a:cxn>
                </a:cxnLst>
                <a:rect l="0" t="0" r="r" b="b"/>
                <a:pathLst>
                  <a:path w="8" h="2">
                    <a:moveTo>
                      <a:pt x="0" y="2"/>
                    </a:moveTo>
                    <a:cubicBezTo>
                      <a:pt x="2" y="0"/>
                      <a:pt x="6" y="0"/>
                      <a:pt x="8" y="2"/>
                    </a:cubicBezTo>
                  </a:path>
                </a:pathLst>
              </a:custGeom>
              <a:noFill/>
              <a:ln w="4763" cap="rnd">
                <a:solidFill>
                  <a:srgbClr val="BBBDB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64" name="Freeform 156"/>
              <p:cNvSpPr>
                <a:spLocks/>
              </p:cNvSpPr>
              <p:nvPr/>
            </p:nvSpPr>
            <p:spPr bwMode="auto">
              <a:xfrm>
                <a:off x="9267825" y="-1049338"/>
                <a:ext cx="195263" cy="204787"/>
              </a:xfrm>
              <a:custGeom>
                <a:avLst/>
                <a:gdLst>
                  <a:gd name="T0" fmla="*/ 32 w 52"/>
                  <a:gd name="T1" fmla="*/ 0 h 54"/>
                  <a:gd name="T2" fmla="*/ 32 w 52"/>
                  <a:gd name="T3" fmla="*/ 3 h 54"/>
                  <a:gd name="T4" fmla="*/ 30 w 52"/>
                  <a:gd name="T5" fmla="*/ 2 h 54"/>
                  <a:gd name="T6" fmla="*/ 32 w 52"/>
                  <a:gd name="T7" fmla="*/ 8 h 54"/>
                  <a:gd name="T8" fmla="*/ 32 w 52"/>
                  <a:gd name="T9" fmla="*/ 14 h 54"/>
                  <a:gd name="T10" fmla="*/ 32 w 52"/>
                  <a:gd name="T11" fmla="*/ 14 h 54"/>
                  <a:gd name="T12" fmla="*/ 32 w 52"/>
                  <a:gd name="T13" fmla="*/ 15 h 54"/>
                  <a:gd name="T14" fmla="*/ 29 w 52"/>
                  <a:gd name="T15" fmla="*/ 46 h 54"/>
                  <a:gd name="T16" fmla="*/ 12 w 52"/>
                  <a:gd name="T17" fmla="*/ 53 h 54"/>
                  <a:gd name="T18" fmla="*/ 0 w 52"/>
                  <a:gd name="T19" fmla="*/ 50 h 54"/>
                  <a:gd name="T20" fmla="*/ 1 w 52"/>
                  <a:gd name="T21" fmla="*/ 54 h 54"/>
                  <a:gd name="T22" fmla="*/ 21 w 52"/>
                  <a:gd name="T23" fmla="*/ 54 h 54"/>
                  <a:gd name="T24" fmla="*/ 40 w 52"/>
                  <a:gd name="T25" fmla="*/ 35 h 54"/>
                  <a:gd name="T26" fmla="*/ 40 w 52"/>
                  <a:gd name="T27" fmla="*/ 22 h 54"/>
                  <a:gd name="T28" fmla="*/ 46 w 52"/>
                  <a:gd name="T29" fmla="*/ 18 h 54"/>
                  <a:gd name="T30" fmla="*/ 52 w 52"/>
                  <a:gd name="T31" fmla="*/ 15 h 54"/>
                  <a:gd name="T32" fmla="*/ 32 w 52"/>
                  <a:gd name="T33"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54">
                    <a:moveTo>
                      <a:pt x="32" y="0"/>
                    </a:moveTo>
                    <a:cubicBezTo>
                      <a:pt x="32" y="3"/>
                      <a:pt x="32" y="3"/>
                      <a:pt x="32" y="3"/>
                    </a:cubicBezTo>
                    <a:cubicBezTo>
                      <a:pt x="30" y="2"/>
                      <a:pt x="30" y="2"/>
                      <a:pt x="30" y="2"/>
                    </a:cubicBezTo>
                    <a:cubicBezTo>
                      <a:pt x="32" y="8"/>
                      <a:pt x="32" y="8"/>
                      <a:pt x="32" y="8"/>
                    </a:cubicBezTo>
                    <a:cubicBezTo>
                      <a:pt x="32" y="14"/>
                      <a:pt x="32" y="14"/>
                      <a:pt x="32" y="14"/>
                    </a:cubicBezTo>
                    <a:cubicBezTo>
                      <a:pt x="32" y="14"/>
                      <a:pt x="32" y="14"/>
                      <a:pt x="32" y="14"/>
                    </a:cubicBezTo>
                    <a:cubicBezTo>
                      <a:pt x="32" y="15"/>
                      <a:pt x="32" y="15"/>
                      <a:pt x="32" y="15"/>
                    </a:cubicBezTo>
                    <a:cubicBezTo>
                      <a:pt x="39" y="25"/>
                      <a:pt x="38" y="38"/>
                      <a:pt x="29" y="46"/>
                    </a:cubicBezTo>
                    <a:cubicBezTo>
                      <a:pt x="25" y="51"/>
                      <a:pt x="19" y="53"/>
                      <a:pt x="12" y="53"/>
                    </a:cubicBezTo>
                    <a:cubicBezTo>
                      <a:pt x="8" y="53"/>
                      <a:pt x="3" y="52"/>
                      <a:pt x="0" y="50"/>
                    </a:cubicBezTo>
                    <a:cubicBezTo>
                      <a:pt x="1" y="54"/>
                      <a:pt x="1" y="54"/>
                      <a:pt x="1" y="54"/>
                    </a:cubicBezTo>
                    <a:cubicBezTo>
                      <a:pt x="21" y="54"/>
                      <a:pt x="21" y="54"/>
                      <a:pt x="21" y="54"/>
                    </a:cubicBezTo>
                    <a:cubicBezTo>
                      <a:pt x="31" y="54"/>
                      <a:pt x="40" y="46"/>
                      <a:pt x="40" y="35"/>
                    </a:cubicBezTo>
                    <a:cubicBezTo>
                      <a:pt x="40" y="22"/>
                      <a:pt x="40" y="22"/>
                      <a:pt x="40" y="22"/>
                    </a:cubicBezTo>
                    <a:cubicBezTo>
                      <a:pt x="43" y="22"/>
                      <a:pt x="45" y="20"/>
                      <a:pt x="46" y="18"/>
                    </a:cubicBezTo>
                    <a:cubicBezTo>
                      <a:pt x="52" y="15"/>
                      <a:pt x="52" y="15"/>
                      <a:pt x="52" y="15"/>
                    </a:cubicBezTo>
                    <a:lnTo>
                      <a:pt x="32" y="0"/>
                    </a:ln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65" name="Freeform 157"/>
              <p:cNvSpPr>
                <a:spLocks/>
              </p:cNvSpPr>
              <p:nvPr/>
            </p:nvSpPr>
            <p:spPr bwMode="auto">
              <a:xfrm>
                <a:off x="9264650" y="-989013"/>
                <a:ext cx="146050" cy="136525"/>
              </a:xfrm>
              <a:custGeom>
                <a:avLst/>
                <a:gdLst>
                  <a:gd name="T0" fmla="*/ 13 w 39"/>
                  <a:gd name="T1" fmla="*/ 36 h 36"/>
                  <a:gd name="T2" fmla="*/ 30 w 39"/>
                  <a:gd name="T3" fmla="*/ 29 h 36"/>
                  <a:gd name="T4" fmla="*/ 32 w 39"/>
                  <a:gd name="T5" fmla="*/ 0 h 36"/>
                  <a:gd name="T6" fmla="*/ 0 w 39"/>
                  <a:gd name="T7" fmla="*/ 32 h 36"/>
                  <a:gd name="T8" fmla="*/ 13 w 39"/>
                  <a:gd name="T9" fmla="*/ 36 h 36"/>
                </a:gdLst>
                <a:ahLst/>
                <a:cxnLst>
                  <a:cxn ang="0">
                    <a:pos x="T0" y="T1"/>
                  </a:cxn>
                  <a:cxn ang="0">
                    <a:pos x="T2" y="T3"/>
                  </a:cxn>
                  <a:cxn ang="0">
                    <a:pos x="T4" y="T5"/>
                  </a:cxn>
                  <a:cxn ang="0">
                    <a:pos x="T6" y="T7"/>
                  </a:cxn>
                  <a:cxn ang="0">
                    <a:pos x="T8" y="T9"/>
                  </a:cxn>
                </a:cxnLst>
                <a:rect l="0" t="0" r="r" b="b"/>
                <a:pathLst>
                  <a:path w="39" h="36">
                    <a:moveTo>
                      <a:pt x="13" y="36"/>
                    </a:moveTo>
                    <a:cubicBezTo>
                      <a:pt x="19" y="36"/>
                      <a:pt x="25" y="34"/>
                      <a:pt x="30" y="29"/>
                    </a:cubicBezTo>
                    <a:cubicBezTo>
                      <a:pt x="38" y="21"/>
                      <a:pt x="39" y="9"/>
                      <a:pt x="32" y="0"/>
                    </a:cubicBezTo>
                    <a:cubicBezTo>
                      <a:pt x="0" y="32"/>
                      <a:pt x="0" y="32"/>
                      <a:pt x="0" y="32"/>
                    </a:cubicBezTo>
                    <a:cubicBezTo>
                      <a:pt x="4" y="35"/>
                      <a:pt x="8" y="36"/>
                      <a:pt x="13" y="36"/>
                    </a:cubicBez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66" name="Oval 158"/>
              <p:cNvSpPr>
                <a:spLocks noChangeArrowheads="1"/>
              </p:cNvSpPr>
              <p:nvPr/>
            </p:nvSpPr>
            <p:spPr bwMode="auto">
              <a:xfrm>
                <a:off x="9413875" y="-1000125"/>
                <a:ext cx="11113" cy="111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67" name="Freeform 159"/>
              <p:cNvSpPr>
                <a:spLocks/>
              </p:cNvSpPr>
              <p:nvPr/>
            </p:nvSpPr>
            <p:spPr bwMode="auto">
              <a:xfrm>
                <a:off x="9364663" y="-857250"/>
                <a:ext cx="19050" cy="19050"/>
              </a:xfrm>
              <a:custGeom>
                <a:avLst/>
                <a:gdLst>
                  <a:gd name="T0" fmla="*/ 12 w 12"/>
                  <a:gd name="T1" fmla="*/ 0 h 12"/>
                  <a:gd name="T2" fmla="*/ 12 w 12"/>
                  <a:gd name="T3" fmla="*/ 12 h 12"/>
                  <a:gd name="T4" fmla="*/ 0 w 12"/>
                  <a:gd name="T5" fmla="*/ 3 h 12"/>
                  <a:gd name="T6" fmla="*/ 12 w 12"/>
                  <a:gd name="T7" fmla="*/ 0 h 12"/>
                </a:gdLst>
                <a:ahLst/>
                <a:cxnLst>
                  <a:cxn ang="0">
                    <a:pos x="T0" y="T1"/>
                  </a:cxn>
                  <a:cxn ang="0">
                    <a:pos x="T2" y="T3"/>
                  </a:cxn>
                  <a:cxn ang="0">
                    <a:pos x="T4" y="T5"/>
                  </a:cxn>
                  <a:cxn ang="0">
                    <a:pos x="T6" y="T7"/>
                  </a:cxn>
                </a:cxnLst>
                <a:rect l="0" t="0" r="r" b="b"/>
                <a:pathLst>
                  <a:path w="12" h="12">
                    <a:moveTo>
                      <a:pt x="12" y="0"/>
                    </a:moveTo>
                    <a:lnTo>
                      <a:pt x="12" y="12"/>
                    </a:lnTo>
                    <a:lnTo>
                      <a:pt x="0" y="3"/>
                    </a:lnTo>
                    <a:lnTo>
                      <a:pt x="12" y="0"/>
                    </a:ln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68" name="Freeform 160"/>
              <p:cNvSpPr>
                <a:spLocks/>
              </p:cNvSpPr>
              <p:nvPr/>
            </p:nvSpPr>
            <p:spPr bwMode="auto">
              <a:xfrm>
                <a:off x="9350375" y="-852488"/>
                <a:ext cx="14288" cy="19050"/>
              </a:xfrm>
              <a:custGeom>
                <a:avLst/>
                <a:gdLst>
                  <a:gd name="T0" fmla="*/ 9 w 9"/>
                  <a:gd name="T1" fmla="*/ 0 h 12"/>
                  <a:gd name="T2" fmla="*/ 9 w 9"/>
                  <a:gd name="T3" fmla="*/ 12 h 12"/>
                  <a:gd name="T4" fmla="*/ 0 w 9"/>
                  <a:gd name="T5" fmla="*/ 0 h 12"/>
                  <a:gd name="T6" fmla="*/ 9 w 9"/>
                  <a:gd name="T7" fmla="*/ 0 h 12"/>
                </a:gdLst>
                <a:ahLst/>
                <a:cxnLst>
                  <a:cxn ang="0">
                    <a:pos x="T0" y="T1"/>
                  </a:cxn>
                  <a:cxn ang="0">
                    <a:pos x="T2" y="T3"/>
                  </a:cxn>
                  <a:cxn ang="0">
                    <a:pos x="T4" y="T5"/>
                  </a:cxn>
                  <a:cxn ang="0">
                    <a:pos x="T6" y="T7"/>
                  </a:cxn>
                </a:cxnLst>
                <a:rect l="0" t="0" r="r" b="b"/>
                <a:pathLst>
                  <a:path w="9" h="12">
                    <a:moveTo>
                      <a:pt x="9" y="0"/>
                    </a:moveTo>
                    <a:lnTo>
                      <a:pt x="9" y="12"/>
                    </a:lnTo>
                    <a:lnTo>
                      <a:pt x="0" y="0"/>
                    </a:lnTo>
                    <a:lnTo>
                      <a:pt x="9" y="0"/>
                    </a:lnTo>
                    <a:close/>
                  </a:path>
                </a:pathLst>
              </a:custGeom>
              <a:solidFill>
                <a:srgbClr val="67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51" name="Group 50"/>
            <p:cNvGrpSpPr/>
            <p:nvPr/>
          </p:nvGrpSpPr>
          <p:grpSpPr>
            <a:xfrm>
              <a:off x="3802576" y="3925412"/>
              <a:ext cx="348022" cy="336795"/>
              <a:chOff x="5987989" y="3867887"/>
              <a:chExt cx="383061" cy="370704"/>
            </a:xfrm>
          </p:grpSpPr>
          <p:sp>
            <p:nvSpPr>
              <p:cNvPr id="52" name="Rectangle 9"/>
              <p:cNvSpPr>
                <a:spLocks noChangeArrowheads="1"/>
              </p:cNvSpPr>
              <p:nvPr/>
            </p:nvSpPr>
            <p:spPr bwMode="auto">
              <a:xfrm>
                <a:off x="6025060" y="3867887"/>
                <a:ext cx="345990" cy="345990"/>
              </a:xfrm>
              <a:prstGeom prst="rect">
                <a:avLst/>
              </a:prstGeom>
              <a:solidFill>
                <a:srgbClr val="672A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53" name="Freeform 197"/>
              <p:cNvSpPr>
                <a:spLocks/>
              </p:cNvSpPr>
              <p:nvPr/>
            </p:nvSpPr>
            <p:spPr bwMode="auto">
              <a:xfrm>
                <a:off x="6083474" y="3971235"/>
                <a:ext cx="231409" cy="125815"/>
              </a:xfrm>
              <a:custGeom>
                <a:avLst/>
                <a:gdLst>
                  <a:gd name="T0" fmla="*/ 76 w 87"/>
                  <a:gd name="T1" fmla="*/ 23 h 47"/>
                  <a:gd name="T2" fmla="*/ 75 w 87"/>
                  <a:gd name="T3" fmla="*/ 23 h 47"/>
                  <a:gd name="T4" fmla="*/ 52 w 87"/>
                  <a:gd name="T5" fmla="*/ 0 h 47"/>
                  <a:gd name="T6" fmla="*/ 28 w 87"/>
                  <a:gd name="T7" fmla="*/ 20 h 47"/>
                  <a:gd name="T8" fmla="*/ 16 w 87"/>
                  <a:gd name="T9" fmla="*/ 14 h 47"/>
                  <a:gd name="T10" fmla="*/ 0 w 87"/>
                  <a:gd name="T11" fmla="*/ 30 h 47"/>
                  <a:gd name="T12" fmla="*/ 16 w 87"/>
                  <a:gd name="T13" fmla="*/ 47 h 47"/>
                  <a:gd name="T14" fmla="*/ 76 w 87"/>
                  <a:gd name="T15" fmla="*/ 47 h 47"/>
                  <a:gd name="T16" fmla="*/ 87 w 87"/>
                  <a:gd name="T17" fmla="*/ 35 h 47"/>
                  <a:gd name="T18" fmla="*/ 76 w 87"/>
                  <a:gd name="T19"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47">
                    <a:moveTo>
                      <a:pt x="76" y="23"/>
                    </a:moveTo>
                    <a:cubicBezTo>
                      <a:pt x="75" y="23"/>
                      <a:pt x="75" y="23"/>
                      <a:pt x="75" y="23"/>
                    </a:cubicBezTo>
                    <a:cubicBezTo>
                      <a:pt x="75" y="10"/>
                      <a:pt x="65" y="0"/>
                      <a:pt x="52" y="0"/>
                    </a:cubicBezTo>
                    <a:cubicBezTo>
                      <a:pt x="40" y="0"/>
                      <a:pt x="30" y="9"/>
                      <a:pt x="28" y="20"/>
                    </a:cubicBezTo>
                    <a:cubicBezTo>
                      <a:pt x="26" y="17"/>
                      <a:pt x="21" y="14"/>
                      <a:pt x="16" y="14"/>
                    </a:cubicBezTo>
                    <a:cubicBezTo>
                      <a:pt x="7" y="14"/>
                      <a:pt x="0" y="21"/>
                      <a:pt x="0" y="30"/>
                    </a:cubicBezTo>
                    <a:cubicBezTo>
                      <a:pt x="0" y="39"/>
                      <a:pt x="7" y="47"/>
                      <a:pt x="16" y="47"/>
                    </a:cubicBezTo>
                    <a:cubicBezTo>
                      <a:pt x="76" y="47"/>
                      <a:pt x="76" y="47"/>
                      <a:pt x="76" y="47"/>
                    </a:cubicBezTo>
                    <a:cubicBezTo>
                      <a:pt x="82" y="47"/>
                      <a:pt x="87" y="41"/>
                      <a:pt x="87" y="35"/>
                    </a:cubicBezTo>
                    <a:cubicBezTo>
                      <a:pt x="87" y="28"/>
                      <a:pt x="82" y="23"/>
                      <a:pt x="76"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54" name="Line 198"/>
              <p:cNvSpPr>
                <a:spLocks noChangeShapeType="1"/>
              </p:cNvSpPr>
              <p:nvPr/>
            </p:nvSpPr>
            <p:spPr bwMode="auto">
              <a:xfrm flipH="1">
                <a:off x="5987989" y="4081323"/>
                <a:ext cx="157268" cy="157268"/>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55" name="Line 199"/>
              <p:cNvSpPr>
                <a:spLocks noChangeShapeType="1"/>
              </p:cNvSpPr>
              <p:nvPr/>
            </p:nvSpPr>
            <p:spPr bwMode="auto">
              <a:xfrm flipH="1">
                <a:off x="6025060" y="4081323"/>
                <a:ext cx="157268" cy="157268"/>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56" name="Line 200"/>
              <p:cNvSpPr>
                <a:spLocks noChangeShapeType="1"/>
              </p:cNvSpPr>
              <p:nvPr/>
            </p:nvSpPr>
            <p:spPr bwMode="auto">
              <a:xfrm flipH="1">
                <a:off x="6062130" y="4081323"/>
                <a:ext cx="157268" cy="157268"/>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57" name="Line 201"/>
              <p:cNvSpPr>
                <a:spLocks noChangeShapeType="1"/>
              </p:cNvSpPr>
              <p:nvPr/>
            </p:nvSpPr>
            <p:spPr bwMode="auto">
              <a:xfrm flipH="1">
                <a:off x="6100324" y="4081323"/>
                <a:ext cx="156145" cy="157268"/>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sp>
        <p:nvSpPr>
          <p:cNvPr id="158" name="Rectangle 157"/>
          <p:cNvSpPr/>
          <p:nvPr/>
        </p:nvSpPr>
        <p:spPr bwMode="auto">
          <a:xfrm>
            <a:off x="8842589" y="1638189"/>
            <a:ext cx="3079386" cy="1344287"/>
          </a:xfrm>
          <a:prstGeom prst="rect">
            <a:avLst/>
          </a:prstGeom>
          <a:solidFill>
            <a:schemeClr val="bg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p:cNvGrpSpPr/>
          <p:nvPr/>
        </p:nvGrpSpPr>
        <p:grpSpPr>
          <a:xfrm>
            <a:off x="9213084" y="1796353"/>
            <a:ext cx="2430336" cy="1027960"/>
            <a:chOff x="5722411" y="7867659"/>
            <a:chExt cx="4595826" cy="1943898"/>
          </a:xfrm>
        </p:grpSpPr>
        <p:grpSp>
          <p:nvGrpSpPr>
            <p:cNvPr id="16" name="Group 15"/>
            <p:cNvGrpSpPr/>
            <p:nvPr/>
          </p:nvGrpSpPr>
          <p:grpSpPr>
            <a:xfrm>
              <a:off x="5722411" y="7867659"/>
              <a:ext cx="990600" cy="1943898"/>
              <a:chOff x="6771331" y="5225872"/>
              <a:chExt cx="856313" cy="1680381"/>
            </a:xfrm>
          </p:grpSpPr>
          <p:sp>
            <p:nvSpPr>
              <p:cNvPr id="17" name="Rectangle 16"/>
              <p:cNvSpPr/>
              <p:nvPr/>
            </p:nvSpPr>
            <p:spPr bwMode="auto">
              <a:xfrm>
                <a:off x="6854966" y="5292433"/>
                <a:ext cx="671514" cy="125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6854966" y="6694648"/>
                <a:ext cx="671514" cy="12504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9" name="Group 18"/>
              <p:cNvGrpSpPr/>
              <p:nvPr/>
            </p:nvGrpSpPr>
            <p:grpSpPr>
              <a:xfrm>
                <a:off x="6771331" y="5225872"/>
                <a:ext cx="856313" cy="1680381"/>
                <a:chOff x="4605046" y="4596753"/>
                <a:chExt cx="856313" cy="1680381"/>
              </a:xfrm>
            </p:grpSpPr>
            <p:sp>
              <p:nvSpPr>
                <p:cNvPr id="20" name="Freeform 5"/>
                <p:cNvSpPr>
                  <a:spLocks noEditPoints="1"/>
                </p:cNvSpPr>
                <p:nvPr/>
              </p:nvSpPr>
              <p:spPr bwMode="auto">
                <a:xfrm>
                  <a:off x="4605046" y="4596753"/>
                  <a:ext cx="856313" cy="1680381"/>
                </a:xfrm>
                <a:custGeom>
                  <a:avLst/>
                  <a:gdLst>
                    <a:gd name="T0" fmla="*/ 196 w 200"/>
                    <a:gd name="T1" fmla="*/ 294 h 394"/>
                    <a:gd name="T2" fmla="*/ 196 w 200"/>
                    <a:gd name="T3" fmla="*/ 8 h 394"/>
                    <a:gd name="T4" fmla="*/ 188 w 200"/>
                    <a:gd name="T5" fmla="*/ 0 h 394"/>
                    <a:gd name="T6" fmla="*/ 8 w 200"/>
                    <a:gd name="T7" fmla="*/ 0 h 394"/>
                    <a:gd name="T8" fmla="*/ 0 w 200"/>
                    <a:gd name="T9" fmla="*/ 8 h 394"/>
                    <a:gd name="T10" fmla="*/ 0 w 200"/>
                    <a:gd name="T11" fmla="*/ 386 h 394"/>
                    <a:gd name="T12" fmla="*/ 8 w 200"/>
                    <a:gd name="T13" fmla="*/ 394 h 394"/>
                    <a:gd name="T14" fmla="*/ 188 w 200"/>
                    <a:gd name="T15" fmla="*/ 394 h 394"/>
                    <a:gd name="T16" fmla="*/ 196 w 200"/>
                    <a:gd name="T17" fmla="*/ 386 h 394"/>
                    <a:gd name="T18" fmla="*/ 196 w 200"/>
                    <a:gd name="T19" fmla="*/ 339 h 394"/>
                    <a:gd name="T20" fmla="*/ 200 w 200"/>
                    <a:gd name="T21" fmla="*/ 339 h 394"/>
                    <a:gd name="T22" fmla="*/ 200 w 200"/>
                    <a:gd name="T23" fmla="*/ 294 h 394"/>
                    <a:gd name="T24" fmla="*/ 196 w 200"/>
                    <a:gd name="T25" fmla="*/ 294 h 394"/>
                    <a:gd name="T26" fmla="*/ 77 w 200"/>
                    <a:gd name="T27" fmla="*/ 22 h 394"/>
                    <a:gd name="T28" fmla="*/ 123 w 200"/>
                    <a:gd name="T29" fmla="*/ 22 h 394"/>
                    <a:gd name="T30" fmla="*/ 127 w 200"/>
                    <a:gd name="T31" fmla="*/ 26 h 394"/>
                    <a:gd name="T32" fmla="*/ 123 w 200"/>
                    <a:gd name="T33" fmla="*/ 30 h 394"/>
                    <a:gd name="T34" fmla="*/ 77 w 200"/>
                    <a:gd name="T35" fmla="*/ 30 h 394"/>
                    <a:gd name="T36" fmla="*/ 73 w 200"/>
                    <a:gd name="T37" fmla="*/ 26 h 394"/>
                    <a:gd name="T38" fmla="*/ 77 w 200"/>
                    <a:gd name="T39" fmla="*/ 22 h 394"/>
                    <a:gd name="T40" fmla="*/ 106 w 200"/>
                    <a:gd name="T41" fmla="*/ 370 h 394"/>
                    <a:gd name="T42" fmla="*/ 88 w 200"/>
                    <a:gd name="T43" fmla="*/ 368 h 394"/>
                    <a:gd name="T44" fmla="*/ 88 w 200"/>
                    <a:gd name="T45" fmla="*/ 354 h 394"/>
                    <a:gd name="T46" fmla="*/ 106 w 200"/>
                    <a:gd name="T47" fmla="*/ 352 h 394"/>
                    <a:gd name="T48" fmla="*/ 106 w 200"/>
                    <a:gd name="T49" fmla="*/ 370 h 394"/>
                    <a:gd name="T50" fmla="*/ 176 w 200"/>
                    <a:gd name="T51" fmla="*/ 331 h 394"/>
                    <a:gd name="T52" fmla="*/ 20 w 200"/>
                    <a:gd name="T53" fmla="*/ 331 h 394"/>
                    <a:gd name="T54" fmla="*/ 20 w 200"/>
                    <a:gd name="T55" fmla="*/ 63 h 394"/>
                    <a:gd name="T56" fmla="*/ 176 w 200"/>
                    <a:gd name="T57" fmla="*/ 63 h 394"/>
                    <a:gd name="T58" fmla="*/ 176 w 200"/>
                    <a:gd name="T59" fmla="*/ 33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0" h="394">
                      <a:moveTo>
                        <a:pt x="196" y="294"/>
                      </a:moveTo>
                      <a:cubicBezTo>
                        <a:pt x="196" y="8"/>
                        <a:pt x="196" y="8"/>
                        <a:pt x="196" y="8"/>
                      </a:cubicBezTo>
                      <a:cubicBezTo>
                        <a:pt x="196" y="4"/>
                        <a:pt x="192" y="0"/>
                        <a:pt x="188" y="0"/>
                      </a:cubicBezTo>
                      <a:cubicBezTo>
                        <a:pt x="8" y="0"/>
                        <a:pt x="8" y="0"/>
                        <a:pt x="8" y="0"/>
                      </a:cubicBezTo>
                      <a:cubicBezTo>
                        <a:pt x="4" y="0"/>
                        <a:pt x="0" y="4"/>
                        <a:pt x="0" y="8"/>
                      </a:cubicBezTo>
                      <a:cubicBezTo>
                        <a:pt x="0" y="386"/>
                        <a:pt x="0" y="386"/>
                        <a:pt x="0" y="386"/>
                      </a:cubicBezTo>
                      <a:cubicBezTo>
                        <a:pt x="0" y="391"/>
                        <a:pt x="4" y="394"/>
                        <a:pt x="8" y="394"/>
                      </a:cubicBezTo>
                      <a:cubicBezTo>
                        <a:pt x="188" y="394"/>
                        <a:pt x="188" y="394"/>
                        <a:pt x="188" y="394"/>
                      </a:cubicBezTo>
                      <a:cubicBezTo>
                        <a:pt x="192" y="394"/>
                        <a:pt x="196" y="391"/>
                        <a:pt x="196" y="386"/>
                      </a:cubicBezTo>
                      <a:cubicBezTo>
                        <a:pt x="196" y="339"/>
                        <a:pt x="196" y="339"/>
                        <a:pt x="196" y="339"/>
                      </a:cubicBezTo>
                      <a:cubicBezTo>
                        <a:pt x="200" y="339"/>
                        <a:pt x="200" y="339"/>
                        <a:pt x="200" y="339"/>
                      </a:cubicBezTo>
                      <a:cubicBezTo>
                        <a:pt x="200" y="294"/>
                        <a:pt x="200" y="294"/>
                        <a:pt x="200" y="294"/>
                      </a:cubicBezTo>
                      <a:cubicBezTo>
                        <a:pt x="196" y="294"/>
                        <a:pt x="196" y="294"/>
                        <a:pt x="196" y="294"/>
                      </a:cubicBezTo>
                      <a:moveTo>
                        <a:pt x="77" y="22"/>
                      </a:moveTo>
                      <a:cubicBezTo>
                        <a:pt x="123" y="22"/>
                        <a:pt x="123" y="22"/>
                        <a:pt x="123" y="22"/>
                      </a:cubicBezTo>
                      <a:cubicBezTo>
                        <a:pt x="125" y="22"/>
                        <a:pt x="127" y="24"/>
                        <a:pt x="127" y="26"/>
                      </a:cubicBezTo>
                      <a:cubicBezTo>
                        <a:pt x="127" y="28"/>
                        <a:pt x="125" y="30"/>
                        <a:pt x="123" y="30"/>
                      </a:cubicBezTo>
                      <a:cubicBezTo>
                        <a:pt x="77" y="30"/>
                        <a:pt x="77" y="30"/>
                        <a:pt x="77" y="30"/>
                      </a:cubicBezTo>
                      <a:cubicBezTo>
                        <a:pt x="75" y="30"/>
                        <a:pt x="73" y="28"/>
                        <a:pt x="73" y="26"/>
                      </a:cubicBezTo>
                      <a:cubicBezTo>
                        <a:pt x="73" y="24"/>
                        <a:pt x="75" y="22"/>
                        <a:pt x="77" y="22"/>
                      </a:cubicBezTo>
                      <a:moveTo>
                        <a:pt x="106" y="370"/>
                      </a:moveTo>
                      <a:cubicBezTo>
                        <a:pt x="88" y="368"/>
                        <a:pt x="88" y="368"/>
                        <a:pt x="88" y="368"/>
                      </a:cubicBezTo>
                      <a:cubicBezTo>
                        <a:pt x="88" y="354"/>
                        <a:pt x="88" y="354"/>
                        <a:pt x="88" y="354"/>
                      </a:cubicBezTo>
                      <a:cubicBezTo>
                        <a:pt x="106" y="352"/>
                        <a:pt x="106" y="352"/>
                        <a:pt x="106" y="352"/>
                      </a:cubicBezTo>
                      <a:cubicBezTo>
                        <a:pt x="106" y="370"/>
                        <a:pt x="106" y="370"/>
                        <a:pt x="106" y="370"/>
                      </a:cubicBezTo>
                      <a:moveTo>
                        <a:pt x="176" y="331"/>
                      </a:moveTo>
                      <a:cubicBezTo>
                        <a:pt x="20" y="331"/>
                        <a:pt x="20" y="331"/>
                        <a:pt x="20" y="331"/>
                      </a:cubicBezTo>
                      <a:cubicBezTo>
                        <a:pt x="20" y="63"/>
                        <a:pt x="20" y="63"/>
                        <a:pt x="20" y="63"/>
                      </a:cubicBezTo>
                      <a:cubicBezTo>
                        <a:pt x="176" y="63"/>
                        <a:pt x="176" y="63"/>
                        <a:pt x="176" y="63"/>
                      </a:cubicBezTo>
                      <a:cubicBezTo>
                        <a:pt x="176" y="331"/>
                        <a:pt x="176" y="331"/>
                        <a:pt x="176" y="331"/>
                      </a:cubicBezTo>
                    </a:path>
                  </a:pathLst>
                </a:custGeom>
                <a:solidFill>
                  <a:schemeClr val="tx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7"/>
                <p:cNvSpPr>
                  <a:spLocks/>
                </p:cNvSpPr>
                <p:nvPr/>
              </p:nvSpPr>
              <p:spPr bwMode="auto">
                <a:xfrm>
                  <a:off x="4689244" y="5510393"/>
                  <a:ext cx="670002" cy="498023"/>
                </a:xfrm>
                <a:custGeom>
                  <a:avLst/>
                  <a:gdLst>
                    <a:gd name="T0" fmla="*/ 374 w 374"/>
                    <a:gd name="T1" fmla="*/ 0 h 278"/>
                    <a:gd name="T2" fmla="*/ 0 w 374"/>
                    <a:gd name="T3" fmla="*/ 209 h 278"/>
                    <a:gd name="T4" fmla="*/ 0 w 374"/>
                    <a:gd name="T5" fmla="*/ 278 h 278"/>
                    <a:gd name="T6" fmla="*/ 374 w 374"/>
                    <a:gd name="T7" fmla="*/ 278 h 278"/>
                    <a:gd name="T8" fmla="*/ 374 w 374"/>
                    <a:gd name="T9" fmla="*/ 0 h 278"/>
                  </a:gdLst>
                  <a:ahLst/>
                  <a:cxnLst>
                    <a:cxn ang="0">
                      <a:pos x="T0" y="T1"/>
                    </a:cxn>
                    <a:cxn ang="0">
                      <a:pos x="T2" y="T3"/>
                    </a:cxn>
                    <a:cxn ang="0">
                      <a:pos x="T4" y="T5"/>
                    </a:cxn>
                    <a:cxn ang="0">
                      <a:pos x="T6" y="T7"/>
                    </a:cxn>
                    <a:cxn ang="0">
                      <a:pos x="T8" y="T9"/>
                    </a:cxn>
                  </a:cxnLst>
                  <a:rect l="0" t="0" r="r" b="b"/>
                  <a:pathLst>
                    <a:path w="374" h="278">
                      <a:moveTo>
                        <a:pt x="374" y="0"/>
                      </a:moveTo>
                      <a:lnTo>
                        <a:pt x="0" y="209"/>
                      </a:lnTo>
                      <a:lnTo>
                        <a:pt x="0" y="278"/>
                      </a:lnTo>
                      <a:lnTo>
                        <a:pt x="374" y="278"/>
                      </a:lnTo>
                      <a:lnTo>
                        <a:pt x="3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77100" y="8587896"/>
              <a:ext cx="1941137" cy="422197"/>
            </a:xfrm>
            <a:prstGeom prst="rect">
              <a:avLst/>
            </a:prstGeom>
          </p:spPr>
        </p:pic>
        <p:cxnSp>
          <p:nvCxnSpPr>
            <p:cNvPr id="26" name="Straight Arrow Connector 25"/>
            <p:cNvCxnSpPr/>
            <p:nvPr/>
          </p:nvCxnSpPr>
          <p:spPr>
            <a:xfrm flipH="1">
              <a:off x="6865413" y="8822105"/>
              <a:ext cx="1337830" cy="8926"/>
            </a:xfrm>
            <a:prstGeom prst="straightConnector1">
              <a:avLst/>
            </a:prstGeom>
            <a:ln w="44450">
              <a:solidFill>
                <a:schemeClr val="tx1">
                  <a:lumMod val="60000"/>
                  <a:lumOff val="40000"/>
                </a:schemeClr>
              </a:solidFill>
              <a:prstDash val="sysDot"/>
              <a:headEnd type="triangle"/>
              <a:tailEnd type="triangle" w="med" len="med"/>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bwMode="gray">
            <a:xfrm>
              <a:off x="5965077" y="8548689"/>
              <a:ext cx="479408" cy="479408"/>
              <a:chOff x="2659018" y="0"/>
              <a:chExt cx="6669132" cy="6669132"/>
            </a:xfrm>
          </p:grpSpPr>
          <p:grpSp>
            <p:nvGrpSpPr>
              <p:cNvPr id="28" name="Group 27"/>
              <p:cNvGrpSpPr/>
              <p:nvPr/>
            </p:nvGrpSpPr>
            <p:grpSpPr bwMode="gray">
              <a:xfrm>
                <a:off x="2659018" y="0"/>
                <a:ext cx="6669132" cy="6669132"/>
                <a:chOff x="1353639" y="994954"/>
                <a:chExt cx="3657273" cy="3657273"/>
              </a:xfrm>
            </p:grpSpPr>
            <p:sp>
              <p:nvSpPr>
                <p:cNvPr id="30" name="Oval 29"/>
                <p:cNvSpPr/>
                <p:nvPr/>
              </p:nvSpPr>
              <p:spPr bwMode="gray">
                <a:xfrm>
                  <a:off x="1353639" y="994954"/>
                  <a:ext cx="3657273" cy="36572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50"/>
                  <a:endParaRPr lang="en-US" sz="1735" dirty="0">
                    <a:solidFill>
                      <a:srgbClr val="FFFFFF"/>
                    </a:solidFill>
                  </a:endParaRPr>
                </a:p>
              </p:txBody>
            </p:sp>
            <p:sp>
              <p:nvSpPr>
                <p:cNvPr id="31" name="Oval 30"/>
                <p:cNvSpPr/>
                <p:nvPr/>
              </p:nvSpPr>
              <p:spPr bwMode="gray">
                <a:xfrm>
                  <a:off x="1985971" y="1627286"/>
                  <a:ext cx="2392609" cy="239260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50"/>
                  <a:endParaRPr lang="en-US" sz="1735" dirty="0">
                    <a:solidFill>
                      <a:srgbClr val="FFFFFF"/>
                    </a:solidFill>
                  </a:endParaRPr>
                </a:p>
              </p:txBody>
            </p:sp>
          </p:grpSp>
          <p:pic>
            <p:nvPicPr>
              <p:cNvPr id="29" name="Picture 2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4265827" y="2127820"/>
                <a:ext cx="3421148" cy="2132019"/>
              </a:xfrm>
              <a:prstGeom prst="rect">
                <a:avLst/>
              </a:prstGeom>
            </p:spPr>
          </p:pic>
        </p:grpSp>
      </p:grpSp>
    </p:spTree>
    <p:extLst>
      <p:ext uri="{BB962C8B-B14F-4D97-AF65-F5344CB8AC3E}">
        <p14:creationId xmlns:p14="http://schemas.microsoft.com/office/powerpoint/2010/main" val="407424567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rotWithShape="1">
          <a:blip r:embed="rId3" cstate="screen">
            <a:extLst>
              <a:ext uri="{28A0092B-C50C-407E-A947-70E740481C1C}">
                <a14:useLocalDpi xmlns:a14="http://schemas.microsoft.com/office/drawing/2010/main"/>
              </a:ext>
            </a:extLst>
          </a:blip>
          <a:srcRect b="-237"/>
          <a:stretch/>
        </p:blipFill>
        <p:spPr>
          <a:xfrm>
            <a:off x="8761656" y="1852668"/>
            <a:ext cx="3160147" cy="3167962"/>
          </a:xfrm>
          <a:prstGeom prst="rect">
            <a:avLst/>
          </a:prstGeom>
        </p:spPr>
      </p:pic>
      <p:grpSp>
        <p:nvGrpSpPr>
          <p:cNvPr id="26" name="Group 25"/>
          <p:cNvGrpSpPr/>
          <p:nvPr/>
        </p:nvGrpSpPr>
        <p:grpSpPr>
          <a:xfrm>
            <a:off x="3526886" y="1852667"/>
            <a:ext cx="5189930" cy="1530941"/>
            <a:chOff x="3571413" y="1888902"/>
            <a:chExt cx="5295378" cy="1562046"/>
          </a:xfrm>
        </p:grpSpPr>
        <p:sp>
          <p:nvSpPr>
            <p:cNvPr id="6" name="Rectangle 5"/>
            <p:cNvSpPr/>
            <p:nvPr/>
          </p:nvSpPr>
          <p:spPr bwMode="auto">
            <a:xfrm>
              <a:off x="3571413" y="1888902"/>
              <a:ext cx="5295378" cy="156204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3916" fontAlgn="base">
                <a:spcBef>
                  <a:spcPct val="0"/>
                </a:spcBef>
                <a:spcAft>
                  <a:spcPct val="0"/>
                </a:spcAft>
              </a:pPr>
              <a:r>
                <a:rPr lang="en-US" sz="2352" dirty="0">
                  <a:gradFill>
                    <a:gsLst>
                      <a:gs pos="0">
                        <a:srgbClr val="FFFFFF"/>
                      </a:gs>
                      <a:gs pos="100000">
                        <a:srgbClr val="FFFFFF"/>
                      </a:gs>
                    </a:gsLst>
                    <a:lin ang="5400000" scaled="0"/>
                  </a:gradFill>
                </a:rPr>
                <a:t>Office Store</a:t>
              </a:r>
            </a:p>
          </p:txBody>
        </p:sp>
        <p:sp>
          <p:nvSpPr>
            <p:cNvPr id="18" name="Freeform 5"/>
            <p:cNvSpPr>
              <a:spLocks noEditPoints="1"/>
            </p:cNvSpPr>
            <p:nvPr/>
          </p:nvSpPr>
          <p:spPr bwMode="auto">
            <a:xfrm rot="5400000">
              <a:off x="7903918" y="2260809"/>
              <a:ext cx="822960" cy="822960"/>
            </a:xfrm>
            <a:custGeom>
              <a:avLst/>
              <a:gdLst>
                <a:gd name="T0" fmla="*/ 896 w 1792"/>
                <a:gd name="T1" fmla="*/ 1791 h 1791"/>
                <a:gd name="T2" fmla="*/ 0 w 1792"/>
                <a:gd name="T3" fmla="*/ 895 h 1791"/>
                <a:gd name="T4" fmla="*/ 896 w 1792"/>
                <a:gd name="T5" fmla="*/ 0 h 1791"/>
                <a:gd name="T6" fmla="*/ 1792 w 1792"/>
                <a:gd name="T7" fmla="*/ 895 h 1791"/>
                <a:gd name="T8" fmla="*/ 896 w 1792"/>
                <a:gd name="T9" fmla="*/ 1791 h 1791"/>
                <a:gd name="T10" fmla="*/ 896 w 1792"/>
                <a:gd name="T11" fmla="*/ 125 h 1791"/>
                <a:gd name="T12" fmla="*/ 126 w 1792"/>
                <a:gd name="T13" fmla="*/ 895 h 1791"/>
                <a:gd name="T14" fmla="*/ 896 w 1792"/>
                <a:gd name="T15" fmla="*/ 1666 h 1791"/>
                <a:gd name="T16" fmla="*/ 1666 w 1792"/>
                <a:gd name="T17" fmla="*/ 895 h 1791"/>
                <a:gd name="T18" fmla="*/ 896 w 1792"/>
                <a:gd name="T19" fmla="*/ 125 h 1791"/>
                <a:gd name="T20" fmla="*/ 1241 w 1792"/>
                <a:gd name="T21" fmla="*/ 752 h 1791"/>
                <a:gd name="T22" fmla="*/ 923 w 1792"/>
                <a:gd name="T23" fmla="*/ 372 h 1791"/>
                <a:gd name="T24" fmla="*/ 896 w 1792"/>
                <a:gd name="T25" fmla="*/ 358 h 1791"/>
                <a:gd name="T26" fmla="*/ 869 w 1792"/>
                <a:gd name="T27" fmla="*/ 372 h 1791"/>
                <a:gd name="T28" fmla="*/ 551 w 1792"/>
                <a:gd name="T29" fmla="*/ 752 h 1791"/>
                <a:gd name="T30" fmla="*/ 578 w 1792"/>
                <a:gd name="T31" fmla="*/ 815 h 1791"/>
                <a:gd name="T32" fmla="*/ 712 w 1792"/>
                <a:gd name="T33" fmla="*/ 815 h 1791"/>
                <a:gd name="T34" fmla="*/ 712 w 1792"/>
                <a:gd name="T35" fmla="*/ 1397 h 1791"/>
                <a:gd name="T36" fmla="*/ 748 w 1792"/>
                <a:gd name="T37" fmla="*/ 1433 h 1791"/>
                <a:gd name="T38" fmla="*/ 1044 w 1792"/>
                <a:gd name="T39" fmla="*/ 1433 h 1791"/>
                <a:gd name="T40" fmla="*/ 1080 w 1792"/>
                <a:gd name="T41" fmla="*/ 1397 h 1791"/>
                <a:gd name="T42" fmla="*/ 1080 w 1792"/>
                <a:gd name="T43" fmla="*/ 815 h 1791"/>
                <a:gd name="T44" fmla="*/ 1214 w 1792"/>
                <a:gd name="T45" fmla="*/ 815 h 1791"/>
                <a:gd name="T46" fmla="*/ 1241 w 1792"/>
                <a:gd name="T47" fmla="*/ 752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92" h="1791">
                  <a:moveTo>
                    <a:pt x="896" y="1791"/>
                  </a:moveTo>
                  <a:cubicBezTo>
                    <a:pt x="403" y="1791"/>
                    <a:pt x="0" y="1388"/>
                    <a:pt x="0" y="895"/>
                  </a:cubicBezTo>
                  <a:cubicBezTo>
                    <a:pt x="0" y="403"/>
                    <a:pt x="403" y="0"/>
                    <a:pt x="896" y="0"/>
                  </a:cubicBezTo>
                  <a:cubicBezTo>
                    <a:pt x="1389" y="0"/>
                    <a:pt x="1792" y="403"/>
                    <a:pt x="1792" y="895"/>
                  </a:cubicBezTo>
                  <a:cubicBezTo>
                    <a:pt x="1792" y="1388"/>
                    <a:pt x="1389" y="1791"/>
                    <a:pt x="896" y="1791"/>
                  </a:cubicBezTo>
                  <a:close/>
                  <a:moveTo>
                    <a:pt x="896" y="125"/>
                  </a:moveTo>
                  <a:cubicBezTo>
                    <a:pt x="471" y="125"/>
                    <a:pt x="126" y="470"/>
                    <a:pt x="126" y="895"/>
                  </a:cubicBezTo>
                  <a:cubicBezTo>
                    <a:pt x="126" y="1321"/>
                    <a:pt x="471" y="1666"/>
                    <a:pt x="896" y="1666"/>
                  </a:cubicBezTo>
                  <a:cubicBezTo>
                    <a:pt x="1321" y="1666"/>
                    <a:pt x="1666" y="1321"/>
                    <a:pt x="1666" y="895"/>
                  </a:cubicBezTo>
                  <a:cubicBezTo>
                    <a:pt x="1666" y="470"/>
                    <a:pt x="1321" y="125"/>
                    <a:pt x="896" y="125"/>
                  </a:cubicBezTo>
                  <a:close/>
                  <a:moveTo>
                    <a:pt x="1241" y="752"/>
                  </a:moveTo>
                  <a:cubicBezTo>
                    <a:pt x="1133" y="627"/>
                    <a:pt x="1030" y="497"/>
                    <a:pt x="923" y="372"/>
                  </a:cubicBezTo>
                  <a:cubicBezTo>
                    <a:pt x="914" y="363"/>
                    <a:pt x="905" y="358"/>
                    <a:pt x="896" y="358"/>
                  </a:cubicBezTo>
                  <a:cubicBezTo>
                    <a:pt x="887" y="358"/>
                    <a:pt x="878" y="363"/>
                    <a:pt x="869" y="372"/>
                  </a:cubicBezTo>
                  <a:cubicBezTo>
                    <a:pt x="762" y="497"/>
                    <a:pt x="659" y="627"/>
                    <a:pt x="551" y="752"/>
                  </a:cubicBezTo>
                  <a:cubicBezTo>
                    <a:pt x="533" y="779"/>
                    <a:pt x="542" y="815"/>
                    <a:pt x="578" y="815"/>
                  </a:cubicBezTo>
                  <a:cubicBezTo>
                    <a:pt x="623" y="815"/>
                    <a:pt x="668" y="815"/>
                    <a:pt x="712" y="815"/>
                  </a:cubicBezTo>
                  <a:cubicBezTo>
                    <a:pt x="712" y="1007"/>
                    <a:pt x="712" y="1204"/>
                    <a:pt x="712" y="1397"/>
                  </a:cubicBezTo>
                  <a:cubicBezTo>
                    <a:pt x="712" y="1415"/>
                    <a:pt x="726" y="1433"/>
                    <a:pt x="748" y="1433"/>
                  </a:cubicBezTo>
                  <a:cubicBezTo>
                    <a:pt x="847" y="1433"/>
                    <a:pt x="945" y="1433"/>
                    <a:pt x="1044" y="1433"/>
                  </a:cubicBezTo>
                  <a:cubicBezTo>
                    <a:pt x="1066" y="1433"/>
                    <a:pt x="1080" y="1415"/>
                    <a:pt x="1080" y="1397"/>
                  </a:cubicBezTo>
                  <a:cubicBezTo>
                    <a:pt x="1080" y="1204"/>
                    <a:pt x="1080" y="1007"/>
                    <a:pt x="1080" y="815"/>
                  </a:cubicBezTo>
                  <a:cubicBezTo>
                    <a:pt x="1124" y="815"/>
                    <a:pt x="1169" y="815"/>
                    <a:pt x="1214" y="815"/>
                  </a:cubicBezTo>
                  <a:cubicBezTo>
                    <a:pt x="1250" y="815"/>
                    <a:pt x="1259" y="779"/>
                    <a:pt x="1241" y="752"/>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endParaRPr lang="en-US" sz="1764">
                <a:solidFill>
                  <a:srgbClr val="282828"/>
                </a:solidFill>
              </a:endParaRPr>
            </a:p>
          </p:txBody>
        </p:sp>
        <p:sp>
          <p:nvSpPr>
            <p:cNvPr id="54" name="Freeform 90"/>
            <p:cNvSpPr>
              <a:spLocks noEditPoints="1"/>
            </p:cNvSpPr>
            <p:nvPr/>
          </p:nvSpPr>
          <p:spPr bwMode="black">
            <a:xfrm>
              <a:off x="3761080" y="2690231"/>
              <a:ext cx="550003" cy="603424"/>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chemeClr val="bg1">
                <a:lumMod val="95000"/>
              </a:schemeClr>
            </a:solidFill>
            <a:ln>
              <a:noFill/>
            </a:ln>
            <a:extLst/>
          </p:spPr>
          <p:txBody>
            <a:bodyPr vert="horz" wrap="square" lIns="82271" tIns="41136" rIns="82271" bIns="41136" numCol="1" anchor="t" anchorCtr="0" compatLnSpc="1">
              <a:prstTxWarp prst="textNoShape">
                <a:avLst/>
              </a:prstTxWarp>
            </a:bodyPr>
            <a:lstStyle/>
            <a:p>
              <a:pPr defTabSz="914001"/>
              <a:endParaRPr lang="en-US" sz="1600">
                <a:solidFill>
                  <a:prstClr val="black"/>
                </a:solidFill>
              </a:endParaRPr>
            </a:p>
          </p:txBody>
        </p:sp>
      </p:grpSp>
      <p:grpSp>
        <p:nvGrpSpPr>
          <p:cNvPr id="27" name="Group 26"/>
          <p:cNvGrpSpPr/>
          <p:nvPr/>
        </p:nvGrpSpPr>
        <p:grpSpPr>
          <a:xfrm>
            <a:off x="3519107" y="3436239"/>
            <a:ext cx="5189930" cy="1578937"/>
            <a:chOff x="3571413" y="3504648"/>
            <a:chExt cx="5295378" cy="1611018"/>
          </a:xfrm>
        </p:grpSpPr>
        <p:sp>
          <p:nvSpPr>
            <p:cNvPr id="17" name="Rectangle 16"/>
            <p:cNvSpPr/>
            <p:nvPr/>
          </p:nvSpPr>
          <p:spPr bwMode="auto">
            <a:xfrm>
              <a:off x="3571413" y="3504648"/>
              <a:ext cx="5295378" cy="1611018"/>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916" fontAlgn="base">
                <a:spcBef>
                  <a:spcPct val="0"/>
                </a:spcBef>
                <a:spcAft>
                  <a:spcPct val="0"/>
                </a:spcAft>
              </a:pPr>
              <a:r>
                <a:rPr lang="en-US" sz="2352" dirty="0">
                  <a:gradFill>
                    <a:gsLst>
                      <a:gs pos="0">
                        <a:srgbClr val="FFFFFF"/>
                      </a:gs>
                      <a:gs pos="100000">
                        <a:srgbClr val="FFFFFF"/>
                      </a:gs>
                    </a:gsLst>
                    <a:lin ang="5400000" scaled="0"/>
                  </a:gradFill>
                </a:rPr>
                <a:t>App Catalog</a:t>
              </a:r>
            </a:p>
          </p:txBody>
        </p:sp>
        <p:sp>
          <p:nvSpPr>
            <p:cNvPr id="19" name="Freeform 5"/>
            <p:cNvSpPr>
              <a:spLocks noEditPoints="1"/>
            </p:cNvSpPr>
            <p:nvPr/>
          </p:nvSpPr>
          <p:spPr bwMode="auto">
            <a:xfrm rot="5400000">
              <a:off x="7903918" y="3898677"/>
              <a:ext cx="822960" cy="822960"/>
            </a:xfrm>
            <a:custGeom>
              <a:avLst/>
              <a:gdLst>
                <a:gd name="T0" fmla="*/ 896 w 1792"/>
                <a:gd name="T1" fmla="*/ 1791 h 1791"/>
                <a:gd name="T2" fmla="*/ 0 w 1792"/>
                <a:gd name="T3" fmla="*/ 895 h 1791"/>
                <a:gd name="T4" fmla="*/ 896 w 1792"/>
                <a:gd name="T5" fmla="*/ 0 h 1791"/>
                <a:gd name="T6" fmla="*/ 1792 w 1792"/>
                <a:gd name="T7" fmla="*/ 895 h 1791"/>
                <a:gd name="T8" fmla="*/ 896 w 1792"/>
                <a:gd name="T9" fmla="*/ 1791 h 1791"/>
                <a:gd name="T10" fmla="*/ 896 w 1792"/>
                <a:gd name="T11" fmla="*/ 125 h 1791"/>
                <a:gd name="T12" fmla="*/ 126 w 1792"/>
                <a:gd name="T13" fmla="*/ 895 h 1791"/>
                <a:gd name="T14" fmla="*/ 896 w 1792"/>
                <a:gd name="T15" fmla="*/ 1666 h 1791"/>
                <a:gd name="T16" fmla="*/ 1666 w 1792"/>
                <a:gd name="T17" fmla="*/ 895 h 1791"/>
                <a:gd name="T18" fmla="*/ 896 w 1792"/>
                <a:gd name="T19" fmla="*/ 125 h 1791"/>
                <a:gd name="T20" fmla="*/ 1241 w 1792"/>
                <a:gd name="T21" fmla="*/ 752 h 1791"/>
                <a:gd name="T22" fmla="*/ 923 w 1792"/>
                <a:gd name="T23" fmla="*/ 372 h 1791"/>
                <a:gd name="T24" fmla="*/ 896 w 1792"/>
                <a:gd name="T25" fmla="*/ 358 h 1791"/>
                <a:gd name="T26" fmla="*/ 869 w 1792"/>
                <a:gd name="T27" fmla="*/ 372 h 1791"/>
                <a:gd name="T28" fmla="*/ 551 w 1792"/>
                <a:gd name="T29" fmla="*/ 752 h 1791"/>
                <a:gd name="T30" fmla="*/ 578 w 1792"/>
                <a:gd name="T31" fmla="*/ 815 h 1791"/>
                <a:gd name="T32" fmla="*/ 712 w 1792"/>
                <a:gd name="T33" fmla="*/ 815 h 1791"/>
                <a:gd name="T34" fmla="*/ 712 w 1792"/>
                <a:gd name="T35" fmla="*/ 1397 h 1791"/>
                <a:gd name="T36" fmla="*/ 748 w 1792"/>
                <a:gd name="T37" fmla="*/ 1433 h 1791"/>
                <a:gd name="T38" fmla="*/ 1044 w 1792"/>
                <a:gd name="T39" fmla="*/ 1433 h 1791"/>
                <a:gd name="T40" fmla="*/ 1080 w 1792"/>
                <a:gd name="T41" fmla="*/ 1397 h 1791"/>
                <a:gd name="T42" fmla="*/ 1080 w 1792"/>
                <a:gd name="T43" fmla="*/ 815 h 1791"/>
                <a:gd name="T44" fmla="*/ 1214 w 1792"/>
                <a:gd name="T45" fmla="*/ 815 h 1791"/>
                <a:gd name="T46" fmla="*/ 1241 w 1792"/>
                <a:gd name="T47" fmla="*/ 752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92" h="1791">
                  <a:moveTo>
                    <a:pt x="896" y="1791"/>
                  </a:moveTo>
                  <a:cubicBezTo>
                    <a:pt x="403" y="1791"/>
                    <a:pt x="0" y="1388"/>
                    <a:pt x="0" y="895"/>
                  </a:cubicBezTo>
                  <a:cubicBezTo>
                    <a:pt x="0" y="403"/>
                    <a:pt x="403" y="0"/>
                    <a:pt x="896" y="0"/>
                  </a:cubicBezTo>
                  <a:cubicBezTo>
                    <a:pt x="1389" y="0"/>
                    <a:pt x="1792" y="403"/>
                    <a:pt x="1792" y="895"/>
                  </a:cubicBezTo>
                  <a:cubicBezTo>
                    <a:pt x="1792" y="1388"/>
                    <a:pt x="1389" y="1791"/>
                    <a:pt x="896" y="1791"/>
                  </a:cubicBezTo>
                  <a:close/>
                  <a:moveTo>
                    <a:pt x="896" y="125"/>
                  </a:moveTo>
                  <a:cubicBezTo>
                    <a:pt x="471" y="125"/>
                    <a:pt x="126" y="470"/>
                    <a:pt x="126" y="895"/>
                  </a:cubicBezTo>
                  <a:cubicBezTo>
                    <a:pt x="126" y="1321"/>
                    <a:pt x="471" y="1666"/>
                    <a:pt x="896" y="1666"/>
                  </a:cubicBezTo>
                  <a:cubicBezTo>
                    <a:pt x="1321" y="1666"/>
                    <a:pt x="1666" y="1321"/>
                    <a:pt x="1666" y="895"/>
                  </a:cubicBezTo>
                  <a:cubicBezTo>
                    <a:pt x="1666" y="470"/>
                    <a:pt x="1321" y="125"/>
                    <a:pt x="896" y="125"/>
                  </a:cubicBezTo>
                  <a:close/>
                  <a:moveTo>
                    <a:pt x="1241" y="752"/>
                  </a:moveTo>
                  <a:cubicBezTo>
                    <a:pt x="1133" y="627"/>
                    <a:pt x="1030" y="497"/>
                    <a:pt x="923" y="372"/>
                  </a:cubicBezTo>
                  <a:cubicBezTo>
                    <a:pt x="914" y="363"/>
                    <a:pt x="905" y="358"/>
                    <a:pt x="896" y="358"/>
                  </a:cubicBezTo>
                  <a:cubicBezTo>
                    <a:pt x="887" y="358"/>
                    <a:pt x="878" y="363"/>
                    <a:pt x="869" y="372"/>
                  </a:cubicBezTo>
                  <a:cubicBezTo>
                    <a:pt x="762" y="497"/>
                    <a:pt x="659" y="627"/>
                    <a:pt x="551" y="752"/>
                  </a:cubicBezTo>
                  <a:cubicBezTo>
                    <a:pt x="533" y="779"/>
                    <a:pt x="542" y="815"/>
                    <a:pt x="578" y="815"/>
                  </a:cubicBezTo>
                  <a:cubicBezTo>
                    <a:pt x="623" y="815"/>
                    <a:pt x="668" y="815"/>
                    <a:pt x="712" y="815"/>
                  </a:cubicBezTo>
                  <a:cubicBezTo>
                    <a:pt x="712" y="1007"/>
                    <a:pt x="712" y="1204"/>
                    <a:pt x="712" y="1397"/>
                  </a:cubicBezTo>
                  <a:cubicBezTo>
                    <a:pt x="712" y="1415"/>
                    <a:pt x="726" y="1433"/>
                    <a:pt x="748" y="1433"/>
                  </a:cubicBezTo>
                  <a:cubicBezTo>
                    <a:pt x="847" y="1433"/>
                    <a:pt x="945" y="1433"/>
                    <a:pt x="1044" y="1433"/>
                  </a:cubicBezTo>
                  <a:cubicBezTo>
                    <a:pt x="1066" y="1433"/>
                    <a:pt x="1080" y="1415"/>
                    <a:pt x="1080" y="1397"/>
                  </a:cubicBezTo>
                  <a:cubicBezTo>
                    <a:pt x="1080" y="1204"/>
                    <a:pt x="1080" y="1007"/>
                    <a:pt x="1080" y="815"/>
                  </a:cubicBezTo>
                  <a:cubicBezTo>
                    <a:pt x="1124" y="815"/>
                    <a:pt x="1169" y="815"/>
                    <a:pt x="1214" y="815"/>
                  </a:cubicBezTo>
                  <a:cubicBezTo>
                    <a:pt x="1250" y="815"/>
                    <a:pt x="1259" y="779"/>
                    <a:pt x="1241" y="752"/>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endParaRPr lang="en-US" sz="1764">
                <a:solidFill>
                  <a:srgbClr val="282828"/>
                </a:solidFill>
              </a:endParaRPr>
            </a:p>
          </p:txBody>
        </p:sp>
        <p:grpSp>
          <p:nvGrpSpPr>
            <p:cNvPr id="25" name="Group 24"/>
            <p:cNvGrpSpPr/>
            <p:nvPr/>
          </p:nvGrpSpPr>
          <p:grpSpPr>
            <a:xfrm>
              <a:off x="3783377" y="4406856"/>
              <a:ext cx="630871" cy="487725"/>
              <a:chOff x="-9153723" y="-521224"/>
              <a:chExt cx="2336801" cy="1806576"/>
            </a:xfrm>
            <a:solidFill>
              <a:schemeClr val="bg1">
                <a:lumMod val="95000"/>
              </a:schemeClr>
            </a:solidFill>
          </p:grpSpPr>
          <p:sp>
            <p:nvSpPr>
              <p:cNvPr id="23" name="Freeform 9"/>
              <p:cNvSpPr>
                <a:spLocks/>
              </p:cNvSpPr>
              <p:nvPr/>
            </p:nvSpPr>
            <p:spPr bwMode="auto">
              <a:xfrm>
                <a:off x="-8950520" y="-521224"/>
                <a:ext cx="1930400" cy="541338"/>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282828"/>
                  </a:solidFill>
                </a:endParaRPr>
              </a:p>
            </p:txBody>
          </p:sp>
          <p:sp>
            <p:nvSpPr>
              <p:cNvPr id="24" name="Freeform 10"/>
              <p:cNvSpPr>
                <a:spLocks/>
              </p:cNvSpPr>
              <p:nvPr/>
            </p:nvSpPr>
            <p:spPr bwMode="auto">
              <a:xfrm>
                <a:off x="-9153723" y="104252"/>
                <a:ext cx="2336801" cy="1181100"/>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282828"/>
                  </a:solidFill>
                </a:endParaRPr>
              </a:p>
            </p:txBody>
          </p:sp>
        </p:grpSp>
      </p:grpSp>
      <p:sp>
        <p:nvSpPr>
          <p:cNvPr id="10" name="Rectangle 9"/>
          <p:cNvSpPr/>
          <p:nvPr/>
        </p:nvSpPr>
        <p:spPr bwMode="auto">
          <a:xfrm>
            <a:off x="284817" y="5067615"/>
            <a:ext cx="11636846" cy="896191"/>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48096" tIns="143391" rIns="179238" bIns="143391" numCol="1" rtlCol="0" anchor="t" anchorCtr="0" compatLnSpc="1">
            <a:prstTxWarp prst="textNoShape">
              <a:avLst/>
            </a:prstTxWarp>
          </a:bodyPr>
          <a:lstStyle/>
          <a:p>
            <a:pPr algn="ctr" defTabSz="913916" fontAlgn="base">
              <a:spcBef>
                <a:spcPct val="0"/>
              </a:spcBef>
              <a:spcAft>
                <a:spcPct val="0"/>
              </a:spcAft>
            </a:pPr>
            <a:r>
              <a:rPr lang="en-US" sz="3528" dirty="0">
                <a:gradFill>
                  <a:gsLst>
                    <a:gs pos="0">
                      <a:srgbClr val="282828">
                        <a:lumMod val="75000"/>
                        <a:lumOff val="25000"/>
                      </a:srgbClr>
                    </a:gs>
                    <a:gs pos="100000">
                      <a:srgbClr val="282828">
                        <a:lumMod val="75000"/>
                        <a:lumOff val="25000"/>
                      </a:srgbClr>
                    </a:gs>
                  </a:gsLst>
                  <a:lin ang="5400000" scaled="0"/>
                </a:gradFill>
                <a:latin typeface="Segoe UI Light"/>
              </a:rPr>
              <a:t>Choose a channel that best suits your business needs.</a:t>
            </a:r>
          </a:p>
        </p:txBody>
      </p:sp>
      <p:sp>
        <p:nvSpPr>
          <p:cNvPr id="3" name="Title 2"/>
          <p:cNvSpPr>
            <a:spLocks noGrp="1"/>
          </p:cNvSpPr>
          <p:nvPr>
            <p:ph type="title"/>
          </p:nvPr>
        </p:nvSpPr>
        <p:spPr/>
        <p:txBody>
          <a:bodyPr/>
          <a:lstStyle/>
          <a:p>
            <a:r>
              <a:rPr lang="en-US" dirty="0" smtClean="0"/>
              <a:t>ISVs: Reaching Users </a:t>
            </a:r>
            <a:endParaRPr lang="en-US" dirty="0"/>
          </a:p>
        </p:txBody>
      </p:sp>
      <p:sp>
        <p:nvSpPr>
          <p:cNvPr id="35" name="Rectangle 34"/>
          <p:cNvSpPr/>
          <p:nvPr/>
        </p:nvSpPr>
        <p:spPr bwMode="auto">
          <a:xfrm>
            <a:off x="8761343" y="1852667"/>
            <a:ext cx="3160319" cy="1793224"/>
          </a:xfrm>
          <a:prstGeom prst="rect">
            <a:avLst/>
          </a:prstGeom>
          <a:gradFill>
            <a:gsLst>
              <a:gs pos="0">
                <a:schemeClr val="tx1">
                  <a:alpha val="70000"/>
                </a:schemeClr>
              </a:gs>
              <a:gs pos="100000">
                <a:schemeClr val="tx1">
                  <a:alpha val="0"/>
                </a:schemeClr>
              </a:gs>
            </a:gsLst>
            <a:lin ang="5400000" scaled="1"/>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36" name="TextBox 35"/>
          <p:cNvSpPr txBox="1"/>
          <p:nvPr/>
        </p:nvSpPr>
        <p:spPr>
          <a:xfrm>
            <a:off x="8761655" y="1852667"/>
            <a:ext cx="3160008" cy="778252"/>
          </a:xfrm>
          <a:prstGeom prst="rect">
            <a:avLst/>
          </a:prstGeom>
          <a:noFill/>
        </p:spPr>
        <p:txBody>
          <a:bodyPr wrap="square" lIns="179238" tIns="143391" rIns="179238" bIns="143391" rtlCol="0">
            <a:spAutoFit/>
          </a:bodyPr>
          <a:lstStyle/>
          <a:p>
            <a:pPr>
              <a:lnSpc>
                <a:spcPct val="90000"/>
              </a:lnSpc>
              <a:spcAft>
                <a:spcPts val="588"/>
              </a:spcAft>
            </a:pPr>
            <a:r>
              <a:rPr lang="en-US" sz="3528" dirty="0">
                <a:gradFill>
                  <a:gsLst>
                    <a:gs pos="93805">
                      <a:srgbClr val="FFFFFF"/>
                    </a:gs>
                    <a:gs pos="47000">
                      <a:srgbClr val="FFFFFF"/>
                    </a:gs>
                  </a:gsLst>
                  <a:lin ang="5400000" scaled="0"/>
                </a:gradFill>
                <a:latin typeface="Segoe UI Light"/>
              </a:rPr>
              <a:t>Users</a:t>
            </a:r>
          </a:p>
        </p:txBody>
      </p:sp>
      <p:pic>
        <p:nvPicPr>
          <p:cNvPr id="31" name="Picture 30"/>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84958" y="1857301"/>
            <a:ext cx="3175618" cy="3157875"/>
          </a:xfrm>
          <a:prstGeom prst="rect">
            <a:avLst/>
          </a:prstGeom>
        </p:spPr>
      </p:pic>
      <p:sp>
        <p:nvSpPr>
          <p:cNvPr id="7" name="Rectangle 6"/>
          <p:cNvSpPr/>
          <p:nvPr/>
        </p:nvSpPr>
        <p:spPr bwMode="auto">
          <a:xfrm>
            <a:off x="284816" y="1852667"/>
            <a:ext cx="3175760" cy="1793224"/>
          </a:xfrm>
          <a:prstGeom prst="rect">
            <a:avLst/>
          </a:prstGeom>
          <a:gradFill>
            <a:gsLst>
              <a:gs pos="0">
                <a:schemeClr val="tx1">
                  <a:alpha val="70000"/>
                </a:schemeClr>
              </a:gs>
              <a:gs pos="100000">
                <a:schemeClr val="tx1">
                  <a:alpha val="0"/>
                </a:schemeClr>
              </a:gs>
            </a:gsLst>
            <a:lin ang="5400000" scaled="1"/>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 name="TextBox 4"/>
          <p:cNvSpPr txBox="1"/>
          <p:nvPr/>
        </p:nvSpPr>
        <p:spPr>
          <a:xfrm>
            <a:off x="300569" y="1852667"/>
            <a:ext cx="3160008" cy="778252"/>
          </a:xfrm>
          <a:prstGeom prst="rect">
            <a:avLst/>
          </a:prstGeom>
          <a:noFill/>
        </p:spPr>
        <p:txBody>
          <a:bodyPr wrap="square" lIns="179238" tIns="143391" rIns="179238" bIns="143391" rtlCol="0">
            <a:spAutoFit/>
          </a:bodyPr>
          <a:lstStyle/>
          <a:p>
            <a:pPr>
              <a:lnSpc>
                <a:spcPct val="90000"/>
              </a:lnSpc>
              <a:spcAft>
                <a:spcPts val="588"/>
              </a:spcAft>
            </a:pPr>
            <a:r>
              <a:rPr lang="en-US" sz="3528" dirty="0">
                <a:gradFill>
                  <a:gsLst>
                    <a:gs pos="93805">
                      <a:srgbClr val="FFFFFF"/>
                    </a:gs>
                    <a:gs pos="47000">
                      <a:srgbClr val="FFFFFF"/>
                    </a:gs>
                  </a:gsLst>
                  <a:lin ang="5400000" scaled="0"/>
                </a:gradFill>
                <a:latin typeface="Segoe UI Light"/>
              </a:rPr>
              <a:t>Developer </a:t>
            </a:r>
          </a:p>
        </p:txBody>
      </p:sp>
      <p:sp>
        <p:nvSpPr>
          <p:cNvPr id="2" name="Rectangle 1"/>
          <p:cNvSpPr/>
          <p:nvPr/>
        </p:nvSpPr>
        <p:spPr bwMode="auto">
          <a:xfrm>
            <a:off x="0" y="1669291"/>
            <a:ext cx="300569" cy="451829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31488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1000" fill="hold"/>
                                        <p:tgtEl>
                                          <p:spTgt spid="26"/>
                                        </p:tgtEl>
                                        <p:attrNameLst>
                                          <p:attrName>ppt_x</p:attrName>
                                        </p:attrNameLst>
                                      </p:cBhvr>
                                      <p:tavLst>
                                        <p:tav tm="0">
                                          <p:val>
                                            <p:strVal val="0-#ppt_w/2"/>
                                          </p:val>
                                        </p:tav>
                                        <p:tav tm="100000">
                                          <p:val>
                                            <p:strVal val="#ppt_x"/>
                                          </p:val>
                                        </p:tav>
                                      </p:tavLst>
                                    </p:anim>
                                    <p:anim calcmode="lin" valueType="num">
                                      <p:cBhvr additive="base">
                                        <p:cTn id="8" dur="100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10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fill="hold"/>
                                        <p:tgtEl>
                                          <p:spTgt spid="27"/>
                                        </p:tgtEl>
                                        <p:attrNameLst>
                                          <p:attrName>ppt_x</p:attrName>
                                        </p:attrNameLst>
                                      </p:cBhvr>
                                      <p:tavLst>
                                        <p:tav tm="0">
                                          <p:val>
                                            <p:strVal val="0-#ppt_w/2"/>
                                          </p:val>
                                        </p:tav>
                                        <p:tav tm="100000">
                                          <p:val>
                                            <p:strVal val="#ppt_x"/>
                                          </p:val>
                                        </p:tav>
                                      </p:tavLst>
                                    </p:anim>
                                    <p:anim calcmode="lin" valueType="num">
                                      <p:cBhvr additive="base">
                                        <p:cTn id="12" dur="1000" fill="hold"/>
                                        <p:tgtEl>
                                          <p:spTgt spid="27"/>
                                        </p:tgtEl>
                                        <p:attrNameLst>
                                          <p:attrName>ppt_y</p:attrName>
                                        </p:attrNameLst>
                                      </p:cBhvr>
                                      <p:tavLst>
                                        <p:tav tm="0">
                                          <p:val>
                                            <p:strVal val="#ppt_y"/>
                                          </p:val>
                                        </p:tav>
                                        <p:tav tm="100000">
                                          <p:val>
                                            <p:strVal val="#ppt_y"/>
                                          </p:val>
                                        </p:tav>
                                      </p:tavLst>
                                    </p:anim>
                                  </p:childTnLst>
                                </p:cTn>
                              </p:par>
                            </p:childTnLst>
                          </p:cTn>
                        </p:par>
                        <p:par>
                          <p:cTn id="13" fill="hold">
                            <p:stCondLst>
                              <p:cond delay="1100"/>
                            </p:stCondLst>
                            <p:childTnLst>
                              <p:par>
                                <p:cTn id="14" presetID="10" presetClass="entr" presetSubtype="0" fill="hold" grpId="0" nodeType="afterEffect">
                                  <p:stCondLst>
                                    <p:cond delay="5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title"/>
          </p:nvPr>
        </p:nvSpPr>
        <p:spPr/>
        <p:txBody>
          <a:bodyPr/>
          <a:lstStyle/>
          <a:p>
            <a:r>
              <a:rPr lang="en-US" dirty="0" smtClean="0"/>
              <a:t>How Distribution Works</a:t>
            </a:r>
            <a:endParaRPr lang="en-US" dirty="0"/>
          </a:p>
        </p:txBody>
      </p:sp>
      <p:grpSp>
        <p:nvGrpSpPr>
          <p:cNvPr id="21" name="Group 20"/>
          <p:cNvGrpSpPr/>
          <p:nvPr/>
        </p:nvGrpSpPr>
        <p:grpSpPr>
          <a:xfrm>
            <a:off x="-182962" y="1269320"/>
            <a:ext cx="12575184" cy="5271501"/>
            <a:chOff x="-186679" y="1293702"/>
            <a:chExt cx="12830684" cy="5378606"/>
          </a:xfrm>
        </p:grpSpPr>
        <p:sp>
          <p:nvSpPr>
            <p:cNvPr id="12" name="Rectangle 11"/>
            <p:cNvSpPr/>
            <p:nvPr/>
          </p:nvSpPr>
          <p:spPr bwMode="auto">
            <a:xfrm>
              <a:off x="9174752" y="1756647"/>
              <a:ext cx="2679880" cy="382267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137" fontAlgn="base">
                <a:spcBef>
                  <a:spcPct val="0"/>
                </a:spcBef>
                <a:spcAft>
                  <a:spcPct val="0"/>
                </a:spcAft>
              </a:pPr>
              <a:endParaRPr lang="en-US" sz="1865" spc="-51" dirty="0" err="1">
                <a:gradFill>
                  <a:gsLst>
                    <a:gs pos="0">
                      <a:schemeClr val="bg1"/>
                    </a:gs>
                    <a:gs pos="100000">
                      <a:schemeClr val="bg1"/>
                    </a:gs>
                  </a:gsLst>
                  <a:lin ang="5400000" scaled="0"/>
                </a:gradFill>
                <a:ea typeface="Segoe UI" pitchFamily="34" charset="0"/>
                <a:cs typeface="Segoe UI" pitchFamily="34" charset="0"/>
              </a:endParaRPr>
            </a:p>
          </p:txBody>
        </p:sp>
        <p:sp>
          <p:nvSpPr>
            <p:cNvPr id="108" name="Rectangle 107"/>
            <p:cNvSpPr/>
            <p:nvPr/>
          </p:nvSpPr>
          <p:spPr>
            <a:xfrm>
              <a:off x="9303112" y="1876448"/>
              <a:ext cx="2423160" cy="13239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79238" tIns="143391" rIns="179238" bIns="143391" rtlCol="0" anchor="t"/>
            <a:lstStyle/>
            <a:p>
              <a:pPr defTabSz="913059"/>
              <a:r>
                <a:rPr lang="en-US" sz="1865" dirty="0" smtClean="0">
                  <a:gradFill>
                    <a:gsLst>
                      <a:gs pos="0">
                        <a:schemeClr val="bg1"/>
                      </a:gs>
                      <a:gs pos="100000">
                        <a:schemeClr val="bg1"/>
                      </a:gs>
                    </a:gsLst>
                    <a:lin ang="5400000" scaled="0"/>
                  </a:gradFill>
                </a:rPr>
                <a:t>Use in-client</a:t>
              </a:r>
            </a:p>
            <a:p>
              <a:pPr defTabSz="913059"/>
              <a:r>
                <a:rPr lang="en-US" sz="1865" dirty="0" smtClean="0">
                  <a:gradFill>
                    <a:gsLst>
                      <a:gs pos="0">
                        <a:schemeClr val="bg1"/>
                      </a:gs>
                      <a:gs pos="100000">
                        <a:schemeClr val="bg1"/>
                      </a:gs>
                    </a:gsLst>
                    <a:lin ang="5400000" scaled="0"/>
                  </a:gradFill>
                </a:rPr>
                <a:t>Launch in SP</a:t>
              </a:r>
              <a:endParaRPr lang="en-US" sz="1865" dirty="0">
                <a:gradFill>
                  <a:gsLst>
                    <a:gs pos="0">
                      <a:schemeClr val="bg1"/>
                    </a:gs>
                    <a:gs pos="100000">
                      <a:schemeClr val="bg1"/>
                    </a:gs>
                  </a:gsLst>
                  <a:lin ang="5400000" scaled="0"/>
                </a:gradFill>
              </a:endParaRPr>
            </a:p>
          </p:txBody>
        </p:sp>
        <p:sp>
          <p:nvSpPr>
            <p:cNvPr id="111" name="Rectangle 110"/>
            <p:cNvSpPr/>
            <p:nvPr/>
          </p:nvSpPr>
          <p:spPr>
            <a:xfrm>
              <a:off x="9303112" y="4094874"/>
              <a:ext cx="2423160" cy="1323952"/>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lIns="179238" tIns="143391" rIns="179238" bIns="143391" rtlCol="0" anchor="t"/>
            <a:lstStyle/>
            <a:p>
              <a:pPr defTabSz="913059"/>
              <a:r>
                <a:rPr lang="en-US" sz="1865" dirty="0">
                  <a:gradFill>
                    <a:gsLst>
                      <a:gs pos="0">
                        <a:schemeClr val="bg1"/>
                      </a:gs>
                      <a:gs pos="100000">
                        <a:schemeClr val="bg1"/>
                      </a:gs>
                    </a:gsLst>
                    <a:lin ang="5400000" scaled="0"/>
                  </a:gradFill>
                </a:rPr>
                <a:t>App catalog</a:t>
              </a:r>
            </a:p>
          </p:txBody>
        </p:sp>
        <p:sp>
          <p:nvSpPr>
            <p:cNvPr id="110" name="Rectangle 109"/>
            <p:cNvSpPr/>
            <p:nvPr/>
          </p:nvSpPr>
          <p:spPr>
            <a:xfrm>
              <a:off x="5329517" y="4094874"/>
              <a:ext cx="2423160" cy="1323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79238" tIns="143391" rIns="179238" bIns="143391" rtlCol="0" anchor="t"/>
            <a:lstStyle/>
            <a:p>
              <a:pPr defTabSz="913059"/>
              <a:r>
                <a:rPr lang="en-US" sz="1865" dirty="0">
                  <a:gradFill>
                    <a:gsLst>
                      <a:gs pos="0">
                        <a:schemeClr val="bg1"/>
                      </a:gs>
                      <a:gs pos="100000">
                        <a:schemeClr val="bg1"/>
                      </a:gs>
                    </a:gsLst>
                    <a:lin ang="5400000" scaled="0"/>
                  </a:gradFill>
                </a:rPr>
                <a:t>Negotiated deals/</a:t>
              </a:r>
            </a:p>
            <a:p>
              <a:pPr defTabSz="913059"/>
              <a:r>
                <a:rPr lang="en-US" sz="1865" dirty="0">
                  <a:gradFill>
                    <a:gsLst>
                      <a:gs pos="0">
                        <a:schemeClr val="bg1"/>
                      </a:gs>
                      <a:gs pos="100000">
                        <a:schemeClr val="bg1"/>
                      </a:gs>
                    </a:gsLst>
                    <a:lin ang="5400000" scaled="0"/>
                  </a:gradFill>
                </a:rPr>
                <a:t>IT projects</a:t>
              </a:r>
            </a:p>
          </p:txBody>
        </p:sp>
        <p:grpSp>
          <p:nvGrpSpPr>
            <p:cNvPr id="18" name="Group 17"/>
            <p:cNvGrpSpPr/>
            <p:nvPr/>
          </p:nvGrpSpPr>
          <p:grpSpPr>
            <a:xfrm>
              <a:off x="-186679" y="2806422"/>
              <a:ext cx="2100576" cy="1682429"/>
              <a:chOff x="-186679" y="3074421"/>
              <a:chExt cx="2100576" cy="1682429"/>
            </a:xfrm>
          </p:grpSpPr>
          <p:sp>
            <p:nvSpPr>
              <p:cNvPr id="17" name="Rectangle 16"/>
              <p:cNvSpPr/>
              <p:nvPr/>
            </p:nvSpPr>
            <p:spPr bwMode="auto">
              <a:xfrm>
                <a:off x="281325" y="3074421"/>
                <a:ext cx="1164569" cy="162598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15" name="Group 14"/>
              <p:cNvGrpSpPr/>
              <p:nvPr/>
            </p:nvGrpSpPr>
            <p:grpSpPr>
              <a:xfrm>
                <a:off x="-186679" y="3074421"/>
                <a:ext cx="2100576" cy="1682429"/>
                <a:chOff x="-186679" y="2929346"/>
                <a:chExt cx="2100576" cy="1682429"/>
              </a:xfrm>
            </p:grpSpPr>
            <p:pic>
              <p:nvPicPr>
                <p:cNvPr id="30" name="Picture 29"/>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81324" y="2929346"/>
                  <a:ext cx="1164569" cy="1164569"/>
                </a:xfrm>
                <a:prstGeom prst="rect">
                  <a:avLst/>
                </a:prstGeom>
                <a:ln w="38100">
                  <a:noFill/>
                </a:ln>
              </p:spPr>
            </p:pic>
            <p:sp>
              <p:nvSpPr>
                <p:cNvPr id="11" name="TextBox 10"/>
                <p:cNvSpPr txBox="1"/>
                <p:nvPr/>
              </p:nvSpPr>
              <p:spPr>
                <a:xfrm>
                  <a:off x="-186679" y="4039311"/>
                  <a:ext cx="2100576" cy="572464"/>
                </a:xfrm>
                <a:prstGeom prst="rect">
                  <a:avLst/>
                </a:prstGeom>
                <a:noFill/>
              </p:spPr>
              <p:txBody>
                <a:bodyPr wrap="square" lIns="179238" tIns="143391" rIns="179238" bIns="143391" rtlCol="0">
                  <a:spAutoFit/>
                </a:bodyPr>
                <a:lstStyle/>
                <a:p>
                  <a:pPr algn="ctr">
                    <a:lnSpc>
                      <a:spcPct val="90000"/>
                    </a:lnSpc>
                    <a:spcAft>
                      <a:spcPts val="588"/>
                    </a:spcAft>
                  </a:pPr>
                  <a:r>
                    <a:rPr lang="en-US" sz="1960" dirty="0">
                      <a:gradFill>
                        <a:gsLst>
                          <a:gs pos="2917">
                            <a:schemeClr val="tx1">
                              <a:lumMod val="75000"/>
                              <a:lumOff val="25000"/>
                            </a:schemeClr>
                          </a:gs>
                          <a:gs pos="30000">
                            <a:schemeClr val="tx1">
                              <a:lumMod val="75000"/>
                              <a:lumOff val="25000"/>
                            </a:schemeClr>
                          </a:gs>
                        </a:gsLst>
                        <a:lin ang="5400000" scaled="0"/>
                      </a:gradFill>
                    </a:rPr>
                    <a:t>Partner</a:t>
                  </a:r>
                </a:p>
              </p:txBody>
            </p:sp>
          </p:grpSp>
        </p:grpSp>
        <p:sp>
          <p:nvSpPr>
            <p:cNvPr id="106" name="Rectangle 105"/>
            <p:cNvSpPr/>
            <p:nvPr/>
          </p:nvSpPr>
          <p:spPr>
            <a:xfrm>
              <a:off x="1484240" y="1876448"/>
              <a:ext cx="2423203" cy="13239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678" tIns="143391" rIns="179238" bIns="143391" rtlCol="0" anchor="t"/>
            <a:lstStyle/>
            <a:p>
              <a:pPr defTabSz="913059"/>
              <a:r>
                <a:rPr lang="en-US" sz="1865" dirty="0">
                  <a:gradFill>
                    <a:gsLst>
                      <a:gs pos="0">
                        <a:schemeClr val="bg1"/>
                      </a:gs>
                      <a:gs pos="100000">
                        <a:schemeClr val="bg1"/>
                      </a:gs>
                    </a:gsLst>
                    <a:lin ang="5400000" scaled="0"/>
                  </a:gradFill>
                </a:rPr>
                <a:t>Seller dashboard</a:t>
              </a:r>
            </a:p>
          </p:txBody>
        </p:sp>
        <p:sp>
          <p:nvSpPr>
            <p:cNvPr id="109" name="Rectangle 108"/>
            <p:cNvSpPr/>
            <p:nvPr/>
          </p:nvSpPr>
          <p:spPr>
            <a:xfrm>
              <a:off x="1484240" y="4094874"/>
              <a:ext cx="2423203" cy="1323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678" tIns="143391" rIns="179238" bIns="143391" rtlCol="0" anchor="t"/>
            <a:lstStyle/>
            <a:p>
              <a:pPr defTabSz="913059"/>
              <a:r>
                <a:rPr lang="en-US" sz="1865" dirty="0">
                  <a:gradFill>
                    <a:gsLst>
                      <a:gs pos="0">
                        <a:schemeClr val="bg1"/>
                      </a:gs>
                      <a:gs pos="100000">
                        <a:schemeClr val="bg1"/>
                      </a:gs>
                    </a:gsLst>
                    <a:lin ang="5400000" scaled="0"/>
                  </a:gradFill>
                </a:rPr>
                <a:t>Direct</a:t>
              </a:r>
            </a:p>
          </p:txBody>
        </p:sp>
        <p:sp>
          <p:nvSpPr>
            <p:cNvPr id="107" name="Rectangle 106"/>
            <p:cNvSpPr/>
            <p:nvPr/>
          </p:nvSpPr>
          <p:spPr>
            <a:xfrm>
              <a:off x="5329517" y="1876448"/>
              <a:ext cx="2423160" cy="1323952"/>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lIns="179238" tIns="143391" rIns="179238" bIns="143391" rtlCol="0" anchor="t"/>
            <a:lstStyle/>
            <a:p>
              <a:pPr defTabSz="913059"/>
              <a:r>
                <a:rPr lang="en-US" sz="1865" dirty="0">
                  <a:gradFill>
                    <a:gsLst>
                      <a:gs pos="0">
                        <a:schemeClr val="bg1"/>
                      </a:gs>
                      <a:gs pos="100000">
                        <a:schemeClr val="bg1"/>
                      </a:gs>
                    </a:gsLst>
                    <a:lin ang="5400000" scaled="0"/>
                  </a:gradFill>
                </a:rPr>
                <a:t>Office Store</a:t>
              </a:r>
            </a:p>
          </p:txBody>
        </p:sp>
        <p:sp>
          <p:nvSpPr>
            <p:cNvPr id="112" name="Rectangle 111"/>
            <p:cNvSpPr/>
            <p:nvPr/>
          </p:nvSpPr>
          <p:spPr>
            <a:xfrm>
              <a:off x="7745652" y="2634945"/>
              <a:ext cx="1436124" cy="454580"/>
            </a:xfrm>
            <a:prstGeom prst="rect">
              <a:avLst/>
            </a:prstGeom>
            <a:noFill/>
            <a:ln>
              <a:noFill/>
            </a:ln>
            <a:effectLst/>
          </p:spPr>
          <p:style>
            <a:lnRef idx="1">
              <a:schemeClr val="accent5"/>
            </a:lnRef>
            <a:fillRef idx="2">
              <a:schemeClr val="accent5"/>
            </a:fillRef>
            <a:effectRef idx="1">
              <a:schemeClr val="accent5"/>
            </a:effectRef>
            <a:fontRef idx="minor">
              <a:schemeClr val="dk1"/>
            </a:fontRef>
          </p:style>
          <p:txBody>
            <a:bodyPr lIns="121765" tIns="60883" rIns="121765" bIns="60883" rtlCol="0" anchor="ctr"/>
            <a:lstStyle/>
            <a:p>
              <a:pPr algn="ctr" defTabSz="913059"/>
              <a:r>
                <a:rPr lang="en-US" sz="1465" dirty="0">
                  <a:gradFill>
                    <a:gsLst>
                      <a:gs pos="0">
                        <a:schemeClr val="tx1">
                          <a:lumMod val="75000"/>
                          <a:lumOff val="25000"/>
                        </a:schemeClr>
                      </a:gs>
                      <a:gs pos="100000">
                        <a:schemeClr val="tx1">
                          <a:lumMod val="75000"/>
                          <a:lumOff val="25000"/>
                        </a:schemeClr>
                      </a:gs>
                    </a:gsLst>
                    <a:lin ang="5400000" scaled="0"/>
                  </a:gradFill>
                </a:rPr>
                <a:t>Free/trial/ </a:t>
              </a:r>
              <a:r>
                <a:rPr lang="en-US" sz="1465" dirty="0" smtClean="0">
                  <a:gradFill>
                    <a:gsLst>
                      <a:gs pos="0">
                        <a:schemeClr val="tx1">
                          <a:lumMod val="75000"/>
                          <a:lumOff val="25000"/>
                        </a:schemeClr>
                      </a:gs>
                      <a:gs pos="100000">
                        <a:schemeClr val="tx1">
                          <a:lumMod val="75000"/>
                          <a:lumOff val="25000"/>
                        </a:schemeClr>
                      </a:gs>
                    </a:gsLst>
                    <a:lin ang="5400000" scaled="0"/>
                  </a:gradFill>
                </a:rPr>
                <a:t>buy/subscribe</a:t>
              </a:r>
              <a:endParaRPr lang="en-US" sz="1465" dirty="0">
                <a:gradFill>
                  <a:gsLst>
                    <a:gs pos="0">
                      <a:schemeClr val="tx1">
                        <a:lumMod val="75000"/>
                        <a:lumOff val="25000"/>
                      </a:schemeClr>
                    </a:gs>
                    <a:gs pos="100000">
                      <a:schemeClr val="tx1">
                        <a:lumMod val="75000"/>
                        <a:lumOff val="25000"/>
                      </a:schemeClr>
                    </a:gs>
                  </a:gsLst>
                  <a:lin ang="5400000" scaled="0"/>
                </a:gradFill>
              </a:endParaRPr>
            </a:p>
          </p:txBody>
        </p:sp>
        <p:sp>
          <p:nvSpPr>
            <p:cNvPr id="119" name="Rectangle 118"/>
            <p:cNvSpPr/>
            <p:nvPr/>
          </p:nvSpPr>
          <p:spPr>
            <a:xfrm>
              <a:off x="9174752" y="1293702"/>
              <a:ext cx="1324357" cy="454580"/>
            </a:xfrm>
            <a:prstGeom prst="rect">
              <a:avLst/>
            </a:prstGeom>
            <a:noFill/>
            <a:ln>
              <a:noFill/>
            </a:ln>
            <a:effectLst/>
          </p:spPr>
          <p:style>
            <a:lnRef idx="1">
              <a:schemeClr val="accent5"/>
            </a:lnRef>
            <a:fillRef idx="2">
              <a:schemeClr val="accent5"/>
            </a:fillRef>
            <a:effectRef idx="1">
              <a:schemeClr val="accent5"/>
            </a:effectRef>
            <a:fontRef idx="minor">
              <a:schemeClr val="dk1"/>
            </a:fontRef>
          </p:style>
          <p:txBody>
            <a:bodyPr lIns="121765" tIns="60883" rIns="121765" bIns="60883" rtlCol="0" anchor="ctr"/>
            <a:lstStyle/>
            <a:p>
              <a:pPr algn="ctr" defTabSz="913059"/>
              <a:r>
                <a:rPr lang="en-US" sz="2744" dirty="0">
                  <a:gradFill>
                    <a:gsLst>
                      <a:gs pos="0">
                        <a:schemeClr val="tx1">
                          <a:lumMod val="75000"/>
                          <a:lumOff val="25000"/>
                        </a:schemeClr>
                      </a:gs>
                      <a:gs pos="100000">
                        <a:schemeClr val="tx1">
                          <a:lumMod val="75000"/>
                          <a:lumOff val="25000"/>
                        </a:schemeClr>
                      </a:gs>
                    </a:gsLst>
                    <a:lin ang="5400000" scaled="0"/>
                  </a:gradFill>
                </a:rPr>
                <a:t>Office</a:t>
              </a:r>
            </a:p>
          </p:txBody>
        </p:sp>
        <p:sp>
          <p:nvSpPr>
            <p:cNvPr id="29" name="Rectangle 28"/>
            <p:cNvSpPr/>
            <p:nvPr/>
          </p:nvSpPr>
          <p:spPr>
            <a:xfrm>
              <a:off x="3900418" y="2634945"/>
              <a:ext cx="1436124" cy="454580"/>
            </a:xfrm>
            <a:prstGeom prst="rect">
              <a:avLst/>
            </a:prstGeom>
            <a:noFill/>
            <a:ln>
              <a:noFill/>
            </a:ln>
            <a:effectLst/>
          </p:spPr>
          <p:style>
            <a:lnRef idx="1">
              <a:schemeClr val="accent5"/>
            </a:lnRef>
            <a:fillRef idx="2">
              <a:schemeClr val="accent5"/>
            </a:fillRef>
            <a:effectRef idx="1">
              <a:schemeClr val="accent5"/>
            </a:effectRef>
            <a:fontRef idx="minor">
              <a:schemeClr val="dk1"/>
            </a:fontRef>
          </p:style>
          <p:txBody>
            <a:bodyPr lIns="121765" tIns="60883" rIns="121765" bIns="60883" rtlCol="0" anchor="ctr"/>
            <a:lstStyle/>
            <a:p>
              <a:pPr algn="ctr" defTabSz="913059"/>
              <a:r>
                <a:rPr lang="en-US" sz="1465" dirty="0">
                  <a:gradFill>
                    <a:gsLst>
                      <a:gs pos="0">
                        <a:schemeClr val="tx1">
                          <a:lumMod val="75000"/>
                          <a:lumOff val="25000"/>
                        </a:schemeClr>
                      </a:gs>
                      <a:gs pos="100000">
                        <a:schemeClr val="tx1">
                          <a:lumMod val="75000"/>
                          <a:lumOff val="25000"/>
                        </a:schemeClr>
                      </a:gs>
                    </a:gsLst>
                    <a:lin ang="5400000" scaled="0"/>
                  </a:gradFill>
                </a:rPr>
                <a:t>App validation</a:t>
              </a:r>
            </a:p>
          </p:txBody>
        </p:sp>
        <p:sp>
          <p:nvSpPr>
            <p:cNvPr id="5" name="Freeform 5"/>
            <p:cNvSpPr>
              <a:spLocks noEditPoints="1"/>
            </p:cNvSpPr>
            <p:nvPr/>
          </p:nvSpPr>
          <p:spPr bwMode="auto">
            <a:xfrm>
              <a:off x="4211494" y="1346452"/>
              <a:ext cx="813971" cy="101427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bg2"/>
            </a:solidFill>
            <a:ln>
              <a:noFill/>
            </a:ln>
          </p:spPr>
          <p:txBody>
            <a:bodyPr vert="horz" wrap="square" lIns="89619" tIns="44810" rIns="89619" bIns="44810" numCol="1" anchor="t" anchorCtr="0" compatLnSpc="1">
              <a:prstTxWarp prst="textNoShape">
                <a:avLst/>
              </a:prstTxWarp>
            </a:bodyPr>
            <a:lstStyle/>
            <a:p>
              <a:endParaRPr lang="en-US" sz="1764"/>
            </a:p>
          </p:txBody>
        </p:sp>
        <p:sp>
          <p:nvSpPr>
            <p:cNvPr id="36" name="Freeform 90"/>
            <p:cNvSpPr>
              <a:spLocks noEditPoints="1"/>
            </p:cNvSpPr>
            <p:nvPr/>
          </p:nvSpPr>
          <p:spPr bwMode="black">
            <a:xfrm>
              <a:off x="8022120" y="1483150"/>
              <a:ext cx="803921" cy="882005"/>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chemeClr val="bg2"/>
            </a:solidFill>
            <a:ln>
              <a:noFill/>
            </a:ln>
            <a:extLst/>
          </p:spPr>
          <p:txBody>
            <a:bodyPr vert="horz" wrap="square" lIns="82271" tIns="41136" rIns="82271" bIns="41136" numCol="1" anchor="t" anchorCtr="0" compatLnSpc="1">
              <a:prstTxWarp prst="textNoShape">
                <a:avLst/>
              </a:prstTxWarp>
            </a:bodyPr>
            <a:lstStyle/>
            <a:p>
              <a:pPr defTabSz="914001"/>
              <a:endParaRPr lang="en-US" sz="1600">
                <a:solidFill>
                  <a:prstClr val="black"/>
                </a:solidFill>
              </a:endParaRPr>
            </a:p>
          </p:txBody>
        </p:sp>
        <p:sp>
          <p:nvSpPr>
            <p:cNvPr id="9" name="Freeform 8"/>
            <p:cNvSpPr/>
            <p:nvPr/>
          </p:nvSpPr>
          <p:spPr bwMode="auto">
            <a:xfrm>
              <a:off x="3932680" y="2515565"/>
              <a:ext cx="1371600" cy="45719"/>
            </a:xfrm>
            <a:custGeom>
              <a:avLst/>
              <a:gdLst>
                <a:gd name="connsiteX0" fmla="*/ 0 w 1790700"/>
                <a:gd name="connsiteY0" fmla="*/ 0 h 0"/>
                <a:gd name="connsiteX1" fmla="*/ 1790700 w 1790700"/>
                <a:gd name="connsiteY1" fmla="*/ 0 h 0"/>
              </a:gdLst>
              <a:ahLst/>
              <a:cxnLst>
                <a:cxn ang="0">
                  <a:pos x="connsiteX0" y="connsiteY0"/>
                </a:cxn>
                <a:cxn ang="0">
                  <a:pos x="connsiteX1" y="connsiteY1"/>
                </a:cxn>
              </a:cxnLst>
              <a:rect l="l" t="t" r="r" b="b"/>
              <a:pathLst>
                <a:path w="1790700">
                  <a:moveTo>
                    <a:pt x="0" y="0"/>
                  </a:moveTo>
                  <a:lnTo>
                    <a:pt x="1790700" y="0"/>
                  </a:lnTo>
                </a:path>
              </a:pathLst>
            </a:custGeom>
            <a:noFill/>
            <a:ln w="60325" cap="rnd">
              <a:solidFill>
                <a:schemeClr val="tx2"/>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a:p>
          </p:txBody>
        </p:sp>
        <p:sp>
          <p:nvSpPr>
            <p:cNvPr id="39" name="Freeform 38"/>
            <p:cNvSpPr/>
            <p:nvPr/>
          </p:nvSpPr>
          <p:spPr bwMode="auto">
            <a:xfrm>
              <a:off x="7777914" y="2515565"/>
              <a:ext cx="1371600" cy="45719"/>
            </a:xfrm>
            <a:custGeom>
              <a:avLst/>
              <a:gdLst>
                <a:gd name="connsiteX0" fmla="*/ 0 w 1790700"/>
                <a:gd name="connsiteY0" fmla="*/ 0 h 0"/>
                <a:gd name="connsiteX1" fmla="*/ 1790700 w 1790700"/>
                <a:gd name="connsiteY1" fmla="*/ 0 h 0"/>
              </a:gdLst>
              <a:ahLst/>
              <a:cxnLst>
                <a:cxn ang="0">
                  <a:pos x="connsiteX0" y="connsiteY0"/>
                </a:cxn>
                <a:cxn ang="0">
                  <a:pos x="connsiteX1" y="connsiteY1"/>
                </a:cxn>
              </a:cxnLst>
              <a:rect l="l" t="t" r="r" b="b"/>
              <a:pathLst>
                <a:path w="1790700">
                  <a:moveTo>
                    <a:pt x="0" y="0"/>
                  </a:moveTo>
                  <a:lnTo>
                    <a:pt x="1790700" y="0"/>
                  </a:lnTo>
                </a:path>
              </a:pathLst>
            </a:custGeom>
            <a:noFill/>
            <a:ln w="60325" cap="rnd">
              <a:solidFill>
                <a:schemeClr val="tx2"/>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a:p>
          </p:txBody>
        </p:sp>
        <p:sp>
          <p:nvSpPr>
            <p:cNvPr id="40" name="Freeform 39"/>
            <p:cNvSpPr/>
            <p:nvPr/>
          </p:nvSpPr>
          <p:spPr bwMode="auto">
            <a:xfrm>
              <a:off x="3932680" y="4733991"/>
              <a:ext cx="1371600" cy="45719"/>
            </a:xfrm>
            <a:custGeom>
              <a:avLst/>
              <a:gdLst>
                <a:gd name="connsiteX0" fmla="*/ 0 w 1790700"/>
                <a:gd name="connsiteY0" fmla="*/ 0 h 0"/>
                <a:gd name="connsiteX1" fmla="*/ 1790700 w 1790700"/>
                <a:gd name="connsiteY1" fmla="*/ 0 h 0"/>
              </a:gdLst>
              <a:ahLst/>
              <a:cxnLst>
                <a:cxn ang="0">
                  <a:pos x="connsiteX0" y="connsiteY0"/>
                </a:cxn>
                <a:cxn ang="0">
                  <a:pos x="connsiteX1" y="connsiteY1"/>
                </a:cxn>
              </a:cxnLst>
              <a:rect l="l" t="t" r="r" b="b"/>
              <a:pathLst>
                <a:path w="1790700">
                  <a:moveTo>
                    <a:pt x="0" y="0"/>
                  </a:moveTo>
                  <a:lnTo>
                    <a:pt x="1790700" y="0"/>
                  </a:lnTo>
                </a:path>
              </a:pathLst>
            </a:custGeom>
            <a:noFill/>
            <a:ln w="60325" cap="rnd">
              <a:solidFill>
                <a:schemeClr val="tx2"/>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a:p>
          </p:txBody>
        </p:sp>
        <p:sp>
          <p:nvSpPr>
            <p:cNvPr id="41" name="Freeform 40"/>
            <p:cNvSpPr/>
            <p:nvPr/>
          </p:nvSpPr>
          <p:spPr bwMode="auto">
            <a:xfrm>
              <a:off x="7777914" y="4733991"/>
              <a:ext cx="1371600" cy="45719"/>
            </a:xfrm>
            <a:custGeom>
              <a:avLst/>
              <a:gdLst>
                <a:gd name="connsiteX0" fmla="*/ 0 w 1790700"/>
                <a:gd name="connsiteY0" fmla="*/ 0 h 0"/>
                <a:gd name="connsiteX1" fmla="*/ 1790700 w 1790700"/>
                <a:gd name="connsiteY1" fmla="*/ 0 h 0"/>
              </a:gdLst>
              <a:ahLst/>
              <a:cxnLst>
                <a:cxn ang="0">
                  <a:pos x="connsiteX0" y="connsiteY0"/>
                </a:cxn>
                <a:cxn ang="0">
                  <a:pos x="connsiteX1" y="connsiteY1"/>
                </a:cxn>
              </a:cxnLst>
              <a:rect l="l" t="t" r="r" b="b"/>
              <a:pathLst>
                <a:path w="1790700">
                  <a:moveTo>
                    <a:pt x="0" y="0"/>
                  </a:moveTo>
                  <a:lnTo>
                    <a:pt x="1790700" y="0"/>
                  </a:lnTo>
                </a:path>
              </a:pathLst>
            </a:custGeom>
            <a:noFill/>
            <a:ln w="60325" cap="rnd">
              <a:solidFill>
                <a:schemeClr val="tx2"/>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a:p>
          </p:txBody>
        </p:sp>
        <p:grpSp>
          <p:nvGrpSpPr>
            <p:cNvPr id="20" name="Group 19"/>
            <p:cNvGrpSpPr/>
            <p:nvPr/>
          </p:nvGrpSpPr>
          <p:grpSpPr>
            <a:xfrm>
              <a:off x="5481284" y="4976598"/>
              <a:ext cx="2100576" cy="1695710"/>
              <a:chOff x="5481284" y="4976598"/>
              <a:chExt cx="2100576" cy="1695710"/>
            </a:xfrm>
          </p:grpSpPr>
          <p:sp>
            <p:nvSpPr>
              <p:cNvPr id="52" name="Rectangle 51"/>
              <p:cNvSpPr/>
              <p:nvPr/>
            </p:nvSpPr>
            <p:spPr bwMode="auto">
              <a:xfrm>
                <a:off x="5948028" y="4976599"/>
                <a:ext cx="1164569" cy="162598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10" name="Picture 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948027" y="4976598"/>
                <a:ext cx="1164569" cy="1164569"/>
              </a:xfrm>
              <a:prstGeom prst="rect">
                <a:avLst/>
              </a:prstGeom>
              <a:ln w="38100">
                <a:noFill/>
              </a:ln>
            </p:spPr>
          </p:pic>
          <p:sp>
            <p:nvSpPr>
              <p:cNvPr id="44" name="TextBox 43"/>
              <p:cNvSpPr txBox="1"/>
              <p:nvPr/>
            </p:nvSpPr>
            <p:spPr>
              <a:xfrm>
                <a:off x="5481284" y="6099844"/>
                <a:ext cx="2100576" cy="572464"/>
              </a:xfrm>
              <a:prstGeom prst="rect">
                <a:avLst/>
              </a:prstGeom>
              <a:noFill/>
            </p:spPr>
            <p:txBody>
              <a:bodyPr wrap="square" lIns="179238" tIns="143391" rIns="179238" bIns="143391" rtlCol="0">
                <a:spAutoFit/>
              </a:bodyPr>
              <a:lstStyle/>
              <a:p>
                <a:pPr algn="ctr">
                  <a:lnSpc>
                    <a:spcPct val="90000"/>
                  </a:lnSpc>
                  <a:spcAft>
                    <a:spcPts val="588"/>
                  </a:spcAft>
                </a:pPr>
                <a:r>
                  <a:rPr lang="en-US" sz="1960" dirty="0">
                    <a:gradFill>
                      <a:gsLst>
                        <a:gs pos="2917">
                          <a:schemeClr val="tx1">
                            <a:lumMod val="75000"/>
                            <a:lumOff val="25000"/>
                          </a:schemeClr>
                        </a:gs>
                        <a:gs pos="30000">
                          <a:schemeClr val="tx1">
                            <a:lumMod val="75000"/>
                            <a:lumOff val="25000"/>
                          </a:schemeClr>
                        </a:gs>
                      </a:gsLst>
                      <a:lin ang="5400000" scaled="0"/>
                    </a:gradFill>
                  </a:rPr>
                  <a:t>IT admin</a:t>
                </a:r>
              </a:p>
            </p:txBody>
          </p:sp>
        </p:grpSp>
        <p:grpSp>
          <p:nvGrpSpPr>
            <p:cNvPr id="19" name="Group 18"/>
            <p:cNvGrpSpPr/>
            <p:nvPr/>
          </p:nvGrpSpPr>
          <p:grpSpPr>
            <a:xfrm>
              <a:off x="11020209" y="1924152"/>
              <a:ext cx="1164569" cy="1625980"/>
              <a:chOff x="10969409" y="1924152"/>
              <a:chExt cx="1164569" cy="1625980"/>
            </a:xfrm>
          </p:grpSpPr>
          <p:sp>
            <p:nvSpPr>
              <p:cNvPr id="54" name="Rectangle 53"/>
              <p:cNvSpPr/>
              <p:nvPr/>
            </p:nvSpPr>
            <p:spPr bwMode="auto">
              <a:xfrm>
                <a:off x="10969409" y="1924152"/>
                <a:ext cx="1164569" cy="162598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32" name="Picture 31"/>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0969409" y="1924152"/>
                <a:ext cx="1146433" cy="1146433"/>
              </a:xfrm>
              <a:prstGeom prst="rect">
                <a:avLst/>
              </a:prstGeom>
              <a:ln w="38100">
                <a:noFill/>
              </a:ln>
            </p:spPr>
          </p:pic>
        </p:grpSp>
        <p:sp>
          <p:nvSpPr>
            <p:cNvPr id="45" name="TextBox 44"/>
            <p:cNvSpPr txBox="1"/>
            <p:nvPr/>
          </p:nvSpPr>
          <p:spPr>
            <a:xfrm>
              <a:off x="10543429" y="3031547"/>
              <a:ext cx="2100576" cy="572464"/>
            </a:xfrm>
            <a:prstGeom prst="rect">
              <a:avLst/>
            </a:prstGeom>
            <a:noFill/>
          </p:spPr>
          <p:txBody>
            <a:bodyPr wrap="square" lIns="179238" tIns="143391" rIns="179238" bIns="143391" rtlCol="0">
              <a:spAutoFit/>
            </a:bodyPr>
            <a:lstStyle/>
            <a:p>
              <a:pPr algn="ctr">
                <a:lnSpc>
                  <a:spcPct val="90000"/>
                </a:lnSpc>
                <a:spcAft>
                  <a:spcPts val="588"/>
                </a:spcAft>
              </a:pPr>
              <a:r>
                <a:rPr lang="en-US" sz="1960" dirty="0">
                  <a:gradFill>
                    <a:gsLst>
                      <a:gs pos="2917">
                        <a:schemeClr val="tx1">
                          <a:lumMod val="75000"/>
                          <a:lumOff val="25000"/>
                        </a:schemeClr>
                      </a:gs>
                      <a:gs pos="30000">
                        <a:schemeClr val="tx1">
                          <a:lumMod val="75000"/>
                          <a:lumOff val="25000"/>
                        </a:schemeClr>
                      </a:gs>
                    </a:gsLst>
                    <a:lin ang="5400000" scaled="0"/>
                  </a:gradFill>
                </a:rPr>
                <a:t>End user</a:t>
              </a:r>
            </a:p>
          </p:txBody>
        </p:sp>
        <p:sp>
          <p:nvSpPr>
            <p:cNvPr id="50" name="Freeform 49"/>
            <p:cNvSpPr/>
            <p:nvPr/>
          </p:nvSpPr>
          <p:spPr bwMode="auto">
            <a:xfrm rot="16200000">
              <a:off x="10100999" y="3609190"/>
              <a:ext cx="827387" cy="45719"/>
            </a:xfrm>
            <a:custGeom>
              <a:avLst/>
              <a:gdLst>
                <a:gd name="connsiteX0" fmla="*/ 0 w 1790700"/>
                <a:gd name="connsiteY0" fmla="*/ 0 h 0"/>
                <a:gd name="connsiteX1" fmla="*/ 1790700 w 1790700"/>
                <a:gd name="connsiteY1" fmla="*/ 0 h 0"/>
              </a:gdLst>
              <a:ahLst/>
              <a:cxnLst>
                <a:cxn ang="0">
                  <a:pos x="connsiteX0" y="connsiteY0"/>
                </a:cxn>
                <a:cxn ang="0">
                  <a:pos x="connsiteX1" y="connsiteY1"/>
                </a:cxn>
              </a:cxnLst>
              <a:rect l="l" t="t" r="r" b="b"/>
              <a:pathLst>
                <a:path w="1790700">
                  <a:moveTo>
                    <a:pt x="0" y="0"/>
                  </a:moveTo>
                  <a:lnTo>
                    <a:pt x="1790700" y="0"/>
                  </a:lnTo>
                </a:path>
              </a:pathLst>
            </a:custGeom>
            <a:noFill/>
            <a:ln w="60325" cap="rnd">
              <a:solidFill>
                <a:schemeClr val="tx2"/>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a:p>
          </p:txBody>
        </p:sp>
      </p:grpSp>
    </p:spTree>
    <p:extLst>
      <p:ext uri="{BB962C8B-B14F-4D97-AF65-F5344CB8AC3E}">
        <p14:creationId xmlns:p14="http://schemas.microsoft.com/office/powerpoint/2010/main" val="221154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1+#ppt_w/2"/>
                                          </p:val>
                                        </p:tav>
                                        <p:tav tm="100000">
                                          <p:val>
                                            <p:strVal val="#ppt_x"/>
                                          </p:val>
                                        </p:tav>
                                      </p:tavLst>
                                    </p:anim>
                                    <p:anim calcmode="lin" valueType="num">
                                      <p:cBhvr additive="base">
                                        <p:cTn id="8" dur="10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defTabSz="896167">
              <a:lnSpc>
                <a:spcPct val="100000"/>
              </a:lnSpc>
              <a:spcBef>
                <a:spcPts val="0"/>
              </a:spcBef>
              <a:defRPr/>
            </a:pPr>
            <a:r>
              <a:rPr lang="en-US" sz="5293" dirty="0" smtClean="0"/>
              <a:t>Overview of the Office App Store</a:t>
            </a:r>
            <a:endParaRPr lang="en-US" sz="5293" dirty="0"/>
          </a:p>
        </p:txBody>
      </p:sp>
      <p:sp>
        <p:nvSpPr>
          <p:cNvPr id="5" name="Subtitle 4"/>
          <p:cNvSpPr>
            <a:spLocks noGrp="1"/>
          </p:cNvSpPr>
          <p:nvPr>
            <p:ph type="subTitle" idx="1"/>
          </p:nvPr>
        </p:nvSpPr>
        <p:spPr>
          <a:xfrm>
            <a:off x="532265" y="4735249"/>
            <a:ext cx="7640611" cy="1878025"/>
          </a:xfrm>
        </p:spPr>
        <p:txBody>
          <a:bodyPr/>
          <a:lstStyle/>
          <a:p>
            <a:r>
              <a:rPr lang="en-US" dirty="0" smtClean="0"/>
              <a:t>Module 1</a:t>
            </a:r>
            <a:endParaRPr lang="en-US" dirty="0"/>
          </a:p>
        </p:txBody>
      </p:sp>
    </p:spTree>
    <p:extLst>
      <p:ext uri="{BB962C8B-B14F-4D97-AF65-F5344CB8AC3E}">
        <p14:creationId xmlns:p14="http://schemas.microsoft.com/office/powerpoint/2010/main" val="356812343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2764440" y="1555994"/>
            <a:ext cx="8558867" cy="1631167"/>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defTabSz="913916" fontAlgn="base">
              <a:spcBef>
                <a:spcPct val="0"/>
              </a:spcBef>
              <a:spcAft>
                <a:spcPct val="0"/>
              </a:spcAft>
            </a:pPr>
            <a:r>
              <a:rPr lang="en-US" sz="3136" dirty="0">
                <a:gradFill>
                  <a:gsLst>
                    <a:gs pos="11504">
                      <a:srgbClr val="D2D2D2">
                        <a:lumMod val="10000"/>
                      </a:srgbClr>
                    </a:gs>
                    <a:gs pos="39000">
                      <a:srgbClr val="D2D2D2">
                        <a:lumMod val="10000"/>
                      </a:srgbClr>
                    </a:gs>
                  </a:gsLst>
                  <a:lin ang="5400000" scaled="0"/>
                </a:gradFill>
                <a:latin typeface="Segoe UI Light"/>
              </a:rPr>
              <a:t>Secure access to internal apps</a:t>
            </a:r>
          </a:p>
        </p:txBody>
      </p:sp>
      <p:sp>
        <p:nvSpPr>
          <p:cNvPr id="2" name="Title 1"/>
          <p:cNvSpPr>
            <a:spLocks noGrp="1"/>
          </p:cNvSpPr>
          <p:nvPr>
            <p:ph type="title"/>
          </p:nvPr>
        </p:nvSpPr>
        <p:spPr/>
        <p:txBody>
          <a:bodyPr/>
          <a:lstStyle/>
          <a:p>
            <a:r>
              <a:rPr lang="en-US" dirty="0" smtClean="0"/>
              <a:t>Corporate App Catalog</a:t>
            </a:r>
            <a:endParaRPr lang="en-US" dirty="0"/>
          </a:p>
        </p:txBody>
      </p:sp>
      <p:sp>
        <p:nvSpPr>
          <p:cNvPr id="21" name="Rectangle 20"/>
          <p:cNvSpPr/>
          <p:nvPr/>
        </p:nvSpPr>
        <p:spPr bwMode="auto">
          <a:xfrm>
            <a:off x="2764440" y="3236615"/>
            <a:ext cx="8558867" cy="1631167"/>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defTabSz="913916" fontAlgn="base">
              <a:spcBef>
                <a:spcPct val="0"/>
              </a:spcBef>
              <a:spcAft>
                <a:spcPct val="0"/>
              </a:spcAft>
            </a:pPr>
            <a:r>
              <a:rPr lang="en-US" sz="3136" dirty="0">
                <a:gradFill>
                  <a:gsLst>
                    <a:gs pos="11504">
                      <a:srgbClr val="D2D2D2">
                        <a:lumMod val="10000"/>
                      </a:srgbClr>
                    </a:gs>
                    <a:gs pos="39000">
                      <a:srgbClr val="D2D2D2">
                        <a:lumMod val="10000"/>
                      </a:srgbClr>
                    </a:gs>
                  </a:gsLst>
                  <a:lin ang="5400000" scaled="0"/>
                </a:gradFill>
                <a:latin typeface="Segoe UI Light"/>
              </a:rPr>
              <a:t>Centrally managed repository of private apps</a:t>
            </a:r>
          </a:p>
        </p:txBody>
      </p:sp>
      <p:sp>
        <p:nvSpPr>
          <p:cNvPr id="22" name="Rectangle 21"/>
          <p:cNvSpPr/>
          <p:nvPr/>
        </p:nvSpPr>
        <p:spPr bwMode="auto">
          <a:xfrm>
            <a:off x="2764440" y="4921720"/>
            <a:ext cx="8558867" cy="1631167"/>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defTabSz="913916" fontAlgn="base">
              <a:spcBef>
                <a:spcPct val="0"/>
              </a:spcBef>
              <a:spcAft>
                <a:spcPct val="0"/>
              </a:spcAft>
            </a:pPr>
            <a:r>
              <a:rPr lang="en-US" sz="3136" dirty="0">
                <a:gradFill>
                  <a:gsLst>
                    <a:gs pos="11504">
                      <a:srgbClr val="D2D2D2">
                        <a:lumMod val="10000"/>
                      </a:srgbClr>
                    </a:gs>
                    <a:gs pos="39000">
                      <a:srgbClr val="D2D2D2">
                        <a:lumMod val="10000"/>
                      </a:srgbClr>
                    </a:gs>
                  </a:gsLst>
                  <a:lin ang="5400000" scaled="0"/>
                </a:gradFill>
                <a:latin typeface="Segoe UI Light"/>
              </a:rPr>
              <a:t>Direct deployment to employees</a:t>
            </a:r>
          </a:p>
        </p:txBody>
      </p:sp>
      <p:grpSp>
        <p:nvGrpSpPr>
          <p:cNvPr id="28" name="Group 27"/>
          <p:cNvGrpSpPr/>
          <p:nvPr/>
        </p:nvGrpSpPr>
        <p:grpSpPr>
          <a:xfrm>
            <a:off x="432670" y="1558752"/>
            <a:ext cx="2331768" cy="1631167"/>
            <a:chOff x="441461" y="1586200"/>
            <a:chExt cx="2379144" cy="1664309"/>
          </a:xfrm>
        </p:grpSpPr>
        <p:sp>
          <p:nvSpPr>
            <p:cNvPr id="16" name="Rectangle 15"/>
            <p:cNvSpPr/>
            <p:nvPr/>
          </p:nvSpPr>
          <p:spPr bwMode="auto">
            <a:xfrm>
              <a:off x="441461" y="1586200"/>
              <a:ext cx="2379144" cy="166430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6" name="Picture 5"/>
            <p:cNvPicPr>
              <a:picLocks noChangeAspect="1"/>
            </p:cNvPicPr>
            <p:nvPr/>
          </p:nvPicPr>
          <p:blipFill>
            <a:blip r:embed="rId3"/>
            <a:stretch>
              <a:fillRect/>
            </a:stretch>
          </p:blipFill>
          <p:spPr>
            <a:xfrm>
              <a:off x="1045309" y="1727290"/>
              <a:ext cx="1058129" cy="1371648"/>
            </a:xfrm>
            <a:prstGeom prst="rect">
              <a:avLst/>
            </a:prstGeom>
          </p:spPr>
        </p:pic>
      </p:grpSp>
      <p:grpSp>
        <p:nvGrpSpPr>
          <p:cNvPr id="29" name="Group 28"/>
          <p:cNvGrpSpPr/>
          <p:nvPr/>
        </p:nvGrpSpPr>
        <p:grpSpPr>
          <a:xfrm>
            <a:off x="432670" y="3237990"/>
            <a:ext cx="2331768" cy="1631167"/>
            <a:chOff x="441461" y="3302370"/>
            <a:chExt cx="2379144" cy="1664309"/>
          </a:xfrm>
        </p:grpSpPr>
        <p:sp>
          <p:nvSpPr>
            <p:cNvPr id="17" name="Rectangle 16"/>
            <p:cNvSpPr/>
            <p:nvPr/>
          </p:nvSpPr>
          <p:spPr bwMode="auto">
            <a:xfrm>
              <a:off x="441461" y="3302370"/>
              <a:ext cx="2379144" cy="166430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25" name="Picture 24"/>
            <p:cNvPicPr>
              <a:picLocks noChangeAspect="1"/>
            </p:cNvPicPr>
            <p:nvPr/>
          </p:nvPicPr>
          <p:blipFill>
            <a:blip r:embed="rId4"/>
            <a:stretch>
              <a:fillRect/>
            </a:stretch>
          </p:blipFill>
          <p:spPr>
            <a:xfrm>
              <a:off x="1282283" y="3609748"/>
              <a:ext cx="697500" cy="1226250"/>
            </a:xfrm>
            <a:prstGeom prst="rect">
              <a:avLst/>
            </a:prstGeom>
          </p:spPr>
        </p:pic>
      </p:grpSp>
      <p:sp>
        <p:nvSpPr>
          <p:cNvPr id="18" name="Rectangle 17"/>
          <p:cNvSpPr/>
          <p:nvPr/>
        </p:nvSpPr>
        <p:spPr bwMode="auto">
          <a:xfrm>
            <a:off x="432670" y="4919986"/>
            <a:ext cx="2331768" cy="163116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32" name="Rectangle 31"/>
          <p:cNvSpPr/>
          <p:nvPr/>
        </p:nvSpPr>
        <p:spPr bwMode="auto">
          <a:xfrm>
            <a:off x="0" y="982096"/>
            <a:ext cx="430665" cy="589622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3" name="Group 4"/>
          <p:cNvGrpSpPr>
            <a:grpSpLocks noChangeAspect="1"/>
          </p:cNvGrpSpPr>
          <p:nvPr/>
        </p:nvGrpSpPr>
        <p:grpSpPr bwMode="auto">
          <a:xfrm>
            <a:off x="818397" y="4919542"/>
            <a:ext cx="1496764" cy="1333395"/>
            <a:chOff x="526" y="3161"/>
            <a:chExt cx="962" cy="857"/>
          </a:xfrm>
        </p:grpSpPr>
        <p:sp>
          <p:nvSpPr>
            <p:cNvPr id="4" name="AutoShape 3"/>
            <p:cNvSpPr>
              <a:spLocks noChangeAspect="1" noChangeArrowheads="1" noTextEdit="1"/>
            </p:cNvSpPr>
            <p:nvPr/>
          </p:nvSpPr>
          <p:spPr bwMode="auto">
            <a:xfrm>
              <a:off x="526" y="3161"/>
              <a:ext cx="962" cy="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5" name="Rectangle 5"/>
            <p:cNvSpPr>
              <a:spLocks noChangeArrowheads="1"/>
            </p:cNvSpPr>
            <p:nvPr/>
          </p:nvSpPr>
          <p:spPr bwMode="auto">
            <a:xfrm>
              <a:off x="841" y="3607"/>
              <a:ext cx="648" cy="4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7" name="Freeform 6"/>
            <p:cNvSpPr>
              <a:spLocks/>
            </p:cNvSpPr>
            <p:nvPr/>
          </p:nvSpPr>
          <p:spPr bwMode="auto">
            <a:xfrm>
              <a:off x="841" y="3607"/>
              <a:ext cx="648" cy="412"/>
            </a:xfrm>
            <a:custGeom>
              <a:avLst/>
              <a:gdLst>
                <a:gd name="T0" fmla="*/ 648 w 648"/>
                <a:gd name="T1" fmla="*/ 412 h 412"/>
                <a:gd name="T2" fmla="*/ 648 w 648"/>
                <a:gd name="T3" fmla="*/ 0 h 412"/>
                <a:gd name="T4" fmla="*/ 0 w 648"/>
                <a:gd name="T5" fmla="*/ 0 h 412"/>
                <a:gd name="T6" fmla="*/ 0 w 648"/>
                <a:gd name="T7" fmla="*/ 412 h 412"/>
              </a:gdLst>
              <a:ahLst/>
              <a:cxnLst>
                <a:cxn ang="0">
                  <a:pos x="T0" y="T1"/>
                </a:cxn>
                <a:cxn ang="0">
                  <a:pos x="T2" y="T3"/>
                </a:cxn>
                <a:cxn ang="0">
                  <a:pos x="T4" y="T5"/>
                </a:cxn>
                <a:cxn ang="0">
                  <a:pos x="T6" y="T7"/>
                </a:cxn>
              </a:cxnLst>
              <a:rect l="0" t="0" r="r" b="b"/>
              <a:pathLst>
                <a:path w="648" h="412">
                  <a:moveTo>
                    <a:pt x="648" y="412"/>
                  </a:moveTo>
                  <a:lnTo>
                    <a:pt x="648" y="0"/>
                  </a:lnTo>
                  <a:lnTo>
                    <a:pt x="0" y="0"/>
                  </a:lnTo>
                  <a:lnTo>
                    <a:pt x="0" y="4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8" name="Rectangle 7"/>
            <p:cNvSpPr>
              <a:spLocks noChangeArrowheads="1"/>
            </p:cNvSpPr>
            <p:nvPr/>
          </p:nvSpPr>
          <p:spPr bwMode="auto">
            <a:xfrm>
              <a:off x="881" y="3648"/>
              <a:ext cx="568" cy="330"/>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9" name="Rectangle 8"/>
            <p:cNvSpPr>
              <a:spLocks noChangeArrowheads="1"/>
            </p:cNvSpPr>
            <p:nvPr/>
          </p:nvSpPr>
          <p:spPr bwMode="auto">
            <a:xfrm>
              <a:off x="675" y="3653"/>
              <a:ext cx="152" cy="15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0" name="Rectangle 9"/>
            <p:cNvSpPr>
              <a:spLocks noChangeArrowheads="1"/>
            </p:cNvSpPr>
            <p:nvPr/>
          </p:nvSpPr>
          <p:spPr bwMode="auto">
            <a:xfrm>
              <a:off x="663" y="3642"/>
              <a:ext cx="176" cy="178"/>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1" name="Freeform 10"/>
            <p:cNvSpPr>
              <a:spLocks noEditPoints="1"/>
            </p:cNvSpPr>
            <p:nvPr/>
          </p:nvSpPr>
          <p:spPr bwMode="auto">
            <a:xfrm>
              <a:off x="660" y="3640"/>
              <a:ext cx="181" cy="182"/>
            </a:xfrm>
            <a:custGeom>
              <a:avLst/>
              <a:gdLst>
                <a:gd name="T0" fmla="*/ 181 w 181"/>
                <a:gd name="T1" fmla="*/ 0 h 182"/>
                <a:gd name="T2" fmla="*/ 176 w 181"/>
                <a:gd name="T3" fmla="*/ 0 h 182"/>
                <a:gd name="T4" fmla="*/ 5 w 181"/>
                <a:gd name="T5" fmla="*/ 0 h 182"/>
                <a:gd name="T6" fmla="*/ 0 w 181"/>
                <a:gd name="T7" fmla="*/ 0 h 182"/>
                <a:gd name="T8" fmla="*/ 0 w 181"/>
                <a:gd name="T9" fmla="*/ 5 h 182"/>
                <a:gd name="T10" fmla="*/ 0 w 181"/>
                <a:gd name="T11" fmla="*/ 178 h 182"/>
                <a:gd name="T12" fmla="*/ 0 w 181"/>
                <a:gd name="T13" fmla="*/ 182 h 182"/>
                <a:gd name="T14" fmla="*/ 5 w 181"/>
                <a:gd name="T15" fmla="*/ 182 h 182"/>
                <a:gd name="T16" fmla="*/ 176 w 181"/>
                <a:gd name="T17" fmla="*/ 182 h 182"/>
                <a:gd name="T18" fmla="*/ 181 w 181"/>
                <a:gd name="T19" fmla="*/ 182 h 182"/>
                <a:gd name="T20" fmla="*/ 181 w 181"/>
                <a:gd name="T21" fmla="*/ 178 h 182"/>
                <a:gd name="T22" fmla="*/ 181 w 181"/>
                <a:gd name="T23" fmla="*/ 5 h 182"/>
                <a:gd name="T24" fmla="*/ 181 w 181"/>
                <a:gd name="T25" fmla="*/ 0 h 182"/>
                <a:gd name="T26" fmla="*/ 176 w 181"/>
                <a:gd name="T27" fmla="*/ 178 h 182"/>
                <a:gd name="T28" fmla="*/ 5 w 181"/>
                <a:gd name="T29" fmla="*/ 178 h 182"/>
                <a:gd name="T30" fmla="*/ 5 w 181"/>
                <a:gd name="T31" fmla="*/ 5 h 182"/>
                <a:gd name="T32" fmla="*/ 176 w 181"/>
                <a:gd name="T33" fmla="*/ 5 h 182"/>
                <a:gd name="T34" fmla="*/ 176 w 181"/>
                <a:gd name="T35" fmla="*/ 17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1" h="182">
                  <a:moveTo>
                    <a:pt x="181" y="0"/>
                  </a:moveTo>
                  <a:lnTo>
                    <a:pt x="176" y="0"/>
                  </a:lnTo>
                  <a:lnTo>
                    <a:pt x="5" y="0"/>
                  </a:lnTo>
                  <a:lnTo>
                    <a:pt x="0" y="0"/>
                  </a:lnTo>
                  <a:lnTo>
                    <a:pt x="0" y="5"/>
                  </a:lnTo>
                  <a:lnTo>
                    <a:pt x="0" y="178"/>
                  </a:lnTo>
                  <a:lnTo>
                    <a:pt x="0" y="182"/>
                  </a:lnTo>
                  <a:lnTo>
                    <a:pt x="5" y="182"/>
                  </a:lnTo>
                  <a:lnTo>
                    <a:pt x="176" y="182"/>
                  </a:lnTo>
                  <a:lnTo>
                    <a:pt x="181" y="182"/>
                  </a:lnTo>
                  <a:lnTo>
                    <a:pt x="181" y="178"/>
                  </a:lnTo>
                  <a:lnTo>
                    <a:pt x="181" y="5"/>
                  </a:lnTo>
                  <a:lnTo>
                    <a:pt x="181" y="0"/>
                  </a:lnTo>
                  <a:close/>
                  <a:moveTo>
                    <a:pt x="176" y="178"/>
                  </a:moveTo>
                  <a:lnTo>
                    <a:pt x="5" y="178"/>
                  </a:lnTo>
                  <a:lnTo>
                    <a:pt x="5" y="5"/>
                  </a:lnTo>
                  <a:lnTo>
                    <a:pt x="176" y="5"/>
                  </a:lnTo>
                  <a:lnTo>
                    <a:pt x="176" y="1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2" name="Freeform 11"/>
            <p:cNvSpPr>
              <a:spLocks/>
            </p:cNvSpPr>
            <p:nvPr/>
          </p:nvSpPr>
          <p:spPr bwMode="auto">
            <a:xfrm>
              <a:off x="525" y="3763"/>
              <a:ext cx="128" cy="256"/>
            </a:xfrm>
            <a:custGeom>
              <a:avLst/>
              <a:gdLst>
                <a:gd name="T0" fmla="*/ 10 w 223"/>
                <a:gd name="T1" fmla="*/ 0 h 447"/>
                <a:gd name="T2" fmla="*/ 0 w 223"/>
                <a:gd name="T3" fmla="*/ 10 h 447"/>
                <a:gd name="T4" fmla="*/ 0 w 223"/>
                <a:gd name="T5" fmla="*/ 437 h 447"/>
                <a:gd name="T6" fmla="*/ 10 w 223"/>
                <a:gd name="T7" fmla="*/ 447 h 447"/>
                <a:gd name="T8" fmla="*/ 213 w 223"/>
                <a:gd name="T9" fmla="*/ 447 h 447"/>
                <a:gd name="T10" fmla="*/ 223 w 223"/>
                <a:gd name="T11" fmla="*/ 437 h 447"/>
                <a:gd name="T12" fmla="*/ 223 w 223"/>
                <a:gd name="T13" fmla="*/ 10 h 447"/>
                <a:gd name="T14" fmla="*/ 213 w 223"/>
                <a:gd name="T15" fmla="*/ 0 h 447"/>
                <a:gd name="T16" fmla="*/ 28 w 223"/>
                <a:gd name="T17" fmla="*/ 0 h 447"/>
                <a:gd name="T18" fmla="*/ 10 w 223"/>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447">
                  <a:moveTo>
                    <a:pt x="10" y="0"/>
                  </a:moveTo>
                  <a:cubicBezTo>
                    <a:pt x="10" y="0"/>
                    <a:pt x="0" y="0"/>
                    <a:pt x="0" y="10"/>
                  </a:cubicBezTo>
                  <a:cubicBezTo>
                    <a:pt x="0" y="437"/>
                    <a:pt x="0" y="437"/>
                    <a:pt x="0" y="437"/>
                  </a:cubicBezTo>
                  <a:cubicBezTo>
                    <a:pt x="0" y="437"/>
                    <a:pt x="0" y="447"/>
                    <a:pt x="10" y="447"/>
                  </a:cubicBezTo>
                  <a:cubicBezTo>
                    <a:pt x="213" y="447"/>
                    <a:pt x="213" y="447"/>
                    <a:pt x="213" y="447"/>
                  </a:cubicBezTo>
                  <a:cubicBezTo>
                    <a:pt x="213" y="447"/>
                    <a:pt x="223" y="447"/>
                    <a:pt x="223" y="437"/>
                  </a:cubicBezTo>
                  <a:cubicBezTo>
                    <a:pt x="223" y="10"/>
                    <a:pt x="223" y="10"/>
                    <a:pt x="223" y="10"/>
                  </a:cubicBezTo>
                  <a:cubicBezTo>
                    <a:pt x="223" y="10"/>
                    <a:pt x="223" y="0"/>
                    <a:pt x="213" y="0"/>
                  </a:cubicBezTo>
                  <a:cubicBezTo>
                    <a:pt x="28" y="0"/>
                    <a:pt x="28" y="0"/>
                    <a:pt x="28" y="0"/>
                  </a:cubicBezTo>
                  <a:lnTo>
                    <a:pt x="10" y="0"/>
                  </a:lnTo>
                  <a:close/>
                </a:path>
              </a:pathLst>
            </a:custGeom>
            <a:solidFill>
              <a:srgbClr val="21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3" name="Rectangle 12"/>
            <p:cNvSpPr>
              <a:spLocks noChangeArrowheads="1"/>
            </p:cNvSpPr>
            <p:nvPr/>
          </p:nvSpPr>
          <p:spPr bwMode="auto">
            <a:xfrm>
              <a:off x="537" y="3819"/>
              <a:ext cx="104" cy="157"/>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4" name="Freeform 13"/>
            <p:cNvSpPr>
              <a:spLocks/>
            </p:cNvSpPr>
            <p:nvPr/>
          </p:nvSpPr>
          <p:spPr bwMode="auto">
            <a:xfrm>
              <a:off x="733" y="3748"/>
              <a:ext cx="299" cy="187"/>
            </a:xfrm>
            <a:custGeom>
              <a:avLst/>
              <a:gdLst>
                <a:gd name="T0" fmla="*/ 523 w 523"/>
                <a:gd name="T1" fmla="*/ 0 h 326"/>
                <a:gd name="T2" fmla="*/ 523 w 523"/>
                <a:gd name="T3" fmla="*/ 126 h 326"/>
                <a:gd name="T4" fmla="*/ 366 w 523"/>
                <a:gd name="T5" fmla="*/ 125 h 326"/>
                <a:gd name="T6" fmla="*/ 233 w 523"/>
                <a:gd name="T7" fmla="*/ 292 h 326"/>
                <a:gd name="T8" fmla="*/ 233 w 523"/>
                <a:gd name="T9" fmla="*/ 292 h 326"/>
                <a:gd name="T10" fmla="*/ 233 w 523"/>
                <a:gd name="T11" fmla="*/ 292 h 326"/>
                <a:gd name="T12" fmla="*/ 126 w 523"/>
                <a:gd name="T13" fmla="*/ 326 h 326"/>
                <a:gd name="T14" fmla="*/ 146 w 523"/>
                <a:gd name="T15" fmla="*/ 286 h 326"/>
                <a:gd name="T16" fmla="*/ 207 w 523"/>
                <a:gd name="T17" fmla="*/ 267 h 326"/>
                <a:gd name="T18" fmla="*/ 230 w 523"/>
                <a:gd name="T19" fmla="*/ 238 h 326"/>
                <a:gd name="T20" fmla="*/ 176 w 523"/>
                <a:gd name="T21" fmla="*/ 269 h 326"/>
                <a:gd name="T22" fmla="*/ 176 w 523"/>
                <a:gd name="T23" fmla="*/ 269 h 326"/>
                <a:gd name="T24" fmla="*/ 27 w 523"/>
                <a:gd name="T25" fmla="*/ 298 h 326"/>
                <a:gd name="T26" fmla="*/ 52 w 523"/>
                <a:gd name="T27" fmla="*/ 261 h 326"/>
                <a:gd name="T28" fmla="*/ 163 w 523"/>
                <a:gd name="T29" fmla="*/ 240 h 326"/>
                <a:gd name="T30" fmla="*/ 222 w 523"/>
                <a:gd name="T31" fmla="*/ 208 h 326"/>
                <a:gd name="T32" fmla="*/ 146 w 523"/>
                <a:gd name="T33" fmla="*/ 237 h 326"/>
                <a:gd name="T34" fmla="*/ 1 w 523"/>
                <a:gd name="T35" fmla="*/ 242 h 326"/>
                <a:gd name="T36" fmla="*/ 32 w 523"/>
                <a:gd name="T37" fmla="*/ 210 h 326"/>
                <a:gd name="T38" fmla="*/ 135 w 523"/>
                <a:gd name="T39" fmla="*/ 206 h 326"/>
                <a:gd name="T40" fmla="*/ 212 w 523"/>
                <a:gd name="T41" fmla="*/ 182 h 326"/>
                <a:gd name="T42" fmla="*/ 119 w 523"/>
                <a:gd name="T43" fmla="*/ 202 h 326"/>
                <a:gd name="T44" fmla="*/ 84 w 523"/>
                <a:gd name="T45" fmla="*/ 133 h 326"/>
                <a:gd name="T46" fmla="*/ 128 w 523"/>
                <a:gd name="T47" fmla="*/ 142 h 326"/>
                <a:gd name="T48" fmla="*/ 142 w 523"/>
                <a:gd name="T49" fmla="*/ 169 h 326"/>
                <a:gd name="T50" fmla="*/ 232 w 523"/>
                <a:gd name="T51" fmla="*/ 130 h 326"/>
                <a:gd name="T52" fmla="*/ 277 w 523"/>
                <a:gd name="T53" fmla="*/ 69 h 326"/>
                <a:gd name="T54" fmla="*/ 238 w 523"/>
                <a:gd name="T55" fmla="*/ 56 h 326"/>
                <a:gd name="T56" fmla="*/ 167 w 523"/>
                <a:gd name="T57" fmla="*/ 106 h 326"/>
                <a:gd name="T58" fmla="*/ 119 w 523"/>
                <a:gd name="T59" fmla="*/ 94 h 326"/>
                <a:gd name="T60" fmla="*/ 249 w 523"/>
                <a:gd name="T61" fmla="*/ 0 h 326"/>
                <a:gd name="T62" fmla="*/ 523 w 523"/>
                <a:gd name="T63"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3" h="326">
                  <a:moveTo>
                    <a:pt x="523" y="0"/>
                  </a:moveTo>
                  <a:cubicBezTo>
                    <a:pt x="523" y="126"/>
                    <a:pt x="523" y="126"/>
                    <a:pt x="523" y="126"/>
                  </a:cubicBezTo>
                  <a:cubicBezTo>
                    <a:pt x="366" y="125"/>
                    <a:pt x="366" y="125"/>
                    <a:pt x="366" y="125"/>
                  </a:cubicBezTo>
                  <a:cubicBezTo>
                    <a:pt x="233" y="292"/>
                    <a:pt x="233" y="292"/>
                    <a:pt x="233" y="292"/>
                  </a:cubicBezTo>
                  <a:cubicBezTo>
                    <a:pt x="233" y="292"/>
                    <a:pt x="233" y="292"/>
                    <a:pt x="233" y="292"/>
                  </a:cubicBezTo>
                  <a:cubicBezTo>
                    <a:pt x="233" y="292"/>
                    <a:pt x="233" y="292"/>
                    <a:pt x="233" y="292"/>
                  </a:cubicBezTo>
                  <a:cubicBezTo>
                    <a:pt x="126" y="326"/>
                    <a:pt x="126" y="326"/>
                    <a:pt x="126" y="326"/>
                  </a:cubicBezTo>
                  <a:cubicBezTo>
                    <a:pt x="120" y="310"/>
                    <a:pt x="129" y="292"/>
                    <a:pt x="146" y="286"/>
                  </a:cubicBezTo>
                  <a:cubicBezTo>
                    <a:pt x="207" y="267"/>
                    <a:pt x="207" y="267"/>
                    <a:pt x="207" y="267"/>
                  </a:cubicBezTo>
                  <a:cubicBezTo>
                    <a:pt x="230" y="238"/>
                    <a:pt x="230" y="238"/>
                    <a:pt x="230" y="238"/>
                  </a:cubicBezTo>
                  <a:cubicBezTo>
                    <a:pt x="176" y="269"/>
                    <a:pt x="176" y="269"/>
                    <a:pt x="176" y="269"/>
                  </a:cubicBezTo>
                  <a:cubicBezTo>
                    <a:pt x="176" y="269"/>
                    <a:pt x="176" y="269"/>
                    <a:pt x="176" y="269"/>
                  </a:cubicBezTo>
                  <a:cubicBezTo>
                    <a:pt x="27" y="298"/>
                    <a:pt x="27" y="298"/>
                    <a:pt x="27" y="298"/>
                  </a:cubicBezTo>
                  <a:cubicBezTo>
                    <a:pt x="24" y="281"/>
                    <a:pt x="35" y="264"/>
                    <a:pt x="52" y="261"/>
                  </a:cubicBezTo>
                  <a:cubicBezTo>
                    <a:pt x="163" y="240"/>
                    <a:pt x="163" y="240"/>
                    <a:pt x="163" y="240"/>
                  </a:cubicBezTo>
                  <a:cubicBezTo>
                    <a:pt x="222" y="208"/>
                    <a:pt x="222" y="208"/>
                    <a:pt x="222" y="208"/>
                  </a:cubicBezTo>
                  <a:cubicBezTo>
                    <a:pt x="146" y="237"/>
                    <a:pt x="146" y="237"/>
                    <a:pt x="146" y="237"/>
                  </a:cubicBezTo>
                  <a:cubicBezTo>
                    <a:pt x="1" y="242"/>
                    <a:pt x="1" y="242"/>
                    <a:pt x="1" y="242"/>
                  </a:cubicBezTo>
                  <a:cubicBezTo>
                    <a:pt x="0" y="225"/>
                    <a:pt x="14" y="210"/>
                    <a:pt x="32" y="210"/>
                  </a:cubicBezTo>
                  <a:cubicBezTo>
                    <a:pt x="135" y="206"/>
                    <a:pt x="135" y="206"/>
                    <a:pt x="135" y="206"/>
                  </a:cubicBezTo>
                  <a:cubicBezTo>
                    <a:pt x="212" y="182"/>
                    <a:pt x="212" y="182"/>
                    <a:pt x="212" y="182"/>
                  </a:cubicBezTo>
                  <a:cubicBezTo>
                    <a:pt x="119" y="202"/>
                    <a:pt x="119" y="202"/>
                    <a:pt x="119" y="202"/>
                  </a:cubicBezTo>
                  <a:cubicBezTo>
                    <a:pt x="84" y="133"/>
                    <a:pt x="84" y="133"/>
                    <a:pt x="84" y="133"/>
                  </a:cubicBezTo>
                  <a:cubicBezTo>
                    <a:pt x="99" y="123"/>
                    <a:pt x="119" y="128"/>
                    <a:pt x="128" y="142"/>
                  </a:cubicBezTo>
                  <a:cubicBezTo>
                    <a:pt x="142" y="169"/>
                    <a:pt x="142" y="169"/>
                    <a:pt x="142" y="169"/>
                  </a:cubicBezTo>
                  <a:cubicBezTo>
                    <a:pt x="232" y="130"/>
                    <a:pt x="232" y="130"/>
                    <a:pt x="232" y="130"/>
                  </a:cubicBezTo>
                  <a:cubicBezTo>
                    <a:pt x="232" y="130"/>
                    <a:pt x="286" y="114"/>
                    <a:pt x="277" y="69"/>
                  </a:cubicBezTo>
                  <a:cubicBezTo>
                    <a:pt x="253" y="60"/>
                    <a:pt x="238" y="56"/>
                    <a:pt x="238" y="56"/>
                  </a:cubicBezTo>
                  <a:cubicBezTo>
                    <a:pt x="167" y="106"/>
                    <a:pt x="167" y="106"/>
                    <a:pt x="167" y="106"/>
                  </a:cubicBezTo>
                  <a:cubicBezTo>
                    <a:pt x="152" y="117"/>
                    <a:pt x="129" y="109"/>
                    <a:pt x="119" y="94"/>
                  </a:cubicBezTo>
                  <a:cubicBezTo>
                    <a:pt x="249" y="0"/>
                    <a:pt x="249" y="0"/>
                    <a:pt x="249" y="0"/>
                  </a:cubicBezTo>
                  <a:lnTo>
                    <a:pt x="523" y="0"/>
                  </a:lnTo>
                  <a:close/>
                </a:path>
              </a:pathLst>
            </a:custGeom>
            <a:solidFill>
              <a:srgbClr val="F9E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5" name="Freeform 14"/>
            <p:cNvSpPr>
              <a:spLocks/>
            </p:cNvSpPr>
            <p:nvPr/>
          </p:nvSpPr>
          <p:spPr bwMode="auto">
            <a:xfrm>
              <a:off x="835" y="3875"/>
              <a:ext cx="20" cy="23"/>
            </a:xfrm>
            <a:custGeom>
              <a:avLst/>
              <a:gdLst>
                <a:gd name="T0" fmla="*/ 12 w 20"/>
                <a:gd name="T1" fmla="*/ 23 h 23"/>
                <a:gd name="T2" fmla="*/ 0 w 20"/>
                <a:gd name="T3" fmla="*/ 4 h 23"/>
                <a:gd name="T4" fmla="*/ 8 w 20"/>
                <a:gd name="T5" fmla="*/ 0 h 23"/>
                <a:gd name="T6" fmla="*/ 20 w 20"/>
                <a:gd name="T7" fmla="*/ 18 h 23"/>
                <a:gd name="T8" fmla="*/ 12 w 20"/>
                <a:gd name="T9" fmla="*/ 23 h 23"/>
              </a:gdLst>
              <a:ahLst/>
              <a:cxnLst>
                <a:cxn ang="0">
                  <a:pos x="T0" y="T1"/>
                </a:cxn>
                <a:cxn ang="0">
                  <a:pos x="T2" y="T3"/>
                </a:cxn>
                <a:cxn ang="0">
                  <a:pos x="T4" y="T5"/>
                </a:cxn>
                <a:cxn ang="0">
                  <a:pos x="T6" y="T7"/>
                </a:cxn>
                <a:cxn ang="0">
                  <a:pos x="T8" y="T9"/>
                </a:cxn>
              </a:cxnLst>
              <a:rect l="0" t="0" r="r" b="b"/>
              <a:pathLst>
                <a:path w="20" h="23">
                  <a:moveTo>
                    <a:pt x="12" y="23"/>
                  </a:moveTo>
                  <a:lnTo>
                    <a:pt x="0" y="4"/>
                  </a:lnTo>
                  <a:lnTo>
                    <a:pt x="8" y="0"/>
                  </a:lnTo>
                  <a:lnTo>
                    <a:pt x="20" y="18"/>
                  </a:lnTo>
                  <a:lnTo>
                    <a:pt x="1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9" name="Freeform 15"/>
            <p:cNvSpPr>
              <a:spLocks/>
            </p:cNvSpPr>
            <p:nvPr/>
          </p:nvSpPr>
          <p:spPr bwMode="auto">
            <a:xfrm>
              <a:off x="989" y="3812"/>
              <a:ext cx="18" cy="18"/>
            </a:xfrm>
            <a:custGeom>
              <a:avLst/>
              <a:gdLst>
                <a:gd name="T0" fmla="*/ 16 w 32"/>
                <a:gd name="T1" fmla="*/ 0 h 31"/>
                <a:gd name="T2" fmla="*/ 31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4" y="0"/>
                    <a:pt x="31" y="7"/>
                    <a:pt x="31" y="15"/>
                  </a:cubicBezTo>
                  <a:cubicBezTo>
                    <a:pt x="32" y="24"/>
                    <a:pt x="25" y="31"/>
                    <a:pt x="16" y="31"/>
                  </a:cubicBezTo>
                  <a:cubicBezTo>
                    <a:pt x="7"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3" name="Freeform 16"/>
            <p:cNvSpPr>
              <a:spLocks/>
            </p:cNvSpPr>
            <p:nvPr/>
          </p:nvSpPr>
          <p:spPr bwMode="auto">
            <a:xfrm>
              <a:off x="989" y="3794"/>
              <a:ext cx="18" cy="18"/>
            </a:xfrm>
            <a:custGeom>
              <a:avLst/>
              <a:gdLst>
                <a:gd name="T0" fmla="*/ 15 w 31"/>
                <a:gd name="T1" fmla="*/ 0 h 32"/>
                <a:gd name="T2" fmla="*/ 31 w 31"/>
                <a:gd name="T3" fmla="*/ 16 h 32"/>
                <a:gd name="T4" fmla="*/ 16 w 31"/>
                <a:gd name="T5" fmla="*/ 32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5"/>
                    <a:pt x="24" y="32"/>
                    <a:pt x="16" y="32"/>
                  </a:cubicBezTo>
                  <a:cubicBezTo>
                    <a:pt x="7" y="32"/>
                    <a:pt x="0" y="25"/>
                    <a:pt x="0" y="16"/>
                  </a:cubicBezTo>
                  <a:cubicBezTo>
                    <a:pt x="0" y="8"/>
                    <a:pt x="7" y="1"/>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4" name="Freeform 17"/>
            <p:cNvSpPr>
              <a:spLocks/>
            </p:cNvSpPr>
            <p:nvPr/>
          </p:nvSpPr>
          <p:spPr bwMode="auto">
            <a:xfrm>
              <a:off x="989" y="3776"/>
              <a:ext cx="18" cy="18"/>
            </a:xfrm>
            <a:custGeom>
              <a:avLst/>
              <a:gdLst>
                <a:gd name="T0" fmla="*/ 15 w 31"/>
                <a:gd name="T1" fmla="*/ 0 h 32"/>
                <a:gd name="T2" fmla="*/ 31 w 31"/>
                <a:gd name="T3" fmla="*/ 16 h 32"/>
                <a:gd name="T4" fmla="*/ 15 w 31"/>
                <a:gd name="T5" fmla="*/ 32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4"/>
                    <a:pt x="24" y="31"/>
                    <a:pt x="15" y="32"/>
                  </a:cubicBezTo>
                  <a:cubicBezTo>
                    <a:pt x="7" y="32"/>
                    <a:pt x="0" y="25"/>
                    <a:pt x="0" y="16"/>
                  </a:cubicBezTo>
                  <a:cubicBezTo>
                    <a:pt x="0" y="7"/>
                    <a:pt x="7" y="0"/>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6" name="Freeform 18"/>
            <p:cNvSpPr>
              <a:spLocks/>
            </p:cNvSpPr>
            <p:nvPr/>
          </p:nvSpPr>
          <p:spPr bwMode="auto">
            <a:xfrm>
              <a:off x="988" y="3758"/>
              <a:ext cx="19" cy="18"/>
            </a:xfrm>
            <a:custGeom>
              <a:avLst/>
              <a:gdLst>
                <a:gd name="T0" fmla="*/ 16 w 32"/>
                <a:gd name="T1" fmla="*/ 0 h 31"/>
                <a:gd name="T2" fmla="*/ 32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5" y="0"/>
                    <a:pt x="32" y="7"/>
                    <a:pt x="32" y="15"/>
                  </a:cubicBezTo>
                  <a:cubicBezTo>
                    <a:pt x="32" y="24"/>
                    <a:pt x="25" y="31"/>
                    <a:pt x="16" y="31"/>
                  </a:cubicBezTo>
                  <a:cubicBezTo>
                    <a:pt x="8"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31" name="Freeform 19"/>
            <p:cNvSpPr>
              <a:spLocks/>
            </p:cNvSpPr>
            <p:nvPr/>
          </p:nvSpPr>
          <p:spPr bwMode="auto">
            <a:xfrm>
              <a:off x="988" y="3740"/>
              <a:ext cx="18" cy="18"/>
            </a:xfrm>
            <a:custGeom>
              <a:avLst/>
              <a:gdLst>
                <a:gd name="T0" fmla="*/ 16 w 31"/>
                <a:gd name="T1" fmla="*/ 0 h 31"/>
                <a:gd name="T2" fmla="*/ 31 w 31"/>
                <a:gd name="T3" fmla="*/ 15 h 31"/>
                <a:gd name="T4" fmla="*/ 16 w 31"/>
                <a:gd name="T5" fmla="*/ 31 h 31"/>
                <a:gd name="T6" fmla="*/ 0 w 31"/>
                <a:gd name="T7" fmla="*/ 15 h 31"/>
                <a:gd name="T8" fmla="*/ 16 w 31"/>
                <a:gd name="T9" fmla="*/ 0 h 31"/>
              </a:gdLst>
              <a:ahLst/>
              <a:cxnLst>
                <a:cxn ang="0">
                  <a:pos x="T0" y="T1"/>
                </a:cxn>
                <a:cxn ang="0">
                  <a:pos x="T2" y="T3"/>
                </a:cxn>
                <a:cxn ang="0">
                  <a:pos x="T4" y="T5"/>
                </a:cxn>
                <a:cxn ang="0">
                  <a:pos x="T6" y="T7"/>
                </a:cxn>
                <a:cxn ang="0">
                  <a:pos x="T8" y="T9"/>
                </a:cxn>
              </a:cxnLst>
              <a:rect l="0" t="0" r="r" b="b"/>
              <a:pathLst>
                <a:path w="31" h="31">
                  <a:moveTo>
                    <a:pt x="16" y="0"/>
                  </a:moveTo>
                  <a:cubicBezTo>
                    <a:pt x="24" y="0"/>
                    <a:pt x="31" y="6"/>
                    <a:pt x="31" y="15"/>
                  </a:cubicBezTo>
                  <a:cubicBezTo>
                    <a:pt x="31" y="24"/>
                    <a:pt x="25" y="31"/>
                    <a:pt x="16" y="31"/>
                  </a:cubicBezTo>
                  <a:cubicBezTo>
                    <a:pt x="7" y="31"/>
                    <a:pt x="0" y="24"/>
                    <a:pt x="0" y="15"/>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33" name="Freeform 20"/>
            <p:cNvSpPr>
              <a:spLocks/>
            </p:cNvSpPr>
            <p:nvPr/>
          </p:nvSpPr>
          <p:spPr bwMode="auto">
            <a:xfrm>
              <a:off x="1032" y="3748"/>
              <a:ext cx="417" cy="150"/>
            </a:xfrm>
            <a:custGeom>
              <a:avLst/>
              <a:gdLst>
                <a:gd name="T0" fmla="*/ 417 w 417"/>
                <a:gd name="T1" fmla="*/ 150 h 150"/>
                <a:gd name="T2" fmla="*/ 0 w 417"/>
                <a:gd name="T3" fmla="*/ 75 h 150"/>
                <a:gd name="T4" fmla="*/ 0 w 417"/>
                <a:gd name="T5" fmla="*/ 0 h 150"/>
                <a:gd name="T6" fmla="*/ 186 w 417"/>
                <a:gd name="T7" fmla="*/ 0 h 150"/>
                <a:gd name="T8" fmla="*/ 417 w 417"/>
                <a:gd name="T9" fmla="*/ 0 h 150"/>
                <a:gd name="T10" fmla="*/ 417 w 417"/>
                <a:gd name="T11" fmla="*/ 150 h 150"/>
              </a:gdLst>
              <a:ahLst/>
              <a:cxnLst>
                <a:cxn ang="0">
                  <a:pos x="T0" y="T1"/>
                </a:cxn>
                <a:cxn ang="0">
                  <a:pos x="T2" y="T3"/>
                </a:cxn>
                <a:cxn ang="0">
                  <a:pos x="T4" y="T5"/>
                </a:cxn>
                <a:cxn ang="0">
                  <a:pos x="T6" y="T7"/>
                </a:cxn>
                <a:cxn ang="0">
                  <a:pos x="T8" y="T9"/>
                </a:cxn>
                <a:cxn ang="0">
                  <a:pos x="T10" y="T11"/>
                </a:cxn>
              </a:cxnLst>
              <a:rect l="0" t="0" r="r" b="b"/>
              <a:pathLst>
                <a:path w="417" h="150">
                  <a:moveTo>
                    <a:pt x="417" y="150"/>
                  </a:moveTo>
                  <a:lnTo>
                    <a:pt x="0" y="75"/>
                  </a:lnTo>
                  <a:lnTo>
                    <a:pt x="0" y="0"/>
                  </a:lnTo>
                  <a:lnTo>
                    <a:pt x="186" y="0"/>
                  </a:lnTo>
                  <a:lnTo>
                    <a:pt x="417" y="0"/>
                  </a:lnTo>
                  <a:lnTo>
                    <a:pt x="417" y="150"/>
                  </a:lnTo>
                  <a:close/>
                </a:path>
              </a:pathLst>
            </a:custGeom>
            <a:solidFill>
              <a:srgbClr val="672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34" name="Rectangle 21"/>
            <p:cNvSpPr>
              <a:spLocks noChangeArrowheads="1"/>
            </p:cNvSpPr>
            <p:nvPr/>
          </p:nvSpPr>
          <p:spPr bwMode="auto">
            <a:xfrm>
              <a:off x="1127" y="3484"/>
              <a:ext cx="177" cy="178"/>
            </a:xfrm>
            <a:prstGeom prst="rect">
              <a:avLst/>
            </a:prstGeom>
            <a:solidFill>
              <a:srgbClr val="0083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35" name="Freeform 22"/>
            <p:cNvSpPr>
              <a:spLocks noEditPoints="1"/>
            </p:cNvSpPr>
            <p:nvPr/>
          </p:nvSpPr>
          <p:spPr bwMode="auto">
            <a:xfrm>
              <a:off x="1125" y="3482"/>
              <a:ext cx="181" cy="182"/>
            </a:xfrm>
            <a:custGeom>
              <a:avLst/>
              <a:gdLst>
                <a:gd name="T0" fmla="*/ 181 w 181"/>
                <a:gd name="T1" fmla="*/ 0 h 182"/>
                <a:gd name="T2" fmla="*/ 177 w 181"/>
                <a:gd name="T3" fmla="*/ 0 h 182"/>
                <a:gd name="T4" fmla="*/ 5 w 181"/>
                <a:gd name="T5" fmla="*/ 0 h 182"/>
                <a:gd name="T6" fmla="*/ 0 w 181"/>
                <a:gd name="T7" fmla="*/ 0 h 182"/>
                <a:gd name="T8" fmla="*/ 0 w 181"/>
                <a:gd name="T9" fmla="*/ 5 h 182"/>
                <a:gd name="T10" fmla="*/ 0 w 181"/>
                <a:gd name="T11" fmla="*/ 178 h 182"/>
                <a:gd name="T12" fmla="*/ 0 w 181"/>
                <a:gd name="T13" fmla="*/ 182 h 182"/>
                <a:gd name="T14" fmla="*/ 5 w 181"/>
                <a:gd name="T15" fmla="*/ 182 h 182"/>
                <a:gd name="T16" fmla="*/ 177 w 181"/>
                <a:gd name="T17" fmla="*/ 182 h 182"/>
                <a:gd name="T18" fmla="*/ 181 w 181"/>
                <a:gd name="T19" fmla="*/ 182 h 182"/>
                <a:gd name="T20" fmla="*/ 181 w 181"/>
                <a:gd name="T21" fmla="*/ 178 h 182"/>
                <a:gd name="T22" fmla="*/ 181 w 181"/>
                <a:gd name="T23" fmla="*/ 5 h 182"/>
                <a:gd name="T24" fmla="*/ 181 w 181"/>
                <a:gd name="T25" fmla="*/ 0 h 182"/>
                <a:gd name="T26" fmla="*/ 177 w 181"/>
                <a:gd name="T27" fmla="*/ 178 h 182"/>
                <a:gd name="T28" fmla="*/ 5 w 181"/>
                <a:gd name="T29" fmla="*/ 178 h 182"/>
                <a:gd name="T30" fmla="*/ 5 w 181"/>
                <a:gd name="T31" fmla="*/ 5 h 182"/>
                <a:gd name="T32" fmla="*/ 177 w 181"/>
                <a:gd name="T33" fmla="*/ 5 h 182"/>
                <a:gd name="T34" fmla="*/ 177 w 181"/>
                <a:gd name="T35" fmla="*/ 17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1" h="182">
                  <a:moveTo>
                    <a:pt x="181" y="0"/>
                  </a:moveTo>
                  <a:lnTo>
                    <a:pt x="177" y="0"/>
                  </a:lnTo>
                  <a:lnTo>
                    <a:pt x="5" y="0"/>
                  </a:lnTo>
                  <a:lnTo>
                    <a:pt x="0" y="0"/>
                  </a:lnTo>
                  <a:lnTo>
                    <a:pt x="0" y="5"/>
                  </a:lnTo>
                  <a:lnTo>
                    <a:pt x="0" y="178"/>
                  </a:lnTo>
                  <a:lnTo>
                    <a:pt x="0" y="182"/>
                  </a:lnTo>
                  <a:lnTo>
                    <a:pt x="5" y="182"/>
                  </a:lnTo>
                  <a:lnTo>
                    <a:pt x="177" y="182"/>
                  </a:lnTo>
                  <a:lnTo>
                    <a:pt x="181" y="182"/>
                  </a:lnTo>
                  <a:lnTo>
                    <a:pt x="181" y="178"/>
                  </a:lnTo>
                  <a:lnTo>
                    <a:pt x="181" y="5"/>
                  </a:lnTo>
                  <a:lnTo>
                    <a:pt x="181" y="0"/>
                  </a:lnTo>
                  <a:close/>
                  <a:moveTo>
                    <a:pt x="177" y="178"/>
                  </a:moveTo>
                  <a:lnTo>
                    <a:pt x="5" y="178"/>
                  </a:lnTo>
                  <a:lnTo>
                    <a:pt x="5" y="5"/>
                  </a:lnTo>
                  <a:lnTo>
                    <a:pt x="177" y="5"/>
                  </a:lnTo>
                  <a:lnTo>
                    <a:pt x="177" y="1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36" name="Freeform 23"/>
            <p:cNvSpPr>
              <a:spLocks/>
            </p:cNvSpPr>
            <p:nvPr/>
          </p:nvSpPr>
          <p:spPr bwMode="auto">
            <a:xfrm>
              <a:off x="1034" y="3325"/>
              <a:ext cx="222" cy="198"/>
            </a:xfrm>
            <a:custGeom>
              <a:avLst/>
              <a:gdLst>
                <a:gd name="T0" fmla="*/ 260 w 389"/>
                <a:gd name="T1" fmla="*/ 0 h 346"/>
                <a:gd name="T2" fmla="*/ 250 w 389"/>
                <a:gd name="T3" fmla="*/ 18 h 346"/>
                <a:gd name="T4" fmla="*/ 13 w 389"/>
                <a:gd name="T5" fmla="*/ 115 h 346"/>
                <a:gd name="T6" fmla="*/ 16 w 389"/>
                <a:gd name="T7" fmla="*/ 158 h 346"/>
                <a:gd name="T8" fmla="*/ 59 w 389"/>
                <a:gd name="T9" fmla="*/ 143 h 346"/>
                <a:gd name="T10" fmla="*/ 0 w 389"/>
                <a:gd name="T11" fmla="*/ 194 h 346"/>
                <a:gd name="T12" fmla="*/ 0 w 389"/>
                <a:gd name="T13" fmla="*/ 194 h 346"/>
                <a:gd name="T14" fmla="*/ 30 w 389"/>
                <a:gd name="T15" fmla="*/ 221 h 346"/>
                <a:gd name="T16" fmla="*/ 93 w 389"/>
                <a:gd name="T17" fmla="*/ 165 h 346"/>
                <a:gd name="T18" fmla="*/ 25 w 389"/>
                <a:gd name="T19" fmla="*/ 242 h 346"/>
                <a:gd name="T20" fmla="*/ 58 w 389"/>
                <a:gd name="T21" fmla="*/ 268 h 346"/>
                <a:gd name="T22" fmla="*/ 119 w 389"/>
                <a:gd name="T23" fmla="*/ 188 h 346"/>
                <a:gd name="T24" fmla="*/ 57 w 389"/>
                <a:gd name="T25" fmla="*/ 289 h 346"/>
                <a:gd name="T26" fmla="*/ 154 w 389"/>
                <a:gd name="T27" fmla="*/ 346 h 346"/>
                <a:gd name="T28" fmla="*/ 139 w 389"/>
                <a:gd name="T29" fmla="*/ 291 h 346"/>
                <a:gd name="T30" fmla="*/ 107 w 389"/>
                <a:gd name="T31" fmla="*/ 273 h 346"/>
                <a:gd name="T32" fmla="*/ 189 w 389"/>
                <a:gd name="T33" fmla="*/ 185 h 346"/>
                <a:gd name="T34" fmla="*/ 281 w 389"/>
                <a:gd name="T35" fmla="*/ 158 h 346"/>
                <a:gd name="T36" fmla="*/ 284 w 389"/>
                <a:gd name="T37" fmla="*/ 213 h 346"/>
                <a:gd name="T38" fmla="*/ 195 w 389"/>
                <a:gd name="T39" fmla="*/ 277 h 346"/>
                <a:gd name="T40" fmla="*/ 185 w 389"/>
                <a:gd name="T41" fmla="*/ 335 h 346"/>
                <a:gd name="T42" fmla="*/ 253 w 389"/>
                <a:gd name="T43" fmla="*/ 287 h 346"/>
                <a:gd name="T44" fmla="*/ 311 w 389"/>
                <a:gd name="T45" fmla="*/ 245 h 346"/>
                <a:gd name="T46" fmla="*/ 351 w 389"/>
                <a:gd name="T47" fmla="*/ 217 h 346"/>
                <a:gd name="T48" fmla="*/ 351 w 389"/>
                <a:gd name="T49" fmla="*/ 217 h 346"/>
                <a:gd name="T50" fmla="*/ 351 w 389"/>
                <a:gd name="T51" fmla="*/ 217 h 346"/>
                <a:gd name="T52" fmla="*/ 389 w 389"/>
                <a:gd name="T53" fmla="*/ 67 h 346"/>
                <a:gd name="T54" fmla="*/ 260 w 389"/>
                <a:gd name="T55"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346">
                  <a:moveTo>
                    <a:pt x="260" y="0"/>
                  </a:moveTo>
                  <a:cubicBezTo>
                    <a:pt x="250" y="18"/>
                    <a:pt x="250" y="18"/>
                    <a:pt x="250" y="18"/>
                  </a:cubicBezTo>
                  <a:cubicBezTo>
                    <a:pt x="13" y="115"/>
                    <a:pt x="13" y="115"/>
                    <a:pt x="13" y="115"/>
                  </a:cubicBezTo>
                  <a:cubicBezTo>
                    <a:pt x="16" y="158"/>
                    <a:pt x="16" y="158"/>
                    <a:pt x="16" y="158"/>
                  </a:cubicBezTo>
                  <a:cubicBezTo>
                    <a:pt x="59" y="143"/>
                    <a:pt x="59" y="143"/>
                    <a:pt x="59" y="143"/>
                  </a:cubicBezTo>
                  <a:cubicBezTo>
                    <a:pt x="0" y="194"/>
                    <a:pt x="0" y="194"/>
                    <a:pt x="0" y="194"/>
                  </a:cubicBezTo>
                  <a:cubicBezTo>
                    <a:pt x="0" y="194"/>
                    <a:pt x="0" y="194"/>
                    <a:pt x="0" y="194"/>
                  </a:cubicBezTo>
                  <a:cubicBezTo>
                    <a:pt x="30" y="221"/>
                    <a:pt x="30" y="221"/>
                    <a:pt x="30" y="221"/>
                  </a:cubicBezTo>
                  <a:cubicBezTo>
                    <a:pt x="93" y="165"/>
                    <a:pt x="93" y="165"/>
                    <a:pt x="93" y="165"/>
                  </a:cubicBezTo>
                  <a:cubicBezTo>
                    <a:pt x="25" y="242"/>
                    <a:pt x="25" y="242"/>
                    <a:pt x="25" y="242"/>
                  </a:cubicBezTo>
                  <a:cubicBezTo>
                    <a:pt x="58" y="268"/>
                    <a:pt x="58" y="268"/>
                    <a:pt x="58" y="268"/>
                  </a:cubicBezTo>
                  <a:cubicBezTo>
                    <a:pt x="119" y="188"/>
                    <a:pt x="119" y="188"/>
                    <a:pt x="119" y="188"/>
                  </a:cubicBezTo>
                  <a:cubicBezTo>
                    <a:pt x="57" y="289"/>
                    <a:pt x="57" y="289"/>
                    <a:pt x="57" y="289"/>
                  </a:cubicBezTo>
                  <a:cubicBezTo>
                    <a:pt x="154" y="346"/>
                    <a:pt x="154" y="346"/>
                    <a:pt x="154" y="346"/>
                  </a:cubicBezTo>
                  <a:cubicBezTo>
                    <a:pt x="165" y="327"/>
                    <a:pt x="158" y="302"/>
                    <a:pt x="139" y="291"/>
                  </a:cubicBezTo>
                  <a:cubicBezTo>
                    <a:pt x="107" y="273"/>
                    <a:pt x="107" y="273"/>
                    <a:pt x="107" y="273"/>
                  </a:cubicBezTo>
                  <a:cubicBezTo>
                    <a:pt x="189" y="185"/>
                    <a:pt x="189" y="185"/>
                    <a:pt x="189" y="185"/>
                  </a:cubicBezTo>
                  <a:cubicBezTo>
                    <a:pt x="189" y="185"/>
                    <a:pt x="231" y="127"/>
                    <a:pt x="281" y="158"/>
                  </a:cubicBezTo>
                  <a:cubicBezTo>
                    <a:pt x="303" y="172"/>
                    <a:pt x="308" y="195"/>
                    <a:pt x="284" y="213"/>
                  </a:cubicBezTo>
                  <a:cubicBezTo>
                    <a:pt x="195" y="277"/>
                    <a:pt x="195" y="277"/>
                    <a:pt x="195" y="277"/>
                  </a:cubicBezTo>
                  <a:cubicBezTo>
                    <a:pt x="176" y="290"/>
                    <a:pt x="171" y="316"/>
                    <a:pt x="185" y="335"/>
                  </a:cubicBezTo>
                  <a:cubicBezTo>
                    <a:pt x="253" y="287"/>
                    <a:pt x="253" y="287"/>
                    <a:pt x="253" y="287"/>
                  </a:cubicBezTo>
                  <a:cubicBezTo>
                    <a:pt x="311" y="245"/>
                    <a:pt x="311" y="245"/>
                    <a:pt x="311" y="245"/>
                  </a:cubicBezTo>
                  <a:cubicBezTo>
                    <a:pt x="351" y="217"/>
                    <a:pt x="351" y="217"/>
                    <a:pt x="351" y="217"/>
                  </a:cubicBezTo>
                  <a:cubicBezTo>
                    <a:pt x="351" y="217"/>
                    <a:pt x="351" y="217"/>
                    <a:pt x="351" y="217"/>
                  </a:cubicBezTo>
                  <a:cubicBezTo>
                    <a:pt x="351" y="217"/>
                    <a:pt x="351" y="217"/>
                    <a:pt x="351" y="217"/>
                  </a:cubicBezTo>
                  <a:cubicBezTo>
                    <a:pt x="389" y="67"/>
                    <a:pt x="389" y="67"/>
                    <a:pt x="389" y="67"/>
                  </a:cubicBezTo>
                  <a:lnTo>
                    <a:pt x="260" y="0"/>
                  </a:lnTo>
                  <a:close/>
                </a:path>
              </a:pathLst>
            </a:custGeom>
            <a:solidFill>
              <a:srgbClr val="F9E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37" name="Freeform 24"/>
            <p:cNvSpPr>
              <a:spLocks/>
            </p:cNvSpPr>
            <p:nvPr/>
          </p:nvSpPr>
          <p:spPr bwMode="auto">
            <a:xfrm>
              <a:off x="1165" y="3160"/>
              <a:ext cx="118" cy="186"/>
            </a:xfrm>
            <a:custGeom>
              <a:avLst/>
              <a:gdLst>
                <a:gd name="T0" fmla="*/ 0 w 118"/>
                <a:gd name="T1" fmla="*/ 0 h 186"/>
                <a:gd name="T2" fmla="*/ 22 w 118"/>
                <a:gd name="T3" fmla="*/ 137 h 186"/>
                <a:gd name="T4" fmla="*/ 115 w 118"/>
                <a:gd name="T5" fmla="*/ 186 h 186"/>
                <a:gd name="T6" fmla="*/ 118 w 118"/>
                <a:gd name="T7" fmla="*/ 0 h 186"/>
                <a:gd name="T8" fmla="*/ 0 w 118"/>
                <a:gd name="T9" fmla="*/ 0 h 186"/>
              </a:gdLst>
              <a:ahLst/>
              <a:cxnLst>
                <a:cxn ang="0">
                  <a:pos x="T0" y="T1"/>
                </a:cxn>
                <a:cxn ang="0">
                  <a:pos x="T2" y="T3"/>
                </a:cxn>
                <a:cxn ang="0">
                  <a:pos x="T4" y="T5"/>
                </a:cxn>
                <a:cxn ang="0">
                  <a:pos x="T6" y="T7"/>
                </a:cxn>
                <a:cxn ang="0">
                  <a:pos x="T8" y="T9"/>
                </a:cxn>
              </a:cxnLst>
              <a:rect l="0" t="0" r="r" b="b"/>
              <a:pathLst>
                <a:path w="118" h="186">
                  <a:moveTo>
                    <a:pt x="0" y="0"/>
                  </a:moveTo>
                  <a:lnTo>
                    <a:pt x="22" y="137"/>
                  </a:lnTo>
                  <a:lnTo>
                    <a:pt x="115" y="186"/>
                  </a:lnTo>
                  <a:lnTo>
                    <a:pt x="118" y="0"/>
                  </a:lnTo>
                  <a:lnTo>
                    <a:pt x="0" y="0"/>
                  </a:lnTo>
                  <a:close/>
                </a:path>
              </a:pathLst>
            </a:custGeom>
            <a:solidFill>
              <a:srgbClr val="F78C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38" name="Freeform 25"/>
            <p:cNvSpPr>
              <a:spLocks/>
            </p:cNvSpPr>
            <p:nvPr/>
          </p:nvSpPr>
          <p:spPr bwMode="auto">
            <a:xfrm>
              <a:off x="1178" y="3299"/>
              <a:ext cx="100" cy="69"/>
            </a:xfrm>
            <a:custGeom>
              <a:avLst/>
              <a:gdLst>
                <a:gd name="T0" fmla="*/ 0 w 100"/>
                <a:gd name="T1" fmla="*/ 23 h 69"/>
                <a:gd name="T2" fmla="*/ 12 w 100"/>
                <a:gd name="T3" fmla="*/ 0 h 69"/>
                <a:gd name="T4" fmla="*/ 100 w 100"/>
                <a:gd name="T5" fmla="*/ 46 h 69"/>
                <a:gd name="T6" fmla="*/ 88 w 100"/>
                <a:gd name="T7" fmla="*/ 69 h 69"/>
                <a:gd name="T8" fmla="*/ 0 w 100"/>
                <a:gd name="T9" fmla="*/ 23 h 69"/>
              </a:gdLst>
              <a:ahLst/>
              <a:cxnLst>
                <a:cxn ang="0">
                  <a:pos x="T0" y="T1"/>
                </a:cxn>
                <a:cxn ang="0">
                  <a:pos x="T2" y="T3"/>
                </a:cxn>
                <a:cxn ang="0">
                  <a:pos x="T4" y="T5"/>
                </a:cxn>
                <a:cxn ang="0">
                  <a:pos x="T6" y="T7"/>
                </a:cxn>
                <a:cxn ang="0">
                  <a:pos x="T8" y="T9"/>
                </a:cxn>
              </a:cxnLst>
              <a:rect l="0" t="0" r="r" b="b"/>
              <a:pathLst>
                <a:path w="100" h="69">
                  <a:moveTo>
                    <a:pt x="0" y="23"/>
                  </a:moveTo>
                  <a:lnTo>
                    <a:pt x="12" y="0"/>
                  </a:lnTo>
                  <a:lnTo>
                    <a:pt x="100" y="46"/>
                  </a:lnTo>
                  <a:lnTo>
                    <a:pt x="88" y="69"/>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39" name="Freeform 26"/>
            <p:cNvSpPr>
              <a:spLocks/>
            </p:cNvSpPr>
            <p:nvPr/>
          </p:nvSpPr>
          <p:spPr bwMode="auto">
            <a:xfrm>
              <a:off x="1175" y="3620"/>
              <a:ext cx="223" cy="198"/>
            </a:xfrm>
            <a:custGeom>
              <a:avLst/>
              <a:gdLst>
                <a:gd name="T0" fmla="*/ 360 w 390"/>
                <a:gd name="T1" fmla="*/ 124 h 346"/>
                <a:gd name="T2" fmla="*/ 297 w 390"/>
                <a:gd name="T3" fmla="*/ 181 h 346"/>
                <a:gd name="T4" fmla="*/ 364 w 390"/>
                <a:gd name="T5" fmla="*/ 103 h 346"/>
                <a:gd name="T6" fmla="*/ 332 w 390"/>
                <a:gd name="T7" fmla="*/ 77 h 346"/>
                <a:gd name="T8" fmla="*/ 271 w 390"/>
                <a:gd name="T9" fmla="*/ 158 h 346"/>
                <a:gd name="T10" fmla="*/ 333 w 390"/>
                <a:gd name="T11" fmla="*/ 56 h 346"/>
                <a:gd name="T12" fmla="*/ 235 w 390"/>
                <a:gd name="T13" fmla="*/ 0 h 346"/>
                <a:gd name="T14" fmla="*/ 250 w 390"/>
                <a:gd name="T15" fmla="*/ 54 h 346"/>
                <a:gd name="T16" fmla="*/ 282 w 390"/>
                <a:gd name="T17" fmla="*/ 73 h 346"/>
                <a:gd name="T18" fmla="*/ 201 w 390"/>
                <a:gd name="T19" fmla="*/ 161 h 346"/>
                <a:gd name="T20" fmla="*/ 109 w 390"/>
                <a:gd name="T21" fmla="*/ 188 h 346"/>
                <a:gd name="T22" fmla="*/ 105 w 390"/>
                <a:gd name="T23" fmla="*/ 132 h 346"/>
                <a:gd name="T24" fmla="*/ 195 w 390"/>
                <a:gd name="T25" fmla="*/ 69 h 346"/>
                <a:gd name="T26" fmla="*/ 205 w 390"/>
                <a:gd name="T27" fmla="*/ 11 h 346"/>
                <a:gd name="T28" fmla="*/ 137 w 390"/>
                <a:gd name="T29" fmla="*/ 59 h 346"/>
                <a:gd name="T30" fmla="*/ 78 w 390"/>
                <a:gd name="T31" fmla="*/ 101 h 346"/>
                <a:gd name="T32" fmla="*/ 39 w 390"/>
                <a:gd name="T33" fmla="*/ 129 h 346"/>
                <a:gd name="T34" fmla="*/ 39 w 390"/>
                <a:gd name="T35" fmla="*/ 129 h 346"/>
                <a:gd name="T36" fmla="*/ 39 w 390"/>
                <a:gd name="T37" fmla="*/ 129 h 346"/>
                <a:gd name="T38" fmla="*/ 0 w 390"/>
                <a:gd name="T39" fmla="*/ 279 h 346"/>
                <a:gd name="T40" fmla="*/ 130 w 390"/>
                <a:gd name="T41" fmla="*/ 346 h 346"/>
                <a:gd name="T42" fmla="*/ 140 w 390"/>
                <a:gd name="T43" fmla="*/ 328 h 346"/>
                <a:gd name="T44" fmla="*/ 377 w 390"/>
                <a:gd name="T45" fmla="*/ 231 h 346"/>
                <a:gd name="T46" fmla="*/ 374 w 390"/>
                <a:gd name="T47" fmla="*/ 188 h 346"/>
                <a:gd name="T48" fmla="*/ 331 w 390"/>
                <a:gd name="T49" fmla="*/ 203 h 346"/>
                <a:gd name="T50" fmla="*/ 390 w 390"/>
                <a:gd name="T51" fmla="*/ 152 h 346"/>
                <a:gd name="T52" fmla="*/ 360 w 390"/>
                <a:gd name="T53" fmla="*/ 1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0" h="346">
                  <a:moveTo>
                    <a:pt x="360" y="124"/>
                  </a:moveTo>
                  <a:cubicBezTo>
                    <a:pt x="297" y="181"/>
                    <a:pt x="297" y="181"/>
                    <a:pt x="297" y="181"/>
                  </a:cubicBezTo>
                  <a:cubicBezTo>
                    <a:pt x="364" y="103"/>
                    <a:pt x="364" y="103"/>
                    <a:pt x="364" y="103"/>
                  </a:cubicBezTo>
                  <a:cubicBezTo>
                    <a:pt x="332" y="77"/>
                    <a:pt x="332" y="77"/>
                    <a:pt x="332" y="77"/>
                  </a:cubicBezTo>
                  <a:cubicBezTo>
                    <a:pt x="271" y="158"/>
                    <a:pt x="271" y="158"/>
                    <a:pt x="271" y="158"/>
                  </a:cubicBezTo>
                  <a:cubicBezTo>
                    <a:pt x="333" y="56"/>
                    <a:pt x="333" y="56"/>
                    <a:pt x="333" y="56"/>
                  </a:cubicBezTo>
                  <a:cubicBezTo>
                    <a:pt x="235" y="0"/>
                    <a:pt x="235" y="0"/>
                    <a:pt x="235" y="0"/>
                  </a:cubicBezTo>
                  <a:cubicBezTo>
                    <a:pt x="224" y="19"/>
                    <a:pt x="231" y="44"/>
                    <a:pt x="250" y="54"/>
                  </a:cubicBezTo>
                  <a:cubicBezTo>
                    <a:pt x="282" y="73"/>
                    <a:pt x="282" y="73"/>
                    <a:pt x="282" y="73"/>
                  </a:cubicBezTo>
                  <a:cubicBezTo>
                    <a:pt x="201" y="161"/>
                    <a:pt x="201" y="161"/>
                    <a:pt x="201" y="161"/>
                  </a:cubicBezTo>
                  <a:cubicBezTo>
                    <a:pt x="201" y="161"/>
                    <a:pt x="158" y="218"/>
                    <a:pt x="109" y="188"/>
                  </a:cubicBezTo>
                  <a:cubicBezTo>
                    <a:pt x="87" y="174"/>
                    <a:pt x="82" y="151"/>
                    <a:pt x="105" y="132"/>
                  </a:cubicBezTo>
                  <a:cubicBezTo>
                    <a:pt x="195" y="69"/>
                    <a:pt x="195" y="69"/>
                    <a:pt x="195" y="69"/>
                  </a:cubicBezTo>
                  <a:cubicBezTo>
                    <a:pt x="214" y="56"/>
                    <a:pt x="218" y="30"/>
                    <a:pt x="205" y="11"/>
                  </a:cubicBezTo>
                  <a:cubicBezTo>
                    <a:pt x="137" y="59"/>
                    <a:pt x="137" y="59"/>
                    <a:pt x="137" y="59"/>
                  </a:cubicBezTo>
                  <a:cubicBezTo>
                    <a:pt x="78" y="101"/>
                    <a:pt x="78" y="101"/>
                    <a:pt x="78" y="101"/>
                  </a:cubicBezTo>
                  <a:cubicBezTo>
                    <a:pt x="39" y="129"/>
                    <a:pt x="39" y="129"/>
                    <a:pt x="39" y="129"/>
                  </a:cubicBezTo>
                  <a:cubicBezTo>
                    <a:pt x="39" y="129"/>
                    <a:pt x="39" y="129"/>
                    <a:pt x="39" y="129"/>
                  </a:cubicBezTo>
                  <a:cubicBezTo>
                    <a:pt x="39" y="129"/>
                    <a:pt x="39" y="129"/>
                    <a:pt x="39" y="129"/>
                  </a:cubicBezTo>
                  <a:cubicBezTo>
                    <a:pt x="0" y="279"/>
                    <a:pt x="0" y="279"/>
                    <a:pt x="0" y="279"/>
                  </a:cubicBezTo>
                  <a:cubicBezTo>
                    <a:pt x="130" y="346"/>
                    <a:pt x="130" y="346"/>
                    <a:pt x="130" y="346"/>
                  </a:cubicBezTo>
                  <a:cubicBezTo>
                    <a:pt x="140" y="328"/>
                    <a:pt x="140" y="328"/>
                    <a:pt x="140" y="328"/>
                  </a:cubicBezTo>
                  <a:cubicBezTo>
                    <a:pt x="377" y="231"/>
                    <a:pt x="377" y="231"/>
                    <a:pt x="377" y="231"/>
                  </a:cubicBezTo>
                  <a:cubicBezTo>
                    <a:pt x="374" y="188"/>
                    <a:pt x="374" y="188"/>
                    <a:pt x="374" y="188"/>
                  </a:cubicBezTo>
                  <a:cubicBezTo>
                    <a:pt x="331" y="203"/>
                    <a:pt x="331" y="203"/>
                    <a:pt x="331" y="203"/>
                  </a:cubicBezTo>
                  <a:cubicBezTo>
                    <a:pt x="390" y="152"/>
                    <a:pt x="390" y="152"/>
                    <a:pt x="390" y="152"/>
                  </a:cubicBezTo>
                  <a:lnTo>
                    <a:pt x="360" y="124"/>
                  </a:lnTo>
                  <a:close/>
                </a:path>
              </a:pathLst>
            </a:custGeom>
            <a:solidFill>
              <a:srgbClr val="F9E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40" name="Freeform 27"/>
            <p:cNvSpPr>
              <a:spLocks/>
            </p:cNvSpPr>
            <p:nvPr/>
          </p:nvSpPr>
          <p:spPr bwMode="auto">
            <a:xfrm>
              <a:off x="1152" y="3797"/>
              <a:ext cx="117" cy="181"/>
            </a:xfrm>
            <a:custGeom>
              <a:avLst/>
              <a:gdLst>
                <a:gd name="T0" fmla="*/ 117 w 117"/>
                <a:gd name="T1" fmla="*/ 181 h 181"/>
                <a:gd name="T2" fmla="*/ 92 w 117"/>
                <a:gd name="T3" fmla="*/ 48 h 181"/>
                <a:gd name="T4" fmla="*/ 0 w 117"/>
                <a:gd name="T5" fmla="*/ 0 h 181"/>
                <a:gd name="T6" fmla="*/ 0 w 117"/>
                <a:gd name="T7" fmla="*/ 181 h 181"/>
                <a:gd name="T8" fmla="*/ 117 w 117"/>
                <a:gd name="T9" fmla="*/ 181 h 181"/>
              </a:gdLst>
              <a:ahLst/>
              <a:cxnLst>
                <a:cxn ang="0">
                  <a:pos x="T0" y="T1"/>
                </a:cxn>
                <a:cxn ang="0">
                  <a:pos x="T2" y="T3"/>
                </a:cxn>
                <a:cxn ang="0">
                  <a:pos x="T4" y="T5"/>
                </a:cxn>
                <a:cxn ang="0">
                  <a:pos x="T6" y="T7"/>
                </a:cxn>
                <a:cxn ang="0">
                  <a:pos x="T8" y="T9"/>
                </a:cxn>
              </a:cxnLst>
              <a:rect l="0" t="0" r="r" b="b"/>
              <a:pathLst>
                <a:path w="117" h="181">
                  <a:moveTo>
                    <a:pt x="117" y="181"/>
                  </a:moveTo>
                  <a:lnTo>
                    <a:pt x="92" y="48"/>
                  </a:lnTo>
                  <a:lnTo>
                    <a:pt x="0" y="0"/>
                  </a:lnTo>
                  <a:lnTo>
                    <a:pt x="0" y="181"/>
                  </a:lnTo>
                  <a:lnTo>
                    <a:pt x="117" y="181"/>
                  </a:lnTo>
                  <a:close/>
                </a:path>
              </a:pathLst>
            </a:custGeom>
            <a:solidFill>
              <a:srgbClr val="EA0B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41" name="Freeform 28"/>
            <p:cNvSpPr>
              <a:spLocks/>
            </p:cNvSpPr>
            <p:nvPr/>
          </p:nvSpPr>
          <p:spPr bwMode="auto">
            <a:xfrm>
              <a:off x="1153" y="3775"/>
              <a:ext cx="100" cy="68"/>
            </a:xfrm>
            <a:custGeom>
              <a:avLst/>
              <a:gdLst>
                <a:gd name="T0" fmla="*/ 100 w 100"/>
                <a:gd name="T1" fmla="*/ 45 h 68"/>
                <a:gd name="T2" fmla="*/ 88 w 100"/>
                <a:gd name="T3" fmla="*/ 68 h 68"/>
                <a:gd name="T4" fmla="*/ 0 w 100"/>
                <a:gd name="T5" fmla="*/ 23 h 68"/>
                <a:gd name="T6" fmla="*/ 12 w 100"/>
                <a:gd name="T7" fmla="*/ 0 h 68"/>
                <a:gd name="T8" fmla="*/ 100 w 100"/>
                <a:gd name="T9" fmla="*/ 45 h 68"/>
              </a:gdLst>
              <a:ahLst/>
              <a:cxnLst>
                <a:cxn ang="0">
                  <a:pos x="T0" y="T1"/>
                </a:cxn>
                <a:cxn ang="0">
                  <a:pos x="T2" y="T3"/>
                </a:cxn>
                <a:cxn ang="0">
                  <a:pos x="T4" y="T5"/>
                </a:cxn>
                <a:cxn ang="0">
                  <a:pos x="T6" y="T7"/>
                </a:cxn>
                <a:cxn ang="0">
                  <a:pos x="T8" y="T9"/>
                </a:cxn>
              </a:cxnLst>
              <a:rect l="0" t="0" r="r" b="b"/>
              <a:pathLst>
                <a:path w="100" h="68">
                  <a:moveTo>
                    <a:pt x="100" y="45"/>
                  </a:moveTo>
                  <a:lnTo>
                    <a:pt x="88" y="68"/>
                  </a:lnTo>
                  <a:lnTo>
                    <a:pt x="0" y="23"/>
                  </a:lnTo>
                  <a:lnTo>
                    <a:pt x="12" y="0"/>
                  </a:lnTo>
                  <a:lnTo>
                    <a:pt x="10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42" name="Freeform 29"/>
            <p:cNvSpPr>
              <a:spLocks/>
            </p:cNvSpPr>
            <p:nvPr/>
          </p:nvSpPr>
          <p:spPr bwMode="auto">
            <a:xfrm>
              <a:off x="549" y="3711"/>
              <a:ext cx="134" cy="265"/>
            </a:xfrm>
            <a:custGeom>
              <a:avLst/>
              <a:gdLst>
                <a:gd name="T0" fmla="*/ 154 w 233"/>
                <a:gd name="T1" fmla="*/ 463 h 463"/>
                <a:gd name="T2" fmla="*/ 232 w 233"/>
                <a:gd name="T3" fmla="*/ 354 h 463"/>
                <a:gd name="T4" fmla="*/ 233 w 233"/>
                <a:gd name="T5" fmla="*/ 193 h 463"/>
                <a:gd name="T6" fmla="*/ 194 w 233"/>
                <a:gd name="T7" fmla="*/ 225 h 463"/>
                <a:gd name="T8" fmla="*/ 194 w 233"/>
                <a:gd name="T9" fmla="*/ 313 h 463"/>
                <a:gd name="T10" fmla="*/ 161 w 233"/>
                <a:gd name="T11" fmla="*/ 336 h 463"/>
                <a:gd name="T12" fmla="*/ 137 w 233"/>
                <a:gd name="T13" fmla="*/ 264 h 463"/>
                <a:gd name="T14" fmla="*/ 158 w 233"/>
                <a:gd name="T15" fmla="*/ 168 h 463"/>
                <a:gd name="T16" fmla="*/ 188 w 233"/>
                <a:gd name="T17" fmla="*/ 173 h 463"/>
                <a:gd name="T18" fmla="*/ 221 w 233"/>
                <a:gd name="T19" fmla="*/ 143 h 463"/>
                <a:gd name="T20" fmla="*/ 145 w 233"/>
                <a:gd name="T21" fmla="*/ 131 h 463"/>
                <a:gd name="T22" fmla="*/ 107 w 233"/>
                <a:gd name="T23" fmla="*/ 217 h 463"/>
                <a:gd name="T24" fmla="*/ 132 w 233"/>
                <a:gd name="T25" fmla="*/ 141 h 463"/>
                <a:gd name="T26" fmla="*/ 189 w 233"/>
                <a:gd name="T27" fmla="*/ 55 h 463"/>
                <a:gd name="T28" fmla="*/ 181 w 233"/>
                <a:gd name="T29" fmla="*/ 11 h 463"/>
                <a:gd name="T30" fmla="*/ 100 w 233"/>
                <a:gd name="T31" fmla="*/ 132 h 463"/>
                <a:gd name="T32" fmla="*/ 80 w 233"/>
                <a:gd name="T33" fmla="*/ 211 h 463"/>
                <a:gd name="T34" fmla="*/ 88 w 233"/>
                <a:gd name="T35" fmla="*/ 144 h 463"/>
                <a:gd name="T36" fmla="*/ 136 w 233"/>
                <a:gd name="T37" fmla="*/ 42 h 463"/>
                <a:gd name="T38" fmla="*/ 121 w 233"/>
                <a:gd name="T39" fmla="*/ 0 h 463"/>
                <a:gd name="T40" fmla="*/ 57 w 233"/>
                <a:gd name="T41" fmla="*/ 137 h 463"/>
                <a:gd name="T42" fmla="*/ 57 w 233"/>
                <a:gd name="T43" fmla="*/ 137 h 463"/>
                <a:gd name="T44" fmla="*/ 51 w 233"/>
                <a:gd name="T45" fmla="*/ 199 h 463"/>
                <a:gd name="T46" fmla="*/ 41 w 233"/>
                <a:gd name="T47" fmla="*/ 164 h 463"/>
                <a:gd name="T48" fmla="*/ 61 w 233"/>
                <a:gd name="T49" fmla="*/ 103 h 463"/>
                <a:gd name="T50" fmla="*/ 40 w 233"/>
                <a:gd name="T51" fmla="*/ 63 h 463"/>
                <a:gd name="T52" fmla="*/ 6 w 233"/>
                <a:gd name="T53" fmla="*/ 170 h 463"/>
                <a:gd name="T54" fmla="*/ 6 w 233"/>
                <a:gd name="T55" fmla="*/ 170 h 463"/>
                <a:gd name="T56" fmla="*/ 6 w 233"/>
                <a:gd name="T57" fmla="*/ 170 h 463"/>
                <a:gd name="T58" fmla="*/ 63 w 233"/>
                <a:gd name="T59" fmla="*/ 376 h 463"/>
                <a:gd name="T60" fmla="*/ 0 w 233"/>
                <a:gd name="T61" fmla="*/ 462 h 463"/>
                <a:gd name="T62" fmla="*/ 154 w 233"/>
                <a:gd name="T63" fmla="*/ 46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3" h="463">
                  <a:moveTo>
                    <a:pt x="154" y="463"/>
                  </a:moveTo>
                  <a:cubicBezTo>
                    <a:pt x="232" y="354"/>
                    <a:pt x="232" y="354"/>
                    <a:pt x="232" y="354"/>
                  </a:cubicBezTo>
                  <a:cubicBezTo>
                    <a:pt x="233" y="193"/>
                    <a:pt x="233" y="193"/>
                    <a:pt x="233" y="193"/>
                  </a:cubicBezTo>
                  <a:cubicBezTo>
                    <a:pt x="214" y="193"/>
                    <a:pt x="195" y="207"/>
                    <a:pt x="194" y="225"/>
                  </a:cubicBezTo>
                  <a:cubicBezTo>
                    <a:pt x="194" y="313"/>
                    <a:pt x="194" y="313"/>
                    <a:pt x="194" y="313"/>
                  </a:cubicBezTo>
                  <a:cubicBezTo>
                    <a:pt x="194" y="313"/>
                    <a:pt x="182" y="323"/>
                    <a:pt x="161" y="336"/>
                  </a:cubicBezTo>
                  <a:cubicBezTo>
                    <a:pt x="119" y="318"/>
                    <a:pt x="137" y="264"/>
                    <a:pt x="137" y="264"/>
                  </a:cubicBezTo>
                  <a:cubicBezTo>
                    <a:pt x="158" y="168"/>
                    <a:pt x="158" y="168"/>
                    <a:pt x="158" y="168"/>
                  </a:cubicBezTo>
                  <a:cubicBezTo>
                    <a:pt x="188" y="173"/>
                    <a:pt x="188" y="173"/>
                    <a:pt x="188" y="173"/>
                  </a:cubicBezTo>
                  <a:cubicBezTo>
                    <a:pt x="205" y="174"/>
                    <a:pt x="220" y="160"/>
                    <a:pt x="221" y="143"/>
                  </a:cubicBezTo>
                  <a:cubicBezTo>
                    <a:pt x="145" y="131"/>
                    <a:pt x="145" y="131"/>
                    <a:pt x="145" y="131"/>
                  </a:cubicBezTo>
                  <a:cubicBezTo>
                    <a:pt x="107" y="217"/>
                    <a:pt x="107" y="217"/>
                    <a:pt x="107" y="217"/>
                  </a:cubicBezTo>
                  <a:cubicBezTo>
                    <a:pt x="132" y="141"/>
                    <a:pt x="132" y="141"/>
                    <a:pt x="132" y="141"/>
                  </a:cubicBezTo>
                  <a:cubicBezTo>
                    <a:pt x="189" y="55"/>
                    <a:pt x="189" y="55"/>
                    <a:pt x="189" y="55"/>
                  </a:cubicBezTo>
                  <a:cubicBezTo>
                    <a:pt x="199" y="40"/>
                    <a:pt x="195" y="21"/>
                    <a:pt x="181" y="11"/>
                  </a:cubicBezTo>
                  <a:cubicBezTo>
                    <a:pt x="100" y="132"/>
                    <a:pt x="100" y="132"/>
                    <a:pt x="100" y="132"/>
                  </a:cubicBezTo>
                  <a:cubicBezTo>
                    <a:pt x="80" y="211"/>
                    <a:pt x="80" y="211"/>
                    <a:pt x="80" y="211"/>
                  </a:cubicBezTo>
                  <a:cubicBezTo>
                    <a:pt x="88" y="144"/>
                    <a:pt x="88" y="144"/>
                    <a:pt x="88" y="144"/>
                  </a:cubicBezTo>
                  <a:cubicBezTo>
                    <a:pt x="136" y="42"/>
                    <a:pt x="136" y="42"/>
                    <a:pt x="136" y="42"/>
                  </a:cubicBezTo>
                  <a:cubicBezTo>
                    <a:pt x="143" y="26"/>
                    <a:pt x="136" y="7"/>
                    <a:pt x="121" y="0"/>
                  </a:cubicBezTo>
                  <a:cubicBezTo>
                    <a:pt x="57" y="137"/>
                    <a:pt x="57" y="137"/>
                    <a:pt x="57" y="137"/>
                  </a:cubicBezTo>
                  <a:cubicBezTo>
                    <a:pt x="57" y="137"/>
                    <a:pt x="57" y="137"/>
                    <a:pt x="57" y="137"/>
                  </a:cubicBezTo>
                  <a:cubicBezTo>
                    <a:pt x="51" y="199"/>
                    <a:pt x="51" y="199"/>
                    <a:pt x="51" y="199"/>
                  </a:cubicBezTo>
                  <a:cubicBezTo>
                    <a:pt x="41" y="164"/>
                    <a:pt x="41" y="164"/>
                    <a:pt x="41" y="164"/>
                  </a:cubicBezTo>
                  <a:cubicBezTo>
                    <a:pt x="61" y="103"/>
                    <a:pt x="61" y="103"/>
                    <a:pt x="61" y="103"/>
                  </a:cubicBezTo>
                  <a:cubicBezTo>
                    <a:pt x="66" y="86"/>
                    <a:pt x="57" y="68"/>
                    <a:pt x="40" y="63"/>
                  </a:cubicBezTo>
                  <a:cubicBezTo>
                    <a:pt x="6" y="170"/>
                    <a:pt x="6" y="170"/>
                    <a:pt x="6" y="170"/>
                  </a:cubicBezTo>
                  <a:cubicBezTo>
                    <a:pt x="6" y="170"/>
                    <a:pt x="6" y="170"/>
                    <a:pt x="6" y="170"/>
                  </a:cubicBezTo>
                  <a:cubicBezTo>
                    <a:pt x="6" y="170"/>
                    <a:pt x="6" y="170"/>
                    <a:pt x="6" y="170"/>
                  </a:cubicBezTo>
                  <a:cubicBezTo>
                    <a:pt x="63" y="376"/>
                    <a:pt x="63" y="376"/>
                    <a:pt x="63" y="376"/>
                  </a:cubicBezTo>
                  <a:cubicBezTo>
                    <a:pt x="0" y="462"/>
                    <a:pt x="0" y="462"/>
                    <a:pt x="0" y="462"/>
                  </a:cubicBezTo>
                  <a:lnTo>
                    <a:pt x="154" y="463"/>
                  </a:lnTo>
                  <a:close/>
                </a:path>
              </a:pathLst>
            </a:custGeom>
            <a:solidFill>
              <a:srgbClr val="F9E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43" name="Freeform 30"/>
            <p:cNvSpPr>
              <a:spLocks/>
            </p:cNvSpPr>
            <p:nvPr/>
          </p:nvSpPr>
          <p:spPr bwMode="auto">
            <a:xfrm>
              <a:off x="577" y="3804"/>
              <a:ext cx="23" cy="10"/>
            </a:xfrm>
            <a:custGeom>
              <a:avLst/>
              <a:gdLst>
                <a:gd name="T0" fmla="*/ 1 w 23"/>
                <a:gd name="T1" fmla="*/ 0 h 10"/>
                <a:gd name="T2" fmla="*/ 23 w 23"/>
                <a:gd name="T3" fmla="*/ 1 h 10"/>
                <a:gd name="T4" fmla="*/ 22 w 23"/>
                <a:gd name="T5" fmla="*/ 10 h 10"/>
                <a:gd name="T6" fmla="*/ 0 w 23"/>
                <a:gd name="T7" fmla="*/ 8 h 10"/>
                <a:gd name="T8" fmla="*/ 1 w 23"/>
                <a:gd name="T9" fmla="*/ 0 h 10"/>
              </a:gdLst>
              <a:ahLst/>
              <a:cxnLst>
                <a:cxn ang="0">
                  <a:pos x="T0" y="T1"/>
                </a:cxn>
                <a:cxn ang="0">
                  <a:pos x="T2" y="T3"/>
                </a:cxn>
                <a:cxn ang="0">
                  <a:pos x="T4" y="T5"/>
                </a:cxn>
                <a:cxn ang="0">
                  <a:pos x="T6" y="T7"/>
                </a:cxn>
                <a:cxn ang="0">
                  <a:pos x="T8" y="T9"/>
                </a:cxn>
              </a:cxnLst>
              <a:rect l="0" t="0" r="r" b="b"/>
              <a:pathLst>
                <a:path w="23" h="10">
                  <a:moveTo>
                    <a:pt x="1" y="0"/>
                  </a:moveTo>
                  <a:lnTo>
                    <a:pt x="23" y="1"/>
                  </a:lnTo>
                  <a:lnTo>
                    <a:pt x="22" y="10"/>
                  </a:lnTo>
                  <a:lnTo>
                    <a:pt x="0" y="8"/>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spTree>
    <p:extLst>
      <p:ext uri="{BB962C8B-B14F-4D97-AF65-F5344CB8AC3E}">
        <p14:creationId xmlns:p14="http://schemas.microsoft.com/office/powerpoint/2010/main" val="27725875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900"/>
                                        <p:tgtEl>
                                          <p:spTgt spid="28"/>
                                        </p:tgtEl>
                                      </p:cBhvr>
                                    </p:animEffect>
                                  </p:childTnLst>
                                </p:cTn>
                              </p:par>
                              <p:par>
                                <p:cTn id="8" presetID="63" presetClass="path" presetSubtype="0" decel="100000" fill="hold" nodeType="withEffect">
                                  <p:stCondLst>
                                    <p:cond delay="500"/>
                                  </p:stCondLst>
                                  <p:childTnLst>
                                    <p:animMotion origin="layout" path="M -0.02413 1.07127E-6 L 4.77406E-6 1.07127E-6 " pathEditMode="relative" rAng="0" ptsTypes="AA">
                                      <p:cBhvr>
                                        <p:cTn id="9" dur="900" fill="hold"/>
                                        <p:tgtEl>
                                          <p:spTgt spid="28"/>
                                        </p:tgtEl>
                                        <p:attrNameLst>
                                          <p:attrName>ppt_x</p:attrName>
                                          <p:attrName>ppt_y</p:attrName>
                                        </p:attrNameLst>
                                      </p:cBhvr>
                                      <p:rCtr x="1200" y="0"/>
                                    </p:animMotion>
                                  </p:childTnLst>
                                </p:cTn>
                              </p:par>
                              <p:par>
                                <p:cTn id="10" presetID="6" presetClass="emph" presetSubtype="0" accel="100000" autoRev="1" fill="hold" nodeType="withEffect">
                                  <p:stCondLst>
                                    <p:cond delay="0"/>
                                  </p:stCondLst>
                                  <p:childTnLst>
                                    <p:animScale>
                                      <p:cBhvr>
                                        <p:cTn id="11" dur="500" fill="hold"/>
                                        <p:tgtEl>
                                          <p:spTgt spid="28"/>
                                        </p:tgtEl>
                                      </p:cBhvr>
                                      <p:by x="80000" y="80000"/>
                                    </p:animScale>
                                  </p:childTnLst>
                                </p:cTn>
                              </p:par>
                              <p:par>
                                <p:cTn id="12" presetID="10" presetClass="entr" presetSubtype="0" fill="hold" nodeType="withEffect">
                                  <p:stCondLst>
                                    <p:cond delay="60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900"/>
                                        <p:tgtEl>
                                          <p:spTgt spid="29"/>
                                        </p:tgtEl>
                                      </p:cBhvr>
                                    </p:animEffect>
                                  </p:childTnLst>
                                </p:cTn>
                              </p:par>
                              <p:par>
                                <p:cTn id="15" presetID="63" presetClass="path" presetSubtype="0" decel="100000" fill="hold" nodeType="withEffect">
                                  <p:stCondLst>
                                    <p:cond delay="600"/>
                                  </p:stCondLst>
                                  <p:childTnLst>
                                    <p:animMotion origin="layout" path="M -0.02413 4.8434E-6 L 4.77406E-6 4.8434E-6 " pathEditMode="relative" rAng="0" ptsTypes="AA">
                                      <p:cBhvr>
                                        <p:cTn id="16" dur="900" fill="hold"/>
                                        <p:tgtEl>
                                          <p:spTgt spid="29"/>
                                        </p:tgtEl>
                                        <p:attrNameLst>
                                          <p:attrName>ppt_x</p:attrName>
                                          <p:attrName>ppt_y</p:attrName>
                                        </p:attrNameLst>
                                      </p:cBhvr>
                                      <p:rCtr x="1200" y="0"/>
                                    </p:animMotion>
                                  </p:childTnLst>
                                </p:cTn>
                              </p:par>
                              <p:par>
                                <p:cTn id="17" presetID="6" presetClass="emph" presetSubtype="0" accel="100000" autoRev="1" fill="hold" nodeType="withEffect">
                                  <p:stCondLst>
                                    <p:cond delay="0"/>
                                  </p:stCondLst>
                                  <p:childTnLst>
                                    <p:animScale>
                                      <p:cBhvr>
                                        <p:cTn id="18" dur="600" fill="hold"/>
                                        <p:tgtEl>
                                          <p:spTgt spid="29"/>
                                        </p:tgtEl>
                                      </p:cBhvr>
                                      <p:by x="80000" y="80000"/>
                                    </p:animScale>
                                  </p:childTnLst>
                                </p:cTn>
                              </p:par>
                              <p:par>
                                <p:cTn id="19" presetID="2" presetClass="entr" presetSubtype="2" decel="100000" fill="hold" grpId="0" nodeType="withEffect">
                                  <p:stCondLst>
                                    <p:cond delay="100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1+#ppt_w/2"/>
                                          </p:val>
                                        </p:tav>
                                        <p:tav tm="100000">
                                          <p:val>
                                            <p:strVal val="#ppt_x"/>
                                          </p:val>
                                        </p:tav>
                                      </p:tavLst>
                                    </p:anim>
                                    <p:anim calcmode="lin" valueType="num">
                                      <p:cBhvr additive="base">
                                        <p:cTn id="22" dur="500" fill="hold"/>
                                        <p:tgtEl>
                                          <p:spTgt spid="20"/>
                                        </p:tgtEl>
                                        <p:attrNameLst>
                                          <p:attrName>ppt_y</p:attrName>
                                        </p:attrNameLst>
                                      </p:cBhvr>
                                      <p:tavLst>
                                        <p:tav tm="0">
                                          <p:val>
                                            <p:strVal val="#ppt_y"/>
                                          </p:val>
                                        </p:tav>
                                        <p:tav tm="100000">
                                          <p:val>
                                            <p:strVal val="#ppt_y"/>
                                          </p:val>
                                        </p:tav>
                                      </p:tavLst>
                                    </p:anim>
                                  </p:childTnLst>
                                </p:cTn>
                              </p:par>
                              <p:par>
                                <p:cTn id="23" presetID="2" presetClass="entr" presetSubtype="2" decel="100000" fill="hold" grpId="0" nodeType="withEffect">
                                  <p:stCondLst>
                                    <p:cond delay="110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1+#ppt_w/2"/>
                                          </p:val>
                                        </p:tav>
                                        <p:tav tm="100000">
                                          <p:val>
                                            <p:strVal val="#ppt_x"/>
                                          </p:val>
                                        </p:tav>
                                      </p:tavLst>
                                    </p:anim>
                                    <p:anim calcmode="lin" valueType="num">
                                      <p:cBhvr additive="base">
                                        <p:cTn id="26" dur="500" fill="hold"/>
                                        <p:tgtEl>
                                          <p:spTgt spid="21"/>
                                        </p:tgtEl>
                                        <p:attrNameLst>
                                          <p:attrName>ppt_y</p:attrName>
                                        </p:attrNameLst>
                                      </p:cBhvr>
                                      <p:tavLst>
                                        <p:tav tm="0">
                                          <p:val>
                                            <p:strVal val="#ppt_y"/>
                                          </p:val>
                                        </p:tav>
                                        <p:tav tm="100000">
                                          <p:val>
                                            <p:strVal val="#ppt_y"/>
                                          </p:val>
                                        </p:tav>
                                      </p:tavLst>
                                    </p:anim>
                                  </p:childTnLst>
                                </p:cTn>
                              </p:par>
                              <p:par>
                                <p:cTn id="27" presetID="2" presetClass="entr" presetSubtype="2" decel="100000" fill="hold" grpId="0" nodeType="withEffect">
                                  <p:stCondLst>
                                    <p:cond delay="120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500" fill="hold"/>
                                        <p:tgtEl>
                                          <p:spTgt spid="22"/>
                                        </p:tgtEl>
                                        <p:attrNameLst>
                                          <p:attrName>ppt_x</p:attrName>
                                        </p:attrNameLst>
                                      </p:cBhvr>
                                      <p:tavLst>
                                        <p:tav tm="0">
                                          <p:val>
                                            <p:strVal val="1+#ppt_w/2"/>
                                          </p:val>
                                        </p:tav>
                                        <p:tav tm="100000">
                                          <p:val>
                                            <p:strVal val="#ppt_x"/>
                                          </p:val>
                                        </p:tav>
                                      </p:tavLst>
                                    </p:anim>
                                    <p:anim calcmode="lin" valueType="num">
                                      <p:cBhvr additive="base">
                                        <p:cTn id="30"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Reaching Users via the Store</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028368254"/>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3247670" cy="2019987"/>
          </a:xfrm>
        </p:spPr>
        <p:txBody>
          <a:bodyPr/>
          <a:lstStyle/>
          <a:p>
            <a:pPr>
              <a:spcBef>
                <a:spcPts val="1764"/>
              </a:spcBef>
            </a:pPr>
            <a:r>
              <a:rPr lang="en-US" dirty="0" smtClean="0"/>
              <a:t>Store facts </a:t>
            </a:r>
            <a:br>
              <a:rPr lang="en-US" dirty="0" smtClean="0"/>
            </a:br>
            <a:r>
              <a:rPr lang="en-US" dirty="0" smtClean="0"/>
              <a:t>&amp; figures</a:t>
            </a:r>
            <a:br>
              <a:rPr lang="en-US" dirty="0" smtClean="0"/>
            </a:br>
            <a:r>
              <a:rPr lang="en-US" sz="2400" dirty="0" smtClean="0"/>
              <a:t>(Dec. 2014)</a:t>
            </a:r>
            <a:br>
              <a:rPr lang="en-US" sz="2400" dirty="0" smtClean="0"/>
            </a:br>
            <a:r>
              <a:rPr lang="en-US" sz="2800" dirty="0" smtClean="0"/>
              <a:t/>
            </a:r>
            <a:br>
              <a:rPr lang="en-US" sz="2800" dirty="0" smtClean="0"/>
            </a:br>
            <a:endParaRPr lang="en-US" sz="3136" dirty="0">
              <a:solidFill>
                <a:srgbClr val="FF0000"/>
              </a:solidFill>
            </a:endParaRPr>
          </a:p>
        </p:txBody>
      </p:sp>
      <p:sp>
        <p:nvSpPr>
          <p:cNvPr id="7" name="Rectangle 6"/>
          <p:cNvSpPr/>
          <p:nvPr/>
        </p:nvSpPr>
        <p:spPr bwMode="auto">
          <a:xfrm>
            <a:off x="3899945" y="279662"/>
            <a:ext cx="1971644" cy="20760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7543" tIns="89619" rIns="89619" bIns="89619" numCol="1" spcCol="0" rtlCol="0" fromWordArt="0" anchor="t" anchorCtr="0" forceAA="0" compatLnSpc="1">
            <a:prstTxWarp prst="textNoShape">
              <a:avLst/>
            </a:prstTxWarp>
            <a:noAutofit/>
          </a:bodyPr>
          <a:lstStyle/>
          <a:p>
            <a:pPr defTabSz="913916" fontAlgn="base">
              <a:lnSpc>
                <a:spcPct val="95000"/>
              </a:lnSpc>
              <a:spcBef>
                <a:spcPct val="0"/>
              </a:spcBef>
              <a:spcAft>
                <a:spcPct val="0"/>
              </a:spcAft>
            </a:pPr>
            <a:r>
              <a:rPr lang="en-US" sz="1764" b="1" dirty="0" smtClean="0">
                <a:gradFill>
                  <a:gsLst>
                    <a:gs pos="0">
                      <a:srgbClr val="FFFFFF"/>
                    </a:gs>
                    <a:gs pos="100000">
                      <a:srgbClr val="FFFFFF"/>
                    </a:gs>
                  </a:gsLst>
                  <a:lin ang="5400000" scaled="0"/>
                </a:gradFill>
                <a:ea typeface="Segoe UI" pitchFamily="34" charset="0"/>
                <a:cs typeface="Segoe UI" pitchFamily="34" charset="0"/>
              </a:rPr>
              <a:t> </a:t>
            </a:r>
            <a:r>
              <a:rPr lang="en-US" sz="1764" dirty="0" smtClean="0">
                <a:gradFill>
                  <a:gsLst>
                    <a:gs pos="0">
                      <a:srgbClr val="FFFFFF"/>
                    </a:gs>
                    <a:gs pos="100000">
                      <a:srgbClr val="FFFFFF"/>
                    </a:gs>
                  </a:gsLst>
                  <a:lin ang="5400000" scaled="0"/>
                </a:gradFill>
                <a:ea typeface="Segoe UI" pitchFamily="34" charset="0"/>
                <a:cs typeface="Segoe UI" pitchFamily="34" charset="0"/>
              </a:rPr>
              <a:t>Formal</a:t>
            </a:r>
            <a:r>
              <a:rPr lang="en-US" sz="1764" b="1" dirty="0" smtClean="0">
                <a:gradFill>
                  <a:gsLst>
                    <a:gs pos="0">
                      <a:srgbClr val="FFFFFF"/>
                    </a:gs>
                    <a:gs pos="100000">
                      <a:srgbClr val="FFFFFF"/>
                    </a:gs>
                  </a:gsLst>
                  <a:lin ang="5400000" scaled="0"/>
                </a:gradFill>
                <a:ea typeface="Segoe UI" pitchFamily="34" charset="0"/>
                <a:cs typeface="Segoe UI" pitchFamily="34" charset="0"/>
              </a:rPr>
              <a:t> Launch:</a:t>
            </a:r>
            <a:endParaRPr lang="en-US" sz="1764" dirty="0">
              <a:gradFill>
                <a:gsLst>
                  <a:gs pos="0">
                    <a:srgbClr val="FFFFFF"/>
                  </a:gs>
                  <a:gs pos="100000">
                    <a:srgbClr val="FFFFFF"/>
                  </a:gs>
                </a:gsLst>
                <a:lin ang="5400000" scaled="0"/>
              </a:gradFill>
              <a:ea typeface="Segoe UI" pitchFamily="34" charset="0"/>
              <a:cs typeface="Segoe UI" pitchFamily="34" charset="0"/>
            </a:endParaRPr>
          </a:p>
          <a:p>
            <a:pPr defTabSz="913916" fontAlgn="base">
              <a:lnSpc>
                <a:spcPct val="95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5904828" y="279662"/>
            <a:ext cx="1971644" cy="2076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7543" tIns="89619" rIns="89619" bIns="89619" numCol="1" spcCol="0" rtlCol="0" fromWordArt="0" anchor="t" anchorCtr="0" forceAA="0" compatLnSpc="1">
            <a:prstTxWarp prst="textNoShape">
              <a:avLst/>
            </a:prstTxWarp>
            <a:noAutofit/>
          </a:bodyPr>
          <a:lstStyle/>
          <a:p>
            <a:pPr defTabSz="913916" fontAlgn="base">
              <a:lnSpc>
                <a:spcPct val="95000"/>
              </a:lnSpc>
              <a:spcBef>
                <a:spcPct val="0"/>
              </a:spcBef>
              <a:spcAft>
                <a:spcPct val="0"/>
              </a:spcAft>
            </a:pPr>
            <a:r>
              <a:rPr lang="en-US" sz="1764" dirty="0" smtClean="0">
                <a:gradFill>
                  <a:gsLst>
                    <a:gs pos="0">
                      <a:srgbClr val="FFFFFF"/>
                    </a:gs>
                    <a:gs pos="100000">
                      <a:srgbClr val="FFFFFF"/>
                    </a:gs>
                  </a:gsLst>
                  <a:lin ang="5400000" scaled="0"/>
                </a:gradFill>
                <a:ea typeface="Segoe UI" pitchFamily="34" charset="0"/>
                <a:cs typeface="Segoe UI" pitchFamily="34" charset="0"/>
              </a:rPr>
              <a:t>Store </a:t>
            </a:r>
            <a:r>
              <a:rPr lang="en-US" sz="1764" b="1" dirty="0" smtClean="0">
                <a:gradFill>
                  <a:gsLst>
                    <a:gs pos="0">
                      <a:srgbClr val="FFFFFF"/>
                    </a:gs>
                    <a:gs pos="100000">
                      <a:srgbClr val="FFFFFF"/>
                    </a:gs>
                  </a:gsLst>
                  <a:lin ang="5400000" scaled="0"/>
                </a:gradFill>
                <a:ea typeface="Segoe UI" pitchFamily="34" charset="0"/>
                <a:cs typeface="Segoe UI" pitchFamily="34" charset="0"/>
              </a:rPr>
              <a:t>downloads</a:t>
            </a:r>
            <a:r>
              <a:rPr lang="en-US" sz="1764" dirty="0" smtClean="0">
                <a:gradFill>
                  <a:gsLst>
                    <a:gs pos="0">
                      <a:srgbClr val="FFFFFF"/>
                    </a:gs>
                    <a:gs pos="100000">
                      <a:srgbClr val="FFFFFF"/>
                    </a:gs>
                  </a:gsLst>
                  <a:lin ang="5400000" scaled="0"/>
                </a:gradFill>
                <a:ea typeface="Segoe UI" pitchFamily="34" charset="0"/>
                <a:cs typeface="Segoe UI" pitchFamily="34" charset="0"/>
              </a:rPr>
              <a:t>:</a:t>
            </a:r>
            <a:endParaRPr lang="en-US" sz="1764" dirty="0">
              <a:gradFill>
                <a:gsLst>
                  <a:gs pos="0">
                    <a:srgbClr val="FFFFFF"/>
                  </a:gs>
                  <a:gs pos="100000">
                    <a:srgbClr val="FFFFFF"/>
                  </a:gs>
                </a:gsLst>
                <a:lin ang="5400000" scaled="0"/>
              </a:gradFill>
              <a:ea typeface="Segoe UI" pitchFamily="34" charset="0"/>
              <a:cs typeface="Segoe UI" pitchFamily="34" charset="0"/>
            </a:endParaRPr>
          </a:p>
          <a:p>
            <a:pPr defTabSz="913916" fontAlgn="base">
              <a:lnSpc>
                <a:spcPct val="95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9914595" y="279662"/>
            <a:ext cx="2005062" cy="20760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7543" tIns="89619" rIns="89619" bIns="89619" numCol="1" spcCol="0" rtlCol="0" fromWordArt="0" anchor="t" anchorCtr="0" forceAA="0" compatLnSpc="1">
            <a:prstTxWarp prst="textNoShape">
              <a:avLst/>
            </a:prstTxWarp>
            <a:noAutofit/>
          </a:bodyPr>
          <a:lstStyle/>
          <a:p>
            <a:pPr defTabSz="913916" fontAlgn="base">
              <a:lnSpc>
                <a:spcPct val="95000"/>
              </a:lnSpc>
              <a:spcBef>
                <a:spcPct val="0"/>
              </a:spcBef>
              <a:spcAft>
                <a:spcPct val="0"/>
              </a:spcAft>
            </a:pPr>
            <a:r>
              <a:rPr lang="en-US" sz="1764" b="1" dirty="0">
                <a:gradFill>
                  <a:gsLst>
                    <a:gs pos="0">
                      <a:srgbClr val="FFFFFF"/>
                    </a:gs>
                    <a:gs pos="100000">
                      <a:srgbClr val="FFFFFF"/>
                    </a:gs>
                  </a:gsLst>
                  <a:lin ang="5400000" scaled="0"/>
                </a:gradFill>
                <a:ea typeface="Segoe UI" pitchFamily="34" charset="0"/>
                <a:cs typeface="Segoe UI" pitchFamily="34" charset="0"/>
              </a:rPr>
              <a:t>Validation time</a:t>
            </a:r>
            <a:r>
              <a:rPr lang="en-US" sz="1764" dirty="0">
                <a:gradFill>
                  <a:gsLst>
                    <a:gs pos="0">
                      <a:srgbClr val="FFFFFF"/>
                    </a:gs>
                    <a:gs pos="100000">
                      <a:srgbClr val="FFFFFF"/>
                    </a:gs>
                  </a:gsLst>
                  <a:lin ang="5400000" scaled="0"/>
                </a:gradFill>
                <a:ea typeface="Segoe UI" pitchFamily="34" charset="0"/>
                <a:cs typeface="Segoe UI" pitchFamily="34" charset="0"/>
              </a:rPr>
              <a:t>:</a:t>
            </a:r>
          </a:p>
        </p:txBody>
      </p:sp>
      <p:sp>
        <p:nvSpPr>
          <p:cNvPr id="10" name="Rectangle 9"/>
          <p:cNvSpPr/>
          <p:nvPr/>
        </p:nvSpPr>
        <p:spPr bwMode="auto">
          <a:xfrm>
            <a:off x="7909712" y="279662"/>
            <a:ext cx="1971644" cy="20760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7543" tIns="89619" rIns="89619" bIns="89619" numCol="1" spcCol="0" rtlCol="0" fromWordArt="0" anchor="t" anchorCtr="0" forceAA="0" compatLnSpc="1">
            <a:prstTxWarp prst="textNoShape">
              <a:avLst/>
            </a:prstTxWarp>
            <a:noAutofit/>
          </a:bodyPr>
          <a:lstStyle/>
          <a:p>
            <a:pPr defTabSz="913916" fontAlgn="base">
              <a:lnSpc>
                <a:spcPct val="95000"/>
              </a:lnSpc>
              <a:spcBef>
                <a:spcPct val="0"/>
              </a:spcBef>
              <a:spcAft>
                <a:spcPct val="0"/>
              </a:spcAft>
            </a:pPr>
            <a:r>
              <a:rPr lang="en-US" sz="1764" b="1" dirty="0">
                <a:gradFill>
                  <a:gsLst>
                    <a:gs pos="0">
                      <a:srgbClr val="FFFFFF"/>
                    </a:gs>
                    <a:gs pos="100000">
                      <a:srgbClr val="FFFFFF"/>
                    </a:gs>
                  </a:gsLst>
                  <a:lin ang="5400000" scaled="0"/>
                </a:gradFill>
                <a:ea typeface="Segoe UI" pitchFamily="34" charset="0"/>
                <a:cs typeface="Segoe UI" pitchFamily="34" charset="0"/>
              </a:rPr>
              <a:t>Submissions </a:t>
            </a:r>
            <a:r>
              <a:rPr lang="en-US" sz="1764" dirty="0">
                <a:gradFill>
                  <a:gsLst>
                    <a:gs pos="0">
                      <a:srgbClr val="FFFFFF"/>
                    </a:gs>
                    <a:gs pos="100000">
                      <a:srgbClr val="FFFFFF"/>
                    </a:gs>
                  </a:gsLst>
                  <a:lin ang="5400000" scaled="0"/>
                </a:gradFill>
                <a:ea typeface="Segoe UI" pitchFamily="34" charset="0"/>
                <a:cs typeface="Segoe UI" pitchFamily="34" charset="0"/>
              </a:rPr>
              <a:t>per month: </a:t>
            </a:r>
          </a:p>
        </p:txBody>
      </p:sp>
      <p:sp>
        <p:nvSpPr>
          <p:cNvPr id="16" name="Rectangle 15"/>
          <p:cNvSpPr/>
          <p:nvPr/>
        </p:nvSpPr>
        <p:spPr bwMode="auto">
          <a:xfrm>
            <a:off x="7909712" y="2384653"/>
            <a:ext cx="1971644" cy="20760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7543" tIns="89619" rIns="89619" bIns="89619" numCol="1" spcCol="0" rtlCol="0" fromWordArt="0" anchor="t" anchorCtr="0" forceAA="0" compatLnSpc="1">
            <a:prstTxWarp prst="textNoShape">
              <a:avLst/>
            </a:prstTxWarp>
            <a:noAutofit/>
          </a:bodyPr>
          <a:lstStyle/>
          <a:p>
            <a:pPr defTabSz="913916" fontAlgn="base">
              <a:lnSpc>
                <a:spcPct val="95000"/>
              </a:lnSpc>
              <a:spcBef>
                <a:spcPct val="0"/>
              </a:spcBef>
              <a:spcAft>
                <a:spcPct val="0"/>
              </a:spcAft>
            </a:pPr>
            <a:r>
              <a:rPr lang="en-US" sz="1764" b="1" dirty="0" smtClean="0">
                <a:gradFill>
                  <a:gsLst>
                    <a:gs pos="0">
                      <a:srgbClr val="FFFFFF"/>
                    </a:gs>
                    <a:gs pos="100000">
                      <a:srgbClr val="FFFFFF"/>
                    </a:gs>
                  </a:gsLst>
                  <a:lin ang="5400000" scaled="0"/>
                </a:gradFill>
                <a:ea typeface="Segoe UI" pitchFamily="34" charset="0"/>
                <a:cs typeface="Segoe UI" pitchFamily="34" charset="0"/>
              </a:rPr>
              <a:t>Popular:</a:t>
            </a:r>
            <a:r>
              <a:rPr lang="en-US" sz="1764" b="1" dirty="0">
                <a:gradFill>
                  <a:gsLst>
                    <a:gs pos="0">
                      <a:srgbClr val="FFFFFF"/>
                    </a:gs>
                    <a:gs pos="100000">
                      <a:srgbClr val="FFFFFF"/>
                    </a:gs>
                  </a:gsLst>
                  <a:lin ang="5400000" scaled="0"/>
                </a:gradFill>
                <a:ea typeface="Segoe UI" pitchFamily="34" charset="0"/>
                <a:cs typeface="Segoe UI" pitchFamily="34" charset="0"/>
              </a:rPr>
              <a:t/>
            </a:r>
            <a:br>
              <a:rPr lang="en-US" sz="1764" b="1" dirty="0">
                <a:gradFill>
                  <a:gsLst>
                    <a:gs pos="0">
                      <a:srgbClr val="FFFFFF"/>
                    </a:gs>
                    <a:gs pos="100000">
                      <a:srgbClr val="FFFFFF"/>
                    </a:gs>
                  </a:gsLst>
                  <a:lin ang="5400000" scaled="0"/>
                </a:gradFill>
                <a:ea typeface="Segoe UI" pitchFamily="34" charset="0"/>
                <a:cs typeface="Segoe UI" pitchFamily="34" charset="0"/>
              </a:rPr>
            </a:br>
            <a:r>
              <a:rPr lang="en-US" sz="1760" dirty="0" smtClean="0">
                <a:solidFill>
                  <a:srgbClr val="FFFFFF"/>
                </a:solidFill>
              </a:rPr>
              <a:t>DocuSign for OLK</a:t>
            </a:r>
            <a:endParaRPr lang="en-US" sz="176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9914596" y="2384653"/>
            <a:ext cx="1971644" cy="2076027"/>
          </a:xfrm>
          <a:prstGeom prst="rect">
            <a:avLst/>
          </a:prstGeom>
          <a:solidFill>
            <a:srgbClr val="0072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7543" tIns="89619" rIns="89619" bIns="89619" numCol="1" spcCol="0" rtlCol="0" fromWordArt="0" anchor="t" anchorCtr="0" forceAA="0" compatLnSpc="1">
            <a:prstTxWarp prst="textNoShape">
              <a:avLst/>
            </a:prstTxWarp>
            <a:noAutofit/>
          </a:bodyPr>
          <a:lstStyle/>
          <a:p>
            <a:pPr defTabSz="913916" fontAlgn="base">
              <a:lnSpc>
                <a:spcPct val="95000"/>
              </a:lnSpc>
              <a:spcBef>
                <a:spcPct val="0"/>
              </a:spcBef>
              <a:spcAft>
                <a:spcPct val="0"/>
              </a:spcAft>
            </a:pPr>
            <a:r>
              <a:rPr lang="en-US" sz="1764" b="1" dirty="0">
                <a:gradFill>
                  <a:gsLst>
                    <a:gs pos="0">
                      <a:srgbClr val="FFFFFF"/>
                    </a:gs>
                    <a:gs pos="100000">
                      <a:srgbClr val="FFFFFF"/>
                    </a:gs>
                  </a:gsLst>
                  <a:lin ang="5400000" scaled="0"/>
                </a:gradFill>
                <a:ea typeface="Segoe UI" pitchFamily="34" charset="0"/>
                <a:cs typeface="Segoe UI" pitchFamily="34" charset="0"/>
              </a:rPr>
              <a:t>Popular</a:t>
            </a:r>
            <a:r>
              <a:rPr lang="en-US" sz="1764" dirty="0">
                <a:gradFill>
                  <a:gsLst>
                    <a:gs pos="0">
                      <a:srgbClr val="FFFFFF"/>
                    </a:gs>
                    <a:gs pos="100000">
                      <a:srgbClr val="FFFFFF"/>
                    </a:gs>
                  </a:gsLst>
                  <a:lin ang="5400000" scaled="0"/>
                </a:gradFill>
                <a:ea typeface="Segoe UI" pitchFamily="34" charset="0"/>
                <a:cs typeface="Segoe UI" pitchFamily="34" charset="0"/>
              </a:rPr>
              <a:t>:</a:t>
            </a:r>
            <a:br>
              <a:rPr lang="en-US" sz="1764" dirty="0">
                <a:gradFill>
                  <a:gsLst>
                    <a:gs pos="0">
                      <a:srgbClr val="FFFFFF"/>
                    </a:gs>
                    <a:gs pos="100000">
                      <a:srgbClr val="FFFFFF"/>
                    </a:gs>
                  </a:gsLst>
                  <a:lin ang="5400000" scaled="0"/>
                </a:gradFill>
                <a:ea typeface="Segoe UI" pitchFamily="34" charset="0"/>
                <a:cs typeface="Segoe UI" pitchFamily="34" charset="0"/>
              </a:rPr>
            </a:br>
            <a:r>
              <a:rPr lang="en-US" sz="1764" dirty="0" smtClean="0">
                <a:gradFill>
                  <a:gsLst>
                    <a:gs pos="0">
                      <a:srgbClr val="FFFFFF"/>
                    </a:gs>
                    <a:gs pos="100000">
                      <a:srgbClr val="FFFFFF"/>
                    </a:gs>
                  </a:gsLst>
                  <a:lin ang="5400000" scaled="0"/>
                </a:gradFill>
                <a:ea typeface="Segoe UI" pitchFamily="34" charset="0"/>
                <a:cs typeface="Segoe UI" pitchFamily="34" charset="0"/>
              </a:rPr>
              <a:t>PayPal</a:t>
            </a:r>
            <a:endParaRPr lang="en-US" sz="1764" b="1" dirty="0">
              <a:gradFill>
                <a:gsLst>
                  <a:gs pos="0">
                    <a:srgbClr val="FFFFFF"/>
                  </a:gs>
                  <a:gs pos="100000">
                    <a:srgbClr val="FFFFFF"/>
                  </a:gs>
                </a:gsLst>
                <a:lin ang="5400000" scaled="0"/>
              </a:gradFill>
              <a:ea typeface="Segoe UI" pitchFamily="34" charset="0"/>
              <a:cs typeface="Segoe UI" pitchFamily="34" charset="0"/>
            </a:endParaRPr>
          </a:p>
          <a:p>
            <a:pPr defTabSz="913916" fontAlgn="base">
              <a:lnSpc>
                <a:spcPct val="95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9914595" y="4489644"/>
            <a:ext cx="2005062" cy="2076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7543" tIns="89619" rIns="89619" bIns="89619" numCol="1" spcCol="0" rtlCol="0" fromWordArt="0" anchor="t" anchorCtr="0" forceAA="0" compatLnSpc="1">
            <a:prstTxWarp prst="textNoShape">
              <a:avLst/>
            </a:prstTxWarp>
            <a:noAutofit/>
          </a:bodyPr>
          <a:lstStyle/>
          <a:p>
            <a:pPr defTabSz="913916" fontAlgn="base">
              <a:lnSpc>
                <a:spcPct val="95000"/>
              </a:lnSpc>
              <a:spcBef>
                <a:spcPct val="0"/>
              </a:spcBef>
              <a:spcAft>
                <a:spcPct val="0"/>
              </a:spcAft>
            </a:pPr>
            <a:r>
              <a:rPr lang="en-US" sz="1764" b="1" dirty="0">
                <a:gradFill>
                  <a:gsLst>
                    <a:gs pos="0">
                      <a:srgbClr val="FFFFFF"/>
                    </a:gs>
                    <a:gs pos="100000">
                      <a:srgbClr val="FFFFFF"/>
                    </a:gs>
                  </a:gsLst>
                  <a:lin ang="5400000" scaled="0"/>
                </a:gradFill>
                <a:ea typeface="Segoe UI" pitchFamily="34" charset="0"/>
                <a:cs typeface="Segoe UI" pitchFamily="34" charset="0"/>
              </a:rPr>
              <a:t>Popular</a:t>
            </a:r>
            <a:r>
              <a:rPr lang="en-US" sz="1764" dirty="0">
                <a:gradFill>
                  <a:gsLst>
                    <a:gs pos="0">
                      <a:srgbClr val="FFFFFF"/>
                    </a:gs>
                    <a:gs pos="100000">
                      <a:srgbClr val="FFFFFF"/>
                    </a:gs>
                  </a:gsLst>
                  <a:lin ang="5400000" scaled="0"/>
                </a:gradFill>
                <a:ea typeface="Segoe UI" pitchFamily="34" charset="0"/>
                <a:cs typeface="Segoe UI" pitchFamily="34" charset="0"/>
              </a:rPr>
              <a:t>:</a:t>
            </a:r>
            <a:br>
              <a:rPr lang="en-US" sz="1764" dirty="0">
                <a:gradFill>
                  <a:gsLst>
                    <a:gs pos="0">
                      <a:srgbClr val="FFFFFF"/>
                    </a:gs>
                    <a:gs pos="100000">
                      <a:srgbClr val="FFFFFF"/>
                    </a:gs>
                  </a:gsLst>
                  <a:lin ang="5400000" scaled="0"/>
                </a:gradFill>
                <a:ea typeface="Segoe UI" pitchFamily="34" charset="0"/>
                <a:cs typeface="Segoe UI" pitchFamily="34" charset="0"/>
              </a:rPr>
            </a:br>
            <a:r>
              <a:rPr lang="en-US" sz="1764" dirty="0" smtClean="0">
                <a:gradFill>
                  <a:gsLst>
                    <a:gs pos="0">
                      <a:srgbClr val="FFFFFF"/>
                    </a:gs>
                    <a:gs pos="100000">
                      <a:srgbClr val="FFFFFF"/>
                    </a:gs>
                  </a:gsLst>
                  <a:lin ang="5400000" scaled="0"/>
                </a:gradFill>
                <a:ea typeface="Segoe UI" pitchFamily="34" charset="0"/>
                <a:cs typeface="Segoe UI" pitchFamily="34" charset="0"/>
              </a:rPr>
              <a:t>Wikipedia</a:t>
            </a:r>
            <a:endParaRPr lang="en-US" sz="1764" dirty="0">
              <a:gradFill>
                <a:gsLst>
                  <a:gs pos="0">
                    <a:srgbClr val="FFFFFF"/>
                  </a:gs>
                  <a:gs pos="100000">
                    <a:srgbClr val="FFFFFF"/>
                  </a:gs>
                </a:gsLst>
                <a:lin ang="5400000" scaled="0"/>
              </a:gradFill>
              <a:ea typeface="Segoe UI" pitchFamily="34" charset="0"/>
              <a:cs typeface="Segoe UI" pitchFamily="34" charset="0"/>
            </a:endParaRPr>
          </a:p>
          <a:p>
            <a:pPr defTabSz="913916" fontAlgn="base">
              <a:lnSpc>
                <a:spcPct val="95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4"/>
          <p:cNvSpPr txBox="1">
            <a:spLocks/>
          </p:cNvSpPr>
          <p:nvPr/>
        </p:nvSpPr>
        <p:spPr bwMode="auto">
          <a:xfrm>
            <a:off x="3882015" y="1066042"/>
            <a:ext cx="1955138" cy="11825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noAutofit/>
          </a:bodyPr>
          <a:lstStyle>
            <a:lvl1pPr marL="285750" indent="-2857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24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20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mn-cs"/>
              </a:defRPr>
            </a:lvl2pPr>
            <a:lvl3pPr marL="1200150" indent="-2857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18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mn-cs"/>
              </a:defRPr>
            </a:lvl3pPr>
            <a:lvl4pPr marL="1543050" indent="-1714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16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mn-cs"/>
              </a:defRPr>
            </a:lvl4pPr>
            <a:lvl5pPr marL="2000250" indent="-1714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16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Clr>
                <a:prstClr val="black"/>
              </a:buClr>
              <a:buNone/>
            </a:pPr>
            <a:r>
              <a:rPr lang="en-US" sz="4704" dirty="0" smtClean="0">
                <a:gradFill>
                  <a:gsLst>
                    <a:gs pos="92920">
                      <a:srgbClr val="FFFFFF"/>
                    </a:gs>
                    <a:gs pos="79646">
                      <a:srgbClr val="FFFFFF"/>
                    </a:gs>
                  </a:gsLst>
                  <a:lin ang="5400000" scaled="0"/>
                </a:gradFill>
                <a:effectLst/>
                <a:latin typeface="Segoe UI Light"/>
              </a:rPr>
              <a:t>Jan. ‘13</a:t>
            </a:r>
            <a:endParaRPr lang="en-US" sz="882" dirty="0">
              <a:gradFill>
                <a:gsLst>
                  <a:gs pos="92920">
                    <a:srgbClr val="FFFFFF"/>
                  </a:gs>
                  <a:gs pos="79646">
                    <a:srgbClr val="FFFFFF"/>
                  </a:gs>
                </a:gsLst>
                <a:lin ang="5400000" scaled="0"/>
              </a:gradFill>
              <a:effectLst/>
              <a:latin typeface="Segoe UI Light"/>
            </a:endParaRPr>
          </a:p>
        </p:txBody>
      </p:sp>
      <p:sp>
        <p:nvSpPr>
          <p:cNvPr id="25" name="Content Placeholder 4"/>
          <p:cNvSpPr txBox="1">
            <a:spLocks/>
          </p:cNvSpPr>
          <p:nvPr/>
        </p:nvSpPr>
        <p:spPr bwMode="auto">
          <a:xfrm>
            <a:off x="6387950" y="1066042"/>
            <a:ext cx="999082" cy="11825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noAutofit/>
          </a:bodyPr>
          <a:lstStyle>
            <a:lvl1pPr marL="285750" indent="-2857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24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20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mn-cs"/>
              </a:defRPr>
            </a:lvl2pPr>
            <a:lvl3pPr marL="1200150" indent="-2857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18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mn-cs"/>
              </a:defRPr>
            </a:lvl3pPr>
            <a:lvl4pPr marL="1543050" indent="-1714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16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mn-cs"/>
              </a:defRPr>
            </a:lvl4pPr>
            <a:lvl5pPr marL="2000250" indent="-1714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16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Clr>
                <a:prstClr val="black"/>
              </a:buClr>
              <a:buNone/>
            </a:pPr>
            <a:r>
              <a:rPr lang="en-US" sz="4704" dirty="0" smtClean="0">
                <a:gradFill>
                  <a:gsLst>
                    <a:gs pos="92920">
                      <a:srgbClr val="FFFFFF"/>
                    </a:gs>
                    <a:gs pos="79646">
                      <a:srgbClr val="FFFFFF"/>
                    </a:gs>
                  </a:gsLst>
                  <a:lin ang="5400000" scaled="0"/>
                </a:gradFill>
                <a:effectLst/>
                <a:latin typeface="Segoe UI Light"/>
              </a:rPr>
              <a:t>7M</a:t>
            </a:r>
            <a:endParaRPr lang="en-US" sz="882" dirty="0">
              <a:gradFill>
                <a:gsLst>
                  <a:gs pos="92920">
                    <a:srgbClr val="FFFFFF"/>
                  </a:gs>
                  <a:gs pos="79646">
                    <a:srgbClr val="FFFFFF"/>
                  </a:gs>
                </a:gsLst>
                <a:lin ang="5400000" scaled="0"/>
              </a:gradFill>
              <a:effectLst/>
              <a:latin typeface="Segoe UI Light"/>
            </a:endParaRPr>
          </a:p>
        </p:txBody>
      </p:sp>
      <p:sp>
        <p:nvSpPr>
          <p:cNvPr id="26" name="Content Placeholder 4"/>
          <p:cNvSpPr txBox="1">
            <a:spLocks/>
          </p:cNvSpPr>
          <p:nvPr/>
        </p:nvSpPr>
        <p:spPr bwMode="auto">
          <a:xfrm>
            <a:off x="7927640" y="1066042"/>
            <a:ext cx="1694625" cy="11825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noAutofit/>
          </a:bodyPr>
          <a:lstStyle>
            <a:lvl1pPr marL="285750" indent="-2857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24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20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mn-cs"/>
              </a:defRPr>
            </a:lvl2pPr>
            <a:lvl3pPr marL="1200150" indent="-2857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18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mn-cs"/>
              </a:defRPr>
            </a:lvl3pPr>
            <a:lvl4pPr marL="1543050" indent="-1714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16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mn-cs"/>
              </a:defRPr>
            </a:lvl4pPr>
            <a:lvl5pPr marL="2000250" indent="-1714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16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Clr>
                <a:prstClr val="black"/>
              </a:buClr>
              <a:buNone/>
            </a:pPr>
            <a:r>
              <a:rPr lang="en-US" sz="4704" dirty="0">
                <a:gradFill>
                  <a:gsLst>
                    <a:gs pos="92920">
                      <a:srgbClr val="FFFFFF"/>
                    </a:gs>
                    <a:gs pos="79646">
                      <a:srgbClr val="FFFFFF"/>
                    </a:gs>
                  </a:gsLst>
                  <a:lin ang="5400000" scaled="0"/>
                </a:gradFill>
                <a:effectLst/>
                <a:latin typeface="Segoe UI Light"/>
              </a:rPr>
              <a:t>&gt;350</a:t>
            </a:r>
            <a:endParaRPr lang="en-US" sz="882" dirty="0">
              <a:gradFill>
                <a:gsLst>
                  <a:gs pos="92920">
                    <a:srgbClr val="FFFFFF"/>
                  </a:gs>
                  <a:gs pos="79646">
                    <a:srgbClr val="FFFFFF"/>
                  </a:gs>
                </a:gsLst>
                <a:lin ang="5400000" scaled="0"/>
              </a:gradFill>
              <a:effectLst/>
              <a:latin typeface="Segoe UI Light"/>
            </a:endParaRPr>
          </a:p>
        </p:txBody>
      </p:sp>
      <p:sp>
        <p:nvSpPr>
          <p:cNvPr id="27" name="Content Placeholder 4"/>
          <p:cNvSpPr txBox="1">
            <a:spLocks/>
          </p:cNvSpPr>
          <p:nvPr/>
        </p:nvSpPr>
        <p:spPr bwMode="auto">
          <a:xfrm>
            <a:off x="9996730" y="1066042"/>
            <a:ext cx="1889510" cy="11825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noAutofit/>
          </a:bodyPr>
          <a:lstStyle>
            <a:lvl1pPr marL="285750" indent="-2857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24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20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mn-cs"/>
              </a:defRPr>
            </a:lvl2pPr>
            <a:lvl3pPr marL="1200150" indent="-2857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18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mn-cs"/>
              </a:defRPr>
            </a:lvl3pPr>
            <a:lvl4pPr marL="1543050" indent="-1714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16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mn-cs"/>
              </a:defRPr>
            </a:lvl4pPr>
            <a:lvl5pPr marL="2000250" indent="-1714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16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Clr>
                <a:prstClr val="black"/>
              </a:buClr>
              <a:buNone/>
            </a:pPr>
            <a:r>
              <a:rPr lang="en-US" sz="4704" dirty="0" smtClean="0">
                <a:gradFill>
                  <a:gsLst>
                    <a:gs pos="92920">
                      <a:srgbClr val="FFFFFF"/>
                    </a:gs>
                    <a:gs pos="79646">
                      <a:srgbClr val="FFFFFF"/>
                    </a:gs>
                  </a:gsLst>
                  <a:lin ang="5400000" scaled="0"/>
                </a:gradFill>
                <a:effectLst/>
                <a:latin typeface="Segoe UI Light"/>
              </a:rPr>
              <a:t>1.3day</a:t>
            </a:r>
            <a:endParaRPr lang="en-US" sz="882" dirty="0">
              <a:gradFill>
                <a:gsLst>
                  <a:gs pos="92920">
                    <a:srgbClr val="FFFFFF"/>
                  </a:gs>
                  <a:gs pos="79646">
                    <a:srgbClr val="FFFFFF"/>
                  </a:gs>
                </a:gsLst>
                <a:lin ang="5400000" scaled="0"/>
              </a:gradFill>
              <a:effectLst/>
              <a:latin typeface="Segoe UI Light"/>
            </a:endParaRPr>
          </a:p>
        </p:txBody>
      </p:sp>
      <p:sp>
        <p:nvSpPr>
          <p:cNvPr id="21" name="Rectangle 20"/>
          <p:cNvSpPr/>
          <p:nvPr/>
        </p:nvSpPr>
        <p:spPr bwMode="auto">
          <a:xfrm>
            <a:off x="5904828" y="2384652"/>
            <a:ext cx="1971644" cy="2076027"/>
          </a:xfrm>
          <a:prstGeom prst="rect">
            <a:avLst/>
          </a:prstGeom>
          <a:solidFill>
            <a:srgbClr val="0072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7543" tIns="89619" rIns="89619" bIns="89619" numCol="1" spcCol="0" rtlCol="0" fromWordArt="0" anchor="t" anchorCtr="0" forceAA="0" compatLnSpc="1">
            <a:prstTxWarp prst="textNoShape">
              <a:avLst/>
            </a:prstTxWarp>
            <a:noAutofit/>
          </a:bodyPr>
          <a:lstStyle/>
          <a:p>
            <a:pPr defTabSz="913916" fontAlgn="base">
              <a:lnSpc>
                <a:spcPct val="95000"/>
              </a:lnSpc>
              <a:spcBef>
                <a:spcPct val="0"/>
              </a:spcBef>
              <a:spcAft>
                <a:spcPct val="0"/>
              </a:spcAft>
            </a:pPr>
            <a:r>
              <a:rPr lang="en-US" sz="1764" dirty="0" smtClean="0">
                <a:gradFill>
                  <a:gsLst>
                    <a:gs pos="0">
                      <a:srgbClr val="FFFFFF"/>
                    </a:gs>
                    <a:gs pos="100000">
                      <a:srgbClr val="FFFFFF"/>
                    </a:gs>
                  </a:gsLst>
                  <a:lin ang="5400000" scaled="0"/>
                </a:gradFill>
                <a:ea typeface="Segoe UI" pitchFamily="34" charset="0"/>
                <a:cs typeface="Segoe UI" pitchFamily="34" charset="0"/>
              </a:rPr>
              <a:t>Active developers</a:t>
            </a:r>
            <a:endParaRPr lang="en-US" sz="1764" dirty="0">
              <a:gradFill>
                <a:gsLst>
                  <a:gs pos="0">
                    <a:srgbClr val="FFFFFF"/>
                  </a:gs>
                  <a:gs pos="100000">
                    <a:srgbClr val="FFFFFF"/>
                  </a:gs>
                </a:gsLst>
                <a:lin ang="5400000" scaled="0"/>
              </a:gradFill>
              <a:ea typeface="Segoe UI" pitchFamily="34" charset="0"/>
              <a:cs typeface="Segoe UI" pitchFamily="34" charset="0"/>
            </a:endParaRPr>
          </a:p>
          <a:p>
            <a:pPr defTabSz="913916" fontAlgn="base">
              <a:lnSpc>
                <a:spcPct val="95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22" name="Content Placeholder 4"/>
          <p:cNvSpPr txBox="1">
            <a:spLocks/>
          </p:cNvSpPr>
          <p:nvPr/>
        </p:nvSpPr>
        <p:spPr bwMode="auto">
          <a:xfrm>
            <a:off x="6040178" y="3161604"/>
            <a:ext cx="1694625" cy="11825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noAutofit/>
          </a:bodyPr>
          <a:lstStyle>
            <a:lvl1pPr marL="285750" indent="-2857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24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20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mn-cs"/>
              </a:defRPr>
            </a:lvl2pPr>
            <a:lvl3pPr marL="1200150" indent="-2857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18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mn-cs"/>
              </a:defRPr>
            </a:lvl3pPr>
            <a:lvl4pPr marL="1543050" indent="-1714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16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mn-cs"/>
              </a:defRPr>
            </a:lvl4pPr>
            <a:lvl5pPr marL="2000250" indent="-1714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16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ctr">
              <a:buClr>
                <a:prstClr val="black"/>
              </a:buClr>
              <a:buNone/>
            </a:pPr>
            <a:r>
              <a:rPr lang="en-US" sz="4704" dirty="0" smtClean="0">
                <a:gradFill>
                  <a:gsLst>
                    <a:gs pos="92920">
                      <a:srgbClr val="FFFFFF"/>
                    </a:gs>
                    <a:gs pos="79646">
                      <a:srgbClr val="FFFFFF"/>
                    </a:gs>
                  </a:gsLst>
                  <a:lin ang="5400000" scaled="0"/>
                </a:gradFill>
                <a:effectLst/>
                <a:latin typeface="Segoe UI Light"/>
              </a:rPr>
              <a:t>866</a:t>
            </a:r>
            <a:endParaRPr lang="en-US" sz="882" dirty="0">
              <a:gradFill>
                <a:gsLst>
                  <a:gs pos="92920">
                    <a:srgbClr val="FFFFFF"/>
                  </a:gs>
                  <a:gs pos="79646">
                    <a:srgbClr val="FFFFFF"/>
                  </a:gs>
                </a:gsLst>
                <a:lin ang="5400000" scaled="0"/>
              </a:gradFill>
              <a:effectLst/>
              <a:latin typeface="Segoe UI Ligh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6010" y="3207102"/>
            <a:ext cx="1219048" cy="121904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2515" y="4989857"/>
            <a:ext cx="1635806" cy="163580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96989" y="3161604"/>
            <a:ext cx="1235288" cy="1235288"/>
          </a:xfrm>
          <a:prstGeom prst="rect">
            <a:avLst/>
          </a:prstGeom>
        </p:spPr>
      </p:pic>
      <p:graphicFrame>
        <p:nvGraphicFramePr>
          <p:cNvPr id="32" name="Chart 31"/>
          <p:cNvGraphicFramePr>
            <a:graphicFrameLocks/>
          </p:cNvGraphicFramePr>
          <p:nvPr>
            <p:extLst>
              <p:ext uri="{D42A27DB-BD31-4B8C-83A1-F6EECF244321}">
                <p14:modId xmlns:p14="http://schemas.microsoft.com/office/powerpoint/2010/main" val="3927518825"/>
              </p:ext>
            </p:extLst>
          </p:nvPr>
        </p:nvGraphicFramePr>
        <p:xfrm>
          <a:off x="5925690" y="4489642"/>
          <a:ext cx="3901563" cy="2076029"/>
        </p:xfrm>
        <a:graphic>
          <a:graphicData uri="http://schemas.openxmlformats.org/drawingml/2006/chart">
            <c:chart xmlns:c="http://schemas.openxmlformats.org/drawingml/2006/chart" xmlns:r="http://schemas.openxmlformats.org/officeDocument/2006/relationships" r:id="rId6"/>
          </a:graphicData>
        </a:graphic>
      </p:graphicFrame>
      <p:sp>
        <p:nvSpPr>
          <p:cNvPr id="33" name="Rectangle 32"/>
          <p:cNvSpPr/>
          <p:nvPr/>
        </p:nvSpPr>
        <p:spPr bwMode="auto">
          <a:xfrm>
            <a:off x="3916564" y="2384652"/>
            <a:ext cx="1971644" cy="20760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7543" tIns="89619" rIns="89619" bIns="89619" numCol="1" spcCol="0" rtlCol="0" fromWordArt="0" anchor="t" anchorCtr="0" forceAA="0" compatLnSpc="1">
            <a:prstTxWarp prst="textNoShape">
              <a:avLst/>
            </a:prstTxWarp>
            <a:noAutofit/>
          </a:bodyPr>
          <a:lstStyle/>
          <a:p>
            <a:pPr defTabSz="913916" fontAlgn="base">
              <a:lnSpc>
                <a:spcPct val="95000"/>
              </a:lnSpc>
              <a:spcBef>
                <a:spcPct val="0"/>
              </a:spcBef>
              <a:spcAft>
                <a:spcPct val="0"/>
              </a:spcAft>
            </a:pPr>
            <a:r>
              <a:rPr lang="en-US" sz="1764" b="1" dirty="0">
                <a:gradFill>
                  <a:gsLst>
                    <a:gs pos="0">
                      <a:srgbClr val="FFFFFF"/>
                    </a:gs>
                    <a:gs pos="100000">
                      <a:srgbClr val="FFFFFF"/>
                    </a:gs>
                  </a:gsLst>
                  <a:lin ang="5400000" scaled="0"/>
                </a:gradFill>
                <a:ea typeface="Segoe UI" pitchFamily="34" charset="0"/>
                <a:cs typeface="Segoe UI" pitchFamily="34" charset="0"/>
              </a:rPr>
              <a:t>Apps </a:t>
            </a:r>
            <a:r>
              <a:rPr lang="en-US" sz="1764" dirty="0">
                <a:gradFill>
                  <a:gsLst>
                    <a:gs pos="0">
                      <a:srgbClr val="FFFFFF"/>
                    </a:gs>
                    <a:gs pos="100000">
                      <a:srgbClr val="FFFFFF"/>
                    </a:gs>
                  </a:gsLst>
                  <a:lin ang="5400000" scaled="0"/>
                </a:gradFill>
                <a:ea typeface="Segoe UI" pitchFamily="34" charset="0"/>
                <a:cs typeface="Segoe UI" pitchFamily="34" charset="0"/>
              </a:rPr>
              <a:t>in Office Store:</a:t>
            </a:r>
          </a:p>
        </p:txBody>
      </p:sp>
      <p:sp>
        <p:nvSpPr>
          <p:cNvPr id="34" name="Content Placeholder 4"/>
          <p:cNvSpPr txBox="1">
            <a:spLocks/>
          </p:cNvSpPr>
          <p:nvPr/>
        </p:nvSpPr>
        <p:spPr bwMode="auto">
          <a:xfrm>
            <a:off x="4073432" y="3086205"/>
            <a:ext cx="1763721" cy="11825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noAutofit/>
          </a:bodyPr>
          <a:lstStyle>
            <a:lvl1pPr marL="285750" indent="-2857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24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20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mn-cs"/>
              </a:defRPr>
            </a:lvl2pPr>
            <a:lvl3pPr marL="1200150" indent="-2857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18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mn-cs"/>
              </a:defRPr>
            </a:lvl3pPr>
            <a:lvl4pPr marL="1543050" indent="-1714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16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mn-cs"/>
              </a:defRPr>
            </a:lvl4pPr>
            <a:lvl5pPr marL="2000250" indent="-1714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16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Clr>
                <a:prstClr val="black"/>
              </a:buClr>
              <a:buNone/>
            </a:pPr>
            <a:r>
              <a:rPr lang="en-US" sz="4704" dirty="0" smtClean="0">
                <a:gradFill>
                  <a:gsLst>
                    <a:gs pos="92920">
                      <a:srgbClr val="FFFFFF"/>
                    </a:gs>
                    <a:gs pos="79646">
                      <a:srgbClr val="FFFFFF"/>
                    </a:gs>
                  </a:gsLst>
                  <a:lin ang="5400000" scaled="0"/>
                </a:gradFill>
                <a:effectLst/>
                <a:latin typeface="Segoe UI Light"/>
              </a:rPr>
              <a:t>1200+</a:t>
            </a:r>
            <a:endParaRPr lang="en-US" sz="882" dirty="0">
              <a:gradFill>
                <a:gsLst>
                  <a:gs pos="92920">
                    <a:srgbClr val="FFFFFF"/>
                  </a:gs>
                  <a:gs pos="79646">
                    <a:srgbClr val="FFFFFF"/>
                  </a:gs>
                </a:gsLst>
                <a:lin ang="5400000" scaled="0"/>
              </a:gradFill>
              <a:effectLst/>
              <a:latin typeface="Segoe UI Light"/>
            </a:endParaRPr>
          </a:p>
        </p:txBody>
      </p:sp>
    </p:spTree>
    <p:extLst>
      <p:ext uri="{BB962C8B-B14F-4D97-AF65-F5344CB8AC3E}">
        <p14:creationId xmlns:p14="http://schemas.microsoft.com/office/powerpoint/2010/main" val="1960580464"/>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170" y="237044"/>
            <a:ext cx="11652492" cy="747897"/>
          </a:xfrm>
        </p:spPr>
        <p:txBody>
          <a:bodyPr/>
          <a:lstStyle/>
          <a:p>
            <a:pPr algn="ctr"/>
            <a:r>
              <a:rPr lang="en-US" dirty="0" smtClean="0"/>
              <a:t>Store to be localized worldwide by Jan. ‘15</a:t>
            </a:r>
            <a:br>
              <a:rPr lang="en-US" dirty="0" smtClean="0"/>
            </a:br>
            <a:r>
              <a:rPr lang="en-US" sz="4000" dirty="0" smtClean="0"/>
              <a:t>60 Store fronts, 41 supported languages</a:t>
            </a:r>
            <a:r>
              <a:rPr lang="en-US" dirty="0"/>
              <a:t/>
            </a:r>
            <a:br>
              <a:rPr lang="en-US" dirty="0"/>
            </a:br>
            <a:r>
              <a:rPr lang="en-US" sz="4000" dirty="0" smtClean="0"/>
              <a:t/>
            </a:r>
            <a:br>
              <a:rPr lang="en-US" sz="4000" dirty="0" smtClean="0"/>
            </a:br>
            <a:r>
              <a:rPr lang="en-US" dirty="0" smtClean="0"/>
              <a:t> </a:t>
            </a:r>
            <a:endParaRPr lang="en-US" sz="3200" dirty="0"/>
          </a:p>
        </p:txBody>
      </p:sp>
      <p:sp>
        <p:nvSpPr>
          <p:cNvPr id="6" name="Rectangle 5"/>
          <p:cNvSpPr/>
          <p:nvPr/>
        </p:nvSpPr>
        <p:spPr bwMode="auto">
          <a:xfrm>
            <a:off x="6183942" y="1860665"/>
            <a:ext cx="5737720" cy="470500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13" name="Freeform 5"/>
          <p:cNvSpPr>
            <a:spLocks noEditPoints="1"/>
          </p:cNvSpPr>
          <p:nvPr/>
        </p:nvSpPr>
        <p:spPr bwMode="auto">
          <a:xfrm>
            <a:off x="5848622" y="2839319"/>
            <a:ext cx="5821443" cy="3231966"/>
          </a:xfrm>
          <a:custGeom>
            <a:avLst/>
            <a:gdLst>
              <a:gd name="T0" fmla="*/ 1315 w 2268"/>
              <a:gd name="T1" fmla="*/ 82 h 1258"/>
              <a:gd name="T2" fmla="*/ 1390 w 2268"/>
              <a:gd name="T3" fmla="*/ 196 h 1258"/>
              <a:gd name="T4" fmla="*/ 1768 w 2268"/>
              <a:gd name="T5" fmla="*/ 61 h 1258"/>
              <a:gd name="T6" fmla="*/ 1549 w 2268"/>
              <a:gd name="T7" fmla="*/ 74 h 1258"/>
              <a:gd name="T8" fmla="*/ 1198 w 2268"/>
              <a:gd name="T9" fmla="*/ 144 h 1258"/>
              <a:gd name="T10" fmla="*/ 1970 w 2268"/>
              <a:gd name="T11" fmla="*/ 558 h 1258"/>
              <a:gd name="T12" fmla="*/ 2130 w 2268"/>
              <a:gd name="T13" fmla="*/ 846 h 1258"/>
              <a:gd name="T14" fmla="*/ 2064 w 2268"/>
              <a:gd name="T15" fmla="*/ 814 h 1258"/>
              <a:gd name="T16" fmla="*/ 1908 w 2268"/>
              <a:gd name="T17" fmla="*/ 705 h 1258"/>
              <a:gd name="T18" fmla="*/ 1930 w 2268"/>
              <a:gd name="T19" fmla="*/ 858 h 1258"/>
              <a:gd name="T20" fmla="*/ 1907 w 2268"/>
              <a:gd name="T21" fmla="*/ 807 h 1258"/>
              <a:gd name="T22" fmla="*/ 1698 w 2268"/>
              <a:gd name="T23" fmla="*/ 651 h 1258"/>
              <a:gd name="T24" fmla="*/ 1343 w 2268"/>
              <a:gd name="T25" fmla="*/ 614 h 1258"/>
              <a:gd name="T26" fmla="*/ 1063 w 2268"/>
              <a:gd name="T27" fmla="*/ 754 h 1258"/>
              <a:gd name="T28" fmla="*/ 1333 w 2268"/>
              <a:gd name="T29" fmla="*/ 483 h 1258"/>
              <a:gd name="T30" fmla="*/ 1110 w 2268"/>
              <a:gd name="T31" fmla="*/ 467 h 1258"/>
              <a:gd name="T32" fmla="*/ 1226 w 2268"/>
              <a:gd name="T33" fmla="*/ 390 h 1258"/>
              <a:gd name="T34" fmla="*/ 1262 w 2268"/>
              <a:gd name="T35" fmla="*/ 245 h 1258"/>
              <a:gd name="T36" fmla="*/ 1478 w 2268"/>
              <a:gd name="T37" fmla="*/ 198 h 1258"/>
              <a:gd name="T38" fmla="*/ 1612 w 2268"/>
              <a:gd name="T39" fmla="*/ 86 h 1258"/>
              <a:gd name="T40" fmla="*/ 1975 w 2268"/>
              <a:gd name="T41" fmla="*/ 106 h 1258"/>
              <a:gd name="T42" fmla="*/ 2046 w 2268"/>
              <a:gd name="T43" fmla="*/ 354 h 1258"/>
              <a:gd name="T44" fmla="*/ 1908 w 2268"/>
              <a:gd name="T45" fmla="*/ 537 h 1258"/>
              <a:gd name="T46" fmla="*/ 1764 w 2268"/>
              <a:gd name="T47" fmla="*/ 729 h 1258"/>
              <a:gd name="T48" fmla="*/ 1705 w 2268"/>
              <a:gd name="T49" fmla="*/ 652 h 1258"/>
              <a:gd name="T50" fmla="*/ 1256 w 2268"/>
              <a:gd name="T51" fmla="*/ 384 h 1258"/>
              <a:gd name="T52" fmla="*/ 1110 w 2268"/>
              <a:gd name="T53" fmla="*/ 450 h 1258"/>
              <a:gd name="T54" fmla="*/ 1282 w 2268"/>
              <a:gd name="T55" fmla="*/ 565 h 1258"/>
              <a:gd name="T56" fmla="*/ 1996 w 2268"/>
              <a:gd name="T57" fmla="*/ 896 h 1258"/>
              <a:gd name="T58" fmla="*/ 1898 w 2268"/>
              <a:gd name="T59" fmla="*/ 926 h 1258"/>
              <a:gd name="T60" fmla="*/ 2220 w 2268"/>
              <a:gd name="T61" fmla="*/ 1110 h 1258"/>
              <a:gd name="T62" fmla="*/ 575 w 2268"/>
              <a:gd name="T63" fmla="*/ 805 h 1258"/>
              <a:gd name="T64" fmla="*/ 948 w 2268"/>
              <a:gd name="T65" fmla="*/ 301 h 1258"/>
              <a:gd name="T66" fmla="*/ 895 w 2268"/>
              <a:gd name="T67" fmla="*/ 356 h 1258"/>
              <a:gd name="T68" fmla="*/ 871 w 2268"/>
              <a:gd name="T69" fmla="*/ 219 h 1258"/>
              <a:gd name="T70" fmla="*/ 968 w 2268"/>
              <a:gd name="T71" fmla="*/ 55 h 1258"/>
              <a:gd name="T72" fmla="*/ 1057 w 2268"/>
              <a:gd name="T73" fmla="*/ 121 h 1258"/>
              <a:gd name="T74" fmla="*/ 1023 w 2268"/>
              <a:gd name="T75" fmla="*/ 258 h 1258"/>
              <a:gd name="T76" fmla="*/ 310 w 2268"/>
              <a:gd name="T77" fmla="*/ 266 h 1258"/>
              <a:gd name="T78" fmla="*/ 687 w 2268"/>
              <a:gd name="T79" fmla="*/ 664 h 1258"/>
              <a:gd name="T80" fmla="*/ 589 w 2268"/>
              <a:gd name="T81" fmla="*/ 226 h 1258"/>
              <a:gd name="T82" fmla="*/ 657 w 2268"/>
              <a:gd name="T83" fmla="*/ 213 h 1258"/>
              <a:gd name="T84" fmla="*/ 766 w 2268"/>
              <a:gd name="T85" fmla="*/ 239 h 1258"/>
              <a:gd name="T86" fmla="*/ 796 w 2268"/>
              <a:gd name="T87" fmla="*/ 220 h 1258"/>
              <a:gd name="T88" fmla="*/ 763 w 2268"/>
              <a:gd name="T89" fmla="*/ 42 h 1258"/>
              <a:gd name="T90" fmla="*/ 399 w 2268"/>
              <a:gd name="T91" fmla="*/ 410 h 1258"/>
              <a:gd name="T92" fmla="*/ 798 w 2268"/>
              <a:gd name="T93" fmla="*/ 20 h 1258"/>
              <a:gd name="T94" fmla="*/ 798 w 2268"/>
              <a:gd name="T95" fmla="*/ 125 h 1258"/>
              <a:gd name="T96" fmla="*/ 679 w 2268"/>
              <a:gd name="T97" fmla="*/ 409 h 1258"/>
              <a:gd name="T98" fmla="*/ 731 w 2268"/>
              <a:gd name="T99" fmla="*/ 88 h 1258"/>
              <a:gd name="T100" fmla="*/ 653 w 2268"/>
              <a:gd name="T101" fmla="*/ 95 h 1258"/>
              <a:gd name="T102" fmla="*/ 668 w 2268"/>
              <a:gd name="T103" fmla="*/ 60 h 1258"/>
              <a:gd name="T104" fmla="*/ 732 w 2268"/>
              <a:gd name="T105" fmla="*/ 1190 h 1258"/>
              <a:gd name="T106" fmla="*/ 616 w 2268"/>
              <a:gd name="T107" fmla="*/ 741 h 1258"/>
              <a:gd name="T108" fmla="*/ 408 w 2268"/>
              <a:gd name="T109" fmla="*/ 403 h 1258"/>
              <a:gd name="T110" fmla="*/ 255 w 2268"/>
              <a:gd name="T111" fmla="*/ 307 h 1258"/>
              <a:gd name="T112" fmla="*/ 390 w 2268"/>
              <a:gd name="T113" fmla="*/ 110 h 1258"/>
              <a:gd name="T114" fmla="*/ 653 w 2268"/>
              <a:gd name="T115" fmla="*/ 246 h 1258"/>
              <a:gd name="T116" fmla="*/ 675 w 2268"/>
              <a:gd name="T117" fmla="*/ 400 h 1258"/>
              <a:gd name="T118" fmla="*/ 767 w 2268"/>
              <a:gd name="T119" fmla="*/ 455 h 1258"/>
              <a:gd name="T120" fmla="*/ 548 w 2268"/>
              <a:gd name="T121" fmla="*/ 678 h 1258"/>
              <a:gd name="T122" fmla="*/ 827 w 2268"/>
              <a:gd name="T123" fmla="*/ 796 h 1258"/>
              <a:gd name="T124" fmla="*/ 704 w 2268"/>
              <a:gd name="T125" fmla="*/ 1121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68" h="1258">
                <a:moveTo>
                  <a:pt x="1420" y="880"/>
                </a:moveTo>
                <a:cubicBezTo>
                  <a:pt x="1421" y="881"/>
                  <a:pt x="1421" y="881"/>
                  <a:pt x="1421" y="881"/>
                </a:cubicBezTo>
                <a:cubicBezTo>
                  <a:pt x="1420" y="883"/>
                  <a:pt x="1420" y="883"/>
                  <a:pt x="1420" y="883"/>
                </a:cubicBezTo>
                <a:cubicBezTo>
                  <a:pt x="1420" y="882"/>
                  <a:pt x="1420" y="882"/>
                  <a:pt x="1420" y="882"/>
                </a:cubicBezTo>
                <a:cubicBezTo>
                  <a:pt x="1420" y="881"/>
                  <a:pt x="1420" y="881"/>
                  <a:pt x="1420" y="881"/>
                </a:cubicBezTo>
                <a:cubicBezTo>
                  <a:pt x="1420" y="880"/>
                  <a:pt x="1420" y="880"/>
                  <a:pt x="1420" y="880"/>
                </a:cubicBezTo>
                <a:close/>
                <a:moveTo>
                  <a:pt x="1417" y="878"/>
                </a:moveTo>
                <a:cubicBezTo>
                  <a:pt x="1416" y="876"/>
                  <a:pt x="1416" y="876"/>
                  <a:pt x="1416" y="876"/>
                </a:cubicBezTo>
                <a:cubicBezTo>
                  <a:pt x="1416" y="877"/>
                  <a:pt x="1416" y="877"/>
                  <a:pt x="1416" y="877"/>
                </a:cubicBezTo>
                <a:cubicBezTo>
                  <a:pt x="1415" y="877"/>
                  <a:pt x="1415" y="877"/>
                  <a:pt x="1415" y="877"/>
                </a:cubicBezTo>
                <a:cubicBezTo>
                  <a:pt x="1416" y="878"/>
                  <a:pt x="1416" y="878"/>
                  <a:pt x="1416" y="878"/>
                </a:cubicBezTo>
                <a:cubicBezTo>
                  <a:pt x="1417" y="878"/>
                  <a:pt x="1417" y="878"/>
                  <a:pt x="1417" y="878"/>
                </a:cubicBezTo>
                <a:close/>
                <a:moveTo>
                  <a:pt x="1409" y="871"/>
                </a:moveTo>
                <a:cubicBezTo>
                  <a:pt x="1408" y="871"/>
                  <a:pt x="1408" y="871"/>
                  <a:pt x="1408" y="871"/>
                </a:cubicBezTo>
                <a:cubicBezTo>
                  <a:pt x="1407" y="873"/>
                  <a:pt x="1407" y="873"/>
                  <a:pt x="1407" y="873"/>
                </a:cubicBezTo>
                <a:cubicBezTo>
                  <a:pt x="1408" y="874"/>
                  <a:pt x="1408" y="874"/>
                  <a:pt x="1408" y="874"/>
                </a:cubicBezTo>
                <a:cubicBezTo>
                  <a:pt x="1408" y="875"/>
                  <a:pt x="1408" y="875"/>
                  <a:pt x="1408" y="875"/>
                </a:cubicBezTo>
                <a:cubicBezTo>
                  <a:pt x="1409" y="875"/>
                  <a:pt x="1409" y="875"/>
                  <a:pt x="1409" y="875"/>
                </a:cubicBezTo>
                <a:cubicBezTo>
                  <a:pt x="1410" y="874"/>
                  <a:pt x="1410" y="874"/>
                  <a:pt x="1410" y="874"/>
                </a:cubicBezTo>
                <a:cubicBezTo>
                  <a:pt x="1409" y="873"/>
                  <a:pt x="1409" y="873"/>
                  <a:pt x="1409" y="873"/>
                </a:cubicBezTo>
                <a:cubicBezTo>
                  <a:pt x="1410" y="873"/>
                  <a:pt x="1410" y="873"/>
                  <a:pt x="1410" y="873"/>
                </a:cubicBezTo>
                <a:cubicBezTo>
                  <a:pt x="1409" y="871"/>
                  <a:pt x="1409" y="871"/>
                  <a:pt x="1409" y="871"/>
                </a:cubicBezTo>
                <a:close/>
                <a:moveTo>
                  <a:pt x="1430" y="862"/>
                </a:moveTo>
                <a:cubicBezTo>
                  <a:pt x="1430" y="861"/>
                  <a:pt x="1430" y="861"/>
                  <a:pt x="1430" y="861"/>
                </a:cubicBezTo>
                <a:cubicBezTo>
                  <a:pt x="1429" y="861"/>
                  <a:pt x="1429" y="861"/>
                  <a:pt x="1429" y="861"/>
                </a:cubicBezTo>
                <a:cubicBezTo>
                  <a:pt x="1430" y="862"/>
                  <a:pt x="1430" y="862"/>
                  <a:pt x="1430" y="862"/>
                </a:cubicBezTo>
                <a:close/>
                <a:moveTo>
                  <a:pt x="1486" y="829"/>
                </a:moveTo>
                <a:cubicBezTo>
                  <a:pt x="1486" y="830"/>
                  <a:pt x="1486" y="830"/>
                  <a:pt x="1486" y="830"/>
                </a:cubicBezTo>
                <a:cubicBezTo>
                  <a:pt x="1486" y="831"/>
                  <a:pt x="1486" y="831"/>
                  <a:pt x="1486" y="831"/>
                </a:cubicBezTo>
                <a:cubicBezTo>
                  <a:pt x="1488" y="830"/>
                  <a:pt x="1488" y="830"/>
                  <a:pt x="1488" y="830"/>
                </a:cubicBezTo>
                <a:cubicBezTo>
                  <a:pt x="1487" y="830"/>
                  <a:pt x="1487" y="830"/>
                  <a:pt x="1487" y="830"/>
                </a:cubicBezTo>
                <a:cubicBezTo>
                  <a:pt x="1486" y="829"/>
                  <a:pt x="1486" y="829"/>
                  <a:pt x="1486" y="829"/>
                </a:cubicBezTo>
                <a:close/>
                <a:moveTo>
                  <a:pt x="1429" y="858"/>
                </a:moveTo>
                <a:cubicBezTo>
                  <a:pt x="1428" y="859"/>
                  <a:pt x="1428" y="859"/>
                  <a:pt x="1428" y="859"/>
                </a:cubicBezTo>
                <a:cubicBezTo>
                  <a:pt x="1429" y="859"/>
                  <a:pt x="1429" y="859"/>
                  <a:pt x="1429" y="859"/>
                </a:cubicBezTo>
                <a:cubicBezTo>
                  <a:pt x="1430" y="859"/>
                  <a:pt x="1430" y="859"/>
                  <a:pt x="1430" y="859"/>
                </a:cubicBezTo>
                <a:cubicBezTo>
                  <a:pt x="1429" y="858"/>
                  <a:pt x="1429" y="858"/>
                  <a:pt x="1429" y="858"/>
                </a:cubicBezTo>
                <a:close/>
                <a:moveTo>
                  <a:pt x="1723" y="741"/>
                </a:moveTo>
                <a:cubicBezTo>
                  <a:pt x="1723" y="740"/>
                  <a:pt x="1723" y="740"/>
                  <a:pt x="1723" y="740"/>
                </a:cubicBezTo>
                <a:cubicBezTo>
                  <a:pt x="1722" y="741"/>
                  <a:pt x="1722" y="741"/>
                  <a:pt x="1722" y="741"/>
                </a:cubicBezTo>
                <a:cubicBezTo>
                  <a:pt x="1723" y="741"/>
                  <a:pt x="1723" y="741"/>
                  <a:pt x="1723" y="741"/>
                </a:cubicBezTo>
                <a:close/>
                <a:moveTo>
                  <a:pt x="1721" y="727"/>
                </a:moveTo>
                <a:cubicBezTo>
                  <a:pt x="1721" y="725"/>
                  <a:pt x="1721" y="725"/>
                  <a:pt x="1721" y="725"/>
                </a:cubicBezTo>
                <a:cubicBezTo>
                  <a:pt x="1720" y="726"/>
                  <a:pt x="1720" y="726"/>
                  <a:pt x="1720" y="726"/>
                </a:cubicBezTo>
                <a:cubicBezTo>
                  <a:pt x="1721" y="727"/>
                  <a:pt x="1721" y="727"/>
                  <a:pt x="1721" y="727"/>
                </a:cubicBezTo>
                <a:close/>
                <a:moveTo>
                  <a:pt x="1722" y="720"/>
                </a:moveTo>
                <a:cubicBezTo>
                  <a:pt x="1720" y="721"/>
                  <a:pt x="1720" y="721"/>
                  <a:pt x="1720" y="721"/>
                </a:cubicBezTo>
                <a:cubicBezTo>
                  <a:pt x="1720" y="723"/>
                  <a:pt x="1720" y="723"/>
                  <a:pt x="1720" y="723"/>
                </a:cubicBezTo>
                <a:cubicBezTo>
                  <a:pt x="1720" y="724"/>
                  <a:pt x="1720" y="724"/>
                  <a:pt x="1720" y="724"/>
                </a:cubicBezTo>
                <a:cubicBezTo>
                  <a:pt x="1721" y="725"/>
                  <a:pt x="1721" y="725"/>
                  <a:pt x="1721" y="725"/>
                </a:cubicBezTo>
                <a:cubicBezTo>
                  <a:pt x="1721" y="724"/>
                  <a:pt x="1721" y="724"/>
                  <a:pt x="1721" y="724"/>
                </a:cubicBezTo>
                <a:cubicBezTo>
                  <a:pt x="1721" y="723"/>
                  <a:pt x="1721" y="723"/>
                  <a:pt x="1721" y="723"/>
                </a:cubicBezTo>
                <a:cubicBezTo>
                  <a:pt x="1721" y="722"/>
                  <a:pt x="1721" y="722"/>
                  <a:pt x="1721" y="722"/>
                </a:cubicBezTo>
                <a:cubicBezTo>
                  <a:pt x="1722" y="721"/>
                  <a:pt x="1722" y="721"/>
                  <a:pt x="1722" y="721"/>
                </a:cubicBezTo>
                <a:cubicBezTo>
                  <a:pt x="1722" y="720"/>
                  <a:pt x="1722" y="720"/>
                  <a:pt x="1722" y="720"/>
                </a:cubicBezTo>
                <a:close/>
                <a:moveTo>
                  <a:pt x="1718" y="725"/>
                </a:moveTo>
                <a:cubicBezTo>
                  <a:pt x="1717" y="726"/>
                  <a:pt x="1717" y="726"/>
                  <a:pt x="1717" y="726"/>
                </a:cubicBezTo>
                <a:cubicBezTo>
                  <a:pt x="1719" y="726"/>
                  <a:pt x="1719" y="726"/>
                  <a:pt x="1719" y="726"/>
                </a:cubicBezTo>
                <a:cubicBezTo>
                  <a:pt x="1718" y="725"/>
                  <a:pt x="1718" y="725"/>
                  <a:pt x="1718" y="725"/>
                </a:cubicBezTo>
                <a:close/>
                <a:moveTo>
                  <a:pt x="1722" y="711"/>
                </a:moveTo>
                <a:cubicBezTo>
                  <a:pt x="1721" y="713"/>
                  <a:pt x="1721" y="713"/>
                  <a:pt x="1721" y="713"/>
                </a:cubicBezTo>
                <a:cubicBezTo>
                  <a:pt x="1721" y="715"/>
                  <a:pt x="1721" y="715"/>
                  <a:pt x="1721" y="715"/>
                </a:cubicBezTo>
                <a:cubicBezTo>
                  <a:pt x="1721" y="716"/>
                  <a:pt x="1721" y="716"/>
                  <a:pt x="1721" y="716"/>
                </a:cubicBezTo>
                <a:cubicBezTo>
                  <a:pt x="1721" y="719"/>
                  <a:pt x="1721" y="719"/>
                  <a:pt x="1721" y="719"/>
                </a:cubicBezTo>
                <a:cubicBezTo>
                  <a:pt x="1721" y="720"/>
                  <a:pt x="1721" y="720"/>
                  <a:pt x="1721" y="720"/>
                </a:cubicBezTo>
                <a:cubicBezTo>
                  <a:pt x="1723" y="719"/>
                  <a:pt x="1723" y="719"/>
                  <a:pt x="1723" y="719"/>
                </a:cubicBezTo>
                <a:cubicBezTo>
                  <a:pt x="1723" y="717"/>
                  <a:pt x="1723" y="717"/>
                  <a:pt x="1723" y="717"/>
                </a:cubicBezTo>
                <a:cubicBezTo>
                  <a:pt x="1722" y="716"/>
                  <a:pt x="1722" y="716"/>
                  <a:pt x="1722" y="716"/>
                </a:cubicBezTo>
                <a:cubicBezTo>
                  <a:pt x="1723" y="715"/>
                  <a:pt x="1723" y="715"/>
                  <a:pt x="1723" y="715"/>
                </a:cubicBezTo>
                <a:cubicBezTo>
                  <a:pt x="1723" y="714"/>
                  <a:pt x="1723" y="714"/>
                  <a:pt x="1723" y="714"/>
                </a:cubicBezTo>
                <a:cubicBezTo>
                  <a:pt x="1722" y="713"/>
                  <a:pt x="1722" y="713"/>
                  <a:pt x="1722" y="713"/>
                </a:cubicBezTo>
                <a:cubicBezTo>
                  <a:pt x="1723" y="712"/>
                  <a:pt x="1723" y="712"/>
                  <a:pt x="1723" y="712"/>
                </a:cubicBezTo>
                <a:cubicBezTo>
                  <a:pt x="1722" y="711"/>
                  <a:pt x="1722" y="711"/>
                  <a:pt x="1722" y="711"/>
                </a:cubicBezTo>
                <a:close/>
                <a:moveTo>
                  <a:pt x="1730" y="752"/>
                </a:moveTo>
                <a:cubicBezTo>
                  <a:pt x="1729" y="752"/>
                  <a:pt x="1729" y="752"/>
                  <a:pt x="1729" y="752"/>
                </a:cubicBezTo>
                <a:cubicBezTo>
                  <a:pt x="1728" y="752"/>
                  <a:pt x="1728" y="752"/>
                  <a:pt x="1728" y="752"/>
                </a:cubicBezTo>
                <a:cubicBezTo>
                  <a:pt x="1729" y="753"/>
                  <a:pt x="1729" y="753"/>
                  <a:pt x="1729" y="753"/>
                </a:cubicBezTo>
                <a:cubicBezTo>
                  <a:pt x="1730" y="752"/>
                  <a:pt x="1730" y="752"/>
                  <a:pt x="1730" y="752"/>
                </a:cubicBezTo>
                <a:close/>
                <a:moveTo>
                  <a:pt x="1719" y="732"/>
                </a:moveTo>
                <a:cubicBezTo>
                  <a:pt x="1719" y="733"/>
                  <a:pt x="1719" y="733"/>
                  <a:pt x="1719" y="733"/>
                </a:cubicBezTo>
                <a:cubicBezTo>
                  <a:pt x="1721" y="733"/>
                  <a:pt x="1721" y="733"/>
                  <a:pt x="1721" y="733"/>
                </a:cubicBezTo>
                <a:cubicBezTo>
                  <a:pt x="1721" y="731"/>
                  <a:pt x="1721" y="731"/>
                  <a:pt x="1721" y="731"/>
                </a:cubicBezTo>
                <a:cubicBezTo>
                  <a:pt x="1721" y="730"/>
                  <a:pt x="1721" y="730"/>
                  <a:pt x="1721" y="730"/>
                </a:cubicBezTo>
                <a:cubicBezTo>
                  <a:pt x="1720" y="730"/>
                  <a:pt x="1720" y="730"/>
                  <a:pt x="1720" y="730"/>
                </a:cubicBezTo>
                <a:cubicBezTo>
                  <a:pt x="1719" y="732"/>
                  <a:pt x="1719" y="732"/>
                  <a:pt x="1719" y="732"/>
                </a:cubicBezTo>
                <a:close/>
                <a:moveTo>
                  <a:pt x="1728" y="747"/>
                </a:moveTo>
                <a:cubicBezTo>
                  <a:pt x="1728" y="746"/>
                  <a:pt x="1728" y="746"/>
                  <a:pt x="1728" y="746"/>
                </a:cubicBezTo>
                <a:cubicBezTo>
                  <a:pt x="1727" y="747"/>
                  <a:pt x="1727" y="747"/>
                  <a:pt x="1727" y="747"/>
                </a:cubicBezTo>
                <a:cubicBezTo>
                  <a:pt x="1728" y="748"/>
                  <a:pt x="1728" y="748"/>
                  <a:pt x="1728" y="748"/>
                </a:cubicBezTo>
                <a:cubicBezTo>
                  <a:pt x="1728" y="747"/>
                  <a:pt x="1728" y="747"/>
                  <a:pt x="1728" y="747"/>
                </a:cubicBezTo>
                <a:close/>
                <a:moveTo>
                  <a:pt x="1727" y="748"/>
                </a:moveTo>
                <a:cubicBezTo>
                  <a:pt x="1726" y="749"/>
                  <a:pt x="1726" y="749"/>
                  <a:pt x="1726" y="749"/>
                </a:cubicBezTo>
                <a:cubicBezTo>
                  <a:pt x="1726" y="750"/>
                  <a:pt x="1726" y="750"/>
                  <a:pt x="1726" y="750"/>
                </a:cubicBezTo>
                <a:cubicBezTo>
                  <a:pt x="1727" y="750"/>
                  <a:pt x="1727" y="750"/>
                  <a:pt x="1727" y="750"/>
                </a:cubicBezTo>
                <a:cubicBezTo>
                  <a:pt x="1728" y="750"/>
                  <a:pt x="1728" y="750"/>
                  <a:pt x="1728" y="750"/>
                </a:cubicBezTo>
                <a:cubicBezTo>
                  <a:pt x="1727" y="748"/>
                  <a:pt x="1727" y="748"/>
                  <a:pt x="1727" y="748"/>
                </a:cubicBezTo>
                <a:close/>
                <a:moveTo>
                  <a:pt x="1730" y="754"/>
                </a:moveTo>
                <a:cubicBezTo>
                  <a:pt x="1730" y="753"/>
                  <a:pt x="1730" y="753"/>
                  <a:pt x="1730" y="753"/>
                </a:cubicBezTo>
                <a:cubicBezTo>
                  <a:pt x="1729" y="754"/>
                  <a:pt x="1729" y="754"/>
                  <a:pt x="1729" y="754"/>
                </a:cubicBezTo>
                <a:cubicBezTo>
                  <a:pt x="1729" y="755"/>
                  <a:pt x="1729" y="755"/>
                  <a:pt x="1729" y="755"/>
                </a:cubicBezTo>
                <a:cubicBezTo>
                  <a:pt x="1729" y="755"/>
                  <a:pt x="1729" y="755"/>
                  <a:pt x="1729" y="756"/>
                </a:cubicBezTo>
                <a:cubicBezTo>
                  <a:pt x="1730" y="757"/>
                  <a:pt x="1730" y="757"/>
                  <a:pt x="1730" y="757"/>
                </a:cubicBezTo>
                <a:cubicBezTo>
                  <a:pt x="1731" y="756"/>
                  <a:pt x="1731" y="756"/>
                  <a:pt x="1731" y="756"/>
                </a:cubicBezTo>
                <a:cubicBezTo>
                  <a:pt x="1730" y="755"/>
                  <a:pt x="1730" y="755"/>
                  <a:pt x="1730" y="755"/>
                </a:cubicBezTo>
                <a:cubicBezTo>
                  <a:pt x="1730" y="754"/>
                  <a:pt x="1730" y="754"/>
                  <a:pt x="1730" y="754"/>
                </a:cubicBezTo>
                <a:close/>
                <a:moveTo>
                  <a:pt x="2048" y="713"/>
                </a:moveTo>
                <a:cubicBezTo>
                  <a:pt x="2049" y="711"/>
                  <a:pt x="2049" y="711"/>
                  <a:pt x="2049" y="711"/>
                </a:cubicBezTo>
                <a:cubicBezTo>
                  <a:pt x="2048" y="710"/>
                  <a:pt x="2048" y="710"/>
                  <a:pt x="2048" y="710"/>
                </a:cubicBezTo>
                <a:cubicBezTo>
                  <a:pt x="2047" y="711"/>
                  <a:pt x="2047" y="711"/>
                  <a:pt x="2047" y="711"/>
                </a:cubicBezTo>
                <a:cubicBezTo>
                  <a:pt x="2047" y="712"/>
                  <a:pt x="2047" y="712"/>
                  <a:pt x="2047" y="712"/>
                </a:cubicBezTo>
                <a:cubicBezTo>
                  <a:pt x="2046" y="712"/>
                  <a:pt x="2046" y="712"/>
                  <a:pt x="2046" y="712"/>
                </a:cubicBezTo>
                <a:cubicBezTo>
                  <a:pt x="2047" y="713"/>
                  <a:pt x="2047" y="713"/>
                  <a:pt x="2047" y="713"/>
                </a:cubicBezTo>
                <a:cubicBezTo>
                  <a:pt x="2048" y="713"/>
                  <a:pt x="2048" y="713"/>
                  <a:pt x="2048" y="713"/>
                </a:cubicBezTo>
                <a:close/>
                <a:moveTo>
                  <a:pt x="2054" y="698"/>
                </a:moveTo>
                <a:cubicBezTo>
                  <a:pt x="2052" y="699"/>
                  <a:pt x="2052" y="699"/>
                  <a:pt x="2052" y="699"/>
                </a:cubicBezTo>
                <a:cubicBezTo>
                  <a:pt x="2053" y="701"/>
                  <a:pt x="2053" y="701"/>
                  <a:pt x="2053" y="701"/>
                </a:cubicBezTo>
                <a:cubicBezTo>
                  <a:pt x="2053" y="699"/>
                  <a:pt x="2053" y="699"/>
                  <a:pt x="2053" y="699"/>
                </a:cubicBezTo>
                <a:cubicBezTo>
                  <a:pt x="2054" y="698"/>
                  <a:pt x="2054" y="698"/>
                  <a:pt x="2054" y="698"/>
                </a:cubicBezTo>
                <a:close/>
                <a:moveTo>
                  <a:pt x="2052" y="707"/>
                </a:moveTo>
                <a:cubicBezTo>
                  <a:pt x="2051" y="706"/>
                  <a:pt x="2051" y="706"/>
                  <a:pt x="2051" y="706"/>
                </a:cubicBezTo>
                <a:cubicBezTo>
                  <a:pt x="2050" y="707"/>
                  <a:pt x="2050" y="707"/>
                  <a:pt x="2050" y="707"/>
                </a:cubicBezTo>
                <a:cubicBezTo>
                  <a:pt x="2051" y="707"/>
                  <a:pt x="2051" y="707"/>
                  <a:pt x="2051" y="707"/>
                </a:cubicBezTo>
                <a:cubicBezTo>
                  <a:pt x="2052" y="707"/>
                  <a:pt x="2052" y="707"/>
                  <a:pt x="2052" y="707"/>
                </a:cubicBezTo>
                <a:close/>
                <a:moveTo>
                  <a:pt x="2017" y="233"/>
                </a:moveTo>
                <a:cubicBezTo>
                  <a:pt x="2016" y="232"/>
                  <a:pt x="2016" y="232"/>
                  <a:pt x="2016" y="232"/>
                </a:cubicBezTo>
                <a:cubicBezTo>
                  <a:pt x="2015" y="232"/>
                  <a:pt x="2015" y="232"/>
                  <a:pt x="2015" y="232"/>
                </a:cubicBezTo>
                <a:cubicBezTo>
                  <a:pt x="2015" y="233"/>
                  <a:pt x="2015" y="233"/>
                  <a:pt x="2015" y="233"/>
                </a:cubicBezTo>
                <a:cubicBezTo>
                  <a:pt x="2016" y="234"/>
                  <a:pt x="2016" y="234"/>
                  <a:pt x="2016" y="234"/>
                </a:cubicBezTo>
                <a:cubicBezTo>
                  <a:pt x="2017" y="234"/>
                  <a:pt x="2017" y="234"/>
                  <a:pt x="2017" y="234"/>
                </a:cubicBezTo>
                <a:cubicBezTo>
                  <a:pt x="2017" y="233"/>
                  <a:pt x="2017" y="233"/>
                  <a:pt x="2017" y="233"/>
                </a:cubicBezTo>
                <a:close/>
                <a:moveTo>
                  <a:pt x="1693" y="134"/>
                </a:moveTo>
                <a:cubicBezTo>
                  <a:pt x="1694" y="134"/>
                  <a:pt x="1694" y="134"/>
                  <a:pt x="1694" y="134"/>
                </a:cubicBezTo>
                <a:cubicBezTo>
                  <a:pt x="1695" y="134"/>
                  <a:pt x="1695" y="134"/>
                  <a:pt x="1695" y="134"/>
                </a:cubicBezTo>
                <a:cubicBezTo>
                  <a:pt x="1694" y="133"/>
                  <a:pt x="1694" y="133"/>
                  <a:pt x="1694" y="133"/>
                </a:cubicBezTo>
                <a:cubicBezTo>
                  <a:pt x="1693" y="132"/>
                  <a:pt x="1693" y="132"/>
                  <a:pt x="1693" y="132"/>
                </a:cubicBezTo>
                <a:cubicBezTo>
                  <a:pt x="1692" y="132"/>
                  <a:pt x="1692" y="132"/>
                  <a:pt x="1692" y="132"/>
                </a:cubicBezTo>
                <a:cubicBezTo>
                  <a:pt x="1692" y="133"/>
                  <a:pt x="1692" y="133"/>
                  <a:pt x="1692" y="133"/>
                </a:cubicBezTo>
                <a:cubicBezTo>
                  <a:pt x="1693" y="133"/>
                  <a:pt x="1693" y="133"/>
                  <a:pt x="1693" y="133"/>
                </a:cubicBezTo>
                <a:lnTo>
                  <a:pt x="1693" y="134"/>
                </a:lnTo>
                <a:close/>
                <a:moveTo>
                  <a:pt x="2041" y="275"/>
                </a:moveTo>
                <a:cubicBezTo>
                  <a:pt x="2041" y="274"/>
                  <a:pt x="2041" y="274"/>
                  <a:pt x="2041" y="274"/>
                </a:cubicBezTo>
                <a:cubicBezTo>
                  <a:pt x="2042" y="273"/>
                  <a:pt x="2042" y="273"/>
                  <a:pt x="2042" y="273"/>
                </a:cubicBezTo>
                <a:cubicBezTo>
                  <a:pt x="2043" y="272"/>
                  <a:pt x="2043" y="272"/>
                  <a:pt x="2043" y="272"/>
                </a:cubicBezTo>
                <a:cubicBezTo>
                  <a:pt x="2044" y="271"/>
                  <a:pt x="2044" y="271"/>
                  <a:pt x="2044" y="271"/>
                </a:cubicBezTo>
                <a:cubicBezTo>
                  <a:pt x="2045" y="270"/>
                  <a:pt x="2045" y="270"/>
                  <a:pt x="2045" y="270"/>
                </a:cubicBezTo>
                <a:cubicBezTo>
                  <a:pt x="2045" y="269"/>
                  <a:pt x="2045" y="269"/>
                  <a:pt x="2045" y="269"/>
                </a:cubicBezTo>
                <a:cubicBezTo>
                  <a:pt x="2044" y="267"/>
                  <a:pt x="2044" y="267"/>
                  <a:pt x="2044" y="267"/>
                </a:cubicBezTo>
                <a:cubicBezTo>
                  <a:pt x="2042" y="266"/>
                  <a:pt x="2042" y="266"/>
                  <a:pt x="2042" y="266"/>
                </a:cubicBezTo>
                <a:cubicBezTo>
                  <a:pt x="2042" y="265"/>
                  <a:pt x="2042" y="265"/>
                  <a:pt x="2042" y="265"/>
                </a:cubicBezTo>
                <a:cubicBezTo>
                  <a:pt x="2041" y="266"/>
                  <a:pt x="2041" y="266"/>
                  <a:pt x="2041" y="266"/>
                </a:cubicBezTo>
                <a:cubicBezTo>
                  <a:pt x="2041" y="267"/>
                  <a:pt x="2041" y="267"/>
                  <a:pt x="2041" y="267"/>
                </a:cubicBezTo>
                <a:cubicBezTo>
                  <a:pt x="2040" y="267"/>
                  <a:pt x="2040" y="267"/>
                  <a:pt x="2040" y="267"/>
                </a:cubicBezTo>
                <a:cubicBezTo>
                  <a:pt x="2039" y="269"/>
                  <a:pt x="2039" y="269"/>
                  <a:pt x="2039" y="269"/>
                </a:cubicBezTo>
                <a:cubicBezTo>
                  <a:pt x="2038" y="269"/>
                  <a:pt x="2038" y="269"/>
                  <a:pt x="2038" y="269"/>
                </a:cubicBezTo>
                <a:cubicBezTo>
                  <a:pt x="2038" y="270"/>
                  <a:pt x="2038" y="270"/>
                  <a:pt x="2038" y="270"/>
                </a:cubicBezTo>
                <a:cubicBezTo>
                  <a:pt x="2039" y="270"/>
                  <a:pt x="2039" y="270"/>
                  <a:pt x="2039" y="270"/>
                </a:cubicBezTo>
                <a:cubicBezTo>
                  <a:pt x="2040" y="270"/>
                  <a:pt x="2040" y="270"/>
                  <a:pt x="2040" y="270"/>
                </a:cubicBezTo>
                <a:cubicBezTo>
                  <a:pt x="2039" y="271"/>
                  <a:pt x="2039" y="271"/>
                  <a:pt x="2039" y="271"/>
                </a:cubicBezTo>
                <a:cubicBezTo>
                  <a:pt x="2040" y="273"/>
                  <a:pt x="2040" y="273"/>
                  <a:pt x="2040" y="273"/>
                </a:cubicBezTo>
                <a:cubicBezTo>
                  <a:pt x="2040" y="274"/>
                  <a:pt x="2040" y="274"/>
                  <a:pt x="2040" y="274"/>
                </a:cubicBezTo>
                <a:cubicBezTo>
                  <a:pt x="2040" y="275"/>
                  <a:pt x="2040" y="275"/>
                  <a:pt x="2040" y="275"/>
                </a:cubicBezTo>
                <a:cubicBezTo>
                  <a:pt x="2040" y="276"/>
                  <a:pt x="2040" y="276"/>
                  <a:pt x="2040" y="276"/>
                </a:cubicBezTo>
                <a:cubicBezTo>
                  <a:pt x="2040" y="277"/>
                  <a:pt x="2040" y="277"/>
                  <a:pt x="2040" y="277"/>
                </a:cubicBezTo>
                <a:cubicBezTo>
                  <a:pt x="2041" y="278"/>
                  <a:pt x="2041" y="278"/>
                  <a:pt x="2041" y="278"/>
                </a:cubicBezTo>
                <a:cubicBezTo>
                  <a:pt x="2042" y="278"/>
                  <a:pt x="2042" y="278"/>
                  <a:pt x="2042" y="278"/>
                </a:cubicBezTo>
                <a:cubicBezTo>
                  <a:pt x="2041" y="277"/>
                  <a:pt x="2041" y="277"/>
                  <a:pt x="2041" y="277"/>
                </a:cubicBezTo>
                <a:cubicBezTo>
                  <a:pt x="2041" y="276"/>
                  <a:pt x="2041" y="276"/>
                  <a:pt x="2041" y="276"/>
                </a:cubicBezTo>
                <a:cubicBezTo>
                  <a:pt x="2041" y="275"/>
                  <a:pt x="2041" y="275"/>
                  <a:pt x="2041" y="275"/>
                </a:cubicBezTo>
                <a:close/>
                <a:moveTo>
                  <a:pt x="1358" y="65"/>
                </a:moveTo>
                <a:cubicBezTo>
                  <a:pt x="1358" y="65"/>
                  <a:pt x="1358" y="65"/>
                  <a:pt x="1358" y="64"/>
                </a:cubicBezTo>
                <a:cubicBezTo>
                  <a:pt x="1358" y="64"/>
                  <a:pt x="1358" y="64"/>
                  <a:pt x="1358" y="63"/>
                </a:cubicBezTo>
                <a:cubicBezTo>
                  <a:pt x="1358" y="63"/>
                  <a:pt x="1358" y="63"/>
                  <a:pt x="1356" y="63"/>
                </a:cubicBezTo>
                <a:cubicBezTo>
                  <a:pt x="1356" y="63"/>
                  <a:pt x="1356" y="63"/>
                  <a:pt x="1356" y="62"/>
                </a:cubicBezTo>
                <a:cubicBezTo>
                  <a:pt x="1356" y="62"/>
                  <a:pt x="1356" y="62"/>
                  <a:pt x="1355" y="62"/>
                </a:cubicBezTo>
                <a:cubicBezTo>
                  <a:pt x="1355" y="62"/>
                  <a:pt x="1355" y="62"/>
                  <a:pt x="1355" y="63"/>
                </a:cubicBezTo>
                <a:cubicBezTo>
                  <a:pt x="1355" y="63"/>
                  <a:pt x="1355" y="63"/>
                  <a:pt x="1355" y="64"/>
                </a:cubicBezTo>
                <a:cubicBezTo>
                  <a:pt x="1355" y="64"/>
                  <a:pt x="1355" y="64"/>
                  <a:pt x="1357" y="65"/>
                </a:cubicBezTo>
                <a:cubicBezTo>
                  <a:pt x="1357" y="65"/>
                  <a:pt x="1357" y="65"/>
                  <a:pt x="1358" y="65"/>
                </a:cubicBezTo>
                <a:close/>
                <a:moveTo>
                  <a:pt x="1349" y="56"/>
                </a:moveTo>
                <a:cubicBezTo>
                  <a:pt x="1350" y="56"/>
                  <a:pt x="1350" y="56"/>
                  <a:pt x="1350" y="56"/>
                </a:cubicBezTo>
                <a:cubicBezTo>
                  <a:pt x="1351" y="56"/>
                  <a:pt x="1351" y="56"/>
                  <a:pt x="1351" y="56"/>
                </a:cubicBezTo>
                <a:cubicBezTo>
                  <a:pt x="1351" y="57"/>
                  <a:pt x="1351" y="57"/>
                  <a:pt x="1351" y="57"/>
                </a:cubicBezTo>
                <a:cubicBezTo>
                  <a:pt x="1352" y="56"/>
                  <a:pt x="1352" y="56"/>
                  <a:pt x="1352" y="56"/>
                </a:cubicBezTo>
                <a:cubicBezTo>
                  <a:pt x="1353" y="55"/>
                  <a:pt x="1353" y="55"/>
                  <a:pt x="1353" y="55"/>
                </a:cubicBezTo>
                <a:cubicBezTo>
                  <a:pt x="1353" y="54"/>
                  <a:pt x="1353" y="54"/>
                  <a:pt x="1353" y="54"/>
                </a:cubicBezTo>
                <a:cubicBezTo>
                  <a:pt x="1351" y="54"/>
                  <a:pt x="1351" y="54"/>
                  <a:pt x="1351" y="54"/>
                </a:cubicBezTo>
                <a:cubicBezTo>
                  <a:pt x="1351" y="53"/>
                  <a:pt x="1351" y="53"/>
                  <a:pt x="1351" y="53"/>
                </a:cubicBezTo>
                <a:cubicBezTo>
                  <a:pt x="1350" y="53"/>
                  <a:pt x="1350" y="53"/>
                  <a:pt x="1350" y="53"/>
                </a:cubicBezTo>
                <a:cubicBezTo>
                  <a:pt x="1349" y="53"/>
                  <a:pt x="1349" y="53"/>
                  <a:pt x="1349" y="53"/>
                </a:cubicBezTo>
                <a:cubicBezTo>
                  <a:pt x="1347" y="54"/>
                  <a:pt x="1347" y="54"/>
                  <a:pt x="1347" y="54"/>
                </a:cubicBezTo>
                <a:cubicBezTo>
                  <a:pt x="1347" y="55"/>
                  <a:pt x="1347" y="55"/>
                  <a:pt x="1347" y="55"/>
                </a:cubicBezTo>
                <a:cubicBezTo>
                  <a:pt x="1348" y="56"/>
                  <a:pt x="1348" y="56"/>
                  <a:pt x="1348" y="56"/>
                </a:cubicBezTo>
                <a:cubicBezTo>
                  <a:pt x="1349" y="56"/>
                  <a:pt x="1349" y="56"/>
                  <a:pt x="1349" y="56"/>
                </a:cubicBezTo>
                <a:close/>
                <a:moveTo>
                  <a:pt x="2025" y="435"/>
                </a:moveTo>
                <a:cubicBezTo>
                  <a:pt x="2025" y="434"/>
                  <a:pt x="2025" y="434"/>
                  <a:pt x="2025" y="434"/>
                </a:cubicBezTo>
                <a:cubicBezTo>
                  <a:pt x="2026" y="432"/>
                  <a:pt x="2026" y="432"/>
                  <a:pt x="2026" y="432"/>
                </a:cubicBezTo>
                <a:cubicBezTo>
                  <a:pt x="2027" y="431"/>
                  <a:pt x="2027" y="431"/>
                  <a:pt x="2027" y="431"/>
                </a:cubicBezTo>
                <a:cubicBezTo>
                  <a:pt x="2026" y="431"/>
                  <a:pt x="2026" y="431"/>
                  <a:pt x="2026" y="431"/>
                </a:cubicBezTo>
                <a:cubicBezTo>
                  <a:pt x="2025" y="431"/>
                  <a:pt x="2025" y="431"/>
                  <a:pt x="2025" y="431"/>
                </a:cubicBezTo>
                <a:cubicBezTo>
                  <a:pt x="2025" y="432"/>
                  <a:pt x="2025" y="432"/>
                  <a:pt x="2025" y="432"/>
                </a:cubicBezTo>
                <a:cubicBezTo>
                  <a:pt x="2024" y="433"/>
                  <a:pt x="2024" y="433"/>
                  <a:pt x="2024" y="433"/>
                </a:cubicBezTo>
                <a:cubicBezTo>
                  <a:pt x="2024" y="434"/>
                  <a:pt x="2024" y="434"/>
                  <a:pt x="2024" y="434"/>
                </a:cubicBezTo>
                <a:cubicBezTo>
                  <a:pt x="2023" y="434"/>
                  <a:pt x="2023" y="434"/>
                  <a:pt x="2023" y="434"/>
                </a:cubicBezTo>
                <a:cubicBezTo>
                  <a:pt x="2023" y="435"/>
                  <a:pt x="2023" y="435"/>
                  <a:pt x="2023" y="435"/>
                </a:cubicBezTo>
                <a:cubicBezTo>
                  <a:pt x="2022" y="436"/>
                  <a:pt x="2022" y="436"/>
                  <a:pt x="2022" y="436"/>
                </a:cubicBezTo>
                <a:cubicBezTo>
                  <a:pt x="2022" y="438"/>
                  <a:pt x="2022" y="438"/>
                  <a:pt x="2022" y="438"/>
                </a:cubicBezTo>
                <a:cubicBezTo>
                  <a:pt x="2024" y="437"/>
                  <a:pt x="2024" y="437"/>
                  <a:pt x="2024" y="437"/>
                </a:cubicBezTo>
                <a:cubicBezTo>
                  <a:pt x="2025" y="435"/>
                  <a:pt x="2025" y="435"/>
                  <a:pt x="2025" y="435"/>
                </a:cubicBezTo>
                <a:close/>
                <a:moveTo>
                  <a:pt x="1353" y="61"/>
                </a:moveTo>
                <a:cubicBezTo>
                  <a:pt x="1353" y="61"/>
                  <a:pt x="1353" y="61"/>
                  <a:pt x="1351" y="62"/>
                </a:cubicBezTo>
                <a:cubicBezTo>
                  <a:pt x="1351" y="62"/>
                  <a:pt x="1351" y="62"/>
                  <a:pt x="1351" y="63"/>
                </a:cubicBezTo>
                <a:cubicBezTo>
                  <a:pt x="1351" y="63"/>
                  <a:pt x="1351" y="63"/>
                  <a:pt x="1352" y="63"/>
                </a:cubicBezTo>
                <a:cubicBezTo>
                  <a:pt x="1352" y="63"/>
                  <a:pt x="1352" y="63"/>
                  <a:pt x="1353" y="63"/>
                </a:cubicBezTo>
                <a:cubicBezTo>
                  <a:pt x="1353" y="63"/>
                  <a:pt x="1353" y="63"/>
                  <a:pt x="1354" y="62"/>
                </a:cubicBezTo>
                <a:cubicBezTo>
                  <a:pt x="1354" y="62"/>
                  <a:pt x="1354" y="62"/>
                  <a:pt x="1354" y="61"/>
                </a:cubicBezTo>
                <a:cubicBezTo>
                  <a:pt x="1354" y="61"/>
                  <a:pt x="1354" y="61"/>
                  <a:pt x="1353" y="60"/>
                </a:cubicBezTo>
                <a:cubicBezTo>
                  <a:pt x="1353" y="60"/>
                  <a:pt x="1353" y="60"/>
                  <a:pt x="1353" y="61"/>
                </a:cubicBezTo>
                <a:close/>
                <a:moveTo>
                  <a:pt x="1353" y="53"/>
                </a:moveTo>
                <a:cubicBezTo>
                  <a:pt x="1353" y="54"/>
                  <a:pt x="1353" y="54"/>
                  <a:pt x="1353" y="54"/>
                </a:cubicBezTo>
                <a:cubicBezTo>
                  <a:pt x="1354" y="54"/>
                  <a:pt x="1354" y="54"/>
                  <a:pt x="1354" y="54"/>
                </a:cubicBezTo>
                <a:cubicBezTo>
                  <a:pt x="1353" y="53"/>
                  <a:pt x="1353" y="53"/>
                  <a:pt x="1353" y="53"/>
                </a:cubicBezTo>
                <a:close/>
                <a:moveTo>
                  <a:pt x="1352" y="84"/>
                </a:moveTo>
                <a:cubicBezTo>
                  <a:pt x="1353" y="84"/>
                  <a:pt x="1353" y="84"/>
                  <a:pt x="1353" y="84"/>
                </a:cubicBezTo>
                <a:cubicBezTo>
                  <a:pt x="1352" y="83"/>
                  <a:pt x="1352" y="83"/>
                  <a:pt x="1352" y="83"/>
                </a:cubicBezTo>
                <a:cubicBezTo>
                  <a:pt x="1352" y="82"/>
                  <a:pt x="1352" y="82"/>
                  <a:pt x="1352" y="82"/>
                </a:cubicBezTo>
                <a:cubicBezTo>
                  <a:pt x="1351" y="82"/>
                  <a:pt x="1351" y="82"/>
                  <a:pt x="1351" y="82"/>
                </a:cubicBezTo>
                <a:cubicBezTo>
                  <a:pt x="1350" y="83"/>
                  <a:pt x="1350" y="83"/>
                  <a:pt x="1350" y="83"/>
                </a:cubicBezTo>
                <a:cubicBezTo>
                  <a:pt x="1350" y="84"/>
                  <a:pt x="1350" y="84"/>
                  <a:pt x="1350" y="84"/>
                </a:cubicBezTo>
                <a:cubicBezTo>
                  <a:pt x="1351" y="84"/>
                  <a:pt x="1351" y="84"/>
                  <a:pt x="1351" y="84"/>
                </a:cubicBezTo>
                <a:cubicBezTo>
                  <a:pt x="1352" y="84"/>
                  <a:pt x="1352" y="84"/>
                  <a:pt x="1352" y="84"/>
                </a:cubicBezTo>
                <a:close/>
                <a:moveTo>
                  <a:pt x="1354" y="80"/>
                </a:moveTo>
                <a:cubicBezTo>
                  <a:pt x="1354" y="79"/>
                  <a:pt x="1354" y="79"/>
                  <a:pt x="1354" y="79"/>
                </a:cubicBezTo>
                <a:cubicBezTo>
                  <a:pt x="1353" y="79"/>
                  <a:pt x="1353" y="79"/>
                  <a:pt x="1353" y="79"/>
                </a:cubicBezTo>
                <a:cubicBezTo>
                  <a:pt x="1353" y="80"/>
                  <a:pt x="1353" y="80"/>
                  <a:pt x="1353" y="80"/>
                </a:cubicBezTo>
                <a:cubicBezTo>
                  <a:pt x="1352" y="80"/>
                  <a:pt x="1352" y="80"/>
                  <a:pt x="1352" y="80"/>
                </a:cubicBezTo>
                <a:cubicBezTo>
                  <a:pt x="1353" y="81"/>
                  <a:pt x="1353" y="81"/>
                  <a:pt x="1353" y="81"/>
                </a:cubicBezTo>
                <a:cubicBezTo>
                  <a:pt x="1354" y="80"/>
                  <a:pt x="1354" y="80"/>
                  <a:pt x="1354" y="80"/>
                </a:cubicBezTo>
                <a:close/>
                <a:moveTo>
                  <a:pt x="1351" y="81"/>
                </a:moveTo>
                <a:cubicBezTo>
                  <a:pt x="1351" y="80"/>
                  <a:pt x="1351" y="80"/>
                  <a:pt x="1351" y="80"/>
                </a:cubicBezTo>
                <a:cubicBezTo>
                  <a:pt x="1350" y="81"/>
                  <a:pt x="1350" y="81"/>
                  <a:pt x="1350" y="81"/>
                </a:cubicBezTo>
                <a:cubicBezTo>
                  <a:pt x="1351" y="81"/>
                  <a:pt x="1351" y="81"/>
                  <a:pt x="1351" y="81"/>
                </a:cubicBezTo>
                <a:close/>
                <a:moveTo>
                  <a:pt x="1359" y="75"/>
                </a:moveTo>
                <a:cubicBezTo>
                  <a:pt x="1360" y="75"/>
                  <a:pt x="1360" y="75"/>
                  <a:pt x="1360" y="75"/>
                </a:cubicBezTo>
                <a:cubicBezTo>
                  <a:pt x="1360" y="74"/>
                  <a:pt x="1360" y="74"/>
                  <a:pt x="1360" y="74"/>
                </a:cubicBezTo>
                <a:cubicBezTo>
                  <a:pt x="1359" y="73"/>
                  <a:pt x="1359" y="73"/>
                  <a:pt x="1359" y="73"/>
                </a:cubicBezTo>
                <a:cubicBezTo>
                  <a:pt x="1359" y="74"/>
                  <a:pt x="1359" y="74"/>
                  <a:pt x="1359" y="74"/>
                </a:cubicBezTo>
                <a:cubicBezTo>
                  <a:pt x="1358" y="74"/>
                  <a:pt x="1358" y="74"/>
                  <a:pt x="1358" y="74"/>
                </a:cubicBezTo>
                <a:cubicBezTo>
                  <a:pt x="1357" y="74"/>
                  <a:pt x="1357" y="74"/>
                  <a:pt x="1357" y="74"/>
                </a:cubicBezTo>
                <a:cubicBezTo>
                  <a:pt x="1358" y="75"/>
                  <a:pt x="1358" y="75"/>
                  <a:pt x="1358" y="75"/>
                </a:cubicBezTo>
                <a:cubicBezTo>
                  <a:pt x="1359" y="75"/>
                  <a:pt x="1359" y="75"/>
                  <a:pt x="1359" y="75"/>
                </a:cubicBezTo>
                <a:close/>
                <a:moveTo>
                  <a:pt x="1357" y="56"/>
                </a:moveTo>
                <a:cubicBezTo>
                  <a:pt x="1357" y="56"/>
                  <a:pt x="1357" y="56"/>
                  <a:pt x="1357" y="55"/>
                </a:cubicBezTo>
                <a:cubicBezTo>
                  <a:pt x="1357" y="55"/>
                  <a:pt x="1357" y="55"/>
                  <a:pt x="1357" y="54"/>
                </a:cubicBezTo>
                <a:cubicBezTo>
                  <a:pt x="1357" y="54"/>
                  <a:pt x="1357" y="54"/>
                  <a:pt x="1356" y="54"/>
                </a:cubicBezTo>
                <a:cubicBezTo>
                  <a:pt x="1356" y="54"/>
                  <a:pt x="1356" y="54"/>
                  <a:pt x="1355" y="54"/>
                </a:cubicBezTo>
                <a:cubicBezTo>
                  <a:pt x="1355" y="54"/>
                  <a:pt x="1355" y="54"/>
                  <a:pt x="1355" y="55"/>
                </a:cubicBezTo>
                <a:cubicBezTo>
                  <a:pt x="1355" y="55"/>
                  <a:pt x="1355" y="55"/>
                  <a:pt x="1355" y="56"/>
                </a:cubicBezTo>
                <a:cubicBezTo>
                  <a:pt x="1355" y="56"/>
                  <a:pt x="1355" y="56"/>
                  <a:pt x="1356" y="56"/>
                </a:cubicBezTo>
                <a:cubicBezTo>
                  <a:pt x="1356" y="56"/>
                  <a:pt x="1356" y="56"/>
                  <a:pt x="1357" y="56"/>
                </a:cubicBezTo>
                <a:close/>
                <a:moveTo>
                  <a:pt x="1358" y="68"/>
                </a:moveTo>
                <a:cubicBezTo>
                  <a:pt x="1358" y="68"/>
                  <a:pt x="1358" y="68"/>
                  <a:pt x="1357" y="69"/>
                </a:cubicBezTo>
                <a:cubicBezTo>
                  <a:pt x="1357" y="69"/>
                  <a:pt x="1357" y="69"/>
                  <a:pt x="1357" y="70"/>
                </a:cubicBezTo>
                <a:cubicBezTo>
                  <a:pt x="1357" y="70"/>
                  <a:pt x="1357" y="70"/>
                  <a:pt x="1358" y="70"/>
                </a:cubicBezTo>
                <a:cubicBezTo>
                  <a:pt x="1358" y="70"/>
                  <a:pt x="1358" y="70"/>
                  <a:pt x="1359" y="70"/>
                </a:cubicBezTo>
                <a:cubicBezTo>
                  <a:pt x="1359" y="70"/>
                  <a:pt x="1359" y="70"/>
                  <a:pt x="1360" y="69"/>
                </a:cubicBezTo>
                <a:cubicBezTo>
                  <a:pt x="1360" y="69"/>
                  <a:pt x="1360" y="69"/>
                  <a:pt x="1360" y="68"/>
                </a:cubicBezTo>
                <a:cubicBezTo>
                  <a:pt x="1360" y="68"/>
                  <a:pt x="1360" y="68"/>
                  <a:pt x="1359" y="66"/>
                </a:cubicBezTo>
                <a:cubicBezTo>
                  <a:pt x="1359" y="66"/>
                  <a:pt x="1359" y="66"/>
                  <a:pt x="1358" y="67"/>
                </a:cubicBezTo>
                <a:cubicBezTo>
                  <a:pt x="1358" y="67"/>
                  <a:pt x="1358" y="67"/>
                  <a:pt x="1358" y="68"/>
                </a:cubicBezTo>
                <a:close/>
                <a:moveTo>
                  <a:pt x="1352" y="76"/>
                </a:moveTo>
                <a:cubicBezTo>
                  <a:pt x="1352" y="76"/>
                  <a:pt x="1352" y="76"/>
                  <a:pt x="1352" y="75"/>
                </a:cubicBezTo>
                <a:cubicBezTo>
                  <a:pt x="1352" y="75"/>
                  <a:pt x="1352" y="75"/>
                  <a:pt x="1353" y="75"/>
                </a:cubicBezTo>
                <a:cubicBezTo>
                  <a:pt x="1353" y="75"/>
                  <a:pt x="1353" y="75"/>
                  <a:pt x="1354" y="75"/>
                </a:cubicBezTo>
                <a:cubicBezTo>
                  <a:pt x="1354" y="75"/>
                  <a:pt x="1354" y="75"/>
                  <a:pt x="1355" y="75"/>
                </a:cubicBezTo>
                <a:cubicBezTo>
                  <a:pt x="1355" y="75"/>
                  <a:pt x="1355" y="75"/>
                  <a:pt x="1355" y="74"/>
                </a:cubicBezTo>
                <a:cubicBezTo>
                  <a:pt x="1355" y="74"/>
                  <a:pt x="1355" y="74"/>
                  <a:pt x="1354" y="73"/>
                </a:cubicBezTo>
                <a:cubicBezTo>
                  <a:pt x="1354" y="73"/>
                  <a:pt x="1354" y="73"/>
                  <a:pt x="1353" y="73"/>
                </a:cubicBezTo>
                <a:cubicBezTo>
                  <a:pt x="1353" y="73"/>
                  <a:pt x="1353" y="73"/>
                  <a:pt x="1352" y="72"/>
                </a:cubicBezTo>
                <a:cubicBezTo>
                  <a:pt x="1352" y="72"/>
                  <a:pt x="1352" y="72"/>
                  <a:pt x="1351" y="73"/>
                </a:cubicBezTo>
                <a:cubicBezTo>
                  <a:pt x="1351" y="73"/>
                  <a:pt x="1351" y="73"/>
                  <a:pt x="1350" y="74"/>
                </a:cubicBezTo>
                <a:cubicBezTo>
                  <a:pt x="1350" y="74"/>
                  <a:pt x="1350" y="74"/>
                  <a:pt x="1350" y="75"/>
                </a:cubicBezTo>
                <a:cubicBezTo>
                  <a:pt x="1350" y="75"/>
                  <a:pt x="1350" y="75"/>
                  <a:pt x="1351" y="76"/>
                </a:cubicBezTo>
                <a:cubicBezTo>
                  <a:pt x="1351" y="76"/>
                  <a:pt x="1351" y="76"/>
                  <a:pt x="1352" y="76"/>
                </a:cubicBezTo>
                <a:close/>
                <a:moveTo>
                  <a:pt x="1350" y="72"/>
                </a:moveTo>
                <a:cubicBezTo>
                  <a:pt x="1350" y="72"/>
                  <a:pt x="1350" y="72"/>
                  <a:pt x="1349" y="72"/>
                </a:cubicBezTo>
                <a:cubicBezTo>
                  <a:pt x="1349" y="72"/>
                  <a:pt x="1349" y="72"/>
                  <a:pt x="1348" y="72"/>
                </a:cubicBezTo>
                <a:cubicBezTo>
                  <a:pt x="1348" y="72"/>
                  <a:pt x="1348" y="72"/>
                  <a:pt x="1347" y="71"/>
                </a:cubicBezTo>
                <a:cubicBezTo>
                  <a:pt x="1347" y="71"/>
                  <a:pt x="1347" y="71"/>
                  <a:pt x="1345" y="71"/>
                </a:cubicBezTo>
                <a:cubicBezTo>
                  <a:pt x="1345" y="71"/>
                  <a:pt x="1345" y="71"/>
                  <a:pt x="1344" y="72"/>
                </a:cubicBezTo>
                <a:cubicBezTo>
                  <a:pt x="1344" y="72"/>
                  <a:pt x="1344" y="72"/>
                  <a:pt x="1343" y="72"/>
                </a:cubicBezTo>
                <a:cubicBezTo>
                  <a:pt x="1343" y="72"/>
                  <a:pt x="1343" y="72"/>
                  <a:pt x="1343" y="73"/>
                </a:cubicBezTo>
                <a:cubicBezTo>
                  <a:pt x="1343" y="73"/>
                  <a:pt x="1343" y="73"/>
                  <a:pt x="1344" y="74"/>
                </a:cubicBezTo>
                <a:cubicBezTo>
                  <a:pt x="1344" y="74"/>
                  <a:pt x="1344" y="74"/>
                  <a:pt x="1346" y="74"/>
                </a:cubicBezTo>
                <a:cubicBezTo>
                  <a:pt x="1347" y="74"/>
                  <a:pt x="1347" y="74"/>
                  <a:pt x="1347" y="74"/>
                </a:cubicBezTo>
                <a:cubicBezTo>
                  <a:pt x="1347" y="74"/>
                  <a:pt x="1347" y="74"/>
                  <a:pt x="1350" y="73"/>
                </a:cubicBezTo>
                <a:cubicBezTo>
                  <a:pt x="1350" y="73"/>
                  <a:pt x="1350" y="73"/>
                  <a:pt x="1350" y="72"/>
                </a:cubicBezTo>
                <a:close/>
                <a:moveTo>
                  <a:pt x="1353" y="288"/>
                </a:moveTo>
                <a:cubicBezTo>
                  <a:pt x="1352" y="287"/>
                  <a:pt x="1352" y="287"/>
                  <a:pt x="1352" y="287"/>
                </a:cubicBezTo>
                <a:cubicBezTo>
                  <a:pt x="1351" y="287"/>
                  <a:pt x="1351" y="287"/>
                  <a:pt x="1351" y="287"/>
                </a:cubicBezTo>
                <a:cubicBezTo>
                  <a:pt x="1351" y="288"/>
                  <a:pt x="1351" y="288"/>
                  <a:pt x="1351" y="288"/>
                </a:cubicBezTo>
                <a:cubicBezTo>
                  <a:pt x="1352" y="288"/>
                  <a:pt x="1352" y="288"/>
                  <a:pt x="1352" y="288"/>
                </a:cubicBezTo>
                <a:cubicBezTo>
                  <a:pt x="1353" y="288"/>
                  <a:pt x="1353" y="288"/>
                  <a:pt x="1353" y="288"/>
                </a:cubicBezTo>
                <a:close/>
                <a:moveTo>
                  <a:pt x="1542" y="215"/>
                </a:moveTo>
                <a:cubicBezTo>
                  <a:pt x="1542" y="216"/>
                  <a:pt x="1542" y="216"/>
                  <a:pt x="1542" y="216"/>
                </a:cubicBezTo>
                <a:cubicBezTo>
                  <a:pt x="1542" y="217"/>
                  <a:pt x="1542" y="217"/>
                  <a:pt x="1542" y="217"/>
                </a:cubicBezTo>
                <a:cubicBezTo>
                  <a:pt x="1543" y="216"/>
                  <a:pt x="1543" y="216"/>
                  <a:pt x="1543" y="216"/>
                </a:cubicBezTo>
                <a:cubicBezTo>
                  <a:pt x="1542" y="215"/>
                  <a:pt x="1542" y="215"/>
                  <a:pt x="1542" y="215"/>
                </a:cubicBezTo>
                <a:close/>
                <a:moveTo>
                  <a:pt x="1348" y="79"/>
                </a:moveTo>
                <a:cubicBezTo>
                  <a:pt x="1349" y="80"/>
                  <a:pt x="1349" y="80"/>
                  <a:pt x="1349" y="80"/>
                </a:cubicBezTo>
                <a:cubicBezTo>
                  <a:pt x="1349" y="79"/>
                  <a:pt x="1349" y="79"/>
                  <a:pt x="1349" y="79"/>
                </a:cubicBezTo>
                <a:cubicBezTo>
                  <a:pt x="1349" y="78"/>
                  <a:pt x="1349" y="78"/>
                  <a:pt x="1349" y="78"/>
                </a:cubicBezTo>
                <a:cubicBezTo>
                  <a:pt x="1348" y="78"/>
                  <a:pt x="1348" y="78"/>
                  <a:pt x="1348" y="78"/>
                </a:cubicBezTo>
                <a:cubicBezTo>
                  <a:pt x="1347" y="78"/>
                  <a:pt x="1347" y="78"/>
                  <a:pt x="1347" y="78"/>
                </a:cubicBezTo>
                <a:cubicBezTo>
                  <a:pt x="1348" y="79"/>
                  <a:pt x="1348" y="79"/>
                  <a:pt x="1348" y="79"/>
                </a:cubicBezTo>
                <a:close/>
                <a:moveTo>
                  <a:pt x="1350" y="50"/>
                </a:moveTo>
                <a:cubicBezTo>
                  <a:pt x="1352" y="49"/>
                  <a:pt x="1352" y="49"/>
                  <a:pt x="1352" y="49"/>
                </a:cubicBezTo>
                <a:cubicBezTo>
                  <a:pt x="1353" y="49"/>
                  <a:pt x="1353" y="49"/>
                  <a:pt x="1353" y="49"/>
                </a:cubicBezTo>
                <a:cubicBezTo>
                  <a:pt x="1353" y="48"/>
                  <a:pt x="1353" y="48"/>
                  <a:pt x="1353" y="48"/>
                </a:cubicBezTo>
                <a:cubicBezTo>
                  <a:pt x="1354" y="48"/>
                  <a:pt x="1354" y="48"/>
                  <a:pt x="1354" y="48"/>
                </a:cubicBezTo>
                <a:cubicBezTo>
                  <a:pt x="1353" y="47"/>
                  <a:pt x="1353" y="47"/>
                  <a:pt x="1353" y="47"/>
                </a:cubicBezTo>
                <a:cubicBezTo>
                  <a:pt x="1353" y="46"/>
                  <a:pt x="1353" y="46"/>
                  <a:pt x="1353" y="46"/>
                </a:cubicBezTo>
                <a:cubicBezTo>
                  <a:pt x="1352" y="45"/>
                  <a:pt x="1352" y="45"/>
                  <a:pt x="1352" y="45"/>
                </a:cubicBezTo>
                <a:cubicBezTo>
                  <a:pt x="1351" y="46"/>
                  <a:pt x="1351" y="46"/>
                  <a:pt x="1351" y="46"/>
                </a:cubicBezTo>
                <a:cubicBezTo>
                  <a:pt x="1350" y="46"/>
                  <a:pt x="1350" y="46"/>
                  <a:pt x="1350" y="46"/>
                </a:cubicBezTo>
                <a:cubicBezTo>
                  <a:pt x="1349" y="47"/>
                  <a:pt x="1349" y="47"/>
                  <a:pt x="1349" y="47"/>
                </a:cubicBezTo>
                <a:cubicBezTo>
                  <a:pt x="1349" y="48"/>
                  <a:pt x="1349" y="48"/>
                  <a:pt x="1349" y="48"/>
                </a:cubicBezTo>
                <a:cubicBezTo>
                  <a:pt x="1350" y="49"/>
                  <a:pt x="1350" y="49"/>
                  <a:pt x="1350" y="49"/>
                </a:cubicBezTo>
                <a:lnTo>
                  <a:pt x="1350" y="50"/>
                </a:lnTo>
                <a:close/>
                <a:moveTo>
                  <a:pt x="2035" y="410"/>
                </a:moveTo>
                <a:cubicBezTo>
                  <a:pt x="2035" y="411"/>
                  <a:pt x="2035" y="411"/>
                  <a:pt x="2035" y="411"/>
                </a:cubicBezTo>
                <a:cubicBezTo>
                  <a:pt x="2036" y="411"/>
                  <a:pt x="2036" y="411"/>
                  <a:pt x="2036" y="411"/>
                </a:cubicBezTo>
                <a:cubicBezTo>
                  <a:pt x="2035" y="410"/>
                  <a:pt x="2035" y="410"/>
                  <a:pt x="2035" y="410"/>
                </a:cubicBezTo>
                <a:close/>
                <a:moveTo>
                  <a:pt x="2040" y="380"/>
                </a:moveTo>
                <a:cubicBezTo>
                  <a:pt x="2040" y="382"/>
                  <a:pt x="2040" y="382"/>
                  <a:pt x="2040" y="382"/>
                </a:cubicBezTo>
                <a:cubicBezTo>
                  <a:pt x="2040" y="383"/>
                  <a:pt x="2040" y="383"/>
                  <a:pt x="2040" y="383"/>
                </a:cubicBezTo>
                <a:cubicBezTo>
                  <a:pt x="2039" y="383"/>
                  <a:pt x="2039" y="383"/>
                  <a:pt x="2039" y="383"/>
                </a:cubicBezTo>
                <a:cubicBezTo>
                  <a:pt x="2038" y="385"/>
                  <a:pt x="2038" y="385"/>
                  <a:pt x="2038" y="385"/>
                </a:cubicBezTo>
                <a:cubicBezTo>
                  <a:pt x="2037" y="385"/>
                  <a:pt x="2037" y="385"/>
                  <a:pt x="2037" y="385"/>
                </a:cubicBezTo>
                <a:cubicBezTo>
                  <a:pt x="2038" y="386"/>
                  <a:pt x="2038" y="386"/>
                  <a:pt x="2038" y="386"/>
                </a:cubicBezTo>
                <a:cubicBezTo>
                  <a:pt x="2038" y="387"/>
                  <a:pt x="2038" y="387"/>
                  <a:pt x="2038" y="387"/>
                </a:cubicBezTo>
                <a:cubicBezTo>
                  <a:pt x="2037" y="387"/>
                  <a:pt x="2037" y="387"/>
                  <a:pt x="2037" y="387"/>
                </a:cubicBezTo>
                <a:cubicBezTo>
                  <a:pt x="2038" y="388"/>
                  <a:pt x="2038" y="388"/>
                  <a:pt x="2038" y="388"/>
                </a:cubicBezTo>
                <a:cubicBezTo>
                  <a:pt x="2039" y="388"/>
                  <a:pt x="2039" y="388"/>
                  <a:pt x="2039" y="388"/>
                </a:cubicBezTo>
                <a:cubicBezTo>
                  <a:pt x="2040" y="388"/>
                  <a:pt x="2040" y="388"/>
                  <a:pt x="2040" y="388"/>
                </a:cubicBezTo>
                <a:cubicBezTo>
                  <a:pt x="2040" y="387"/>
                  <a:pt x="2040" y="387"/>
                  <a:pt x="2040" y="387"/>
                </a:cubicBezTo>
                <a:cubicBezTo>
                  <a:pt x="2040" y="386"/>
                  <a:pt x="2040" y="386"/>
                  <a:pt x="2040" y="386"/>
                </a:cubicBezTo>
                <a:cubicBezTo>
                  <a:pt x="2041" y="386"/>
                  <a:pt x="2041" y="386"/>
                  <a:pt x="2041" y="386"/>
                </a:cubicBezTo>
                <a:cubicBezTo>
                  <a:pt x="2042" y="384"/>
                  <a:pt x="2042" y="384"/>
                  <a:pt x="2042" y="384"/>
                </a:cubicBezTo>
                <a:cubicBezTo>
                  <a:pt x="2042" y="383"/>
                  <a:pt x="2042" y="383"/>
                  <a:pt x="2042" y="383"/>
                </a:cubicBezTo>
                <a:cubicBezTo>
                  <a:pt x="2042" y="382"/>
                  <a:pt x="2042" y="382"/>
                  <a:pt x="2042" y="382"/>
                </a:cubicBezTo>
                <a:cubicBezTo>
                  <a:pt x="2043" y="381"/>
                  <a:pt x="2043" y="381"/>
                  <a:pt x="2043" y="381"/>
                </a:cubicBezTo>
                <a:cubicBezTo>
                  <a:pt x="2042" y="380"/>
                  <a:pt x="2042" y="380"/>
                  <a:pt x="2042" y="380"/>
                </a:cubicBezTo>
                <a:cubicBezTo>
                  <a:pt x="2040" y="379"/>
                  <a:pt x="2040" y="379"/>
                  <a:pt x="2040" y="379"/>
                </a:cubicBezTo>
                <a:cubicBezTo>
                  <a:pt x="2040" y="380"/>
                  <a:pt x="2040" y="380"/>
                  <a:pt x="2040" y="380"/>
                </a:cubicBezTo>
                <a:close/>
                <a:moveTo>
                  <a:pt x="2038" y="394"/>
                </a:moveTo>
                <a:cubicBezTo>
                  <a:pt x="2037" y="395"/>
                  <a:pt x="2037" y="395"/>
                  <a:pt x="2037" y="395"/>
                </a:cubicBezTo>
                <a:cubicBezTo>
                  <a:pt x="2038" y="396"/>
                  <a:pt x="2038" y="396"/>
                  <a:pt x="2038" y="396"/>
                </a:cubicBezTo>
                <a:cubicBezTo>
                  <a:pt x="2039" y="395"/>
                  <a:pt x="2039" y="395"/>
                  <a:pt x="2039" y="395"/>
                </a:cubicBezTo>
                <a:cubicBezTo>
                  <a:pt x="2038" y="394"/>
                  <a:pt x="2038" y="394"/>
                  <a:pt x="2038" y="394"/>
                </a:cubicBezTo>
                <a:close/>
                <a:moveTo>
                  <a:pt x="1356" y="87"/>
                </a:moveTo>
                <a:cubicBezTo>
                  <a:pt x="1357" y="87"/>
                  <a:pt x="1357" y="87"/>
                  <a:pt x="1357" y="87"/>
                </a:cubicBezTo>
                <a:cubicBezTo>
                  <a:pt x="1358" y="86"/>
                  <a:pt x="1358" y="86"/>
                  <a:pt x="1358" y="86"/>
                </a:cubicBezTo>
                <a:cubicBezTo>
                  <a:pt x="1360" y="86"/>
                  <a:pt x="1360" y="86"/>
                  <a:pt x="1360" y="86"/>
                </a:cubicBezTo>
                <a:cubicBezTo>
                  <a:pt x="1360" y="85"/>
                  <a:pt x="1360" y="85"/>
                  <a:pt x="1360" y="85"/>
                </a:cubicBezTo>
                <a:cubicBezTo>
                  <a:pt x="1359" y="84"/>
                  <a:pt x="1359" y="84"/>
                  <a:pt x="1359" y="84"/>
                </a:cubicBezTo>
                <a:cubicBezTo>
                  <a:pt x="1359" y="83"/>
                  <a:pt x="1359" y="83"/>
                  <a:pt x="1359" y="83"/>
                </a:cubicBezTo>
                <a:cubicBezTo>
                  <a:pt x="1359" y="82"/>
                  <a:pt x="1359" y="82"/>
                  <a:pt x="1359" y="82"/>
                </a:cubicBezTo>
                <a:cubicBezTo>
                  <a:pt x="1358" y="80"/>
                  <a:pt x="1358" y="80"/>
                  <a:pt x="1358" y="80"/>
                </a:cubicBezTo>
                <a:cubicBezTo>
                  <a:pt x="1357" y="80"/>
                  <a:pt x="1357" y="80"/>
                  <a:pt x="1357" y="80"/>
                </a:cubicBezTo>
                <a:cubicBezTo>
                  <a:pt x="1355" y="80"/>
                  <a:pt x="1355" y="80"/>
                  <a:pt x="1355" y="80"/>
                </a:cubicBezTo>
                <a:cubicBezTo>
                  <a:pt x="1354" y="81"/>
                  <a:pt x="1354" y="81"/>
                  <a:pt x="1354" y="81"/>
                </a:cubicBezTo>
                <a:cubicBezTo>
                  <a:pt x="1354" y="82"/>
                  <a:pt x="1354" y="82"/>
                  <a:pt x="1354" y="82"/>
                </a:cubicBezTo>
                <a:cubicBezTo>
                  <a:pt x="1355" y="84"/>
                  <a:pt x="1355" y="84"/>
                  <a:pt x="1355" y="84"/>
                </a:cubicBezTo>
                <a:cubicBezTo>
                  <a:pt x="1355" y="86"/>
                  <a:pt x="1355" y="86"/>
                  <a:pt x="1355" y="86"/>
                </a:cubicBezTo>
                <a:cubicBezTo>
                  <a:pt x="1356" y="87"/>
                  <a:pt x="1356" y="87"/>
                  <a:pt x="1356" y="87"/>
                </a:cubicBezTo>
                <a:close/>
                <a:moveTo>
                  <a:pt x="2043" y="379"/>
                </a:moveTo>
                <a:cubicBezTo>
                  <a:pt x="2043" y="378"/>
                  <a:pt x="2043" y="378"/>
                  <a:pt x="2043" y="378"/>
                </a:cubicBezTo>
                <a:cubicBezTo>
                  <a:pt x="2042" y="377"/>
                  <a:pt x="2042" y="377"/>
                  <a:pt x="2042" y="377"/>
                </a:cubicBezTo>
                <a:cubicBezTo>
                  <a:pt x="2042" y="378"/>
                  <a:pt x="2042" y="378"/>
                  <a:pt x="2042" y="378"/>
                </a:cubicBezTo>
                <a:cubicBezTo>
                  <a:pt x="2042" y="379"/>
                  <a:pt x="2042" y="379"/>
                  <a:pt x="2042" y="379"/>
                </a:cubicBezTo>
                <a:cubicBezTo>
                  <a:pt x="2042" y="380"/>
                  <a:pt x="2042" y="380"/>
                  <a:pt x="2042" y="380"/>
                </a:cubicBezTo>
                <a:cubicBezTo>
                  <a:pt x="2043" y="380"/>
                  <a:pt x="2043" y="380"/>
                  <a:pt x="2043" y="380"/>
                </a:cubicBezTo>
                <a:cubicBezTo>
                  <a:pt x="2043" y="379"/>
                  <a:pt x="2043" y="379"/>
                  <a:pt x="2043" y="379"/>
                </a:cubicBezTo>
                <a:close/>
                <a:moveTo>
                  <a:pt x="2012" y="445"/>
                </a:moveTo>
                <a:cubicBezTo>
                  <a:pt x="2011" y="445"/>
                  <a:pt x="2011" y="445"/>
                  <a:pt x="2011" y="445"/>
                </a:cubicBezTo>
                <a:cubicBezTo>
                  <a:pt x="2011" y="446"/>
                  <a:pt x="2011" y="446"/>
                  <a:pt x="2011" y="446"/>
                </a:cubicBezTo>
                <a:cubicBezTo>
                  <a:pt x="2011" y="447"/>
                  <a:pt x="2011" y="447"/>
                  <a:pt x="2011" y="447"/>
                </a:cubicBezTo>
                <a:cubicBezTo>
                  <a:pt x="2010" y="448"/>
                  <a:pt x="2010" y="448"/>
                  <a:pt x="2010" y="448"/>
                </a:cubicBezTo>
                <a:cubicBezTo>
                  <a:pt x="2010" y="449"/>
                  <a:pt x="2010" y="449"/>
                  <a:pt x="2010" y="449"/>
                </a:cubicBezTo>
                <a:cubicBezTo>
                  <a:pt x="2010" y="450"/>
                  <a:pt x="2010" y="450"/>
                  <a:pt x="2010" y="450"/>
                </a:cubicBezTo>
                <a:cubicBezTo>
                  <a:pt x="2010" y="451"/>
                  <a:pt x="2010" y="451"/>
                  <a:pt x="2010" y="451"/>
                </a:cubicBezTo>
                <a:cubicBezTo>
                  <a:pt x="2010" y="452"/>
                  <a:pt x="2010" y="452"/>
                  <a:pt x="2010" y="452"/>
                </a:cubicBezTo>
                <a:cubicBezTo>
                  <a:pt x="2011" y="452"/>
                  <a:pt x="2011" y="452"/>
                  <a:pt x="2011" y="452"/>
                </a:cubicBezTo>
                <a:cubicBezTo>
                  <a:pt x="2011" y="450"/>
                  <a:pt x="2011" y="450"/>
                  <a:pt x="2011" y="450"/>
                </a:cubicBezTo>
                <a:cubicBezTo>
                  <a:pt x="2012" y="450"/>
                  <a:pt x="2012" y="450"/>
                  <a:pt x="2012" y="450"/>
                </a:cubicBezTo>
                <a:cubicBezTo>
                  <a:pt x="2012" y="448"/>
                  <a:pt x="2012" y="448"/>
                  <a:pt x="2012" y="448"/>
                </a:cubicBezTo>
                <a:cubicBezTo>
                  <a:pt x="2012" y="447"/>
                  <a:pt x="2012" y="447"/>
                  <a:pt x="2012" y="447"/>
                </a:cubicBezTo>
                <a:cubicBezTo>
                  <a:pt x="2013" y="446"/>
                  <a:pt x="2013" y="446"/>
                  <a:pt x="2013" y="446"/>
                </a:cubicBezTo>
                <a:cubicBezTo>
                  <a:pt x="2013" y="447"/>
                  <a:pt x="2013" y="447"/>
                  <a:pt x="2013" y="447"/>
                </a:cubicBezTo>
                <a:cubicBezTo>
                  <a:pt x="2014" y="446"/>
                  <a:pt x="2014" y="446"/>
                  <a:pt x="2014" y="446"/>
                </a:cubicBezTo>
                <a:cubicBezTo>
                  <a:pt x="2015" y="444"/>
                  <a:pt x="2015" y="444"/>
                  <a:pt x="2015" y="444"/>
                </a:cubicBezTo>
                <a:cubicBezTo>
                  <a:pt x="2016" y="442"/>
                  <a:pt x="2016" y="442"/>
                  <a:pt x="2016" y="442"/>
                </a:cubicBezTo>
                <a:cubicBezTo>
                  <a:pt x="2015" y="442"/>
                  <a:pt x="2015" y="442"/>
                  <a:pt x="2015" y="442"/>
                </a:cubicBezTo>
                <a:cubicBezTo>
                  <a:pt x="2014" y="442"/>
                  <a:pt x="2014" y="442"/>
                  <a:pt x="2014" y="442"/>
                </a:cubicBezTo>
                <a:cubicBezTo>
                  <a:pt x="2013" y="441"/>
                  <a:pt x="2013" y="441"/>
                  <a:pt x="2013" y="441"/>
                </a:cubicBezTo>
                <a:cubicBezTo>
                  <a:pt x="2012" y="442"/>
                  <a:pt x="2012" y="442"/>
                  <a:pt x="2012" y="442"/>
                </a:cubicBezTo>
                <a:cubicBezTo>
                  <a:pt x="2013" y="443"/>
                  <a:pt x="2013" y="443"/>
                  <a:pt x="2013" y="443"/>
                </a:cubicBezTo>
                <a:cubicBezTo>
                  <a:pt x="2012" y="444"/>
                  <a:pt x="2012" y="444"/>
                  <a:pt x="2012" y="444"/>
                </a:cubicBezTo>
                <a:cubicBezTo>
                  <a:pt x="2012" y="445"/>
                  <a:pt x="2012" y="445"/>
                  <a:pt x="2012" y="445"/>
                </a:cubicBezTo>
                <a:close/>
                <a:moveTo>
                  <a:pt x="2011" y="459"/>
                </a:moveTo>
                <a:cubicBezTo>
                  <a:pt x="2012" y="458"/>
                  <a:pt x="2012" y="458"/>
                  <a:pt x="2012" y="458"/>
                </a:cubicBezTo>
                <a:cubicBezTo>
                  <a:pt x="2012" y="457"/>
                  <a:pt x="2012" y="457"/>
                  <a:pt x="2012" y="457"/>
                </a:cubicBezTo>
                <a:cubicBezTo>
                  <a:pt x="2011" y="457"/>
                  <a:pt x="2011" y="457"/>
                  <a:pt x="2011" y="457"/>
                </a:cubicBezTo>
                <a:cubicBezTo>
                  <a:pt x="2010" y="459"/>
                  <a:pt x="2010" y="459"/>
                  <a:pt x="2010" y="459"/>
                </a:cubicBezTo>
                <a:cubicBezTo>
                  <a:pt x="2011" y="459"/>
                  <a:pt x="2011" y="459"/>
                  <a:pt x="2011" y="459"/>
                </a:cubicBezTo>
                <a:close/>
                <a:moveTo>
                  <a:pt x="2033" y="423"/>
                </a:moveTo>
                <a:cubicBezTo>
                  <a:pt x="2033" y="422"/>
                  <a:pt x="2033" y="422"/>
                  <a:pt x="2033" y="422"/>
                </a:cubicBezTo>
                <a:cubicBezTo>
                  <a:pt x="2032" y="424"/>
                  <a:pt x="2032" y="424"/>
                  <a:pt x="2032" y="424"/>
                </a:cubicBezTo>
                <a:cubicBezTo>
                  <a:pt x="2033" y="424"/>
                  <a:pt x="2033" y="424"/>
                  <a:pt x="2033" y="424"/>
                </a:cubicBezTo>
                <a:cubicBezTo>
                  <a:pt x="2033" y="423"/>
                  <a:pt x="2033" y="423"/>
                  <a:pt x="2033" y="423"/>
                </a:cubicBezTo>
                <a:close/>
                <a:moveTo>
                  <a:pt x="2019" y="442"/>
                </a:moveTo>
                <a:cubicBezTo>
                  <a:pt x="2019" y="440"/>
                  <a:pt x="2019" y="440"/>
                  <a:pt x="2019" y="440"/>
                </a:cubicBezTo>
                <a:cubicBezTo>
                  <a:pt x="2018" y="439"/>
                  <a:pt x="2018" y="439"/>
                  <a:pt x="2018" y="439"/>
                </a:cubicBezTo>
                <a:cubicBezTo>
                  <a:pt x="2016" y="441"/>
                  <a:pt x="2016" y="441"/>
                  <a:pt x="2016" y="441"/>
                </a:cubicBezTo>
                <a:cubicBezTo>
                  <a:pt x="2016" y="442"/>
                  <a:pt x="2016" y="442"/>
                  <a:pt x="2016" y="442"/>
                </a:cubicBezTo>
                <a:cubicBezTo>
                  <a:pt x="2018" y="442"/>
                  <a:pt x="2018" y="442"/>
                  <a:pt x="2018" y="442"/>
                </a:cubicBezTo>
                <a:cubicBezTo>
                  <a:pt x="2019" y="442"/>
                  <a:pt x="2019" y="442"/>
                  <a:pt x="2019" y="442"/>
                </a:cubicBezTo>
                <a:close/>
                <a:moveTo>
                  <a:pt x="2037" y="403"/>
                </a:moveTo>
                <a:cubicBezTo>
                  <a:pt x="2038" y="402"/>
                  <a:pt x="2038" y="402"/>
                  <a:pt x="2038" y="402"/>
                </a:cubicBezTo>
                <a:cubicBezTo>
                  <a:pt x="2038" y="401"/>
                  <a:pt x="2038" y="401"/>
                  <a:pt x="2038" y="401"/>
                </a:cubicBezTo>
                <a:cubicBezTo>
                  <a:pt x="2037" y="402"/>
                  <a:pt x="2037" y="402"/>
                  <a:pt x="2037" y="402"/>
                </a:cubicBezTo>
                <a:cubicBezTo>
                  <a:pt x="2037" y="403"/>
                  <a:pt x="2037" y="403"/>
                  <a:pt x="2037" y="403"/>
                </a:cubicBezTo>
                <a:close/>
                <a:moveTo>
                  <a:pt x="1347" y="82"/>
                </a:moveTo>
                <a:cubicBezTo>
                  <a:pt x="1348" y="83"/>
                  <a:pt x="1348" y="83"/>
                  <a:pt x="1348" y="83"/>
                </a:cubicBezTo>
                <a:cubicBezTo>
                  <a:pt x="1348" y="82"/>
                  <a:pt x="1348" y="82"/>
                  <a:pt x="1348" y="82"/>
                </a:cubicBezTo>
                <a:cubicBezTo>
                  <a:pt x="1349" y="81"/>
                  <a:pt x="1349" y="81"/>
                  <a:pt x="1349" y="81"/>
                </a:cubicBezTo>
                <a:cubicBezTo>
                  <a:pt x="1348" y="80"/>
                  <a:pt x="1348" y="80"/>
                  <a:pt x="1348" y="80"/>
                </a:cubicBezTo>
                <a:cubicBezTo>
                  <a:pt x="1347" y="80"/>
                  <a:pt x="1347" y="80"/>
                  <a:pt x="1347" y="80"/>
                </a:cubicBezTo>
                <a:cubicBezTo>
                  <a:pt x="1347" y="81"/>
                  <a:pt x="1347" y="81"/>
                  <a:pt x="1347" y="81"/>
                </a:cubicBezTo>
                <a:cubicBezTo>
                  <a:pt x="1347" y="82"/>
                  <a:pt x="1347" y="82"/>
                  <a:pt x="1347" y="82"/>
                </a:cubicBezTo>
                <a:close/>
                <a:moveTo>
                  <a:pt x="1592" y="82"/>
                </a:moveTo>
                <a:cubicBezTo>
                  <a:pt x="1592" y="83"/>
                  <a:pt x="1592" y="83"/>
                  <a:pt x="1592" y="83"/>
                </a:cubicBezTo>
                <a:cubicBezTo>
                  <a:pt x="1593" y="82"/>
                  <a:pt x="1593" y="82"/>
                  <a:pt x="1593" y="82"/>
                </a:cubicBezTo>
                <a:cubicBezTo>
                  <a:pt x="1594" y="81"/>
                  <a:pt x="1594" y="81"/>
                  <a:pt x="1594" y="81"/>
                </a:cubicBezTo>
                <a:cubicBezTo>
                  <a:pt x="1593" y="79"/>
                  <a:pt x="1593" y="79"/>
                  <a:pt x="1593" y="79"/>
                </a:cubicBezTo>
                <a:cubicBezTo>
                  <a:pt x="1592" y="79"/>
                  <a:pt x="1592" y="79"/>
                  <a:pt x="1592" y="79"/>
                </a:cubicBezTo>
                <a:cubicBezTo>
                  <a:pt x="1591" y="79"/>
                  <a:pt x="1591" y="79"/>
                  <a:pt x="1591" y="79"/>
                </a:cubicBezTo>
                <a:cubicBezTo>
                  <a:pt x="1591" y="80"/>
                  <a:pt x="1591" y="80"/>
                  <a:pt x="1591" y="80"/>
                </a:cubicBezTo>
                <a:cubicBezTo>
                  <a:pt x="1592" y="81"/>
                  <a:pt x="1592" y="81"/>
                  <a:pt x="1592" y="81"/>
                </a:cubicBezTo>
                <a:cubicBezTo>
                  <a:pt x="1592" y="82"/>
                  <a:pt x="1592" y="82"/>
                  <a:pt x="1592" y="82"/>
                </a:cubicBezTo>
                <a:close/>
                <a:moveTo>
                  <a:pt x="1646" y="126"/>
                </a:moveTo>
                <a:cubicBezTo>
                  <a:pt x="1649" y="127"/>
                  <a:pt x="1649" y="127"/>
                  <a:pt x="1649" y="127"/>
                </a:cubicBezTo>
                <a:cubicBezTo>
                  <a:pt x="1650" y="127"/>
                  <a:pt x="1650" y="127"/>
                  <a:pt x="1650" y="127"/>
                </a:cubicBezTo>
                <a:cubicBezTo>
                  <a:pt x="1651" y="127"/>
                  <a:pt x="1651" y="127"/>
                  <a:pt x="1651" y="127"/>
                </a:cubicBezTo>
                <a:cubicBezTo>
                  <a:pt x="1652" y="127"/>
                  <a:pt x="1652" y="127"/>
                  <a:pt x="1652" y="127"/>
                </a:cubicBezTo>
                <a:cubicBezTo>
                  <a:pt x="1652" y="126"/>
                  <a:pt x="1652" y="126"/>
                  <a:pt x="1652" y="126"/>
                </a:cubicBezTo>
                <a:cubicBezTo>
                  <a:pt x="1653" y="125"/>
                  <a:pt x="1653" y="125"/>
                  <a:pt x="1653" y="125"/>
                </a:cubicBezTo>
                <a:cubicBezTo>
                  <a:pt x="1652" y="124"/>
                  <a:pt x="1652" y="124"/>
                  <a:pt x="1652" y="124"/>
                </a:cubicBezTo>
                <a:cubicBezTo>
                  <a:pt x="1652" y="122"/>
                  <a:pt x="1652" y="122"/>
                  <a:pt x="1652" y="122"/>
                </a:cubicBezTo>
                <a:cubicBezTo>
                  <a:pt x="1651" y="121"/>
                  <a:pt x="1651" y="121"/>
                  <a:pt x="1651" y="121"/>
                </a:cubicBezTo>
                <a:cubicBezTo>
                  <a:pt x="1651" y="120"/>
                  <a:pt x="1651" y="120"/>
                  <a:pt x="1651" y="120"/>
                </a:cubicBezTo>
                <a:cubicBezTo>
                  <a:pt x="1651" y="119"/>
                  <a:pt x="1651" y="119"/>
                  <a:pt x="1651" y="119"/>
                </a:cubicBezTo>
                <a:cubicBezTo>
                  <a:pt x="1650" y="119"/>
                  <a:pt x="1650" y="119"/>
                  <a:pt x="1650" y="119"/>
                </a:cubicBezTo>
                <a:cubicBezTo>
                  <a:pt x="1647" y="119"/>
                  <a:pt x="1647" y="119"/>
                  <a:pt x="1647" y="119"/>
                </a:cubicBezTo>
                <a:cubicBezTo>
                  <a:pt x="1645" y="121"/>
                  <a:pt x="1645" y="121"/>
                  <a:pt x="1645" y="121"/>
                </a:cubicBezTo>
                <a:cubicBezTo>
                  <a:pt x="1644" y="121"/>
                  <a:pt x="1644" y="121"/>
                  <a:pt x="1644" y="121"/>
                </a:cubicBezTo>
                <a:cubicBezTo>
                  <a:pt x="1644" y="123"/>
                  <a:pt x="1644" y="123"/>
                  <a:pt x="1644" y="123"/>
                </a:cubicBezTo>
                <a:cubicBezTo>
                  <a:pt x="1645" y="123"/>
                  <a:pt x="1645" y="123"/>
                  <a:pt x="1645" y="123"/>
                </a:cubicBezTo>
                <a:cubicBezTo>
                  <a:pt x="1645" y="124"/>
                  <a:pt x="1645" y="124"/>
                  <a:pt x="1645" y="124"/>
                </a:cubicBezTo>
                <a:cubicBezTo>
                  <a:pt x="1645" y="125"/>
                  <a:pt x="1645" y="125"/>
                  <a:pt x="1645" y="125"/>
                </a:cubicBezTo>
                <a:cubicBezTo>
                  <a:pt x="1644" y="125"/>
                  <a:pt x="1644" y="125"/>
                  <a:pt x="1644" y="125"/>
                </a:cubicBezTo>
                <a:cubicBezTo>
                  <a:pt x="1643" y="125"/>
                  <a:pt x="1643" y="125"/>
                  <a:pt x="1643" y="125"/>
                </a:cubicBezTo>
                <a:cubicBezTo>
                  <a:pt x="1644" y="126"/>
                  <a:pt x="1644" y="126"/>
                  <a:pt x="1644" y="126"/>
                </a:cubicBezTo>
                <a:cubicBezTo>
                  <a:pt x="1646" y="126"/>
                  <a:pt x="1646" y="126"/>
                  <a:pt x="1646" y="126"/>
                </a:cubicBezTo>
                <a:close/>
                <a:moveTo>
                  <a:pt x="2038" y="398"/>
                </a:moveTo>
                <a:cubicBezTo>
                  <a:pt x="2038" y="399"/>
                  <a:pt x="2038" y="399"/>
                  <a:pt x="2038" y="399"/>
                </a:cubicBezTo>
                <a:cubicBezTo>
                  <a:pt x="2039" y="398"/>
                  <a:pt x="2039" y="398"/>
                  <a:pt x="2039" y="398"/>
                </a:cubicBezTo>
                <a:cubicBezTo>
                  <a:pt x="2038" y="397"/>
                  <a:pt x="2038" y="397"/>
                  <a:pt x="2038" y="397"/>
                </a:cubicBezTo>
                <a:cubicBezTo>
                  <a:pt x="2038" y="398"/>
                  <a:pt x="2038" y="398"/>
                  <a:pt x="2038" y="398"/>
                </a:cubicBezTo>
                <a:close/>
                <a:moveTo>
                  <a:pt x="1579" y="68"/>
                </a:moveTo>
                <a:cubicBezTo>
                  <a:pt x="1579" y="68"/>
                  <a:pt x="1579" y="68"/>
                  <a:pt x="1580" y="68"/>
                </a:cubicBezTo>
                <a:cubicBezTo>
                  <a:pt x="1580" y="68"/>
                  <a:pt x="1580" y="68"/>
                  <a:pt x="1582" y="68"/>
                </a:cubicBezTo>
                <a:cubicBezTo>
                  <a:pt x="1582" y="68"/>
                  <a:pt x="1582" y="68"/>
                  <a:pt x="1583" y="67"/>
                </a:cubicBezTo>
                <a:cubicBezTo>
                  <a:pt x="1583" y="67"/>
                  <a:pt x="1583" y="67"/>
                  <a:pt x="1584" y="68"/>
                </a:cubicBezTo>
                <a:cubicBezTo>
                  <a:pt x="1584" y="68"/>
                  <a:pt x="1584" y="68"/>
                  <a:pt x="1584" y="67"/>
                </a:cubicBezTo>
                <a:cubicBezTo>
                  <a:pt x="1584" y="67"/>
                  <a:pt x="1584" y="67"/>
                  <a:pt x="1584" y="65"/>
                </a:cubicBezTo>
                <a:cubicBezTo>
                  <a:pt x="1584" y="65"/>
                  <a:pt x="1584" y="65"/>
                  <a:pt x="1583" y="65"/>
                </a:cubicBezTo>
                <a:cubicBezTo>
                  <a:pt x="1583" y="65"/>
                  <a:pt x="1583" y="65"/>
                  <a:pt x="1582" y="65"/>
                </a:cubicBezTo>
                <a:cubicBezTo>
                  <a:pt x="1582" y="65"/>
                  <a:pt x="1582" y="65"/>
                  <a:pt x="1581" y="65"/>
                </a:cubicBezTo>
                <a:cubicBezTo>
                  <a:pt x="1581" y="65"/>
                  <a:pt x="1581" y="65"/>
                  <a:pt x="1581" y="66"/>
                </a:cubicBezTo>
                <a:cubicBezTo>
                  <a:pt x="1581" y="66"/>
                  <a:pt x="1581" y="66"/>
                  <a:pt x="1579" y="66"/>
                </a:cubicBezTo>
                <a:cubicBezTo>
                  <a:pt x="1579" y="66"/>
                  <a:pt x="1579" y="66"/>
                  <a:pt x="1578" y="67"/>
                </a:cubicBezTo>
                <a:cubicBezTo>
                  <a:pt x="1578" y="67"/>
                  <a:pt x="1578" y="67"/>
                  <a:pt x="1579" y="68"/>
                </a:cubicBezTo>
                <a:close/>
                <a:moveTo>
                  <a:pt x="1334" y="93"/>
                </a:moveTo>
                <a:cubicBezTo>
                  <a:pt x="1334" y="94"/>
                  <a:pt x="1334" y="94"/>
                  <a:pt x="1334" y="94"/>
                </a:cubicBezTo>
                <a:cubicBezTo>
                  <a:pt x="1335" y="94"/>
                  <a:pt x="1335" y="94"/>
                  <a:pt x="1335" y="94"/>
                </a:cubicBezTo>
                <a:cubicBezTo>
                  <a:pt x="1336" y="93"/>
                  <a:pt x="1336" y="93"/>
                  <a:pt x="1336" y="93"/>
                </a:cubicBezTo>
                <a:cubicBezTo>
                  <a:pt x="1338" y="94"/>
                  <a:pt x="1338" y="94"/>
                  <a:pt x="1338" y="94"/>
                </a:cubicBezTo>
                <a:cubicBezTo>
                  <a:pt x="1339" y="93"/>
                  <a:pt x="1339" y="93"/>
                  <a:pt x="1339" y="93"/>
                </a:cubicBezTo>
                <a:cubicBezTo>
                  <a:pt x="1338" y="92"/>
                  <a:pt x="1338" y="92"/>
                  <a:pt x="1338" y="92"/>
                </a:cubicBezTo>
                <a:cubicBezTo>
                  <a:pt x="1337" y="92"/>
                  <a:pt x="1337" y="92"/>
                  <a:pt x="1337" y="92"/>
                </a:cubicBezTo>
                <a:cubicBezTo>
                  <a:pt x="1337" y="90"/>
                  <a:pt x="1337" y="90"/>
                  <a:pt x="1337" y="90"/>
                </a:cubicBezTo>
                <a:cubicBezTo>
                  <a:pt x="1335" y="88"/>
                  <a:pt x="1335" y="88"/>
                  <a:pt x="1335" y="88"/>
                </a:cubicBezTo>
                <a:cubicBezTo>
                  <a:pt x="1335" y="89"/>
                  <a:pt x="1335" y="89"/>
                  <a:pt x="1335" y="89"/>
                </a:cubicBezTo>
                <a:cubicBezTo>
                  <a:pt x="1335" y="91"/>
                  <a:pt x="1335" y="91"/>
                  <a:pt x="1335" y="91"/>
                </a:cubicBezTo>
                <a:cubicBezTo>
                  <a:pt x="1335" y="92"/>
                  <a:pt x="1335" y="92"/>
                  <a:pt x="1335" y="92"/>
                </a:cubicBezTo>
                <a:cubicBezTo>
                  <a:pt x="1333" y="92"/>
                  <a:pt x="1333" y="92"/>
                  <a:pt x="1333" y="92"/>
                </a:cubicBezTo>
                <a:cubicBezTo>
                  <a:pt x="1334" y="93"/>
                  <a:pt x="1334" y="93"/>
                  <a:pt x="1334" y="93"/>
                </a:cubicBezTo>
                <a:close/>
                <a:moveTo>
                  <a:pt x="1343" y="69"/>
                </a:moveTo>
                <a:cubicBezTo>
                  <a:pt x="1345" y="69"/>
                  <a:pt x="1345" y="69"/>
                  <a:pt x="1345" y="69"/>
                </a:cubicBezTo>
                <a:cubicBezTo>
                  <a:pt x="1346" y="68"/>
                  <a:pt x="1346" y="68"/>
                  <a:pt x="1346" y="68"/>
                </a:cubicBezTo>
                <a:cubicBezTo>
                  <a:pt x="1347" y="69"/>
                  <a:pt x="1347" y="69"/>
                  <a:pt x="1347" y="69"/>
                </a:cubicBezTo>
                <a:cubicBezTo>
                  <a:pt x="1348" y="70"/>
                  <a:pt x="1348" y="70"/>
                  <a:pt x="1348" y="70"/>
                </a:cubicBezTo>
                <a:cubicBezTo>
                  <a:pt x="1349" y="70"/>
                  <a:pt x="1349" y="70"/>
                  <a:pt x="1349" y="70"/>
                </a:cubicBezTo>
                <a:cubicBezTo>
                  <a:pt x="1350" y="71"/>
                  <a:pt x="1350" y="71"/>
                  <a:pt x="1350" y="71"/>
                </a:cubicBezTo>
                <a:cubicBezTo>
                  <a:pt x="1351" y="72"/>
                  <a:pt x="1351" y="72"/>
                  <a:pt x="1351" y="72"/>
                </a:cubicBezTo>
                <a:cubicBezTo>
                  <a:pt x="1353" y="71"/>
                  <a:pt x="1353" y="71"/>
                  <a:pt x="1353" y="71"/>
                </a:cubicBezTo>
                <a:cubicBezTo>
                  <a:pt x="1354" y="72"/>
                  <a:pt x="1354" y="72"/>
                  <a:pt x="1354" y="72"/>
                </a:cubicBezTo>
                <a:cubicBezTo>
                  <a:pt x="1356" y="73"/>
                  <a:pt x="1356" y="73"/>
                  <a:pt x="1356" y="73"/>
                </a:cubicBezTo>
                <a:cubicBezTo>
                  <a:pt x="1356" y="72"/>
                  <a:pt x="1356" y="72"/>
                  <a:pt x="1356" y="72"/>
                </a:cubicBezTo>
                <a:cubicBezTo>
                  <a:pt x="1357" y="71"/>
                  <a:pt x="1357" y="71"/>
                  <a:pt x="1357" y="71"/>
                </a:cubicBezTo>
                <a:cubicBezTo>
                  <a:pt x="1356" y="69"/>
                  <a:pt x="1356" y="69"/>
                  <a:pt x="1356" y="69"/>
                </a:cubicBezTo>
                <a:cubicBezTo>
                  <a:pt x="1356" y="69"/>
                  <a:pt x="1356" y="69"/>
                  <a:pt x="1357" y="67"/>
                </a:cubicBezTo>
                <a:cubicBezTo>
                  <a:pt x="1357" y="67"/>
                  <a:pt x="1357" y="67"/>
                  <a:pt x="1357" y="66"/>
                </a:cubicBezTo>
                <a:cubicBezTo>
                  <a:pt x="1357" y="66"/>
                  <a:pt x="1357" y="66"/>
                  <a:pt x="1356" y="66"/>
                </a:cubicBezTo>
                <a:cubicBezTo>
                  <a:pt x="1356" y="66"/>
                  <a:pt x="1356" y="66"/>
                  <a:pt x="1355" y="66"/>
                </a:cubicBezTo>
                <a:cubicBezTo>
                  <a:pt x="1355" y="66"/>
                  <a:pt x="1355" y="66"/>
                  <a:pt x="1353" y="65"/>
                </a:cubicBezTo>
                <a:cubicBezTo>
                  <a:pt x="1353" y="65"/>
                  <a:pt x="1353" y="65"/>
                  <a:pt x="1351" y="64"/>
                </a:cubicBezTo>
                <a:cubicBezTo>
                  <a:pt x="1351" y="64"/>
                  <a:pt x="1351" y="64"/>
                  <a:pt x="1350" y="64"/>
                </a:cubicBezTo>
                <a:cubicBezTo>
                  <a:pt x="1350" y="64"/>
                  <a:pt x="1350" y="64"/>
                  <a:pt x="1348" y="64"/>
                </a:cubicBezTo>
                <a:cubicBezTo>
                  <a:pt x="1348" y="64"/>
                  <a:pt x="1348" y="64"/>
                  <a:pt x="1348" y="65"/>
                </a:cubicBezTo>
                <a:cubicBezTo>
                  <a:pt x="1348" y="65"/>
                  <a:pt x="1348" y="65"/>
                  <a:pt x="1349" y="65"/>
                </a:cubicBezTo>
                <a:cubicBezTo>
                  <a:pt x="1349" y="65"/>
                  <a:pt x="1349" y="65"/>
                  <a:pt x="1350" y="65"/>
                </a:cubicBezTo>
                <a:cubicBezTo>
                  <a:pt x="1350" y="65"/>
                  <a:pt x="1350" y="65"/>
                  <a:pt x="1352" y="66"/>
                </a:cubicBezTo>
                <a:cubicBezTo>
                  <a:pt x="1352" y="66"/>
                  <a:pt x="1352" y="66"/>
                  <a:pt x="1354" y="68"/>
                </a:cubicBezTo>
                <a:cubicBezTo>
                  <a:pt x="1354" y="68"/>
                  <a:pt x="1354" y="68"/>
                  <a:pt x="1355" y="69"/>
                </a:cubicBezTo>
                <a:cubicBezTo>
                  <a:pt x="1353" y="69"/>
                  <a:pt x="1353" y="69"/>
                  <a:pt x="1353" y="69"/>
                </a:cubicBezTo>
                <a:cubicBezTo>
                  <a:pt x="1351" y="67"/>
                  <a:pt x="1351" y="67"/>
                  <a:pt x="1351" y="67"/>
                </a:cubicBezTo>
                <a:cubicBezTo>
                  <a:pt x="1350" y="67"/>
                  <a:pt x="1350" y="67"/>
                  <a:pt x="1350" y="67"/>
                </a:cubicBezTo>
                <a:cubicBezTo>
                  <a:pt x="1349" y="67"/>
                  <a:pt x="1349" y="67"/>
                  <a:pt x="1349" y="67"/>
                </a:cubicBezTo>
                <a:cubicBezTo>
                  <a:pt x="1348" y="67"/>
                  <a:pt x="1348" y="67"/>
                  <a:pt x="1348" y="67"/>
                </a:cubicBezTo>
                <a:cubicBezTo>
                  <a:pt x="1347" y="66"/>
                  <a:pt x="1347" y="66"/>
                  <a:pt x="1347" y="66"/>
                </a:cubicBezTo>
                <a:cubicBezTo>
                  <a:pt x="1344" y="66"/>
                  <a:pt x="1344" y="66"/>
                  <a:pt x="1344" y="66"/>
                </a:cubicBezTo>
                <a:cubicBezTo>
                  <a:pt x="1342" y="66"/>
                  <a:pt x="1342" y="66"/>
                  <a:pt x="1342" y="66"/>
                </a:cubicBezTo>
                <a:cubicBezTo>
                  <a:pt x="1343" y="68"/>
                  <a:pt x="1343" y="68"/>
                  <a:pt x="1343" y="68"/>
                </a:cubicBezTo>
                <a:cubicBezTo>
                  <a:pt x="1343" y="69"/>
                  <a:pt x="1343" y="69"/>
                  <a:pt x="1343" y="69"/>
                </a:cubicBezTo>
                <a:close/>
                <a:moveTo>
                  <a:pt x="2036" y="378"/>
                </a:moveTo>
                <a:cubicBezTo>
                  <a:pt x="2036" y="379"/>
                  <a:pt x="2036" y="379"/>
                  <a:pt x="2036" y="379"/>
                </a:cubicBezTo>
                <a:cubicBezTo>
                  <a:pt x="2038" y="379"/>
                  <a:pt x="2038" y="379"/>
                  <a:pt x="2038" y="379"/>
                </a:cubicBezTo>
                <a:cubicBezTo>
                  <a:pt x="2038" y="378"/>
                  <a:pt x="2038" y="378"/>
                  <a:pt x="2038" y="378"/>
                </a:cubicBezTo>
                <a:cubicBezTo>
                  <a:pt x="2037" y="377"/>
                  <a:pt x="2037" y="377"/>
                  <a:pt x="2037" y="377"/>
                </a:cubicBezTo>
                <a:cubicBezTo>
                  <a:pt x="2036" y="378"/>
                  <a:pt x="2036" y="378"/>
                  <a:pt x="2036" y="378"/>
                </a:cubicBezTo>
                <a:close/>
                <a:moveTo>
                  <a:pt x="1348" y="62"/>
                </a:moveTo>
                <a:cubicBezTo>
                  <a:pt x="1345" y="63"/>
                  <a:pt x="1345" y="63"/>
                  <a:pt x="1345" y="63"/>
                </a:cubicBezTo>
                <a:cubicBezTo>
                  <a:pt x="1346" y="64"/>
                  <a:pt x="1346" y="64"/>
                  <a:pt x="1346" y="64"/>
                </a:cubicBezTo>
                <a:cubicBezTo>
                  <a:pt x="1347" y="64"/>
                  <a:pt x="1347" y="64"/>
                  <a:pt x="1347" y="64"/>
                </a:cubicBezTo>
                <a:cubicBezTo>
                  <a:pt x="1348" y="63"/>
                  <a:pt x="1348" y="63"/>
                  <a:pt x="1348" y="63"/>
                </a:cubicBezTo>
                <a:cubicBezTo>
                  <a:pt x="1350" y="63"/>
                  <a:pt x="1350" y="63"/>
                  <a:pt x="1350" y="63"/>
                </a:cubicBezTo>
                <a:cubicBezTo>
                  <a:pt x="1351" y="61"/>
                  <a:pt x="1351" y="61"/>
                  <a:pt x="1351" y="61"/>
                </a:cubicBezTo>
                <a:cubicBezTo>
                  <a:pt x="1352" y="59"/>
                  <a:pt x="1352" y="59"/>
                  <a:pt x="1352" y="59"/>
                </a:cubicBezTo>
                <a:cubicBezTo>
                  <a:pt x="1353" y="58"/>
                  <a:pt x="1353" y="58"/>
                  <a:pt x="1353" y="58"/>
                </a:cubicBezTo>
                <a:cubicBezTo>
                  <a:pt x="1352" y="57"/>
                  <a:pt x="1352" y="57"/>
                  <a:pt x="1352" y="57"/>
                </a:cubicBezTo>
                <a:cubicBezTo>
                  <a:pt x="1351" y="58"/>
                  <a:pt x="1351" y="58"/>
                  <a:pt x="1351" y="58"/>
                </a:cubicBezTo>
                <a:cubicBezTo>
                  <a:pt x="1349" y="58"/>
                  <a:pt x="1349" y="58"/>
                  <a:pt x="1349" y="58"/>
                </a:cubicBezTo>
                <a:cubicBezTo>
                  <a:pt x="1348" y="57"/>
                  <a:pt x="1348" y="57"/>
                  <a:pt x="1348" y="57"/>
                </a:cubicBezTo>
                <a:cubicBezTo>
                  <a:pt x="1347" y="58"/>
                  <a:pt x="1347" y="58"/>
                  <a:pt x="1347" y="58"/>
                </a:cubicBezTo>
                <a:cubicBezTo>
                  <a:pt x="1347" y="59"/>
                  <a:pt x="1347" y="59"/>
                  <a:pt x="1347" y="59"/>
                </a:cubicBezTo>
                <a:cubicBezTo>
                  <a:pt x="1347" y="60"/>
                  <a:pt x="1347" y="60"/>
                  <a:pt x="1347" y="60"/>
                </a:cubicBezTo>
                <a:cubicBezTo>
                  <a:pt x="1348" y="60"/>
                  <a:pt x="1348" y="60"/>
                  <a:pt x="1348" y="60"/>
                </a:cubicBezTo>
                <a:cubicBezTo>
                  <a:pt x="1349" y="61"/>
                  <a:pt x="1349" y="61"/>
                  <a:pt x="1349" y="61"/>
                </a:cubicBezTo>
                <a:cubicBezTo>
                  <a:pt x="1349" y="62"/>
                  <a:pt x="1349" y="62"/>
                  <a:pt x="1349" y="62"/>
                </a:cubicBezTo>
                <a:cubicBezTo>
                  <a:pt x="1348" y="62"/>
                  <a:pt x="1348" y="62"/>
                  <a:pt x="1348" y="62"/>
                </a:cubicBezTo>
                <a:close/>
                <a:moveTo>
                  <a:pt x="1370" y="49"/>
                </a:moveTo>
                <a:cubicBezTo>
                  <a:pt x="1370" y="49"/>
                  <a:pt x="1370" y="49"/>
                  <a:pt x="1371" y="49"/>
                </a:cubicBezTo>
                <a:cubicBezTo>
                  <a:pt x="1371" y="49"/>
                  <a:pt x="1371" y="49"/>
                  <a:pt x="1372" y="48"/>
                </a:cubicBezTo>
                <a:cubicBezTo>
                  <a:pt x="1372" y="48"/>
                  <a:pt x="1372" y="48"/>
                  <a:pt x="1372" y="47"/>
                </a:cubicBezTo>
                <a:cubicBezTo>
                  <a:pt x="1372" y="47"/>
                  <a:pt x="1372" y="47"/>
                  <a:pt x="1371" y="47"/>
                </a:cubicBezTo>
                <a:cubicBezTo>
                  <a:pt x="1371" y="47"/>
                  <a:pt x="1371" y="47"/>
                  <a:pt x="1370" y="46"/>
                </a:cubicBezTo>
                <a:cubicBezTo>
                  <a:pt x="1370" y="46"/>
                  <a:pt x="1370" y="46"/>
                  <a:pt x="1369" y="46"/>
                </a:cubicBezTo>
                <a:cubicBezTo>
                  <a:pt x="1369" y="46"/>
                  <a:pt x="1369" y="46"/>
                  <a:pt x="1368" y="47"/>
                </a:cubicBezTo>
                <a:cubicBezTo>
                  <a:pt x="1368" y="47"/>
                  <a:pt x="1368" y="47"/>
                  <a:pt x="1367" y="48"/>
                </a:cubicBezTo>
                <a:cubicBezTo>
                  <a:pt x="1367" y="48"/>
                  <a:pt x="1367" y="48"/>
                  <a:pt x="1369" y="48"/>
                </a:cubicBezTo>
                <a:cubicBezTo>
                  <a:pt x="1369" y="48"/>
                  <a:pt x="1369" y="48"/>
                  <a:pt x="1370" y="49"/>
                </a:cubicBezTo>
                <a:close/>
                <a:moveTo>
                  <a:pt x="1329" y="67"/>
                </a:moveTo>
                <a:cubicBezTo>
                  <a:pt x="1329" y="67"/>
                  <a:pt x="1329" y="67"/>
                  <a:pt x="1328" y="66"/>
                </a:cubicBezTo>
                <a:cubicBezTo>
                  <a:pt x="1328" y="66"/>
                  <a:pt x="1328" y="66"/>
                  <a:pt x="1327" y="67"/>
                </a:cubicBezTo>
                <a:cubicBezTo>
                  <a:pt x="1327" y="67"/>
                  <a:pt x="1327" y="67"/>
                  <a:pt x="1327" y="68"/>
                </a:cubicBezTo>
                <a:cubicBezTo>
                  <a:pt x="1327" y="68"/>
                  <a:pt x="1327" y="68"/>
                  <a:pt x="1329" y="68"/>
                </a:cubicBezTo>
                <a:cubicBezTo>
                  <a:pt x="1329" y="68"/>
                  <a:pt x="1329" y="68"/>
                  <a:pt x="1329" y="67"/>
                </a:cubicBezTo>
                <a:close/>
                <a:moveTo>
                  <a:pt x="1310" y="84"/>
                </a:moveTo>
                <a:cubicBezTo>
                  <a:pt x="1312" y="85"/>
                  <a:pt x="1312" y="85"/>
                  <a:pt x="1312" y="85"/>
                </a:cubicBezTo>
                <a:cubicBezTo>
                  <a:pt x="1312" y="86"/>
                  <a:pt x="1312" y="86"/>
                  <a:pt x="1312" y="86"/>
                </a:cubicBezTo>
                <a:cubicBezTo>
                  <a:pt x="1313" y="86"/>
                  <a:pt x="1313" y="86"/>
                  <a:pt x="1313" y="86"/>
                </a:cubicBezTo>
                <a:cubicBezTo>
                  <a:pt x="1313" y="85"/>
                  <a:pt x="1313" y="85"/>
                  <a:pt x="1313" y="85"/>
                </a:cubicBezTo>
                <a:cubicBezTo>
                  <a:pt x="1314" y="84"/>
                  <a:pt x="1314" y="84"/>
                  <a:pt x="1314" y="84"/>
                </a:cubicBezTo>
                <a:cubicBezTo>
                  <a:pt x="1315" y="85"/>
                  <a:pt x="1315" y="85"/>
                  <a:pt x="1315" y="85"/>
                </a:cubicBezTo>
                <a:cubicBezTo>
                  <a:pt x="1316" y="87"/>
                  <a:pt x="1316" y="87"/>
                  <a:pt x="1316" y="87"/>
                </a:cubicBezTo>
                <a:cubicBezTo>
                  <a:pt x="1317" y="87"/>
                  <a:pt x="1317" y="87"/>
                  <a:pt x="1317" y="87"/>
                </a:cubicBezTo>
                <a:cubicBezTo>
                  <a:pt x="1316" y="85"/>
                  <a:pt x="1316" y="85"/>
                  <a:pt x="1316" y="85"/>
                </a:cubicBezTo>
                <a:cubicBezTo>
                  <a:pt x="1316" y="83"/>
                  <a:pt x="1316" y="83"/>
                  <a:pt x="1316" y="83"/>
                </a:cubicBezTo>
                <a:cubicBezTo>
                  <a:pt x="1315" y="83"/>
                  <a:pt x="1315" y="83"/>
                  <a:pt x="1315" y="83"/>
                </a:cubicBezTo>
                <a:cubicBezTo>
                  <a:pt x="1315" y="82"/>
                  <a:pt x="1315" y="82"/>
                  <a:pt x="1315" y="82"/>
                </a:cubicBezTo>
                <a:cubicBezTo>
                  <a:pt x="1314" y="81"/>
                  <a:pt x="1314" y="81"/>
                  <a:pt x="1314" y="81"/>
                </a:cubicBezTo>
                <a:cubicBezTo>
                  <a:pt x="1315" y="80"/>
                  <a:pt x="1315" y="80"/>
                  <a:pt x="1315" y="80"/>
                </a:cubicBezTo>
                <a:cubicBezTo>
                  <a:pt x="1316" y="79"/>
                  <a:pt x="1316" y="79"/>
                  <a:pt x="1316" y="79"/>
                </a:cubicBezTo>
                <a:cubicBezTo>
                  <a:pt x="1318" y="78"/>
                  <a:pt x="1318" y="78"/>
                  <a:pt x="1318" y="78"/>
                </a:cubicBezTo>
                <a:cubicBezTo>
                  <a:pt x="1319" y="78"/>
                  <a:pt x="1319" y="78"/>
                  <a:pt x="1319" y="78"/>
                </a:cubicBezTo>
                <a:cubicBezTo>
                  <a:pt x="1320" y="78"/>
                  <a:pt x="1320" y="78"/>
                  <a:pt x="1320" y="78"/>
                </a:cubicBezTo>
                <a:cubicBezTo>
                  <a:pt x="1320" y="79"/>
                  <a:pt x="1320" y="79"/>
                  <a:pt x="1320" y="79"/>
                </a:cubicBezTo>
                <a:cubicBezTo>
                  <a:pt x="1322" y="80"/>
                  <a:pt x="1322" y="80"/>
                  <a:pt x="1322" y="80"/>
                </a:cubicBezTo>
                <a:cubicBezTo>
                  <a:pt x="1323" y="80"/>
                  <a:pt x="1323" y="80"/>
                  <a:pt x="1323" y="80"/>
                </a:cubicBezTo>
                <a:cubicBezTo>
                  <a:pt x="1323" y="79"/>
                  <a:pt x="1323" y="79"/>
                  <a:pt x="1323" y="79"/>
                </a:cubicBezTo>
                <a:cubicBezTo>
                  <a:pt x="1324" y="79"/>
                  <a:pt x="1324" y="79"/>
                  <a:pt x="1324" y="79"/>
                </a:cubicBezTo>
                <a:cubicBezTo>
                  <a:pt x="1323" y="78"/>
                  <a:pt x="1323" y="78"/>
                  <a:pt x="1323" y="78"/>
                </a:cubicBezTo>
                <a:cubicBezTo>
                  <a:pt x="1322" y="78"/>
                  <a:pt x="1322" y="78"/>
                  <a:pt x="1322" y="78"/>
                </a:cubicBezTo>
                <a:cubicBezTo>
                  <a:pt x="1319" y="76"/>
                  <a:pt x="1319" y="76"/>
                  <a:pt x="1319" y="76"/>
                </a:cubicBezTo>
                <a:cubicBezTo>
                  <a:pt x="1316" y="75"/>
                  <a:pt x="1316" y="75"/>
                  <a:pt x="1316" y="75"/>
                </a:cubicBezTo>
                <a:cubicBezTo>
                  <a:pt x="1314" y="76"/>
                  <a:pt x="1314" y="76"/>
                  <a:pt x="1314" y="76"/>
                </a:cubicBezTo>
                <a:cubicBezTo>
                  <a:pt x="1312" y="78"/>
                  <a:pt x="1312" y="78"/>
                  <a:pt x="1312" y="78"/>
                </a:cubicBezTo>
                <a:cubicBezTo>
                  <a:pt x="1311" y="79"/>
                  <a:pt x="1311" y="79"/>
                  <a:pt x="1311" y="79"/>
                </a:cubicBezTo>
                <a:cubicBezTo>
                  <a:pt x="1309" y="80"/>
                  <a:pt x="1309" y="80"/>
                  <a:pt x="1309" y="80"/>
                </a:cubicBezTo>
                <a:cubicBezTo>
                  <a:pt x="1308" y="81"/>
                  <a:pt x="1308" y="81"/>
                  <a:pt x="1308" y="81"/>
                </a:cubicBezTo>
                <a:cubicBezTo>
                  <a:pt x="1308" y="84"/>
                  <a:pt x="1308" y="84"/>
                  <a:pt x="1308" y="84"/>
                </a:cubicBezTo>
                <a:cubicBezTo>
                  <a:pt x="1309" y="85"/>
                  <a:pt x="1309" y="85"/>
                  <a:pt x="1309" y="85"/>
                </a:cubicBezTo>
                <a:cubicBezTo>
                  <a:pt x="1310" y="84"/>
                  <a:pt x="1310" y="84"/>
                  <a:pt x="1310" y="84"/>
                </a:cubicBezTo>
                <a:close/>
                <a:moveTo>
                  <a:pt x="1371" y="88"/>
                </a:moveTo>
                <a:cubicBezTo>
                  <a:pt x="1372" y="86"/>
                  <a:pt x="1372" y="86"/>
                  <a:pt x="1372" y="86"/>
                </a:cubicBezTo>
                <a:cubicBezTo>
                  <a:pt x="1372" y="84"/>
                  <a:pt x="1372" y="84"/>
                  <a:pt x="1372" y="84"/>
                </a:cubicBezTo>
                <a:cubicBezTo>
                  <a:pt x="1370" y="84"/>
                  <a:pt x="1370" y="84"/>
                  <a:pt x="1370" y="84"/>
                </a:cubicBezTo>
                <a:cubicBezTo>
                  <a:pt x="1369" y="84"/>
                  <a:pt x="1369" y="84"/>
                  <a:pt x="1369" y="84"/>
                </a:cubicBezTo>
                <a:cubicBezTo>
                  <a:pt x="1367" y="85"/>
                  <a:pt x="1367" y="85"/>
                  <a:pt x="1367" y="85"/>
                </a:cubicBezTo>
                <a:cubicBezTo>
                  <a:pt x="1367" y="86"/>
                  <a:pt x="1367" y="86"/>
                  <a:pt x="1367" y="86"/>
                </a:cubicBezTo>
                <a:cubicBezTo>
                  <a:pt x="1368" y="87"/>
                  <a:pt x="1368" y="87"/>
                  <a:pt x="1368" y="87"/>
                </a:cubicBezTo>
                <a:cubicBezTo>
                  <a:pt x="1369" y="88"/>
                  <a:pt x="1369" y="88"/>
                  <a:pt x="1369" y="88"/>
                </a:cubicBezTo>
                <a:cubicBezTo>
                  <a:pt x="1371" y="88"/>
                  <a:pt x="1371" y="88"/>
                  <a:pt x="1371" y="88"/>
                </a:cubicBezTo>
                <a:close/>
                <a:moveTo>
                  <a:pt x="2015" y="236"/>
                </a:moveTo>
                <a:cubicBezTo>
                  <a:pt x="2015" y="236"/>
                  <a:pt x="2015" y="236"/>
                  <a:pt x="2014" y="236"/>
                </a:cubicBezTo>
                <a:cubicBezTo>
                  <a:pt x="2014" y="236"/>
                  <a:pt x="2014" y="236"/>
                  <a:pt x="2015" y="237"/>
                </a:cubicBezTo>
                <a:cubicBezTo>
                  <a:pt x="2015" y="237"/>
                  <a:pt x="2015" y="237"/>
                  <a:pt x="2015" y="236"/>
                </a:cubicBezTo>
                <a:close/>
                <a:moveTo>
                  <a:pt x="1323" y="82"/>
                </a:moveTo>
                <a:cubicBezTo>
                  <a:pt x="1321" y="81"/>
                  <a:pt x="1321" y="81"/>
                  <a:pt x="1321" y="81"/>
                </a:cubicBezTo>
                <a:cubicBezTo>
                  <a:pt x="1320" y="82"/>
                  <a:pt x="1320" y="82"/>
                  <a:pt x="1320" y="82"/>
                </a:cubicBezTo>
                <a:cubicBezTo>
                  <a:pt x="1319" y="81"/>
                  <a:pt x="1319" y="81"/>
                  <a:pt x="1319" y="81"/>
                </a:cubicBezTo>
                <a:cubicBezTo>
                  <a:pt x="1318" y="80"/>
                  <a:pt x="1318" y="80"/>
                  <a:pt x="1318" y="80"/>
                </a:cubicBezTo>
                <a:cubicBezTo>
                  <a:pt x="1318" y="81"/>
                  <a:pt x="1318" y="81"/>
                  <a:pt x="1318" y="81"/>
                </a:cubicBezTo>
                <a:cubicBezTo>
                  <a:pt x="1318" y="82"/>
                  <a:pt x="1318" y="82"/>
                  <a:pt x="1318" y="82"/>
                </a:cubicBezTo>
                <a:cubicBezTo>
                  <a:pt x="1317" y="83"/>
                  <a:pt x="1317" y="83"/>
                  <a:pt x="1317" y="83"/>
                </a:cubicBezTo>
                <a:cubicBezTo>
                  <a:pt x="1318" y="84"/>
                  <a:pt x="1318" y="84"/>
                  <a:pt x="1318" y="84"/>
                </a:cubicBezTo>
                <a:cubicBezTo>
                  <a:pt x="1319" y="83"/>
                  <a:pt x="1319" y="83"/>
                  <a:pt x="1319" y="83"/>
                </a:cubicBezTo>
                <a:cubicBezTo>
                  <a:pt x="1320" y="83"/>
                  <a:pt x="1320" y="83"/>
                  <a:pt x="1320" y="83"/>
                </a:cubicBezTo>
                <a:cubicBezTo>
                  <a:pt x="1321" y="85"/>
                  <a:pt x="1321" y="85"/>
                  <a:pt x="1321" y="85"/>
                </a:cubicBezTo>
                <a:cubicBezTo>
                  <a:pt x="1322" y="85"/>
                  <a:pt x="1322" y="85"/>
                  <a:pt x="1322" y="85"/>
                </a:cubicBezTo>
                <a:cubicBezTo>
                  <a:pt x="1322" y="86"/>
                  <a:pt x="1322" y="86"/>
                  <a:pt x="1322" y="86"/>
                </a:cubicBezTo>
                <a:cubicBezTo>
                  <a:pt x="1321" y="86"/>
                  <a:pt x="1321" y="86"/>
                  <a:pt x="1321" y="86"/>
                </a:cubicBezTo>
                <a:cubicBezTo>
                  <a:pt x="1320" y="86"/>
                  <a:pt x="1320" y="86"/>
                  <a:pt x="1320" y="86"/>
                </a:cubicBezTo>
                <a:cubicBezTo>
                  <a:pt x="1319" y="87"/>
                  <a:pt x="1319" y="87"/>
                  <a:pt x="1319" y="87"/>
                </a:cubicBezTo>
                <a:cubicBezTo>
                  <a:pt x="1319" y="90"/>
                  <a:pt x="1319" y="90"/>
                  <a:pt x="1319" y="90"/>
                </a:cubicBezTo>
                <a:cubicBezTo>
                  <a:pt x="1320" y="91"/>
                  <a:pt x="1320" y="91"/>
                  <a:pt x="1320" y="91"/>
                </a:cubicBezTo>
                <a:cubicBezTo>
                  <a:pt x="1320" y="92"/>
                  <a:pt x="1320" y="92"/>
                  <a:pt x="1320" y="92"/>
                </a:cubicBezTo>
                <a:cubicBezTo>
                  <a:pt x="1321" y="92"/>
                  <a:pt x="1321" y="92"/>
                  <a:pt x="1321" y="92"/>
                </a:cubicBezTo>
                <a:cubicBezTo>
                  <a:pt x="1322" y="92"/>
                  <a:pt x="1322" y="92"/>
                  <a:pt x="1322" y="92"/>
                </a:cubicBezTo>
                <a:cubicBezTo>
                  <a:pt x="1322" y="91"/>
                  <a:pt x="1322" y="91"/>
                  <a:pt x="1322" y="91"/>
                </a:cubicBezTo>
                <a:cubicBezTo>
                  <a:pt x="1322" y="90"/>
                  <a:pt x="1322" y="90"/>
                  <a:pt x="1322" y="90"/>
                </a:cubicBezTo>
                <a:cubicBezTo>
                  <a:pt x="1323" y="90"/>
                  <a:pt x="1323" y="90"/>
                  <a:pt x="1323" y="90"/>
                </a:cubicBezTo>
                <a:cubicBezTo>
                  <a:pt x="1324" y="91"/>
                  <a:pt x="1324" y="91"/>
                  <a:pt x="1324" y="91"/>
                </a:cubicBezTo>
                <a:cubicBezTo>
                  <a:pt x="1324" y="93"/>
                  <a:pt x="1324" y="93"/>
                  <a:pt x="1324" y="93"/>
                </a:cubicBezTo>
                <a:cubicBezTo>
                  <a:pt x="1325" y="93"/>
                  <a:pt x="1325" y="93"/>
                  <a:pt x="1325" y="93"/>
                </a:cubicBezTo>
                <a:cubicBezTo>
                  <a:pt x="1326" y="92"/>
                  <a:pt x="1326" y="92"/>
                  <a:pt x="1326" y="92"/>
                </a:cubicBezTo>
                <a:cubicBezTo>
                  <a:pt x="1326" y="91"/>
                  <a:pt x="1326" y="91"/>
                  <a:pt x="1326" y="91"/>
                </a:cubicBezTo>
                <a:cubicBezTo>
                  <a:pt x="1326" y="90"/>
                  <a:pt x="1326" y="90"/>
                  <a:pt x="1326" y="90"/>
                </a:cubicBezTo>
                <a:cubicBezTo>
                  <a:pt x="1327" y="91"/>
                  <a:pt x="1327" y="91"/>
                  <a:pt x="1327" y="91"/>
                </a:cubicBezTo>
                <a:cubicBezTo>
                  <a:pt x="1328" y="90"/>
                  <a:pt x="1328" y="90"/>
                  <a:pt x="1328" y="90"/>
                </a:cubicBezTo>
                <a:cubicBezTo>
                  <a:pt x="1328" y="88"/>
                  <a:pt x="1328" y="88"/>
                  <a:pt x="1328" y="88"/>
                </a:cubicBezTo>
                <a:cubicBezTo>
                  <a:pt x="1328" y="87"/>
                  <a:pt x="1328" y="87"/>
                  <a:pt x="1328" y="87"/>
                </a:cubicBezTo>
                <a:cubicBezTo>
                  <a:pt x="1327" y="86"/>
                  <a:pt x="1327" y="86"/>
                  <a:pt x="1327" y="86"/>
                </a:cubicBezTo>
                <a:cubicBezTo>
                  <a:pt x="1326" y="85"/>
                  <a:pt x="1326" y="85"/>
                  <a:pt x="1326" y="85"/>
                </a:cubicBezTo>
                <a:cubicBezTo>
                  <a:pt x="1328" y="85"/>
                  <a:pt x="1328" y="85"/>
                  <a:pt x="1328" y="85"/>
                </a:cubicBezTo>
                <a:cubicBezTo>
                  <a:pt x="1329" y="85"/>
                  <a:pt x="1329" y="85"/>
                  <a:pt x="1329" y="85"/>
                </a:cubicBezTo>
                <a:cubicBezTo>
                  <a:pt x="1331" y="84"/>
                  <a:pt x="1331" y="84"/>
                  <a:pt x="1331" y="84"/>
                </a:cubicBezTo>
                <a:cubicBezTo>
                  <a:pt x="1331" y="83"/>
                  <a:pt x="1331" y="83"/>
                  <a:pt x="1331" y="83"/>
                </a:cubicBezTo>
                <a:cubicBezTo>
                  <a:pt x="1330" y="82"/>
                  <a:pt x="1330" y="82"/>
                  <a:pt x="1330" y="82"/>
                </a:cubicBezTo>
                <a:cubicBezTo>
                  <a:pt x="1329" y="82"/>
                  <a:pt x="1329" y="82"/>
                  <a:pt x="1329" y="82"/>
                </a:cubicBezTo>
                <a:cubicBezTo>
                  <a:pt x="1329" y="81"/>
                  <a:pt x="1329" y="81"/>
                  <a:pt x="1329" y="81"/>
                </a:cubicBezTo>
                <a:cubicBezTo>
                  <a:pt x="1330" y="80"/>
                  <a:pt x="1330" y="80"/>
                  <a:pt x="1330" y="80"/>
                </a:cubicBezTo>
                <a:cubicBezTo>
                  <a:pt x="1331" y="80"/>
                  <a:pt x="1331" y="80"/>
                  <a:pt x="1331" y="80"/>
                </a:cubicBezTo>
                <a:cubicBezTo>
                  <a:pt x="1331" y="81"/>
                  <a:pt x="1331" y="81"/>
                  <a:pt x="1331" y="81"/>
                </a:cubicBezTo>
                <a:cubicBezTo>
                  <a:pt x="1332" y="81"/>
                  <a:pt x="1332" y="81"/>
                  <a:pt x="1332" y="81"/>
                </a:cubicBezTo>
                <a:cubicBezTo>
                  <a:pt x="1333" y="79"/>
                  <a:pt x="1333" y="79"/>
                  <a:pt x="1333" y="79"/>
                </a:cubicBezTo>
                <a:cubicBezTo>
                  <a:pt x="1334" y="79"/>
                  <a:pt x="1334" y="79"/>
                  <a:pt x="1334" y="79"/>
                </a:cubicBezTo>
                <a:cubicBezTo>
                  <a:pt x="1334" y="78"/>
                  <a:pt x="1334" y="78"/>
                  <a:pt x="1334" y="78"/>
                </a:cubicBezTo>
                <a:cubicBezTo>
                  <a:pt x="1334" y="77"/>
                  <a:pt x="1334" y="77"/>
                  <a:pt x="1334" y="77"/>
                </a:cubicBezTo>
                <a:cubicBezTo>
                  <a:pt x="1332" y="76"/>
                  <a:pt x="1332" y="76"/>
                  <a:pt x="1332" y="76"/>
                </a:cubicBezTo>
                <a:cubicBezTo>
                  <a:pt x="1332" y="75"/>
                  <a:pt x="1332" y="75"/>
                  <a:pt x="1332" y="75"/>
                </a:cubicBezTo>
                <a:cubicBezTo>
                  <a:pt x="1332" y="74"/>
                  <a:pt x="1332" y="74"/>
                  <a:pt x="1332" y="74"/>
                </a:cubicBezTo>
                <a:cubicBezTo>
                  <a:pt x="1330" y="75"/>
                  <a:pt x="1330" y="75"/>
                  <a:pt x="1330" y="75"/>
                </a:cubicBezTo>
                <a:cubicBezTo>
                  <a:pt x="1329" y="76"/>
                  <a:pt x="1329" y="76"/>
                  <a:pt x="1329" y="76"/>
                </a:cubicBezTo>
                <a:cubicBezTo>
                  <a:pt x="1329" y="75"/>
                  <a:pt x="1329" y="75"/>
                  <a:pt x="1329" y="75"/>
                </a:cubicBezTo>
                <a:cubicBezTo>
                  <a:pt x="1330" y="74"/>
                  <a:pt x="1330" y="74"/>
                  <a:pt x="1330" y="74"/>
                </a:cubicBezTo>
                <a:cubicBezTo>
                  <a:pt x="1330" y="73"/>
                  <a:pt x="1330" y="73"/>
                  <a:pt x="1330" y="73"/>
                </a:cubicBezTo>
                <a:cubicBezTo>
                  <a:pt x="1331" y="71"/>
                  <a:pt x="1331" y="71"/>
                  <a:pt x="1331" y="71"/>
                </a:cubicBezTo>
                <a:cubicBezTo>
                  <a:pt x="1330" y="71"/>
                  <a:pt x="1330" y="71"/>
                  <a:pt x="1330" y="71"/>
                </a:cubicBezTo>
                <a:cubicBezTo>
                  <a:pt x="1329" y="72"/>
                  <a:pt x="1329" y="72"/>
                  <a:pt x="1329" y="72"/>
                </a:cubicBezTo>
                <a:cubicBezTo>
                  <a:pt x="1328" y="74"/>
                  <a:pt x="1328" y="74"/>
                  <a:pt x="1328" y="74"/>
                </a:cubicBezTo>
                <a:cubicBezTo>
                  <a:pt x="1328" y="72"/>
                  <a:pt x="1328" y="72"/>
                  <a:pt x="1328" y="72"/>
                </a:cubicBezTo>
                <a:cubicBezTo>
                  <a:pt x="1327" y="72"/>
                  <a:pt x="1327" y="72"/>
                  <a:pt x="1327" y="72"/>
                </a:cubicBezTo>
                <a:cubicBezTo>
                  <a:pt x="1327" y="74"/>
                  <a:pt x="1327" y="74"/>
                  <a:pt x="1327" y="74"/>
                </a:cubicBezTo>
                <a:cubicBezTo>
                  <a:pt x="1326" y="74"/>
                  <a:pt x="1326" y="74"/>
                  <a:pt x="1326" y="74"/>
                </a:cubicBezTo>
                <a:cubicBezTo>
                  <a:pt x="1326" y="75"/>
                  <a:pt x="1326" y="75"/>
                  <a:pt x="1326" y="75"/>
                </a:cubicBezTo>
                <a:cubicBezTo>
                  <a:pt x="1326" y="76"/>
                  <a:pt x="1326" y="76"/>
                  <a:pt x="1326" y="76"/>
                </a:cubicBezTo>
                <a:cubicBezTo>
                  <a:pt x="1327" y="75"/>
                  <a:pt x="1327" y="75"/>
                  <a:pt x="1327" y="75"/>
                </a:cubicBezTo>
                <a:cubicBezTo>
                  <a:pt x="1328" y="76"/>
                  <a:pt x="1328" y="76"/>
                  <a:pt x="1328" y="76"/>
                </a:cubicBezTo>
                <a:cubicBezTo>
                  <a:pt x="1327" y="77"/>
                  <a:pt x="1327" y="77"/>
                  <a:pt x="1327" y="77"/>
                </a:cubicBezTo>
                <a:cubicBezTo>
                  <a:pt x="1326" y="78"/>
                  <a:pt x="1326" y="78"/>
                  <a:pt x="1326" y="78"/>
                </a:cubicBezTo>
                <a:cubicBezTo>
                  <a:pt x="1326" y="79"/>
                  <a:pt x="1326" y="79"/>
                  <a:pt x="1326" y="79"/>
                </a:cubicBezTo>
                <a:cubicBezTo>
                  <a:pt x="1325" y="80"/>
                  <a:pt x="1325" y="80"/>
                  <a:pt x="1325" y="80"/>
                </a:cubicBezTo>
                <a:cubicBezTo>
                  <a:pt x="1324" y="81"/>
                  <a:pt x="1324" y="81"/>
                  <a:pt x="1324" y="81"/>
                </a:cubicBezTo>
                <a:cubicBezTo>
                  <a:pt x="1323" y="82"/>
                  <a:pt x="1323" y="82"/>
                  <a:pt x="1323" y="82"/>
                </a:cubicBezTo>
                <a:close/>
                <a:moveTo>
                  <a:pt x="1931" y="120"/>
                </a:moveTo>
                <a:cubicBezTo>
                  <a:pt x="1931" y="119"/>
                  <a:pt x="1931" y="119"/>
                  <a:pt x="1931" y="119"/>
                </a:cubicBezTo>
                <a:cubicBezTo>
                  <a:pt x="1930" y="118"/>
                  <a:pt x="1930" y="118"/>
                  <a:pt x="1930" y="118"/>
                </a:cubicBezTo>
                <a:cubicBezTo>
                  <a:pt x="1930" y="119"/>
                  <a:pt x="1930" y="119"/>
                  <a:pt x="1930" y="119"/>
                </a:cubicBezTo>
                <a:cubicBezTo>
                  <a:pt x="1931" y="121"/>
                  <a:pt x="1931" y="121"/>
                  <a:pt x="1931" y="121"/>
                </a:cubicBezTo>
                <a:cubicBezTo>
                  <a:pt x="1931" y="120"/>
                  <a:pt x="1931" y="120"/>
                  <a:pt x="1931" y="120"/>
                </a:cubicBezTo>
                <a:close/>
                <a:moveTo>
                  <a:pt x="2005" y="452"/>
                </a:moveTo>
                <a:cubicBezTo>
                  <a:pt x="2005" y="454"/>
                  <a:pt x="2005" y="454"/>
                  <a:pt x="2005" y="454"/>
                </a:cubicBezTo>
                <a:cubicBezTo>
                  <a:pt x="2004" y="455"/>
                  <a:pt x="2004" y="455"/>
                  <a:pt x="2004" y="455"/>
                </a:cubicBezTo>
                <a:cubicBezTo>
                  <a:pt x="2004" y="457"/>
                  <a:pt x="2004" y="457"/>
                  <a:pt x="2004" y="457"/>
                </a:cubicBezTo>
                <a:cubicBezTo>
                  <a:pt x="2003" y="458"/>
                  <a:pt x="2003" y="458"/>
                  <a:pt x="2003" y="458"/>
                </a:cubicBezTo>
                <a:cubicBezTo>
                  <a:pt x="2004" y="459"/>
                  <a:pt x="2004" y="459"/>
                  <a:pt x="2004" y="459"/>
                </a:cubicBezTo>
                <a:cubicBezTo>
                  <a:pt x="2005" y="460"/>
                  <a:pt x="2005" y="460"/>
                  <a:pt x="2005" y="460"/>
                </a:cubicBezTo>
                <a:cubicBezTo>
                  <a:pt x="2005" y="458"/>
                  <a:pt x="2005" y="458"/>
                  <a:pt x="2005" y="458"/>
                </a:cubicBezTo>
                <a:cubicBezTo>
                  <a:pt x="2005" y="455"/>
                  <a:pt x="2005" y="455"/>
                  <a:pt x="2005" y="455"/>
                </a:cubicBezTo>
                <a:cubicBezTo>
                  <a:pt x="2006" y="455"/>
                  <a:pt x="2006" y="455"/>
                  <a:pt x="2006" y="455"/>
                </a:cubicBezTo>
                <a:cubicBezTo>
                  <a:pt x="2007" y="454"/>
                  <a:pt x="2007" y="454"/>
                  <a:pt x="2007" y="454"/>
                </a:cubicBezTo>
                <a:cubicBezTo>
                  <a:pt x="2008" y="452"/>
                  <a:pt x="2008" y="452"/>
                  <a:pt x="2008" y="452"/>
                </a:cubicBezTo>
                <a:cubicBezTo>
                  <a:pt x="2007" y="452"/>
                  <a:pt x="2007" y="452"/>
                  <a:pt x="2007" y="452"/>
                </a:cubicBezTo>
                <a:cubicBezTo>
                  <a:pt x="2006" y="453"/>
                  <a:pt x="2006" y="453"/>
                  <a:pt x="2006" y="453"/>
                </a:cubicBezTo>
                <a:cubicBezTo>
                  <a:pt x="2006" y="452"/>
                  <a:pt x="2006" y="452"/>
                  <a:pt x="2006" y="452"/>
                </a:cubicBezTo>
                <a:cubicBezTo>
                  <a:pt x="2005" y="452"/>
                  <a:pt x="2005" y="452"/>
                  <a:pt x="2005" y="452"/>
                </a:cubicBezTo>
                <a:close/>
                <a:moveTo>
                  <a:pt x="1956" y="384"/>
                </a:moveTo>
                <a:cubicBezTo>
                  <a:pt x="1957" y="384"/>
                  <a:pt x="1957" y="384"/>
                  <a:pt x="1957" y="384"/>
                </a:cubicBezTo>
                <a:cubicBezTo>
                  <a:pt x="1958" y="386"/>
                  <a:pt x="1958" y="386"/>
                  <a:pt x="1958" y="386"/>
                </a:cubicBezTo>
                <a:cubicBezTo>
                  <a:pt x="1958" y="388"/>
                  <a:pt x="1958" y="388"/>
                  <a:pt x="1958" y="388"/>
                </a:cubicBezTo>
                <a:cubicBezTo>
                  <a:pt x="1958" y="390"/>
                  <a:pt x="1958" y="390"/>
                  <a:pt x="1958" y="390"/>
                </a:cubicBezTo>
                <a:cubicBezTo>
                  <a:pt x="1959" y="392"/>
                  <a:pt x="1959" y="392"/>
                  <a:pt x="1959" y="392"/>
                </a:cubicBezTo>
                <a:cubicBezTo>
                  <a:pt x="1959" y="393"/>
                  <a:pt x="1959" y="393"/>
                  <a:pt x="1959" y="393"/>
                </a:cubicBezTo>
                <a:cubicBezTo>
                  <a:pt x="1960" y="394"/>
                  <a:pt x="1960" y="394"/>
                  <a:pt x="1960" y="394"/>
                </a:cubicBezTo>
                <a:cubicBezTo>
                  <a:pt x="1962" y="395"/>
                  <a:pt x="1962" y="395"/>
                  <a:pt x="1962" y="395"/>
                </a:cubicBezTo>
                <a:cubicBezTo>
                  <a:pt x="1961" y="395"/>
                  <a:pt x="1961" y="395"/>
                  <a:pt x="1961" y="395"/>
                </a:cubicBezTo>
                <a:cubicBezTo>
                  <a:pt x="1961" y="396"/>
                  <a:pt x="1961" y="396"/>
                  <a:pt x="1961" y="396"/>
                </a:cubicBezTo>
                <a:cubicBezTo>
                  <a:pt x="1963" y="398"/>
                  <a:pt x="1963" y="398"/>
                  <a:pt x="1963" y="398"/>
                </a:cubicBezTo>
                <a:cubicBezTo>
                  <a:pt x="1963" y="400"/>
                  <a:pt x="1963" y="400"/>
                  <a:pt x="1963" y="400"/>
                </a:cubicBezTo>
                <a:cubicBezTo>
                  <a:pt x="1964" y="401"/>
                  <a:pt x="1964" y="401"/>
                  <a:pt x="1964" y="401"/>
                </a:cubicBezTo>
                <a:cubicBezTo>
                  <a:pt x="1964" y="404"/>
                  <a:pt x="1964" y="404"/>
                  <a:pt x="1964" y="404"/>
                </a:cubicBezTo>
                <a:cubicBezTo>
                  <a:pt x="1964" y="405"/>
                  <a:pt x="1964" y="405"/>
                  <a:pt x="1964" y="405"/>
                </a:cubicBezTo>
                <a:cubicBezTo>
                  <a:pt x="1964" y="406"/>
                  <a:pt x="1964" y="406"/>
                  <a:pt x="1964" y="406"/>
                </a:cubicBezTo>
                <a:cubicBezTo>
                  <a:pt x="1964" y="408"/>
                  <a:pt x="1964" y="408"/>
                  <a:pt x="1964" y="408"/>
                </a:cubicBezTo>
                <a:cubicBezTo>
                  <a:pt x="1965" y="410"/>
                  <a:pt x="1965" y="410"/>
                  <a:pt x="1965" y="410"/>
                </a:cubicBezTo>
                <a:cubicBezTo>
                  <a:pt x="1965" y="411"/>
                  <a:pt x="1965" y="411"/>
                  <a:pt x="1965" y="411"/>
                </a:cubicBezTo>
                <a:cubicBezTo>
                  <a:pt x="1965" y="413"/>
                  <a:pt x="1965" y="413"/>
                  <a:pt x="1965" y="413"/>
                </a:cubicBezTo>
                <a:cubicBezTo>
                  <a:pt x="1966" y="414"/>
                  <a:pt x="1966" y="414"/>
                  <a:pt x="1966" y="414"/>
                </a:cubicBezTo>
                <a:cubicBezTo>
                  <a:pt x="1969" y="417"/>
                  <a:pt x="1969" y="417"/>
                  <a:pt x="1969" y="417"/>
                </a:cubicBezTo>
                <a:cubicBezTo>
                  <a:pt x="1969" y="418"/>
                  <a:pt x="1969" y="418"/>
                  <a:pt x="1969" y="418"/>
                </a:cubicBezTo>
                <a:cubicBezTo>
                  <a:pt x="1970" y="420"/>
                  <a:pt x="1970" y="420"/>
                  <a:pt x="1970" y="420"/>
                </a:cubicBezTo>
                <a:cubicBezTo>
                  <a:pt x="1970" y="422"/>
                  <a:pt x="1970" y="422"/>
                  <a:pt x="1970" y="422"/>
                </a:cubicBezTo>
                <a:cubicBezTo>
                  <a:pt x="1970" y="425"/>
                  <a:pt x="1970" y="425"/>
                  <a:pt x="1970" y="425"/>
                </a:cubicBezTo>
                <a:cubicBezTo>
                  <a:pt x="1971" y="427"/>
                  <a:pt x="1971" y="427"/>
                  <a:pt x="1971" y="427"/>
                </a:cubicBezTo>
                <a:cubicBezTo>
                  <a:pt x="1971" y="428"/>
                  <a:pt x="1971" y="428"/>
                  <a:pt x="1971" y="428"/>
                </a:cubicBezTo>
                <a:cubicBezTo>
                  <a:pt x="1973" y="430"/>
                  <a:pt x="1973" y="430"/>
                  <a:pt x="1973" y="430"/>
                </a:cubicBezTo>
                <a:cubicBezTo>
                  <a:pt x="1973" y="431"/>
                  <a:pt x="1973" y="431"/>
                  <a:pt x="1973" y="431"/>
                </a:cubicBezTo>
                <a:cubicBezTo>
                  <a:pt x="1973" y="433"/>
                  <a:pt x="1973" y="433"/>
                  <a:pt x="1973" y="433"/>
                </a:cubicBezTo>
                <a:cubicBezTo>
                  <a:pt x="1973" y="436"/>
                  <a:pt x="1973" y="436"/>
                  <a:pt x="1973" y="436"/>
                </a:cubicBezTo>
                <a:cubicBezTo>
                  <a:pt x="1973" y="437"/>
                  <a:pt x="1973" y="437"/>
                  <a:pt x="1973" y="437"/>
                </a:cubicBezTo>
                <a:cubicBezTo>
                  <a:pt x="1974" y="438"/>
                  <a:pt x="1974" y="438"/>
                  <a:pt x="1974" y="438"/>
                </a:cubicBezTo>
                <a:cubicBezTo>
                  <a:pt x="1975" y="440"/>
                  <a:pt x="1975" y="440"/>
                  <a:pt x="1975" y="440"/>
                </a:cubicBezTo>
                <a:cubicBezTo>
                  <a:pt x="1977" y="441"/>
                  <a:pt x="1977" y="441"/>
                  <a:pt x="1977" y="441"/>
                </a:cubicBezTo>
                <a:cubicBezTo>
                  <a:pt x="1977" y="440"/>
                  <a:pt x="1977" y="440"/>
                  <a:pt x="1977" y="440"/>
                </a:cubicBezTo>
                <a:cubicBezTo>
                  <a:pt x="1977" y="438"/>
                  <a:pt x="1977" y="438"/>
                  <a:pt x="1977" y="438"/>
                </a:cubicBezTo>
                <a:cubicBezTo>
                  <a:pt x="1976" y="437"/>
                  <a:pt x="1976" y="437"/>
                  <a:pt x="1976" y="437"/>
                </a:cubicBezTo>
                <a:cubicBezTo>
                  <a:pt x="1976" y="436"/>
                  <a:pt x="1976" y="436"/>
                  <a:pt x="1976" y="436"/>
                </a:cubicBezTo>
                <a:cubicBezTo>
                  <a:pt x="1976" y="434"/>
                  <a:pt x="1976" y="434"/>
                  <a:pt x="1976" y="434"/>
                </a:cubicBezTo>
                <a:cubicBezTo>
                  <a:pt x="1977" y="433"/>
                  <a:pt x="1977" y="433"/>
                  <a:pt x="1977" y="433"/>
                </a:cubicBezTo>
                <a:cubicBezTo>
                  <a:pt x="1978" y="433"/>
                  <a:pt x="1978" y="433"/>
                  <a:pt x="1978" y="433"/>
                </a:cubicBezTo>
                <a:cubicBezTo>
                  <a:pt x="1978" y="434"/>
                  <a:pt x="1978" y="434"/>
                  <a:pt x="1978" y="434"/>
                </a:cubicBezTo>
                <a:cubicBezTo>
                  <a:pt x="1979" y="434"/>
                  <a:pt x="1979" y="434"/>
                  <a:pt x="1979" y="434"/>
                </a:cubicBezTo>
                <a:cubicBezTo>
                  <a:pt x="1981" y="434"/>
                  <a:pt x="1981" y="434"/>
                  <a:pt x="1981" y="434"/>
                </a:cubicBezTo>
                <a:cubicBezTo>
                  <a:pt x="1981" y="433"/>
                  <a:pt x="1981" y="433"/>
                  <a:pt x="1981" y="433"/>
                </a:cubicBezTo>
                <a:cubicBezTo>
                  <a:pt x="1982" y="433"/>
                  <a:pt x="1982" y="433"/>
                  <a:pt x="1982" y="433"/>
                </a:cubicBezTo>
                <a:cubicBezTo>
                  <a:pt x="1982" y="434"/>
                  <a:pt x="1982" y="434"/>
                  <a:pt x="1982" y="434"/>
                </a:cubicBezTo>
                <a:cubicBezTo>
                  <a:pt x="1982" y="435"/>
                  <a:pt x="1982" y="435"/>
                  <a:pt x="1982" y="435"/>
                </a:cubicBezTo>
                <a:cubicBezTo>
                  <a:pt x="1983" y="437"/>
                  <a:pt x="1983" y="437"/>
                  <a:pt x="1983" y="437"/>
                </a:cubicBezTo>
                <a:cubicBezTo>
                  <a:pt x="1984" y="438"/>
                  <a:pt x="1984" y="438"/>
                  <a:pt x="1984" y="438"/>
                </a:cubicBezTo>
                <a:cubicBezTo>
                  <a:pt x="1984" y="437"/>
                  <a:pt x="1984" y="437"/>
                  <a:pt x="1984" y="437"/>
                </a:cubicBezTo>
                <a:cubicBezTo>
                  <a:pt x="1984" y="436"/>
                  <a:pt x="1984" y="436"/>
                  <a:pt x="1984" y="436"/>
                </a:cubicBezTo>
                <a:cubicBezTo>
                  <a:pt x="1984" y="434"/>
                  <a:pt x="1984" y="434"/>
                  <a:pt x="1984" y="434"/>
                </a:cubicBezTo>
                <a:cubicBezTo>
                  <a:pt x="1983" y="433"/>
                  <a:pt x="1983" y="433"/>
                  <a:pt x="1983" y="433"/>
                </a:cubicBezTo>
                <a:cubicBezTo>
                  <a:pt x="1983" y="432"/>
                  <a:pt x="1983" y="432"/>
                  <a:pt x="1983" y="432"/>
                </a:cubicBezTo>
                <a:cubicBezTo>
                  <a:pt x="1982" y="431"/>
                  <a:pt x="1982" y="431"/>
                  <a:pt x="1982" y="431"/>
                </a:cubicBezTo>
                <a:cubicBezTo>
                  <a:pt x="1981" y="431"/>
                  <a:pt x="1981" y="431"/>
                  <a:pt x="1981" y="431"/>
                </a:cubicBezTo>
                <a:cubicBezTo>
                  <a:pt x="1979" y="430"/>
                  <a:pt x="1979" y="430"/>
                  <a:pt x="1979" y="430"/>
                </a:cubicBezTo>
                <a:cubicBezTo>
                  <a:pt x="1979" y="428"/>
                  <a:pt x="1979" y="428"/>
                  <a:pt x="1979" y="428"/>
                </a:cubicBezTo>
                <a:cubicBezTo>
                  <a:pt x="1978" y="427"/>
                  <a:pt x="1978" y="427"/>
                  <a:pt x="1978" y="427"/>
                </a:cubicBezTo>
                <a:cubicBezTo>
                  <a:pt x="1976" y="425"/>
                  <a:pt x="1976" y="425"/>
                  <a:pt x="1976" y="425"/>
                </a:cubicBezTo>
                <a:cubicBezTo>
                  <a:pt x="1975" y="425"/>
                  <a:pt x="1975" y="425"/>
                  <a:pt x="1975" y="425"/>
                </a:cubicBezTo>
                <a:cubicBezTo>
                  <a:pt x="1974" y="424"/>
                  <a:pt x="1974" y="424"/>
                  <a:pt x="1974" y="424"/>
                </a:cubicBezTo>
                <a:cubicBezTo>
                  <a:pt x="1974" y="422"/>
                  <a:pt x="1974" y="422"/>
                  <a:pt x="1974" y="422"/>
                </a:cubicBezTo>
                <a:cubicBezTo>
                  <a:pt x="1973" y="420"/>
                  <a:pt x="1973" y="420"/>
                  <a:pt x="1973" y="420"/>
                </a:cubicBezTo>
                <a:cubicBezTo>
                  <a:pt x="1972" y="419"/>
                  <a:pt x="1972" y="419"/>
                  <a:pt x="1972" y="419"/>
                </a:cubicBezTo>
                <a:cubicBezTo>
                  <a:pt x="1972" y="416"/>
                  <a:pt x="1972" y="416"/>
                  <a:pt x="1972" y="416"/>
                </a:cubicBezTo>
                <a:cubicBezTo>
                  <a:pt x="1972" y="414"/>
                  <a:pt x="1972" y="414"/>
                  <a:pt x="1972" y="414"/>
                </a:cubicBezTo>
                <a:cubicBezTo>
                  <a:pt x="1971" y="413"/>
                  <a:pt x="1971" y="413"/>
                  <a:pt x="1971" y="413"/>
                </a:cubicBezTo>
                <a:cubicBezTo>
                  <a:pt x="1972" y="411"/>
                  <a:pt x="1972" y="411"/>
                  <a:pt x="1972" y="411"/>
                </a:cubicBezTo>
                <a:cubicBezTo>
                  <a:pt x="1972" y="409"/>
                  <a:pt x="1972" y="409"/>
                  <a:pt x="1972" y="409"/>
                </a:cubicBezTo>
                <a:cubicBezTo>
                  <a:pt x="1971" y="408"/>
                  <a:pt x="1971" y="408"/>
                  <a:pt x="1971" y="408"/>
                </a:cubicBezTo>
                <a:cubicBezTo>
                  <a:pt x="1971" y="407"/>
                  <a:pt x="1971" y="407"/>
                  <a:pt x="1971" y="407"/>
                </a:cubicBezTo>
                <a:cubicBezTo>
                  <a:pt x="1971" y="406"/>
                  <a:pt x="1971" y="406"/>
                  <a:pt x="1971" y="406"/>
                </a:cubicBezTo>
                <a:cubicBezTo>
                  <a:pt x="1971" y="405"/>
                  <a:pt x="1971" y="405"/>
                  <a:pt x="1971" y="405"/>
                </a:cubicBezTo>
                <a:cubicBezTo>
                  <a:pt x="1972" y="405"/>
                  <a:pt x="1972" y="405"/>
                  <a:pt x="1972" y="405"/>
                </a:cubicBezTo>
                <a:cubicBezTo>
                  <a:pt x="1973" y="405"/>
                  <a:pt x="1973" y="405"/>
                  <a:pt x="1973" y="405"/>
                </a:cubicBezTo>
                <a:cubicBezTo>
                  <a:pt x="1974" y="405"/>
                  <a:pt x="1974" y="405"/>
                  <a:pt x="1974" y="405"/>
                </a:cubicBezTo>
                <a:cubicBezTo>
                  <a:pt x="1976" y="405"/>
                  <a:pt x="1976" y="405"/>
                  <a:pt x="1976" y="405"/>
                </a:cubicBezTo>
                <a:cubicBezTo>
                  <a:pt x="1977" y="406"/>
                  <a:pt x="1977" y="406"/>
                  <a:pt x="1977" y="406"/>
                </a:cubicBezTo>
                <a:cubicBezTo>
                  <a:pt x="1978" y="408"/>
                  <a:pt x="1978" y="408"/>
                  <a:pt x="1978" y="408"/>
                </a:cubicBezTo>
                <a:cubicBezTo>
                  <a:pt x="1979" y="408"/>
                  <a:pt x="1979" y="408"/>
                  <a:pt x="1979" y="408"/>
                </a:cubicBezTo>
                <a:cubicBezTo>
                  <a:pt x="1980" y="409"/>
                  <a:pt x="1980" y="409"/>
                  <a:pt x="1980" y="409"/>
                </a:cubicBezTo>
                <a:cubicBezTo>
                  <a:pt x="1982" y="411"/>
                  <a:pt x="1982" y="411"/>
                  <a:pt x="1982" y="411"/>
                </a:cubicBezTo>
                <a:cubicBezTo>
                  <a:pt x="1982" y="410"/>
                  <a:pt x="1982" y="410"/>
                  <a:pt x="1982" y="410"/>
                </a:cubicBezTo>
                <a:cubicBezTo>
                  <a:pt x="1980" y="408"/>
                  <a:pt x="1980" y="408"/>
                  <a:pt x="1980" y="408"/>
                </a:cubicBezTo>
                <a:cubicBezTo>
                  <a:pt x="1979" y="407"/>
                  <a:pt x="1979" y="407"/>
                  <a:pt x="1979" y="407"/>
                </a:cubicBezTo>
                <a:cubicBezTo>
                  <a:pt x="1978" y="405"/>
                  <a:pt x="1978" y="405"/>
                  <a:pt x="1978" y="405"/>
                </a:cubicBezTo>
                <a:cubicBezTo>
                  <a:pt x="1976" y="403"/>
                  <a:pt x="1976" y="403"/>
                  <a:pt x="1976" y="403"/>
                </a:cubicBezTo>
                <a:cubicBezTo>
                  <a:pt x="1976" y="402"/>
                  <a:pt x="1976" y="402"/>
                  <a:pt x="1976" y="402"/>
                </a:cubicBezTo>
                <a:cubicBezTo>
                  <a:pt x="1975" y="400"/>
                  <a:pt x="1975" y="400"/>
                  <a:pt x="1975" y="400"/>
                </a:cubicBezTo>
                <a:cubicBezTo>
                  <a:pt x="1974" y="398"/>
                  <a:pt x="1974" y="398"/>
                  <a:pt x="1974" y="398"/>
                </a:cubicBezTo>
                <a:cubicBezTo>
                  <a:pt x="1973" y="398"/>
                  <a:pt x="1973" y="398"/>
                  <a:pt x="1973" y="398"/>
                </a:cubicBezTo>
                <a:cubicBezTo>
                  <a:pt x="1973" y="397"/>
                  <a:pt x="1973" y="397"/>
                  <a:pt x="1973" y="397"/>
                </a:cubicBezTo>
                <a:cubicBezTo>
                  <a:pt x="1971" y="394"/>
                  <a:pt x="1971" y="394"/>
                  <a:pt x="1971" y="394"/>
                </a:cubicBezTo>
                <a:cubicBezTo>
                  <a:pt x="1969" y="391"/>
                  <a:pt x="1969" y="391"/>
                  <a:pt x="1969" y="391"/>
                </a:cubicBezTo>
                <a:cubicBezTo>
                  <a:pt x="1969" y="390"/>
                  <a:pt x="1969" y="390"/>
                  <a:pt x="1969" y="390"/>
                </a:cubicBezTo>
                <a:cubicBezTo>
                  <a:pt x="1967" y="387"/>
                  <a:pt x="1967" y="387"/>
                  <a:pt x="1967" y="387"/>
                </a:cubicBezTo>
                <a:cubicBezTo>
                  <a:pt x="1966" y="385"/>
                  <a:pt x="1966" y="385"/>
                  <a:pt x="1966" y="385"/>
                </a:cubicBezTo>
                <a:cubicBezTo>
                  <a:pt x="1965" y="384"/>
                  <a:pt x="1965" y="384"/>
                  <a:pt x="1965" y="384"/>
                </a:cubicBezTo>
                <a:cubicBezTo>
                  <a:pt x="1965" y="383"/>
                  <a:pt x="1965" y="383"/>
                  <a:pt x="1965" y="383"/>
                </a:cubicBezTo>
                <a:cubicBezTo>
                  <a:pt x="1964" y="382"/>
                  <a:pt x="1964" y="382"/>
                  <a:pt x="1964" y="382"/>
                </a:cubicBezTo>
                <a:cubicBezTo>
                  <a:pt x="1963" y="381"/>
                  <a:pt x="1963" y="381"/>
                  <a:pt x="1963" y="381"/>
                </a:cubicBezTo>
                <a:cubicBezTo>
                  <a:pt x="1963" y="382"/>
                  <a:pt x="1963" y="382"/>
                  <a:pt x="1963" y="382"/>
                </a:cubicBezTo>
                <a:cubicBezTo>
                  <a:pt x="1962" y="382"/>
                  <a:pt x="1962" y="382"/>
                  <a:pt x="1962" y="382"/>
                </a:cubicBezTo>
                <a:cubicBezTo>
                  <a:pt x="1962" y="381"/>
                  <a:pt x="1962" y="381"/>
                  <a:pt x="1962" y="381"/>
                </a:cubicBezTo>
                <a:cubicBezTo>
                  <a:pt x="1962" y="380"/>
                  <a:pt x="1962" y="380"/>
                  <a:pt x="1962" y="380"/>
                </a:cubicBezTo>
                <a:cubicBezTo>
                  <a:pt x="1962" y="379"/>
                  <a:pt x="1962" y="379"/>
                  <a:pt x="1962" y="379"/>
                </a:cubicBezTo>
                <a:cubicBezTo>
                  <a:pt x="1961" y="379"/>
                  <a:pt x="1961" y="379"/>
                  <a:pt x="1961" y="379"/>
                </a:cubicBezTo>
                <a:cubicBezTo>
                  <a:pt x="1960" y="377"/>
                  <a:pt x="1960" y="377"/>
                  <a:pt x="1960" y="377"/>
                </a:cubicBezTo>
                <a:cubicBezTo>
                  <a:pt x="1959" y="376"/>
                  <a:pt x="1959" y="376"/>
                  <a:pt x="1959" y="376"/>
                </a:cubicBezTo>
                <a:cubicBezTo>
                  <a:pt x="1958" y="375"/>
                  <a:pt x="1958" y="375"/>
                  <a:pt x="1958" y="375"/>
                </a:cubicBezTo>
                <a:cubicBezTo>
                  <a:pt x="1958" y="373"/>
                  <a:pt x="1958" y="373"/>
                  <a:pt x="1958" y="373"/>
                </a:cubicBezTo>
                <a:cubicBezTo>
                  <a:pt x="1959" y="372"/>
                  <a:pt x="1959" y="372"/>
                  <a:pt x="1959" y="372"/>
                </a:cubicBezTo>
                <a:cubicBezTo>
                  <a:pt x="1959" y="371"/>
                  <a:pt x="1959" y="371"/>
                  <a:pt x="1959" y="371"/>
                </a:cubicBezTo>
                <a:cubicBezTo>
                  <a:pt x="1958" y="369"/>
                  <a:pt x="1958" y="369"/>
                  <a:pt x="1958" y="369"/>
                </a:cubicBezTo>
                <a:cubicBezTo>
                  <a:pt x="1958" y="367"/>
                  <a:pt x="1958" y="367"/>
                  <a:pt x="1958" y="367"/>
                </a:cubicBezTo>
                <a:cubicBezTo>
                  <a:pt x="1957" y="367"/>
                  <a:pt x="1957" y="367"/>
                  <a:pt x="1957" y="367"/>
                </a:cubicBezTo>
                <a:cubicBezTo>
                  <a:pt x="1955" y="365"/>
                  <a:pt x="1955" y="365"/>
                  <a:pt x="1955" y="365"/>
                </a:cubicBezTo>
                <a:cubicBezTo>
                  <a:pt x="1955" y="364"/>
                  <a:pt x="1955" y="364"/>
                  <a:pt x="1955" y="364"/>
                </a:cubicBezTo>
                <a:cubicBezTo>
                  <a:pt x="1955" y="363"/>
                  <a:pt x="1955" y="363"/>
                  <a:pt x="1955" y="363"/>
                </a:cubicBezTo>
                <a:cubicBezTo>
                  <a:pt x="1956" y="364"/>
                  <a:pt x="1956" y="364"/>
                  <a:pt x="1956" y="364"/>
                </a:cubicBezTo>
                <a:cubicBezTo>
                  <a:pt x="1957" y="366"/>
                  <a:pt x="1957" y="366"/>
                  <a:pt x="1957" y="366"/>
                </a:cubicBezTo>
                <a:cubicBezTo>
                  <a:pt x="1957" y="364"/>
                  <a:pt x="1957" y="364"/>
                  <a:pt x="1957" y="364"/>
                </a:cubicBezTo>
                <a:cubicBezTo>
                  <a:pt x="1955" y="362"/>
                  <a:pt x="1955" y="362"/>
                  <a:pt x="1955" y="362"/>
                </a:cubicBezTo>
                <a:cubicBezTo>
                  <a:pt x="1954" y="361"/>
                  <a:pt x="1954" y="361"/>
                  <a:pt x="1954" y="361"/>
                </a:cubicBezTo>
                <a:cubicBezTo>
                  <a:pt x="1953" y="361"/>
                  <a:pt x="1953" y="361"/>
                  <a:pt x="1953" y="361"/>
                </a:cubicBezTo>
                <a:cubicBezTo>
                  <a:pt x="1953" y="359"/>
                  <a:pt x="1953" y="359"/>
                  <a:pt x="1953" y="359"/>
                </a:cubicBezTo>
                <a:cubicBezTo>
                  <a:pt x="1951" y="357"/>
                  <a:pt x="1951" y="357"/>
                  <a:pt x="1951" y="357"/>
                </a:cubicBezTo>
                <a:cubicBezTo>
                  <a:pt x="1950" y="356"/>
                  <a:pt x="1950" y="356"/>
                  <a:pt x="1950" y="356"/>
                </a:cubicBezTo>
                <a:cubicBezTo>
                  <a:pt x="1950" y="354"/>
                  <a:pt x="1950" y="354"/>
                  <a:pt x="1950" y="354"/>
                </a:cubicBezTo>
                <a:cubicBezTo>
                  <a:pt x="1949" y="353"/>
                  <a:pt x="1949" y="353"/>
                  <a:pt x="1949" y="353"/>
                </a:cubicBezTo>
                <a:cubicBezTo>
                  <a:pt x="1947" y="352"/>
                  <a:pt x="1947" y="352"/>
                  <a:pt x="1947" y="352"/>
                </a:cubicBezTo>
                <a:cubicBezTo>
                  <a:pt x="1946" y="351"/>
                  <a:pt x="1946" y="351"/>
                  <a:pt x="1946" y="351"/>
                </a:cubicBezTo>
                <a:cubicBezTo>
                  <a:pt x="1946" y="352"/>
                  <a:pt x="1946" y="352"/>
                  <a:pt x="1946" y="352"/>
                </a:cubicBezTo>
                <a:cubicBezTo>
                  <a:pt x="1945" y="352"/>
                  <a:pt x="1945" y="352"/>
                  <a:pt x="1945" y="352"/>
                </a:cubicBezTo>
                <a:cubicBezTo>
                  <a:pt x="1944" y="352"/>
                  <a:pt x="1944" y="352"/>
                  <a:pt x="1944" y="352"/>
                </a:cubicBezTo>
                <a:cubicBezTo>
                  <a:pt x="1943" y="352"/>
                  <a:pt x="1943" y="352"/>
                  <a:pt x="1943" y="352"/>
                </a:cubicBezTo>
                <a:cubicBezTo>
                  <a:pt x="1945" y="354"/>
                  <a:pt x="1945" y="354"/>
                  <a:pt x="1945" y="354"/>
                </a:cubicBezTo>
                <a:cubicBezTo>
                  <a:pt x="1947" y="355"/>
                  <a:pt x="1947" y="355"/>
                  <a:pt x="1947" y="355"/>
                </a:cubicBezTo>
                <a:cubicBezTo>
                  <a:pt x="1948" y="356"/>
                  <a:pt x="1948" y="356"/>
                  <a:pt x="1948" y="356"/>
                </a:cubicBezTo>
                <a:cubicBezTo>
                  <a:pt x="1947" y="357"/>
                  <a:pt x="1947" y="357"/>
                  <a:pt x="1947" y="357"/>
                </a:cubicBezTo>
                <a:cubicBezTo>
                  <a:pt x="1948" y="357"/>
                  <a:pt x="1948" y="357"/>
                  <a:pt x="1948" y="357"/>
                </a:cubicBezTo>
                <a:cubicBezTo>
                  <a:pt x="1949" y="357"/>
                  <a:pt x="1949" y="357"/>
                  <a:pt x="1949" y="357"/>
                </a:cubicBezTo>
                <a:cubicBezTo>
                  <a:pt x="1949" y="358"/>
                  <a:pt x="1949" y="358"/>
                  <a:pt x="1949" y="358"/>
                </a:cubicBezTo>
                <a:cubicBezTo>
                  <a:pt x="1948" y="358"/>
                  <a:pt x="1948" y="358"/>
                  <a:pt x="1948" y="358"/>
                </a:cubicBezTo>
                <a:cubicBezTo>
                  <a:pt x="1948" y="359"/>
                  <a:pt x="1948" y="359"/>
                  <a:pt x="1948" y="359"/>
                </a:cubicBezTo>
                <a:cubicBezTo>
                  <a:pt x="1949" y="359"/>
                  <a:pt x="1949" y="359"/>
                  <a:pt x="1949" y="359"/>
                </a:cubicBezTo>
                <a:cubicBezTo>
                  <a:pt x="1949" y="361"/>
                  <a:pt x="1949" y="361"/>
                  <a:pt x="1949" y="361"/>
                </a:cubicBezTo>
                <a:cubicBezTo>
                  <a:pt x="1948" y="361"/>
                  <a:pt x="1948" y="361"/>
                  <a:pt x="1948" y="361"/>
                </a:cubicBezTo>
                <a:cubicBezTo>
                  <a:pt x="1947" y="361"/>
                  <a:pt x="1947" y="361"/>
                  <a:pt x="1947" y="361"/>
                </a:cubicBezTo>
                <a:cubicBezTo>
                  <a:pt x="1947" y="360"/>
                  <a:pt x="1947" y="360"/>
                  <a:pt x="1947" y="360"/>
                </a:cubicBezTo>
                <a:cubicBezTo>
                  <a:pt x="1946" y="361"/>
                  <a:pt x="1946" y="361"/>
                  <a:pt x="1946" y="361"/>
                </a:cubicBezTo>
                <a:cubicBezTo>
                  <a:pt x="1945" y="362"/>
                  <a:pt x="1945" y="362"/>
                  <a:pt x="1945" y="362"/>
                </a:cubicBezTo>
                <a:cubicBezTo>
                  <a:pt x="1946" y="364"/>
                  <a:pt x="1946" y="364"/>
                  <a:pt x="1946" y="364"/>
                </a:cubicBezTo>
                <a:cubicBezTo>
                  <a:pt x="1947" y="365"/>
                  <a:pt x="1947" y="365"/>
                  <a:pt x="1947" y="365"/>
                </a:cubicBezTo>
                <a:cubicBezTo>
                  <a:pt x="1948" y="367"/>
                  <a:pt x="1948" y="367"/>
                  <a:pt x="1948" y="367"/>
                </a:cubicBezTo>
                <a:cubicBezTo>
                  <a:pt x="1949" y="369"/>
                  <a:pt x="1949" y="369"/>
                  <a:pt x="1949" y="369"/>
                </a:cubicBezTo>
                <a:cubicBezTo>
                  <a:pt x="1949" y="371"/>
                  <a:pt x="1949" y="371"/>
                  <a:pt x="1949" y="371"/>
                </a:cubicBezTo>
                <a:cubicBezTo>
                  <a:pt x="1949" y="372"/>
                  <a:pt x="1949" y="372"/>
                  <a:pt x="1949" y="372"/>
                </a:cubicBezTo>
                <a:cubicBezTo>
                  <a:pt x="1950" y="374"/>
                  <a:pt x="1950" y="374"/>
                  <a:pt x="1950" y="374"/>
                </a:cubicBezTo>
                <a:cubicBezTo>
                  <a:pt x="1951" y="377"/>
                  <a:pt x="1951" y="377"/>
                  <a:pt x="1951" y="377"/>
                </a:cubicBezTo>
                <a:cubicBezTo>
                  <a:pt x="1952" y="379"/>
                  <a:pt x="1952" y="379"/>
                  <a:pt x="1952" y="379"/>
                </a:cubicBezTo>
                <a:cubicBezTo>
                  <a:pt x="1953" y="380"/>
                  <a:pt x="1953" y="380"/>
                  <a:pt x="1953" y="380"/>
                </a:cubicBezTo>
                <a:cubicBezTo>
                  <a:pt x="1952" y="381"/>
                  <a:pt x="1952" y="381"/>
                  <a:pt x="1952" y="381"/>
                </a:cubicBezTo>
                <a:cubicBezTo>
                  <a:pt x="1956" y="384"/>
                  <a:pt x="1956" y="384"/>
                  <a:pt x="1956" y="384"/>
                </a:cubicBezTo>
                <a:close/>
                <a:moveTo>
                  <a:pt x="1376" y="262"/>
                </a:moveTo>
                <a:cubicBezTo>
                  <a:pt x="1377" y="261"/>
                  <a:pt x="1377" y="261"/>
                  <a:pt x="1377" y="261"/>
                </a:cubicBezTo>
                <a:cubicBezTo>
                  <a:pt x="1379" y="261"/>
                  <a:pt x="1379" y="261"/>
                  <a:pt x="1379" y="261"/>
                </a:cubicBezTo>
                <a:cubicBezTo>
                  <a:pt x="1380" y="260"/>
                  <a:pt x="1380" y="260"/>
                  <a:pt x="1380" y="260"/>
                </a:cubicBezTo>
                <a:cubicBezTo>
                  <a:pt x="1381" y="258"/>
                  <a:pt x="1381" y="258"/>
                  <a:pt x="1381" y="258"/>
                </a:cubicBezTo>
                <a:cubicBezTo>
                  <a:pt x="1381" y="256"/>
                  <a:pt x="1381" y="256"/>
                  <a:pt x="1381" y="256"/>
                </a:cubicBezTo>
                <a:cubicBezTo>
                  <a:pt x="1382" y="255"/>
                  <a:pt x="1382" y="255"/>
                  <a:pt x="1382" y="255"/>
                </a:cubicBezTo>
                <a:cubicBezTo>
                  <a:pt x="1383" y="256"/>
                  <a:pt x="1383" y="256"/>
                  <a:pt x="1383" y="256"/>
                </a:cubicBezTo>
                <a:cubicBezTo>
                  <a:pt x="1383" y="255"/>
                  <a:pt x="1383" y="255"/>
                  <a:pt x="1383" y="255"/>
                </a:cubicBezTo>
                <a:cubicBezTo>
                  <a:pt x="1382" y="254"/>
                  <a:pt x="1382" y="254"/>
                  <a:pt x="1382" y="254"/>
                </a:cubicBezTo>
                <a:cubicBezTo>
                  <a:pt x="1377" y="252"/>
                  <a:pt x="1377" y="252"/>
                  <a:pt x="1377" y="252"/>
                </a:cubicBezTo>
                <a:cubicBezTo>
                  <a:pt x="1375" y="251"/>
                  <a:pt x="1375" y="251"/>
                  <a:pt x="1375" y="251"/>
                </a:cubicBezTo>
                <a:cubicBezTo>
                  <a:pt x="1374" y="252"/>
                  <a:pt x="1374" y="252"/>
                  <a:pt x="1374" y="252"/>
                </a:cubicBezTo>
                <a:cubicBezTo>
                  <a:pt x="1373" y="255"/>
                  <a:pt x="1373" y="255"/>
                  <a:pt x="1373" y="255"/>
                </a:cubicBezTo>
                <a:cubicBezTo>
                  <a:pt x="1373" y="258"/>
                  <a:pt x="1373" y="258"/>
                  <a:pt x="1373" y="258"/>
                </a:cubicBezTo>
                <a:cubicBezTo>
                  <a:pt x="1374" y="259"/>
                  <a:pt x="1374" y="259"/>
                  <a:pt x="1374" y="259"/>
                </a:cubicBezTo>
                <a:cubicBezTo>
                  <a:pt x="1374" y="261"/>
                  <a:pt x="1374" y="261"/>
                  <a:pt x="1374" y="261"/>
                </a:cubicBezTo>
                <a:cubicBezTo>
                  <a:pt x="1375" y="261"/>
                  <a:pt x="1375" y="261"/>
                  <a:pt x="1375" y="261"/>
                </a:cubicBezTo>
                <a:cubicBezTo>
                  <a:pt x="1376" y="261"/>
                  <a:pt x="1376" y="261"/>
                  <a:pt x="1376" y="261"/>
                </a:cubicBezTo>
                <a:cubicBezTo>
                  <a:pt x="1375" y="262"/>
                  <a:pt x="1375" y="262"/>
                  <a:pt x="1375" y="262"/>
                </a:cubicBezTo>
                <a:cubicBezTo>
                  <a:pt x="1376" y="262"/>
                  <a:pt x="1376" y="262"/>
                  <a:pt x="1376" y="262"/>
                </a:cubicBezTo>
                <a:close/>
                <a:moveTo>
                  <a:pt x="1945" y="351"/>
                </a:moveTo>
                <a:cubicBezTo>
                  <a:pt x="1946" y="351"/>
                  <a:pt x="1946" y="351"/>
                  <a:pt x="1946" y="351"/>
                </a:cubicBezTo>
                <a:cubicBezTo>
                  <a:pt x="1946" y="350"/>
                  <a:pt x="1946" y="350"/>
                  <a:pt x="1946" y="350"/>
                </a:cubicBezTo>
                <a:cubicBezTo>
                  <a:pt x="1945" y="351"/>
                  <a:pt x="1945" y="351"/>
                  <a:pt x="1945" y="351"/>
                </a:cubicBezTo>
                <a:close/>
                <a:moveTo>
                  <a:pt x="1372" y="64"/>
                </a:moveTo>
                <a:cubicBezTo>
                  <a:pt x="1372" y="65"/>
                  <a:pt x="1372" y="65"/>
                  <a:pt x="1372" y="65"/>
                </a:cubicBezTo>
                <a:cubicBezTo>
                  <a:pt x="1371" y="66"/>
                  <a:pt x="1371" y="66"/>
                  <a:pt x="1371" y="66"/>
                </a:cubicBezTo>
                <a:cubicBezTo>
                  <a:pt x="1370" y="66"/>
                  <a:pt x="1370" y="66"/>
                  <a:pt x="1370" y="66"/>
                </a:cubicBezTo>
                <a:cubicBezTo>
                  <a:pt x="1368" y="67"/>
                  <a:pt x="1368" y="67"/>
                  <a:pt x="1368" y="67"/>
                </a:cubicBezTo>
                <a:cubicBezTo>
                  <a:pt x="1367" y="68"/>
                  <a:pt x="1367" y="68"/>
                  <a:pt x="1367" y="68"/>
                </a:cubicBezTo>
                <a:cubicBezTo>
                  <a:pt x="1366" y="67"/>
                  <a:pt x="1366" y="67"/>
                  <a:pt x="1366" y="67"/>
                </a:cubicBezTo>
                <a:cubicBezTo>
                  <a:pt x="1365" y="67"/>
                  <a:pt x="1365" y="67"/>
                  <a:pt x="1365" y="67"/>
                </a:cubicBezTo>
                <a:cubicBezTo>
                  <a:pt x="1365" y="68"/>
                  <a:pt x="1365" y="68"/>
                  <a:pt x="1365" y="68"/>
                </a:cubicBezTo>
                <a:cubicBezTo>
                  <a:pt x="1366" y="70"/>
                  <a:pt x="1366" y="70"/>
                  <a:pt x="1366" y="70"/>
                </a:cubicBezTo>
                <a:cubicBezTo>
                  <a:pt x="1366" y="73"/>
                  <a:pt x="1366" y="73"/>
                  <a:pt x="1366" y="73"/>
                </a:cubicBezTo>
                <a:cubicBezTo>
                  <a:pt x="1366" y="75"/>
                  <a:pt x="1366" y="75"/>
                  <a:pt x="1366" y="75"/>
                </a:cubicBezTo>
                <a:cubicBezTo>
                  <a:pt x="1368" y="77"/>
                  <a:pt x="1368" y="77"/>
                  <a:pt x="1368" y="77"/>
                </a:cubicBezTo>
                <a:cubicBezTo>
                  <a:pt x="1369" y="77"/>
                  <a:pt x="1369" y="77"/>
                  <a:pt x="1369" y="77"/>
                </a:cubicBezTo>
                <a:cubicBezTo>
                  <a:pt x="1371" y="76"/>
                  <a:pt x="1371" y="76"/>
                  <a:pt x="1371" y="76"/>
                </a:cubicBezTo>
                <a:cubicBezTo>
                  <a:pt x="1373" y="76"/>
                  <a:pt x="1373" y="76"/>
                  <a:pt x="1373" y="76"/>
                </a:cubicBezTo>
                <a:cubicBezTo>
                  <a:pt x="1374" y="75"/>
                  <a:pt x="1374" y="75"/>
                  <a:pt x="1374" y="75"/>
                </a:cubicBezTo>
                <a:cubicBezTo>
                  <a:pt x="1376" y="75"/>
                  <a:pt x="1376" y="75"/>
                  <a:pt x="1376" y="75"/>
                </a:cubicBezTo>
                <a:cubicBezTo>
                  <a:pt x="1376" y="74"/>
                  <a:pt x="1376" y="74"/>
                  <a:pt x="1376" y="74"/>
                </a:cubicBezTo>
                <a:cubicBezTo>
                  <a:pt x="1375" y="73"/>
                  <a:pt x="1375" y="73"/>
                  <a:pt x="1375" y="73"/>
                </a:cubicBezTo>
                <a:cubicBezTo>
                  <a:pt x="1374" y="72"/>
                  <a:pt x="1374" y="72"/>
                  <a:pt x="1374" y="72"/>
                </a:cubicBezTo>
                <a:cubicBezTo>
                  <a:pt x="1372" y="71"/>
                  <a:pt x="1372" y="71"/>
                  <a:pt x="1372" y="71"/>
                </a:cubicBezTo>
                <a:cubicBezTo>
                  <a:pt x="1372" y="70"/>
                  <a:pt x="1372" y="70"/>
                  <a:pt x="1372" y="70"/>
                </a:cubicBezTo>
                <a:cubicBezTo>
                  <a:pt x="1372" y="69"/>
                  <a:pt x="1372" y="69"/>
                  <a:pt x="1372" y="69"/>
                </a:cubicBezTo>
                <a:cubicBezTo>
                  <a:pt x="1373" y="68"/>
                  <a:pt x="1373" y="68"/>
                  <a:pt x="1373" y="68"/>
                </a:cubicBezTo>
                <a:cubicBezTo>
                  <a:pt x="1374" y="68"/>
                  <a:pt x="1374" y="68"/>
                  <a:pt x="1374" y="68"/>
                </a:cubicBezTo>
                <a:cubicBezTo>
                  <a:pt x="1375" y="68"/>
                  <a:pt x="1375" y="68"/>
                  <a:pt x="1375" y="68"/>
                </a:cubicBezTo>
                <a:cubicBezTo>
                  <a:pt x="1375" y="67"/>
                  <a:pt x="1375" y="67"/>
                  <a:pt x="1375" y="67"/>
                </a:cubicBezTo>
                <a:cubicBezTo>
                  <a:pt x="1374" y="65"/>
                  <a:pt x="1374" y="65"/>
                  <a:pt x="1374" y="65"/>
                </a:cubicBezTo>
                <a:cubicBezTo>
                  <a:pt x="1373" y="65"/>
                  <a:pt x="1373" y="65"/>
                  <a:pt x="1373" y="65"/>
                </a:cubicBezTo>
                <a:cubicBezTo>
                  <a:pt x="1372" y="63"/>
                  <a:pt x="1372" y="63"/>
                  <a:pt x="1372" y="63"/>
                </a:cubicBezTo>
                <a:cubicBezTo>
                  <a:pt x="1372" y="64"/>
                  <a:pt x="1372" y="64"/>
                  <a:pt x="1372" y="64"/>
                </a:cubicBezTo>
                <a:close/>
                <a:moveTo>
                  <a:pt x="1409" y="255"/>
                </a:moveTo>
                <a:cubicBezTo>
                  <a:pt x="1408" y="255"/>
                  <a:pt x="1408" y="255"/>
                  <a:pt x="1408" y="255"/>
                </a:cubicBezTo>
                <a:cubicBezTo>
                  <a:pt x="1407" y="256"/>
                  <a:pt x="1407" y="256"/>
                  <a:pt x="1407" y="256"/>
                </a:cubicBezTo>
                <a:cubicBezTo>
                  <a:pt x="1408" y="256"/>
                  <a:pt x="1408" y="256"/>
                  <a:pt x="1408" y="256"/>
                </a:cubicBezTo>
                <a:cubicBezTo>
                  <a:pt x="1409" y="255"/>
                  <a:pt x="1409" y="255"/>
                  <a:pt x="1409" y="255"/>
                </a:cubicBezTo>
                <a:close/>
                <a:moveTo>
                  <a:pt x="1407" y="263"/>
                </a:moveTo>
                <a:cubicBezTo>
                  <a:pt x="1407" y="264"/>
                  <a:pt x="1407" y="264"/>
                  <a:pt x="1407" y="264"/>
                </a:cubicBezTo>
                <a:cubicBezTo>
                  <a:pt x="1408" y="262"/>
                  <a:pt x="1408" y="262"/>
                  <a:pt x="1408" y="262"/>
                </a:cubicBezTo>
                <a:cubicBezTo>
                  <a:pt x="1407" y="262"/>
                  <a:pt x="1407" y="262"/>
                  <a:pt x="1407" y="262"/>
                </a:cubicBezTo>
                <a:cubicBezTo>
                  <a:pt x="1407" y="263"/>
                  <a:pt x="1407" y="263"/>
                  <a:pt x="1407" y="263"/>
                </a:cubicBezTo>
                <a:close/>
                <a:moveTo>
                  <a:pt x="1389" y="263"/>
                </a:moveTo>
                <a:cubicBezTo>
                  <a:pt x="1391" y="263"/>
                  <a:pt x="1391" y="263"/>
                  <a:pt x="1391" y="263"/>
                </a:cubicBezTo>
                <a:cubicBezTo>
                  <a:pt x="1391" y="262"/>
                  <a:pt x="1391" y="262"/>
                  <a:pt x="1391" y="262"/>
                </a:cubicBezTo>
                <a:cubicBezTo>
                  <a:pt x="1390" y="262"/>
                  <a:pt x="1390" y="262"/>
                  <a:pt x="1390" y="262"/>
                </a:cubicBezTo>
                <a:cubicBezTo>
                  <a:pt x="1389" y="263"/>
                  <a:pt x="1389" y="263"/>
                  <a:pt x="1389" y="263"/>
                </a:cubicBezTo>
                <a:close/>
                <a:moveTo>
                  <a:pt x="1411" y="256"/>
                </a:moveTo>
                <a:cubicBezTo>
                  <a:pt x="1412" y="257"/>
                  <a:pt x="1412" y="257"/>
                  <a:pt x="1412" y="257"/>
                </a:cubicBezTo>
                <a:cubicBezTo>
                  <a:pt x="1411" y="255"/>
                  <a:pt x="1411" y="255"/>
                  <a:pt x="1411" y="255"/>
                </a:cubicBezTo>
                <a:cubicBezTo>
                  <a:pt x="1410" y="255"/>
                  <a:pt x="1410" y="255"/>
                  <a:pt x="1410" y="255"/>
                </a:cubicBezTo>
                <a:cubicBezTo>
                  <a:pt x="1409" y="255"/>
                  <a:pt x="1409" y="255"/>
                  <a:pt x="1409" y="255"/>
                </a:cubicBezTo>
                <a:cubicBezTo>
                  <a:pt x="1410" y="256"/>
                  <a:pt x="1410" y="256"/>
                  <a:pt x="1410" y="256"/>
                </a:cubicBezTo>
                <a:cubicBezTo>
                  <a:pt x="1411" y="256"/>
                  <a:pt x="1411" y="256"/>
                  <a:pt x="1411" y="256"/>
                </a:cubicBezTo>
                <a:close/>
                <a:moveTo>
                  <a:pt x="1930" y="121"/>
                </a:moveTo>
                <a:cubicBezTo>
                  <a:pt x="1930" y="120"/>
                  <a:pt x="1930" y="120"/>
                  <a:pt x="1930" y="120"/>
                </a:cubicBezTo>
                <a:cubicBezTo>
                  <a:pt x="1929" y="120"/>
                  <a:pt x="1929" y="120"/>
                  <a:pt x="1929" y="120"/>
                </a:cubicBezTo>
                <a:cubicBezTo>
                  <a:pt x="1930" y="122"/>
                  <a:pt x="1930" y="122"/>
                  <a:pt x="1930" y="122"/>
                </a:cubicBezTo>
                <a:cubicBezTo>
                  <a:pt x="1930" y="121"/>
                  <a:pt x="1930" y="121"/>
                  <a:pt x="1930" y="121"/>
                </a:cubicBezTo>
                <a:close/>
                <a:moveTo>
                  <a:pt x="1392" y="227"/>
                </a:moveTo>
                <a:cubicBezTo>
                  <a:pt x="1390" y="227"/>
                  <a:pt x="1390" y="227"/>
                  <a:pt x="1390" y="227"/>
                </a:cubicBezTo>
                <a:cubicBezTo>
                  <a:pt x="1390" y="226"/>
                  <a:pt x="1390" y="226"/>
                  <a:pt x="1390" y="226"/>
                </a:cubicBezTo>
                <a:cubicBezTo>
                  <a:pt x="1389" y="226"/>
                  <a:pt x="1389" y="226"/>
                  <a:pt x="1389" y="226"/>
                </a:cubicBezTo>
                <a:cubicBezTo>
                  <a:pt x="1388" y="226"/>
                  <a:pt x="1388" y="226"/>
                  <a:pt x="1388" y="226"/>
                </a:cubicBezTo>
                <a:cubicBezTo>
                  <a:pt x="1387" y="227"/>
                  <a:pt x="1387" y="227"/>
                  <a:pt x="1387" y="227"/>
                </a:cubicBezTo>
                <a:cubicBezTo>
                  <a:pt x="1388" y="228"/>
                  <a:pt x="1388" y="228"/>
                  <a:pt x="1388" y="228"/>
                </a:cubicBezTo>
                <a:cubicBezTo>
                  <a:pt x="1389" y="228"/>
                  <a:pt x="1389" y="228"/>
                  <a:pt x="1389" y="228"/>
                </a:cubicBezTo>
                <a:cubicBezTo>
                  <a:pt x="1389" y="229"/>
                  <a:pt x="1389" y="229"/>
                  <a:pt x="1389" y="229"/>
                </a:cubicBezTo>
                <a:cubicBezTo>
                  <a:pt x="1390" y="229"/>
                  <a:pt x="1390" y="229"/>
                  <a:pt x="1390" y="229"/>
                </a:cubicBezTo>
                <a:cubicBezTo>
                  <a:pt x="1391" y="231"/>
                  <a:pt x="1391" y="231"/>
                  <a:pt x="1391" y="231"/>
                </a:cubicBezTo>
                <a:cubicBezTo>
                  <a:pt x="1392" y="231"/>
                  <a:pt x="1392" y="231"/>
                  <a:pt x="1392" y="231"/>
                </a:cubicBezTo>
                <a:cubicBezTo>
                  <a:pt x="1392" y="230"/>
                  <a:pt x="1392" y="230"/>
                  <a:pt x="1392" y="230"/>
                </a:cubicBezTo>
                <a:cubicBezTo>
                  <a:pt x="1391" y="229"/>
                  <a:pt x="1391" y="229"/>
                  <a:pt x="1391" y="229"/>
                </a:cubicBezTo>
                <a:cubicBezTo>
                  <a:pt x="1392" y="228"/>
                  <a:pt x="1392" y="228"/>
                  <a:pt x="1392" y="228"/>
                </a:cubicBezTo>
                <a:cubicBezTo>
                  <a:pt x="1392" y="227"/>
                  <a:pt x="1392" y="227"/>
                  <a:pt x="1392" y="227"/>
                </a:cubicBezTo>
                <a:close/>
                <a:moveTo>
                  <a:pt x="1333" y="88"/>
                </a:moveTo>
                <a:cubicBezTo>
                  <a:pt x="1332" y="87"/>
                  <a:pt x="1332" y="87"/>
                  <a:pt x="1332" y="87"/>
                </a:cubicBezTo>
                <a:cubicBezTo>
                  <a:pt x="1331" y="87"/>
                  <a:pt x="1331" y="87"/>
                  <a:pt x="1331" y="87"/>
                </a:cubicBezTo>
                <a:cubicBezTo>
                  <a:pt x="1330" y="88"/>
                  <a:pt x="1330" y="88"/>
                  <a:pt x="1330" y="88"/>
                </a:cubicBezTo>
                <a:cubicBezTo>
                  <a:pt x="1330" y="89"/>
                  <a:pt x="1330" y="89"/>
                  <a:pt x="1330" y="89"/>
                </a:cubicBezTo>
                <a:cubicBezTo>
                  <a:pt x="1331" y="90"/>
                  <a:pt x="1331" y="90"/>
                  <a:pt x="1331" y="90"/>
                </a:cubicBezTo>
                <a:cubicBezTo>
                  <a:pt x="1332" y="91"/>
                  <a:pt x="1332" y="91"/>
                  <a:pt x="1332" y="91"/>
                </a:cubicBezTo>
                <a:cubicBezTo>
                  <a:pt x="1333" y="90"/>
                  <a:pt x="1333" y="90"/>
                  <a:pt x="1333" y="90"/>
                </a:cubicBezTo>
                <a:cubicBezTo>
                  <a:pt x="1333" y="89"/>
                  <a:pt x="1333" y="89"/>
                  <a:pt x="1333" y="89"/>
                </a:cubicBezTo>
                <a:cubicBezTo>
                  <a:pt x="1333" y="88"/>
                  <a:pt x="1333" y="88"/>
                  <a:pt x="1333" y="88"/>
                </a:cubicBezTo>
                <a:close/>
                <a:moveTo>
                  <a:pt x="1374" y="60"/>
                </a:moveTo>
                <a:cubicBezTo>
                  <a:pt x="1374" y="60"/>
                  <a:pt x="1374" y="60"/>
                  <a:pt x="1374" y="61"/>
                </a:cubicBezTo>
                <a:cubicBezTo>
                  <a:pt x="1374" y="61"/>
                  <a:pt x="1374" y="61"/>
                  <a:pt x="1374" y="62"/>
                </a:cubicBezTo>
                <a:cubicBezTo>
                  <a:pt x="1374" y="62"/>
                  <a:pt x="1374" y="62"/>
                  <a:pt x="1375" y="63"/>
                </a:cubicBezTo>
                <a:cubicBezTo>
                  <a:pt x="1375" y="63"/>
                  <a:pt x="1375" y="63"/>
                  <a:pt x="1376" y="63"/>
                </a:cubicBezTo>
                <a:cubicBezTo>
                  <a:pt x="1376" y="63"/>
                  <a:pt x="1376" y="63"/>
                  <a:pt x="1377" y="64"/>
                </a:cubicBezTo>
                <a:cubicBezTo>
                  <a:pt x="1377" y="64"/>
                  <a:pt x="1377" y="64"/>
                  <a:pt x="1377" y="65"/>
                </a:cubicBezTo>
                <a:cubicBezTo>
                  <a:pt x="1377" y="65"/>
                  <a:pt x="1377" y="65"/>
                  <a:pt x="1378" y="66"/>
                </a:cubicBezTo>
                <a:cubicBezTo>
                  <a:pt x="1378" y="66"/>
                  <a:pt x="1378" y="66"/>
                  <a:pt x="1379" y="64"/>
                </a:cubicBezTo>
                <a:cubicBezTo>
                  <a:pt x="1379" y="64"/>
                  <a:pt x="1379" y="64"/>
                  <a:pt x="1379" y="63"/>
                </a:cubicBezTo>
                <a:cubicBezTo>
                  <a:pt x="1379" y="63"/>
                  <a:pt x="1379" y="63"/>
                  <a:pt x="1379" y="62"/>
                </a:cubicBezTo>
                <a:cubicBezTo>
                  <a:pt x="1379" y="62"/>
                  <a:pt x="1379" y="62"/>
                  <a:pt x="1379" y="61"/>
                </a:cubicBezTo>
                <a:cubicBezTo>
                  <a:pt x="1379" y="61"/>
                  <a:pt x="1379" y="61"/>
                  <a:pt x="1381" y="60"/>
                </a:cubicBezTo>
                <a:cubicBezTo>
                  <a:pt x="1381" y="60"/>
                  <a:pt x="1381" y="60"/>
                  <a:pt x="1383" y="59"/>
                </a:cubicBezTo>
                <a:cubicBezTo>
                  <a:pt x="1383" y="59"/>
                  <a:pt x="1383" y="59"/>
                  <a:pt x="1383" y="58"/>
                </a:cubicBezTo>
                <a:cubicBezTo>
                  <a:pt x="1383" y="58"/>
                  <a:pt x="1383" y="58"/>
                  <a:pt x="1381" y="57"/>
                </a:cubicBezTo>
                <a:cubicBezTo>
                  <a:pt x="1381" y="57"/>
                  <a:pt x="1381" y="57"/>
                  <a:pt x="1380" y="56"/>
                </a:cubicBezTo>
                <a:cubicBezTo>
                  <a:pt x="1380" y="56"/>
                  <a:pt x="1380" y="56"/>
                  <a:pt x="1380" y="54"/>
                </a:cubicBezTo>
                <a:cubicBezTo>
                  <a:pt x="1380" y="54"/>
                  <a:pt x="1380" y="54"/>
                  <a:pt x="1379" y="52"/>
                </a:cubicBezTo>
                <a:cubicBezTo>
                  <a:pt x="1379" y="52"/>
                  <a:pt x="1379" y="52"/>
                  <a:pt x="1378" y="52"/>
                </a:cubicBezTo>
                <a:cubicBezTo>
                  <a:pt x="1378" y="52"/>
                  <a:pt x="1378" y="52"/>
                  <a:pt x="1377" y="52"/>
                </a:cubicBezTo>
                <a:cubicBezTo>
                  <a:pt x="1377" y="52"/>
                  <a:pt x="1377" y="52"/>
                  <a:pt x="1376" y="52"/>
                </a:cubicBezTo>
                <a:cubicBezTo>
                  <a:pt x="1376" y="52"/>
                  <a:pt x="1376" y="52"/>
                  <a:pt x="1376" y="53"/>
                </a:cubicBezTo>
                <a:cubicBezTo>
                  <a:pt x="1376" y="53"/>
                  <a:pt x="1376" y="53"/>
                  <a:pt x="1375" y="55"/>
                </a:cubicBezTo>
                <a:cubicBezTo>
                  <a:pt x="1375" y="55"/>
                  <a:pt x="1375" y="55"/>
                  <a:pt x="1374" y="56"/>
                </a:cubicBezTo>
                <a:cubicBezTo>
                  <a:pt x="1374" y="56"/>
                  <a:pt x="1374" y="56"/>
                  <a:pt x="1373" y="57"/>
                </a:cubicBezTo>
                <a:cubicBezTo>
                  <a:pt x="1373" y="57"/>
                  <a:pt x="1373" y="57"/>
                  <a:pt x="1374" y="59"/>
                </a:cubicBezTo>
                <a:cubicBezTo>
                  <a:pt x="1374" y="59"/>
                  <a:pt x="1374" y="59"/>
                  <a:pt x="1374" y="60"/>
                </a:cubicBezTo>
                <a:close/>
                <a:moveTo>
                  <a:pt x="1383" y="191"/>
                </a:moveTo>
                <a:cubicBezTo>
                  <a:pt x="1382" y="191"/>
                  <a:pt x="1382" y="191"/>
                  <a:pt x="1382" y="191"/>
                </a:cubicBezTo>
                <a:cubicBezTo>
                  <a:pt x="1383" y="193"/>
                  <a:pt x="1383" y="193"/>
                  <a:pt x="1383" y="193"/>
                </a:cubicBezTo>
                <a:cubicBezTo>
                  <a:pt x="1384" y="193"/>
                  <a:pt x="1384" y="193"/>
                  <a:pt x="1384" y="193"/>
                </a:cubicBezTo>
                <a:cubicBezTo>
                  <a:pt x="1385" y="193"/>
                  <a:pt x="1385" y="193"/>
                  <a:pt x="1385" y="193"/>
                </a:cubicBezTo>
                <a:cubicBezTo>
                  <a:pt x="1385" y="192"/>
                  <a:pt x="1385" y="192"/>
                  <a:pt x="1385" y="192"/>
                </a:cubicBezTo>
                <a:cubicBezTo>
                  <a:pt x="1386" y="192"/>
                  <a:pt x="1386" y="192"/>
                  <a:pt x="1386" y="192"/>
                </a:cubicBezTo>
                <a:cubicBezTo>
                  <a:pt x="1388" y="190"/>
                  <a:pt x="1388" y="190"/>
                  <a:pt x="1388" y="190"/>
                </a:cubicBezTo>
                <a:cubicBezTo>
                  <a:pt x="1389" y="190"/>
                  <a:pt x="1389" y="190"/>
                  <a:pt x="1389" y="190"/>
                </a:cubicBezTo>
                <a:cubicBezTo>
                  <a:pt x="1390" y="190"/>
                  <a:pt x="1390" y="190"/>
                  <a:pt x="1390" y="190"/>
                </a:cubicBezTo>
                <a:cubicBezTo>
                  <a:pt x="1391" y="191"/>
                  <a:pt x="1391" y="191"/>
                  <a:pt x="1391" y="191"/>
                </a:cubicBezTo>
                <a:cubicBezTo>
                  <a:pt x="1390" y="191"/>
                  <a:pt x="1390" y="191"/>
                  <a:pt x="1390" y="191"/>
                </a:cubicBezTo>
                <a:cubicBezTo>
                  <a:pt x="1389" y="191"/>
                  <a:pt x="1389" y="191"/>
                  <a:pt x="1389" y="191"/>
                </a:cubicBezTo>
                <a:cubicBezTo>
                  <a:pt x="1388" y="191"/>
                  <a:pt x="1388" y="191"/>
                  <a:pt x="1388" y="191"/>
                </a:cubicBezTo>
                <a:cubicBezTo>
                  <a:pt x="1387" y="192"/>
                  <a:pt x="1387" y="192"/>
                  <a:pt x="1387" y="192"/>
                </a:cubicBezTo>
                <a:cubicBezTo>
                  <a:pt x="1386" y="193"/>
                  <a:pt x="1386" y="193"/>
                  <a:pt x="1386" y="193"/>
                </a:cubicBezTo>
                <a:cubicBezTo>
                  <a:pt x="1386" y="195"/>
                  <a:pt x="1386" y="195"/>
                  <a:pt x="1386" y="195"/>
                </a:cubicBezTo>
                <a:cubicBezTo>
                  <a:pt x="1386" y="196"/>
                  <a:pt x="1386" y="196"/>
                  <a:pt x="1386" y="196"/>
                </a:cubicBezTo>
                <a:cubicBezTo>
                  <a:pt x="1386" y="197"/>
                  <a:pt x="1386" y="197"/>
                  <a:pt x="1386" y="197"/>
                </a:cubicBezTo>
                <a:cubicBezTo>
                  <a:pt x="1385" y="198"/>
                  <a:pt x="1385" y="198"/>
                  <a:pt x="1385" y="198"/>
                </a:cubicBezTo>
                <a:cubicBezTo>
                  <a:pt x="1383" y="199"/>
                  <a:pt x="1383" y="199"/>
                  <a:pt x="1383" y="199"/>
                </a:cubicBezTo>
                <a:cubicBezTo>
                  <a:pt x="1383" y="201"/>
                  <a:pt x="1383" y="201"/>
                  <a:pt x="1383" y="201"/>
                </a:cubicBezTo>
                <a:cubicBezTo>
                  <a:pt x="1383" y="203"/>
                  <a:pt x="1383" y="203"/>
                  <a:pt x="1383" y="203"/>
                </a:cubicBezTo>
                <a:cubicBezTo>
                  <a:pt x="1384" y="203"/>
                  <a:pt x="1384" y="203"/>
                  <a:pt x="1384" y="203"/>
                </a:cubicBezTo>
                <a:cubicBezTo>
                  <a:pt x="1385" y="203"/>
                  <a:pt x="1385" y="203"/>
                  <a:pt x="1385" y="203"/>
                </a:cubicBezTo>
                <a:cubicBezTo>
                  <a:pt x="1384" y="204"/>
                  <a:pt x="1384" y="204"/>
                  <a:pt x="1384" y="204"/>
                </a:cubicBezTo>
                <a:cubicBezTo>
                  <a:pt x="1383" y="204"/>
                  <a:pt x="1383" y="204"/>
                  <a:pt x="1383" y="204"/>
                </a:cubicBezTo>
                <a:cubicBezTo>
                  <a:pt x="1382" y="204"/>
                  <a:pt x="1382" y="204"/>
                  <a:pt x="1382" y="204"/>
                </a:cubicBezTo>
                <a:cubicBezTo>
                  <a:pt x="1381" y="206"/>
                  <a:pt x="1381" y="206"/>
                  <a:pt x="1381" y="206"/>
                </a:cubicBezTo>
                <a:cubicBezTo>
                  <a:pt x="1381" y="207"/>
                  <a:pt x="1381" y="207"/>
                  <a:pt x="1381" y="207"/>
                </a:cubicBezTo>
                <a:cubicBezTo>
                  <a:pt x="1381" y="208"/>
                  <a:pt x="1381" y="208"/>
                  <a:pt x="1381" y="208"/>
                </a:cubicBezTo>
                <a:cubicBezTo>
                  <a:pt x="1382" y="208"/>
                  <a:pt x="1382" y="208"/>
                  <a:pt x="1382" y="208"/>
                </a:cubicBezTo>
                <a:cubicBezTo>
                  <a:pt x="1384" y="207"/>
                  <a:pt x="1384" y="207"/>
                  <a:pt x="1384" y="207"/>
                </a:cubicBezTo>
                <a:cubicBezTo>
                  <a:pt x="1383" y="208"/>
                  <a:pt x="1383" y="208"/>
                  <a:pt x="1383" y="208"/>
                </a:cubicBezTo>
                <a:cubicBezTo>
                  <a:pt x="1383" y="210"/>
                  <a:pt x="1383" y="210"/>
                  <a:pt x="1383" y="210"/>
                </a:cubicBezTo>
                <a:cubicBezTo>
                  <a:pt x="1384" y="210"/>
                  <a:pt x="1384" y="210"/>
                  <a:pt x="1384" y="210"/>
                </a:cubicBezTo>
                <a:cubicBezTo>
                  <a:pt x="1384" y="209"/>
                  <a:pt x="1384" y="209"/>
                  <a:pt x="1384" y="209"/>
                </a:cubicBezTo>
                <a:cubicBezTo>
                  <a:pt x="1385" y="208"/>
                  <a:pt x="1385" y="208"/>
                  <a:pt x="1385" y="208"/>
                </a:cubicBezTo>
                <a:cubicBezTo>
                  <a:pt x="1386" y="209"/>
                  <a:pt x="1386" y="209"/>
                  <a:pt x="1386" y="209"/>
                </a:cubicBezTo>
                <a:cubicBezTo>
                  <a:pt x="1385" y="210"/>
                  <a:pt x="1385" y="210"/>
                  <a:pt x="1385" y="210"/>
                </a:cubicBezTo>
                <a:cubicBezTo>
                  <a:pt x="1384" y="211"/>
                  <a:pt x="1384" y="211"/>
                  <a:pt x="1384" y="211"/>
                </a:cubicBezTo>
                <a:cubicBezTo>
                  <a:pt x="1385" y="212"/>
                  <a:pt x="1385" y="212"/>
                  <a:pt x="1385" y="212"/>
                </a:cubicBezTo>
                <a:cubicBezTo>
                  <a:pt x="1384" y="213"/>
                  <a:pt x="1384" y="213"/>
                  <a:pt x="1384" y="213"/>
                </a:cubicBezTo>
                <a:cubicBezTo>
                  <a:pt x="1384" y="214"/>
                  <a:pt x="1384" y="214"/>
                  <a:pt x="1384" y="214"/>
                </a:cubicBezTo>
                <a:cubicBezTo>
                  <a:pt x="1385" y="215"/>
                  <a:pt x="1385" y="215"/>
                  <a:pt x="1385" y="215"/>
                </a:cubicBezTo>
                <a:cubicBezTo>
                  <a:pt x="1384" y="215"/>
                  <a:pt x="1384" y="215"/>
                  <a:pt x="1384" y="215"/>
                </a:cubicBezTo>
                <a:cubicBezTo>
                  <a:pt x="1383" y="215"/>
                  <a:pt x="1383" y="215"/>
                  <a:pt x="1383" y="215"/>
                </a:cubicBezTo>
                <a:cubicBezTo>
                  <a:pt x="1382" y="215"/>
                  <a:pt x="1382" y="215"/>
                  <a:pt x="1382" y="215"/>
                </a:cubicBezTo>
                <a:cubicBezTo>
                  <a:pt x="1381" y="215"/>
                  <a:pt x="1381" y="215"/>
                  <a:pt x="1381" y="215"/>
                </a:cubicBezTo>
                <a:cubicBezTo>
                  <a:pt x="1380" y="216"/>
                  <a:pt x="1380" y="216"/>
                  <a:pt x="1380" y="216"/>
                </a:cubicBezTo>
                <a:cubicBezTo>
                  <a:pt x="1380" y="218"/>
                  <a:pt x="1380" y="218"/>
                  <a:pt x="1380" y="218"/>
                </a:cubicBezTo>
                <a:cubicBezTo>
                  <a:pt x="1380" y="219"/>
                  <a:pt x="1380" y="219"/>
                  <a:pt x="1380" y="219"/>
                </a:cubicBezTo>
                <a:cubicBezTo>
                  <a:pt x="1380" y="221"/>
                  <a:pt x="1380" y="221"/>
                  <a:pt x="1380" y="221"/>
                </a:cubicBezTo>
                <a:cubicBezTo>
                  <a:pt x="1380" y="222"/>
                  <a:pt x="1380" y="222"/>
                  <a:pt x="1380" y="222"/>
                </a:cubicBezTo>
                <a:cubicBezTo>
                  <a:pt x="1382" y="223"/>
                  <a:pt x="1382" y="223"/>
                  <a:pt x="1382" y="223"/>
                </a:cubicBezTo>
                <a:cubicBezTo>
                  <a:pt x="1382" y="224"/>
                  <a:pt x="1382" y="224"/>
                  <a:pt x="1382" y="224"/>
                </a:cubicBezTo>
                <a:cubicBezTo>
                  <a:pt x="1384" y="225"/>
                  <a:pt x="1384" y="225"/>
                  <a:pt x="1384" y="225"/>
                </a:cubicBezTo>
                <a:cubicBezTo>
                  <a:pt x="1385" y="226"/>
                  <a:pt x="1385" y="226"/>
                  <a:pt x="1385" y="226"/>
                </a:cubicBezTo>
                <a:cubicBezTo>
                  <a:pt x="1385" y="225"/>
                  <a:pt x="1385" y="225"/>
                  <a:pt x="1385" y="225"/>
                </a:cubicBezTo>
                <a:cubicBezTo>
                  <a:pt x="1386" y="225"/>
                  <a:pt x="1386" y="225"/>
                  <a:pt x="1386" y="225"/>
                </a:cubicBezTo>
                <a:cubicBezTo>
                  <a:pt x="1387" y="224"/>
                  <a:pt x="1387" y="224"/>
                  <a:pt x="1387" y="224"/>
                </a:cubicBezTo>
                <a:cubicBezTo>
                  <a:pt x="1387" y="222"/>
                  <a:pt x="1387" y="222"/>
                  <a:pt x="1387" y="222"/>
                </a:cubicBezTo>
                <a:cubicBezTo>
                  <a:pt x="1388" y="223"/>
                  <a:pt x="1388" y="223"/>
                  <a:pt x="1388" y="223"/>
                </a:cubicBezTo>
                <a:cubicBezTo>
                  <a:pt x="1388" y="224"/>
                  <a:pt x="1388" y="224"/>
                  <a:pt x="1388" y="224"/>
                </a:cubicBezTo>
                <a:cubicBezTo>
                  <a:pt x="1389" y="225"/>
                  <a:pt x="1389" y="225"/>
                  <a:pt x="1389" y="225"/>
                </a:cubicBezTo>
                <a:cubicBezTo>
                  <a:pt x="1390" y="224"/>
                  <a:pt x="1390" y="224"/>
                  <a:pt x="1390" y="224"/>
                </a:cubicBezTo>
                <a:cubicBezTo>
                  <a:pt x="1390" y="223"/>
                  <a:pt x="1390" y="223"/>
                  <a:pt x="1390" y="223"/>
                </a:cubicBezTo>
                <a:cubicBezTo>
                  <a:pt x="1391" y="222"/>
                  <a:pt x="1391" y="222"/>
                  <a:pt x="1391" y="222"/>
                </a:cubicBezTo>
                <a:cubicBezTo>
                  <a:pt x="1391" y="223"/>
                  <a:pt x="1391" y="223"/>
                  <a:pt x="1391" y="223"/>
                </a:cubicBezTo>
                <a:cubicBezTo>
                  <a:pt x="1391" y="224"/>
                  <a:pt x="1391" y="224"/>
                  <a:pt x="1391" y="224"/>
                </a:cubicBezTo>
                <a:cubicBezTo>
                  <a:pt x="1392" y="226"/>
                  <a:pt x="1392" y="226"/>
                  <a:pt x="1392" y="226"/>
                </a:cubicBezTo>
                <a:cubicBezTo>
                  <a:pt x="1393" y="227"/>
                  <a:pt x="1393" y="227"/>
                  <a:pt x="1393" y="227"/>
                </a:cubicBezTo>
                <a:cubicBezTo>
                  <a:pt x="1394" y="227"/>
                  <a:pt x="1394" y="227"/>
                  <a:pt x="1394" y="227"/>
                </a:cubicBezTo>
                <a:cubicBezTo>
                  <a:pt x="1395" y="226"/>
                  <a:pt x="1395" y="226"/>
                  <a:pt x="1395" y="226"/>
                </a:cubicBezTo>
                <a:cubicBezTo>
                  <a:pt x="1396" y="227"/>
                  <a:pt x="1396" y="227"/>
                  <a:pt x="1396" y="227"/>
                </a:cubicBezTo>
                <a:cubicBezTo>
                  <a:pt x="1395" y="227"/>
                  <a:pt x="1395" y="227"/>
                  <a:pt x="1395" y="227"/>
                </a:cubicBezTo>
                <a:cubicBezTo>
                  <a:pt x="1395" y="228"/>
                  <a:pt x="1395" y="228"/>
                  <a:pt x="1395" y="228"/>
                </a:cubicBezTo>
                <a:cubicBezTo>
                  <a:pt x="1394" y="228"/>
                  <a:pt x="1394" y="228"/>
                  <a:pt x="1394" y="228"/>
                </a:cubicBezTo>
                <a:cubicBezTo>
                  <a:pt x="1393" y="229"/>
                  <a:pt x="1393" y="229"/>
                  <a:pt x="1393" y="229"/>
                </a:cubicBezTo>
                <a:cubicBezTo>
                  <a:pt x="1395" y="230"/>
                  <a:pt x="1395" y="230"/>
                  <a:pt x="1395" y="230"/>
                </a:cubicBezTo>
                <a:cubicBezTo>
                  <a:pt x="1395" y="231"/>
                  <a:pt x="1395" y="231"/>
                  <a:pt x="1395" y="231"/>
                </a:cubicBezTo>
                <a:cubicBezTo>
                  <a:pt x="1394" y="231"/>
                  <a:pt x="1394" y="231"/>
                  <a:pt x="1394" y="231"/>
                </a:cubicBezTo>
                <a:cubicBezTo>
                  <a:pt x="1393" y="231"/>
                  <a:pt x="1393" y="231"/>
                  <a:pt x="1393" y="231"/>
                </a:cubicBezTo>
                <a:cubicBezTo>
                  <a:pt x="1393" y="232"/>
                  <a:pt x="1393" y="232"/>
                  <a:pt x="1393" y="232"/>
                </a:cubicBezTo>
                <a:cubicBezTo>
                  <a:pt x="1394" y="232"/>
                  <a:pt x="1394" y="232"/>
                  <a:pt x="1394" y="232"/>
                </a:cubicBezTo>
                <a:cubicBezTo>
                  <a:pt x="1396" y="232"/>
                  <a:pt x="1396" y="232"/>
                  <a:pt x="1396" y="232"/>
                </a:cubicBezTo>
                <a:cubicBezTo>
                  <a:pt x="1397" y="233"/>
                  <a:pt x="1397" y="233"/>
                  <a:pt x="1397" y="233"/>
                </a:cubicBezTo>
                <a:cubicBezTo>
                  <a:pt x="1398" y="233"/>
                  <a:pt x="1398" y="233"/>
                  <a:pt x="1398" y="233"/>
                </a:cubicBezTo>
                <a:cubicBezTo>
                  <a:pt x="1400" y="233"/>
                  <a:pt x="1400" y="233"/>
                  <a:pt x="1400" y="233"/>
                </a:cubicBezTo>
                <a:cubicBezTo>
                  <a:pt x="1400" y="232"/>
                  <a:pt x="1400" y="232"/>
                  <a:pt x="1400" y="232"/>
                </a:cubicBezTo>
                <a:cubicBezTo>
                  <a:pt x="1401" y="232"/>
                  <a:pt x="1401" y="232"/>
                  <a:pt x="1401" y="232"/>
                </a:cubicBezTo>
                <a:cubicBezTo>
                  <a:pt x="1401" y="233"/>
                  <a:pt x="1401" y="233"/>
                  <a:pt x="1401" y="233"/>
                </a:cubicBezTo>
                <a:cubicBezTo>
                  <a:pt x="1401" y="235"/>
                  <a:pt x="1401" y="235"/>
                  <a:pt x="1401" y="235"/>
                </a:cubicBezTo>
                <a:cubicBezTo>
                  <a:pt x="1402" y="236"/>
                  <a:pt x="1402" y="236"/>
                  <a:pt x="1402" y="236"/>
                </a:cubicBezTo>
                <a:cubicBezTo>
                  <a:pt x="1403" y="236"/>
                  <a:pt x="1403" y="236"/>
                  <a:pt x="1403" y="236"/>
                </a:cubicBezTo>
                <a:cubicBezTo>
                  <a:pt x="1404" y="235"/>
                  <a:pt x="1404" y="235"/>
                  <a:pt x="1404" y="235"/>
                </a:cubicBezTo>
                <a:cubicBezTo>
                  <a:pt x="1404" y="233"/>
                  <a:pt x="1404" y="233"/>
                  <a:pt x="1404" y="233"/>
                </a:cubicBezTo>
                <a:cubicBezTo>
                  <a:pt x="1402" y="233"/>
                  <a:pt x="1402" y="233"/>
                  <a:pt x="1402" y="233"/>
                </a:cubicBezTo>
                <a:cubicBezTo>
                  <a:pt x="1402" y="232"/>
                  <a:pt x="1402" y="232"/>
                  <a:pt x="1402" y="232"/>
                </a:cubicBezTo>
                <a:cubicBezTo>
                  <a:pt x="1403" y="232"/>
                  <a:pt x="1403" y="232"/>
                  <a:pt x="1403" y="232"/>
                </a:cubicBezTo>
                <a:cubicBezTo>
                  <a:pt x="1404" y="233"/>
                  <a:pt x="1404" y="233"/>
                  <a:pt x="1404" y="233"/>
                </a:cubicBezTo>
                <a:cubicBezTo>
                  <a:pt x="1405" y="234"/>
                  <a:pt x="1405" y="234"/>
                  <a:pt x="1405" y="234"/>
                </a:cubicBezTo>
                <a:cubicBezTo>
                  <a:pt x="1405" y="235"/>
                  <a:pt x="1405" y="235"/>
                  <a:pt x="1405" y="235"/>
                </a:cubicBezTo>
                <a:cubicBezTo>
                  <a:pt x="1406" y="235"/>
                  <a:pt x="1406" y="235"/>
                  <a:pt x="1406" y="235"/>
                </a:cubicBezTo>
                <a:cubicBezTo>
                  <a:pt x="1406" y="234"/>
                  <a:pt x="1406" y="234"/>
                  <a:pt x="1406" y="234"/>
                </a:cubicBezTo>
                <a:cubicBezTo>
                  <a:pt x="1407" y="234"/>
                  <a:pt x="1407" y="234"/>
                  <a:pt x="1407" y="234"/>
                </a:cubicBezTo>
                <a:cubicBezTo>
                  <a:pt x="1407" y="235"/>
                  <a:pt x="1407" y="235"/>
                  <a:pt x="1407" y="235"/>
                </a:cubicBezTo>
                <a:cubicBezTo>
                  <a:pt x="1409" y="235"/>
                  <a:pt x="1409" y="235"/>
                  <a:pt x="1409" y="235"/>
                </a:cubicBezTo>
                <a:cubicBezTo>
                  <a:pt x="1410" y="235"/>
                  <a:pt x="1410" y="235"/>
                  <a:pt x="1410" y="235"/>
                </a:cubicBezTo>
                <a:cubicBezTo>
                  <a:pt x="1409" y="234"/>
                  <a:pt x="1409" y="234"/>
                  <a:pt x="1409" y="234"/>
                </a:cubicBezTo>
                <a:cubicBezTo>
                  <a:pt x="1409" y="233"/>
                  <a:pt x="1409" y="233"/>
                  <a:pt x="1409" y="233"/>
                </a:cubicBezTo>
                <a:cubicBezTo>
                  <a:pt x="1410" y="234"/>
                  <a:pt x="1410" y="234"/>
                  <a:pt x="1410" y="234"/>
                </a:cubicBezTo>
                <a:cubicBezTo>
                  <a:pt x="1411" y="234"/>
                  <a:pt x="1411" y="234"/>
                  <a:pt x="1411" y="234"/>
                </a:cubicBezTo>
                <a:cubicBezTo>
                  <a:pt x="1412" y="235"/>
                  <a:pt x="1412" y="235"/>
                  <a:pt x="1412" y="235"/>
                </a:cubicBezTo>
                <a:cubicBezTo>
                  <a:pt x="1412" y="236"/>
                  <a:pt x="1412" y="236"/>
                  <a:pt x="1412" y="236"/>
                </a:cubicBezTo>
                <a:cubicBezTo>
                  <a:pt x="1413" y="236"/>
                  <a:pt x="1413" y="236"/>
                  <a:pt x="1413" y="236"/>
                </a:cubicBezTo>
                <a:cubicBezTo>
                  <a:pt x="1413" y="235"/>
                  <a:pt x="1413" y="235"/>
                  <a:pt x="1413" y="235"/>
                </a:cubicBezTo>
                <a:cubicBezTo>
                  <a:pt x="1413" y="234"/>
                  <a:pt x="1413" y="234"/>
                  <a:pt x="1413" y="234"/>
                </a:cubicBezTo>
                <a:cubicBezTo>
                  <a:pt x="1412" y="234"/>
                  <a:pt x="1412" y="234"/>
                  <a:pt x="1412" y="234"/>
                </a:cubicBezTo>
                <a:cubicBezTo>
                  <a:pt x="1411" y="233"/>
                  <a:pt x="1411" y="233"/>
                  <a:pt x="1411" y="233"/>
                </a:cubicBezTo>
                <a:cubicBezTo>
                  <a:pt x="1412" y="233"/>
                  <a:pt x="1412" y="233"/>
                  <a:pt x="1412" y="233"/>
                </a:cubicBezTo>
                <a:cubicBezTo>
                  <a:pt x="1413" y="233"/>
                  <a:pt x="1413" y="233"/>
                  <a:pt x="1413" y="233"/>
                </a:cubicBezTo>
                <a:cubicBezTo>
                  <a:pt x="1414" y="232"/>
                  <a:pt x="1414" y="232"/>
                  <a:pt x="1414" y="232"/>
                </a:cubicBezTo>
                <a:cubicBezTo>
                  <a:pt x="1414" y="231"/>
                  <a:pt x="1414" y="231"/>
                  <a:pt x="1414" y="231"/>
                </a:cubicBezTo>
                <a:cubicBezTo>
                  <a:pt x="1413" y="230"/>
                  <a:pt x="1413" y="230"/>
                  <a:pt x="1413" y="230"/>
                </a:cubicBezTo>
                <a:cubicBezTo>
                  <a:pt x="1412" y="230"/>
                  <a:pt x="1412" y="230"/>
                  <a:pt x="1412" y="230"/>
                </a:cubicBezTo>
                <a:cubicBezTo>
                  <a:pt x="1411" y="230"/>
                  <a:pt x="1411" y="230"/>
                  <a:pt x="1411" y="230"/>
                </a:cubicBezTo>
                <a:cubicBezTo>
                  <a:pt x="1410" y="228"/>
                  <a:pt x="1410" y="228"/>
                  <a:pt x="1410" y="228"/>
                </a:cubicBezTo>
                <a:cubicBezTo>
                  <a:pt x="1409" y="228"/>
                  <a:pt x="1409" y="228"/>
                  <a:pt x="1409" y="228"/>
                </a:cubicBezTo>
                <a:cubicBezTo>
                  <a:pt x="1407" y="226"/>
                  <a:pt x="1407" y="226"/>
                  <a:pt x="1407" y="226"/>
                </a:cubicBezTo>
                <a:cubicBezTo>
                  <a:pt x="1406" y="225"/>
                  <a:pt x="1406" y="225"/>
                  <a:pt x="1406" y="225"/>
                </a:cubicBezTo>
                <a:cubicBezTo>
                  <a:pt x="1404" y="225"/>
                  <a:pt x="1404" y="225"/>
                  <a:pt x="1404" y="225"/>
                </a:cubicBezTo>
                <a:cubicBezTo>
                  <a:pt x="1403" y="222"/>
                  <a:pt x="1403" y="222"/>
                  <a:pt x="1403" y="222"/>
                </a:cubicBezTo>
                <a:cubicBezTo>
                  <a:pt x="1401" y="220"/>
                  <a:pt x="1401" y="220"/>
                  <a:pt x="1401" y="220"/>
                </a:cubicBezTo>
                <a:cubicBezTo>
                  <a:pt x="1400" y="217"/>
                  <a:pt x="1400" y="217"/>
                  <a:pt x="1400" y="217"/>
                </a:cubicBezTo>
                <a:cubicBezTo>
                  <a:pt x="1399" y="215"/>
                  <a:pt x="1399" y="215"/>
                  <a:pt x="1399" y="215"/>
                </a:cubicBezTo>
                <a:cubicBezTo>
                  <a:pt x="1399" y="212"/>
                  <a:pt x="1399" y="212"/>
                  <a:pt x="1399" y="212"/>
                </a:cubicBezTo>
                <a:cubicBezTo>
                  <a:pt x="1398" y="210"/>
                  <a:pt x="1398" y="210"/>
                  <a:pt x="1398" y="210"/>
                </a:cubicBezTo>
                <a:cubicBezTo>
                  <a:pt x="1397" y="207"/>
                  <a:pt x="1397" y="207"/>
                  <a:pt x="1397" y="207"/>
                </a:cubicBezTo>
                <a:cubicBezTo>
                  <a:pt x="1397" y="206"/>
                  <a:pt x="1397" y="206"/>
                  <a:pt x="1397" y="206"/>
                </a:cubicBezTo>
                <a:cubicBezTo>
                  <a:pt x="1398" y="205"/>
                  <a:pt x="1398" y="205"/>
                  <a:pt x="1398" y="205"/>
                </a:cubicBezTo>
                <a:cubicBezTo>
                  <a:pt x="1397" y="204"/>
                  <a:pt x="1397" y="204"/>
                  <a:pt x="1397" y="204"/>
                </a:cubicBezTo>
                <a:cubicBezTo>
                  <a:pt x="1396" y="204"/>
                  <a:pt x="1396" y="204"/>
                  <a:pt x="1396" y="204"/>
                </a:cubicBezTo>
                <a:cubicBezTo>
                  <a:pt x="1395" y="204"/>
                  <a:pt x="1395" y="204"/>
                  <a:pt x="1395" y="204"/>
                </a:cubicBezTo>
                <a:cubicBezTo>
                  <a:pt x="1395" y="203"/>
                  <a:pt x="1395" y="203"/>
                  <a:pt x="1395" y="203"/>
                </a:cubicBezTo>
                <a:cubicBezTo>
                  <a:pt x="1397" y="203"/>
                  <a:pt x="1397" y="203"/>
                  <a:pt x="1397" y="203"/>
                </a:cubicBezTo>
                <a:cubicBezTo>
                  <a:pt x="1398" y="203"/>
                  <a:pt x="1398" y="203"/>
                  <a:pt x="1398" y="203"/>
                </a:cubicBezTo>
                <a:cubicBezTo>
                  <a:pt x="1398" y="200"/>
                  <a:pt x="1398" y="200"/>
                  <a:pt x="1398" y="200"/>
                </a:cubicBezTo>
                <a:cubicBezTo>
                  <a:pt x="1398" y="199"/>
                  <a:pt x="1398" y="199"/>
                  <a:pt x="1398" y="199"/>
                </a:cubicBezTo>
                <a:cubicBezTo>
                  <a:pt x="1397" y="199"/>
                  <a:pt x="1397" y="199"/>
                  <a:pt x="1397" y="199"/>
                </a:cubicBezTo>
                <a:cubicBezTo>
                  <a:pt x="1396" y="200"/>
                  <a:pt x="1396" y="200"/>
                  <a:pt x="1396" y="200"/>
                </a:cubicBezTo>
                <a:cubicBezTo>
                  <a:pt x="1396" y="199"/>
                  <a:pt x="1396" y="199"/>
                  <a:pt x="1396" y="199"/>
                </a:cubicBezTo>
                <a:cubicBezTo>
                  <a:pt x="1398" y="198"/>
                  <a:pt x="1398" y="198"/>
                  <a:pt x="1398" y="198"/>
                </a:cubicBezTo>
                <a:cubicBezTo>
                  <a:pt x="1398" y="197"/>
                  <a:pt x="1398" y="197"/>
                  <a:pt x="1398" y="197"/>
                </a:cubicBezTo>
                <a:cubicBezTo>
                  <a:pt x="1395" y="197"/>
                  <a:pt x="1395" y="197"/>
                  <a:pt x="1395" y="197"/>
                </a:cubicBezTo>
                <a:cubicBezTo>
                  <a:pt x="1392" y="197"/>
                  <a:pt x="1392" y="197"/>
                  <a:pt x="1392" y="197"/>
                </a:cubicBezTo>
                <a:cubicBezTo>
                  <a:pt x="1391" y="196"/>
                  <a:pt x="1391" y="196"/>
                  <a:pt x="1391" y="196"/>
                </a:cubicBezTo>
                <a:cubicBezTo>
                  <a:pt x="1390" y="196"/>
                  <a:pt x="1390" y="196"/>
                  <a:pt x="1390" y="196"/>
                </a:cubicBezTo>
                <a:cubicBezTo>
                  <a:pt x="1388" y="197"/>
                  <a:pt x="1388" y="197"/>
                  <a:pt x="1388" y="197"/>
                </a:cubicBezTo>
                <a:cubicBezTo>
                  <a:pt x="1389" y="196"/>
                  <a:pt x="1389" y="196"/>
                  <a:pt x="1389" y="196"/>
                </a:cubicBezTo>
                <a:cubicBezTo>
                  <a:pt x="1391" y="195"/>
                  <a:pt x="1391" y="195"/>
                  <a:pt x="1391" y="195"/>
                </a:cubicBezTo>
                <a:cubicBezTo>
                  <a:pt x="1392" y="195"/>
                  <a:pt x="1392" y="195"/>
                  <a:pt x="1392" y="195"/>
                </a:cubicBezTo>
                <a:cubicBezTo>
                  <a:pt x="1393" y="196"/>
                  <a:pt x="1393" y="196"/>
                  <a:pt x="1393" y="196"/>
                </a:cubicBezTo>
                <a:cubicBezTo>
                  <a:pt x="1394" y="196"/>
                  <a:pt x="1394" y="196"/>
                  <a:pt x="1394" y="196"/>
                </a:cubicBezTo>
                <a:cubicBezTo>
                  <a:pt x="1395" y="196"/>
                  <a:pt x="1395" y="196"/>
                  <a:pt x="1395" y="196"/>
                </a:cubicBezTo>
                <a:cubicBezTo>
                  <a:pt x="1394" y="195"/>
                  <a:pt x="1394" y="195"/>
                  <a:pt x="1394" y="195"/>
                </a:cubicBezTo>
                <a:cubicBezTo>
                  <a:pt x="1395" y="194"/>
                  <a:pt x="1395" y="194"/>
                  <a:pt x="1395" y="194"/>
                </a:cubicBezTo>
                <a:cubicBezTo>
                  <a:pt x="1395" y="195"/>
                  <a:pt x="1395" y="195"/>
                  <a:pt x="1395" y="195"/>
                </a:cubicBezTo>
                <a:cubicBezTo>
                  <a:pt x="1396" y="196"/>
                  <a:pt x="1396" y="196"/>
                  <a:pt x="1396" y="196"/>
                </a:cubicBezTo>
                <a:cubicBezTo>
                  <a:pt x="1397" y="196"/>
                  <a:pt x="1397" y="196"/>
                  <a:pt x="1397" y="196"/>
                </a:cubicBezTo>
                <a:cubicBezTo>
                  <a:pt x="1399" y="196"/>
                  <a:pt x="1399" y="196"/>
                  <a:pt x="1399" y="196"/>
                </a:cubicBezTo>
                <a:cubicBezTo>
                  <a:pt x="1400" y="195"/>
                  <a:pt x="1400" y="195"/>
                  <a:pt x="1400" y="195"/>
                </a:cubicBezTo>
                <a:cubicBezTo>
                  <a:pt x="1400" y="194"/>
                  <a:pt x="1400" y="194"/>
                  <a:pt x="1400" y="194"/>
                </a:cubicBezTo>
                <a:cubicBezTo>
                  <a:pt x="1400" y="192"/>
                  <a:pt x="1400" y="192"/>
                  <a:pt x="1400" y="192"/>
                </a:cubicBezTo>
                <a:cubicBezTo>
                  <a:pt x="1401" y="191"/>
                  <a:pt x="1401" y="191"/>
                  <a:pt x="1401" y="191"/>
                </a:cubicBezTo>
                <a:cubicBezTo>
                  <a:pt x="1401" y="190"/>
                  <a:pt x="1401" y="190"/>
                  <a:pt x="1401" y="190"/>
                </a:cubicBezTo>
                <a:cubicBezTo>
                  <a:pt x="1400" y="189"/>
                  <a:pt x="1400" y="189"/>
                  <a:pt x="1400" y="189"/>
                </a:cubicBezTo>
                <a:cubicBezTo>
                  <a:pt x="1400" y="188"/>
                  <a:pt x="1400" y="188"/>
                  <a:pt x="1400" y="188"/>
                </a:cubicBezTo>
                <a:cubicBezTo>
                  <a:pt x="1399" y="187"/>
                  <a:pt x="1399" y="187"/>
                  <a:pt x="1399" y="187"/>
                </a:cubicBezTo>
                <a:cubicBezTo>
                  <a:pt x="1398" y="187"/>
                  <a:pt x="1398" y="187"/>
                  <a:pt x="1398" y="187"/>
                </a:cubicBezTo>
                <a:cubicBezTo>
                  <a:pt x="1397" y="187"/>
                  <a:pt x="1397" y="187"/>
                  <a:pt x="1397" y="187"/>
                </a:cubicBezTo>
                <a:cubicBezTo>
                  <a:pt x="1398" y="186"/>
                  <a:pt x="1398" y="186"/>
                  <a:pt x="1398" y="186"/>
                </a:cubicBezTo>
                <a:cubicBezTo>
                  <a:pt x="1399" y="187"/>
                  <a:pt x="1399" y="187"/>
                  <a:pt x="1399" y="187"/>
                </a:cubicBezTo>
                <a:cubicBezTo>
                  <a:pt x="1400" y="186"/>
                  <a:pt x="1400" y="186"/>
                  <a:pt x="1400" y="186"/>
                </a:cubicBezTo>
                <a:cubicBezTo>
                  <a:pt x="1401" y="187"/>
                  <a:pt x="1401" y="187"/>
                  <a:pt x="1401" y="187"/>
                </a:cubicBezTo>
                <a:cubicBezTo>
                  <a:pt x="1401" y="188"/>
                  <a:pt x="1401" y="188"/>
                  <a:pt x="1401" y="188"/>
                </a:cubicBezTo>
                <a:cubicBezTo>
                  <a:pt x="1401" y="189"/>
                  <a:pt x="1401" y="189"/>
                  <a:pt x="1401" y="189"/>
                </a:cubicBezTo>
                <a:cubicBezTo>
                  <a:pt x="1402" y="188"/>
                  <a:pt x="1402" y="188"/>
                  <a:pt x="1402" y="188"/>
                </a:cubicBezTo>
                <a:cubicBezTo>
                  <a:pt x="1401" y="186"/>
                  <a:pt x="1401" y="186"/>
                  <a:pt x="1401" y="186"/>
                </a:cubicBezTo>
                <a:cubicBezTo>
                  <a:pt x="1400" y="184"/>
                  <a:pt x="1400" y="184"/>
                  <a:pt x="1400" y="184"/>
                </a:cubicBezTo>
                <a:cubicBezTo>
                  <a:pt x="1399" y="182"/>
                  <a:pt x="1399" y="182"/>
                  <a:pt x="1399" y="182"/>
                </a:cubicBezTo>
                <a:cubicBezTo>
                  <a:pt x="1400" y="183"/>
                  <a:pt x="1400" y="183"/>
                  <a:pt x="1400" y="183"/>
                </a:cubicBezTo>
                <a:cubicBezTo>
                  <a:pt x="1400" y="184"/>
                  <a:pt x="1400" y="184"/>
                  <a:pt x="1400" y="184"/>
                </a:cubicBezTo>
                <a:cubicBezTo>
                  <a:pt x="1401" y="184"/>
                  <a:pt x="1401" y="184"/>
                  <a:pt x="1401" y="184"/>
                </a:cubicBezTo>
                <a:cubicBezTo>
                  <a:pt x="1402" y="185"/>
                  <a:pt x="1402" y="185"/>
                  <a:pt x="1402" y="185"/>
                </a:cubicBezTo>
                <a:cubicBezTo>
                  <a:pt x="1403" y="184"/>
                  <a:pt x="1403" y="184"/>
                  <a:pt x="1403" y="184"/>
                </a:cubicBezTo>
                <a:cubicBezTo>
                  <a:pt x="1403" y="183"/>
                  <a:pt x="1403" y="183"/>
                  <a:pt x="1403" y="183"/>
                </a:cubicBezTo>
                <a:cubicBezTo>
                  <a:pt x="1402" y="182"/>
                  <a:pt x="1402" y="182"/>
                  <a:pt x="1402" y="182"/>
                </a:cubicBezTo>
                <a:cubicBezTo>
                  <a:pt x="1403" y="180"/>
                  <a:pt x="1403" y="180"/>
                  <a:pt x="1403" y="180"/>
                </a:cubicBezTo>
                <a:cubicBezTo>
                  <a:pt x="1403" y="179"/>
                  <a:pt x="1403" y="179"/>
                  <a:pt x="1403" y="179"/>
                </a:cubicBezTo>
                <a:cubicBezTo>
                  <a:pt x="1402" y="178"/>
                  <a:pt x="1402" y="178"/>
                  <a:pt x="1402" y="178"/>
                </a:cubicBezTo>
                <a:cubicBezTo>
                  <a:pt x="1400" y="176"/>
                  <a:pt x="1400" y="176"/>
                  <a:pt x="1400" y="176"/>
                </a:cubicBezTo>
                <a:cubicBezTo>
                  <a:pt x="1401" y="176"/>
                  <a:pt x="1401" y="176"/>
                  <a:pt x="1401" y="176"/>
                </a:cubicBezTo>
                <a:cubicBezTo>
                  <a:pt x="1402" y="177"/>
                  <a:pt x="1402" y="177"/>
                  <a:pt x="1402" y="177"/>
                </a:cubicBezTo>
                <a:cubicBezTo>
                  <a:pt x="1403" y="177"/>
                  <a:pt x="1403" y="177"/>
                  <a:pt x="1403" y="177"/>
                </a:cubicBezTo>
                <a:cubicBezTo>
                  <a:pt x="1404" y="176"/>
                  <a:pt x="1404" y="176"/>
                  <a:pt x="1404" y="176"/>
                </a:cubicBezTo>
                <a:cubicBezTo>
                  <a:pt x="1403" y="175"/>
                  <a:pt x="1403" y="175"/>
                  <a:pt x="1403" y="175"/>
                </a:cubicBezTo>
                <a:cubicBezTo>
                  <a:pt x="1403" y="174"/>
                  <a:pt x="1403" y="174"/>
                  <a:pt x="1403" y="174"/>
                </a:cubicBezTo>
                <a:cubicBezTo>
                  <a:pt x="1403" y="173"/>
                  <a:pt x="1403" y="173"/>
                  <a:pt x="1403" y="173"/>
                </a:cubicBezTo>
                <a:cubicBezTo>
                  <a:pt x="1405" y="174"/>
                  <a:pt x="1405" y="174"/>
                  <a:pt x="1405" y="174"/>
                </a:cubicBezTo>
                <a:cubicBezTo>
                  <a:pt x="1406" y="175"/>
                  <a:pt x="1406" y="175"/>
                  <a:pt x="1406" y="175"/>
                </a:cubicBezTo>
                <a:cubicBezTo>
                  <a:pt x="1407" y="174"/>
                  <a:pt x="1407" y="174"/>
                  <a:pt x="1407" y="174"/>
                </a:cubicBezTo>
                <a:cubicBezTo>
                  <a:pt x="1406" y="174"/>
                  <a:pt x="1406" y="174"/>
                  <a:pt x="1406" y="174"/>
                </a:cubicBezTo>
                <a:cubicBezTo>
                  <a:pt x="1406" y="173"/>
                  <a:pt x="1406" y="173"/>
                  <a:pt x="1406" y="173"/>
                </a:cubicBezTo>
                <a:cubicBezTo>
                  <a:pt x="1407" y="173"/>
                  <a:pt x="1407" y="173"/>
                  <a:pt x="1407" y="173"/>
                </a:cubicBezTo>
                <a:cubicBezTo>
                  <a:pt x="1408" y="172"/>
                  <a:pt x="1408" y="172"/>
                  <a:pt x="1408" y="172"/>
                </a:cubicBezTo>
                <a:cubicBezTo>
                  <a:pt x="1408" y="171"/>
                  <a:pt x="1408" y="171"/>
                  <a:pt x="1408" y="171"/>
                </a:cubicBezTo>
                <a:cubicBezTo>
                  <a:pt x="1408" y="170"/>
                  <a:pt x="1408" y="170"/>
                  <a:pt x="1408" y="170"/>
                </a:cubicBezTo>
                <a:cubicBezTo>
                  <a:pt x="1410" y="169"/>
                  <a:pt x="1410" y="169"/>
                  <a:pt x="1410" y="169"/>
                </a:cubicBezTo>
                <a:cubicBezTo>
                  <a:pt x="1409" y="168"/>
                  <a:pt x="1409" y="168"/>
                  <a:pt x="1409" y="168"/>
                </a:cubicBezTo>
                <a:cubicBezTo>
                  <a:pt x="1409" y="167"/>
                  <a:pt x="1409" y="167"/>
                  <a:pt x="1409" y="167"/>
                </a:cubicBezTo>
                <a:cubicBezTo>
                  <a:pt x="1409" y="166"/>
                  <a:pt x="1409" y="166"/>
                  <a:pt x="1409" y="166"/>
                </a:cubicBezTo>
                <a:cubicBezTo>
                  <a:pt x="1410" y="167"/>
                  <a:pt x="1410" y="167"/>
                  <a:pt x="1410" y="167"/>
                </a:cubicBezTo>
                <a:cubicBezTo>
                  <a:pt x="1411" y="166"/>
                  <a:pt x="1411" y="166"/>
                  <a:pt x="1411" y="166"/>
                </a:cubicBezTo>
                <a:cubicBezTo>
                  <a:pt x="1412" y="164"/>
                  <a:pt x="1412" y="164"/>
                  <a:pt x="1412" y="164"/>
                </a:cubicBezTo>
                <a:cubicBezTo>
                  <a:pt x="1413" y="163"/>
                  <a:pt x="1413" y="163"/>
                  <a:pt x="1413" y="163"/>
                </a:cubicBezTo>
                <a:cubicBezTo>
                  <a:pt x="1414" y="162"/>
                  <a:pt x="1414" y="162"/>
                  <a:pt x="1414" y="162"/>
                </a:cubicBezTo>
                <a:cubicBezTo>
                  <a:pt x="1414" y="160"/>
                  <a:pt x="1414" y="160"/>
                  <a:pt x="1414" y="160"/>
                </a:cubicBezTo>
                <a:cubicBezTo>
                  <a:pt x="1415" y="159"/>
                  <a:pt x="1415" y="159"/>
                  <a:pt x="1415" y="159"/>
                </a:cubicBezTo>
                <a:cubicBezTo>
                  <a:pt x="1416" y="158"/>
                  <a:pt x="1416" y="158"/>
                  <a:pt x="1416" y="158"/>
                </a:cubicBezTo>
                <a:cubicBezTo>
                  <a:pt x="1417" y="155"/>
                  <a:pt x="1417" y="155"/>
                  <a:pt x="1417" y="155"/>
                </a:cubicBezTo>
                <a:cubicBezTo>
                  <a:pt x="1418" y="155"/>
                  <a:pt x="1418" y="155"/>
                  <a:pt x="1418" y="155"/>
                </a:cubicBezTo>
                <a:cubicBezTo>
                  <a:pt x="1421" y="153"/>
                  <a:pt x="1421" y="153"/>
                  <a:pt x="1421" y="153"/>
                </a:cubicBezTo>
                <a:cubicBezTo>
                  <a:pt x="1423" y="151"/>
                  <a:pt x="1423" y="151"/>
                  <a:pt x="1423" y="151"/>
                </a:cubicBezTo>
                <a:cubicBezTo>
                  <a:pt x="1425" y="149"/>
                  <a:pt x="1425" y="149"/>
                  <a:pt x="1425" y="149"/>
                </a:cubicBezTo>
                <a:cubicBezTo>
                  <a:pt x="1426" y="149"/>
                  <a:pt x="1426" y="149"/>
                  <a:pt x="1426" y="149"/>
                </a:cubicBezTo>
                <a:cubicBezTo>
                  <a:pt x="1427" y="147"/>
                  <a:pt x="1427" y="147"/>
                  <a:pt x="1427" y="147"/>
                </a:cubicBezTo>
                <a:cubicBezTo>
                  <a:pt x="1429" y="147"/>
                  <a:pt x="1429" y="147"/>
                  <a:pt x="1429" y="147"/>
                </a:cubicBezTo>
                <a:cubicBezTo>
                  <a:pt x="1431" y="146"/>
                  <a:pt x="1431" y="146"/>
                  <a:pt x="1431" y="146"/>
                </a:cubicBezTo>
                <a:cubicBezTo>
                  <a:pt x="1432" y="144"/>
                  <a:pt x="1432" y="144"/>
                  <a:pt x="1432" y="144"/>
                </a:cubicBezTo>
                <a:cubicBezTo>
                  <a:pt x="1433" y="143"/>
                  <a:pt x="1433" y="143"/>
                  <a:pt x="1433" y="143"/>
                </a:cubicBezTo>
                <a:cubicBezTo>
                  <a:pt x="1434" y="143"/>
                  <a:pt x="1434" y="143"/>
                  <a:pt x="1434" y="143"/>
                </a:cubicBezTo>
                <a:cubicBezTo>
                  <a:pt x="1435" y="143"/>
                  <a:pt x="1435" y="143"/>
                  <a:pt x="1435" y="143"/>
                </a:cubicBezTo>
                <a:cubicBezTo>
                  <a:pt x="1435" y="142"/>
                  <a:pt x="1435" y="142"/>
                  <a:pt x="1435" y="142"/>
                </a:cubicBezTo>
                <a:cubicBezTo>
                  <a:pt x="1435" y="141"/>
                  <a:pt x="1435" y="141"/>
                  <a:pt x="1435" y="141"/>
                </a:cubicBezTo>
                <a:cubicBezTo>
                  <a:pt x="1435" y="140"/>
                  <a:pt x="1435" y="140"/>
                  <a:pt x="1435" y="140"/>
                </a:cubicBezTo>
                <a:cubicBezTo>
                  <a:pt x="1435" y="139"/>
                  <a:pt x="1435" y="139"/>
                  <a:pt x="1435" y="139"/>
                </a:cubicBezTo>
                <a:cubicBezTo>
                  <a:pt x="1435" y="137"/>
                  <a:pt x="1435" y="137"/>
                  <a:pt x="1435" y="137"/>
                </a:cubicBezTo>
                <a:cubicBezTo>
                  <a:pt x="1434" y="137"/>
                  <a:pt x="1434" y="137"/>
                  <a:pt x="1434" y="137"/>
                </a:cubicBezTo>
                <a:cubicBezTo>
                  <a:pt x="1434" y="135"/>
                  <a:pt x="1434" y="135"/>
                  <a:pt x="1434" y="135"/>
                </a:cubicBezTo>
                <a:cubicBezTo>
                  <a:pt x="1434" y="134"/>
                  <a:pt x="1434" y="134"/>
                  <a:pt x="1434" y="134"/>
                </a:cubicBezTo>
                <a:cubicBezTo>
                  <a:pt x="1434" y="133"/>
                  <a:pt x="1434" y="133"/>
                  <a:pt x="1434" y="133"/>
                </a:cubicBezTo>
                <a:cubicBezTo>
                  <a:pt x="1433" y="133"/>
                  <a:pt x="1433" y="133"/>
                  <a:pt x="1433" y="133"/>
                </a:cubicBezTo>
                <a:cubicBezTo>
                  <a:pt x="1432" y="132"/>
                  <a:pt x="1432" y="132"/>
                  <a:pt x="1432" y="132"/>
                </a:cubicBezTo>
                <a:cubicBezTo>
                  <a:pt x="1431" y="132"/>
                  <a:pt x="1431" y="132"/>
                  <a:pt x="1431" y="132"/>
                </a:cubicBezTo>
                <a:cubicBezTo>
                  <a:pt x="1430" y="131"/>
                  <a:pt x="1430" y="131"/>
                  <a:pt x="1430" y="131"/>
                </a:cubicBezTo>
                <a:cubicBezTo>
                  <a:pt x="1430" y="130"/>
                  <a:pt x="1430" y="130"/>
                  <a:pt x="1430" y="130"/>
                </a:cubicBezTo>
                <a:cubicBezTo>
                  <a:pt x="1428" y="131"/>
                  <a:pt x="1428" y="131"/>
                  <a:pt x="1428" y="131"/>
                </a:cubicBezTo>
                <a:cubicBezTo>
                  <a:pt x="1427" y="131"/>
                  <a:pt x="1427" y="131"/>
                  <a:pt x="1427" y="131"/>
                </a:cubicBezTo>
                <a:cubicBezTo>
                  <a:pt x="1426" y="130"/>
                  <a:pt x="1426" y="130"/>
                  <a:pt x="1426" y="130"/>
                </a:cubicBezTo>
                <a:cubicBezTo>
                  <a:pt x="1425" y="131"/>
                  <a:pt x="1425" y="131"/>
                  <a:pt x="1425" y="131"/>
                </a:cubicBezTo>
                <a:cubicBezTo>
                  <a:pt x="1424" y="132"/>
                  <a:pt x="1424" y="132"/>
                  <a:pt x="1424" y="132"/>
                </a:cubicBezTo>
                <a:cubicBezTo>
                  <a:pt x="1423" y="133"/>
                  <a:pt x="1423" y="133"/>
                  <a:pt x="1423" y="133"/>
                </a:cubicBezTo>
                <a:cubicBezTo>
                  <a:pt x="1422" y="134"/>
                  <a:pt x="1422" y="134"/>
                  <a:pt x="1422" y="134"/>
                </a:cubicBezTo>
                <a:cubicBezTo>
                  <a:pt x="1421" y="134"/>
                  <a:pt x="1421" y="134"/>
                  <a:pt x="1421" y="134"/>
                </a:cubicBezTo>
                <a:cubicBezTo>
                  <a:pt x="1421" y="135"/>
                  <a:pt x="1421" y="135"/>
                  <a:pt x="1421" y="135"/>
                </a:cubicBezTo>
                <a:cubicBezTo>
                  <a:pt x="1420" y="136"/>
                  <a:pt x="1420" y="136"/>
                  <a:pt x="1420" y="136"/>
                </a:cubicBezTo>
                <a:cubicBezTo>
                  <a:pt x="1420" y="137"/>
                  <a:pt x="1420" y="137"/>
                  <a:pt x="1420" y="137"/>
                </a:cubicBezTo>
                <a:cubicBezTo>
                  <a:pt x="1421" y="138"/>
                  <a:pt x="1421" y="138"/>
                  <a:pt x="1421" y="138"/>
                </a:cubicBezTo>
                <a:cubicBezTo>
                  <a:pt x="1421" y="139"/>
                  <a:pt x="1421" y="139"/>
                  <a:pt x="1421" y="139"/>
                </a:cubicBezTo>
                <a:cubicBezTo>
                  <a:pt x="1420" y="139"/>
                  <a:pt x="1420" y="139"/>
                  <a:pt x="1420" y="139"/>
                </a:cubicBezTo>
                <a:cubicBezTo>
                  <a:pt x="1419" y="140"/>
                  <a:pt x="1419" y="140"/>
                  <a:pt x="1419" y="140"/>
                </a:cubicBezTo>
                <a:cubicBezTo>
                  <a:pt x="1419" y="141"/>
                  <a:pt x="1419" y="141"/>
                  <a:pt x="1419" y="141"/>
                </a:cubicBezTo>
                <a:cubicBezTo>
                  <a:pt x="1418" y="141"/>
                  <a:pt x="1418" y="141"/>
                  <a:pt x="1418" y="141"/>
                </a:cubicBezTo>
                <a:cubicBezTo>
                  <a:pt x="1418" y="142"/>
                  <a:pt x="1418" y="142"/>
                  <a:pt x="1418" y="142"/>
                </a:cubicBezTo>
                <a:cubicBezTo>
                  <a:pt x="1416" y="143"/>
                  <a:pt x="1416" y="143"/>
                  <a:pt x="1416" y="143"/>
                </a:cubicBezTo>
                <a:cubicBezTo>
                  <a:pt x="1415" y="144"/>
                  <a:pt x="1415" y="144"/>
                  <a:pt x="1415" y="144"/>
                </a:cubicBezTo>
                <a:cubicBezTo>
                  <a:pt x="1414" y="144"/>
                  <a:pt x="1414" y="144"/>
                  <a:pt x="1414" y="144"/>
                </a:cubicBezTo>
                <a:cubicBezTo>
                  <a:pt x="1413" y="144"/>
                  <a:pt x="1413" y="144"/>
                  <a:pt x="1413" y="144"/>
                </a:cubicBezTo>
                <a:cubicBezTo>
                  <a:pt x="1412" y="144"/>
                  <a:pt x="1412" y="144"/>
                  <a:pt x="1412" y="144"/>
                </a:cubicBezTo>
                <a:cubicBezTo>
                  <a:pt x="1411" y="146"/>
                  <a:pt x="1411" y="146"/>
                  <a:pt x="1411" y="146"/>
                </a:cubicBezTo>
                <a:cubicBezTo>
                  <a:pt x="1410" y="147"/>
                  <a:pt x="1410" y="147"/>
                  <a:pt x="1410" y="147"/>
                </a:cubicBezTo>
                <a:cubicBezTo>
                  <a:pt x="1410" y="146"/>
                  <a:pt x="1410" y="146"/>
                  <a:pt x="1410" y="146"/>
                </a:cubicBezTo>
                <a:cubicBezTo>
                  <a:pt x="1409" y="145"/>
                  <a:pt x="1409" y="145"/>
                  <a:pt x="1409" y="145"/>
                </a:cubicBezTo>
                <a:cubicBezTo>
                  <a:pt x="1409" y="146"/>
                  <a:pt x="1409" y="146"/>
                  <a:pt x="1409" y="146"/>
                </a:cubicBezTo>
                <a:cubicBezTo>
                  <a:pt x="1409" y="148"/>
                  <a:pt x="1409" y="148"/>
                  <a:pt x="1409" y="148"/>
                </a:cubicBezTo>
                <a:cubicBezTo>
                  <a:pt x="1408" y="147"/>
                  <a:pt x="1408" y="147"/>
                  <a:pt x="1408" y="147"/>
                </a:cubicBezTo>
                <a:cubicBezTo>
                  <a:pt x="1408" y="146"/>
                  <a:pt x="1408" y="146"/>
                  <a:pt x="1408" y="146"/>
                </a:cubicBezTo>
                <a:cubicBezTo>
                  <a:pt x="1406" y="146"/>
                  <a:pt x="1406" y="146"/>
                  <a:pt x="1406" y="146"/>
                </a:cubicBezTo>
                <a:cubicBezTo>
                  <a:pt x="1403" y="147"/>
                  <a:pt x="1403" y="147"/>
                  <a:pt x="1403" y="147"/>
                </a:cubicBezTo>
                <a:cubicBezTo>
                  <a:pt x="1402" y="147"/>
                  <a:pt x="1402" y="147"/>
                  <a:pt x="1402" y="147"/>
                </a:cubicBezTo>
                <a:cubicBezTo>
                  <a:pt x="1402" y="148"/>
                  <a:pt x="1402" y="148"/>
                  <a:pt x="1402" y="148"/>
                </a:cubicBezTo>
                <a:cubicBezTo>
                  <a:pt x="1402" y="150"/>
                  <a:pt x="1402" y="150"/>
                  <a:pt x="1402" y="150"/>
                </a:cubicBezTo>
                <a:cubicBezTo>
                  <a:pt x="1403" y="150"/>
                  <a:pt x="1403" y="150"/>
                  <a:pt x="1403" y="150"/>
                </a:cubicBezTo>
                <a:cubicBezTo>
                  <a:pt x="1403" y="151"/>
                  <a:pt x="1403" y="151"/>
                  <a:pt x="1403" y="151"/>
                </a:cubicBezTo>
                <a:cubicBezTo>
                  <a:pt x="1402" y="151"/>
                  <a:pt x="1402" y="151"/>
                  <a:pt x="1402" y="151"/>
                </a:cubicBezTo>
                <a:cubicBezTo>
                  <a:pt x="1401" y="152"/>
                  <a:pt x="1401" y="152"/>
                  <a:pt x="1401" y="152"/>
                </a:cubicBezTo>
                <a:cubicBezTo>
                  <a:pt x="1401" y="151"/>
                  <a:pt x="1401" y="151"/>
                  <a:pt x="1401" y="151"/>
                </a:cubicBezTo>
                <a:cubicBezTo>
                  <a:pt x="1401" y="150"/>
                  <a:pt x="1401" y="150"/>
                  <a:pt x="1401" y="150"/>
                </a:cubicBezTo>
                <a:cubicBezTo>
                  <a:pt x="1400" y="151"/>
                  <a:pt x="1400" y="151"/>
                  <a:pt x="1400" y="151"/>
                </a:cubicBezTo>
                <a:cubicBezTo>
                  <a:pt x="1399" y="152"/>
                  <a:pt x="1399" y="152"/>
                  <a:pt x="1399" y="152"/>
                </a:cubicBezTo>
                <a:cubicBezTo>
                  <a:pt x="1399" y="153"/>
                  <a:pt x="1399" y="153"/>
                  <a:pt x="1399" y="153"/>
                </a:cubicBezTo>
                <a:cubicBezTo>
                  <a:pt x="1399" y="154"/>
                  <a:pt x="1399" y="154"/>
                  <a:pt x="1399" y="154"/>
                </a:cubicBezTo>
                <a:cubicBezTo>
                  <a:pt x="1398" y="155"/>
                  <a:pt x="1398" y="155"/>
                  <a:pt x="1398" y="155"/>
                </a:cubicBezTo>
                <a:cubicBezTo>
                  <a:pt x="1397" y="155"/>
                  <a:pt x="1397" y="155"/>
                  <a:pt x="1397" y="155"/>
                </a:cubicBezTo>
                <a:cubicBezTo>
                  <a:pt x="1396" y="155"/>
                  <a:pt x="1396" y="155"/>
                  <a:pt x="1396" y="155"/>
                </a:cubicBezTo>
                <a:cubicBezTo>
                  <a:pt x="1396" y="156"/>
                  <a:pt x="1396" y="156"/>
                  <a:pt x="1396" y="156"/>
                </a:cubicBezTo>
                <a:cubicBezTo>
                  <a:pt x="1395" y="156"/>
                  <a:pt x="1395" y="156"/>
                  <a:pt x="1395" y="156"/>
                </a:cubicBezTo>
                <a:cubicBezTo>
                  <a:pt x="1394" y="157"/>
                  <a:pt x="1394" y="157"/>
                  <a:pt x="1394" y="157"/>
                </a:cubicBezTo>
                <a:cubicBezTo>
                  <a:pt x="1394" y="159"/>
                  <a:pt x="1394" y="159"/>
                  <a:pt x="1394" y="159"/>
                </a:cubicBezTo>
                <a:cubicBezTo>
                  <a:pt x="1395" y="159"/>
                  <a:pt x="1395" y="159"/>
                  <a:pt x="1395" y="159"/>
                </a:cubicBezTo>
                <a:cubicBezTo>
                  <a:pt x="1394" y="160"/>
                  <a:pt x="1394" y="160"/>
                  <a:pt x="1394" y="160"/>
                </a:cubicBezTo>
                <a:cubicBezTo>
                  <a:pt x="1392" y="160"/>
                  <a:pt x="1392" y="160"/>
                  <a:pt x="1392" y="160"/>
                </a:cubicBezTo>
                <a:cubicBezTo>
                  <a:pt x="1392" y="161"/>
                  <a:pt x="1392" y="161"/>
                  <a:pt x="1392" y="161"/>
                </a:cubicBezTo>
                <a:cubicBezTo>
                  <a:pt x="1391" y="162"/>
                  <a:pt x="1391" y="162"/>
                  <a:pt x="1391" y="162"/>
                </a:cubicBezTo>
                <a:cubicBezTo>
                  <a:pt x="1391" y="163"/>
                  <a:pt x="1391" y="163"/>
                  <a:pt x="1391" y="163"/>
                </a:cubicBezTo>
                <a:cubicBezTo>
                  <a:pt x="1392" y="163"/>
                  <a:pt x="1392" y="163"/>
                  <a:pt x="1392" y="163"/>
                </a:cubicBezTo>
                <a:cubicBezTo>
                  <a:pt x="1393" y="163"/>
                  <a:pt x="1393" y="163"/>
                  <a:pt x="1393" y="163"/>
                </a:cubicBezTo>
                <a:cubicBezTo>
                  <a:pt x="1393" y="164"/>
                  <a:pt x="1393" y="164"/>
                  <a:pt x="1393" y="164"/>
                </a:cubicBezTo>
                <a:cubicBezTo>
                  <a:pt x="1393" y="165"/>
                  <a:pt x="1393" y="165"/>
                  <a:pt x="1393" y="165"/>
                </a:cubicBezTo>
                <a:cubicBezTo>
                  <a:pt x="1392" y="166"/>
                  <a:pt x="1392" y="166"/>
                  <a:pt x="1392" y="166"/>
                </a:cubicBezTo>
                <a:cubicBezTo>
                  <a:pt x="1390" y="166"/>
                  <a:pt x="1390" y="166"/>
                  <a:pt x="1390" y="166"/>
                </a:cubicBezTo>
                <a:cubicBezTo>
                  <a:pt x="1389" y="166"/>
                  <a:pt x="1389" y="166"/>
                  <a:pt x="1389" y="166"/>
                </a:cubicBezTo>
                <a:cubicBezTo>
                  <a:pt x="1388" y="167"/>
                  <a:pt x="1388" y="167"/>
                  <a:pt x="1388" y="167"/>
                </a:cubicBezTo>
                <a:cubicBezTo>
                  <a:pt x="1389" y="168"/>
                  <a:pt x="1389" y="168"/>
                  <a:pt x="1389" y="168"/>
                </a:cubicBezTo>
                <a:cubicBezTo>
                  <a:pt x="1388" y="169"/>
                  <a:pt x="1388" y="169"/>
                  <a:pt x="1388" y="169"/>
                </a:cubicBezTo>
                <a:cubicBezTo>
                  <a:pt x="1387" y="170"/>
                  <a:pt x="1387" y="170"/>
                  <a:pt x="1387" y="170"/>
                </a:cubicBezTo>
                <a:cubicBezTo>
                  <a:pt x="1386" y="170"/>
                  <a:pt x="1386" y="170"/>
                  <a:pt x="1386" y="170"/>
                </a:cubicBezTo>
                <a:cubicBezTo>
                  <a:pt x="1385" y="169"/>
                  <a:pt x="1385" y="169"/>
                  <a:pt x="1385" y="169"/>
                </a:cubicBezTo>
                <a:cubicBezTo>
                  <a:pt x="1385" y="168"/>
                  <a:pt x="1385" y="168"/>
                  <a:pt x="1385" y="168"/>
                </a:cubicBezTo>
                <a:cubicBezTo>
                  <a:pt x="1384" y="170"/>
                  <a:pt x="1384" y="170"/>
                  <a:pt x="1384" y="170"/>
                </a:cubicBezTo>
                <a:cubicBezTo>
                  <a:pt x="1384" y="171"/>
                  <a:pt x="1384" y="171"/>
                  <a:pt x="1384" y="171"/>
                </a:cubicBezTo>
                <a:cubicBezTo>
                  <a:pt x="1386" y="172"/>
                  <a:pt x="1386" y="172"/>
                  <a:pt x="1386" y="172"/>
                </a:cubicBezTo>
                <a:cubicBezTo>
                  <a:pt x="1387" y="172"/>
                  <a:pt x="1387" y="172"/>
                  <a:pt x="1387" y="172"/>
                </a:cubicBezTo>
                <a:cubicBezTo>
                  <a:pt x="1387" y="173"/>
                  <a:pt x="1387" y="173"/>
                  <a:pt x="1387" y="173"/>
                </a:cubicBezTo>
                <a:cubicBezTo>
                  <a:pt x="1386" y="174"/>
                  <a:pt x="1386" y="174"/>
                  <a:pt x="1386" y="174"/>
                </a:cubicBezTo>
                <a:cubicBezTo>
                  <a:pt x="1386" y="175"/>
                  <a:pt x="1386" y="175"/>
                  <a:pt x="1386" y="175"/>
                </a:cubicBezTo>
                <a:cubicBezTo>
                  <a:pt x="1387" y="175"/>
                  <a:pt x="1387" y="175"/>
                  <a:pt x="1387" y="175"/>
                </a:cubicBezTo>
                <a:cubicBezTo>
                  <a:pt x="1388" y="174"/>
                  <a:pt x="1388" y="174"/>
                  <a:pt x="1388" y="174"/>
                </a:cubicBezTo>
                <a:cubicBezTo>
                  <a:pt x="1389" y="175"/>
                  <a:pt x="1389" y="175"/>
                  <a:pt x="1389" y="175"/>
                </a:cubicBezTo>
                <a:cubicBezTo>
                  <a:pt x="1390" y="175"/>
                  <a:pt x="1390" y="175"/>
                  <a:pt x="1390" y="175"/>
                </a:cubicBezTo>
                <a:cubicBezTo>
                  <a:pt x="1391" y="174"/>
                  <a:pt x="1391" y="174"/>
                  <a:pt x="1391" y="174"/>
                </a:cubicBezTo>
                <a:cubicBezTo>
                  <a:pt x="1391" y="175"/>
                  <a:pt x="1391" y="175"/>
                  <a:pt x="1391" y="175"/>
                </a:cubicBezTo>
                <a:cubicBezTo>
                  <a:pt x="1390" y="176"/>
                  <a:pt x="1390" y="176"/>
                  <a:pt x="1390" y="176"/>
                </a:cubicBezTo>
                <a:cubicBezTo>
                  <a:pt x="1388" y="175"/>
                  <a:pt x="1388" y="175"/>
                  <a:pt x="1388" y="175"/>
                </a:cubicBezTo>
                <a:cubicBezTo>
                  <a:pt x="1388" y="176"/>
                  <a:pt x="1388" y="176"/>
                  <a:pt x="1388" y="176"/>
                </a:cubicBezTo>
                <a:cubicBezTo>
                  <a:pt x="1387" y="176"/>
                  <a:pt x="1387" y="176"/>
                  <a:pt x="1387" y="176"/>
                </a:cubicBezTo>
                <a:cubicBezTo>
                  <a:pt x="1387" y="177"/>
                  <a:pt x="1387" y="177"/>
                  <a:pt x="1387" y="177"/>
                </a:cubicBezTo>
                <a:cubicBezTo>
                  <a:pt x="1387" y="178"/>
                  <a:pt x="1387" y="178"/>
                  <a:pt x="1387" y="178"/>
                </a:cubicBezTo>
                <a:cubicBezTo>
                  <a:pt x="1388" y="179"/>
                  <a:pt x="1388" y="179"/>
                  <a:pt x="1388" y="179"/>
                </a:cubicBezTo>
                <a:cubicBezTo>
                  <a:pt x="1389" y="179"/>
                  <a:pt x="1389" y="179"/>
                  <a:pt x="1389" y="179"/>
                </a:cubicBezTo>
                <a:cubicBezTo>
                  <a:pt x="1390" y="178"/>
                  <a:pt x="1390" y="178"/>
                  <a:pt x="1390" y="178"/>
                </a:cubicBezTo>
                <a:cubicBezTo>
                  <a:pt x="1390" y="179"/>
                  <a:pt x="1390" y="179"/>
                  <a:pt x="1390" y="179"/>
                </a:cubicBezTo>
                <a:cubicBezTo>
                  <a:pt x="1388" y="180"/>
                  <a:pt x="1388" y="180"/>
                  <a:pt x="1388" y="180"/>
                </a:cubicBezTo>
                <a:cubicBezTo>
                  <a:pt x="1387" y="180"/>
                  <a:pt x="1387" y="180"/>
                  <a:pt x="1387" y="180"/>
                </a:cubicBezTo>
                <a:cubicBezTo>
                  <a:pt x="1386" y="180"/>
                  <a:pt x="1386" y="180"/>
                  <a:pt x="1386" y="180"/>
                </a:cubicBezTo>
                <a:cubicBezTo>
                  <a:pt x="1386" y="181"/>
                  <a:pt x="1386" y="181"/>
                  <a:pt x="1386" y="181"/>
                </a:cubicBezTo>
                <a:cubicBezTo>
                  <a:pt x="1387" y="181"/>
                  <a:pt x="1387" y="181"/>
                  <a:pt x="1387" y="181"/>
                </a:cubicBezTo>
                <a:cubicBezTo>
                  <a:pt x="1388" y="181"/>
                  <a:pt x="1388" y="181"/>
                  <a:pt x="1388" y="181"/>
                </a:cubicBezTo>
                <a:cubicBezTo>
                  <a:pt x="1389" y="181"/>
                  <a:pt x="1389" y="181"/>
                  <a:pt x="1389" y="181"/>
                </a:cubicBezTo>
                <a:cubicBezTo>
                  <a:pt x="1389" y="182"/>
                  <a:pt x="1389" y="182"/>
                  <a:pt x="1389" y="182"/>
                </a:cubicBezTo>
                <a:cubicBezTo>
                  <a:pt x="1388" y="182"/>
                  <a:pt x="1388" y="182"/>
                  <a:pt x="1388" y="182"/>
                </a:cubicBezTo>
                <a:cubicBezTo>
                  <a:pt x="1387" y="182"/>
                  <a:pt x="1387" y="182"/>
                  <a:pt x="1387" y="182"/>
                </a:cubicBezTo>
                <a:cubicBezTo>
                  <a:pt x="1387" y="183"/>
                  <a:pt x="1387" y="183"/>
                  <a:pt x="1387" y="183"/>
                </a:cubicBezTo>
                <a:cubicBezTo>
                  <a:pt x="1389" y="183"/>
                  <a:pt x="1389" y="183"/>
                  <a:pt x="1389" y="183"/>
                </a:cubicBezTo>
                <a:cubicBezTo>
                  <a:pt x="1391" y="185"/>
                  <a:pt x="1391" y="185"/>
                  <a:pt x="1391" y="185"/>
                </a:cubicBezTo>
                <a:cubicBezTo>
                  <a:pt x="1392" y="185"/>
                  <a:pt x="1392" y="185"/>
                  <a:pt x="1392" y="185"/>
                </a:cubicBezTo>
                <a:cubicBezTo>
                  <a:pt x="1392" y="186"/>
                  <a:pt x="1392" y="186"/>
                  <a:pt x="1392" y="186"/>
                </a:cubicBezTo>
                <a:cubicBezTo>
                  <a:pt x="1391" y="185"/>
                  <a:pt x="1391" y="185"/>
                  <a:pt x="1391" y="185"/>
                </a:cubicBezTo>
                <a:cubicBezTo>
                  <a:pt x="1390" y="185"/>
                  <a:pt x="1390" y="185"/>
                  <a:pt x="1390" y="185"/>
                </a:cubicBezTo>
                <a:cubicBezTo>
                  <a:pt x="1389" y="185"/>
                  <a:pt x="1389" y="185"/>
                  <a:pt x="1389" y="185"/>
                </a:cubicBezTo>
                <a:cubicBezTo>
                  <a:pt x="1388" y="184"/>
                  <a:pt x="1388" y="184"/>
                  <a:pt x="1388" y="184"/>
                </a:cubicBezTo>
                <a:cubicBezTo>
                  <a:pt x="1387" y="184"/>
                  <a:pt x="1387" y="184"/>
                  <a:pt x="1387" y="184"/>
                </a:cubicBezTo>
                <a:cubicBezTo>
                  <a:pt x="1386" y="185"/>
                  <a:pt x="1386" y="185"/>
                  <a:pt x="1386" y="185"/>
                </a:cubicBezTo>
                <a:cubicBezTo>
                  <a:pt x="1385" y="186"/>
                  <a:pt x="1385" y="186"/>
                  <a:pt x="1385" y="186"/>
                </a:cubicBezTo>
                <a:cubicBezTo>
                  <a:pt x="1385" y="187"/>
                  <a:pt x="1385" y="187"/>
                  <a:pt x="1385" y="187"/>
                </a:cubicBezTo>
                <a:cubicBezTo>
                  <a:pt x="1386" y="187"/>
                  <a:pt x="1386" y="187"/>
                  <a:pt x="1386" y="187"/>
                </a:cubicBezTo>
                <a:cubicBezTo>
                  <a:pt x="1385" y="188"/>
                  <a:pt x="1385" y="188"/>
                  <a:pt x="1385" y="188"/>
                </a:cubicBezTo>
                <a:cubicBezTo>
                  <a:pt x="1384" y="188"/>
                  <a:pt x="1384" y="188"/>
                  <a:pt x="1384" y="188"/>
                </a:cubicBezTo>
                <a:cubicBezTo>
                  <a:pt x="1384" y="189"/>
                  <a:pt x="1384" y="189"/>
                  <a:pt x="1384" y="189"/>
                </a:cubicBezTo>
                <a:cubicBezTo>
                  <a:pt x="1383" y="190"/>
                  <a:pt x="1383" y="190"/>
                  <a:pt x="1383" y="190"/>
                </a:cubicBezTo>
                <a:cubicBezTo>
                  <a:pt x="1383" y="191"/>
                  <a:pt x="1383" y="191"/>
                  <a:pt x="1383" y="191"/>
                </a:cubicBezTo>
                <a:close/>
                <a:moveTo>
                  <a:pt x="1413" y="256"/>
                </a:moveTo>
                <a:cubicBezTo>
                  <a:pt x="1414" y="256"/>
                  <a:pt x="1414" y="256"/>
                  <a:pt x="1414" y="256"/>
                </a:cubicBezTo>
                <a:cubicBezTo>
                  <a:pt x="1415" y="256"/>
                  <a:pt x="1415" y="256"/>
                  <a:pt x="1415" y="256"/>
                </a:cubicBezTo>
                <a:cubicBezTo>
                  <a:pt x="1414" y="255"/>
                  <a:pt x="1414" y="255"/>
                  <a:pt x="1414" y="255"/>
                </a:cubicBezTo>
                <a:cubicBezTo>
                  <a:pt x="1413" y="256"/>
                  <a:pt x="1413" y="256"/>
                  <a:pt x="1413" y="256"/>
                </a:cubicBezTo>
                <a:close/>
                <a:moveTo>
                  <a:pt x="1369" y="89"/>
                </a:moveTo>
                <a:cubicBezTo>
                  <a:pt x="1368" y="88"/>
                  <a:pt x="1368" y="88"/>
                  <a:pt x="1368" y="88"/>
                </a:cubicBezTo>
                <a:cubicBezTo>
                  <a:pt x="1367" y="88"/>
                  <a:pt x="1367" y="88"/>
                  <a:pt x="1367" y="88"/>
                </a:cubicBezTo>
                <a:cubicBezTo>
                  <a:pt x="1367" y="89"/>
                  <a:pt x="1367" y="89"/>
                  <a:pt x="1367" y="89"/>
                </a:cubicBezTo>
                <a:cubicBezTo>
                  <a:pt x="1368" y="89"/>
                  <a:pt x="1368" y="89"/>
                  <a:pt x="1368" y="89"/>
                </a:cubicBezTo>
                <a:cubicBezTo>
                  <a:pt x="1368" y="90"/>
                  <a:pt x="1368" y="90"/>
                  <a:pt x="1368" y="90"/>
                </a:cubicBezTo>
                <a:cubicBezTo>
                  <a:pt x="1369" y="89"/>
                  <a:pt x="1369" y="89"/>
                  <a:pt x="1369" y="89"/>
                </a:cubicBezTo>
                <a:close/>
                <a:moveTo>
                  <a:pt x="1359" y="77"/>
                </a:moveTo>
                <a:cubicBezTo>
                  <a:pt x="1359" y="78"/>
                  <a:pt x="1359" y="78"/>
                  <a:pt x="1359" y="78"/>
                </a:cubicBezTo>
                <a:cubicBezTo>
                  <a:pt x="1360" y="81"/>
                  <a:pt x="1360" y="81"/>
                  <a:pt x="1360" y="81"/>
                </a:cubicBezTo>
                <a:cubicBezTo>
                  <a:pt x="1360" y="83"/>
                  <a:pt x="1360" y="83"/>
                  <a:pt x="1360" y="83"/>
                </a:cubicBezTo>
                <a:cubicBezTo>
                  <a:pt x="1361" y="85"/>
                  <a:pt x="1361" y="85"/>
                  <a:pt x="1361" y="85"/>
                </a:cubicBezTo>
                <a:cubicBezTo>
                  <a:pt x="1362" y="85"/>
                  <a:pt x="1362" y="85"/>
                  <a:pt x="1362" y="85"/>
                </a:cubicBezTo>
                <a:cubicBezTo>
                  <a:pt x="1363" y="85"/>
                  <a:pt x="1363" y="85"/>
                  <a:pt x="1363" y="85"/>
                </a:cubicBezTo>
                <a:cubicBezTo>
                  <a:pt x="1362" y="84"/>
                  <a:pt x="1362" y="84"/>
                  <a:pt x="1362" y="84"/>
                </a:cubicBezTo>
                <a:cubicBezTo>
                  <a:pt x="1362" y="83"/>
                  <a:pt x="1362" y="83"/>
                  <a:pt x="1362" y="83"/>
                </a:cubicBezTo>
                <a:cubicBezTo>
                  <a:pt x="1363" y="83"/>
                  <a:pt x="1363" y="83"/>
                  <a:pt x="1363" y="83"/>
                </a:cubicBezTo>
                <a:cubicBezTo>
                  <a:pt x="1364" y="81"/>
                  <a:pt x="1364" y="81"/>
                  <a:pt x="1364" y="81"/>
                </a:cubicBezTo>
                <a:cubicBezTo>
                  <a:pt x="1366" y="80"/>
                  <a:pt x="1366" y="80"/>
                  <a:pt x="1366" y="80"/>
                </a:cubicBezTo>
                <a:cubicBezTo>
                  <a:pt x="1367" y="79"/>
                  <a:pt x="1367" y="79"/>
                  <a:pt x="1367" y="79"/>
                </a:cubicBezTo>
                <a:cubicBezTo>
                  <a:pt x="1366" y="79"/>
                  <a:pt x="1366" y="79"/>
                  <a:pt x="1366" y="79"/>
                </a:cubicBezTo>
                <a:cubicBezTo>
                  <a:pt x="1365" y="79"/>
                  <a:pt x="1365" y="79"/>
                  <a:pt x="1365" y="79"/>
                </a:cubicBezTo>
                <a:cubicBezTo>
                  <a:pt x="1362" y="78"/>
                  <a:pt x="1362" y="78"/>
                  <a:pt x="1362" y="78"/>
                </a:cubicBezTo>
                <a:cubicBezTo>
                  <a:pt x="1361" y="76"/>
                  <a:pt x="1361" y="76"/>
                  <a:pt x="1361" y="76"/>
                </a:cubicBezTo>
                <a:cubicBezTo>
                  <a:pt x="1360" y="77"/>
                  <a:pt x="1360" y="77"/>
                  <a:pt x="1360" y="77"/>
                </a:cubicBezTo>
                <a:cubicBezTo>
                  <a:pt x="1359" y="77"/>
                  <a:pt x="1359" y="77"/>
                  <a:pt x="1359" y="77"/>
                </a:cubicBezTo>
                <a:close/>
                <a:moveTo>
                  <a:pt x="1432" y="240"/>
                </a:moveTo>
                <a:cubicBezTo>
                  <a:pt x="1430" y="239"/>
                  <a:pt x="1430" y="239"/>
                  <a:pt x="1430" y="239"/>
                </a:cubicBezTo>
                <a:cubicBezTo>
                  <a:pt x="1428" y="237"/>
                  <a:pt x="1428" y="237"/>
                  <a:pt x="1428" y="237"/>
                </a:cubicBezTo>
                <a:cubicBezTo>
                  <a:pt x="1427" y="237"/>
                  <a:pt x="1427" y="237"/>
                  <a:pt x="1427" y="237"/>
                </a:cubicBezTo>
                <a:cubicBezTo>
                  <a:pt x="1425" y="236"/>
                  <a:pt x="1425" y="236"/>
                  <a:pt x="1425" y="236"/>
                </a:cubicBezTo>
                <a:cubicBezTo>
                  <a:pt x="1424" y="235"/>
                  <a:pt x="1424" y="235"/>
                  <a:pt x="1424" y="235"/>
                </a:cubicBezTo>
                <a:cubicBezTo>
                  <a:pt x="1424" y="234"/>
                  <a:pt x="1424" y="234"/>
                  <a:pt x="1424" y="234"/>
                </a:cubicBezTo>
                <a:cubicBezTo>
                  <a:pt x="1422" y="233"/>
                  <a:pt x="1422" y="233"/>
                  <a:pt x="1422" y="233"/>
                </a:cubicBezTo>
                <a:cubicBezTo>
                  <a:pt x="1421" y="233"/>
                  <a:pt x="1421" y="233"/>
                  <a:pt x="1421" y="233"/>
                </a:cubicBezTo>
                <a:cubicBezTo>
                  <a:pt x="1421" y="234"/>
                  <a:pt x="1421" y="234"/>
                  <a:pt x="1421" y="234"/>
                </a:cubicBezTo>
                <a:cubicBezTo>
                  <a:pt x="1420" y="235"/>
                  <a:pt x="1420" y="235"/>
                  <a:pt x="1420" y="235"/>
                </a:cubicBezTo>
                <a:cubicBezTo>
                  <a:pt x="1421" y="236"/>
                  <a:pt x="1421" y="236"/>
                  <a:pt x="1421" y="236"/>
                </a:cubicBezTo>
                <a:cubicBezTo>
                  <a:pt x="1422" y="236"/>
                  <a:pt x="1422" y="236"/>
                  <a:pt x="1422" y="236"/>
                </a:cubicBezTo>
                <a:cubicBezTo>
                  <a:pt x="1421" y="237"/>
                  <a:pt x="1421" y="237"/>
                  <a:pt x="1421" y="237"/>
                </a:cubicBezTo>
                <a:cubicBezTo>
                  <a:pt x="1420" y="236"/>
                  <a:pt x="1420" y="236"/>
                  <a:pt x="1420" y="236"/>
                </a:cubicBezTo>
                <a:cubicBezTo>
                  <a:pt x="1419" y="236"/>
                  <a:pt x="1419" y="236"/>
                  <a:pt x="1419" y="236"/>
                </a:cubicBezTo>
                <a:cubicBezTo>
                  <a:pt x="1420" y="237"/>
                  <a:pt x="1420" y="237"/>
                  <a:pt x="1420" y="237"/>
                </a:cubicBezTo>
                <a:cubicBezTo>
                  <a:pt x="1422" y="240"/>
                  <a:pt x="1422" y="240"/>
                  <a:pt x="1422" y="240"/>
                </a:cubicBezTo>
                <a:cubicBezTo>
                  <a:pt x="1423" y="240"/>
                  <a:pt x="1423" y="240"/>
                  <a:pt x="1423" y="240"/>
                </a:cubicBezTo>
                <a:cubicBezTo>
                  <a:pt x="1424" y="242"/>
                  <a:pt x="1424" y="242"/>
                  <a:pt x="1424" y="242"/>
                </a:cubicBezTo>
                <a:cubicBezTo>
                  <a:pt x="1425" y="242"/>
                  <a:pt x="1425" y="242"/>
                  <a:pt x="1425" y="242"/>
                </a:cubicBezTo>
                <a:cubicBezTo>
                  <a:pt x="1425" y="240"/>
                  <a:pt x="1425" y="240"/>
                  <a:pt x="1425" y="240"/>
                </a:cubicBezTo>
                <a:cubicBezTo>
                  <a:pt x="1426" y="241"/>
                  <a:pt x="1426" y="241"/>
                  <a:pt x="1426" y="241"/>
                </a:cubicBezTo>
                <a:cubicBezTo>
                  <a:pt x="1427" y="240"/>
                  <a:pt x="1427" y="240"/>
                  <a:pt x="1427" y="240"/>
                </a:cubicBezTo>
                <a:cubicBezTo>
                  <a:pt x="1427" y="241"/>
                  <a:pt x="1427" y="241"/>
                  <a:pt x="1427" y="241"/>
                </a:cubicBezTo>
                <a:cubicBezTo>
                  <a:pt x="1427" y="243"/>
                  <a:pt x="1427" y="243"/>
                  <a:pt x="1427" y="243"/>
                </a:cubicBezTo>
                <a:cubicBezTo>
                  <a:pt x="1428" y="244"/>
                  <a:pt x="1428" y="244"/>
                  <a:pt x="1428" y="244"/>
                </a:cubicBezTo>
                <a:cubicBezTo>
                  <a:pt x="1430" y="244"/>
                  <a:pt x="1430" y="244"/>
                  <a:pt x="1430" y="244"/>
                </a:cubicBezTo>
                <a:cubicBezTo>
                  <a:pt x="1430" y="243"/>
                  <a:pt x="1430" y="243"/>
                  <a:pt x="1430" y="243"/>
                </a:cubicBezTo>
                <a:cubicBezTo>
                  <a:pt x="1432" y="244"/>
                  <a:pt x="1432" y="244"/>
                  <a:pt x="1432" y="244"/>
                </a:cubicBezTo>
                <a:cubicBezTo>
                  <a:pt x="1432" y="242"/>
                  <a:pt x="1432" y="242"/>
                  <a:pt x="1432" y="242"/>
                </a:cubicBezTo>
                <a:cubicBezTo>
                  <a:pt x="1432" y="240"/>
                  <a:pt x="1432" y="240"/>
                  <a:pt x="1432" y="240"/>
                </a:cubicBezTo>
                <a:close/>
                <a:moveTo>
                  <a:pt x="1333" y="270"/>
                </a:moveTo>
                <a:cubicBezTo>
                  <a:pt x="1333" y="270"/>
                  <a:pt x="1333" y="270"/>
                  <a:pt x="1332" y="270"/>
                </a:cubicBezTo>
                <a:cubicBezTo>
                  <a:pt x="1332" y="270"/>
                  <a:pt x="1332" y="270"/>
                  <a:pt x="1333" y="271"/>
                </a:cubicBezTo>
                <a:cubicBezTo>
                  <a:pt x="1333" y="271"/>
                  <a:pt x="1333" y="271"/>
                  <a:pt x="1334" y="273"/>
                </a:cubicBezTo>
                <a:cubicBezTo>
                  <a:pt x="1334" y="273"/>
                  <a:pt x="1334" y="273"/>
                  <a:pt x="1334" y="272"/>
                </a:cubicBezTo>
                <a:cubicBezTo>
                  <a:pt x="1334" y="272"/>
                  <a:pt x="1334" y="272"/>
                  <a:pt x="1333" y="270"/>
                </a:cubicBezTo>
                <a:close/>
                <a:moveTo>
                  <a:pt x="1367" y="65"/>
                </a:moveTo>
                <a:cubicBezTo>
                  <a:pt x="1368" y="66"/>
                  <a:pt x="1368" y="66"/>
                  <a:pt x="1368" y="66"/>
                </a:cubicBezTo>
                <a:cubicBezTo>
                  <a:pt x="1369" y="65"/>
                  <a:pt x="1369" y="65"/>
                  <a:pt x="1369" y="65"/>
                </a:cubicBezTo>
                <a:cubicBezTo>
                  <a:pt x="1370" y="64"/>
                  <a:pt x="1370" y="64"/>
                  <a:pt x="1370" y="64"/>
                </a:cubicBezTo>
                <a:cubicBezTo>
                  <a:pt x="1371" y="63"/>
                  <a:pt x="1371" y="63"/>
                  <a:pt x="1371" y="63"/>
                </a:cubicBezTo>
                <a:cubicBezTo>
                  <a:pt x="1370" y="62"/>
                  <a:pt x="1370" y="62"/>
                  <a:pt x="1370" y="62"/>
                </a:cubicBezTo>
                <a:cubicBezTo>
                  <a:pt x="1369" y="61"/>
                  <a:pt x="1369" y="61"/>
                  <a:pt x="1369" y="61"/>
                </a:cubicBezTo>
                <a:cubicBezTo>
                  <a:pt x="1368" y="61"/>
                  <a:pt x="1368" y="61"/>
                  <a:pt x="1368" y="61"/>
                </a:cubicBezTo>
                <a:cubicBezTo>
                  <a:pt x="1366" y="61"/>
                  <a:pt x="1366" y="61"/>
                  <a:pt x="1366" y="61"/>
                </a:cubicBezTo>
                <a:cubicBezTo>
                  <a:pt x="1365" y="62"/>
                  <a:pt x="1365" y="62"/>
                  <a:pt x="1365" y="62"/>
                </a:cubicBezTo>
                <a:cubicBezTo>
                  <a:pt x="1364" y="63"/>
                  <a:pt x="1364" y="63"/>
                  <a:pt x="1364" y="63"/>
                </a:cubicBezTo>
                <a:cubicBezTo>
                  <a:pt x="1365" y="64"/>
                  <a:pt x="1365" y="64"/>
                  <a:pt x="1365" y="64"/>
                </a:cubicBezTo>
                <a:cubicBezTo>
                  <a:pt x="1367" y="65"/>
                  <a:pt x="1367" y="65"/>
                  <a:pt x="1367" y="65"/>
                </a:cubicBezTo>
                <a:close/>
                <a:moveTo>
                  <a:pt x="1708" y="117"/>
                </a:moveTo>
                <a:cubicBezTo>
                  <a:pt x="1709" y="117"/>
                  <a:pt x="1709" y="117"/>
                  <a:pt x="1709" y="117"/>
                </a:cubicBezTo>
                <a:cubicBezTo>
                  <a:pt x="1709" y="115"/>
                  <a:pt x="1709" y="115"/>
                  <a:pt x="1709" y="115"/>
                </a:cubicBezTo>
                <a:cubicBezTo>
                  <a:pt x="1709" y="114"/>
                  <a:pt x="1709" y="114"/>
                  <a:pt x="1709" y="114"/>
                </a:cubicBezTo>
                <a:cubicBezTo>
                  <a:pt x="1707" y="115"/>
                  <a:pt x="1707" y="115"/>
                  <a:pt x="1707" y="115"/>
                </a:cubicBezTo>
                <a:cubicBezTo>
                  <a:pt x="1707" y="116"/>
                  <a:pt x="1707" y="116"/>
                  <a:pt x="1707" y="116"/>
                </a:cubicBezTo>
                <a:cubicBezTo>
                  <a:pt x="1708" y="116"/>
                  <a:pt x="1708" y="116"/>
                  <a:pt x="1708" y="116"/>
                </a:cubicBezTo>
                <a:cubicBezTo>
                  <a:pt x="1708" y="117"/>
                  <a:pt x="1708" y="117"/>
                  <a:pt x="1708" y="117"/>
                </a:cubicBezTo>
                <a:close/>
                <a:moveTo>
                  <a:pt x="1732" y="66"/>
                </a:moveTo>
                <a:cubicBezTo>
                  <a:pt x="1734" y="69"/>
                  <a:pt x="1734" y="69"/>
                  <a:pt x="1734" y="69"/>
                </a:cubicBezTo>
                <a:cubicBezTo>
                  <a:pt x="1734" y="71"/>
                  <a:pt x="1734" y="71"/>
                  <a:pt x="1734" y="71"/>
                </a:cubicBezTo>
                <a:cubicBezTo>
                  <a:pt x="1736" y="72"/>
                  <a:pt x="1736" y="72"/>
                  <a:pt x="1736" y="72"/>
                </a:cubicBezTo>
                <a:cubicBezTo>
                  <a:pt x="1736" y="71"/>
                  <a:pt x="1736" y="71"/>
                  <a:pt x="1736" y="71"/>
                </a:cubicBezTo>
                <a:cubicBezTo>
                  <a:pt x="1736" y="70"/>
                  <a:pt x="1736" y="70"/>
                  <a:pt x="1736" y="70"/>
                </a:cubicBezTo>
                <a:cubicBezTo>
                  <a:pt x="1735" y="67"/>
                  <a:pt x="1735" y="67"/>
                  <a:pt x="1735" y="67"/>
                </a:cubicBezTo>
                <a:cubicBezTo>
                  <a:pt x="1735" y="65"/>
                  <a:pt x="1735" y="65"/>
                  <a:pt x="1735" y="65"/>
                </a:cubicBezTo>
                <a:cubicBezTo>
                  <a:pt x="1734" y="65"/>
                  <a:pt x="1734" y="65"/>
                  <a:pt x="1734" y="65"/>
                </a:cubicBezTo>
                <a:cubicBezTo>
                  <a:pt x="1731" y="64"/>
                  <a:pt x="1731" y="64"/>
                  <a:pt x="1731" y="64"/>
                </a:cubicBezTo>
                <a:cubicBezTo>
                  <a:pt x="1730" y="63"/>
                  <a:pt x="1730" y="63"/>
                  <a:pt x="1730" y="63"/>
                </a:cubicBezTo>
                <a:cubicBezTo>
                  <a:pt x="1729" y="62"/>
                  <a:pt x="1729" y="62"/>
                  <a:pt x="1729" y="62"/>
                </a:cubicBezTo>
                <a:cubicBezTo>
                  <a:pt x="1729" y="63"/>
                  <a:pt x="1729" y="63"/>
                  <a:pt x="1729" y="63"/>
                </a:cubicBezTo>
                <a:cubicBezTo>
                  <a:pt x="1730" y="65"/>
                  <a:pt x="1730" y="65"/>
                  <a:pt x="1730" y="65"/>
                </a:cubicBezTo>
                <a:cubicBezTo>
                  <a:pt x="1732" y="66"/>
                  <a:pt x="1732" y="66"/>
                  <a:pt x="1732" y="66"/>
                </a:cubicBezTo>
                <a:close/>
                <a:moveTo>
                  <a:pt x="1928" y="122"/>
                </a:moveTo>
                <a:cubicBezTo>
                  <a:pt x="1927" y="121"/>
                  <a:pt x="1927" y="121"/>
                  <a:pt x="1927" y="121"/>
                </a:cubicBezTo>
                <a:cubicBezTo>
                  <a:pt x="1926" y="121"/>
                  <a:pt x="1926" y="121"/>
                  <a:pt x="1926" y="121"/>
                </a:cubicBezTo>
                <a:cubicBezTo>
                  <a:pt x="1926" y="123"/>
                  <a:pt x="1926" y="123"/>
                  <a:pt x="1926" y="123"/>
                </a:cubicBezTo>
                <a:cubicBezTo>
                  <a:pt x="1927" y="123"/>
                  <a:pt x="1927" y="123"/>
                  <a:pt x="1927" y="123"/>
                </a:cubicBezTo>
                <a:cubicBezTo>
                  <a:pt x="1928" y="122"/>
                  <a:pt x="1928" y="122"/>
                  <a:pt x="1928" y="122"/>
                </a:cubicBezTo>
                <a:close/>
                <a:moveTo>
                  <a:pt x="1794" y="129"/>
                </a:moveTo>
                <a:cubicBezTo>
                  <a:pt x="1793" y="130"/>
                  <a:pt x="1793" y="130"/>
                  <a:pt x="1793" y="130"/>
                </a:cubicBezTo>
                <a:cubicBezTo>
                  <a:pt x="1793" y="131"/>
                  <a:pt x="1793" y="131"/>
                  <a:pt x="1793" y="131"/>
                </a:cubicBezTo>
                <a:cubicBezTo>
                  <a:pt x="1792" y="131"/>
                  <a:pt x="1792" y="131"/>
                  <a:pt x="1792" y="131"/>
                </a:cubicBezTo>
                <a:cubicBezTo>
                  <a:pt x="1792" y="131"/>
                  <a:pt x="1791" y="132"/>
                  <a:pt x="1790" y="131"/>
                </a:cubicBezTo>
                <a:cubicBezTo>
                  <a:pt x="1792" y="133"/>
                  <a:pt x="1792" y="133"/>
                  <a:pt x="1792" y="133"/>
                </a:cubicBezTo>
                <a:cubicBezTo>
                  <a:pt x="1793" y="133"/>
                  <a:pt x="1793" y="133"/>
                  <a:pt x="1793" y="133"/>
                </a:cubicBezTo>
                <a:cubicBezTo>
                  <a:pt x="1794" y="132"/>
                  <a:pt x="1794" y="132"/>
                  <a:pt x="1794" y="132"/>
                </a:cubicBezTo>
                <a:cubicBezTo>
                  <a:pt x="1795" y="132"/>
                  <a:pt x="1795" y="132"/>
                  <a:pt x="1795" y="132"/>
                </a:cubicBezTo>
                <a:cubicBezTo>
                  <a:pt x="1794" y="131"/>
                  <a:pt x="1794" y="131"/>
                  <a:pt x="1794" y="131"/>
                </a:cubicBezTo>
                <a:cubicBezTo>
                  <a:pt x="1794" y="129"/>
                  <a:pt x="1794" y="129"/>
                  <a:pt x="1794" y="129"/>
                </a:cubicBezTo>
                <a:close/>
                <a:moveTo>
                  <a:pt x="1526" y="152"/>
                </a:moveTo>
                <a:cubicBezTo>
                  <a:pt x="1525" y="152"/>
                  <a:pt x="1525" y="152"/>
                  <a:pt x="1525" y="152"/>
                </a:cubicBezTo>
                <a:cubicBezTo>
                  <a:pt x="1525" y="153"/>
                  <a:pt x="1525" y="153"/>
                  <a:pt x="1525" y="153"/>
                </a:cubicBezTo>
                <a:cubicBezTo>
                  <a:pt x="1525" y="154"/>
                  <a:pt x="1525" y="154"/>
                  <a:pt x="1525" y="154"/>
                </a:cubicBezTo>
                <a:cubicBezTo>
                  <a:pt x="1525" y="155"/>
                  <a:pt x="1525" y="155"/>
                  <a:pt x="1525" y="155"/>
                </a:cubicBezTo>
                <a:cubicBezTo>
                  <a:pt x="1526" y="155"/>
                  <a:pt x="1526" y="155"/>
                  <a:pt x="1526" y="155"/>
                </a:cubicBezTo>
                <a:cubicBezTo>
                  <a:pt x="1527" y="154"/>
                  <a:pt x="1527" y="154"/>
                  <a:pt x="1527" y="154"/>
                </a:cubicBezTo>
                <a:cubicBezTo>
                  <a:pt x="1527" y="153"/>
                  <a:pt x="1527" y="153"/>
                  <a:pt x="1527" y="153"/>
                </a:cubicBezTo>
                <a:cubicBezTo>
                  <a:pt x="1526" y="152"/>
                  <a:pt x="1526" y="152"/>
                  <a:pt x="1526" y="152"/>
                </a:cubicBezTo>
                <a:close/>
                <a:moveTo>
                  <a:pt x="1465" y="243"/>
                </a:moveTo>
                <a:cubicBezTo>
                  <a:pt x="1465" y="244"/>
                  <a:pt x="1465" y="244"/>
                  <a:pt x="1465" y="244"/>
                </a:cubicBezTo>
                <a:cubicBezTo>
                  <a:pt x="1466" y="244"/>
                  <a:pt x="1466" y="244"/>
                  <a:pt x="1466" y="244"/>
                </a:cubicBezTo>
                <a:cubicBezTo>
                  <a:pt x="1467" y="243"/>
                  <a:pt x="1467" y="243"/>
                  <a:pt x="1467" y="243"/>
                </a:cubicBezTo>
                <a:cubicBezTo>
                  <a:pt x="1467" y="242"/>
                  <a:pt x="1467" y="242"/>
                  <a:pt x="1467" y="242"/>
                </a:cubicBezTo>
                <a:cubicBezTo>
                  <a:pt x="1466" y="241"/>
                  <a:pt x="1466" y="241"/>
                  <a:pt x="1466" y="241"/>
                </a:cubicBezTo>
                <a:cubicBezTo>
                  <a:pt x="1465" y="242"/>
                  <a:pt x="1465" y="242"/>
                  <a:pt x="1465" y="242"/>
                </a:cubicBezTo>
                <a:cubicBezTo>
                  <a:pt x="1465" y="243"/>
                  <a:pt x="1465" y="243"/>
                  <a:pt x="1465" y="243"/>
                </a:cubicBezTo>
                <a:close/>
                <a:moveTo>
                  <a:pt x="1751" y="140"/>
                </a:moveTo>
                <a:cubicBezTo>
                  <a:pt x="1751" y="140"/>
                  <a:pt x="1751" y="140"/>
                  <a:pt x="1751" y="142"/>
                </a:cubicBezTo>
                <a:cubicBezTo>
                  <a:pt x="1751" y="142"/>
                  <a:pt x="1751" y="142"/>
                  <a:pt x="1750" y="143"/>
                </a:cubicBezTo>
                <a:cubicBezTo>
                  <a:pt x="1750" y="143"/>
                  <a:pt x="1750" y="143"/>
                  <a:pt x="1753" y="141"/>
                </a:cubicBezTo>
                <a:cubicBezTo>
                  <a:pt x="1753" y="141"/>
                  <a:pt x="1753" y="141"/>
                  <a:pt x="1751" y="140"/>
                </a:cubicBezTo>
                <a:close/>
                <a:moveTo>
                  <a:pt x="1738" y="60"/>
                </a:moveTo>
                <a:cubicBezTo>
                  <a:pt x="1739" y="61"/>
                  <a:pt x="1739" y="61"/>
                  <a:pt x="1739" y="61"/>
                </a:cubicBezTo>
                <a:cubicBezTo>
                  <a:pt x="1738" y="61"/>
                  <a:pt x="1738" y="61"/>
                  <a:pt x="1738" y="61"/>
                </a:cubicBezTo>
                <a:cubicBezTo>
                  <a:pt x="1737" y="61"/>
                  <a:pt x="1737" y="61"/>
                  <a:pt x="1737" y="61"/>
                </a:cubicBezTo>
                <a:cubicBezTo>
                  <a:pt x="1738" y="63"/>
                  <a:pt x="1738" y="63"/>
                  <a:pt x="1738" y="63"/>
                </a:cubicBezTo>
                <a:cubicBezTo>
                  <a:pt x="1739" y="63"/>
                  <a:pt x="1739" y="63"/>
                  <a:pt x="1739" y="63"/>
                </a:cubicBezTo>
                <a:cubicBezTo>
                  <a:pt x="1739" y="64"/>
                  <a:pt x="1739" y="64"/>
                  <a:pt x="1739" y="64"/>
                </a:cubicBezTo>
                <a:cubicBezTo>
                  <a:pt x="1739" y="65"/>
                  <a:pt x="1739" y="65"/>
                  <a:pt x="1739" y="65"/>
                </a:cubicBezTo>
                <a:cubicBezTo>
                  <a:pt x="1740" y="66"/>
                  <a:pt x="1740" y="66"/>
                  <a:pt x="1740" y="66"/>
                </a:cubicBezTo>
                <a:cubicBezTo>
                  <a:pt x="1741" y="66"/>
                  <a:pt x="1741" y="66"/>
                  <a:pt x="1741" y="66"/>
                </a:cubicBezTo>
                <a:cubicBezTo>
                  <a:pt x="1742" y="67"/>
                  <a:pt x="1742" y="67"/>
                  <a:pt x="1742" y="67"/>
                </a:cubicBezTo>
                <a:cubicBezTo>
                  <a:pt x="1742" y="68"/>
                  <a:pt x="1742" y="68"/>
                  <a:pt x="1742" y="68"/>
                </a:cubicBezTo>
                <a:cubicBezTo>
                  <a:pt x="1743" y="68"/>
                  <a:pt x="1743" y="68"/>
                  <a:pt x="1743" y="68"/>
                </a:cubicBezTo>
                <a:cubicBezTo>
                  <a:pt x="1744" y="68"/>
                  <a:pt x="1744" y="68"/>
                  <a:pt x="1744" y="68"/>
                </a:cubicBezTo>
                <a:cubicBezTo>
                  <a:pt x="1743" y="69"/>
                  <a:pt x="1743" y="69"/>
                  <a:pt x="1743" y="69"/>
                </a:cubicBezTo>
                <a:cubicBezTo>
                  <a:pt x="1742" y="69"/>
                  <a:pt x="1742" y="69"/>
                  <a:pt x="1742" y="69"/>
                </a:cubicBezTo>
                <a:cubicBezTo>
                  <a:pt x="1742" y="71"/>
                  <a:pt x="1742" y="71"/>
                  <a:pt x="1742" y="71"/>
                </a:cubicBezTo>
                <a:cubicBezTo>
                  <a:pt x="1746" y="73"/>
                  <a:pt x="1746" y="73"/>
                  <a:pt x="1746" y="73"/>
                </a:cubicBezTo>
                <a:cubicBezTo>
                  <a:pt x="1748" y="74"/>
                  <a:pt x="1748" y="74"/>
                  <a:pt x="1748" y="74"/>
                </a:cubicBezTo>
                <a:cubicBezTo>
                  <a:pt x="1750" y="74"/>
                  <a:pt x="1750" y="74"/>
                  <a:pt x="1750" y="74"/>
                </a:cubicBezTo>
                <a:cubicBezTo>
                  <a:pt x="1751" y="75"/>
                  <a:pt x="1751" y="75"/>
                  <a:pt x="1751" y="75"/>
                </a:cubicBezTo>
                <a:cubicBezTo>
                  <a:pt x="1752" y="75"/>
                  <a:pt x="1752" y="75"/>
                  <a:pt x="1752" y="75"/>
                </a:cubicBezTo>
                <a:cubicBezTo>
                  <a:pt x="1752" y="77"/>
                  <a:pt x="1752" y="77"/>
                  <a:pt x="1752" y="77"/>
                </a:cubicBezTo>
                <a:cubicBezTo>
                  <a:pt x="1753" y="78"/>
                  <a:pt x="1753" y="78"/>
                  <a:pt x="1753" y="78"/>
                </a:cubicBezTo>
                <a:cubicBezTo>
                  <a:pt x="1755" y="78"/>
                  <a:pt x="1755" y="78"/>
                  <a:pt x="1755" y="78"/>
                </a:cubicBezTo>
                <a:cubicBezTo>
                  <a:pt x="1757" y="77"/>
                  <a:pt x="1757" y="77"/>
                  <a:pt x="1757" y="77"/>
                </a:cubicBezTo>
                <a:cubicBezTo>
                  <a:pt x="1759" y="77"/>
                  <a:pt x="1759" y="77"/>
                  <a:pt x="1759" y="77"/>
                </a:cubicBezTo>
                <a:cubicBezTo>
                  <a:pt x="1760" y="78"/>
                  <a:pt x="1760" y="78"/>
                  <a:pt x="1760" y="78"/>
                </a:cubicBezTo>
                <a:cubicBezTo>
                  <a:pt x="1761" y="78"/>
                  <a:pt x="1761" y="78"/>
                  <a:pt x="1761" y="78"/>
                </a:cubicBezTo>
                <a:cubicBezTo>
                  <a:pt x="1762" y="76"/>
                  <a:pt x="1762" y="76"/>
                  <a:pt x="1762" y="76"/>
                </a:cubicBezTo>
                <a:cubicBezTo>
                  <a:pt x="1762" y="75"/>
                  <a:pt x="1762" y="75"/>
                  <a:pt x="1762" y="75"/>
                </a:cubicBezTo>
                <a:cubicBezTo>
                  <a:pt x="1761" y="74"/>
                  <a:pt x="1761" y="74"/>
                  <a:pt x="1761" y="74"/>
                </a:cubicBezTo>
                <a:cubicBezTo>
                  <a:pt x="1761" y="73"/>
                  <a:pt x="1761" y="73"/>
                  <a:pt x="1761" y="73"/>
                </a:cubicBezTo>
                <a:cubicBezTo>
                  <a:pt x="1760" y="73"/>
                  <a:pt x="1760" y="73"/>
                  <a:pt x="1760" y="73"/>
                </a:cubicBezTo>
                <a:cubicBezTo>
                  <a:pt x="1759" y="72"/>
                  <a:pt x="1759" y="72"/>
                  <a:pt x="1759" y="72"/>
                </a:cubicBezTo>
                <a:cubicBezTo>
                  <a:pt x="1759" y="71"/>
                  <a:pt x="1759" y="71"/>
                  <a:pt x="1759" y="71"/>
                </a:cubicBezTo>
                <a:cubicBezTo>
                  <a:pt x="1760" y="71"/>
                  <a:pt x="1760" y="71"/>
                  <a:pt x="1760" y="71"/>
                </a:cubicBezTo>
                <a:cubicBezTo>
                  <a:pt x="1761" y="72"/>
                  <a:pt x="1761" y="72"/>
                  <a:pt x="1761" y="72"/>
                </a:cubicBezTo>
                <a:cubicBezTo>
                  <a:pt x="1762" y="72"/>
                  <a:pt x="1762" y="72"/>
                  <a:pt x="1762" y="72"/>
                </a:cubicBezTo>
                <a:cubicBezTo>
                  <a:pt x="1762" y="73"/>
                  <a:pt x="1762" y="73"/>
                  <a:pt x="1762" y="73"/>
                </a:cubicBezTo>
                <a:cubicBezTo>
                  <a:pt x="1762" y="74"/>
                  <a:pt x="1762" y="74"/>
                  <a:pt x="1762" y="74"/>
                </a:cubicBezTo>
                <a:cubicBezTo>
                  <a:pt x="1763" y="74"/>
                  <a:pt x="1763" y="74"/>
                  <a:pt x="1763" y="74"/>
                </a:cubicBezTo>
                <a:cubicBezTo>
                  <a:pt x="1764" y="72"/>
                  <a:pt x="1764" y="72"/>
                  <a:pt x="1764" y="72"/>
                </a:cubicBezTo>
                <a:cubicBezTo>
                  <a:pt x="1766" y="70"/>
                  <a:pt x="1766" y="70"/>
                  <a:pt x="1766" y="70"/>
                </a:cubicBezTo>
                <a:cubicBezTo>
                  <a:pt x="1768" y="68"/>
                  <a:pt x="1768" y="68"/>
                  <a:pt x="1768" y="68"/>
                </a:cubicBezTo>
                <a:cubicBezTo>
                  <a:pt x="1769" y="67"/>
                  <a:pt x="1769" y="67"/>
                  <a:pt x="1769" y="67"/>
                </a:cubicBezTo>
                <a:cubicBezTo>
                  <a:pt x="1770" y="66"/>
                  <a:pt x="1770" y="66"/>
                  <a:pt x="1770" y="66"/>
                </a:cubicBezTo>
                <a:cubicBezTo>
                  <a:pt x="1771" y="67"/>
                  <a:pt x="1771" y="67"/>
                  <a:pt x="1771" y="67"/>
                </a:cubicBezTo>
                <a:cubicBezTo>
                  <a:pt x="1770" y="68"/>
                  <a:pt x="1770" y="68"/>
                  <a:pt x="1770" y="68"/>
                </a:cubicBezTo>
                <a:cubicBezTo>
                  <a:pt x="1772" y="68"/>
                  <a:pt x="1772" y="68"/>
                  <a:pt x="1772" y="68"/>
                </a:cubicBezTo>
                <a:cubicBezTo>
                  <a:pt x="1773" y="68"/>
                  <a:pt x="1773" y="68"/>
                  <a:pt x="1773" y="68"/>
                </a:cubicBezTo>
                <a:cubicBezTo>
                  <a:pt x="1774" y="68"/>
                  <a:pt x="1774" y="68"/>
                  <a:pt x="1774" y="68"/>
                </a:cubicBezTo>
                <a:cubicBezTo>
                  <a:pt x="1774" y="67"/>
                  <a:pt x="1774" y="67"/>
                  <a:pt x="1774" y="67"/>
                </a:cubicBezTo>
                <a:cubicBezTo>
                  <a:pt x="1775" y="66"/>
                  <a:pt x="1775" y="66"/>
                  <a:pt x="1775" y="66"/>
                </a:cubicBezTo>
                <a:cubicBezTo>
                  <a:pt x="1776" y="65"/>
                  <a:pt x="1776" y="65"/>
                  <a:pt x="1776" y="65"/>
                </a:cubicBezTo>
                <a:cubicBezTo>
                  <a:pt x="1776" y="64"/>
                  <a:pt x="1776" y="64"/>
                  <a:pt x="1776" y="64"/>
                </a:cubicBezTo>
                <a:cubicBezTo>
                  <a:pt x="1774" y="64"/>
                  <a:pt x="1774" y="64"/>
                  <a:pt x="1774" y="64"/>
                </a:cubicBezTo>
                <a:cubicBezTo>
                  <a:pt x="1772" y="65"/>
                  <a:pt x="1772" y="65"/>
                  <a:pt x="1772" y="65"/>
                </a:cubicBezTo>
                <a:cubicBezTo>
                  <a:pt x="1771" y="64"/>
                  <a:pt x="1771" y="64"/>
                  <a:pt x="1771" y="64"/>
                </a:cubicBezTo>
                <a:cubicBezTo>
                  <a:pt x="1769" y="64"/>
                  <a:pt x="1769" y="64"/>
                  <a:pt x="1769" y="64"/>
                </a:cubicBezTo>
                <a:cubicBezTo>
                  <a:pt x="1768" y="63"/>
                  <a:pt x="1768" y="63"/>
                  <a:pt x="1768" y="63"/>
                </a:cubicBezTo>
                <a:cubicBezTo>
                  <a:pt x="1766" y="63"/>
                  <a:pt x="1766" y="63"/>
                  <a:pt x="1766" y="63"/>
                </a:cubicBezTo>
                <a:cubicBezTo>
                  <a:pt x="1766" y="62"/>
                  <a:pt x="1766" y="62"/>
                  <a:pt x="1766" y="62"/>
                </a:cubicBezTo>
                <a:cubicBezTo>
                  <a:pt x="1764" y="60"/>
                  <a:pt x="1764" y="60"/>
                  <a:pt x="1764" y="60"/>
                </a:cubicBezTo>
                <a:cubicBezTo>
                  <a:pt x="1763" y="59"/>
                  <a:pt x="1763" y="59"/>
                  <a:pt x="1763" y="59"/>
                </a:cubicBezTo>
                <a:cubicBezTo>
                  <a:pt x="1763" y="57"/>
                  <a:pt x="1763" y="57"/>
                  <a:pt x="1763" y="57"/>
                </a:cubicBezTo>
                <a:cubicBezTo>
                  <a:pt x="1762" y="56"/>
                  <a:pt x="1762" y="56"/>
                  <a:pt x="1762" y="56"/>
                </a:cubicBezTo>
                <a:cubicBezTo>
                  <a:pt x="1761" y="55"/>
                  <a:pt x="1761" y="55"/>
                  <a:pt x="1761" y="55"/>
                </a:cubicBezTo>
                <a:cubicBezTo>
                  <a:pt x="1761" y="54"/>
                  <a:pt x="1761" y="54"/>
                  <a:pt x="1761" y="54"/>
                </a:cubicBezTo>
                <a:cubicBezTo>
                  <a:pt x="1760" y="53"/>
                  <a:pt x="1760" y="53"/>
                  <a:pt x="1760" y="53"/>
                </a:cubicBezTo>
                <a:cubicBezTo>
                  <a:pt x="1761" y="52"/>
                  <a:pt x="1761" y="52"/>
                  <a:pt x="1761" y="52"/>
                </a:cubicBezTo>
                <a:cubicBezTo>
                  <a:pt x="1760" y="51"/>
                  <a:pt x="1760" y="51"/>
                  <a:pt x="1760" y="51"/>
                </a:cubicBezTo>
                <a:cubicBezTo>
                  <a:pt x="1761" y="51"/>
                  <a:pt x="1761" y="51"/>
                  <a:pt x="1761" y="51"/>
                </a:cubicBezTo>
                <a:cubicBezTo>
                  <a:pt x="1761" y="50"/>
                  <a:pt x="1761" y="50"/>
                  <a:pt x="1761" y="50"/>
                </a:cubicBezTo>
                <a:cubicBezTo>
                  <a:pt x="1760" y="49"/>
                  <a:pt x="1760" y="49"/>
                  <a:pt x="1760" y="49"/>
                </a:cubicBezTo>
                <a:cubicBezTo>
                  <a:pt x="1759" y="49"/>
                  <a:pt x="1759" y="49"/>
                  <a:pt x="1759" y="49"/>
                </a:cubicBezTo>
                <a:cubicBezTo>
                  <a:pt x="1757" y="49"/>
                  <a:pt x="1757" y="49"/>
                  <a:pt x="1757" y="49"/>
                </a:cubicBezTo>
                <a:cubicBezTo>
                  <a:pt x="1755" y="48"/>
                  <a:pt x="1755" y="48"/>
                  <a:pt x="1755" y="48"/>
                </a:cubicBezTo>
                <a:cubicBezTo>
                  <a:pt x="1754" y="47"/>
                  <a:pt x="1754" y="47"/>
                  <a:pt x="1754" y="47"/>
                </a:cubicBezTo>
                <a:cubicBezTo>
                  <a:pt x="1753" y="47"/>
                  <a:pt x="1753" y="47"/>
                  <a:pt x="1753" y="47"/>
                </a:cubicBezTo>
                <a:cubicBezTo>
                  <a:pt x="1752" y="47"/>
                  <a:pt x="1752" y="47"/>
                  <a:pt x="1752" y="47"/>
                </a:cubicBezTo>
                <a:cubicBezTo>
                  <a:pt x="1751" y="47"/>
                  <a:pt x="1751" y="47"/>
                  <a:pt x="1751" y="47"/>
                </a:cubicBezTo>
                <a:cubicBezTo>
                  <a:pt x="1753" y="49"/>
                  <a:pt x="1753" y="49"/>
                  <a:pt x="1753" y="49"/>
                </a:cubicBezTo>
                <a:cubicBezTo>
                  <a:pt x="1754" y="49"/>
                  <a:pt x="1754" y="49"/>
                  <a:pt x="1754" y="49"/>
                </a:cubicBezTo>
                <a:cubicBezTo>
                  <a:pt x="1755" y="50"/>
                  <a:pt x="1755" y="50"/>
                  <a:pt x="1755" y="50"/>
                </a:cubicBezTo>
                <a:cubicBezTo>
                  <a:pt x="1753" y="50"/>
                  <a:pt x="1753" y="50"/>
                  <a:pt x="1753" y="50"/>
                </a:cubicBezTo>
                <a:cubicBezTo>
                  <a:pt x="1752" y="50"/>
                  <a:pt x="1752" y="50"/>
                  <a:pt x="1752" y="50"/>
                </a:cubicBezTo>
                <a:cubicBezTo>
                  <a:pt x="1751" y="50"/>
                  <a:pt x="1751" y="50"/>
                  <a:pt x="1751" y="50"/>
                </a:cubicBezTo>
                <a:cubicBezTo>
                  <a:pt x="1751" y="52"/>
                  <a:pt x="1751" y="52"/>
                  <a:pt x="1751" y="52"/>
                </a:cubicBezTo>
                <a:cubicBezTo>
                  <a:pt x="1752" y="53"/>
                  <a:pt x="1752" y="53"/>
                  <a:pt x="1752" y="53"/>
                </a:cubicBezTo>
                <a:cubicBezTo>
                  <a:pt x="1753" y="55"/>
                  <a:pt x="1753" y="55"/>
                  <a:pt x="1753" y="55"/>
                </a:cubicBezTo>
                <a:cubicBezTo>
                  <a:pt x="1754" y="57"/>
                  <a:pt x="1754" y="57"/>
                  <a:pt x="1754" y="57"/>
                </a:cubicBezTo>
                <a:cubicBezTo>
                  <a:pt x="1755" y="58"/>
                  <a:pt x="1755" y="58"/>
                  <a:pt x="1755" y="58"/>
                </a:cubicBezTo>
                <a:cubicBezTo>
                  <a:pt x="1754" y="58"/>
                  <a:pt x="1754" y="58"/>
                  <a:pt x="1754" y="58"/>
                </a:cubicBezTo>
                <a:cubicBezTo>
                  <a:pt x="1753" y="58"/>
                  <a:pt x="1753" y="58"/>
                  <a:pt x="1753" y="58"/>
                </a:cubicBezTo>
                <a:cubicBezTo>
                  <a:pt x="1751" y="57"/>
                  <a:pt x="1751" y="57"/>
                  <a:pt x="1751" y="57"/>
                </a:cubicBezTo>
                <a:cubicBezTo>
                  <a:pt x="1751" y="55"/>
                  <a:pt x="1751" y="55"/>
                  <a:pt x="1751" y="55"/>
                </a:cubicBezTo>
                <a:cubicBezTo>
                  <a:pt x="1750" y="55"/>
                  <a:pt x="1750" y="55"/>
                  <a:pt x="1750" y="55"/>
                </a:cubicBezTo>
                <a:cubicBezTo>
                  <a:pt x="1749" y="55"/>
                  <a:pt x="1749" y="55"/>
                  <a:pt x="1749" y="55"/>
                </a:cubicBezTo>
                <a:cubicBezTo>
                  <a:pt x="1748" y="55"/>
                  <a:pt x="1748" y="55"/>
                  <a:pt x="1748" y="55"/>
                </a:cubicBezTo>
                <a:cubicBezTo>
                  <a:pt x="1747" y="55"/>
                  <a:pt x="1747" y="55"/>
                  <a:pt x="1747" y="55"/>
                </a:cubicBezTo>
                <a:cubicBezTo>
                  <a:pt x="1746" y="55"/>
                  <a:pt x="1746" y="55"/>
                  <a:pt x="1746" y="55"/>
                </a:cubicBezTo>
                <a:cubicBezTo>
                  <a:pt x="1746" y="53"/>
                  <a:pt x="1746" y="53"/>
                  <a:pt x="1746" y="53"/>
                </a:cubicBezTo>
                <a:cubicBezTo>
                  <a:pt x="1746" y="52"/>
                  <a:pt x="1746" y="52"/>
                  <a:pt x="1746" y="52"/>
                </a:cubicBezTo>
                <a:cubicBezTo>
                  <a:pt x="1745" y="52"/>
                  <a:pt x="1745" y="52"/>
                  <a:pt x="1745" y="52"/>
                </a:cubicBezTo>
                <a:cubicBezTo>
                  <a:pt x="1743" y="51"/>
                  <a:pt x="1743" y="51"/>
                  <a:pt x="1743" y="51"/>
                </a:cubicBezTo>
                <a:cubicBezTo>
                  <a:pt x="1741" y="51"/>
                  <a:pt x="1741" y="51"/>
                  <a:pt x="1741" y="51"/>
                </a:cubicBezTo>
                <a:cubicBezTo>
                  <a:pt x="1741" y="50"/>
                  <a:pt x="1741" y="50"/>
                  <a:pt x="1741" y="50"/>
                </a:cubicBezTo>
                <a:cubicBezTo>
                  <a:pt x="1740" y="49"/>
                  <a:pt x="1740" y="49"/>
                  <a:pt x="1740" y="49"/>
                </a:cubicBezTo>
                <a:cubicBezTo>
                  <a:pt x="1739" y="50"/>
                  <a:pt x="1739" y="50"/>
                  <a:pt x="1739" y="50"/>
                </a:cubicBezTo>
                <a:cubicBezTo>
                  <a:pt x="1738" y="51"/>
                  <a:pt x="1738" y="51"/>
                  <a:pt x="1738" y="51"/>
                </a:cubicBezTo>
                <a:cubicBezTo>
                  <a:pt x="1738" y="52"/>
                  <a:pt x="1738" y="52"/>
                  <a:pt x="1738" y="52"/>
                </a:cubicBezTo>
                <a:cubicBezTo>
                  <a:pt x="1737" y="53"/>
                  <a:pt x="1737" y="53"/>
                  <a:pt x="1737" y="53"/>
                </a:cubicBezTo>
                <a:cubicBezTo>
                  <a:pt x="1738" y="54"/>
                  <a:pt x="1738" y="54"/>
                  <a:pt x="1738" y="54"/>
                </a:cubicBezTo>
                <a:cubicBezTo>
                  <a:pt x="1737" y="56"/>
                  <a:pt x="1737" y="56"/>
                  <a:pt x="1737" y="56"/>
                </a:cubicBezTo>
                <a:cubicBezTo>
                  <a:pt x="1736" y="57"/>
                  <a:pt x="1736" y="57"/>
                  <a:pt x="1736" y="57"/>
                </a:cubicBezTo>
                <a:cubicBezTo>
                  <a:pt x="1736" y="58"/>
                  <a:pt x="1736" y="58"/>
                  <a:pt x="1736" y="58"/>
                </a:cubicBezTo>
                <a:cubicBezTo>
                  <a:pt x="1737" y="60"/>
                  <a:pt x="1737" y="60"/>
                  <a:pt x="1737" y="60"/>
                </a:cubicBezTo>
                <a:cubicBezTo>
                  <a:pt x="1738" y="60"/>
                  <a:pt x="1738" y="60"/>
                  <a:pt x="1738" y="60"/>
                </a:cubicBezTo>
                <a:close/>
                <a:moveTo>
                  <a:pt x="1788" y="55"/>
                </a:moveTo>
                <a:cubicBezTo>
                  <a:pt x="1792" y="56"/>
                  <a:pt x="1792" y="56"/>
                  <a:pt x="1792" y="56"/>
                </a:cubicBezTo>
                <a:cubicBezTo>
                  <a:pt x="1796" y="57"/>
                  <a:pt x="1796" y="57"/>
                  <a:pt x="1796" y="57"/>
                </a:cubicBezTo>
                <a:cubicBezTo>
                  <a:pt x="1798" y="58"/>
                  <a:pt x="1798" y="58"/>
                  <a:pt x="1798" y="58"/>
                </a:cubicBezTo>
                <a:cubicBezTo>
                  <a:pt x="1800" y="58"/>
                  <a:pt x="1800" y="58"/>
                  <a:pt x="1800" y="58"/>
                </a:cubicBezTo>
                <a:cubicBezTo>
                  <a:pt x="1802" y="57"/>
                  <a:pt x="1802" y="57"/>
                  <a:pt x="1802" y="57"/>
                </a:cubicBezTo>
                <a:cubicBezTo>
                  <a:pt x="1803" y="58"/>
                  <a:pt x="1803" y="58"/>
                  <a:pt x="1803" y="58"/>
                </a:cubicBezTo>
                <a:cubicBezTo>
                  <a:pt x="1805" y="57"/>
                  <a:pt x="1805" y="57"/>
                  <a:pt x="1805" y="57"/>
                </a:cubicBezTo>
                <a:cubicBezTo>
                  <a:pt x="1807" y="56"/>
                  <a:pt x="1807" y="56"/>
                  <a:pt x="1807" y="56"/>
                </a:cubicBezTo>
                <a:cubicBezTo>
                  <a:pt x="1808" y="54"/>
                  <a:pt x="1808" y="54"/>
                  <a:pt x="1808" y="54"/>
                </a:cubicBezTo>
                <a:cubicBezTo>
                  <a:pt x="1808" y="53"/>
                  <a:pt x="1808" y="53"/>
                  <a:pt x="1808" y="53"/>
                </a:cubicBezTo>
                <a:cubicBezTo>
                  <a:pt x="1808" y="51"/>
                  <a:pt x="1808" y="51"/>
                  <a:pt x="1808" y="51"/>
                </a:cubicBezTo>
                <a:cubicBezTo>
                  <a:pt x="1807" y="51"/>
                  <a:pt x="1807" y="51"/>
                  <a:pt x="1807" y="51"/>
                </a:cubicBezTo>
                <a:cubicBezTo>
                  <a:pt x="1806" y="51"/>
                  <a:pt x="1806" y="51"/>
                  <a:pt x="1806" y="51"/>
                </a:cubicBezTo>
                <a:cubicBezTo>
                  <a:pt x="1806" y="50"/>
                  <a:pt x="1806" y="50"/>
                  <a:pt x="1806" y="50"/>
                </a:cubicBezTo>
                <a:cubicBezTo>
                  <a:pt x="1806" y="49"/>
                  <a:pt x="1806" y="49"/>
                  <a:pt x="1806" y="49"/>
                </a:cubicBezTo>
                <a:cubicBezTo>
                  <a:pt x="1805" y="48"/>
                  <a:pt x="1805" y="48"/>
                  <a:pt x="1805" y="48"/>
                </a:cubicBezTo>
                <a:cubicBezTo>
                  <a:pt x="1804" y="49"/>
                  <a:pt x="1804" y="49"/>
                  <a:pt x="1804" y="49"/>
                </a:cubicBezTo>
                <a:cubicBezTo>
                  <a:pt x="1802" y="48"/>
                  <a:pt x="1802" y="48"/>
                  <a:pt x="1802" y="48"/>
                </a:cubicBezTo>
                <a:cubicBezTo>
                  <a:pt x="1799" y="49"/>
                  <a:pt x="1799" y="49"/>
                  <a:pt x="1799" y="49"/>
                </a:cubicBezTo>
                <a:cubicBezTo>
                  <a:pt x="1797" y="50"/>
                  <a:pt x="1797" y="50"/>
                  <a:pt x="1797" y="50"/>
                </a:cubicBezTo>
                <a:cubicBezTo>
                  <a:pt x="1796" y="51"/>
                  <a:pt x="1796" y="51"/>
                  <a:pt x="1796" y="51"/>
                </a:cubicBezTo>
                <a:cubicBezTo>
                  <a:pt x="1796" y="50"/>
                  <a:pt x="1796" y="50"/>
                  <a:pt x="1796" y="50"/>
                </a:cubicBezTo>
                <a:cubicBezTo>
                  <a:pt x="1795" y="49"/>
                  <a:pt x="1795" y="49"/>
                  <a:pt x="1795" y="49"/>
                </a:cubicBezTo>
                <a:cubicBezTo>
                  <a:pt x="1794" y="49"/>
                  <a:pt x="1794" y="49"/>
                  <a:pt x="1794" y="49"/>
                </a:cubicBezTo>
                <a:cubicBezTo>
                  <a:pt x="1793" y="49"/>
                  <a:pt x="1793" y="49"/>
                  <a:pt x="1793" y="49"/>
                </a:cubicBezTo>
                <a:cubicBezTo>
                  <a:pt x="1791" y="49"/>
                  <a:pt x="1791" y="49"/>
                  <a:pt x="1791" y="49"/>
                </a:cubicBezTo>
                <a:cubicBezTo>
                  <a:pt x="1790" y="49"/>
                  <a:pt x="1790" y="49"/>
                  <a:pt x="1790" y="49"/>
                </a:cubicBezTo>
                <a:cubicBezTo>
                  <a:pt x="1790" y="50"/>
                  <a:pt x="1790" y="50"/>
                  <a:pt x="1790" y="50"/>
                </a:cubicBezTo>
                <a:cubicBezTo>
                  <a:pt x="1789" y="51"/>
                  <a:pt x="1789" y="51"/>
                  <a:pt x="1789" y="51"/>
                </a:cubicBezTo>
                <a:cubicBezTo>
                  <a:pt x="1787" y="50"/>
                  <a:pt x="1787" y="50"/>
                  <a:pt x="1787" y="50"/>
                </a:cubicBezTo>
                <a:cubicBezTo>
                  <a:pt x="1786" y="50"/>
                  <a:pt x="1786" y="50"/>
                  <a:pt x="1786" y="50"/>
                </a:cubicBezTo>
                <a:cubicBezTo>
                  <a:pt x="1786" y="49"/>
                  <a:pt x="1786" y="49"/>
                  <a:pt x="1786" y="49"/>
                </a:cubicBezTo>
                <a:cubicBezTo>
                  <a:pt x="1785" y="48"/>
                  <a:pt x="1785" y="48"/>
                  <a:pt x="1785" y="48"/>
                </a:cubicBezTo>
                <a:cubicBezTo>
                  <a:pt x="1785" y="51"/>
                  <a:pt x="1785" y="51"/>
                  <a:pt x="1785" y="51"/>
                </a:cubicBezTo>
                <a:cubicBezTo>
                  <a:pt x="1787" y="54"/>
                  <a:pt x="1787" y="54"/>
                  <a:pt x="1787" y="54"/>
                </a:cubicBezTo>
                <a:cubicBezTo>
                  <a:pt x="1788" y="55"/>
                  <a:pt x="1788" y="55"/>
                  <a:pt x="1788" y="55"/>
                </a:cubicBezTo>
                <a:close/>
                <a:moveTo>
                  <a:pt x="1909" y="101"/>
                </a:moveTo>
                <a:cubicBezTo>
                  <a:pt x="1908" y="100"/>
                  <a:pt x="1908" y="100"/>
                  <a:pt x="1908" y="100"/>
                </a:cubicBezTo>
                <a:cubicBezTo>
                  <a:pt x="1907" y="100"/>
                  <a:pt x="1907" y="100"/>
                  <a:pt x="1907" y="100"/>
                </a:cubicBezTo>
                <a:cubicBezTo>
                  <a:pt x="1907" y="101"/>
                  <a:pt x="1907" y="101"/>
                  <a:pt x="1907" y="101"/>
                </a:cubicBezTo>
                <a:cubicBezTo>
                  <a:pt x="1908" y="102"/>
                  <a:pt x="1908" y="102"/>
                  <a:pt x="1908" y="102"/>
                </a:cubicBezTo>
                <a:cubicBezTo>
                  <a:pt x="1909" y="101"/>
                  <a:pt x="1909" y="101"/>
                  <a:pt x="1909" y="101"/>
                </a:cubicBezTo>
                <a:close/>
                <a:moveTo>
                  <a:pt x="1918" y="100"/>
                </a:moveTo>
                <a:cubicBezTo>
                  <a:pt x="1917" y="100"/>
                  <a:pt x="1917" y="100"/>
                  <a:pt x="1917" y="100"/>
                </a:cubicBezTo>
                <a:cubicBezTo>
                  <a:pt x="1917" y="101"/>
                  <a:pt x="1917" y="101"/>
                  <a:pt x="1917" y="101"/>
                </a:cubicBezTo>
                <a:cubicBezTo>
                  <a:pt x="1918" y="101"/>
                  <a:pt x="1918" y="101"/>
                  <a:pt x="1918" y="101"/>
                </a:cubicBezTo>
                <a:cubicBezTo>
                  <a:pt x="1918" y="100"/>
                  <a:pt x="1918" y="100"/>
                  <a:pt x="1918" y="100"/>
                </a:cubicBezTo>
                <a:close/>
                <a:moveTo>
                  <a:pt x="1782" y="96"/>
                </a:moveTo>
                <a:cubicBezTo>
                  <a:pt x="1784" y="95"/>
                  <a:pt x="1784" y="95"/>
                  <a:pt x="1784" y="95"/>
                </a:cubicBezTo>
                <a:cubicBezTo>
                  <a:pt x="1786" y="95"/>
                  <a:pt x="1786" y="95"/>
                  <a:pt x="1786" y="95"/>
                </a:cubicBezTo>
                <a:cubicBezTo>
                  <a:pt x="1789" y="95"/>
                  <a:pt x="1789" y="95"/>
                  <a:pt x="1789" y="95"/>
                </a:cubicBezTo>
                <a:cubicBezTo>
                  <a:pt x="1790" y="95"/>
                  <a:pt x="1790" y="95"/>
                  <a:pt x="1790" y="95"/>
                </a:cubicBezTo>
                <a:cubicBezTo>
                  <a:pt x="1793" y="95"/>
                  <a:pt x="1793" y="95"/>
                  <a:pt x="1793" y="95"/>
                </a:cubicBezTo>
                <a:cubicBezTo>
                  <a:pt x="1794" y="94"/>
                  <a:pt x="1794" y="94"/>
                  <a:pt x="1794" y="94"/>
                </a:cubicBezTo>
                <a:cubicBezTo>
                  <a:pt x="1796" y="94"/>
                  <a:pt x="1796" y="94"/>
                  <a:pt x="1796" y="94"/>
                </a:cubicBezTo>
                <a:cubicBezTo>
                  <a:pt x="1798" y="94"/>
                  <a:pt x="1798" y="94"/>
                  <a:pt x="1798" y="94"/>
                </a:cubicBezTo>
                <a:cubicBezTo>
                  <a:pt x="1799" y="93"/>
                  <a:pt x="1799" y="93"/>
                  <a:pt x="1799" y="93"/>
                </a:cubicBezTo>
                <a:cubicBezTo>
                  <a:pt x="1798" y="92"/>
                  <a:pt x="1798" y="92"/>
                  <a:pt x="1798" y="92"/>
                </a:cubicBezTo>
                <a:cubicBezTo>
                  <a:pt x="1797" y="91"/>
                  <a:pt x="1797" y="91"/>
                  <a:pt x="1797" y="91"/>
                </a:cubicBezTo>
                <a:cubicBezTo>
                  <a:pt x="1796" y="89"/>
                  <a:pt x="1796" y="89"/>
                  <a:pt x="1796" y="89"/>
                </a:cubicBezTo>
                <a:cubicBezTo>
                  <a:pt x="1793" y="87"/>
                  <a:pt x="1793" y="87"/>
                  <a:pt x="1793" y="87"/>
                </a:cubicBezTo>
                <a:cubicBezTo>
                  <a:pt x="1791" y="87"/>
                  <a:pt x="1791" y="87"/>
                  <a:pt x="1791" y="87"/>
                </a:cubicBezTo>
                <a:cubicBezTo>
                  <a:pt x="1790" y="87"/>
                  <a:pt x="1790" y="87"/>
                  <a:pt x="1790" y="87"/>
                </a:cubicBezTo>
                <a:cubicBezTo>
                  <a:pt x="1788" y="85"/>
                  <a:pt x="1788" y="85"/>
                  <a:pt x="1788" y="85"/>
                </a:cubicBezTo>
                <a:cubicBezTo>
                  <a:pt x="1787" y="85"/>
                  <a:pt x="1787" y="85"/>
                  <a:pt x="1787" y="85"/>
                </a:cubicBezTo>
                <a:cubicBezTo>
                  <a:pt x="1786" y="86"/>
                  <a:pt x="1786" y="86"/>
                  <a:pt x="1786" y="86"/>
                </a:cubicBezTo>
                <a:cubicBezTo>
                  <a:pt x="1785" y="85"/>
                  <a:pt x="1785" y="85"/>
                  <a:pt x="1785" y="85"/>
                </a:cubicBezTo>
                <a:cubicBezTo>
                  <a:pt x="1784" y="85"/>
                  <a:pt x="1784" y="85"/>
                  <a:pt x="1784" y="85"/>
                </a:cubicBezTo>
                <a:cubicBezTo>
                  <a:pt x="1783" y="87"/>
                  <a:pt x="1783" y="87"/>
                  <a:pt x="1783" y="87"/>
                </a:cubicBezTo>
                <a:cubicBezTo>
                  <a:pt x="1781" y="89"/>
                  <a:pt x="1781" y="89"/>
                  <a:pt x="1781" y="89"/>
                </a:cubicBezTo>
                <a:cubicBezTo>
                  <a:pt x="1782" y="90"/>
                  <a:pt x="1782" y="90"/>
                  <a:pt x="1782" y="90"/>
                </a:cubicBezTo>
                <a:cubicBezTo>
                  <a:pt x="1782" y="93"/>
                  <a:pt x="1782" y="93"/>
                  <a:pt x="1782" y="93"/>
                </a:cubicBezTo>
                <a:cubicBezTo>
                  <a:pt x="1781" y="96"/>
                  <a:pt x="1781" y="96"/>
                  <a:pt x="1781" y="96"/>
                </a:cubicBezTo>
                <a:cubicBezTo>
                  <a:pt x="1780" y="97"/>
                  <a:pt x="1780" y="97"/>
                  <a:pt x="1780" y="97"/>
                </a:cubicBezTo>
                <a:cubicBezTo>
                  <a:pt x="1780" y="98"/>
                  <a:pt x="1780" y="98"/>
                  <a:pt x="1780" y="98"/>
                </a:cubicBezTo>
                <a:cubicBezTo>
                  <a:pt x="1781" y="97"/>
                  <a:pt x="1781" y="97"/>
                  <a:pt x="1781" y="97"/>
                </a:cubicBezTo>
                <a:cubicBezTo>
                  <a:pt x="1782" y="96"/>
                  <a:pt x="1782" y="96"/>
                  <a:pt x="1782" y="96"/>
                </a:cubicBezTo>
                <a:close/>
                <a:moveTo>
                  <a:pt x="1913" y="99"/>
                </a:moveTo>
                <a:cubicBezTo>
                  <a:pt x="1912" y="99"/>
                  <a:pt x="1912" y="99"/>
                  <a:pt x="1912" y="99"/>
                </a:cubicBezTo>
                <a:cubicBezTo>
                  <a:pt x="1912" y="100"/>
                  <a:pt x="1912" y="100"/>
                  <a:pt x="1912" y="100"/>
                </a:cubicBezTo>
                <a:cubicBezTo>
                  <a:pt x="1913" y="100"/>
                  <a:pt x="1913" y="100"/>
                  <a:pt x="1913" y="100"/>
                </a:cubicBezTo>
                <a:cubicBezTo>
                  <a:pt x="1913" y="99"/>
                  <a:pt x="1913" y="99"/>
                  <a:pt x="1913" y="99"/>
                </a:cubicBezTo>
                <a:close/>
                <a:moveTo>
                  <a:pt x="1776" y="62"/>
                </a:moveTo>
                <a:cubicBezTo>
                  <a:pt x="1776" y="62"/>
                  <a:pt x="1776" y="62"/>
                  <a:pt x="1777" y="63"/>
                </a:cubicBezTo>
                <a:cubicBezTo>
                  <a:pt x="1777" y="63"/>
                  <a:pt x="1777" y="63"/>
                  <a:pt x="1778" y="62"/>
                </a:cubicBezTo>
                <a:cubicBezTo>
                  <a:pt x="1778" y="62"/>
                  <a:pt x="1778" y="62"/>
                  <a:pt x="1779" y="60"/>
                </a:cubicBezTo>
                <a:cubicBezTo>
                  <a:pt x="1779" y="60"/>
                  <a:pt x="1779" y="60"/>
                  <a:pt x="1779" y="59"/>
                </a:cubicBezTo>
                <a:cubicBezTo>
                  <a:pt x="1779" y="59"/>
                  <a:pt x="1779" y="59"/>
                  <a:pt x="1779" y="58"/>
                </a:cubicBezTo>
                <a:cubicBezTo>
                  <a:pt x="1779" y="58"/>
                  <a:pt x="1779" y="58"/>
                  <a:pt x="1779" y="56"/>
                </a:cubicBezTo>
                <a:cubicBezTo>
                  <a:pt x="1779" y="56"/>
                  <a:pt x="1779" y="56"/>
                  <a:pt x="1777" y="56"/>
                </a:cubicBezTo>
                <a:cubicBezTo>
                  <a:pt x="1777" y="56"/>
                  <a:pt x="1777" y="56"/>
                  <a:pt x="1776" y="54"/>
                </a:cubicBezTo>
                <a:cubicBezTo>
                  <a:pt x="1776" y="54"/>
                  <a:pt x="1776" y="54"/>
                  <a:pt x="1776" y="53"/>
                </a:cubicBezTo>
                <a:cubicBezTo>
                  <a:pt x="1776" y="53"/>
                  <a:pt x="1776" y="53"/>
                  <a:pt x="1777" y="52"/>
                </a:cubicBezTo>
                <a:cubicBezTo>
                  <a:pt x="1777" y="52"/>
                  <a:pt x="1777" y="52"/>
                  <a:pt x="1778" y="52"/>
                </a:cubicBezTo>
                <a:cubicBezTo>
                  <a:pt x="1778" y="52"/>
                  <a:pt x="1778" y="52"/>
                  <a:pt x="1778" y="51"/>
                </a:cubicBezTo>
                <a:cubicBezTo>
                  <a:pt x="1778" y="51"/>
                  <a:pt x="1778" y="51"/>
                  <a:pt x="1775" y="50"/>
                </a:cubicBezTo>
                <a:cubicBezTo>
                  <a:pt x="1775" y="50"/>
                  <a:pt x="1775" y="50"/>
                  <a:pt x="1772" y="50"/>
                </a:cubicBezTo>
                <a:cubicBezTo>
                  <a:pt x="1772" y="50"/>
                  <a:pt x="1772" y="50"/>
                  <a:pt x="1771" y="50"/>
                </a:cubicBezTo>
                <a:cubicBezTo>
                  <a:pt x="1771" y="50"/>
                  <a:pt x="1771" y="50"/>
                  <a:pt x="1770" y="50"/>
                </a:cubicBezTo>
                <a:cubicBezTo>
                  <a:pt x="1770" y="50"/>
                  <a:pt x="1770" y="50"/>
                  <a:pt x="1767" y="48"/>
                </a:cubicBezTo>
                <a:cubicBezTo>
                  <a:pt x="1767" y="48"/>
                  <a:pt x="1767" y="48"/>
                  <a:pt x="1765" y="48"/>
                </a:cubicBezTo>
                <a:cubicBezTo>
                  <a:pt x="1765" y="48"/>
                  <a:pt x="1765" y="48"/>
                  <a:pt x="1763" y="48"/>
                </a:cubicBezTo>
                <a:cubicBezTo>
                  <a:pt x="1763" y="48"/>
                  <a:pt x="1763" y="48"/>
                  <a:pt x="1761" y="48"/>
                </a:cubicBezTo>
                <a:cubicBezTo>
                  <a:pt x="1761" y="48"/>
                  <a:pt x="1761" y="48"/>
                  <a:pt x="1762" y="50"/>
                </a:cubicBezTo>
                <a:cubicBezTo>
                  <a:pt x="1762" y="50"/>
                  <a:pt x="1762" y="50"/>
                  <a:pt x="1763" y="51"/>
                </a:cubicBezTo>
                <a:cubicBezTo>
                  <a:pt x="1763" y="51"/>
                  <a:pt x="1763" y="51"/>
                  <a:pt x="1764" y="51"/>
                </a:cubicBezTo>
                <a:cubicBezTo>
                  <a:pt x="1764" y="51"/>
                  <a:pt x="1764" y="51"/>
                  <a:pt x="1764" y="52"/>
                </a:cubicBezTo>
                <a:cubicBezTo>
                  <a:pt x="1764" y="52"/>
                  <a:pt x="1764" y="52"/>
                  <a:pt x="1765" y="53"/>
                </a:cubicBezTo>
                <a:cubicBezTo>
                  <a:pt x="1765" y="53"/>
                  <a:pt x="1765" y="53"/>
                  <a:pt x="1766" y="54"/>
                </a:cubicBezTo>
                <a:cubicBezTo>
                  <a:pt x="1766" y="54"/>
                  <a:pt x="1766" y="54"/>
                  <a:pt x="1765" y="55"/>
                </a:cubicBezTo>
                <a:cubicBezTo>
                  <a:pt x="1765" y="55"/>
                  <a:pt x="1765" y="55"/>
                  <a:pt x="1765" y="56"/>
                </a:cubicBezTo>
                <a:cubicBezTo>
                  <a:pt x="1765" y="56"/>
                  <a:pt x="1765" y="56"/>
                  <a:pt x="1765" y="57"/>
                </a:cubicBezTo>
                <a:cubicBezTo>
                  <a:pt x="1765" y="57"/>
                  <a:pt x="1765" y="57"/>
                  <a:pt x="1765" y="59"/>
                </a:cubicBezTo>
                <a:cubicBezTo>
                  <a:pt x="1765" y="59"/>
                  <a:pt x="1765" y="59"/>
                  <a:pt x="1768" y="61"/>
                </a:cubicBezTo>
                <a:cubicBezTo>
                  <a:pt x="1768" y="61"/>
                  <a:pt x="1768" y="61"/>
                  <a:pt x="1769" y="62"/>
                </a:cubicBezTo>
                <a:cubicBezTo>
                  <a:pt x="1769" y="62"/>
                  <a:pt x="1769" y="62"/>
                  <a:pt x="1772" y="64"/>
                </a:cubicBezTo>
                <a:cubicBezTo>
                  <a:pt x="1772" y="64"/>
                  <a:pt x="1772" y="64"/>
                  <a:pt x="1774" y="64"/>
                </a:cubicBezTo>
                <a:cubicBezTo>
                  <a:pt x="1774" y="64"/>
                  <a:pt x="1774" y="64"/>
                  <a:pt x="1775" y="63"/>
                </a:cubicBezTo>
                <a:cubicBezTo>
                  <a:pt x="1775" y="63"/>
                  <a:pt x="1775" y="63"/>
                  <a:pt x="1776" y="62"/>
                </a:cubicBezTo>
                <a:close/>
                <a:moveTo>
                  <a:pt x="1930" y="125"/>
                </a:moveTo>
                <a:cubicBezTo>
                  <a:pt x="1931" y="124"/>
                  <a:pt x="1931" y="124"/>
                  <a:pt x="1931" y="124"/>
                </a:cubicBezTo>
                <a:cubicBezTo>
                  <a:pt x="1930" y="123"/>
                  <a:pt x="1930" y="123"/>
                  <a:pt x="1930" y="123"/>
                </a:cubicBezTo>
                <a:cubicBezTo>
                  <a:pt x="1929" y="122"/>
                  <a:pt x="1929" y="122"/>
                  <a:pt x="1929" y="122"/>
                </a:cubicBezTo>
                <a:cubicBezTo>
                  <a:pt x="1930" y="124"/>
                  <a:pt x="1930" y="124"/>
                  <a:pt x="1930" y="124"/>
                </a:cubicBezTo>
                <a:cubicBezTo>
                  <a:pt x="1930" y="125"/>
                  <a:pt x="1930" y="125"/>
                  <a:pt x="1930" y="125"/>
                </a:cubicBezTo>
                <a:close/>
                <a:moveTo>
                  <a:pt x="1773" y="25"/>
                </a:moveTo>
                <a:cubicBezTo>
                  <a:pt x="1773" y="25"/>
                  <a:pt x="1773" y="25"/>
                  <a:pt x="1774" y="25"/>
                </a:cubicBezTo>
                <a:cubicBezTo>
                  <a:pt x="1774" y="25"/>
                  <a:pt x="1774" y="25"/>
                  <a:pt x="1774" y="24"/>
                </a:cubicBezTo>
                <a:cubicBezTo>
                  <a:pt x="1774" y="24"/>
                  <a:pt x="1774" y="24"/>
                  <a:pt x="1774" y="23"/>
                </a:cubicBezTo>
                <a:cubicBezTo>
                  <a:pt x="1774" y="23"/>
                  <a:pt x="1774" y="23"/>
                  <a:pt x="1772" y="25"/>
                </a:cubicBezTo>
                <a:cubicBezTo>
                  <a:pt x="1772" y="25"/>
                  <a:pt x="1772" y="25"/>
                  <a:pt x="1771" y="27"/>
                </a:cubicBezTo>
                <a:cubicBezTo>
                  <a:pt x="1771" y="27"/>
                  <a:pt x="1771" y="27"/>
                  <a:pt x="1773" y="26"/>
                </a:cubicBezTo>
                <a:cubicBezTo>
                  <a:pt x="1773" y="26"/>
                  <a:pt x="1773" y="26"/>
                  <a:pt x="1773" y="25"/>
                </a:cubicBezTo>
                <a:close/>
                <a:moveTo>
                  <a:pt x="1774" y="86"/>
                </a:moveTo>
                <a:cubicBezTo>
                  <a:pt x="1776" y="88"/>
                  <a:pt x="1776" y="88"/>
                  <a:pt x="1776" y="88"/>
                </a:cubicBezTo>
                <a:cubicBezTo>
                  <a:pt x="1777" y="89"/>
                  <a:pt x="1777" y="89"/>
                  <a:pt x="1777" y="89"/>
                </a:cubicBezTo>
                <a:cubicBezTo>
                  <a:pt x="1777" y="88"/>
                  <a:pt x="1777" y="88"/>
                  <a:pt x="1777" y="88"/>
                </a:cubicBezTo>
                <a:cubicBezTo>
                  <a:pt x="1778" y="86"/>
                  <a:pt x="1778" y="86"/>
                  <a:pt x="1778" y="86"/>
                </a:cubicBezTo>
                <a:cubicBezTo>
                  <a:pt x="1778" y="85"/>
                  <a:pt x="1778" y="85"/>
                  <a:pt x="1778" y="85"/>
                </a:cubicBezTo>
                <a:cubicBezTo>
                  <a:pt x="1778" y="84"/>
                  <a:pt x="1778" y="84"/>
                  <a:pt x="1778" y="84"/>
                </a:cubicBezTo>
                <a:cubicBezTo>
                  <a:pt x="1776" y="82"/>
                  <a:pt x="1776" y="82"/>
                  <a:pt x="1776" y="82"/>
                </a:cubicBezTo>
                <a:cubicBezTo>
                  <a:pt x="1776" y="81"/>
                  <a:pt x="1776" y="81"/>
                  <a:pt x="1776" y="81"/>
                </a:cubicBezTo>
                <a:cubicBezTo>
                  <a:pt x="1775" y="81"/>
                  <a:pt x="1775" y="81"/>
                  <a:pt x="1775" y="81"/>
                </a:cubicBezTo>
                <a:cubicBezTo>
                  <a:pt x="1773" y="81"/>
                  <a:pt x="1773" y="81"/>
                  <a:pt x="1773" y="81"/>
                </a:cubicBezTo>
                <a:cubicBezTo>
                  <a:pt x="1772" y="82"/>
                  <a:pt x="1772" y="82"/>
                  <a:pt x="1772" y="82"/>
                </a:cubicBezTo>
                <a:cubicBezTo>
                  <a:pt x="1772" y="83"/>
                  <a:pt x="1772" y="83"/>
                  <a:pt x="1772" y="83"/>
                </a:cubicBezTo>
                <a:cubicBezTo>
                  <a:pt x="1773" y="85"/>
                  <a:pt x="1773" y="85"/>
                  <a:pt x="1773" y="85"/>
                </a:cubicBezTo>
                <a:cubicBezTo>
                  <a:pt x="1773" y="86"/>
                  <a:pt x="1773" y="86"/>
                  <a:pt x="1773" y="86"/>
                </a:cubicBezTo>
                <a:cubicBezTo>
                  <a:pt x="1774" y="86"/>
                  <a:pt x="1774" y="86"/>
                  <a:pt x="1774" y="86"/>
                </a:cubicBezTo>
                <a:close/>
                <a:moveTo>
                  <a:pt x="1755" y="93"/>
                </a:moveTo>
                <a:cubicBezTo>
                  <a:pt x="1753" y="93"/>
                  <a:pt x="1753" y="93"/>
                  <a:pt x="1753" y="93"/>
                </a:cubicBezTo>
                <a:cubicBezTo>
                  <a:pt x="1752" y="92"/>
                  <a:pt x="1752" y="92"/>
                  <a:pt x="1752" y="92"/>
                </a:cubicBezTo>
                <a:cubicBezTo>
                  <a:pt x="1751" y="91"/>
                  <a:pt x="1751" y="91"/>
                  <a:pt x="1751" y="91"/>
                </a:cubicBezTo>
                <a:cubicBezTo>
                  <a:pt x="1750" y="92"/>
                  <a:pt x="1750" y="92"/>
                  <a:pt x="1750" y="92"/>
                </a:cubicBezTo>
                <a:cubicBezTo>
                  <a:pt x="1751" y="93"/>
                  <a:pt x="1751" y="93"/>
                  <a:pt x="1751" y="93"/>
                </a:cubicBezTo>
                <a:cubicBezTo>
                  <a:pt x="1752" y="94"/>
                  <a:pt x="1752" y="94"/>
                  <a:pt x="1752" y="94"/>
                </a:cubicBezTo>
                <a:cubicBezTo>
                  <a:pt x="1753" y="94"/>
                  <a:pt x="1753" y="94"/>
                  <a:pt x="1753" y="94"/>
                </a:cubicBezTo>
                <a:cubicBezTo>
                  <a:pt x="1754" y="95"/>
                  <a:pt x="1754" y="95"/>
                  <a:pt x="1754" y="95"/>
                </a:cubicBezTo>
                <a:cubicBezTo>
                  <a:pt x="1756" y="95"/>
                  <a:pt x="1756" y="95"/>
                  <a:pt x="1756" y="95"/>
                </a:cubicBezTo>
                <a:cubicBezTo>
                  <a:pt x="1757" y="96"/>
                  <a:pt x="1757" y="96"/>
                  <a:pt x="1757" y="96"/>
                </a:cubicBezTo>
                <a:cubicBezTo>
                  <a:pt x="1758" y="96"/>
                  <a:pt x="1758" y="96"/>
                  <a:pt x="1758" y="96"/>
                </a:cubicBezTo>
                <a:cubicBezTo>
                  <a:pt x="1758" y="95"/>
                  <a:pt x="1758" y="95"/>
                  <a:pt x="1758" y="95"/>
                </a:cubicBezTo>
                <a:cubicBezTo>
                  <a:pt x="1756" y="93"/>
                  <a:pt x="1756" y="93"/>
                  <a:pt x="1756" y="93"/>
                </a:cubicBezTo>
                <a:cubicBezTo>
                  <a:pt x="1755" y="93"/>
                  <a:pt x="1755" y="93"/>
                  <a:pt x="1755" y="93"/>
                </a:cubicBezTo>
                <a:close/>
                <a:moveTo>
                  <a:pt x="1966" y="285"/>
                </a:moveTo>
                <a:cubicBezTo>
                  <a:pt x="1966" y="284"/>
                  <a:pt x="1966" y="284"/>
                  <a:pt x="1966" y="284"/>
                </a:cubicBezTo>
                <a:cubicBezTo>
                  <a:pt x="1965" y="284"/>
                  <a:pt x="1965" y="284"/>
                  <a:pt x="1965" y="284"/>
                </a:cubicBezTo>
                <a:cubicBezTo>
                  <a:pt x="1964" y="285"/>
                  <a:pt x="1964" y="285"/>
                  <a:pt x="1964" y="285"/>
                </a:cubicBezTo>
                <a:cubicBezTo>
                  <a:pt x="1964" y="286"/>
                  <a:pt x="1964" y="286"/>
                  <a:pt x="1964" y="286"/>
                </a:cubicBezTo>
                <a:cubicBezTo>
                  <a:pt x="1965" y="286"/>
                  <a:pt x="1965" y="286"/>
                  <a:pt x="1965" y="286"/>
                </a:cubicBezTo>
                <a:cubicBezTo>
                  <a:pt x="1966" y="285"/>
                  <a:pt x="1966" y="285"/>
                  <a:pt x="1966" y="285"/>
                </a:cubicBezTo>
                <a:close/>
                <a:moveTo>
                  <a:pt x="1511" y="162"/>
                </a:moveTo>
                <a:cubicBezTo>
                  <a:pt x="1511" y="163"/>
                  <a:pt x="1511" y="163"/>
                  <a:pt x="1511" y="163"/>
                </a:cubicBezTo>
                <a:cubicBezTo>
                  <a:pt x="1511" y="164"/>
                  <a:pt x="1511" y="164"/>
                  <a:pt x="1511" y="164"/>
                </a:cubicBezTo>
                <a:cubicBezTo>
                  <a:pt x="1512" y="164"/>
                  <a:pt x="1512" y="164"/>
                  <a:pt x="1512" y="164"/>
                </a:cubicBezTo>
                <a:cubicBezTo>
                  <a:pt x="1513" y="163"/>
                  <a:pt x="1513" y="163"/>
                  <a:pt x="1513" y="163"/>
                </a:cubicBezTo>
                <a:cubicBezTo>
                  <a:pt x="1512" y="162"/>
                  <a:pt x="1512" y="162"/>
                  <a:pt x="1512" y="162"/>
                </a:cubicBezTo>
                <a:cubicBezTo>
                  <a:pt x="1511" y="162"/>
                  <a:pt x="1511" y="162"/>
                  <a:pt x="1511" y="162"/>
                </a:cubicBezTo>
                <a:close/>
                <a:moveTo>
                  <a:pt x="1503" y="59"/>
                </a:moveTo>
                <a:cubicBezTo>
                  <a:pt x="1504" y="57"/>
                  <a:pt x="1504" y="57"/>
                  <a:pt x="1504" y="57"/>
                </a:cubicBezTo>
                <a:cubicBezTo>
                  <a:pt x="1505" y="57"/>
                  <a:pt x="1505" y="57"/>
                  <a:pt x="1505" y="57"/>
                </a:cubicBezTo>
                <a:cubicBezTo>
                  <a:pt x="1506" y="55"/>
                  <a:pt x="1506" y="55"/>
                  <a:pt x="1506" y="55"/>
                </a:cubicBezTo>
                <a:cubicBezTo>
                  <a:pt x="1506" y="53"/>
                  <a:pt x="1506" y="53"/>
                  <a:pt x="1506" y="53"/>
                </a:cubicBezTo>
                <a:cubicBezTo>
                  <a:pt x="1506" y="52"/>
                  <a:pt x="1506" y="52"/>
                  <a:pt x="1506" y="52"/>
                </a:cubicBezTo>
                <a:cubicBezTo>
                  <a:pt x="1503" y="51"/>
                  <a:pt x="1503" y="51"/>
                  <a:pt x="1503" y="51"/>
                </a:cubicBezTo>
                <a:cubicBezTo>
                  <a:pt x="1501" y="51"/>
                  <a:pt x="1501" y="51"/>
                  <a:pt x="1501" y="51"/>
                </a:cubicBezTo>
                <a:cubicBezTo>
                  <a:pt x="1499" y="51"/>
                  <a:pt x="1499" y="51"/>
                  <a:pt x="1499" y="51"/>
                </a:cubicBezTo>
                <a:cubicBezTo>
                  <a:pt x="1498" y="52"/>
                  <a:pt x="1498" y="52"/>
                  <a:pt x="1498" y="52"/>
                </a:cubicBezTo>
                <a:cubicBezTo>
                  <a:pt x="1497" y="51"/>
                  <a:pt x="1497" y="51"/>
                  <a:pt x="1497" y="51"/>
                </a:cubicBezTo>
                <a:cubicBezTo>
                  <a:pt x="1496" y="51"/>
                  <a:pt x="1496" y="51"/>
                  <a:pt x="1496" y="51"/>
                </a:cubicBezTo>
                <a:cubicBezTo>
                  <a:pt x="1495" y="52"/>
                  <a:pt x="1495" y="52"/>
                  <a:pt x="1495" y="52"/>
                </a:cubicBezTo>
                <a:cubicBezTo>
                  <a:pt x="1494" y="52"/>
                  <a:pt x="1494" y="52"/>
                  <a:pt x="1494" y="52"/>
                </a:cubicBezTo>
                <a:cubicBezTo>
                  <a:pt x="1493" y="52"/>
                  <a:pt x="1493" y="52"/>
                  <a:pt x="1493" y="52"/>
                </a:cubicBezTo>
                <a:cubicBezTo>
                  <a:pt x="1494" y="53"/>
                  <a:pt x="1494" y="53"/>
                  <a:pt x="1494" y="53"/>
                </a:cubicBezTo>
                <a:cubicBezTo>
                  <a:pt x="1495" y="54"/>
                  <a:pt x="1495" y="54"/>
                  <a:pt x="1495" y="54"/>
                </a:cubicBezTo>
                <a:cubicBezTo>
                  <a:pt x="1496" y="55"/>
                  <a:pt x="1496" y="55"/>
                  <a:pt x="1496" y="55"/>
                </a:cubicBezTo>
                <a:cubicBezTo>
                  <a:pt x="1497" y="55"/>
                  <a:pt x="1497" y="55"/>
                  <a:pt x="1497" y="55"/>
                </a:cubicBezTo>
                <a:cubicBezTo>
                  <a:pt x="1498" y="57"/>
                  <a:pt x="1498" y="57"/>
                  <a:pt x="1498" y="57"/>
                </a:cubicBezTo>
                <a:cubicBezTo>
                  <a:pt x="1500" y="57"/>
                  <a:pt x="1500" y="57"/>
                  <a:pt x="1500" y="57"/>
                </a:cubicBezTo>
                <a:cubicBezTo>
                  <a:pt x="1502" y="57"/>
                  <a:pt x="1502" y="57"/>
                  <a:pt x="1502" y="57"/>
                </a:cubicBezTo>
                <a:cubicBezTo>
                  <a:pt x="1503" y="57"/>
                  <a:pt x="1503" y="57"/>
                  <a:pt x="1503" y="57"/>
                </a:cubicBezTo>
                <a:cubicBezTo>
                  <a:pt x="1502" y="58"/>
                  <a:pt x="1502" y="58"/>
                  <a:pt x="1502" y="58"/>
                </a:cubicBezTo>
                <a:cubicBezTo>
                  <a:pt x="1501" y="58"/>
                  <a:pt x="1501" y="58"/>
                  <a:pt x="1501" y="58"/>
                </a:cubicBezTo>
                <a:cubicBezTo>
                  <a:pt x="1499" y="58"/>
                  <a:pt x="1499" y="58"/>
                  <a:pt x="1499" y="58"/>
                </a:cubicBezTo>
                <a:cubicBezTo>
                  <a:pt x="1499" y="59"/>
                  <a:pt x="1499" y="59"/>
                  <a:pt x="1499" y="59"/>
                </a:cubicBezTo>
                <a:cubicBezTo>
                  <a:pt x="1500" y="59"/>
                  <a:pt x="1500" y="59"/>
                  <a:pt x="1500" y="59"/>
                </a:cubicBezTo>
                <a:cubicBezTo>
                  <a:pt x="1502" y="60"/>
                  <a:pt x="1502" y="60"/>
                  <a:pt x="1502" y="60"/>
                </a:cubicBezTo>
                <a:cubicBezTo>
                  <a:pt x="1503" y="59"/>
                  <a:pt x="1503" y="59"/>
                  <a:pt x="1503" y="59"/>
                </a:cubicBezTo>
                <a:close/>
                <a:moveTo>
                  <a:pt x="1497" y="136"/>
                </a:moveTo>
                <a:cubicBezTo>
                  <a:pt x="1498" y="135"/>
                  <a:pt x="1498" y="135"/>
                  <a:pt x="1498" y="135"/>
                </a:cubicBezTo>
                <a:cubicBezTo>
                  <a:pt x="1496" y="135"/>
                  <a:pt x="1496" y="135"/>
                  <a:pt x="1496" y="135"/>
                </a:cubicBezTo>
                <a:cubicBezTo>
                  <a:pt x="1496" y="134"/>
                  <a:pt x="1496" y="134"/>
                  <a:pt x="1496" y="134"/>
                </a:cubicBezTo>
                <a:cubicBezTo>
                  <a:pt x="1495" y="134"/>
                  <a:pt x="1495" y="134"/>
                  <a:pt x="1495" y="134"/>
                </a:cubicBezTo>
                <a:cubicBezTo>
                  <a:pt x="1494" y="134"/>
                  <a:pt x="1494" y="134"/>
                  <a:pt x="1494" y="134"/>
                </a:cubicBezTo>
                <a:cubicBezTo>
                  <a:pt x="1494" y="135"/>
                  <a:pt x="1494" y="135"/>
                  <a:pt x="1494" y="135"/>
                </a:cubicBezTo>
                <a:cubicBezTo>
                  <a:pt x="1496" y="136"/>
                  <a:pt x="1496" y="136"/>
                  <a:pt x="1496" y="136"/>
                </a:cubicBezTo>
                <a:cubicBezTo>
                  <a:pt x="1497" y="136"/>
                  <a:pt x="1497" y="136"/>
                  <a:pt x="1497" y="136"/>
                </a:cubicBezTo>
                <a:close/>
                <a:moveTo>
                  <a:pt x="1482" y="180"/>
                </a:moveTo>
                <a:cubicBezTo>
                  <a:pt x="1483" y="179"/>
                  <a:pt x="1483" y="179"/>
                  <a:pt x="1483" y="179"/>
                </a:cubicBezTo>
                <a:cubicBezTo>
                  <a:pt x="1484" y="180"/>
                  <a:pt x="1484" y="180"/>
                  <a:pt x="1484" y="180"/>
                </a:cubicBezTo>
                <a:cubicBezTo>
                  <a:pt x="1485" y="179"/>
                  <a:pt x="1485" y="179"/>
                  <a:pt x="1485" y="179"/>
                </a:cubicBezTo>
                <a:cubicBezTo>
                  <a:pt x="1485" y="178"/>
                  <a:pt x="1485" y="178"/>
                  <a:pt x="1485" y="178"/>
                </a:cubicBezTo>
                <a:cubicBezTo>
                  <a:pt x="1485" y="177"/>
                  <a:pt x="1485" y="177"/>
                  <a:pt x="1485" y="177"/>
                </a:cubicBezTo>
                <a:cubicBezTo>
                  <a:pt x="1483" y="178"/>
                  <a:pt x="1483" y="178"/>
                  <a:pt x="1483" y="178"/>
                </a:cubicBezTo>
                <a:cubicBezTo>
                  <a:pt x="1482" y="179"/>
                  <a:pt x="1482" y="179"/>
                  <a:pt x="1482" y="179"/>
                </a:cubicBezTo>
                <a:cubicBezTo>
                  <a:pt x="1482" y="180"/>
                  <a:pt x="1482" y="180"/>
                  <a:pt x="1482" y="180"/>
                </a:cubicBezTo>
                <a:close/>
                <a:moveTo>
                  <a:pt x="1545" y="109"/>
                </a:moveTo>
                <a:cubicBezTo>
                  <a:pt x="1546" y="109"/>
                  <a:pt x="1546" y="109"/>
                  <a:pt x="1546" y="109"/>
                </a:cubicBezTo>
                <a:cubicBezTo>
                  <a:pt x="1547" y="109"/>
                  <a:pt x="1547" y="109"/>
                  <a:pt x="1547" y="109"/>
                </a:cubicBezTo>
                <a:cubicBezTo>
                  <a:pt x="1548" y="109"/>
                  <a:pt x="1548" y="109"/>
                  <a:pt x="1548" y="109"/>
                </a:cubicBezTo>
                <a:cubicBezTo>
                  <a:pt x="1548" y="108"/>
                  <a:pt x="1548" y="108"/>
                  <a:pt x="1548" y="108"/>
                </a:cubicBezTo>
                <a:cubicBezTo>
                  <a:pt x="1547" y="108"/>
                  <a:pt x="1547" y="108"/>
                  <a:pt x="1547" y="108"/>
                </a:cubicBezTo>
                <a:cubicBezTo>
                  <a:pt x="1545" y="109"/>
                  <a:pt x="1545" y="109"/>
                  <a:pt x="1545" y="109"/>
                </a:cubicBezTo>
                <a:close/>
                <a:moveTo>
                  <a:pt x="1502" y="133"/>
                </a:moveTo>
                <a:cubicBezTo>
                  <a:pt x="1500" y="133"/>
                  <a:pt x="1500" y="133"/>
                  <a:pt x="1500" y="133"/>
                </a:cubicBezTo>
                <a:cubicBezTo>
                  <a:pt x="1499" y="132"/>
                  <a:pt x="1499" y="132"/>
                  <a:pt x="1499" y="132"/>
                </a:cubicBezTo>
                <a:cubicBezTo>
                  <a:pt x="1498" y="133"/>
                  <a:pt x="1498" y="133"/>
                  <a:pt x="1498" y="133"/>
                </a:cubicBezTo>
                <a:cubicBezTo>
                  <a:pt x="1498" y="134"/>
                  <a:pt x="1498" y="134"/>
                  <a:pt x="1498" y="134"/>
                </a:cubicBezTo>
                <a:cubicBezTo>
                  <a:pt x="1500" y="134"/>
                  <a:pt x="1500" y="134"/>
                  <a:pt x="1500" y="134"/>
                </a:cubicBezTo>
                <a:cubicBezTo>
                  <a:pt x="1501" y="134"/>
                  <a:pt x="1501" y="134"/>
                  <a:pt x="1501" y="134"/>
                </a:cubicBezTo>
                <a:cubicBezTo>
                  <a:pt x="1502" y="134"/>
                  <a:pt x="1502" y="134"/>
                  <a:pt x="1502" y="134"/>
                </a:cubicBezTo>
                <a:cubicBezTo>
                  <a:pt x="1502" y="133"/>
                  <a:pt x="1502" y="133"/>
                  <a:pt x="1502" y="133"/>
                </a:cubicBezTo>
                <a:close/>
                <a:moveTo>
                  <a:pt x="1491" y="183"/>
                </a:moveTo>
                <a:cubicBezTo>
                  <a:pt x="1492" y="183"/>
                  <a:pt x="1492" y="183"/>
                  <a:pt x="1492" y="183"/>
                </a:cubicBezTo>
                <a:cubicBezTo>
                  <a:pt x="1491" y="182"/>
                  <a:pt x="1491" y="182"/>
                  <a:pt x="1491" y="182"/>
                </a:cubicBezTo>
                <a:cubicBezTo>
                  <a:pt x="1490" y="182"/>
                  <a:pt x="1490" y="182"/>
                  <a:pt x="1490" y="182"/>
                </a:cubicBezTo>
                <a:cubicBezTo>
                  <a:pt x="1488" y="182"/>
                  <a:pt x="1488" y="182"/>
                  <a:pt x="1488" y="182"/>
                </a:cubicBezTo>
                <a:cubicBezTo>
                  <a:pt x="1489" y="183"/>
                  <a:pt x="1489" y="183"/>
                  <a:pt x="1489" y="183"/>
                </a:cubicBezTo>
                <a:cubicBezTo>
                  <a:pt x="1491" y="183"/>
                  <a:pt x="1491" y="183"/>
                  <a:pt x="1491" y="183"/>
                </a:cubicBezTo>
                <a:close/>
                <a:moveTo>
                  <a:pt x="1492" y="45"/>
                </a:moveTo>
                <a:cubicBezTo>
                  <a:pt x="1492" y="46"/>
                  <a:pt x="1492" y="46"/>
                  <a:pt x="1492" y="46"/>
                </a:cubicBezTo>
                <a:cubicBezTo>
                  <a:pt x="1491" y="47"/>
                  <a:pt x="1491" y="47"/>
                  <a:pt x="1491" y="47"/>
                </a:cubicBezTo>
                <a:cubicBezTo>
                  <a:pt x="1492" y="48"/>
                  <a:pt x="1492" y="48"/>
                  <a:pt x="1492" y="48"/>
                </a:cubicBezTo>
                <a:cubicBezTo>
                  <a:pt x="1493" y="47"/>
                  <a:pt x="1493" y="47"/>
                  <a:pt x="1493" y="47"/>
                </a:cubicBezTo>
                <a:cubicBezTo>
                  <a:pt x="1495" y="46"/>
                  <a:pt x="1495" y="46"/>
                  <a:pt x="1495" y="46"/>
                </a:cubicBezTo>
                <a:cubicBezTo>
                  <a:pt x="1496" y="48"/>
                  <a:pt x="1496" y="48"/>
                  <a:pt x="1496" y="48"/>
                </a:cubicBezTo>
                <a:cubicBezTo>
                  <a:pt x="1498" y="49"/>
                  <a:pt x="1498" y="49"/>
                  <a:pt x="1498" y="49"/>
                </a:cubicBezTo>
                <a:cubicBezTo>
                  <a:pt x="1499" y="49"/>
                  <a:pt x="1499" y="49"/>
                  <a:pt x="1499" y="49"/>
                </a:cubicBezTo>
                <a:cubicBezTo>
                  <a:pt x="1499" y="48"/>
                  <a:pt x="1499" y="48"/>
                  <a:pt x="1499" y="48"/>
                </a:cubicBezTo>
                <a:cubicBezTo>
                  <a:pt x="1500" y="48"/>
                  <a:pt x="1500" y="48"/>
                  <a:pt x="1500" y="48"/>
                </a:cubicBezTo>
                <a:cubicBezTo>
                  <a:pt x="1502" y="49"/>
                  <a:pt x="1502" y="49"/>
                  <a:pt x="1502" y="49"/>
                </a:cubicBezTo>
                <a:cubicBezTo>
                  <a:pt x="1503" y="50"/>
                  <a:pt x="1503" y="50"/>
                  <a:pt x="1503" y="50"/>
                </a:cubicBezTo>
                <a:cubicBezTo>
                  <a:pt x="1505" y="50"/>
                  <a:pt x="1505" y="50"/>
                  <a:pt x="1505" y="50"/>
                </a:cubicBezTo>
                <a:cubicBezTo>
                  <a:pt x="1507" y="48"/>
                  <a:pt x="1507" y="48"/>
                  <a:pt x="1507" y="48"/>
                </a:cubicBezTo>
                <a:cubicBezTo>
                  <a:pt x="1508" y="47"/>
                  <a:pt x="1508" y="47"/>
                  <a:pt x="1508" y="47"/>
                </a:cubicBezTo>
                <a:cubicBezTo>
                  <a:pt x="1508" y="46"/>
                  <a:pt x="1508" y="46"/>
                  <a:pt x="1508" y="46"/>
                </a:cubicBezTo>
                <a:cubicBezTo>
                  <a:pt x="1510" y="44"/>
                  <a:pt x="1510" y="44"/>
                  <a:pt x="1510" y="44"/>
                </a:cubicBezTo>
                <a:cubicBezTo>
                  <a:pt x="1512" y="43"/>
                  <a:pt x="1512" y="43"/>
                  <a:pt x="1512" y="43"/>
                </a:cubicBezTo>
                <a:cubicBezTo>
                  <a:pt x="1514" y="42"/>
                  <a:pt x="1514" y="42"/>
                  <a:pt x="1514" y="42"/>
                </a:cubicBezTo>
                <a:cubicBezTo>
                  <a:pt x="1514" y="41"/>
                  <a:pt x="1514" y="41"/>
                  <a:pt x="1514" y="41"/>
                </a:cubicBezTo>
                <a:cubicBezTo>
                  <a:pt x="1514" y="39"/>
                  <a:pt x="1514" y="39"/>
                  <a:pt x="1514" y="39"/>
                </a:cubicBezTo>
                <a:cubicBezTo>
                  <a:pt x="1512" y="38"/>
                  <a:pt x="1512" y="38"/>
                  <a:pt x="1512" y="38"/>
                </a:cubicBezTo>
                <a:cubicBezTo>
                  <a:pt x="1510" y="36"/>
                  <a:pt x="1510" y="36"/>
                  <a:pt x="1510" y="36"/>
                </a:cubicBezTo>
                <a:cubicBezTo>
                  <a:pt x="1509" y="34"/>
                  <a:pt x="1509" y="34"/>
                  <a:pt x="1509" y="34"/>
                </a:cubicBezTo>
                <a:cubicBezTo>
                  <a:pt x="1509" y="33"/>
                  <a:pt x="1509" y="33"/>
                  <a:pt x="1509" y="33"/>
                </a:cubicBezTo>
                <a:cubicBezTo>
                  <a:pt x="1510" y="32"/>
                  <a:pt x="1510" y="32"/>
                  <a:pt x="1510" y="32"/>
                </a:cubicBezTo>
                <a:cubicBezTo>
                  <a:pt x="1510" y="30"/>
                  <a:pt x="1510" y="30"/>
                  <a:pt x="1510" y="30"/>
                </a:cubicBezTo>
                <a:cubicBezTo>
                  <a:pt x="1509" y="30"/>
                  <a:pt x="1509" y="30"/>
                  <a:pt x="1509" y="30"/>
                </a:cubicBezTo>
                <a:cubicBezTo>
                  <a:pt x="1506" y="30"/>
                  <a:pt x="1506" y="30"/>
                  <a:pt x="1506" y="30"/>
                </a:cubicBezTo>
                <a:cubicBezTo>
                  <a:pt x="1504" y="29"/>
                  <a:pt x="1504" y="29"/>
                  <a:pt x="1504" y="29"/>
                </a:cubicBezTo>
                <a:cubicBezTo>
                  <a:pt x="1502" y="28"/>
                  <a:pt x="1502" y="28"/>
                  <a:pt x="1502" y="28"/>
                </a:cubicBezTo>
                <a:cubicBezTo>
                  <a:pt x="1500" y="25"/>
                  <a:pt x="1500" y="25"/>
                  <a:pt x="1500" y="25"/>
                </a:cubicBezTo>
                <a:cubicBezTo>
                  <a:pt x="1498" y="24"/>
                  <a:pt x="1498" y="24"/>
                  <a:pt x="1498" y="24"/>
                </a:cubicBezTo>
                <a:cubicBezTo>
                  <a:pt x="1496" y="23"/>
                  <a:pt x="1496" y="23"/>
                  <a:pt x="1496" y="23"/>
                </a:cubicBezTo>
                <a:cubicBezTo>
                  <a:pt x="1495" y="23"/>
                  <a:pt x="1495" y="23"/>
                  <a:pt x="1495" y="23"/>
                </a:cubicBezTo>
                <a:cubicBezTo>
                  <a:pt x="1494" y="23"/>
                  <a:pt x="1494" y="23"/>
                  <a:pt x="1494" y="23"/>
                </a:cubicBezTo>
                <a:cubicBezTo>
                  <a:pt x="1494" y="24"/>
                  <a:pt x="1494" y="24"/>
                  <a:pt x="1494" y="24"/>
                </a:cubicBezTo>
                <a:cubicBezTo>
                  <a:pt x="1494" y="25"/>
                  <a:pt x="1494" y="25"/>
                  <a:pt x="1494" y="25"/>
                </a:cubicBezTo>
                <a:cubicBezTo>
                  <a:pt x="1494" y="27"/>
                  <a:pt x="1494" y="27"/>
                  <a:pt x="1494" y="27"/>
                </a:cubicBezTo>
                <a:cubicBezTo>
                  <a:pt x="1493" y="28"/>
                  <a:pt x="1493" y="28"/>
                  <a:pt x="1493" y="28"/>
                </a:cubicBezTo>
                <a:cubicBezTo>
                  <a:pt x="1492" y="30"/>
                  <a:pt x="1492" y="30"/>
                  <a:pt x="1492" y="30"/>
                </a:cubicBezTo>
                <a:cubicBezTo>
                  <a:pt x="1491" y="32"/>
                  <a:pt x="1491" y="32"/>
                  <a:pt x="1491" y="32"/>
                </a:cubicBezTo>
                <a:cubicBezTo>
                  <a:pt x="1491" y="33"/>
                  <a:pt x="1491" y="33"/>
                  <a:pt x="1491" y="33"/>
                </a:cubicBezTo>
                <a:cubicBezTo>
                  <a:pt x="1491" y="38"/>
                  <a:pt x="1491" y="38"/>
                  <a:pt x="1491" y="38"/>
                </a:cubicBezTo>
                <a:cubicBezTo>
                  <a:pt x="1492" y="39"/>
                  <a:pt x="1492" y="39"/>
                  <a:pt x="1492" y="39"/>
                </a:cubicBezTo>
                <a:cubicBezTo>
                  <a:pt x="1493" y="40"/>
                  <a:pt x="1493" y="40"/>
                  <a:pt x="1493" y="40"/>
                </a:cubicBezTo>
                <a:cubicBezTo>
                  <a:pt x="1493" y="41"/>
                  <a:pt x="1493" y="41"/>
                  <a:pt x="1493" y="41"/>
                </a:cubicBezTo>
                <a:cubicBezTo>
                  <a:pt x="1492" y="45"/>
                  <a:pt x="1492" y="45"/>
                  <a:pt x="1492" y="45"/>
                </a:cubicBezTo>
                <a:close/>
                <a:moveTo>
                  <a:pt x="1507" y="187"/>
                </a:moveTo>
                <a:cubicBezTo>
                  <a:pt x="1508" y="186"/>
                  <a:pt x="1508" y="186"/>
                  <a:pt x="1508" y="186"/>
                </a:cubicBezTo>
                <a:cubicBezTo>
                  <a:pt x="1507" y="184"/>
                  <a:pt x="1507" y="184"/>
                  <a:pt x="1507" y="184"/>
                </a:cubicBezTo>
                <a:cubicBezTo>
                  <a:pt x="1506" y="182"/>
                  <a:pt x="1506" y="182"/>
                  <a:pt x="1506" y="182"/>
                </a:cubicBezTo>
                <a:cubicBezTo>
                  <a:pt x="1505" y="181"/>
                  <a:pt x="1505" y="181"/>
                  <a:pt x="1505" y="181"/>
                </a:cubicBezTo>
                <a:cubicBezTo>
                  <a:pt x="1504" y="179"/>
                  <a:pt x="1504" y="179"/>
                  <a:pt x="1504" y="179"/>
                </a:cubicBezTo>
                <a:cubicBezTo>
                  <a:pt x="1503" y="181"/>
                  <a:pt x="1503" y="181"/>
                  <a:pt x="1503" y="181"/>
                </a:cubicBezTo>
                <a:cubicBezTo>
                  <a:pt x="1503" y="183"/>
                  <a:pt x="1503" y="183"/>
                  <a:pt x="1503" y="183"/>
                </a:cubicBezTo>
                <a:cubicBezTo>
                  <a:pt x="1502" y="184"/>
                  <a:pt x="1502" y="184"/>
                  <a:pt x="1502" y="184"/>
                </a:cubicBezTo>
                <a:cubicBezTo>
                  <a:pt x="1502" y="185"/>
                  <a:pt x="1502" y="185"/>
                  <a:pt x="1502" y="185"/>
                </a:cubicBezTo>
                <a:cubicBezTo>
                  <a:pt x="1504" y="185"/>
                  <a:pt x="1504" y="185"/>
                  <a:pt x="1504" y="185"/>
                </a:cubicBezTo>
                <a:cubicBezTo>
                  <a:pt x="1504" y="186"/>
                  <a:pt x="1504" y="186"/>
                  <a:pt x="1504" y="186"/>
                </a:cubicBezTo>
                <a:cubicBezTo>
                  <a:pt x="1506" y="186"/>
                  <a:pt x="1506" y="186"/>
                  <a:pt x="1506" y="186"/>
                </a:cubicBezTo>
                <a:cubicBezTo>
                  <a:pt x="1507" y="187"/>
                  <a:pt x="1507" y="187"/>
                  <a:pt x="1507" y="187"/>
                </a:cubicBezTo>
                <a:close/>
                <a:moveTo>
                  <a:pt x="1500" y="196"/>
                </a:moveTo>
                <a:cubicBezTo>
                  <a:pt x="1501" y="194"/>
                  <a:pt x="1501" y="194"/>
                  <a:pt x="1501" y="194"/>
                </a:cubicBezTo>
                <a:cubicBezTo>
                  <a:pt x="1502" y="194"/>
                  <a:pt x="1502" y="194"/>
                  <a:pt x="1502" y="194"/>
                </a:cubicBezTo>
                <a:cubicBezTo>
                  <a:pt x="1502" y="193"/>
                  <a:pt x="1502" y="193"/>
                  <a:pt x="1502" y="193"/>
                </a:cubicBezTo>
                <a:cubicBezTo>
                  <a:pt x="1503" y="192"/>
                  <a:pt x="1503" y="192"/>
                  <a:pt x="1503" y="192"/>
                </a:cubicBezTo>
                <a:cubicBezTo>
                  <a:pt x="1505" y="191"/>
                  <a:pt x="1505" y="191"/>
                  <a:pt x="1505" y="191"/>
                </a:cubicBezTo>
                <a:cubicBezTo>
                  <a:pt x="1504" y="190"/>
                  <a:pt x="1504" y="190"/>
                  <a:pt x="1504" y="190"/>
                </a:cubicBezTo>
                <a:cubicBezTo>
                  <a:pt x="1504" y="189"/>
                  <a:pt x="1504" y="189"/>
                  <a:pt x="1504" y="189"/>
                </a:cubicBezTo>
                <a:cubicBezTo>
                  <a:pt x="1503" y="189"/>
                  <a:pt x="1503" y="189"/>
                  <a:pt x="1503" y="189"/>
                </a:cubicBezTo>
                <a:cubicBezTo>
                  <a:pt x="1501" y="190"/>
                  <a:pt x="1501" y="190"/>
                  <a:pt x="1501" y="190"/>
                </a:cubicBezTo>
                <a:cubicBezTo>
                  <a:pt x="1500" y="191"/>
                  <a:pt x="1500" y="191"/>
                  <a:pt x="1500" y="191"/>
                </a:cubicBezTo>
                <a:cubicBezTo>
                  <a:pt x="1500" y="192"/>
                  <a:pt x="1500" y="192"/>
                  <a:pt x="1500" y="192"/>
                </a:cubicBezTo>
                <a:cubicBezTo>
                  <a:pt x="1499" y="193"/>
                  <a:pt x="1499" y="193"/>
                  <a:pt x="1499" y="193"/>
                </a:cubicBezTo>
                <a:cubicBezTo>
                  <a:pt x="1498" y="194"/>
                  <a:pt x="1498" y="194"/>
                  <a:pt x="1498" y="194"/>
                </a:cubicBezTo>
                <a:cubicBezTo>
                  <a:pt x="1498" y="195"/>
                  <a:pt x="1498" y="195"/>
                  <a:pt x="1498" y="195"/>
                </a:cubicBezTo>
                <a:cubicBezTo>
                  <a:pt x="1499" y="196"/>
                  <a:pt x="1499" y="196"/>
                  <a:pt x="1499" y="196"/>
                </a:cubicBezTo>
                <a:cubicBezTo>
                  <a:pt x="1500" y="196"/>
                  <a:pt x="1500" y="196"/>
                  <a:pt x="1500" y="196"/>
                </a:cubicBezTo>
                <a:close/>
                <a:moveTo>
                  <a:pt x="1495" y="156"/>
                </a:moveTo>
                <a:cubicBezTo>
                  <a:pt x="1493" y="156"/>
                  <a:pt x="1493" y="156"/>
                  <a:pt x="1493" y="156"/>
                </a:cubicBezTo>
                <a:cubicBezTo>
                  <a:pt x="1493" y="157"/>
                  <a:pt x="1493" y="157"/>
                  <a:pt x="1493" y="157"/>
                </a:cubicBezTo>
                <a:cubicBezTo>
                  <a:pt x="1494" y="157"/>
                  <a:pt x="1494" y="157"/>
                  <a:pt x="1494" y="157"/>
                </a:cubicBezTo>
                <a:cubicBezTo>
                  <a:pt x="1494" y="158"/>
                  <a:pt x="1494" y="158"/>
                  <a:pt x="1494" y="158"/>
                </a:cubicBezTo>
                <a:cubicBezTo>
                  <a:pt x="1495" y="159"/>
                  <a:pt x="1495" y="159"/>
                  <a:pt x="1495" y="159"/>
                </a:cubicBezTo>
                <a:cubicBezTo>
                  <a:pt x="1496" y="158"/>
                  <a:pt x="1496" y="158"/>
                  <a:pt x="1496" y="158"/>
                </a:cubicBezTo>
                <a:cubicBezTo>
                  <a:pt x="1495" y="157"/>
                  <a:pt x="1495" y="157"/>
                  <a:pt x="1495" y="157"/>
                </a:cubicBezTo>
                <a:cubicBezTo>
                  <a:pt x="1496" y="157"/>
                  <a:pt x="1496" y="157"/>
                  <a:pt x="1496" y="157"/>
                </a:cubicBezTo>
                <a:cubicBezTo>
                  <a:pt x="1495" y="156"/>
                  <a:pt x="1495" y="156"/>
                  <a:pt x="1495" y="156"/>
                </a:cubicBezTo>
                <a:close/>
                <a:moveTo>
                  <a:pt x="1527" y="145"/>
                </a:moveTo>
                <a:cubicBezTo>
                  <a:pt x="1526" y="145"/>
                  <a:pt x="1526" y="145"/>
                  <a:pt x="1526" y="145"/>
                </a:cubicBezTo>
                <a:cubicBezTo>
                  <a:pt x="1525" y="145"/>
                  <a:pt x="1525" y="145"/>
                  <a:pt x="1525" y="145"/>
                </a:cubicBezTo>
                <a:cubicBezTo>
                  <a:pt x="1525" y="146"/>
                  <a:pt x="1525" y="146"/>
                  <a:pt x="1525" y="146"/>
                </a:cubicBezTo>
                <a:cubicBezTo>
                  <a:pt x="1524" y="145"/>
                  <a:pt x="1524" y="145"/>
                  <a:pt x="1524" y="145"/>
                </a:cubicBezTo>
                <a:cubicBezTo>
                  <a:pt x="1524" y="146"/>
                  <a:pt x="1524" y="146"/>
                  <a:pt x="1524" y="146"/>
                </a:cubicBezTo>
                <a:cubicBezTo>
                  <a:pt x="1524" y="147"/>
                  <a:pt x="1524" y="147"/>
                  <a:pt x="1524" y="147"/>
                </a:cubicBezTo>
                <a:cubicBezTo>
                  <a:pt x="1525" y="147"/>
                  <a:pt x="1525" y="147"/>
                  <a:pt x="1525" y="147"/>
                </a:cubicBezTo>
                <a:cubicBezTo>
                  <a:pt x="1526" y="147"/>
                  <a:pt x="1526" y="147"/>
                  <a:pt x="1526" y="147"/>
                </a:cubicBezTo>
                <a:cubicBezTo>
                  <a:pt x="1527" y="148"/>
                  <a:pt x="1527" y="148"/>
                  <a:pt x="1527" y="148"/>
                </a:cubicBezTo>
                <a:cubicBezTo>
                  <a:pt x="1528" y="148"/>
                  <a:pt x="1528" y="148"/>
                  <a:pt x="1528" y="148"/>
                </a:cubicBezTo>
                <a:cubicBezTo>
                  <a:pt x="1527" y="147"/>
                  <a:pt x="1527" y="147"/>
                  <a:pt x="1527" y="147"/>
                </a:cubicBezTo>
                <a:cubicBezTo>
                  <a:pt x="1528" y="146"/>
                  <a:pt x="1528" y="146"/>
                  <a:pt x="1528" y="146"/>
                </a:cubicBezTo>
                <a:cubicBezTo>
                  <a:pt x="1527" y="145"/>
                  <a:pt x="1527" y="145"/>
                  <a:pt x="1527" y="145"/>
                </a:cubicBezTo>
                <a:close/>
                <a:moveTo>
                  <a:pt x="1522" y="94"/>
                </a:moveTo>
                <a:cubicBezTo>
                  <a:pt x="1523" y="94"/>
                  <a:pt x="1523" y="94"/>
                  <a:pt x="1523" y="94"/>
                </a:cubicBezTo>
                <a:cubicBezTo>
                  <a:pt x="1523" y="93"/>
                  <a:pt x="1523" y="93"/>
                  <a:pt x="1523" y="93"/>
                </a:cubicBezTo>
                <a:cubicBezTo>
                  <a:pt x="1522" y="93"/>
                  <a:pt x="1522" y="93"/>
                  <a:pt x="1522" y="93"/>
                </a:cubicBezTo>
                <a:cubicBezTo>
                  <a:pt x="1522" y="94"/>
                  <a:pt x="1522" y="94"/>
                  <a:pt x="1522" y="94"/>
                </a:cubicBezTo>
                <a:close/>
                <a:moveTo>
                  <a:pt x="1520" y="149"/>
                </a:moveTo>
                <a:cubicBezTo>
                  <a:pt x="1519" y="150"/>
                  <a:pt x="1519" y="150"/>
                  <a:pt x="1519" y="150"/>
                </a:cubicBezTo>
                <a:cubicBezTo>
                  <a:pt x="1521" y="150"/>
                  <a:pt x="1521" y="150"/>
                  <a:pt x="1521" y="150"/>
                </a:cubicBezTo>
                <a:cubicBezTo>
                  <a:pt x="1521" y="151"/>
                  <a:pt x="1521" y="151"/>
                  <a:pt x="1521" y="151"/>
                </a:cubicBezTo>
                <a:cubicBezTo>
                  <a:pt x="1522" y="150"/>
                  <a:pt x="1522" y="150"/>
                  <a:pt x="1522" y="150"/>
                </a:cubicBezTo>
                <a:cubicBezTo>
                  <a:pt x="1522" y="149"/>
                  <a:pt x="1522" y="149"/>
                  <a:pt x="1522" y="149"/>
                </a:cubicBezTo>
                <a:cubicBezTo>
                  <a:pt x="1521" y="149"/>
                  <a:pt x="1521" y="149"/>
                  <a:pt x="1521" y="149"/>
                </a:cubicBezTo>
                <a:cubicBezTo>
                  <a:pt x="1520" y="149"/>
                  <a:pt x="1520" y="149"/>
                  <a:pt x="1520" y="149"/>
                </a:cubicBezTo>
                <a:close/>
                <a:moveTo>
                  <a:pt x="1512" y="45"/>
                </a:moveTo>
                <a:cubicBezTo>
                  <a:pt x="1512" y="45"/>
                  <a:pt x="1512" y="45"/>
                  <a:pt x="1511" y="46"/>
                </a:cubicBezTo>
                <a:cubicBezTo>
                  <a:pt x="1511" y="46"/>
                  <a:pt x="1511" y="46"/>
                  <a:pt x="1511" y="47"/>
                </a:cubicBezTo>
                <a:cubicBezTo>
                  <a:pt x="1511" y="47"/>
                  <a:pt x="1511" y="47"/>
                  <a:pt x="1510" y="47"/>
                </a:cubicBezTo>
                <a:cubicBezTo>
                  <a:pt x="1510" y="47"/>
                  <a:pt x="1510" y="47"/>
                  <a:pt x="1508" y="48"/>
                </a:cubicBezTo>
                <a:cubicBezTo>
                  <a:pt x="1508" y="48"/>
                  <a:pt x="1508" y="48"/>
                  <a:pt x="1508" y="50"/>
                </a:cubicBezTo>
                <a:cubicBezTo>
                  <a:pt x="1508" y="50"/>
                  <a:pt x="1508" y="50"/>
                  <a:pt x="1508" y="51"/>
                </a:cubicBezTo>
                <a:cubicBezTo>
                  <a:pt x="1508" y="51"/>
                  <a:pt x="1508" y="51"/>
                  <a:pt x="1509" y="52"/>
                </a:cubicBezTo>
                <a:cubicBezTo>
                  <a:pt x="1509" y="52"/>
                  <a:pt x="1509" y="52"/>
                  <a:pt x="1510" y="52"/>
                </a:cubicBezTo>
                <a:cubicBezTo>
                  <a:pt x="1510" y="52"/>
                  <a:pt x="1510" y="52"/>
                  <a:pt x="1511" y="53"/>
                </a:cubicBezTo>
                <a:cubicBezTo>
                  <a:pt x="1511" y="53"/>
                  <a:pt x="1511" y="53"/>
                  <a:pt x="1509" y="54"/>
                </a:cubicBezTo>
                <a:cubicBezTo>
                  <a:pt x="1509" y="54"/>
                  <a:pt x="1509" y="54"/>
                  <a:pt x="1509" y="55"/>
                </a:cubicBezTo>
                <a:cubicBezTo>
                  <a:pt x="1509" y="55"/>
                  <a:pt x="1509" y="55"/>
                  <a:pt x="1509" y="57"/>
                </a:cubicBezTo>
                <a:cubicBezTo>
                  <a:pt x="1509" y="57"/>
                  <a:pt x="1509" y="57"/>
                  <a:pt x="1509" y="58"/>
                </a:cubicBezTo>
                <a:cubicBezTo>
                  <a:pt x="1509" y="58"/>
                  <a:pt x="1509" y="58"/>
                  <a:pt x="1508" y="59"/>
                </a:cubicBezTo>
                <a:cubicBezTo>
                  <a:pt x="1508" y="59"/>
                  <a:pt x="1508" y="59"/>
                  <a:pt x="1507" y="60"/>
                </a:cubicBezTo>
                <a:cubicBezTo>
                  <a:pt x="1507" y="60"/>
                  <a:pt x="1507" y="60"/>
                  <a:pt x="1509" y="61"/>
                </a:cubicBezTo>
                <a:cubicBezTo>
                  <a:pt x="1509" y="61"/>
                  <a:pt x="1509" y="61"/>
                  <a:pt x="1510" y="61"/>
                </a:cubicBezTo>
                <a:cubicBezTo>
                  <a:pt x="1510" y="61"/>
                  <a:pt x="1510" y="61"/>
                  <a:pt x="1509" y="60"/>
                </a:cubicBezTo>
                <a:cubicBezTo>
                  <a:pt x="1509" y="60"/>
                  <a:pt x="1509" y="60"/>
                  <a:pt x="1510" y="59"/>
                </a:cubicBezTo>
                <a:cubicBezTo>
                  <a:pt x="1510" y="59"/>
                  <a:pt x="1510" y="59"/>
                  <a:pt x="1511" y="60"/>
                </a:cubicBezTo>
                <a:cubicBezTo>
                  <a:pt x="1511" y="60"/>
                  <a:pt x="1511" y="60"/>
                  <a:pt x="1512" y="61"/>
                </a:cubicBezTo>
                <a:cubicBezTo>
                  <a:pt x="1512" y="61"/>
                  <a:pt x="1512" y="61"/>
                  <a:pt x="1513" y="60"/>
                </a:cubicBezTo>
                <a:cubicBezTo>
                  <a:pt x="1513" y="60"/>
                  <a:pt x="1513" y="60"/>
                  <a:pt x="1514" y="60"/>
                </a:cubicBezTo>
                <a:cubicBezTo>
                  <a:pt x="1514" y="60"/>
                  <a:pt x="1514" y="60"/>
                  <a:pt x="1515" y="61"/>
                </a:cubicBezTo>
                <a:cubicBezTo>
                  <a:pt x="1515" y="61"/>
                  <a:pt x="1515" y="61"/>
                  <a:pt x="1516" y="64"/>
                </a:cubicBezTo>
                <a:cubicBezTo>
                  <a:pt x="1516" y="64"/>
                  <a:pt x="1516" y="64"/>
                  <a:pt x="1516" y="65"/>
                </a:cubicBezTo>
                <a:cubicBezTo>
                  <a:pt x="1516" y="65"/>
                  <a:pt x="1516" y="65"/>
                  <a:pt x="1518" y="65"/>
                </a:cubicBezTo>
                <a:cubicBezTo>
                  <a:pt x="1518" y="65"/>
                  <a:pt x="1518" y="65"/>
                  <a:pt x="1519" y="66"/>
                </a:cubicBezTo>
                <a:cubicBezTo>
                  <a:pt x="1519" y="66"/>
                  <a:pt x="1519" y="66"/>
                  <a:pt x="1520" y="66"/>
                </a:cubicBezTo>
                <a:cubicBezTo>
                  <a:pt x="1520" y="66"/>
                  <a:pt x="1520" y="66"/>
                  <a:pt x="1522" y="65"/>
                </a:cubicBezTo>
                <a:cubicBezTo>
                  <a:pt x="1522" y="65"/>
                  <a:pt x="1522" y="65"/>
                  <a:pt x="1524" y="65"/>
                </a:cubicBezTo>
                <a:cubicBezTo>
                  <a:pt x="1524" y="65"/>
                  <a:pt x="1524" y="65"/>
                  <a:pt x="1526" y="66"/>
                </a:cubicBezTo>
                <a:cubicBezTo>
                  <a:pt x="1526" y="66"/>
                  <a:pt x="1526" y="66"/>
                  <a:pt x="1529" y="66"/>
                </a:cubicBezTo>
                <a:cubicBezTo>
                  <a:pt x="1529" y="66"/>
                  <a:pt x="1529" y="66"/>
                  <a:pt x="1530" y="66"/>
                </a:cubicBezTo>
                <a:cubicBezTo>
                  <a:pt x="1530" y="66"/>
                  <a:pt x="1530" y="66"/>
                  <a:pt x="1531" y="66"/>
                </a:cubicBezTo>
                <a:cubicBezTo>
                  <a:pt x="1531" y="66"/>
                  <a:pt x="1531" y="66"/>
                  <a:pt x="1532" y="66"/>
                </a:cubicBezTo>
                <a:cubicBezTo>
                  <a:pt x="1532" y="66"/>
                  <a:pt x="1532" y="66"/>
                  <a:pt x="1533" y="67"/>
                </a:cubicBezTo>
                <a:cubicBezTo>
                  <a:pt x="1533" y="67"/>
                  <a:pt x="1533" y="67"/>
                  <a:pt x="1534" y="68"/>
                </a:cubicBezTo>
                <a:cubicBezTo>
                  <a:pt x="1534" y="68"/>
                  <a:pt x="1534" y="68"/>
                  <a:pt x="1536" y="68"/>
                </a:cubicBezTo>
                <a:cubicBezTo>
                  <a:pt x="1536" y="68"/>
                  <a:pt x="1536" y="68"/>
                  <a:pt x="1537" y="67"/>
                </a:cubicBezTo>
                <a:cubicBezTo>
                  <a:pt x="1537" y="67"/>
                  <a:pt x="1537" y="67"/>
                  <a:pt x="1538" y="66"/>
                </a:cubicBezTo>
                <a:cubicBezTo>
                  <a:pt x="1538" y="66"/>
                  <a:pt x="1538" y="66"/>
                  <a:pt x="1540" y="65"/>
                </a:cubicBezTo>
                <a:cubicBezTo>
                  <a:pt x="1540" y="65"/>
                  <a:pt x="1540" y="65"/>
                  <a:pt x="1542" y="63"/>
                </a:cubicBezTo>
                <a:cubicBezTo>
                  <a:pt x="1542" y="63"/>
                  <a:pt x="1542" y="63"/>
                  <a:pt x="1542" y="62"/>
                </a:cubicBezTo>
                <a:cubicBezTo>
                  <a:pt x="1542" y="62"/>
                  <a:pt x="1542" y="62"/>
                  <a:pt x="1540" y="60"/>
                </a:cubicBezTo>
                <a:cubicBezTo>
                  <a:pt x="1540" y="60"/>
                  <a:pt x="1540" y="60"/>
                  <a:pt x="1539" y="60"/>
                </a:cubicBezTo>
                <a:cubicBezTo>
                  <a:pt x="1539" y="60"/>
                  <a:pt x="1539" y="60"/>
                  <a:pt x="1538" y="58"/>
                </a:cubicBezTo>
                <a:cubicBezTo>
                  <a:pt x="1538" y="58"/>
                  <a:pt x="1538" y="58"/>
                  <a:pt x="1536" y="58"/>
                </a:cubicBezTo>
                <a:cubicBezTo>
                  <a:pt x="1536" y="58"/>
                  <a:pt x="1536" y="58"/>
                  <a:pt x="1535" y="57"/>
                </a:cubicBezTo>
                <a:cubicBezTo>
                  <a:pt x="1535" y="57"/>
                  <a:pt x="1535" y="57"/>
                  <a:pt x="1534" y="56"/>
                </a:cubicBezTo>
                <a:cubicBezTo>
                  <a:pt x="1534" y="56"/>
                  <a:pt x="1534" y="56"/>
                  <a:pt x="1535" y="56"/>
                </a:cubicBezTo>
                <a:cubicBezTo>
                  <a:pt x="1535" y="56"/>
                  <a:pt x="1535" y="56"/>
                  <a:pt x="1536" y="56"/>
                </a:cubicBezTo>
                <a:cubicBezTo>
                  <a:pt x="1536" y="56"/>
                  <a:pt x="1536" y="56"/>
                  <a:pt x="1537" y="56"/>
                </a:cubicBezTo>
                <a:cubicBezTo>
                  <a:pt x="1537" y="56"/>
                  <a:pt x="1537" y="56"/>
                  <a:pt x="1537" y="55"/>
                </a:cubicBezTo>
                <a:cubicBezTo>
                  <a:pt x="1537" y="55"/>
                  <a:pt x="1537" y="55"/>
                  <a:pt x="1536" y="54"/>
                </a:cubicBezTo>
                <a:cubicBezTo>
                  <a:pt x="1536" y="54"/>
                  <a:pt x="1536" y="54"/>
                  <a:pt x="1534" y="52"/>
                </a:cubicBezTo>
                <a:cubicBezTo>
                  <a:pt x="1534" y="52"/>
                  <a:pt x="1534" y="52"/>
                  <a:pt x="1534" y="50"/>
                </a:cubicBezTo>
                <a:cubicBezTo>
                  <a:pt x="1534" y="50"/>
                  <a:pt x="1534" y="50"/>
                  <a:pt x="1534" y="48"/>
                </a:cubicBezTo>
                <a:cubicBezTo>
                  <a:pt x="1534" y="48"/>
                  <a:pt x="1534" y="48"/>
                  <a:pt x="1533" y="48"/>
                </a:cubicBezTo>
                <a:cubicBezTo>
                  <a:pt x="1533" y="48"/>
                  <a:pt x="1533" y="48"/>
                  <a:pt x="1533" y="46"/>
                </a:cubicBezTo>
                <a:cubicBezTo>
                  <a:pt x="1533" y="46"/>
                  <a:pt x="1533" y="46"/>
                  <a:pt x="1532" y="46"/>
                </a:cubicBezTo>
                <a:cubicBezTo>
                  <a:pt x="1532" y="46"/>
                  <a:pt x="1532" y="46"/>
                  <a:pt x="1531" y="46"/>
                </a:cubicBezTo>
                <a:cubicBezTo>
                  <a:pt x="1531" y="46"/>
                  <a:pt x="1531" y="46"/>
                  <a:pt x="1527" y="42"/>
                </a:cubicBezTo>
                <a:cubicBezTo>
                  <a:pt x="1527" y="42"/>
                  <a:pt x="1527" y="42"/>
                  <a:pt x="1525" y="42"/>
                </a:cubicBezTo>
                <a:cubicBezTo>
                  <a:pt x="1525" y="42"/>
                  <a:pt x="1525" y="42"/>
                  <a:pt x="1523" y="42"/>
                </a:cubicBezTo>
                <a:cubicBezTo>
                  <a:pt x="1523" y="42"/>
                  <a:pt x="1523" y="42"/>
                  <a:pt x="1523" y="43"/>
                </a:cubicBezTo>
                <a:cubicBezTo>
                  <a:pt x="1523" y="43"/>
                  <a:pt x="1523" y="43"/>
                  <a:pt x="1523" y="44"/>
                </a:cubicBezTo>
                <a:cubicBezTo>
                  <a:pt x="1523" y="44"/>
                  <a:pt x="1523" y="44"/>
                  <a:pt x="1524" y="46"/>
                </a:cubicBezTo>
                <a:cubicBezTo>
                  <a:pt x="1524" y="46"/>
                  <a:pt x="1524" y="46"/>
                  <a:pt x="1525" y="47"/>
                </a:cubicBezTo>
                <a:cubicBezTo>
                  <a:pt x="1525" y="47"/>
                  <a:pt x="1525" y="47"/>
                  <a:pt x="1524" y="48"/>
                </a:cubicBezTo>
                <a:cubicBezTo>
                  <a:pt x="1524" y="48"/>
                  <a:pt x="1524" y="48"/>
                  <a:pt x="1524" y="49"/>
                </a:cubicBezTo>
                <a:cubicBezTo>
                  <a:pt x="1524" y="49"/>
                  <a:pt x="1524" y="49"/>
                  <a:pt x="1524" y="50"/>
                </a:cubicBezTo>
                <a:cubicBezTo>
                  <a:pt x="1524" y="50"/>
                  <a:pt x="1524" y="50"/>
                  <a:pt x="1523" y="52"/>
                </a:cubicBezTo>
                <a:cubicBezTo>
                  <a:pt x="1523" y="52"/>
                  <a:pt x="1523" y="52"/>
                  <a:pt x="1522" y="52"/>
                </a:cubicBezTo>
                <a:cubicBezTo>
                  <a:pt x="1522" y="52"/>
                  <a:pt x="1522" y="52"/>
                  <a:pt x="1523" y="51"/>
                </a:cubicBezTo>
                <a:cubicBezTo>
                  <a:pt x="1523" y="51"/>
                  <a:pt x="1523" y="51"/>
                  <a:pt x="1523" y="49"/>
                </a:cubicBezTo>
                <a:cubicBezTo>
                  <a:pt x="1523" y="49"/>
                  <a:pt x="1523" y="49"/>
                  <a:pt x="1523" y="47"/>
                </a:cubicBezTo>
                <a:cubicBezTo>
                  <a:pt x="1523" y="47"/>
                  <a:pt x="1523" y="47"/>
                  <a:pt x="1523" y="46"/>
                </a:cubicBezTo>
                <a:cubicBezTo>
                  <a:pt x="1523" y="46"/>
                  <a:pt x="1523" y="46"/>
                  <a:pt x="1521" y="43"/>
                </a:cubicBezTo>
                <a:cubicBezTo>
                  <a:pt x="1521" y="43"/>
                  <a:pt x="1521" y="43"/>
                  <a:pt x="1519" y="42"/>
                </a:cubicBezTo>
                <a:cubicBezTo>
                  <a:pt x="1519" y="42"/>
                  <a:pt x="1519" y="42"/>
                  <a:pt x="1517" y="41"/>
                </a:cubicBezTo>
                <a:cubicBezTo>
                  <a:pt x="1517" y="41"/>
                  <a:pt x="1517" y="41"/>
                  <a:pt x="1516" y="42"/>
                </a:cubicBezTo>
                <a:cubicBezTo>
                  <a:pt x="1516" y="42"/>
                  <a:pt x="1516" y="42"/>
                  <a:pt x="1516" y="43"/>
                </a:cubicBezTo>
                <a:cubicBezTo>
                  <a:pt x="1516" y="43"/>
                  <a:pt x="1516" y="43"/>
                  <a:pt x="1513" y="45"/>
                </a:cubicBezTo>
                <a:cubicBezTo>
                  <a:pt x="1513" y="45"/>
                  <a:pt x="1513" y="45"/>
                  <a:pt x="1512" y="45"/>
                </a:cubicBezTo>
                <a:close/>
                <a:moveTo>
                  <a:pt x="1515" y="162"/>
                </a:moveTo>
                <a:cubicBezTo>
                  <a:pt x="1514" y="162"/>
                  <a:pt x="1514" y="162"/>
                  <a:pt x="1514" y="162"/>
                </a:cubicBezTo>
                <a:cubicBezTo>
                  <a:pt x="1514" y="163"/>
                  <a:pt x="1514" y="163"/>
                  <a:pt x="1514" y="163"/>
                </a:cubicBezTo>
                <a:cubicBezTo>
                  <a:pt x="1516" y="163"/>
                  <a:pt x="1516" y="163"/>
                  <a:pt x="1516" y="163"/>
                </a:cubicBezTo>
                <a:cubicBezTo>
                  <a:pt x="1517" y="162"/>
                  <a:pt x="1517" y="162"/>
                  <a:pt x="1517" y="162"/>
                </a:cubicBezTo>
                <a:cubicBezTo>
                  <a:pt x="1515" y="161"/>
                  <a:pt x="1515" y="161"/>
                  <a:pt x="1515" y="161"/>
                </a:cubicBezTo>
                <a:cubicBezTo>
                  <a:pt x="1515" y="162"/>
                  <a:pt x="1515" y="162"/>
                  <a:pt x="1515" y="162"/>
                </a:cubicBezTo>
                <a:close/>
                <a:moveTo>
                  <a:pt x="1520" y="155"/>
                </a:moveTo>
                <a:cubicBezTo>
                  <a:pt x="1521" y="155"/>
                  <a:pt x="1521" y="155"/>
                  <a:pt x="1521" y="155"/>
                </a:cubicBezTo>
                <a:cubicBezTo>
                  <a:pt x="1521" y="154"/>
                  <a:pt x="1521" y="154"/>
                  <a:pt x="1521" y="154"/>
                </a:cubicBezTo>
                <a:cubicBezTo>
                  <a:pt x="1520" y="154"/>
                  <a:pt x="1520" y="154"/>
                  <a:pt x="1520" y="154"/>
                </a:cubicBezTo>
                <a:cubicBezTo>
                  <a:pt x="1519" y="155"/>
                  <a:pt x="1519" y="155"/>
                  <a:pt x="1519" y="155"/>
                </a:cubicBezTo>
                <a:cubicBezTo>
                  <a:pt x="1519" y="156"/>
                  <a:pt x="1519" y="156"/>
                  <a:pt x="1519" y="156"/>
                </a:cubicBezTo>
                <a:cubicBezTo>
                  <a:pt x="1520" y="157"/>
                  <a:pt x="1520" y="157"/>
                  <a:pt x="1520" y="157"/>
                </a:cubicBezTo>
                <a:cubicBezTo>
                  <a:pt x="1520" y="156"/>
                  <a:pt x="1520" y="156"/>
                  <a:pt x="1520" y="156"/>
                </a:cubicBezTo>
                <a:cubicBezTo>
                  <a:pt x="1520" y="155"/>
                  <a:pt x="1520" y="155"/>
                  <a:pt x="1520" y="155"/>
                </a:cubicBezTo>
                <a:close/>
                <a:moveTo>
                  <a:pt x="1523" y="155"/>
                </a:moveTo>
                <a:cubicBezTo>
                  <a:pt x="1524" y="155"/>
                  <a:pt x="1524" y="155"/>
                  <a:pt x="1524" y="155"/>
                </a:cubicBezTo>
                <a:cubicBezTo>
                  <a:pt x="1524" y="154"/>
                  <a:pt x="1524" y="154"/>
                  <a:pt x="1524" y="154"/>
                </a:cubicBezTo>
                <a:cubicBezTo>
                  <a:pt x="1524" y="153"/>
                  <a:pt x="1524" y="153"/>
                  <a:pt x="1524" y="153"/>
                </a:cubicBezTo>
                <a:cubicBezTo>
                  <a:pt x="1523" y="153"/>
                  <a:pt x="1523" y="153"/>
                  <a:pt x="1523" y="153"/>
                </a:cubicBezTo>
                <a:cubicBezTo>
                  <a:pt x="1522" y="154"/>
                  <a:pt x="1522" y="154"/>
                  <a:pt x="1522" y="154"/>
                </a:cubicBezTo>
                <a:cubicBezTo>
                  <a:pt x="1523" y="155"/>
                  <a:pt x="1523" y="155"/>
                  <a:pt x="1523" y="155"/>
                </a:cubicBezTo>
                <a:close/>
                <a:moveTo>
                  <a:pt x="1518" y="104"/>
                </a:moveTo>
                <a:cubicBezTo>
                  <a:pt x="1518" y="103"/>
                  <a:pt x="1518" y="103"/>
                  <a:pt x="1518" y="103"/>
                </a:cubicBezTo>
                <a:cubicBezTo>
                  <a:pt x="1517" y="102"/>
                  <a:pt x="1517" y="102"/>
                  <a:pt x="1517" y="102"/>
                </a:cubicBezTo>
                <a:cubicBezTo>
                  <a:pt x="1516" y="102"/>
                  <a:pt x="1516" y="102"/>
                  <a:pt x="1516" y="102"/>
                </a:cubicBezTo>
                <a:cubicBezTo>
                  <a:pt x="1515" y="103"/>
                  <a:pt x="1515" y="103"/>
                  <a:pt x="1515" y="103"/>
                </a:cubicBezTo>
                <a:cubicBezTo>
                  <a:pt x="1516" y="104"/>
                  <a:pt x="1516" y="104"/>
                  <a:pt x="1516" y="104"/>
                </a:cubicBezTo>
                <a:cubicBezTo>
                  <a:pt x="1515" y="105"/>
                  <a:pt x="1515" y="105"/>
                  <a:pt x="1515" y="105"/>
                </a:cubicBezTo>
                <a:cubicBezTo>
                  <a:pt x="1516" y="106"/>
                  <a:pt x="1516" y="106"/>
                  <a:pt x="1516" y="106"/>
                </a:cubicBezTo>
                <a:cubicBezTo>
                  <a:pt x="1517" y="105"/>
                  <a:pt x="1517" y="105"/>
                  <a:pt x="1517" y="105"/>
                </a:cubicBezTo>
                <a:cubicBezTo>
                  <a:pt x="1518" y="104"/>
                  <a:pt x="1518" y="104"/>
                  <a:pt x="1518" y="104"/>
                </a:cubicBezTo>
                <a:close/>
                <a:moveTo>
                  <a:pt x="1520" y="164"/>
                </a:moveTo>
                <a:cubicBezTo>
                  <a:pt x="1521" y="164"/>
                  <a:pt x="1521" y="164"/>
                  <a:pt x="1521" y="164"/>
                </a:cubicBezTo>
                <a:cubicBezTo>
                  <a:pt x="1522" y="164"/>
                  <a:pt x="1522" y="164"/>
                  <a:pt x="1522" y="164"/>
                </a:cubicBezTo>
                <a:cubicBezTo>
                  <a:pt x="1521" y="163"/>
                  <a:pt x="1521" y="163"/>
                  <a:pt x="1521" y="163"/>
                </a:cubicBezTo>
                <a:cubicBezTo>
                  <a:pt x="1519" y="164"/>
                  <a:pt x="1519" y="164"/>
                  <a:pt x="1519" y="164"/>
                </a:cubicBezTo>
                <a:cubicBezTo>
                  <a:pt x="1520" y="164"/>
                  <a:pt x="1520" y="164"/>
                  <a:pt x="1520" y="164"/>
                </a:cubicBezTo>
                <a:close/>
                <a:moveTo>
                  <a:pt x="1499" y="142"/>
                </a:moveTo>
                <a:cubicBezTo>
                  <a:pt x="1498" y="142"/>
                  <a:pt x="1498" y="142"/>
                  <a:pt x="1498" y="142"/>
                </a:cubicBezTo>
                <a:cubicBezTo>
                  <a:pt x="1499" y="144"/>
                  <a:pt x="1499" y="144"/>
                  <a:pt x="1499" y="144"/>
                </a:cubicBezTo>
                <a:cubicBezTo>
                  <a:pt x="1500" y="144"/>
                  <a:pt x="1500" y="144"/>
                  <a:pt x="1500" y="144"/>
                </a:cubicBezTo>
                <a:cubicBezTo>
                  <a:pt x="1501" y="144"/>
                  <a:pt x="1501" y="144"/>
                  <a:pt x="1501" y="144"/>
                </a:cubicBezTo>
                <a:cubicBezTo>
                  <a:pt x="1502" y="143"/>
                  <a:pt x="1502" y="143"/>
                  <a:pt x="1502" y="143"/>
                </a:cubicBezTo>
                <a:cubicBezTo>
                  <a:pt x="1502" y="142"/>
                  <a:pt x="1502" y="142"/>
                  <a:pt x="1502" y="142"/>
                </a:cubicBezTo>
                <a:cubicBezTo>
                  <a:pt x="1501" y="142"/>
                  <a:pt x="1501" y="142"/>
                  <a:pt x="1501" y="142"/>
                </a:cubicBezTo>
                <a:cubicBezTo>
                  <a:pt x="1501" y="141"/>
                  <a:pt x="1501" y="141"/>
                  <a:pt x="1501" y="141"/>
                </a:cubicBezTo>
                <a:cubicBezTo>
                  <a:pt x="1501" y="140"/>
                  <a:pt x="1501" y="140"/>
                  <a:pt x="1501" y="140"/>
                </a:cubicBezTo>
                <a:cubicBezTo>
                  <a:pt x="1500" y="140"/>
                  <a:pt x="1500" y="140"/>
                  <a:pt x="1500" y="140"/>
                </a:cubicBezTo>
                <a:cubicBezTo>
                  <a:pt x="1499" y="140"/>
                  <a:pt x="1499" y="140"/>
                  <a:pt x="1499" y="140"/>
                </a:cubicBezTo>
                <a:cubicBezTo>
                  <a:pt x="1499" y="141"/>
                  <a:pt x="1499" y="141"/>
                  <a:pt x="1499" y="141"/>
                </a:cubicBezTo>
                <a:cubicBezTo>
                  <a:pt x="1500" y="142"/>
                  <a:pt x="1500" y="142"/>
                  <a:pt x="1500" y="142"/>
                </a:cubicBezTo>
                <a:cubicBezTo>
                  <a:pt x="1500" y="143"/>
                  <a:pt x="1500" y="143"/>
                  <a:pt x="1500" y="143"/>
                </a:cubicBezTo>
                <a:cubicBezTo>
                  <a:pt x="1499" y="142"/>
                  <a:pt x="1499" y="142"/>
                  <a:pt x="1499" y="142"/>
                </a:cubicBezTo>
                <a:close/>
                <a:moveTo>
                  <a:pt x="1424" y="245"/>
                </a:moveTo>
                <a:cubicBezTo>
                  <a:pt x="1423" y="245"/>
                  <a:pt x="1423" y="245"/>
                  <a:pt x="1423" y="245"/>
                </a:cubicBezTo>
                <a:cubicBezTo>
                  <a:pt x="1423" y="246"/>
                  <a:pt x="1423" y="246"/>
                  <a:pt x="1423" y="246"/>
                </a:cubicBezTo>
                <a:cubicBezTo>
                  <a:pt x="1424" y="246"/>
                  <a:pt x="1424" y="246"/>
                  <a:pt x="1424" y="246"/>
                </a:cubicBezTo>
                <a:cubicBezTo>
                  <a:pt x="1424" y="245"/>
                  <a:pt x="1424" y="245"/>
                  <a:pt x="1424" y="245"/>
                </a:cubicBezTo>
                <a:close/>
                <a:moveTo>
                  <a:pt x="1527" y="159"/>
                </a:moveTo>
                <a:cubicBezTo>
                  <a:pt x="1526" y="159"/>
                  <a:pt x="1526" y="159"/>
                  <a:pt x="1526" y="159"/>
                </a:cubicBezTo>
                <a:cubicBezTo>
                  <a:pt x="1525" y="159"/>
                  <a:pt x="1525" y="159"/>
                  <a:pt x="1525" y="159"/>
                </a:cubicBezTo>
                <a:cubicBezTo>
                  <a:pt x="1525" y="160"/>
                  <a:pt x="1525" y="160"/>
                  <a:pt x="1525" y="160"/>
                </a:cubicBezTo>
                <a:cubicBezTo>
                  <a:pt x="1526" y="160"/>
                  <a:pt x="1526" y="160"/>
                  <a:pt x="1526" y="160"/>
                </a:cubicBezTo>
                <a:cubicBezTo>
                  <a:pt x="1527" y="159"/>
                  <a:pt x="1527" y="159"/>
                  <a:pt x="1527" y="159"/>
                </a:cubicBezTo>
                <a:close/>
                <a:moveTo>
                  <a:pt x="1490" y="273"/>
                </a:moveTo>
                <a:cubicBezTo>
                  <a:pt x="1489" y="273"/>
                  <a:pt x="1489" y="273"/>
                  <a:pt x="1489" y="273"/>
                </a:cubicBezTo>
                <a:cubicBezTo>
                  <a:pt x="1490" y="274"/>
                  <a:pt x="1490" y="274"/>
                  <a:pt x="1490" y="274"/>
                </a:cubicBezTo>
                <a:cubicBezTo>
                  <a:pt x="1491" y="275"/>
                  <a:pt x="1491" y="275"/>
                  <a:pt x="1491" y="275"/>
                </a:cubicBezTo>
                <a:cubicBezTo>
                  <a:pt x="1492" y="275"/>
                  <a:pt x="1492" y="275"/>
                  <a:pt x="1492" y="275"/>
                </a:cubicBezTo>
                <a:cubicBezTo>
                  <a:pt x="1493" y="274"/>
                  <a:pt x="1493" y="274"/>
                  <a:pt x="1493" y="274"/>
                </a:cubicBezTo>
                <a:cubicBezTo>
                  <a:pt x="1492" y="273"/>
                  <a:pt x="1492" y="273"/>
                  <a:pt x="1492" y="273"/>
                </a:cubicBezTo>
                <a:cubicBezTo>
                  <a:pt x="1491" y="273"/>
                  <a:pt x="1491" y="273"/>
                  <a:pt x="1491" y="273"/>
                </a:cubicBezTo>
                <a:cubicBezTo>
                  <a:pt x="1490" y="273"/>
                  <a:pt x="1490" y="273"/>
                  <a:pt x="1490" y="273"/>
                </a:cubicBezTo>
                <a:close/>
                <a:moveTo>
                  <a:pt x="1482" y="185"/>
                </a:moveTo>
                <a:cubicBezTo>
                  <a:pt x="1481" y="188"/>
                  <a:pt x="1481" y="188"/>
                  <a:pt x="1481" y="188"/>
                </a:cubicBezTo>
                <a:cubicBezTo>
                  <a:pt x="1482" y="189"/>
                  <a:pt x="1482" y="189"/>
                  <a:pt x="1482" y="189"/>
                </a:cubicBezTo>
                <a:cubicBezTo>
                  <a:pt x="1483" y="189"/>
                  <a:pt x="1483" y="189"/>
                  <a:pt x="1483" y="189"/>
                </a:cubicBezTo>
                <a:cubicBezTo>
                  <a:pt x="1484" y="189"/>
                  <a:pt x="1484" y="189"/>
                  <a:pt x="1484" y="189"/>
                </a:cubicBezTo>
                <a:cubicBezTo>
                  <a:pt x="1484" y="188"/>
                  <a:pt x="1484" y="188"/>
                  <a:pt x="1484" y="188"/>
                </a:cubicBezTo>
                <a:cubicBezTo>
                  <a:pt x="1484" y="187"/>
                  <a:pt x="1484" y="187"/>
                  <a:pt x="1484" y="187"/>
                </a:cubicBezTo>
                <a:cubicBezTo>
                  <a:pt x="1484" y="186"/>
                  <a:pt x="1484" y="186"/>
                  <a:pt x="1484" y="186"/>
                </a:cubicBezTo>
                <a:cubicBezTo>
                  <a:pt x="1484" y="185"/>
                  <a:pt x="1484" y="185"/>
                  <a:pt x="1484" y="185"/>
                </a:cubicBezTo>
                <a:cubicBezTo>
                  <a:pt x="1483" y="185"/>
                  <a:pt x="1483" y="185"/>
                  <a:pt x="1483" y="185"/>
                </a:cubicBezTo>
                <a:cubicBezTo>
                  <a:pt x="1482" y="185"/>
                  <a:pt x="1482" y="185"/>
                  <a:pt x="1482" y="185"/>
                </a:cubicBezTo>
                <a:close/>
                <a:moveTo>
                  <a:pt x="1428" y="250"/>
                </a:moveTo>
                <a:cubicBezTo>
                  <a:pt x="1428" y="248"/>
                  <a:pt x="1428" y="248"/>
                  <a:pt x="1428" y="248"/>
                </a:cubicBezTo>
                <a:cubicBezTo>
                  <a:pt x="1426" y="247"/>
                  <a:pt x="1426" y="247"/>
                  <a:pt x="1426" y="247"/>
                </a:cubicBezTo>
                <a:cubicBezTo>
                  <a:pt x="1425" y="246"/>
                  <a:pt x="1425" y="246"/>
                  <a:pt x="1425" y="246"/>
                </a:cubicBezTo>
                <a:cubicBezTo>
                  <a:pt x="1425" y="247"/>
                  <a:pt x="1425" y="247"/>
                  <a:pt x="1425" y="247"/>
                </a:cubicBezTo>
                <a:cubicBezTo>
                  <a:pt x="1426" y="248"/>
                  <a:pt x="1426" y="248"/>
                  <a:pt x="1426" y="248"/>
                </a:cubicBezTo>
                <a:cubicBezTo>
                  <a:pt x="1428" y="250"/>
                  <a:pt x="1428" y="250"/>
                  <a:pt x="1428" y="250"/>
                </a:cubicBezTo>
                <a:close/>
                <a:moveTo>
                  <a:pt x="1539" y="209"/>
                </a:moveTo>
                <a:cubicBezTo>
                  <a:pt x="1538" y="208"/>
                  <a:pt x="1538" y="208"/>
                  <a:pt x="1538" y="208"/>
                </a:cubicBezTo>
                <a:cubicBezTo>
                  <a:pt x="1538" y="209"/>
                  <a:pt x="1538" y="209"/>
                  <a:pt x="1538" y="209"/>
                </a:cubicBezTo>
                <a:cubicBezTo>
                  <a:pt x="1538" y="210"/>
                  <a:pt x="1538" y="210"/>
                  <a:pt x="1538" y="210"/>
                </a:cubicBezTo>
                <a:cubicBezTo>
                  <a:pt x="1539" y="210"/>
                  <a:pt x="1539" y="210"/>
                  <a:pt x="1539" y="210"/>
                </a:cubicBezTo>
                <a:cubicBezTo>
                  <a:pt x="1539" y="209"/>
                  <a:pt x="1539" y="209"/>
                  <a:pt x="1539" y="209"/>
                </a:cubicBezTo>
                <a:close/>
                <a:moveTo>
                  <a:pt x="2090" y="320"/>
                </a:moveTo>
                <a:cubicBezTo>
                  <a:pt x="2091" y="321"/>
                  <a:pt x="2091" y="321"/>
                  <a:pt x="2091" y="321"/>
                </a:cubicBezTo>
                <a:cubicBezTo>
                  <a:pt x="2092" y="321"/>
                  <a:pt x="2092" y="321"/>
                  <a:pt x="2092" y="321"/>
                </a:cubicBezTo>
                <a:cubicBezTo>
                  <a:pt x="2094" y="321"/>
                  <a:pt x="2094" y="321"/>
                  <a:pt x="2094" y="321"/>
                </a:cubicBezTo>
                <a:cubicBezTo>
                  <a:pt x="2093" y="320"/>
                  <a:pt x="2093" y="320"/>
                  <a:pt x="2093" y="320"/>
                </a:cubicBezTo>
                <a:cubicBezTo>
                  <a:pt x="2091" y="320"/>
                  <a:pt x="2091" y="320"/>
                  <a:pt x="2091" y="320"/>
                </a:cubicBezTo>
                <a:cubicBezTo>
                  <a:pt x="2091" y="319"/>
                  <a:pt x="2091" y="319"/>
                  <a:pt x="2091" y="319"/>
                </a:cubicBezTo>
                <a:cubicBezTo>
                  <a:pt x="2089" y="319"/>
                  <a:pt x="2089" y="319"/>
                  <a:pt x="2089" y="319"/>
                </a:cubicBezTo>
                <a:cubicBezTo>
                  <a:pt x="2088" y="318"/>
                  <a:pt x="2088" y="318"/>
                  <a:pt x="2088" y="318"/>
                </a:cubicBezTo>
                <a:cubicBezTo>
                  <a:pt x="2087" y="317"/>
                  <a:pt x="2087" y="317"/>
                  <a:pt x="2087" y="317"/>
                </a:cubicBezTo>
                <a:cubicBezTo>
                  <a:pt x="2086" y="318"/>
                  <a:pt x="2086" y="318"/>
                  <a:pt x="2086" y="318"/>
                </a:cubicBezTo>
                <a:cubicBezTo>
                  <a:pt x="2087" y="319"/>
                  <a:pt x="2087" y="319"/>
                  <a:pt x="2087" y="319"/>
                </a:cubicBezTo>
                <a:cubicBezTo>
                  <a:pt x="2088" y="319"/>
                  <a:pt x="2088" y="319"/>
                  <a:pt x="2088" y="319"/>
                </a:cubicBezTo>
                <a:cubicBezTo>
                  <a:pt x="2090" y="320"/>
                  <a:pt x="2090" y="320"/>
                  <a:pt x="2090" y="320"/>
                </a:cubicBezTo>
                <a:close/>
                <a:moveTo>
                  <a:pt x="1968" y="104"/>
                </a:moveTo>
                <a:cubicBezTo>
                  <a:pt x="1969" y="103"/>
                  <a:pt x="1969" y="103"/>
                  <a:pt x="1969" y="103"/>
                </a:cubicBezTo>
                <a:cubicBezTo>
                  <a:pt x="1968" y="103"/>
                  <a:pt x="1968" y="103"/>
                  <a:pt x="1968" y="103"/>
                </a:cubicBezTo>
                <a:cubicBezTo>
                  <a:pt x="1968" y="104"/>
                  <a:pt x="1968" y="104"/>
                  <a:pt x="1968" y="104"/>
                </a:cubicBezTo>
                <a:close/>
                <a:moveTo>
                  <a:pt x="2082" y="318"/>
                </a:moveTo>
                <a:cubicBezTo>
                  <a:pt x="2081" y="318"/>
                  <a:pt x="2081" y="318"/>
                  <a:pt x="2081" y="318"/>
                </a:cubicBezTo>
                <a:cubicBezTo>
                  <a:pt x="2079" y="317"/>
                  <a:pt x="2079" y="317"/>
                  <a:pt x="2079" y="317"/>
                </a:cubicBezTo>
                <a:cubicBezTo>
                  <a:pt x="2079" y="316"/>
                  <a:pt x="2079" y="316"/>
                  <a:pt x="2079" y="316"/>
                </a:cubicBezTo>
                <a:cubicBezTo>
                  <a:pt x="2078" y="315"/>
                  <a:pt x="2078" y="315"/>
                  <a:pt x="2078" y="315"/>
                </a:cubicBezTo>
                <a:cubicBezTo>
                  <a:pt x="2077" y="314"/>
                  <a:pt x="2077" y="314"/>
                  <a:pt x="2077" y="314"/>
                </a:cubicBezTo>
                <a:cubicBezTo>
                  <a:pt x="2077" y="313"/>
                  <a:pt x="2077" y="313"/>
                  <a:pt x="2077" y="313"/>
                </a:cubicBezTo>
                <a:cubicBezTo>
                  <a:pt x="2076" y="313"/>
                  <a:pt x="2076" y="313"/>
                  <a:pt x="2076" y="313"/>
                </a:cubicBezTo>
                <a:cubicBezTo>
                  <a:pt x="2075" y="313"/>
                  <a:pt x="2075" y="313"/>
                  <a:pt x="2075" y="313"/>
                </a:cubicBezTo>
                <a:cubicBezTo>
                  <a:pt x="2074" y="313"/>
                  <a:pt x="2074" y="313"/>
                  <a:pt x="2074" y="313"/>
                </a:cubicBezTo>
                <a:cubicBezTo>
                  <a:pt x="2073" y="314"/>
                  <a:pt x="2073" y="314"/>
                  <a:pt x="2073" y="314"/>
                </a:cubicBezTo>
                <a:cubicBezTo>
                  <a:pt x="2073" y="315"/>
                  <a:pt x="2073" y="315"/>
                  <a:pt x="2073" y="315"/>
                </a:cubicBezTo>
                <a:cubicBezTo>
                  <a:pt x="2074" y="315"/>
                  <a:pt x="2074" y="315"/>
                  <a:pt x="2074" y="315"/>
                </a:cubicBezTo>
                <a:cubicBezTo>
                  <a:pt x="2075" y="315"/>
                  <a:pt x="2075" y="315"/>
                  <a:pt x="2075" y="315"/>
                </a:cubicBezTo>
                <a:cubicBezTo>
                  <a:pt x="2076" y="316"/>
                  <a:pt x="2076" y="316"/>
                  <a:pt x="2076" y="316"/>
                </a:cubicBezTo>
                <a:cubicBezTo>
                  <a:pt x="2077" y="318"/>
                  <a:pt x="2077" y="318"/>
                  <a:pt x="2077" y="318"/>
                </a:cubicBezTo>
                <a:cubicBezTo>
                  <a:pt x="2078" y="318"/>
                  <a:pt x="2078" y="318"/>
                  <a:pt x="2078" y="318"/>
                </a:cubicBezTo>
                <a:cubicBezTo>
                  <a:pt x="2079" y="319"/>
                  <a:pt x="2079" y="319"/>
                  <a:pt x="2079" y="319"/>
                </a:cubicBezTo>
                <a:cubicBezTo>
                  <a:pt x="2080" y="319"/>
                  <a:pt x="2080" y="319"/>
                  <a:pt x="2080" y="319"/>
                </a:cubicBezTo>
                <a:cubicBezTo>
                  <a:pt x="2081" y="320"/>
                  <a:pt x="2081" y="320"/>
                  <a:pt x="2081" y="320"/>
                </a:cubicBezTo>
                <a:cubicBezTo>
                  <a:pt x="2083" y="320"/>
                  <a:pt x="2083" y="320"/>
                  <a:pt x="2083" y="320"/>
                </a:cubicBezTo>
                <a:cubicBezTo>
                  <a:pt x="2082" y="318"/>
                  <a:pt x="2082" y="318"/>
                  <a:pt x="2082" y="318"/>
                </a:cubicBezTo>
                <a:close/>
                <a:moveTo>
                  <a:pt x="1396" y="154"/>
                </a:moveTo>
                <a:cubicBezTo>
                  <a:pt x="1394" y="155"/>
                  <a:pt x="1394" y="155"/>
                  <a:pt x="1394" y="155"/>
                </a:cubicBezTo>
                <a:cubicBezTo>
                  <a:pt x="1393" y="156"/>
                  <a:pt x="1393" y="156"/>
                  <a:pt x="1393" y="156"/>
                </a:cubicBezTo>
                <a:cubicBezTo>
                  <a:pt x="1394" y="156"/>
                  <a:pt x="1394" y="156"/>
                  <a:pt x="1394" y="156"/>
                </a:cubicBezTo>
                <a:cubicBezTo>
                  <a:pt x="1396" y="154"/>
                  <a:pt x="1396" y="154"/>
                  <a:pt x="1396" y="154"/>
                </a:cubicBezTo>
                <a:close/>
                <a:moveTo>
                  <a:pt x="1532" y="162"/>
                </a:moveTo>
                <a:cubicBezTo>
                  <a:pt x="1531" y="162"/>
                  <a:pt x="1531" y="162"/>
                  <a:pt x="1531" y="162"/>
                </a:cubicBezTo>
                <a:cubicBezTo>
                  <a:pt x="1530" y="161"/>
                  <a:pt x="1530" y="161"/>
                  <a:pt x="1530" y="161"/>
                </a:cubicBezTo>
                <a:cubicBezTo>
                  <a:pt x="1531" y="163"/>
                  <a:pt x="1531" y="163"/>
                  <a:pt x="1531" y="163"/>
                </a:cubicBezTo>
                <a:cubicBezTo>
                  <a:pt x="1532" y="162"/>
                  <a:pt x="1532" y="162"/>
                  <a:pt x="1532" y="162"/>
                </a:cubicBezTo>
                <a:close/>
                <a:moveTo>
                  <a:pt x="1439" y="52"/>
                </a:moveTo>
                <a:cubicBezTo>
                  <a:pt x="1439" y="52"/>
                  <a:pt x="1439" y="52"/>
                  <a:pt x="1441" y="52"/>
                </a:cubicBezTo>
                <a:cubicBezTo>
                  <a:pt x="1441" y="52"/>
                  <a:pt x="1441" y="52"/>
                  <a:pt x="1443" y="52"/>
                </a:cubicBezTo>
                <a:cubicBezTo>
                  <a:pt x="1443" y="52"/>
                  <a:pt x="1443" y="52"/>
                  <a:pt x="1443" y="51"/>
                </a:cubicBezTo>
                <a:cubicBezTo>
                  <a:pt x="1443" y="51"/>
                  <a:pt x="1443" y="51"/>
                  <a:pt x="1443" y="49"/>
                </a:cubicBezTo>
                <a:cubicBezTo>
                  <a:pt x="1443" y="49"/>
                  <a:pt x="1443" y="49"/>
                  <a:pt x="1441" y="49"/>
                </a:cubicBezTo>
                <a:cubicBezTo>
                  <a:pt x="1441" y="49"/>
                  <a:pt x="1441" y="49"/>
                  <a:pt x="1439" y="49"/>
                </a:cubicBezTo>
                <a:cubicBezTo>
                  <a:pt x="1439" y="49"/>
                  <a:pt x="1439" y="49"/>
                  <a:pt x="1437" y="50"/>
                </a:cubicBezTo>
                <a:cubicBezTo>
                  <a:pt x="1437" y="50"/>
                  <a:pt x="1437" y="50"/>
                  <a:pt x="1437" y="51"/>
                </a:cubicBezTo>
                <a:cubicBezTo>
                  <a:pt x="1437" y="51"/>
                  <a:pt x="1437" y="51"/>
                  <a:pt x="1438" y="52"/>
                </a:cubicBezTo>
                <a:lnTo>
                  <a:pt x="1439" y="52"/>
                </a:lnTo>
                <a:close/>
                <a:moveTo>
                  <a:pt x="1442" y="78"/>
                </a:moveTo>
                <a:cubicBezTo>
                  <a:pt x="1441" y="77"/>
                  <a:pt x="1441" y="77"/>
                  <a:pt x="1441" y="77"/>
                </a:cubicBezTo>
                <a:cubicBezTo>
                  <a:pt x="1441" y="78"/>
                  <a:pt x="1441" y="78"/>
                  <a:pt x="1441" y="78"/>
                </a:cubicBezTo>
                <a:cubicBezTo>
                  <a:pt x="1440" y="78"/>
                  <a:pt x="1440" y="78"/>
                  <a:pt x="1440" y="78"/>
                </a:cubicBezTo>
                <a:cubicBezTo>
                  <a:pt x="1441" y="79"/>
                  <a:pt x="1441" y="79"/>
                  <a:pt x="1441" y="79"/>
                </a:cubicBezTo>
                <a:cubicBezTo>
                  <a:pt x="1442" y="79"/>
                  <a:pt x="1442" y="79"/>
                  <a:pt x="1442" y="79"/>
                </a:cubicBezTo>
                <a:cubicBezTo>
                  <a:pt x="1443" y="80"/>
                  <a:pt x="1443" y="80"/>
                  <a:pt x="1443" y="80"/>
                </a:cubicBezTo>
                <a:cubicBezTo>
                  <a:pt x="1444" y="80"/>
                  <a:pt x="1444" y="80"/>
                  <a:pt x="1444" y="80"/>
                </a:cubicBezTo>
                <a:cubicBezTo>
                  <a:pt x="1445" y="79"/>
                  <a:pt x="1445" y="79"/>
                  <a:pt x="1445" y="79"/>
                </a:cubicBezTo>
                <a:cubicBezTo>
                  <a:pt x="1445" y="78"/>
                  <a:pt x="1445" y="78"/>
                  <a:pt x="1445" y="78"/>
                </a:cubicBezTo>
                <a:cubicBezTo>
                  <a:pt x="1443" y="78"/>
                  <a:pt x="1443" y="78"/>
                  <a:pt x="1443" y="78"/>
                </a:cubicBezTo>
                <a:cubicBezTo>
                  <a:pt x="1442" y="78"/>
                  <a:pt x="1442" y="78"/>
                  <a:pt x="1442" y="78"/>
                </a:cubicBezTo>
                <a:close/>
                <a:moveTo>
                  <a:pt x="1460" y="188"/>
                </a:moveTo>
                <a:cubicBezTo>
                  <a:pt x="1460" y="189"/>
                  <a:pt x="1460" y="189"/>
                  <a:pt x="1460" y="189"/>
                </a:cubicBezTo>
                <a:cubicBezTo>
                  <a:pt x="1461" y="190"/>
                  <a:pt x="1461" y="190"/>
                  <a:pt x="1461" y="190"/>
                </a:cubicBezTo>
                <a:cubicBezTo>
                  <a:pt x="1462" y="190"/>
                  <a:pt x="1462" y="190"/>
                  <a:pt x="1462" y="190"/>
                </a:cubicBezTo>
                <a:cubicBezTo>
                  <a:pt x="1462" y="189"/>
                  <a:pt x="1462" y="189"/>
                  <a:pt x="1462" y="189"/>
                </a:cubicBezTo>
                <a:cubicBezTo>
                  <a:pt x="1463" y="190"/>
                  <a:pt x="1463" y="190"/>
                  <a:pt x="1463" y="190"/>
                </a:cubicBezTo>
                <a:cubicBezTo>
                  <a:pt x="1464" y="190"/>
                  <a:pt x="1464" y="190"/>
                  <a:pt x="1464" y="190"/>
                </a:cubicBezTo>
                <a:cubicBezTo>
                  <a:pt x="1465" y="190"/>
                  <a:pt x="1465" y="190"/>
                  <a:pt x="1465" y="190"/>
                </a:cubicBezTo>
                <a:cubicBezTo>
                  <a:pt x="1465" y="189"/>
                  <a:pt x="1465" y="189"/>
                  <a:pt x="1465" y="189"/>
                </a:cubicBezTo>
                <a:cubicBezTo>
                  <a:pt x="1467" y="188"/>
                  <a:pt x="1467" y="188"/>
                  <a:pt x="1467" y="188"/>
                </a:cubicBezTo>
                <a:cubicBezTo>
                  <a:pt x="1468" y="187"/>
                  <a:pt x="1468" y="187"/>
                  <a:pt x="1468" y="187"/>
                </a:cubicBezTo>
                <a:cubicBezTo>
                  <a:pt x="1467" y="185"/>
                  <a:pt x="1467" y="185"/>
                  <a:pt x="1467" y="185"/>
                </a:cubicBezTo>
                <a:cubicBezTo>
                  <a:pt x="1466" y="184"/>
                  <a:pt x="1466" y="184"/>
                  <a:pt x="1466" y="184"/>
                </a:cubicBezTo>
                <a:cubicBezTo>
                  <a:pt x="1466" y="183"/>
                  <a:pt x="1466" y="183"/>
                  <a:pt x="1466" y="183"/>
                </a:cubicBezTo>
                <a:cubicBezTo>
                  <a:pt x="1464" y="182"/>
                  <a:pt x="1464" y="182"/>
                  <a:pt x="1464" y="182"/>
                </a:cubicBezTo>
                <a:cubicBezTo>
                  <a:pt x="1463" y="182"/>
                  <a:pt x="1463" y="182"/>
                  <a:pt x="1463" y="182"/>
                </a:cubicBezTo>
                <a:cubicBezTo>
                  <a:pt x="1462" y="183"/>
                  <a:pt x="1462" y="183"/>
                  <a:pt x="1462" y="183"/>
                </a:cubicBezTo>
                <a:cubicBezTo>
                  <a:pt x="1461" y="183"/>
                  <a:pt x="1461" y="183"/>
                  <a:pt x="1461" y="183"/>
                </a:cubicBezTo>
                <a:cubicBezTo>
                  <a:pt x="1459" y="184"/>
                  <a:pt x="1459" y="184"/>
                  <a:pt x="1459" y="184"/>
                </a:cubicBezTo>
                <a:cubicBezTo>
                  <a:pt x="1459" y="185"/>
                  <a:pt x="1459" y="185"/>
                  <a:pt x="1459" y="185"/>
                </a:cubicBezTo>
                <a:cubicBezTo>
                  <a:pt x="1460" y="186"/>
                  <a:pt x="1460" y="186"/>
                  <a:pt x="1460" y="186"/>
                </a:cubicBezTo>
                <a:cubicBezTo>
                  <a:pt x="1460" y="188"/>
                  <a:pt x="1460" y="188"/>
                  <a:pt x="1460" y="188"/>
                </a:cubicBezTo>
                <a:close/>
                <a:moveTo>
                  <a:pt x="1347" y="85"/>
                </a:moveTo>
                <a:cubicBezTo>
                  <a:pt x="1348" y="86"/>
                  <a:pt x="1348" y="86"/>
                  <a:pt x="1348" y="86"/>
                </a:cubicBezTo>
                <a:cubicBezTo>
                  <a:pt x="1348" y="85"/>
                  <a:pt x="1348" y="85"/>
                  <a:pt x="1348" y="85"/>
                </a:cubicBezTo>
                <a:cubicBezTo>
                  <a:pt x="1348" y="84"/>
                  <a:pt x="1348" y="84"/>
                  <a:pt x="1348" y="84"/>
                </a:cubicBezTo>
                <a:cubicBezTo>
                  <a:pt x="1347" y="84"/>
                  <a:pt x="1347" y="84"/>
                  <a:pt x="1347" y="84"/>
                </a:cubicBezTo>
                <a:cubicBezTo>
                  <a:pt x="1347" y="85"/>
                  <a:pt x="1347" y="85"/>
                  <a:pt x="1347" y="85"/>
                </a:cubicBezTo>
                <a:close/>
                <a:moveTo>
                  <a:pt x="1290" y="361"/>
                </a:moveTo>
                <a:cubicBezTo>
                  <a:pt x="1288" y="359"/>
                  <a:pt x="1288" y="359"/>
                  <a:pt x="1288" y="359"/>
                </a:cubicBezTo>
                <a:cubicBezTo>
                  <a:pt x="1288" y="361"/>
                  <a:pt x="1288" y="361"/>
                  <a:pt x="1288" y="361"/>
                </a:cubicBezTo>
                <a:cubicBezTo>
                  <a:pt x="1289" y="361"/>
                  <a:pt x="1289" y="361"/>
                  <a:pt x="1289" y="361"/>
                </a:cubicBezTo>
                <a:cubicBezTo>
                  <a:pt x="1290" y="361"/>
                  <a:pt x="1290" y="361"/>
                  <a:pt x="1290" y="361"/>
                </a:cubicBezTo>
                <a:close/>
                <a:moveTo>
                  <a:pt x="1404" y="263"/>
                </a:moveTo>
                <a:cubicBezTo>
                  <a:pt x="1405" y="263"/>
                  <a:pt x="1405" y="263"/>
                  <a:pt x="1405" y="263"/>
                </a:cubicBezTo>
                <a:cubicBezTo>
                  <a:pt x="1406" y="263"/>
                  <a:pt x="1406" y="263"/>
                  <a:pt x="1406" y="263"/>
                </a:cubicBezTo>
                <a:cubicBezTo>
                  <a:pt x="1405" y="262"/>
                  <a:pt x="1405" y="262"/>
                  <a:pt x="1405" y="262"/>
                </a:cubicBezTo>
                <a:cubicBezTo>
                  <a:pt x="1404" y="263"/>
                  <a:pt x="1404" y="263"/>
                  <a:pt x="1404" y="263"/>
                </a:cubicBezTo>
                <a:close/>
                <a:moveTo>
                  <a:pt x="1320" y="309"/>
                </a:moveTo>
                <a:cubicBezTo>
                  <a:pt x="1319" y="308"/>
                  <a:pt x="1319" y="308"/>
                  <a:pt x="1319" y="308"/>
                </a:cubicBezTo>
                <a:cubicBezTo>
                  <a:pt x="1319" y="307"/>
                  <a:pt x="1319" y="307"/>
                  <a:pt x="1319" y="307"/>
                </a:cubicBezTo>
                <a:cubicBezTo>
                  <a:pt x="1318" y="307"/>
                  <a:pt x="1318" y="307"/>
                  <a:pt x="1318" y="307"/>
                </a:cubicBezTo>
                <a:cubicBezTo>
                  <a:pt x="1318" y="308"/>
                  <a:pt x="1318" y="308"/>
                  <a:pt x="1318" y="308"/>
                </a:cubicBezTo>
                <a:cubicBezTo>
                  <a:pt x="1319" y="309"/>
                  <a:pt x="1319" y="309"/>
                  <a:pt x="1319" y="309"/>
                </a:cubicBezTo>
                <a:cubicBezTo>
                  <a:pt x="1319" y="310"/>
                  <a:pt x="1319" y="310"/>
                  <a:pt x="1319" y="310"/>
                </a:cubicBezTo>
                <a:cubicBezTo>
                  <a:pt x="1320" y="309"/>
                  <a:pt x="1320" y="309"/>
                  <a:pt x="1320" y="309"/>
                </a:cubicBezTo>
                <a:close/>
                <a:moveTo>
                  <a:pt x="1422" y="256"/>
                </a:moveTo>
                <a:cubicBezTo>
                  <a:pt x="1423" y="256"/>
                  <a:pt x="1423" y="256"/>
                  <a:pt x="1423" y="256"/>
                </a:cubicBezTo>
                <a:cubicBezTo>
                  <a:pt x="1422" y="255"/>
                  <a:pt x="1422" y="255"/>
                  <a:pt x="1422" y="255"/>
                </a:cubicBezTo>
                <a:cubicBezTo>
                  <a:pt x="1420" y="256"/>
                  <a:pt x="1420" y="256"/>
                  <a:pt x="1420" y="256"/>
                </a:cubicBezTo>
                <a:cubicBezTo>
                  <a:pt x="1419" y="257"/>
                  <a:pt x="1419" y="257"/>
                  <a:pt x="1419" y="257"/>
                </a:cubicBezTo>
                <a:cubicBezTo>
                  <a:pt x="1420" y="257"/>
                  <a:pt x="1420" y="257"/>
                  <a:pt x="1420" y="257"/>
                </a:cubicBezTo>
                <a:cubicBezTo>
                  <a:pt x="1422" y="256"/>
                  <a:pt x="1422" y="256"/>
                  <a:pt x="1422" y="256"/>
                </a:cubicBezTo>
                <a:close/>
                <a:moveTo>
                  <a:pt x="1346" y="87"/>
                </a:moveTo>
                <a:cubicBezTo>
                  <a:pt x="1346" y="86"/>
                  <a:pt x="1346" y="86"/>
                  <a:pt x="1346" y="86"/>
                </a:cubicBezTo>
                <a:cubicBezTo>
                  <a:pt x="1346" y="85"/>
                  <a:pt x="1346" y="85"/>
                  <a:pt x="1346" y="85"/>
                </a:cubicBezTo>
                <a:cubicBezTo>
                  <a:pt x="1345" y="85"/>
                  <a:pt x="1345" y="85"/>
                  <a:pt x="1345" y="85"/>
                </a:cubicBezTo>
                <a:cubicBezTo>
                  <a:pt x="1344" y="84"/>
                  <a:pt x="1344" y="84"/>
                  <a:pt x="1344" y="84"/>
                </a:cubicBezTo>
                <a:cubicBezTo>
                  <a:pt x="1343" y="84"/>
                  <a:pt x="1343" y="84"/>
                  <a:pt x="1343" y="84"/>
                </a:cubicBezTo>
                <a:cubicBezTo>
                  <a:pt x="1342" y="84"/>
                  <a:pt x="1342" y="84"/>
                  <a:pt x="1342" y="84"/>
                </a:cubicBezTo>
                <a:cubicBezTo>
                  <a:pt x="1343" y="85"/>
                  <a:pt x="1343" y="85"/>
                  <a:pt x="1343" y="85"/>
                </a:cubicBezTo>
                <a:cubicBezTo>
                  <a:pt x="1343" y="86"/>
                  <a:pt x="1343" y="86"/>
                  <a:pt x="1343" y="86"/>
                </a:cubicBezTo>
                <a:cubicBezTo>
                  <a:pt x="1342" y="87"/>
                  <a:pt x="1342" y="87"/>
                  <a:pt x="1342" y="87"/>
                </a:cubicBezTo>
                <a:cubicBezTo>
                  <a:pt x="1342" y="88"/>
                  <a:pt x="1342" y="88"/>
                  <a:pt x="1342" y="88"/>
                </a:cubicBezTo>
                <a:cubicBezTo>
                  <a:pt x="1344" y="88"/>
                  <a:pt x="1344" y="88"/>
                  <a:pt x="1344" y="88"/>
                </a:cubicBezTo>
                <a:cubicBezTo>
                  <a:pt x="1346" y="87"/>
                  <a:pt x="1346" y="87"/>
                  <a:pt x="1346" y="87"/>
                </a:cubicBezTo>
                <a:close/>
                <a:moveTo>
                  <a:pt x="1480" y="32"/>
                </a:moveTo>
                <a:cubicBezTo>
                  <a:pt x="1480" y="32"/>
                  <a:pt x="1480" y="32"/>
                  <a:pt x="1481" y="31"/>
                </a:cubicBezTo>
                <a:cubicBezTo>
                  <a:pt x="1481" y="31"/>
                  <a:pt x="1481" y="31"/>
                  <a:pt x="1482" y="30"/>
                </a:cubicBezTo>
                <a:cubicBezTo>
                  <a:pt x="1482" y="30"/>
                  <a:pt x="1482" y="30"/>
                  <a:pt x="1480" y="29"/>
                </a:cubicBezTo>
                <a:cubicBezTo>
                  <a:pt x="1480" y="29"/>
                  <a:pt x="1480" y="29"/>
                  <a:pt x="1479" y="29"/>
                </a:cubicBezTo>
                <a:cubicBezTo>
                  <a:pt x="1479" y="29"/>
                  <a:pt x="1479" y="29"/>
                  <a:pt x="1478" y="31"/>
                </a:cubicBezTo>
                <a:cubicBezTo>
                  <a:pt x="1478" y="31"/>
                  <a:pt x="1478" y="31"/>
                  <a:pt x="1477" y="32"/>
                </a:cubicBezTo>
                <a:cubicBezTo>
                  <a:pt x="1477" y="32"/>
                  <a:pt x="1477" y="32"/>
                  <a:pt x="1479" y="33"/>
                </a:cubicBezTo>
                <a:cubicBezTo>
                  <a:pt x="1479" y="33"/>
                  <a:pt x="1479" y="33"/>
                  <a:pt x="1480" y="32"/>
                </a:cubicBezTo>
                <a:close/>
                <a:moveTo>
                  <a:pt x="1545" y="55"/>
                </a:moveTo>
                <a:cubicBezTo>
                  <a:pt x="1545" y="57"/>
                  <a:pt x="1545" y="57"/>
                  <a:pt x="1545" y="57"/>
                </a:cubicBezTo>
                <a:cubicBezTo>
                  <a:pt x="1546" y="57"/>
                  <a:pt x="1546" y="57"/>
                  <a:pt x="1546" y="57"/>
                </a:cubicBezTo>
                <a:cubicBezTo>
                  <a:pt x="1547" y="58"/>
                  <a:pt x="1547" y="58"/>
                  <a:pt x="1547" y="58"/>
                </a:cubicBezTo>
                <a:cubicBezTo>
                  <a:pt x="1547" y="59"/>
                  <a:pt x="1547" y="59"/>
                  <a:pt x="1547" y="59"/>
                </a:cubicBezTo>
                <a:cubicBezTo>
                  <a:pt x="1548" y="62"/>
                  <a:pt x="1548" y="62"/>
                  <a:pt x="1548" y="62"/>
                </a:cubicBezTo>
                <a:cubicBezTo>
                  <a:pt x="1549" y="63"/>
                  <a:pt x="1549" y="63"/>
                  <a:pt x="1549" y="63"/>
                </a:cubicBezTo>
                <a:cubicBezTo>
                  <a:pt x="1550" y="63"/>
                  <a:pt x="1550" y="63"/>
                  <a:pt x="1550" y="63"/>
                </a:cubicBezTo>
                <a:cubicBezTo>
                  <a:pt x="1549" y="64"/>
                  <a:pt x="1549" y="64"/>
                  <a:pt x="1549" y="64"/>
                </a:cubicBezTo>
                <a:cubicBezTo>
                  <a:pt x="1548" y="64"/>
                  <a:pt x="1548" y="64"/>
                  <a:pt x="1548" y="64"/>
                </a:cubicBezTo>
                <a:cubicBezTo>
                  <a:pt x="1547" y="66"/>
                  <a:pt x="1547" y="66"/>
                  <a:pt x="1547" y="66"/>
                </a:cubicBezTo>
                <a:cubicBezTo>
                  <a:pt x="1549" y="69"/>
                  <a:pt x="1549" y="69"/>
                  <a:pt x="1549" y="69"/>
                </a:cubicBezTo>
                <a:cubicBezTo>
                  <a:pt x="1549" y="70"/>
                  <a:pt x="1549" y="70"/>
                  <a:pt x="1549" y="70"/>
                </a:cubicBezTo>
                <a:cubicBezTo>
                  <a:pt x="1549" y="72"/>
                  <a:pt x="1549" y="72"/>
                  <a:pt x="1549" y="72"/>
                </a:cubicBezTo>
                <a:cubicBezTo>
                  <a:pt x="1550" y="72"/>
                  <a:pt x="1550" y="72"/>
                  <a:pt x="1550" y="72"/>
                </a:cubicBezTo>
                <a:cubicBezTo>
                  <a:pt x="1550" y="73"/>
                  <a:pt x="1550" y="73"/>
                  <a:pt x="1550" y="73"/>
                </a:cubicBezTo>
                <a:cubicBezTo>
                  <a:pt x="1549" y="74"/>
                  <a:pt x="1549" y="74"/>
                  <a:pt x="1549" y="74"/>
                </a:cubicBezTo>
                <a:cubicBezTo>
                  <a:pt x="1550" y="76"/>
                  <a:pt x="1550" y="76"/>
                  <a:pt x="1550" y="76"/>
                </a:cubicBezTo>
                <a:cubicBezTo>
                  <a:pt x="1551" y="78"/>
                  <a:pt x="1551" y="78"/>
                  <a:pt x="1551" y="78"/>
                </a:cubicBezTo>
                <a:cubicBezTo>
                  <a:pt x="1552" y="79"/>
                  <a:pt x="1552" y="79"/>
                  <a:pt x="1552" y="79"/>
                </a:cubicBezTo>
                <a:cubicBezTo>
                  <a:pt x="1552" y="80"/>
                  <a:pt x="1552" y="80"/>
                  <a:pt x="1552" y="80"/>
                </a:cubicBezTo>
                <a:cubicBezTo>
                  <a:pt x="1553" y="81"/>
                  <a:pt x="1553" y="81"/>
                  <a:pt x="1553" y="81"/>
                </a:cubicBezTo>
                <a:cubicBezTo>
                  <a:pt x="1553" y="80"/>
                  <a:pt x="1554" y="80"/>
                  <a:pt x="1554" y="80"/>
                </a:cubicBezTo>
                <a:cubicBezTo>
                  <a:pt x="1555" y="79"/>
                  <a:pt x="1555" y="79"/>
                  <a:pt x="1555" y="79"/>
                </a:cubicBezTo>
                <a:cubicBezTo>
                  <a:pt x="1556" y="77"/>
                  <a:pt x="1556" y="77"/>
                  <a:pt x="1556" y="77"/>
                </a:cubicBezTo>
                <a:cubicBezTo>
                  <a:pt x="1557" y="76"/>
                  <a:pt x="1557" y="76"/>
                  <a:pt x="1557" y="76"/>
                </a:cubicBezTo>
                <a:cubicBezTo>
                  <a:pt x="1557" y="75"/>
                  <a:pt x="1557" y="75"/>
                  <a:pt x="1557" y="75"/>
                </a:cubicBezTo>
                <a:cubicBezTo>
                  <a:pt x="1557" y="74"/>
                  <a:pt x="1557" y="74"/>
                  <a:pt x="1557" y="74"/>
                </a:cubicBezTo>
                <a:cubicBezTo>
                  <a:pt x="1560" y="73"/>
                  <a:pt x="1560" y="73"/>
                  <a:pt x="1560" y="73"/>
                </a:cubicBezTo>
                <a:cubicBezTo>
                  <a:pt x="1561" y="72"/>
                  <a:pt x="1561" y="72"/>
                  <a:pt x="1561" y="72"/>
                </a:cubicBezTo>
                <a:cubicBezTo>
                  <a:pt x="1562" y="73"/>
                  <a:pt x="1562" y="73"/>
                  <a:pt x="1562" y="73"/>
                </a:cubicBezTo>
                <a:cubicBezTo>
                  <a:pt x="1563" y="73"/>
                  <a:pt x="1563" y="73"/>
                  <a:pt x="1563" y="73"/>
                </a:cubicBezTo>
                <a:cubicBezTo>
                  <a:pt x="1563" y="72"/>
                  <a:pt x="1563" y="72"/>
                  <a:pt x="1563" y="72"/>
                </a:cubicBezTo>
                <a:cubicBezTo>
                  <a:pt x="1564" y="71"/>
                  <a:pt x="1564" y="71"/>
                  <a:pt x="1564" y="71"/>
                </a:cubicBezTo>
                <a:cubicBezTo>
                  <a:pt x="1565" y="70"/>
                  <a:pt x="1565" y="70"/>
                  <a:pt x="1565" y="70"/>
                </a:cubicBezTo>
                <a:cubicBezTo>
                  <a:pt x="1567" y="69"/>
                  <a:pt x="1567" y="69"/>
                  <a:pt x="1567" y="69"/>
                </a:cubicBezTo>
                <a:cubicBezTo>
                  <a:pt x="1568" y="68"/>
                  <a:pt x="1568" y="68"/>
                  <a:pt x="1568" y="68"/>
                </a:cubicBezTo>
                <a:cubicBezTo>
                  <a:pt x="1569" y="67"/>
                  <a:pt x="1569" y="67"/>
                  <a:pt x="1569" y="67"/>
                </a:cubicBezTo>
                <a:cubicBezTo>
                  <a:pt x="1570" y="65"/>
                  <a:pt x="1570" y="65"/>
                  <a:pt x="1570" y="65"/>
                </a:cubicBezTo>
                <a:cubicBezTo>
                  <a:pt x="1569" y="63"/>
                  <a:pt x="1569" y="63"/>
                  <a:pt x="1569" y="63"/>
                </a:cubicBezTo>
                <a:cubicBezTo>
                  <a:pt x="1568" y="61"/>
                  <a:pt x="1568" y="61"/>
                  <a:pt x="1568" y="61"/>
                </a:cubicBezTo>
                <a:cubicBezTo>
                  <a:pt x="1567" y="60"/>
                  <a:pt x="1567" y="60"/>
                  <a:pt x="1567" y="60"/>
                </a:cubicBezTo>
                <a:cubicBezTo>
                  <a:pt x="1567" y="59"/>
                  <a:pt x="1567" y="59"/>
                  <a:pt x="1567" y="59"/>
                </a:cubicBezTo>
                <a:cubicBezTo>
                  <a:pt x="1565" y="57"/>
                  <a:pt x="1565" y="57"/>
                  <a:pt x="1565" y="57"/>
                </a:cubicBezTo>
                <a:cubicBezTo>
                  <a:pt x="1564" y="57"/>
                  <a:pt x="1564" y="57"/>
                  <a:pt x="1564" y="57"/>
                </a:cubicBezTo>
                <a:cubicBezTo>
                  <a:pt x="1563" y="58"/>
                  <a:pt x="1563" y="58"/>
                  <a:pt x="1563" y="58"/>
                </a:cubicBezTo>
                <a:cubicBezTo>
                  <a:pt x="1562" y="57"/>
                  <a:pt x="1562" y="57"/>
                  <a:pt x="1562" y="57"/>
                </a:cubicBezTo>
                <a:cubicBezTo>
                  <a:pt x="1561" y="56"/>
                  <a:pt x="1561" y="56"/>
                  <a:pt x="1561" y="56"/>
                </a:cubicBezTo>
                <a:cubicBezTo>
                  <a:pt x="1559" y="55"/>
                  <a:pt x="1559" y="55"/>
                  <a:pt x="1559" y="55"/>
                </a:cubicBezTo>
                <a:cubicBezTo>
                  <a:pt x="1558" y="55"/>
                  <a:pt x="1558" y="55"/>
                  <a:pt x="1558" y="55"/>
                </a:cubicBezTo>
                <a:cubicBezTo>
                  <a:pt x="1557" y="55"/>
                  <a:pt x="1557" y="55"/>
                  <a:pt x="1557" y="55"/>
                </a:cubicBezTo>
                <a:cubicBezTo>
                  <a:pt x="1557" y="54"/>
                  <a:pt x="1557" y="54"/>
                  <a:pt x="1557" y="54"/>
                </a:cubicBezTo>
                <a:cubicBezTo>
                  <a:pt x="1556" y="53"/>
                  <a:pt x="1556" y="53"/>
                  <a:pt x="1556" y="53"/>
                </a:cubicBezTo>
                <a:cubicBezTo>
                  <a:pt x="1555" y="53"/>
                  <a:pt x="1555" y="53"/>
                  <a:pt x="1555" y="53"/>
                </a:cubicBezTo>
                <a:cubicBezTo>
                  <a:pt x="1555" y="54"/>
                  <a:pt x="1555" y="54"/>
                  <a:pt x="1555" y="54"/>
                </a:cubicBezTo>
                <a:cubicBezTo>
                  <a:pt x="1554" y="54"/>
                  <a:pt x="1554" y="54"/>
                  <a:pt x="1554" y="54"/>
                </a:cubicBezTo>
                <a:cubicBezTo>
                  <a:pt x="1553" y="52"/>
                  <a:pt x="1553" y="52"/>
                  <a:pt x="1553" y="52"/>
                </a:cubicBezTo>
                <a:cubicBezTo>
                  <a:pt x="1552" y="52"/>
                  <a:pt x="1552" y="52"/>
                  <a:pt x="1552" y="52"/>
                </a:cubicBezTo>
                <a:cubicBezTo>
                  <a:pt x="1552" y="53"/>
                  <a:pt x="1552" y="53"/>
                  <a:pt x="1552" y="53"/>
                </a:cubicBezTo>
                <a:cubicBezTo>
                  <a:pt x="1553" y="54"/>
                  <a:pt x="1553" y="54"/>
                  <a:pt x="1553" y="54"/>
                </a:cubicBezTo>
                <a:cubicBezTo>
                  <a:pt x="1552" y="55"/>
                  <a:pt x="1552" y="55"/>
                  <a:pt x="1552" y="55"/>
                </a:cubicBezTo>
                <a:cubicBezTo>
                  <a:pt x="1552" y="56"/>
                  <a:pt x="1552" y="56"/>
                  <a:pt x="1552" y="56"/>
                </a:cubicBezTo>
                <a:cubicBezTo>
                  <a:pt x="1551" y="55"/>
                  <a:pt x="1551" y="55"/>
                  <a:pt x="1551" y="55"/>
                </a:cubicBezTo>
                <a:cubicBezTo>
                  <a:pt x="1551" y="51"/>
                  <a:pt x="1551" y="51"/>
                  <a:pt x="1551" y="51"/>
                </a:cubicBezTo>
                <a:cubicBezTo>
                  <a:pt x="1550" y="51"/>
                  <a:pt x="1550" y="51"/>
                  <a:pt x="1550" y="51"/>
                </a:cubicBezTo>
                <a:cubicBezTo>
                  <a:pt x="1549" y="50"/>
                  <a:pt x="1549" y="50"/>
                  <a:pt x="1549" y="50"/>
                </a:cubicBezTo>
                <a:cubicBezTo>
                  <a:pt x="1547" y="50"/>
                  <a:pt x="1547" y="50"/>
                  <a:pt x="1547" y="50"/>
                </a:cubicBezTo>
                <a:cubicBezTo>
                  <a:pt x="1546" y="50"/>
                  <a:pt x="1546" y="50"/>
                  <a:pt x="1546" y="50"/>
                </a:cubicBezTo>
                <a:cubicBezTo>
                  <a:pt x="1545" y="51"/>
                  <a:pt x="1545" y="51"/>
                  <a:pt x="1545" y="51"/>
                </a:cubicBezTo>
                <a:cubicBezTo>
                  <a:pt x="1546" y="52"/>
                  <a:pt x="1546" y="52"/>
                  <a:pt x="1546" y="52"/>
                </a:cubicBezTo>
                <a:cubicBezTo>
                  <a:pt x="1547" y="53"/>
                  <a:pt x="1547" y="53"/>
                  <a:pt x="1547" y="53"/>
                </a:cubicBezTo>
                <a:cubicBezTo>
                  <a:pt x="1548" y="54"/>
                  <a:pt x="1548" y="54"/>
                  <a:pt x="1548" y="54"/>
                </a:cubicBezTo>
                <a:cubicBezTo>
                  <a:pt x="1547" y="54"/>
                  <a:pt x="1547" y="54"/>
                  <a:pt x="1547" y="54"/>
                </a:cubicBezTo>
                <a:cubicBezTo>
                  <a:pt x="1546" y="54"/>
                  <a:pt x="1546" y="54"/>
                  <a:pt x="1546" y="54"/>
                </a:cubicBezTo>
                <a:cubicBezTo>
                  <a:pt x="1546" y="53"/>
                  <a:pt x="1546" y="53"/>
                  <a:pt x="1546" y="53"/>
                </a:cubicBezTo>
                <a:cubicBezTo>
                  <a:pt x="1545" y="53"/>
                  <a:pt x="1545" y="53"/>
                  <a:pt x="1545" y="53"/>
                </a:cubicBezTo>
                <a:cubicBezTo>
                  <a:pt x="1544" y="53"/>
                  <a:pt x="1544" y="53"/>
                  <a:pt x="1544" y="53"/>
                </a:cubicBezTo>
                <a:cubicBezTo>
                  <a:pt x="1545" y="54"/>
                  <a:pt x="1545" y="54"/>
                  <a:pt x="1545" y="54"/>
                </a:cubicBezTo>
                <a:cubicBezTo>
                  <a:pt x="1545" y="55"/>
                  <a:pt x="1545" y="55"/>
                  <a:pt x="1545" y="55"/>
                </a:cubicBezTo>
                <a:close/>
                <a:moveTo>
                  <a:pt x="1344" y="82"/>
                </a:moveTo>
                <a:cubicBezTo>
                  <a:pt x="1344" y="81"/>
                  <a:pt x="1344" y="81"/>
                  <a:pt x="1344" y="81"/>
                </a:cubicBezTo>
                <a:cubicBezTo>
                  <a:pt x="1344" y="80"/>
                  <a:pt x="1344" y="80"/>
                  <a:pt x="1344" y="80"/>
                </a:cubicBezTo>
                <a:cubicBezTo>
                  <a:pt x="1344" y="79"/>
                  <a:pt x="1344" y="79"/>
                  <a:pt x="1344" y="79"/>
                </a:cubicBezTo>
                <a:cubicBezTo>
                  <a:pt x="1346" y="81"/>
                  <a:pt x="1346" y="81"/>
                  <a:pt x="1346" y="81"/>
                </a:cubicBezTo>
                <a:cubicBezTo>
                  <a:pt x="1347" y="80"/>
                  <a:pt x="1347" y="80"/>
                  <a:pt x="1347" y="80"/>
                </a:cubicBezTo>
                <a:cubicBezTo>
                  <a:pt x="1346" y="79"/>
                  <a:pt x="1346" y="79"/>
                  <a:pt x="1346" y="79"/>
                </a:cubicBezTo>
                <a:cubicBezTo>
                  <a:pt x="1345" y="78"/>
                  <a:pt x="1345" y="78"/>
                  <a:pt x="1345" y="78"/>
                </a:cubicBezTo>
                <a:cubicBezTo>
                  <a:pt x="1344" y="78"/>
                  <a:pt x="1344" y="78"/>
                  <a:pt x="1344" y="78"/>
                </a:cubicBezTo>
                <a:cubicBezTo>
                  <a:pt x="1343" y="78"/>
                  <a:pt x="1343" y="78"/>
                  <a:pt x="1343" y="78"/>
                </a:cubicBezTo>
                <a:cubicBezTo>
                  <a:pt x="1343" y="80"/>
                  <a:pt x="1343" y="80"/>
                  <a:pt x="1343" y="80"/>
                </a:cubicBezTo>
                <a:cubicBezTo>
                  <a:pt x="1342" y="80"/>
                  <a:pt x="1342" y="80"/>
                  <a:pt x="1342" y="80"/>
                </a:cubicBezTo>
                <a:cubicBezTo>
                  <a:pt x="1343" y="81"/>
                  <a:pt x="1343" y="81"/>
                  <a:pt x="1343" y="81"/>
                </a:cubicBezTo>
                <a:cubicBezTo>
                  <a:pt x="1344" y="82"/>
                  <a:pt x="1344" y="82"/>
                  <a:pt x="1344" y="82"/>
                </a:cubicBezTo>
                <a:close/>
                <a:moveTo>
                  <a:pt x="1553" y="81"/>
                </a:moveTo>
                <a:cubicBezTo>
                  <a:pt x="1553" y="81"/>
                  <a:pt x="1553" y="81"/>
                  <a:pt x="1553" y="81"/>
                </a:cubicBezTo>
                <a:cubicBezTo>
                  <a:pt x="1553" y="81"/>
                  <a:pt x="1553" y="81"/>
                  <a:pt x="1553" y="81"/>
                </a:cubicBezTo>
                <a:close/>
                <a:moveTo>
                  <a:pt x="1559" y="113"/>
                </a:moveTo>
                <a:cubicBezTo>
                  <a:pt x="1558" y="113"/>
                  <a:pt x="1558" y="113"/>
                  <a:pt x="1558" y="113"/>
                </a:cubicBezTo>
                <a:cubicBezTo>
                  <a:pt x="1558" y="114"/>
                  <a:pt x="1558" y="114"/>
                  <a:pt x="1558" y="114"/>
                </a:cubicBezTo>
                <a:cubicBezTo>
                  <a:pt x="1557" y="114"/>
                  <a:pt x="1557" y="114"/>
                  <a:pt x="1557" y="114"/>
                </a:cubicBezTo>
                <a:cubicBezTo>
                  <a:pt x="1556" y="114"/>
                  <a:pt x="1556" y="114"/>
                  <a:pt x="1556" y="114"/>
                </a:cubicBezTo>
                <a:cubicBezTo>
                  <a:pt x="1555" y="114"/>
                  <a:pt x="1555" y="114"/>
                  <a:pt x="1555" y="114"/>
                </a:cubicBezTo>
                <a:cubicBezTo>
                  <a:pt x="1555" y="115"/>
                  <a:pt x="1555" y="115"/>
                  <a:pt x="1555" y="115"/>
                </a:cubicBezTo>
                <a:cubicBezTo>
                  <a:pt x="1554" y="114"/>
                  <a:pt x="1554" y="114"/>
                  <a:pt x="1554" y="114"/>
                </a:cubicBezTo>
                <a:cubicBezTo>
                  <a:pt x="1553" y="115"/>
                  <a:pt x="1553" y="115"/>
                  <a:pt x="1553" y="115"/>
                </a:cubicBezTo>
                <a:cubicBezTo>
                  <a:pt x="1553" y="116"/>
                  <a:pt x="1553" y="116"/>
                  <a:pt x="1553" y="116"/>
                </a:cubicBezTo>
                <a:cubicBezTo>
                  <a:pt x="1554" y="116"/>
                  <a:pt x="1554" y="116"/>
                  <a:pt x="1554" y="116"/>
                </a:cubicBezTo>
                <a:cubicBezTo>
                  <a:pt x="1555" y="116"/>
                  <a:pt x="1555" y="116"/>
                  <a:pt x="1555" y="116"/>
                </a:cubicBezTo>
                <a:cubicBezTo>
                  <a:pt x="1556" y="116"/>
                  <a:pt x="1556" y="116"/>
                  <a:pt x="1556" y="116"/>
                </a:cubicBezTo>
                <a:cubicBezTo>
                  <a:pt x="1557" y="116"/>
                  <a:pt x="1557" y="116"/>
                  <a:pt x="1557" y="116"/>
                </a:cubicBezTo>
                <a:cubicBezTo>
                  <a:pt x="1558" y="116"/>
                  <a:pt x="1558" y="116"/>
                  <a:pt x="1558" y="116"/>
                </a:cubicBezTo>
                <a:cubicBezTo>
                  <a:pt x="1559" y="116"/>
                  <a:pt x="1559" y="116"/>
                  <a:pt x="1559" y="116"/>
                </a:cubicBezTo>
                <a:cubicBezTo>
                  <a:pt x="1560" y="115"/>
                  <a:pt x="1560" y="115"/>
                  <a:pt x="1560" y="115"/>
                </a:cubicBezTo>
                <a:cubicBezTo>
                  <a:pt x="1559" y="114"/>
                  <a:pt x="1559" y="114"/>
                  <a:pt x="1559" y="114"/>
                </a:cubicBezTo>
                <a:cubicBezTo>
                  <a:pt x="1560" y="114"/>
                  <a:pt x="1560" y="114"/>
                  <a:pt x="1560" y="114"/>
                </a:cubicBezTo>
                <a:cubicBezTo>
                  <a:pt x="1559" y="113"/>
                  <a:pt x="1559" y="113"/>
                  <a:pt x="1559" y="113"/>
                </a:cubicBezTo>
                <a:close/>
                <a:moveTo>
                  <a:pt x="1554" y="108"/>
                </a:moveTo>
                <a:cubicBezTo>
                  <a:pt x="1553" y="108"/>
                  <a:pt x="1553" y="108"/>
                  <a:pt x="1553" y="108"/>
                </a:cubicBezTo>
                <a:cubicBezTo>
                  <a:pt x="1553" y="109"/>
                  <a:pt x="1553" y="109"/>
                  <a:pt x="1553" y="109"/>
                </a:cubicBezTo>
                <a:cubicBezTo>
                  <a:pt x="1554" y="108"/>
                  <a:pt x="1554" y="108"/>
                  <a:pt x="1554" y="108"/>
                </a:cubicBezTo>
                <a:close/>
                <a:moveTo>
                  <a:pt x="2017" y="237"/>
                </a:moveTo>
                <a:cubicBezTo>
                  <a:pt x="2017" y="236"/>
                  <a:pt x="2017" y="236"/>
                  <a:pt x="2017" y="236"/>
                </a:cubicBezTo>
                <a:cubicBezTo>
                  <a:pt x="2017" y="235"/>
                  <a:pt x="2017" y="235"/>
                  <a:pt x="2017" y="235"/>
                </a:cubicBezTo>
                <a:cubicBezTo>
                  <a:pt x="2016" y="235"/>
                  <a:pt x="2016" y="235"/>
                  <a:pt x="2016" y="235"/>
                </a:cubicBezTo>
                <a:cubicBezTo>
                  <a:pt x="2017" y="237"/>
                  <a:pt x="2017" y="237"/>
                  <a:pt x="2017" y="237"/>
                </a:cubicBezTo>
                <a:close/>
                <a:moveTo>
                  <a:pt x="1551" y="109"/>
                </a:moveTo>
                <a:cubicBezTo>
                  <a:pt x="1552" y="108"/>
                  <a:pt x="1552" y="108"/>
                  <a:pt x="1552" y="108"/>
                </a:cubicBezTo>
                <a:cubicBezTo>
                  <a:pt x="1550" y="108"/>
                  <a:pt x="1550" y="108"/>
                  <a:pt x="1550" y="108"/>
                </a:cubicBezTo>
                <a:cubicBezTo>
                  <a:pt x="1551" y="109"/>
                  <a:pt x="1551" y="109"/>
                  <a:pt x="1551" y="109"/>
                </a:cubicBezTo>
                <a:close/>
                <a:moveTo>
                  <a:pt x="1916" y="353"/>
                </a:moveTo>
                <a:cubicBezTo>
                  <a:pt x="1916" y="354"/>
                  <a:pt x="1916" y="354"/>
                  <a:pt x="1916" y="354"/>
                </a:cubicBezTo>
                <a:cubicBezTo>
                  <a:pt x="1916" y="355"/>
                  <a:pt x="1916" y="355"/>
                  <a:pt x="1916" y="355"/>
                </a:cubicBezTo>
                <a:cubicBezTo>
                  <a:pt x="1917" y="355"/>
                  <a:pt x="1917" y="355"/>
                  <a:pt x="1917" y="355"/>
                </a:cubicBezTo>
                <a:cubicBezTo>
                  <a:pt x="1917" y="354"/>
                  <a:pt x="1917" y="354"/>
                  <a:pt x="1917" y="354"/>
                </a:cubicBezTo>
                <a:cubicBezTo>
                  <a:pt x="1916" y="353"/>
                  <a:pt x="1916" y="353"/>
                  <a:pt x="1916" y="353"/>
                </a:cubicBezTo>
                <a:close/>
                <a:moveTo>
                  <a:pt x="1911" y="348"/>
                </a:moveTo>
                <a:cubicBezTo>
                  <a:pt x="1910" y="348"/>
                  <a:pt x="1910" y="348"/>
                  <a:pt x="1910" y="348"/>
                </a:cubicBezTo>
                <a:cubicBezTo>
                  <a:pt x="1909" y="349"/>
                  <a:pt x="1909" y="349"/>
                  <a:pt x="1909" y="349"/>
                </a:cubicBezTo>
                <a:cubicBezTo>
                  <a:pt x="1908" y="349"/>
                  <a:pt x="1908" y="349"/>
                  <a:pt x="1908" y="349"/>
                </a:cubicBezTo>
                <a:cubicBezTo>
                  <a:pt x="1908" y="350"/>
                  <a:pt x="1908" y="350"/>
                  <a:pt x="1908" y="350"/>
                </a:cubicBezTo>
                <a:cubicBezTo>
                  <a:pt x="1909" y="351"/>
                  <a:pt x="1909" y="351"/>
                  <a:pt x="1909" y="351"/>
                </a:cubicBezTo>
                <a:cubicBezTo>
                  <a:pt x="1910" y="350"/>
                  <a:pt x="1910" y="350"/>
                  <a:pt x="1910" y="350"/>
                </a:cubicBezTo>
                <a:cubicBezTo>
                  <a:pt x="1910" y="351"/>
                  <a:pt x="1910" y="351"/>
                  <a:pt x="1910" y="351"/>
                </a:cubicBezTo>
                <a:cubicBezTo>
                  <a:pt x="1911" y="350"/>
                  <a:pt x="1911" y="350"/>
                  <a:pt x="1911" y="350"/>
                </a:cubicBezTo>
                <a:cubicBezTo>
                  <a:pt x="1910" y="349"/>
                  <a:pt x="1910" y="349"/>
                  <a:pt x="1910" y="349"/>
                </a:cubicBezTo>
                <a:cubicBezTo>
                  <a:pt x="1911" y="349"/>
                  <a:pt x="1911" y="349"/>
                  <a:pt x="1911" y="349"/>
                </a:cubicBezTo>
                <a:cubicBezTo>
                  <a:pt x="1911" y="348"/>
                  <a:pt x="1911" y="348"/>
                  <a:pt x="1911" y="348"/>
                </a:cubicBezTo>
                <a:close/>
                <a:moveTo>
                  <a:pt x="1918" y="354"/>
                </a:moveTo>
                <a:cubicBezTo>
                  <a:pt x="1917" y="355"/>
                  <a:pt x="1917" y="355"/>
                  <a:pt x="1917" y="355"/>
                </a:cubicBezTo>
                <a:cubicBezTo>
                  <a:pt x="1917" y="356"/>
                  <a:pt x="1917" y="356"/>
                  <a:pt x="1917" y="356"/>
                </a:cubicBezTo>
                <a:cubicBezTo>
                  <a:pt x="1918" y="355"/>
                  <a:pt x="1918" y="355"/>
                  <a:pt x="1918" y="355"/>
                </a:cubicBezTo>
                <a:cubicBezTo>
                  <a:pt x="1918" y="354"/>
                  <a:pt x="1918" y="354"/>
                  <a:pt x="1918" y="354"/>
                </a:cubicBezTo>
                <a:close/>
                <a:moveTo>
                  <a:pt x="1915" y="358"/>
                </a:moveTo>
                <a:cubicBezTo>
                  <a:pt x="1915" y="359"/>
                  <a:pt x="1915" y="359"/>
                  <a:pt x="1915" y="359"/>
                </a:cubicBezTo>
                <a:cubicBezTo>
                  <a:pt x="1916" y="360"/>
                  <a:pt x="1916" y="360"/>
                  <a:pt x="1916" y="360"/>
                </a:cubicBezTo>
                <a:cubicBezTo>
                  <a:pt x="1917" y="358"/>
                  <a:pt x="1917" y="358"/>
                  <a:pt x="1917" y="358"/>
                </a:cubicBezTo>
                <a:cubicBezTo>
                  <a:pt x="1918" y="358"/>
                  <a:pt x="1918" y="358"/>
                  <a:pt x="1918" y="358"/>
                </a:cubicBezTo>
                <a:cubicBezTo>
                  <a:pt x="1918" y="357"/>
                  <a:pt x="1918" y="357"/>
                  <a:pt x="1918" y="357"/>
                </a:cubicBezTo>
                <a:cubicBezTo>
                  <a:pt x="1918" y="356"/>
                  <a:pt x="1918" y="356"/>
                  <a:pt x="1918" y="356"/>
                </a:cubicBezTo>
                <a:cubicBezTo>
                  <a:pt x="1916" y="357"/>
                  <a:pt x="1916" y="357"/>
                  <a:pt x="1916" y="357"/>
                </a:cubicBezTo>
                <a:cubicBezTo>
                  <a:pt x="1915" y="358"/>
                  <a:pt x="1915" y="358"/>
                  <a:pt x="1915" y="358"/>
                </a:cubicBezTo>
                <a:close/>
                <a:moveTo>
                  <a:pt x="1918" y="348"/>
                </a:moveTo>
                <a:cubicBezTo>
                  <a:pt x="1917" y="348"/>
                  <a:pt x="1917" y="348"/>
                  <a:pt x="1917" y="348"/>
                </a:cubicBezTo>
                <a:cubicBezTo>
                  <a:pt x="1916" y="349"/>
                  <a:pt x="1916" y="349"/>
                  <a:pt x="1916" y="349"/>
                </a:cubicBezTo>
                <a:cubicBezTo>
                  <a:pt x="1916" y="348"/>
                  <a:pt x="1916" y="348"/>
                  <a:pt x="1916" y="348"/>
                </a:cubicBezTo>
                <a:cubicBezTo>
                  <a:pt x="1916" y="347"/>
                  <a:pt x="1916" y="347"/>
                  <a:pt x="1916" y="347"/>
                </a:cubicBezTo>
                <a:cubicBezTo>
                  <a:pt x="1914" y="347"/>
                  <a:pt x="1914" y="347"/>
                  <a:pt x="1914" y="347"/>
                </a:cubicBezTo>
                <a:cubicBezTo>
                  <a:pt x="1913" y="348"/>
                  <a:pt x="1913" y="348"/>
                  <a:pt x="1913" y="348"/>
                </a:cubicBezTo>
                <a:cubicBezTo>
                  <a:pt x="1913" y="349"/>
                  <a:pt x="1913" y="349"/>
                  <a:pt x="1913" y="349"/>
                </a:cubicBezTo>
                <a:cubicBezTo>
                  <a:pt x="1912" y="349"/>
                  <a:pt x="1912" y="349"/>
                  <a:pt x="1912" y="349"/>
                </a:cubicBezTo>
                <a:cubicBezTo>
                  <a:pt x="1912" y="350"/>
                  <a:pt x="1912" y="350"/>
                  <a:pt x="1912" y="350"/>
                </a:cubicBezTo>
                <a:cubicBezTo>
                  <a:pt x="1913" y="352"/>
                  <a:pt x="1913" y="352"/>
                  <a:pt x="1913" y="352"/>
                </a:cubicBezTo>
                <a:cubicBezTo>
                  <a:pt x="1913" y="351"/>
                  <a:pt x="1913" y="351"/>
                  <a:pt x="1913" y="351"/>
                </a:cubicBezTo>
                <a:cubicBezTo>
                  <a:pt x="1914" y="351"/>
                  <a:pt x="1914" y="351"/>
                  <a:pt x="1914" y="351"/>
                </a:cubicBezTo>
                <a:cubicBezTo>
                  <a:pt x="1915" y="352"/>
                  <a:pt x="1915" y="352"/>
                  <a:pt x="1915" y="352"/>
                </a:cubicBezTo>
                <a:cubicBezTo>
                  <a:pt x="1916" y="352"/>
                  <a:pt x="1916" y="352"/>
                  <a:pt x="1916" y="352"/>
                </a:cubicBezTo>
                <a:cubicBezTo>
                  <a:pt x="1917" y="352"/>
                  <a:pt x="1917" y="352"/>
                  <a:pt x="1917" y="352"/>
                </a:cubicBezTo>
                <a:cubicBezTo>
                  <a:pt x="1917" y="351"/>
                  <a:pt x="1917" y="351"/>
                  <a:pt x="1917" y="351"/>
                </a:cubicBezTo>
                <a:cubicBezTo>
                  <a:pt x="1917" y="350"/>
                  <a:pt x="1917" y="350"/>
                  <a:pt x="1917" y="350"/>
                </a:cubicBezTo>
                <a:cubicBezTo>
                  <a:pt x="1917" y="349"/>
                  <a:pt x="1917" y="349"/>
                  <a:pt x="1917" y="349"/>
                </a:cubicBezTo>
                <a:cubicBezTo>
                  <a:pt x="1918" y="349"/>
                  <a:pt x="1918" y="349"/>
                  <a:pt x="1918" y="349"/>
                </a:cubicBezTo>
                <a:cubicBezTo>
                  <a:pt x="1918" y="348"/>
                  <a:pt x="1918" y="348"/>
                  <a:pt x="1918" y="348"/>
                </a:cubicBezTo>
                <a:close/>
                <a:moveTo>
                  <a:pt x="1578" y="66"/>
                </a:moveTo>
                <a:cubicBezTo>
                  <a:pt x="1578" y="65"/>
                  <a:pt x="1578" y="65"/>
                  <a:pt x="1578" y="65"/>
                </a:cubicBezTo>
                <a:cubicBezTo>
                  <a:pt x="1577" y="65"/>
                  <a:pt x="1577" y="65"/>
                  <a:pt x="1577" y="65"/>
                </a:cubicBezTo>
                <a:cubicBezTo>
                  <a:pt x="1578" y="64"/>
                  <a:pt x="1578" y="64"/>
                  <a:pt x="1578" y="64"/>
                </a:cubicBezTo>
                <a:cubicBezTo>
                  <a:pt x="1577" y="64"/>
                  <a:pt x="1577" y="64"/>
                  <a:pt x="1577" y="64"/>
                </a:cubicBezTo>
                <a:cubicBezTo>
                  <a:pt x="1576" y="65"/>
                  <a:pt x="1576" y="65"/>
                  <a:pt x="1576" y="65"/>
                </a:cubicBezTo>
                <a:cubicBezTo>
                  <a:pt x="1577" y="66"/>
                  <a:pt x="1577" y="66"/>
                  <a:pt x="1577" y="66"/>
                </a:cubicBezTo>
                <a:cubicBezTo>
                  <a:pt x="1576" y="66"/>
                  <a:pt x="1576" y="66"/>
                  <a:pt x="1576" y="66"/>
                </a:cubicBezTo>
                <a:cubicBezTo>
                  <a:pt x="1576" y="67"/>
                  <a:pt x="1576" y="67"/>
                  <a:pt x="1576" y="67"/>
                </a:cubicBezTo>
                <a:cubicBezTo>
                  <a:pt x="1577" y="67"/>
                  <a:pt x="1577" y="67"/>
                  <a:pt x="1577" y="67"/>
                </a:cubicBezTo>
                <a:cubicBezTo>
                  <a:pt x="1578" y="66"/>
                  <a:pt x="1578" y="66"/>
                  <a:pt x="1578" y="66"/>
                </a:cubicBezTo>
                <a:close/>
                <a:moveTo>
                  <a:pt x="1556" y="103"/>
                </a:moveTo>
                <a:cubicBezTo>
                  <a:pt x="1555" y="103"/>
                  <a:pt x="1555" y="103"/>
                  <a:pt x="1555" y="103"/>
                </a:cubicBezTo>
                <a:cubicBezTo>
                  <a:pt x="1556" y="104"/>
                  <a:pt x="1556" y="104"/>
                  <a:pt x="1556" y="104"/>
                </a:cubicBezTo>
                <a:cubicBezTo>
                  <a:pt x="1557" y="103"/>
                  <a:pt x="1557" y="103"/>
                  <a:pt x="1557" y="103"/>
                </a:cubicBezTo>
                <a:cubicBezTo>
                  <a:pt x="1558" y="102"/>
                  <a:pt x="1558" y="102"/>
                  <a:pt x="1558" y="102"/>
                </a:cubicBezTo>
                <a:cubicBezTo>
                  <a:pt x="1557" y="102"/>
                  <a:pt x="1557" y="102"/>
                  <a:pt x="1557" y="102"/>
                </a:cubicBezTo>
                <a:cubicBezTo>
                  <a:pt x="1556" y="103"/>
                  <a:pt x="1556" y="103"/>
                  <a:pt x="1556" y="103"/>
                </a:cubicBezTo>
                <a:close/>
                <a:moveTo>
                  <a:pt x="1545" y="102"/>
                </a:moveTo>
                <a:cubicBezTo>
                  <a:pt x="1546" y="101"/>
                  <a:pt x="1546" y="101"/>
                  <a:pt x="1546" y="101"/>
                </a:cubicBezTo>
                <a:cubicBezTo>
                  <a:pt x="1547" y="102"/>
                  <a:pt x="1547" y="102"/>
                  <a:pt x="1547" y="102"/>
                </a:cubicBezTo>
                <a:cubicBezTo>
                  <a:pt x="1549" y="100"/>
                  <a:pt x="1549" y="100"/>
                  <a:pt x="1549" y="100"/>
                </a:cubicBezTo>
                <a:cubicBezTo>
                  <a:pt x="1549" y="99"/>
                  <a:pt x="1549" y="99"/>
                  <a:pt x="1549" y="99"/>
                </a:cubicBezTo>
                <a:cubicBezTo>
                  <a:pt x="1549" y="97"/>
                  <a:pt x="1549" y="97"/>
                  <a:pt x="1549" y="97"/>
                </a:cubicBezTo>
                <a:cubicBezTo>
                  <a:pt x="1548" y="97"/>
                  <a:pt x="1548" y="97"/>
                  <a:pt x="1548" y="97"/>
                </a:cubicBezTo>
                <a:cubicBezTo>
                  <a:pt x="1548" y="98"/>
                  <a:pt x="1548" y="98"/>
                  <a:pt x="1548" y="98"/>
                </a:cubicBezTo>
                <a:cubicBezTo>
                  <a:pt x="1547" y="99"/>
                  <a:pt x="1547" y="99"/>
                  <a:pt x="1547" y="99"/>
                </a:cubicBezTo>
                <a:cubicBezTo>
                  <a:pt x="1545" y="100"/>
                  <a:pt x="1545" y="100"/>
                  <a:pt x="1545" y="100"/>
                </a:cubicBezTo>
                <a:cubicBezTo>
                  <a:pt x="1544" y="101"/>
                  <a:pt x="1544" y="101"/>
                  <a:pt x="1544" y="101"/>
                </a:cubicBezTo>
                <a:cubicBezTo>
                  <a:pt x="1543" y="103"/>
                  <a:pt x="1543" y="103"/>
                  <a:pt x="1543" y="103"/>
                </a:cubicBezTo>
                <a:cubicBezTo>
                  <a:pt x="1544" y="103"/>
                  <a:pt x="1544" y="103"/>
                  <a:pt x="1544" y="103"/>
                </a:cubicBezTo>
                <a:cubicBezTo>
                  <a:pt x="1545" y="102"/>
                  <a:pt x="1545" y="102"/>
                  <a:pt x="1545" y="102"/>
                </a:cubicBezTo>
                <a:close/>
                <a:moveTo>
                  <a:pt x="1552" y="106"/>
                </a:moveTo>
                <a:cubicBezTo>
                  <a:pt x="1552" y="107"/>
                  <a:pt x="1552" y="107"/>
                  <a:pt x="1552" y="107"/>
                </a:cubicBezTo>
                <a:cubicBezTo>
                  <a:pt x="1552" y="108"/>
                  <a:pt x="1552" y="108"/>
                  <a:pt x="1552" y="108"/>
                </a:cubicBezTo>
                <a:cubicBezTo>
                  <a:pt x="1553" y="108"/>
                  <a:pt x="1553" y="108"/>
                  <a:pt x="1553" y="108"/>
                </a:cubicBezTo>
                <a:cubicBezTo>
                  <a:pt x="1553" y="106"/>
                  <a:pt x="1553" y="106"/>
                  <a:pt x="1553" y="106"/>
                </a:cubicBezTo>
                <a:cubicBezTo>
                  <a:pt x="1552" y="106"/>
                  <a:pt x="1552" y="106"/>
                  <a:pt x="1552" y="106"/>
                </a:cubicBezTo>
                <a:close/>
                <a:moveTo>
                  <a:pt x="1557" y="105"/>
                </a:moveTo>
                <a:cubicBezTo>
                  <a:pt x="1558" y="106"/>
                  <a:pt x="1558" y="106"/>
                  <a:pt x="1558" y="106"/>
                </a:cubicBezTo>
                <a:cubicBezTo>
                  <a:pt x="1559" y="106"/>
                  <a:pt x="1559" y="106"/>
                  <a:pt x="1559" y="106"/>
                </a:cubicBezTo>
                <a:cubicBezTo>
                  <a:pt x="1559" y="105"/>
                  <a:pt x="1559" y="105"/>
                  <a:pt x="1559" y="105"/>
                </a:cubicBezTo>
                <a:cubicBezTo>
                  <a:pt x="1558" y="105"/>
                  <a:pt x="1558" y="105"/>
                  <a:pt x="1558" y="105"/>
                </a:cubicBezTo>
                <a:cubicBezTo>
                  <a:pt x="1557" y="104"/>
                  <a:pt x="1557" y="104"/>
                  <a:pt x="1557" y="104"/>
                </a:cubicBezTo>
                <a:cubicBezTo>
                  <a:pt x="1557" y="105"/>
                  <a:pt x="1557" y="105"/>
                  <a:pt x="1557" y="105"/>
                </a:cubicBezTo>
                <a:close/>
                <a:moveTo>
                  <a:pt x="1879" y="628"/>
                </a:moveTo>
                <a:cubicBezTo>
                  <a:pt x="1879" y="627"/>
                  <a:pt x="1879" y="627"/>
                  <a:pt x="1879" y="627"/>
                </a:cubicBezTo>
                <a:cubicBezTo>
                  <a:pt x="1879" y="627"/>
                  <a:pt x="1879" y="627"/>
                  <a:pt x="1878" y="627"/>
                </a:cubicBezTo>
                <a:cubicBezTo>
                  <a:pt x="1878" y="627"/>
                  <a:pt x="1878" y="627"/>
                  <a:pt x="1878" y="628"/>
                </a:cubicBezTo>
                <a:cubicBezTo>
                  <a:pt x="1878" y="628"/>
                  <a:pt x="1878" y="628"/>
                  <a:pt x="1879" y="628"/>
                </a:cubicBezTo>
                <a:close/>
                <a:moveTo>
                  <a:pt x="1868" y="642"/>
                </a:moveTo>
                <a:cubicBezTo>
                  <a:pt x="1867" y="641"/>
                  <a:pt x="1867" y="641"/>
                  <a:pt x="1867" y="641"/>
                </a:cubicBezTo>
                <a:cubicBezTo>
                  <a:pt x="1866" y="642"/>
                  <a:pt x="1866" y="642"/>
                  <a:pt x="1866" y="642"/>
                </a:cubicBezTo>
                <a:cubicBezTo>
                  <a:pt x="1867" y="642"/>
                  <a:pt x="1867" y="642"/>
                  <a:pt x="1867" y="642"/>
                </a:cubicBezTo>
                <a:cubicBezTo>
                  <a:pt x="1868" y="642"/>
                  <a:pt x="1868" y="642"/>
                  <a:pt x="1868" y="642"/>
                </a:cubicBezTo>
                <a:close/>
                <a:moveTo>
                  <a:pt x="1881" y="626"/>
                </a:moveTo>
                <a:cubicBezTo>
                  <a:pt x="1880" y="625"/>
                  <a:pt x="1880" y="625"/>
                  <a:pt x="1880" y="625"/>
                </a:cubicBezTo>
                <a:cubicBezTo>
                  <a:pt x="1880" y="626"/>
                  <a:pt x="1880" y="626"/>
                  <a:pt x="1880" y="626"/>
                </a:cubicBezTo>
                <a:cubicBezTo>
                  <a:pt x="1880" y="627"/>
                  <a:pt x="1880" y="627"/>
                  <a:pt x="1880" y="627"/>
                </a:cubicBezTo>
                <a:cubicBezTo>
                  <a:pt x="1881" y="627"/>
                  <a:pt x="1881" y="627"/>
                  <a:pt x="1881" y="627"/>
                </a:cubicBezTo>
                <a:cubicBezTo>
                  <a:pt x="1881" y="626"/>
                  <a:pt x="1881" y="626"/>
                  <a:pt x="1881" y="626"/>
                </a:cubicBezTo>
                <a:close/>
                <a:moveTo>
                  <a:pt x="1883" y="577"/>
                </a:moveTo>
                <a:cubicBezTo>
                  <a:pt x="1883" y="578"/>
                  <a:pt x="1883" y="578"/>
                  <a:pt x="1883" y="578"/>
                </a:cubicBezTo>
                <a:cubicBezTo>
                  <a:pt x="1885" y="578"/>
                  <a:pt x="1885" y="578"/>
                  <a:pt x="1885" y="578"/>
                </a:cubicBezTo>
                <a:cubicBezTo>
                  <a:pt x="1884" y="577"/>
                  <a:pt x="1884" y="577"/>
                  <a:pt x="1884" y="577"/>
                </a:cubicBezTo>
                <a:cubicBezTo>
                  <a:pt x="1883" y="577"/>
                  <a:pt x="1883" y="577"/>
                  <a:pt x="1883" y="577"/>
                </a:cubicBezTo>
                <a:close/>
                <a:moveTo>
                  <a:pt x="1886" y="578"/>
                </a:moveTo>
                <a:cubicBezTo>
                  <a:pt x="1885" y="578"/>
                  <a:pt x="1885" y="578"/>
                  <a:pt x="1885" y="578"/>
                </a:cubicBezTo>
                <a:cubicBezTo>
                  <a:pt x="1886" y="579"/>
                  <a:pt x="1886" y="579"/>
                  <a:pt x="1886" y="579"/>
                </a:cubicBezTo>
                <a:cubicBezTo>
                  <a:pt x="1886" y="578"/>
                  <a:pt x="1886" y="578"/>
                  <a:pt x="1886" y="578"/>
                </a:cubicBezTo>
                <a:close/>
                <a:moveTo>
                  <a:pt x="1818" y="676"/>
                </a:moveTo>
                <a:cubicBezTo>
                  <a:pt x="1818" y="677"/>
                  <a:pt x="1818" y="677"/>
                  <a:pt x="1818" y="677"/>
                </a:cubicBezTo>
                <a:cubicBezTo>
                  <a:pt x="1819" y="678"/>
                  <a:pt x="1819" y="678"/>
                  <a:pt x="1819" y="678"/>
                </a:cubicBezTo>
                <a:cubicBezTo>
                  <a:pt x="1821" y="678"/>
                  <a:pt x="1821" y="678"/>
                  <a:pt x="1821" y="678"/>
                </a:cubicBezTo>
                <a:cubicBezTo>
                  <a:pt x="1822" y="679"/>
                  <a:pt x="1822" y="679"/>
                  <a:pt x="1822" y="679"/>
                </a:cubicBezTo>
                <a:cubicBezTo>
                  <a:pt x="1823" y="679"/>
                  <a:pt x="1823" y="679"/>
                  <a:pt x="1823" y="679"/>
                </a:cubicBezTo>
                <a:cubicBezTo>
                  <a:pt x="1824" y="679"/>
                  <a:pt x="1824" y="679"/>
                  <a:pt x="1824" y="679"/>
                </a:cubicBezTo>
                <a:cubicBezTo>
                  <a:pt x="1825" y="678"/>
                  <a:pt x="1825" y="678"/>
                  <a:pt x="1825" y="678"/>
                </a:cubicBezTo>
                <a:cubicBezTo>
                  <a:pt x="1826" y="678"/>
                  <a:pt x="1826" y="678"/>
                  <a:pt x="1826" y="678"/>
                </a:cubicBezTo>
                <a:cubicBezTo>
                  <a:pt x="1827" y="678"/>
                  <a:pt x="1827" y="678"/>
                  <a:pt x="1827" y="678"/>
                </a:cubicBezTo>
                <a:cubicBezTo>
                  <a:pt x="1828" y="677"/>
                  <a:pt x="1828" y="677"/>
                  <a:pt x="1828" y="677"/>
                </a:cubicBezTo>
                <a:cubicBezTo>
                  <a:pt x="1828" y="676"/>
                  <a:pt x="1828" y="676"/>
                  <a:pt x="1828" y="676"/>
                </a:cubicBezTo>
                <a:cubicBezTo>
                  <a:pt x="1829" y="676"/>
                  <a:pt x="1829" y="676"/>
                  <a:pt x="1829" y="676"/>
                </a:cubicBezTo>
                <a:cubicBezTo>
                  <a:pt x="1830" y="675"/>
                  <a:pt x="1830" y="675"/>
                  <a:pt x="1830" y="675"/>
                </a:cubicBezTo>
                <a:cubicBezTo>
                  <a:pt x="1830" y="674"/>
                  <a:pt x="1830" y="674"/>
                  <a:pt x="1830" y="674"/>
                </a:cubicBezTo>
                <a:cubicBezTo>
                  <a:pt x="1830" y="672"/>
                  <a:pt x="1830" y="672"/>
                  <a:pt x="1830" y="672"/>
                </a:cubicBezTo>
                <a:cubicBezTo>
                  <a:pt x="1831" y="672"/>
                  <a:pt x="1831" y="672"/>
                  <a:pt x="1831" y="672"/>
                </a:cubicBezTo>
                <a:cubicBezTo>
                  <a:pt x="1831" y="671"/>
                  <a:pt x="1831" y="671"/>
                  <a:pt x="1831" y="671"/>
                </a:cubicBezTo>
                <a:cubicBezTo>
                  <a:pt x="1832" y="669"/>
                  <a:pt x="1832" y="669"/>
                  <a:pt x="1832" y="669"/>
                </a:cubicBezTo>
                <a:cubicBezTo>
                  <a:pt x="1831" y="667"/>
                  <a:pt x="1831" y="667"/>
                  <a:pt x="1831" y="667"/>
                </a:cubicBezTo>
                <a:cubicBezTo>
                  <a:pt x="1830" y="667"/>
                  <a:pt x="1830" y="667"/>
                  <a:pt x="1830" y="667"/>
                </a:cubicBezTo>
                <a:cubicBezTo>
                  <a:pt x="1829" y="666"/>
                  <a:pt x="1829" y="666"/>
                  <a:pt x="1829" y="666"/>
                </a:cubicBezTo>
                <a:cubicBezTo>
                  <a:pt x="1828" y="667"/>
                  <a:pt x="1828" y="667"/>
                  <a:pt x="1828" y="667"/>
                </a:cubicBezTo>
                <a:cubicBezTo>
                  <a:pt x="1827" y="666"/>
                  <a:pt x="1827" y="666"/>
                  <a:pt x="1827" y="666"/>
                </a:cubicBezTo>
                <a:cubicBezTo>
                  <a:pt x="1826" y="666"/>
                  <a:pt x="1826" y="666"/>
                  <a:pt x="1826" y="666"/>
                </a:cubicBezTo>
                <a:cubicBezTo>
                  <a:pt x="1825" y="666"/>
                  <a:pt x="1825" y="666"/>
                  <a:pt x="1825" y="666"/>
                </a:cubicBezTo>
                <a:cubicBezTo>
                  <a:pt x="1824" y="667"/>
                  <a:pt x="1824" y="667"/>
                  <a:pt x="1824" y="667"/>
                </a:cubicBezTo>
                <a:cubicBezTo>
                  <a:pt x="1823" y="667"/>
                  <a:pt x="1823" y="667"/>
                  <a:pt x="1823" y="667"/>
                </a:cubicBezTo>
                <a:cubicBezTo>
                  <a:pt x="1822" y="667"/>
                  <a:pt x="1822" y="667"/>
                  <a:pt x="1822" y="667"/>
                </a:cubicBezTo>
                <a:cubicBezTo>
                  <a:pt x="1821" y="668"/>
                  <a:pt x="1821" y="668"/>
                  <a:pt x="1821" y="668"/>
                </a:cubicBezTo>
                <a:cubicBezTo>
                  <a:pt x="1821" y="669"/>
                  <a:pt x="1821" y="669"/>
                  <a:pt x="1821" y="669"/>
                </a:cubicBezTo>
                <a:cubicBezTo>
                  <a:pt x="1819" y="670"/>
                  <a:pt x="1819" y="670"/>
                  <a:pt x="1819" y="670"/>
                </a:cubicBezTo>
                <a:cubicBezTo>
                  <a:pt x="1817" y="672"/>
                  <a:pt x="1817" y="672"/>
                  <a:pt x="1817" y="672"/>
                </a:cubicBezTo>
                <a:cubicBezTo>
                  <a:pt x="1818" y="673"/>
                  <a:pt x="1818" y="673"/>
                  <a:pt x="1818" y="673"/>
                </a:cubicBezTo>
                <a:cubicBezTo>
                  <a:pt x="1818" y="675"/>
                  <a:pt x="1818" y="675"/>
                  <a:pt x="1818" y="675"/>
                </a:cubicBezTo>
                <a:cubicBezTo>
                  <a:pt x="1818" y="676"/>
                  <a:pt x="1818" y="676"/>
                  <a:pt x="1818" y="676"/>
                </a:cubicBezTo>
                <a:close/>
                <a:moveTo>
                  <a:pt x="1892" y="590"/>
                </a:moveTo>
                <a:cubicBezTo>
                  <a:pt x="1891" y="589"/>
                  <a:pt x="1891" y="589"/>
                  <a:pt x="1891" y="589"/>
                </a:cubicBezTo>
                <a:cubicBezTo>
                  <a:pt x="1890" y="590"/>
                  <a:pt x="1890" y="590"/>
                  <a:pt x="1890" y="590"/>
                </a:cubicBezTo>
                <a:cubicBezTo>
                  <a:pt x="1891" y="591"/>
                  <a:pt x="1891" y="591"/>
                  <a:pt x="1891" y="591"/>
                </a:cubicBezTo>
                <a:cubicBezTo>
                  <a:pt x="1892" y="591"/>
                  <a:pt x="1892" y="591"/>
                  <a:pt x="1892" y="591"/>
                </a:cubicBezTo>
                <a:cubicBezTo>
                  <a:pt x="1892" y="590"/>
                  <a:pt x="1892" y="590"/>
                  <a:pt x="1892" y="590"/>
                </a:cubicBezTo>
                <a:close/>
                <a:moveTo>
                  <a:pt x="1830" y="660"/>
                </a:moveTo>
                <a:cubicBezTo>
                  <a:pt x="1829" y="660"/>
                  <a:pt x="1829" y="660"/>
                  <a:pt x="1829" y="660"/>
                </a:cubicBezTo>
                <a:cubicBezTo>
                  <a:pt x="1828" y="660"/>
                  <a:pt x="1828" y="660"/>
                  <a:pt x="1828" y="660"/>
                </a:cubicBezTo>
                <a:cubicBezTo>
                  <a:pt x="1830" y="661"/>
                  <a:pt x="1830" y="661"/>
                  <a:pt x="1830" y="661"/>
                </a:cubicBezTo>
                <a:cubicBezTo>
                  <a:pt x="1830" y="660"/>
                  <a:pt x="1830" y="660"/>
                  <a:pt x="1830" y="660"/>
                </a:cubicBezTo>
                <a:close/>
                <a:moveTo>
                  <a:pt x="1889" y="630"/>
                </a:moveTo>
                <a:cubicBezTo>
                  <a:pt x="1888" y="632"/>
                  <a:pt x="1888" y="632"/>
                  <a:pt x="1888" y="632"/>
                </a:cubicBezTo>
                <a:cubicBezTo>
                  <a:pt x="1888" y="633"/>
                  <a:pt x="1888" y="633"/>
                  <a:pt x="1888" y="633"/>
                </a:cubicBezTo>
                <a:cubicBezTo>
                  <a:pt x="1887" y="634"/>
                  <a:pt x="1887" y="634"/>
                  <a:pt x="1887" y="634"/>
                </a:cubicBezTo>
                <a:cubicBezTo>
                  <a:pt x="1886" y="636"/>
                  <a:pt x="1886" y="636"/>
                  <a:pt x="1886" y="636"/>
                </a:cubicBezTo>
                <a:cubicBezTo>
                  <a:pt x="1885" y="639"/>
                  <a:pt x="1885" y="639"/>
                  <a:pt x="1885" y="639"/>
                </a:cubicBezTo>
                <a:cubicBezTo>
                  <a:pt x="1885" y="640"/>
                  <a:pt x="1885" y="640"/>
                  <a:pt x="1885" y="640"/>
                </a:cubicBezTo>
                <a:cubicBezTo>
                  <a:pt x="1885" y="642"/>
                  <a:pt x="1885" y="642"/>
                  <a:pt x="1885" y="642"/>
                </a:cubicBezTo>
                <a:cubicBezTo>
                  <a:pt x="1886" y="644"/>
                  <a:pt x="1886" y="644"/>
                  <a:pt x="1886" y="644"/>
                </a:cubicBezTo>
                <a:cubicBezTo>
                  <a:pt x="1886" y="645"/>
                  <a:pt x="1886" y="645"/>
                  <a:pt x="1886" y="645"/>
                </a:cubicBezTo>
                <a:cubicBezTo>
                  <a:pt x="1886" y="646"/>
                  <a:pt x="1886" y="646"/>
                  <a:pt x="1886" y="646"/>
                </a:cubicBezTo>
                <a:cubicBezTo>
                  <a:pt x="1887" y="648"/>
                  <a:pt x="1887" y="648"/>
                  <a:pt x="1887" y="648"/>
                </a:cubicBezTo>
                <a:cubicBezTo>
                  <a:pt x="1888" y="649"/>
                  <a:pt x="1888" y="649"/>
                  <a:pt x="1888" y="649"/>
                </a:cubicBezTo>
                <a:cubicBezTo>
                  <a:pt x="1889" y="649"/>
                  <a:pt x="1889" y="649"/>
                  <a:pt x="1889" y="649"/>
                </a:cubicBezTo>
                <a:cubicBezTo>
                  <a:pt x="1890" y="650"/>
                  <a:pt x="1890" y="650"/>
                  <a:pt x="1890" y="650"/>
                </a:cubicBezTo>
                <a:cubicBezTo>
                  <a:pt x="1890" y="652"/>
                  <a:pt x="1890" y="652"/>
                  <a:pt x="1890" y="652"/>
                </a:cubicBezTo>
                <a:cubicBezTo>
                  <a:pt x="1890" y="653"/>
                  <a:pt x="1890" y="653"/>
                  <a:pt x="1890" y="653"/>
                </a:cubicBezTo>
                <a:cubicBezTo>
                  <a:pt x="1891" y="653"/>
                  <a:pt x="1891" y="653"/>
                  <a:pt x="1891" y="653"/>
                </a:cubicBezTo>
                <a:cubicBezTo>
                  <a:pt x="1892" y="653"/>
                  <a:pt x="1892" y="653"/>
                  <a:pt x="1892" y="653"/>
                </a:cubicBezTo>
                <a:cubicBezTo>
                  <a:pt x="1892" y="652"/>
                  <a:pt x="1892" y="652"/>
                  <a:pt x="1892" y="652"/>
                </a:cubicBezTo>
                <a:cubicBezTo>
                  <a:pt x="1892" y="650"/>
                  <a:pt x="1892" y="650"/>
                  <a:pt x="1892" y="650"/>
                </a:cubicBezTo>
                <a:cubicBezTo>
                  <a:pt x="1892" y="648"/>
                  <a:pt x="1892" y="648"/>
                  <a:pt x="1892" y="648"/>
                </a:cubicBezTo>
                <a:cubicBezTo>
                  <a:pt x="1893" y="647"/>
                  <a:pt x="1893" y="647"/>
                  <a:pt x="1893" y="647"/>
                </a:cubicBezTo>
                <a:cubicBezTo>
                  <a:pt x="1894" y="645"/>
                  <a:pt x="1894" y="645"/>
                  <a:pt x="1894" y="645"/>
                </a:cubicBezTo>
                <a:cubicBezTo>
                  <a:pt x="1894" y="643"/>
                  <a:pt x="1894" y="643"/>
                  <a:pt x="1894" y="643"/>
                </a:cubicBezTo>
                <a:cubicBezTo>
                  <a:pt x="1895" y="643"/>
                  <a:pt x="1895" y="643"/>
                  <a:pt x="1895" y="643"/>
                </a:cubicBezTo>
                <a:cubicBezTo>
                  <a:pt x="1894" y="642"/>
                  <a:pt x="1894" y="642"/>
                  <a:pt x="1894" y="642"/>
                </a:cubicBezTo>
                <a:cubicBezTo>
                  <a:pt x="1894" y="640"/>
                  <a:pt x="1894" y="640"/>
                  <a:pt x="1894" y="640"/>
                </a:cubicBezTo>
                <a:cubicBezTo>
                  <a:pt x="1895" y="638"/>
                  <a:pt x="1895" y="638"/>
                  <a:pt x="1895" y="638"/>
                </a:cubicBezTo>
                <a:cubicBezTo>
                  <a:pt x="1894" y="636"/>
                  <a:pt x="1894" y="636"/>
                  <a:pt x="1894" y="636"/>
                </a:cubicBezTo>
                <a:cubicBezTo>
                  <a:pt x="1895" y="635"/>
                  <a:pt x="1895" y="635"/>
                  <a:pt x="1895" y="635"/>
                </a:cubicBezTo>
                <a:cubicBezTo>
                  <a:pt x="1895" y="632"/>
                  <a:pt x="1895" y="632"/>
                  <a:pt x="1895" y="632"/>
                </a:cubicBezTo>
                <a:cubicBezTo>
                  <a:pt x="1896" y="630"/>
                  <a:pt x="1896" y="630"/>
                  <a:pt x="1896" y="630"/>
                </a:cubicBezTo>
                <a:cubicBezTo>
                  <a:pt x="1896" y="629"/>
                  <a:pt x="1896" y="629"/>
                  <a:pt x="1896" y="629"/>
                </a:cubicBezTo>
                <a:cubicBezTo>
                  <a:pt x="1895" y="628"/>
                  <a:pt x="1895" y="628"/>
                  <a:pt x="1895" y="628"/>
                </a:cubicBezTo>
                <a:cubicBezTo>
                  <a:pt x="1894" y="628"/>
                  <a:pt x="1894" y="628"/>
                  <a:pt x="1894" y="628"/>
                </a:cubicBezTo>
                <a:cubicBezTo>
                  <a:pt x="1894" y="627"/>
                  <a:pt x="1894" y="627"/>
                  <a:pt x="1894" y="627"/>
                </a:cubicBezTo>
                <a:cubicBezTo>
                  <a:pt x="1892" y="626"/>
                  <a:pt x="1892" y="626"/>
                  <a:pt x="1892" y="626"/>
                </a:cubicBezTo>
                <a:cubicBezTo>
                  <a:pt x="1892" y="627"/>
                  <a:pt x="1892" y="627"/>
                  <a:pt x="1892" y="627"/>
                </a:cubicBezTo>
                <a:cubicBezTo>
                  <a:pt x="1892" y="628"/>
                  <a:pt x="1892" y="628"/>
                  <a:pt x="1892" y="628"/>
                </a:cubicBezTo>
                <a:cubicBezTo>
                  <a:pt x="1891" y="628"/>
                  <a:pt x="1891" y="628"/>
                  <a:pt x="1891" y="628"/>
                </a:cubicBezTo>
                <a:cubicBezTo>
                  <a:pt x="1889" y="630"/>
                  <a:pt x="1889" y="630"/>
                  <a:pt x="1889" y="630"/>
                </a:cubicBezTo>
                <a:close/>
                <a:moveTo>
                  <a:pt x="1218" y="123"/>
                </a:moveTo>
                <a:cubicBezTo>
                  <a:pt x="1220" y="123"/>
                  <a:pt x="1220" y="123"/>
                  <a:pt x="1220" y="123"/>
                </a:cubicBezTo>
                <a:cubicBezTo>
                  <a:pt x="1220" y="122"/>
                  <a:pt x="1220" y="122"/>
                  <a:pt x="1220" y="122"/>
                </a:cubicBezTo>
                <a:cubicBezTo>
                  <a:pt x="1219" y="121"/>
                  <a:pt x="1219" y="121"/>
                  <a:pt x="1219" y="121"/>
                </a:cubicBezTo>
                <a:cubicBezTo>
                  <a:pt x="1217" y="120"/>
                  <a:pt x="1217" y="120"/>
                  <a:pt x="1217" y="120"/>
                </a:cubicBezTo>
                <a:cubicBezTo>
                  <a:pt x="1216" y="120"/>
                  <a:pt x="1216" y="120"/>
                  <a:pt x="1216" y="120"/>
                </a:cubicBezTo>
                <a:cubicBezTo>
                  <a:pt x="1216" y="121"/>
                  <a:pt x="1216" y="121"/>
                  <a:pt x="1216" y="121"/>
                </a:cubicBezTo>
                <a:cubicBezTo>
                  <a:pt x="1217" y="122"/>
                  <a:pt x="1217" y="122"/>
                  <a:pt x="1217" y="122"/>
                </a:cubicBezTo>
                <a:cubicBezTo>
                  <a:pt x="1217" y="123"/>
                  <a:pt x="1217" y="123"/>
                  <a:pt x="1217" y="123"/>
                </a:cubicBezTo>
                <a:cubicBezTo>
                  <a:pt x="1218" y="123"/>
                  <a:pt x="1218" y="123"/>
                  <a:pt x="1218" y="123"/>
                </a:cubicBezTo>
                <a:close/>
                <a:moveTo>
                  <a:pt x="1262" y="99"/>
                </a:moveTo>
                <a:cubicBezTo>
                  <a:pt x="1262" y="99"/>
                  <a:pt x="1262" y="99"/>
                  <a:pt x="1264" y="97"/>
                </a:cubicBezTo>
                <a:cubicBezTo>
                  <a:pt x="1264" y="97"/>
                  <a:pt x="1264" y="97"/>
                  <a:pt x="1265" y="97"/>
                </a:cubicBezTo>
                <a:cubicBezTo>
                  <a:pt x="1265" y="97"/>
                  <a:pt x="1265" y="97"/>
                  <a:pt x="1266" y="96"/>
                </a:cubicBezTo>
                <a:cubicBezTo>
                  <a:pt x="1266" y="96"/>
                  <a:pt x="1266" y="96"/>
                  <a:pt x="1266" y="95"/>
                </a:cubicBezTo>
                <a:cubicBezTo>
                  <a:pt x="1266" y="95"/>
                  <a:pt x="1266" y="95"/>
                  <a:pt x="1265" y="95"/>
                </a:cubicBezTo>
                <a:cubicBezTo>
                  <a:pt x="1265" y="95"/>
                  <a:pt x="1265" y="95"/>
                  <a:pt x="1264" y="95"/>
                </a:cubicBezTo>
                <a:cubicBezTo>
                  <a:pt x="1264" y="95"/>
                  <a:pt x="1264" y="95"/>
                  <a:pt x="1263" y="97"/>
                </a:cubicBezTo>
                <a:cubicBezTo>
                  <a:pt x="1263" y="97"/>
                  <a:pt x="1263" y="97"/>
                  <a:pt x="1262" y="97"/>
                </a:cubicBezTo>
                <a:cubicBezTo>
                  <a:pt x="1262" y="97"/>
                  <a:pt x="1262" y="97"/>
                  <a:pt x="1261" y="98"/>
                </a:cubicBezTo>
                <a:cubicBezTo>
                  <a:pt x="1261" y="98"/>
                  <a:pt x="1260" y="98"/>
                  <a:pt x="1260" y="99"/>
                </a:cubicBezTo>
                <a:cubicBezTo>
                  <a:pt x="1260" y="99"/>
                  <a:pt x="1260" y="99"/>
                  <a:pt x="1261" y="99"/>
                </a:cubicBezTo>
                <a:cubicBezTo>
                  <a:pt x="1261" y="99"/>
                  <a:pt x="1261" y="99"/>
                  <a:pt x="1262" y="99"/>
                </a:cubicBezTo>
                <a:close/>
                <a:moveTo>
                  <a:pt x="1251" y="123"/>
                </a:moveTo>
                <a:cubicBezTo>
                  <a:pt x="1251" y="123"/>
                  <a:pt x="1251" y="123"/>
                  <a:pt x="1252" y="123"/>
                </a:cubicBezTo>
                <a:cubicBezTo>
                  <a:pt x="1252" y="123"/>
                  <a:pt x="1252" y="123"/>
                  <a:pt x="1253" y="123"/>
                </a:cubicBezTo>
                <a:cubicBezTo>
                  <a:pt x="1253" y="123"/>
                  <a:pt x="1253" y="123"/>
                  <a:pt x="1254" y="124"/>
                </a:cubicBezTo>
                <a:cubicBezTo>
                  <a:pt x="1254" y="124"/>
                  <a:pt x="1254" y="124"/>
                  <a:pt x="1255" y="123"/>
                </a:cubicBezTo>
                <a:cubicBezTo>
                  <a:pt x="1255" y="123"/>
                  <a:pt x="1255" y="123"/>
                  <a:pt x="1256" y="122"/>
                </a:cubicBezTo>
                <a:cubicBezTo>
                  <a:pt x="1256" y="122"/>
                  <a:pt x="1256" y="122"/>
                  <a:pt x="1255" y="122"/>
                </a:cubicBezTo>
                <a:cubicBezTo>
                  <a:pt x="1255" y="122"/>
                  <a:pt x="1255" y="122"/>
                  <a:pt x="1253" y="122"/>
                </a:cubicBezTo>
                <a:cubicBezTo>
                  <a:pt x="1253" y="122"/>
                  <a:pt x="1253" y="122"/>
                  <a:pt x="1253" y="121"/>
                </a:cubicBezTo>
                <a:cubicBezTo>
                  <a:pt x="1253" y="121"/>
                  <a:pt x="1253" y="121"/>
                  <a:pt x="1252" y="122"/>
                </a:cubicBezTo>
                <a:cubicBezTo>
                  <a:pt x="1252" y="122"/>
                  <a:pt x="1252" y="122"/>
                  <a:pt x="1251" y="122"/>
                </a:cubicBezTo>
                <a:cubicBezTo>
                  <a:pt x="1251" y="122"/>
                  <a:pt x="1251" y="122"/>
                  <a:pt x="1250" y="123"/>
                </a:cubicBezTo>
                <a:cubicBezTo>
                  <a:pt x="1250" y="123"/>
                  <a:pt x="1250" y="123"/>
                  <a:pt x="1249" y="124"/>
                </a:cubicBezTo>
                <a:cubicBezTo>
                  <a:pt x="1249" y="124"/>
                  <a:pt x="1249" y="124"/>
                  <a:pt x="1250" y="125"/>
                </a:cubicBezTo>
                <a:cubicBezTo>
                  <a:pt x="1250" y="125"/>
                  <a:pt x="1250" y="125"/>
                  <a:pt x="1251" y="123"/>
                </a:cubicBezTo>
                <a:close/>
                <a:moveTo>
                  <a:pt x="1222" y="197"/>
                </a:moveTo>
                <a:cubicBezTo>
                  <a:pt x="1222" y="196"/>
                  <a:pt x="1222" y="196"/>
                  <a:pt x="1222" y="196"/>
                </a:cubicBezTo>
                <a:cubicBezTo>
                  <a:pt x="1221" y="195"/>
                  <a:pt x="1221" y="195"/>
                  <a:pt x="1221" y="195"/>
                </a:cubicBezTo>
                <a:cubicBezTo>
                  <a:pt x="1220" y="195"/>
                  <a:pt x="1220" y="195"/>
                  <a:pt x="1220" y="195"/>
                </a:cubicBezTo>
                <a:cubicBezTo>
                  <a:pt x="1220" y="196"/>
                  <a:pt x="1220" y="196"/>
                  <a:pt x="1220" y="196"/>
                </a:cubicBezTo>
                <a:cubicBezTo>
                  <a:pt x="1221" y="197"/>
                  <a:pt x="1221" y="197"/>
                  <a:pt x="1221" y="197"/>
                </a:cubicBezTo>
                <a:cubicBezTo>
                  <a:pt x="1221" y="198"/>
                  <a:pt x="1221" y="198"/>
                  <a:pt x="1221" y="198"/>
                </a:cubicBezTo>
                <a:cubicBezTo>
                  <a:pt x="1222" y="197"/>
                  <a:pt x="1222" y="197"/>
                  <a:pt x="1222" y="197"/>
                </a:cubicBezTo>
                <a:close/>
                <a:moveTo>
                  <a:pt x="1244" y="125"/>
                </a:moveTo>
                <a:cubicBezTo>
                  <a:pt x="1244" y="125"/>
                  <a:pt x="1244" y="125"/>
                  <a:pt x="1244" y="127"/>
                </a:cubicBezTo>
                <a:cubicBezTo>
                  <a:pt x="1244" y="127"/>
                  <a:pt x="1244" y="127"/>
                  <a:pt x="1244" y="128"/>
                </a:cubicBezTo>
                <a:cubicBezTo>
                  <a:pt x="1244" y="128"/>
                  <a:pt x="1244" y="128"/>
                  <a:pt x="1244" y="129"/>
                </a:cubicBezTo>
                <a:cubicBezTo>
                  <a:pt x="1244" y="129"/>
                  <a:pt x="1244" y="129"/>
                  <a:pt x="1245" y="129"/>
                </a:cubicBezTo>
                <a:cubicBezTo>
                  <a:pt x="1245" y="129"/>
                  <a:pt x="1245" y="129"/>
                  <a:pt x="1246" y="128"/>
                </a:cubicBezTo>
                <a:cubicBezTo>
                  <a:pt x="1246" y="128"/>
                  <a:pt x="1246" y="128"/>
                  <a:pt x="1246" y="127"/>
                </a:cubicBezTo>
                <a:cubicBezTo>
                  <a:pt x="1246" y="127"/>
                  <a:pt x="1246" y="127"/>
                  <a:pt x="1245" y="126"/>
                </a:cubicBezTo>
                <a:cubicBezTo>
                  <a:pt x="1245" y="126"/>
                  <a:pt x="1245" y="126"/>
                  <a:pt x="1245" y="125"/>
                </a:cubicBezTo>
                <a:cubicBezTo>
                  <a:pt x="1245" y="125"/>
                  <a:pt x="1245" y="125"/>
                  <a:pt x="1244" y="125"/>
                </a:cubicBezTo>
                <a:close/>
                <a:moveTo>
                  <a:pt x="1222" y="130"/>
                </a:moveTo>
                <a:cubicBezTo>
                  <a:pt x="1221" y="131"/>
                  <a:pt x="1221" y="131"/>
                  <a:pt x="1221" y="131"/>
                </a:cubicBezTo>
                <a:cubicBezTo>
                  <a:pt x="1220" y="130"/>
                  <a:pt x="1220" y="130"/>
                  <a:pt x="1220" y="130"/>
                </a:cubicBezTo>
                <a:cubicBezTo>
                  <a:pt x="1219" y="131"/>
                  <a:pt x="1219" y="131"/>
                  <a:pt x="1219" y="131"/>
                </a:cubicBezTo>
                <a:cubicBezTo>
                  <a:pt x="1219" y="132"/>
                  <a:pt x="1219" y="132"/>
                  <a:pt x="1219" y="132"/>
                </a:cubicBezTo>
                <a:cubicBezTo>
                  <a:pt x="1220" y="132"/>
                  <a:pt x="1220" y="132"/>
                  <a:pt x="1220" y="132"/>
                </a:cubicBezTo>
                <a:cubicBezTo>
                  <a:pt x="1221" y="133"/>
                  <a:pt x="1221" y="133"/>
                  <a:pt x="1221" y="133"/>
                </a:cubicBezTo>
                <a:cubicBezTo>
                  <a:pt x="1221" y="134"/>
                  <a:pt x="1221" y="134"/>
                  <a:pt x="1221" y="134"/>
                </a:cubicBezTo>
                <a:cubicBezTo>
                  <a:pt x="1222" y="134"/>
                  <a:pt x="1222" y="134"/>
                  <a:pt x="1222" y="134"/>
                </a:cubicBezTo>
                <a:cubicBezTo>
                  <a:pt x="1222" y="135"/>
                  <a:pt x="1222" y="135"/>
                  <a:pt x="1222" y="135"/>
                </a:cubicBezTo>
                <a:cubicBezTo>
                  <a:pt x="1222" y="136"/>
                  <a:pt x="1222" y="136"/>
                  <a:pt x="1222" y="136"/>
                </a:cubicBezTo>
                <a:cubicBezTo>
                  <a:pt x="1223" y="136"/>
                  <a:pt x="1223" y="136"/>
                  <a:pt x="1223" y="136"/>
                </a:cubicBezTo>
                <a:cubicBezTo>
                  <a:pt x="1224" y="136"/>
                  <a:pt x="1224" y="136"/>
                  <a:pt x="1224" y="136"/>
                </a:cubicBezTo>
                <a:cubicBezTo>
                  <a:pt x="1225" y="135"/>
                  <a:pt x="1225" y="135"/>
                  <a:pt x="1225" y="135"/>
                </a:cubicBezTo>
                <a:cubicBezTo>
                  <a:pt x="1226" y="135"/>
                  <a:pt x="1226" y="135"/>
                  <a:pt x="1226" y="135"/>
                </a:cubicBezTo>
                <a:cubicBezTo>
                  <a:pt x="1227" y="134"/>
                  <a:pt x="1227" y="134"/>
                  <a:pt x="1227" y="134"/>
                </a:cubicBezTo>
                <a:cubicBezTo>
                  <a:pt x="1227" y="132"/>
                  <a:pt x="1227" y="132"/>
                  <a:pt x="1227" y="132"/>
                </a:cubicBezTo>
                <a:cubicBezTo>
                  <a:pt x="1228" y="131"/>
                  <a:pt x="1228" y="131"/>
                  <a:pt x="1228" y="131"/>
                </a:cubicBezTo>
                <a:cubicBezTo>
                  <a:pt x="1228" y="130"/>
                  <a:pt x="1228" y="130"/>
                  <a:pt x="1228" y="130"/>
                </a:cubicBezTo>
                <a:cubicBezTo>
                  <a:pt x="1228" y="129"/>
                  <a:pt x="1228" y="129"/>
                  <a:pt x="1228" y="129"/>
                </a:cubicBezTo>
                <a:cubicBezTo>
                  <a:pt x="1227" y="129"/>
                  <a:pt x="1227" y="129"/>
                  <a:pt x="1227" y="129"/>
                </a:cubicBezTo>
                <a:cubicBezTo>
                  <a:pt x="1226" y="129"/>
                  <a:pt x="1226" y="129"/>
                  <a:pt x="1226" y="129"/>
                </a:cubicBezTo>
                <a:cubicBezTo>
                  <a:pt x="1226" y="128"/>
                  <a:pt x="1226" y="128"/>
                  <a:pt x="1226" y="128"/>
                </a:cubicBezTo>
                <a:cubicBezTo>
                  <a:pt x="1225" y="129"/>
                  <a:pt x="1225" y="129"/>
                  <a:pt x="1225" y="129"/>
                </a:cubicBezTo>
                <a:cubicBezTo>
                  <a:pt x="1223" y="130"/>
                  <a:pt x="1223" y="130"/>
                  <a:pt x="1223" y="130"/>
                </a:cubicBezTo>
                <a:cubicBezTo>
                  <a:pt x="1223" y="129"/>
                  <a:pt x="1223" y="129"/>
                  <a:pt x="1223" y="129"/>
                </a:cubicBezTo>
                <a:cubicBezTo>
                  <a:pt x="1222" y="130"/>
                  <a:pt x="1222" y="130"/>
                  <a:pt x="1222" y="130"/>
                </a:cubicBezTo>
                <a:close/>
                <a:moveTo>
                  <a:pt x="1246" y="100"/>
                </a:moveTo>
                <a:cubicBezTo>
                  <a:pt x="1245" y="99"/>
                  <a:pt x="1245" y="99"/>
                  <a:pt x="1245" y="99"/>
                </a:cubicBezTo>
                <a:cubicBezTo>
                  <a:pt x="1244" y="99"/>
                  <a:pt x="1244" y="99"/>
                  <a:pt x="1244" y="99"/>
                </a:cubicBezTo>
                <a:cubicBezTo>
                  <a:pt x="1244" y="100"/>
                  <a:pt x="1244" y="100"/>
                  <a:pt x="1244" y="100"/>
                </a:cubicBezTo>
                <a:cubicBezTo>
                  <a:pt x="1245" y="101"/>
                  <a:pt x="1245" y="101"/>
                  <a:pt x="1245" y="101"/>
                </a:cubicBezTo>
                <a:cubicBezTo>
                  <a:pt x="1246" y="100"/>
                  <a:pt x="1246" y="100"/>
                  <a:pt x="1246" y="100"/>
                </a:cubicBezTo>
                <a:close/>
                <a:moveTo>
                  <a:pt x="1236" y="145"/>
                </a:moveTo>
                <a:cubicBezTo>
                  <a:pt x="1236" y="145"/>
                  <a:pt x="1236" y="145"/>
                  <a:pt x="1237" y="143"/>
                </a:cubicBezTo>
                <a:cubicBezTo>
                  <a:pt x="1237" y="143"/>
                  <a:pt x="1237" y="143"/>
                  <a:pt x="1239" y="143"/>
                </a:cubicBezTo>
                <a:cubicBezTo>
                  <a:pt x="1239" y="143"/>
                  <a:pt x="1239" y="143"/>
                  <a:pt x="1239" y="142"/>
                </a:cubicBezTo>
                <a:cubicBezTo>
                  <a:pt x="1239" y="142"/>
                  <a:pt x="1239" y="142"/>
                  <a:pt x="1238" y="142"/>
                </a:cubicBezTo>
                <a:cubicBezTo>
                  <a:pt x="1238" y="142"/>
                  <a:pt x="1238" y="142"/>
                  <a:pt x="1237" y="141"/>
                </a:cubicBezTo>
                <a:cubicBezTo>
                  <a:pt x="1237" y="141"/>
                  <a:pt x="1237" y="141"/>
                  <a:pt x="1236" y="140"/>
                </a:cubicBezTo>
                <a:cubicBezTo>
                  <a:pt x="1236" y="140"/>
                  <a:pt x="1236" y="140"/>
                  <a:pt x="1235" y="141"/>
                </a:cubicBezTo>
                <a:cubicBezTo>
                  <a:pt x="1235" y="141"/>
                  <a:pt x="1235" y="141"/>
                  <a:pt x="1234" y="142"/>
                </a:cubicBezTo>
                <a:cubicBezTo>
                  <a:pt x="1234" y="142"/>
                  <a:pt x="1234" y="142"/>
                  <a:pt x="1233" y="141"/>
                </a:cubicBezTo>
                <a:cubicBezTo>
                  <a:pt x="1233" y="141"/>
                  <a:pt x="1233" y="141"/>
                  <a:pt x="1231" y="140"/>
                </a:cubicBezTo>
                <a:cubicBezTo>
                  <a:pt x="1231" y="140"/>
                  <a:pt x="1231" y="140"/>
                  <a:pt x="1231" y="138"/>
                </a:cubicBezTo>
                <a:cubicBezTo>
                  <a:pt x="1231" y="138"/>
                  <a:pt x="1231" y="138"/>
                  <a:pt x="1231" y="137"/>
                </a:cubicBezTo>
                <a:cubicBezTo>
                  <a:pt x="1231" y="137"/>
                  <a:pt x="1231" y="137"/>
                  <a:pt x="1232" y="137"/>
                </a:cubicBezTo>
                <a:cubicBezTo>
                  <a:pt x="1232" y="137"/>
                  <a:pt x="1232" y="137"/>
                  <a:pt x="1231" y="135"/>
                </a:cubicBezTo>
                <a:cubicBezTo>
                  <a:pt x="1231" y="135"/>
                  <a:pt x="1231" y="135"/>
                  <a:pt x="1231" y="134"/>
                </a:cubicBezTo>
                <a:cubicBezTo>
                  <a:pt x="1231" y="134"/>
                  <a:pt x="1231" y="134"/>
                  <a:pt x="1229" y="135"/>
                </a:cubicBezTo>
                <a:cubicBezTo>
                  <a:pt x="1229" y="135"/>
                  <a:pt x="1229" y="135"/>
                  <a:pt x="1228" y="136"/>
                </a:cubicBezTo>
                <a:cubicBezTo>
                  <a:pt x="1228" y="136"/>
                  <a:pt x="1228" y="136"/>
                  <a:pt x="1226" y="136"/>
                </a:cubicBezTo>
                <a:cubicBezTo>
                  <a:pt x="1226" y="136"/>
                  <a:pt x="1226" y="136"/>
                  <a:pt x="1224" y="137"/>
                </a:cubicBezTo>
                <a:cubicBezTo>
                  <a:pt x="1224" y="137"/>
                  <a:pt x="1224" y="137"/>
                  <a:pt x="1223" y="138"/>
                </a:cubicBezTo>
                <a:cubicBezTo>
                  <a:pt x="1223" y="138"/>
                  <a:pt x="1223" y="138"/>
                  <a:pt x="1222" y="139"/>
                </a:cubicBezTo>
                <a:cubicBezTo>
                  <a:pt x="1222" y="139"/>
                  <a:pt x="1222" y="139"/>
                  <a:pt x="1223" y="140"/>
                </a:cubicBezTo>
                <a:cubicBezTo>
                  <a:pt x="1223" y="140"/>
                  <a:pt x="1223" y="140"/>
                  <a:pt x="1224" y="141"/>
                </a:cubicBezTo>
                <a:cubicBezTo>
                  <a:pt x="1224" y="141"/>
                  <a:pt x="1224" y="141"/>
                  <a:pt x="1225" y="141"/>
                </a:cubicBezTo>
                <a:cubicBezTo>
                  <a:pt x="1225" y="141"/>
                  <a:pt x="1225" y="141"/>
                  <a:pt x="1225" y="142"/>
                </a:cubicBezTo>
                <a:cubicBezTo>
                  <a:pt x="1225" y="142"/>
                  <a:pt x="1225" y="142"/>
                  <a:pt x="1225" y="143"/>
                </a:cubicBezTo>
                <a:cubicBezTo>
                  <a:pt x="1225" y="143"/>
                  <a:pt x="1225" y="143"/>
                  <a:pt x="1224" y="145"/>
                </a:cubicBezTo>
                <a:cubicBezTo>
                  <a:pt x="1224" y="145"/>
                  <a:pt x="1224" y="145"/>
                  <a:pt x="1224" y="147"/>
                </a:cubicBezTo>
                <a:cubicBezTo>
                  <a:pt x="1224" y="147"/>
                  <a:pt x="1224" y="147"/>
                  <a:pt x="1223" y="148"/>
                </a:cubicBezTo>
                <a:cubicBezTo>
                  <a:pt x="1223" y="148"/>
                  <a:pt x="1223" y="148"/>
                  <a:pt x="1223" y="149"/>
                </a:cubicBezTo>
                <a:cubicBezTo>
                  <a:pt x="1223" y="149"/>
                  <a:pt x="1223" y="149"/>
                  <a:pt x="1223" y="150"/>
                </a:cubicBezTo>
                <a:cubicBezTo>
                  <a:pt x="1223" y="150"/>
                  <a:pt x="1223" y="150"/>
                  <a:pt x="1224" y="150"/>
                </a:cubicBezTo>
                <a:cubicBezTo>
                  <a:pt x="1224" y="150"/>
                  <a:pt x="1224" y="150"/>
                  <a:pt x="1226" y="150"/>
                </a:cubicBezTo>
                <a:cubicBezTo>
                  <a:pt x="1226" y="150"/>
                  <a:pt x="1226" y="150"/>
                  <a:pt x="1227" y="149"/>
                </a:cubicBezTo>
                <a:cubicBezTo>
                  <a:pt x="1227" y="149"/>
                  <a:pt x="1227" y="149"/>
                  <a:pt x="1228" y="149"/>
                </a:cubicBezTo>
                <a:cubicBezTo>
                  <a:pt x="1228" y="149"/>
                  <a:pt x="1228" y="149"/>
                  <a:pt x="1229" y="148"/>
                </a:cubicBezTo>
                <a:cubicBezTo>
                  <a:pt x="1229" y="148"/>
                  <a:pt x="1229" y="148"/>
                  <a:pt x="1229" y="147"/>
                </a:cubicBezTo>
                <a:cubicBezTo>
                  <a:pt x="1229" y="147"/>
                  <a:pt x="1229" y="147"/>
                  <a:pt x="1230" y="146"/>
                </a:cubicBezTo>
                <a:cubicBezTo>
                  <a:pt x="1230" y="146"/>
                  <a:pt x="1230" y="146"/>
                  <a:pt x="1231" y="146"/>
                </a:cubicBezTo>
                <a:cubicBezTo>
                  <a:pt x="1231" y="146"/>
                  <a:pt x="1231" y="146"/>
                  <a:pt x="1231" y="147"/>
                </a:cubicBezTo>
                <a:cubicBezTo>
                  <a:pt x="1231" y="147"/>
                  <a:pt x="1231" y="147"/>
                  <a:pt x="1231" y="149"/>
                </a:cubicBezTo>
                <a:cubicBezTo>
                  <a:pt x="1231" y="149"/>
                  <a:pt x="1231" y="149"/>
                  <a:pt x="1231" y="150"/>
                </a:cubicBezTo>
                <a:cubicBezTo>
                  <a:pt x="1231" y="150"/>
                  <a:pt x="1231" y="150"/>
                  <a:pt x="1230" y="151"/>
                </a:cubicBezTo>
                <a:cubicBezTo>
                  <a:pt x="1230" y="151"/>
                  <a:pt x="1230" y="151"/>
                  <a:pt x="1231" y="152"/>
                </a:cubicBezTo>
                <a:cubicBezTo>
                  <a:pt x="1231" y="152"/>
                  <a:pt x="1231" y="152"/>
                  <a:pt x="1232" y="152"/>
                </a:cubicBezTo>
                <a:cubicBezTo>
                  <a:pt x="1232" y="152"/>
                  <a:pt x="1232" y="152"/>
                  <a:pt x="1232" y="151"/>
                </a:cubicBezTo>
                <a:cubicBezTo>
                  <a:pt x="1232" y="151"/>
                  <a:pt x="1232" y="151"/>
                  <a:pt x="1233" y="150"/>
                </a:cubicBezTo>
                <a:cubicBezTo>
                  <a:pt x="1233" y="150"/>
                  <a:pt x="1233" y="150"/>
                  <a:pt x="1234" y="149"/>
                </a:cubicBezTo>
                <a:cubicBezTo>
                  <a:pt x="1234" y="149"/>
                  <a:pt x="1234" y="149"/>
                  <a:pt x="1235" y="149"/>
                </a:cubicBezTo>
                <a:cubicBezTo>
                  <a:pt x="1235" y="149"/>
                  <a:pt x="1235" y="149"/>
                  <a:pt x="1236" y="146"/>
                </a:cubicBezTo>
                <a:cubicBezTo>
                  <a:pt x="1236" y="146"/>
                  <a:pt x="1236" y="146"/>
                  <a:pt x="1236" y="145"/>
                </a:cubicBezTo>
                <a:close/>
                <a:moveTo>
                  <a:pt x="1180" y="131"/>
                </a:moveTo>
                <a:cubicBezTo>
                  <a:pt x="1180" y="131"/>
                  <a:pt x="1180" y="131"/>
                  <a:pt x="1180" y="133"/>
                </a:cubicBezTo>
                <a:cubicBezTo>
                  <a:pt x="1180" y="133"/>
                  <a:pt x="1180" y="133"/>
                  <a:pt x="1180" y="134"/>
                </a:cubicBezTo>
                <a:cubicBezTo>
                  <a:pt x="1180" y="134"/>
                  <a:pt x="1180" y="134"/>
                  <a:pt x="1181" y="134"/>
                </a:cubicBezTo>
                <a:cubicBezTo>
                  <a:pt x="1181" y="134"/>
                  <a:pt x="1181" y="134"/>
                  <a:pt x="1182" y="135"/>
                </a:cubicBezTo>
                <a:cubicBezTo>
                  <a:pt x="1182" y="135"/>
                  <a:pt x="1182" y="135"/>
                  <a:pt x="1183" y="136"/>
                </a:cubicBezTo>
                <a:cubicBezTo>
                  <a:pt x="1183" y="136"/>
                  <a:pt x="1183" y="136"/>
                  <a:pt x="1184" y="138"/>
                </a:cubicBezTo>
                <a:cubicBezTo>
                  <a:pt x="1184" y="138"/>
                  <a:pt x="1184" y="138"/>
                  <a:pt x="1185" y="138"/>
                </a:cubicBezTo>
                <a:cubicBezTo>
                  <a:pt x="1185" y="138"/>
                  <a:pt x="1185" y="138"/>
                  <a:pt x="1185" y="137"/>
                </a:cubicBezTo>
                <a:cubicBezTo>
                  <a:pt x="1185" y="137"/>
                  <a:pt x="1185" y="137"/>
                  <a:pt x="1185" y="136"/>
                </a:cubicBezTo>
                <a:cubicBezTo>
                  <a:pt x="1185" y="136"/>
                  <a:pt x="1185" y="136"/>
                  <a:pt x="1184" y="134"/>
                </a:cubicBezTo>
                <a:cubicBezTo>
                  <a:pt x="1184" y="134"/>
                  <a:pt x="1184" y="134"/>
                  <a:pt x="1183" y="133"/>
                </a:cubicBezTo>
                <a:cubicBezTo>
                  <a:pt x="1183" y="133"/>
                  <a:pt x="1183" y="133"/>
                  <a:pt x="1182" y="133"/>
                </a:cubicBezTo>
                <a:cubicBezTo>
                  <a:pt x="1182" y="133"/>
                  <a:pt x="1182" y="133"/>
                  <a:pt x="1181" y="132"/>
                </a:cubicBezTo>
                <a:cubicBezTo>
                  <a:pt x="1181" y="132"/>
                  <a:pt x="1181" y="132"/>
                  <a:pt x="1180" y="130"/>
                </a:cubicBezTo>
                <a:cubicBezTo>
                  <a:pt x="1180" y="130"/>
                  <a:pt x="1180" y="130"/>
                  <a:pt x="1181" y="129"/>
                </a:cubicBezTo>
                <a:cubicBezTo>
                  <a:pt x="1181" y="129"/>
                  <a:pt x="1181" y="129"/>
                  <a:pt x="1180" y="128"/>
                </a:cubicBezTo>
                <a:cubicBezTo>
                  <a:pt x="1180" y="128"/>
                  <a:pt x="1180" y="128"/>
                  <a:pt x="1179" y="127"/>
                </a:cubicBezTo>
                <a:cubicBezTo>
                  <a:pt x="1179" y="127"/>
                  <a:pt x="1179" y="127"/>
                  <a:pt x="1179" y="126"/>
                </a:cubicBezTo>
                <a:cubicBezTo>
                  <a:pt x="1179" y="126"/>
                  <a:pt x="1179" y="126"/>
                  <a:pt x="1178" y="127"/>
                </a:cubicBezTo>
                <a:cubicBezTo>
                  <a:pt x="1178" y="127"/>
                  <a:pt x="1178" y="127"/>
                  <a:pt x="1178" y="129"/>
                </a:cubicBezTo>
                <a:cubicBezTo>
                  <a:pt x="1178" y="129"/>
                  <a:pt x="1178" y="129"/>
                  <a:pt x="1179" y="129"/>
                </a:cubicBezTo>
                <a:cubicBezTo>
                  <a:pt x="1179" y="129"/>
                  <a:pt x="1179" y="129"/>
                  <a:pt x="1180" y="131"/>
                </a:cubicBezTo>
                <a:close/>
                <a:moveTo>
                  <a:pt x="1209" y="100"/>
                </a:moveTo>
                <a:cubicBezTo>
                  <a:pt x="1209" y="100"/>
                  <a:pt x="1209" y="100"/>
                  <a:pt x="1209" y="99"/>
                </a:cubicBezTo>
                <a:cubicBezTo>
                  <a:pt x="1209" y="99"/>
                  <a:pt x="1209" y="99"/>
                  <a:pt x="1208" y="98"/>
                </a:cubicBezTo>
                <a:cubicBezTo>
                  <a:pt x="1208" y="98"/>
                  <a:pt x="1208" y="98"/>
                  <a:pt x="1207" y="99"/>
                </a:cubicBezTo>
                <a:cubicBezTo>
                  <a:pt x="1207" y="99"/>
                  <a:pt x="1207" y="99"/>
                  <a:pt x="1207" y="100"/>
                </a:cubicBezTo>
                <a:cubicBezTo>
                  <a:pt x="1207" y="100"/>
                  <a:pt x="1207" y="100"/>
                  <a:pt x="1208" y="101"/>
                </a:cubicBezTo>
                <a:cubicBezTo>
                  <a:pt x="1208" y="101"/>
                  <a:pt x="1208" y="101"/>
                  <a:pt x="1209" y="100"/>
                </a:cubicBezTo>
                <a:close/>
                <a:moveTo>
                  <a:pt x="1179" y="122"/>
                </a:moveTo>
                <a:cubicBezTo>
                  <a:pt x="1179" y="122"/>
                  <a:pt x="1179" y="122"/>
                  <a:pt x="1180" y="122"/>
                </a:cubicBezTo>
                <a:cubicBezTo>
                  <a:pt x="1180" y="122"/>
                  <a:pt x="1180" y="122"/>
                  <a:pt x="1181" y="121"/>
                </a:cubicBezTo>
                <a:cubicBezTo>
                  <a:pt x="1181" y="121"/>
                  <a:pt x="1181" y="121"/>
                  <a:pt x="1181" y="120"/>
                </a:cubicBezTo>
                <a:cubicBezTo>
                  <a:pt x="1181" y="120"/>
                  <a:pt x="1181" y="120"/>
                  <a:pt x="1181" y="119"/>
                </a:cubicBezTo>
                <a:cubicBezTo>
                  <a:pt x="1181" y="119"/>
                  <a:pt x="1181" y="119"/>
                  <a:pt x="1182" y="119"/>
                </a:cubicBezTo>
                <a:cubicBezTo>
                  <a:pt x="1182" y="119"/>
                  <a:pt x="1182" y="119"/>
                  <a:pt x="1183" y="119"/>
                </a:cubicBezTo>
                <a:cubicBezTo>
                  <a:pt x="1183" y="119"/>
                  <a:pt x="1183" y="119"/>
                  <a:pt x="1183" y="120"/>
                </a:cubicBezTo>
                <a:cubicBezTo>
                  <a:pt x="1183" y="120"/>
                  <a:pt x="1183" y="120"/>
                  <a:pt x="1182" y="122"/>
                </a:cubicBezTo>
                <a:cubicBezTo>
                  <a:pt x="1182" y="122"/>
                  <a:pt x="1182" y="122"/>
                  <a:pt x="1182" y="123"/>
                </a:cubicBezTo>
                <a:cubicBezTo>
                  <a:pt x="1182" y="123"/>
                  <a:pt x="1182" y="123"/>
                  <a:pt x="1183" y="124"/>
                </a:cubicBezTo>
                <a:cubicBezTo>
                  <a:pt x="1183" y="124"/>
                  <a:pt x="1183" y="124"/>
                  <a:pt x="1184" y="125"/>
                </a:cubicBezTo>
                <a:cubicBezTo>
                  <a:pt x="1184" y="125"/>
                  <a:pt x="1184" y="125"/>
                  <a:pt x="1184" y="124"/>
                </a:cubicBezTo>
                <a:cubicBezTo>
                  <a:pt x="1184" y="124"/>
                  <a:pt x="1184" y="124"/>
                  <a:pt x="1185" y="125"/>
                </a:cubicBezTo>
                <a:cubicBezTo>
                  <a:pt x="1185" y="125"/>
                  <a:pt x="1185" y="125"/>
                  <a:pt x="1185" y="126"/>
                </a:cubicBezTo>
                <a:cubicBezTo>
                  <a:pt x="1185" y="126"/>
                  <a:pt x="1185" y="126"/>
                  <a:pt x="1184" y="126"/>
                </a:cubicBezTo>
                <a:cubicBezTo>
                  <a:pt x="1184" y="126"/>
                  <a:pt x="1184" y="126"/>
                  <a:pt x="1183" y="126"/>
                </a:cubicBezTo>
                <a:cubicBezTo>
                  <a:pt x="1183" y="126"/>
                  <a:pt x="1183" y="126"/>
                  <a:pt x="1183" y="125"/>
                </a:cubicBezTo>
                <a:cubicBezTo>
                  <a:pt x="1183" y="125"/>
                  <a:pt x="1183" y="125"/>
                  <a:pt x="1181" y="124"/>
                </a:cubicBezTo>
                <a:cubicBezTo>
                  <a:pt x="1181" y="124"/>
                  <a:pt x="1181" y="124"/>
                  <a:pt x="1181" y="125"/>
                </a:cubicBezTo>
                <a:cubicBezTo>
                  <a:pt x="1181" y="125"/>
                  <a:pt x="1181" y="125"/>
                  <a:pt x="1181" y="126"/>
                </a:cubicBezTo>
                <a:cubicBezTo>
                  <a:pt x="1181" y="126"/>
                  <a:pt x="1181" y="126"/>
                  <a:pt x="1182" y="127"/>
                </a:cubicBezTo>
                <a:cubicBezTo>
                  <a:pt x="1182" y="127"/>
                  <a:pt x="1182" y="127"/>
                  <a:pt x="1183" y="127"/>
                </a:cubicBezTo>
                <a:cubicBezTo>
                  <a:pt x="1183" y="127"/>
                  <a:pt x="1183" y="127"/>
                  <a:pt x="1183" y="128"/>
                </a:cubicBezTo>
                <a:cubicBezTo>
                  <a:pt x="1183" y="128"/>
                  <a:pt x="1183" y="128"/>
                  <a:pt x="1182" y="128"/>
                </a:cubicBezTo>
                <a:cubicBezTo>
                  <a:pt x="1182" y="128"/>
                  <a:pt x="1182" y="128"/>
                  <a:pt x="1183" y="129"/>
                </a:cubicBezTo>
                <a:cubicBezTo>
                  <a:pt x="1183" y="129"/>
                  <a:pt x="1183" y="129"/>
                  <a:pt x="1184" y="130"/>
                </a:cubicBezTo>
                <a:cubicBezTo>
                  <a:pt x="1184" y="130"/>
                  <a:pt x="1184" y="130"/>
                  <a:pt x="1185" y="130"/>
                </a:cubicBezTo>
                <a:cubicBezTo>
                  <a:pt x="1185" y="130"/>
                  <a:pt x="1185" y="130"/>
                  <a:pt x="1185" y="131"/>
                </a:cubicBezTo>
                <a:cubicBezTo>
                  <a:pt x="1185" y="131"/>
                  <a:pt x="1185" y="131"/>
                  <a:pt x="1186" y="131"/>
                </a:cubicBezTo>
                <a:cubicBezTo>
                  <a:pt x="1186" y="131"/>
                  <a:pt x="1186" y="131"/>
                  <a:pt x="1187" y="131"/>
                </a:cubicBezTo>
                <a:cubicBezTo>
                  <a:pt x="1187" y="131"/>
                  <a:pt x="1187" y="131"/>
                  <a:pt x="1188" y="131"/>
                </a:cubicBezTo>
                <a:cubicBezTo>
                  <a:pt x="1188" y="131"/>
                  <a:pt x="1188" y="131"/>
                  <a:pt x="1188" y="132"/>
                </a:cubicBezTo>
                <a:cubicBezTo>
                  <a:pt x="1188" y="132"/>
                  <a:pt x="1188" y="132"/>
                  <a:pt x="1187" y="132"/>
                </a:cubicBezTo>
                <a:cubicBezTo>
                  <a:pt x="1187" y="132"/>
                  <a:pt x="1187" y="132"/>
                  <a:pt x="1186" y="132"/>
                </a:cubicBezTo>
                <a:cubicBezTo>
                  <a:pt x="1186" y="132"/>
                  <a:pt x="1186" y="132"/>
                  <a:pt x="1186" y="133"/>
                </a:cubicBezTo>
                <a:cubicBezTo>
                  <a:pt x="1186" y="133"/>
                  <a:pt x="1186" y="133"/>
                  <a:pt x="1187" y="134"/>
                </a:cubicBezTo>
                <a:cubicBezTo>
                  <a:pt x="1187" y="134"/>
                  <a:pt x="1187" y="134"/>
                  <a:pt x="1188" y="135"/>
                </a:cubicBezTo>
                <a:cubicBezTo>
                  <a:pt x="1188" y="135"/>
                  <a:pt x="1188" y="135"/>
                  <a:pt x="1189" y="136"/>
                </a:cubicBezTo>
                <a:cubicBezTo>
                  <a:pt x="1189" y="136"/>
                  <a:pt x="1189" y="136"/>
                  <a:pt x="1190" y="137"/>
                </a:cubicBezTo>
                <a:cubicBezTo>
                  <a:pt x="1190" y="137"/>
                  <a:pt x="1190" y="137"/>
                  <a:pt x="1189" y="138"/>
                </a:cubicBezTo>
                <a:cubicBezTo>
                  <a:pt x="1189" y="138"/>
                  <a:pt x="1189" y="138"/>
                  <a:pt x="1191" y="138"/>
                </a:cubicBezTo>
                <a:cubicBezTo>
                  <a:pt x="1191" y="138"/>
                  <a:pt x="1191" y="138"/>
                  <a:pt x="1193" y="138"/>
                </a:cubicBezTo>
                <a:cubicBezTo>
                  <a:pt x="1193" y="138"/>
                  <a:pt x="1193" y="138"/>
                  <a:pt x="1194" y="137"/>
                </a:cubicBezTo>
                <a:cubicBezTo>
                  <a:pt x="1194" y="137"/>
                  <a:pt x="1194" y="137"/>
                  <a:pt x="1194" y="135"/>
                </a:cubicBezTo>
                <a:cubicBezTo>
                  <a:pt x="1194" y="135"/>
                  <a:pt x="1194" y="135"/>
                  <a:pt x="1195" y="135"/>
                </a:cubicBezTo>
                <a:cubicBezTo>
                  <a:pt x="1195" y="135"/>
                  <a:pt x="1195" y="135"/>
                  <a:pt x="1196" y="135"/>
                </a:cubicBezTo>
                <a:cubicBezTo>
                  <a:pt x="1196" y="135"/>
                  <a:pt x="1196" y="135"/>
                  <a:pt x="1196" y="134"/>
                </a:cubicBezTo>
                <a:cubicBezTo>
                  <a:pt x="1196" y="134"/>
                  <a:pt x="1196" y="134"/>
                  <a:pt x="1195" y="133"/>
                </a:cubicBezTo>
                <a:cubicBezTo>
                  <a:pt x="1195" y="133"/>
                  <a:pt x="1195" y="133"/>
                  <a:pt x="1195" y="132"/>
                </a:cubicBezTo>
                <a:cubicBezTo>
                  <a:pt x="1195" y="132"/>
                  <a:pt x="1195" y="132"/>
                  <a:pt x="1195" y="131"/>
                </a:cubicBezTo>
                <a:cubicBezTo>
                  <a:pt x="1195" y="131"/>
                  <a:pt x="1195" y="131"/>
                  <a:pt x="1194" y="130"/>
                </a:cubicBezTo>
                <a:cubicBezTo>
                  <a:pt x="1194" y="130"/>
                  <a:pt x="1194" y="130"/>
                  <a:pt x="1194" y="129"/>
                </a:cubicBezTo>
                <a:cubicBezTo>
                  <a:pt x="1194" y="129"/>
                  <a:pt x="1194" y="129"/>
                  <a:pt x="1195" y="129"/>
                </a:cubicBezTo>
                <a:cubicBezTo>
                  <a:pt x="1195" y="129"/>
                  <a:pt x="1195" y="129"/>
                  <a:pt x="1196" y="129"/>
                </a:cubicBezTo>
                <a:cubicBezTo>
                  <a:pt x="1196" y="129"/>
                  <a:pt x="1196" y="129"/>
                  <a:pt x="1196" y="130"/>
                </a:cubicBezTo>
                <a:cubicBezTo>
                  <a:pt x="1196" y="130"/>
                  <a:pt x="1196" y="130"/>
                  <a:pt x="1196" y="131"/>
                </a:cubicBezTo>
                <a:cubicBezTo>
                  <a:pt x="1196" y="131"/>
                  <a:pt x="1196" y="131"/>
                  <a:pt x="1197" y="130"/>
                </a:cubicBezTo>
                <a:cubicBezTo>
                  <a:pt x="1197" y="130"/>
                  <a:pt x="1197" y="130"/>
                  <a:pt x="1197" y="129"/>
                </a:cubicBezTo>
                <a:cubicBezTo>
                  <a:pt x="1197" y="129"/>
                  <a:pt x="1197" y="129"/>
                  <a:pt x="1197" y="127"/>
                </a:cubicBezTo>
                <a:cubicBezTo>
                  <a:pt x="1197" y="127"/>
                  <a:pt x="1197" y="127"/>
                  <a:pt x="1198" y="127"/>
                </a:cubicBezTo>
                <a:cubicBezTo>
                  <a:pt x="1198" y="127"/>
                  <a:pt x="1198" y="127"/>
                  <a:pt x="1198" y="129"/>
                </a:cubicBezTo>
                <a:cubicBezTo>
                  <a:pt x="1198" y="129"/>
                  <a:pt x="1198" y="129"/>
                  <a:pt x="1199" y="129"/>
                </a:cubicBezTo>
                <a:cubicBezTo>
                  <a:pt x="1199" y="129"/>
                  <a:pt x="1199" y="129"/>
                  <a:pt x="1199" y="130"/>
                </a:cubicBezTo>
                <a:cubicBezTo>
                  <a:pt x="1199" y="130"/>
                  <a:pt x="1199" y="130"/>
                  <a:pt x="1198" y="131"/>
                </a:cubicBezTo>
                <a:cubicBezTo>
                  <a:pt x="1198" y="131"/>
                  <a:pt x="1198" y="131"/>
                  <a:pt x="1198" y="132"/>
                </a:cubicBezTo>
                <a:cubicBezTo>
                  <a:pt x="1198" y="132"/>
                  <a:pt x="1198" y="132"/>
                  <a:pt x="1198" y="133"/>
                </a:cubicBezTo>
                <a:cubicBezTo>
                  <a:pt x="1198" y="133"/>
                  <a:pt x="1198" y="133"/>
                  <a:pt x="1199" y="134"/>
                </a:cubicBezTo>
                <a:cubicBezTo>
                  <a:pt x="1199" y="134"/>
                  <a:pt x="1199" y="134"/>
                  <a:pt x="1200" y="133"/>
                </a:cubicBezTo>
                <a:cubicBezTo>
                  <a:pt x="1200" y="133"/>
                  <a:pt x="1200" y="133"/>
                  <a:pt x="1201" y="132"/>
                </a:cubicBezTo>
                <a:cubicBezTo>
                  <a:pt x="1201" y="132"/>
                  <a:pt x="1201" y="132"/>
                  <a:pt x="1202" y="130"/>
                </a:cubicBezTo>
                <a:cubicBezTo>
                  <a:pt x="1202" y="130"/>
                  <a:pt x="1202" y="130"/>
                  <a:pt x="1202" y="129"/>
                </a:cubicBezTo>
                <a:cubicBezTo>
                  <a:pt x="1202" y="129"/>
                  <a:pt x="1202" y="129"/>
                  <a:pt x="1202" y="128"/>
                </a:cubicBezTo>
                <a:cubicBezTo>
                  <a:pt x="1202" y="128"/>
                  <a:pt x="1202" y="128"/>
                  <a:pt x="1203" y="128"/>
                </a:cubicBezTo>
                <a:cubicBezTo>
                  <a:pt x="1203" y="128"/>
                  <a:pt x="1203" y="128"/>
                  <a:pt x="1203" y="129"/>
                </a:cubicBezTo>
                <a:cubicBezTo>
                  <a:pt x="1203" y="129"/>
                  <a:pt x="1203" y="129"/>
                  <a:pt x="1203" y="131"/>
                </a:cubicBezTo>
                <a:cubicBezTo>
                  <a:pt x="1203" y="131"/>
                  <a:pt x="1203" y="131"/>
                  <a:pt x="1203" y="132"/>
                </a:cubicBezTo>
                <a:cubicBezTo>
                  <a:pt x="1203" y="132"/>
                  <a:pt x="1203" y="132"/>
                  <a:pt x="1203" y="133"/>
                </a:cubicBezTo>
                <a:cubicBezTo>
                  <a:pt x="1203" y="133"/>
                  <a:pt x="1203" y="133"/>
                  <a:pt x="1204" y="133"/>
                </a:cubicBezTo>
                <a:cubicBezTo>
                  <a:pt x="1204" y="133"/>
                  <a:pt x="1204" y="133"/>
                  <a:pt x="1205" y="132"/>
                </a:cubicBezTo>
                <a:cubicBezTo>
                  <a:pt x="1205" y="132"/>
                  <a:pt x="1205" y="132"/>
                  <a:pt x="1206" y="132"/>
                </a:cubicBezTo>
                <a:cubicBezTo>
                  <a:pt x="1206" y="132"/>
                  <a:pt x="1206" y="132"/>
                  <a:pt x="1206" y="133"/>
                </a:cubicBezTo>
                <a:cubicBezTo>
                  <a:pt x="1206" y="133"/>
                  <a:pt x="1206" y="133"/>
                  <a:pt x="1205" y="133"/>
                </a:cubicBezTo>
                <a:cubicBezTo>
                  <a:pt x="1205" y="133"/>
                  <a:pt x="1205" y="133"/>
                  <a:pt x="1204" y="134"/>
                </a:cubicBezTo>
                <a:cubicBezTo>
                  <a:pt x="1204" y="134"/>
                  <a:pt x="1204" y="134"/>
                  <a:pt x="1203" y="135"/>
                </a:cubicBezTo>
                <a:cubicBezTo>
                  <a:pt x="1203" y="135"/>
                  <a:pt x="1203" y="135"/>
                  <a:pt x="1201" y="135"/>
                </a:cubicBezTo>
                <a:cubicBezTo>
                  <a:pt x="1201" y="135"/>
                  <a:pt x="1201" y="135"/>
                  <a:pt x="1200" y="135"/>
                </a:cubicBezTo>
                <a:cubicBezTo>
                  <a:pt x="1200" y="135"/>
                  <a:pt x="1200" y="135"/>
                  <a:pt x="1199" y="136"/>
                </a:cubicBezTo>
                <a:cubicBezTo>
                  <a:pt x="1199" y="136"/>
                  <a:pt x="1199" y="136"/>
                  <a:pt x="1199" y="137"/>
                </a:cubicBezTo>
                <a:cubicBezTo>
                  <a:pt x="1199" y="137"/>
                  <a:pt x="1199" y="137"/>
                  <a:pt x="1198" y="137"/>
                </a:cubicBezTo>
                <a:cubicBezTo>
                  <a:pt x="1198" y="137"/>
                  <a:pt x="1198" y="137"/>
                  <a:pt x="1197" y="138"/>
                </a:cubicBezTo>
                <a:cubicBezTo>
                  <a:pt x="1197" y="138"/>
                  <a:pt x="1197" y="138"/>
                  <a:pt x="1196" y="139"/>
                </a:cubicBezTo>
                <a:cubicBezTo>
                  <a:pt x="1196" y="139"/>
                  <a:pt x="1196" y="139"/>
                  <a:pt x="1195" y="140"/>
                </a:cubicBezTo>
                <a:cubicBezTo>
                  <a:pt x="1195" y="140"/>
                  <a:pt x="1195" y="140"/>
                  <a:pt x="1195" y="141"/>
                </a:cubicBezTo>
                <a:cubicBezTo>
                  <a:pt x="1195" y="141"/>
                  <a:pt x="1195" y="141"/>
                  <a:pt x="1194" y="141"/>
                </a:cubicBezTo>
                <a:cubicBezTo>
                  <a:pt x="1194" y="141"/>
                  <a:pt x="1194" y="141"/>
                  <a:pt x="1194" y="140"/>
                </a:cubicBezTo>
                <a:cubicBezTo>
                  <a:pt x="1194" y="140"/>
                  <a:pt x="1194" y="140"/>
                  <a:pt x="1193" y="140"/>
                </a:cubicBezTo>
                <a:cubicBezTo>
                  <a:pt x="1193" y="140"/>
                  <a:pt x="1193" y="140"/>
                  <a:pt x="1192" y="141"/>
                </a:cubicBezTo>
                <a:cubicBezTo>
                  <a:pt x="1192" y="141"/>
                  <a:pt x="1192" y="141"/>
                  <a:pt x="1192" y="142"/>
                </a:cubicBezTo>
                <a:cubicBezTo>
                  <a:pt x="1192" y="142"/>
                  <a:pt x="1192" y="142"/>
                  <a:pt x="1192" y="143"/>
                </a:cubicBezTo>
                <a:cubicBezTo>
                  <a:pt x="1192" y="143"/>
                  <a:pt x="1192" y="143"/>
                  <a:pt x="1192" y="145"/>
                </a:cubicBezTo>
                <a:cubicBezTo>
                  <a:pt x="1192" y="145"/>
                  <a:pt x="1192" y="145"/>
                  <a:pt x="1193" y="145"/>
                </a:cubicBezTo>
                <a:cubicBezTo>
                  <a:pt x="1193" y="145"/>
                  <a:pt x="1193" y="145"/>
                  <a:pt x="1194" y="145"/>
                </a:cubicBezTo>
                <a:cubicBezTo>
                  <a:pt x="1194" y="145"/>
                  <a:pt x="1194" y="145"/>
                  <a:pt x="1196" y="145"/>
                </a:cubicBezTo>
                <a:cubicBezTo>
                  <a:pt x="1196" y="145"/>
                  <a:pt x="1196" y="145"/>
                  <a:pt x="1196" y="144"/>
                </a:cubicBezTo>
                <a:cubicBezTo>
                  <a:pt x="1196" y="144"/>
                  <a:pt x="1196" y="144"/>
                  <a:pt x="1197" y="144"/>
                </a:cubicBezTo>
                <a:cubicBezTo>
                  <a:pt x="1197" y="144"/>
                  <a:pt x="1197" y="144"/>
                  <a:pt x="1198" y="144"/>
                </a:cubicBezTo>
                <a:cubicBezTo>
                  <a:pt x="1198" y="144"/>
                  <a:pt x="1198" y="144"/>
                  <a:pt x="1199" y="143"/>
                </a:cubicBezTo>
                <a:cubicBezTo>
                  <a:pt x="1199" y="143"/>
                  <a:pt x="1199" y="143"/>
                  <a:pt x="1200" y="143"/>
                </a:cubicBezTo>
                <a:cubicBezTo>
                  <a:pt x="1200" y="143"/>
                  <a:pt x="1200" y="143"/>
                  <a:pt x="1201" y="143"/>
                </a:cubicBezTo>
                <a:cubicBezTo>
                  <a:pt x="1201" y="143"/>
                  <a:pt x="1201" y="143"/>
                  <a:pt x="1202" y="143"/>
                </a:cubicBezTo>
                <a:cubicBezTo>
                  <a:pt x="1202" y="143"/>
                  <a:pt x="1202" y="143"/>
                  <a:pt x="1204" y="143"/>
                </a:cubicBezTo>
                <a:cubicBezTo>
                  <a:pt x="1204" y="143"/>
                  <a:pt x="1204" y="143"/>
                  <a:pt x="1205" y="142"/>
                </a:cubicBezTo>
                <a:cubicBezTo>
                  <a:pt x="1205" y="142"/>
                  <a:pt x="1205" y="142"/>
                  <a:pt x="1206" y="142"/>
                </a:cubicBezTo>
                <a:cubicBezTo>
                  <a:pt x="1206" y="142"/>
                  <a:pt x="1206" y="142"/>
                  <a:pt x="1206" y="143"/>
                </a:cubicBezTo>
                <a:cubicBezTo>
                  <a:pt x="1206" y="143"/>
                  <a:pt x="1206" y="143"/>
                  <a:pt x="1205" y="143"/>
                </a:cubicBezTo>
                <a:cubicBezTo>
                  <a:pt x="1205" y="143"/>
                  <a:pt x="1205" y="143"/>
                  <a:pt x="1205" y="144"/>
                </a:cubicBezTo>
                <a:cubicBezTo>
                  <a:pt x="1205" y="144"/>
                  <a:pt x="1205" y="144"/>
                  <a:pt x="1204" y="144"/>
                </a:cubicBezTo>
                <a:cubicBezTo>
                  <a:pt x="1204" y="144"/>
                  <a:pt x="1204" y="144"/>
                  <a:pt x="1202" y="144"/>
                </a:cubicBezTo>
                <a:cubicBezTo>
                  <a:pt x="1202" y="144"/>
                  <a:pt x="1202" y="144"/>
                  <a:pt x="1201" y="145"/>
                </a:cubicBezTo>
                <a:cubicBezTo>
                  <a:pt x="1201" y="145"/>
                  <a:pt x="1201" y="145"/>
                  <a:pt x="1199" y="146"/>
                </a:cubicBezTo>
                <a:cubicBezTo>
                  <a:pt x="1199" y="146"/>
                  <a:pt x="1199" y="146"/>
                  <a:pt x="1198" y="146"/>
                </a:cubicBezTo>
                <a:cubicBezTo>
                  <a:pt x="1198" y="146"/>
                  <a:pt x="1198" y="146"/>
                  <a:pt x="1197" y="146"/>
                </a:cubicBezTo>
                <a:cubicBezTo>
                  <a:pt x="1197" y="146"/>
                  <a:pt x="1197" y="146"/>
                  <a:pt x="1198" y="147"/>
                </a:cubicBezTo>
                <a:cubicBezTo>
                  <a:pt x="1198" y="147"/>
                  <a:pt x="1198" y="147"/>
                  <a:pt x="1200" y="147"/>
                </a:cubicBezTo>
                <a:cubicBezTo>
                  <a:pt x="1200" y="147"/>
                  <a:pt x="1200" y="147"/>
                  <a:pt x="1201" y="147"/>
                </a:cubicBezTo>
                <a:cubicBezTo>
                  <a:pt x="1201" y="147"/>
                  <a:pt x="1201" y="147"/>
                  <a:pt x="1202" y="148"/>
                </a:cubicBezTo>
                <a:cubicBezTo>
                  <a:pt x="1202" y="148"/>
                  <a:pt x="1202" y="148"/>
                  <a:pt x="1200" y="149"/>
                </a:cubicBezTo>
                <a:cubicBezTo>
                  <a:pt x="1200" y="149"/>
                  <a:pt x="1200" y="149"/>
                  <a:pt x="1199" y="149"/>
                </a:cubicBezTo>
                <a:cubicBezTo>
                  <a:pt x="1199" y="149"/>
                  <a:pt x="1199" y="149"/>
                  <a:pt x="1198" y="148"/>
                </a:cubicBezTo>
                <a:cubicBezTo>
                  <a:pt x="1198" y="148"/>
                  <a:pt x="1198" y="148"/>
                  <a:pt x="1197" y="148"/>
                </a:cubicBezTo>
                <a:cubicBezTo>
                  <a:pt x="1197" y="148"/>
                  <a:pt x="1197" y="148"/>
                  <a:pt x="1197" y="149"/>
                </a:cubicBezTo>
                <a:cubicBezTo>
                  <a:pt x="1197" y="149"/>
                  <a:pt x="1197" y="149"/>
                  <a:pt x="1196" y="148"/>
                </a:cubicBezTo>
                <a:cubicBezTo>
                  <a:pt x="1196" y="148"/>
                  <a:pt x="1196" y="148"/>
                  <a:pt x="1195" y="147"/>
                </a:cubicBezTo>
                <a:cubicBezTo>
                  <a:pt x="1195" y="147"/>
                  <a:pt x="1195" y="147"/>
                  <a:pt x="1193" y="148"/>
                </a:cubicBezTo>
                <a:cubicBezTo>
                  <a:pt x="1193" y="148"/>
                  <a:pt x="1193" y="148"/>
                  <a:pt x="1193" y="149"/>
                </a:cubicBezTo>
                <a:cubicBezTo>
                  <a:pt x="1193" y="149"/>
                  <a:pt x="1193" y="149"/>
                  <a:pt x="1194" y="149"/>
                </a:cubicBezTo>
                <a:cubicBezTo>
                  <a:pt x="1194" y="149"/>
                  <a:pt x="1194" y="149"/>
                  <a:pt x="1194" y="150"/>
                </a:cubicBezTo>
                <a:cubicBezTo>
                  <a:pt x="1194" y="150"/>
                  <a:pt x="1194" y="150"/>
                  <a:pt x="1194" y="151"/>
                </a:cubicBezTo>
                <a:cubicBezTo>
                  <a:pt x="1194" y="151"/>
                  <a:pt x="1194" y="151"/>
                  <a:pt x="1194" y="152"/>
                </a:cubicBezTo>
                <a:cubicBezTo>
                  <a:pt x="1194" y="152"/>
                  <a:pt x="1194" y="152"/>
                  <a:pt x="1195" y="152"/>
                </a:cubicBezTo>
                <a:cubicBezTo>
                  <a:pt x="1195" y="152"/>
                  <a:pt x="1195" y="152"/>
                  <a:pt x="1195" y="153"/>
                </a:cubicBezTo>
                <a:cubicBezTo>
                  <a:pt x="1195" y="153"/>
                  <a:pt x="1195" y="153"/>
                  <a:pt x="1196" y="153"/>
                </a:cubicBezTo>
                <a:cubicBezTo>
                  <a:pt x="1196" y="153"/>
                  <a:pt x="1196" y="153"/>
                  <a:pt x="1196" y="154"/>
                </a:cubicBezTo>
                <a:cubicBezTo>
                  <a:pt x="1196" y="154"/>
                  <a:pt x="1196" y="154"/>
                  <a:pt x="1196" y="155"/>
                </a:cubicBezTo>
                <a:cubicBezTo>
                  <a:pt x="1196" y="155"/>
                  <a:pt x="1196" y="155"/>
                  <a:pt x="1197" y="155"/>
                </a:cubicBezTo>
                <a:cubicBezTo>
                  <a:pt x="1197" y="155"/>
                  <a:pt x="1197" y="155"/>
                  <a:pt x="1198" y="156"/>
                </a:cubicBezTo>
                <a:cubicBezTo>
                  <a:pt x="1198" y="156"/>
                  <a:pt x="1198" y="156"/>
                  <a:pt x="1199" y="156"/>
                </a:cubicBezTo>
                <a:cubicBezTo>
                  <a:pt x="1199" y="156"/>
                  <a:pt x="1199" y="156"/>
                  <a:pt x="1199" y="157"/>
                </a:cubicBezTo>
                <a:cubicBezTo>
                  <a:pt x="1199" y="157"/>
                  <a:pt x="1199" y="157"/>
                  <a:pt x="1199" y="158"/>
                </a:cubicBezTo>
                <a:cubicBezTo>
                  <a:pt x="1199" y="158"/>
                  <a:pt x="1199" y="158"/>
                  <a:pt x="1201" y="159"/>
                </a:cubicBezTo>
                <a:cubicBezTo>
                  <a:pt x="1201" y="159"/>
                  <a:pt x="1201" y="159"/>
                  <a:pt x="1202" y="158"/>
                </a:cubicBezTo>
                <a:cubicBezTo>
                  <a:pt x="1202" y="158"/>
                  <a:pt x="1202" y="158"/>
                  <a:pt x="1202" y="157"/>
                </a:cubicBezTo>
                <a:cubicBezTo>
                  <a:pt x="1202" y="157"/>
                  <a:pt x="1202" y="157"/>
                  <a:pt x="1203" y="157"/>
                </a:cubicBezTo>
                <a:cubicBezTo>
                  <a:pt x="1203" y="157"/>
                  <a:pt x="1203" y="157"/>
                  <a:pt x="1203" y="158"/>
                </a:cubicBezTo>
                <a:cubicBezTo>
                  <a:pt x="1203" y="158"/>
                  <a:pt x="1203" y="158"/>
                  <a:pt x="1204" y="158"/>
                </a:cubicBezTo>
                <a:cubicBezTo>
                  <a:pt x="1204" y="158"/>
                  <a:pt x="1204" y="158"/>
                  <a:pt x="1204" y="159"/>
                </a:cubicBezTo>
                <a:cubicBezTo>
                  <a:pt x="1204" y="159"/>
                  <a:pt x="1204" y="159"/>
                  <a:pt x="1203" y="159"/>
                </a:cubicBezTo>
                <a:cubicBezTo>
                  <a:pt x="1203" y="159"/>
                  <a:pt x="1203" y="159"/>
                  <a:pt x="1202" y="160"/>
                </a:cubicBezTo>
                <a:cubicBezTo>
                  <a:pt x="1202" y="160"/>
                  <a:pt x="1202" y="160"/>
                  <a:pt x="1202" y="161"/>
                </a:cubicBezTo>
                <a:cubicBezTo>
                  <a:pt x="1202" y="161"/>
                  <a:pt x="1202" y="161"/>
                  <a:pt x="1204" y="163"/>
                </a:cubicBezTo>
                <a:cubicBezTo>
                  <a:pt x="1204" y="163"/>
                  <a:pt x="1204" y="163"/>
                  <a:pt x="1205" y="163"/>
                </a:cubicBezTo>
                <a:cubicBezTo>
                  <a:pt x="1205" y="163"/>
                  <a:pt x="1205" y="163"/>
                  <a:pt x="1205" y="164"/>
                </a:cubicBezTo>
                <a:cubicBezTo>
                  <a:pt x="1205" y="164"/>
                  <a:pt x="1205" y="164"/>
                  <a:pt x="1205" y="165"/>
                </a:cubicBezTo>
                <a:cubicBezTo>
                  <a:pt x="1205" y="165"/>
                  <a:pt x="1205" y="165"/>
                  <a:pt x="1205" y="166"/>
                </a:cubicBezTo>
                <a:cubicBezTo>
                  <a:pt x="1205" y="166"/>
                  <a:pt x="1205" y="166"/>
                  <a:pt x="1206" y="166"/>
                </a:cubicBezTo>
                <a:cubicBezTo>
                  <a:pt x="1206" y="166"/>
                  <a:pt x="1206" y="166"/>
                  <a:pt x="1206" y="165"/>
                </a:cubicBezTo>
                <a:cubicBezTo>
                  <a:pt x="1206" y="165"/>
                  <a:pt x="1206" y="165"/>
                  <a:pt x="1207" y="165"/>
                </a:cubicBezTo>
                <a:cubicBezTo>
                  <a:pt x="1207" y="165"/>
                  <a:pt x="1207" y="165"/>
                  <a:pt x="1207" y="166"/>
                </a:cubicBezTo>
                <a:cubicBezTo>
                  <a:pt x="1207" y="166"/>
                  <a:pt x="1207" y="166"/>
                  <a:pt x="1208" y="166"/>
                </a:cubicBezTo>
                <a:cubicBezTo>
                  <a:pt x="1208" y="166"/>
                  <a:pt x="1208" y="166"/>
                  <a:pt x="1209" y="165"/>
                </a:cubicBezTo>
                <a:cubicBezTo>
                  <a:pt x="1209" y="165"/>
                  <a:pt x="1209" y="165"/>
                  <a:pt x="1209" y="163"/>
                </a:cubicBezTo>
                <a:cubicBezTo>
                  <a:pt x="1209" y="163"/>
                  <a:pt x="1209" y="163"/>
                  <a:pt x="1210" y="162"/>
                </a:cubicBezTo>
                <a:cubicBezTo>
                  <a:pt x="1210" y="162"/>
                  <a:pt x="1210" y="162"/>
                  <a:pt x="1209" y="161"/>
                </a:cubicBezTo>
                <a:cubicBezTo>
                  <a:pt x="1209" y="161"/>
                  <a:pt x="1209" y="161"/>
                  <a:pt x="1209" y="159"/>
                </a:cubicBezTo>
                <a:cubicBezTo>
                  <a:pt x="1209" y="159"/>
                  <a:pt x="1209" y="159"/>
                  <a:pt x="1210" y="157"/>
                </a:cubicBezTo>
                <a:cubicBezTo>
                  <a:pt x="1210" y="157"/>
                  <a:pt x="1210" y="157"/>
                  <a:pt x="1210" y="154"/>
                </a:cubicBezTo>
                <a:cubicBezTo>
                  <a:pt x="1210" y="154"/>
                  <a:pt x="1210" y="154"/>
                  <a:pt x="1210" y="153"/>
                </a:cubicBezTo>
                <a:cubicBezTo>
                  <a:pt x="1210" y="153"/>
                  <a:pt x="1210" y="153"/>
                  <a:pt x="1210" y="152"/>
                </a:cubicBezTo>
                <a:cubicBezTo>
                  <a:pt x="1210" y="152"/>
                  <a:pt x="1210" y="152"/>
                  <a:pt x="1211" y="151"/>
                </a:cubicBezTo>
                <a:cubicBezTo>
                  <a:pt x="1211" y="151"/>
                  <a:pt x="1211" y="151"/>
                  <a:pt x="1211" y="150"/>
                </a:cubicBezTo>
                <a:cubicBezTo>
                  <a:pt x="1211" y="150"/>
                  <a:pt x="1211" y="150"/>
                  <a:pt x="1210" y="150"/>
                </a:cubicBezTo>
                <a:cubicBezTo>
                  <a:pt x="1210" y="150"/>
                  <a:pt x="1210" y="150"/>
                  <a:pt x="1211" y="149"/>
                </a:cubicBezTo>
                <a:cubicBezTo>
                  <a:pt x="1211" y="149"/>
                  <a:pt x="1211" y="149"/>
                  <a:pt x="1212" y="149"/>
                </a:cubicBezTo>
                <a:cubicBezTo>
                  <a:pt x="1212" y="149"/>
                  <a:pt x="1212" y="149"/>
                  <a:pt x="1213" y="149"/>
                </a:cubicBezTo>
                <a:cubicBezTo>
                  <a:pt x="1213" y="149"/>
                  <a:pt x="1213" y="149"/>
                  <a:pt x="1213" y="148"/>
                </a:cubicBezTo>
                <a:cubicBezTo>
                  <a:pt x="1213" y="148"/>
                  <a:pt x="1213" y="148"/>
                  <a:pt x="1213" y="146"/>
                </a:cubicBezTo>
                <a:cubicBezTo>
                  <a:pt x="1213" y="146"/>
                  <a:pt x="1213" y="146"/>
                  <a:pt x="1213" y="145"/>
                </a:cubicBezTo>
                <a:cubicBezTo>
                  <a:pt x="1213" y="145"/>
                  <a:pt x="1213" y="145"/>
                  <a:pt x="1213" y="143"/>
                </a:cubicBezTo>
                <a:cubicBezTo>
                  <a:pt x="1213" y="143"/>
                  <a:pt x="1213" y="143"/>
                  <a:pt x="1212" y="142"/>
                </a:cubicBezTo>
                <a:cubicBezTo>
                  <a:pt x="1212" y="142"/>
                  <a:pt x="1212" y="142"/>
                  <a:pt x="1212" y="141"/>
                </a:cubicBezTo>
                <a:cubicBezTo>
                  <a:pt x="1212" y="141"/>
                  <a:pt x="1212" y="141"/>
                  <a:pt x="1213" y="140"/>
                </a:cubicBezTo>
                <a:cubicBezTo>
                  <a:pt x="1213" y="140"/>
                  <a:pt x="1213" y="140"/>
                  <a:pt x="1214" y="141"/>
                </a:cubicBezTo>
                <a:cubicBezTo>
                  <a:pt x="1214" y="141"/>
                  <a:pt x="1214" y="141"/>
                  <a:pt x="1215" y="140"/>
                </a:cubicBezTo>
                <a:cubicBezTo>
                  <a:pt x="1215" y="140"/>
                  <a:pt x="1215" y="140"/>
                  <a:pt x="1214" y="139"/>
                </a:cubicBezTo>
                <a:cubicBezTo>
                  <a:pt x="1214" y="139"/>
                  <a:pt x="1214" y="139"/>
                  <a:pt x="1214" y="138"/>
                </a:cubicBezTo>
                <a:cubicBezTo>
                  <a:pt x="1214" y="138"/>
                  <a:pt x="1214" y="138"/>
                  <a:pt x="1215" y="137"/>
                </a:cubicBezTo>
                <a:cubicBezTo>
                  <a:pt x="1215" y="137"/>
                  <a:pt x="1215" y="137"/>
                  <a:pt x="1214" y="135"/>
                </a:cubicBezTo>
                <a:cubicBezTo>
                  <a:pt x="1214" y="135"/>
                  <a:pt x="1214" y="135"/>
                  <a:pt x="1214" y="133"/>
                </a:cubicBezTo>
                <a:cubicBezTo>
                  <a:pt x="1214" y="133"/>
                  <a:pt x="1214" y="133"/>
                  <a:pt x="1214" y="132"/>
                </a:cubicBezTo>
                <a:cubicBezTo>
                  <a:pt x="1214" y="132"/>
                  <a:pt x="1214" y="132"/>
                  <a:pt x="1216" y="131"/>
                </a:cubicBezTo>
                <a:cubicBezTo>
                  <a:pt x="1216" y="131"/>
                  <a:pt x="1216" y="131"/>
                  <a:pt x="1215" y="130"/>
                </a:cubicBezTo>
                <a:cubicBezTo>
                  <a:pt x="1215" y="130"/>
                  <a:pt x="1215" y="130"/>
                  <a:pt x="1216" y="129"/>
                </a:cubicBezTo>
                <a:cubicBezTo>
                  <a:pt x="1216" y="129"/>
                  <a:pt x="1216" y="129"/>
                  <a:pt x="1217" y="129"/>
                </a:cubicBezTo>
                <a:cubicBezTo>
                  <a:pt x="1217" y="129"/>
                  <a:pt x="1217" y="129"/>
                  <a:pt x="1219" y="128"/>
                </a:cubicBezTo>
                <a:cubicBezTo>
                  <a:pt x="1219" y="128"/>
                  <a:pt x="1219" y="128"/>
                  <a:pt x="1221" y="128"/>
                </a:cubicBezTo>
                <a:cubicBezTo>
                  <a:pt x="1221" y="128"/>
                  <a:pt x="1221" y="128"/>
                  <a:pt x="1221" y="129"/>
                </a:cubicBezTo>
                <a:cubicBezTo>
                  <a:pt x="1221" y="129"/>
                  <a:pt x="1221" y="129"/>
                  <a:pt x="1222" y="129"/>
                </a:cubicBezTo>
                <a:cubicBezTo>
                  <a:pt x="1222" y="129"/>
                  <a:pt x="1222" y="129"/>
                  <a:pt x="1222" y="128"/>
                </a:cubicBezTo>
                <a:cubicBezTo>
                  <a:pt x="1222" y="128"/>
                  <a:pt x="1222" y="128"/>
                  <a:pt x="1222" y="127"/>
                </a:cubicBezTo>
                <a:cubicBezTo>
                  <a:pt x="1222" y="127"/>
                  <a:pt x="1222" y="127"/>
                  <a:pt x="1222" y="126"/>
                </a:cubicBezTo>
                <a:cubicBezTo>
                  <a:pt x="1222" y="126"/>
                  <a:pt x="1222" y="126"/>
                  <a:pt x="1221" y="125"/>
                </a:cubicBezTo>
                <a:cubicBezTo>
                  <a:pt x="1221" y="125"/>
                  <a:pt x="1221" y="125"/>
                  <a:pt x="1219" y="125"/>
                </a:cubicBezTo>
                <a:cubicBezTo>
                  <a:pt x="1219" y="125"/>
                  <a:pt x="1219" y="125"/>
                  <a:pt x="1217" y="124"/>
                </a:cubicBezTo>
                <a:cubicBezTo>
                  <a:pt x="1217" y="124"/>
                  <a:pt x="1217" y="124"/>
                  <a:pt x="1216" y="122"/>
                </a:cubicBezTo>
                <a:cubicBezTo>
                  <a:pt x="1216" y="122"/>
                  <a:pt x="1216" y="122"/>
                  <a:pt x="1215" y="122"/>
                </a:cubicBezTo>
                <a:cubicBezTo>
                  <a:pt x="1215" y="122"/>
                  <a:pt x="1215" y="122"/>
                  <a:pt x="1214" y="120"/>
                </a:cubicBezTo>
                <a:cubicBezTo>
                  <a:pt x="1214" y="120"/>
                  <a:pt x="1214" y="120"/>
                  <a:pt x="1213" y="120"/>
                </a:cubicBezTo>
                <a:cubicBezTo>
                  <a:pt x="1213" y="120"/>
                  <a:pt x="1213" y="120"/>
                  <a:pt x="1212" y="119"/>
                </a:cubicBezTo>
                <a:cubicBezTo>
                  <a:pt x="1212" y="119"/>
                  <a:pt x="1212" y="119"/>
                  <a:pt x="1211" y="119"/>
                </a:cubicBezTo>
                <a:cubicBezTo>
                  <a:pt x="1211" y="119"/>
                  <a:pt x="1211" y="119"/>
                  <a:pt x="1211" y="118"/>
                </a:cubicBezTo>
                <a:cubicBezTo>
                  <a:pt x="1211" y="118"/>
                  <a:pt x="1211" y="118"/>
                  <a:pt x="1210" y="115"/>
                </a:cubicBezTo>
                <a:cubicBezTo>
                  <a:pt x="1210" y="115"/>
                  <a:pt x="1210" y="115"/>
                  <a:pt x="1209" y="113"/>
                </a:cubicBezTo>
                <a:cubicBezTo>
                  <a:pt x="1209" y="113"/>
                  <a:pt x="1209" y="113"/>
                  <a:pt x="1208" y="111"/>
                </a:cubicBezTo>
                <a:cubicBezTo>
                  <a:pt x="1208" y="111"/>
                  <a:pt x="1208" y="111"/>
                  <a:pt x="1207" y="112"/>
                </a:cubicBezTo>
                <a:cubicBezTo>
                  <a:pt x="1207" y="112"/>
                  <a:pt x="1207" y="112"/>
                  <a:pt x="1206" y="113"/>
                </a:cubicBezTo>
                <a:cubicBezTo>
                  <a:pt x="1206" y="113"/>
                  <a:pt x="1206" y="113"/>
                  <a:pt x="1207" y="115"/>
                </a:cubicBezTo>
                <a:cubicBezTo>
                  <a:pt x="1207" y="115"/>
                  <a:pt x="1207" y="115"/>
                  <a:pt x="1207" y="117"/>
                </a:cubicBezTo>
                <a:cubicBezTo>
                  <a:pt x="1207" y="117"/>
                  <a:pt x="1207" y="117"/>
                  <a:pt x="1206" y="118"/>
                </a:cubicBezTo>
                <a:cubicBezTo>
                  <a:pt x="1206" y="118"/>
                  <a:pt x="1206" y="118"/>
                  <a:pt x="1205" y="117"/>
                </a:cubicBezTo>
                <a:cubicBezTo>
                  <a:pt x="1205" y="117"/>
                  <a:pt x="1205" y="117"/>
                  <a:pt x="1206" y="117"/>
                </a:cubicBezTo>
                <a:cubicBezTo>
                  <a:pt x="1206" y="117"/>
                  <a:pt x="1206" y="117"/>
                  <a:pt x="1206" y="115"/>
                </a:cubicBezTo>
                <a:cubicBezTo>
                  <a:pt x="1206" y="115"/>
                  <a:pt x="1206" y="115"/>
                  <a:pt x="1206" y="113"/>
                </a:cubicBezTo>
                <a:cubicBezTo>
                  <a:pt x="1206" y="112"/>
                  <a:pt x="1206" y="112"/>
                  <a:pt x="1206" y="112"/>
                </a:cubicBezTo>
                <a:cubicBezTo>
                  <a:pt x="1206" y="112"/>
                  <a:pt x="1206" y="112"/>
                  <a:pt x="1206" y="110"/>
                </a:cubicBezTo>
                <a:cubicBezTo>
                  <a:pt x="1206" y="110"/>
                  <a:pt x="1206" y="110"/>
                  <a:pt x="1206" y="109"/>
                </a:cubicBezTo>
                <a:cubicBezTo>
                  <a:pt x="1206" y="109"/>
                  <a:pt x="1206" y="109"/>
                  <a:pt x="1204" y="107"/>
                </a:cubicBezTo>
                <a:cubicBezTo>
                  <a:pt x="1204" y="107"/>
                  <a:pt x="1204" y="107"/>
                  <a:pt x="1203" y="107"/>
                </a:cubicBezTo>
                <a:cubicBezTo>
                  <a:pt x="1203" y="107"/>
                  <a:pt x="1203" y="107"/>
                  <a:pt x="1202" y="107"/>
                </a:cubicBezTo>
                <a:cubicBezTo>
                  <a:pt x="1202" y="107"/>
                  <a:pt x="1202" y="107"/>
                  <a:pt x="1202" y="108"/>
                </a:cubicBezTo>
                <a:cubicBezTo>
                  <a:pt x="1202" y="108"/>
                  <a:pt x="1202" y="108"/>
                  <a:pt x="1201" y="108"/>
                </a:cubicBezTo>
                <a:cubicBezTo>
                  <a:pt x="1201" y="108"/>
                  <a:pt x="1201" y="108"/>
                  <a:pt x="1201" y="106"/>
                </a:cubicBezTo>
                <a:cubicBezTo>
                  <a:pt x="1201" y="106"/>
                  <a:pt x="1201" y="106"/>
                  <a:pt x="1200" y="105"/>
                </a:cubicBezTo>
                <a:cubicBezTo>
                  <a:pt x="1200" y="105"/>
                  <a:pt x="1200" y="105"/>
                  <a:pt x="1199" y="104"/>
                </a:cubicBezTo>
                <a:cubicBezTo>
                  <a:pt x="1199" y="104"/>
                  <a:pt x="1199" y="104"/>
                  <a:pt x="1199" y="105"/>
                </a:cubicBezTo>
                <a:cubicBezTo>
                  <a:pt x="1199" y="105"/>
                  <a:pt x="1199" y="105"/>
                  <a:pt x="1198" y="106"/>
                </a:cubicBezTo>
                <a:cubicBezTo>
                  <a:pt x="1198" y="106"/>
                  <a:pt x="1198" y="106"/>
                  <a:pt x="1198" y="108"/>
                </a:cubicBezTo>
                <a:cubicBezTo>
                  <a:pt x="1198" y="108"/>
                  <a:pt x="1198" y="108"/>
                  <a:pt x="1198" y="109"/>
                </a:cubicBezTo>
                <a:cubicBezTo>
                  <a:pt x="1198" y="109"/>
                  <a:pt x="1198" y="109"/>
                  <a:pt x="1198" y="110"/>
                </a:cubicBezTo>
                <a:cubicBezTo>
                  <a:pt x="1198" y="110"/>
                  <a:pt x="1198" y="110"/>
                  <a:pt x="1197" y="111"/>
                </a:cubicBezTo>
                <a:cubicBezTo>
                  <a:pt x="1197" y="111"/>
                  <a:pt x="1197" y="111"/>
                  <a:pt x="1198" y="112"/>
                </a:cubicBezTo>
                <a:cubicBezTo>
                  <a:pt x="1198" y="112"/>
                  <a:pt x="1198" y="112"/>
                  <a:pt x="1198" y="113"/>
                </a:cubicBezTo>
                <a:cubicBezTo>
                  <a:pt x="1198" y="113"/>
                  <a:pt x="1198" y="113"/>
                  <a:pt x="1198" y="116"/>
                </a:cubicBezTo>
                <a:cubicBezTo>
                  <a:pt x="1198" y="116"/>
                  <a:pt x="1198" y="116"/>
                  <a:pt x="1198" y="118"/>
                </a:cubicBezTo>
                <a:cubicBezTo>
                  <a:pt x="1198" y="118"/>
                  <a:pt x="1198" y="118"/>
                  <a:pt x="1199" y="119"/>
                </a:cubicBezTo>
                <a:cubicBezTo>
                  <a:pt x="1199" y="119"/>
                  <a:pt x="1199" y="119"/>
                  <a:pt x="1200" y="121"/>
                </a:cubicBezTo>
                <a:cubicBezTo>
                  <a:pt x="1200" y="121"/>
                  <a:pt x="1200" y="121"/>
                  <a:pt x="1200" y="122"/>
                </a:cubicBezTo>
                <a:cubicBezTo>
                  <a:pt x="1200" y="122"/>
                  <a:pt x="1200" y="122"/>
                  <a:pt x="1201" y="124"/>
                </a:cubicBezTo>
                <a:cubicBezTo>
                  <a:pt x="1201" y="124"/>
                  <a:pt x="1201" y="124"/>
                  <a:pt x="1201" y="125"/>
                </a:cubicBezTo>
                <a:cubicBezTo>
                  <a:pt x="1201" y="125"/>
                  <a:pt x="1201" y="125"/>
                  <a:pt x="1200" y="125"/>
                </a:cubicBezTo>
                <a:cubicBezTo>
                  <a:pt x="1200" y="125"/>
                  <a:pt x="1200" y="125"/>
                  <a:pt x="1200" y="124"/>
                </a:cubicBezTo>
                <a:cubicBezTo>
                  <a:pt x="1200" y="124"/>
                  <a:pt x="1200" y="124"/>
                  <a:pt x="1199" y="122"/>
                </a:cubicBezTo>
                <a:cubicBezTo>
                  <a:pt x="1199" y="122"/>
                  <a:pt x="1199" y="122"/>
                  <a:pt x="1198" y="121"/>
                </a:cubicBezTo>
                <a:cubicBezTo>
                  <a:pt x="1198" y="121"/>
                  <a:pt x="1198" y="121"/>
                  <a:pt x="1197" y="121"/>
                </a:cubicBezTo>
                <a:cubicBezTo>
                  <a:pt x="1197" y="121"/>
                  <a:pt x="1197" y="121"/>
                  <a:pt x="1196" y="122"/>
                </a:cubicBezTo>
                <a:cubicBezTo>
                  <a:pt x="1196" y="122"/>
                  <a:pt x="1196" y="122"/>
                  <a:pt x="1196" y="121"/>
                </a:cubicBezTo>
                <a:cubicBezTo>
                  <a:pt x="1196" y="121"/>
                  <a:pt x="1196" y="121"/>
                  <a:pt x="1197" y="120"/>
                </a:cubicBezTo>
                <a:cubicBezTo>
                  <a:pt x="1197" y="120"/>
                  <a:pt x="1197" y="120"/>
                  <a:pt x="1197" y="119"/>
                </a:cubicBezTo>
                <a:cubicBezTo>
                  <a:pt x="1197" y="119"/>
                  <a:pt x="1197" y="119"/>
                  <a:pt x="1197" y="118"/>
                </a:cubicBezTo>
                <a:cubicBezTo>
                  <a:pt x="1197" y="118"/>
                  <a:pt x="1197" y="118"/>
                  <a:pt x="1196" y="116"/>
                </a:cubicBezTo>
                <a:cubicBezTo>
                  <a:pt x="1196" y="116"/>
                  <a:pt x="1196" y="116"/>
                  <a:pt x="1196" y="113"/>
                </a:cubicBezTo>
                <a:cubicBezTo>
                  <a:pt x="1196" y="113"/>
                  <a:pt x="1196" y="113"/>
                  <a:pt x="1195" y="112"/>
                </a:cubicBezTo>
                <a:cubicBezTo>
                  <a:pt x="1195" y="112"/>
                  <a:pt x="1195" y="112"/>
                  <a:pt x="1193" y="110"/>
                </a:cubicBezTo>
                <a:cubicBezTo>
                  <a:pt x="1193" y="110"/>
                  <a:pt x="1193" y="110"/>
                  <a:pt x="1192" y="111"/>
                </a:cubicBezTo>
                <a:cubicBezTo>
                  <a:pt x="1192" y="111"/>
                  <a:pt x="1192" y="111"/>
                  <a:pt x="1192" y="112"/>
                </a:cubicBezTo>
                <a:cubicBezTo>
                  <a:pt x="1192" y="112"/>
                  <a:pt x="1192" y="112"/>
                  <a:pt x="1191" y="114"/>
                </a:cubicBezTo>
                <a:cubicBezTo>
                  <a:pt x="1191" y="114"/>
                  <a:pt x="1191" y="114"/>
                  <a:pt x="1190" y="115"/>
                </a:cubicBezTo>
                <a:cubicBezTo>
                  <a:pt x="1190" y="115"/>
                  <a:pt x="1190" y="115"/>
                  <a:pt x="1191" y="117"/>
                </a:cubicBezTo>
                <a:cubicBezTo>
                  <a:pt x="1191" y="117"/>
                  <a:pt x="1191" y="117"/>
                  <a:pt x="1191" y="118"/>
                </a:cubicBezTo>
                <a:cubicBezTo>
                  <a:pt x="1191" y="118"/>
                  <a:pt x="1191" y="118"/>
                  <a:pt x="1192" y="120"/>
                </a:cubicBezTo>
                <a:cubicBezTo>
                  <a:pt x="1192" y="120"/>
                  <a:pt x="1192" y="120"/>
                  <a:pt x="1191" y="120"/>
                </a:cubicBezTo>
                <a:cubicBezTo>
                  <a:pt x="1191" y="120"/>
                  <a:pt x="1191" y="120"/>
                  <a:pt x="1191" y="119"/>
                </a:cubicBezTo>
                <a:cubicBezTo>
                  <a:pt x="1191" y="119"/>
                  <a:pt x="1191" y="119"/>
                  <a:pt x="1190" y="117"/>
                </a:cubicBezTo>
                <a:cubicBezTo>
                  <a:pt x="1190" y="117"/>
                  <a:pt x="1190" y="117"/>
                  <a:pt x="1190" y="116"/>
                </a:cubicBezTo>
                <a:cubicBezTo>
                  <a:pt x="1190" y="116"/>
                  <a:pt x="1190" y="116"/>
                  <a:pt x="1189" y="115"/>
                </a:cubicBezTo>
                <a:cubicBezTo>
                  <a:pt x="1189" y="115"/>
                  <a:pt x="1189" y="115"/>
                  <a:pt x="1189" y="116"/>
                </a:cubicBezTo>
                <a:cubicBezTo>
                  <a:pt x="1189" y="116"/>
                  <a:pt x="1189" y="116"/>
                  <a:pt x="1188" y="116"/>
                </a:cubicBezTo>
                <a:cubicBezTo>
                  <a:pt x="1188" y="116"/>
                  <a:pt x="1188" y="116"/>
                  <a:pt x="1188" y="115"/>
                </a:cubicBezTo>
                <a:cubicBezTo>
                  <a:pt x="1188" y="115"/>
                  <a:pt x="1188" y="115"/>
                  <a:pt x="1189" y="114"/>
                </a:cubicBezTo>
                <a:cubicBezTo>
                  <a:pt x="1189" y="114"/>
                  <a:pt x="1189" y="114"/>
                  <a:pt x="1189" y="113"/>
                </a:cubicBezTo>
                <a:cubicBezTo>
                  <a:pt x="1189" y="113"/>
                  <a:pt x="1189" y="113"/>
                  <a:pt x="1187" y="114"/>
                </a:cubicBezTo>
                <a:cubicBezTo>
                  <a:pt x="1187" y="114"/>
                  <a:pt x="1187" y="114"/>
                  <a:pt x="1186" y="115"/>
                </a:cubicBezTo>
                <a:cubicBezTo>
                  <a:pt x="1186" y="115"/>
                  <a:pt x="1186" y="115"/>
                  <a:pt x="1185" y="114"/>
                </a:cubicBezTo>
                <a:cubicBezTo>
                  <a:pt x="1185" y="114"/>
                  <a:pt x="1185" y="114"/>
                  <a:pt x="1186" y="113"/>
                </a:cubicBezTo>
                <a:cubicBezTo>
                  <a:pt x="1186" y="113"/>
                  <a:pt x="1186" y="113"/>
                  <a:pt x="1188" y="112"/>
                </a:cubicBezTo>
                <a:cubicBezTo>
                  <a:pt x="1188" y="112"/>
                  <a:pt x="1188" y="112"/>
                  <a:pt x="1188" y="111"/>
                </a:cubicBezTo>
                <a:cubicBezTo>
                  <a:pt x="1188" y="111"/>
                  <a:pt x="1188" y="111"/>
                  <a:pt x="1189" y="112"/>
                </a:cubicBezTo>
                <a:cubicBezTo>
                  <a:pt x="1189" y="112"/>
                  <a:pt x="1189" y="112"/>
                  <a:pt x="1190" y="111"/>
                </a:cubicBezTo>
                <a:cubicBezTo>
                  <a:pt x="1190" y="111"/>
                  <a:pt x="1190" y="111"/>
                  <a:pt x="1190" y="110"/>
                </a:cubicBezTo>
                <a:cubicBezTo>
                  <a:pt x="1190" y="110"/>
                  <a:pt x="1190" y="110"/>
                  <a:pt x="1190" y="109"/>
                </a:cubicBezTo>
                <a:cubicBezTo>
                  <a:pt x="1190" y="109"/>
                  <a:pt x="1190" y="109"/>
                  <a:pt x="1189" y="108"/>
                </a:cubicBezTo>
                <a:cubicBezTo>
                  <a:pt x="1189" y="108"/>
                  <a:pt x="1189" y="108"/>
                  <a:pt x="1188" y="108"/>
                </a:cubicBezTo>
                <a:cubicBezTo>
                  <a:pt x="1188" y="108"/>
                  <a:pt x="1188" y="108"/>
                  <a:pt x="1185" y="110"/>
                </a:cubicBezTo>
                <a:cubicBezTo>
                  <a:pt x="1185" y="110"/>
                  <a:pt x="1185" y="110"/>
                  <a:pt x="1184" y="111"/>
                </a:cubicBezTo>
                <a:cubicBezTo>
                  <a:pt x="1184" y="111"/>
                  <a:pt x="1184" y="111"/>
                  <a:pt x="1184" y="110"/>
                </a:cubicBezTo>
                <a:cubicBezTo>
                  <a:pt x="1184" y="110"/>
                  <a:pt x="1184" y="110"/>
                  <a:pt x="1183" y="109"/>
                </a:cubicBezTo>
                <a:cubicBezTo>
                  <a:pt x="1183" y="109"/>
                  <a:pt x="1183" y="109"/>
                  <a:pt x="1182" y="110"/>
                </a:cubicBezTo>
                <a:cubicBezTo>
                  <a:pt x="1182" y="110"/>
                  <a:pt x="1182" y="110"/>
                  <a:pt x="1182" y="111"/>
                </a:cubicBezTo>
                <a:cubicBezTo>
                  <a:pt x="1182" y="111"/>
                  <a:pt x="1182" y="111"/>
                  <a:pt x="1184" y="112"/>
                </a:cubicBezTo>
                <a:cubicBezTo>
                  <a:pt x="1184" y="112"/>
                  <a:pt x="1184" y="112"/>
                  <a:pt x="1183" y="113"/>
                </a:cubicBezTo>
                <a:cubicBezTo>
                  <a:pt x="1183" y="113"/>
                  <a:pt x="1183" y="113"/>
                  <a:pt x="1182" y="113"/>
                </a:cubicBezTo>
                <a:cubicBezTo>
                  <a:pt x="1182" y="113"/>
                  <a:pt x="1182" y="113"/>
                  <a:pt x="1182" y="112"/>
                </a:cubicBezTo>
                <a:cubicBezTo>
                  <a:pt x="1182" y="112"/>
                  <a:pt x="1182" y="112"/>
                  <a:pt x="1181" y="110"/>
                </a:cubicBezTo>
                <a:cubicBezTo>
                  <a:pt x="1181" y="110"/>
                  <a:pt x="1181" y="110"/>
                  <a:pt x="1180" y="110"/>
                </a:cubicBezTo>
                <a:cubicBezTo>
                  <a:pt x="1180" y="110"/>
                  <a:pt x="1180" y="110"/>
                  <a:pt x="1179" y="111"/>
                </a:cubicBezTo>
                <a:cubicBezTo>
                  <a:pt x="1179" y="111"/>
                  <a:pt x="1179" y="111"/>
                  <a:pt x="1179" y="112"/>
                </a:cubicBezTo>
                <a:cubicBezTo>
                  <a:pt x="1179" y="112"/>
                  <a:pt x="1179" y="112"/>
                  <a:pt x="1180" y="113"/>
                </a:cubicBezTo>
                <a:cubicBezTo>
                  <a:pt x="1180" y="113"/>
                  <a:pt x="1180" y="113"/>
                  <a:pt x="1180" y="114"/>
                </a:cubicBezTo>
                <a:cubicBezTo>
                  <a:pt x="1180" y="114"/>
                  <a:pt x="1180" y="114"/>
                  <a:pt x="1179" y="114"/>
                </a:cubicBezTo>
                <a:cubicBezTo>
                  <a:pt x="1179" y="114"/>
                  <a:pt x="1179" y="114"/>
                  <a:pt x="1178" y="115"/>
                </a:cubicBezTo>
                <a:cubicBezTo>
                  <a:pt x="1178" y="115"/>
                  <a:pt x="1178" y="115"/>
                  <a:pt x="1178" y="116"/>
                </a:cubicBezTo>
                <a:cubicBezTo>
                  <a:pt x="1178" y="116"/>
                  <a:pt x="1178" y="116"/>
                  <a:pt x="1178" y="118"/>
                </a:cubicBezTo>
                <a:cubicBezTo>
                  <a:pt x="1178" y="118"/>
                  <a:pt x="1178" y="118"/>
                  <a:pt x="1178" y="119"/>
                </a:cubicBezTo>
                <a:cubicBezTo>
                  <a:pt x="1178" y="119"/>
                  <a:pt x="1178" y="119"/>
                  <a:pt x="1179" y="121"/>
                </a:cubicBezTo>
                <a:cubicBezTo>
                  <a:pt x="1179" y="121"/>
                  <a:pt x="1179" y="121"/>
                  <a:pt x="1179" y="122"/>
                </a:cubicBezTo>
                <a:close/>
                <a:moveTo>
                  <a:pt x="1208" y="104"/>
                </a:moveTo>
                <a:cubicBezTo>
                  <a:pt x="1207" y="104"/>
                  <a:pt x="1207" y="104"/>
                  <a:pt x="1207" y="104"/>
                </a:cubicBezTo>
                <a:cubicBezTo>
                  <a:pt x="1207" y="105"/>
                  <a:pt x="1207" y="105"/>
                  <a:pt x="1207" y="105"/>
                </a:cubicBezTo>
                <a:cubicBezTo>
                  <a:pt x="1209" y="105"/>
                  <a:pt x="1209" y="105"/>
                  <a:pt x="1209" y="105"/>
                </a:cubicBezTo>
                <a:cubicBezTo>
                  <a:pt x="1207" y="106"/>
                  <a:pt x="1207" y="106"/>
                  <a:pt x="1207" y="106"/>
                </a:cubicBezTo>
                <a:cubicBezTo>
                  <a:pt x="1207" y="107"/>
                  <a:pt x="1207" y="107"/>
                  <a:pt x="1207" y="107"/>
                </a:cubicBezTo>
                <a:cubicBezTo>
                  <a:pt x="1208" y="109"/>
                  <a:pt x="1208" y="109"/>
                  <a:pt x="1208" y="109"/>
                </a:cubicBezTo>
                <a:cubicBezTo>
                  <a:pt x="1209" y="110"/>
                  <a:pt x="1209" y="110"/>
                  <a:pt x="1209" y="110"/>
                </a:cubicBezTo>
                <a:cubicBezTo>
                  <a:pt x="1210" y="110"/>
                  <a:pt x="1210" y="110"/>
                  <a:pt x="1210" y="110"/>
                </a:cubicBezTo>
                <a:cubicBezTo>
                  <a:pt x="1212" y="110"/>
                  <a:pt x="1212" y="110"/>
                  <a:pt x="1212" y="110"/>
                </a:cubicBezTo>
                <a:cubicBezTo>
                  <a:pt x="1213" y="110"/>
                  <a:pt x="1213" y="110"/>
                  <a:pt x="1213" y="110"/>
                </a:cubicBezTo>
                <a:cubicBezTo>
                  <a:pt x="1214" y="110"/>
                  <a:pt x="1214" y="110"/>
                  <a:pt x="1214" y="110"/>
                </a:cubicBezTo>
                <a:cubicBezTo>
                  <a:pt x="1216" y="109"/>
                  <a:pt x="1216" y="109"/>
                  <a:pt x="1216" y="109"/>
                </a:cubicBezTo>
                <a:cubicBezTo>
                  <a:pt x="1219" y="109"/>
                  <a:pt x="1219" y="109"/>
                  <a:pt x="1219" y="109"/>
                </a:cubicBezTo>
                <a:cubicBezTo>
                  <a:pt x="1220" y="109"/>
                  <a:pt x="1220" y="109"/>
                  <a:pt x="1220" y="109"/>
                </a:cubicBezTo>
                <a:cubicBezTo>
                  <a:pt x="1221" y="108"/>
                  <a:pt x="1221" y="108"/>
                  <a:pt x="1221" y="108"/>
                </a:cubicBezTo>
                <a:cubicBezTo>
                  <a:pt x="1222" y="108"/>
                  <a:pt x="1222" y="108"/>
                  <a:pt x="1222" y="108"/>
                </a:cubicBezTo>
                <a:cubicBezTo>
                  <a:pt x="1222" y="109"/>
                  <a:pt x="1222" y="109"/>
                  <a:pt x="1222" y="109"/>
                </a:cubicBezTo>
                <a:cubicBezTo>
                  <a:pt x="1222" y="110"/>
                  <a:pt x="1222" y="110"/>
                  <a:pt x="1222" y="110"/>
                </a:cubicBezTo>
                <a:cubicBezTo>
                  <a:pt x="1221" y="111"/>
                  <a:pt x="1221" y="111"/>
                  <a:pt x="1221" y="111"/>
                </a:cubicBezTo>
                <a:cubicBezTo>
                  <a:pt x="1220" y="110"/>
                  <a:pt x="1220" y="110"/>
                  <a:pt x="1220" y="110"/>
                </a:cubicBezTo>
                <a:cubicBezTo>
                  <a:pt x="1218" y="110"/>
                  <a:pt x="1218" y="110"/>
                  <a:pt x="1218" y="110"/>
                </a:cubicBezTo>
                <a:cubicBezTo>
                  <a:pt x="1217" y="110"/>
                  <a:pt x="1217" y="110"/>
                  <a:pt x="1217" y="110"/>
                </a:cubicBezTo>
                <a:cubicBezTo>
                  <a:pt x="1217" y="111"/>
                  <a:pt x="1217" y="111"/>
                  <a:pt x="1217" y="111"/>
                </a:cubicBezTo>
                <a:cubicBezTo>
                  <a:pt x="1219" y="111"/>
                  <a:pt x="1219" y="111"/>
                  <a:pt x="1219" y="111"/>
                </a:cubicBezTo>
                <a:cubicBezTo>
                  <a:pt x="1220" y="112"/>
                  <a:pt x="1220" y="112"/>
                  <a:pt x="1220" y="112"/>
                </a:cubicBezTo>
                <a:cubicBezTo>
                  <a:pt x="1219" y="113"/>
                  <a:pt x="1219" y="113"/>
                  <a:pt x="1219" y="113"/>
                </a:cubicBezTo>
                <a:cubicBezTo>
                  <a:pt x="1218" y="112"/>
                  <a:pt x="1218" y="112"/>
                  <a:pt x="1218" y="112"/>
                </a:cubicBezTo>
                <a:cubicBezTo>
                  <a:pt x="1217" y="113"/>
                  <a:pt x="1217" y="113"/>
                  <a:pt x="1217" y="113"/>
                </a:cubicBezTo>
                <a:cubicBezTo>
                  <a:pt x="1216" y="112"/>
                  <a:pt x="1216" y="112"/>
                  <a:pt x="1216" y="112"/>
                </a:cubicBezTo>
                <a:cubicBezTo>
                  <a:pt x="1214" y="111"/>
                  <a:pt x="1214" y="111"/>
                  <a:pt x="1214" y="111"/>
                </a:cubicBezTo>
                <a:cubicBezTo>
                  <a:pt x="1213" y="112"/>
                  <a:pt x="1213" y="112"/>
                  <a:pt x="1213" y="112"/>
                </a:cubicBezTo>
                <a:cubicBezTo>
                  <a:pt x="1214" y="113"/>
                  <a:pt x="1214" y="113"/>
                  <a:pt x="1214" y="113"/>
                </a:cubicBezTo>
                <a:cubicBezTo>
                  <a:pt x="1216" y="115"/>
                  <a:pt x="1216" y="115"/>
                  <a:pt x="1216" y="115"/>
                </a:cubicBezTo>
                <a:cubicBezTo>
                  <a:pt x="1217" y="115"/>
                  <a:pt x="1217" y="115"/>
                  <a:pt x="1217" y="115"/>
                </a:cubicBezTo>
                <a:cubicBezTo>
                  <a:pt x="1218" y="115"/>
                  <a:pt x="1218" y="115"/>
                  <a:pt x="1218" y="115"/>
                </a:cubicBezTo>
                <a:cubicBezTo>
                  <a:pt x="1219" y="116"/>
                  <a:pt x="1219" y="116"/>
                  <a:pt x="1219" y="116"/>
                </a:cubicBezTo>
                <a:cubicBezTo>
                  <a:pt x="1219" y="117"/>
                  <a:pt x="1219" y="117"/>
                  <a:pt x="1219" y="117"/>
                </a:cubicBezTo>
                <a:cubicBezTo>
                  <a:pt x="1220" y="117"/>
                  <a:pt x="1220" y="117"/>
                  <a:pt x="1220" y="117"/>
                </a:cubicBezTo>
                <a:cubicBezTo>
                  <a:pt x="1221" y="117"/>
                  <a:pt x="1221" y="117"/>
                  <a:pt x="1221" y="117"/>
                </a:cubicBezTo>
                <a:cubicBezTo>
                  <a:pt x="1223" y="117"/>
                  <a:pt x="1223" y="117"/>
                  <a:pt x="1223" y="117"/>
                </a:cubicBezTo>
                <a:cubicBezTo>
                  <a:pt x="1224" y="116"/>
                  <a:pt x="1224" y="116"/>
                  <a:pt x="1224" y="116"/>
                </a:cubicBezTo>
                <a:cubicBezTo>
                  <a:pt x="1226" y="116"/>
                  <a:pt x="1226" y="116"/>
                  <a:pt x="1226" y="116"/>
                </a:cubicBezTo>
                <a:cubicBezTo>
                  <a:pt x="1227" y="116"/>
                  <a:pt x="1227" y="116"/>
                  <a:pt x="1227" y="116"/>
                </a:cubicBezTo>
                <a:cubicBezTo>
                  <a:pt x="1227" y="117"/>
                  <a:pt x="1227" y="117"/>
                  <a:pt x="1227" y="117"/>
                </a:cubicBezTo>
                <a:cubicBezTo>
                  <a:pt x="1227" y="119"/>
                  <a:pt x="1227" y="119"/>
                  <a:pt x="1227" y="119"/>
                </a:cubicBezTo>
                <a:cubicBezTo>
                  <a:pt x="1229" y="120"/>
                  <a:pt x="1229" y="120"/>
                  <a:pt x="1229" y="120"/>
                </a:cubicBezTo>
                <a:cubicBezTo>
                  <a:pt x="1230" y="120"/>
                  <a:pt x="1230" y="120"/>
                  <a:pt x="1230" y="120"/>
                </a:cubicBezTo>
                <a:cubicBezTo>
                  <a:pt x="1232" y="119"/>
                  <a:pt x="1232" y="119"/>
                  <a:pt x="1232" y="119"/>
                </a:cubicBezTo>
                <a:cubicBezTo>
                  <a:pt x="1232" y="118"/>
                  <a:pt x="1232" y="118"/>
                  <a:pt x="1232" y="118"/>
                </a:cubicBezTo>
                <a:cubicBezTo>
                  <a:pt x="1232" y="117"/>
                  <a:pt x="1232" y="117"/>
                  <a:pt x="1232" y="117"/>
                </a:cubicBezTo>
                <a:cubicBezTo>
                  <a:pt x="1233" y="117"/>
                  <a:pt x="1233" y="117"/>
                  <a:pt x="1233" y="117"/>
                </a:cubicBezTo>
                <a:cubicBezTo>
                  <a:pt x="1234" y="115"/>
                  <a:pt x="1234" y="115"/>
                  <a:pt x="1234" y="115"/>
                </a:cubicBezTo>
                <a:cubicBezTo>
                  <a:pt x="1235" y="115"/>
                  <a:pt x="1235" y="115"/>
                  <a:pt x="1235" y="115"/>
                </a:cubicBezTo>
                <a:cubicBezTo>
                  <a:pt x="1235" y="116"/>
                  <a:pt x="1235" y="116"/>
                  <a:pt x="1235" y="116"/>
                </a:cubicBezTo>
                <a:cubicBezTo>
                  <a:pt x="1236" y="117"/>
                  <a:pt x="1236" y="117"/>
                  <a:pt x="1236" y="117"/>
                </a:cubicBezTo>
                <a:cubicBezTo>
                  <a:pt x="1237" y="117"/>
                  <a:pt x="1237" y="117"/>
                  <a:pt x="1237" y="117"/>
                </a:cubicBezTo>
                <a:cubicBezTo>
                  <a:pt x="1239" y="116"/>
                  <a:pt x="1239" y="116"/>
                  <a:pt x="1239" y="116"/>
                </a:cubicBezTo>
                <a:cubicBezTo>
                  <a:pt x="1239" y="115"/>
                  <a:pt x="1239" y="115"/>
                  <a:pt x="1239" y="115"/>
                </a:cubicBezTo>
                <a:cubicBezTo>
                  <a:pt x="1239" y="113"/>
                  <a:pt x="1239" y="113"/>
                  <a:pt x="1239" y="113"/>
                </a:cubicBezTo>
                <a:cubicBezTo>
                  <a:pt x="1239" y="112"/>
                  <a:pt x="1239" y="112"/>
                  <a:pt x="1239" y="112"/>
                </a:cubicBezTo>
                <a:cubicBezTo>
                  <a:pt x="1240" y="111"/>
                  <a:pt x="1240" y="111"/>
                  <a:pt x="1240" y="111"/>
                </a:cubicBezTo>
                <a:cubicBezTo>
                  <a:pt x="1241" y="109"/>
                  <a:pt x="1241" y="109"/>
                  <a:pt x="1241" y="109"/>
                </a:cubicBezTo>
                <a:cubicBezTo>
                  <a:pt x="1242" y="108"/>
                  <a:pt x="1242" y="108"/>
                  <a:pt x="1242" y="108"/>
                </a:cubicBezTo>
                <a:cubicBezTo>
                  <a:pt x="1243" y="106"/>
                  <a:pt x="1243" y="106"/>
                  <a:pt x="1243" y="106"/>
                </a:cubicBezTo>
                <a:cubicBezTo>
                  <a:pt x="1244" y="105"/>
                  <a:pt x="1244" y="105"/>
                  <a:pt x="1244" y="105"/>
                </a:cubicBezTo>
                <a:cubicBezTo>
                  <a:pt x="1244" y="104"/>
                  <a:pt x="1244" y="104"/>
                  <a:pt x="1244" y="104"/>
                </a:cubicBezTo>
                <a:cubicBezTo>
                  <a:pt x="1243" y="103"/>
                  <a:pt x="1243" y="103"/>
                  <a:pt x="1243" y="103"/>
                </a:cubicBezTo>
                <a:cubicBezTo>
                  <a:pt x="1243" y="102"/>
                  <a:pt x="1243" y="102"/>
                  <a:pt x="1243" y="102"/>
                </a:cubicBezTo>
                <a:cubicBezTo>
                  <a:pt x="1243" y="101"/>
                  <a:pt x="1243" y="101"/>
                  <a:pt x="1243" y="101"/>
                </a:cubicBezTo>
                <a:cubicBezTo>
                  <a:pt x="1241" y="101"/>
                  <a:pt x="1241" y="101"/>
                  <a:pt x="1241" y="101"/>
                </a:cubicBezTo>
                <a:cubicBezTo>
                  <a:pt x="1240" y="100"/>
                  <a:pt x="1240" y="100"/>
                  <a:pt x="1240" y="100"/>
                </a:cubicBezTo>
                <a:cubicBezTo>
                  <a:pt x="1237" y="100"/>
                  <a:pt x="1237" y="100"/>
                  <a:pt x="1237" y="100"/>
                </a:cubicBezTo>
                <a:cubicBezTo>
                  <a:pt x="1236" y="100"/>
                  <a:pt x="1236" y="100"/>
                  <a:pt x="1236" y="100"/>
                </a:cubicBezTo>
                <a:cubicBezTo>
                  <a:pt x="1235" y="99"/>
                  <a:pt x="1235" y="99"/>
                  <a:pt x="1235" y="99"/>
                </a:cubicBezTo>
                <a:cubicBezTo>
                  <a:pt x="1234" y="99"/>
                  <a:pt x="1234" y="99"/>
                  <a:pt x="1234" y="99"/>
                </a:cubicBezTo>
                <a:cubicBezTo>
                  <a:pt x="1233" y="99"/>
                  <a:pt x="1233" y="99"/>
                  <a:pt x="1233" y="99"/>
                </a:cubicBezTo>
                <a:cubicBezTo>
                  <a:pt x="1233" y="98"/>
                  <a:pt x="1233" y="98"/>
                  <a:pt x="1233" y="98"/>
                </a:cubicBezTo>
                <a:cubicBezTo>
                  <a:pt x="1232" y="98"/>
                  <a:pt x="1232" y="98"/>
                  <a:pt x="1232" y="98"/>
                </a:cubicBezTo>
                <a:cubicBezTo>
                  <a:pt x="1232" y="97"/>
                  <a:pt x="1232" y="97"/>
                  <a:pt x="1232" y="97"/>
                </a:cubicBezTo>
                <a:cubicBezTo>
                  <a:pt x="1232" y="96"/>
                  <a:pt x="1232" y="96"/>
                  <a:pt x="1232" y="96"/>
                </a:cubicBezTo>
                <a:cubicBezTo>
                  <a:pt x="1231" y="97"/>
                  <a:pt x="1231" y="97"/>
                  <a:pt x="1231" y="97"/>
                </a:cubicBezTo>
                <a:cubicBezTo>
                  <a:pt x="1231" y="98"/>
                  <a:pt x="1231" y="98"/>
                  <a:pt x="1231" y="98"/>
                </a:cubicBezTo>
                <a:cubicBezTo>
                  <a:pt x="1230" y="98"/>
                  <a:pt x="1230" y="98"/>
                  <a:pt x="1230" y="98"/>
                </a:cubicBezTo>
                <a:cubicBezTo>
                  <a:pt x="1230" y="97"/>
                  <a:pt x="1230" y="97"/>
                  <a:pt x="1230" y="97"/>
                </a:cubicBezTo>
                <a:cubicBezTo>
                  <a:pt x="1229" y="97"/>
                  <a:pt x="1229" y="97"/>
                  <a:pt x="1229" y="97"/>
                </a:cubicBezTo>
                <a:cubicBezTo>
                  <a:pt x="1229" y="98"/>
                  <a:pt x="1229" y="98"/>
                  <a:pt x="1229" y="98"/>
                </a:cubicBezTo>
                <a:cubicBezTo>
                  <a:pt x="1228" y="99"/>
                  <a:pt x="1228" y="99"/>
                  <a:pt x="1228" y="99"/>
                </a:cubicBezTo>
                <a:cubicBezTo>
                  <a:pt x="1228" y="100"/>
                  <a:pt x="1228" y="100"/>
                  <a:pt x="1228" y="100"/>
                </a:cubicBezTo>
                <a:cubicBezTo>
                  <a:pt x="1228" y="101"/>
                  <a:pt x="1228" y="101"/>
                  <a:pt x="1228" y="101"/>
                </a:cubicBezTo>
                <a:cubicBezTo>
                  <a:pt x="1227" y="101"/>
                  <a:pt x="1227" y="101"/>
                  <a:pt x="1227" y="101"/>
                </a:cubicBezTo>
                <a:cubicBezTo>
                  <a:pt x="1227" y="100"/>
                  <a:pt x="1227" y="100"/>
                  <a:pt x="1227" y="100"/>
                </a:cubicBezTo>
                <a:cubicBezTo>
                  <a:pt x="1226" y="101"/>
                  <a:pt x="1226" y="101"/>
                  <a:pt x="1226" y="101"/>
                </a:cubicBezTo>
                <a:cubicBezTo>
                  <a:pt x="1226" y="100"/>
                  <a:pt x="1226" y="100"/>
                  <a:pt x="1226" y="100"/>
                </a:cubicBezTo>
                <a:cubicBezTo>
                  <a:pt x="1226" y="98"/>
                  <a:pt x="1226" y="98"/>
                  <a:pt x="1226" y="98"/>
                </a:cubicBezTo>
                <a:cubicBezTo>
                  <a:pt x="1226" y="96"/>
                  <a:pt x="1226" y="96"/>
                  <a:pt x="1226" y="96"/>
                </a:cubicBezTo>
                <a:cubicBezTo>
                  <a:pt x="1226" y="95"/>
                  <a:pt x="1226" y="95"/>
                  <a:pt x="1226" y="95"/>
                </a:cubicBezTo>
                <a:cubicBezTo>
                  <a:pt x="1225" y="95"/>
                  <a:pt x="1225" y="95"/>
                  <a:pt x="1225" y="95"/>
                </a:cubicBezTo>
                <a:cubicBezTo>
                  <a:pt x="1224" y="94"/>
                  <a:pt x="1224" y="94"/>
                  <a:pt x="1224" y="94"/>
                </a:cubicBezTo>
                <a:cubicBezTo>
                  <a:pt x="1223" y="95"/>
                  <a:pt x="1223" y="95"/>
                  <a:pt x="1223" y="95"/>
                </a:cubicBezTo>
                <a:cubicBezTo>
                  <a:pt x="1223" y="96"/>
                  <a:pt x="1223" y="96"/>
                  <a:pt x="1223" y="96"/>
                </a:cubicBezTo>
                <a:cubicBezTo>
                  <a:pt x="1223" y="97"/>
                  <a:pt x="1223" y="97"/>
                  <a:pt x="1223" y="97"/>
                </a:cubicBezTo>
                <a:cubicBezTo>
                  <a:pt x="1224" y="98"/>
                  <a:pt x="1224" y="98"/>
                  <a:pt x="1224" y="98"/>
                </a:cubicBezTo>
                <a:cubicBezTo>
                  <a:pt x="1224" y="99"/>
                  <a:pt x="1224" y="99"/>
                  <a:pt x="1224" y="99"/>
                </a:cubicBezTo>
                <a:cubicBezTo>
                  <a:pt x="1223" y="100"/>
                  <a:pt x="1223" y="100"/>
                  <a:pt x="1223" y="100"/>
                </a:cubicBezTo>
                <a:cubicBezTo>
                  <a:pt x="1223" y="102"/>
                  <a:pt x="1223" y="102"/>
                  <a:pt x="1223" y="102"/>
                </a:cubicBezTo>
                <a:cubicBezTo>
                  <a:pt x="1224" y="103"/>
                  <a:pt x="1224" y="103"/>
                  <a:pt x="1224" y="103"/>
                </a:cubicBezTo>
                <a:cubicBezTo>
                  <a:pt x="1224" y="105"/>
                  <a:pt x="1224" y="105"/>
                  <a:pt x="1224" y="105"/>
                </a:cubicBezTo>
                <a:cubicBezTo>
                  <a:pt x="1223" y="105"/>
                  <a:pt x="1223" y="105"/>
                  <a:pt x="1223" y="105"/>
                </a:cubicBezTo>
                <a:cubicBezTo>
                  <a:pt x="1223" y="103"/>
                  <a:pt x="1223" y="103"/>
                  <a:pt x="1223" y="103"/>
                </a:cubicBezTo>
                <a:cubicBezTo>
                  <a:pt x="1222" y="102"/>
                  <a:pt x="1222" y="102"/>
                  <a:pt x="1222" y="102"/>
                </a:cubicBezTo>
                <a:cubicBezTo>
                  <a:pt x="1221" y="102"/>
                  <a:pt x="1221" y="102"/>
                  <a:pt x="1221" y="102"/>
                </a:cubicBezTo>
                <a:cubicBezTo>
                  <a:pt x="1220" y="101"/>
                  <a:pt x="1220" y="101"/>
                  <a:pt x="1220" y="101"/>
                </a:cubicBezTo>
                <a:cubicBezTo>
                  <a:pt x="1221" y="100"/>
                  <a:pt x="1221" y="100"/>
                  <a:pt x="1221" y="100"/>
                </a:cubicBezTo>
                <a:cubicBezTo>
                  <a:pt x="1221" y="99"/>
                  <a:pt x="1221" y="99"/>
                  <a:pt x="1221" y="99"/>
                </a:cubicBezTo>
                <a:cubicBezTo>
                  <a:pt x="1220" y="99"/>
                  <a:pt x="1220" y="99"/>
                  <a:pt x="1220" y="99"/>
                </a:cubicBezTo>
                <a:cubicBezTo>
                  <a:pt x="1219" y="100"/>
                  <a:pt x="1219" y="100"/>
                  <a:pt x="1219" y="100"/>
                </a:cubicBezTo>
                <a:cubicBezTo>
                  <a:pt x="1218" y="100"/>
                  <a:pt x="1218" y="100"/>
                  <a:pt x="1218" y="100"/>
                </a:cubicBezTo>
                <a:cubicBezTo>
                  <a:pt x="1217" y="101"/>
                  <a:pt x="1217" y="101"/>
                  <a:pt x="1217" y="101"/>
                </a:cubicBezTo>
                <a:cubicBezTo>
                  <a:pt x="1216" y="100"/>
                  <a:pt x="1216" y="100"/>
                  <a:pt x="1216" y="100"/>
                </a:cubicBezTo>
                <a:cubicBezTo>
                  <a:pt x="1216" y="99"/>
                  <a:pt x="1216" y="99"/>
                  <a:pt x="1216" y="99"/>
                </a:cubicBezTo>
                <a:cubicBezTo>
                  <a:pt x="1215" y="98"/>
                  <a:pt x="1215" y="98"/>
                  <a:pt x="1215" y="98"/>
                </a:cubicBezTo>
                <a:cubicBezTo>
                  <a:pt x="1215" y="97"/>
                  <a:pt x="1215" y="97"/>
                  <a:pt x="1215" y="97"/>
                </a:cubicBezTo>
                <a:cubicBezTo>
                  <a:pt x="1214" y="97"/>
                  <a:pt x="1214" y="97"/>
                  <a:pt x="1214" y="97"/>
                </a:cubicBezTo>
                <a:cubicBezTo>
                  <a:pt x="1213" y="97"/>
                  <a:pt x="1213" y="97"/>
                  <a:pt x="1213" y="97"/>
                </a:cubicBezTo>
                <a:cubicBezTo>
                  <a:pt x="1212" y="96"/>
                  <a:pt x="1212" y="96"/>
                  <a:pt x="1212" y="96"/>
                </a:cubicBezTo>
                <a:cubicBezTo>
                  <a:pt x="1213" y="95"/>
                  <a:pt x="1213" y="95"/>
                  <a:pt x="1213" y="95"/>
                </a:cubicBezTo>
                <a:cubicBezTo>
                  <a:pt x="1212" y="94"/>
                  <a:pt x="1212" y="94"/>
                  <a:pt x="1212" y="94"/>
                </a:cubicBezTo>
                <a:cubicBezTo>
                  <a:pt x="1211" y="95"/>
                  <a:pt x="1211" y="95"/>
                  <a:pt x="1211" y="95"/>
                </a:cubicBezTo>
                <a:cubicBezTo>
                  <a:pt x="1211" y="97"/>
                  <a:pt x="1211" y="97"/>
                  <a:pt x="1211" y="97"/>
                </a:cubicBezTo>
                <a:cubicBezTo>
                  <a:pt x="1211" y="98"/>
                  <a:pt x="1211" y="98"/>
                  <a:pt x="1211" y="98"/>
                </a:cubicBezTo>
                <a:cubicBezTo>
                  <a:pt x="1212" y="99"/>
                  <a:pt x="1212" y="99"/>
                  <a:pt x="1212" y="99"/>
                </a:cubicBezTo>
                <a:cubicBezTo>
                  <a:pt x="1212" y="101"/>
                  <a:pt x="1212" y="101"/>
                  <a:pt x="1212" y="101"/>
                </a:cubicBezTo>
                <a:cubicBezTo>
                  <a:pt x="1211" y="100"/>
                  <a:pt x="1211" y="100"/>
                  <a:pt x="1211" y="100"/>
                </a:cubicBezTo>
                <a:cubicBezTo>
                  <a:pt x="1211" y="99"/>
                  <a:pt x="1211" y="99"/>
                  <a:pt x="1211" y="99"/>
                </a:cubicBezTo>
                <a:cubicBezTo>
                  <a:pt x="1210" y="99"/>
                  <a:pt x="1210" y="99"/>
                  <a:pt x="1210" y="99"/>
                </a:cubicBezTo>
                <a:cubicBezTo>
                  <a:pt x="1210" y="100"/>
                  <a:pt x="1210" y="100"/>
                  <a:pt x="1210" y="100"/>
                </a:cubicBezTo>
                <a:cubicBezTo>
                  <a:pt x="1210" y="101"/>
                  <a:pt x="1210" y="101"/>
                  <a:pt x="1210" y="101"/>
                </a:cubicBezTo>
                <a:cubicBezTo>
                  <a:pt x="1211" y="102"/>
                  <a:pt x="1211" y="102"/>
                  <a:pt x="1211" y="102"/>
                </a:cubicBezTo>
                <a:cubicBezTo>
                  <a:pt x="1211" y="103"/>
                  <a:pt x="1211" y="103"/>
                  <a:pt x="1211" y="103"/>
                </a:cubicBezTo>
                <a:cubicBezTo>
                  <a:pt x="1211" y="104"/>
                  <a:pt x="1211" y="104"/>
                  <a:pt x="1211" y="104"/>
                </a:cubicBezTo>
                <a:cubicBezTo>
                  <a:pt x="1210" y="104"/>
                  <a:pt x="1210" y="104"/>
                  <a:pt x="1210" y="104"/>
                </a:cubicBezTo>
                <a:cubicBezTo>
                  <a:pt x="1210" y="102"/>
                  <a:pt x="1210" y="102"/>
                  <a:pt x="1210" y="102"/>
                </a:cubicBezTo>
                <a:cubicBezTo>
                  <a:pt x="1209" y="102"/>
                  <a:pt x="1209" y="102"/>
                  <a:pt x="1209" y="102"/>
                </a:cubicBezTo>
                <a:cubicBezTo>
                  <a:pt x="1207" y="102"/>
                  <a:pt x="1207" y="102"/>
                  <a:pt x="1207" y="102"/>
                </a:cubicBezTo>
                <a:cubicBezTo>
                  <a:pt x="1206" y="101"/>
                  <a:pt x="1206" y="101"/>
                  <a:pt x="1206" y="101"/>
                </a:cubicBezTo>
                <a:cubicBezTo>
                  <a:pt x="1206" y="102"/>
                  <a:pt x="1206" y="102"/>
                  <a:pt x="1206" y="102"/>
                </a:cubicBezTo>
                <a:cubicBezTo>
                  <a:pt x="1206" y="103"/>
                  <a:pt x="1206" y="103"/>
                  <a:pt x="1206" y="103"/>
                </a:cubicBezTo>
                <a:cubicBezTo>
                  <a:pt x="1207" y="103"/>
                  <a:pt x="1207" y="103"/>
                  <a:pt x="1207" y="103"/>
                </a:cubicBezTo>
                <a:cubicBezTo>
                  <a:pt x="1208" y="104"/>
                  <a:pt x="1208" y="104"/>
                  <a:pt x="1208" y="104"/>
                </a:cubicBezTo>
                <a:close/>
                <a:moveTo>
                  <a:pt x="1216" y="92"/>
                </a:moveTo>
                <a:cubicBezTo>
                  <a:pt x="1217" y="92"/>
                  <a:pt x="1217" y="92"/>
                  <a:pt x="1217" y="92"/>
                </a:cubicBezTo>
                <a:cubicBezTo>
                  <a:pt x="1217" y="91"/>
                  <a:pt x="1217" y="91"/>
                  <a:pt x="1217" y="91"/>
                </a:cubicBezTo>
                <a:cubicBezTo>
                  <a:pt x="1218" y="91"/>
                  <a:pt x="1218" y="91"/>
                  <a:pt x="1218" y="91"/>
                </a:cubicBezTo>
                <a:cubicBezTo>
                  <a:pt x="1217" y="90"/>
                  <a:pt x="1217" y="90"/>
                  <a:pt x="1217" y="90"/>
                </a:cubicBezTo>
                <a:cubicBezTo>
                  <a:pt x="1216" y="90"/>
                  <a:pt x="1216" y="90"/>
                  <a:pt x="1216" y="90"/>
                </a:cubicBezTo>
                <a:cubicBezTo>
                  <a:pt x="1215" y="90"/>
                  <a:pt x="1215" y="90"/>
                  <a:pt x="1215" y="90"/>
                </a:cubicBezTo>
                <a:cubicBezTo>
                  <a:pt x="1214" y="89"/>
                  <a:pt x="1214" y="89"/>
                  <a:pt x="1214" y="89"/>
                </a:cubicBezTo>
                <a:cubicBezTo>
                  <a:pt x="1213" y="90"/>
                  <a:pt x="1213" y="90"/>
                  <a:pt x="1213" y="90"/>
                </a:cubicBezTo>
                <a:cubicBezTo>
                  <a:pt x="1214" y="90"/>
                  <a:pt x="1214" y="90"/>
                  <a:pt x="1214" y="90"/>
                </a:cubicBezTo>
                <a:cubicBezTo>
                  <a:pt x="1216" y="92"/>
                  <a:pt x="1216" y="92"/>
                  <a:pt x="1216" y="92"/>
                </a:cubicBezTo>
                <a:close/>
                <a:moveTo>
                  <a:pt x="1976" y="520"/>
                </a:moveTo>
                <a:cubicBezTo>
                  <a:pt x="1977" y="520"/>
                  <a:pt x="1977" y="520"/>
                  <a:pt x="1977" y="520"/>
                </a:cubicBezTo>
                <a:cubicBezTo>
                  <a:pt x="1977" y="519"/>
                  <a:pt x="1977" y="519"/>
                  <a:pt x="1977" y="519"/>
                </a:cubicBezTo>
                <a:cubicBezTo>
                  <a:pt x="1978" y="518"/>
                  <a:pt x="1978" y="518"/>
                  <a:pt x="1978" y="518"/>
                </a:cubicBezTo>
                <a:cubicBezTo>
                  <a:pt x="1977" y="517"/>
                  <a:pt x="1977" y="517"/>
                  <a:pt x="1977" y="517"/>
                </a:cubicBezTo>
                <a:cubicBezTo>
                  <a:pt x="1977" y="516"/>
                  <a:pt x="1977" y="516"/>
                  <a:pt x="1977" y="516"/>
                </a:cubicBezTo>
                <a:cubicBezTo>
                  <a:pt x="1977" y="515"/>
                  <a:pt x="1977" y="515"/>
                  <a:pt x="1977" y="515"/>
                </a:cubicBezTo>
                <a:cubicBezTo>
                  <a:pt x="1976" y="516"/>
                  <a:pt x="1976" y="516"/>
                  <a:pt x="1976" y="516"/>
                </a:cubicBezTo>
                <a:cubicBezTo>
                  <a:pt x="1976" y="518"/>
                  <a:pt x="1976" y="518"/>
                  <a:pt x="1976" y="518"/>
                </a:cubicBezTo>
                <a:cubicBezTo>
                  <a:pt x="1977" y="518"/>
                  <a:pt x="1977" y="518"/>
                  <a:pt x="1977" y="518"/>
                </a:cubicBezTo>
                <a:cubicBezTo>
                  <a:pt x="1976" y="519"/>
                  <a:pt x="1976" y="519"/>
                  <a:pt x="1976" y="519"/>
                </a:cubicBezTo>
                <a:cubicBezTo>
                  <a:pt x="1976" y="520"/>
                  <a:pt x="1976" y="520"/>
                  <a:pt x="1976" y="520"/>
                </a:cubicBezTo>
                <a:close/>
                <a:moveTo>
                  <a:pt x="1949" y="535"/>
                </a:moveTo>
                <a:cubicBezTo>
                  <a:pt x="1949" y="536"/>
                  <a:pt x="1949" y="536"/>
                  <a:pt x="1949" y="536"/>
                </a:cubicBezTo>
                <a:cubicBezTo>
                  <a:pt x="1949" y="537"/>
                  <a:pt x="1949" y="537"/>
                  <a:pt x="1949" y="537"/>
                </a:cubicBezTo>
                <a:cubicBezTo>
                  <a:pt x="1950" y="536"/>
                  <a:pt x="1950" y="536"/>
                  <a:pt x="1950" y="536"/>
                </a:cubicBezTo>
                <a:cubicBezTo>
                  <a:pt x="1950" y="535"/>
                  <a:pt x="1950" y="535"/>
                  <a:pt x="1950" y="535"/>
                </a:cubicBezTo>
                <a:cubicBezTo>
                  <a:pt x="1949" y="535"/>
                  <a:pt x="1949" y="535"/>
                  <a:pt x="1949" y="535"/>
                </a:cubicBezTo>
                <a:close/>
                <a:moveTo>
                  <a:pt x="1986" y="453"/>
                </a:moveTo>
                <a:cubicBezTo>
                  <a:pt x="1983" y="450"/>
                  <a:pt x="1983" y="450"/>
                  <a:pt x="1983" y="450"/>
                </a:cubicBezTo>
                <a:cubicBezTo>
                  <a:pt x="1982" y="448"/>
                  <a:pt x="1982" y="448"/>
                  <a:pt x="1982" y="448"/>
                </a:cubicBezTo>
                <a:cubicBezTo>
                  <a:pt x="1981" y="448"/>
                  <a:pt x="1981" y="448"/>
                  <a:pt x="1981" y="448"/>
                </a:cubicBezTo>
                <a:cubicBezTo>
                  <a:pt x="1978" y="446"/>
                  <a:pt x="1978" y="446"/>
                  <a:pt x="1978" y="446"/>
                </a:cubicBezTo>
                <a:cubicBezTo>
                  <a:pt x="1978" y="445"/>
                  <a:pt x="1978" y="445"/>
                  <a:pt x="1978" y="445"/>
                </a:cubicBezTo>
                <a:cubicBezTo>
                  <a:pt x="1977" y="445"/>
                  <a:pt x="1977" y="445"/>
                  <a:pt x="1977" y="445"/>
                </a:cubicBezTo>
                <a:cubicBezTo>
                  <a:pt x="1977" y="446"/>
                  <a:pt x="1977" y="446"/>
                  <a:pt x="1977" y="446"/>
                </a:cubicBezTo>
                <a:cubicBezTo>
                  <a:pt x="1976" y="446"/>
                  <a:pt x="1976" y="446"/>
                  <a:pt x="1976" y="446"/>
                </a:cubicBezTo>
                <a:cubicBezTo>
                  <a:pt x="1975" y="447"/>
                  <a:pt x="1975" y="447"/>
                  <a:pt x="1975" y="447"/>
                </a:cubicBezTo>
                <a:cubicBezTo>
                  <a:pt x="1976" y="448"/>
                  <a:pt x="1976" y="448"/>
                  <a:pt x="1976" y="448"/>
                </a:cubicBezTo>
                <a:cubicBezTo>
                  <a:pt x="1976" y="449"/>
                  <a:pt x="1976" y="449"/>
                  <a:pt x="1976" y="449"/>
                </a:cubicBezTo>
                <a:cubicBezTo>
                  <a:pt x="1978" y="453"/>
                  <a:pt x="1978" y="453"/>
                  <a:pt x="1978" y="453"/>
                </a:cubicBezTo>
                <a:cubicBezTo>
                  <a:pt x="1979" y="454"/>
                  <a:pt x="1979" y="454"/>
                  <a:pt x="1979" y="454"/>
                </a:cubicBezTo>
                <a:cubicBezTo>
                  <a:pt x="1979" y="456"/>
                  <a:pt x="1979" y="456"/>
                  <a:pt x="1979" y="456"/>
                </a:cubicBezTo>
                <a:cubicBezTo>
                  <a:pt x="1979" y="457"/>
                  <a:pt x="1979" y="457"/>
                  <a:pt x="1979" y="457"/>
                </a:cubicBezTo>
                <a:cubicBezTo>
                  <a:pt x="1979" y="459"/>
                  <a:pt x="1979" y="459"/>
                  <a:pt x="1979" y="459"/>
                </a:cubicBezTo>
                <a:cubicBezTo>
                  <a:pt x="1980" y="460"/>
                  <a:pt x="1980" y="460"/>
                  <a:pt x="1980" y="460"/>
                </a:cubicBezTo>
                <a:cubicBezTo>
                  <a:pt x="1980" y="461"/>
                  <a:pt x="1980" y="461"/>
                  <a:pt x="1980" y="461"/>
                </a:cubicBezTo>
                <a:cubicBezTo>
                  <a:pt x="1979" y="461"/>
                  <a:pt x="1979" y="461"/>
                  <a:pt x="1979" y="461"/>
                </a:cubicBezTo>
                <a:cubicBezTo>
                  <a:pt x="1978" y="462"/>
                  <a:pt x="1978" y="462"/>
                  <a:pt x="1978" y="462"/>
                </a:cubicBezTo>
                <a:cubicBezTo>
                  <a:pt x="1979" y="463"/>
                  <a:pt x="1979" y="463"/>
                  <a:pt x="1979" y="463"/>
                </a:cubicBezTo>
                <a:cubicBezTo>
                  <a:pt x="1979" y="464"/>
                  <a:pt x="1979" y="464"/>
                  <a:pt x="1979" y="464"/>
                </a:cubicBezTo>
                <a:cubicBezTo>
                  <a:pt x="1980" y="465"/>
                  <a:pt x="1980" y="465"/>
                  <a:pt x="1980" y="465"/>
                </a:cubicBezTo>
                <a:cubicBezTo>
                  <a:pt x="1980" y="466"/>
                  <a:pt x="1980" y="466"/>
                  <a:pt x="1980" y="466"/>
                </a:cubicBezTo>
                <a:cubicBezTo>
                  <a:pt x="1980" y="467"/>
                  <a:pt x="1980" y="467"/>
                  <a:pt x="1980" y="467"/>
                </a:cubicBezTo>
                <a:cubicBezTo>
                  <a:pt x="1979" y="468"/>
                  <a:pt x="1979" y="468"/>
                  <a:pt x="1979" y="468"/>
                </a:cubicBezTo>
                <a:cubicBezTo>
                  <a:pt x="1977" y="468"/>
                  <a:pt x="1977" y="468"/>
                  <a:pt x="1977" y="468"/>
                </a:cubicBezTo>
                <a:cubicBezTo>
                  <a:pt x="1975" y="467"/>
                  <a:pt x="1975" y="467"/>
                  <a:pt x="1975" y="467"/>
                </a:cubicBezTo>
                <a:cubicBezTo>
                  <a:pt x="1974" y="467"/>
                  <a:pt x="1974" y="467"/>
                  <a:pt x="1974" y="467"/>
                </a:cubicBezTo>
                <a:cubicBezTo>
                  <a:pt x="1974" y="468"/>
                  <a:pt x="1974" y="468"/>
                  <a:pt x="1974" y="468"/>
                </a:cubicBezTo>
                <a:cubicBezTo>
                  <a:pt x="1975" y="468"/>
                  <a:pt x="1975" y="468"/>
                  <a:pt x="1975" y="468"/>
                </a:cubicBezTo>
                <a:cubicBezTo>
                  <a:pt x="1976" y="469"/>
                  <a:pt x="1976" y="469"/>
                  <a:pt x="1976" y="469"/>
                </a:cubicBezTo>
                <a:cubicBezTo>
                  <a:pt x="1976" y="470"/>
                  <a:pt x="1976" y="470"/>
                  <a:pt x="1976" y="470"/>
                </a:cubicBezTo>
                <a:cubicBezTo>
                  <a:pt x="1975" y="472"/>
                  <a:pt x="1975" y="472"/>
                  <a:pt x="1975" y="472"/>
                </a:cubicBezTo>
                <a:cubicBezTo>
                  <a:pt x="1974" y="472"/>
                  <a:pt x="1974" y="472"/>
                  <a:pt x="1974" y="472"/>
                </a:cubicBezTo>
                <a:cubicBezTo>
                  <a:pt x="1973" y="473"/>
                  <a:pt x="1973" y="473"/>
                  <a:pt x="1973" y="473"/>
                </a:cubicBezTo>
                <a:cubicBezTo>
                  <a:pt x="1973" y="474"/>
                  <a:pt x="1973" y="474"/>
                  <a:pt x="1973" y="474"/>
                </a:cubicBezTo>
                <a:cubicBezTo>
                  <a:pt x="1973" y="475"/>
                  <a:pt x="1973" y="475"/>
                  <a:pt x="1973" y="475"/>
                </a:cubicBezTo>
                <a:cubicBezTo>
                  <a:pt x="1973" y="477"/>
                  <a:pt x="1973" y="477"/>
                  <a:pt x="1973" y="477"/>
                </a:cubicBezTo>
                <a:cubicBezTo>
                  <a:pt x="1973" y="478"/>
                  <a:pt x="1973" y="478"/>
                  <a:pt x="1973" y="478"/>
                </a:cubicBezTo>
                <a:cubicBezTo>
                  <a:pt x="1974" y="478"/>
                  <a:pt x="1974" y="478"/>
                  <a:pt x="1974" y="478"/>
                </a:cubicBezTo>
                <a:cubicBezTo>
                  <a:pt x="1975" y="478"/>
                  <a:pt x="1975" y="478"/>
                  <a:pt x="1975" y="478"/>
                </a:cubicBezTo>
                <a:cubicBezTo>
                  <a:pt x="1976" y="479"/>
                  <a:pt x="1976" y="479"/>
                  <a:pt x="1976" y="479"/>
                </a:cubicBezTo>
                <a:cubicBezTo>
                  <a:pt x="1977" y="481"/>
                  <a:pt x="1977" y="481"/>
                  <a:pt x="1977" y="481"/>
                </a:cubicBezTo>
                <a:cubicBezTo>
                  <a:pt x="1977" y="484"/>
                  <a:pt x="1977" y="484"/>
                  <a:pt x="1977" y="484"/>
                </a:cubicBezTo>
                <a:cubicBezTo>
                  <a:pt x="1977" y="485"/>
                  <a:pt x="1977" y="485"/>
                  <a:pt x="1977" y="485"/>
                </a:cubicBezTo>
                <a:cubicBezTo>
                  <a:pt x="1978" y="486"/>
                  <a:pt x="1978" y="486"/>
                  <a:pt x="1978" y="486"/>
                </a:cubicBezTo>
                <a:cubicBezTo>
                  <a:pt x="1980" y="484"/>
                  <a:pt x="1980" y="484"/>
                  <a:pt x="1980" y="484"/>
                </a:cubicBezTo>
                <a:cubicBezTo>
                  <a:pt x="1980" y="483"/>
                  <a:pt x="1980" y="483"/>
                  <a:pt x="1980" y="483"/>
                </a:cubicBezTo>
                <a:cubicBezTo>
                  <a:pt x="1980" y="482"/>
                  <a:pt x="1980" y="482"/>
                  <a:pt x="1980" y="482"/>
                </a:cubicBezTo>
                <a:cubicBezTo>
                  <a:pt x="1981" y="481"/>
                  <a:pt x="1981" y="481"/>
                  <a:pt x="1981" y="481"/>
                </a:cubicBezTo>
                <a:cubicBezTo>
                  <a:pt x="1982" y="482"/>
                  <a:pt x="1982" y="482"/>
                  <a:pt x="1982" y="482"/>
                </a:cubicBezTo>
                <a:cubicBezTo>
                  <a:pt x="1983" y="482"/>
                  <a:pt x="1983" y="482"/>
                  <a:pt x="1983" y="482"/>
                </a:cubicBezTo>
                <a:cubicBezTo>
                  <a:pt x="1984" y="481"/>
                  <a:pt x="1984" y="481"/>
                  <a:pt x="1984" y="481"/>
                </a:cubicBezTo>
                <a:cubicBezTo>
                  <a:pt x="1985" y="480"/>
                  <a:pt x="1985" y="480"/>
                  <a:pt x="1985" y="480"/>
                </a:cubicBezTo>
                <a:cubicBezTo>
                  <a:pt x="1984" y="479"/>
                  <a:pt x="1984" y="479"/>
                  <a:pt x="1984" y="479"/>
                </a:cubicBezTo>
                <a:cubicBezTo>
                  <a:pt x="1983" y="479"/>
                  <a:pt x="1983" y="479"/>
                  <a:pt x="1983" y="479"/>
                </a:cubicBezTo>
                <a:cubicBezTo>
                  <a:pt x="1981" y="479"/>
                  <a:pt x="1981" y="479"/>
                  <a:pt x="1981" y="479"/>
                </a:cubicBezTo>
                <a:cubicBezTo>
                  <a:pt x="1980" y="477"/>
                  <a:pt x="1980" y="477"/>
                  <a:pt x="1980" y="477"/>
                </a:cubicBezTo>
                <a:cubicBezTo>
                  <a:pt x="1978" y="478"/>
                  <a:pt x="1978" y="478"/>
                  <a:pt x="1978" y="478"/>
                </a:cubicBezTo>
                <a:cubicBezTo>
                  <a:pt x="1977" y="477"/>
                  <a:pt x="1977" y="477"/>
                  <a:pt x="1977" y="477"/>
                </a:cubicBezTo>
                <a:cubicBezTo>
                  <a:pt x="1977" y="476"/>
                  <a:pt x="1977" y="476"/>
                  <a:pt x="1977" y="476"/>
                </a:cubicBezTo>
                <a:cubicBezTo>
                  <a:pt x="1977" y="475"/>
                  <a:pt x="1977" y="475"/>
                  <a:pt x="1977" y="475"/>
                </a:cubicBezTo>
                <a:cubicBezTo>
                  <a:pt x="1977" y="474"/>
                  <a:pt x="1977" y="474"/>
                  <a:pt x="1977" y="474"/>
                </a:cubicBezTo>
                <a:cubicBezTo>
                  <a:pt x="1978" y="474"/>
                  <a:pt x="1978" y="474"/>
                  <a:pt x="1978" y="474"/>
                </a:cubicBezTo>
                <a:cubicBezTo>
                  <a:pt x="1980" y="475"/>
                  <a:pt x="1980" y="475"/>
                  <a:pt x="1980" y="475"/>
                </a:cubicBezTo>
                <a:cubicBezTo>
                  <a:pt x="1982" y="473"/>
                  <a:pt x="1982" y="473"/>
                  <a:pt x="1982" y="473"/>
                </a:cubicBezTo>
                <a:cubicBezTo>
                  <a:pt x="1983" y="472"/>
                  <a:pt x="1983" y="472"/>
                  <a:pt x="1983" y="472"/>
                </a:cubicBezTo>
                <a:cubicBezTo>
                  <a:pt x="1985" y="472"/>
                  <a:pt x="1985" y="472"/>
                  <a:pt x="1985" y="472"/>
                </a:cubicBezTo>
                <a:cubicBezTo>
                  <a:pt x="1985" y="473"/>
                  <a:pt x="1985" y="473"/>
                  <a:pt x="1985" y="473"/>
                </a:cubicBezTo>
                <a:cubicBezTo>
                  <a:pt x="1986" y="473"/>
                  <a:pt x="1986" y="473"/>
                  <a:pt x="1986" y="473"/>
                </a:cubicBezTo>
                <a:cubicBezTo>
                  <a:pt x="1987" y="473"/>
                  <a:pt x="1987" y="473"/>
                  <a:pt x="1987" y="473"/>
                </a:cubicBezTo>
                <a:cubicBezTo>
                  <a:pt x="1988" y="474"/>
                  <a:pt x="1988" y="474"/>
                  <a:pt x="1988" y="474"/>
                </a:cubicBezTo>
                <a:cubicBezTo>
                  <a:pt x="1990" y="475"/>
                  <a:pt x="1990" y="475"/>
                  <a:pt x="1990" y="475"/>
                </a:cubicBezTo>
                <a:cubicBezTo>
                  <a:pt x="1992" y="476"/>
                  <a:pt x="1992" y="476"/>
                  <a:pt x="1992" y="476"/>
                </a:cubicBezTo>
                <a:cubicBezTo>
                  <a:pt x="1994" y="477"/>
                  <a:pt x="1994" y="477"/>
                  <a:pt x="1994" y="477"/>
                </a:cubicBezTo>
                <a:cubicBezTo>
                  <a:pt x="1994" y="478"/>
                  <a:pt x="1994" y="478"/>
                  <a:pt x="1994" y="478"/>
                </a:cubicBezTo>
                <a:cubicBezTo>
                  <a:pt x="1995" y="478"/>
                  <a:pt x="1995" y="478"/>
                  <a:pt x="1995" y="478"/>
                </a:cubicBezTo>
                <a:cubicBezTo>
                  <a:pt x="1995" y="477"/>
                  <a:pt x="1995" y="477"/>
                  <a:pt x="1995" y="477"/>
                </a:cubicBezTo>
                <a:cubicBezTo>
                  <a:pt x="1996" y="476"/>
                  <a:pt x="1996" y="476"/>
                  <a:pt x="1996" y="476"/>
                </a:cubicBezTo>
                <a:cubicBezTo>
                  <a:pt x="1995" y="475"/>
                  <a:pt x="1995" y="475"/>
                  <a:pt x="1995" y="475"/>
                </a:cubicBezTo>
                <a:cubicBezTo>
                  <a:pt x="1996" y="473"/>
                  <a:pt x="1996" y="473"/>
                  <a:pt x="1996" y="473"/>
                </a:cubicBezTo>
                <a:cubicBezTo>
                  <a:pt x="1996" y="470"/>
                  <a:pt x="1996" y="470"/>
                  <a:pt x="1996" y="470"/>
                </a:cubicBezTo>
                <a:cubicBezTo>
                  <a:pt x="1998" y="468"/>
                  <a:pt x="1998" y="468"/>
                  <a:pt x="1998" y="468"/>
                </a:cubicBezTo>
                <a:cubicBezTo>
                  <a:pt x="1999" y="468"/>
                  <a:pt x="1999" y="468"/>
                  <a:pt x="1999" y="468"/>
                </a:cubicBezTo>
                <a:cubicBezTo>
                  <a:pt x="2000" y="468"/>
                  <a:pt x="2000" y="468"/>
                  <a:pt x="2000" y="468"/>
                </a:cubicBezTo>
                <a:cubicBezTo>
                  <a:pt x="2002" y="468"/>
                  <a:pt x="2002" y="468"/>
                  <a:pt x="2002" y="468"/>
                </a:cubicBezTo>
                <a:cubicBezTo>
                  <a:pt x="2002" y="467"/>
                  <a:pt x="2002" y="467"/>
                  <a:pt x="2002" y="467"/>
                </a:cubicBezTo>
                <a:cubicBezTo>
                  <a:pt x="2003" y="467"/>
                  <a:pt x="2003" y="467"/>
                  <a:pt x="2003" y="467"/>
                </a:cubicBezTo>
                <a:cubicBezTo>
                  <a:pt x="2004" y="467"/>
                  <a:pt x="2004" y="467"/>
                  <a:pt x="2004" y="467"/>
                </a:cubicBezTo>
                <a:cubicBezTo>
                  <a:pt x="2004" y="466"/>
                  <a:pt x="2004" y="466"/>
                  <a:pt x="2004" y="466"/>
                </a:cubicBezTo>
                <a:cubicBezTo>
                  <a:pt x="2004" y="465"/>
                  <a:pt x="2004" y="465"/>
                  <a:pt x="2004" y="465"/>
                </a:cubicBezTo>
                <a:cubicBezTo>
                  <a:pt x="2006" y="465"/>
                  <a:pt x="2006" y="465"/>
                  <a:pt x="2006" y="465"/>
                </a:cubicBezTo>
                <a:cubicBezTo>
                  <a:pt x="2006" y="464"/>
                  <a:pt x="2006" y="464"/>
                  <a:pt x="2006" y="464"/>
                </a:cubicBezTo>
                <a:cubicBezTo>
                  <a:pt x="2006" y="463"/>
                  <a:pt x="2006" y="463"/>
                  <a:pt x="2006" y="463"/>
                </a:cubicBezTo>
                <a:cubicBezTo>
                  <a:pt x="2005" y="464"/>
                  <a:pt x="2005" y="464"/>
                  <a:pt x="2005" y="464"/>
                </a:cubicBezTo>
                <a:cubicBezTo>
                  <a:pt x="2004" y="464"/>
                  <a:pt x="2004" y="464"/>
                  <a:pt x="2004" y="464"/>
                </a:cubicBezTo>
                <a:cubicBezTo>
                  <a:pt x="2004" y="463"/>
                  <a:pt x="2004" y="463"/>
                  <a:pt x="2004" y="463"/>
                </a:cubicBezTo>
                <a:cubicBezTo>
                  <a:pt x="2004" y="462"/>
                  <a:pt x="2004" y="462"/>
                  <a:pt x="2004" y="462"/>
                </a:cubicBezTo>
                <a:cubicBezTo>
                  <a:pt x="2003" y="461"/>
                  <a:pt x="2003" y="461"/>
                  <a:pt x="2003" y="461"/>
                </a:cubicBezTo>
                <a:cubicBezTo>
                  <a:pt x="2002" y="460"/>
                  <a:pt x="2002" y="460"/>
                  <a:pt x="2002" y="460"/>
                </a:cubicBezTo>
                <a:cubicBezTo>
                  <a:pt x="2001" y="459"/>
                  <a:pt x="2001" y="459"/>
                  <a:pt x="2001" y="459"/>
                </a:cubicBezTo>
                <a:cubicBezTo>
                  <a:pt x="2001" y="458"/>
                  <a:pt x="2001" y="458"/>
                  <a:pt x="2001" y="458"/>
                </a:cubicBezTo>
                <a:cubicBezTo>
                  <a:pt x="2002" y="456"/>
                  <a:pt x="2002" y="456"/>
                  <a:pt x="2002" y="456"/>
                </a:cubicBezTo>
                <a:cubicBezTo>
                  <a:pt x="2002" y="455"/>
                  <a:pt x="2002" y="455"/>
                  <a:pt x="2002" y="455"/>
                </a:cubicBezTo>
                <a:cubicBezTo>
                  <a:pt x="2002" y="454"/>
                  <a:pt x="2002" y="454"/>
                  <a:pt x="2002" y="454"/>
                </a:cubicBezTo>
                <a:cubicBezTo>
                  <a:pt x="2001" y="454"/>
                  <a:pt x="2001" y="454"/>
                  <a:pt x="2001" y="454"/>
                </a:cubicBezTo>
                <a:cubicBezTo>
                  <a:pt x="2001" y="456"/>
                  <a:pt x="2001" y="456"/>
                  <a:pt x="2001" y="456"/>
                </a:cubicBezTo>
                <a:cubicBezTo>
                  <a:pt x="2000" y="457"/>
                  <a:pt x="2000" y="457"/>
                  <a:pt x="2000" y="457"/>
                </a:cubicBezTo>
                <a:cubicBezTo>
                  <a:pt x="1998" y="458"/>
                  <a:pt x="1998" y="458"/>
                  <a:pt x="1998" y="458"/>
                </a:cubicBezTo>
                <a:cubicBezTo>
                  <a:pt x="1996" y="458"/>
                  <a:pt x="1996" y="458"/>
                  <a:pt x="1996" y="458"/>
                </a:cubicBezTo>
                <a:cubicBezTo>
                  <a:pt x="1995" y="458"/>
                  <a:pt x="1995" y="458"/>
                  <a:pt x="1995" y="458"/>
                </a:cubicBezTo>
                <a:cubicBezTo>
                  <a:pt x="1994" y="457"/>
                  <a:pt x="1994" y="457"/>
                  <a:pt x="1994" y="457"/>
                </a:cubicBezTo>
                <a:cubicBezTo>
                  <a:pt x="1992" y="457"/>
                  <a:pt x="1992" y="457"/>
                  <a:pt x="1992" y="457"/>
                </a:cubicBezTo>
                <a:cubicBezTo>
                  <a:pt x="1990" y="456"/>
                  <a:pt x="1990" y="456"/>
                  <a:pt x="1990" y="456"/>
                </a:cubicBezTo>
                <a:cubicBezTo>
                  <a:pt x="1989" y="455"/>
                  <a:pt x="1989" y="455"/>
                  <a:pt x="1989" y="455"/>
                </a:cubicBezTo>
                <a:cubicBezTo>
                  <a:pt x="1988" y="455"/>
                  <a:pt x="1988" y="455"/>
                  <a:pt x="1988" y="455"/>
                </a:cubicBezTo>
                <a:cubicBezTo>
                  <a:pt x="1988" y="454"/>
                  <a:pt x="1988" y="454"/>
                  <a:pt x="1988" y="454"/>
                </a:cubicBezTo>
                <a:cubicBezTo>
                  <a:pt x="1986" y="453"/>
                  <a:pt x="1986" y="453"/>
                  <a:pt x="1986" y="453"/>
                </a:cubicBezTo>
                <a:close/>
                <a:moveTo>
                  <a:pt x="1936" y="568"/>
                </a:moveTo>
                <a:cubicBezTo>
                  <a:pt x="1935" y="568"/>
                  <a:pt x="1935" y="568"/>
                  <a:pt x="1935" y="568"/>
                </a:cubicBezTo>
                <a:cubicBezTo>
                  <a:pt x="1935" y="569"/>
                  <a:pt x="1935" y="569"/>
                  <a:pt x="1935" y="569"/>
                </a:cubicBezTo>
                <a:cubicBezTo>
                  <a:pt x="1935" y="570"/>
                  <a:pt x="1935" y="570"/>
                  <a:pt x="1935" y="570"/>
                </a:cubicBezTo>
                <a:cubicBezTo>
                  <a:pt x="1936" y="570"/>
                  <a:pt x="1936" y="570"/>
                  <a:pt x="1936" y="570"/>
                </a:cubicBezTo>
                <a:cubicBezTo>
                  <a:pt x="1936" y="569"/>
                  <a:pt x="1936" y="569"/>
                  <a:pt x="1936" y="569"/>
                </a:cubicBezTo>
                <a:cubicBezTo>
                  <a:pt x="1936" y="568"/>
                  <a:pt x="1936" y="568"/>
                  <a:pt x="1936" y="568"/>
                </a:cubicBezTo>
                <a:close/>
                <a:moveTo>
                  <a:pt x="1916" y="631"/>
                </a:moveTo>
                <a:cubicBezTo>
                  <a:pt x="1917" y="632"/>
                  <a:pt x="1917" y="632"/>
                  <a:pt x="1917" y="632"/>
                </a:cubicBezTo>
                <a:cubicBezTo>
                  <a:pt x="1918" y="631"/>
                  <a:pt x="1918" y="631"/>
                  <a:pt x="1918" y="631"/>
                </a:cubicBezTo>
                <a:cubicBezTo>
                  <a:pt x="1916" y="630"/>
                  <a:pt x="1916" y="630"/>
                  <a:pt x="1916" y="630"/>
                </a:cubicBezTo>
                <a:cubicBezTo>
                  <a:pt x="1916" y="631"/>
                  <a:pt x="1916" y="631"/>
                  <a:pt x="1916" y="631"/>
                </a:cubicBezTo>
                <a:close/>
                <a:moveTo>
                  <a:pt x="1937" y="569"/>
                </a:moveTo>
                <a:cubicBezTo>
                  <a:pt x="1938" y="568"/>
                  <a:pt x="1938" y="568"/>
                  <a:pt x="1938" y="568"/>
                </a:cubicBezTo>
                <a:cubicBezTo>
                  <a:pt x="1937" y="568"/>
                  <a:pt x="1937" y="568"/>
                  <a:pt x="1937" y="568"/>
                </a:cubicBezTo>
                <a:cubicBezTo>
                  <a:pt x="1937" y="569"/>
                  <a:pt x="1937" y="569"/>
                  <a:pt x="1937" y="569"/>
                </a:cubicBezTo>
                <a:close/>
                <a:moveTo>
                  <a:pt x="1941" y="577"/>
                </a:moveTo>
                <a:cubicBezTo>
                  <a:pt x="1941" y="575"/>
                  <a:pt x="1941" y="575"/>
                  <a:pt x="1941" y="575"/>
                </a:cubicBezTo>
                <a:cubicBezTo>
                  <a:pt x="1942" y="575"/>
                  <a:pt x="1942" y="575"/>
                  <a:pt x="1942" y="575"/>
                </a:cubicBezTo>
                <a:cubicBezTo>
                  <a:pt x="1942" y="576"/>
                  <a:pt x="1942" y="576"/>
                  <a:pt x="1942" y="576"/>
                </a:cubicBezTo>
                <a:cubicBezTo>
                  <a:pt x="1943" y="577"/>
                  <a:pt x="1943" y="577"/>
                  <a:pt x="1943" y="577"/>
                </a:cubicBezTo>
                <a:cubicBezTo>
                  <a:pt x="1943" y="579"/>
                  <a:pt x="1943" y="579"/>
                  <a:pt x="1943" y="579"/>
                </a:cubicBezTo>
                <a:cubicBezTo>
                  <a:pt x="1943" y="580"/>
                  <a:pt x="1943" y="580"/>
                  <a:pt x="1943" y="580"/>
                </a:cubicBezTo>
                <a:cubicBezTo>
                  <a:pt x="1943" y="581"/>
                  <a:pt x="1943" y="581"/>
                  <a:pt x="1943" y="581"/>
                </a:cubicBezTo>
                <a:cubicBezTo>
                  <a:pt x="1944" y="580"/>
                  <a:pt x="1944" y="580"/>
                  <a:pt x="1944" y="580"/>
                </a:cubicBezTo>
                <a:cubicBezTo>
                  <a:pt x="1945" y="579"/>
                  <a:pt x="1945" y="579"/>
                  <a:pt x="1945" y="579"/>
                </a:cubicBezTo>
                <a:cubicBezTo>
                  <a:pt x="1944" y="577"/>
                  <a:pt x="1944" y="577"/>
                  <a:pt x="1944" y="577"/>
                </a:cubicBezTo>
                <a:cubicBezTo>
                  <a:pt x="1945" y="576"/>
                  <a:pt x="1945" y="576"/>
                  <a:pt x="1945" y="576"/>
                </a:cubicBezTo>
                <a:cubicBezTo>
                  <a:pt x="1945" y="577"/>
                  <a:pt x="1945" y="577"/>
                  <a:pt x="1945" y="577"/>
                </a:cubicBezTo>
                <a:cubicBezTo>
                  <a:pt x="1946" y="577"/>
                  <a:pt x="1946" y="577"/>
                  <a:pt x="1946" y="577"/>
                </a:cubicBezTo>
                <a:cubicBezTo>
                  <a:pt x="1946" y="576"/>
                  <a:pt x="1946" y="576"/>
                  <a:pt x="1946" y="576"/>
                </a:cubicBezTo>
                <a:cubicBezTo>
                  <a:pt x="1946" y="574"/>
                  <a:pt x="1946" y="574"/>
                  <a:pt x="1946" y="574"/>
                </a:cubicBezTo>
                <a:cubicBezTo>
                  <a:pt x="1946" y="573"/>
                  <a:pt x="1946" y="573"/>
                  <a:pt x="1946" y="573"/>
                </a:cubicBezTo>
                <a:cubicBezTo>
                  <a:pt x="1946" y="569"/>
                  <a:pt x="1946" y="569"/>
                  <a:pt x="1946" y="569"/>
                </a:cubicBezTo>
                <a:cubicBezTo>
                  <a:pt x="1946" y="567"/>
                  <a:pt x="1946" y="567"/>
                  <a:pt x="1946" y="567"/>
                </a:cubicBezTo>
                <a:cubicBezTo>
                  <a:pt x="1947" y="566"/>
                  <a:pt x="1947" y="566"/>
                  <a:pt x="1947" y="566"/>
                </a:cubicBezTo>
                <a:cubicBezTo>
                  <a:pt x="1948" y="565"/>
                  <a:pt x="1948" y="565"/>
                  <a:pt x="1948" y="565"/>
                </a:cubicBezTo>
                <a:cubicBezTo>
                  <a:pt x="1947" y="564"/>
                  <a:pt x="1947" y="564"/>
                  <a:pt x="1947" y="564"/>
                </a:cubicBezTo>
                <a:cubicBezTo>
                  <a:pt x="1947" y="563"/>
                  <a:pt x="1947" y="563"/>
                  <a:pt x="1947" y="563"/>
                </a:cubicBezTo>
                <a:cubicBezTo>
                  <a:pt x="1946" y="563"/>
                  <a:pt x="1946" y="563"/>
                  <a:pt x="1946" y="563"/>
                </a:cubicBezTo>
                <a:cubicBezTo>
                  <a:pt x="1946" y="562"/>
                  <a:pt x="1946" y="562"/>
                  <a:pt x="1946" y="562"/>
                </a:cubicBezTo>
                <a:cubicBezTo>
                  <a:pt x="1944" y="562"/>
                  <a:pt x="1944" y="562"/>
                  <a:pt x="1944" y="562"/>
                </a:cubicBezTo>
                <a:cubicBezTo>
                  <a:pt x="1944" y="561"/>
                  <a:pt x="1944" y="561"/>
                  <a:pt x="1944" y="561"/>
                </a:cubicBezTo>
                <a:cubicBezTo>
                  <a:pt x="1945" y="561"/>
                  <a:pt x="1945" y="561"/>
                  <a:pt x="1945" y="561"/>
                </a:cubicBezTo>
                <a:cubicBezTo>
                  <a:pt x="1945" y="560"/>
                  <a:pt x="1945" y="560"/>
                  <a:pt x="1945" y="560"/>
                </a:cubicBezTo>
                <a:cubicBezTo>
                  <a:pt x="1945" y="558"/>
                  <a:pt x="1945" y="558"/>
                  <a:pt x="1945" y="558"/>
                </a:cubicBezTo>
                <a:cubicBezTo>
                  <a:pt x="1944" y="558"/>
                  <a:pt x="1944" y="558"/>
                  <a:pt x="1944" y="558"/>
                </a:cubicBezTo>
                <a:cubicBezTo>
                  <a:pt x="1943" y="558"/>
                  <a:pt x="1943" y="558"/>
                  <a:pt x="1943" y="558"/>
                </a:cubicBezTo>
                <a:cubicBezTo>
                  <a:pt x="1942" y="559"/>
                  <a:pt x="1942" y="559"/>
                  <a:pt x="1942" y="559"/>
                </a:cubicBezTo>
                <a:cubicBezTo>
                  <a:pt x="1941" y="559"/>
                  <a:pt x="1941" y="559"/>
                  <a:pt x="1941" y="559"/>
                </a:cubicBezTo>
                <a:cubicBezTo>
                  <a:pt x="1940" y="557"/>
                  <a:pt x="1940" y="557"/>
                  <a:pt x="1940" y="557"/>
                </a:cubicBezTo>
                <a:cubicBezTo>
                  <a:pt x="1942" y="556"/>
                  <a:pt x="1942" y="556"/>
                  <a:pt x="1942" y="556"/>
                </a:cubicBezTo>
                <a:cubicBezTo>
                  <a:pt x="1944" y="555"/>
                  <a:pt x="1944" y="555"/>
                  <a:pt x="1944" y="555"/>
                </a:cubicBezTo>
                <a:cubicBezTo>
                  <a:pt x="1946" y="556"/>
                  <a:pt x="1946" y="556"/>
                  <a:pt x="1946" y="556"/>
                </a:cubicBezTo>
                <a:cubicBezTo>
                  <a:pt x="1947" y="556"/>
                  <a:pt x="1947" y="556"/>
                  <a:pt x="1947" y="556"/>
                </a:cubicBezTo>
                <a:cubicBezTo>
                  <a:pt x="1947" y="555"/>
                  <a:pt x="1947" y="555"/>
                  <a:pt x="1947" y="555"/>
                </a:cubicBezTo>
                <a:cubicBezTo>
                  <a:pt x="1947" y="554"/>
                  <a:pt x="1947" y="554"/>
                  <a:pt x="1947" y="554"/>
                </a:cubicBezTo>
                <a:cubicBezTo>
                  <a:pt x="1947" y="553"/>
                  <a:pt x="1947" y="553"/>
                  <a:pt x="1947" y="553"/>
                </a:cubicBezTo>
                <a:cubicBezTo>
                  <a:pt x="1947" y="552"/>
                  <a:pt x="1947" y="552"/>
                  <a:pt x="1947" y="552"/>
                </a:cubicBezTo>
                <a:cubicBezTo>
                  <a:pt x="1948" y="552"/>
                  <a:pt x="1948" y="552"/>
                  <a:pt x="1948" y="552"/>
                </a:cubicBezTo>
                <a:cubicBezTo>
                  <a:pt x="1948" y="553"/>
                  <a:pt x="1948" y="553"/>
                  <a:pt x="1948" y="553"/>
                </a:cubicBezTo>
                <a:cubicBezTo>
                  <a:pt x="1949" y="553"/>
                  <a:pt x="1949" y="553"/>
                  <a:pt x="1949" y="553"/>
                </a:cubicBezTo>
                <a:cubicBezTo>
                  <a:pt x="1950" y="552"/>
                  <a:pt x="1950" y="552"/>
                  <a:pt x="1950" y="552"/>
                </a:cubicBezTo>
                <a:cubicBezTo>
                  <a:pt x="1952" y="552"/>
                  <a:pt x="1952" y="552"/>
                  <a:pt x="1952" y="552"/>
                </a:cubicBezTo>
                <a:cubicBezTo>
                  <a:pt x="1954" y="551"/>
                  <a:pt x="1954" y="551"/>
                  <a:pt x="1954" y="551"/>
                </a:cubicBezTo>
                <a:cubicBezTo>
                  <a:pt x="1956" y="551"/>
                  <a:pt x="1956" y="551"/>
                  <a:pt x="1956" y="551"/>
                </a:cubicBezTo>
                <a:cubicBezTo>
                  <a:pt x="1957" y="551"/>
                  <a:pt x="1957" y="551"/>
                  <a:pt x="1957" y="551"/>
                </a:cubicBezTo>
                <a:cubicBezTo>
                  <a:pt x="1958" y="550"/>
                  <a:pt x="1958" y="550"/>
                  <a:pt x="1958" y="550"/>
                </a:cubicBezTo>
                <a:cubicBezTo>
                  <a:pt x="1958" y="549"/>
                  <a:pt x="1958" y="549"/>
                  <a:pt x="1958" y="549"/>
                </a:cubicBezTo>
                <a:cubicBezTo>
                  <a:pt x="1960" y="548"/>
                  <a:pt x="1960" y="548"/>
                  <a:pt x="1960" y="548"/>
                </a:cubicBezTo>
                <a:cubicBezTo>
                  <a:pt x="1961" y="548"/>
                  <a:pt x="1961" y="548"/>
                  <a:pt x="1961" y="548"/>
                </a:cubicBezTo>
                <a:cubicBezTo>
                  <a:pt x="1963" y="548"/>
                  <a:pt x="1963" y="548"/>
                  <a:pt x="1963" y="548"/>
                </a:cubicBezTo>
                <a:cubicBezTo>
                  <a:pt x="1964" y="548"/>
                  <a:pt x="1964" y="548"/>
                  <a:pt x="1964" y="548"/>
                </a:cubicBezTo>
                <a:cubicBezTo>
                  <a:pt x="1965" y="548"/>
                  <a:pt x="1965" y="548"/>
                  <a:pt x="1965" y="548"/>
                </a:cubicBezTo>
                <a:cubicBezTo>
                  <a:pt x="1965" y="549"/>
                  <a:pt x="1965" y="549"/>
                  <a:pt x="1965" y="549"/>
                </a:cubicBezTo>
                <a:cubicBezTo>
                  <a:pt x="1964" y="550"/>
                  <a:pt x="1964" y="550"/>
                  <a:pt x="1964" y="550"/>
                </a:cubicBezTo>
                <a:cubicBezTo>
                  <a:pt x="1964" y="552"/>
                  <a:pt x="1964" y="552"/>
                  <a:pt x="1964" y="552"/>
                </a:cubicBezTo>
                <a:cubicBezTo>
                  <a:pt x="1964" y="553"/>
                  <a:pt x="1964" y="553"/>
                  <a:pt x="1964" y="553"/>
                </a:cubicBezTo>
                <a:cubicBezTo>
                  <a:pt x="1964" y="554"/>
                  <a:pt x="1964" y="554"/>
                  <a:pt x="1964" y="554"/>
                </a:cubicBezTo>
                <a:cubicBezTo>
                  <a:pt x="1964" y="555"/>
                  <a:pt x="1964" y="555"/>
                  <a:pt x="1964" y="555"/>
                </a:cubicBezTo>
                <a:cubicBezTo>
                  <a:pt x="1965" y="556"/>
                  <a:pt x="1965" y="556"/>
                  <a:pt x="1965" y="556"/>
                </a:cubicBezTo>
                <a:cubicBezTo>
                  <a:pt x="1966" y="556"/>
                  <a:pt x="1966" y="556"/>
                  <a:pt x="1966" y="556"/>
                </a:cubicBezTo>
                <a:cubicBezTo>
                  <a:pt x="1968" y="558"/>
                  <a:pt x="1968" y="558"/>
                  <a:pt x="1968" y="558"/>
                </a:cubicBezTo>
                <a:cubicBezTo>
                  <a:pt x="1969" y="558"/>
                  <a:pt x="1969" y="558"/>
                  <a:pt x="1969" y="558"/>
                </a:cubicBezTo>
                <a:cubicBezTo>
                  <a:pt x="1970" y="558"/>
                  <a:pt x="1970" y="558"/>
                  <a:pt x="1970" y="558"/>
                </a:cubicBezTo>
                <a:cubicBezTo>
                  <a:pt x="1971" y="556"/>
                  <a:pt x="1971" y="556"/>
                  <a:pt x="1971" y="556"/>
                </a:cubicBezTo>
                <a:cubicBezTo>
                  <a:pt x="1971" y="555"/>
                  <a:pt x="1971" y="555"/>
                  <a:pt x="1971" y="555"/>
                </a:cubicBezTo>
                <a:cubicBezTo>
                  <a:pt x="1972" y="555"/>
                  <a:pt x="1972" y="555"/>
                  <a:pt x="1972" y="555"/>
                </a:cubicBezTo>
                <a:cubicBezTo>
                  <a:pt x="1972" y="554"/>
                  <a:pt x="1972" y="554"/>
                  <a:pt x="1972" y="554"/>
                </a:cubicBezTo>
                <a:cubicBezTo>
                  <a:pt x="1972" y="553"/>
                  <a:pt x="1972" y="553"/>
                  <a:pt x="1972" y="553"/>
                </a:cubicBezTo>
                <a:cubicBezTo>
                  <a:pt x="1972" y="552"/>
                  <a:pt x="1972" y="552"/>
                  <a:pt x="1972" y="552"/>
                </a:cubicBezTo>
                <a:cubicBezTo>
                  <a:pt x="1973" y="551"/>
                  <a:pt x="1973" y="551"/>
                  <a:pt x="1973" y="551"/>
                </a:cubicBezTo>
                <a:cubicBezTo>
                  <a:pt x="1974" y="551"/>
                  <a:pt x="1974" y="551"/>
                  <a:pt x="1974" y="551"/>
                </a:cubicBezTo>
                <a:cubicBezTo>
                  <a:pt x="1975" y="551"/>
                  <a:pt x="1975" y="551"/>
                  <a:pt x="1975" y="551"/>
                </a:cubicBezTo>
                <a:cubicBezTo>
                  <a:pt x="1974" y="550"/>
                  <a:pt x="1974" y="550"/>
                  <a:pt x="1974" y="550"/>
                </a:cubicBezTo>
                <a:cubicBezTo>
                  <a:pt x="1974" y="549"/>
                  <a:pt x="1974" y="549"/>
                  <a:pt x="1974" y="549"/>
                </a:cubicBezTo>
                <a:cubicBezTo>
                  <a:pt x="1972" y="548"/>
                  <a:pt x="1972" y="548"/>
                  <a:pt x="1972" y="548"/>
                </a:cubicBezTo>
                <a:cubicBezTo>
                  <a:pt x="1972" y="547"/>
                  <a:pt x="1972" y="547"/>
                  <a:pt x="1972" y="547"/>
                </a:cubicBezTo>
                <a:cubicBezTo>
                  <a:pt x="1972" y="546"/>
                  <a:pt x="1972" y="546"/>
                  <a:pt x="1972" y="546"/>
                </a:cubicBezTo>
                <a:cubicBezTo>
                  <a:pt x="1973" y="545"/>
                  <a:pt x="1973" y="545"/>
                  <a:pt x="1973" y="545"/>
                </a:cubicBezTo>
                <a:cubicBezTo>
                  <a:pt x="1973" y="547"/>
                  <a:pt x="1973" y="547"/>
                  <a:pt x="1973" y="547"/>
                </a:cubicBezTo>
                <a:cubicBezTo>
                  <a:pt x="1974" y="547"/>
                  <a:pt x="1974" y="547"/>
                  <a:pt x="1974" y="547"/>
                </a:cubicBezTo>
                <a:cubicBezTo>
                  <a:pt x="1974" y="546"/>
                  <a:pt x="1974" y="546"/>
                  <a:pt x="1974" y="546"/>
                </a:cubicBezTo>
                <a:cubicBezTo>
                  <a:pt x="1975" y="547"/>
                  <a:pt x="1975" y="547"/>
                  <a:pt x="1975" y="547"/>
                </a:cubicBezTo>
                <a:cubicBezTo>
                  <a:pt x="1976" y="547"/>
                  <a:pt x="1976" y="547"/>
                  <a:pt x="1976" y="547"/>
                </a:cubicBezTo>
                <a:cubicBezTo>
                  <a:pt x="1977" y="547"/>
                  <a:pt x="1977" y="547"/>
                  <a:pt x="1977" y="547"/>
                </a:cubicBezTo>
                <a:cubicBezTo>
                  <a:pt x="1977" y="548"/>
                  <a:pt x="1977" y="548"/>
                  <a:pt x="1977" y="548"/>
                </a:cubicBezTo>
                <a:cubicBezTo>
                  <a:pt x="1978" y="547"/>
                  <a:pt x="1978" y="547"/>
                  <a:pt x="1978" y="547"/>
                </a:cubicBezTo>
                <a:cubicBezTo>
                  <a:pt x="1982" y="548"/>
                  <a:pt x="1982" y="548"/>
                  <a:pt x="1982" y="548"/>
                </a:cubicBezTo>
                <a:cubicBezTo>
                  <a:pt x="1983" y="547"/>
                  <a:pt x="1983" y="547"/>
                  <a:pt x="1983" y="547"/>
                </a:cubicBezTo>
                <a:cubicBezTo>
                  <a:pt x="1982" y="546"/>
                  <a:pt x="1982" y="546"/>
                  <a:pt x="1982" y="546"/>
                </a:cubicBezTo>
                <a:cubicBezTo>
                  <a:pt x="1983" y="544"/>
                  <a:pt x="1983" y="544"/>
                  <a:pt x="1983" y="544"/>
                </a:cubicBezTo>
                <a:cubicBezTo>
                  <a:pt x="1984" y="544"/>
                  <a:pt x="1984" y="544"/>
                  <a:pt x="1984" y="544"/>
                </a:cubicBezTo>
                <a:cubicBezTo>
                  <a:pt x="1985" y="544"/>
                  <a:pt x="1985" y="544"/>
                  <a:pt x="1985" y="544"/>
                </a:cubicBezTo>
                <a:cubicBezTo>
                  <a:pt x="1985" y="545"/>
                  <a:pt x="1985" y="545"/>
                  <a:pt x="1985" y="545"/>
                </a:cubicBezTo>
                <a:cubicBezTo>
                  <a:pt x="1985" y="546"/>
                  <a:pt x="1985" y="546"/>
                  <a:pt x="1985" y="546"/>
                </a:cubicBezTo>
                <a:cubicBezTo>
                  <a:pt x="1986" y="547"/>
                  <a:pt x="1986" y="547"/>
                  <a:pt x="1986" y="547"/>
                </a:cubicBezTo>
                <a:cubicBezTo>
                  <a:pt x="1987" y="547"/>
                  <a:pt x="1987" y="547"/>
                  <a:pt x="1987" y="547"/>
                </a:cubicBezTo>
                <a:cubicBezTo>
                  <a:pt x="1987" y="546"/>
                  <a:pt x="1987" y="546"/>
                  <a:pt x="1987" y="546"/>
                </a:cubicBezTo>
                <a:cubicBezTo>
                  <a:pt x="1987" y="543"/>
                  <a:pt x="1987" y="543"/>
                  <a:pt x="1987" y="543"/>
                </a:cubicBezTo>
                <a:cubicBezTo>
                  <a:pt x="1987" y="542"/>
                  <a:pt x="1987" y="542"/>
                  <a:pt x="1987" y="542"/>
                </a:cubicBezTo>
                <a:cubicBezTo>
                  <a:pt x="1989" y="541"/>
                  <a:pt x="1989" y="541"/>
                  <a:pt x="1989" y="541"/>
                </a:cubicBezTo>
                <a:cubicBezTo>
                  <a:pt x="1990" y="540"/>
                  <a:pt x="1990" y="540"/>
                  <a:pt x="1990" y="540"/>
                </a:cubicBezTo>
                <a:cubicBezTo>
                  <a:pt x="1989" y="540"/>
                  <a:pt x="1989" y="540"/>
                  <a:pt x="1989" y="540"/>
                </a:cubicBezTo>
                <a:cubicBezTo>
                  <a:pt x="1989" y="538"/>
                  <a:pt x="1989" y="538"/>
                  <a:pt x="1989" y="538"/>
                </a:cubicBezTo>
                <a:cubicBezTo>
                  <a:pt x="1990" y="538"/>
                  <a:pt x="1990" y="538"/>
                  <a:pt x="1990" y="538"/>
                </a:cubicBezTo>
                <a:cubicBezTo>
                  <a:pt x="1991" y="538"/>
                  <a:pt x="1991" y="538"/>
                  <a:pt x="1991" y="538"/>
                </a:cubicBezTo>
                <a:cubicBezTo>
                  <a:pt x="1992" y="539"/>
                  <a:pt x="1992" y="539"/>
                  <a:pt x="1992" y="539"/>
                </a:cubicBezTo>
                <a:cubicBezTo>
                  <a:pt x="1991" y="539"/>
                  <a:pt x="1991" y="539"/>
                  <a:pt x="1991" y="539"/>
                </a:cubicBezTo>
                <a:cubicBezTo>
                  <a:pt x="1991" y="541"/>
                  <a:pt x="1991" y="541"/>
                  <a:pt x="1991" y="541"/>
                </a:cubicBezTo>
                <a:cubicBezTo>
                  <a:pt x="1991" y="545"/>
                  <a:pt x="1991" y="545"/>
                  <a:pt x="1991" y="545"/>
                </a:cubicBezTo>
                <a:cubicBezTo>
                  <a:pt x="1992" y="545"/>
                  <a:pt x="1992" y="545"/>
                  <a:pt x="1992" y="545"/>
                </a:cubicBezTo>
                <a:cubicBezTo>
                  <a:pt x="1993" y="544"/>
                  <a:pt x="1993" y="544"/>
                  <a:pt x="1993" y="544"/>
                </a:cubicBezTo>
                <a:cubicBezTo>
                  <a:pt x="1993" y="543"/>
                  <a:pt x="1993" y="543"/>
                  <a:pt x="1993" y="543"/>
                </a:cubicBezTo>
                <a:cubicBezTo>
                  <a:pt x="1994" y="543"/>
                  <a:pt x="1994" y="543"/>
                  <a:pt x="1994" y="543"/>
                </a:cubicBezTo>
                <a:cubicBezTo>
                  <a:pt x="1995" y="542"/>
                  <a:pt x="1995" y="542"/>
                  <a:pt x="1995" y="542"/>
                </a:cubicBezTo>
                <a:cubicBezTo>
                  <a:pt x="1996" y="540"/>
                  <a:pt x="1996" y="540"/>
                  <a:pt x="1996" y="540"/>
                </a:cubicBezTo>
                <a:cubicBezTo>
                  <a:pt x="1996" y="539"/>
                  <a:pt x="1996" y="539"/>
                  <a:pt x="1996" y="539"/>
                </a:cubicBezTo>
                <a:cubicBezTo>
                  <a:pt x="1997" y="538"/>
                  <a:pt x="1997" y="538"/>
                  <a:pt x="1997" y="538"/>
                </a:cubicBezTo>
                <a:cubicBezTo>
                  <a:pt x="1997" y="537"/>
                  <a:pt x="1997" y="537"/>
                  <a:pt x="1997" y="537"/>
                </a:cubicBezTo>
                <a:cubicBezTo>
                  <a:pt x="1996" y="536"/>
                  <a:pt x="1996" y="536"/>
                  <a:pt x="1996" y="536"/>
                </a:cubicBezTo>
                <a:cubicBezTo>
                  <a:pt x="1995" y="534"/>
                  <a:pt x="1995" y="534"/>
                  <a:pt x="1995" y="534"/>
                </a:cubicBezTo>
                <a:cubicBezTo>
                  <a:pt x="1994" y="533"/>
                  <a:pt x="1994" y="533"/>
                  <a:pt x="1994" y="533"/>
                </a:cubicBezTo>
                <a:cubicBezTo>
                  <a:pt x="1994" y="530"/>
                  <a:pt x="1994" y="530"/>
                  <a:pt x="1994" y="530"/>
                </a:cubicBezTo>
                <a:cubicBezTo>
                  <a:pt x="1994" y="526"/>
                  <a:pt x="1994" y="526"/>
                  <a:pt x="1994" y="526"/>
                </a:cubicBezTo>
                <a:cubicBezTo>
                  <a:pt x="1994" y="524"/>
                  <a:pt x="1994" y="524"/>
                  <a:pt x="1994" y="524"/>
                </a:cubicBezTo>
                <a:cubicBezTo>
                  <a:pt x="1993" y="520"/>
                  <a:pt x="1993" y="520"/>
                  <a:pt x="1993" y="520"/>
                </a:cubicBezTo>
                <a:cubicBezTo>
                  <a:pt x="1992" y="518"/>
                  <a:pt x="1992" y="518"/>
                  <a:pt x="1992" y="518"/>
                </a:cubicBezTo>
                <a:cubicBezTo>
                  <a:pt x="1991" y="516"/>
                  <a:pt x="1991" y="516"/>
                  <a:pt x="1991" y="516"/>
                </a:cubicBezTo>
                <a:cubicBezTo>
                  <a:pt x="1992" y="514"/>
                  <a:pt x="1992" y="514"/>
                  <a:pt x="1992" y="514"/>
                </a:cubicBezTo>
                <a:cubicBezTo>
                  <a:pt x="1994" y="513"/>
                  <a:pt x="1994" y="513"/>
                  <a:pt x="1994" y="513"/>
                </a:cubicBezTo>
                <a:cubicBezTo>
                  <a:pt x="1995" y="513"/>
                  <a:pt x="1995" y="513"/>
                  <a:pt x="1995" y="513"/>
                </a:cubicBezTo>
                <a:cubicBezTo>
                  <a:pt x="1995" y="514"/>
                  <a:pt x="1995" y="514"/>
                  <a:pt x="1995" y="514"/>
                </a:cubicBezTo>
                <a:cubicBezTo>
                  <a:pt x="1996" y="513"/>
                  <a:pt x="1996" y="513"/>
                  <a:pt x="1996" y="513"/>
                </a:cubicBezTo>
                <a:cubicBezTo>
                  <a:pt x="1995" y="512"/>
                  <a:pt x="1995" y="512"/>
                  <a:pt x="1995" y="512"/>
                </a:cubicBezTo>
                <a:cubicBezTo>
                  <a:pt x="1995" y="511"/>
                  <a:pt x="1995" y="511"/>
                  <a:pt x="1995" y="511"/>
                </a:cubicBezTo>
                <a:cubicBezTo>
                  <a:pt x="1994" y="509"/>
                  <a:pt x="1994" y="509"/>
                  <a:pt x="1994" y="509"/>
                </a:cubicBezTo>
                <a:cubicBezTo>
                  <a:pt x="1994" y="508"/>
                  <a:pt x="1994" y="508"/>
                  <a:pt x="1994" y="508"/>
                </a:cubicBezTo>
                <a:cubicBezTo>
                  <a:pt x="1995" y="507"/>
                  <a:pt x="1995" y="507"/>
                  <a:pt x="1995" y="507"/>
                </a:cubicBezTo>
                <a:cubicBezTo>
                  <a:pt x="1995" y="506"/>
                  <a:pt x="1995" y="506"/>
                  <a:pt x="1995" y="506"/>
                </a:cubicBezTo>
                <a:cubicBezTo>
                  <a:pt x="1995" y="505"/>
                  <a:pt x="1995" y="505"/>
                  <a:pt x="1995" y="505"/>
                </a:cubicBezTo>
                <a:cubicBezTo>
                  <a:pt x="1994" y="503"/>
                  <a:pt x="1994" y="503"/>
                  <a:pt x="1994" y="503"/>
                </a:cubicBezTo>
                <a:cubicBezTo>
                  <a:pt x="1995" y="503"/>
                  <a:pt x="1995" y="503"/>
                  <a:pt x="1995" y="503"/>
                </a:cubicBezTo>
                <a:cubicBezTo>
                  <a:pt x="1994" y="502"/>
                  <a:pt x="1994" y="502"/>
                  <a:pt x="1994" y="502"/>
                </a:cubicBezTo>
                <a:cubicBezTo>
                  <a:pt x="1994" y="499"/>
                  <a:pt x="1994" y="499"/>
                  <a:pt x="1994" y="499"/>
                </a:cubicBezTo>
                <a:cubicBezTo>
                  <a:pt x="1993" y="497"/>
                  <a:pt x="1993" y="497"/>
                  <a:pt x="1993" y="497"/>
                </a:cubicBezTo>
                <a:cubicBezTo>
                  <a:pt x="1992" y="497"/>
                  <a:pt x="1992" y="497"/>
                  <a:pt x="1992" y="497"/>
                </a:cubicBezTo>
                <a:cubicBezTo>
                  <a:pt x="1991" y="497"/>
                  <a:pt x="1991" y="497"/>
                  <a:pt x="1991" y="497"/>
                </a:cubicBezTo>
                <a:cubicBezTo>
                  <a:pt x="1991" y="494"/>
                  <a:pt x="1991" y="494"/>
                  <a:pt x="1991" y="494"/>
                </a:cubicBezTo>
                <a:cubicBezTo>
                  <a:pt x="1990" y="493"/>
                  <a:pt x="1990" y="493"/>
                  <a:pt x="1990" y="493"/>
                </a:cubicBezTo>
                <a:cubicBezTo>
                  <a:pt x="1988" y="490"/>
                  <a:pt x="1988" y="490"/>
                  <a:pt x="1988" y="490"/>
                </a:cubicBezTo>
                <a:cubicBezTo>
                  <a:pt x="1987" y="489"/>
                  <a:pt x="1987" y="489"/>
                  <a:pt x="1987" y="489"/>
                </a:cubicBezTo>
                <a:cubicBezTo>
                  <a:pt x="1986" y="487"/>
                  <a:pt x="1986" y="487"/>
                  <a:pt x="1986" y="487"/>
                </a:cubicBezTo>
                <a:cubicBezTo>
                  <a:pt x="1986" y="485"/>
                  <a:pt x="1986" y="485"/>
                  <a:pt x="1986" y="485"/>
                </a:cubicBezTo>
                <a:cubicBezTo>
                  <a:pt x="1985" y="485"/>
                  <a:pt x="1985" y="485"/>
                  <a:pt x="1985" y="485"/>
                </a:cubicBezTo>
                <a:cubicBezTo>
                  <a:pt x="1984" y="484"/>
                  <a:pt x="1984" y="484"/>
                  <a:pt x="1984" y="484"/>
                </a:cubicBezTo>
                <a:cubicBezTo>
                  <a:pt x="1983" y="484"/>
                  <a:pt x="1983" y="484"/>
                  <a:pt x="1983" y="484"/>
                </a:cubicBezTo>
                <a:cubicBezTo>
                  <a:pt x="1983" y="485"/>
                  <a:pt x="1983" y="485"/>
                  <a:pt x="1983" y="485"/>
                </a:cubicBezTo>
                <a:cubicBezTo>
                  <a:pt x="1983" y="486"/>
                  <a:pt x="1983" y="486"/>
                  <a:pt x="1983" y="486"/>
                </a:cubicBezTo>
                <a:cubicBezTo>
                  <a:pt x="1983" y="487"/>
                  <a:pt x="1983" y="487"/>
                  <a:pt x="1983" y="487"/>
                </a:cubicBezTo>
                <a:cubicBezTo>
                  <a:pt x="1983" y="488"/>
                  <a:pt x="1983" y="488"/>
                  <a:pt x="1983" y="488"/>
                </a:cubicBezTo>
                <a:cubicBezTo>
                  <a:pt x="1984" y="487"/>
                  <a:pt x="1984" y="487"/>
                  <a:pt x="1984" y="487"/>
                </a:cubicBezTo>
                <a:cubicBezTo>
                  <a:pt x="1985" y="486"/>
                  <a:pt x="1985" y="486"/>
                  <a:pt x="1985" y="486"/>
                </a:cubicBezTo>
                <a:cubicBezTo>
                  <a:pt x="1986" y="488"/>
                  <a:pt x="1986" y="488"/>
                  <a:pt x="1986" y="488"/>
                </a:cubicBezTo>
                <a:cubicBezTo>
                  <a:pt x="1985" y="489"/>
                  <a:pt x="1985" y="489"/>
                  <a:pt x="1985" y="489"/>
                </a:cubicBezTo>
                <a:cubicBezTo>
                  <a:pt x="1984" y="489"/>
                  <a:pt x="1984" y="489"/>
                  <a:pt x="1984" y="489"/>
                </a:cubicBezTo>
                <a:cubicBezTo>
                  <a:pt x="1983" y="489"/>
                  <a:pt x="1983" y="489"/>
                  <a:pt x="1983" y="489"/>
                </a:cubicBezTo>
                <a:cubicBezTo>
                  <a:pt x="1984" y="490"/>
                  <a:pt x="1984" y="490"/>
                  <a:pt x="1984" y="490"/>
                </a:cubicBezTo>
                <a:cubicBezTo>
                  <a:pt x="1983" y="491"/>
                  <a:pt x="1983" y="491"/>
                  <a:pt x="1983" y="491"/>
                </a:cubicBezTo>
                <a:cubicBezTo>
                  <a:pt x="1982" y="490"/>
                  <a:pt x="1982" y="490"/>
                  <a:pt x="1982" y="490"/>
                </a:cubicBezTo>
                <a:cubicBezTo>
                  <a:pt x="1982" y="489"/>
                  <a:pt x="1982" y="489"/>
                  <a:pt x="1982" y="489"/>
                </a:cubicBezTo>
                <a:cubicBezTo>
                  <a:pt x="1982" y="488"/>
                  <a:pt x="1982" y="488"/>
                  <a:pt x="1982" y="488"/>
                </a:cubicBezTo>
                <a:cubicBezTo>
                  <a:pt x="1982" y="487"/>
                  <a:pt x="1982" y="487"/>
                  <a:pt x="1982" y="487"/>
                </a:cubicBezTo>
                <a:cubicBezTo>
                  <a:pt x="1981" y="488"/>
                  <a:pt x="1981" y="488"/>
                  <a:pt x="1981" y="488"/>
                </a:cubicBezTo>
                <a:cubicBezTo>
                  <a:pt x="1980" y="487"/>
                  <a:pt x="1980" y="487"/>
                  <a:pt x="1980" y="487"/>
                </a:cubicBezTo>
                <a:cubicBezTo>
                  <a:pt x="1980" y="488"/>
                  <a:pt x="1980" y="488"/>
                  <a:pt x="1980" y="488"/>
                </a:cubicBezTo>
                <a:cubicBezTo>
                  <a:pt x="1980" y="490"/>
                  <a:pt x="1980" y="490"/>
                  <a:pt x="1980" y="490"/>
                </a:cubicBezTo>
                <a:cubicBezTo>
                  <a:pt x="1980" y="491"/>
                  <a:pt x="1980" y="491"/>
                  <a:pt x="1980" y="491"/>
                </a:cubicBezTo>
                <a:cubicBezTo>
                  <a:pt x="1980" y="492"/>
                  <a:pt x="1980" y="492"/>
                  <a:pt x="1980" y="492"/>
                </a:cubicBezTo>
                <a:cubicBezTo>
                  <a:pt x="1979" y="493"/>
                  <a:pt x="1979" y="493"/>
                  <a:pt x="1979" y="493"/>
                </a:cubicBezTo>
                <a:cubicBezTo>
                  <a:pt x="1979" y="494"/>
                  <a:pt x="1979" y="494"/>
                  <a:pt x="1979" y="494"/>
                </a:cubicBezTo>
                <a:cubicBezTo>
                  <a:pt x="1980" y="495"/>
                  <a:pt x="1980" y="495"/>
                  <a:pt x="1980" y="495"/>
                </a:cubicBezTo>
                <a:cubicBezTo>
                  <a:pt x="1981" y="496"/>
                  <a:pt x="1981" y="496"/>
                  <a:pt x="1981" y="496"/>
                </a:cubicBezTo>
                <a:cubicBezTo>
                  <a:pt x="1980" y="498"/>
                  <a:pt x="1980" y="498"/>
                  <a:pt x="1980" y="498"/>
                </a:cubicBezTo>
                <a:cubicBezTo>
                  <a:pt x="1979" y="498"/>
                  <a:pt x="1979" y="498"/>
                  <a:pt x="1979" y="498"/>
                </a:cubicBezTo>
                <a:cubicBezTo>
                  <a:pt x="1978" y="499"/>
                  <a:pt x="1978" y="499"/>
                  <a:pt x="1978" y="499"/>
                </a:cubicBezTo>
                <a:cubicBezTo>
                  <a:pt x="1979" y="500"/>
                  <a:pt x="1979" y="500"/>
                  <a:pt x="1979" y="500"/>
                </a:cubicBezTo>
                <a:cubicBezTo>
                  <a:pt x="1980" y="500"/>
                  <a:pt x="1980" y="500"/>
                  <a:pt x="1980" y="500"/>
                </a:cubicBezTo>
                <a:cubicBezTo>
                  <a:pt x="1981" y="499"/>
                  <a:pt x="1981" y="499"/>
                  <a:pt x="1981" y="499"/>
                </a:cubicBezTo>
                <a:cubicBezTo>
                  <a:pt x="1982" y="502"/>
                  <a:pt x="1982" y="502"/>
                  <a:pt x="1982" y="502"/>
                </a:cubicBezTo>
                <a:cubicBezTo>
                  <a:pt x="1983" y="505"/>
                  <a:pt x="1983" y="505"/>
                  <a:pt x="1983" y="505"/>
                </a:cubicBezTo>
                <a:cubicBezTo>
                  <a:pt x="1982" y="506"/>
                  <a:pt x="1982" y="506"/>
                  <a:pt x="1982" y="506"/>
                </a:cubicBezTo>
                <a:cubicBezTo>
                  <a:pt x="1983" y="509"/>
                  <a:pt x="1983" y="509"/>
                  <a:pt x="1983" y="509"/>
                </a:cubicBezTo>
                <a:cubicBezTo>
                  <a:pt x="1981" y="514"/>
                  <a:pt x="1981" y="514"/>
                  <a:pt x="1981" y="514"/>
                </a:cubicBezTo>
                <a:cubicBezTo>
                  <a:pt x="1982" y="515"/>
                  <a:pt x="1982" y="515"/>
                  <a:pt x="1982" y="515"/>
                </a:cubicBezTo>
                <a:cubicBezTo>
                  <a:pt x="1981" y="517"/>
                  <a:pt x="1981" y="517"/>
                  <a:pt x="1981" y="517"/>
                </a:cubicBezTo>
                <a:cubicBezTo>
                  <a:pt x="1980" y="518"/>
                  <a:pt x="1980" y="518"/>
                  <a:pt x="1980" y="518"/>
                </a:cubicBezTo>
                <a:cubicBezTo>
                  <a:pt x="1979" y="520"/>
                  <a:pt x="1979" y="520"/>
                  <a:pt x="1979" y="520"/>
                </a:cubicBezTo>
                <a:cubicBezTo>
                  <a:pt x="1979" y="522"/>
                  <a:pt x="1979" y="522"/>
                  <a:pt x="1979" y="522"/>
                </a:cubicBezTo>
                <a:cubicBezTo>
                  <a:pt x="1978" y="523"/>
                  <a:pt x="1978" y="523"/>
                  <a:pt x="1978" y="523"/>
                </a:cubicBezTo>
                <a:cubicBezTo>
                  <a:pt x="1978" y="524"/>
                  <a:pt x="1978" y="524"/>
                  <a:pt x="1978" y="524"/>
                </a:cubicBezTo>
                <a:cubicBezTo>
                  <a:pt x="1977" y="526"/>
                  <a:pt x="1977" y="526"/>
                  <a:pt x="1977" y="526"/>
                </a:cubicBezTo>
                <a:cubicBezTo>
                  <a:pt x="1974" y="528"/>
                  <a:pt x="1974" y="528"/>
                  <a:pt x="1974" y="528"/>
                </a:cubicBezTo>
                <a:cubicBezTo>
                  <a:pt x="1973" y="528"/>
                  <a:pt x="1973" y="528"/>
                  <a:pt x="1973" y="528"/>
                </a:cubicBezTo>
                <a:cubicBezTo>
                  <a:pt x="1972" y="529"/>
                  <a:pt x="1972" y="529"/>
                  <a:pt x="1972" y="529"/>
                </a:cubicBezTo>
                <a:cubicBezTo>
                  <a:pt x="1970" y="528"/>
                  <a:pt x="1970" y="528"/>
                  <a:pt x="1970" y="528"/>
                </a:cubicBezTo>
                <a:cubicBezTo>
                  <a:pt x="1969" y="527"/>
                  <a:pt x="1969" y="527"/>
                  <a:pt x="1969" y="527"/>
                </a:cubicBezTo>
                <a:cubicBezTo>
                  <a:pt x="1969" y="526"/>
                  <a:pt x="1969" y="526"/>
                  <a:pt x="1969" y="526"/>
                </a:cubicBezTo>
                <a:cubicBezTo>
                  <a:pt x="1970" y="525"/>
                  <a:pt x="1970" y="525"/>
                  <a:pt x="1970" y="525"/>
                </a:cubicBezTo>
                <a:cubicBezTo>
                  <a:pt x="1970" y="524"/>
                  <a:pt x="1970" y="524"/>
                  <a:pt x="1970" y="524"/>
                </a:cubicBezTo>
                <a:cubicBezTo>
                  <a:pt x="1971" y="523"/>
                  <a:pt x="1971" y="523"/>
                  <a:pt x="1971" y="523"/>
                </a:cubicBezTo>
                <a:cubicBezTo>
                  <a:pt x="1969" y="523"/>
                  <a:pt x="1969" y="523"/>
                  <a:pt x="1969" y="523"/>
                </a:cubicBezTo>
                <a:cubicBezTo>
                  <a:pt x="1968" y="524"/>
                  <a:pt x="1968" y="524"/>
                  <a:pt x="1968" y="524"/>
                </a:cubicBezTo>
                <a:cubicBezTo>
                  <a:pt x="1967" y="524"/>
                  <a:pt x="1967" y="524"/>
                  <a:pt x="1967" y="524"/>
                </a:cubicBezTo>
                <a:cubicBezTo>
                  <a:pt x="1967" y="526"/>
                  <a:pt x="1967" y="526"/>
                  <a:pt x="1967" y="526"/>
                </a:cubicBezTo>
                <a:cubicBezTo>
                  <a:pt x="1968" y="527"/>
                  <a:pt x="1968" y="527"/>
                  <a:pt x="1968" y="527"/>
                </a:cubicBezTo>
                <a:cubicBezTo>
                  <a:pt x="1968" y="530"/>
                  <a:pt x="1968" y="530"/>
                  <a:pt x="1968" y="530"/>
                </a:cubicBezTo>
                <a:cubicBezTo>
                  <a:pt x="1968" y="532"/>
                  <a:pt x="1968" y="532"/>
                  <a:pt x="1968" y="532"/>
                </a:cubicBezTo>
                <a:cubicBezTo>
                  <a:pt x="1966" y="533"/>
                  <a:pt x="1966" y="533"/>
                  <a:pt x="1966" y="533"/>
                </a:cubicBezTo>
                <a:cubicBezTo>
                  <a:pt x="1966" y="534"/>
                  <a:pt x="1966" y="534"/>
                  <a:pt x="1966" y="534"/>
                </a:cubicBezTo>
                <a:cubicBezTo>
                  <a:pt x="1965" y="537"/>
                  <a:pt x="1965" y="537"/>
                  <a:pt x="1965" y="537"/>
                </a:cubicBezTo>
                <a:cubicBezTo>
                  <a:pt x="1966" y="537"/>
                  <a:pt x="1966" y="537"/>
                  <a:pt x="1966" y="537"/>
                </a:cubicBezTo>
                <a:cubicBezTo>
                  <a:pt x="1966" y="538"/>
                  <a:pt x="1966" y="538"/>
                  <a:pt x="1966" y="538"/>
                </a:cubicBezTo>
                <a:cubicBezTo>
                  <a:pt x="1966" y="539"/>
                  <a:pt x="1966" y="539"/>
                  <a:pt x="1966" y="539"/>
                </a:cubicBezTo>
                <a:cubicBezTo>
                  <a:pt x="1966" y="540"/>
                  <a:pt x="1966" y="540"/>
                  <a:pt x="1966" y="540"/>
                </a:cubicBezTo>
                <a:cubicBezTo>
                  <a:pt x="1965" y="540"/>
                  <a:pt x="1965" y="540"/>
                  <a:pt x="1965" y="540"/>
                </a:cubicBezTo>
                <a:cubicBezTo>
                  <a:pt x="1965" y="541"/>
                  <a:pt x="1965" y="541"/>
                  <a:pt x="1965" y="541"/>
                </a:cubicBezTo>
                <a:cubicBezTo>
                  <a:pt x="1964" y="540"/>
                  <a:pt x="1964" y="540"/>
                  <a:pt x="1964" y="540"/>
                </a:cubicBezTo>
                <a:cubicBezTo>
                  <a:pt x="1963" y="541"/>
                  <a:pt x="1963" y="541"/>
                  <a:pt x="1963" y="541"/>
                </a:cubicBezTo>
                <a:cubicBezTo>
                  <a:pt x="1962" y="541"/>
                  <a:pt x="1962" y="541"/>
                  <a:pt x="1962" y="541"/>
                </a:cubicBezTo>
                <a:cubicBezTo>
                  <a:pt x="1962" y="539"/>
                  <a:pt x="1962" y="539"/>
                  <a:pt x="1962" y="539"/>
                </a:cubicBezTo>
                <a:cubicBezTo>
                  <a:pt x="1961" y="540"/>
                  <a:pt x="1961" y="540"/>
                  <a:pt x="1961" y="540"/>
                </a:cubicBezTo>
                <a:cubicBezTo>
                  <a:pt x="1960" y="540"/>
                  <a:pt x="1960" y="540"/>
                  <a:pt x="1960" y="540"/>
                </a:cubicBezTo>
                <a:cubicBezTo>
                  <a:pt x="1957" y="540"/>
                  <a:pt x="1957" y="540"/>
                  <a:pt x="1957" y="540"/>
                </a:cubicBezTo>
                <a:cubicBezTo>
                  <a:pt x="1956" y="541"/>
                  <a:pt x="1956" y="541"/>
                  <a:pt x="1956" y="541"/>
                </a:cubicBezTo>
                <a:cubicBezTo>
                  <a:pt x="1954" y="542"/>
                  <a:pt x="1954" y="542"/>
                  <a:pt x="1954" y="542"/>
                </a:cubicBezTo>
                <a:cubicBezTo>
                  <a:pt x="1953" y="542"/>
                  <a:pt x="1953" y="542"/>
                  <a:pt x="1953" y="542"/>
                </a:cubicBezTo>
                <a:cubicBezTo>
                  <a:pt x="1951" y="542"/>
                  <a:pt x="1951" y="542"/>
                  <a:pt x="1951" y="542"/>
                </a:cubicBezTo>
                <a:cubicBezTo>
                  <a:pt x="1949" y="542"/>
                  <a:pt x="1949" y="542"/>
                  <a:pt x="1949" y="542"/>
                </a:cubicBezTo>
                <a:cubicBezTo>
                  <a:pt x="1947" y="544"/>
                  <a:pt x="1947" y="544"/>
                  <a:pt x="1947" y="544"/>
                </a:cubicBezTo>
                <a:cubicBezTo>
                  <a:pt x="1946" y="545"/>
                  <a:pt x="1946" y="545"/>
                  <a:pt x="1946" y="545"/>
                </a:cubicBezTo>
                <a:cubicBezTo>
                  <a:pt x="1946" y="546"/>
                  <a:pt x="1946" y="546"/>
                  <a:pt x="1946" y="546"/>
                </a:cubicBezTo>
                <a:cubicBezTo>
                  <a:pt x="1945" y="547"/>
                  <a:pt x="1945" y="547"/>
                  <a:pt x="1945" y="547"/>
                </a:cubicBezTo>
                <a:cubicBezTo>
                  <a:pt x="1944" y="548"/>
                  <a:pt x="1944" y="548"/>
                  <a:pt x="1944" y="548"/>
                </a:cubicBezTo>
                <a:cubicBezTo>
                  <a:pt x="1943" y="549"/>
                  <a:pt x="1943" y="549"/>
                  <a:pt x="1943" y="549"/>
                </a:cubicBezTo>
                <a:cubicBezTo>
                  <a:pt x="1942" y="550"/>
                  <a:pt x="1942" y="550"/>
                  <a:pt x="1942" y="550"/>
                </a:cubicBezTo>
                <a:cubicBezTo>
                  <a:pt x="1941" y="551"/>
                  <a:pt x="1941" y="551"/>
                  <a:pt x="1941" y="551"/>
                </a:cubicBezTo>
                <a:cubicBezTo>
                  <a:pt x="1941" y="552"/>
                  <a:pt x="1941" y="552"/>
                  <a:pt x="1941" y="552"/>
                </a:cubicBezTo>
                <a:cubicBezTo>
                  <a:pt x="1939" y="552"/>
                  <a:pt x="1939" y="552"/>
                  <a:pt x="1939" y="552"/>
                </a:cubicBezTo>
                <a:cubicBezTo>
                  <a:pt x="1938" y="553"/>
                  <a:pt x="1938" y="553"/>
                  <a:pt x="1938" y="553"/>
                </a:cubicBezTo>
                <a:cubicBezTo>
                  <a:pt x="1939" y="555"/>
                  <a:pt x="1939" y="555"/>
                  <a:pt x="1939" y="555"/>
                </a:cubicBezTo>
                <a:cubicBezTo>
                  <a:pt x="1939" y="556"/>
                  <a:pt x="1939" y="556"/>
                  <a:pt x="1939" y="556"/>
                </a:cubicBezTo>
                <a:cubicBezTo>
                  <a:pt x="1939" y="557"/>
                  <a:pt x="1939" y="557"/>
                  <a:pt x="1939" y="557"/>
                </a:cubicBezTo>
                <a:cubicBezTo>
                  <a:pt x="1938" y="557"/>
                  <a:pt x="1938" y="557"/>
                  <a:pt x="1938" y="557"/>
                </a:cubicBezTo>
                <a:cubicBezTo>
                  <a:pt x="1937" y="558"/>
                  <a:pt x="1937" y="558"/>
                  <a:pt x="1937" y="558"/>
                </a:cubicBezTo>
                <a:cubicBezTo>
                  <a:pt x="1936" y="559"/>
                  <a:pt x="1936" y="559"/>
                  <a:pt x="1936" y="559"/>
                </a:cubicBezTo>
                <a:cubicBezTo>
                  <a:pt x="1934" y="561"/>
                  <a:pt x="1934" y="561"/>
                  <a:pt x="1934" y="561"/>
                </a:cubicBezTo>
                <a:cubicBezTo>
                  <a:pt x="1933" y="562"/>
                  <a:pt x="1933" y="562"/>
                  <a:pt x="1933" y="562"/>
                </a:cubicBezTo>
                <a:cubicBezTo>
                  <a:pt x="1933" y="563"/>
                  <a:pt x="1933" y="563"/>
                  <a:pt x="1933" y="563"/>
                </a:cubicBezTo>
                <a:cubicBezTo>
                  <a:pt x="1934" y="565"/>
                  <a:pt x="1934" y="565"/>
                  <a:pt x="1934" y="565"/>
                </a:cubicBezTo>
                <a:cubicBezTo>
                  <a:pt x="1933" y="564"/>
                  <a:pt x="1933" y="564"/>
                  <a:pt x="1933" y="564"/>
                </a:cubicBezTo>
                <a:cubicBezTo>
                  <a:pt x="1933" y="563"/>
                  <a:pt x="1933" y="563"/>
                  <a:pt x="1933" y="563"/>
                </a:cubicBezTo>
                <a:cubicBezTo>
                  <a:pt x="1932" y="564"/>
                  <a:pt x="1932" y="564"/>
                  <a:pt x="1932" y="564"/>
                </a:cubicBezTo>
                <a:cubicBezTo>
                  <a:pt x="1933" y="566"/>
                  <a:pt x="1933" y="566"/>
                  <a:pt x="1933" y="566"/>
                </a:cubicBezTo>
                <a:cubicBezTo>
                  <a:pt x="1934" y="566"/>
                  <a:pt x="1934" y="566"/>
                  <a:pt x="1934" y="566"/>
                </a:cubicBezTo>
                <a:cubicBezTo>
                  <a:pt x="1935" y="566"/>
                  <a:pt x="1935" y="566"/>
                  <a:pt x="1935" y="566"/>
                </a:cubicBezTo>
                <a:cubicBezTo>
                  <a:pt x="1936" y="566"/>
                  <a:pt x="1936" y="566"/>
                  <a:pt x="1936" y="566"/>
                </a:cubicBezTo>
                <a:cubicBezTo>
                  <a:pt x="1935" y="567"/>
                  <a:pt x="1935" y="567"/>
                  <a:pt x="1935" y="567"/>
                </a:cubicBezTo>
                <a:cubicBezTo>
                  <a:pt x="1936" y="567"/>
                  <a:pt x="1936" y="567"/>
                  <a:pt x="1936" y="567"/>
                </a:cubicBezTo>
                <a:cubicBezTo>
                  <a:pt x="1937" y="567"/>
                  <a:pt x="1937" y="567"/>
                  <a:pt x="1937" y="567"/>
                </a:cubicBezTo>
                <a:cubicBezTo>
                  <a:pt x="1937" y="566"/>
                  <a:pt x="1937" y="566"/>
                  <a:pt x="1937" y="566"/>
                </a:cubicBezTo>
                <a:cubicBezTo>
                  <a:pt x="1936" y="565"/>
                  <a:pt x="1936" y="565"/>
                  <a:pt x="1936" y="565"/>
                </a:cubicBezTo>
                <a:cubicBezTo>
                  <a:pt x="1935" y="565"/>
                  <a:pt x="1935" y="565"/>
                  <a:pt x="1935" y="565"/>
                </a:cubicBezTo>
                <a:cubicBezTo>
                  <a:pt x="1935" y="564"/>
                  <a:pt x="1935" y="564"/>
                  <a:pt x="1935" y="564"/>
                </a:cubicBezTo>
                <a:cubicBezTo>
                  <a:pt x="1935" y="563"/>
                  <a:pt x="1935" y="563"/>
                  <a:pt x="1935" y="563"/>
                </a:cubicBezTo>
                <a:cubicBezTo>
                  <a:pt x="1936" y="563"/>
                  <a:pt x="1936" y="563"/>
                  <a:pt x="1936" y="563"/>
                </a:cubicBezTo>
                <a:cubicBezTo>
                  <a:pt x="1937" y="563"/>
                  <a:pt x="1937" y="563"/>
                  <a:pt x="1937" y="563"/>
                </a:cubicBezTo>
                <a:cubicBezTo>
                  <a:pt x="1938" y="565"/>
                  <a:pt x="1938" y="565"/>
                  <a:pt x="1938" y="565"/>
                </a:cubicBezTo>
                <a:cubicBezTo>
                  <a:pt x="1938" y="566"/>
                  <a:pt x="1938" y="566"/>
                  <a:pt x="1938" y="566"/>
                </a:cubicBezTo>
                <a:cubicBezTo>
                  <a:pt x="1938" y="567"/>
                  <a:pt x="1938" y="567"/>
                  <a:pt x="1938" y="567"/>
                </a:cubicBezTo>
                <a:cubicBezTo>
                  <a:pt x="1938" y="568"/>
                  <a:pt x="1938" y="568"/>
                  <a:pt x="1938" y="568"/>
                </a:cubicBezTo>
                <a:cubicBezTo>
                  <a:pt x="1938" y="569"/>
                  <a:pt x="1938" y="569"/>
                  <a:pt x="1938" y="569"/>
                </a:cubicBezTo>
                <a:cubicBezTo>
                  <a:pt x="1938" y="571"/>
                  <a:pt x="1938" y="571"/>
                  <a:pt x="1938" y="571"/>
                </a:cubicBezTo>
                <a:cubicBezTo>
                  <a:pt x="1937" y="571"/>
                  <a:pt x="1937" y="571"/>
                  <a:pt x="1937" y="571"/>
                </a:cubicBezTo>
                <a:cubicBezTo>
                  <a:pt x="1936" y="570"/>
                  <a:pt x="1936" y="570"/>
                  <a:pt x="1936" y="570"/>
                </a:cubicBezTo>
                <a:cubicBezTo>
                  <a:pt x="1936" y="571"/>
                  <a:pt x="1936" y="571"/>
                  <a:pt x="1936" y="571"/>
                </a:cubicBezTo>
                <a:cubicBezTo>
                  <a:pt x="1937" y="572"/>
                  <a:pt x="1937" y="572"/>
                  <a:pt x="1937" y="572"/>
                </a:cubicBezTo>
                <a:cubicBezTo>
                  <a:pt x="1938" y="573"/>
                  <a:pt x="1938" y="573"/>
                  <a:pt x="1938" y="573"/>
                </a:cubicBezTo>
                <a:cubicBezTo>
                  <a:pt x="1938" y="576"/>
                  <a:pt x="1938" y="576"/>
                  <a:pt x="1938" y="576"/>
                </a:cubicBezTo>
                <a:cubicBezTo>
                  <a:pt x="1939" y="577"/>
                  <a:pt x="1939" y="577"/>
                  <a:pt x="1939" y="577"/>
                </a:cubicBezTo>
                <a:cubicBezTo>
                  <a:pt x="1939" y="578"/>
                  <a:pt x="1939" y="578"/>
                  <a:pt x="1939" y="578"/>
                </a:cubicBezTo>
                <a:cubicBezTo>
                  <a:pt x="1939" y="579"/>
                  <a:pt x="1939" y="579"/>
                  <a:pt x="1939" y="579"/>
                </a:cubicBezTo>
                <a:cubicBezTo>
                  <a:pt x="1939" y="580"/>
                  <a:pt x="1939" y="580"/>
                  <a:pt x="1939" y="580"/>
                </a:cubicBezTo>
                <a:cubicBezTo>
                  <a:pt x="1940" y="579"/>
                  <a:pt x="1940" y="579"/>
                  <a:pt x="1940" y="579"/>
                </a:cubicBezTo>
                <a:cubicBezTo>
                  <a:pt x="1941" y="580"/>
                  <a:pt x="1941" y="580"/>
                  <a:pt x="1941" y="580"/>
                </a:cubicBezTo>
                <a:cubicBezTo>
                  <a:pt x="1942" y="579"/>
                  <a:pt x="1942" y="579"/>
                  <a:pt x="1942" y="579"/>
                </a:cubicBezTo>
                <a:cubicBezTo>
                  <a:pt x="1941" y="577"/>
                  <a:pt x="1941" y="577"/>
                  <a:pt x="1941" y="577"/>
                </a:cubicBezTo>
                <a:close/>
                <a:moveTo>
                  <a:pt x="2007" y="462"/>
                </a:moveTo>
                <a:cubicBezTo>
                  <a:pt x="2006" y="463"/>
                  <a:pt x="2006" y="463"/>
                  <a:pt x="2006" y="463"/>
                </a:cubicBezTo>
                <a:cubicBezTo>
                  <a:pt x="2007" y="463"/>
                  <a:pt x="2007" y="463"/>
                  <a:pt x="2007" y="463"/>
                </a:cubicBezTo>
                <a:cubicBezTo>
                  <a:pt x="2007" y="462"/>
                  <a:pt x="2007" y="462"/>
                  <a:pt x="2007" y="462"/>
                </a:cubicBezTo>
                <a:close/>
                <a:moveTo>
                  <a:pt x="1963" y="551"/>
                </a:moveTo>
                <a:cubicBezTo>
                  <a:pt x="1963" y="550"/>
                  <a:pt x="1963" y="550"/>
                  <a:pt x="1963" y="550"/>
                </a:cubicBezTo>
                <a:cubicBezTo>
                  <a:pt x="1963" y="549"/>
                  <a:pt x="1963" y="549"/>
                  <a:pt x="1963" y="549"/>
                </a:cubicBezTo>
                <a:cubicBezTo>
                  <a:pt x="1962" y="550"/>
                  <a:pt x="1962" y="550"/>
                  <a:pt x="1962" y="550"/>
                </a:cubicBezTo>
                <a:cubicBezTo>
                  <a:pt x="1962" y="551"/>
                  <a:pt x="1962" y="551"/>
                  <a:pt x="1962" y="551"/>
                </a:cubicBezTo>
                <a:cubicBezTo>
                  <a:pt x="1962" y="552"/>
                  <a:pt x="1962" y="552"/>
                  <a:pt x="1962" y="552"/>
                </a:cubicBezTo>
                <a:cubicBezTo>
                  <a:pt x="1963" y="552"/>
                  <a:pt x="1963" y="552"/>
                  <a:pt x="1963" y="552"/>
                </a:cubicBezTo>
                <a:cubicBezTo>
                  <a:pt x="1963" y="551"/>
                  <a:pt x="1963" y="551"/>
                  <a:pt x="1963" y="551"/>
                </a:cubicBezTo>
                <a:close/>
                <a:moveTo>
                  <a:pt x="1959" y="550"/>
                </a:moveTo>
                <a:cubicBezTo>
                  <a:pt x="1958" y="551"/>
                  <a:pt x="1958" y="551"/>
                  <a:pt x="1958" y="551"/>
                </a:cubicBezTo>
                <a:cubicBezTo>
                  <a:pt x="1959" y="552"/>
                  <a:pt x="1959" y="552"/>
                  <a:pt x="1959" y="552"/>
                </a:cubicBezTo>
                <a:cubicBezTo>
                  <a:pt x="1960" y="551"/>
                  <a:pt x="1960" y="551"/>
                  <a:pt x="1960" y="551"/>
                </a:cubicBezTo>
                <a:cubicBezTo>
                  <a:pt x="1959" y="550"/>
                  <a:pt x="1959" y="550"/>
                  <a:pt x="1959" y="550"/>
                </a:cubicBezTo>
                <a:close/>
                <a:moveTo>
                  <a:pt x="1927" y="567"/>
                </a:moveTo>
                <a:cubicBezTo>
                  <a:pt x="1927" y="568"/>
                  <a:pt x="1927" y="568"/>
                  <a:pt x="1927" y="568"/>
                </a:cubicBezTo>
                <a:cubicBezTo>
                  <a:pt x="1928" y="568"/>
                  <a:pt x="1928" y="568"/>
                  <a:pt x="1928" y="568"/>
                </a:cubicBezTo>
                <a:cubicBezTo>
                  <a:pt x="1929" y="568"/>
                  <a:pt x="1929" y="568"/>
                  <a:pt x="1929" y="568"/>
                </a:cubicBezTo>
                <a:cubicBezTo>
                  <a:pt x="1928" y="567"/>
                  <a:pt x="1928" y="567"/>
                  <a:pt x="1928" y="567"/>
                </a:cubicBezTo>
                <a:cubicBezTo>
                  <a:pt x="1928" y="566"/>
                  <a:pt x="1928" y="566"/>
                  <a:pt x="1928" y="566"/>
                </a:cubicBezTo>
                <a:cubicBezTo>
                  <a:pt x="1927" y="566"/>
                  <a:pt x="1927" y="566"/>
                  <a:pt x="1927" y="566"/>
                </a:cubicBezTo>
                <a:cubicBezTo>
                  <a:pt x="1927" y="567"/>
                  <a:pt x="1927" y="567"/>
                  <a:pt x="1927" y="567"/>
                </a:cubicBezTo>
                <a:close/>
                <a:moveTo>
                  <a:pt x="1938" y="602"/>
                </a:moveTo>
                <a:cubicBezTo>
                  <a:pt x="1937" y="603"/>
                  <a:pt x="1937" y="603"/>
                  <a:pt x="1937" y="603"/>
                </a:cubicBezTo>
                <a:cubicBezTo>
                  <a:pt x="1936" y="603"/>
                  <a:pt x="1936" y="603"/>
                  <a:pt x="1936" y="603"/>
                </a:cubicBezTo>
                <a:cubicBezTo>
                  <a:pt x="1937" y="604"/>
                  <a:pt x="1937" y="604"/>
                  <a:pt x="1937" y="604"/>
                </a:cubicBezTo>
                <a:cubicBezTo>
                  <a:pt x="1938" y="604"/>
                  <a:pt x="1938" y="604"/>
                  <a:pt x="1938" y="604"/>
                </a:cubicBezTo>
                <a:cubicBezTo>
                  <a:pt x="1939" y="603"/>
                  <a:pt x="1939" y="603"/>
                  <a:pt x="1939" y="603"/>
                </a:cubicBezTo>
                <a:cubicBezTo>
                  <a:pt x="1940" y="602"/>
                  <a:pt x="1940" y="602"/>
                  <a:pt x="1940" y="602"/>
                </a:cubicBezTo>
                <a:cubicBezTo>
                  <a:pt x="1940" y="601"/>
                  <a:pt x="1940" y="601"/>
                  <a:pt x="1940" y="601"/>
                </a:cubicBezTo>
                <a:cubicBezTo>
                  <a:pt x="1939" y="601"/>
                  <a:pt x="1939" y="601"/>
                  <a:pt x="1939" y="601"/>
                </a:cubicBezTo>
                <a:cubicBezTo>
                  <a:pt x="1938" y="602"/>
                  <a:pt x="1938" y="602"/>
                  <a:pt x="1938" y="602"/>
                </a:cubicBezTo>
                <a:close/>
                <a:moveTo>
                  <a:pt x="1935" y="607"/>
                </a:moveTo>
                <a:cubicBezTo>
                  <a:pt x="1935" y="608"/>
                  <a:pt x="1935" y="608"/>
                  <a:pt x="1935" y="608"/>
                </a:cubicBezTo>
                <a:cubicBezTo>
                  <a:pt x="1936" y="608"/>
                  <a:pt x="1936" y="608"/>
                  <a:pt x="1936" y="608"/>
                </a:cubicBezTo>
                <a:cubicBezTo>
                  <a:pt x="1937" y="608"/>
                  <a:pt x="1937" y="608"/>
                  <a:pt x="1937" y="608"/>
                </a:cubicBezTo>
                <a:cubicBezTo>
                  <a:pt x="1936" y="607"/>
                  <a:pt x="1936" y="607"/>
                  <a:pt x="1936" y="607"/>
                </a:cubicBezTo>
                <a:cubicBezTo>
                  <a:pt x="1936" y="606"/>
                  <a:pt x="1936" y="606"/>
                  <a:pt x="1936" y="606"/>
                </a:cubicBezTo>
                <a:cubicBezTo>
                  <a:pt x="1935" y="607"/>
                  <a:pt x="1935" y="607"/>
                  <a:pt x="1935" y="607"/>
                </a:cubicBezTo>
                <a:close/>
                <a:moveTo>
                  <a:pt x="1932" y="615"/>
                </a:moveTo>
                <a:cubicBezTo>
                  <a:pt x="1930" y="616"/>
                  <a:pt x="1930" y="616"/>
                  <a:pt x="1930" y="616"/>
                </a:cubicBezTo>
                <a:cubicBezTo>
                  <a:pt x="1931" y="616"/>
                  <a:pt x="1931" y="616"/>
                  <a:pt x="1931" y="616"/>
                </a:cubicBezTo>
                <a:cubicBezTo>
                  <a:pt x="1931" y="617"/>
                  <a:pt x="1931" y="617"/>
                  <a:pt x="1931" y="617"/>
                </a:cubicBezTo>
                <a:cubicBezTo>
                  <a:pt x="1929" y="617"/>
                  <a:pt x="1929" y="617"/>
                  <a:pt x="1929" y="617"/>
                </a:cubicBezTo>
                <a:cubicBezTo>
                  <a:pt x="1930" y="619"/>
                  <a:pt x="1930" y="619"/>
                  <a:pt x="1930" y="619"/>
                </a:cubicBezTo>
                <a:cubicBezTo>
                  <a:pt x="1931" y="619"/>
                  <a:pt x="1931" y="619"/>
                  <a:pt x="1931" y="619"/>
                </a:cubicBezTo>
                <a:cubicBezTo>
                  <a:pt x="1931" y="618"/>
                  <a:pt x="1931" y="618"/>
                  <a:pt x="1931" y="618"/>
                </a:cubicBezTo>
                <a:cubicBezTo>
                  <a:pt x="1932" y="617"/>
                  <a:pt x="1932" y="617"/>
                  <a:pt x="1932" y="617"/>
                </a:cubicBezTo>
                <a:cubicBezTo>
                  <a:pt x="1932" y="616"/>
                  <a:pt x="1932" y="616"/>
                  <a:pt x="1932" y="616"/>
                </a:cubicBezTo>
                <a:cubicBezTo>
                  <a:pt x="1933" y="615"/>
                  <a:pt x="1933" y="615"/>
                  <a:pt x="1933" y="615"/>
                </a:cubicBezTo>
                <a:cubicBezTo>
                  <a:pt x="1932" y="614"/>
                  <a:pt x="1932" y="614"/>
                  <a:pt x="1932" y="614"/>
                </a:cubicBezTo>
                <a:cubicBezTo>
                  <a:pt x="1932" y="615"/>
                  <a:pt x="1932" y="615"/>
                  <a:pt x="1932" y="615"/>
                </a:cubicBezTo>
                <a:close/>
                <a:moveTo>
                  <a:pt x="1910" y="634"/>
                </a:moveTo>
                <a:cubicBezTo>
                  <a:pt x="1911" y="635"/>
                  <a:pt x="1911" y="635"/>
                  <a:pt x="1911" y="635"/>
                </a:cubicBezTo>
                <a:cubicBezTo>
                  <a:pt x="1912" y="634"/>
                  <a:pt x="1912" y="634"/>
                  <a:pt x="1912" y="634"/>
                </a:cubicBezTo>
                <a:cubicBezTo>
                  <a:pt x="1911" y="634"/>
                  <a:pt x="1911" y="634"/>
                  <a:pt x="1911" y="634"/>
                </a:cubicBezTo>
                <a:cubicBezTo>
                  <a:pt x="1910" y="634"/>
                  <a:pt x="1910" y="634"/>
                  <a:pt x="1910" y="634"/>
                </a:cubicBezTo>
                <a:close/>
                <a:moveTo>
                  <a:pt x="1961" y="558"/>
                </a:moveTo>
                <a:cubicBezTo>
                  <a:pt x="1963" y="556"/>
                  <a:pt x="1963" y="556"/>
                  <a:pt x="1963" y="556"/>
                </a:cubicBezTo>
                <a:cubicBezTo>
                  <a:pt x="1963" y="555"/>
                  <a:pt x="1963" y="555"/>
                  <a:pt x="1963" y="555"/>
                </a:cubicBezTo>
                <a:cubicBezTo>
                  <a:pt x="1962" y="555"/>
                  <a:pt x="1962" y="555"/>
                  <a:pt x="1962" y="555"/>
                </a:cubicBezTo>
                <a:cubicBezTo>
                  <a:pt x="1962" y="554"/>
                  <a:pt x="1962" y="554"/>
                  <a:pt x="1962" y="554"/>
                </a:cubicBezTo>
                <a:cubicBezTo>
                  <a:pt x="1961" y="553"/>
                  <a:pt x="1961" y="553"/>
                  <a:pt x="1961" y="553"/>
                </a:cubicBezTo>
                <a:cubicBezTo>
                  <a:pt x="1960" y="553"/>
                  <a:pt x="1960" y="553"/>
                  <a:pt x="1960" y="553"/>
                </a:cubicBezTo>
                <a:cubicBezTo>
                  <a:pt x="1959" y="552"/>
                  <a:pt x="1959" y="552"/>
                  <a:pt x="1959" y="552"/>
                </a:cubicBezTo>
                <a:cubicBezTo>
                  <a:pt x="1957" y="552"/>
                  <a:pt x="1957" y="552"/>
                  <a:pt x="1957" y="552"/>
                </a:cubicBezTo>
                <a:cubicBezTo>
                  <a:pt x="1956" y="553"/>
                  <a:pt x="1956" y="553"/>
                  <a:pt x="1956" y="553"/>
                </a:cubicBezTo>
                <a:cubicBezTo>
                  <a:pt x="1956" y="554"/>
                  <a:pt x="1956" y="554"/>
                  <a:pt x="1956" y="554"/>
                </a:cubicBezTo>
                <a:cubicBezTo>
                  <a:pt x="1955" y="555"/>
                  <a:pt x="1955" y="555"/>
                  <a:pt x="1955" y="555"/>
                </a:cubicBezTo>
                <a:cubicBezTo>
                  <a:pt x="1954" y="556"/>
                  <a:pt x="1954" y="556"/>
                  <a:pt x="1954" y="556"/>
                </a:cubicBezTo>
                <a:cubicBezTo>
                  <a:pt x="1953" y="556"/>
                  <a:pt x="1953" y="556"/>
                  <a:pt x="1953" y="556"/>
                </a:cubicBezTo>
                <a:cubicBezTo>
                  <a:pt x="1952" y="556"/>
                  <a:pt x="1952" y="556"/>
                  <a:pt x="1952" y="556"/>
                </a:cubicBezTo>
                <a:cubicBezTo>
                  <a:pt x="1952" y="554"/>
                  <a:pt x="1952" y="554"/>
                  <a:pt x="1952" y="554"/>
                </a:cubicBezTo>
                <a:cubicBezTo>
                  <a:pt x="1951" y="554"/>
                  <a:pt x="1951" y="554"/>
                  <a:pt x="1951" y="554"/>
                </a:cubicBezTo>
                <a:cubicBezTo>
                  <a:pt x="1949" y="556"/>
                  <a:pt x="1949" y="556"/>
                  <a:pt x="1949" y="556"/>
                </a:cubicBezTo>
                <a:cubicBezTo>
                  <a:pt x="1949" y="557"/>
                  <a:pt x="1949" y="557"/>
                  <a:pt x="1949" y="557"/>
                </a:cubicBezTo>
                <a:cubicBezTo>
                  <a:pt x="1948" y="558"/>
                  <a:pt x="1948" y="558"/>
                  <a:pt x="1948" y="558"/>
                </a:cubicBezTo>
                <a:cubicBezTo>
                  <a:pt x="1948" y="559"/>
                  <a:pt x="1948" y="559"/>
                  <a:pt x="1948" y="559"/>
                </a:cubicBezTo>
                <a:cubicBezTo>
                  <a:pt x="1950" y="560"/>
                  <a:pt x="1950" y="560"/>
                  <a:pt x="1950" y="560"/>
                </a:cubicBezTo>
                <a:cubicBezTo>
                  <a:pt x="1950" y="561"/>
                  <a:pt x="1950" y="561"/>
                  <a:pt x="1950" y="561"/>
                </a:cubicBezTo>
                <a:cubicBezTo>
                  <a:pt x="1950" y="562"/>
                  <a:pt x="1950" y="562"/>
                  <a:pt x="1950" y="562"/>
                </a:cubicBezTo>
                <a:cubicBezTo>
                  <a:pt x="1951" y="564"/>
                  <a:pt x="1951" y="564"/>
                  <a:pt x="1951" y="564"/>
                </a:cubicBezTo>
                <a:cubicBezTo>
                  <a:pt x="1952" y="564"/>
                  <a:pt x="1952" y="564"/>
                  <a:pt x="1952" y="564"/>
                </a:cubicBezTo>
                <a:cubicBezTo>
                  <a:pt x="1952" y="565"/>
                  <a:pt x="1952" y="565"/>
                  <a:pt x="1952" y="565"/>
                </a:cubicBezTo>
                <a:cubicBezTo>
                  <a:pt x="1953" y="565"/>
                  <a:pt x="1953" y="565"/>
                  <a:pt x="1953" y="565"/>
                </a:cubicBezTo>
                <a:cubicBezTo>
                  <a:pt x="1953" y="564"/>
                  <a:pt x="1953" y="564"/>
                  <a:pt x="1953" y="564"/>
                </a:cubicBezTo>
                <a:cubicBezTo>
                  <a:pt x="1954" y="565"/>
                  <a:pt x="1954" y="565"/>
                  <a:pt x="1954" y="565"/>
                </a:cubicBezTo>
                <a:cubicBezTo>
                  <a:pt x="1954" y="564"/>
                  <a:pt x="1954" y="564"/>
                  <a:pt x="1954" y="564"/>
                </a:cubicBezTo>
                <a:cubicBezTo>
                  <a:pt x="1953" y="562"/>
                  <a:pt x="1953" y="562"/>
                  <a:pt x="1953" y="562"/>
                </a:cubicBezTo>
                <a:cubicBezTo>
                  <a:pt x="1954" y="561"/>
                  <a:pt x="1954" y="561"/>
                  <a:pt x="1954" y="561"/>
                </a:cubicBezTo>
                <a:cubicBezTo>
                  <a:pt x="1954" y="560"/>
                  <a:pt x="1954" y="560"/>
                  <a:pt x="1954" y="560"/>
                </a:cubicBezTo>
                <a:cubicBezTo>
                  <a:pt x="1956" y="559"/>
                  <a:pt x="1956" y="559"/>
                  <a:pt x="1956" y="559"/>
                </a:cubicBezTo>
                <a:cubicBezTo>
                  <a:pt x="1956" y="558"/>
                  <a:pt x="1956" y="558"/>
                  <a:pt x="1956" y="558"/>
                </a:cubicBezTo>
                <a:cubicBezTo>
                  <a:pt x="1958" y="558"/>
                  <a:pt x="1958" y="558"/>
                  <a:pt x="1958" y="558"/>
                </a:cubicBezTo>
                <a:cubicBezTo>
                  <a:pt x="1959" y="559"/>
                  <a:pt x="1959" y="559"/>
                  <a:pt x="1959" y="559"/>
                </a:cubicBezTo>
                <a:cubicBezTo>
                  <a:pt x="1960" y="560"/>
                  <a:pt x="1960" y="560"/>
                  <a:pt x="1960" y="560"/>
                </a:cubicBezTo>
                <a:cubicBezTo>
                  <a:pt x="1961" y="560"/>
                  <a:pt x="1961" y="560"/>
                  <a:pt x="1961" y="560"/>
                </a:cubicBezTo>
                <a:cubicBezTo>
                  <a:pt x="1961" y="558"/>
                  <a:pt x="1961" y="558"/>
                  <a:pt x="1961" y="558"/>
                </a:cubicBezTo>
                <a:close/>
                <a:moveTo>
                  <a:pt x="1908" y="636"/>
                </a:moveTo>
                <a:cubicBezTo>
                  <a:pt x="1909" y="636"/>
                  <a:pt x="1909" y="636"/>
                  <a:pt x="1909" y="636"/>
                </a:cubicBezTo>
                <a:cubicBezTo>
                  <a:pt x="1910" y="636"/>
                  <a:pt x="1910" y="636"/>
                  <a:pt x="1910" y="636"/>
                </a:cubicBezTo>
                <a:cubicBezTo>
                  <a:pt x="1909" y="635"/>
                  <a:pt x="1909" y="635"/>
                  <a:pt x="1909" y="635"/>
                </a:cubicBezTo>
                <a:cubicBezTo>
                  <a:pt x="1908" y="635"/>
                  <a:pt x="1908" y="635"/>
                  <a:pt x="1908" y="635"/>
                </a:cubicBezTo>
                <a:cubicBezTo>
                  <a:pt x="1908" y="636"/>
                  <a:pt x="1908" y="636"/>
                  <a:pt x="1908" y="636"/>
                </a:cubicBezTo>
                <a:close/>
                <a:moveTo>
                  <a:pt x="1928" y="565"/>
                </a:moveTo>
                <a:cubicBezTo>
                  <a:pt x="1928" y="566"/>
                  <a:pt x="1928" y="566"/>
                  <a:pt x="1928" y="566"/>
                </a:cubicBezTo>
                <a:cubicBezTo>
                  <a:pt x="1929" y="565"/>
                  <a:pt x="1929" y="565"/>
                  <a:pt x="1929" y="565"/>
                </a:cubicBezTo>
                <a:cubicBezTo>
                  <a:pt x="1928" y="565"/>
                  <a:pt x="1928" y="565"/>
                  <a:pt x="1928" y="565"/>
                </a:cubicBezTo>
                <a:close/>
                <a:moveTo>
                  <a:pt x="1944" y="587"/>
                </a:moveTo>
                <a:cubicBezTo>
                  <a:pt x="1944" y="586"/>
                  <a:pt x="1944" y="586"/>
                  <a:pt x="1944" y="586"/>
                </a:cubicBezTo>
                <a:cubicBezTo>
                  <a:pt x="1943" y="585"/>
                  <a:pt x="1943" y="585"/>
                  <a:pt x="1943" y="585"/>
                </a:cubicBezTo>
                <a:cubicBezTo>
                  <a:pt x="1942" y="585"/>
                  <a:pt x="1942" y="585"/>
                  <a:pt x="1942" y="585"/>
                </a:cubicBezTo>
                <a:cubicBezTo>
                  <a:pt x="1942" y="586"/>
                  <a:pt x="1942" y="586"/>
                  <a:pt x="1942" y="586"/>
                </a:cubicBezTo>
                <a:cubicBezTo>
                  <a:pt x="1943" y="587"/>
                  <a:pt x="1943" y="587"/>
                  <a:pt x="1943" y="587"/>
                </a:cubicBezTo>
                <a:cubicBezTo>
                  <a:pt x="1944" y="587"/>
                  <a:pt x="1944" y="587"/>
                  <a:pt x="1944" y="587"/>
                </a:cubicBezTo>
                <a:close/>
                <a:moveTo>
                  <a:pt x="1929" y="564"/>
                </a:moveTo>
                <a:cubicBezTo>
                  <a:pt x="1929" y="565"/>
                  <a:pt x="1929" y="565"/>
                  <a:pt x="1929" y="565"/>
                </a:cubicBezTo>
                <a:cubicBezTo>
                  <a:pt x="1930" y="564"/>
                  <a:pt x="1930" y="564"/>
                  <a:pt x="1930" y="564"/>
                </a:cubicBezTo>
                <a:cubicBezTo>
                  <a:pt x="1929" y="564"/>
                  <a:pt x="1929" y="564"/>
                  <a:pt x="1929" y="564"/>
                </a:cubicBezTo>
                <a:close/>
                <a:moveTo>
                  <a:pt x="1945" y="582"/>
                </a:moveTo>
                <a:cubicBezTo>
                  <a:pt x="1945" y="584"/>
                  <a:pt x="1945" y="584"/>
                  <a:pt x="1945" y="584"/>
                </a:cubicBezTo>
                <a:cubicBezTo>
                  <a:pt x="1946" y="583"/>
                  <a:pt x="1946" y="583"/>
                  <a:pt x="1946" y="583"/>
                </a:cubicBezTo>
                <a:cubicBezTo>
                  <a:pt x="1945" y="582"/>
                  <a:pt x="1945" y="582"/>
                  <a:pt x="1945" y="582"/>
                </a:cubicBezTo>
                <a:close/>
                <a:moveTo>
                  <a:pt x="1970" y="478"/>
                </a:moveTo>
                <a:cubicBezTo>
                  <a:pt x="1970" y="479"/>
                  <a:pt x="1970" y="479"/>
                  <a:pt x="1970" y="479"/>
                </a:cubicBezTo>
                <a:cubicBezTo>
                  <a:pt x="1971" y="479"/>
                  <a:pt x="1971" y="479"/>
                  <a:pt x="1971" y="479"/>
                </a:cubicBezTo>
                <a:cubicBezTo>
                  <a:pt x="1971" y="478"/>
                  <a:pt x="1971" y="478"/>
                  <a:pt x="1971" y="478"/>
                </a:cubicBezTo>
                <a:cubicBezTo>
                  <a:pt x="1972" y="477"/>
                  <a:pt x="1972" y="477"/>
                  <a:pt x="1972" y="477"/>
                </a:cubicBezTo>
                <a:cubicBezTo>
                  <a:pt x="1971" y="477"/>
                  <a:pt x="1971" y="477"/>
                  <a:pt x="1971" y="477"/>
                </a:cubicBezTo>
                <a:cubicBezTo>
                  <a:pt x="1970" y="478"/>
                  <a:pt x="1970" y="478"/>
                  <a:pt x="1970" y="478"/>
                </a:cubicBezTo>
                <a:close/>
                <a:moveTo>
                  <a:pt x="1929" y="551"/>
                </a:moveTo>
                <a:cubicBezTo>
                  <a:pt x="1928" y="551"/>
                  <a:pt x="1928" y="551"/>
                  <a:pt x="1928" y="551"/>
                </a:cubicBezTo>
                <a:cubicBezTo>
                  <a:pt x="1928" y="552"/>
                  <a:pt x="1928" y="552"/>
                  <a:pt x="1928" y="552"/>
                </a:cubicBezTo>
                <a:cubicBezTo>
                  <a:pt x="1928" y="553"/>
                  <a:pt x="1928" y="553"/>
                  <a:pt x="1928" y="553"/>
                </a:cubicBezTo>
                <a:cubicBezTo>
                  <a:pt x="1929" y="552"/>
                  <a:pt x="1929" y="552"/>
                  <a:pt x="1929" y="552"/>
                </a:cubicBezTo>
                <a:cubicBezTo>
                  <a:pt x="1929" y="551"/>
                  <a:pt x="1929" y="551"/>
                  <a:pt x="1929" y="551"/>
                </a:cubicBezTo>
                <a:close/>
                <a:moveTo>
                  <a:pt x="1918" y="550"/>
                </a:moveTo>
                <a:cubicBezTo>
                  <a:pt x="1918" y="551"/>
                  <a:pt x="1918" y="551"/>
                  <a:pt x="1918" y="551"/>
                </a:cubicBezTo>
                <a:cubicBezTo>
                  <a:pt x="1919" y="550"/>
                  <a:pt x="1919" y="550"/>
                  <a:pt x="1919" y="550"/>
                </a:cubicBezTo>
                <a:cubicBezTo>
                  <a:pt x="1918" y="550"/>
                  <a:pt x="1918" y="550"/>
                  <a:pt x="1918" y="550"/>
                </a:cubicBezTo>
                <a:close/>
                <a:moveTo>
                  <a:pt x="1924" y="549"/>
                </a:moveTo>
                <a:cubicBezTo>
                  <a:pt x="1924" y="548"/>
                  <a:pt x="1924" y="548"/>
                  <a:pt x="1924" y="548"/>
                </a:cubicBezTo>
                <a:cubicBezTo>
                  <a:pt x="1923" y="548"/>
                  <a:pt x="1923" y="548"/>
                  <a:pt x="1923" y="548"/>
                </a:cubicBezTo>
                <a:cubicBezTo>
                  <a:pt x="1922" y="549"/>
                  <a:pt x="1922" y="549"/>
                  <a:pt x="1922" y="549"/>
                </a:cubicBezTo>
                <a:cubicBezTo>
                  <a:pt x="1923" y="550"/>
                  <a:pt x="1923" y="550"/>
                  <a:pt x="1923" y="550"/>
                </a:cubicBezTo>
                <a:cubicBezTo>
                  <a:pt x="1924" y="549"/>
                  <a:pt x="1924" y="549"/>
                  <a:pt x="1924" y="549"/>
                </a:cubicBezTo>
                <a:close/>
                <a:moveTo>
                  <a:pt x="1928" y="555"/>
                </a:moveTo>
                <a:cubicBezTo>
                  <a:pt x="1927" y="555"/>
                  <a:pt x="1927" y="555"/>
                  <a:pt x="1927" y="555"/>
                </a:cubicBezTo>
                <a:cubicBezTo>
                  <a:pt x="1927" y="556"/>
                  <a:pt x="1927" y="556"/>
                  <a:pt x="1927" y="556"/>
                </a:cubicBezTo>
                <a:cubicBezTo>
                  <a:pt x="1928" y="556"/>
                  <a:pt x="1928" y="556"/>
                  <a:pt x="1928" y="556"/>
                </a:cubicBezTo>
                <a:cubicBezTo>
                  <a:pt x="1928" y="555"/>
                  <a:pt x="1928" y="555"/>
                  <a:pt x="1928" y="555"/>
                </a:cubicBezTo>
                <a:close/>
                <a:moveTo>
                  <a:pt x="1909" y="553"/>
                </a:moveTo>
                <a:cubicBezTo>
                  <a:pt x="1908" y="554"/>
                  <a:pt x="1908" y="554"/>
                  <a:pt x="1908" y="554"/>
                </a:cubicBezTo>
                <a:cubicBezTo>
                  <a:pt x="1909" y="555"/>
                  <a:pt x="1909" y="555"/>
                  <a:pt x="1909" y="555"/>
                </a:cubicBezTo>
                <a:cubicBezTo>
                  <a:pt x="1909" y="554"/>
                  <a:pt x="1909" y="554"/>
                  <a:pt x="1909" y="554"/>
                </a:cubicBezTo>
                <a:cubicBezTo>
                  <a:pt x="1910" y="554"/>
                  <a:pt x="1910" y="554"/>
                  <a:pt x="1910" y="554"/>
                </a:cubicBezTo>
                <a:cubicBezTo>
                  <a:pt x="1910" y="553"/>
                  <a:pt x="1910" y="553"/>
                  <a:pt x="1910" y="553"/>
                </a:cubicBezTo>
                <a:cubicBezTo>
                  <a:pt x="1909" y="552"/>
                  <a:pt x="1909" y="552"/>
                  <a:pt x="1909" y="552"/>
                </a:cubicBezTo>
                <a:cubicBezTo>
                  <a:pt x="1909" y="553"/>
                  <a:pt x="1909" y="553"/>
                  <a:pt x="1909" y="553"/>
                </a:cubicBezTo>
                <a:close/>
                <a:moveTo>
                  <a:pt x="1914" y="563"/>
                </a:moveTo>
                <a:cubicBezTo>
                  <a:pt x="1915" y="561"/>
                  <a:pt x="1915" y="561"/>
                  <a:pt x="1915" y="561"/>
                </a:cubicBezTo>
                <a:cubicBezTo>
                  <a:pt x="1915" y="560"/>
                  <a:pt x="1915" y="560"/>
                  <a:pt x="1915" y="560"/>
                </a:cubicBezTo>
                <a:cubicBezTo>
                  <a:pt x="1914" y="560"/>
                  <a:pt x="1914" y="560"/>
                  <a:pt x="1914" y="560"/>
                </a:cubicBezTo>
                <a:cubicBezTo>
                  <a:pt x="1911" y="561"/>
                  <a:pt x="1911" y="561"/>
                  <a:pt x="1911" y="561"/>
                </a:cubicBezTo>
                <a:cubicBezTo>
                  <a:pt x="1910" y="562"/>
                  <a:pt x="1910" y="562"/>
                  <a:pt x="1910" y="562"/>
                </a:cubicBezTo>
                <a:cubicBezTo>
                  <a:pt x="1911" y="563"/>
                  <a:pt x="1911" y="563"/>
                  <a:pt x="1911" y="563"/>
                </a:cubicBezTo>
                <a:cubicBezTo>
                  <a:pt x="1912" y="563"/>
                  <a:pt x="1912" y="563"/>
                  <a:pt x="1912" y="563"/>
                </a:cubicBezTo>
                <a:cubicBezTo>
                  <a:pt x="1914" y="563"/>
                  <a:pt x="1914" y="563"/>
                  <a:pt x="1914" y="563"/>
                </a:cubicBezTo>
                <a:close/>
                <a:moveTo>
                  <a:pt x="2256" y="920"/>
                </a:moveTo>
                <a:cubicBezTo>
                  <a:pt x="2253" y="921"/>
                  <a:pt x="2253" y="921"/>
                  <a:pt x="2253" y="921"/>
                </a:cubicBezTo>
                <a:cubicBezTo>
                  <a:pt x="2251" y="922"/>
                  <a:pt x="2251" y="922"/>
                  <a:pt x="2251" y="922"/>
                </a:cubicBezTo>
                <a:cubicBezTo>
                  <a:pt x="2251" y="924"/>
                  <a:pt x="2251" y="924"/>
                  <a:pt x="2251" y="924"/>
                </a:cubicBezTo>
                <a:cubicBezTo>
                  <a:pt x="2249" y="924"/>
                  <a:pt x="2249" y="924"/>
                  <a:pt x="2249" y="924"/>
                </a:cubicBezTo>
                <a:cubicBezTo>
                  <a:pt x="2249" y="926"/>
                  <a:pt x="2249" y="926"/>
                  <a:pt x="2249" y="926"/>
                </a:cubicBezTo>
                <a:cubicBezTo>
                  <a:pt x="2251" y="927"/>
                  <a:pt x="2251" y="927"/>
                  <a:pt x="2251" y="927"/>
                </a:cubicBezTo>
                <a:cubicBezTo>
                  <a:pt x="2254" y="927"/>
                  <a:pt x="2254" y="927"/>
                  <a:pt x="2254" y="927"/>
                </a:cubicBezTo>
                <a:cubicBezTo>
                  <a:pt x="2255" y="926"/>
                  <a:pt x="2255" y="926"/>
                  <a:pt x="2255" y="926"/>
                </a:cubicBezTo>
                <a:cubicBezTo>
                  <a:pt x="2257" y="927"/>
                  <a:pt x="2257" y="927"/>
                  <a:pt x="2257" y="927"/>
                </a:cubicBezTo>
                <a:cubicBezTo>
                  <a:pt x="2259" y="926"/>
                  <a:pt x="2259" y="926"/>
                  <a:pt x="2259" y="926"/>
                </a:cubicBezTo>
                <a:cubicBezTo>
                  <a:pt x="2258" y="922"/>
                  <a:pt x="2258" y="922"/>
                  <a:pt x="2258" y="922"/>
                </a:cubicBezTo>
                <a:cubicBezTo>
                  <a:pt x="2256" y="920"/>
                  <a:pt x="2256" y="920"/>
                  <a:pt x="2256" y="920"/>
                </a:cubicBezTo>
                <a:close/>
                <a:moveTo>
                  <a:pt x="2267" y="913"/>
                </a:moveTo>
                <a:cubicBezTo>
                  <a:pt x="2268" y="912"/>
                  <a:pt x="2268" y="912"/>
                  <a:pt x="2268" y="912"/>
                </a:cubicBezTo>
                <a:cubicBezTo>
                  <a:pt x="2268" y="911"/>
                  <a:pt x="2268" y="911"/>
                  <a:pt x="2268" y="911"/>
                </a:cubicBezTo>
                <a:cubicBezTo>
                  <a:pt x="2266" y="913"/>
                  <a:pt x="2266" y="913"/>
                  <a:pt x="2266" y="913"/>
                </a:cubicBezTo>
                <a:cubicBezTo>
                  <a:pt x="2265" y="913"/>
                  <a:pt x="2265" y="913"/>
                  <a:pt x="2265" y="913"/>
                </a:cubicBezTo>
                <a:cubicBezTo>
                  <a:pt x="2263" y="914"/>
                  <a:pt x="2263" y="914"/>
                  <a:pt x="2263" y="914"/>
                </a:cubicBezTo>
                <a:cubicBezTo>
                  <a:pt x="2262" y="914"/>
                  <a:pt x="2262" y="914"/>
                  <a:pt x="2262" y="914"/>
                </a:cubicBezTo>
                <a:cubicBezTo>
                  <a:pt x="2260" y="915"/>
                  <a:pt x="2260" y="915"/>
                  <a:pt x="2260" y="915"/>
                </a:cubicBezTo>
                <a:cubicBezTo>
                  <a:pt x="2259" y="915"/>
                  <a:pt x="2259" y="915"/>
                  <a:pt x="2259" y="915"/>
                </a:cubicBezTo>
                <a:cubicBezTo>
                  <a:pt x="2258" y="917"/>
                  <a:pt x="2258" y="917"/>
                  <a:pt x="2258" y="917"/>
                </a:cubicBezTo>
                <a:cubicBezTo>
                  <a:pt x="2259" y="918"/>
                  <a:pt x="2259" y="918"/>
                  <a:pt x="2259" y="918"/>
                </a:cubicBezTo>
                <a:cubicBezTo>
                  <a:pt x="2260" y="917"/>
                  <a:pt x="2260" y="917"/>
                  <a:pt x="2260" y="917"/>
                </a:cubicBezTo>
                <a:cubicBezTo>
                  <a:pt x="2262" y="917"/>
                  <a:pt x="2262" y="917"/>
                  <a:pt x="2262" y="917"/>
                </a:cubicBezTo>
                <a:cubicBezTo>
                  <a:pt x="2262" y="916"/>
                  <a:pt x="2262" y="916"/>
                  <a:pt x="2262" y="916"/>
                </a:cubicBezTo>
                <a:cubicBezTo>
                  <a:pt x="2263" y="916"/>
                  <a:pt x="2263" y="916"/>
                  <a:pt x="2263" y="916"/>
                </a:cubicBezTo>
                <a:cubicBezTo>
                  <a:pt x="2264" y="917"/>
                  <a:pt x="2264" y="917"/>
                  <a:pt x="2264" y="917"/>
                </a:cubicBezTo>
                <a:cubicBezTo>
                  <a:pt x="2267" y="917"/>
                  <a:pt x="2267" y="917"/>
                  <a:pt x="2267" y="917"/>
                </a:cubicBezTo>
                <a:cubicBezTo>
                  <a:pt x="2268" y="916"/>
                  <a:pt x="2268" y="916"/>
                  <a:pt x="2268" y="916"/>
                </a:cubicBezTo>
                <a:cubicBezTo>
                  <a:pt x="2267" y="915"/>
                  <a:pt x="2267" y="915"/>
                  <a:pt x="2267" y="915"/>
                </a:cubicBezTo>
                <a:cubicBezTo>
                  <a:pt x="2266" y="916"/>
                  <a:pt x="2266" y="916"/>
                  <a:pt x="2266" y="916"/>
                </a:cubicBezTo>
                <a:cubicBezTo>
                  <a:pt x="2265" y="916"/>
                  <a:pt x="2265" y="916"/>
                  <a:pt x="2265" y="916"/>
                </a:cubicBezTo>
                <a:cubicBezTo>
                  <a:pt x="2267" y="914"/>
                  <a:pt x="2267" y="914"/>
                  <a:pt x="2267" y="914"/>
                </a:cubicBezTo>
                <a:cubicBezTo>
                  <a:pt x="2267" y="913"/>
                  <a:pt x="2267" y="913"/>
                  <a:pt x="2267" y="913"/>
                </a:cubicBezTo>
                <a:close/>
                <a:moveTo>
                  <a:pt x="2195" y="915"/>
                </a:moveTo>
                <a:cubicBezTo>
                  <a:pt x="2195" y="915"/>
                  <a:pt x="2195" y="915"/>
                  <a:pt x="2194" y="914"/>
                </a:cubicBezTo>
                <a:cubicBezTo>
                  <a:pt x="2194" y="914"/>
                  <a:pt x="2194" y="914"/>
                  <a:pt x="2193" y="915"/>
                </a:cubicBezTo>
                <a:cubicBezTo>
                  <a:pt x="2193" y="915"/>
                  <a:pt x="2193" y="915"/>
                  <a:pt x="2193" y="916"/>
                </a:cubicBezTo>
                <a:cubicBezTo>
                  <a:pt x="2193" y="916"/>
                  <a:pt x="2193" y="916"/>
                  <a:pt x="2195" y="916"/>
                </a:cubicBezTo>
                <a:cubicBezTo>
                  <a:pt x="2195" y="916"/>
                  <a:pt x="2195" y="916"/>
                  <a:pt x="2195" y="915"/>
                </a:cubicBezTo>
                <a:close/>
                <a:moveTo>
                  <a:pt x="2193" y="904"/>
                </a:moveTo>
                <a:cubicBezTo>
                  <a:pt x="2192" y="904"/>
                  <a:pt x="2192" y="904"/>
                  <a:pt x="2192" y="904"/>
                </a:cubicBezTo>
                <a:cubicBezTo>
                  <a:pt x="2191" y="905"/>
                  <a:pt x="2191" y="905"/>
                  <a:pt x="2191" y="905"/>
                </a:cubicBezTo>
                <a:cubicBezTo>
                  <a:pt x="2192" y="905"/>
                  <a:pt x="2192" y="905"/>
                  <a:pt x="2192" y="905"/>
                </a:cubicBezTo>
                <a:cubicBezTo>
                  <a:pt x="2193" y="904"/>
                  <a:pt x="2193" y="904"/>
                  <a:pt x="2193" y="904"/>
                </a:cubicBezTo>
                <a:close/>
                <a:moveTo>
                  <a:pt x="2192" y="912"/>
                </a:moveTo>
                <a:cubicBezTo>
                  <a:pt x="2192" y="912"/>
                  <a:pt x="2192" y="912"/>
                  <a:pt x="2192" y="913"/>
                </a:cubicBezTo>
                <a:cubicBezTo>
                  <a:pt x="2192" y="913"/>
                  <a:pt x="2192" y="913"/>
                  <a:pt x="2193" y="913"/>
                </a:cubicBezTo>
                <a:cubicBezTo>
                  <a:pt x="2193" y="913"/>
                  <a:pt x="2193" y="913"/>
                  <a:pt x="2194" y="913"/>
                </a:cubicBezTo>
                <a:cubicBezTo>
                  <a:pt x="2194" y="913"/>
                  <a:pt x="2194" y="913"/>
                  <a:pt x="2195" y="912"/>
                </a:cubicBezTo>
                <a:cubicBezTo>
                  <a:pt x="2195" y="912"/>
                  <a:pt x="2195" y="912"/>
                  <a:pt x="2194" y="912"/>
                </a:cubicBezTo>
                <a:cubicBezTo>
                  <a:pt x="2194" y="912"/>
                  <a:pt x="2194" y="912"/>
                  <a:pt x="2194" y="911"/>
                </a:cubicBezTo>
                <a:cubicBezTo>
                  <a:pt x="2194" y="911"/>
                  <a:pt x="2194" y="911"/>
                  <a:pt x="2192" y="912"/>
                </a:cubicBezTo>
                <a:close/>
                <a:moveTo>
                  <a:pt x="2193" y="922"/>
                </a:moveTo>
                <a:cubicBezTo>
                  <a:pt x="2193" y="922"/>
                  <a:pt x="2193" y="922"/>
                  <a:pt x="2194" y="923"/>
                </a:cubicBezTo>
                <a:cubicBezTo>
                  <a:pt x="2194" y="923"/>
                  <a:pt x="2194" y="923"/>
                  <a:pt x="2195" y="923"/>
                </a:cubicBezTo>
                <a:cubicBezTo>
                  <a:pt x="2195" y="923"/>
                  <a:pt x="2195" y="923"/>
                  <a:pt x="2195" y="921"/>
                </a:cubicBezTo>
                <a:cubicBezTo>
                  <a:pt x="2195" y="921"/>
                  <a:pt x="2195" y="921"/>
                  <a:pt x="2194" y="920"/>
                </a:cubicBezTo>
                <a:cubicBezTo>
                  <a:pt x="2194" y="920"/>
                  <a:pt x="2194" y="920"/>
                  <a:pt x="2193" y="921"/>
                </a:cubicBezTo>
                <a:cubicBezTo>
                  <a:pt x="2193" y="921"/>
                  <a:pt x="2193" y="921"/>
                  <a:pt x="2193" y="922"/>
                </a:cubicBezTo>
                <a:close/>
                <a:moveTo>
                  <a:pt x="2187" y="909"/>
                </a:moveTo>
                <a:cubicBezTo>
                  <a:pt x="2187" y="909"/>
                  <a:pt x="2187" y="909"/>
                  <a:pt x="2188" y="910"/>
                </a:cubicBezTo>
                <a:cubicBezTo>
                  <a:pt x="2188" y="910"/>
                  <a:pt x="2188" y="910"/>
                  <a:pt x="2189" y="911"/>
                </a:cubicBezTo>
                <a:cubicBezTo>
                  <a:pt x="2189" y="911"/>
                  <a:pt x="2189" y="911"/>
                  <a:pt x="2189" y="912"/>
                </a:cubicBezTo>
                <a:cubicBezTo>
                  <a:pt x="2189" y="912"/>
                  <a:pt x="2189" y="912"/>
                  <a:pt x="2188" y="913"/>
                </a:cubicBezTo>
                <a:cubicBezTo>
                  <a:pt x="2188" y="913"/>
                  <a:pt x="2188" y="913"/>
                  <a:pt x="2189" y="914"/>
                </a:cubicBezTo>
                <a:cubicBezTo>
                  <a:pt x="2189" y="914"/>
                  <a:pt x="2189" y="914"/>
                  <a:pt x="2190" y="914"/>
                </a:cubicBezTo>
                <a:cubicBezTo>
                  <a:pt x="2190" y="914"/>
                  <a:pt x="2190" y="914"/>
                  <a:pt x="2191" y="913"/>
                </a:cubicBezTo>
                <a:cubicBezTo>
                  <a:pt x="2191" y="913"/>
                  <a:pt x="2191" y="913"/>
                  <a:pt x="2191" y="912"/>
                </a:cubicBezTo>
                <a:cubicBezTo>
                  <a:pt x="2191" y="912"/>
                  <a:pt x="2191" y="912"/>
                  <a:pt x="2190" y="911"/>
                </a:cubicBezTo>
                <a:cubicBezTo>
                  <a:pt x="2190" y="911"/>
                  <a:pt x="2190" y="911"/>
                  <a:pt x="2190" y="910"/>
                </a:cubicBezTo>
                <a:cubicBezTo>
                  <a:pt x="2190" y="910"/>
                  <a:pt x="2190" y="910"/>
                  <a:pt x="2189" y="909"/>
                </a:cubicBezTo>
                <a:cubicBezTo>
                  <a:pt x="2189" y="909"/>
                  <a:pt x="2189" y="909"/>
                  <a:pt x="2188" y="909"/>
                </a:cubicBezTo>
                <a:cubicBezTo>
                  <a:pt x="2188" y="909"/>
                  <a:pt x="2188" y="909"/>
                  <a:pt x="2187" y="909"/>
                </a:cubicBezTo>
                <a:close/>
                <a:moveTo>
                  <a:pt x="2184" y="902"/>
                </a:moveTo>
                <a:cubicBezTo>
                  <a:pt x="2184" y="904"/>
                  <a:pt x="2184" y="904"/>
                  <a:pt x="2184" y="904"/>
                </a:cubicBezTo>
                <a:cubicBezTo>
                  <a:pt x="2184" y="905"/>
                  <a:pt x="2184" y="905"/>
                  <a:pt x="2184" y="905"/>
                </a:cubicBezTo>
                <a:cubicBezTo>
                  <a:pt x="2185" y="907"/>
                  <a:pt x="2185" y="907"/>
                  <a:pt x="2185" y="907"/>
                </a:cubicBezTo>
                <a:cubicBezTo>
                  <a:pt x="2186" y="907"/>
                  <a:pt x="2186" y="907"/>
                  <a:pt x="2186" y="907"/>
                </a:cubicBezTo>
                <a:cubicBezTo>
                  <a:pt x="2187" y="906"/>
                  <a:pt x="2187" y="906"/>
                  <a:pt x="2187" y="906"/>
                </a:cubicBezTo>
                <a:cubicBezTo>
                  <a:pt x="2188" y="906"/>
                  <a:pt x="2188" y="906"/>
                  <a:pt x="2188" y="906"/>
                </a:cubicBezTo>
                <a:cubicBezTo>
                  <a:pt x="2188" y="904"/>
                  <a:pt x="2188" y="904"/>
                  <a:pt x="2188" y="904"/>
                </a:cubicBezTo>
                <a:cubicBezTo>
                  <a:pt x="2188" y="903"/>
                  <a:pt x="2188" y="903"/>
                  <a:pt x="2188" y="903"/>
                </a:cubicBezTo>
                <a:cubicBezTo>
                  <a:pt x="2188" y="902"/>
                  <a:pt x="2188" y="902"/>
                  <a:pt x="2188" y="902"/>
                </a:cubicBezTo>
                <a:cubicBezTo>
                  <a:pt x="2187" y="901"/>
                  <a:pt x="2187" y="901"/>
                  <a:pt x="2187" y="901"/>
                </a:cubicBezTo>
                <a:cubicBezTo>
                  <a:pt x="2187" y="902"/>
                  <a:pt x="2187" y="902"/>
                  <a:pt x="2187" y="902"/>
                </a:cubicBezTo>
                <a:cubicBezTo>
                  <a:pt x="2187" y="903"/>
                  <a:pt x="2187" y="903"/>
                  <a:pt x="2187" y="903"/>
                </a:cubicBezTo>
                <a:cubicBezTo>
                  <a:pt x="2186" y="903"/>
                  <a:pt x="2186" y="903"/>
                  <a:pt x="2186" y="903"/>
                </a:cubicBezTo>
                <a:cubicBezTo>
                  <a:pt x="2185" y="900"/>
                  <a:pt x="2185" y="900"/>
                  <a:pt x="2185" y="900"/>
                </a:cubicBezTo>
                <a:cubicBezTo>
                  <a:pt x="2185" y="899"/>
                  <a:pt x="2185" y="899"/>
                  <a:pt x="2185" y="899"/>
                </a:cubicBezTo>
                <a:cubicBezTo>
                  <a:pt x="2184" y="902"/>
                  <a:pt x="2184" y="902"/>
                  <a:pt x="2184" y="902"/>
                </a:cubicBezTo>
                <a:close/>
                <a:moveTo>
                  <a:pt x="2195" y="908"/>
                </a:moveTo>
                <a:cubicBezTo>
                  <a:pt x="2195" y="908"/>
                  <a:pt x="2195" y="908"/>
                  <a:pt x="2195" y="907"/>
                </a:cubicBezTo>
                <a:cubicBezTo>
                  <a:pt x="2195" y="907"/>
                  <a:pt x="2195" y="907"/>
                  <a:pt x="2194" y="906"/>
                </a:cubicBezTo>
                <a:cubicBezTo>
                  <a:pt x="2194" y="908"/>
                  <a:pt x="2194" y="908"/>
                  <a:pt x="2194" y="908"/>
                </a:cubicBezTo>
                <a:cubicBezTo>
                  <a:pt x="2194" y="908"/>
                  <a:pt x="2194" y="908"/>
                  <a:pt x="2194" y="909"/>
                </a:cubicBezTo>
                <a:cubicBezTo>
                  <a:pt x="2194" y="909"/>
                  <a:pt x="2194" y="909"/>
                  <a:pt x="2195" y="909"/>
                </a:cubicBezTo>
                <a:cubicBezTo>
                  <a:pt x="2195" y="909"/>
                  <a:pt x="2195" y="909"/>
                  <a:pt x="2195" y="908"/>
                </a:cubicBezTo>
                <a:close/>
                <a:moveTo>
                  <a:pt x="2198" y="930"/>
                </a:moveTo>
                <a:cubicBezTo>
                  <a:pt x="2198" y="930"/>
                  <a:pt x="2198" y="930"/>
                  <a:pt x="2197" y="929"/>
                </a:cubicBezTo>
                <a:cubicBezTo>
                  <a:pt x="2197" y="929"/>
                  <a:pt x="2197" y="929"/>
                  <a:pt x="2197" y="931"/>
                </a:cubicBezTo>
                <a:cubicBezTo>
                  <a:pt x="2197" y="931"/>
                  <a:pt x="2197" y="931"/>
                  <a:pt x="2198" y="932"/>
                </a:cubicBezTo>
                <a:cubicBezTo>
                  <a:pt x="2198" y="932"/>
                  <a:pt x="2198" y="932"/>
                  <a:pt x="2198" y="930"/>
                </a:cubicBezTo>
                <a:close/>
                <a:moveTo>
                  <a:pt x="2145" y="861"/>
                </a:moveTo>
                <a:cubicBezTo>
                  <a:pt x="2145" y="861"/>
                  <a:pt x="2145" y="861"/>
                  <a:pt x="2144" y="863"/>
                </a:cubicBezTo>
                <a:cubicBezTo>
                  <a:pt x="2144" y="863"/>
                  <a:pt x="2144" y="863"/>
                  <a:pt x="2146" y="865"/>
                </a:cubicBezTo>
                <a:cubicBezTo>
                  <a:pt x="2146" y="865"/>
                  <a:pt x="2146" y="865"/>
                  <a:pt x="2147" y="865"/>
                </a:cubicBezTo>
                <a:cubicBezTo>
                  <a:pt x="2147" y="865"/>
                  <a:pt x="2147" y="865"/>
                  <a:pt x="2149" y="865"/>
                </a:cubicBezTo>
                <a:cubicBezTo>
                  <a:pt x="2149" y="865"/>
                  <a:pt x="2149" y="865"/>
                  <a:pt x="2150" y="866"/>
                </a:cubicBezTo>
                <a:cubicBezTo>
                  <a:pt x="2150" y="866"/>
                  <a:pt x="2150" y="866"/>
                  <a:pt x="2151" y="866"/>
                </a:cubicBezTo>
                <a:cubicBezTo>
                  <a:pt x="2151" y="866"/>
                  <a:pt x="2151" y="866"/>
                  <a:pt x="2152" y="865"/>
                </a:cubicBezTo>
                <a:cubicBezTo>
                  <a:pt x="2152" y="865"/>
                  <a:pt x="2152" y="865"/>
                  <a:pt x="2151" y="864"/>
                </a:cubicBezTo>
                <a:cubicBezTo>
                  <a:pt x="2151" y="864"/>
                  <a:pt x="2151" y="864"/>
                  <a:pt x="2150" y="863"/>
                </a:cubicBezTo>
                <a:cubicBezTo>
                  <a:pt x="2150" y="863"/>
                  <a:pt x="2150" y="863"/>
                  <a:pt x="2148" y="862"/>
                </a:cubicBezTo>
                <a:cubicBezTo>
                  <a:pt x="2148" y="862"/>
                  <a:pt x="2148" y="862"/>
                  <a:pt x="2146" y="862"/>
                </a:cubicBezTo>
                <a:cubicBezTo>
                  <a:pt x="2146" y="862"/>
                  <a:pt x="2146" y="862"/>
                  <a:pt x="2145" y="861"/>
                </a:cubicBezTo>
                <a:close/>
                <a:moveTo>
                  <a:pt x="2146" y="877"/>
                </a:moveTo>
                <a:cubicBezTo>
                  <a:pt x="2146" y="877"/>
                  <a:pt x="2146" y="877"/>
                  <a:pt x="2146" y="878"/>
                </a:cubicBezTo>
                <a:cubicBezTo>
                  <a:pt x="2146" y="878"/>
                  <a:pt x="2146" y="878"/>
                  <a:pt x="2147" y="878"/>
                </a:cubicBezTo>
                <a:cubicBezTo>
                  <a:pt x="2147" y="878"/>
                  <a:pt x="2147" y="878"/>
                  <a:pt x="2148" y="878"/>
                </a:cubicBezTo>
                <a:cubicBezTo>
                  <a:pt x="2148" y="878"/>
                  <a:pt x="2148" y="878"/>
                  <a:pt x="2149" y="878"/>
                </a:cubicBezTo>
                <a:cubicBezTo>
                  <a:pt x="2149" y="878"/>
                  <a:pt x="2149" y="878"/>
                  <a:pt x="2148" y="877"/>
                </a:cubicBezTo>
                <a:cubicBezTo>
                  <a:pt x="2148" y="877"/>
                  <a:pt x="2148" y="877"/>
                  <a:pt x="2147" y="877"/>
                </a:cubicBezTo>
                <a:cubicBezTo>
                  <a:pt x="2147" y="877"/>
                  <a:pt x="2147" y="877"/>
                  <a:pt x="2146" y="877"/>
                </a:cubicBezTo>
                <a:close/>
                <a:moveTo>
                  <a:pt x="2132" y="853"/>
                </a:moveTo>
                <a:cubicBezTo>
                  <a:pt x="2131" y="852"/>
                  <a:pt x="2131" y="852"/>
                  <a:pt x="2131" y="852"/>
                </a:cubicBezTo>
                <a:cubicBezTo>
                  <a:pt x="2130" y="853"/>
                  <a:pt x="2130" y="853"/>
                  <a:pt x="2130" y="853"/>
                </a:cubicBezTo>
                <a:cubicBezTo>
                  <a:pt x="2130" y="855"/>
                  <a:pt x="2130" y="855"/>
                  <a:pt x="2130" y="855"/>
                </a:cubicBezTo>
                <a:cubicBezTo>
                  <a:pt x="2131" y="855"/>
                  <a:pt x="2131" y="855"/>
                  <a:pt x="2131" y="855"/>
                </a:cubicBezTo>
                <a:cubicBezTo>
                  <a:pt x="2132" y="855"/>
                  <a:pt x="2132" y="855"/>
                  <a:pt x="2132" y="855"/>
                </a:cubicBezTo>
                <a:cubicBezTo>
                  <a:pt x="2132" y="856"/>
                  <a:pt x="2132" y="856"/>
                  <a:pt x="2132" y="856"/>
                </a:cubicBezTo>
                <a:cubicBezTo>
                  <a:pt x="2133" y="856"/>
                  <a:pt x="2133" y="856"/>
                  <a:pt x="2133" y="856"/>
                </a:cubicBezTo>
                <a:cubicBezTo>
                  <a:pt x="2134" y="855"/>
                  <a:pt x="2134" y="855"/>
                  <a:pt x="2134" y="855"/>
                </a:cubicBezTo>
                <a:cubicBezTo>
                  <a:pt x="2133" y="854"/>
                  <a:pt x="2133" y="854"/>
                  <a:pt x="2133" y="854"/>
                </a:cubicBezTo>
                <a:cubicBezTo>
                  <a:pt x="2132" y="854"/>
                  <a:pt x="2132" y="854"/>
                  <a:pt x="2132" y="854"/>
                </a:cubicBezTo>
                <a:cubicBezTo>
                  <a:pt x="2132" y="853"/>
                  <a:pt x="2132" y="853"/>
                  <a:pt x="2132" y="853"/>
                </a:cubicBezTo>
                <a:close/>
                <a:moveTo>
                  <a:pt x="2142" y="854"/>
                </a:moveTo>
                <a:cubicBezTo>
                  <a:pt x="2142" y="854"/>
                  <a:pt x="2142" y="854"/>
                  <a:pt x="2143" y="855"/>
                </a:cubicBezTo>
                <a:cubicBezTo>
                  <a:pt x="2143" y="855"/>
                  <a:pt x="2143" y="855"/>
                  <a:pt x="2144" y="855"/>
                </a:cubicBezTo>
                <a:cubicBezTo>
                  <a:pt x="2144" y="855"/>
                  <a:pt x="2144" y="855"/>
                  <a:pt x="2144" y="856"/>
                </a:cubicBezTo>
                <a:cubicBezTo>
                  <a:pt x="2144" y="856"/>
                  <a:pt x="2144" y="856"/>
                  <a:pt x="2145" y="856"/>
                </a:cubicBezTo>
                <a:cubicBezTo>
                  <a:pt x="2145" y="856"/>
                  <a:pt x="2145" y="856"/>
                  <a:pt x="2145" y="855"/>
                </a:cubicBezTo>
                <a:cubicBezTo>
                  <a:pt x="2145" y="855"/>
                  <a:pt x="2145" y="855"/>
                  <a:pt x="2146" y="855"/>
                </a:cubicBezTo>
                <a:cubicBezTo>
                  <a:pt x="2146" y="855"/>
                  <a:pt x="2146" y="855"/>
                  <a:pt x="2143" y="852"/>
                </a:cubicBezTo>
                <a:cubicBezTo>
                  <a:pt x="2143" y="852"/>
                  <a:pt x="2143" y="852"/>
                  <a:pt x="2141" y="851"/>
                </a:cubicBezTo>
                <a:cubicBezTo>
                  <a:pt x="2141" y="851"/>
                  <a:pt x="2141" y="851"/>
                  <a:pt x="2140" y="850"/>
                </a:cubicBezTo>
                <a:cubicBezTo>
                  <a:pt x="2140" y="850"/>
                  <a:pt x="2140" y="850"/>
                  <a:pt x="2137" y="850"/>
                </a:cubicBezTo>
                <a:cubicBezTo>
                  <a:pt x="2139" y="851"/>
                  <a:pt x="2139" y="851"/>
                  <a:pt x="2139" y="851"/>
                </a:cubicBezTo>
                <a:cubicBezTo>
                  <a:pt x="2139" y="851"/>
                  <a:pt x="2139" y="851"/>
                  <a:pt x="2142" y="854"/>
                </a:cubicBezTo>
                <a:close/>
                <a:moveTo>
                  <a:pt x="2151" y="857"/>
                </a:moveTo>
                <a:cubicBezTo>
                  <a:pt x="2152" y="858"/>
                  <a:pt x="2152" y="858"/>
                  <a:pt x="2152" y="858"/>
                </a:cubicBezTo>
                <a:cubicBezTo>
                  <a:pt x="2152" y="860"/>
                  <a:pt x="2152" y="860"/>
                  <a:pt x="2152" y="860"/>
                </a:cubicBezTo>
                <a:cubicBezTo>
                  <a:pt x="2154" y="862"/>
                  <a:pt x="2154" y="862"/>
                  <a:pt x="2154" y="862"/>
                </a:cubicBezTo>
                <a:cubicBezTo>
                  <a:pt x="2155" y="863"/>
                  <a:pt x="2155" y="863"/>
                  <a:pt x="2155" y="863"/>
                </a:cubicBezTo>
                <a:cubicBezTo>
                  <a:pt x="2156" y="864"/>
                  <a:pt x="2156" y="864"/>
                  <a:pt x="2156" y="864"/>
                </a:cubicBezTo>
                <a:cubicBezTo>
                  <a:pt x="2157" y="864"/>
                  <a:pt x="2157" y="864"/>
                  <a:pt x="2157" y="864"/>
                </a:cubicBezTo>
                <a:cubicBezTo>
                  <a:pt x="2157" y="863"/>
                  <a:pt x="2157" y="863"/>
                  <a:pt x="2157" y="863"/>
                </a:cubicBezTo>
                <a:cubicBezTo>
                  <a:pt x="2156" y="861"/>
                  <a:pt x="2156" y="861"/>
                  <a:pt x="2156" y="861"/>
                </a:cubicBezTo>
                <a:cubicBezTo>
                  <a:pt x="2155" y="861"/>
                  <a:pt x="2155" y="861"/>
                  <a:pt x="2155" y="861"/>
                </a:cubicBezTo>
                <a:cubicBezTo>
                  <a:pt x="2154" y="860"/>
                  <a:pt x="2154" y="860"/>
                  <a:pt x="2154" y="860"/>
                </a:cubicBezTo>
                <a:cubicBezTo>
                  <a:pt x="2153" y="858"/>
                  <a:pt x="2153" y="858"/>
                  <a:pt x="2153" y="858"/>
                </a:cubicBezTo>
                <a:cubicBezTo>
                  <a:pt x="2153" y="857"/>
                  <a:pt x="2153" y="857"/>
                  <a:pt x="2153" y="857"/>
                </a:cubicBezTo>
                <a:cubicBezTo>
                  <a:pt x="2152" y="855"/>
                  <a:pt x="2152" y="855"/>
                  <a:pt x="2152" y="855"/>
                </a:cubicBezTo>
                <a:cubicBezTo>
                  <a:pt x="2150" y="855"/>
                  <a:pt x="2150" y="855"/>
                  <a:pt x="2150" y="855"/>
                </a:cubicBezTo>
                <a:cubicBezTo>
                  <a:pt x="2150" y="856"/>
                  <a:pt x="2150" y="856"/>
                  <a:pt x="2150" y="856"/>
                </a:cubicBezTo>
                <a:cubicBezTo>
                  <a:pt x="2151" y="856"/>
                  <a:pt x="2151" y="856"/>
                  <a:pt x="2151" y="856"/>
                </a:cubicBezTo>
                <a:cubicBezTo>
                  <a:pt x="2151" y="857"/>
                  <a:pt x="2151" y="857"/>
                  <a:pt x="2151" y="857"/>
                </a:cubicBezTo>
                <a:close/>
                <a:moveTo>
                  <a:pt x="2156" y="868"/>
                </a:moveTo>
                <a:cubicBezTo>
                  <a:pt x="2156" y="868"/>
                  <a:pt x="2156" y="868"/>
                  <a:pt x="2154" y="868"/>
                </a:cubicBezTo>
                <a:cubicBezTo>
                  <a:pt x="2154" y="868"/>
                  <a:pt x="2154" y="868"/>
                  <a:pt x="2155" y="869"/>
                </a:cubicBezTo>
                <a:cubicBezTo>
                  <a:pt x="2155" y="869"/>
                  <a:pt x="2155" y="869"/>
                  <a:pt x="2155" y="870"/>
                </a:cubicBezTo>
                <a:cubicBezTo>
                  <a:pt x="2155" y="870"/>
                  <a:pt x="2155" y="870"/>
                  <a:pt x="2157" y="872"/>
                </a:cubicBezTo>
                <a:cubicBezTo>
                  <a:pt x="2157" y="872"/>
                  <a:pt x="2157" y="872"/>
                  <a:pt x="2159" y="873"/>
                </a:cubicBezTo>
                <a:cubicBezTo>
                  <a:pt x="2159" y="873"/>
                  <a:pt x="2159" y="873"/>
                  <a:pt x="2160" y="873"/>
                </a:cubicBezTo>
                <a:cubicBezTo>
                  <a:pt x="2160" y="873"/>
                  <a:pt x="2160" y="873"/>
                  <a:pt x="2160" y="872"/>
                </a:cubicBezTo>
                <a:cubicBezTo>
                  <a:pt x="2160" y="872"/>
                  <a:pt x="2160" y="872"/>
                  <a:pt x="2160" y="871"/>
                </a:cubicBezTo>
                <a:cubicBezTo>
                  <a:pt x="2160" y="871"/>
                  <a:pt x="2160" y="871"/>
                  <a:pt x="2159" y="870"/>
                </a:cubicBezTo>
                <a:cubicBezTo>
                  <a:pt x="2159" y="870"/>
                  <a:pt x="2159" y="870"/>
                  <a:pt x="2157" y="870"/>
                </a:cubicBezTo>
                <a:cubicBezTo>
                  <a:pt x="2157" y="870"/>
                  <a:pt x="2157" y="870"/>
                  <a:pt x="2156" y="868"/>
                </a:cubicBezTo>
                <a:close/>
                <a:moveTo>
                  <a:pt x="2149" y="860"/>
                </a:moveTo>
                <a:cubicBezTo>
                  <a:pt x="2148" y="859"/>
                  <a:pt x="2148" y="859"/>
                  <a:pt x="2148" y="859"/>
                </a:cubicBezTo>
                <a:cubicBezTo>
                  <a:pt x="2148" y="860"/>
                  <a:pt x="2148" y="860"/>
                  <a:pt x="2148" y="860"/>
                </a:cubicBezTo>
                <a:cubicBezTo>
                  <a:pt x="2150" y="861"/>
                  <a:pt x="2150" y="861"/>
                  <a:pt x="2150" y="861"/>
                </a:cubicBezTo>
                <a:cubicBezTo>
                  <a:pt x="2149" y="860"/>
                  <a:pt x="2149" y="860"/>
                  <a:pt x="2149" y="860"/>
                </a:cubicBezTo>
                <a:close/>
                <a:moveTo>
                  <a:pt x="2131" y="857"/>
                </a:moveTo>
                <a:cubicBezTo>
                  <a:pt x="2131" y="857"/>
                  <a:pt x="2131" y="857"/>
                  <a:pt x="2131" y="856"/>
                </a:cubicBezTo>
                <a:cubicBezTo>
                  <a:pt x="2131" y="856"/>
                  <a:pt x="2131" y="856"/>
                  <a:pt x="2130" y="856"/>
                </a:cubicBezTo>
                <a:cubicBezTo>
                  <a:pt x="2130" y="856"/>
                  <a:pt x="2130" y="856"/>
                  <a:pt x="2131" y="857"/>
                </a:cubicBezTo>
                <a:close/>
                <a:moveTo>
                  <a:pt x="2125" y="844"/>
                </a:moveTo>
                <a:cubicBezTo>
                  <a:pt x="2126" y="846"/>
                  <a:pt x="2126" y="846"/>
                  <a:pt x="2126" y="846"/>
                </a:cubicBezTo>
                <a:cubicBezTo>
                  <a:pt x="2128" y="847"/>
                  <a:pt x="2128" y="847"/>
                  <a:pt x="2128" y="847"/>
                </a:cubicBezTo>
                <a:cubicBezTo>
                  <a:pt x="2129" y="848"/>
                  <a:pt x="2129" y="848"/>
                  <a:pt x="2129" y="848"/>
                </a:cubicBezTo>
                <a:cubicBezTo>
                  <a:pt x="2131" y="849"/>
                  <a:pt x="2131" y="849"/>
                  <a:pt x="2131" y="849"/>
                </a:cubicBezTo>
                <a:cubicBezTo>
                  <a:pt x="2132" y="849"/>
                  <a:pt x="2132" y="849"/>
                  <a:pt x="2132" y="849"/>
                </a:cubicBezTo>
                <a:cubicBezTo>
                  <a:pt x="2132" y="848"/>
                  <a:pt x="2132" y="848"/>
                  <a:pt x="2132" y="848"/>
                </a:cubicBezTo>
                <a:cubicBezTo>
                  <a:pt x="2131" y="847"/>
                  <a:pt x="2131" y="847"/>
                  <a:pt x="2131" y="847"/>
                </a:cubicBezTo>
                <a:cubicBezTo>
                  <a:pt x="2130" y="846"/>
                  <a:pt x="2130" y="846"/>
                  <a:pt x="2130" y="846"/>
                </a:cubicBezTo>
                <a:cubicBezTo>
                  <a:pt x="2130" y="845"/>
                  <a:pt x="2130" y="845"/>
                  <a:pt x="2130" y="845"/>
                </a:cubicBezTo>
                <a:cubicBezTo>
                  <a:pt x="2129" y="845"/>
                  <a:pt x="2129" y="845"/>
                  <a:pt x="2129" y="845"/>
                </a:cubicBezTo>
                <a:cubicBezTo>
                  <a:pt x="2127" y="845"/>
                  <a:pt x="2127" y="845"/>
                  <a:pt x="2127" y="845"/>
                </a:cubicBezTo>
                <a:cubicBezTo>
                  <a:pt x="2126" y="843"/>
                  <a:pt x="2126" y="843"/>
                  <a:pt x="2126" y="843"/>
                </a:cubicBezTo>
                <a:cubicBezTo>
                  <a:pt x="2125" y="844"/>
                  <a:pt x="2125" y="844"/>
                  <a:pt x="2125" y="844"/>
                </a:cubicBezTo>
                <a:close/>
                <a:moveTo>
                  <a:pt x="2134" y="858"/>
                </a:moveTo>
                <a:cubicBezTo>
                  <a:pt x="2134" y="858"/>
                  <a:pt x="2134" y="858"/>
                  <a:pt x="2135" y="858"/>
                </a:cubicBezTo>
                <a:cubicBezTo>
                  <a:pt x="2135" y="858"/>
                  <a:pt x="2135" y="858"/>
                  <a:pt x="2135" y="857"/>
                </a:cubicBezTo>
                <a:cubicBezTo>
                  <a:pt x="2135" y="857"/>
                  <a:pt x="2135" y="857"/>
                  <a:pt x="2134" y="857"/>
                </a:cubicBezTo>
                <a:cubicBezTo>
                  <a:pt x="2134" y="857"/>
                  <a:pt x="2134" y="857"/>
                  <a:pt x="2134" y="858"/>
                </a:cubicBezTo>
                <a:close/>
                <a:moveTo>
                  <a:pt x="2184" y="872"/>
                </a:moveTo>
                <a:cubicBezTo>
                  <a:pt x="2184" y="872"/>
                  <a:pt x="2184" y="872"/>
                  <a:pt x="2183" y="871"/>
                </a:cubicBezTo>
                <a:cubicBezTo>
                  <a:pt x="2183" y="871"/>
                  <a:pt x="2183" y="871"/>
                  <a:pt x="2182" y="871"/>
                </a:cubicBezTo>
                <a:cubicBezTo>
                  <a:pt x="2182" y="871"/>
                  <a:pt x="2182" y="871"/>
                  <a:pt x="2181" y="872"/>
                </a:cubicBezTo>
                <a:cubicBezTo>
                  <a:pt x="2181" y="872"/>
                  <a:pt x="2181" y="872"/>
                  <a:pt x="2181" y="873"/>
                </a:cubicBezTo>
                <a:cubicBezTo>
                  <a:pt x="2181" y="873"/>
                  <a:pt x="2181" y="873"/>
                  <a:pt x="2183" y="873"/>
                </a:cubicBezTo>
                <a:cubicBezTo>
                  <a:pt x="2183" y="873"/>
                  <a:pt x="2183" y="873"/>
                  <a:pt x="2184" y="872"/>
                </a:cubicBezTo>
                <a:close/>
                <a:moveTo>
                  <a:pt x="2129" y="852"/>
                </a:moveTo>
                <a:cubicBezTo>
                  <a:pt x="2129" y="852"/>
                  <a:pt x="2129" y="852"/>
                  <a:pt x="2128" y="852"/>
                </a:cubicBezTo>
                <a:cubicBezTo>
                  <a:pt x="2128" y="853"/>
                  <a:pt x="2128" y="853"/>
                  <a:pt x="2128" y="853"/>
                </a:cubicBezTo>
                <a:cubicBezTo>
                  <a:pt x="2128" y="853"/>
                  <a:pt x="2128" y="853"/>
                  <a:pt x="2129" y="853"/>
                </a:cubicBezTo>
                <a:cubicBezTo>
                  <a:pt x="2129" y="853"/>
                  <a:pt x="2129" y="853"/>
                  <a:pt x="2130" y="853"/>
                </a:cubicBezTo>
                <a:cubicBezTo>
                  <a:pt x="2130" y="853"/>
                  <a:pt x="2130" y="853"/>
                  <a:pt x="2130" y="852"/>
                </a:cubicBezTo>
                <a:cubicBezTo>
                  <a:pt x="2130" y="852"/>
                  <a:pt x="2130" y="852"/>
                  <a:pt x="2129" y="852"/>
                </a:cubicBezTo>
                <a:close/>
                <a:moveTo>
                  <a:pt x="2126" y="841"/>
                </a:moveTo>
                <a:cubicBezTo>
                  <a:pt x="2124" y="843"/>
                  <a:pt x="2124" y="843"/>
                  <a:pt x="2124" y="843"/>
                </a:cubicBezTo>
                <a:cubicBezTo>
                  <a:pt x="2126" y="842"/>
                  <a:pt x="2126" y="842"/>
                  <a:pt x="2126" y="842"/>
                </a:cubicBezTo>
                <a:cubicBezTo>
                  <a:pt x="2126" y="841"/>
                  <a:pt x="2126" y="841"/>
                  <a:pt x="2126" y="841"/>
                </a:cubicBezTo>
                <a:close/>
                <a:moveTo>
                  <a:pt x="2126" y="851"/>
                </a:moveTo>
                <a:cubicBezTo>
                  <a:pt x="2126" y="851"/>
                  <a:pt x="2126" y="851"/>
                  <a:pt x="2126" y="852"/>
                </a:cubicBezTo>
                <a:cubicBezTo>
                  <a:pt x="2126" y="852"/>
                  <a:pt x="2126" y="852"/>
                  <a:pt x="2127" y="852"/>
                </a:cubicBezTo>
                <a:cubicBezTo>
                  <a:pt x="2127" y="852"/>
                  <a:pt x="2127" y="852"/>
                  <a:pt x="2127" y="851"/>
                </a:cubicBezTo>
                <a:cubicBezTo>
                  <a:pt x="2127" y="851"/>
                  <a:pt x="2127" y="851"/>
                  <a:pt x="2126" y="850"/>
                </a:cubicBezTo>
                <a:cubicBezTo>
                  <a:pt x="2126" y="850"/>
                  <a:pt x="2126" y="850"/>
                  <a:pt x="2126" y="851"/>
                </a:cubicBezTo>
                <a:close/>
                <a:moveTo>
                  <a:pt x="2089" y="865"/>
                </a:moveTo>
                <a:cubicBezTo>
                  <a:pt x="2089" y="865"/>
                  <a:pt x="2089" y="865"/>
                  <a:pt x="2089" y="866"/>
                </a:cubicBezTo>
                <a:cubicBezTo>
                  <a:pt x="2089" y="866"/>
                  <a:pt x="2089" y="866"/>
                  <a:pt x="2089" y="867"/>
                </a:cubicBezTo>
                <a:cubicBezTo>
                  <a:pt x="2089" y="867"/>
                  <a:pt x="2089" y="867"/>
                  <a:pt x="2090" y="867"/>
                </a:cubicBezTo>
                <a:cubicBezTo>
                  <a:pt x="2090" y="867"/>
                  <a:pt x="2090" y="867"/>
                  <a:pt x="2091" y="867"/>
                </a:cubicBezTo>
                <a:cubicBezTo>
                  <a:pt x="2091" y="867"/>
                  <a:pt x="2091" y="867"/>
                  <a:pt x="2092" y="866"/>
                </a:cubicBezTo>
                <a:cubicBezTo>
                  <a:pt x="2092" y="866"/>
                  <a:pt x="2092" y="866"/>
                  <a:pt x="2091" y="866"/>
                </a:cubicBezTo>
                <a:cubicBezTo>
                  <a:pt x="2091" y="866"/>
                  <a:pt x="2091" y="866"/>
                  <a:pt x="2090" y="866"/>
                </a:cubicBezTo>
                <a:cubicBezTo>
                  <a:pt x="2090" y="866"/>
                  <a:pt x="2090" y="866"/>
                  <a:pt x="2089" y="865"/>
                </a:cubicBezTo>
                <a:close/>
                <a:moveTo>
                  <a:pt x="2044" y="859"/>
                </a:moveTo>
                <a:cubicBezTo>
                  <a:pt x="2044" y="859"/>
                  <a:pt x="2044" y="859"/>
                  <a:pt x="2043" y="858"/>
                </a:cubicBezTo>
                <a:cubicBezTo>
                  <a:pt x="2041" y="857"/>
                  <a:pt x="2041" y="857"/>
                  <a:pt x="2041" y="857"/>
                </a:cubicBezTo>
                <a:cubicBezTo>
                  <a:pt x="2041" y="857"/>
                  <a:pt x="2041" y="857"/>
                  <a:pt x="2044" y="859"/>
                </a:cubicBezTo>
                <a:close/>
                <a:moveTo>
                  <a:pt x="2042" y="856"/>
                </a:moveTo>
                <a:cubicBezTo>
                  <a:pt x="2042" y="857"/>
                  <a:pt x="2042" y="857"/>
                  <a:pt x="2042" y="857"/>
                </a:cubicBezTo>
                <a:cubicBezTo>
                  <a:pt x="2043" y="856"/>
                  <a:pt x="2043" y="856"/>
                  <a:pt x="2043" y="856"/>
                </a:cubicBezTo>
                <a:cubicBezTo>
                  <a:pt x="2042" y="856"/>
                  <a:pt x="2042" y="856"/>
                  <a:pt x="2042" y="856"/>
                </a:cubicBezTo>
                <a:close/>
                <a:moveTo>
                  <a:pt x="2086" y="861"/>
                </a:moveTo>
                <a:cubicBezTo>
                  <a:pt x="2085" y="861"/>
                  <a:pt x="2085" y="861"/>
                  <a:pt x="2085" y="861"/>
                </a:cubicBezTo>
                <a:cubicBezTo>
                  <a:pt x="2084" y="862"/>
                  <a:pt x="2084" y="862"/>
                  <a:pt x="2084" y="862"/>
                </a:cubicBezTo>
                <a:cubicBezTo>
                  <a:pt x="2085" y="863"/>
                  <a:pt x="2085" y="863"/>
                  <a:pt x="2085" y="863"/>
                </a:cubicBezTo>
                <a:cubicBezTo>
                  <a:pt x="2086" y="863"/>
                  <a:pt x="2086" y="863"/>
                  <a:pt x="2086" y="863"/>
                </a:cubicBezTo>
                <a:cubicBezTo>
                  <a:pt x="2086" y="861"/>
                  <a:pt x="2086" y="861"/>
                  <a:pt x="2086" y="861"/>
                </a:cubicBezTo>
                <a:close/>
                <a:moveTo>
                  <a:pt x="2049" y="851"/>
                </a:moveTo>
                <a:cubicBezTo>
                  <a:pt x="2049" y="851"/>
                  <a:pt x="2049" y="851"/>
                  <a:pt x="2050" y="851"/>
                </a:cubicBezTo>
                <a:cubicBezTo>
                  <a:pt x="2050" y="851"/>
                  <a:pt x="2050" y="851"/>
                  <a:pt x="2050" y="850"/>
                </a:cubicBezTo>
                <a:cubicBezTo>
                  <a:pt x="2050" y="850"/>
                  <a:pt x="2050" y="850"/>
                  <a:pt x="2049" y="850"/>
                </a:cubicBezTo>
                <a:cubicBezTo>
                  <a:pt x="2049" y="850"/>
                  <a:pt x="2049" y="850"/>
                  <a:pt x="2049" y="851"/>
                </a:cubicBezTo>
                <a:close/>
                <a:moveTo>
                  <a:pt x="2100" y="860"/>
                </a:moveTo>
                <a:cubicBezTo>
                  <a:pt x="2100" y="861"/>
                  <a:pt x="2100" y="861"/>
                  <a:pt x="2100" y="861"/>
                </a:cubicBezTo>
                <a:cubicBezTo>
                  <a:pt x="2101" y="861"/>
                  <a:pt x="2101" y="861"/>
                  <a:pt x="2101" y="861"/>
                </a:cubicBezTo>
                <a:cubicBezTo>
                  <a:pt x="2102" y="862"/>
                  <a:pt x="2102" y="862"/>
                  <a:pt x="2102" y="862"/>
                </a:cubicBezTo>
                <a:cubicBezTo>
                  <a:pt x="2102" y="861"/>
                  <a:pt x="2102" y="861"/>
                  <a:pt x="2102" y="861"/>
                </a:cubicBezTo>
                <a:cubicBezTo>
                  <a:pt x="2100" y="859"/>
                  <a:pt x="2100" y="859"/>
                  <a:pt x="2100" y="859"/>
                </a:cubicBezTo>
                <a:cubicBezTo>
                  <a:pt x="2100" y="860"/>
                  <a:pt x="2100" y="860"/>
                  <a:pt x="2100" y="860"/>
                </a:cubicBezTo>
                <a:close/>
                <a:moveTo>
                  <a:pt x="2092" y="857"/>
                </a:moveTo>
                <a:cubicBezTo>
                  <a:pt x="2091" y="855"/>
                  <a:pt x="2091" y="855"/>
                  <a:pt x="2091" y="855"/>
                </a:cubicBezTo>
                <a:cubicBezTo>
                  <a:pt x="2090" y="856"/>
                  <a:pt x="2090" y="856"/>
                  <a:pt x="2090" y="856"/>
                </a:cubicBezTo>
                <a:cubicBezTo>
                  <a:pt x="2091" y="857"/>
                  <a:pt x="2091" y="857"/>
                  <a:pt x="2091" y="857"/>
                </a:cubicBezTo>
                <a:cubicBezTo>
                  <a:pt x="2091" y="858"/>
                  <a:pt x="2091" y="858"/>
                  <a:pt x="2091" y="858"/>
                </a:cubicBezTo>
                <a:cubicBezTo>
                  <a:pt x="2092" y="857"/>
                  <a:pt x="2092" y="857"/>
                  <a:pt x="2092" y="857"/>
                </a:cubicBezTo>
                <a:close/>
                <a:moveTo>
                  <a:pt x="2087" y="862"/>
                </a:moveTo>
                <a:cubicBezTo>
                  <a:pt x="2087" y="863"/>
                  <a:pt x="2087" y="863"/>
                  <a:pt x="2087" y="863"/>
                </a:cubicBezTo>
                <a:cubicBezTo>
                  <a:pt x="2087" y="864"/>
                  <a:pt x="2087" y="864"/>
                  <a:pt x="2087" y="864"/>
                </a:cubicBezTo>
                <a:cubicBezTo>
                  <a:pt x="2088" y="864"/>
                  <a:pt x="2088" y="864"/>
                  <a:pt x="2088" y="864"/>
                </a:cubicBezTo>
                <a:cubicBezTo>
                  <a:pt x="2089" y="864"/>
                  <a:pt x="2089" y="864"/>
                  <a:pt x="2089" y="864"/>
                </a:cubicBezTo>
                <a:cubicBezTo>
                  <a:pt x="2089" y="863"/>
                  <a:pt x="2089" y="863"/>
                  <a:pt x="2089" y="863"/>
                </a:cubicBezTo>
                <a:cubicBezTo>
                  <a:pt x="2088" y="863"/>
                  <a:pt x="2088" y="863"/>
                  <a:pt x="2088" y="863"/>
                </a:cubicBezTo>
                <a:cubicBezTo>
                  <a:pt x="2087" y="862"/>
                  <a:pt x="2087" y="862"/>
                  <a:pt x="2087" y="862"/>
                </a:cubicBezTo>
                <a:close/>
                <a:moveTo>
                  <a:pt x="2103" y="876"/>
                </a:moveTo>
                <a:cubicBezTo>
                  <a:pt x="2105" y="877"/>
                  <a:pt x="2105" y="877"/>
                  <a:pt x="2105" y="877"/>
                </a:cubicBezTo>
                <a:cubicBezTo>
                  <a:pt x="2104" y="876"/>
                  <a:pt x="2104" y="876"/>
                  <a:pt x="2104" y="876"/>
                </a:cubicBezTo>
                <a:cubicBezTo>
                  <a:pt x="2103" y="876"/>
                  <a:pt x="2103" y="876"/>
                  <a:pt x="2103" y="876"/>
                </a:cubicBezTo>
                <a:close/>
                <a:moveTo>
                  <a:pt x="2114" y="833"/>
                </a:moveTo>
                <a:cubicBezTo>
                  <a:pt x="2113" y="833"/>
                  <a:pt x="2113" y="833"/>
                  <a:pt x="2113" y="833"/>
                </a:cubicBezTo>
                <a:cubicBezTo>
                  <a:pt x="2113" y="834"/>
                  <a:pt x="2113" y="834"/>
                  <a:pt x="2113" y="834"/>
                </a:cubicBezTo>
                <a:cubicBezTo>
                  <a:pt x="2114" y="835"/>
                  <a:pt x="2114" y="835"/>
                  <a:pt x="2114" y="835"/>
                </a:cubicBezTo>
                <a:cubicBezTo>
                  <a:pt x="2114" y="833"/>
                  <a:pt x="2114" y="833"/>
                  <a:pt x="2114" y="833"/>
                </a:cubicBezTo>
                <a:close/>
                <a:moveTo>
                  <a:pt x="2112" y="829"/>
                </a:moveTo>
                <a:cubicBezTo>
                  <a:pt x="2112" y="829"/>
                  <a:pt x="2112" y="829"/>
                  <a:pt x="2112" y="830"/>
                </a:cubicBezTo>
                <a:cubicBezTo>
                  <a:pt x="2112" y="830"/>
                  <a:pt x="2112" y="830"/>
                  <a:pt x="2111" y="830"/>
                </a:cubicBezTo>
                <a:cubicBezTo>
                  <a:pt x="2111" y="830"/>
                  <a:pt x="2111" y="830"/>
                  <a:pt x="2111" y="831"/>
                </a:cubicBezTo>
                <a:cubicBezTo>
                  <a:pt x="2111" y="831"/>
                  <a:pt x="2111" y="831"/>
                  <a:pt x="2112" y="831"/>
                </a:cubicBezTo>
                <a:cubicBezTo>
                  <a:pt x="2112" y="831"/>
                  <a:pt x="2112" y="831"/>
                  <a:pt x="2113" y="830"/>
                </a:cubicBezTo>
                <a:cubicBezTo>
                  <a:pt x="2113" y="830"/>
                  <a:pt x="2113" y="830"/>
                  <a:pt x="2112" y="829"/>
                </a:cubicBezTo>
                <a:close/>
                <a:moveTo>
                  <a:pt x="2073" y="856"/>
                </a:moveTo>
                <a:cubicBezTo>
                  <a:pt x="2073" y="856"/>
                  <a:pt x="2073" y="856"/>
                  <a:pt x="2074" y="857"/>
                </a:cubicBezTo>
                <a:cubicBezTo>
                  <a:pt x="2074" y="857"/>
                  <a:pt x="2074" y="857"/>
                  <a:pt x="2074" y="859"/>
                </a:cubicBezTo>
                <a:cubicBezTo>
                  <a:pt x="2074" y="859"/>
                  <a:pt x="2074" y="859"/>
                  <a:pt x="2076" y="860"/>
                </a:cubicBezTo>
                <a:cubicBezTo>
                  <a:pt x="2076" y="860"/>
                  <a:pt x="2076" y="860"/>
                  <a:pt x="2077" y="860"/>
                </a:cubicBezTo>
                <a:cubicBezTo>
                  <a:pt x="2077" y="860"/>
                  <a:pt x="2077" y="860"/>
                  <a:pt x="2078" y="860"/>
                </a:cubicBezTo>
                <a:cubicBezTo>
                  <a:pt x="2078" y="860"/>
                  <a:pt x="2078" y="860"/>
                  <a:pt x="2079" y="860"/>
                </a:cubicBezTo>
                <a:cubicBezTo>
                  <a:pt x="2079" y="860"/>
                  <a:pt x="2079" y="860"/>
                  <a:pt x="2079" y="861"/>
                </a:cubicBezTo>
                <a:cubicBezTo>
                  <a:pt x="2079" y="861"/>
                  <a:pt x="2079" y="861"/>
                  <a:pt x="2078" y="862"/>
                </a:cubicBezTo>
                <a:cubicBezTo>
                  <a:pt x="2078" y="862"/>
                  <a:pt x="2078" y="862"/>
                  <a:pt x="2078" y="863"/>
                </a:cubicBezTo>
                <a:cubicBezTo>
                  <a:pt x="2078" y="863"/>
                  <a:pt x="2078" y="863"/>
                  <a:pt x="2079" y="864"/>
                </a:cubicBezTo>
                <a:cubicBezTo>
                  <a:pt x="2079" y="864"/>
                  <a:pt x="2079" y="864"/>
                  <a:pt x="2081" y="864"/>
                </a:cubicBezTo>
                <a:cubicBezTo>
                  <a:pt x="2081" y="864"/>
                  <a:pt x="2081" y="864"/>
                  <a:pt x="2083" y="864"/>
                </a:cubicBezTo>
                <a:cubicBezTo>
                  <a:pt x="2083" y="864"/>
                  <a:pt x="2083" y="864"/>
                  <a:pt x="2084" y="864"/>
                </a:cubicBezTo>
                <a:cubicBezTo>
                  <a:pt x="2084" y="864"/>
                  <a:pt x="2084" y="864"/>
                  <a:pt x="2083" y="865"/>
                </a:cubicBezTo>
                <a:cubicBezTo>
                  <a:pt x="2083" y="865"/>
                  <a:pt x="2083" y="865"/>
                  <a:pt x="2081" y="865"/>
                </a:cubicBezTo>
                <a:cubicBezTo>
                  <a:pt x="2081" y="865"/>
                  <a:pt x="2081" y="865"/>
                  <a:pt x="2082" y="866"/>
                </a:cubicBezTo>
                <a:cubicBezTo>
                  <a:pt x="2082" y="866"/>
                  <a:pt x="2082" y="866"/>
                  <a:pt x="2083" y="867"/>
                </a:cubicBezTo>
                <a:cubicBezTo>
                  <a:pt x="2083" y="867"/>
                  <a:pt x="2083" y="867"/>
                  <a:pt x="2086" y="867"/>
                </a:cubicBezTo>
                <a:cubicBezTo>
                  <a:pt x="2086" y="867"/>
                  <a:pt x="2086" y="867"/>
                  <a:pt x="2088" y="868"/>
                </a:cubicBezTo>
                <a:cubicBezTo>
                  <a:pt x="2088" y="868"/>
                  <a:pt x="2088" y="868"/>
                  <a:pt x="2087" y="869"/>
                </a:cubicBezTo>
                <a:cubicBezTo>
                  <a:pt x="2087" y="869"/>
                  <a:pt x="2087" y="869"/>
                  <a:pt x="2086" y="868"/>
                </a:cubicBezTo>
                <a:cubicBezTo>
                  <a:pt x="2086" y="868"/>
                  <a:pt x="2086" y="868"/>
                  <a:pt x="2085" y="868"/>
                </a:cubicBezTo>
                <a:cubicBezTo>
                  <a:pt x="2085" y="868"/>
                  <a:pt x="2085" y="868"/>
                  <a:pt x="2085" y="869"/>
                </a:cubicBezTo>
                <a:cubicBezTo>
                  <a:pt x="2085" y="869"/>
                  <a:pt x="2085" y="869"/>
                  <a:pt x="2086" y="869"/>
                </a:cubicBezTo>
                <a:cubicBezTo>
                  <a:pt x="2086" y="869"/>
                  <a:pt x="2086" y="869"/>
                  <a:pt x="2087" y="870"/>
                </a:cubicBezTo>
                <a:cubicBezTo>
                  <a:pt x="2087" y="870"/>
                  <a:pt x="2087" y="870"/>
                  <a:pt x="2087" y="871"/>
                </a:cubicBezTo>
                <a:cubicBezTo>
                  <a:pt x="2087" y="871"/>
                  <a:pt x="2087" y="871"/>
                  <a:pt x="2085" y="871"/>
                </a:cubicBezTo>
                <a:cubicBezTo>
                  <a:pt x="2085" y="871"/>
                  <a:pt x="2085" y="871"/>
                  <a:pt x="2084" y="870"/>
                </a:cubicBezTo>
                <a:cubicBezTo>
                  <a:pt x="2084" y="870"/>
                  <a:pt x="2084" y="870"/>
                  <a:pt x="2083" y="870"/>
                </a:cubicBezTo>
                <a:cubicBezTo>
                  <a:pt x="2083" y="870"/>
                  <a:pt x="2083" y="870"/>
                  <a:pt x="2083" y="869"/>
                </a:cubicBezTo>
                <a:cubicBezTo>
                  <a:pt x="2083" y="869"/>
                  <a:pt x="2083" y="869"/>
                  <a:pt x="2082" y="869"/>
                </a:cubicBezTo>
                <a:cubicBezTo>
                  <a:pt x="2082" y="869"/>
                  <a:pt x="2082" y="869"/>
                  <a:pt x="2081" y="868"/>
                </a:cubicBezTo>
                <a:cubicBezTo>
                  <a:pt x="2081" y="868"/>
                  <a:pt x="2081" y="868"/>
                  <a:pt x="2080" y="869"/>
                </a:cubicBezTo>
                <a:cubicBezTo>
                  <a:pt x="2080" y="869"/>
                  <a:pt x="2080" y="869"/>
                  <a:pt x="2079" y="868"/>
                </a:cubicBezTo>
                <a:cubicBezTo>
                  <a:pt x="2079" y="868"/>
                  <a:pt x="2079" y="868"/>
                  <a:pt x="2077" y="868"/>
                </a:cubicBezTo>
                <a:cubicBezTo>
                  <a:pt x="2077" y="868"/>
                  <a:pt x="2077" y="868"/>
                  <a:pt x="2076" y="868"/>
                </a:cubicBezTo>
                <a:cubicBezTo>
                  <a:pt x="2076" y="868"/>
                  <a:pt x="2076" y="868"/>
                  <a:pt x="2075" y="867"/>
                </a:cubicBezTo>
                <a:cubicBezTo>
                  <a:pt x="2075" y="867"/>
                  <a:pt x="2075" y="867"/>
                  <a:pt x="2073" y="868"/>
                </a:cubicBezTo>
                <a:cubicBezTo>
                  <a:pt x="2073" y="868"/>
                  <a:pt x="2073" y="868"/>
                  <a:pt x="2072" y="867"/>
                </a:cubicBezTo>
                <a:cubicBezTo>
                  <a:pt x="2072" y="867"/>
                  <a:pt x="2072" y="867"/>
                  <a:pt x="2071" y="867"/>
                </a:cubicBezTo>
                <a:cubicBezTo>
                  <a:pt x="2071" y="867"/>
                  <a:pt x="2071" y="867"/>
                  <a:pt x="2070" y="867"/>
                </a:cubicBezTo>
                <a:cubicBezTo>
                  <a:pt x="2070" y="867"/>
                  <a:pt x="2070" y="867"/>
                  <a:pt x="2069" y="867"/>
                </a:cubicBezTo>
                <a:cubicBezTo>
                  <a:pt x="2069" y="867"/>
                  <a:pt x="2069" y="867"/>
                  <a:pt x="2068" y="866"/>
                </a:cubicBezTo>
                <a:cubicBezTo>
                  <a:pt x="2068" y="866"/>
                  <a:pt x="2068" y="866"/>
                  <a:pt x="2067" y="865"/>
                </a:cubicBezTo>
                <a:cubicBezTo>
                  <a:pt x="2067" y="865"/>
                  <a:pt x="2067" y="865"/>
                  <a:pt x="2065" y="862"/>
                </a:cubicBezTo>
                <a:cubicBezTo>
                  <a:pt x="2065" y="862"/>
                  <a:pt x="2065" y="862"/>
                  <a:pt x="2064" y="861"/>
                </a:cubicBezTo>
                <a:cubicBezTo>
                  <a:pt x="2064" y="861"/>
                  <a:pt x="2064" y="861"/>
                  <a:pt x="2064" y="860"/>
                </a:cubicBezTo>
                <a:cubicBezTo>
                  <a:pt x="2064" y="860"/>
                  <a:pt x="2064" y="860"/>
                  <a:pt x="2062" y="860"/>
                </a:cubicBezTo>
                <a:cubicBezTo>
                  <a:pt x="2062" y="860"/>
                  <a:pt x="2062" y="860"/>
                  <a:pt x="2062" y="859"/>
                </a:cubicBezTo>
                <a:cubicBezTo>
                  <a:pt x="2062" y="859"/>
                  <a:pt x="2062" y="859"/>
                  <a:pt x="2061" y="857"/>
                </a:cubicBezTo>
                <a:cubicBezTo>
                  <a:pt x="2061" y="857"/>
                  <a:pt x="2061" y="857"/>
                  <a:pt x="2060" y="855"/>
                </a:cubicBezTo>
                <a:cubicBezTo>
                  <a:pt x="2060" y="855"/>
                  <a:pt x="2060" y="855"/>
                  <a:pt x="2059" y="854"/>
                </a:cubicBezTo>
                <a:cubicBezTo>
                  <a:pt x="2059" y="854"/>
                  <a:pt x="2059" y="854"/>
                  <a:pt x="2058" y="854"/>
                </a:cubicBezTo>
                <a:cubicBezTo>
                  <a:pt x="2058" y="854"/>
                  <a:pt x="2058" y="854"/>
                  <a:pt x="2055" y="853"/>
                </a:cubicBezTo>
                <a:cubicBezTo>
                  <a:pt x="2055" y="853"/>
                  <a:pt x="2055" y="853"/>
                  <a:pt x="2054" y="852"/>
                </a:cubicBezTo>
                <a:cubicBezTo>
                  <a:pt x="2054" y="852"/>
                  <a:pt x="2054" y="852"/>
                  <a:pt x="2053" y="852"/>
                </a:cubicBezTo>
                <a:cubicBezTo>
                  <a:pt x="2053" y="852"/>
                  <a:pt x="2053" y="852"/>
                  <a:pt x="2052" y="851"/>
                </a:cubicBezTo>
                <a:cubicBezTo>
                  <a:pt x="2052" y="851"/>
                  <a:pt x="2052" y="851"/>
                  <a:pt x="2051" y="851"/>
                </a:cubicBezTo>
                <a:cubicBezTo>
                  <a:pt x="2051" y="851"/>
                  <a:pt x="2051" y="851"/>
                  <a:pt x="2051" y="850"/>
                </a:cubicBezTo>
                <a:cubicBezTo>
                  <a:pt x="2051" y="850"/>
                  <a:pt x="2051" y="850"/>
                  <a:pt x="2050" y="850"/>
                </a:cubicBezTo>
                <a:cubicBezTo>
                  <a:pt x="2050" y="850"/>
                  <a:pt x="2050" y="850"/>
                  <a:pt x="2049" y="849"/>
                </a:cubicBezTo>
                <a:cubicBezTo>
                  <a:pt x="2049" y="849"/>
                  <a:pt x="2049" y="849"/>
                  <a:pt x="2048" y="848"/>
                </a:cubicBezTo>
                <a:cubicBezTo>
                  <a:pt x="2048" y="848"/>
                  <a:pt x="2048" y="848"/>
                  <a:pt x="2048" y="850"/>
                </a:cubicBezTo>
                <a:cubicBezTo>
                  <a:pt x="2048" y="850"/>
                  <a:pt x="2048" y="850"/>
                  <a:pt x="2048" y="851"/>
                </a:cubicBezTo>
                <a:cubicBezTo>
                  <a:pt x="2048" y="851"/>
                  <a:pt x="2048" y="851"/>
                  <a:pt x="2047" y="850"/>
                </a:cubicBezTo>
                <a:cubicBezTo>
                  <a:pt x="2047" y="850"/>
                  <a:pt x="2047" y="850"/>
                  <a:pt x="2047" y="851"/>
                </a:cubicBezTo>
                <a:cubicBezTo>
                  <a:pt x="2047" y="851"/>
                  <a:pt x="2047" y="851"/>
                  <a:pt x="2046" y="851"/>
                </a:cubicBezTo>
                <a:cubicBezTo>
                  <a:pt x="2046" y="851"/>
                  <a:pt x="2046" y="851"/>
                  <a:pt x="2045" y="850"/>
                </a:cubicBezTo>
                <a:cubicBezTo>
                  <a:pt x="2045" y="850"/>
                  <a:pt x="2045" y="850"/>
                  <a:pt x="2045" y="849"/>
                </a:cubicBezTo>
                <a:cubicBezTo>
                  <a:pt x="2045" y="849"/>
                  <a:pt x="2045" y="849"/>
                  <a:pt x="2044" y="849"/>
                </a:cubicBezTo>
                <a:cubicBezTo>
                  <a:pt x="2044" y="849"/>
                  <a:pt x="2044" y="849"/>
                  <a:pt x="2044" y="850"/>
                </a:cubicBezTo>
                <a:cubicBezTo>
                  <a:pt x="2044" y="850"/>
                  <a:pt x="2044" y="850"/>
                  <a:pt x="2045" y="851"/>
                </a:cubicBezTo>
                <a:cubicBezTo>
                  <a:pt x="2045" y="851"/>
                  <a:pt x="2045" y="851"/>
                  <a:pt x="2044" y="852"/>
                </a:cubicBezTo>
                <a:cubicBezTo>
                  <a:pt x="2045" y="852"/>
                  <a:pt x="2045" y="852"/>
                  <a:pt x="2045" y="852"/>
                </a:cubicBezTo>
                <a:cubicBezTo>
                  <a:pt x="2045" y="853"/>
                  <a:pt x="2045" y="853"/>
                  <a:pt x="2045" y="853"/>
                </a:cubicBezTo>
                <a:cubicBezTo>
                  <a:pt x="2045" y="854"/>
                  <a:pt x="2045" y="854"/>
                  <a:pt x="2045" y="854"/>
                </a:cubicBezTo>
                <a:cubicBezTo>
                  <a:pt x="2044" y="853"/>
                  <a:pt x="2044" y="853"/>
                  <a:pt x="2044" y="853"/>
                </a:cubicBezTo>
                <a:cubicBezTo>
                  <a:pt x="2044" y="853"/>
                  <a:pt x="2044" y="853"/>
                  <a:pt x="2044" y="854"/>
                </a:cubicBezTo>
                <a:cubicBezTo>
                  <a:pt x="2044" y="854"/>
                  <a:pt x="2044" y="854"/>
                  <a:pt x="2043" y="854"/>
                </a:cubicBezTo>
                <a:cubicBezTo>
                  <a:pt x="2043" y="854"/>
                  <a:pt x="2043" y="854"/>
                  <a:pt x="2042" y="852"/>
                </a:cubicBezTo>
                <a:cubicBezTo>
                  <a:pt x="2042" y="852"/>
                  <a:pt x="2042" y="852"/>
                  <a:pt x="2041" y="853"/>
                </a:cubicBezTo>
                <a:cubicBezTo>
                  <a:pt x="2041" y="853"/>
                  <a:pt x="2041" y="853"/>
                  <a:pt x="2042" y="853"/>
                </a:cubicBezTo>
                <a:cubicBezTo>
                  <a:pt x="2042" y="853"/>
                  <a:pt x="2042" y="853"/>
                  <a:pt x="2042" y="854"/>
                </a:cubicBezTo>
                <a:cubicBezTo>
                  <a:pt x="2042" y="854"/>
                  <a:pt x="2042" y="854"/>
                  <a:pt x="2043" y="854"/>
                </a:cubicBezTo>
                <a:cubicBezTo>
                  <a:pt x="2043" y="854"/>
                  <a:pt x="2043" y="854"/>
                  <a:pt x="2043" y="855"/>
                </a:cubicBezTo>
                <a:cubicBezTo>
                  <a:pt x="2043" y="855"/>
                  <a:pt x="2043" y="855"/>
                  <a:pt x="2042" y="855"/>
                </a:cubicBezTo>
                <a:cubicBezTo>
                  <a:pt x="2042" y="855"/>
                  <a:pt x="2042" y="855"/>
                  <a:pt x="2041" y="855"/>
                </a:cubicBezTo>
                <a:cubicBezTo>
                  <a:pt x="2041" y="855"/>
                  <a:pt x="2041" y="855"/>
                  <a:pt x="2039" y="856"/>
                </a:cubicBezTo>
                <a:cubicBezTo>
                  <a:pt x="2039" y="856"/>
                  <a:pt x="2039" y="856"/>
                  <a:pt x="2038" y="856"/>
                </a:cubicBezTo>
                <a:cubicBezTo>
                  <a:pt x="2038" y="856"/>
                  <a:pt x="2038" y="856"/>
                  <a:pt x="2040" y="857"/>
                </a:cubicBezTo>
                <a:cubicBezTo>
                  <a:pt x="2040" y="857"/>
                  <a:pt x="2040" y="857"/>
                  <a:pt x="2042" y="858"/>
                </a:cubicBezTo>
                <a:cubicBezTo>
                  <a:pt x="2042" y="858"/>
                  <a:pt x="2042" y="858"/>
                  <a:pt x="2042" y="860"/>
                </a:cubicBezTo>
                <a:cubicBezTo>
                  <a:pt x="2042" y="860"/>
                  <a:pt x="2042" y="860"/>
                  <a:pt x="2041" y="861"/>
                </a:cubicBezTo>
                <a:cubicBezTo>
                  <a:pt x="2041" y="861"/>
                  <a:pt x="2041" y="861"/>
                  <a:pt x="2041" y="860"/>
                </a:cubicBezTo>
                <a:cubicBezTo>
                  <a:pt x="2041" y="860"/>
                  <a:pt x="2041" y="860"/>
                  <a:pt x="2040" y="861"/>
                </a:cubicBezTo>
                <a:cubicBezTo>
                  <a:pt x="2040" y="861"/>
                  <a:pt x="2040" y="861"/>
                  <a:pt x="2038" y="861"/>
                </a:cubicBezTo>
                <a:cubicBezTo>
                  <a:pt x="2038" y="861"/>
                  <a:pt x="2038" y="861"/>
                  <a:pt x="2037" y="862"/>
                </a:cubicBezTo>
                <a:cubicBezTo>
                  <a:pt x="2037" y="862"/>
                  <a:pt x="2037" y="862"/>
                  <a:pt x="2036" y="862"/>
                </a:cubicBezTo>
                <a:cubicBezTo>
                  <a:pt x="2036" y="862"/>
                  <a:pt x="2036" y="862"/>
                  <a:pt x="2035" y="861"/>
                </a:cubicBezTo>
                <a:cubicBezTo>
                  <a:pt x="2035" y="861"/>
                  <a:pt x="2035" y="861"/>
                  <a:pt x="2035" y="860"/>
                </a:cubicBezTo>
                <a:cubicBezTo>
                  <a:pt x="2035" y="860"/>
                  <a:pt x="2035" y="860"/>
                  <a:pt x="2034" y="861"/>
                </a:cubicBezTo>
                <a:cubicBezTo>
                  <a:pt x="2034" y="861"/>
                  <a:pt x="2034" y="861"/>
                  <a:pt x="2031" y="860"/>
                </a:cubicBezTo>
                <a:cubicBezTo>
                  <a:pt x="2031" y="860"/>
                  <a:pt x="2031" y="860"/>
                  <a:pt x="2030" y="861"/>
                </a:cubicBezTo>
                <a:cubicBezTo>
                  <a:pt x="2030" y="861"/>
                  <a:pt x="2030" y="861"/>
                  <a:pt x="2029" y="860"/>
                </a:cubicBezTo>
                <a:cubicBezTo>
                  <a:pt x="2029" y="860"/>
                  <a:pt x="2029" y="860"/>
                  <a:pt x="2027" y="860"/>
                </a:cubicBezTo>
                <a:cubicBezTo>
                  <a:pt x="2026" y="860"/>
                  <a:pt x="2026" y="860"/>
                  <a:pt x="2026" y="860"/>
                </a:cubicBezTo>
                <a:cubicBezTo>
                  <a:pt x="2025" y="860"/>
                  <a:pt x="2025" y="860"/>
                  <a:pt x="2025" y="860"/>
                </a:cubicBezTo>
                <a:cubicBezTo>
                  <a:pt x="2023" y="858"/>
                  <a:pt x="2023" y="858"/>
                  <a:pt x="2023" y="858"/>
                </a:cubicBezTo>
                <a:cubicBezTo>
                  <a:pt x="2023" y="857"/>
                  <a:pt x="2023" y="857"/>
                  <a:pt x="2023" y="857"/>
                </a:cubicBezTo>
                <a:cubicBezTo>
                  <a:pt x="2021" y="855"/>
                  <a:pt x="2021" y="855"/>
                  <a:pt x="2021" y="855"/>
                </a:cubicBezTo>
                <a:cubicBezTo>
                  <a:pt x="2021" y="854"/>
                  <a:pt x="2021" y="854"/>
                  <a:pt x="2021" y="854"/>
                </a:cubicBezTo>
                <a:cubicBezTo>
                  <a:pt x="2021" y="853"/>
                  <a:pt x="2021" y="853"/>
                  <a:pt x="2021" y="853"/>
                </a:cubicBezTo>
                <a:cubicBezTo>
                  <a:pt x="2020" y="854"/>
                  <a:pt x="2020" y="854"/>
                  <a:pt x="2020" y="854"/>
                </a:cubicBezTo>
                <a:cubicBezTo>
                  <a:pt x="2018" y="854"/>
                  <a:pt x="2018" y="854"/>
                  <a:pt x="2018" y="854"/>
                </a:cubicBezTo>
                <a:cubicBezTo>
                  <a:pt x="2017" y="854"/>
                  <a:pt x="2017" y="854"/>
                  <a:pt x="2017" y="854"/>
                </a:cubicBezTo>
                <a:cubicBezTo>
                  <a:pt x="2016" y="854"/>
                  <a:pt x="2016" y="854"/>
                  <a:pt x="2016" y="854"/>
                </a:cubicBezTo>
                <a:cubicBezTo>
                  <a:pt x="2014" y="854"/>
                  <a:pt x="2014" y="854"/>
                  <a:pt x="2014" y="854"/>
                </a:cubicBezTo>
                <a:cubicBezTo>
                  <a:pt x="2013" y="853"/>
                  <a:pt x="2013" y="853"/>
                  <a:pt x="2013" y="853"/>
                </a:cubicBezTo>
                <a:cubicBezTo>
                  <a:pt x="2014" y="853"/>
                  <a:pt x="2014" y="853"/>
                  <a:pt x="2014" y="853"/>
                </a:cubicBezTo>
                <a:cubicBezTo>
                  <a:pt x="2014" y="852"/>
                  <a:pt x="2014" y="852"/>
                  <a:pt x="2014" y="852"/>
                </a:cubicBezTo>
                <a:cubicBezTo>
                  <a:pt x="2014" y="852"/>
                  <a:pt x="2014" y="852"/>
                  <a:pt x="2013" y="852"/>
                </a:cubicBezTo>
                <a:cubicBezTo>
                  <a:pt x="2013" y="852"/>
                  <a:pt x="2013" y="852"/>
                  <a:pt x="2013" y="853"/>
                </a:cubicBezTo>
                <a:cubicBezTo>
                  <a:pt x="2013" y="853"/>
                  <a:pt x="2013" y="853"/>
                  <a:pt x="2012" y="854"/>
                </a:cubicBezTo>
                <a:cubicBezTo>
                  <a:pt x="2012" y="854"/>
                  <a:pt x="2012" y="854"/>
                  <a:pt x="2011" y="855"/>
                </a:cubicBezTo>
                <a:cubicBezTo>
                  <a:pt x="2011" y="855"/>
                  <a:pt x="2011" y="855"/>
                  <a:pt x="2010" y="855"/>
                </a:cubicBezTo>
                <a:cubicBezTo>
                  <a:pt x="2010" y="855"/>
                  <a:pt x="2010" y="855"/>
                  <a:pt x="2008" y="855"/>
                </a:cubicBezTo>
                <a:cubicBezTo>
                  <a:pt x="2008" y="855"/>
                  <a:pt x="2008" y="855"/>
                  <a:pt x="2007" y="855"/>
                </a:cubicBezTo>
                <a:cubicBezTo>
                  <a:pt x="2007" y="855"/>
                  <a:pt x="2007" y="855"/>
                  <a:pt x="2005" y="855"/>
                </a:cubicBezTo>
                <a:cubicBezTo>
                  <a:pt x="2005" y="855"/>
                  <a:pt x="2005" y="855"/>
                  <a:pt x="2008" y="853"/>
                </a:cubicBezTo>
                <a:cubicBezTo>
                  <a:pt x="2008" y="853"/>
                  <a:pt x="2008" y="853"/>
                  <a:pt x="2009" y="851"/>
                </a:cubicBezTo>
                <a:cubicBezTo>
                  <a:pt x="2009" y="851"/>
                  <a:pt x="2009" y="851"/>
                  <a:pt x="2009" y="850"/>
                </a:cubicBezTo>
                <a:cubicBezTo>
                  <a:pt x="2009" y="850"/>
                  <a:pt x="2009" y="850"/>
                  <a:pt x="2011" y="849"/>
                </a:cubicBezTo>
                <a:cubicBezTo>
                  <a:pt x="2011" y="849"/>
                  <a:pt x="2011" y="849"/>
                  <a:pt x="2013" y="849"/>
                </a:cubicBezTo>
                <a:cubicBezTo>
                  <a:pt x="2013" y="849"/>
                  <a:pt x="2013" y="849"/>
                  <a:pt x="2014" y="850"/>
                </a:cubicBezTo>
                <a:cubicBezTo>
                  <a:pt x="2014" y="850"/>
                  <a:pt x="2014" y="850"/>
                  <a:pt x="2014" y="851"/>
                </a:cubicBezTo>
                <a:cubicBezTo>
                  <a:pt x="2015" y="851"/>
                  <a:pt x="2015" y="851"/>
                  <a:pt x="2015" y="851"/>
                </a:cubicBezTo>
                <a:cubicBezTo>
                  <a:pt x="2015" y="849"/>
                  <a:pt x="2015" y="849"/>
                  <a:pt x="2015" y="849"/>
                </a:cubicBezTo>
                <a:cubicBezTo>
                  <a:pt x="2014" y="849"/>
                  <a:pt x="2014" y="849"/>
                  <a:pt x="2014" y="849"/>
                </a:cubicBezTo>
                <a:cubicBezTo>
                  <a:pt x="2013" y="848"/>
                  <a:pt x="2013" y="848"/>
                  <a:pt x="2013" y="848"/>
                </a:cubicBezTo>
                <a:cubicBezTo>
                  <a:pt x="2014" y="848"/>
                  <a:pt x="2014" y="848"/>
                  <a:pt x="2014" y="848"/>
                </a:cubicBezTo>
                <a:cubicBezTo>
                  <a:pt x="2015" y="848"/>
                  <a:pt x="2015" y="848"/>
                  <a:pt x="2015" y="848"/>
                </a:cubicBezTo>
                <a:cubicBezTo>
                  <a:pt x="2016" y="848"/>
                  <a:pt x="2016" y="848"/>
                  <a:pt x="2016" y="848"/>
                </a:cubicBezTo>
                <a:cubicBezTo>
                  <a:pt x="2017" y="848"/>
                  <a:pt x="2017" y="848"/>
                  <a:pt x="2017" y="848"/>
                </a:cubicBezTo>
                <a:cubicBezTo>
                  <a:pt x="2016" y="847"/>
                  <a:pt x="2016" y="847"/>
                  <a:pt x="2016" y="847"/>
                </a:cubicBezTo>
                <a:cubicBezTo>
                  <a:pt x="2014" y="848"/>
                  <a:pt x="2014" y="848"/>
                  <a:pt x="2014" y="848"/>
                </a:cubicBezTo>
                <a:cubicBezTo>
                  <a:pt x="2013" y="847"/>
                  <a:pt x="2013" y="847"/>
                  <a:pt x="2013" y="847"/>
                </a:cubicBezTo>
                <a:cubicBezTo>
                  <a:pt x="2012" y="846"/>
                  <a:pt x="2012" y="846"/>
                  <a:pt x="2012" y="846"/>
                </a:cubicBezTo>
                <a:cubicBezTo>
                  <a:pt x="2012" y="845"/>
                  <a:pt x="2012" y="845"/>
                  <a:pt x="2012" y="845"/>
                </a:cubicBezTo>
                <a:cubicBezTo>
                  <a:pt x="2013" y="845"/>
                  <a:pt x="2013" y="845"/>
                  <a:pt x="2013" y="845"/>
                </a:cubicBezTo>
                <a:cubicBezTo>
                  <a:pt x="2014" y="845"/>
                  <a:pt x="2014" y="845"/>
                  <a:pt x="2014" y="845"/>
                </a:cubicBezTo>
                <a:cubicBezTo>
                  <a:pt x="2012" y="844"/>
                  <a:pt x="2012" y="844"/>
                  <a:pt x="2012" y="844"/>
                </a:cubicBezTo>
                <a:cubicBezTo>
                  <a:pt x="2011" y="843"/>
                  <a:pt x="2011" y="843"/>
                  <a:pt x="2011" y="843"/>
                </a:cubicBezTo>
                <a:cubicBezTo>
                  <a:pt x="2010" y="842"/>
                  <a:pt x="2010" y="842"/>
                  <a:pt x="2010" y="842"/>
                </a:cubicBezTo>
                <a:cubicBezTo>
                  <a:pt x="2011" y="841"/>
                  <a:pt x="2011" y="841"/>
                  <a:pt x="2011" y="841"/>
                </a:cubicBezTo>
                <a:cubicBezTo>
                  <a:pt x="2009" y="839"/>
                  <a:pt x="2009" y="839"/>
                  <a:pt x="2009" y="839"/>
                </a:cubicBezTo>
                <a:cubicBezTo>
                  <a:pt x="2011" y="838"/>
                  <a:pt x="2011" y="838"/>
                  <a:pt x="2011" y="838"/>
                </a:cubicBezTo>
                <a:cubicBezTo>
                  <a:pt x="2009" y="838"/>
                  <a:pt x="2009" y="838"/>
                  <a:pt x="2009" y="838"/>
                </a:cubicBezTo>
                <a:cubicBezTo>
                  <a:pt x="2009" y="837"/>
                  <a:pt x="2009" y="837"/>
                  <a:pt x="2009" y="837"/>
                </a:cubicBezTo>
                <a:cubicBezTo>
                  <a:pt x="2009" y="836"/>
                  <a:pt x="2009" y="836"/>
                  <a:pt x="2009" y="836"/>
                </a:cubicBezTo>
                <a:cubicBezTo>
                  <a:pt x="2008" y="836"/>
                  <a:pt x="2008" y="836"/>
                  <a:pt x="2008" y="836"/>
                </a:cubicBezTo>
                <a:cubicBezTo>
                  <a:pt x="2008" y="835"/>
                  <a:pt x="2008" y="835"/>
                  <a:pt x="2008" y="835"/>
                </a:cubicBezTo>
                <a:cubicBezTo>
                  <a:pt x="2007" y="836"/>
                  <a:pt x="2007" y="836"/>
                  <a:pt x="2007" y="836"/>
                </a:cubicBezTo>
                <a:cubicBezTo>
                  <a:pt x="2006" y="835"/>
                  <a:pt x="2006" y="835"/>
                  <a:pt x="2006" y="835"/>
                </a:cubicBezTo>
                <a:cubicBezTo>
                  <a:pt x="2007" y="835"/>
                  <a:pt x="2007" y="835"/>
                  <a:pt x="2007" y="835"/>
                </a:cubicBezTo>
                <a:cubicBezTo>
                  <a:pt x="2007" y="835"/>
                  <a:pt x="2007" y="835"/>
                  <a:pt x="2007" y="834"/>
                </a:cubicBezTo>
                <a:cubicBezTo>
                  <a:pt x="2007" y="834"/>
                  <a:pt x="2007" y="834"/>
                  <a:pt x="2006" y="835"/>
                </a:cubicBezTo>
                <a:cubicBezTo>
                  <a:pt x="2005" y="835"/>
                  <a:pt x="2005" y="835"/>
                  <a:pt x="2005" y="835"/>
                </a:cubicBezTo>
                <a:cubicBezTo>
                  <a:pt x="2004" y="834"/>
                  <a:pt x="2004" y="834"/>
                  <a:pt x="2004" y="834"/>
                </a:cubicBezTo>
                <a:cubicBezTo>
                  <a:pt x="2003" y="833"/>
                  <a:pt x="2003" y="833"/>
                  <a:pt x="2003" y="833"/>
                </a:cubicBezTo>
                <a:cubicBezTo>
                  <a:pt x="2002" y="832"/>
                  <a:pt x="2002" y="832"/>
                  <a:pt x="2002" y="832"/>
                </a:cubicBezTo>
                <a:cubicBezTo>
                  <a:pt x="2000" y="832"/>
                  <a:pt x="2000" y="832"/>
                  <a:pt x="2000" y="832"/>
                </a:cubicBezTo>
                <a:cubicBezTo>
                  <a:pt x="1997" y="831"/>
                  <a:pt x="1997" y="831"/>
                  <a:pt x="1997" y="831"/>
                </a:cubicBezTo>
                <a:cubicBezTo>
                  <a:pt x="1993" y="830"/>
                  <a:pt x="1993" y="830"/>
                  <a:pt x="1993" y="830"/>
                </a:cubicBezTo>
                <a:cubicBezTo>
                  <a:pt x="1991" y="830"/>
                  <a:pt x="1991" y="830"/>
                  <a:pt x="1991" y="830"/>
                </a:cubicBezTo>
                <a:cubicBezTo>
                  <a:pt x="1990" y="829"/>
                  <a:pt x="1990" y="829"/>
                  <a:pt x="1990" y="829"/>
                </a:cubicBezTo>
                <a:cubicBezTo>
                  <a:pt x="1989" y="829"/>
                  <a:pt x="1989" y="829"/>
                  <a:pt x="1989" y="829"/>
                </a:cubicBezTo>
                <a:cubicBezTo>
                  <a:pt x="1989" y="828"/>
                  <a:pt x="1989" y="828"/>
                  <a:pt x="1989" y="828"/>
                </a:cubicBezTo>
                <a:cubicBezTo>
                  <a:pt x="1988" y="828"/>
                  <a:pt x="1988" y="828"/>
                  <a:pt x="1988" y="828"/>
                </a:cubicBezTo>
                <a:cubicBezTo>
                  <a:pt x="1988" y="827"/>
                  <a:pt x="1988" y="827"/>
                  <a:pt x="1988" y="827"/>
                </a:cubicBezTo>
                <a:cubicBezTo>
                  <a:pt x="1987" y="827"/>
                  <a:pt x="1987" y="827"/>
                  <a:pt x="1987" y="827"/>
                </a:cubicBezTo>
                <a:cubicBezTo>
                  <a:pt x="1986" y="827"/>
                  <a:pt x="1986" y="827"/>
                  <a:pt x="1986" y="827"/>
                </a:cubicBezTo>
                <a:cubicBezTo>
                  <a:pt x="1986" y="826"/>
                  <a:pt x="1986" y="826"/>
                  <a:pt x="1986" y="826"/>
                </a:cubicBezTo>
                <a:cubicBezTo>
                  <a:pt x="1985" y="827"/>
                  <a:pt x="1985" y="827"/>
                  <a:pt x="1985" y="827"/>
                </a:cubicBezTo>
                <a:cubicBezTo>
                  <a:pt x="1985" y="825"/>
                  <a:pt x="1985" y="825"/>
                  <a:pt x="1985" y="825"/>
                </a:cubicBezTo>
                <a:cubicBezTo>
                  <a:pt x="1984" y="825"/>
                  <a:pt x="1984" y="825"/>
                  <a:pt x="1984" y="825"/>
                </a:cubicBezTo>
                <a:cubicBezTo>
                  <a:pt x="1983" y="826"/>
                  <a:pt x="1983" y="826"/>
                  <a:pt x="1983" y="826"/>
                </a:cubicBezTo>
                <a:cubicBezTo>
                  <a:pt x="1983" y="825"/>
                  <a:pt x="1983" y="825"/>
                  <a:pt x="1983" y="825"/>
                </a:cubicBezTo>
                <a:cubicBezTo>
                  <a:pt x="1982" y="823"/>
                  <a:pt x="1982" y="823"/>
                  <a:pt x="1982" y="823"/>
                </a:cubicBezTo>
                <a:cubicBezTo>
                  <a:pt x="1982" y="822"/>
                  <a:pt x="1982" y="822"/>
                  <a:pt x="1982" y="822"/>
                </a:cubicBezTo>
                <a:cubicBezTo>
                  <a:pt x="1983" y="821"/>
                  <a:pt x="1983" y="821"/>
                  <a:pt x="1983" y="821"/>
                </a:cubicBezTo>
                <a:cubicBezTo>
                  <a:pt x="1983" y="820"/>
                  <a:pt x="1983" y="820"/>
                  <a:pt x="1983" y="820"/>
                </a:cubicBezTo>
                <a:cubicBezTo>
                  <a:pt x="1982" y="821"/>
                  <a:pt x="1982" y="821"/>
                  <a:pt x="1982" y="821"/>
                </a:cubicBezTo>
                <a:cubicBezTo>
                  <a:pt x="1981" y="822"/>
                  <a:pt x="1981" y="822"/>
                  <a:pt x="1981" y="822"/>
                </a:cubicBezTo>
                <a:cubicBezTo>
                  <a:pt x="1981" y="823"/>
                  <a:pt x="1981" y="823"/>
                  <a:pt x="1981" y="823"/>
                </a:cubicBezTo>
                <a:cubicBezTo>
                  <a:pt x="1980" y="825"/>
                  <a:pt x="1980" y="825"/>
                  <a:pt x="1980" y="825"/>
                </a:cubicBezTo>
                <a:cubicBezTo>
                  <a:pt x="1980" y="826"/>
                  <a:pt x="1980" y="826"/>
                  <a:pt x="1980" y="826"/>
                </a:cubicBezTo>
                <a:cubicBezTo>
                  <a:pt x="1979" y="828"/>
                  <a:pt x="1979" y="828"/>
                  <a:pt x="1979" y="828"/>
                </a:cubicBezTo>
                <a:cubicBezTo>
                  <a:pt x="1977" y="828"/>
                  <a:pt x="1977" y="828"/>
                  <a:pt x="1977" y="828"/>
                </a:cubicBezTo>
                <a:cubicBezTo>
                  <a:pt x="1976" y="828"/>
                  <a:pt x="1976" y="828"/>
                  <a:pt x="1976" y="828"/>
                </a:cubicBezTo>
                <a:cubicBezTo>
                  <a:pt x="1975" y="826"/>
                  <a:pt x="1975" y="826"/>
                  <a:pt x="1975" y="826"/>
                </a:cubicBezTo>
                <a:cubicBezTo>
                  <a:pt x="1975" y="825"/>
                  <a:pt x="1975" y="825"/>
                  <a:pt x="1975" y="825"/>
                </a:cubicBezTo>
                <a:cubicBezTo>
                  <a:pt x="1976" y="825"/>
                  <a:pt x="1976" y="825"/>
                  <a:pt x="1976" y="825"/>
                </a:cubicBezTo>
                <a:cubicBezTo>
                  <a:pt x="1976" y="824"/>
                  <a:pt x="1976" y="824"/>
                  <a:pt x="1976" y="824"/>
                </a:cubicBezTo>
                <a:cubicBezTo>
                  <a:pt x="1976" y="823"/>
                  <a:pt x="1976" y="823"/>
                  <a:pt x="1976" y="823"/>
                </a:cubicBezTo>
                <a:cubicBezTo>
                  <a:pt x="1975" y="823"/>
                  <a:pt x="1975" y="823"/>
                  <a:pt x="1975" y="823"/>
                </a:cubicBezTo>
                <a:cubicBezTo>
                  <a:pt x="1974" y="821"/>
                  <a:pt x="1974" y="821"/>
                  <a:pt x="1974" y="821"/>
                </a:cubicBezTo>
                <a:cubicBezTo>
                  <a:pt x="1973" y="821"/>
                  <a:pt x="1973" y="821"/>
                  <a:pt x="1973" y="821"/>
                </a:cubicBezTo>
                <a:cubicBezTo>
                  <a:pt x="1971" y="820"/>
                  <a:pt x="1971" y="820"/>
                  <a:pt x="1971" y="820"/>
                </a:cubicBezTo>
                <a:cubicBezTo>
                  <a:pt x="1972" y="819"/>
                  <a:pt x="1972" y="819"/>
                  <a:pt x="1972" y="819"/>
                </a:cubicBezTo>
                <a:cubicBezTo>
                  <a:pt x="1973" y="819"/>
                  <a:pt x="1973" y="819"/>
                  <a:pt x="1973" y="819"/>
                </a:cubicBezTo>
                <a:cubicBezTo>
                  <a:pt x="1974" y="819"/>
                  <a:pt x="1974" y="819"/>
                  <a:pt x="1974" y="819"/>
                </a:cubicBezTo>
                <a:cubicBezTo>
                  <a:pt x="1975" y="819"/>
                  <a:pt x="1975" y="819"/>
                  <a:pt x="1975" y="819"/>
                </a:cubicBezTo>
                <a:cubicBezTo>
                  <a:pt x="1976" y="820"/>
                  <a:pt x="1976" y="820"/>
                  <a:pt x="1976" y="820"/>
                </a:cubicBezTo>
                <a:cubicBezTo>
                  <a:pt x="1977" y="819"/>
                  <a:pt x="1977" y="819"/>
                  <a:pt x="1977" y="819"/>
                </a:cubicBezTo>
                <a:cubicBezTo>
                  <a:pt x="1978" y="818"/>
                  <a:pt x="1978" y="818"/>
                  <a:pt x="1978" y="818"/>
                </a:cubicBezTo>
                <a:cubicBezTo>
                  <a:pt x="1979" y="817"/>
                  <a:pt x="1979" y="817"/>
                  <a:pt x="1979" y="817"/>
                </a:cubicBezTo>
                <a:cubicBezTo>
                  <a:pt x="1981" y="818"/>
                  <a:pt x="1981" y="818"/>
                  <a:pt x="1981" y="818"/>
                </a:cubicBezTo>
                <a:cubicBezTo>
                  <a:pt x="1981" y="819"/>
                  <a:pt x="1981" y="819"/>
                  <a:pt x="1981" y="819"/>
                </a:cubicBezTo>
                <a:cubicBezTo>
                  <a:pt x="1982" y="818"/>
                  <a:pt x="1982" y="818"/>
                  <a:pt x="1982" y="818"/>
                </a:cubicBezTo>
                <a:cubicBezTo>
                  <a:pt x="1982" y="817"/>
                  <a:pt x="1982" y="817"/>
                  <a:pt x="1982" y="817"/>
                </a:cubicBezTo>
                <a:cubicBezTo>
                  <a:pt x="1983" y="817"/>
                  <a:pt x="1983" y="817"/>
                  <a:pt x="1983" y="817"/>
                </a:cubicBezTo>
                <a:cubicBezTo>
                  <a:pt x="1983" y="816"/>
                  <a:pt x="1983" y="816"/>
                  <a:pt x="1983" y="816"/>
                </a:cubicBezTo>
                <a:cubicBezTo>
                  <a:pt x="1983" y="815"/>
                  <a:pt x="1983" y="815"/>
                  <a:pt x="1983" y="815"/>
                </a:cubicBezTo>
                <a:cubicBezTo>
                  <a:pt x="1980" y="815"/>
                  <a:pt x="1980" y="815"/>
                  <a:pt x="1980" y="815"/>
                </a:cubicBezTo>
                <a:cubicBezTo>
                  <a:pt x="1979" y="816"/>
                  <a:pt x="1979" y="816"/>
                  <a:pt x="1979" y="816"/>
                </a:cubicBezTo>
                <a:cubicBezTo>
                  <a:pt x="1979" y="815"/>
                  <a:pt x="1979" y="815"/>
                  <a:pt x="1979" y="815"/>
                </a:cubicBezTo>
                <a:cubicBezTo>
                  <a:pt x="1977" y="816"/>
                  <a:pt x="1977" y="816"/>
                  <a:pt x="1977" y="816"/>
                </a:cubicBezTo>
                <a:cubicBezTo>
                  <a:pt x="1976" y="816"/>
                  <a:pt x="1976" y="816"/>
                  <a:pt x="1976" y="816"/>
                </a:cubicBezTo>
                <a:cubicBezTo>
                  <a:pt x="1975" y="816"/>
                  <a:pt x="1975" y="816"/>
                  <a:pt x="1975" y="816"/>
                </a:cubicBezTo>
                <a:cubicBezTo>
                  <a:pt x="1973" y="816"/>
                  <a:pt x="1973" y="816"/>
                  <a:pt x="1973" y="816"/>
                </a:cubicBezTo>
                <a:cubicBezTo>
                  <a:pt x="1972" y="816"/>
                  <a:pt x="1972" y="816"/>
                  <a:pt x="1972" y="816"/>
                </a:cubicBezTo>
                <a:cubicBezTo>
                  <a:pt x="1971" y="815"/>
                  <a:pt x="1971" y="815"/>
                  <a:pt x="1971" y="815"/>
                </a:cubicBezTo>
                <a:cubicBezTo>
                  <a:pt x="1971" y="813"/>
                  <a:pt x="1971" y="813"/>
                  <a:pt x="1971" y="813"/>
                </a:cubicBezTo>
                <a:cubicBezTo>
                  <a:pt x="1970" y="812"/>
                  <a:pt x="1970" y="812"/>
                  <a:pt x="1970" y="812"/>
                </a:cubicBezTo>
                <a:cubicBezTo>
                  <a:pt x="1968" y="811"/>
                  <a:pt x="1968" y="811"/>
                  <a:pt x="1968" y="811"/>
                </a:cubicBezTo>
                <a:cubicBezTo>
                  <a:pt x="1968" y="810"/>
                  <a:pt x="1968" y="810"/>
                  <a:pt x="1968" y="810"/>
                </a:cubicBezTo>
                <a:cubicBezTo>
                  <a:pt x="1967" y="810"/>
                  <a:pt x="1967" y="810"/>
                  <a:pt x="1967" y="810"/>
                </a:cubicBezTo>
                <a:cubicBezTo>
                  <a:pt x="1966" y="811"/>
                  <a:pt x="1966" y="811"/>
                  <a:pt x="1966" y="811"/>
                </a:cubicBezTo>
                <a:cubicBezTo>
                  <a:pt x="1965" y="811"/>
                  <a:pt x="1965" y="811"/>
                  <a:pt x="1965" y="811"/>
                </a:cubicBezTo>
                <a:cubicBezTo>
                  <a:pt x="1965" y="810"/>
                  <a:pt x="1965" y="810"/>
                  <a:pt x="1965" y="810"/>
                </a:cubicBezTo>
                <a:cubicBezTo>
                  <a:pt x="1967" y="809"/>
                  <a:pt x="1967" y="809"/>
                  <a:pt x="1967" y="809"/>
                </a:cubicBezTo>
                <a:cubicBezTo>
                  <a:pt x="1967" y="808"/>
                  <a:pt x="1967" y="808"/>
                  <a:pt x="1967" y="808"/>
                </a:cubicBezTo>
                <a:cubicBezTo>
                  <a:pt x="1966" y="807"/>
                  <a:pt x="1966" y="807"/>
                  <a:pt x="1966" y="807"/>
                </a:cubicBezTo>
                <a:cubicBezTo>
                  <a:pt x="1967" y="806"/>
                  <a:pt x="1967" y="806"/>
                  <a:pt x="1967" y="806"/>
                </a:cubicBezTo>
                <a:cubicBezTo>
                  <a:pt x="1969" y="806"/>
                  <a:pt x="1969" y="806"/>
                  <a:pt x="1969" y="806"/>
                </a:cubicBezTo>
                <a:cubicBezTo>
                  <a:pt x="1970" y="806"/>
                  <a:pt x="1970" y="806"/>
                  <a:pt x="1970" y="806"/>
                </a:cubicBezTo>
                <a:cubicBezTo>
                  <a:pt x="1971" y="805"/>
                  <a:pt x="1971" y="805"/>
                  <a:pt x="1971" y="805"/>
                </a:cubicBezTo>
                <a:cubicBezTo>
                  <a:pt x="1973" y="804"/>
                  <a:pt x="1973" y="804"/>
                  <a:pt x="1973" y="804"/>
                </a:cubicBezTo>
                <a:cubicBezTo>
                  <a:pt x="1975" y="803"/>
                  <a:pt x="1975" y="803"/>
                  <a:pt x="1975" y="803"/>
                </a:cubicBezTo>
                <a:cubicBezTo>
                  <a:pt x="1978" y="804"/>
                  <a:pt x="1978" y="804"/>
                  <a:pt x="1978" y="804"/>
                </a:cubicBezTo>
                <a:cubicBezTo>
                  <a:pt x="1980" y="806"/>
                  <a:pt x="1980" y="806"/>
                  <a:pt x="1980" y="806"/>
                </a:cubicBezTo>
                <a:cubicBezTo>
                  <a:pt x="1982" y="806"/>
                  <a:pt x="1982" y="806"/>
                  <a:pt x="1982" y="806"/>
                </a:cubicBezTo>
                <a:cubicBezTo>
                  <a:pt x="1984" y="806"/>
                  <a:pt x="1984" y="806"/>
                  <a:pt x="1984" y="806"/>
                </a:cubicBezTo>
                <a:cubicBezTo>
                  <a:pt x="1985" y="806"/>
                  <a:pt x="1985" y="806"/>
                  <a:pt x="1985" y="806"/>
                </a:cubicBezTo>
                <a:cubicBezTo>
                  <a:pt x="1984" y="807"/>
                  <a:pt x="1984" y="807"/>
                  <a:pt x="1984" y="807"/>
                </a:cubicBezTo>
                <a:cubicBezTo>
                  <a:pt x="1984" y="809"/>
                  <a:pt x="1984" y="809"/>
                  <a:pt x="1984" y="809"/>
                </a:cubicBezTo>
                <a:cubicBezTo>
                  <a:pt x="1986" y="809"/>
                  <a:pt x="1986" y="809"/>
                  <a:pt x="1986" y="809"/>
                </a:cubicBezTo>
                <a:cubicBezTo>
                  <a:pt x="1986" y="811"/>
                  <a:pt x="1986" y="811"/>
                  <a:pt x="1986" y="811"/>
                </a:cubicBezTo>
                <a:cubicBezTo>
                  <a:pt x="1985" y="812"/>
                  <a:pt x="1985" y="812"/>
                  <a:pt x="1985" y="812"/>
                </a:cubicBezTo>
                <a:cubicBezTo>
                  <a:pt x="1984" y="813"/>
                  <a:pt x="1984" y="813"/>
                  <a:pt x="1984" y="813"/>
                </a:cubicBezTo>
                <a:cubicBezTo>
                  <a:pt x="1985" y="815"/>
                  <a:pt x="1985" y="815"/>
                  <a:pt x="1985" y="815"/>
                </a:cubicBezTo>
                <a:cubicBezTo>
                  <a:pt x="1985" y="817"/>
                  <a:pt x="1985" y="817"/>
                  <a:pt x="1985" y="817"/>
                </a:cubicBezTo>
                <a:cubicBezTo>
                  <a:pt x="1986" y="819"/>
                  <a:pt x="1986" y="819"/>
                  <a:pt x="1986" y="819"/>
                </a:cubicBezTo>
                <a:cubicBezTo>
                  <a:pt x="1987" y="820"/>
                  <a:pt x="1987" y="820"/>
                  <a:pt x="1987" y="820"/>
                </a:cubicBezTo>
                <a:cubicBezTo>
                  <a:pt x="1987" y="818"/>
                  <a:pt x="1987" y="818"/>
                  <a:pt x="1987" y="818"/>
                </a:cubicBezTo>
                <a:cubicBezTo>
                  <a:pt x="1988" y="818"/>
                  <a:pt x="1988" y="818"/>
                  <a:pt x="1988" y="818"/>
                </a:cubicBezTo>
                <a:cubicBezTo>
                  <a:pt x="1988" y="819"/>
                  <a:pt x="1988" y="819"/>
                  <a:pt x="1988" y="819"/>
                </a:cubicBezTo>
                <a:cubicBezTo>
                  <a:pt x="1989" y="821"/>
                  <a:pt x="1989" y="821"/>
                  <a:pt x="1989" y="821"/>
                </a:cubicBezTo>
                <a:cubicBezTo>
                  <a:pt x="1991" y="823"/>
                  <a:pt x="1991" y="823"/>
                  <a:pt x="1991" y="823"/>
                </a:cubicBezTo>
                <a:cubicBezTo>
                  <a:pt x="1992" y="823"/>
                  <a:pt x="1992" y="823"/>
                  <a:pt x="1992" y="823"/>
                </a:cubicBezTo>
                <a:cubicBezTo>
                  <a:pt x="1993" y="823"/>
                  <a:pt x="1993" y="823"/>
                  <a:pt x="1993" y="823"/>
                </a:cubicBezTo>
                <a:cubicBezTo>
                  <a:pt x="1994" y="823"/>
                  <a:pt x="1994" y="823"/>
                  <a:pt x="1994" y="823"/>
                </a:cubicBezTo>
                <a:cubicBezTo>
                  <a:pt x="1994" y="822"/>
                  <a:pt x="1994" y="822"/>
                  <a:pt x="1994" y="822"/>
                </a:cubicBezTo>
                <a:cubicBezTo>
                  <a:pt x="1995" y="821"/>
                  <a:pt x="1995" y="821"/>
                  <a:pt x="1995" y="821"/>
                </a:cubicBezTo>
                <a:cubicBezTo>
                  <a:pt x="1996" y="821"/>
                  <a:pt x="1996" y="821"/>
                  <a:pt x="1996" y="821"/>
                </a:cubicBezTo>
                <a:cubicBezTo>
                  <a:pt x="1996" y="819"/>
                  <a:pt x="1996" y="819"/>
                  <a:pt x="1996" y="819"/>
                </a:cubicBezTo>
                <a:cubicBezTo>
                  <a:pt x="1996" y="818"/>
                  <a:pt x="1996" y="818"/>
                  <a:pt x="1996" y="818"/>
                </a:cubicBezTo>
                <a:cubicBezTo>
                  <a:pt x="1998" y="818"/>
                  <a:pt x="1998" y="818"/>
                  <a:pt x="1998" y="818"/>
                </a:cubicBezTo>
                <a:cubicBezTo>
                  <a:pt x="1999" y="817"/>
                  <a:pt x="1999" y="817"/>
                  <a:pt x="1999" y="817"/>
                </a:cubicBezTo>
                <a:cubicBezTo>
                  <a:pt x="1999" y="816"/>
                  <a:pt x="1999" y="816"/>
                  <a:pt x="1999" y="816"/>
                </a:cubicBezTo>
                <a:cubicBezTo>
                  <a:pt x="1999" y="815"/>
                  <a:pt x="1999" y="815"/>
                  <a:pt x="1999" y="815"/>
                </a:cubicBezTo>
                <a:cubicBezTo>
                  <a:pt x="2000" y="816"/>
                  <a:pt x="2000" y="816"/>
                  <a:pt x="2000" y="816"/>
                </a:cubicBezTo>
                <a:cubicBezTo>
                  <a:pt x="2001" y="816"/>
                  <a:pt x="2001" y="816"/>
                  <a:pt x="2001" y="816"/>
                </a:cubicBezTo>
                <a:cubicBezTo>
                  <a:pt x="2002" y="815"/>
                  <a:pt x="2002" y="815"/>
                  <a:pt x="2002" y="815"/>
                </a:cubicBezTo>
                <a:cubicBezTo>
                  <a:pt x="2004" y="815"/>
                  <a:pt x="2004" y="815"/>
                  <a:pt x="2004" y="815"/>
                </a:cubicBezTo>
                <a:cubicBezTo>
                  <a:pt x="2004" y="814"/>
                  <a:pt x="2004" y="814"/>
                  <a:pt x="2004" y="814"/>
                </a:cubicBezTo>
                <a:cubicBezTo>
                  <a:pt x="2003" y="813"/>
                  <a:pt x="2003" y="813"/>
                  <a:pt x="2003" y="813"/>
                </a:cubicBezTo>
                <a:cubicBezTo>
                  <a:pt x="2004" y="812"/>
                  <a:pt x="2004" y="812"/>
                  <a:pt x="2004" y="812"/>
                </a:cubicBezTo>
                <a:cubicBezTo>
                  <a:pt x="2007" y="810"/>
                  <a:pt x="2007" y="810"/>
                  <a:pt x="2007" y="810"/>
                </a:cubicBezTo>
                <a:cubicBezTo>
                  <a:pt x="2008" y="811"/>
                  <a:pt x="2008" y="811"/>
                  <a:pt x="2008" y="811"/>
                </a:cubicBezTo>
                <a:cubicBezTo>
                  <a:pt x="2009" y="811"/>
                  <a:pt x="2009" y="811"/>
                  <a:pt x="2009" y="811"/>
                </a:cubicBezTo>
                <a:cubicBezTo>
                  <a:pt x="2011" y="812"/>
                  <a:pt x="2011" y="812"/>
                  <a:pt x="2011" y="812"/>
                </a:cubicBezTo>
                <a:cubicBezTo>
                  <a:pt x="2013" y="813"/>
                  <a:pt x="2013" y="813"/>
                  <a:pt x="2013" y="813"/>
                </a:cubicBezTo>
                <a:cubicBezTo>
                  <a:pt x="2014" y="814"/>
                  <a:pt x="2014" y="814"/>
                  <a:pt x="2014" y="814"/>
                </a:cubicBezTo>
                <a:cubicBezTo>
                  <a:pt x="2016" y="814"/>
                  <a:pt x="2016" y="814"/>
                  <a:pt x="2016" y="814"/>
                </a:cubicBezTo>
                <a:cubicBezTo>
                  <a:pt x="2017" y="814"/>
                  <a:pt x="2017" y="814"/>
                  <a:pt x="2017" y="814"/>
                </a:cubicBezTo>
                <a:cubicBezTo>
                  <a:pt x="2021" y="816"/>
                  <a:pt x="2021" y="816"/>
                  <a:pt x="2021" y="816"/>
                </a:cubicBezTo>
                <a:cubicBezTo>
                  <a:pt x="2022" y="816"/>
                  <a:pt x="2022" y="816"/>
                  <a:pt x="2022" y="816"/>
                </a:cubicBezTo>
                <a:cubicBezTo>
                  <a:pt x="2023" y="816"/>
                  <a:pt x="2023" y="816"/>
                  <a:pt x="2023" y="816"/>
                </a:cubicBezTo>
                <a:cubicBezTo>
                  <a:pt x="2024" y="816"/>
                  <a:pt x="2024" y="816"/>
                  <a:pt x="2024" y="816"/>
                </a:cubicBezTo>
                <a:cubicBezTo>
                  <a:pt x="2025" y="816"/>
                  <a:pt x="2025" y="816"/>
                  <a:pt x="2025" y="816"/>
                </a:cubicBezTo>
                <a:cubicBezTo>
                  <a:pt x="2026" y="817"/>
                  <a:pt x="2026" y="817"/>
                  <a:pt x="2026" y="817"/>
                </a:cubicBezTo>
                <a:cubicBezTo>
                  <a:pt x="2026" y="818"/>
                  <a:pt x="2026" y="818"/>
                  <a:pt x="2026" y="818"/>
                </a:cubicBezTo>
                <a:cubicBezTo>
                  <a:pt x="2027" y="819"/>
                  <a:pt x="2027" y="819"/>
                  <a:pt x="2027" y="819"/>
                </a:cubicBezTo>
                <a:cubicBezTo>
                  <a:pt x="2028" y="818"/>
                  <a:pt x="2028" y="818"/>
                  <a:pt x="2028" y="818"/>
                </a:cubicBezTo>
                <a:cubicBezTo>
                  <a:pt x="2028" y="818"/>
                  <a:pt x="2028" y="818"/>
                  <a:pt x="2029" y="818"/>
                </a:cubicBezTo>
                <a:cubicBezTo>
                  <a:pt x="2029" y="818"/>
                  <a:pt x="2029" y="818"/>
                  <a:pt x="2031" y="819"/>
                </a:cubicBezTo>
                <a:cubicBezTo>
                  <a:pt x="2031" y="819"/>
                  <a:pt x="2031" y="819"/>
                  <a:pt x="2032" y="820"/>
                </a:cubicBezTo>
                <a:cubicBezTo>
                  <a:pt x="2032" y="820"/>
                  <a:pt x="2032" y="820"/>
                  <a:pt x="2033" y="820"/>
                </a:cubicBezTo>
                <a:cubicBezTo>
                  <a:pt x="2033" y="820"/>
                  <a:pt x="2033" y="820"/>
                  <a:pt x="2035" y="821"/>
                </a:cubicBezTo>
                <a:cubicBezTo>
                  <a:pt x="2035" y="821"/>
                  <a:pt x="2035" y="821"/>
                  <a:pt x="2036" y="821"/>
                </a:cubicBezTo>
                <a:cubicBezTo>
                  <a:pt x="2036" y="821"/>
                  <a:pt x="2036" y="821"/>
                  <a:pt x="2037" y="821"/>
                </a:cubicBezTo>
                <a:cubicBezTo>
                  <a:pt x="2037" y="821"/>
                  <a:pt x="2037" y="821"/>
                  <a:pt x="2037" y="822"/>
                </a:cubicBezTo>
                <a:cubicBezTo>
                  <a:pt x="2037" y="822"/>
                  <a:pt x="2037" y="822"/>
                  <a:pt x="2039" y="822"/>
                </a:cubicBezTo>
                <a:cubicBezTo>
                  <a:pt x="2039" y="822"/>
                  <a:pt x="2039" y="822"/>
                  <a:pt x="2042" y="823"/>
                </a:cubicBezTo>
                <a:cubicBezTo>
                  <a:pt x="2042" y="823"/>
                  <a:pt x="2042" y="823"/>
                  <a:pt x="2044" y="824"/>
                </a:cubicBezTo>
                <a:cubicBezTo>
                  <a:pt x="2044" y="824"/>
                  <a:pt x="2044" y="824"/>
                  <a:pt x="2046" y="824"/>
                </a:cubicBezTo>
                <a:cubicBezTo>
                  <a:pt x="2046" y="824"/>
                  <a:pt x="2046" y="824"/>
                  <a:pt x="2047" y="825"/>
                </a:cubicBezTo>
                <a:cubicBezTo>
                  <a:pt x="2047" y="825"/>
                  <a:pt x="2047" y="825"/>
                  <a:pt x="2048" y="826"/>
                </a:cubicBezTo>
                <a:cubicBezTo>
                  <a:pt x="2048" y="826"/>
                  <a:pt x="2048" y="826"/>
                  <a:pt x="2049" y="826"/>
                </a:cubicBezTo>
                <a:cubicBezTo>
                  <a:pt x="2049" y="826"/>
                  <a:pt x="2049" y="826"/>
                  <a:pt x="2050" y="826"/>
                </a:cubicBezTo>
                <a:cubicBezTo>
                  <a:pt x="2050" y="826"/>
                  <a:pt x="2050" y="826"/>
                  <a:pt x="2051" y="827"/>
                </a:cubicBezTo>
                <a:cubicBezTo>
                  <a:pt x="2051" y="827"/>
                  <a:pt x="2051" y="827"/>
                  <a:pt x="2052" y="827"/>
                </a:cubicBezTo>
                <a:cubicBezTo>
                  <a:pt x="2052" y="827"/>
                  <a:pt x="2052" y="827"/>
                  <a:pt x="2052" y="828"/>
                </a:cubicBezTo>
                <a:cubicBezTo>
                  <a:pt x="2052" y="828"/>
                  <a:pt x="2052" y="828"/>
                  <a:pt x="2054" y="829"/>
                </a:cubicBezTo>
                <a:cubicBezTo>
                  <a:pt x="2054" y="829"/>
                  <a:pt x="2054" y="829"/>
                  <a:pt x="2054" y="830"/>
                </a:cubicBezTo>
                <a:cubicBezTo>
                  <a:pt x="2054" y="830"/>
                  <a:pt x="2054" y="830"/>
                  <a:pt x="2055" y="830"/>
                </a:cubicBezTo>
                <a:cubicBezTo>
                  <a:pt x="2055" y="830"/>
                  <a:pt x="2055" y="830"/>
                  <a:pt x="2055" y="829"/>
                </a:cubicBezTo>
                <a:cubicBezTo>
                  <a:pt x="2055" y="829"/>
                  <a:pt x="2055" y="829"/>
                  <a:pt x="2058" y="832"/>
                </a:cubicBezTo>
                <a:cubicBezTo>
                  <a:pt x="2058" y="832"/>
                  <a:pt x="2058" y="832"/>
                  <a:pt x="2058" y="833"/>
                </a:cubicBezTo>
                <a:cubicBezTo>
                  <a:pt x="2058" y="833"/>
                  <a:pt x="2058" y="833"/>
                  <a:pt x="2058" y="834"/>
                </a:cubicBezTo>
                <a:cubicBezTo>
                  <a:pt x="2058" y="834"/>
                  <a:pt x="2058" y="834"/>
                  <a:pt x="2057" y="835"/>
                </a:cubicBezTo>
                <a:cubicBezTo>
                  <a:pt x="2057" y="835"/>
                  <a:pt x="2057" y="835"/>
                  <a:pt x="2058" y="836"/>
                </a:cubicBezTo>
                <a:cubicBezTo>
                  <a:pt x="2058" y="836"/>
                  <a:pt x="2058" y="836"/>
                  <a:pt x="2061" y="837"/>
                </a:cubicBezTo>
                <a:cubicBezTo>
                  <a:pt x="2061" y="837"/>
                  <a:pt x="2061" y="837"/>
                  <a:pt x="2062" y="837"/>
                </a:cubicBezTo>
                <a:cubicBezTo>
                  <a:pt x="2062" y="837"/>
                  <a:pt x="2062" y="837"/>
                  <a:pt x="2063" y="838"/>
                </a:cubicBezTo>
                <a:cubicBezTo>
                  <a:pt x="2063" y="838"/>
                  <a:pt x="2063" y="838"/>
                  <a:pt x="2065" y="839"/>
                </a:cubicBezTo>
                <a:cubicBezTo>
                  <a:pt x="2065" y="839"/>
                  <a:pt x="2065" y="839"/>
                  <a:pt x="2067" y="840"/>
                </a:cubicBezTo>
                <a:cubicBezTo>
                  <a:pt x="2067" y="840"/>
                  <a:pt x="2067" y="840"/>
                  <a:pt x="2069" y="840"/>
                </a:cubicBezTo>
                <a:cubicBezTo>
                  <a:pt x="2069" y="840"/>
                  <a:pt x="2069" y="840"/>
                  <a:pt x="2070" y="842"/>
                </a:cubicBezTo>
                <a:cubicBezTo>
                  <a:pt x="2070" y="842"/>
                  <a:pt x="2070" y="842"/>
                  <a:pt x="2071" y="843"/>
                </a:cubicBezTo>
                <a:cubicBezTo>
                  <a:pt x="2071" y="843"/>
                  <a:pt x="2071" y="843"/>
                  <a:pt x="2070" y="844"/>
                </a:cubicBezTo>
                <a:cubicBezTo>
                  <a:pt x="2070" y="844"/>
                  <a:pt x="2070" y="844"/>
                  <a:pt x="2068" y="845"/>
                </a:cubicBezTo>
                <a:cubicBezTo>
                  <a:pt x="2068" y="845"/>
                  <a:pt x="2068" y="845"/>
                  <a:pt x="2065" y="845"/>
                </a:cubicBezTo>
                <a:cubicBezTo>
                  <a:pt x="2065" y="845"/>
                  <a:pt x="2065" y="845"/>
                  <a:pt x="2065" y="846"/>
                </a:cubicBezTo>
                <a:cubicBezTo>
                  <a:pt x="2065" y="846"/>
                  <a:pt x="2065" y="846"/>
                  <a:pt x="2066" y="847"/>
                </a:cubicBezTo>
                <a:cubicBezTo>
                  <a:pt x="2066" y="847"/>
                  <a:pt x="2066" y="847"/>
                  <a:pt x="2067" y="848"/>
                </a:cubicBezTo>
                <a:cubicBezTo>
                  <a:pt x="2067" y="848"/>
                  <a:pt x="2067" y="848"/>
                  <a:pt x="2067" y="849"/>
                </a:cubicBezTo>
                <a:cubicBezTo>
                  <a:pt x="2067" y="849"/>
                  <a:pt x="2067" y="849"/>
                  <a:pt x="2068" y="851"/>
                </a:cubicBezTo>
                <a:cubicBezTo>
                  <a:pt x="2068" y="851"/>
                  <a:pt x="2068" y="851"/>
                  <a:pt x="2069" y="852"/>
                </a:cubicBezTo>
                <a:cubicBezTo>
                  <a:pt x="2069" y="852"/>
                  <a:pt x="2069" y="852"/>
                  <a:pt x="2070" y="852"/>
                </a:cubicBezTo>
                <a:cubicBezTo>
                  <a:pt x="2070" y="852"/>
                  <a:pt x="2070" y="852"/>
                  <a:pt x="2071" y="852"/>
                </a:cubicBezTo>
                <a:cubicBezTo>
                  <a:pt x="2071" y="852"/>
                  <a:pt x="2071" y="852"/>
                  <a:pt x="2072" y="853"/>
                </a:cubicBezTo>
                <a:cubicBezTo>
                  <a:pt x="2072" y="853"/>
                  <a:pt x="2072" y="853"/>
                  <a:pt x="2072" y="854"/>
                </a:cubicBezTo>
                <a:cubicBezTo>
                  <a:pt x="2072" y="854"/>
                  <a:pt x="2072" y="854"/>
                  <a:pt x="2073" y="856"/>
                </a:cubicBezTo>
                <a:close/>
                <a:moveTo>
                  <a:pt x="2033" y="852"/>
                </a:moveTo>
                <a:cubicBezTo>
                  <a:pt x="2033" y="852"/>
                  <a:pt x="2033" y="852"/>
                  <a:pt x="2034" y="853"/>
                </a:cubicBezTo>
                <a:cubicBezTo>
                  <a:pt x="2034" y="853"/>
                  <a:pt x="2034" y="853"/>
                  <a:pt x="2034" y="852"/>
                </a:cubicBezTo>
                <a:cubicBezTo>
                  <a:pt x="2034" y="852"/>
                  <a:pt x="2034" y="852"/>
                  <a:pt x="2032" y="851"/>
                </a:cubicBezTo>
                <a:cubicBezTo>
                  <a:pt x="2032" y="851"/>
                  <a:pt x="2032" y="851"/>
                  <a:pt x="2033" y="852"/>
                </a:cubicBezTo>
                <a:close/>
                <a:moveTo>
                  <a:pt x="2035" y="855"/>
                </a:moveTo>
                <a:cubicBezTo>
                  <a:pt x="2035" y="855"/>
                  <a:pt x="2035" y="855"/>
                  <a:pt x="2036" y="855"/>
                </a:cubicBezTo>
                <a:cubicBezTo>
                  <a:pt x="2036" y="855"/>
                  <a:pt x="2036" y="855"/>
                  <a:pt x="2035" y="854"/>
                </a:cubicBezTo>
                <a:cubicBezTo>
                  <a:pt x="2035" y="854"/>
                  <a:pt x="2035" y="854"/>
                  <a:pt x="2034" y="854"/>
                </a:cubicBezTo>
                <a:cubicBezTo>
                  <a:pt x="2034" y="855"/>
                  <a:pt x="2034" y="855"/>
                  <a:pt x="2034" y="855"/>
                </a:cubicBezTo>
                <a:cubicBezTo>
                  <a:pt x="2034" y="855"/>
                  <a:pt x="2034" y="855"/>
                  <a:pt x="2035" y="855"/>
                </a:cubicBezTo>
                <a:close/>
                <a:moveTo>
                  <a:pt x="2119" y="839"/>
                </a:moveTo>
                <a:cubicBezTo>
                  <a:pt x="2119" y="839"/>
                  <a:pt x="2119" y="839"/>
                  <a:pt x="2117" y="839"/>
                </a:cubicBezTo>
                <a:cubicBezTo>
                  <a:pt x="2117" y="839"/>
                  <a:pt x="2117" y="839"/>
                  <a:pt x="2117" y="837"/>
                </a:cubicBezTo>
                <a:cubicBezTo>
                  <a:pt x="2117" y="837"/>
                  <a:pt x="2117" y="837"/>
                  <a:pt x="2116" y="836"/>
                </a:cubicBezTo>
                <a:cubicBezTo>
                  <a:pt x="2116" y="836"/>
                  <a:pt x="2116" y="836"/>
                  <a:pt x="2115" y="836"/>
                </a:cubicBezTo>
                <a:cubicBezTo>
                  <a:pt x="2115" y="836"/>
                  <a:pt x="2115" y="836"/>
                  <a:pt x="2114" y="837"/>
                </a:cubicBezTo>
                <a:cubicBezTo>
                  <a:pt x="2114" y="837"/>
                  <a:pt x="2114" y="837"/>
                  <a:pt x="2115" y="838"/>
                </a:cubicBezTo>
                <a:cubicBezTo>
                  <a:pt x="2115" y="838"/>
                  <a:pt x="2115" y="838"/>
                  <a:pt x="2115" y="840"/>
                </a:cubicBezTo>
                <a:cubicBezTo>
                  <a:pt x="2115" y="840"/>
                  <a:pt x="2115" y="840"/>
                  <a:pt x="2116" y="841"/>
                </a:cubicBezTo>
                <a:cubicBezTo>
                  <a:pt x="2116" y="841"/>
                  <a:pt x="2116" y="841"/>
                  <a:pt x="2117" y="843"/>
                </a:cubicBezTo>
                <a:cubicBezTo>
                  <a:pt x="2117" y="843"/>
                  <a:pt x="2117" y="843"/>
                  <a:pt x="2117" y="844"/>
                </a:cubicBezTo>
                <a:cubicBezTo>
                  <a:pt x="2117" y="844"/>
                  <a:pt x="2117" y="844"/>
                  <a:pt x="2117" y="845"/>
                </a:cubicBezTo>
                <a:cubicBezTo>
                  <a:pt x="2117" y="845"/>
                  <a:pt x="2117" y="845"/>
                  <a:pt x="2118" y="845"/>
                </a:cubicBezTo>
                <a:cubicBezTo>
                  <a:pt x="2118" y="845"/>
                  <a:pt x="2118" y="845"/>
                  <a:pt x="2119" y="845"/>
                </a:cubicBezTo>
                <a:cubicBezTo>
                  <a:pt x="2119" y="845"/>
                  <a:pt x="2119" y="845"/>
                  <a:pt x="2121" y="845"/>
                </a:cubicBezTo>
                <a:cubicBezTo>
                  <a:pt x="2121" y="845"/>
                  <a:pt x="2121" y="845"/>
                  <a:pt x="2121" y="844"/>
                </a:cubicBezTo>
                <a:cubicBezTo>
                  <a:pt x="2121" y="844"/>
                  <a:pt x="2121" y="844"/>
                  <a:pt x="2122" y="844"/>
                </a:cubicBezTo>
                <a:cubicBezTo>
                  <a:pt x="2122" y="844"/>
                  <a:pt x="2122" y="844"/>
                  <a:pt x="2122" y="842"/>
                </a:cubicBezTo>
                <a:cubicBezTo>
                  <a:pt x="2122" y="842"/>
                  <a:pt x="2122" y="842"/>
                  <a:pt x="2121" y="841"/>
                </a:cubicBezTo>
                <a:cubicBezTo>
                  <a:pt x="2121" y="841"/>
                  <a:pt x="2121" y="841"/>
                  <a:pt x="2119" y="839"/>
                </a:cubicBezTo>
                <a:close/>
                <a:moveTo>
                  <a:pt x="2107" y="877"/>
                </a:moveTo>
                <a:cubicBezTo>
                  <a:pt x="2106" y="877"/>
                  <a:pt x="2106" y="877"/>
                  <a:pt x="2106" y="877"/>
                </a:cubicBezTo>
                <a:cubicBezTo>
                  <a:pt x="2105" y="877"/>
                  <a:pt x="2105" y="877"/>
                  <a:pt x="2105" y="877"/>
                </a:cubicBezTo>
                <a:cubicBezTo>
                  <a:pt x="2106" y="878"/>
                  <a:pt x="2106" y="878"/>
                  <a:pt x="2106" y="878"/>
                </a:cubicBezTo>
                <a:cubicBezTo>
                  <a:pt x="2107" y="877"/>
                  <a:pt x="2107" y="877"/>
                  <a:pt x="2107" y="877"/>
                </a:cubicBezTo>
                <a:close/>
                <a:moveTo>
                  <a:pt x="2108" y="876"/>
                </a:moveTo>
                <a:cubicBezTo>
                  <a:pt x="2108" y="876"/>
                  <a:pt x="2108" y="876"/>
                  <a:pt x="2109" y="876"/>
                </a:cubicBezTo>
                <a:cubicBezTo>
                  <a:pt x="2109" y="876"/>
                  <a:pt x="2109" y="876"/>
                  <a:pt x="2110" y="876"/>
                </a:cubicBezTo>
                <a:cubicBezTo>
                  <a:pt x="2110" y="876"/>
                  <a:pt x="2110" y="876"/>
                  <a:pt x="2110" y="875"/>
                </a:cubicBezTo>
                <a:cubicBezTo>
                  <a:pt x="2110" y="875"/>
                  <a:pt x="2110" y="875"/>
                  <a:pt x="2109" y="875"/>
                </a:cubicBezTo>
                <a:cubicBezTo>
                  <a:pt x="2109" y="875"/>
                  <a:pt x="2109" y="875"/>
                  <a:pt x="2108" y="876"/>
                </a:cubicBezTo>
                <a:close/>
                <a:moveTo>
                  <a:pt x="2098" y="837"/>
                </a:moveTo>
                <a:cubicBezTo>
                  <a:pt x="2099" y="835"/>
                  <a:pt x="2099" y="835"/>
                  <a:pt x="2099" y="835"/>
                </a:cubicBezTo>
                <a:cubicBezTo>
                  <a:pt x="2097" y="834"/>
                  <a:pt x="2097" y="834"/>
                  <a:pt x="2097" y="834"/>
                </a:cubicBezTo>
                <a:cubicBezTo>
                  <a:pt x="2097" y="833"/>
                  <a:pt x="2097" y="833"/>
                  <a:pt x="2097" y="833"/>
                </a:cubicBezTo>
                <a:cubicBezTo>
                  <a:pt x="2098" y="833"/>
                  <a:pt x="2098" y="833"/>
                  <a:pt x="2098" y="833"/>
                </a:cubicBezTo>
                <a:cubicBezTo>
                  <a:pt x="2099" y="833"/>
                  <a:pt x="2099" y="833"/>
                  <a:pt x="2099" y="833"/>
                </a:cubicBezTo>
                <a:cubicBezTo>
                  <a:pt x="2100" y="832"/>
                  <a:pt x="2100" y="832"/>
                  <a:pt x="2100" y="832"/>
                </a:cubicBezTo>
                <a:cubicBezTo>
                  <a:pt x="2100" y="829"/>
                  <a:pt x="2100" y="829"/>
                  <a:pt x="2100" y="829"/>
                </a:cubicBezTo>
                <a:cubicBezTo>
                  <a:pt x="2099" y="828"/>
                  <a:pt x="2099" y="828"/>
                  <a:pt x="2099" y="828"/>
                </a:cubicBezTo>
                <a:cubicBezTo>
                  <a:pt x="2098" y="828"/>
                  <a:pt x="2098" y="828"/>
                  <a:pt x="2098" y="828"/>
                </a:cubicBezTo>
                <a:cubicBezTo>
                  <a:pt x="2098" y="829"/>
                  <a:pt x="2098" y="829"/>
                  <a:pt x="2098" y="829"/>
                </a:cubicBezTo>
                <a:cubicBezTo>
                  <a:pt x="2097" y="828"/>
                  <a:pt x="2097" y="828"/>
                  <a:pt x="2097" y="828"/>
                </a:cubicBezTo>
                <a:cubicBezTo>
                  <a:pt x="2095" y="828"/>
                  <a:pt x="2095" y="828"/>
                  <a:pt x="2095" y="828"/>
                </a:cubicBezTo>
                <a:cubicBezTo>
                  <a:pt x="2095" y="829"/>
                  <a:pt x="2095" y="829"/>
                  <a:pt x="2095" y="829"/>
                </a:cubicBezTo>
                <a:cubicBezTo>
                  <a:pt x="2095" y="832"/>
                  <a:pt x="2095" y="832"/>
                  <a:pt x="2095" y="832"/>
                </a:cubicBezTo>
                <a:cubicBezTo>
                  <a:pt x="2096" y="832"/>
                  <a:pt x="2096" y="832"/>
                  <a:pt x="2096" y="832"/>
                </a:cubicBezTo>
                <a:cubicBezTo>
                  <a:pt x="2095" y="833"/>
                  <a:pt x="2095" y="833"/>
                  <a:pt x="2095" y="833"/>
                </a:cubicBezTo>
                <a:cubicBezTo>
                  <a:pt x="2094" y="833"/>
                  <a:pt x="2094" y="833"/>
                  <a:pt x="2094" y="833"/>
                </a:cubicBezTo>
                <a:cubicBezTo>
                  <a:pt x="2092" y="835"/>
                  <a:pt x="2092" y="835"/>
                  <a:pt x="2092" y="835"/>
                </a:cubicBezTo>
                <a:cubicBezTo>
                  <a:pt x="2091" y="836"/>
                  <a:pt x="2091" y="836"/>
                  <a:pt x="2091" y="836"/>
                </a:cubicBezTo>
                <a:cubicBezTo>
                  <a:pt x="2090" y="837"/>
                  <a:pt x="2090" y="837"/>
                  <a:pt x="2090" y="837"/>
                </a:cubicBezTo>
                <a:cubicBezTo>
                  <a:pt x="2090" y="836"/>
                  <a:pt x="2090" y="836"/>
                  <a:pt x="2090" y="836"/>
                </a:cubicBezTo>
                <a:cubicBezTo>
                  <a:pt x="2089" y="837"/>
                  <a:pt x="2089" y="837"/>
                  <a:pt x="2089" y="837"/>
                </a:cubicBezTo>
                <a:cubicBezTo>
                  <a:pt x="2088" y="836"/>
                  <a:pt x="2088" y="836"/>
                  <a:pt x="2088" y="836"/>
                </a:cubicBezTo>
                <a:cubicBezTo>
                  <a:pt x="2087" y="836"/>
                  <a:pt x="2087" y="836"/>
                  <a:pt x="2087" y="836"/>
                </a:cubicBezTo>
                <a:cubicBezTo>
                  <a:pt x="2086" y="837"/>
                  <a:pt x="2086" y="837"/>
                  <a:pt x="2086" y="837"/>
                </a:cubicBezTo>
                <a:cubicBezTo>
                  <a:pt x="2085" y="837"/>
                  <a:pt x="2085" y="837"/>
                  <a:pt x="2085" y="837"/>
                </a:cubicBezTo>
                <a:cubicBezTo>
                  <a:pt x="2085" y="836"/>
                  <a:pt x="2085" y="836"/>
                  <a:pt x="2085" y="836"/>
                </a:cubicBezTo>
                <a:cubicBezTo>
                  <a:pt x="2085" y="835"/>
                  <a:pt x="2085" y="835"/>
                  <a:pt x="2085" y="835"/>
                </a:cubicBezTo>
                <a:cubicBezTo>
                  <a:pt x="2084" y="834"/>
                  <a:pt x="2084" y="834"/>
                  <a:pt x="2084" y="834"/>
                </a:cubicBezTo>
                <a:cubicBezTo>
                  <a:pt x="2084" y="835"/>
                  <a:pt x="2084" y="835"/>
                  <a:pt x="2084" y="835"/>
                </a:cubicBezTo>
                <a:cubicBezTo>
                  <a:pt x="2084" y="836"/>
                  <a:pt x="2084" y="836"/>
                  <a:pt x="2084" y="836"/>
                </a:cubicBezTo>
                <a:cubicBezTo>
                  <a:pt x="2083" y="836"/>
                  <a:pt x="2083" y="836"/>
                  <a:pt x="2083" y="836"/>
                </a:cubicBezTo>
                <a:cubicBezTo>
                  <a:pt x="2082" y="836"/>
                  <a:pt x="2082" y="836"/>
                  <a:pt x="2082" y="836"/>
                </a:cubicBezTo>
                <a:cubicBezTo>
                  <a:pt x="2080" y="837"/>
                  <a:pt x="2080" y="837"/>
                  <a:pt x="2080" y="837"/>
                </a:cubicBezTo>
                <a:cubicBezTo>
                  <a:pt x="2079" y="837"/>
                  <a:pt x="2079" y="837"/>
                  <a:pt x="2079" y="837"/>
                </a:cubicBezTo>
                <a:cubicBezTo>
                  <a:pt x="2078" y="836"/>
                  <a:pt x="2078" y="836"/>
                  <a:pt x="2078" y="836"/>
                </a:cubicBezTo>
                <a:cubicBezTo>
                  <a:pt x="2077" y="836"/>
                  <a:pt x="2077" y="836"/>
                  <a:pt x="2077" y="836"/>
                </a:cubicBezTo>
                <a:cubicBezTo>
                  <a:pt x="2076" y="836"/>
                  <a:pt x="2076" y="836"/>
                  <a:pt x="2076" y="836"/>
                </a:cubicBezTo>
                <a:cubicBezTo>
                  <a:pt x="2074" y="836"/>
                  <a:pt x="2074" y="836"/>
                  <a:pt x="2074" y="836"/>
                </a:cubicBezTo>
                <a:cubicBezTo>
                  <a:pt x="2074" y="837"/>
                  <a:pt x="2074" y="837"/>
                  <a:pt x="2074" y="837"/>
                </a:cubicBezTo>
                <a:cubicBezTo>
                  <a:pt x="2075" y="839"/>
                  <a:pt x="2075" y="839"/>
                  <a:pt x="2075" y="839"/>
                </a:cubicBezTo>
                <a:cubicBezTo>
                  <a:pt x="2076" y="839"/>
                  <a:pt x="2076" y="839"/>
                  <a:pt x="2076" y="839"/>
                </a:cubicBezTo>
                <a:cubicBezTo>
                  <a:pt x="2078" y="840"/>
                  <a:pt x="2078" y="840"/>
                  <a:pt x="2078" y="840"/>
                </a:cubicBezTo>
                <a:cubicBezTo>
                  <a:pt x="2078" y="841"/>
                  <a:pt x="2078" y="841"/>
                  <a:pt x="2078" y="841"/>
                </a:cubicBezTo>
                <a:cubicBezTo>
                  <a:pt x="2079" y="841"/>
                  <a:pt x="2079" y="841"/>
                  <a:pt x="2079" y="841"/>
                </a:cubicBezTo>
                <a:cubicBezTo>
                  <a:pt x="2081" y="841"/>
                  <a:pt x="2081" y="841"/>
                  <a:pt x="2081" y="841"/>
                </a:cubicBezTo>
                <a:cubicBezTo>
                  <a:pt x="2082" y="842"/>
                  <a:pt x="2082" y="842"/>
                  <a:pt x="2082" y="842"/>
                </a:cubicBezTo>
                <a:cubicBezTo>
                  <a:pt x="2083" y="842"/>
                  <a:pt x="2083" y="842"/>
                  <a:pt x="2083" y="842"/>
                </a:cubicBezTo>
                <a:cubicBezTo>
                  <a:pt x="2084" y="842"/>
                  <a:pt x="2084" y="842"/>
                  <a:pt x="2084" y="842"/>
                </a:cubicBezTo>
                <a:cubicBezTo>
                  <a:pt x="2087" y="841"/>
                  <a:pt x="2087" y="841"/>
                  <a:pt x="2087" y="841"/>
                </a:cubicBezTo>
                <a:cubicBezTo>
                  <a:pt x="2088" y="842"/>
                  <a:pt x="2088" y="842"/>
                  <a:pt x="2088" y="842"/>
                </a:cubicBezTo>
                <a:cubicBezTo>
                  <a:pt x="2089" y="841"/>
                  <a:pt x="2089" y="841"/>
                  <a:pt x="2089" y="841"/>
                </a:cubicBezTo>
                <a:cubicBezTo>
                  <a:pt x="2090" y="842"/>
                  <a:pt x="2090" y="842"/>
                  <a:pt x="2090" y="842"/>
                </a:cubicBezTo>
                <a:cubicBezTo>
                  <a:pt x="2091" y="841"/>
                  <a:pt x="2091" y="841"/>
                  <a:pt x="2091" y="841"/>
                </a:cubicBezTo>
                <a:cubicBezTo>
                  <a:pt x="2091" y="840"/>
                  <a:pt x="2091" y="840"/>
                  <a:pt x="2091" y="840"/>
                </a:cubicBezTo>
                <a:cubicBezTo>
                  <a:pt x="2093" y="840"/>
                  <a:pt x="2093" y="840"/>
                  <a:pt x="2093" y="840"/>
                </a:cubicBezTo>
                <a:cubicBezTo>
                  <a:pt x="2095" y="838"/>
                  <a:pt x="2095" y="838"/>
                  <a:pt x="2095" y="838"/>
                </a:cubicBezTo>
                <a:cubicBezTo>
                  <a:pt x="2095" y="837"/>
                  <a:pt x="2095" y="837"/>
                  <a:pt x="2095" y="837"/>
                </a:cubicBezTo>
                <a:cubicBezTo>
                  <a:pt x="2096" y="836"/>
                  <a:pt x="2096" y="836"/>
                  <a:pt x="2096" y="836"/>
                </a:cubicBezTo>
                <a:cubicBezTo>
                  <a:pt x="2096" y="837"/>
                  <a:pt x="2096" y="837"/>
                  <a:pt x="2096" y="837"/>
                </a:cubicBezTo>
                <a:cubicBezTo>
                  <a:pt x="2098" y="837"/>
                  <a:pt x="2098" y="837"/>
                  <a:pt x="2098" y="837"/>
                </a:cubicBezTo>
                <a:close/>
                <a:moveTo>
                  <a:pt x="2102" y="831"/>
                </a:moveTo>
                <a:cubicBezTo>
                  <a:pt x="2102" y="831"/>
                  <a:pt x="2102" y="831"/>
                  <a:pt x="2104" y="832"/>
                </a:cubicBezTo>
                <a:cubicBezTo>
                  <a:pt x="2104" y="832"/>
                  <a:pt x="2104" y="832"/>
                  <a:pt x="2104" y="831"/>
                </a:cubicBezTo>
                <a:cubicBezTo>
                  <a:pt x="2104" y="831"/>
                  <a:pt x="2104" y="831"/>
                  <a:pt x="2105" y="830"/>
                </a:cubicBezTo>
                <a:cubicBezTo>
                  <a:pt x="2105" y="830"/>
                  <a:pt x="2105" y="830"/>
                  <a:pt x="2105" y="829"/>
                </a:cubicBezTo>
                <a:cubicBezTo>
                  <a:pt x="2105" y="829"/>
                  <a:pt x="2105" y="829"/>
                  <a:pt x="2104" y="828"/>
                </a:cubicBezTo>
                <a:cubicBezTo>
                  <a:pt x="2104" y="828"/>
                  <a:pt x="2104" y="828"/>
                  <a:pt x="2103" y="826"/>
                </a:cubicBezTo>
                <a:cubicBezTo>
                  <a:pt x="2103" y="826"/>
                  <a:pt x="2103" y="826"/>
                  <a:pt x="2102" y="826"/>
                </a:cubicBezTo>
                <a:cubicBezTo>
                  <a:pt x="2102" y="826"/>
                  <a:pt x="2102" y="826"/>
                  <a:pt x="2101" y="824"/>
                </a:cubicBezTo>
                <a:cubicBezTo>
                  <a:pt x="2101" y="824"/>
                  <a:pt x="2101" y="824"/>
                  <a:pt x="2100" y="823"/>
                </a:cubicBezTo>
                <a:cubicBezTo>
                  <a:pt x="2100" y="823"/>
                  <a:pt x="2100" y="823"/>
                  <a:pt x="2099" y="822"/>
                </a:cubicBezTo>
                <a:cubicBezTo>
                  <a:pt x="2099" y="822"/>
                  <a:pt x="2099" y="822"/>
                  <a:pt x="2097" y="822"/>
                </a:cubicBezTo>
                <a:cubicBezTo>
                  <a:pt x="2097" y="822"/>
                  <a:pt x="2097" y="822"/>
                  <a:pt x="2095" y="820"/>
                </a:cubicBezTo>
                <a:cubicBezTo>
                  <a:pt x="2095" y="820"/>
                  <a:pt x="2095" y="820"/>
                  <a:pt x="2093" y="819"/>
                </a:cubicBezTo>
                <a:cubicBezTo>
                  <a:pt x="2093" y="819"/>
                  <a:pt x="2093" y="819"/>
                  <a:pt x="2090" y="818"/>
                </a:cubicBezTo>
                <a:cubicBezTo>
                  <a:pt x="2090" y="818"/>
                  <a:pt x="2090" y="818"/>
                  <a:pt x="2091" y="819"/>
                </a:cubicBezTo>
                <a:cubicBezTo>
                  <a:pt x="2091" y="819"/>
                  <a:pt x="2091" y="819"/>
                  <a:pt x="2095" y="822"/>
                </a:cubicBezTo>
                <a:cubicBezTo>
                  <a:pt x="2095" y="822"/>
                  <a:pt x="2095" y="822"/>
                  <a:pt x="2098" y="823"/>
                </a:cubicBezTo>
                <a:cubicBezTo>
                  <a:pt x="2098" y="823"/>
                  <a:pt x="2098" y="823"/>
                  <a:pt x="2099" y="823"/>
                </a:cubicBezTo>
                <a:cubicBezTo>
                  <a:pt x="2099" y="823"/>
                  <a:pt x="2099" y="823"/>
                  <a:pt x="2101" y="825"/>
                </a:cubicBezTo>
                <a:cubicBezTo>
                  <a:pt x="2101" y="825"/>
                  <a:pt x="2101" y="825"/>
                  <a:pt x="2102" y="829"/>
                </a:cubicBezTo>
                <a:cubicBezTo>
                  <a:pt x="2102" y="829"/>
                  <a:pt x="2102" y="829"/>
                  <a:pt x="2102" y="830"/>
                </a:cubicBezTo>
                <a:cubicBezTo>
                  <a:pt x="2102" y="830"/>
                  <a:pt x="2102" y="830"/>
                  <a:pt x="2102" y="831"/>
                </a:cubicBezTo>
                <a:close/>
                <a:moveTo>
                  <a:pt x="2085" y="832"/>
                </a:moveTo>
                <a:cubicBezTo>
                  <a:pt x="2085" y="833"/>
                  <a:pt x="2085" y="833"/>
                  <a:pt x="2085" y="833"/>
                </a:cubicBezTo>
                <a:cubicBezTo>
                  <a:pt x="2086" y="834"/>
                  <a:pt x="2086" y="834"/>
                  <a:pt x="2086" y="834"/>
                </a:cubicBezTo>
                <a:cubicBezTo>
                  <a:pt x="2087" y="833"/>
                  <a:pt x="2087" y="833"/>
                  <a:pt x="2087" y="833"/>
                </a:cubicBezTo>
                <a:cubicBezTo>
                  <a:pt x="2086" y="832"/>
                  <a:pt x="2086" y="832"/>
                  <a:pt x="2086" y="832"/>
                </a:cubicBezTo>
                <a:cubicBezTo>
                  <a:pt x="2085" y="832"/>
                  <a:pt x="2085" y="832"/>
                  <a:pt x="2085" y="832"/>
                </a:cubicBezTo>
                <a:close/>
                <a:moveTo>
                  <a:pt x="2088" y="817"/>
                </a:moveTo>
                <a:cubicBezTo>
                  <a:pt x="2088" y="817"/>
                  <a:pt x="2088" y="817"/>
                  <a:pt x="2087" y="817"/>
                </a:cubicBezTo>
                <a:cubicBezTo>
                  <a:pt x="2087" y="817"/>
                  <a:pt x="2087" y="817"/>
                  <a:pt x="2085" y="817"/>
                </a:cubicBezTo>
                <a:cubicBezTo>
                  <a:pt x="2085" y="817"/>
                  <a:pt x="2085" y="817"/>
                  <a:pt x="2085" y="818"/>
                </a:cubicBezTo>
                <a:cubicBezTo>
                  <a:pt x="2085" y="818"/>
                  <a:pt x="2085" y="818"/>
                  <a:pt x="2086" y="819"/>
                </a:cubicBezTo>
                <a:cubicBezTo>
                  <a:pt x="2086" y="819"/>
                  <a:pt x="2086" y="819"/>
                  <a:pt x="2088" y="819"/>
                </a:cubicBezTo>
                <a:cubicBezTo>
                  <a:pt x="2088" y="819"/>
                  <a:pt x="2088" y="819"/>
                  <a:pt x="2088" y="817"/>
                </a:cubicBezTo>
                <a:close/>
                <a:moveTo>
                  <a:pt x="2068" y="814"/>
                </a:moveTo>
                <a:cubicBezTo>
                  <a:pt x="2068" y="814"/>
                  <a:pt x="2068" y="814"/>
                  <a:pt x="2068" y="813"/>
                </a:cubicBezTo>
                <a:cubicBezTo>
                  <a:pt x="2068" y="813"/>
                  <a:pt x="2068" y="813"/>
                  <a:pt x="2067" y="814"/>
                </a:cubicBezTo>
                <a:cubicBezTo>
                  <a:pt x="2067" y="814"/>
                  <a:pt x="2067" y="814"/>
                  <a:pt x="2066" y="813"/>
                </a:cubicBezTo>
                <a:cubicBezTo>
                  <a:pt x="2066" y="813"/>
                  <a:pt x="2066" y="813"/>
                  <a:pt x="2065" y="813"/>
                </a:cubicBezTo>
                <a:cubicBezTo>
                  <a:pt x="2065" y="813"/>
                  <a:pt x="2065" y="813"/>
                  <a:pt x="2064" y="813"/>
                </a:cubicBezTo>
                <a:cubicBezTo>
                  <a:pt x="2064" y="813"/>
                  <a:pt x="2064" y="813"/>
                  <a:pt x="2064" y="814"/>
                </a:cubicBezTo>
                <a:cubicBezTo>
                  <a:pt x="2064" y="815"/>
                  <a:pt x="2064" y="815"/>
                  <a:pt x="2064" y="815"/>
                </a:cubicBezTo>
                <a:cubicBezTo>
                  <a:pt x="2064" y="815"/>
                  <a:pt x="2064" y="815"/>
                  <a:pt x="2065" y="815"/>
                </a:cubicBezTo>
                <a:cubicBezTo>
                  <a:pt x="2065" y="815"/>
                  <a:pt x="2065" y="815"/>
                  <a:pt x="2066" y="815"/>
                </a:cubicBezTo>
                <a:cubicBezTo>
                  <a:pt x="2066" y="815"/>
                  <a:pt x="2066" y="815"/>
                  <a:pt x="2067" y="815"/>
                </a:cubicBezTo>
                <a:cubicBezTo>
                  <a:pt x="2067" y="815"/>
                  <a:pt x="2067" y="815"/>
                  <a:pt x="2068" y="814"/>
                </a:cubicBezTo>
                <a:close/>
                <a:moveTo>
                  <a:pt x="2059" y="831"/>
                </a:moveTo>
                <a:cubicBezTo>
                  <a:pt x="2059" y="832"/>
                  <a:pt x="2059" y="832"/>
                  <a:pt x="2059" y="832"/>
                </a:cubicBezTo>
                <a:cubicBezTo>
                  <a:pt x="2060" y="831"/>
                  <a:pt x="2060" y="831"/>
                  <a:pt x="2060" y="831"/>
                </a:cubicBezTo>
                <a:cubicBezTo>
                  <a:pt x="2060" y="830"/>
                  <a:pt x="2060" y="830"/>
                  <a:pt x="2060" y="830"/>
                </a:cubicBezTo>
                <a:cubicBezTo>
                  <a:pt x="2059" y="831"/>
                  <a:pt x="2059" y="831"/>
                  <a:pt x="2059" y="831"/>
                </a:cubicBezTo>
                <a:close/>
                <a:moveTo>
                  <a:pt x="2083" y="810"/>
                </a:moveTo>
                <a:cubicBezTo>
                  <a:pt x="2083" y="810"/>
                  <a:pt x="2083" y="810"/>
                  <a:pt x="2083" y="809"/>
                </a:cubicBezTo>
                <a:cubicBezTo>
                  <a:pt x="2083" y="809"/>
                  <a:pt x="2083" y="809"/>
                  <a:pt x="2083" y="808"/>
                </a:cubicBezTo>
                <a:cubicBezTo>
                  <a:pt x="2083" y="808"/>
                  <a:pt x="2083" y="808"/>
                  <a:pt x="2082" y="808"/>
                </a:cubicBezTo>
                <a:cubicBezTo>
                  <a:pt x="2082" y="808"/>
                  <a:pt x="2082" y="808"/>
                  <a:pt x="2082" y="809"/>
                </a:cubicBezTo>
                <a:cubicBezTo>
                  <a:pt x="2082" y="809"/>
                  <a:pt x="2082" y="809"/>
                  <a:pt x="2083" y="810"/>
                </a:cubicBezTo>
                <a:close/>
                <a:moveTo>
                  <a:pt x="2072" y="839"/>
                </a:moveTo>
                <a:cubicBezTo>
                  <a:pt x="2072" y="839"/>
                  <a:pt x="2072" y="839"/>
                  <a:pt x="2072" y="838"/>
                </a:cubicBezTo>
                <a:cubicBezTo>
                  <a:pt x="2072" y="838"/>
                  <a:pt x="2072" y="838"/>
                  <a:pt x="2072" y="837"/>
                </a:cubicBezTo>
                <a:cubicBezTo>
                  <a:pt x="2072" y="837"/>
                  <a:pt x="2072" y="837"/>
                  <a:pt x="2071" y="836"/>
                </a:cubicBezTo>
                <a:cubicBezTo>
                  <a:pt x="2071" y="836"/>
                  <a:pt x="2071" y="836"/>
                  <a:pt x="2070" y="837"/>
                </a:cubicBezTo>
                <a:cubicBezTo>
                  <a:pt x="2070" y="837"/>
                  <a:pt x="2070" y="837"/>
                  <a:pt x="2071" y="838"/>
                </a:cubicBezTo>
                <a:cubicBezTo>
                  <a:pt x="2071" y="838"/>
                  <a:pt x="2071" y="838"/>
                  <a:pt x="2072" y="839"/>
                </a:cubicBezTo>
                <a:close/>
                <a:moveTo>
                  <a:pt x="2066" y="836"/>
                </a:moveTo>
                <a:cubicBezTo>
                  <a:pt x="2067" y="836"/>
                  <a:pt x="2067" y="836"/>
                  <a:pt x="2067" y="836"/>
                </a:cubicBezTo>
                <a:cubicBezTo>
                  <a:pt x="2067" y="835"/>
                  <a:pt x="2067" y="835"/>
                  <a:pt x="2067" y="835"/>
                </a:cubicBezTo>
                <a:cubicBezTo>
                  <a:pt x="2066" y="835"/>
                  <a:pt x="2066" y="835"/>
                  <a:pt x="2066" y="835"/>
                </a:cubicBezTo>
                <a:cubicBezTo>
                  <a:pt x="2066" y="836"/>
                  <a:pt x="2066" y="836"/>
                  <a:pt x="2066" y="836"/>
                </a:cubicBezTo>
                <a:close/>
                <a:moveTo>
                  <a:pt x="2048" y="852"/>
                </a:moveTo>
                <a:cubicBezTo>
                  <a:pt x="2049" y="852"/>
                  <a:pt x="2049" y="852"/>
                  <a:pt x="2049" y="852"/>
                </a:cubicBezTo>
                <a:cubicBezTo>
                  <a:pt x="2049" y="851"/>
                  <a:pt x="2049" y="851"/>
                  <a:pt x="2049" y="851"/>
                </a:cubicBezTo>
                <a:cubicBezTo>
                  <a:pt x="2048" y="851"/>
                  <a:pt x="2048" y="851"/>
                  <a:pt x="2048" y="851"/>
                </a:cubicBezTo>
                <a:cubicBezTo>
                  <a:pt x="2048" y="852"/>
                  <a:pt x="2048" y="852"/>
                  <a:pt x="2048" y="852"/>
                </a:cubicBezTo>
                <a:close/>
                <a:moveTo>
                  <a:pt x="1891" y="724"/>
                </a:moveTo>
                <a:cubicBezTo>
                  <a:pt x="1891" y="724"/>
                  <a:pt x="1891" y="724"/>
                  <a:pt x="1892" y="724"/>
                </a:cubicBezTo>
                <a:cubicBezTo>
                  <a:pt x="1892" y="724"/>
                  <a:pt x="1892" y="724"/>
                  <a:pt x="1892" y="723"/>
                </a:cubicBezTo>
                <a:cubicBezTo>
                  <a:pt x="1892" y="723"/>
                  <a:pt x="1892" y="723"/>
                  <a:pt x="1893" y="723"/>
                </a:cubicBezTo>
                <a:cubicBezTo>
                  <a:pt x="1893" y="723"/>
                  <a:pt x="1893" y="723"/>
                  <a:pt x="1892" y="722"/>
                </a:cubicBezTo>
                <a:cubicBezTo>
                  <a:pt x="1892" y="722"/>
                  <a:pt x="1892" y="722"/>
                  <a:pt x="1891" y="722"/>
                </a:cubicBezTo>
                <a:cubicBezTo>
                  <a:pt x="1891" y="722"/>
                  <a:pt x="1891" y="722"/>
                  <a:pt x="1891" y="724"/>
                </a:cubicBezTo>
                <a:close/>
                <a:moveTo>
                  <a:pt x="1891" y="719"/>
                </a:moveTo>
                <a:cubicBezTo>
                  <a:pt x="1891" y="719"/>
                  <a:pt x="1891" y="719"/>
                  <a:pt x="1891" y="720"/>
                </a:cubicBezTo>
                <a:cubicBezTo>
                  <a:pt x="1891" y="720"/>
                  <a:pt x="1891" y="720"/>
                  <a:pt x="1892" y="721"/>
                </a:cubicBezTo>
                <a:cubicBezTo>
                  <a:pt x="1892" y="721"/>
                  <a:pt x="1892" y="721"/>
                  <a:pt x="1893" y="721"/>
                </a:cubicBezTo>
                <a:cubicBezTo>
                  <a:pt x="1893" y="721"/>
                  <a:pt x="1893" y="721"/>
                  <a:pt x="1894" y="722"/>
                </a:cubicBezTo>
                <a:cubicBezTo>
                  <a:pt x="1894" y="722"/>
                  <a:pt x="1894" y="722"/>
                  <a:pt x="1894" y="721"/>
                </a:cubicBezTo>
                <a:cubicBezTo>
                  <a:pt x="1894" y="721"/>
                  <a:pt x="1894" y="721"/>
                  <a:pt x="1894" y="720"/>
                </a:cubicBezTo>
                <a:cubicBezTo>
                  <a:pt x="1894" y="720"/>
                  <a:pt x="1894" y="720"/>
                  <a:pt x="1893" y="720"/>
                </a:cubicBezTo>
                <a:cubicBezTo>
                  <a:pt x="1893" y="720"/>
                  <a:pt x="1893" y="720"/>
                  <a:pt x="1892" y="719"/>
                </a:cubicBezTo>
                <a:cubicBezTo>
                  <a:pt x="1892" y="719"/>
                  <a:pt x="1892" y="719"/>
                  <a:pt x="1891" y="719"/>
                </a:cubicBezTo>
                <a:close/>
                <a:moveTo>
                  <a:pt x="1892" y="732"/>
                </a:moveTo>
                <a:cubicBezTo>
                  <a:pt x="1892" y="732"/>
                  <a:pt x="1892" y="732"/>
                  <a:pt x="1893" y="732"/>
                </a:cubicBezTo>
                <a:cubicBezTo>
                  <a:pt x="1893" y="732"/>
                  <a:pt x="1893" y="732"/>
                  <a:pt x="1893" y="731"/>
                </a:cubicBezTo>
                <a:cubicBezTo>
                  <a:pt x="1893" y="731"/>
                  <a:pt x="1893" y="731"/>
                  <a:pt x="1892" y="730"/>
                </a:cubicBezTo>
                <a:cubicBezTo>
                  <a:pt x="1892" y="730"/>
                  <a:pt x="1892" y="730"/>
                  <a:pt x="1892" y="731"/>
                </a:cubicBezTo>
                <a:cubicBezTo>
                  <a:pt x="1892" y="731"/>
                  <a:pt x="1892" y="731"/>
                  <a:pt x="1891" y="732"/>
                </a:cubicBezTo>
                <a:cubicBezTo>
                  <a:pt x="1891" y="732"/>
                  <a:pt x="1891" y="732"/>
                  <a:pt x="1892" y="732"/>
                </a:cubicBezTo>
                <a:close/>
                <a:moveTo>
                  <a:pt x="1913" y="721"/>
                </a:moveTo>
                <a:cubicBezTo>
                  <a:pt x="1913" y="722"/>
                  <a:pt x="1913" y="722"/>
                  <a:pt x="1913" y="722"/>
                </a:cubicBezTo>
                <a:cubicBezTo>
                  <a:pt x="1914" y="720"/>
                  <a:pt x="1914" y="720"/>
                  <a:pt x="1914" y="720"/>
                </a:cubicBezTo>
                <a:cubicBezTo>
                  <a:pt x="1913" y="720"/>
                  <a:pt x="1913" y="720"/>
                  <a:pt x="1913" y="720"/>
                </a:cubicBezTo>
                <a:cubicBezTo>
                  <a:pt x="1913" y="721"/>
                  <a:pt x="1913" y="721"/>
                  <a:pt x="1913" y="721"/>
                </a:cubicBezTo>
                <a:close/>
                <a:moveTo>
                  <a:pt x="1896" y="673"/>
                </a:moveTo>
                <a:cubicBezTo>
                  <a:pt x="1896" y="673"/>
                  <a:pt x="1896" y="673"/>
                  <a:pt x="1897" y="672"/>
                </a:cubicBezTo>
                <a:cubicBezTo>
                  <a:pt x="1897" y="672"/>
                  <a:pt x="1897" y="672"/>
                  <a:pt x="1896" y="672"/>
                </a:cubicBezTo>
                <a:cubicBezTo>
                  <a:pt x="1896" y="672"/>
                  <a:pt x="1896" y="672"/>
                  <a:pt x="1896" y="673"/>
                </a:cubicBezTo>
                <a:close/>
                <a:moveTo>
                  <a:pt x="1892" y="709"/>
                </a:moveTo>
                <a:cubicBezTo>
                  <a:pt x="1894" y="710"/>
                  <a:pt x="1894" y="710"/>
                  <a:pt x="1894" y="710"/>
                </a:cubicBezTo>
                <a:cubicBezTo>
                  <a:pt x="1893" y="709"/>
                  <a:pt x="1893" y="709"/>
                  <a:pt x="1893" y="709"/>
                </a:cubicBezTo>
                <a:cubicBezTo>
                  <a:pt x="1892" y="709"/>
                  <a:pt x="1892" y="709"/>
                  <a:pt x="1892" y="709"/>
                </a:cubicBezTo>
                <a:close/>
                <a:moveTo>
                  <a:pt x="1910" y="718"/>
                </a:moveTo>
                <a:cubicBezTo>
                  <a:pt x="1909" y="718"/>
                  <a:pt x="1909" y="718"/>
                  <a:pt x="1909" y="718"/>
                </a:cubicBezTo>
                <a:cubicBezTo>
                  <a:pt x="1909" y="719"/>
                  <a:pt x="1909" y="719"/>
                  <a:pt x="1909" y="719"/>
                </a:cubicBezTo>
                <a:cubicBezTo>
                  <a:pt x="1910" y="719"/>
                  <a:pt x="1910" y="719"/>
                  <a:pt x="1910" y="719"/>
                </a:cubicBezTo>
                <a:cubicBezTo>
                  <a:pt x="1910" y="718"/>
                  <a:pt x="1910" y="718"/>
                  <a:pt x="1910" y="718"/>
                </a:cubicBezTo>
                <a:close/>
                <a:moveTo>
                  <a:pt x="1906" y="721"/>
                </a:moveTo>
                <a:cubicBezTo>
                  <a:pt x="1906" y="720"/>
                  <a:pt x="1906" y="720"/>
                  <a:pt x="1906" y="720"/>
                </a:cubicBezTo>
                <a:cubicBezTo>
                  <a:pt x="1907" y="719"/>
                  <a:pt x="1907" y="719"/>
                  <a:pt x="1907" y="719"/>
                </a:cubicBezTo>
                <a:cubicBezTo>
                  <a:pt x="1906" y="718"/>
                  <a:pt x="1906" y="718"/>
                  <a:pt x="1906" y="718"/>
                </a:cubicBezTo>
                <a:cubicBezTo>
                  <a:pt x="1905" y="719"/>
                  <a:pt x="1905" y="719"/>
                  <a:pt x="1905" y="719"/>
                </a:cubicBezTo>
                <a:cubicBezTo>
                  <a:pt x="1906" y="721"/>
                  <a:pt x="1906" y="721"/>
                  <a:pt x="1906" y="721"/>
                </a:cubicBezTo>
                <a:close/>
                <a:moveTo>
                  <a:pt x="1874" y="748"/>
                </a:moveTo>
                <a:cubicBezTo>
                  <a:pt x="1874" y="749"/>
                  <a:pt x="1874" y="749"/>
                  <a:pt x="1874" y="749"/>
                </a:cubicBezTo>
                <a:cubicBezTo>
                  <a:pt x="1875" y="750"/>
                  <a:pt x="1875" y="750"/>
                  <a:pt x="1875" y="750"/>
                </a:cubicBezTo>
                <a:cubicBezTo>
                  <a:pt x="1876" y="750"/>
                  <a:pt x="1876" y="750"/>
                  <a:pt x="1876" y="750"/>
                </a:cubicBezTo>
                <a:cubicBezTo>
                  <a:pt x="1876" y="748"/>
                  <a:pt x="1876" y="748"/>
                  <a:pt x="1876" y="748"/>
                </a:cubicBezTo>
                <a:cubicBezTo>
                  <a:pt x="1875" y="747"/>
                  <a:pt x="1875" y="747"/>
                  <a:pt x="1875" y="747"/>
                </a:cubicBezTo>
                <a:cubicBezTo>
                  <a:pt x="1874" y="748"/>
                  <a:pt x="1874" y="748"/>
                  <a:pt x="1874" y="748"/>
                </a:cubicBezTo>
                <a:close/>
                <a:moveTo>
                  <a:pt x="1906" y="717"/>
                </a:moveTo>
                <a:cubicBezTo>
                  <a:pt x="1906" y="718"/>
                  <a:pt x="1906" y="718"/>
                  <a:pt x="1906" y="718"/>
                </a:cubicBezTo>
                <a:cubicBezTo>
                  <a:pt x="1907" y="716"/>
                  <a:pt x="1907" y="716"/>
                  <a:pt x="1907" y="716"/>
                </a:cubicBezTo>
                <a:cubicBezTo>
                  <a:pt x="1906" y="717"/>
                  <a:pt x="1906" y="717"/>
                  <a:pt x="1906" y="717"/>
                </a:cubicBezTo>
                <a:close/>
                <a:moveTo>
                  <a:pt x="1906" y="723"/>
                </a:moveTo>
                <a:cubicBezTo>
                  <a:pt x="1906" y="723"/>
                  <a:pt x="1906" y="723"/>
                  <a:pt x="1906" y="725"/>
                </a:cubicBezTo>
                <a:cubicBezTo>
                  <a:pt x="1906" y="725"/>
                  <a:pt x="1906" y="725"/>
                  <a:pt x="1906" y="726"/>
                </a:cubicBezTo>
                <a:cubicBezTo>
                  <a:pt x="1906" y="726"/>
                  <a:pt x="1906" y="726"/>
                  <a:pt x="1906" y="728"/>
                </a:cubicBezTo>
                <a:cubicBezTo>
                  <a:pt x="1906" y="728"/>
                  <a:pt x="1906" y="728"/>
                  <a:pt x="1906" y="729"/>
                </a:cubicBezTo>
                <a:cubicBezTo>
                  <a:pt x="1906" y="729"/>
                  <a:pt x="1906" y="729"/>
                  <a:pt x="1906" y="732"/>
                </a:cubicBezTo>
                <a:cubicBezTo>
                  <a:pt x="1906" y="732"/>
                  <a:pt x="1906" y="732"/>
                  <a:pt x="1907" y="731"/>
                </a:cubicBezTo>
                <a:cubicBezTo>
                  <a:pt x="1907" y="731"/>
                  <a:pt x="1907" y="731"/>
                  <a:pt x="1909" y="730"/>
                </a:cubicBezTo>
                <a:cubicBezTo>
                  <a:pt x="1909" y="732"/>
                  <a:pt x="1909" y="732"/>
                  <a:pt x="1909" y="732"/>
                </a:cubicBezTo>
                <a:cubicBezTo>
                  <a:pt x="1910" y="732"/>
                  <a:pt x="1910" y="732"/>
                  <a:pt x="1910" y="732"/>
                </a:cubicBezTo>
                <a:cubicBezTo>
                  <a:pt x="1911" y="731"/>
                  <a:pt x="1911" y="731"/>
                  <a:pt x="1911" y="731"/>
                </a:cubicBezTo>
                <a:cubicBezTo>
                  <a:pt x="1911" y="730"/>
                  <a:pt x="1911" y="730"/>
                  <a:pt x="1911" y="730"/>
                </a:cubicBezTo>
                <a:cubicBezTo>
                  <a:pt x="1910" y="730"/>
                  <a:pt x="1910" y="730"/>
                  <a:pt x="1910" y="730"/>
                </a:cubicBezTo>
                <a:cubicBezTo>
                  <a:pt x="1910" y="730"/>
                  <a:pt x="1910" y="730"/>
                  <a:pt x="1911" y="729"/>
                </a:cubicBezTo>
                <a:cubicBezTo>
                  <a:pt x="1911" y="729"/>
                  <a:pt x="1911" y="729"/>
                  <a:pt x="1912" y="727"/>
                </a:cubicBezTo>
                <a:cubicBezTo>
                  <a:pt x="1912" y="727"/>
                  <a:pt x="1912" y="727"/>
                  <a:pt x="1913" y="726"/>
                </a:cubicBezTo>
                <a:cubicBezTo>
                  <a:pt x="1913" y="726"/>
                  <a:pt x="1913" y="726"/>
                  <a:pt x="1914" y="725"/>
                </a:cubicBezTo>
                <a:cubicBezTo>
                  <a:pt x="1914" y="725"/>
                  <a:pt x="1914" y="725"/>
                  <a:pt x="1913" y="724"/>
                </a:cubicBezTo>
                <a:cubicBezTo>
                  <a:pt x="1913" y="724"/>
                  <a:pt x="1913" y="724"/>
                  <a:pt x="1912" y="724"/>
                </a:cubicBezTo>
                <a:cubicBezTo>
                  <a:pt x="1912" y="724"/>
                  <a:pt x="1912" y="724"/>
                  <a:pt x="1912" y="725"/>
                </a:cubicBezTo>
                <a:cubicBezTo>
                  <a:pt x="1912" y="725"/>
                  <a:pt x="1912" y="725"/>
                  <a:pt x="1911" y="724"/>
                </a:cubicBezTo>
                <a:cubicBezTo>
                  <a:pt x="1911" y="724"/>
                  <a:pt x="1911" y="724"/>
                  <a:pt x="1910" y="724"/>
                </a:cubicBezTo>
                <a:cubicBezTo>
                  <a:pt x="1910" y="724"/>
                  <a:pt x="1910" y="724"/>
                  <a:pt x="1909" y="724"/>
                </a:cubicBezTo>
                <a:cubicBezTo>
                  <a:pt x="1909" y="724"/>
                  <a:pt x="1909" y="724"/>
                  <a:pt x="1908" y="724"/>
                </a:cubicBezTo>
                <a:cubicBezTo>
                  <a:pt x="1908" y="724"/>
                  <a:pt x="1908" y="724"/>
                  <a:pt x="1908" y="723"/>
                </a:cubicBezTo>
                <a:cubicBezTo>
                  <a:pt x="1908" y="723"/>
                  <a:pt x="1908" y="723"/>
                  <a:pt x="1907" y="723"/>
                </a:cubicBezTo>
                <a:cubicBezTo>
                  <a:pt x="1907" y="723"/>
                  <a:pt x="1907" y="723"/>
                  <a:pt x="1906" y="722"/>
                </a:cubicBezTo>
                <a:cubicBezTo>
                  <a:pt x="1906" y="722"/>
                  <a:pt x="1906" y="722"/>
                  <a:pt x="1905" y="722"/>
                </a:cubicBezTo>
                <a:cubicBezTo>
                  <a:pt x="1905" y="722"/>
                  <a:pt x="1905" y="722"/>
                  <a:pt x="1904" y="723"/>
                </a:cubicBezTo>
                <a:cubicBezTo>
                  <a:pt x="1904" y="723"/>
                  <a:pt x="1904" y="723"/>
                  <a:pt x="1906" y="723"/>
                </a:cubicBezTo>
                <a:close/>
                <a:moveTo>
                  <a:pt x="1904" y="710"/>
                </a:moveTo>
                <a:cubicBezTo>
                  <a:pt x="1904" y="711"/>
                  <a:pt x="1904" y="711"/>
                  <a:pt x="1904" y="711"/>
                </a:cubicBezTo>
                <a:cubicBezTo>
                  <a:pt x="1904" y="712"/>
                  <a:pt x="1904" y="712"/>
                  <a:pt x="1904" y="712"/>
                </a:cubicBezTo>
                <a:cubicBezTo>
                  <a:pt x="1905" y="713"/>
                  <a:pt x="1905" y="713"/>
                  <a:pt x="1905" y="713"/>
                </a:cubicBezTo>
                <a:cubicBezTo>
                  <a:pt x="1905" y="712"/>
                  <a:pt x="1905" y="712"/>
                  <a:pt x="1905" y="712"/>
                </a:cubicBezTo>
                <a:cubicBezTo>
                  <a:pt x="1906" y="712"/>
                  <a:pt x="1906" y="712"/>
                  <a:pt x="1906" y="712"/>
                </a:cubicBezTo>
                <a:cubicBezTo>
                  <a:pt x="1905" y="711"/>
                  <a:pt x="1905" y="711"/>
                  <a:pt x="1905" y="711"/>
                </a:cubicBezTo>
                <a:cubicBezTo>
                  <a:pt x="1904" y="710"/>
                  <a:pt x="1904" y="710"/>
                  <a:pt x="1904" y="710"/>
                </a:cubicBezTo>
                <a:close/>
                <a:moveTo>
                  <a:pt x="1921" y="731"/>
                </a:moveTo>
                <a:cubicBezTo>
                  <a:pt x="1921" y="731"/>
                  <a:pt x="1921" y="731"/>
                  <a:pt x="1921" y="730"/>
                </a:cubicBezTo>
                <a:cubicBezTo>
                  <a:pt x="1921" y="730"/>
                  <a:pt x="1921" y="730"/>
                  <a:pt x="1920" y="730"/>
                </a:cubicBezTo>
                <a:cubicBezTo>
                  <a:pt x="1920" y="730"/>
                  <a:pt x="1920" y="730"/>
                  <a:pt x="1921" y="731"/>
                </a:cubicBezTo>
                <a:close/>
                <a:moveTo>
                  <a:pt x="1916" y="740"/>
                </a:moveTo>
                <a:cubicBezTo>
                  <a:pt x="1916" y="740"/>
                  <a:pt x="1916" y="740"/>
                  <a:pt x="1917" y="741"/>
                </a:cubicBezTo>
                <a:cubicBezTo>
                  <a:pt x="1917" y="741"/>
                  <a:pt x="1917" y="741"/>
                  <a:pt x="1918" y="741"/>
                </a:cubicBezTo>
                <a:cubicBezTo>
                  <a:pt x="1918" y="741"/>
                  <a:pt x="1918" y="741"/>
                  <a:pt x="1918" y="740"/>
                </a:cubicBezTo>
                <a:cubicBezTo>
                  <a:pt x="1918" y="740"/>
                  <a:pt x="1918" y="740"/>
                  <a:pt x="1917" y="739"/>
                </a:cubicBezTo>
                <a:cubicBezTo>
                  <a:pt x="1917" y="739"/>
                  <a:pt x="1917" y="739"/>
                  <a:pt x="1916" y="740"/>
                </a:cubicBezTo>
                <a:close/>
                <a:moveTo>
                  <a:pt x="1911" y="714"/>
                </a:moveTo>
                <a:cubicBezTo>
                  <a:pt x="1913" y="716"/>
                  <a:pt x="1913" y="716"/>
                  <a:pt x="1913" y="716"/>
                </a:cubicBezTo>
                <a:cubicBezTo>
                  <a:pt x="1913" y="715"/>
                  <a:pt x="1913" y="715"/>
                  <a:pt x="1913" y="715"/>
                </a:cubicBezTo>
                <a:cubicBezTo>
                  <a:pt x="1912" y="713"/>
                  <a:pt x="1912" y="713"/>
                  <a:pt x="1912" y="713"/>
                </a:cubicBezTo>
                <a:cubicBezTo>
                  <a:pt x="1911" y="714"/>
                  <a:pt x="1911" y="714"/>
                  <a:pt x="1911" y="714"/>
                </a:cubicBezTo>
                <a:close/>
                <a:moveTo>
                  <a:pt x="1915" y="731"/>
                </a:moveTo>
                <a:cubicBezTo>
                  <a:pt x="1916" y="730"/>
                  <a:pt x="1916" y="730"/>
                  <a:pt x="1916" y="730"/>
                </a:cubicBezTo>
                <a:cubicBezTo>
                  <a:pt x="1916" y="729"/>
                  <a:pt x="1916" y="729"/>
                  <a:pt x="1916" y="729"/>
                </a:cubicBezTo>
                <a:cubicBezTo>
                  <a:pt x="1915" y="728"/>
                  <a:pt x="1915" y="728"/>
                  <a:pt x="1915" y="728"/>
                </a:cubicBezTo>
                <a:cubicBezTo>
                  <a:pt x="1914" y="729"/>
                  <a:pt x="1914" y="729"/>
                  <a:pt x="1914" y="729"/>
                </a:cubicBezTo>
                <a:cubicBezTo>
                  <a:pt x="1914" y="728"/>
                  <a:pt x="1914" y="728"/>
                  <a:pt x="1914" y="728"/>
                </a:cubicBezTo>
                <a:cubicBezTo>
                  <a:pt x="1913" y="729"/>
                  <a:pt x="1913" y="729"/>
                  <a:pt x="1913" y="729"/>
                </a:cubicBezTo>
                <a:cubicBezTo>
                  <a:pt x="1913" y="730"/>
                  <a:pt x="1913" y="730"/>
                  <a:pt x="1913" y="730"/>
                </a:cubicBezTo>
                <a:cubicBezTo>
                  <a:pt x="1912" y="731"/>
                  <a:pt x="1912" y="731"/>
                  <a:pt x="1912" y="731"/>
                </a:cubicBezTo>
                <a:cubicBezTo>
                  <a:pt x="1912" y="733"/>
                  <a:pt x="1912" y="733"/>
                  <a:pt x="1912" y="733"/>
                </a:cubicBezTo>
                <a:cubicBezTo>
                  <a:pt x="1911" y="735"/>
                  <a:pt x="1911" y="735"/>
                  <a:pt x="1911" y="735"/>
                </a:cubicBezTo>
                <a:cubicBezTo>
                  <a:pt x="1909" y="735"/>
                  <a:pt x="1909" y="735"/>
                  <a:pt x="1909" y="735"/>
                </a:cubicBezTo>
                <a:cubicBezTo>
                  <a:pt x="1909" y="736"/>
                  <a:pt x="1909" y="736"/>
                  <a:pt x="1909" y="736"/>
                </a:cubicBezTo>
                <a:cubicBezTo>
                  <a:pt x="1909" y="738"/>
                  <a:pt x="1909" y="738"/>
                  <a:pt x="1909" y="738"/>
                </a:cubicBezTo>
                <a:cubicBezTo>
                  <a:pt x="1910" y="738"/>
                  <a:pt x="1910" y="738"/>
                  <a:pt x="1910" y="738"/>
                </a:cubicBezTo>
                <a:cubicBezTo>
                  <a:pt x="1911" y="739"/>
                  <a:pt x="1911" y="739"/>
                  <a:pt x="1911" y="739"/>
                </a:cubicBezTo>
                <a:cubicBezTo>
                  <a:pt x="1913" y="739"/>
                  <a:pt x="1913" y="739"/>
                  <a:pt x="1913" y="739"/>
                </a:cubicBezTo>
                <a:cubicBezTo>
                  <a:pt x="1913" y="740"/>
                  <a:pt x="1913" y="740"/>
                  <a:pt x="1913" y="740"/>
                </a:cubicBezTo>
                <a:cubicBezTo>
                  <a:pt x="1914" y="741"/>
                  <a:pt x="1914" y="741"/>
                  <a:pt x="1914" y="741"/>
                </a:cubicBezTo>
                <a:cubicBezTo>
                  <a:pt x="1915" y="740"/>
                  <a:pt x="1915" y="740"/>
                  <a:pt x="1915" y="740"/>
                </a:cubicBezTo>
                <a:cubicBezTo>
                  <a:pt x="1915" y="739"/>
                  <a:pt x="1915" y="739"/>
                  <a:pt x="1915" y="739"/>
                </a:cubicBezTo>
                <a:cubicBezTo>
                  <a:pt x="1914" y="737"/>
                  <a:pt x="1914" y="737"/>
                  <a:pt x="1914" y="737"/>
                </a:cubicBezTo>
                <a:cubicBezTo>
                  <a:pt x="1914" y="735"/>
                  <a:pt x="1914" y="735"/>
                  <a:pt x="1914" y="735"/>
                </a:cubicBezTo>
                <a:cubicBezTo>
                  <a:pt x="1915" y="731"/>
                  <a:pt x="1915" y="731"/>
                  <a:pt x="1915" y="731"/>
                </a:cubicBezTo>
                <a:close/>
                <a:moveTo>
                  <a:pt x="1906" y="758"/>
                </a:moveTo>
                <a:cubicBezTo>
                  <a:pt x="1907" y="759"/>
                  <a:pt x="1907" y="759"/>
                  <a:pt x="1907" y="759"/>
                </a:cubicBezTo>
                <a:cubicBezTo>
                  <a:pt x="1908" y="759"/>
                  <a:pt x="1908" y="759"/>
                  <a:pt x="1908" y="759"/>
                </a:cubicBezTo>
                <a:cubicBezTo>
                  <a:pt x="1909" y="758"/>
                  <a:pt x="1909" y="758"/>
                  <a:pt x="1909" y="758"/>
                </a:cubicBezTo>
                <a:cubicBezTo>
                  <a:pt x="1909" y="757"/>
                  <a:pt x="1909" y="757"/>
                  <a:pt x="1909" y="757"/>
                </a:cubicBezTo>
                <a:cubicBezTo>
                  <a:pt x="1908" y="757"/>
                  <a:pt x="1908" y="757"/>
                  <a:pt x="1908" y="757"/>
                </a:cubicBezTo>
                <a:cubicBezTo>
                  <a:pt x="1907" y="757"/>
                  <a:pt x="1907" y="757"/>
                  <a:pt x="1907" y="757"/>
                </a:cubicBezTo>
                <a:cubicBezTo>
                  <a:pt x="1906" y="757"/>
                  <a:pt x="1906" y="757"/>
                  <a:pt x="1906" y="757"/>
                </a:cubicBezTo>
                <a:cubicBezTo>
                  <a:pt x="1906" y="758"/>
                  <a:pt x="1906" y="758"/>
                  <a:pt x="1906" y="758"/>
                </a:cubicBezTo>
                <a:close/>
                <a:moveTo>
                  <a:pt x="1932" y="737"/>
                </a:moveTo>
                <a:cubicBezTo>
                  <a:pt x="1931" y="737"/>
                  <a:pt x="1931" y="737"/>
                  <a:pt x="1931" y="737"/>
                </a:cubicBezTo>
                <a:cubicBezTo>
                  <a:pt x="1932" y="738"/>
                  <a:pt x="1932" y="738"/>
                  <a:pt x="1932" y="738"/>
                </a:cubicBezTo>
                <a:cubicBezTo>
                  <a:pt x="1932" y="737"/>
                  <a:pt x="1932" y="737"/>
                  <a:pt x="1932" y="737"/>
                </a:cubicBezTo>
                <a:close/>
                <a:moveTo>
                  <a:pt x="1930" y="729"/>
                </a:moveTo>
                <a:cubicBezTo>
                  <a:pt x="1931" y="729"/>
                  <a:pt x="1931" y="729"/>
                  <a:pt x="1931" y="729"/>
                </a:cubicBezTo>
                <a:cubicBezTo>
                  <a:pt x="1930" y="728"/>
                  <a:pt x="1930" y="728"/>
                  <a:pt x="1930" y="728"/>
                </a:cubicBezTo>
                <a:cubicBezTo>
                  <a:pt x="1930" y="729"/>
                  <a:pt x="1930" y="729"/>
                  <a:pt x="1930" y="729"/>
                </a:cubicBezTo>
                <a:close/>
                <a:moveTo>
                  <a:pt x="1897" y="675"/>
                </a:moveTo>
                <a:cubicBezTo>
                  <a:pt x="1897" y="675"/>
                  <a:pt x="1897" y="675"/>
                  <a:pt x="1898" y="674"/>
                </a:cubicBezTo>
                <a:cubicBezTo>
                  <a:pt x="1898" y="674"/>
                  <a:pt x="1898" y="674"/>
                  <a:pt x="1897" y="674"/>
                </a:cubicBezTo>
                <a:cubicBezTo>
                  <a:pt x="1897" y="674"/>
                  <a:pt x="1897" y="674"/>
                  <a:pt x="1897" y="675"/>
                </a:cubicBezTo>
                <a:close/>
                <a:moveTo>
                  <a:pt x="1918" y="736"/>
                </a:moveTo>
                <a:cubicBezTo>
                  <a:pt x="1918" y="736"/>
                  <a:pt x="1918" y="736"/>
                  <a:pt x="1919" y="737"/>
                </a:cubicBezTo>
                <a:cubicBezTo>
                  <a:pt x="1919" y="737"/>
                  <a:pt x="1919" y="737"/>
                  <a:pt x="1920" y="737"/>
                </a:cubicBezTo>
                <a:cubicBezTo>
                  <a:pt x="1920" y="737"/>
                  <a:pt x="1920" y="737"/>
                  <a:pt x="1922" y="736"/>
                </a:cubicBezTo>
                <a:cubicBezTo>
                  <a:pt x="1922" y="736"/>
                  <a:pt x="1922" y="736"/>
                  <a:pt x="1923" y="736"/>
                </a:cubicBezTo>
                <a:cubicBezTo>
                  <a:pt x="1923" y="736"/>
                  <a:pt x="1923" y="736"/>
                  <a:pt x="1923" y="734"/>
                </a:cubicBezTo>
                <a:cubicBezTo>
                  <a:pt x="1923" y="734"/>
                  <a:pt x="1923" y="734"/>
                  <a:pt x="1922" y="734"/>
                </a:cubicBezTo>
                <a:cubicBezTo>
                  <a:pt x="1922" y="734"/>
                  <a:pt x="1922" y="734"/>
                  <a:pt x="1921" y="734"/>
                </a:cubicBezTo>
                <a:cubicBezTo>
                  <a:pt x="1921" y="734"/>
                  <a:pt x="1921" y="734"/>
                  <a:pt x="1919" y="735"/>
                </a:cubicBezTo>
                <a:cubicBezTo>
                  <a:pt x="1919" y="735"/>
                  <a:pt x="1919" y="735"/>
                  <a:pt x="1918" y="736"/>
                </a:cubicBezTo>
                <a:close/>
                <a:moveTo>
                  <a:pt x="1898" y="711"/>
                </a:moveTo>
                <a:cubicBezTo>
                  <a:pt x="1897" y="711"/>
                  <a:pt x="1897" y="711"/>
                  <a:pt x="1897" y="711"/>
                </a:cubicBezTo>
                <a:cubicBezTo>
                  <a:pt x="1895" y="711"/>
                  <a:pt x="1895" y="711"/>
                  <a:pt x="1895" y="711"/>
                </a:cubicBezTo>
                <a:cubicBezTo>
                  <a:pt x="1894" y="711"/>
                  <a:pt x="1894" y="711"/>
                  <a:pt x="1894" y="711"/>
                </a:cubicBezTo>
                <a:cubicBezTo>
                  <a:pt x="1894" y="712"/>
                  <a:pt x="1894" y="712"/>
                  <a:pt x="1894" y="712"/>
                </a:cubicBezTo>
                <a:cubicBezTo>
                  <a:pt x="1895" y="712"/>
                  <a:pt x="1895" y="712"/>
                  <a:pt x="1895" y="712"/>
                </a:cubicBezTo>
                <a:cubicBezTo>
                  <a:pt x="1895" y="713"/>
                  <a:pt x="1895" y="713"/>
                  <a:pt x="1895" y="713"/>
                </a:cubicBezTo>
                <a:cubicBezTo>
                  <a:pt x="1896" y="714"/>
                  <a:pt x="1896" y="714"/>
                  <a:pt x="1896" y="714"/>
                </a:cubicBezTo>
                <a:cubicBezTo>
                  <a:pt x="1897" y="715"/>
                  <a:pt x="1897" y="715"/>
                  <a:pt x="1897" y="715"/>
                </a:cubicBezTo>
                <a:cubicBezTo>
                  <a:pt x="1897" y="717"/>
                  <a:pt x="1897" y="717"/>
                  <a:pt x="1897" y="717"/>
                </a:cubicBezTo>
                <a:cubicBezTo>
                  <a:pt x="1898" y="717"/>
                  <a:pt x="1898" y="717"/>
                  <a:pt x="1898" y="717"/>
                </a:cubicBezTo>
                <a:cubicBezTo>
                  <a:pt x="1898" y="718"/>
                  <a:pt x="1898" y="718"/>
                  <a:pt x="1898" y="718"/>
                </a:cubicBezTo>
                <a:cubicBezTo>
                  <a:pt x="1899" y="720"/>
                  <a:pt x="1899" y="720"/>
                  <a:pt x="1899" y="720"/>
                </a:cubicBezTo>
                <a:cubicBezTo>
                  <a:pt x="1900" y="720"/>
                  <a:pt x="1900" y="720"/>
                  <a:pt x="1900" y="720"/>
                </a:cubicBezTo>
                <a:cubicBezTo>
                  <a:pt x="1902" y="719"/>
                  <a:pt x="1902" y="719"/>
                  <a:pt x="1902" y="719"/>
                </a:cubicBezTo>
                <a:cubicBezTo>
                  <a:pt x="1902" y="718"/>
                  <a:pt x="1902" y="718"/>
                  <a:pt x="1902" y="718"/>
                </a:cubicBezTo>
                <a:cubicBezTo>
                  <a:pt x="1902" y="717"/>
                  <a:pt x="1902" y="717"/>
                  <a:pt x="1902" y="717"/>
                </a:cubicBezTo>
                <a:cubicBezTo>
                  <a:pt x="1902" y="716"/>
                  <a:pt x="1902" y="716"/>
                  <a:pt x="1902" y="716"/>
                </a:cubicBezTo>
                <a:cubicBezTo>
                  <a:pt x="1902" y="715"/>
                  <a:pt x="1902" y="715"/>
                  <a:pt x="1902" y="715"/>
                </a:cubicBezTo>
                <a:cubicBezTo>
                  <a:pt x="1902" y="714"/>
                  <a:pt x="1902" y="714"/>
                  <a:pt x="1902" y="714"/>
                </a:cubicBezTo>
                <a:cubicBezTo>
                  <a:pt x="1901" y="713"/>
                  <a:pt x="1901" y="713"/>
                  <a:pt x="1901" y="713"/>
                </a:cubicBezTo>
                <a:cubicBezTo>
                  <a:pt x="1898" y="711"/>
                  <a:pt x="1898" y="711"/>
                  <a:pt x="1898" y="711"/>
                </a:cubicBezTo>
                <a:close/>
                <a:moveTo>
                  <a:pt x="1924" y="726"/>
                </a:moveTo>
                <a:cubicBezTo>
                  <a:pt x="1923" y="726"/>
                  <a:pt x="1923" y="726"/>
                  <a:pt x="1923" y="726"/>
                </a:cubicBezTo>
                <a:cubicBezTo>
                  <a:pt x="1922" y="726"/>
                  <a:pt x="1922" y="726"/>
                  <a:pt x="1922" y="726"/>
                </a:cubicBezTo>
                <a:cubicBezTo>
                  <a:pt x="1921" y="726"/>
                  <a:pt x="1921" y="726"/>
                  <a:pt x="1921" y="726"/>
                </a:cubicBezTo>
                <a:cubicBezTo>
                  <a:pt x="1921" y="727"/>
                  <a:pt x="1921" y="727"/>
                  <a:pt x="1921" y="727"/>
                </a:cubicBezTo>
                <a:cubicBezTo>
                  <a:pt x="1921" y="728"/>
                  <a:pt x="1921" y="728"/>
                  <a:pt x="1921" y="728"/>
                </a:cubicBezTo>
                <a:cubicBezTo>
                  <a:pt x="1922" y="729"/>
                  <a:pt x="1922" y="729"/>
                  <a:pt x="1922" y="729"/>
                </a:cubicBezTo>
                <a:cubicBezTo>
                  <a:pt x="1923" y="728"/>
                  <a:pt x="1923" y="728"/>
                  <a:pt x="1923" y="728"/>
                </a:cubicBezTo>
                <a:cubicBezTo>
                  <a:pt x="1923" y="729"/>
                  <a:pt x="1923" y="729"/>
                  <a:pt x="1923" y="729"/>
                </a:cubicBezTo>
                <a:cubicBezTo>
                  <a:pt x="1923" y="731"/>
                  <a:pt x="1923" y="731"/>
                  <a:pt x="1923" y="731"/>
                </a:cubicBezTo>
                <a:cubicBezTo>
                  <a:pt x="1924" y="732"/>
                  <a:pt x="1924" y="732"/>
                  <a:pt x="1924" y="732"/>
                </a:cubicBezTo>
                <a:cubicBezTo>
                  <a:pt x="1924" y="734"/>
                  <a:pt x="1924" y="734"/>
                  <a:pt x="1924" y="734"/>
                </a:cubicBezTo>
                <a:cubicBezTo>
                  <a:pt x="1925" y="734"/>
                  <a:pt x="1925" y="734"/>
                  <a:pt x="1925" y="734"/>
                </a:cubicBezTo>
                <a:cubicBezTo>
                  <a:pt x="1925" y="733"/>
                  <a:pt x="1925" y="733"/>
                  <a:pt x="1925" y="733"/>
                </a:cubicBezTo>
                <a:cubicBezTo>
                  <a:pt x="1926" y="734"/>
                  <a:pt x="1926" y="734"/>
                  <a:pt x="1926" y="734"/>
                </a:cubicBezTo>
                <a:cubicBezTo>
                  <a:pt x="1927" y="733"/>
                  <a:pt x="1927" y="733"/>
                  <a:pt x="1927" y="733"/>
                </a:cubicBezTo>
                <a:cubicBezTo>
                  <a:pt x="1927" y="732"/>
                  <a:pt x="1927" y="732"/>
                  <a:pt x="1927" y="732"/>
                </a:cubicBezTo>
                <a:cubicBezTo>
                  <a:pt x="1926" y="730"/>
                  <a:pt x="1926" y="730"/>
                  <a:pt x="1926" y="730"/>
                </a:cubicBezTo>
                <a:cubicBezTo>
                  <a:pt x="1925" y="730"/>
                  <a:pt x="1925" y="730"/>
                  <a:pt x="1925" y="730"/>
                </a:cubicBezTo>
                <a:cubicBezTo>
                  <a:pt x="1925" y="728"/>
                  <a:pt x="1925" y="728"/>
                  <a:pt x="1925" y="728"/>
                </a:cubicBezTo>
                <a:cubicBezTo>
                  <a:pt x="1924" y="726"/>
                  <a:pt x="1924" y="726"/>
                  <a:pt x="1924" y="726"/>
                </a:cubicBezTo>
                <a:close/>
                <a:moveTo>
                  <a:pt x="1917" y="719"/>
                </a:moveTo>
                <a:cubicBezTo>
                  <a:pt x="1916" y="717"/>
                  <a:pt x="1916" y="717"/>
                  <a:pt x="1916" y="717"/>
                </a:cubicBezTo>
                <a:cubicBezTo>
                  <a:pt x="1915" y="717"/>
                  <a:pt x="1915" y="717"/>
                  <a:pt x="1915" y="717"/>
                </a:cubicBezTo>
                <a:cubicBezTo>
                  <a:pt x="1916" y="718"/>
                  <a:pt x="1916" y="718"/>
                  <a:pt x="1916" y="718"/>
                </a:cubicBezTo>
                <a:cubicBezTo>
                  <a:pt x="1917" y="719"/>
                  <a:pt x="1917" y="719"/>
                  <a:pt x="1917" y="719"/>
                </a:cubicBezTo>
                <a:close/>
                <a:moveTo>
                  <a:pt x="1933" y="735"/>
                </a:moveTo>
                <a:cubicBezTo>
                  <a:pt x="1932" y="734"/>
                  <a:pt x="1932" y="734"/>
                  <a:pt x="1932" y="734"/>
                </a:cubicBezTo>
                <a:cubicBezTo>
                  <a:pt x="1932" y="735"/>
                  <a:pt x="1932" y="735"/>
                  <a:pt x="1932" y="735"/>
                </a:cubicBezTo>
                <a:cubicBezTo>
                  <a:pt x="1932" y="736"/>
                  <a:pt x="1932" y="736"/>
                  <a:pt x="1932" y="736"/>
                </a:cubicBezTo>
                <a:cubicBezTo>
                  <a:pt x="1933" y="736"/>
                  <a:pt x="1933" y="736"/>
                  <a:pt x="1933" y="736"/>
                </a:cubicBezTo>
                <a:cubicBezTo>
                  <a:pt x="1933" y="735"/>
                  <a:pt x="1933" y="735"/>
                  <a:pt x="1933" y="735"/>
                </a:cubicBezTo>
                <a:close/>
                <a:moveTo>
                  <a:pt x="1923" y="740"/>
                </a:moveTo>
                <a:cubicBezTo>
                  <a:pt x="1923" y="740"/>
                  <a:pt x="1923" y="740"/>
                  <a:pt x="1924" y="741"/>
                </a:cubicBezTo>
                <a:cubicBezTo>
                  <a:pt x="1924" y="741"/>
                  <a:pt x="1924" y="741"/>
                  <a:pt x="1924" y="740"/>
                </a:cubicBezTo>
                <a:cubicBezTo>
                  <a:pt x="1924" y="740"/>
                  <a:pt x="1924" y="740"/>
                  <a:pt x="1923" y="739"/>
                </a:cubicBezTo>
                <a:cubicBezTo>
                  <a:pt x="1923" y="739"/>
                  <a:pt x="1923" y="739"/>
                  <a:pt x="1923" y="740"/>
                </a:cubicBezTo>
                <a:close/>
                <a:moveTo>
                  <a:pt x="1914" y="718"/>
                </a:moveTo>
                <a:cubicBezTo>
                  <a:pt x="1913" y="717"/>
                  <a:pt x="1913" y="717"/>
                  <a:pt x="1913" y="717"/>
                </a:cubicBezTo>
                <a:cubicBezTo>
                  <a:pt x="1913" y="719"/>
                  <a:pt x="1913" y="719"/>
                  <a:pt x="1913" y="719"/>
                </a:cubicBezTo>
                <a:cubicBezTo>
                  <a:pt x="1914" y="720"/>
                  <a:pt x="1914" y="720"/>
                  <a:pt x="1914" y="720"/>
                </a:cubicBezTo>
                <a:cubicBezTo>
                  <a:pt x="1915" y="720"/>
                  <a:pt x="1915" y="720"/>
                  <a:pt x="1915" y="720"/>
                </a:cubicBezTo>
                <a:cubicBezTo>
                  <a:pt x="1917" y="722"/>
                  <a:pt x="1917" y="722"/>
                  <a:pt x="1917" y="722"/>
                </a:cubicBezTo>
                <a:cubicBezTo>
                  <a:pt x="1918" y="722"/>
                  <a:pt x="1918" y="722"/>
                  <a:pt x="1918" y="722"/>
                </a:cubicBezTo>
                <a:cubicBezTo>
                  <a:pt x="1919" y="722"/>
                  <a:pt x="1919" y="722"/>
                  <a:pt x="1919" y="722"/>
                </a:cubicBezTo>
                <a:cubicBezTo>
                  <a:pt x="1919" y="721"/>
                  <a:pt x="1919" y="721"/>
                  <a:pt x="1919" y="721"/>
                </a:cubicBezTo>
                <a:cubicBezTo>
                  <a:pt x="1918" y="720"/>
                  <a:pt x="1918" y="720"/>
                  <a:pt x="1918" y="720"/>
                </a:cubicBezTo>
                <a:cubicBezTo>
                  <a:pt x="1916" y="719"/>
                  <a:pt x="1916" y="719"/>
                  <a:pt x="1916" y="719"/>
                </a:cubicBezTo>
                <a:cubicBezTo>
                  <a:pt x="1915" y="718"/>
                  <a:pt x="1915" y="718"/>
                  <a:pt x="1915" y="718"/>
                </a:cubicBezTo>
                <a:cubicBezTo>
                  <a:pt x="1914" y="718"/>
                  <a:pt x="1914" y="718"/>
                  <a:pt x="1914" y="718"/>
                </a:cubicBezTo>
                <a:close/>
                <a:moveTo>
                  <a:pt x="1919" y="731"/>
                </a:moveTo>
                <a:cubicBezTo>
                  <a:pt x="1919" y="730"/>
                  <a:pt x="1919" y="730"/>
                  <a:pt x="1919" y="730"/>
                </a:cubicBezTo>
                <a:cubicBezTo>
                  <a:pt x="1919" y="729"/>
                  <a:pt x="1919" y="729"/>
                  <a:pt x="1919" y="729"/>
                </a:cubicBezTo>
                <a:cubicBezTo>
                  <a:pt x="1919" y="727"/>
                  <a:pt x="1919" y="727"/>
                  <a:pt x="1919" y="727"/>
                </a:cubicBezTo>
                <a:cubicBezTo>
                  <a:pt x="1918" y="727"/>
                  <a:pt x="1918" y="727"/>
                  <a:pt x="1918" y="727"/>
                </a:cubicBezTo>
                <a:cubicBezTo>
                  <a:pt x="1918" y="729"/>
                  <a:pt x="1918" y="729"/>
                  <a:pt x="1918" y="729"/>
                </a:cubicBezTo>
                <a:cubicBezTo>
                  <a:pt x="1917" y="731"/>
                  <a:pt x="1917" y="731"/>
                  <a:pt x="1917" y="731"/>
                </a:cubicBezTo>
                <a:cubicBezTo>
                  <a:pt x="1917" y="733"/>
                  <a:pt x="1917" y="733"/>
                  <a:pt x="1917" y="733"/>
                </a:cubicBezTo>
                <a:cubicBezTo>
                  <a:pt x="1916" y="734"/>
                  <a:pt x="1916" y="734"/>
                  <a:pt x="1916" y="734"/>
                </a:cubicBezTo>
                <a:cubicBezTo>
                  <a:pt x="1915" y="736"/>
                  <a:pt x="1915" y="736"/>
                  <a:pt x="1915" y="736"/>
                </a:cubicBezTo>
                <a:cubicBezTo>
                  <a:pt x="1915" y="737"/>
                  <a:pt x="1915" y="737"/>
                  <a:pt x="1915" y="737"/>
                </a:cubicBezTo>
                <a:cubicBezTo>
                  <a:pt x="1915" y="738"/>
                  <a:pt x="1915" y="738"/>
                  <a:pt x="1915" y="738"/>
                </a:cubicBezTo>
                <a:cubicBezTo>
                  <a:pt x="1916" y="737"/>
                  <a:pt x="1916" y="737"/>
                  <a:pt x="1916" y="737"/>
                </a:cubicBezTo>
                <a:cubicBezTo>
                  <a:pt x="1917" y="734"/>
                  <a:pt x="1917" y="734"/>
                  <a:pt x="1917" y="734"/>
                </a:cubicBezTo>
                <a:cubicBezTo>
                  <a:pt x="1919" y="732"/>
                  <a:pt x="1919" y="732"/>
                  <a:pt x="1919" y="732"/>
                </a:cubicBezTo>
                <a:cubicBezTo>
                  <a:pt x="1919" y="731"/>
                  <a:pt x="1919" y="731"/>
                  <a:pt x="1919" y="731"/>
                </a:cubicBezTo>
                <a:close/>
                <a:moveTo>
                  <a:pt x="1920" y="725"/>
                </a:moveTo>
                <a:cubicBezTo>
                  <a:pt x="1920" y="725"/>
                  <a:pt x="1920" y="725"/>
                  <a:pt x="1921" y="725"/>
                </a:cubicBezTo>
                <a:cubicBezTo>
                  <a:pt x="1921" y="725"/>
                  <a:pt x="1921" y="725"/>
                  <a:pt x="1922" y="725"/>
                </a:cubicBezTo>
                <a:cubicBezTo>
                  <a:pt x="1922" y="725"/>
                  <a:pt x="1922" y="725"/>
                  <a:pt x="1922" y="724"/>
                </a:cubicBezTo>
                <a:cubicBezTo>
                  <a:pt x="1922" y="724"/>
                  <a:pt x="1922" y="724"/>
                  <a:pt x="1921" y="724"/>
                </a:cubicBezTo>
                <a:cubicBezTo>
                  <a:pt x="1921" y="724"/>
                  <a:pt x="1921" y="724"/>
                  <a:pt x="1920" y="725"/>
                </a:cubicBezTo>
                <a:close/>
                <a:moveTo>
                  <a:pt x="1934" y="759"/>
                </a:moveTo>
                <a:cubicBezTo>
                  <a:pt x="1934" y="759"/>
                  <a:pt x="1934" y="759"/>
                  <a:pt x="1935" y="760"/>
                </a:cubicBezTo>
                <a:cubicBezTo>
                  <a:pt x="1935" y="760"/>
                  <a:pt x="1935" y="760"/>
                  <a:pt x="1935" y="759"/>
                </a:cubicBezTo>
                <a:cubicBezTo>
                  <a:pt x="1935" y="759"/>
                  <a:pt x="1935" y="759"/>
                  <a:pt x="1935" y="758"/>
                </a:cubicBezTo>
                <a:cubicBezTo>
                  <a:pt x="1935" y="758"/>
                  <a:pt x="1935" y="758"/>
                  <a:pt x="1934" y="756"/>
                </a:cubicBezTo>
                <a:cubicBezTo>
                  <a:pt x="1934" y="756"/>
                  <a:pt x="1934" y="756"/>
                  <a:pt x="1934" y="757"/>
                </a:cubicBezTo>
                <a:cubicBezTo>
                  <a:pt x="1934" y="757"/>
                  <a:pt x="1934" y="757"/>
                  <a:pt x="1934" y="759"/>
                </a:cubicBezTo>
                <a:close/>
                <a:moveTo>
                  <a:pt x="1919" y="709"/>
                </a:moveTo>
                <a:cubicBezTo>
                  <a:pt x="1918" y="710"/>
                  <a:pt x="1918" y="710"/>
                  <a:pt x="1918" y="710"/>
                </a:cubicBezTo>
                <a:cubicBezTo>
                  <a:pt x="1918" y="711"/>
                  <a:pt x="1918" y="711"/>
                  <a:pt x="1918" y="711"/>
                </a:cubicBezTo>
                <a:cubicBezTo>
                  <a:pt x="1920" y="710"/>
                  <a:pt x="1920" y="710"/>
                  <a:pt x="1920" y="710"/>
                </a:cubicBezTo>
                <a:cubicBezTo>
                  <a:pt x="1920" y="709"/>
                  <a:pt x="1920" y="709"/>
                  <a:pt x="1920" y="709"/>
                </a:cubicBezTo>
                <a:cubicBezTo>
                  <a:pt x="1920" y="708"/>
                  <a:pt x="1920" y="708"/>
                  <a:pt x="1920" y="708"/>
                </a:cubicBezTo>
                <a:cubicBezTo>
                  <a:pt x="1919" y="707"/>
                  <a:pt x="1919" y="707"/>
                  <a:pt x="1919" y="707"/>
                </a:cubicBezTo>
                <a:cubicBezTo>
                  <a:pt x="1918" y="707"/>
                  <a:pt x="1918" y="707"/>
                  <a:pt x="1918" y="707"/>
                </a:cubicBezTo>
                <a:cubicBezTo>
                  <a:pt x="1919" y="709"/>
                  <a:pt x="1919" y="709"/>
                  <a:pt x="1919" y="709"/>
                </a:cubicBezTo>
                <a:close/>
                <a:moveTo>
                  <a:pt x="1925" y="717"/>
                </a:moveTo>
                <a:cubicBezTo>
                  <a:pt x="1924" y="717"/>
                  <a:pt x="1924" y="717"/>
                  <a:pt x="1924" y="717"/>
                </a:cubicBezTo>
                <a:cubicBezTo>
                  <a:pt x="1923" y="717"/>
                  <a:pt x="1923" y="717"/>
                  <a:pt x="1923" y="717"/>
                </a:cubicBezTo>
                <a:cubicBezTo>
                  <a:pt x="1923" y="718"/>
                  <a:pt x="1923" y="718"/>
                  <a:pt x="1923" y="718"/>
                </a:cubicBezTo>
                <a:cubicBezTo>
                  <a:pt x="1922" y="718"/>
                  <a:pt x="1922" y="718"/>
                  <a:pt x="1922" y="718"/>
                </a:cubicBezTo>
                <a:cubicBezTo>
                  <a:pt x="1921" y="718"/>
                  <a:pt x="1921" y="718"/>
                  <a:pt x="1921" y="718"/>
                </a:cubicBezTo>
                <a:cubicBezTo>
                  <a:pt x="1920" y="717"/>
                  <a:pt x="1920" y="717"/>
                  <a:pt x="1920" y="717"/>
                </a:cubicBezTo>
                <a:cubicBezTo>
                  <a:pt x="1920" y="718"/>
                  <a:pt x="1920" y="718"/>
                  <a:pt x="1920" y="718"/>
                </a:cubicBezTo>
                <a:cubicBezTo>
                  <a:pt x="1921" y="720"/>
                  <a:pt x="1921" y="720"/>
                  <a:pt x="1921" y="720"/>
                </a:cubicBezTo>
                <a:cubicBezTo>
                  <a:pt x="1923" y="721"/>
                  <a:pt x="1923" y="721"/>
                  <a:pt x="1923" y="721"/>
                </a:cubicBezTo>
                <a:cubicBezTo>
                  <a:pt x="1924" y="723"/>
                  <a:pt x="1924" y="723"/>
                  <a:pt x="1924" y="723"/>
                </a:cubicBezTo>
                <a:cubicBezTo>
                  <a:pt x="1925" y="724"/>
                  <a:pt x="1925" y="724"/>
                  <a:pt x="1925" y="724"/>
                </a:cubicBezTo>
                <a:cubicBezTo>
                  <a:pt x="1924" y="725"/>
                  <a:pt x="1924" y="725"/>
                  <a:pt x="1924" y="725"/>
                </a:cubicBezTo>
                <a:cubicBezTo>
                  <a:pt x="1925" y="725"/>
                  <a:pt x="1925" y="725"/>
                  <a:pt x="1925" y="725"/>
                </a:cubicBezTo>
                <a:cubicBezTo>
                  <a:pt x="1925" y="726"/>
                  <a:pt x="1925" y="726"/>
                  <a:pt x="1925" y="726"/>
                </a:cubicBezTo>
                <a:cubicBezTo>
                  <a:pt x="1926" y="726"/>
                  <a:pt x="1926" y="726"/>
                  <a:pt x="1926" y="726"/>
                </a:cubicBezTo>
                <a:cubicBezTo>
                  <a:pt x="1926" y="727"/>
                  <a:pt x="1926" y="727"/>
                  <a:pt x="1926" y="727"/>
                </a:cubicBezTo>
                <a:cubicBezTo>
                  <a:pt x="1928" y="727"/>
                  <a:pt x="1928" y="727"/>
                  <a:pt x="1928" y="727"/>
                </a:cubicBezTo>
                <a:cubicBezTo>
                  <a:pt x="1929" y="727"/>
                  <a:pt x="1929" y="727"/>
                  <a:pt x="1929" y="727"/>
                </a:cubicBezTo>
                <a:cubicBezTo>
                  <a:pt x="1929" y="725"/>
                  <a:pt x="1929" y="725"/>
                  <a:pt x="1929" y="725"/>
                </a:cubicBezTo>
                <a:cubicBezTo>
                  <a:pt x="1928" y="725"/>
                  <a:pt x="1928" y="725"/>
                  <a:pt x="1928" y="725"/>
                </a:cubicBezTo>
                <a:cubicBezTo>
                  <a:pt x="1928" y="723"/>
                  <a:pt x="1928" y="723"/>
                  <a:pt x="1928" y="723"/>
                </a:cubicBezTo>
                <a:cubicBezTo>
                  <a:pt x="1928" y="721"/>
                  <a:pt x="1928" y="721"/>
                  <a:pt x="1928" y="721"/>
                </a:cubicBezTo>
                <a:cubicBezTo>
                  <a:pt x="1928" y="720"/>
                  <a:pt x="1928" y="720"/>
                  <a:pt x="1928" y="720"/>
                </a:cubicBezTo>
                <a:cubicBezTo>
                  <a:pt x="1927" y="720"/>
                  <a:pt x="1927" y="720"/>
                  <a:pt x="1927" y="720"/>
                </a:cubicBezTo>
                <a:cubicBezTo>
                  <a:pt x="1926" y="718"/>
                  <a:pt x="1926" y="718"/>
                  <a:pt x="1926" y="718"/>
                </a:cubicBezTo>
                <a:cubicBezTo>
                  <a:pt x="1926" y="717"/>
                  <a:pt x="1926" y="717"/>
                  <a:pt x="1926" y="717"/>
                </a:cubicBezTo>
                <a:cubicBezTo>
                  <a:pt x="1925" y="717"/>
                  <a:pt x="1925" y="717"/>
                  <a:pt x="1925" y="717"/>
                </a:cubicBezTo>
                <a:close/>
                <a:moveTo>
                  <a:pt x="1929" y="735"/>
                </a:moveTo>
                <a:cubicBezTo>
                  <a:pt x="1930" y="736"/>
                  <a:pt x="1930" y="736"/>
                  <a:pt x="1930" y="736"/>
                </a:cubicBezTo>
                <a:cubicBezTo>
                  <a:pt x="1930" y="735"/>
                  <a:pt x="1930" y="735"/>
                  <a:pt x="1930" y="735"/>
                </a:cubicBezTo>
                <a:cubicBezTo>
                  <a:pt x="1929" y="735"/>
                  <a:pt x="1929" y="735"/>
                  <a:pt x="1929" y="735"/>
                </a:cubicBezTo>
                <a:close/>
                <a:moveTo>
                  <a:pt x="1930" y="733"/>
                </a:moveTo>
                <a:cubicBezTo>
                  <a:pt x="1930" y="732"/>
                  <a:pt x="1930" y="732"/>
                  <a:pt x="1930" y="732"/>
                </a:cubicBezTo>
                <a:cubicBezTo>
                  <a:pt x="1929" y="732"/>
                  <a:pt x="1929" y="732"/>
                  <a:pt x="1929" y="732"/>
                </a:cubicBezTo>
                <a:cubicBezTo>
                  <a:pt x="1929" y="733"/>
                  <a:pt x="1929" y="733"/>
                  <a:pt x="1929" y="733"/>
                </a:cubicBezTo>
                <a:cubicBezTo>
                  <a:pt x="1930" y="735"/>
                  <a:pt x="1930" y="735"/>
                  <a:pt x="1930" y="735"/>
                </a:cubicBezTo>
                <a:cubicBezTo>
                  <a:pt x="1930" y="734"/>
                  <a:pt x="1930" y="734"/>
                  <a:pt x="1930" y="734"/>
                </a:cubicBezTo>
                <a:cubicBezTo>
                  <a:pt x="1930" y="733"/>
                  <a:pt x="1930" y="733"/>
                  <a:pt x="1930" y="733"/>
                </a:cubicBezTo>
                <a:close/>
                <a:moveTo>
                  <a:pt x="1904" y="705"/>
                </a:moveTo>
                <a:cubicBezTo>
                  <a:pt x="1904" y="706"/>
                  <a:pt x="1904" y="706"/>
                  <a:pt x="1904" y="706"/>
                </a:cubicBezTo>
                <a:cubicBezTo>
                  <a:pt x="1905" y="707"/>
                  <a:pt x="1905" y="707"/>
                  <a:pt x="1905" y="707"/>
                </a:cubicBezTo>
                <a:cubicBezTo>
                  <a:pt x="1905" y="706"/>
                  <a:pt x="1905" y="706"/>
                  <a:pt x="1905" y="706"/>
                </a:cubicBezTo>
                <a:cubicBezTo>
                  <a:pt x="1904" y="705"/>
                  <a:pt x="1904" y="705"/>
                  <a:pt x="1904" y="705"/>
                </a:cubicBezTo>
                <a:close/>
                <a:moveTo>
                  <a:pt x="1934" y="742"/>
                </a:moveTo>
                <a:cubicBezTo>
                  <a:pt x="1934" y="742"/>
                  <a:pt x="1934" y="742"/>
                  <a:pt x="1934" y="740"/>
                </a:cubicBezTo>
                <a:cubicBezTo>
                  <a:pt x="1934" y="740"/>
                  <a:pt x="1934" y="740"/>
                  <a:pt x="1934" y="739"/>
                </a:cubicBezTo>
                <a:cubicBezTo>
                  <a:pt x="1934" y="739"/>
                  <a:pt x="1934" y="739"/>
                  <a:pt x="1933" y="740"/>
                </a:cubicBezTo>
                <a:cubicBezTo>
                  <a:pt x="1933" y="740"/>
                  <a:pt x="1933" y="740"/>
                  <a:pt x="1932" y="739"/>
                </a:cubicBezTo>
                <a:cubicBezTo>
                  <a:pt x="1932" y="739"/>
                  <a:pt x="1932" y="739"/>
                  <a:pt x="1930" y="737"/>
                </a:cubicBezTo>
                <a:cubicBezTo>
                  <a:pt x="1930" y="737"/>
                  <a:pt x="1930" y="737"/>
                  <a:pt x="1930" y="736"/>
                </a:cubicBezTo>
                <a:cubicBezTo>
                  <a:pt x="1930" y="736"/>
                  <a:pt x="1930" y="736"/>
                  <a:pt x="1929" y="736"/>
                </a:cubicBezTo>
                <a:cubicBezTo>
                  <a:pt x="1929" y="736"/>
                  <a:pt x="1929" y="736"/>
                  <a:pt x="1928" y="736"/>
                </a:cubicBezTo>
                <a:cubicBezTo>
                  <a:pt x="1928" y="736"/>
                  <a:pt x="1928" y="736"/>
                  <a:pt x="1928" y="738"/>
                </a:cubicBezTo>
                <a:cubicBezTo>
                  <a:pt x="1928" y="738"/>
                  <a:pt x="1928" y="738"/>
                  <a:pt x="1929" y="740"/>
                </a:cubicBezTo>
                <a:cubicBezTo>
                  <a:pt x="1929" y="740"/>
                  <a:pt x="1929" y="740"/>
                  <a:pt x="1929" y="741"/>
                </a:cubicBezTo>
                <a:cubicBezTo>
                  <a:pt x="1929" y="741"/>
                  <a:pt x="1929" y="741"/>
                  <a:pt x="1928" y="740"/>
                </a:cubicBezTo>
                <a:cubicBezTo>
                  <a:pt x="1928" y="740"/>
                  <a:pt x="1928" y="740"/>
                  <a:pt x="1927" y="740"/>
                </a:cubicBezTo>
                <a:cubicBezTo>
                  <a:pt x="1927" y="740"/>
                  <a:pt x="1927" y="740"/>
                  <a:pt x="1927" y="742"/>
                </a:cubicBezTo>
                <a:cubicBezTo>
                  <a:pt x="1927" y="742"/>
                  <a:pt x="1927" y="742"/>
                  <a:pt x="1926" y="742"/>
                </a:cubicBezTo>
                <a:cubicBezTo>
                  <a:pt x="1926" y="742"/>
                  <a:pt x="1926" y="742"/>
                  <a:pt x="1925" y="741"/>
                </a:cubicBezTo>
                <a:cubicBezTo>
                  <a:pt x="1925" y="741"/>
                  <a:pt x="1925" y="741"/>
                  <a:pt x="1924" y="744"/>
                </a:cubicBezTo>
                <a:cubicBezTo>
                  <a:pt x="1924" y="744"/>
                  <a:pt x="1924" y="744"/>
                  <a:pt x="1925" y="744"/>
                </a:cubicBezTo>
                <a:cubicBezTo>
                  <a:pt x="1925" y="744"/>
                  <a:pt x="1925" y="744"/>
                  <a:pt x="1924" y="745"/>
                </a:cubicBezTo>
                <a:cubicBezTo>
                  <a:pt x="1924" y="745"/>
                  <a:pt x="1924" y="745"/>
                  <a:pt x="1923" y="744"/>
                </a:cubicBezTo>
                <a:cubicBezTo>
                  <a:pt x="1923" y="744"/>
                  <a:pt x="1923" y="744"/>
                  <a:pt x="1922" y="744"/>
                </a:cubicBezTo>
                <a:cubicBezTo>
                  <a:pt x="1922" y="744"/>
                  <a:pt x="1922" y="744"/>
                  <a:pt x="1921" y="747"/>
                </a:cubicBezTo>
                <a:cubicBezTo>
                  <a:pt x="1921" y="747"/>
                  <a:pt x="1921" y="747"/>
                  <a:pt x="1920" y="747"/>
                </a:cubicBezTo>
                <a:cubicBezTo>
                  <a:pt x="1920" y="747"/>
                  <a:pt x="1920" y="747"/>
                  <a:pt x="1918" y="748"/>
                </a:cubicBezTo>
                <a:cubicBezTo>
                  <a:pt x="1919" y="747"/>
                  <a:pt x="1919" y="747"/>
                  <a:pt x="1919" y="747"/>
                </a:cubicBezTo>
                <a:cubicBezTo>
                  <a:pt x="1919" y="747"/>
                  <a:pt x="1919" y="747"/>
                  <a:pt x="1919" y="745"/>
                </a:cubicBezTo>
                <a:cubicBezTo>
                  <a:pt x="1919" y="745"/>
                  <a:pt x="1919" y="745"/>
                  <a:pt x="1917" y="743"/>
                </a:cubicBezTo>
                <a:cubicBezTo>
                  <a:pt x="1917" y="743"/>
                  <a:pt x="1917" y="743"/>
                  <a:pt x="1916" y="743"/>
                </a:cubicBezTo>
                <a:cubicBezTo>
                  <a:pt x="1916" y="743"/>
                  <a:pt x="1916" y="743"/>
                  <a:pt x="1915" y="744"/>
                </a:cubicBezTo>
                <a:cubicBezTo>
                  <a:pt x="1915" y="744"/>
                  <a:pt x="1915" y="744"/>
                  <a:pt x="1914" y="745"/>
                </a:cubicBezTo>
                <a:cubicBezTo>
                  <a:pt x="1914" y="745"/>
                  <a:pt x="1914" y="745"/>
                  <a:pt x="1913" y="746"/>
                </a:cubicBezTo>
                <a:cubicBezTo>
                  <a:pt x="1913" y="746"/>
                  <a:pt x="1913" y="746"/>
                  <a:pt x="1914" y="747"/>
                </a:cubicBezTo>
                <a:cubicBezTo>
                  <a:pt x="1914" y="747"/>
                  <a:pt x="1914" y="747"/>
                  <a:pt x="1912" y="748"/>
                </a:cubicBezTo>
                <a:cubicBezTo>
                  <a:pt x="1912" y="748"/>
                  <a:pt x="1912" y="748"/>
                  <a:pt x="1911" y="747"/>
                </a:cubicBezTo>
                <a:cubicBezTo>
                  <a:pt x="1911" y="747"/>
                  <a:pt x="1911" y="747"/>
                  <a:pt x="1910" y="748"/>
                </a:cubicBezTo>
                <a:cubicBezTo>
                  <a:pt x="1910" y="748"/>
                  <a:pt x="1910" y="748"/>
                  <a:pt x="1909" y="749"/>
                </a:cubicBezTo>
                <a:cubicBezTo>
                  <a:pt x="1909" y="749"/>
                  <a:pt x="1909" y="749"/>
                  <a:pt x="1907" y="750"/>
                </a:cubicBezTo>
                <a:cubicBezTo>
                  <a:pt x="1907" y="750"/>
                  <a:pt x="1907" y="750"/>
                  <a:pt x="1908" y="751"/>
                </a:cubicBezTo>
                <a:cubicBezTo>
                  <a:pt x="1908" y="751"/>
                  <a:pt x="1908" y="751"/>
                  <a:pt x="1907" y="753"/>
                </a:cubicBezTo>
                <a:cubicBezTo>
                  <a:pt x="1907" y="753"/>
                  <a:pt x="1907" y="753"/>
                  <a:pt x="1907" y="754"/>
                </a:cubicBezTo>
                <a:cubicBezTo>
                  <a:pt x="1907" y="754"/>
                  <a:pt x="1907" y="754"/>
                  <a:pt x="1908" y="756"/>
                </a:cubicBezTo>
                <a:cubicBezTo>
                  <a:pt x="1908" y="756"/>
                  <a:pt x="1908" y="756"/>
                  <a:pt x="1908" y="755"/>
                </a:cubicBezTo>
                <a:cubicBezTo>
                  <a:pt x="1908" y="755"/>
                  <a:pt x="1908" y="755"/>
                  <a:pt x="1909" y="752"/>
                </a:cubicBezTo>
                <a:cubicBezTo>
                  <a:pt x="1909" y="752"/>
                  <a:pt x="1909" y="752"/>
                  <a:pt x="1910" y="752"/>
                </a:cubicBezTo>
                <a:cubicBezTo>
                  <a:pt x="1910" y="752"/>
                  <a:pt x="1910" y="752"/>
                  <a:pt x="1911" y="750"/>
                </a:cubicBezTo>
                <a:cubicBezTo>
                  <a:pt x="1911" y="750"/>
                  <a:pt x="1911" y="750"/>
                  <a:pt x="1912" y="751"/>
                </a:cubicBezTo>
                <a:cubicBezTo>
                  <a:pt x="1912" y="751"/>
                  <a:pt x="1912" y="751"/>
                  <a:pt x="1912" y="752"/>
                </a:cubicBezTo>
                <a:cubicBezTo>
                  <a:pt x="1912" y="752"/>
                  <a:pt x="1912" y="752"/>
                  <a:pt x="1913" y="752"/>
                </a:cubicBezTo>
                <a:cubicBezTo>
                  <a:pt x="1913" y="752"/>
                  <a:pt x="1913" y="752"/>
                  <a:pt x="1914" y="752"/>
                </a:cubicBezTo>
                <a:cubicBezTo>
                  <a:pt x="1914" y="752"/>
                  <a:pt x="1914" y="752"/>
                  <a:pt x="1914" y="751"/>
                </a:cubicBezTo>
                <a:cubicBezTo>
                  <a:pt x="1914" y="751"/>
                  <a:pt x="1914" y="751"/>
                  <a:pt x="1915" y="751"/>
                </a:cubicBezTo>
                <a:cubicBezTo>
                  <a:pt x="1915" y="751"/>
                  <a:pt x="1915" y="751"/>
                  <a:pt x="1915" y="752"/>
                </a:cubicBezTo>
                <a:cubicBezTo>
                  <a:pt x="1915" y="752"/>
                  <a:pt x="1915" y="752"/>
                  <a:pt x="1916" y="752"/>
                </a:cubicBezTo>
                <a:cubicBezTo>
                  <a:pt x="1916" y="752"/>
                  <a:pt x="1916" y="752"/>
                  <a:pt x="1916" y="751"/>
                </a:cubicBezTo>
                <a:cubicBezTo>
                  <a:pt x="1916" y="751"/>
                  <a:pt x="1916" y="751"/>
                  <a:pt x="1916" y="750"/>
                </a:cubicBezTo>
                <a:cubicBezTo>
                  <a:pt x="1916" y="750"/>
                  <a:pt x="1916" y="750"/>
                  <a:pt x="1917" y="750"/>
                </a:cubicBezTo>
                <a:cubicBezTo>
                  <a:pt x="1917" y="750"/>
                  <a:pt x="1917" y="750"/>
                  <a:pt x="1918" y="751"/>
                </a:cubicBezTo>
                <a:cubicBezTo>
                  <a:pt x="1918" y="751"/>
                  <a:pt x="1918" y="751"/>
                  <a:pt x="1919" y="751"/>
                </a:cubicBezTo>
                <a:cubicBezTo>
                  <a:pt x="1919" y="751"/>
                  <a:pt x="1919" y="751"/>
                  <a:pt x="1921" y="752"/>
                </a:cubicBezTo>
                <a:cubicBezTo>
                  <a:pt x="1921" y="752"/>
                  <a:pt x="1921" y="752"/>
                  <a:pt x="1921" y="753"/>
                </a:cubicBezTo>
                <a:cubicBezTo>
                  <a:pt x="1921" y="753"/>
                  <a:pt x="1921" y="753"/>
                  <a:pt x="1922" y="754"/>
                </a:cubicBezTo>
                <a:cubicBezTo>
                  <a:pt x="1922" y="754"/>
                  <a:pt x="1922" y="754"/>
                  <a:pt x="1921" y="754"/>
                </a:cubicBezTo>
                <a:cubicBezTo>
                  <a:pt x="1921" y="754"/>
                  <a:pt x="1921" y="754"/>
                  <a:pt x="1920" y="754"/>
                </a:cubicBezTo>
                <a:cubicBezTo>
                  <a:pt x="1920" y="754"/>
                  <a:pt x="1920" y="754"/>
                  <a:pt x="1920" y="755"/>
                </a:cubicBezTo>
                <a:cubicBezTo>
                  <a:pt x="1920" y="755"/>
                  <a:pt x="1920" y="755"/>
                  <a:pt x="1920" y="756"/>
                </a:cubicBezTo>
                <a:cubicBezTo>
                  <a:pt x="1920" y="756"/>
                  <a:pt x="1920" y="756"/>
                  <a:pt x="1921" y="757"/>
                </a:cubicBezTo>
                <a:cubicBezTo>
                  <a:pt x="1921" y="757"/>
                  <a:pt x="1921" y="757"/>
                  <a:pt x="1920" y="758"/>
                </a:cubicBezTo>
                <a:cubicBezTo>
                  <a:pt x="1920" y="758"/>
                  <a:pt x="1920" y="758"/>
                  <a:pt x="1921" y="759"/>
                </a:cubicBezTo>
                <a:cubicBezTo>
                  <a:pt x="1921" y="759"/>
                  <a:pt x="1921" y="759"/>
                  <a:pt x="1921" y="760"/>
                </a:cubicBezTo>
                <a:cubicBezTo>
                  <a:pt x="1921" y="760"/>
                  <a:pt x="1921" y="760"/>
                  <a:pt x="1923" y="761"/>
                </a:cubicBezTo>
                <a:cubicBezTo>
                  <a:pt x="1923" y="761"/>
                  <a:pt x="1923" y="761"/>
                  <a:pt x="1924" y="761"/>
                </a:cubicBezTo>
                <a:cubicBezTo>
                  <a:pt x="1924" y="761"/>
                  <a:pt x="1924" y="761"/>
                  <a:pt x="1925" y="762"/>
                </a:cubicBezTo>
                <a:cubicBezTo>
                  <a:pt x="1925" y="762"/>
                  <a:pt x="1925" y="762"/>
                  <a:pt x="1926" y="763"/>
                </a:cubicBezTo>
                <a:cubicBezTo>
                  <a:pt x="1926" y="763"/>
                  <a:pt x="1926" y="763"/>
                  <a:pt x="1927" y="762"/>
                </a:cubicBezTo>
                <a:cubicBezTo>
                  <a:pt x="1927" y="762"/>
                  <a:pt x="1927" y="762"/>
                  <a:pt x="1928" y="762"/>
                </a:cubicBezTo>
                <a:cubicBezTo>
                  <a:pt x="1928" y="762"/>
                  <a:pt x="1928" y="762"/>
                  <a:pt x="1928" y="761"/>
                </a:cubicBezTo>
                <a:cubicBezTo>
                  <a:pt x="1928" y="761"/>
                  <a:pt x="1928" y="761"/>
                  <a:pt x="1929" y="762"/>
                </a:cubicBezTo>
                <a:cubicBezTo>
                  <a:pt x="1929" y="762"/>
                  <a:pt x="1929" y="762"/>
                  <a:pt x="1928" y="763"/>
                </a:cubicBezTo>
                <a:cubicBezTo>
                  <a:pt x="1928" y="763"/>
                  <a:pt x="1928" y="763"/>
                  <a:pt x="1929" y="764"/>
                </a:cubicBezTo>
                <a:cubicBezTo>
                  <a:pt x="1929" y="764"/>
                  <a:pt x="1929" y="764"/>
                  <a:pt x="1930" y="764"/>
                </a:cubicBezTo>
                <a:cubicBezTo>
                  <a:pt x="1930" y="764"/>
                  <a:pt x="1930" y="764"/>
                  <a:pt x="1932" y="761"/>
                </a:cubicBezTo>
                <a:cubicBezTo>
                  <a:pt x="1932" y="761"/>
                  <a:pt x="1932" y="761"/>
                  <a:pt x="1932" y="760"/>
                </a:cubicBezTo>
                <a:cubicBezTo>
                  <a:pt x="1932" y="760"/>
                  <a:pt x="1932" y="760"/>
                  <a:pt x="1931" y="759"/>
                </a:cubicBezTo>
                <a:cubicBezTo>
                  <a:pt x="1931" y="759"/>
                  <a:pt x="1931" y="759"/>
                  <a:pt x="1930" y="758"/>
                </a:cubicBezTo>
                <a:cubicBezTo>
                  <a:pt x="1930" y="758"/>
                  <a:pt x="1930" y="758"/>
                  <a:pt x="1929" y="757"/>
                </a:cubicBezTo>
                <a:cubicBezTo>
                  <a:pt x="1929" y="757"/>
                  <a:pt x="1929" y="757"/>
                  <a:pt x="1929" y="756"/>
                </a:cubicBezTo>
                <a:cubicBezTo>
                  <a:pt x="1929" y="756"/>
                  <a:pt x="1929" y="756"/>
                  <a:pt x="1931" y="753"/>
                </a:cubicBezTo>
                <a:cubicBezTo>
                  <a:pt x="1931" y="753"/>
                  <a:pt x="1931" y="753"/>
                  <a:pt x="1932" y="753"/>
                </a:cubicBezTo>
                <a:cubicBezTo>
                  <a:pt x="1932" y="753"/>
                  <a:pt x="1932" y="753"/>
                  <a:pt x="1933" y="754"/>
                </a:cubicBezTo>
                <a:cubicBezTo>
                  <a:pt x="1933" y="754"/>
                  <a:pt x="1933" y="754"/>
                  <a:pt x="1933" y="755"/>
                </a:cubicBezTo>
                <a:cubicBezTo>
                  <a:pt x="1933" y="755"/>
                  <a:pt x="1933" y="755"/>
                  <a:pt x="1934" y="756"/>
                </a:cubicBezTo>
                <a:cubicBezTo>
                  <a:pt x="1934" y="756"/>
                  <a:pt x="1934" y="756"/>
                  <a:pt x="1935" y="755"/>
                </a:cubicBezTo>
                <a:cubicBezTo>
                  <a:pt x="1935" y="755"/>
                  <a:pt x="1935" y="755"/>
                  <a:pt x="1936" y="756"/>
                </a:cubicBezTo>
                <a:cubicBezTo>
                  <a:pt x="1936" y="756"/>
                  <a:pt x="1936" y="756"/>
                  <a:pt x="1936" y="755"/>
                </a:cubicBezTo>
                <a:cubicBezTo>
                  <a:pt x="1936" y="755"/>
                  <a:pt x="1936" y="755"/>
                  <a:pt x="1937" y="753"/>
                </a:cubicBezTo>
                <a:cubicBezTo>
                  <a:pt x="1937" y="753"/>
                  <a:pt x="1937" y="753"/>
                  <a:pt x="1937" y="751"/>
                </a:cubicBezTo>
                <a:cubicBezTo>
                  <a:pt x="1937" y="751"/>
                  <a:pt x="1937" y="751"/>
                  <a:pt x="1936" y="750"/>
                </a:cubicBezTo>
                <a:cubicBezTo>
                  <a:pt x="1936" y="750"/>
                  <a:pt x="1936" y="750"/>
                  <a:pt x="1935" y="749"/>
                </a:cubicBezTo>
                <a:cubicBezTo>
                  <a:pt x="1935" y="749"/>
                  <a:pt x="1935" y="749"/>
                  <a:pt x="1935" y="748"/>
                </a:cubicBezTo>
                <a:cubicBezTo>
                  <a:pt x="1935" y="748"/>
                  <a:pt x="1935" y="748"/>
                  <a:pt x="1935" y="747"/>
                </a:cubicBezTo>
                <a:cubicBezTo>
                  <a:pt x="1935" y="747"/>
                  <a:pt x="1935" y="747"/>
                  <a:pt x="1934" y="745"/>
                </a:cubicBezTo>
                <a:cubicBezTo>
                  <a:pt x="1934" y="745"/>
                  <a:pt x="1934" y="745"/>
                  <a:pt x="1933" y="744"/>
                </a:cubicBezTo>
                <a:cubicBezTo>
                  <a:pt x="1933" y="744"/>
                  <a:pt x="1933" y="744"/>
                  <a:pt x="1934" y="743"/>
                </a:cubicBezTo>
                <a:cubicBezTo>
                  <a:pt x="1934" y="743"/>
                  <a:pt x="1934" y="743"/>
                  <a:pt x="1934" y="742"/>
                </a:cubicBezTo>
                <a:close/>
                <a:moveTo>
                  <a:pt x="1904" y="704"/>
                </a:moveTo>
                <a:cubicBezTo>
                  <a:pt x="1905" y="703"/>
                  <a:pt x="1905" y="703"/>
                  <a:pt x="1905" y="703"/>
                </a:cubicBezTo>
                <a:cubicBezTo>
                  <a:pt x="1905" y="701"/>
                  <a:pt x="1905" y="701"/>
                  <a:pt x="1905" y="701"/>
                </a:cubicBezTo>
                <a:cubicBezTo>
                  <a:pt x="1905" y="700"/>
                  <a:pt x="1905" y="700"/>
                  <a:pt x="1905" y="700"/>
                </a:cubicBezTo>
                <a:cubicBezTo>
                  <a:pt x="1904" y="700"/>
                  <a:pt x="1904" y="700"/>
                  <a:pt x="1904" y="700"/>
                </a:cubicBezTo>
                <a:cubicBezTo>
                  <a:pt x="1903" y="701"/>
                  <a:pt x="1903" y="701"/>
                  <a:pt x="1903" y="701"/>
                </a:cubicBezTo>
                <a:cubicBezTo>
                  <a:pt x="1904" y="702"/>
                  <a:pt x="1904" y="702"/>
                  <a:pt x="1904" y="702"/>
                </a:cubicBezTo>
                <a:cubicBezTo>
                  <a:pt x="1903" y="703"/>
                  <a:pt x="1903" y="703"/>
                  <a:pt x="1903" y="703"/>
                </a:cubicBezTo>
                <a:cubicBezTo>
                  <a:pt x="1904" y="704"/>
                  <a:pt x="1904" y="704"/>
                  <a:pt x="1904" y="704"/>
                </a:cubicBezTo>
                <a:close/>
                <a:moveTo>
                  <a:pt x="1879" y="742"/>
                </a:moveTo>
                <a:cubicBezTo>
                  <a:pt x="1878" y="742"/>
                  <a:pt x="1878" y="742"/>
                  <a:pt x="1878" y="742"/>
                </a:cubicBezTo>
                <a:cubicBezTo>
                  <a:pt x="1877" y="744"/>
                  <a:pt x="1877" y="744"/>
                  <a:pt x="1877" y="744"/>
                </a:cubicBezTo>
                <a:cubicBezTo>
                  <a:pt x="1876" y="745"/>
                  <a:pt x="1876" y="745"/>
                  <a:pt x="1876" y="745"/>
                </a:cubicBezTo>
                <a:cubicBezTo>
                  <a:pt x="1878" y="744"/>
                  <a:pt x="1878" y="744"/>
                  <a:pt x="1878" y="744"/>
                </a:cubicBezTo>
                <a:cubicBezTo>
                  <a:pt x="1879" y="743"/>
                  <a:pt x="1879" y="743"/>
                  <a:pt x="1879" y="743"/>
                </a:cubicBezTo>
                <a:cubicBezTo>
                  <a:pt x="1881" y="743"/>
                  <a:pt x="1881" y="743"/>
                  <a:pt x="1881" y="743"/>
                </a:cubicBezTo>
                <a:cubicBezTo>
                  <a:pt x="1882" y="741"/>
                  <a:pt x="1882" y="741"/>
                  <a:pt x="1882" y="741"/>
                </a:cubicBezTo>
                <a:cubicBezTo>
                  <a:pt x="1883" y="740"/>
                  <a:pt x="1883" y="740"/>
                  <a:pt x="1883" y="740"/>
                </a:cubicBezTo>
                <a:cubicBezTo>
                  <a:pt x="1884" y="739"/>
                  <a:pt x="1884" y="739"/>
                  <a:pt x="1884" y="739"/>
                </a:cubicBezTo>
                <a:cubicBezTo>
                  <a:pt x="1885" y="739"/>
                  <a:pt x="1885" y="739"/>
                  <a:pt x="1885" y="739"/>
                </a:cubicBezTo>
                <a:cubicBezTo>
                  <a:pt x="1885" y="738"/>
                  <a:pt x="1885" y="738"/>
                  <a:pt x="1885" y="738"/>
                </a:cubicBezTo>
                <a:cubicBezTo>
                  <a:pt x="1885" y="736"/>
                  <a:pt x="1885" y="736"/>
                  <a:pt x="1885" y="736"/>
                </a:cubicBezTo>
                <a:cubicBezTo>
                  <a:pt x="1886" y="735"/>
                  <a:pt x="1886" y="735"/>
                  <a:pt x="1886" y="735"/>
                </a:cubicBezTo>
                <a:cubicBezTo>
                  <a:pt x="1888" y="735"/>
                  <a:pt x="1888" y="735"/>
                  <a:pt x="1888" y="735"/>
                </a:cubicBezTo>
                <a:cubicBezTo>
                  <a:pt x="1888" y="733"/>
                  <a:pt x="1888" y="733"/>
                  <a:pt x="1888" y="733"/>
                </a:cubicBezTo>
                <a:cubicBezTo>
                  <a:pt x="1889" y="732"/>
                  <a:pt x="1889" y="732"/>
                  <a:pt x="1889" y="732"/>
                </a:cubicBezTo>
                <a:cubicBezTo>
                  <a:pt x="1890" y="732"/>
                  <a:pt x="1890" y="732"/>
                  <a:pt x="1890" y="732"/>
                </a:cubicBezTo>
                <a:cubicBezTo>
                  <a:pt x="1891" y="731"/>
                  <a:pt x="1891" y="731"/>
                  <a:pt x="1891" y="731"/>
                </a:cubicBezTo>
                <a:cubicBezTo>
                  <a:pt x="1890" y="730"/>
                  <a:pt x="1890" y="730"/>
                  <a:pt x="1890" y="730"/>
                </a:cubicBezTo>
                <a:cubicBezTo>
                  <a:pt x="1889" y="729"/>
                  <a:pt x="1889" y="729"/>
                  <a:pt x="1889" y="729"/>
                </a:cubicBezTo>
                <a:cubicBezTo>
                  <a:pt x="1889" y="727"/>
                  <a:pt x="1889" y="727"/>
                  <a:pt x="1889" y="727"/>
                </a:cubicBezTo>
                <a:cubicBezTo>
                  <a:pt x="1889" y="726"/>
                  <a:pt x="1889" y="726"/>
                  <a:pt x="1889" y="726"/>
                </a:cubicBezTo>
                <a:cubicBezTo>
                  <a:pt x="1888" y="728"/>
                  <a:pt x="1888" y="728"/>
                  <a:pt x="1888" y="728"/>
                </a:cubicBezTo>
                <a:cubicBezTo>
                  <a:pt x="1889" y="730"/>
                  <a:pt x="1889" y="730"/>
                  <a:pt x="1889" y="730"/>
                </a:cubicBezTo>
                <a:cubicBezTo>
                  <a:pt x="1888" y="729"/>
                  <a:pt x="1888" y="729"/>
                  <a:pt x="1888" y="729"/>
                </a:cubicBezTo>
                <a:cubicBezTo>
                  <a:pt x="1888" y="730"/>
                  <a:pt x="1888" y="730"/>
                  <a:pt x="1888" y="730"/>
                </a:cubicBezTo>
                <a:cubicBezTo>
                  <a:pt x="1888" y="731"/>
                  <a:pt x="1888" y="731"/>
                  <a:pt x="1888" y="731"/>
                </a:cubicBezTo>
                <a:cubicBezTo>
                  <a:pt x="1887" y="732"/>
                  <a:pt x="1887" y="732"/>
                  <a:pt x="1887" y="732"/>
                </a:cubicBezTo>
                <a:cubicBezTo>
                  <a:pt x="1885" y="734"/>
                  <a:pt x="1885" y="734"/>
                  <a:pt x="1885" y="734"/>
                </a:cubicBezTo>
                <a:cubicBezTo>
                  <a:pt x="1884" y="735"/>
                  <a:pt x="1884" y="735"/>
                  <a:pt x="1884" y="735"/>
                </a:cubicBezTo>
                <a:cubicBezTo>
                  <a:pt x="1883" y="738"/>
                  <a:pt x="1883" y="738"/>
                  <a:pt x="1883" y="738"/>
                </a:cubicBezTo>
                <a:cubicBezTo>
                  <a:pt x="1881" y="740"/>
                  <a:pt x="1881" y="740"/>
                  <a:pt x="1881" y="740"/>
                </a:cubicBezTo>
                <a:cubicBezTo>
                  <a:pt x="1880" y="740"/>
                  <a:pt x="1880" y="740"/>
                  <a:pt x="1880" y="740"/>
                </a:cubicBezTo>
                <a:cubicBezTo>
                  <a:pt x="1879" y="742"/>
                  <a:pt x="1879" y="742"/>
                  <a:pt x="1879" y="742"/>
                </a:cubicBezTo>
                <a:close/>
                <a:moveTo>
                  <a:pt x="1901" y="673"/>
                </a:moveTo>
                <a:cubicBezTo>
                  <a:pt x="1900" y="674"/>
                  <a:pt x="1900" y="674"/>
                  <a:pt x="1900" y="674"/>
                </a:cubicBezTo>
                <a:cubicBezTo>
                  <a:pt x="1901" y="675"/>
                  <a:pt x="1901" y="675"/>
                  <a:pt x="1901" y="675"/>
                </a:cubicBezTo>
                <a:cubicBezTo>
                  <a:pt x="1902" y="674"/>
                  <a:pt x="1902" y="674"/>
                  <a:pt x="1902" y="674"/>
                </a:cubicBezTo>
                <a:lnTo>
                  <a:pt x="1901" y="673"/>
                </a:lnTo>
                <a:close/>
                <a:moveTo>
                  <a:pt x="1899" y="678"/>
                </a:moveTo>
                <a:cubicBezTo>
                  <a:pt x="1899" y="678"/>
                  <a:pt x="1899" y="678"/>
                  <a:pt x="1898" y="677"/>
                </a:cubicBezTo>
                <a:cubicBezTo>
                  <a:pt x="1898" y="677"/>
                  <a:pt x="1898" y="677"/>
                  <a:pt x="1895" y="676"/>
                </a:cubicBezTo>
                <a:cubicBezTo>
                  <a:pt x="1895" y="676"/>
                  <a:pt x="1895" y="676"/>
                  <a:pt x="1893" y="677"/>
                </a:cubicBezTo>
                <a:cubicBezTo>
                  <a:pt x="1893" y="677"/>
                  <a:pt x="1893" y="677"/>
                  <a:pt x="1893" y="678"/>
                </a:cubicBezTo>
                <a:cubicBezTo>
                  <a:pt x="1893" y="678"/>
                  <a:pt x="1893" y="678"/>
                  <a:pt x="1892" y="681"/>
                </a:cubicBezTo>
                <a:cubicBezTo>
                  <a:pt x="1892" y="681"/>
                  <a:pt x="1892" y="681"/>
                  <a:pt x="1892" y="682"/>
                </a:cubicBezTo>
                <a:cubicBezTo>
                  <a:pt x="1892" y="682"/>
                  <a:pt x="1892" y="682"/>
                  <a:pt x="1892" y="685"/>
                </a:cubicBezTo>
                <a:cubicBezTo>
                  <a:pt x="1892" y="685"/>
                  <a:pt x="1892" y="685"/>
                  <a:pt x="1892" y="688"/>
                </a:cubicBezTo>
                <a:cubicBezTo>
                  <a:pt x="1892" y="688"/>
                  <a:pt x="1892" y="688"/>
                  <a:pt x="1891" y="689"/>
                </a:cubicBezTo>
                <a:cubicBezTo>
                  <a:pt x="1891" y="689"/>
                  <a:pt x="1891" y="689"/>
                  <a:pt x="1892" y="692"/>
                </a:cubicBezTo>
                <a:cubicBezTo>
                  <a:pt x="1892" y="692"/>
                  <a:pt x="1892" y="692"/>
                  <a:pt x="1891" y="693"/>
                </a:cubicBezTo>
                <a:cubicBezTo>
                  <a:pt x="1891" y="693"/>
                  <a:pt x="1891" y="693"/>
                  <a:pt x="1890" y="693"/>
                </a:cubicBezTo>
                <a:cubicBezTo>
                  <a:pt x="1890" y="693"/>
                  <a:pt x="1890" y="693"/>
                  <a:pt x="1889" y="692"/>
                </a:cubicBezTo>
                <a:cubicBezTo>
                  <a:pt x="1889" y="692"/>
                  <a:pt x="1889" y="692"/>
                  <a:pt x="1889" y="693"/>
                </a:cubicBezTo>
                <a:cubicBezTo>
                  <a:pt x="1889" y="693"/>
                  <a:pt x="1889" y="693"/>
                  <a:pt x="1889" y="695"/>
                </a:cubicBezTo>
                <a:cubicBezTo>
                  <a:pt x="1889" y="695"/>
                  <a:pt x="1889" y="695"/>
                  <a:pt x="1890" y="695"/>
                </a:cubicBezTo>
                <a:cubicBezTo>
                  <a:pt x="1890" y="695"/>
                  <a:pt x="1890" y="695"/>
                  <a:pt x="1890" y="696"/>
                </a:cubicBezTo>
                <a:cubicBezTo>
                  <a:pt x="1890" y="696"/>
                  <a:pt x="1890" y="696"/>
                  <a:pt x="1890" y="698"/>
                </a:cubicBezTo>
                <a:cubicBezTo>
                  <a:pt x="1890" y="698"/>
                  <a:pt x="1890" y="698"/>
                  <a:pt x="1891" y="699"/>
                </a:cubicBezTo>
                <a:cubicBezTo>
                  <a:pt x="1891" y="699"/>
                  <a:pt x="1891" y="699"/>
                  <a:pt x="1891" y="702"/>
                </a:cubicBezTo>
                <a:cubicBezTo>
                  <a:pt x="1891" y="702"/>
                  <a:pt x="1891" y="702"/>
                  <a:pt x="1892" y="702"/>
                </a:cubicBezTo>
                <a:cubicBezTo>
                  <a:pt x="1892" y="702"/>
                  <a:pt x="1892" y="702"/>
                  <a:pt x="1893" y="702"/>
                </a:cubicBezTo>
                <a:cubicBezTo>
                  <a:pt x="1893" y="702"/>
                  <a:pt x="1893" y="702"/>
                  <a:pt x="1893" y="703"/>
                </a:cubicBezTo>
                <a:cubicBezTo>
                  <a:pt x="1893" y="703"/>
                  <a:pt x="1893" y="703"/>
                  <a:pt x="1894" y="705"/>
                </a:cubicBezTo>
                <a:cubicBezTo>
                  <a:pt x="1894" y="705"/>
                  <a:pt x="1894" y="705"/>
                  <a:pt x="1895" y="705"/>
                </a:cubicBezTo>
                <a:cubicBezTo>
                  <a:pt x="1895" y="705"/>
                  <a:pt x="1895" y="705"/>
                  <a:pt x="1895" y="704"/>
                </a:cubicBezTo>
                <a:cubicBezTo>
                  <a:pt x="1895" y="704"/>
                  <a:pt x="1895" y="704"/>
                  <a:pt x="1895" y="703"/>
                </a:cubicBezTo>
                <a:cubicBezTo>
                  <a:pt x="1895" y="703"/>
                  <a:pt x="1895" y="703"/>
                  <a:pt x="1895" y="702"/>
                </a:cubicBezTo>
                <a:cubicBezTo>
                  <a:pt x="1895" y="702"/>
                  <a:pt x="1895" y="702"/>
                  <a:pt x="1896" y="703"/>
                </a:cubicBezTo>
                <a:cubicBezTo>
                  <a:pt x="1896" y="703"/>
                  <a:pt x="1896" y="703"/>
                  <a:pt x="1897" y="703"/>
                </a:cubicBezTo>
                <a:cubicBezTo>
                  <a:pt x="1897" y="703"/>
                  <a:pt x="1897" y="703"/>
                  <a:pt x="1896" y="705"/>
                </a:cubicBezTo>
                <a:cubicBezTo>
                  <a:pt x="1896" y="705"/>
                  <a:pt x="1896" y="705"/>
                  <a:pt x="1895" y="706"/>
                </a:cubicBezTo>
                <a:cubicBezTo>
                  <a:pt x="1895" y="706"/>
                  <a:pt x="1895" y="706"/>
                  <a:pt x="1895" y="707"/>
                </a:cubicBezTo>
                <a:cubicBezTo>
                  <a:pt x="1895" y="707"/>
                  <a:pt x="1895" y="707"/>
                  <a:pt x="1895" y="708"/>
                </a:cubicBezTo>
                <a:cubicBezTo>
                  <a:pt x="1895" y="708"/>
                  <a:pt x="1895" y="708"/>
                  <a:pt x="1896" y="710"/>
                </a:cubicBezTo>
                <a:cubicBezTo>
                  <a:pt x="1896" y="710"/>
                  <a:pt x="1896" y="710"/>
                  <a:pt x="1896" y="708"/>
                </a:cubicBezTo>
                <a:cubicBezTo>
                  <a:pt x="1896" y="708"/>
                  <a:pt x="1896" y="708"/>
                  <a:pt x="1897" y="708"/>
                </a:cubicBezTo>
                <a:cubicBezTo>
                  <a:pt x="1897" y="708"/>
                  <a:pt x="1897" y="708"/>
                  <a:pt x="1898" y="709"/>
                </a:cubicBezTo>
                <a:cubicBezTo>
                  <a:pt x="1898" y="709"/>
                  <a:pt x="1898" y="709"/>
                  <a:pt x="1897" y="710"/>
                </a:cubicBezTo>
                <a:cubicBezTo>
                  <a:pt x="1897" y="710"/>
                  <a:pt x="1897" y="710"/>
                  <a:pt x="1898" y="710"/>
                </a:cubicBezTo>
                <a:cubicBezTo>
                  <a:pt x="1898" y="710"/>
                  <a:pt x="1898" y="710"/>
                  <a:pt x="1899" y="709"/>
                </a:cubicBezTo>
                <a:cubicBezTo>
                  <a:pt x="1899" y="709"/>
                  <a:pt x="1899" y="709"/>
                  <a:pt x="1900" y="711"/>
                </a:cubicBezTo>
                <a:cubicBezTo>
                  <a:pt x="1900" y="711"/>
                  <a:pt x="1900" y="711"/>
                  <a:pt x="1902" y="710"/>
                </a:cubicBezTo>
                <a:cubicBezTo>
                  <a:pt x="1902" y="710"/>
                  <a:pt x="1902" y="710"/>
                  <a:pt x="1901" y="709"/>
                </a:cubicBezTo>
                <a:cubicBezTo>
                  <a:pt x="1901" y="709"/>
                  <a:pt x="1901" y="709"/>
                  <a:pt x="1902" y="708"/>
                </a:cubicBezTo>
                <a:cubicBezTo>
                  <a:pt x="1902" y="708"/>
                  <a:pt x="1902" y="708"/>
                  <a:pt x="1903" y="708"/>
                </a:cubicBezTo>
                <a:cubicBezTo>
                  <a:pt x="1903" y="708"/>
                  <a:pt x="1903" y="708"/>
                  <a:pt x="1906" y="709"/>
                </a:cubicBezTo>
                <a:cubicBezTo>
                  <a:pt x="1906" y="709"/>
                  <a:pt x="1906" y="709"/>
                  <a:pt x="1906" y="710"/>
                </a:cubicBezTo>
                <a:cubicBezTo>
                  <a:pt x="1906" y="710"/>
                  <a:pt x="1906" y="710"/>
                  <a:pt x="1908" y="711"/>
                </a:cubicBezTo>
                <a:cubicBezTo>
                  <a:pt x="1908" y="711"/>
                  <a:pt x="1908" y="711"/>
                  <a:pt x="1909" y="713"/>
                </a:cubicBezTo>
                <a:cubicBezTo>
                  <a:pt x="1909" y="713"/>
                  <a:pt x="1909" y="713"/>
                  <a:pt x="1909" y="711"/>
                </a:cubicBezTo>
                <a:cubicBezTo>
                  <a:pt x="1909" y="711"/>
                  <a:pt x="1909" y="711"/>
                  <a:pt x="1908" y="709"/>
                </a:cubicBezTo>
                <a:cubicBezTo>
                  <a:pt x="1908" y="709"/>
                  <a:pt x="1908" y="709"/>
                  <a:pt x="1908" y="708"/>
                </a:cubicBezTo>
                <a:cubicBezTo>
                  <a:pt x="1908" y="708"/>
                  <a:pt x="1908" y="708"/>
                  <a:pt x="1909" y="708"/>
                </a:cubicBezTo>
                <a:cubicBezTo>
                  <a:pt x="1909" y="708"/>
                  <a:pt x="1909" y="708"/>
                  <a:pt x="1909" y="709"/>
                </a:cubicBezTo>
                <a:cubicBezTo>
                  <a:pt x="1909" y="709"/>
                  <a:pt x="1909" y="709"/>
                  <a:pt x="1910" y="709"/>
                </a:cubicBezTo>
                <a:cubicBezTo>
                  <a:pt x="1910" y="709"/>
                  <a:pt x="1910" y="709"/>
                  <a:pt x="1911" y="711"/>
                </a:cubicBezTo>
                <a:cubicBezTo>
                  <a:pt x="1911" y="711"/>
                  <a:pt x="1911" y="711"/>
                  <a:pt x="1913" y="711"/>
                </a:cubicBezTo>
                <a:cubicBezTo>
                  <a:pt x="1913" y="711"/>
                  <a:pt x="1913" y="711"/>
                  <a:pt x="1913" y="713"/>
                </a:cubicBezTo>
                <a:cubicBezTo>
                  <a:pt x="1913" y="713"/>
                  <a:pt x="1913" y="713"/>
                  <a:pt x="1913" y="714"/>
                </a:cubicBezTo>
                <a:cubicBezTo>
                  <a:pt x="1913" y="714"/>
                  <a:pt x="1913" y="714"/>
                  <a:pt x="1914" y="714"/>
                </a:cubicBezTo>
                <a:cubicBezTo>
                  <a:pt x="1914" y="714"/>
                  <a:pt x="1914" y="714"/>
                  <a:pt x="1916" y="716"/>
                </a:cubicBezTo>
                <a:cubicBezTo>
                  <a:pt x="1916" y="716"/>
                  <a:pt x="1916" y="716"/>
                  <a:pt x="1917" y="716"/>
                </a:cubicBezTo>
                <a:cubicBezTo>
                  <a:pt x="1917" y="716"/>
                  <a:pt x="1917" y="716"/>
                  <a:pt x="1917" y="715"/>
                </a:cubicBezTo>
                <a:cubicBezTo>
                  <a:pt x="1917" y="715"/>
                  <a:pt x="1917" y="715"/>
                  <a:pt x="1918" y="715"/>
                </a:cubicBezTo>
                <a:cubicBezTo>
                  <a:pt x="1918" y="715"/>
                  <a:pt x="1918" y="715"/>
                  <a:pt x="1918" y="716"/>
                </a:cubicBezTo>
                <a:cubicBezTo>
                  <a:pt x="1918" y="716"/>
                  <a:pt x="1918" y="716"/>
                  <a:pt x="1917" y="717"/>
                </a:cubicBezTo>
                <a:cubicBezTo>
                  <a:pt x="1917" y="717"/>
                  <a:pt x="1917" y="717"/>
                  <a:pt x="1918" y="718"/>
                </a:cubicBezTo>
                <a:cubicBezTo>
                  <a:pt x="1918" y="718"/>
                  <a:pt x="1918" y="718"/>
                  <a:pt x="1919" y="718"/>
                </a:cubicBezTo>
                <a:cubicBezTo>
                  <a:pt x="1919" y="718"/>
                  <a:pt x="1919" y="718"/>
                  <a:pt x="1919" y="716"/>
                </a:cubicBezTo>
                <a:cubicBezTo>
                  <a:pt x="1919" y="716"/>
                  <a:pt x="1919" y="716"/>
                  <a:pt x="1920" y="715"/>
                </a:cubicBezTo>
                <a:cubicBezTo>
                  <a:pt x="1920" y="715"/>
                  <a:pt x="1920" y="715"/>
                  <a:pt x="1919" y="714"/>
                </a:cubicBezTo>
                <a:cubicBezTo>
                  <a:pt x="1919" y="714"/>
                  <a:pt x="1919" y="714"/>
                  <a:pt x="1918" y="714"/>
                </a:cubicBezTo>
                <a:cubicBezTo>
                  <a:pt x="1918" y="714"/>
                  <a:pt x="1918" y="714"/>
                  <a:pt x="1917" y="714"/>
                </a:cubicBezTo>
                <a:cubicBezTo>
                  <a:pt x="1917" y="714"/>
                  <a:pt x="1917" y="714"/>
                  <a:pt x="1916" y="714"/>
                </a:cubicBezTo>
                <a:cubicBezTo>
                  <a:pt x="1916" y="714"/>
                  <a:pt x="1916" y="714"/>
                  <a:pt x="1916" y="713"/>
                </a:cubicBezTo>
                <a:cubicBezTo>
                  <a:pt x="1916" y="713"/>
                  <a:pt x="1916" y="713"/>
                  <a:pt x="1915" y="711"/>
                </a:cubicBezTo>
                <a:cubicBezTo>
                  <a:pt x="1915" y="711"/>
                  <a:pt x="1915" y="711"/>
                  <a:pt x="1915" y="710"/>
                </a:cubicBezTo>
                <a:cubicBezTo>
                  <a:pt x="1915" y="710"/>
                  <a:pt x="1915" y="710"/>
                  <a:pt x="1915" y="709"/>
                </a:cubicBezTo>
                <a:cubicBezTo>
                  <a:pt x="1915" y="709"/>
                  <a:pt x="1915" y="709"/>
                  <a:pt x="1916" y="710"/>
                </a:cubicBezTo>
                <a:cubicBezTo>
                  <a:pt x="1916" y="710"/>
                  <a:pt x="1916" y="710"/>
                  <a:pt x="1917" y="710"/>
                </a:cubicBezTo>
                <a:cubicBezTo>
                  <a:pt x="1917" y="710"/>
                  <a:pt x="1917" y="710"/>
                  <a:pt x="1917" y="709"/>
                </a:cubicBezTo>
                <a:cubicBezTo>
                  <a:pt x="1917" y="709"/>
                  <a:pt x="1917" y="709"/>
                  <a:pt x="1915" y="708"/>
                </a:cubicBezTo>
                <a:cubicBezTo>
                  <a:pt x="1915" y="708"/>
                  <a:pt x="1915" y="708"/>
                  <a:pt x="1914" y="708"/>
                </a:cubicBezTo>
                <a:cubicBezTo>
                  <a:pt x="1914" y="708"/>
                  <a:pt x="1914" y="708"/>
                  <a:pt x="1913" y="707"/>
                </a:cubicBezTo>
                <a:cubicBezTo>
                  <a:pt x="1913" y="707"/>
                  <a:pt x="1913" y="707"/>
                  <a:pt x="1913" y="708"/>
                </a:cubicBezTo>
                <a:cubicBezTo>
                  <a:pt x="1913" y="708"/>
                  <a:pt x="1913" y="708"/>
                  <a:pt x="1913" y="709"/>
                </a:cubicBezTo>
                <a:cubicBezTo>
                  <a:pt x="1913" y="709"/>
                  <a:pt x="1913" y="709"/>
                  <a:pt x="1912" y="709"/>
                </a:cubicBezTo>
                <a:cubicBezTo>
                  <a:pt x="1912" y="709"/>
                  <a:pt x="1912" y="709"/>
                  <a:pt x="1911" y="709"/>
                </a:cubicBezTo>
                <a:cubicBezTo>
                  <a:pt x="1911" y="709"/>
                  <a:pt x="1911" y="709"/>
                  <a:pt x="1912" y="707"/>
                </a:cubicBezTo>
                <a:cubicBezTo>
                  <a:pt x="1912" y="707"/>
                  <a:pt x="1912" y="707"/>
                  <a:pt x="1911" y="706"/>
                </a:cubicBezTo>
                <a:cubicBezTo>
                  <a:pt x="1911" y="706"/>
                  <a:pt x="1911" y="706"/>
                  <a:pt x="1909" y="705"/>
                </a:cubicBezTo>
                <a:cubicBezTo>
                  <a:pt x="1909" y="705"/>
                  <a:pt x="1909" y="705"/>
                  <a:pt x="1908" y="705"/>
                </a:cubicBezTo>
                <a:cubicBezTo>
                  <a:pt x="1908" y="705"/>
                  <a:pt x="1908" y="705"/>
                  <a:pt x="1906" y="706"/>
                </a:cubicBezTo>
                <a:cubicBezTo>
                  <a:pt x="1906" y="706"/>
                  <a:pt x="1906" y="706"/>
                  <a:pt x="1906" y="707"/>
                </a:cubicBezTo>
                <a:cubicBezTo>
                  <a:pt x="1906" y="707"/>
                  <a:pt x="1906" y="707"/>
                  <a:pt x="1905" y="707"/>
                </a:cubicBezTo>
                <a:cubicBezTo>
                  <a:pt x="1905" y="707"/>
                  <a:pt x="1905" y="707"/>
                  <a:pt x="1903" y="707"/>
                </a:cubicBezTo>
                <a:cubicBezTo>
                  <a:pt x="1903" y="707"/>
                  <a:pt x="1903" y="707"/>
                  <a:pt x="1903" y="706"/>
                </a:cubicBezTo>
                <a:cubicBezTo>
                  <a:pt x="1903" y="706"/>
                  <a:pt x="1903" y="706"/>
                  <a:pt x="1902" y="705"/>
                </a:cubicBezTo>
                <a:cubicBezTo>
                  <a:pt x="1902" y="705"/>
                  <a:pt x="1902" y="705"/>
                  <a:pt x="1902" y="704"/>
                </a:cubicBezTo>
                <a:cubicBezTo>
                  <a:pt x="1902" y="704"/>
                  <a:pt x="1902" y="704"/>
                  <a:pt x="1902" y="703"/>
                </a:cubicBezTo>
                <a:cubicBezTo>
                  <a:pt x="1902" y="703"/>
                  <a:pt x="1902" y="703"/>
                  <a:pt x="1901" y="702"/>
                </a:cubicBezTo>
                <a:cubicBezTo>
                  <a:pt x="1901" y="702"/>
                  <a:pt x="1901" y="702"/>
                  <a:pt x="1901" y="700"/>
                </a:cubicBezTo>
                <a:cubicBezTo>
                  <a:pt x="1901" y="700"/>
                  <a:pt x="1901" y="700"/>
                  <a:pt x="1900" y="700"/>
                </a:cubicBezTo>
                <a:cubicBezTo>
                  <a:pt x="1900" y="700"/>
                  <a:pt x="1900" y="700"/>
                  <a:pt x="1900" y="698"/>
                </a:cubicBezTo>
                <a:cubicBezTo>
                  <a:pt x="1900" y="698"/>
                  <a:pt x="1900" y="698"/>
                  <a:pt x="1901" y="697"/>
                </a:cubicBezTo>
                <a:cubicBezTo>
                  <a:pt x="1901" y="697"/>
                  <a:pt x="1901" y="697"/>
                  <a:pt x="1901" y="696"/>
                </a:cubicBezTo>
                <a:cubicBezTo>
                  <a:pt x="1901" y="696"/>
                  <a:pt x="1901" y="696"/>
                  <a:pt x="1901" y="695"/>
                </a:cubicBezTo>
                <a:cubicBezTo>
                  <a:pt x="1901" y="695"/>
                  <a:pt x="1901" y="695"/>
                  <a:pt x="1903" y="693"/>
                </a:cubicBezTo>
                <a:cubicBezTo>
                  <a:pt x="1903" y="693"/>
                  <a:pt x="1903" y="693"/>
                  <a:pt x="1904" y="692"/>
                </a:cubicBezTo>
                <a:cubicBezTo>
                  <a:pt x="1904" y="692"/>
                  <a:pt x="1904" y="692"/>
                  <a:pt x="1904" y="693"/>
                </a:cubicBezTo>
                <a:cubicBezTo>
                  <a:pt x="1904" y="693"/>
                  <a:pt x="1904" y="693"/>
                  <a:pt x="1904" y="694"/>
                </a:cubicBezTo>
                <a:cubicBezTo>
                  <a:pt x="1904" y="694"/>
                  <a:pt x="1904" y="694"/>
                  <a:pt x="1905" y="692"/>
                </a:cubicBezTo>
                <a:cubicBezTo>
                  <a:pt x="1905" y="692"/>
                  <a:pt x="1905" y="692"/>
                  <a:pt x="1904" y="691"/>
                </a:cubicBezTo>
                <a:cubicBezTo>
                  <a:pt x="1904" y="691"/>
                  <a:pt x="1904" y="691"/>
                  <a:pt x="1905" y="689"/>
                </a:cubicBezTo>
                <a:cubicBezTo>
                  <a:pt x="1905" y="689"/>
                  <a:pt x="1905" y="689"/>
                  <a:pt x="1906" y="686"/>
                </a:cubicBezTo>
                <a:cubicBezTo>
                  <a:pt x="1906" y="686"/>
                  <a:pt x="1906" y="686"/>
                  <a:pt x="1905" y="685"/>
                </a:cubicBezTo>
                <a:cubicBezTo>
                  <a:pt x="1905" y="685"/>
                  <a:pt x="1905" y="685"/>
                  <a:pt x="1905" y="684"/>
                </a:cubicBezTo>
                <a:cubicBezTo>
                  <a:pt x="1905" y="684"/>
                  <a:pt x="1905" y="684"/>
                  <a:pt x="1904" y="683"/>
                </a:cubicBezTo>
                <a:cubicBezTo>
                  <a:pt x="1904" y="683"/>
                  <a:pt x="1904" y="683"/>
                  <a:pt x="1903" y="682"/>
                </a:cubicBezTo>
                <a:cubicBezTo>
                  <a:pt x="1903" y="682"/>
                  <a:pt x="1903" y="682"/>
                  <a:pt x="1903" y="679"/>
                </a:cubicBezTo>
                <a:cubicBezTo>
                  <a:pt x="1903" y="679"/>
                  <a:pt x="1903" y="679"/>
                  <a:pt x="1904" y="678"/>
                </a:cubicBezTo>
                <a:cubicBezTo>
                  <a:pt x="1904" y="678"/>
                  <a:pt x="1904" y="678"/>
                  <a:pt x="1904" y="677"/>
                </a:cubicBezTo>
                <a:cubicBezTo>
                  <a:pt x="1904" y="677"/>
                  <a:pt x="1904" y="677"/>
                  <a:pt x="1903" y="676"/>
                </a:cubicBezTo>
                <a:cubicBezTo>
                  <a:pt x="1903" y="676"/>
                  <a:pt x="1903" y="676"/>
                  <a:pt x="1902" y="677"/>
                </a:cubicBezTo>
                <a:cubicBezTo>
                  <a:pt x="1902" y="677"/>
                  <a:pt x="1902" y="677"/>
                  <a:pt x="1902" y="678"/>
                </a:cubicBezTo>
                <a:cubicBezTo>
                  <a:pt x="1902" y="678"/>
                  <a:pt x="1902" y="678"/>
                  <a:pt x="1900" y="678"/>
                </a:cubicBezTo>
                <a:cubicBezTo>
                  <a:pt x="1900" y="678"/>
                  <a:pt x="1900" y="678"/>
                  <a:pt x="1899" y="678"/>
                </a:cubicBezTo>
                <a:close/>
                <a:moveTo>
                  <a:pt x="1798" y="806"/>
                </a:moveTo>
                <a:cubicBezTo>
                  <a:pt x="1799" y="806"/>
                  <a:pt x="1799" y="806"/>
                  <a:pt x="1799" y="806"/>
                </a:cubicBezTo>
                <a:cubicBezTo>
                  <a:pt x="1799" y="805"/>
                  <a:pt x="1799" y="805"/>
                  <a:pt x="1799" y="805"/>
                </a:cubicBezTo>
                <a:cubicBezTo>
                  <a:pt x="1798" y="805"/>
                  <a:pt x="1798" y="805"/>
                  <a:pt x="1798" y="805"/>
                </a:cubicBezTo>
                <a:cubicBezTo>
                  <a:pt x="1797" y="806"/>
                  <a:pt x="1797" y="806"/>
                  <a:pt x="1797" y="806"/>
                </a:cubicBezTo>
                <a:cubicBezTo>
                  <a:pt x="1798" y="806"/>
                  <a:pt x="1798" y="806"/>
                  <a:pt x="1798" y="806"/>
                </a:cubicBezTo>
                <a:close/>
                <a:moveTo>
                  <a:pt x="1799" y="793"/>
                </a:moveTo>
                <a:cubicBezTo>
                  <a:pt x="1798" y="793"/>
                  <a:pt x="1798" y="793"/>
                  <a:pt x="1798" y="793"/>
                </a:cubicBezTo>
                <a:cubicBezTo>
                  <a:pt x="1797" y="793"/>
                  <a:pt x="1797" y="793"/>
                  <a:pt x="1797" y="793"/>
                </a:cubicBezTo>
                <a:cubicBezTo>
                  <a:pt x="1797" y="795"/>
                  <a:pt x="1797" y="795"/>
                  <a:pt x="1797" y="795"/>
                </a:cubicBezTo>
                <a:cubicBezTo>
                  <a:pt x="1798" y="795"/>
                  <a:pt x="1798" y="795"/>
                  <a:pt x="1798" y="795"/>
                </a:cubicBezTo>
                <a:cubicBezTo>
                  <a:pt x="1799" y="797"/>
                  <a:pt x="1799" y="797"/>
                  <a:pt x="1799" y="797"/>
                </a:cubicBezTo>
                <a:cubicBezTo>
                  <a:pt x="1799" y="796"/>
                  <a:pt x="1799" y="796"/>
                  <a:pt x="1799" y="796"/>
                </a:cubicBezTo>
                <a:cubicBezTo>
                  <a:pt x="1800" y="794"/>
                  <a:pt x="1800" y="794"/>
                  <a:pt x="1800" y="794"/>
                </a:cubicBezTo>
                <a:cubicBezTo>
                  <a:pt x="1799" y="794"/>
                  <a:pt x="1799" y="794"/>
                  <a:pt x="1799" y="794"/>
                </a:cubicBezTo>
                <a:cubicBezTo>
                  <a:pt x="1800" y="793"/>
                  <a:pt x="1800" y="793"/>
                  <a:pt x="1800" y="793"/>
                </a:cubicBezTo>
                <a:cubicBezTo>
                  <a:pt x="1799" y="793"/>
                  <a:pt x="1799" y="793"/>
                  <a:pt x="1799" y="793"/>
                </a:cubicBezTo>
                <a:close/>
                <a:moveTo>
                  <a:pt x="1800" y="804"/>
                </a:moveTo>
                <a:cubicBezTo>
                  <a:pt x="1801" y="804"/>
                  <a:pt x="1801" y="804"/>
                  <a:pt x="1801" y="804"/>
                </a:cubicBezTo>
                <a:cubicBezTo>
                  <a:pt x="1802" y="804"/>
                  <a:pt x="1802" y="804"/>
                  <a:pt x="1802" y="804"/>
                </a:cubicBezTo>
                <a:cubicBezTo>
                  <a:pt x="1800" y="802"/>
                  <a:pt x="1800" y="802"/>
                  <a:pt x="1800" y="802"/>
                </a:cubicBezTo>
                <a:cubicBezTo>
                  <a:pt x="1799" y="802"/>
                  <a:pt x="1799" y="802"/>
                  <a:pt x="1799" y="802"/>
                </a:cubicBezTo>
                <a:cubicBezTo>
                  <a:pt x="1798" y="803"/>
                  <a:pt x="1798" y="803"/>
                  <a:pt x="1798" y="803"/>
                </a:cubicBezTo>
                <a:cubicBezTo>
                  <a:pt x="1799" y="804"/>
                  <a:pt x="1799" y="804"/>
                  <a:pt x="1799" y="804"/>
                </a:cubicBezTo>
                <a:cubicBezTo>
                  <a:pt x="1800" y="804"/>
                  <a:pt x="1800" y="804"/>
                  <a:pt x="1800" y="804"/>
                </a:cubicBezTo>
                <a:close/>
                <a:moveTo>
                  <a:pt x="1788" y="797"/>
                </a:moveTo>
                <a:cubicBezTo>
                  <a:pt x="1789" y="797"/>
                  <a:pt x="1789" y="797"/>
                  <a:pt x="1789" y="797"/>
                </a:cubicBezTo>
                <a:cubicBezTo>
                  <a:pt x="1790" y="797"/>
                  <a:pt x="1790" y="797"/>
                  <a:pt x="1790" y="797"/>
                </a:cubicBezTo>
                <a:cubicBezTo>
                  <a:pt x="1789" y="795"/>
                  <a:pt x="1789" y="795"/>
                  <a:pt x="1789" y="795"/>
                </a:cubicBezTo>
                <a:cubicBezTo>
                  <a:pt x="1788" y="794"/>
                  <a:pt x="1788" y="794"/>
                  <a:pt x="1788" y="794"/>
                </a:cubicBezTo>
                <a:cubicBezTo>
                  <a:pt x="1786" y="794"/>
                  <a:pt x="1786" y="794"/>
                  <a:pt x="1786" y="794"/>
                </a:cubicBezTo>
                <a:cubicBezTo>
                  <a:pt x="1785" y="795"/>
                  <a:pt x="1785" y="795"/>
                  <a:pt x="1785" y="795"/>
                </a:cubicBezTo>
                <a:cubicBezTo>
                  <a:pt x="1786" y="796"/>
                  <a:pt x="1786" y="796"/>
                  <a:pt x="1786" y="796"/>
                </a:cubicBezTo>
                <a:cubicBezTo>
                  <a:pt x="1788" y="797"/>
                  <a:pt x="1788" y="797"/>
                  <a:pt x="1788" y="797"/>
                </a:cubicBezTo>
                <a:close/>
                <a:moveTo>
                  <a:pt x="1809" y="778"/>
                </a:moveTo>
                <a:cubicBezTo>
                  <a:pt x="1809" y="779"/>
                  <a:pt x="1809" y="779"/>
                  <a:pt x="1809" y="779"/>
                </a:cubicBezTo>
                <a:cubicBezTo>
                  <a:pt x="1810" y="778"/>
                  <a:pt x="1810" y="778"/>
                  <a:pt x="1810" y="778"/>
                </a:cubicBezTo>
                <a:cubicBezTo>
                  <a:pt x="1809" y="778"/>
                  <a:pt x="1809" y="778"/>
                  <a:pt x="1809" y="778"/>
                </a:cubicBezTo>
                <a:close/>
                <a:moveTo>
                  <a:pt x="1796" y="795"/>
                </a:moveTo>
                <a:cubicBezTo>
                  <a:pt x="1796" y="794"/>
                  <a:pt x="1796" y="794"/>
                  <a:pt x="1796" y="794"/>
                </a:cubicBezTo>
                <a:cubicBezTo>
                  <a:pt x="1796" y="793"/>
                  <a:pt x="1796" y="793"/>
                  <a:pt x="1796" y="793"/>
                </a:cubicBezTo>
                <a:cubicBezTo>
                  <a:pt x="1794" y="795"/>
                  <a:pt x="1794" y="795"/>
                  <a:pt x="1794" y="795"/>
                </a:cubicBezTo>
                <a:cubicBezTo>
                  <a:pt x="1796" y="795"/>
                  <a:pt x="1796" y="795"/>
                  <a:pt x="1796" y="795"/>
                </a:cubicBezTo>
                <a:close/>
                <a:moveTo>
                  <a:pt x="1809" y="783"/>
                </a:moveTo>
                <a:cubicBezTo>
                  <a:pt x="1810" y="782"/>
                  <a:pt x="1810" y="782"/>
                  <a:pt x="1810" y="782"/>
                </a:cubicBezTo>
                <a:cubicBezTo>
                  <a:pt x="1809" y="782"/>
                  <a:pt x="1809" y="782"/>
                  <a:pt x="1809" y="782"/>
                </a:cubicBezTo>
                <a:cubicBezTo>
                  <a:pt x="1809" y="783"/>
                  <a:pt x="1809" y="783"/>
                  <a:pt x="1809" y="783"/>
                </a:cubicBezTo>
                <a:close/>
                <a:moveTo>
                  <a:pt x="1814" y="821"/>
                </a:moveTo>
                <a:cubicBezTo>
                  <a:pt x="1813" y="820"/>
                  <a:pt x="1813" y="820"/>
                  <a:pt x="1813" y="820"/>
                </a:cubicBezTo>
                <a:cubicBezTo>
                  <a:pt x="1813" y="821"/>
                  <a:pt x="1813" y="821"/>
                  <a:pt x="1813" y="821"/>
                </a:cubicBezTo>
                <a:cubicBezTo>
                  <a:pt x="1814" y="821"/>
                  <a:pt x="1814" y="821"/>
                  <a:pt x="1814" y="821"/>
                </a:cubicBezTo>
                <a:close/>
                <a:moveTo>
                  <a:pt x="1785" y="792"/>
                </a:moveTo>
                <a:cubicBezTo>
                  <a:pt x="1785" y="792"/>
                  <a:pt x="1785" y="792"/>
                  <a:pt x="1783" y="792"/>
                </a:cubicBezTo>
                <a:cubicBezTo>
                  <a:pt x="1783" y="792"/>
                  <a:pt x="1783" y="792"/>
                  <a:pt x="1784" y="794"/>
                </a:cubicBezTo>
                <a:cubicBezTo>
                  <a:pt x="1784" y="794"/>
                  <a:pt x="1784" y="794"/>
                  <a:pt x="1785" y="794"/>
                </a:cubicBezTo>
                <a:cubicBezTo>
                  <a:pt x="1785" y="794"/>
                  <a:pt x="1785" y="794"/>
                  <a:pt x="1786" y="793"/>
                </a:cubicBezTo>
                <a:cubicBezTo>
                  <a:pt x="1786" y="793"/>
                  <a:pt x="1786" y="793"/>
                  <a:pt x="1785" y="792"/>
                </a:cubicBezTo>
                <a:close/>
                <a:moveTo>
                  <a:pt x="1818" y="823"/>
                </a:moveTo>
                <a:cubicBezTo>
                  <a:pt x="1819" y="821"/>
                  <a:pt x="1819" y="821"/>
                  <a:pt x="1819" y="821"/>
                </a:cubicBezTo>
                <a:cubicBezTo>
                  <a:pt x="1820" y="822"/>
                  <a:pt x="1820" y="822"/>
                  <a:pt x="1820" y="822"/>
                </a:cubicBezTo>
                <a:cubicBezTo>
                  <a:pt x="1821" y="822"/>
                  <a:pt x="1821" y="822"/>
                  <a:pt x="1821" y="822"/>
                </a:cubicBezTo>
                <a:cubicBezTo>
                  <a:pt x="1821" y="821"/>
                  <a:pt x="1821" y="821"/>
                  <a:pt x="1821" y="821"/>
                </a:cubicBezTo>
                <a:cubicBezTo>
                  <a:pt x="1822" y="821"/>
                  <a:pt x="1822" y="821"/>
                  <a:pt x="1822" y="821"/>
                </a:cubicBezTo>
                <a:cubicBezTo>
                  <a:pt x="1822" y="820"/>
                  <a:pt x="1822" y="820"/>
                  <a:pt x="1822" y="820"/>
                </a:cubicBezTo>
                <a:cubicBezTo>
                  <a:pt x="1820" y="818"/>
                  <a:pt x="1820" y="818"/>
                  <a:pt x="1820" y="818"/>
                </a:cubicBezTo>
                <a:cubicBezTo>
                  <a:pt x="1818" y="818"/>
                  <a:pt x="1818" y="818"/>
                  <a:pt x="1818" y="818"/>
                </a:cubicBezTo>
                <a:cubicBezTo>
                  <a:pt x="1817" y="818"/>
                  <a:pt x="1817" y="818"/>
                  <a:pt x="1817" y="818"/>
                </a:cubicBezTo>
                <a:cubicBezTo>
                  <a:pt x="1817" y="819"/>
                  <a:pt x="1817" y="819"/>
                  <a:pt x="1817" y="819"/>
                </a:cubicBezTo>
                <a:cubicBezTo>
                  <a:pt x="1817" y="820"/>
                  <a:pt x="1817" y="820"/>
                  <a:pt x="1817" y="820"/>
                </a:cubicBezTo>
                <a:cubicBezTo>
                  <a:pt x="1816" y="820"/>
                  <a:pt x="1816" y="820"/>
                  <a:pt x="1816" y="820"/>
                </a:cubicBezTo>
                <a:cubicBezTo>
                  <a:pt x="1816" y="821"/>
                  <a:pt x="1816" y="821"/>
                  <a:pt x="1816" y="821"/>
                </a:cubicBezTo>
                <a:cubicBezTo>
                  <a:pt x="1817" y="821"/>
                  <a:pt x="1817" y="821"/>
                  <a:pt x="1817" y="821"/>
                </a:cubicBezTo>
                <a:cubicBezTo>
                  <a:pt x="1817" y="822"/>
                  <a:pt x="1817" y="822"/>
                  <a:pt x="1817" y="822"/>
                </a:cubicBezTo>
                <a:cubicBezTo>
                  <a:pt x="1818" y="823"/>
                  <a:pt x="1818" y="823"/>
                  <a:pt x="1818" y="823"/>
                </a:cubicBezTo>
                <a:close/>
                <a:moveTo>
                  <a:pt x="1822" y="774"/>
                </a:moveTo>
                <a:cubicBezTo>
                  <a:pt x="1821" y="772"/>
                  <a:pt x="1821" y="772"/>
                  <a:pt x="1821" y="772"/>
                </a:cubicBezTo>
                <a:cubicBezTo>
                  <a:pt x="1820" y="773"/>
                  <a:pt x="1820" y="773"/>
                  <a:pt x="1820" y="773"/>
                </a:cubicBezTo>
                <a:cubicBezTo>
                  <a:pt x="1819" y="774"/>
                  <a:pt x="1819" y="774"/>
                  <a:pt x="1819" y="774"/>
                </a:cubicBezTo>
                <a:cubicBezTo>
                  <a:pt x="1821" y="775"/>
                  <a:pt x="1821" y="775"/>
                  <a:pt x="1821" y="775"/>
                </a:cubicBezTo>
                <a:cubicBezTo>
                  <a:pt x="1821" y="776"/>
                  <a:pt x="1821" y="776"/>
                  <a:pt x="1821" y="776"/>
                </a:cubicBezTo>
                <a:cubicBezTo>
                  <a:pt x="1822" y="776"/>
                  <a:pt x="1822" y="776"/>
                  <a:pt x="1822" y="776"/>
                </a:cubicBezTo>
                <a:cubicBezTo>
                  <a:pt x="1822" y="774"/>
                  <a:pt x="1822" y="774"/>
                  <a:pt x="1822" y="774"/>
                </a:cubicBezTo>
                <a:close/>
                <a:moveTo>
                  <a:pt x="1810" y="818"/>
                </a:moveTo>
                <a:cubicBezTo>
                  <a:pt x="1809" y="816"/>
                  <a:pt x="1809" y="816"/>
                  <a:pt x="1809" y="816"/>
                </a:cubicBezTo>
                <a:cubicBezTo>
                  <a:pt x="1808" y="813"/>
                  <a:pt x="1808" y="813"/>
                  <a:pt x="1808" y="813"/>
                </a:cubicBezTo>
                <a:cubicBezTo>
                  <a:pt x="1807" y="812"/>
                  <a:pt x="1807" y="812"/>
                  <a:pt x="1807" y="812"/>
                </a:cubicBezTo>
                <a:cubicBezTo>
                  <a:pt x="1806" y="812"/>
                  <a:pt x="1806" y="812"/>
                  <a:pt x="1806" y="812"/>
                </a:cubicBezTo>
                <a:cubicBezTo>
                  <a:pt x="1806" y="813"/>
                  <a:pt x="1806" y="813"/>
                  <a:pt x="1806" y="813"/>
                </a:cubicBezTo>
                <a:cubicBezTo>
                  <a:pt x="1805" y="813"/>
                  <a:pt x="1805" y="813"/>
                  <a:pt x="1805" y="813"/>
                </a:cubicBezTo>
                <a:cubicBezTo>
                  <a:pt x="1804" y="812"/>
                  <a:pt x="1804" y="812"/>
                  <a:pt x="1804" y="812"/>
                </a:cubicBezTo>
                <a:cubicBezTo>
                  <a:pt x="1804" y="813"/>
                  <a:pt x="1804" y="813"/>
                  <a:pt x="1804" y="813"/>
                </a:cubicBezTo>
                <a:cubicBezTo>
                  <a:pt x="1803" y="814"/>
                  <a:pt x="1803" y="814"/>
                  <a:pt x="1803" y="814"/>
                </a:cubicBezTo>
                <a:cubicBezTo>
                  <a:pt x="1804" y="815"/>
                  <a:pt x="1804" y="815"/>
                  <a:pt x="1804" y="815"/>
                </a:cubicBezTo>
                <a:cubicBezTo>
                  <a:pt x="1806" y="816"/>
                  <a:pt x="1806" y="816"/>
                  <a:pt x="1806" y="816"/>
                </a:cubicBezTo>
                <a:cubicBezTo>
                  <a:pt x="1806" y="817"/>
                  <a:pt x="1806" y="817"/>
                  <a:pt x="1806" y="817"/>
                </a:cubicBezTo>
                <a:cubicBezTo>
                  <a:pt x="1807" y="818"/>
                  <a:pt x="1807" y="818"/>
                  <a:pt x="1807" y="818"/>
                </a:cubicBezTo>
                <a:cubicBezTo>
                  <a:pt x="1808" y="819"/>
                  <a:pt x="1808" y="819"/>
                  <a:pt x="1808" y="819"/>
                </a:cubicBezTo>
                <a:cubicBezTo>
                  <a:pt x="1809" y="820"/>
                  <a:pt x="1809" y="820"/>
                  <a:pt x="1809" y="820"/>
                </a:cubicBezTo>
                <a:cubicBezTo>
                  <a:pt x="1810" y="820"/>
                  <a:pt x="1810" y="820"/>
                  <a:pt x="1810" y="820"/>
                </a:cubicBezTo>
                <a:cubicBezTo>
                  <a:pt x="1811" y="821"/>
                  <a:pt x="1811" y="821"/>
                  <a:pt x="1811" y="821"/>
                </a:cubicBezTo>
                <a:cubicBezTo>
                  <a:pt x="1811" y="822"/>
                  <a:pt x="1811" y="822"/>
                  <a:pt x="1811" y="822"/>
                </a:cubicBezTo>
                <a:cubicBezTo>
                  <a:pt x="1812" y="821"/>
                  <a:pt x="1812" y="821"/>
                  <a:pt x="1812" y="821"/>
                </a:cubicBezTo>
                <a:cubicBezTo>
                  <a:pt x="1811" y="820"/>
                  <a:pt x="1811" y="820"/>
                  <a:pt x="1811" y="820"/>
                </a:cubicBezTo>
                <a:cubicBezTo>
                  <a:pt x="1812" y="818"/>
                  <a:pt x="1812" y="818"/>
                  <a:pt x="1812" y="818"/>
                </a:cubicBezTo>
                <a:cubicBezTo>
                  <a:pt x="1810" y="818"/>
                  <a:pt x="1810" y="818"/>
                  <a:pt x="1810" y="818"/>
                </a:cubicBezTo>
                <a:close/>
                <a:moveTo>
                  <a:pt x="1762" y="808"/>
                </a:moveTo>
                <a:cubicBezTo>
                  <a:pt x="1760" y="809"/>
                  <a:pt x="1760" y="809"/>
                  <a:pt x="1760" y="809"/>
                </a:cubicBezTo>
                <a:cubicBezTo>
                  <a:pt x="1760" y="810"/>
                  <a:pt x="1760" y="810"/>
                  <a:pt x="1760" y="810"/>
                </a:cubicBezTo>
                <a:cubicBezTo>
                  <a:pt x="1762" y="810"/>
                  <a:pt x="1762" y="810"/>
                  <a:pt x="1762" y="810"/>
                </a:cubicBezTo>
                <a:cubicBezTo>
                  <a:pt x="1763" y="813"/>
                  <a:pt x="1763" y="813"/>
                  <a:pt x="1763" y="813"/>
                </a:cubicBezTo>
                <a:cubicBezTo>
                  <a:pt x="1765" y="813"/>
                  <a:pt x="1765" y="813"/>
                  <a:pt x="1765" y="813"/>
                </a:cubicBezTo>
                <a:cubicBezTo>
                  <a:pt x="1765" y="811"/>
                  <a:pt x="1765" y="811"/>
                  <a:pt x="1765" y="811"/>
                </a:cubicBezTo>
                <a:cubicBezTo>
                  <a:pt x="1763" y="808"/>
                  <a:pt x="1763" y="808"/>
                  <a:pt x="1763" y="808"/>
                </a:cubicBezTo>
                <a:cubicBezTo>
                  <a:pt x="1762" y="808"/>
                  <a:pt x="1762" y="808"/>
                  <a:pt x="1762" y="808"/>
                </a:cubicBezTo>
                <a:close/>
                <a:moveTo>
                  <a:pt x="1807" y="781"/>
                </a:moveTo>
                <a:cubicBezTo>
                  <a:pt x="1806" y="781"/>
                  <a:pt x="1806" y="781"/>
                  <a:pt x="1806" y="781"/>
                </a:cubicBezTo>
                <a:cubicBezTo>
                  <a:pt x="1805" y="781"/>
                  <a:pt x="1805" y="781"/>
                  <a:pt x="1805" y="781"/>
                </a:cubicBezTo>
                <a:cubicBezTo>
                  <a:pt x="1805" y="782"/>
                  <a:pt x="1805" y="782"/>
                  <a:pt x="1805" y="782"/>
                </a:cubicBezTo>
                <a:cubicBezTo>
                  <a:pt x="1806" y="782"/>
                  <a:pt x="1806" y="782"/>
                  <a:pt x="1806" y="782"/>
                </a:cubicBezTo>
                <a:cubicBezTo>
                  <a:pt x="1807" y="781"/>
                  <a:pt x="1807" y="781"/>
                  <a:pt x="1807" y="781"/>
                </a:cubicBezTo>
                <a:close/>
                <a:moveTo>
                  <a:pt x="1988" y="838"/>
                </a:moveTo>
                <a:cubicBezTo>
                  <a:pt x="1988" y="837"/>
                  <a:pt x="1988" y="837"/>
                  <a:pt x="1988" y="837"/>
                </a:cubicBezTo>
                <a:cubicBezTo>
                  <a:pt x="1987" y="836"/>
                  <a:pt x="1987" y="836"/>
                  <a:pt x="1987" y="836"/>
                </a:cubicBezTo>
                <a:cubicBezTo>
                  <a:pt x="1987" y="837"/>
                  <a:pt x="1987" y="837"/>
                  <a:pt x="1987" y="837"/>
                </a:cubicBezTo>
                <a:cubicBezTo>
                  <a:pt x="1986" y="837"/>
                  <a:pt x="1986" y="837"/>
                  <a:pt x="1986" y="837"/>
                </a:cubicBezTo>
                <a:cubicBezTo>
                  <a:pt x="1985" y="838"/>
                  <a:pt x="1985" y="838"/>
                  <a:pt x="1985" y="838"/>
                </a:cubicBezTo>
                <a:cubicBezTo>
                  <a:pt x="1986" y="838"/>
                  <a:pt x="1986" y="838"/>
                  <a:pt x="1986" y="838"/>
                </a:cubicBezTo>
                <a:cubicBezTo>
                  <a:pt x="1985" y="839"/>
                  <a:pt x="1985" y="839"/>
                  <a:pt x="1985" y="839"/>
                </a:cubicBezTo>
                <a:cubicBezTo>
                  <a:pt x="1985" y="840"/>
                  <a:pt x="1985" y="840"/>
                  <a:pt x="1985" y="840"/>
                </a:cubicBezTo>
                <a:cubicBezTo>
                  <a:pt x="1986" y="840"/>
                  <a:pt x="1986" y="840"/>
                  <a:pt x="1986" y="840"/>
                </a:cubicBezTo>
                <a:cubicBezTo>
                  <a:pt x="1987" y="839"/>
                  <a:pt x="1987" y="839"/>
                  <a:pt x="1987" y="839"/>
                </a:cubicBezTo>
                <a:cubicBezTo>
                  <a:pt x="1988" y="838"/>
                  <a:pt x="1988" y="838"/>
                  <a:pt x="1988" y="838"/>
                </a:cubicBezTo>
                <a:close/>
                <a:moveTo>
                  <a:pt x="1771" y="820"/>
                </a:moveTo>
                <a:cubicBezTo>
                  <a:pt x="1770" y="821"/>
                  <a:pt x="1770" y="821"/>
                  <a:pt x="1770" y="821"/>
                </a:cubicBezTo>
                <a:cubicBezTo>
                  <a:pt x="1773" y="823"/>
                  <a:pt x="1773" y="823"/>
                  <a:pt x="1773" y="823"/>
                </a:cubicBezTo>
                <a:cubicBezTo>
                  <a:pt x="1772" y="822"/>
                  <a:pt x="1772" y="822"/>
                  <a:pt x="1772" y="822"/>
                </a:cubicBezTo>
                <a:cubicBezTo>
                  <a:pt x="1773" y="821"/>
                  <a:pt x="1773" y="821"/>
                  <a:pt x="1773" y="821"/>
                </a:cubicBezTo>
                <a:cubicBezTo>
                  <a:pt x="1771" y="820"/>
                  <a:pt x="1771" y="820"/>
                  <a:pt x="1771" y="820"/>
                </a:cubicBezTo>
                <a:close/>
                <a:moveTo>
                  <a:pt x="1742" y="783"/>
                </a:moveTo>
                <a:cubicBezTo>
                  <a:pt x="1743" y="784"/>
                  <a:pt x="1743" y="784"/>
                  <a:pt x="1743" y="784"/>
                </a:cubicBezTo>
                <a:cubicBezTo>
                  <a:pt x="1744" y="784"/>
                  <a:pt x="1744" y="784"/>
                  <a:pt x="1744" y="784"/>
                </a:cubicBezTo>
                <a:cubicBezTo>
                  <a:pt x="1744" y="783"/>
                  <a:pt x="1744" y="783"/>
                  <a:pt x="1744" y="783"/>
                </a:cubicBezTo>
                <a:cubicBezTo>
                  <a:pt x="1743" y="782"/>
                  <a:pt x="1743" y="782"/>
                  <a:pt x="1743" y="782"/>
                </a:cubicBezTo>
                <a:cubicBezTo>
                  <a:pt x="1742" y="783"/>
                  <a:pt x="1742" y="783"/>
                  <a:pt x="1742" y="783"/>
                </a:cubicBezTo>
                <a:close/>
                <a:moveTo>
                  <a:pt x="1762" y="800"/>
                </a:moveTo>
                <a:cubicBezTo>
                  <a:pt x="1761" y="800"/>
                  <a:pt x="1761" y="800"/>
                  <a:pt x="1761" y="800"/>
                </a:cubicBezTo>
                <a:cubicBezTo>
                  <a:pt x="1760" y="801"/>
                  <a:pt x="1760" y="801"/>
                  <a:pt x="1760" y="801"/>
                </a:cubicBezTo>
                <a:cubicBezTo>
                  <a:pt x="1762" y="801"/>
                  <a:pt x="1762" y="801"/>
                  <a:pt x="1762" y="801"/>
                </a:cubicBezTo>
                <a:cubicBezTo>
                  <a:pt x="1762" y="800"/>
                  <a:pt x="1762" y="800"/>
                  <a:pt x="1762" y="800"/>
                </a:cubicBezTo>
                <a:close/>
                <a:moveTo>
                  <a:pt x="1784" y="837"/>
                </a:moveTo>
                <a:cubicBezTo>
                  <a:pt x="1784" y="836"/>
                  <a:pt x="1784" y="836"/>
                  <a:pt x="1784" y="836"/>
                </a:cubicBezTo>
                <a:cubicBezTo>
                  <a:pt x="1784" y="835"/>
                  <a:pt x="1784" y="835"/>
                  <a:pt x="1784" y="835"/>
                </a:cubicBezTo>
                <a:cubicBezTo>
                  <a:pt x="1783" y="836"/>
                  <a:pt x="1783" y="836"/>
                  <a:pt x="1783" y="836"/>
                </a:cubicBezTo>
                <a:cubicBezTo>
                  <a:pt x="1784" y="837"/>
                  <a:pt x="1784" y="837"/>
                  <a:pt x="1784" y="837"/>
                </a:cubicBezTo>
                <a:close/>
                <a:moveTo>
                  <a:pt x="1760" y="805"/>
                </a:moveTo>
                <a:cubicBezTo>
                  <a:pt x="1759" y="804"/>
                  <a:pt x="1759" y="804"/>
                  <a:pt x="1759" y="804"/>
                </a:cubicBezTo>
                <a:cubicBezTo>
                  <a:pt x="1759" y="806"/>
                  <a:pt x="1759" y="806"/>
                  <a:pt x="1759" y="806"/>
                </a:cubicBezTo>
                <a:cubicBezTo>
                  <a:pt x="1760" y="806"/>
                  <a:pt x="1760" y="806"/>
                  <a:pt x="1760" y="806"/>
                </a:cubicBezTo>
                <a:cubicBezTo>
                  <a:pt x="1760" y="805"/>
                  <a:pt x="1760" y="805"/>
                  <a:pt x="1760" y="805"/>
                </a:cubicBezTo>
                <a:close/>
                <a:moveTo>
                  <a:pt x="1915" y="836"/>
                </a:moveTo>
                <a:cubicBezTo>
                  <a:pt x="1915" y="836"/>
                  <a:pt x="1915" y="836"/>
                  <a:pt x="1915" y="835"/>
                </a:cubicBezTo>
                <a:cubicBezTo>
                  <a:pt x="1915" y="835"/>
                  <a:pt x="1915" y="835"/>
                  <a:pt x="1914" y="835"/>
                </a:cubicBezTo>
                <a:cubicBezTo>
                  <a:pt x="1914" y="835"/>
                  <a:pt x="1914" y="835"/>
                  <a:pt x="1913" y="834"/>
                </a:cubicBezTo>
                <a:cubicBezTo>
                  <a:pt x="1913" y="835"/>
                  <a:pt x="1913" y="835"/>
                  <a:pt x="1913" y="835"/>
                </a:cubicBezTo>
                <a:cubicBezTo>
                  <a:pt x="1913" y="835"/>
                  <a:pt x="1913" y="835"/>
                  <a:pt x="1912" y="836"/>
                </a:cubicBezTo>
                <a:cubicBezTo>
                  <a:pt x="1912" y="836"/>
                  <a:pt x="1912" y="836"/>
                  <a:pt x="1911" y="837"/>
                </a:cubicBezTo>
                <a:cubicBezTo>
                  <a:pt x="1911" y="837"/>
                  <a:pt x="1911" y="837"/>
                  <a:pt x="1912" y="838"/>
                </a:cubicBezTo>
                <a:cubicBezTo>
                  <a:pt x="1912" y="838"/>
                  <a:pt x="1912" y="838"/>
                  <a:pt x="1913" y="837"/>
                </a:cubicBezTo>
                <a:cubicBezTo>
                  <a:pt x="1913" y="837"/>
                  <a:pt x="1913" y="837"/>
                  <a:pt x="1914" y="836"/>
                </a:cubicBezTo>
                <a:cubicBezTo>
                  <a:pt x="1914" y="836"/>
                  <a:pt x="1914" y="836"/>
                  <a:pt x="1915" y="836"/>
                </a:cubicBezTo>
                <a:close/>
                <a:moveTo>
                  <a:pt x="1752" y="787"/>
                </a:moveTo>
                <a:cubicBezTo>
                  <a:pt x="1751" y="788"/>
                  <a:pt x="1751" y="788"/>
                  <a:pt x="1751" y="788"/>
                </a:cubicBezTo>
                <a:cubicBezTo>
                  <a:pt x="1753" y="788"/>
                  <a:pt x="1753" y="788"/>
                  <a:pt x="1753" y="788"/>
                </a:cubicBezTo>
                <a:cubicBezTo>
                  <a:pt x="1752" y="787"/>
                  <a:pt x="1752" y="787"/>
                  <a:pt x="1752" y="787"/>
                </a:cubicBezTo>
                <a:close/>
                <a:moveTo>
                  <a:pt x="1754" y="792"/>
                </a:moveTo>
                <a:cubicBezTo>
                  <a:pt x="1754" y="792"/>
                  <a:pt x="1754" y="792"/>
                  <a:pt x="1753" y="792"/>
                </a:cubicBezTo>
                <a:cubicBezTo>
                  <a:pt x="1753" y="792"/>
                  <a:pt x="1753" y="792"/>
                  <a:pt x="1752" y="792"/>
                </a:cubicBezTo>
                <a:cubicBezTo>
                  <a:pt x="1752" y="792"/>
                  <a:pt x="1752" y="792"/>
                  <a:pt x="1751" y="792"/>
                </a:cubicBezTo>
                <a:cubicBezTo>
                  <a:pt x="1751" y="792"/>
                  <a:pt x="1751" y="792"/>
                  <a:pt x="1753" y="794"/>
                </a:cubicBezTo>
                <a:cubicBezTo>
                  <a:pt x="1753" y="794"/>
                  <a:pt x="1753" y="794"/>
                  <a:pt x="1753" y="795"/>
                </a:cubicBezTo>
                <a:cubicBezTo>
                  <a:pt x="1753" y="795"/>
                  <a:pt x="1753" y="795"/>
                  <a:pt x="1754" y="795"/>
                </a:cubicBezTo>
                <a:cubicBezTo>
                  <a:pt x="1754" y="795"/>
                  <a:pt x="1754" y="795"/>
                  <a:pt x="1755" y="798"/>
                </a:cubicBezTo>
                <a:cubicBezTo>
                  <a:pt x="1755" y="798"/>
                  <a:pt x="1755" y="798"/>
                  <a:pt x="1756" y="797"/>
                </a:cubicBezTo>
                <a:cubicBezTo>
                  <a:pt x="1756" y="797"/>
                  <a:pt x="1756" y="797"/>
                  <a:pt x="1756" y="796"/>
                </a:cubicBezTo>
                <a:cubicBezTo>
                  <a:pt x="1756" y="796"/>
                  <a:pt x="1756" y="796"/>
                  <a:pt x="1756" y="795"/>
                </a:cubicBezTo>
                <a:cubicBezTo>
                  <a:pt x="1756" y="795"/>
                  <a:pt x="1756" y="795"/>
                  <a:pt x="1755" y="794"/>
                </a:cubicBezTo>
                <a:cubicBezTo>
                  <a:pt x="1755" y="794"/>
                  <a:pt x="1755" y="794"/>
                  <a:pt x="1754" y="792"/>
                </a:cubicBezTo>
                <a:close/>
                <a:moveTo>
                  <a:pt x="1780" y="790"/>
                </a:moveTo>
                <a:cubicBezTo>
                  <a:pt x="1781" y="789"/>
                  <a:pt x="1781" y="789"/>
                  <a:pt x="1781" y="789"/>
                </a:cubicBezTo>
                <a:cubicBezTo>
                  <a:pt x="1780" y="788"/>
                  <a:pt x="1780" y="788"/>
                  <a:pt x="1780" y="788"/>
                </a:cubicBezTo>
                <a:cubicBezTo>
                  <a:pt x="1778" y="789"/>
                  <a:pt x="1778" y="789"/>
                  <a:pt x="1778" y="789"/>
                </a:cubicBezTo>
                <a:cubicBezTo>
                  <a:pt x="1779" y="790"/>
                  <a:pt x="1779" y="790"/>
                  <a:pt x="1779" y="790"/>
                </a:cubicBezTo>
                <a:cubicBezTo>
                  <a:pt x="1780" y="790"/>
                  <a:pt x="1780" y="790"/>
                  <a:pt x="1780" y="790"/>
                </a:cubicBezTo>
                <a:close/>
                <a:moveTo>
                  <a:pt x="1840" y="855"/>
                </a:moveTo>
                <a:cubicBezTo>
                  <a:pt x="1840" y="855"/>
                  <a:pt x="1840" y="855"/>
                  <a:pt x="1842" y="856"/>
                </a:cubicBezTo>
                <a:cubicBezTo>
                  <a:pt x="1842" y="856"/>
                  <a:pt x="1842" y="856"/>
                  <a:pt x="1843" y="855"/>
                </a:cubicBezTo>
                <a:cubicBezTo>
                  <a:pt x="1843" y="855"/>
                  <a:pt x="1843" y="855"/>
                  <a:pt x="1845" y="855"/>
                </a:cubicBezTo>
                <a:cubicBezTo>
                  <a:pt x="1845" y="855"/>
                  <a:pt x="1845" y="855"/>
                  <a:pt x="1847" y="856"/>
                </a:cubicBezTo>
                <a:cubicBezTo>
                  <a:pt x="1847" y="856"/>
                  <a:pt x="1847" y="856"/>
                  <a:pt x="1849" y="856"/>
                </a:cubicBezTo>
                <a:cubicBezTo>
                  <a:pt x="1849" y="856"/>
                  <a:pt x="1849" y="856"/>
                  <a:pt x="1851" y="855"/>
                </a:cubicBezTo>
                <a:cubicBezTo>
                  <a:pt x="1851" y="855"/>
                  <a:pt x="1851" y="855"/>
                  <a:pt x="1853" y="856"/>
                </a:cubicBezTo>
                <a:cubicBezTo>
                  <a:pt x="1853" y="856"/>
                  <a:pt x="1853" y="856"/>
                  <a:pt x="1854" y="856"/>
                </a:cubicBezTo>
                <a:cubicBezTo>
                  <a:pt x="1854" y="856"/>
                  <a:pt x="1854" y="856"/>
                  <a:pt x="1856" y="858"/>
                </a:cubicBezTo>
                <a:cubicBezTo>
                  <a:pt x="1856" y="858"/>
                  <a:pt x="1856" y="858"/>
                  <a:pt x="1857" y="858"/>
                </a:cubicBezTo>
                <a:cubicBezTo>
                  <a:pt x="1857" y="858"/>
                  <a:pt x="1857" y="858"/>
                  <a:pt x="1858" y="859"/>
                </a:cubicBezTo>
                <a:cubicBezTo>
                  <a:pt x="1858" y="859"/>
                  <a:pt x="1858" y="859"/>
                  <a:pt x="1859" y="858"/>
                </a:cubicBezTo>
                <a:cubicBezTo>
                  <a:pt x="1859" y="858"/>
                  <a:pt x="1859" y="858"/>
                  <a:pt x="1858" y="856"/>
                </a:cubicBezTo>
                <a:cubicBezTo>
                  <a:pt x="1858" y="856"/>
                  <a:pt x="1858" y="856"/>
                  <a:pt x="1858" y="855"/>
                </a:cubicBezTo>
                <a:cubicBezTo>
                  <a:pt x="1858" y="855"/>
                  <a:pt x="1858" y="855"/>
                  <a:pt x="1859" y="852"/>
                </a:cubicBezTo>
                <a:cubicBezTo>
                  <a:pt x="1859" y="852"/>
                  <a:pt x="1859" y="852"/>
                  <a:pt x="1858" y="852"/>
                </a:cubicBezTo>
                <a:cubicBezTo>
                  <a:pt x="1858" y="852"/>
                  <a:pt x="1858" y="852"/>
                  <a:pt x="1857" y="852"/>
                </a:cubicBezTo>
                <a:cubicBezTo>
                  <a:pt x="1857" y="852"/>
                  <a:pt x="1857" y="852"/>
                  <a:pt x="1857" y="851"/>
                </a:cubicBezTo>
                <a:cubicBezTo>
                  <a:pt x="1857" y="851"/>
                  <a:pt x="1857" y="851"/>
                  <a:pt x="1855" y="851"/>
                </a:cubicBezTo>
                <a:cubicBezTo>
                  <a:pt x="1855" y="851"/>
                  <a:pt x="1855" y="851"/>
                  <a:pt x="1855" y="852"/>
                </a:cubicBezTo>
                <a:cubicBezTo>
                  <a:pt x="1855" y="852"/>
                  <a:pt x="1855" y="852"/>
                  <a:pt x="1854" y="852"/>
                </a:cubicBezTo>
                <a:cubicBezTo>
                  <a:pt x="1854" y="852"/>
                  <a:pt x="1854" y="852"/>
                  <a:pt x="1853" y="851"/>
                </a:cubicBezTo>
                <a:cubicBezTo>
                  <a:pt x="1853" y="851"/>
                  <a:pt x="1853" y="851"/>
                  <a:pt x="1851" y="852"/>
                </a:cubicBezTo>
                <a:cubicBezTo>
                  <a:pt x="1851" y="852"/>
                  <a:pt x="1851" y="852"/>
                  <a:pt x="1850" y="851"/>
                </a:cubicBezTo>
                <a:cubicBezTo>
                  <a:pt x="1850" y="851"/>
                  <a:pt x="1850" y="851"/>
                  <a:pt x="1849" y="850"/>
                </a:cubicBezTo>
                <a:cubicBezTo>
                  <a:pt x="1849" y="850"/>
                  <a:pt x="1849" y="850"/>
                  <a:pt x="1849" y="849"/>
                </a:cubicBezTo>
                <a:cubicBezTo>
                  <a:pt x="1849" y="849"/>
                  <a:pt x="1849" y="849"/>
                  <a:pt x="1848" y="847"/>
                </a:cubicBezTo>
                <a:cubicBezTo>
                  <a:pt x="1848" y="847"/>
                  <a:pt x="1848" y="847"/>
                  <a:pt x="1848" y="846"/>
                </a:cubicBezTo>
                <a:cubicBezTo>
                  <a:pt x="1848" y="846"/>
                  <a:pt x="1848" y="846"/>
                  <a:pt x="1846" y="846"/>
                </a:cubicBezTo>
                <a:cubicBezTo>
                  <a:pt x="1846" y="846"/>
                  <a:pt x="1846" y="846"/>
                  <a:pt x="1845" y="846"/>
                </a:cubicBezTo>
                <a:cubicBezTo>
                  <a:pt x="1845" y="846"/>
                  <a:pt x="1845" y="846"/>
                  <a:pt x="1844" y="845"/>
                </a:cubicBezTo>
                <a:cubicBezTo>
                  <a:pt x="1844" y="845"/>
                  <a:pt x="1844" y="845"/>
                  <a:pt x="1843" y="845"/>
                </a:cubicBezTo>
                <a:cubicBezTo>
                  <a:pt x="1843" y="845"/>
                  <a:pt x="1843" y="845"/>
                  <a:pt x="1842" y="844"/>
                </a:cubicBezTo>
                <a:cubicBezTo>
                  <a:pt x="1842" y="844"/>
                  <a:pt x="1842" y="844"/>
                  <a:pt x="1841" y="844"/>
                </a:cubicBezTo>
                <a:cubicBezTo>
                  <a:pt x="1841" y="844"/>
                  <a:pt x="1841" y="844"/>
                  <a:pt x="1840" y="844"/>
                </a:cubicBezTo>
                <a:cubicBezTo>
                  <a:pt x="1840" y="844"/>
                  <a:pt x="1840" y="844"/>
                  <a:pt x="1839" y="844"/>
                </a:cubicBezTo>
                <a:cubicBezTo>
                  <a:pt x="1839" y="844"/>
                  <a:pt x="1839" y="844"/>
                  <a:pt x="1837" y="842"/>
                </a:cubicBezTo>
                <a:cubicBezTo>
                  <a:pt x="1837" y="842"/>
                  <a:pt x="1837" y="842"/>
                  <a:pt x="1836" y="842"/>
                </a:cubicBezTo>
                <a:cubicBezTo>
                  <a:pt x="1836" y="842"/>
                  <a:pt x="1836" y="842"/>
                  <a:pt x="1836" y="845"/>
                </a:cubicBezTo>
                <a:cubicBezTo>
                  <a:pt x="1836" y="845"/>
                  <a:pt x="1836" y="845"/>
                  <a:pt x="1835" y="846"/>
                </a:cubicBezTo>
                <a:cubicBezTo>
                  <a:pt x="1835" y="846"/>
                  <a:pt x="1835" y="846"/>
                  <a:pt x="1832" y="846"/>
                </a:cubicBezTo>
                <a:cubicBezTo>
                  <a:pt x="1832" y="846"/>
                  <a:pt x="1832" y="846"/>
                  <a:pt x="1829" y="846"/>
                </a:cubicBezTo>
                <a:cubicBezTo>
                  <a:pt x="1829" y="846"/>
                  <a:pt x="1829" y="846"/>
                  <a:pt x="1825" y="846"/>
                </a:cubicBezTo>
                <a:cubicBezTo>
                  <a:pt x="1825" y="846"/>
                  <a:pt x="1825" y="846"/>
                  <a:pt x="1823" y="845"/>
                </a:cubicBezTo>
                <a:cubicBezTo>
                  <a:pt x="1823" y="845"/>
                  <a:pt x="1823" y="845"/>
                  <a:pt x="1822" y="844"/>
                </a:cubicBezTo>
                <a:cubicBezTo>
                  <a:pt x="1822" y="844"/>
                  <a:pt x="1822" y="844"/>
                  <a:pt x="1823" y="843"/>
                </a:cubicBezTo>
                <a:cubicBezTo>
                  <a:pt x="1823" y="843"/>
                  <a:pt x="1823" y="843"/>
                  <a:pt x="1822" y="842"/>
                </a:cubicBezTo>
                <a:cubicBezTo>
                  <a:pt x="1822" y="842"/>
                  <a:pt x="1822" y="842"/>
                  <a:pt x="1819" y="841"/>
                </a:cubicBezTo>
                <a:cubicBezTo>
                  <a:pt x="1819" y="841"/>
                  <a:pt x="1819" y="841"/>
                  <a:pt x="1817" y="841"/>
                </a:cubicBezTo>
                <a:cubicBezTo>
                  <a:pt x="1817" y="841"/>
                  <a:pt x="1817" y="841"/>
                  <a:pt x="1816" y="840"/>
                </a:cubicBezTo>
                <a:cubicBezTo>
                  <a:pt x="1816" y="840"/>
                  <a:pt x="1816" y="840"/>
                  <a:pt x="1814" y="840"/>
                </a:cubicBezTo>
                <a:cubicBezTo>
                  <a:pt x="1814" y="840"/>
                  <a:pt x="1814" y="840"/>
                  <a:pt x="1813" y="840"/>
                </a:cubicBezTo>
                <a:cubicBezTo>
                  <a:pt x="1813" y="840"/>
                  <a:pt x="1813" y="840"/>
                  <a:pt x="1813" y="841"/>
                </a:cubicBezTo>
                <a:cubicBezTo>
                  <a:pt x="1813" y="841"/>
                  <a:pt x="1813" y="841"/>
                  <a:pt x="1812" y="840"/>
                </a:cubicBezTo>
                <a:cubicBezTo>
                  <a:pt x="1812" y="840"/>
                  <a:pt x="1812" y="840"/>
                  <a:pt x="1810" y="840"/>
                </a:cubicBezTo>
                <a:cubicBezTo>
                  <a:pt x="1810" y="840"/>
                  <a:pt x="1810" y="840"/>
                  <a:pt x="1808" y="840"/>
                </a:cubicBezTo>
                <a:cubicBezTo>
                  <a:pt x="1808" y="840"/>
                  <a:pt x="1808" y="840"/>
                  <a:pt x="1808" y="839"/>
                </a:cubicBezTo>
                <a:cubicBezTo>
                  <a:pt x="1808" y="839"/>
                  <a:pt x="1808" y="839"/>
                  <a:pt x="1806" y="841"/>
                </a:cubicBezTo>
                <a:cubicBezTo>
                  <a:pt x="1806" y="841"/>
                  <a:pt x="1806" y="841"/>
                  <a:pt x="1807" y="842"/>
                </a:cubicBezTo>
                <a:cubicBezTo>
                  <a:pt x="1807" y="842"/>
                  <a:pt x="1807" y="842"/>
                  <a:pt x="1806" y="843"/>
                </a:cubicBezTo>
                <a:cubicBezTo>
                  <a:pt x="1806" y="843"/>
                  <a:pt x="1806" y="843"/>
                  <a:pt x="1805" y="843"/>
                </a:cubicBezTo>
                <a:cubicBezTo>
                  <a:pt x="1805" y="843"/>
                  <a:pt x="1805" y="843"/>
                  <a:pt x="1804" y="845"/>
                </a:cubicBezTo>
                <a:cubicBezTo>
                  <a:pt x="1804" y="845"/>
                  <a:pt x="1804" y="845"/>
                  <a:pt x="1803" y="845"/>
                </a:cubicBezTo>
                <a:cubicBezTo>
                  <a:pt x="1803" y="845"/>
                  <a:pt x="1803" y="845"/>
                  <a:pt x="1803" y="846"/>
                </a:cubicBezTo>
                <a:cubicBezTo>
                  <a:pt x="1803" y="846"/>
                  <a:pt x="1803" y="846"/>
                  <a:pt x="1806" y="846"/>
                </a:cubicBezTo>
                <a:cubicBezTo>
                  <a:pt x="1806" y="846"/>
                  <a:pt x="1806" y="846"/>
                  <a:pt x="1807" y="845"/>
                </a:cubicBezTo>
                <a:cubicBezTo>
                  <a:pt x="1807" y="845"/>
                  <a:pt x="1807" y="845"/>
                  <a:pt x="1808" y="846"/>
                </a:cubicBezTo>
                <a:cubicBezTo>
                  <a:pt x="1808" y="846"/>
                  <a:pt x="1808" y="846"/>
                  <a:pt x="1809" y="847"/>
                </a:cubicBezTo>
                <a:cubicBezTo>
                  <a:pt x="1809" y="847"/>
                  <a:pt x="1809" y="847"/>
                  <a:pt x="1810" y="847"/>
                </a:cubicBezTo>
                <a:cubicBezTo>
                  <a:pt x="1810" y="847"/>
                  <a:pt x="1810" y="847"/>
                  <a:pt x="1809" y="849"/>
                </a:cubicBezTo>
                <a:cubicBezTo>
                  <a:pt x="1809" y="849"/>
                  <a:pt x="1809" y="849"/>
                  <a:pt x="1810" y="849"/>
                </a:cubicBezTo>
                <a:cubicBezTo>
                  <a:pt x="1810" y="849"/>
                  <a:pt x="1810" y="849"/>
                  <a:pt x="1811" y="850"/>
                </a:cubicBezTo>
                <a:cubicBezTo>
                  <a:pt x="1811" y="850"/>
                  <a:pt x="1811" y="850"/>
                  <a:pt x="1813" y="850"/>
                </a:cubicBezTo>
                <a:cubicBezTo>
                  <a:pt x="1813" y="850"/>
                  <a:pt x="1813" y="850"/>
                  <a:pt x="1814" y="849"/>
                </a:cubicBezTo>
                <a:cubicBezTo>
                  <a:pt x="1814" y="849"/>
                  <a:pt x="1814" y="849"/>
                  <a:pt x="1815" y="850"/>
                </a:cubicBezTo>
                <a:cubicBezTo>
                  <a:pt x="1815" y="850"/>
                  <a:pt x="1815" y="850"/>
                  <a:pt x="1817" y="850"/>
                </a:cubicBezTo>
                <a:cubicBezTo>
                  <a:pt x="1817" y="850"/>
                  <a:pt x="1817" y="850"/>
                  <a:pt x="1819" y="851"/>
                </a:cubicBezTo>
                <a:cubicBezTo>
                  <a:pt x="1819" y="851"/>
                  <a:pt x="1819" y="851"/>
                  <a:pt x="1821" y="852"/>
                </a:cubicBezTo>
                <a:cubicBezTo>
                  <a:pt x="1821" y="852"/>
                  <a:pt x="1821" y="852"/>
                  <a:pt x="1822" y="851"/>
                </a:cubicBezTo>
                <a:cubicBezTo>
                  <a:pt x="1822" y="851"/>
                  <a:pt x="1822" y="851"/>
                  <a:pt x="1823" y="851"/>
                </a:cubicBezTo>
                <a:cubicBezTo>
                  <a:pt x="1823" y="851"/>
                  <a:pt x="1823" y="851"/>
                  <a:pt x="1824" y="852"/>
                </a:cubicBezTo>
                <a:cubicBezTo>
                  <a:pt x="1824" y="852"/>
                  <a:pt x="1824" y="852"/>
                  <a:pt x="1825" y="852"/>
                </a:cubicBezTo>
                <a:cubicBezTo>
                  <a:pt x="1825" y="852"/>
                  <a:pt x="1825" y="852"/>
                  <a:pt x="1826" y="851"/>
                </a:cubicBezTo>
                <a:cubicBezTo>
                  <a:pt x="1826" y="851"/>
                  <a:pt x="1826" y="851"/>
                  <a:pt x="1827" y="851"/>
                </a:cubicBezTo>
                <a:cubicBezTo>
                  <a:pt x="1827" y="851"/>
                  <a:pt x="1827" y="851"/>
                  <a:pt x="1829" y="852"/>
                </a:cubicBezTo>
                <a:cubicBezTo>
                  <a:pt x="1829" y="852"/>
                  <a:pt x="1829" y="852"/>
                  <a:pt x="1831" y="852"/>
                </a:cubicBezTo>
                <a:cubicBezTo>
                  <a:pt x="1831" y="852"/>
                  <a:pt x="1831" y="852"/>
                  <a:pt x="1834" y="854"/>
                </a:cubicBezTo>
                <a:cubicBezTo>
                  <a:pt x="1834" y="854"/>
                  <a:pt x="1834" y="854"/>
                  <a:pt x="1837" y="855"/>
                </a:cubicBezTo>
                <a:cubicBezTo>
                  <a:pt x="1837" y="855"/>
                  <a:pt x="1837" y="855"/>
                  <a:pt x="1838" y="855"/>
                </a:cubicBezTo>
                <a:cubicBezTo>
                  <a:pt x="1838" y="855"/>
                  <a:pt x="1838" y="855"/>
                  <a:pt x="1840" y="855"/>
                </a:cubicBezTo>
                <a:close/>
                <a:moveTo>
                  <a:pt x="1805" y="838"/>
                </a:moveTo>
                <a:cubicBezTo>
                  <a:pt x="1805" y="839"/>
                  <a:pt x="1805" y="839"/>
                  <a:pt x="1805" y="839"/>
                </a:cubicBezTo>
                <a:cubicBezTo>
                  <a:pt x="1806" y="838"/>
                  <a:pt x="1806" y="838"/>
                  <a:pt x="1806" y="838"/>
                </a:cubicBezTo>
                <a:cubicBezTo>
                  <a:pt x="1806" y="835"/>
                  <a:pt x="1806" y="835"/>
                  <a:pt x="1806" y="835"/>
                </a:cubicBezTo>
                <a:cubicBezTo>
                  <a:pt x="1807" y="832"/>
                  <a:pt x="1807" y="832"/>
                  <a:pt x="1807" y="832"/>
                </a:cubicBezTo>
                <a:cubicBezTo>
                  <a:pt x="1806" y="829"/>
                  <a:pt x="1806" y="829"/>
                  <a:pt x="1806" y="829"/>
                </a:cubicBezTo>
                <a:cubicBezTo>
                  <a:pt x="1807" y="827"/>
                  <a:pt x="1807" y="827"/>
                  <a:pt x="1807" y="827"/>
                </a:cubicBezTo>
                <a:cubicBezTo>
                  <a:pt x="1806" y="826"/>
                  <a:pt x="1806" y="826"/>
                  <a:pt x="1806" y="826"/>
                </a:cubicBezTo>
                <a:cubicBezTo>
                  <a:pt x="1807" y="824"/>
                  <a:pt x="1807" y="824"/>
                  <a:pt x="1807" y="824"/>
                </a:cubicBezTo>
                <a:cubicBezTo>
                  <a:pt x="1808" y="823"/>
                  <a:pt x="1808" y="823"/>
                  <a:pt x="1808" y="823"/>
                </a:cubicBezTo>
                <a:cubicBezTo>
                  <a:pt x="1808" y="822"/>
                  <a:pt x="1808" y="822"/>
                  <a:pt x="1808" y="822"/>
                </a:cubicBezTo>
                <a:cubicBezTo>
                  <a:pt x="1808" y="821"/>
                  <a:pt x="1808" y="821"/>
                  <a:pt x="1808" y="821"/>
                </a:cubicBezTo>
                <a:cubicBezTo>
                  <a:pt x="1807" y="821"/>
                  <a:pt x="1807" y="821"/>
                  <a:pt x="1807" y="821"/>
                </a:cubicBezTo>
                <a:cubicBezTo>
                  <a:pt x="1806" y="820"/>
                  <a:pt x="1806" y="820"/>
                  <a:pt x="1806" y="820"/>
                </a:cubicBezTo>
                <a:cubicBezTo>
                  <a:pt x="1805" y="818"/>
                  <a:pt x="1805" y="818"/>
                  <a:pt x="1805" y="818"/>
                </a:cubicBezTo>
                <a:cubicBezTo>
                  <a:pt x="1804" y="817"/>
                  <a:pt x="1804" y="817"/>
                  <a:pt x="1804" y="817"/>
                </a:cubicBezTo>
                <a:cubicBezTo>
                  <a:pt x="1803" y="817"/>
                  <a:pt x="1803" y="817"/>
                  <a:pt x="1803" y="817"/>
                </a:cubicBezTo>
                <a:cubicBezTo>
                  <a:pt x="1801" y="817"/>
                  <a:pt x="1801" y="817"/>
                  <a:pt x="1801" y="817"/>
                </a:cubicBezTo>
                <a:cubicBezTo>
                  <a:pt x="1800" y="817"/>
                  <a:pt x="1800" y="817"/>
                  <a:pt x="1800" y="817"/>
                </a:cubicBezTo>
                <a:cubicBezTo>
                  <a:pt x="1800" y="815"/>
                  <a:pt x="1800" y="815"/>
                  <a:pt x="1800" y="815"/>
                </a:cubicBezTo>
                <a:cubicBezTo>
                  <a:pt x="1799" y="814"/>
                  <a:pt x="1799" y="814"/>
                  <a:pt x="1799" y="814"/>
                </a:cubicBezTo>
                <a:cubicBezTo>
                  <a:pt x="1798" y="814"/>
                  <a:pt x="1798" y="814"/>
                  <a:pt x="1798" y="814"/>
                </a:cubicBezTo>
                <a:cubicBezTo>
                  <a:pt x="1799" y="813"/>
                  <a:pt x="1799" y="813"/>
                  <a:pt x="1799" y="813"/>
                </a:cubicBezTo>
                <a:cubicBezTo>
                  <a:pt x="1798" y="811"/>
                  <a:pt x="1798" y="811"/>
                  <a:pt x="1798" y="811"/>
                </a:cubicBezTo>
                <a:cubicBezTo>
                  <a:pt x="1798" y="808"/>
                  <a:pt x="1798" y="808"/>
                  <a:pt x="1798" y="808"/>
                </a:cubicBezTo>
                <a:cubicBezTo>
                  <a:pt x="1797" y="809"/>
                  <a:pt x="1797" y="809"/>
                  <a:pt x="1797" y="809"/>
                </a:cubicBezTo>
                <a:cubicBezTo>
                  <a:pt x="1796" y="808"/>
                  <a:pt x="1796" y="808"/>
                  <a:pt x="1796" y="808"/>
                </a:cubicBezTo>
                <a:cubicBezTo>
                  <a:pt x="1793" y="808"/>
                  <a:pt x="1793" y="808"/>
                  <a:pt x="1793" y="808"/>
                </a:cubicBezTo>
                <a:cubicBezTo>
                  <a:pt x="1791" y="807"/>
                  <a:pt x="1791" y="807"/>
                  <a:pt x="1791" y="807"/>
                </a:cubicBezTo>
                <a:cubicBezTo>
                  <a:pt x="1791" y="806"/>
                  <a:pt x="1791" y="806"/>
                  <a:pt x="1791" y="806"/>
                </a:cubicBezTo>
                <a:cubicBezTo>
                  <a:pt x="1793" y="805"/>
                  <a:pt x="1793" y="805"/>
                  <a:pt x="1793" y="805"/>
                </a:cubicBezTo>
                <a:cubicBezTo>
                  <a:pt x="1794" y="804"/>
                  <a:pt x="1794" y="804"/>
                  <a:pt x="1794" y="804"/>
                </a:cubicBezTo>
                <a:cubicBezTo>
                  <a:pt x="1793" y="804"/>
                  <a:pt x="1793" y="804"/>
                  <a:pt x="1793" y="804"/>
                </a:cubicBezTo>
                <a:cubicBezTo>
                  <a:pt x="1792" y="804"/>
                  <a:pt x="1792" y="804"/>
                  <a:pt x="1792" y="804"/>
                </a:cubicBezTo>
                <a:cubicBezTo>
                  <a:pt x="1791" y="804"/>
                  <a:pt x="1791" y="804"/>
                  <a:pt x="1791" y="804"/>
                </a:cubicBezTo>
                <a:cubicBezTo>
                  <a:pt x="1790" y="804"/>
                  <a:pt x="1790" y="804"/>
                  <a:pt x="1790" y="804"/>
                </a:cubicBezTo>
                <a:cubicBezTo>
                  <a:pt x="1791" y="803"/>
                  <a:pt x="1791" y="803"/>
                  <a:pt x="1791" y="803"/>
                </a:cubicBezTo>
                <a:cubicBezTo>
                  <a:pt x="1792" y="802"/>
                  <a:pt x="1792" y="802"/>
                  <a:pt x="1792" y="802"/>
                </a:cubicBezTo>
                <a:cubicBezTo>
                  <a:pt x="1794" y="802"/>
                  <a:pt x="1794" y="802"/>
                  <a:pt x="1794" y="802"/>
                </a:cubicBezTo>
                <a:cubicBezTo>
                  <a:pt x="1794" y="801"/>
                  <a:pt x="1794" y="801"/>
                  <a:pt x="1794" y="801"/>
                </a:cubicBezTo>
                <a:cubicBezTo>
                  <a:pt x="1792" y="799"/>
                  <a:pt x="1792" y="799"/>
                  <a:pt x="1792" y="799"/>
                </a:cubicBezTo>
                <a:cubicBezTo>
                  <a:pt x="1791" y="799"/>
                  <a:pt x="1791" y="799"/>
                  <a:pt x="1791" y="799"/>
                </a:cubicBezTo>
                <a:cubicBezTo>
                  <a:pt x="1789" y="799"/>
                  <a:pt x="1789" y="799"/>
                  <a:pt x="1789" y="799"/>
                </a:cubicBezTo>
                <a:cubicBezTo>
                  <a:pt x="1788" y="800"/>
                  <a:pt x="1788" y="800"/>
                  <a:pt x="1788" y="800"/>
                </a:cubicBezTo>
                <a:cubicBezTo>
                  <a:pt x="1788" y="799"/>
                  <a:pt x="1788" y="799"/>
                  <a:pt x="1788" y="799"/>
                </a:cubicBezTo>
                <a:cubicBezTo>
                  <a:pt x="1789" y="799"/>
                  <a:pt x="1789" y="799"/>
                  <a:pt x="1789" y="799"/>
                </a:cubicBezTo>
                <a:cubicBezTo>
                  <a:pt x="1789" y="798"/>
                  <a:pt x="1789" y="798"/>
                  <a:pt x="1789" y="798"/>
                </a:cubicBezTo>
                <a:cubicBezTo>
                  <a:pt x="1787" y="797"/>
                  <a:pt x="1787" y="797"/>
                  <a:pt x="1787" y="797"/>
                </a:cubicBezTo>
                <a:cubicBezTo>
                  <a:pt x="1785" y="797"/>
                  <a:pt x="1785" y="797"/>
                  <a:pt x="1785" y="797"/>
                </a:cubicBezTo>
                <a:cubicBezTo>
                  <a:pt x="1783" y="796"/>
                  <a:pt x="1783" y="796"/>
                  <a:pt x="1783" y="796"/>
                </a:cubicBezTo>
                <a:cubicBezTo>
                  <a:pt x="1783" y="795"/>
                  <a:pt x="1783" y="795"/>
                  <a:pt x="1783" y="795"/>
                </a:cubicBezTo>
                <a:cubicBezTo>
                  <a:pt x="1783" y="793"/>
                  <a:pt x="1783" y="793"/>
                  <a:pt x="1783" y="793"/>
                </a:cubicBezTo>
                <a:cubicBezTo>
                  <a:pt x="1781" y="791"/>
                  <a:pt x="1781" y="791"/>
                  <a:pt x="1781" y="791"/>
                </a:cubicBezTo>
                <a:cubicBezTo>
                  <a:pt x="1780" y="791"/>
                  <a:pt x="1780" y="791"/>
                  <a:pt x="1780" y="791"/>
                </a:cubicBezTo>
                <a:cubicBezTo>
                  <a:pt x="1779" y="791"/>
                  <a:pt x="1779" y="791"/>
                  <a:pt x="1779" y="791"/>
                </a:cubicBezTo>
                <a:cubicBezTo>
                  <a:pt x="1778" y="790"/>
                  <a:pt x="1778" y="790"/>
                  <a:pt x="1778" y="790"/>
                </a:cubicBezTo>
                <a:cubicBezTo>
                  <a:pt x="1778" y="789"/>
                  <a:pt x="1778" y="789"/>
                  <a:pt x="1778" y="789"/>
                </a:cubicBezTo>
                <a:cubicBezTo>
                  <a:pt x="1778" y="788"/>
                  <a:pt x="1778" y="788"/>
                  <a:pt x="1778" y="788"/>
                </a:cubicBezTo>
                <a:cubicBezTo>
                  <a:pt x="1776" y="786"/>
                  <a:pt x="1776" y="786"/>
                  <a:pt x="1776" y="786"/>
                </a:cubicBezTo>
                <a:cubicBezTo>
                  <a:pt x="1774" y="785"/>
                  <a:pt x="1774" y="785"/>
                  <a:pt x="1774" y="785"/>
                </a:cubicBezTo>
                <a:cubicBezTo>
                  <a:pt x="1772" y="785"/>
                  <a:pt x="1772" y="785"/>
                  <a:pt x="1772" y="785"/>
                </a:cubicBezTo>
                <a:cubicBezTo>
                  <a:pt x="1771" y="785"/>
                  <a:pt x="1771" y="785"/>
                  <a:pt x="1771" y="785"/>
                </a:cubicBezTo>
                <a:cubicBezTo>
                  <a:pt x="1771" y="783"/>
                  <a:pt x="1771" y="783"/>
                  <a:pt x="1771" y="783"/>
                </a:cubicBezTo>
                <a:cubicBezTo>
                  <a:pt x="1770" y="784"/>
                  <a:pt x="1770" y="784"/>
                  <a:pt x="1770" y="784"/>
                </a:cubicBezTo>
                <a:cubicBezTo>
                  <a:pt x="1769" y="783"/>
                  <a:pt x="1769" y="783"/>
                  <a:pt x="1769" y="783"/>
                </a:cubicBezTo>
                <a:cubicBezTo>
                  <a:pt x="1769" y="781"/>
                  <a:pt x="1769" y="781"/>
                  <a:pt x="1769" y="781"/>
                </a:cubicBezTo>
                <a:cubicBezTo>
                  <a:pt x="1768" y="780"/>
                  <a:pt x="1768" y="780"/>
                  <a:pt x="1768" y="780"/>
                </a:cubicBezTo>
                <a:cubicBezTo>
                  <a:pt x="1767" y="779"/>
                  <a:pt x="1767" y="779"/>
                  <a:pt x="1767" y="779"/>
                </a:cubicBezTo>
                <a:cubicBezTo>
                  <a:pt x="1766" y="779"/>
                  <a:pt x="1766" y="779"/>
                  <a:pt x="1766" y="779"/>
                </a:cubicBezTo>
                <a:cubicBezTo>
                  <a:pt x="1762" y="776"/>
                  <a:pt x="1762" y="776"/>
                  <a:pt x="1762" y="776"/>
                </a:cubicBezTo>
                <a:cubicBezTo>
                  <a:pt x="1761" y="776"/>
                  <a:pt x="1761" y="776"/>
                  <a:pt x="1761" y="776"/>
                </a:cubicBezTo>
                <a:cubicBezTo>
                  <a:pt x="1760" y="774"/>
                  <a:pt x="1760" y="774"/>
                  <a:pt x="1760" y="774"/>
                </a:cubicBezTo>
                <a:cubicBezTo>
                  <a:pt x="1758" y="774"/>
                  <a:pt x="1758" y="774"/>
                  <a:pt x="1758" y="774"/>
                </a:cubicBezTo>
                <a:cubicBezTo>
                  <a:pt x="1758" y="773"/>
                  <a:pt x="1758" y="773"/>
                  <a:pt x="1758" y="773"/>
                </a:cubicBezTo>
                <a:cubicBezTo>
                  <a:pt x="1757" y="771"/>
                  <a:pt x="1757" y="771"/>
                  <a:pt x="1757" y="771"/>
                </a:cubicBezTo>
                <a:cubicBezTo>
                  <a:pt x="1756" y="770"/>
                  <a:pt x="1756" y="770"/>
                  <a:pt x="1756" y="770"/>
                </a:cubicBezTo>
                <a:cubicBezTo>
                  <a:pt x="1755" y="769"/>
                  <a:pt x="1755" y="769"/>
                  <a:pt x="1755" y="769"/>
                </a:cubicBezTo>
                <a:cubicBezTo>
                  <a:pt x="1754" y="767"/>
                  <a:pt x="1754" y="767"/>
                  <a:pt x="1754" y="767"/>
                </a:cubicBezTo>
                <a:cubicBezTo>
                  <a:pt x="1753" y="767"/>
                  <a:pt x="1753" y="767"/>
                  <a:pt x="1753" y="767"/>
                </a:cubicBezTo>
                <a:cubicBezTo>
                  <a:pt x="1751" y="767"/>
                  <a:pt x="1751" y="767"/>
                  <a:pt x="1751" y="767"/>
                </a:cubicBezTo>
                <a:cubicBezTo>
                  <a:pt x="1750" y="767"/>
                  <a:pt x="1750" y="767"/>
                  <a:pt x="1750" y="767"/>
                </a:cubicBezTo>
                <a:cubicBezTo>
                  <a:pt x="1750" y="766"/>
                  <a:pt x="1750" y="766"/>
                  <a:pt x="1750" y="766"/>
                </a:cubicBezTo>
                <a:cubicBezTo>
                  <a:pt x="1748" y="766"/>
                  <a:pt x="1748" y="766"/>
                  <a:pt x="1748" y="766"/>
                </a:cubicBezTo>
                <a:cubicBezTo>
                  <a:pt x="1746" y="767"/>
                  <a:pt x="1746" y="767"/>
                  <a:pt x="1746" y="767"/>
                </a:cubicBezTo>
                <a:cubicBezTo>
                  <a:pt x="1745" y="766"/>
                  <a:pt x="1745" y="766"/>
                  <a:pt x="1745" y="766"/>
                </a:cubicBezTo>
                <a:cubicBezTo>
                  <a:pt x="1743" y="764"/>
                  <a:pt x="1743" y="764"/>
                  <a:pt x="1743" y="764"/>
                </a:cubicBezTo>
                <a:cubicBezTo>
                  <a:pt x="1740" y="764"/>
                  <a:pt x="1740" y="764"/>
                  <a:pt x="1740" y="764"/>
                </a:cubicBezTo>
                <a:cubicBezTo>
                  <a:pt x="1739" y="764"/>
                  <a:pt x="1739" y="764"/>
                  <a:pt x="1739" y="764"/>
                </a:cubicBezTo>
                <a:cubicBezTo>
                  <a:pt x="1739" y="765"/>
                  <a:pt x="1739" y="765"/>
                  <a:pt x="1739" y="765"/>
                </a:cubicBezTo>
                <a:cubicBezTo>
                  <a:pt x="1739" y="767"/>
                  <a:pt x="1739" y="767"/>
                  <a:pt x="1739" y="767"/>
                </a:cubicBezTo>
                <a:cubicBezTo>
                  <a:pt x="1741" y="770"/>
                  <a:pt x="1741" y="770"/>
                  <a:pt x="1741" y="770"/>
                </a:cubicBezTo>
                <a:cubicBezTo>
                  <a:pt x="1742" y="771"/>
                  <a:pt x="1742" y="771"/>
                  <a:pt x="1742" y="771"/>
                </a:cubicBezTo>
                <a:cubicBezTo>
                  <a:pt x="1744" y="774"/>
                  <a:pt x="1744" y="774"/>
                  <a:pt x="1744" y="774"/>
                </a:cubicBezTo>
                <a:cubicBezTo>
                  <a:pt x="1745" y="774"/>
                  <a:pt x="1745" y="774"/>
                  <a:pt x="1745" y="774"/>
                </a:cubicBezTo>
                <a:cubicBezTo>
                  <a:pt x="1747" y="776"/>
                  <a:pt x="1747" y="776"/>
                  <a:pt x="1747" y="776"/>
                </a:cubicBezTo>
                <a:cubicBezTo>
                  <a:pt x="1748" y="776"/>
                  <a:pt x="1748" y="776"/>
                  <a:pt x="1748" y="776"/>
                </a:cubicBezTo>
                <a:cubicBezTo>
                  <a:pt x="1749" y="776"/>
                  <a:pt x="1749" y="776"/>
                  <a:pt x="1749" y="776"/>
                </a:cubicBezTo>
                <a:cubicBezTo>
                  <a:pt x="1751" y="778"/>
                  <a:pt x="1751" y="778"/>
                  <a:pt x="1751" y="778"/>
                </a:cubicBezTo>
                <a:cubicBezTo>
                  <a:pt x="1753" y="781"/>
                  <a:pt x="1753" y="781"/>
                  <a:pt x="1753" y="781"/>
                </a:cubicBezTo>
                <a:cubicBezTo>
                  <a:pt x="1755" y="783"/>
                  <a:pt x="1755" y="783"/>
                  <a:pt x="1755" y="783"/>
                </a:cubicBezTo>
                <a:cubicBezTo>
                  <a:pt x="1756" y="783"/>
                  <a:pt x="1756" y="783"/>
                  <a:pt x="1756" y="783"/>
                </a:cubicBezTo>
                <a:cubicBezTo>
                  <a:pt x="1756" y="785"/>
                  <a:pt x="1756" y="785"/>
                  <a:pt x="1756" y="785"/>
                </a:cubicBezTo>
                <a:cubicBezTo>
                  <a:pt x="1757" y="787"/>
                  <a:pt x="1757" y="787"/>
                  <a:pt x="1757" y="787"/>
                </a:cubicBezTo>
                <a:cubicBezTo>
                  <a:pt x="1757" y="788"/>
                  <a:pt x="1757" y="788"/>
                  <a:pt x="1757" y="788"/>
                </a:cubicBezTo>
                <a:cubicBezTo>
                  <a:pt x="1759" y="788"/>
                  <a:pt x="1759" y="788"/>
                  <a:pt x="1759" y="788"/>
                </a:cubicBezTo>
                <a:cubicBezTo>
                  <a:pt x="1760" y="790"/>
                  <a:pt x="1760" y="790"/>
                  <a:pt x="1760" y="790"/>
                </a:cubicBezTo>
                <a:cubicBezTo>
                  <a:pt x="1761" y="790"/>
                  <a:pt x="1761" y="790"/>
                  <a:pt x="1761" y="790"/>
                </a:cubicBezTo>
                <a:cubicBezTo>
                  <a:pt x="1762" y="790"/>
                  <a:pt x="1762" y="790"/>
                  <a:pt x="1762" y="790"/>
                </a:cubicBezTo>
                <a:cubicBezTo>
                  <a:pt x="1762" y="791"/>
                  <a:pt x="1762" y="791"/>
                  <a:pt x="1762" y="791"/>
                </a:cubicBezTo>
                <a:cubicBezTo>
                  <a:pt x="1762" y="792"/>
                  <a:pt x="1762" y="792"/>
                  <a:pt x="1762" y="792"/>
                </a:cubicBezTo>
                <a:cubicBezTo>
                  <a:pt x="1762" y="793"/>
                  <a:pt x="1762" y="793"/>
                  <a:pt x="1762" y="793"/>
                </a:cubicBezTo>
                <a:cubicBezTo>
                  <a:pt x="1763" y="794"/>
                  <a:pt x="1763" y="794"/>
                  <a:pt x="1763" y="794"/>
                </a:cubicBezTo>
                <a:cubicBezTo>
                  <a:pt x="1763" y="795"/>
                  <a:pt x="1763" y="795"/>
                  <a:pt x="1763" y="795"/>
                </a:cubicBezTo>
                <a:cubicBezTo>
                  <a:pt x="1764" y="798"/>
                  <a:pt x="1764" y="798"/>
                  <a:pt x="1764" y="798"/>
                </a:cubicBezTo>
                <a:cubicBezTo>
                  <a:pt x="1765" y="800"/>
                  <a:pt x="1765" y="800"/>
                  <a:pt x="1765" y="800"/>
                </a:cubicBezTo>
                <a:cubicBezTo>
                  <a:pt x="1766" y="800"/>
                  <a:pt x="1766" y="800"/>
                  <a:pt x="1766" y="800"/>
                </a:cubicBezTo>
                <a:cubicBezTo>
                  <a:pt x="1768" y="802"/>
                  <a:pt x="1768" y="802"/>
                  <a:pt x="1768" y="802"/>
                </a:cubicBezTo>
                <a:cubicBezTo>
                  <a:pt x="1768" y="803"/>
                  <a:pt x="1768" y="803"/>
                  <a:pt x="1768" y="803"/>
                </a:cubicBezTo>
                <a:cubicBezTo>
                  <a:pt x="1770" y="805"/>
                  <a:pt x="1770" y="805"/>
                  <a:pt x="1770" y="805"/>
                </a:cubicBezTo>
                <a:cubicBezTo>
                  <a:pt x="1771" y="806"/>
                  <a:pt x="1771" y="806"/>
                  <a:pt x="1771" y="806"/>
                </a:cubicBezTo>
                <a:cubicBezTo>
                  <a:pt x="1772" y="810"/>
                  <a:pt x="1772" y="810"/>
                  <a:pt x="1772" y="810"/>
                </a:cubicBezTo>
                <a:cubicBezTo>
                  <a:pt x="1774" y="814"/>
                  <a:pt x="1774" y="814"/>
                  <a:pt x="1774" y="814"/>
                </a:cubicBezTo>
                <a:cubicBezTo>
                  <a:pt x="1774" y="816"/>
                  <a:pt x="1774" y="816"/>
                  <a:pt x="1774" y="816"/>
                </a:cubicBezTo>
                <a:cubicBezTo>
                  <a:pt x="1774" y="817"/>
                  <a:pt x="1774" y="817"/>
                  <a:pt x="1774" y="817"/>
                </a:cubicBezTo>
                <a:cubicBezTo>
                  <a:pt x="1777" y="819"/>
                  <a:pt x="1777" y="819"/>
                  <a:pt x="1777" y="819"/>
                </a:cubicBezTo>
                <a:cubicBezTo>
                  <a:pt x="1779" y="822"/>
                  <a:pt x="1779" y="822"/>
                  <a:pt x="1779" y="822"/>
                </a:cubicBezTo>
                <a:cubicBezTo>
                  <a:pt x="1780" y="823"/>
                  <a:pt x="1780" y="823"/>
                  <a:pt x="1780" y="823"/>
                </a:cubicBezTo>
                <a:cubicBezTo>
                  <a:pt x="1781" y="824"/>
                  <a:pt x="1781" y="824"/>
                  <a:pt x="1781" y="824"/>
                </a:cubicBezTo>
                <a:cubicBezTo>
                  <a:pt x="1782" y="824"/>
                  <a:pt x="1782" y="824"/>
                  <a:pt x="1782" y="824"/>
                </a:cubicBezTo>
                <a:cubicBezTo>
                  <a:pt x="1784" y="825"/>
                  <a:pt x="1784" y="825"/>
                  <a:pt x="1784" y="825"/>
                </a:cubicBezTo>
                <a:cubicBezTo>
                  <a:pt x="1784" y="827"/>
                  <a:pt x="1784" y="827"/>
                  <a:pt x="1784" y="827"/>
                </a:cubicBezTo>
                <a:cubicBezTo>
                  <a:pt x="1785" y="828"/>
                  <a:pt x="1785" y="828"/>
                  <a:pt x="1785" y="828"/>
                </a:cubicBezTo>
                <a:cubicBezTo>
                  <a:pt x="1787" y="830"/>
                  <a:pt x="1787" y="830"/>
                  <a:pt x="1787" y="830"/>
                </a:cubicBezTo>
                <a:cubicBezTo>
                  <a:pt x="1790" y="832"/>
                  <a:pt x="1790" y="832"/>
                  <a:pt x="1790" y="832"/>
                </a:cubicBezTo>
                <a:cubicBezTo>
                  <a:pt x="1790" y="833"/>
                  <a:pt x="1790" y="833"/>
                  <a:pt x="1790" y="833"/>
                </a:cubicBezTo>
                <a:cubicBezTo>
                  <a:pt x="1792" y="833"/>
                  <a:pt x="1792" y="833"/>
                  <a:pt x="1792" y="833"/>
                </a:cubicBezTo>
                <a:cubicBezTo>
                  <a:pt x="1796" y="837"/>
                  <a:pt x="1796" y="837"/>
                  <a:pt x="1796" y="837"/>
                </a:cubicBezTo>
                <a:cubicBezTo>
                  <a:pt x="1796" y="838"/>
                  <a:pt x="1796" y="838"/>
                  <a:pt x="1796" y="838"/>
                </a:cubicBezTo>
                <a:cubicBezTo>
                  <a:pt x="1797" y="838"/>
                  <a:pt x="1797" y="838"/>
                  <a:pt x="1797" y="838"/>
                </a:cubicBezTo>
                <a:cubicBezTo>
                  <a:pt x="1798" y="840"/>
                  <a:pt x="1798" y="840"/>
                  <a:pt x="1798" y="840"/>
                </a:cubicBezTo>
                <a:cubicBezTo>
                  <a:pt x="1798" y="839"/>
                  <a:pt x="1798" y="839"/>
                  <a:pt x="1798" y="839"/>
                </a:cubicBezTo>
                <a:cubicBezTo>
                  <a:pt x="1798" y="838"/>
                  <a:pt x="1798" y="838"/>
                  <a:pt x="1798" y="838"/>
                </a:cubicBezTo>
                <a:cubicBezTo>
                  <a:pt x="1798" y="837"/>
                  <a:pt x="1798" y="837"/>
                  <a:pt x="1798" y="837"/>
                </a:cubicBezTo>
                <a:cubicBezTo>
                  <a:pt x="1799" y="837"/>
                  <a:pt x="1799" y="837"/>
                  <a:pt x="1799" y="837"/>
                </a:cubicBezTo>
                <a:cubicBezTo>
                  <a:pt x="1801" y="839"/>
                  <a:pt x="1801" y="839"/>
                  <a:pt x="1801" y="839"/>
                </a:cubicBezTo>
                <a:cubicBezTo>
                  <a:pt x="1802" y="839"/>
                  <a:pt x="1802" y="839"/>
                  <a:pt x="1802" y="839"/>
                </a:cubicBezTo>
                <a:cubicBezTo>
                  <a:pt x="1802" y="837"/>
                  <a:pt x="1802" y="837"/>
                  <a:pt x="1802" y="837"/>
                </a:cubicBezTo>
                <a:cubicBezTo>
                  <a:pt x="1802" y="836"/>
                  <a:pt x="1802" y="836"/>
                  <a:pt x="1802" y="836"/>
                </a:cubicBezTo>
                <a:cubicBezTo>
                  <a:pt x="1803" y="837"/>
                  <a:pt x="1803" y="837"/>
                  <a:pt x="1803" y="837"/>
                </a:cubicBezTo>
                <a:cubicBezTo>
                  <a:pt x="1805" y="838"/>
                  <a:pt x="1805" y="838"/>
                  <a:pt x="1805" y="838"/>
                </a:cubicBezTo>
                <a:close/>
                <a:moveTo>
                  <a:pt x="1968" y="851"/>
                </a:moveTo>
                <a:cubicBezTo>
                  <a:pt x="1968" y="850"/>
                  <a:pt x="1968" y="850"/>
                  <a:pt x="1968" y="850"/>
                </a:cubicBezTo>
                <a:cubicBezTo>
                  <a:pt x="1968" y="849"/>
                  <a:pt x="1968" y="849"/>
                  <a:pt x="1968" y="849"/>
                </a:cubicBezTo>
                <a:cubicBezTo>
                  <a:pt x="1968" y="848"/>
                  <a:pt x="1968" y="848"/>
                  <a:pt x="1968" y="848"/>
                </a:cubicBezTo>
                <a:cubicBezTo>
                  <a:pt x="1967" y="848"/>
                  <a:pt x="1967" y="848"/>
                  <a:pt x="1967" y="848"/>
                </a:cubicBezTo>
                <a:cubicBezTo>
                  <a:pt x="1965" y="850"/>
                  <a:pt x="1965" y="850"/>
                  <a:pt x="1965" y="850"/>
                </a:cubicBezTo>
                <a:cubicBezTo>
                  <a:pt x="1965" y="851"/>
                  <a:pt x="1965" y="851"/>
                  <a:pt x="1965" y="851"/>
                </a:cubicBezTo>
                <a:cubicBezTo>
                  <a:pt x="1965" y="852"/>
                  <a:pt x="1965" y="852"/>
                  <a:pt x="1965" y="852"/>
                </a:cubicBezTo>
                <a:cubicBezTo>
                  <a:pt x="1965" y="853"/>
                  <a:pt x="1965" y="853"/>
                  <a:pt x="1965" y="853"/>
                </a:cubicBezTo>
                <a:cubicBezTo>
                  <a:pt x="1966" y="853"/>
                  <a:pt x="1966" y="853"/>
                  <a:pt x="1966" y="853"/>
                </a:cubicBezTo>
                <a:cubicBezTo>
                  <a:pt x="1968" y="851"/>
                  <a:pt x="1968" y="851"/>
                  <a:pt x="1968" y="851"/>
                </a:cubicBezTo>
                <a:close/>
                <a:moveTo>
                  <a:pt x="1767" y="815"/>
                </a:moveTo>
                <a:cubicBezTo>
                  <a:pt x="1766" y="815"/>
                  <a:pt x="1766" y="815"/>
                  <a:pt x="1766" y="815"/>
                </a:cubicBezTo>
                <a:cubicBezTo>
                  <a:pt x="1767" y="816"/>
                  <a:pt x="1767" y="816"/>
                  <a:pt x="1767" y="816"/>
                </a:cubicBezTo>
                <a:cubicBezTo>
                  <a:pt x="1769" y="817"/>
                  <a:pt x="1769" y="817"/>
                  <a:pt x="1769" y="817"/>
                </a:cubicBezTo>
                <a:cubicBezTo>
                  <a:pt x="1767" y="815"/>
                  <a:pt x="1767" y="815"/>
                  <a:pt x="1767" y="815"/>
                </a:cubicBezTo>
                <a:close/>
                <a:moveTo>
                  <a:pt x="1988" y="807"/>
                </a:moveTo>
                <a:cubicBezTo>
                  <a:pt x="1989" y="808"/>
                  <a:pt x="1989" y="808"/>
                  <a:pt x="1989" y="808"/>
                </a:cubicBezTo>
                <a:cubicBezTo>
                  <a:pt x="1990" y="808"/>
                  <a:pt x="1990" y="808"/>
                  <a:pt x="1990" y="808"/>
                </a:cubicBezTo>
                <a:cubicBezTo>
                  <a:pt x="1989" y="807"/>
                  <a:pt x="1989" y="807"/>
                  <a:pt x="1989" y="807"/>
                </a:cubicBezTo>
                <a:cubicBezTo>
                  <a:pt x="1988" y="807"/>
                  <a:pt x="1988" y="807"/>
                  <a:pt x="1988" y="807"/>
                </a:cubicBezTo>
                <a:close/>
                <a:moveTo>
                  <a:pt x="1958" y="813"/>
                </a:moveTo>
                <a:cubicBezTo>
                  <a:pt x="1957" y="813"/>
                  <a:pt x="1957" y="813"/>
                  <a:pt x="1957" y="813"/>
                </a:cubicBezTo>
                <a:cubicBezTo>
                  <a:pt x="1957" y="814"/>
                  <a:pt x="1957" y="814"/>
                  <a:pt x="1957" y="814"/>
                </a:cubicBezTo>
                <a:cubicBezTo>
                  <a:pt x="1959" y="815"/>
                  <a:pt x="1959" y="815"/>
                  <a:pt x="1959" y="815"/>
                </a:cubicBezTo>
                <a:cubicBezTo>
                  <a:pt x="1961" y="814"/>
                  <a:pt x="1961" y="814"/>
                  <a:pt x="1961" y="814"/>
                </a:cubicBezTo>
                <a:cubicBezTo>
                  <a:pt x="1960" y="813"/>
                  <a:pt x="1960" y="813"/>
                  <a:pt x="1960" y="813"/>
                </a:cubicBezTo>
                <a:cubicBezTo>
                  <a:pt x="1960" y="812"/>
                  <a:pt x="1960" y="812"/>
                  <a:pt x="1960" y="812"/>
                </a:cubicBezTo>
                <a:cubicBezTo>
                  <a:pt x="1958" y="813"/>
                  <a:pt x="1958" y="813"/>
                  <a:pt x="1958" y="813"/>
                </a:cubicBezTo>
                <a:close/>
                <a:moveTo>
                  <a:pt x="1966" y="803"/>
                </a:moveTo>
                <a:cubicBezTo>
                  <a:pt x="1967" y="804"/>
                  <a:pt x="1967" y="804"/>
                  <a:pt x="1967" y="804"/>
                </a:cubicBezTo>
                <a:cubicBezTo>
                  <a:pt x="1968" y="803"/>
                  <a:pt x="1968" y="803"/>
                  <a:pt x="1968" y="803"/>
                </a:cubicBezTo>
                <a:cubicBezTo>
                  <a:pt x="1967" y="802"/>
                  <a:pt x="1967" y="802"/>
                  <a:pt x="1967" y="802"/>
                </a:cubicBezTo>
                <a:cubicBezTo>
                  <a:pt x="1966" y="801"/>
                  <a:pt x="1966" y="801"/>
                  <a:pt x="1966" y="801"/>
                </a:cubicBezTo>
                <a:cubicBezTo>
                  <a:pt x="1964" y="801"/>
                  <a:pt x="1964" y="801"/>
                  <a:pt x="1964" y="801"/>
                </a:cubicBezTo>
                <a:cubicBezTo>
                  <a:pt x="1963" y="802"/>
                  <a:pt x="1963" y="802"/>
                  <a:pt x="1963" y="802"/>
                </a:cubicBezTo>
                <a:cubicBezTo>
                  <a:pt x="1962" y="802"/>
                  <a:pt x="1962" y="802"/>
                  <a:pt x="1962" y="802"/>
                </a:cubicBezTo>
                <a:cubicBezTo>
                  <a:pt x="1961" y="802"/>
                  <a:pt x="1961" y="802"/>
                  <a:pt x="1961" y="802"/>
                </a:cubicBezTo>
                <a:cubicBezTo>
                  <a:pt x="1962" y="803"/>
                  <a:pt x="1962" y="803"/>
                  <a:pt x="1962" y="803"/>
                </a:cubicBezTo>
                <a:cubicBezTo>
                  <a:pt x="1963" y="803"/>
                  <a:pt x="1963" y="803"/>
                  <a:pt x="1963" y="803"/>
                </a:cubicBezTo>
                <a:cubicBezTo>
                  <a:pt x="1964" y="804"/>
                  <a:pt x="1964" y="804"/>
                  <a:pt x="1964" y="804"/>
                </a:cubicBezTo>
                <a:cubicBezTo>
                  <a:pt x="1965" y="804"/>
                  <a:pt x="1965" y="804"/>
                  <a:pt x="1965" y="804"/>
                </a:cubicBezTo>
                <a:cubicBezTo>
                  <a:pt x="1965" y="803"/>
                  <a:pt x="1965" y="803"/>
                  <a:pt x="1965" y="803"/>
                </a:cubicBezTo>
                <a:cubicBezTo>
                  <a:pt x="1964" y="803"/>
                  <a:pt x="1964" y="803"/>
                  <a:pt x="1964" y="803"/>
                </a:cubicBezTo>
                <a:cubicBezTo>
                  <a:pt x="1964" y="802"/>
                  <a:pt x="1964" y="802"/>
                  <a:pt x="1964" y="802"/>
                </a:cubicBezTo>
                <a:cubicBezTo>
                  <a:pt x="1966" y="803"/>
                  <a:pt x="1966" y="803"/>
                  <a:pt x="1966" y="803"/>
                </a:cubicBezTo>
                <a:close/>
                <a:moveTo>
                  <a:pt x="1964" y="807"/>
                </a:moveTo>
                <a:cubicBezTo>
                  <a:pt x="1964" y="807"/>
                  <a:pt x="1964" y="807"/>
                  <a:pt x="1965" y="806"/>
                </a:cubicBezTo>
                <a:cubicBezTo>
                  <a:pt x="1965" y="806"/>
                  <a:pt x="1965" y="806"/>
                  <a:pt x="1964" y="806"/>
                </a:cubicBezTo>
                <a:cubicBezTo>
                  <a:pt x="1964" y="806"/>
                  <a:pt x="1964" y="806"/>
                  <a:pt x="1964" y="807"/>
                </a:cubicBezTo>
                <a:close/>
                <a:moveTo>
                  <a:pt x="1954" y="802"/>
                </a:moveTo>
                <a:cubicBezTo>
                  <a:pt x="1954" y="802"/>
                  <a:pt x="1954" y="802"/>
                  <a:pt x="1956" y="803"/>
                </a:cubicBezTo>
                <a:cubicBezTo>
                  <a:pt x="1956" y="803"/>
                  <a:pt x="1956" y="803"/>
                  <a:pt x="1956" y="802"/>
                </a:cubicBezTo>
                <a:cubicBezTo>
                  <a:pt x="1956" y="802"/>
                  <a:pt x="1956" y="802"/>
                  <a:pt x="1953" y="801"/>
                </a:cubicBezTo>
                <a:cubicBezTo>
                  <a:pt x="1953" y="801"/>
                  <a:pt x="1953" y="801"/>
                  <a:pt x="1954" y="802"/>
                </a:cubicBezTo>
                <a:close/>
                <a:moveTo>
                  <a:pt x="1950" y="795"/>
                </a:moveTo>
                <a:cubicBezTo>
                  <a:pt x="1950" y="795"/>
                  <a:pt x="1950" y="795"/>
                  <a:pt x="1951" y="792"/>
                </a:cubicBezTo>
                <a:cubicBezTo>
                  <a:pt x="1951" y="792"/>
                  <a:pt x="1951" y="792"/>
                  <a:pt x="1951" y="791"/>
                </a:cubicBezTo>
                <a:cubicBezTo>
                  <a:pt x="1951" y="791"/>
                  <a:pt x="1951" y="791"/>
                  <a:pt x="1949" y="791"/>
                </a:cubicBezTo>
                <a:cubicBezTo>
                  <a:pt x="1949" y="791"/>
                  <a:pt x="1949" y="791"/>
                  <a:pt x="1947" y="792"/>
                </a:cubicBezTo>
                <a:cubicBezTo>
                  <a:pt x="1947" y="792"/>
                  <a:pt x="1947" y="792"/>
                  <a:pt x="1947" y="793"/>
                </a:cubicBezTo>
                <a:cubicBezTo>
                  <a:pt x="1947" y="793"/>
                  <a:pt x="1947" y="793"/>
                  <a:pt x="1947" y="794"/>
                </a:cubicBezTo>
                <a:cubicBezTo>
                  <a:pt x="1947" y="794"/>
                  <a:pt x="1947" y="794"/>
                  <a:pt x="1946" y="794"/>
                </a:cubicBezTo>
                <a:cubicBezTo>
                  <a:pt x="1946" y="794"/>
                  <a:pt x="1946" y="794"/>
                  <a:pt x="1945" y="795"/>
                </a:cubicBezTo>
                <a:cubicBezTo>
                  <a:pt x="1945" y="795"/>
                  <a:pt x="1945" y="795"/>
                  <a:pt x="1944" y="796"/>
                </a:cubicBezTo>
                <a:cubicBezTo>
                  <a:pt x="1944" y="796"/>
                  <a:pt x="1944" y="796"/>
                  <a:pt x="1944" y="794"/>
                </a:cubicBezTo>
                <a:cubicBezTo>
                  <a:pt x="1944" y="794"/>
                  <a:pt x="1944" y="794"/>
                  <a:pt x="1945" y="794"/>
                </a:cubicBezTo>
                <a:cubicBezTo>
                  <a:pt x="1945" y="794"/>
                  <a:pt x="1945" y="794"/>
                  <a:pt x="1946" y="794"/>
                </a:cubicBezTo>
                <a:cubicBezTo>
                  <a:pt x="1946" y="794"/>
                  <a:pt x="1946" y="794"/>
                  <a:pt x="1946" y="792"/>
                </a:cubicBezTo>
                <a:cubicBezTo>
                  <a:pt x="1946" y="792"/>
                  <a:pt x="1946" y="792"/>
                  <a:pt x="1946" y="790"/>
                </a:cubicBezTo>
                <a:cubicBezTo>
                  <a:pt x="1946" y="790"/>
                  <a:pt x="1946" y="790"/>
                  <a:pt x="1945" y="790"/>
                </a:cubicBezTo>
                <a:cubicBezTo>
                  <a:pt x="1945" y="790"/>
                  <a:pt x="1945" y="790"/>
                  <a:pt x="1945" y="789"/>
                </a:cubicBezTo>
                <a:cubicBezTo>
                  <a:pt x="1945" y="789"/>
                  <a:pt x="1945" y="789"/>
                  <a:pt x="1946" y="788"/>
                </a:cubicBezTo>
                <a:cubicBezTo>
                  <a:pt x="1946" y="788"/>
                  <a:pt x="1946" y="788"/>
                  <a:pt x="1946" y="787"/>
                </a:cubicBezTo>
                <a:cubicBezTo>
                  <a:pt x="1946" y="787"/>
                  <a:pt x="1946" y="787"/>
                  <a:pt x="1945" y="787"/>
                </a:cubicBezTo>
                <a:cubicBezTo>
                  <a:pt x="1945" y="787"/>
                  <a:pt x="1945" y="787"/>
                  <a:pt x="1944" y="789"/>
                </a:cubicBezTo>
                <a:cubicBezTo>
                  <a:pt x="1944" y="789"/>
                  <a:pt x="1944" y="789"/>
                  <a:pt x="1943" y="791"/>
                </a:cubicBezTo>
                <a:cubicBezTo>
                  <a:pt x="1943" y="791"/>
                  <a:pt x="1943" y="791"/>
                  <a:pt x="1943" y="792"/>
                </a:cubicBezTo>
                <a:cubicBezTo>
                  <a:pt x="1943" y="792"/>
                  <a:pt x="1943" y="792"/>
                  <a:pt x="1942" y="793"/>
                </a:cubicBezTo>
                <a:cubicBezTo>
                  <a:pt x="1942" y="793"/>
                  <a:pt x="1942" y="793"/>
                  <a:pt x="1942" y="794"/>
                </a:cubicBezTo>
                <a:cubicBezTo>
                  <a:pt x="1942" y="794"/>
                  <a:pt x="1942" y="794"/>
                  <a:pt x="1943" y="795"/>
                </a:cubicBezTo>
                <a:cubicBezTo>
                  <a:pt x="1943" y="795"/>
                  <a:pt x="1943" y="795"/>
                  <a:pt x="1943" y="797"/>
                </a:cubicBezTo>
                <a:cubicBezTo>
                  <a:pt x="1943" y="797"/>
                  <a:pt x="1943" y="797"/>
                  <a:pt x="1943" y="799"/>
                </a:cubicBezTo>
                <a:cubicBezTo>
                  <a:pt x="1943" y="799"/>
                  <a:pt x="1943" y="799"/>
                  <a:pt x="1944" y="800"/>
                </a:cubicBezTo>
                <a:cubicBezTo>
                  <a:pt x="1944" y="800"/>
                  <a:pt x="1944" y="800"/>
                  <a:pt x="1944" y="801"/>
                </a:cubicBezTo>
                <a:cubicBezTo>
                  <a:pt x="1944" y="801"/>
                  <a:pt x="1944" y="801"/>
                  <a:pt x="1943" y="802"/>
                </a:cubicBezTo>
                <a:cubicBezTo>
                  <a:pt x="1943" y="802"/>
                  <a:pt x="1943" y="802"/>
                  <a:pt x="1944" y="804"/>
                </a:cubicBezTo>
                <a:cubicBezTo>
                  <a:pt x="1944" y="804"/>
                  <a:pt x="1944" y="804"/>
                  <a:pt x="1946" y="805"/>
                </a:cubicBezTo>
                <a:cubicBezTo>
                  <a:pt x="1946" y="805"/>
                  <a:pt x="1946" y="805"/>
                  <a:pt x="1947" y="807"/>
                </a:cubicBezTo>
                <a:cubicBezTo>
                  <a:pt x="1947" y="807"/>
                  <a:pt x="1947" y="807"/>
                  <a:pt x="1948" y="807"/>
                </a:cubicBezTo>
                <a:cubicBezTo>
                  <a:pt x="1948" y="807"/>
                  <a:pt x="1948" y="807"/>
                  <a:pt x="1947" y="805"/>
                </a:cubicBezTo>
                <a:cubicBezTo>
                  <a:pt x="1947" y="805"/>
                  <a:pt x="1947" y="805"/>
                  <a:pt x="1946" y="803"/>
                </a:cubicBezTo>
                <a:cubicBezTo>
                  <a:pt x="1946" y="803"/>
                  <a:pt x="1946" y="803"/>
                  <a:pt x="1945" y="801"/>
                </a:cubicBezTo>
                <a:cubicBezTo>
                  <a:pt x="1945" y="801"/>
                  <a:pt x="1945" y="801"/>
                  <a:pt x="1945" y="799"/>
                </a:cubicBezTo>
                <a:cubicBezTo>
                  <a:pt x="1945" y="799"/>
                  <a:pt x="1945" y="799"/>
                  <a:pt x="1946" y="799"/>
                </a:cubicBezTo>
                <a:cubicBezTo>
                  <a:pt x="1946" y="799"/>
                  <a:pt x="1946" y="799"/>
                  <a:pt x="1947" y="799"/>
                </a:cubicBezTo>
                <a:cubicBezTo>
                  <a:pt x="1947" y="799"/>
                  <a:pt x="1947" y="799"/>
                  <a:pt x="1949" y="799"/>
                </a:cubicBezTo>
                <a:cubicBezTo>
                  <a:pt x="1949" y="799"/>
                  <a:pt x="1949" y="799"/>
                  <a:pt x="1950" y="800"/>
                </a:cubicBezTo>
                <a:cubicBezTo>
                  <a:pt x="1950" y="800"/>
                  <a:pt x="1950" y="800"/>
                  <a:pt x="1951" y="800"/>
                </a:cubicBezTo>
                <a:cubicBezTo>
                  <a:pt x="1951" y="800"/>
                  <a:pt x="1951" y="800"/>
                  <a:pt x="1950" y="799"/>
                </a:cubicBezTo>
                <a:cubicBezTo>
                  <a:pt x="1950" y="799"/>
                  <a:pt x="1950" y="799"/>
                  <a:pt x="1950" y="798"/>
                </a:cubicBezTo>
                <a:cubicBezTo>
                  <a:pt x="1950" y="798"/>
                  <a:pt x="1950" y="798"/>
                  <a:pt x="1949" y="797"/>
                </a:cubicBezTo>
                <a:cubicBezTo>
                  <a:pt x="1949" y="797"/>
                  <a:pt x="1949" y="797"/>
                  <a:pt x="1948" y="797"/>
                </a:cubicBezTo>
                <a:cubicBezTo>
                  <a:pt x="1948" y="797"/>
                  <a:pt x="1948" y="797"/>
                  <a:pt x="1947" y="796"/>
                </a:cubicBezTo>
                <a:cubicBezTo>
                  <a:pt x="1947" y="796"/>
                  <a:pt x="1947" y="796"/>
                  <a:pt x="1948" y="795"/>
                </a:cubicBezTo>
                <a:cubicBezTo>
                  <a:pt x="1948" y="795"/>
                  <a:pt x="1948" y="795"/>
                  <a:pt x="1950" y="795"/>
                </a:cubicBezTo>
                <a:close/>
                <a:moveTo>
                  <a:pt x="1942" y="854"/>
                </a:moveTo>
                <a:cubicBezTo>
                  <a:pt x="1942" y="854"/>
                  <a:pt x="1942" y="854"/>
                  <a:pt x="1941" y="855"/>
                </a:cubicBezTo>
                <a:cubicBezTo>
                  <a:pt x="1941" y="855"/>
                  <a:pt x="1941" y="855"/>
                  <a:pt x="1942" y="855"/>
                </a:cubicBezTo>
                <a:cubicBezTo>
                  <a:pt x="1942" y="855"/>
                  <a:pt x="1942" y="855"/>
                  <a:pt x="1942" y="854"/>
                </a:cubicBezTo>
                <a:close/>
                <a:moveTo>
                  <a:pt x="1919" y="868"/>
                </a:moveTo>
                <a:cubicBezTo>
                  <a:pt x="1920" y="868"/>
                  <a:pt x="1920" y="868"/>
                  <a:pt x="1920" y="868"/>
                </a:cubicBezTo>
                <a:cubicBezTo>
                  <a:pt x="1921" y="868"/>
                  <a:pt x="1921" y="868"/>
                  <a:pt x="1921" y="868"/>
                </a:cubicBezTo>
                <a:cubicBezTo>
                  <a:pt x="1923" y="867"/>
                  <a:pt x="1923" y="867"/>
                  <a:pt x="1923" y="867"/>
                </a:cubicBezTo>
                <a:cubicBezTo>
                  <a:pt x="1923" y="866"/>
                  <a:pt x="1923" y="866"/>
                  <a:pt x="1923" y="866"/>
                </a:cubicBezTo>
                <a:cubicBezTo>
                  <a:pt x="1926" y="864"/>
                  <a:pt x="1926" y="864"/>
                  <a:pt x="1926" y="864"/>
                </a:cubicBezTo>
                <a:cubicBezTo>
                  <a:pt x="1926" y="863"/>
                  <a:pt x="1926" y="863"/>
                  <a:pt x="1926" y="863"/>
                </a:cubicBezTo>
                <a:cubicBezTo>
                  <a:pt x="1927" y="863"/>
                  <a:pt x="1927" y="863"/>
                  <a:pt x="1927" y="863"/>
                </a:cubicBezTo>
                <a:cubicBezTo>
                  <a:pt x="1928" y="862"/>
                  <a:pt x="1928" y="862"/>
                  <a:pt x="1928" y="862"/>
                </a:cubicBezTo>
                <a:cubicBezTo>
                  <a:pt x="1929" y="861"/>
                  <a:pt x="1929" y="861"/>
                  <a:pt x="1929" y="861"/>
                </a:cubicBezTo>
                <a:cubicBezTo>
                  <a:pt x="1930" y="861"/>
                  <a:pt x="1930" y="861"/>
                  <a:pt x="1930" y="861"/>
                </a:cubicBezTo>
                <a:cubicBezTo>
                  <a:pt x="1933" y="861"/>
                  <a:pt x="1933" y="861"/>
                  <a:pt x="1933" y="861"/>
                </a:cubicBezTo>
                <a:cubicBezTo>
                  <a:pt x="1935" y="860"/>
                  <a:pt x="1935" y="860"/>
                  <a:pt x="1935" y="860"/>
                </a:cubicBezTo>
                <a:cubicBezTo>
                  <a:pt x="1937" y="859"/>
                  <a:pt x="1937" y="859"/>
                  <a:pt x="1937" y="859"/>
                </a:cubicBezTo>
                <a:cubicBezTo>
                  <a:pt x="1938" y="859"/>
                  <a:pt x="1938" y="859"/>
                  <a:pt x="1938" y="859"/>
                </a:cubicBezTo>
                <a:cubicBezTo>
                  <a:pt x="1939" y="858"/>
                  <a:pt x="1939" y="858"/>
                  <a:pt x="1939" y="858"/>
                </a:cubicBezTo>
                <a:cubicBezTo>
                  <a:pt x="1939" y="857"/>
                  <a:pt x="1939" y="857"/>
                  <a:pt x="1939" y="857"/>
                </a:cubicBezTo>
                <a:cubicBezTo>
                  <a:pt x="1938" y="857"/>
                  <a:pt x="1938" y="857"/>
                  <a:pt x="1938" y="857"/>
                </a:cubicBezTo>
                <a:cubicBezTo>
                  <a:pt x="1936" y="857"/>
                  <a:pt x="1936" y="857"/>
                  <a:pt x="1936" y="857"/>
                </a:cubicBezTo>
                <a:cubicBezTo>
                  <a:pt x="1935" y="857"/>
                  <a:pt x="1935" y="857"/>
                  <a:pt x="1935" y="857"/>
                </a:cubicBezTo>
                <a:cubicBezTo>
                  <a:pt x="1933" y="857"/>
                  <a:pt x="1933" y="857"/>
                  <a:pt x="1933" y="857"/>
                </a:cubicBezTo>
                <a:cubicBezTo>
                  <a:pt x="1932" y="857"/>
                  <a:pt x="1932" y="857"/>
                  <a:pt x="1932" y="857"/>
                </a:cubicBezTo>
                <a:cubicBezTo>
                  <a:pt x="1930" y="858"/>
                  <a:pt x="1930" y="858"/>
                  <a:pt x="1930" y="858"/>
                </a:cubicBezTo>
                <a:cubicBezTo>
                  <a:pt x="1928" y="858"/>
                  <a:pt x="1928" y="858"/>
                  <a:pt x="1928" y="858"/>
                </a:cubicBezTo>
                <a:cubicBezTo>
                  <a:pt x="1926" y="859"/>
                  <a:pt x="1926" y="859"/>
                  <a:pt x="1926" y="859"/>
                </a:cubicBezTo>
                <a:cubicBezTo>
                  <a:pt x="1924" y="860"/>
                  <a:pt x="1924" y="860"/>
                  <a:pt x="1924" y="860"/>
                </a:cubicBezTo>
                <a:cubicBezTo>
                  <a:pt x="1922" y="861"/>
                  <a:pt x="1922" y="861"/>
                  <a:pt x="1922" y="861"/>
                </a:cubicBezTo>
                <a:cubicBezTo>
                  <a:pt x="1920" y="861"/>
                  <a:pt x="1920" y="861"/>
                  <a:pt x="1920" y="861"/>
                </a:cubicBezTo>
                <a:cubicBezTo>
                  <a:pt x="1919" y="862"/>
                  <a:pt x="1919" y="862"/>
                  <a:pt x="1919" y="862"/>
                </a:cubicBezTo>
                <a:cubicBezTo>
                  <a:pt x="1917" y="863"/>
                  <a:pt x="1917" y="863"/>
                  <a:pt x="1917" y="863"/>
                </a:cubicBezTo>
                <a:cubicBezTo>
                  <a:pt x="1917" y="864"/>
                  <a:pt x="1917" y="864"/>
                  <a:pt x="1917" y="864"/>
                </a:cubicBezTo>
                <a:cubicBezTo>
                  <a:pt x="1916" y="866"/>
                  <a:pt x="1916" y="866"/>
                  <a:pt x="1916" y="866"/>
                </a:cubicBezTo>
                <a:cubicBezTo>
                  <a:pt x="1916" y="867"/>
                  <a:pt x="1916" y="867"/>
                  <a:pt x="1916" y="867"/>
                </a:cubicBezTo>
                <a:cubicBezTo>
                  <a:pt x="1916" y="868"/>
                  <a:pt x="1916" y="868"/>
                  <a:pt x="1916" y="868"/>
                </a:cubicBezTo>
                <a:cubicBezTo>
                  <a:pt x="1915" y="867"/>
                  <a:pt x="1915" y="867"/>
                  <a:pt x="1915" y="867"/>
                </a:cubicBezTo>
                <a:cubicBezTo>
                  <a:pt x="1915" y="869"/>
                  <a:pt x="1915" y="869"/>
                  <a:pt x="1915" y="869"/>
                </a:cubicBezTo>
                <a:cubicBezTo>
                  <a:pt x="1917" y="869"/>
                  <a:pt x="1917" y="869"/>
                  <a:pt x="1917" y="869"/>
                </a:cubicBezTo>
                <a:cubicBezTo>
                  <a:pt x="1919" y="868"/>
                  <a:pt x="1919" y="868"/>
                  <a:pt x="1919" y="868"/>
                </a:cubicBezTo>
                <a:close/>
                <a:moveTo>
                  <a:pt x="1914" y="855"/>
                </a:moveTo>
                <a:cubicBezTo>
                  <a:pt x="1914" y="856"/>
                  <a:pt x="1914" y="856"/>
                  <a:pt x="1914" y="856"/>
                </a:cubicBezTo>
                <a:cubicBezTo>
                  <a:pt x="1915" y="855"/>
                  <a:pt x="1915" y="855"/>
                  <a:pt x="1915" y="855"/>
                </a:cubicBezTo>
                <a:cubicBezTo>
                  <a:pt x="1914" y="855"/>
                  <a:pt x="1914" y="855"/>
                  <a:pt x="1914" y="855"/>
                </a:cubicBezTo>
                <a:close/>
                <a:moveTo>
                  <a:pt x="1940" y="849"/>
                </a:moveTo>
                <a:cubicBezTo>
                  <a:pt x="1940" y="850"/>
                  <a:pt x="1940" y="850"/>
                  <a:pt x="1940" y="850"/>
                </a:cubicBezTo>
                <a:cubicBezTo>
                  <a:pt x="1940" y="851"/>
                  <a:pt x="1940" y="851"/>
                  <a:pt x="1940" y="851"/>
                </a:cubicBezTo>
                <a:cubicBezTo>
                  <a:pt x="1941" y="850"/>
                  <a:pt x="1941" y="850"/>
                  <a:pt x="1941" y="850"/>
                </a:cubicBezTo>
                <a:cubicBezTo>
                  <a:pt x="1940" y="849"/>
                  <a:pt x="1940" y="849"/>
                  <a:pt x="1940" y="849"/>
                </a:cubicBezTo>
                <a:close/>
                <a:moveTo>
                  <a:pt x="1999" y="808"/>
                </a:moveTo>
                <a:cubicBezTo>
                  <a:pt x="1998" y="808"/>
                  <a:pt x="1998" y="808"/>
                  <a:pt x="1998" y="808"/>
                </a:cubicBezTo>
                <a:cubicBezTo>
                  <a:pt x="1997" y="807"/>
                  <a:pt x="1997" y="807"/>
                  <a:pt x="1997" y="807"/>
                </a:cubicBezTo>
                <a:cubicBezTo>
                  <a:pt x="1996" y="806"/>
                  <a:pt x="1996" y="806"/>
                  <a:pt x="1996" y="806"/>
                </a:cubicBezTo>
                <a:cubicBezTo>
                  <a:pt x="1995" y="805"/>
                  <a:pt x="1995" y="805"/>
                  <a:pt x="1995" y="805"/>
                </a:cubicBezTo>
                <a:cubicBezTo>
                  <a:pt x="1994" y="805"/>
                  <a:pt x="1994" y="805"/>
                  <a:pt x="1994" y="805"/>
                </a:cubicBezTo>
                <a:cubicBezTo>
                  <a:pt x="1993" y="805"/>
                  <a:pt x="1993" y="805"/>
                  <a:pt x="1993" y="805"/>
                </a:cubicBezTo>
                <a:cubicBezTo>
                  <a:pt x="1993" y="806"/>
                  <a:pt x="1993" y="806"/>
                  <a:pt x="1993" y="806"/>
                </a:cubicBezTo>
                <a:cubicBezTo>
                  <a:pt x="1994" y="807"/>
                  <a:pt x="1994" y="807"/>
                  <a:pt x="1994" y="807"/>
                </a:cubicBezTo>
                <a:cubicBezTo>
                  <a:pt x="1994" y="806"/>
                  <a:pt x="1994" y="806"/>
                  <a:pt x="1994" y="806"/>
                </a:cubicBezTo>
                <a:cubicBezTo>
                  <a:pt x="1995" y="807"/>
                  <a:pt x="1995" y="807"/>
                  <a:pt x="1995" y="807"/>
                </a:cubicBezTo>
                <a:cubicBezTo>
                  <a:pt x="1995" y="808"/>
                  <a:pt x="1995" y="808"/>
                  <a:pt x="1995" y="808"/>
                </a:cubicBezTo>
                <a:cubicBezTo>
                  <a:pt x="1996" y="808"/>
                  <a:pt x="1996" y="808"/>
                  <a:pt x="1996" y="808"/>
                </a:cubicBezTo>
                <a:cubicBezTo>
                  <a:pt x="1997" y="808"/>
                  <a:pt x="1997" y="808"/>
                  <a:pt x="1997" y="808"/>
                </a:cubicBezTo>
                <a:cubicBezTo>
                  <a:pt x="1997" y="809"/>
                  <a:pt x="1997" y="809"/>
                  <a:pt x="1997" y="809"/>
                </a:cubicBezTo>
                <a:cubicBezTo>
                  <a:pt x="1999" y="808"/>
                  <a:pt x="1999" y="808"/>
                  <a:pt x="1999" y="808"/>
                </a:cubicBezTo>
                <a:close/>
                <a:moveTo>
                  <a:pt x="1943" y="804"/>
                </a:moveTo>
                <a:cubicBezTo>
                  <a:pt x="1942" y="804"/>
                  <a:pt x="1942" y="804"/>
                  <a:pt x="1942" y="804"/>
                </a:cubicBezTo>
                <a:cubicBezTo>
                  <a:pt x="1942" y="805"/>
                  <a:pt x="1942" y="805"/>
                  <a:pt x="1942" y="805"/>
                </a:cubicBezTo>
                <a:cubicBezTo>
                  <a:pt x="1942" y="806"/>
                  <a:pt x="1942" y="806"/>
                  <a:pt x="1942" y="806"/>
                </a:cubicBezTo>
                <a:cubicBezTo>
                  <a:pt x="1942" y="807"/>
                  <a:pt x="1942" y="807"/>
                  <a:pt x="1942" y="807"/>
                </a:cubicBezTo>
                <a:cubicBezTo>
                  <a:pt x="1943" y="807"/>
                  <a:pt x="1943" y="807"/>
                  <a:pt x="1943" y="807"/>
                </a:cubicBezTo>
                <a:cubicBezTo>
                  <a:pt x="1944" y="807"/>
                  <a:pt x="1944" y="807"/>
                  <a:pt x="1944" y="807"/>
                </a:cubicBezTo>
                <a:cubicBezTo>
                  <a:pt x="1945" y="807"/>
                  <a:pt x="1945" y="807"/>
                  <a:pt x="1945" y="807"/>
                </a:cubicBezTo>
                <a:cubicBezTo>
                  <a:pt x="1944" y="806"/>
                  <a:pt x="1944" y="806"/>
                  <a:pt x="1944" y="806"/>
                </a:cubicBezTo>
                <a:cubicBezTo>
                  <a:pt x="1943" y="806"/>
                  <a:pt x="1943" y="806"/>
                  <a:pt x="1943" y="806"/>
                </a:cubicBezTo>
                <a:cubicBezTo>
                  <a:pt x="1944" y="805"/>
                  <a:pt x="1944" y="805"/>
                  <a:pt x="1944" y="805"/>
                </a:cubicBezTo>
                <a:cubicBezTo>
                  <a:pt x="1943" y="804"/>
                  <a:pt x="1943" y="804"/>
                  <a:pt x="1943" y="804"/>
                </a:cubicBezTo>
                <a:close/>
                <a:moveTo>
                  <a:pt x="1995" y="813"/>
                </a:moveTo>
                <a:cubicBezTo>
                  <a:pt x="1998" y="813"/>
                  <a:pt x="1998" y="813"/>
                  <a:pt x="1998" y="813"/>
                </a:cubicBezTo>
                <a:cubicBezTo>
                  <a:pt x="2001" y="813"/>
                  <a:pt x="2001" y="813"/>
                  <a:pt x="2001" y="813"/>
                </a:cubicBezTo>
                <a:cubicBezTo>
                  <a:pt x="2001" y="812"/>
                  <a:pt x="2001" y="812"/>
                  <a:pt x="2001" y="812"/>
                </a:cubicBezTo>
                <a:cubicBezTo>
                  <a:pt x="1999" y="812"/>
                  <a:pt x="1999" y="812"/>
                  <a:pt x="1999" y="812"/>
                </a:cubicBezTo>
                <a:cubicBezTo>
                  <a:pt x="1998" y="812"/>
                  <a:pt x="1998" y="812"/>
                  <a:pt x="1998" y="812"/>
                </a:cubicBezTo>
                <a:cubicBezTo>
                  <a:pt x="1996" y="812"/>
                  <a:pt x="1996" y="812"/>
                  <a:pt x="1996" y="812"/>
                </a:cubicBezTo>
                <a:cubicBezTo>
                  <a:pt x="1995" y="812"/>
                  <a:pt x="1995" y="812"/>
                  <a:pt x="1995" y="812"/>
                </a:cubicBezTo>
                <a:cubicBezTo>
                  <a:pt x="1993" y="812"/>
                  <a:pt x="1993" y="812"/>
                  <a:pt x="1993" y="812"/>
                </a:cubicBezTo>
                <a:cubicBezTo>
                  <a:pt x="1995" y="813"/>
                  <a:pt x="1995" y="813"/>
                  <a:pt x="1995" y="813"/>
                </a:cubicBezTo>
                <a:close/>
                <a:moveTo>
                  <a:pt x="1963" y="854"/>
                </a:moveTo>
                <a:cubicBezTo>
                  <a:pt x="1963" y="855"/>
                  <a:pt x="1963" y="855"/>
                  <a:pt x="1963" y="855"/>
                </a:cubicBezTo>
                <a:cubicBezTo>
                  <a:pt x="1964" y="855"/>
                  <a:pt x="1964" y="855"/>
                  <a:pt x="1964" y="855"/>
                </a:cubicBezTo>
                <a:cubicBezTo>
                  <a:pt x="1965" y="854"/>
                  <a:pt x="1965" y="854"/>
                  <a:pt x="1965" y="854"/>
                </a:cubicBezTo>
                <a:cubicBezTo>
                  <a:pt x="1964" y="854"/>
                  <a:pt x="1964" y="854"/>
                  <a:pt x="1964" y="854"/>
                </a:cubicBezTo>
                <a:cubicBezTo>
                  <a:pt x="1963" y="854"/>
                  <a:pt x="1963" y="854"/>
                  <a:pt x="1963" y="854"/>
                </a:cubicBezTo>
                <a:close/>
                <a:moveTo>
                  <a:pt x="1946" y="855"/>
                </a:moveTo>
                <a:cubicBezTo>
                  <a:pt x="1946" y="855"/>
                  <a:pt x="1946" y="855"/>
                  <a:pt x="1946" y="854"/>
                </a:cubicBezTo>
                <a:cubicBezTo>
                  <a:pt x="1946" y="854"/>
                  <a:pt x="1946" y="854"/>
                  <a:pt x="1945" y="854"/>
                </a:cubicBezTo>
                <a:cubicBezTo>
                  <a:pt x="1945" y="854"/>
                  <a:pt x="1945" y="854"/>
                  <a:pt x="1943" y="854"/>
                </a:cubicBezTo>
                <a:cubicBezTo>
                  <a:pt x="1943" y="854"/>
                  <a:pt x="1943" y="854"/>
                  <a:pt x="1943" y="855"/>
                </a:cubicBezTo>
                <a:cubicBezTo>
                  <a:pt x="1943" y="855"/>
                  <a:pt x="1943" y="855"/>
                  <a:pt x="1945" y="855"/>
                </a:cubicBezTo>
                <a:cubicBezTo>
                  <a:pt x="1945" y="855"/>
                  <a:pt x="1945" y="855"/>
                  <a:pt x="1946" y="855"/>
                </a:cubicBezTo>
                <a:close/>
                <a:moveTo>
                  <a:pt x="1945" y="821"/>
                </a:moveTo>
                <a:cubicBezTo>
                  <a:pt x="1946" y="820"/>
                  <a:pt x="1946" y="820"/>
                  <a:pt x="1946" y="820"/>
                </a:cubicBezTo>
                <a:cubicBezTo>
                  <a:pt x="1944" y="820"/>
                  <a:pt x="1944" y="820"/>
                  <a:pt x="1944" y="820"/>
                </a:cubicBezTo>
                <a:cubicBezTo>
                  <a:pt x="1945" y="821"/>
                  <a:pt x="1945" y="821"/>
                  <a:pt x="1945" y="821"/>
                </a:cubicBezTo>
                <a:close/>
                <a:moveTo>
                  <a:pt x="1881" y="775"/>
                </a:moveTo>
                <a:cubicBezTo>
                  <a:pt x="1881" y="774"/>
                  <a:pt x="1881" y="774"/>
                  <a:pt x="1881" y="774"/>
                </a:cubicBezTo>
                <a:cubicBezTo>
                  <a:pt x="1880" y="774"/>
                  <a:pt x="1880" y="774"/>
                  <a:pt x="1880" y="774"/>
                </a:cubicBezTo>
                <a:cubicBezTo>
                  <a:pt x="1881" y="775"/>
                  <a:pt x="1881" y="775"/>
                  <a:pt x="1881" y="775"/>
                </a:cubicBezTo>
                <a:close/>
                <a:moveTo>
                  <a:pt x="1947" y="825"/>
                </a:moveTo>
                <a:cubicBezTo>
                  <a:pt x="1947" y="825"/>
                  <a:pt x="1947" y="825"/>
                  <a:pt x="1947" y="824"/>
                </a:cubicBezTo>
                <a:cubicBezTo>
                  <a:pt x="1947" y="824"/>
                  <a:pt x="1947" y="824"/>
                  <a:pt x="1946" y="825"/>
                </a:cubicBezTo>
                <a:cubicBezTo>
                  <a:pt x="1946" y="825"/>
                  <a:pt x="1946" y="825"/>
                  <a:pt x="1947" y="826"/>
                </a:cubicBezTo>
                <a:cubicBezTo>
                  <a:pt x="1947" y="826"/>
                  <a:pt x="1947" y="826"/>
                  <a:pt x="1947" y="825"/>
                </a:cubicBezTo>
                <a:close/>
                <a:moveTo>
                  <a:pt x="1946" y="825"/>
                </a:moveTo>
                <a:cubicBezTo>
                  <a:pt x="1946" y="825"/>
                  <a:pt x="1946" y="825"/>
                  <a:pt x="1945" y="825"/>
                </a:cubicBezTo>
                <a:cubicBezTo>
                  <a:pt x="1945" y="825"/>
                  <a:pt x="1945" y="825"/>
                  <a:pt x="1946" y="826"/>
                </a:cubicBezTo>
                <a:cubicBezTo>
                  <a:pt x="1946" y="826"/>
                  <a:pt x="1946" y="826"/>
                  <a:pt x="1946" y="825"/>
                </a:cubicBezTo>
                <a:close/>
                <a:moveTo>
                  <a:pt x="1949" y="788"/>
                </a:moveTo>
                <a:cubicBezTo>
                  <a:pt x="1950" y="787"/>
                  <a:pt x="1950" y="787"/>
                  <a:pt x="1950" y="787"/>
                </a:cubicBezTo>
                <a:cubicBezTo>
                  <a:pt x="1950" y="786"/>
                  <a:pt x="1950" y="786"/>
                  <a:pt x="1950" y="786"/>
                </a:cubicBezTo>
                <a:cubicBezTo>
                  <a:pt x="1949" y="786"/>
                  <a:pt x="1949" y="786"/>
                  <a:pt x="1949" y="786"/>
                </a:cubicBezTo>
                <a:cubicBezTo>
                  <a:pt x="1948" y="786"/>
                  <a:pt x="1948" y="786"/>
                  <a:pt x="1948" y="786"/>
                </a:cubicBezTo>
                <a:cubicBezTo>
                  <a:pt x="1947" y="787"/>
                  <a:pt x="1947" y="787"/>
                  <a:pt x="1947" y="787"/>
                </a:cubicBezTo>
                <a:cubicBezTo>
                  <a:pt x="1948" y="789"/>
                  <a:pt x="1948" y="789"/>
                  <a:pt x="1948" y="789"/>
                </a:cubicBezTo>
                <a:cubicBezTo>
                  <a:pt x="1948" y="788"/>
                  <a:pt x="1948" y="788"/>
                  <a:pt x="1948" y="788"/>
                </a:cubicBezTo>
                <a:cubicBezTo>
                  <a:pt x="1949" y="788"/>
                  <a:pt x="1949" y="788"/>
                  <a:pt x="1949" y="788"/>
                </a:cubicBezTo>
                <a:close/>
                <a:moveTo>
                  <a:pt x="1963" y="849"/>
                </a:moveTo>
                <a:cubicBezTo>
                  <a:pt x="1964" y="850"/>
                  <a:pt x="1964" y="850"/>
                  <a:pt x="1964" y="850"/>
                </a:cubicBezTo>
                <a:cubicBezTo>
                  <a:pt x="1965" y="849"/>
                  <a:pt x="1965" y="849"/>
                  <a:pt x="1965" y="849"/>
                </a:cubicBezTo>
                <a:cubicBezTo>
                  <a:pt x="1963" y="849"/>
                  <a:pt x="1963" y="849"/>
                  <a:pt x="1963" y="849"/>
                </a:cubicBezTo>
                <a:close/>
                <a:moveTo>
                  <a:pt x="1914" y="868"/>
                </a:moveTo>
                <a:cubicBezTo>
                  <a:pt x="1913" y="869"/>
                  <a:pt x="1913" y="869"/>
                  <a:pt x="1913" y="869"/>
                </a:cubicBezTo>
                <a:cubicBezTo>
                  <a:pt x="1914" y="869"/>
                  <a:pt x="1914" y="869"/>
                  <a:pt x="1914" y="869"/>
                </a:cubicBezTo>
                <a:cubicBezTo>
                  <a:pt x="1914" y="868"/>
                  <a:pt x="1914" y="868"/>
                  <a:pt x="1914" y="868"/>
                </a:cubicBezTo>
                <a:close/>
                <a:moveTo>
                  <a:pt x="1915" y="833"/>
                </a:moveTo>
                <a:cubicBezTo>
                  <a:pt x="1915" y="833"/>
                  <a:pt x="1915" y="833"/>
                  <a:pt x="1915" y="832"/>
                </a:cubicBezTo>
                <a:cubicBezTo>
                  <a:pt x="1915" y="832"/>
                  <a:pt x="1915" y="832"/>
                  <a:pt x="1915" y="831"/>
                </a:cubicBezTo>
                <a:cubicBezTo>
                  <a:pt x="1915" y="831"/>
                  <a:pt x="1915" y="831"/>
                  <a:pt x="1915" y="830"/>
                </a:cubicBezTo>
                <a:cubicBezTo>
                  <a:pt x="1915" y="830"/>
                  <a:pt x="1915" y="830"/>
                  <a:pt x="1914" y="830"/>
                </a:cubicBezTo>
                <a:cubicBezTo>
                  <a:pt x="1914" y="830"/>
                  <a:pt x="1914" y="830"/>
                  <a:pt x="1913" y="831"/>
                </a:cubicBezTo>
                <a:cubicBezTo>
                  <a:pt x="1913" y="831"/>
                  <a:pt x="1913" y="831"/>
                  <a:pt x="1913" y="833"/>
                </a:cubicBezTo>
                <a:cubicBezTo>
                  <a:pt x="1913" y="833"/>
                  <a:pt x="1913" y="833"/>
                  <a:pt x="1913" y="834"/>
                </a:cubicBezTo>
                <a:cubicBezTo>
                  <a:pt x="1913" y="834"/>
                  <a:pt x="1913" y="834"/>
                  <a:pt x="1914" y="833"/>
                </a:cubicBezTo>
                <a:cubicBezTo>
                  <a:pt x="1914" y="833"/>
                  <a:pt x="1914" y="833"/>
                  <a:pt x="1915" y="833"/>
                </a:cubicBezTo>
                <a:close/>
                <a:moveTo>
                  <a:pt x="1945" y="813"/>
                </a:moveTo>
                <a:cubicBezTo>
                  <a:pt x="1945" y="813"/>
                  <a:pt x="1945" y="813"/>
                  <a:pt x="1946" y="813"/>
                </a:cubicBezTo>
                <a:cubicBezTo>
                  <a:pt x="1946" y="813"/>
                  <a:pt x="1946" y="813"/>
                  <a:pt x="1947" y="812"/>
                </a:cubicBezTo>
                <a:cubicBezTo>
                  <a:pt x="1947" y="812"/>
                  <a:pt x="1947" y="812"/>
                  <a:pt x="1945" y="810"/>
                </a:cubicBezTo>
                <a:cubicBezTo>
                  <a:pt x="1945" y="810"/>
                  <a:pt x="1945" y="810"/>
                  <a:pt x="1944" y="810"/>
                </a:cubicBezTo>
                <a:cubicBezTo>
                  <a:pt x="1944" y="810"/>
                  <a:pt x="1944" y="810"/>
                  <a:pt x="1942" y="812"/>
                </a:cubicBezTo>
                <a:cubicBezTo>
                  <a:pt x="1942" y="812"/>
                  <a:pt x="1942" y="812"/>
                  <a:pt x="1944" y="813"/>
                </a:cubicBezTo>
                <a:cubicBezTo>
                  <a:pt x="1944" y="813"/>
                  <a:pt x="1944" y="813"/>
                  <a:pt x="1945" y="813"/>
                </a:cubicBezTo>
                <a:close/>
                <a:moveTo>
                  <a:pt x="1914" y="871"/>
                </a:moveTo>
                <a:cubicBezTo>
                  <a:pt x="1914" y="870"/>
                  <a:pt x="1914" y="870"/>
                  <a:pt x="1914" y="870"/>
                </a:cubicBezTo>
                <a:cubicBezTo>
                  <a:pt x="1913" y="870"/>
                  <a:pt x="1913" y="870"/>
                  <a:pt x="1913" y="870"/>
                </a:cubicBezTo>
                <a:cubicBezTo>
                  <a:pt x="1913" y="871"/>
                  <a:pt x="1913" y="871"/>
                  <a:pt x="1913" y="871"/>
                </a:cubicBezTo>
                <a:cubicBezTo>
                  <a:pt x="1911" y="871"/>
                  <a:pt x="1911" y="871"/>
                  <a:pt x="1911" y="871"/>
                </a:cubicBezTo>
                <a:cubicBezTo>
                  <a:pt x="1910" y="872"/>
                  <a:pt x="1910" y="872"/>
                  <a:pt x="1910" y="872"/>
                </a:cubicBezTo>
                <a:cubicBezTo>
                  <a:pt x="1911" y="873"/>
                  <a:pt x="1911" y="873"/>
                  <a:pt x="1911" y="873"/>
                </a:cubicBezTo>
                <a:cubicBezTo>
                  <a:pt x="1914" y="871"/>
                  <a:pt x="1914" y="871"/>
                  <a:pt x="1914" y="871"/>
                </a:cubicBezTo>
                <a:close/>
                <a:moveTo>
                  <a:pt x="1889" y="865"/>
                </a:moveTo>
                <a:cubicBezTo>
                  <a:pt x="1889" y="865"/>
                  <a:pt x="1889" y="865"/>
                  <a:pt x="1891" y="865"/>
                </a:cubicBezTo>
                <a:cubicBezTo>
                  <a:pt x="1891" y="865"/>
                  <a:pt x="1891" y="865"/>
                  <a:pt x="1892" y="866"/>
                </a:cubicBezTo>
                <a:cubicBezTo>
                  <a:pt x="1892" y="866"/>
                  <a:pt x="1892" y="866"/>
                  <a:pt x="1893" y="866"/>
                </a:cubicBezTo>
                <a:cubicBezTo>
                  <a:pt x="1893" y="866"/>
                  <a:pt x="1893" y="866"/>
                  <a:pt x="1894" y="868"/>
                </a:cubicBezTo>
                <a:cubicBezTo>
                  <a:pt x="1894" y="868"/>
                  <a:pt x="1894" y="868"/>
                  <a:pt x="1895" y="868"/>
                </a:cubicBezTo>
                <a:cubicBezTo>
                  <a:pt x="1895" y="868"/>
                  <a:pt x="1895" y="868"/>
                  <a:pt x="1897" y="868"/>
                </a:cubicBezTo>
                <a:cubicBezTo>
                  <a:pt x="1897" y="868"/>
                  <a:pt x="1897" y="868"/>
                  <a:pt x="1898" y="867"/>
                </a:cubicBezTo>
                <a:cubicBezTo>
                  <a:pt x="1898" y="867"/>
                  <a:pt x="1898" y="867"/>
                  <a:pt x="1898" y="866"/>
                </a:cubicBezTo>
                <a:cubicBezTo>
                  <a:pt x="1898" y="866"/>
                  <a:pt x="1898" y="866"/>
                  <a:pt x="1897" y="866"/>
                </a:cubicBezTo>
                <a:cubicBezTo>
                  <a:pt x="1897" y="866"/>
                  <a:pt x="1897" y="866"/>
                  <a:pt x="1896" y="864"/>
                </a:cubicBezTo>
                <a:cubicBezTo>
                  <a:pt x="1896" y="864"/>
                  <a:pt x="1896" y="864"/>
                  <a:pt x="1895" y="864"/>
                </a:cubicBezTo>
                <a:cubicBezTo>
                  <a:pt x="1895" y="864"/>
                  <a:pt x="1895" y="864"/>
                  <a:pt x="1895" y="863"/>
                </a:cubicBezTo>
                <a:cubicBezTo>
                  <a:pt x="1895" y="863"/>
                  <a:pt x="1895" y="863"/>
                  <a:pt x="1893" y="862"/>
                </a:cubicBezTo>
                <a:cubicBezTo>
                  <a:pt x="1893" y="862"/>
                  <a:pt x="1893" y="862"/>
                  <a:pt x="1892" y="863"/>
                </a:cubicBezTo>
                <a:cubicBezTo>
                  <a:pt x="1892" y="863"/>
                  <a:pt x="1892" y="863"/>
                  <a:pt x="1891" y="863"/>
                </a:cubicBezTo>
                <a:cubicBezTo>
                  <a:pt x="1891" y="863"/>
                  <a:pt x="1891" y="863"/>
                  <a:pt x="1889" y="861"/>
                </a:cubicBezTo>
                <a:cubicBezTo>
                  <a:pt x="1889" y="861"/>
                  <a:pt x="1889" y="861"/>
                  <a:pt x="1887" y="863"/>
                </a:cubicBezTo>
                <a:cubicBezTo>
                  <a:pt x="1887" y="863"/>
                  <a:pt x="1887" y="863"/>
                  <a:pt x="1886" y="864"/>
                </a:cubicBezTo>
                <a:cubicBezTo>
                  <a:pt x="1886" y="864"/>
                  <a:pt x="1886" y="864"/>
                  <a:pt x="1887" y="865"/>
                </a:cubicBezTo>
                <a:cubicBezTo>
                  <a:pt x="1887" y="865"/>
                  <a:pt x="1887" y="865"/>
                  <a:pt x="1889" y="865"/>
                </a:cubicBezTo>
                <a:close/>
                <a:moveTo>
                  <a:pt x="1770" y="819"/>
                </a:moveTo>
                <a:cubicBezTo>
                  <a:pt x="1770" y="819"/>
                  <a:pt x="1770" y="819"/>
                  <a:pt x="1769" y="819"/>
                </a:cubicBezTo>
                <a:cubicBezTo>
                  <a:pt x="1769" y="819"/>
                  <a:pt x="1769" y="819"/>
                  <a:pt x="1770" y="820"/>
                </a:cubicBezTo>
                <a:cubicBezTo>
                  <a:pt x="1770" y="820"/>
                  <a:pt x="1770" y="820"/>
                  <a:pt x="1770" y="819"/>
                </a:cubicBezTo>
                <a:close/>
                <a:moveTo>
                  <a:pt x="1949" y="848"/>
                </a:moveTo>
                <a:cubicBezTo>
                  <a:pt x="1949" y="848"/>
                  <a:pt x="1949" y="848"/>
                  <a:pt x="1949" y="847"/>
                </a:cubicBezTo>
                <a:cubicBezTo>
                  <a:pt x="1949" y="847"/>
                  <a:pt x="1949" y="847"/>
                  <a:pt x="1948" y="848"/>
                </a:cubicBezTo>
                <a:cubicBezTo>
                  <a:pt x="1948" y="848"/>
                  <a:pt x="1948" y="848"/>
                  <a:pt x="1949" y="848"/>
                </a:cubicBezTo>
                <a:close/>
                <a:moveTo>
                  <a:pt x="1941" y="825"/>
                </a:moveTo>
                <a:cubicBezTo>
                  <a:pt x="1941" y="825"/>
                  <a:pt x="1941" y="825"/>
                  <a:pt x="1941" y="824"/>
                </a:cubicBezTo>
                <a:cubicBezTo>
                  <a:pt x="1941" y="824"/>
                  <a:pt x="1941" y="824"/>
                  <a:pt x="1940" y="823"/>
                </a:cubicBezTo>
                <a:cubicBezTo>
                  <a:pt x="1940" y="823"/>
                  <a:pt x="1940" y="823"/>
                  <a:pt x="1940" y="822"/>
                </a:cubicBezTo>
                <a:cubicBezTo>
                  <a:pt x="1940" y="822"/>
                  <a:pt x="1940" y="822"/>
                  <a:pt x="1938" y="821"/>
                </a:cubicBezTo>
                <a:cubicBezTo>
                  <a:pt x="1938" y="821"/>
                  <a:pt x="1938" y="821"/>
                  <a:pt x="1936" y="821"/>
                </a:cubicBezTo>
                <a:cubicBezTo>
                  <a:pt x="1936" y="821"/>
                  <a:pt x="1936" y="821"/>
                  <a:pt x="1935" y="822"/>
                </a:cubicBezTo>
                <a:cubicBezTo>
                  <a:pt x="1935" y="822"/>
                  <a:pt x="1935" y="822"/>
                  <a:pt x="1934" y="822"/>
                </a:cubicBezTo>
                <a:cubicBezTo>
                  <a:pt x="1934" y="822"/>
                  <a:pt x="1934" y="822"/>
                  <a:pt x="1932" y="822"/>
                </a:cubicBezTo>
                <a:cubicBezTo>
                  <a:pt x="1932" y="822"/>
                  <a:pt x="1932" y="822"/>
                  <a:pt x="1932" y="824"/>
                </a:cubicBezTo>
                <a:cubicBezTo>
                  <a:pt x="1932" y="824"/>
                  <a:pt x="1932" y="824"/>
                  <a:pt x="1933" y="825"/>
                </a:cubicBezTo>
                <a:cubicBezTo>
                  <a:pt x="1933" y="825"/>
                  <a:pt x="1933" y="825"/>
                  <a:pt x="1935" y="826"/>
                </a:cubicBezTo>
                <a:cubicBezTo>
                  <a:pt x="1935" y="826"/>
                  <a:pt x="1935" y="826"/>
                  <a:pt x="1936" y="826"/>
                </a:cubicBezTo>
                <a:cubicBezTo>
                  <a:pt x="1936" y="826"/>
                  <a:pt x="1936" y="826"/>
                  <a:pt x="1937" y="826"/>
                </a:cubicBezTo>
                <a:cubicBezTo>
                  <a:pt x="1937" y="826"/>
                  <a:pt x="1937" y="826"/>
                  <a:pt x="1939" y="826"/>
                </a:cubicBezTo>
                <a:cubicBezTo>
                  <a:pt x="1939" y="826"/>
                  <a:pt x="1939" y="826"/>
                  <a:pt x="1940" y="825"/>
                </a:cubicBezTo>
                <a:cubicBezTo>
                  <a:pt x="1940" y="825"/>
                  <a:pt x="1940" y="825"/>
                  <a:pt x="1941" y="825"/>
                </a:cubicBezTo>
                <a:close/>
                <a:moveTo>
                  <a:pt x="1919" y="857"/>
                </a:moveTo>
                <a:cubicBezTo>
                  <a:pt x="1920" y="857"/>
                  <a:pt x="1920" y="857"/>
                  <a:pt x="1920" y="857"/>
                </a:cubicBezTo>
                <a:cubicBezTo>
                  <a:pt x="1921" y="856"/>
                  <a:pt x="1921" y="856"/>
                  <a:pt x="1921" y="856"/>
                </a:cubicBezTo>
                <a:cubicBezTo>
                  <a:pt x="1920" y="856"/>
                  <a:pt x="1920" y="856"/>
                  <a:pt x="1920" y="856"/>
                </a:cubicBezTo>
                <a:cubicBezTo>
                  <a:pt x="1919" y="856"/>
                  <a:pt x="1919" y="856"/>
                  <a:pt x="1919" y="856"/>
                </a:cubicBezTo>
                <a:cubicBezTo>
                  <a:pt x="1919" y="857"/>
                  <a:pt x="1919" y="857"/>
                  <a:pt x="1919" y="857"/>
                </a:cubicBezTo>
                <a:close/>
                <a:moveTo>
                  <a:pt x="1960" y="825"/>
                </a:moveTo>
                <a:cubicBezTo>
                  <a:pt x="1962" y="826"/>
                  <a:pt x="1962" y="826"/>
                  <a:pt x="1962" y="826"/>
                </a:cubicBezTo>
                <a:cubicBezTo>
                  <a:pt x="1963" y="826"/>
                  <a:pt x="1963" y="826"/>
                  <a:pt x="1963" y="826"/>
                </a:cubicBezTo>
                <a:cubicBezTo>
                  <a:pt x="1964" y="825"/>
                  <a:pt x="1964" y="825"/>
                  <a:pt x="1964" y="825"/>
                </a:cubicBezTo>
                <a:cubicBezTo>
                  <a:pt x="1963" y="823"/>
                  <a:pt x="1963" y="823"/>
                  <a:pt x="1963" y="823"/>
                </a:cubicBezTo>
                <a:cubicBezTo>
                  <a:pt x="1960" y="821"/>
                  <a:pt x="1960" y="821"/>
                  <a:pt x="1960" y="821"/>
                </a:cubicBezTo>
                <a:cubicBezTo>
                  <a:pt x="1957" y="821"/>
                  <a:pt x="1957" y="821"/>
                  <a:pt x="1957" y="821"/>
                </a:cubicBezTo>
                <a:cubicBezTo>
                  <a:pt x="1956" y="819"/>
                  <a:pt x="1956" y="819"/>
                  <a:pt x="1956" y="819"/>
                </a:cubicBezTo>
                <a:cubicBezTo>
                  <a:pt x="1955" y="819"/>
                  <a:pt x="1955" y="819"/>
                  <a:pt x="1955" y="819"/>
                </a:cubicBezTo>
                <a:cubicBezTo>
                  <a:pt x="1954" y="820"/>
                  <a:pt x="1954" y="820"/>
                  <a:pt x="1954" y="820"/>
                </a:cubicBezTo>
                <a:cubicBezTo>
                  <a:pt x="1952" y="820"/>
                  <a:pt x="1952" y="820"/>
                  <a:pt x="1952" y="820"/>
                </a:cubicBezTo>
                <a:cubicBezTo>
                  <a:pt x="1951" y="820"/>
                  <a:pt x="1951" y="820"/>
                  <a:pt x="1951" y="820"/>
                </a:cubicBezTo>
                <a:cubicBezTo>
                  <a:pt x="1950" y="820"/>
                  <a:pt x="1950" y="820"/>
                  <a:pt x="1950" y="820"/>
                </a:cubicBezTo>
                <a:cubicBezTo>
                  <a:pt x="1947" y="820"/>
                  <a:pt x="1947" y="820"/>
                  <a:pt x="1947" y="820"/>
                </a:cubicBezTo>
                <a:cubicBezTo>
                  <a:pt x="1946" y="821"/>
                  <a:pt x="1946" y="821"/>
                  <a:pt x="1946" y="821"/>
                </a:cubicBezTo>
                <a:cubicBezTo>
                  <a:pt x="1945" y="822"/>
                  <a:pt x="1945" y="822"/>
                  <a:pt x="1945" y="822"/>
                </a:cubicBezTo>
                <a:cubicBezTo>
                  <a:pt x="1945" y="823"/>
                  <a:pt x="1945" y="823"/>
                  <a:pt x="1945" y="823"/>
                </a:cubicBezTo>
                <a:cubicBezTo>
                  <a:pt x="1945" y="824"/>
                  <a:pt x="1945" y="824"/>
                  <a:pt x="1945" y="824"/>
                </a:cubicBezTo>
                <a:cubicBezTo>
                  <a:pt x="1946" y="824"/>
                  <a:pt x="1946" y="824"/>
                  <a:pt x="1946" y="824"/>
                </a:cubicBezTo>
                <a:cubicBezTo>
                  <a:pt x="1947" y="822"/>
                  <a:pt x="1947" y="822"/>
                  <a:pt x="1947" y="822"/>
                </a:cubicBezTo>
                <a:cubicBezTo>
                  <a:pt x="1948" y="823"/>
                  <a:pt x="1948" y="823"/>
                  <a:pt x="1948" y="823"/>
                </a:cubicBezTo>
                <a:cubicBezTo>
                  <a:pt x="1949" y="824"/>
                  <a:pt x="1949" y="824"/>
                  <a:pt x="1949" y="824"/>
                </a:cubicBezTo>
                <a:cubicBezTo>
                  <a:pt x="1950" y="824"/>
                  <a:pt x="1950" y="824"/>
                  <a:pt x="1950" y="824"/>
                </a:cubicBezTo>
                <a:cubicBezTo>
                  <a:pt x="1951" y="822"/>
                  <a:pt x="1951" y="822"/>
                  <a:pt x="1951" y="822"/>
                </a:cubicBezTo>
                <a:cubicBezTo>
                  <a:pt x="1952" y="822"/>
                  <a:pt x="1952" y="822"/>
                  <a:pt x="1952" y="822"/>
                </a:cubicBezTo>
                <a:cubicBezTo>
                  <a:pt x="1952" y="824"/>
                  <a:pt x="1952" y="824"/>
                  <a:pt x="1952" y="824"/>
                </a:cubicBezTo>
                <a:cubicBezTo>
                  <a:pt x="1955" y="824"/>
                  <a:pt x="1955" y="824"/>
                  <a:pt x="1955" y="824"/>
                </a:cubicBezTo>
                <a:cubicBezTo>
                  <a:pt x="1956" y="823"/>
                  <a:pt x="1956" y="823"/>
                  <a:pt x="1956" y="823"/>
                </a:cubicBezTo>
                <a:cubicBezTo>
                  <a:pt x="1957" y="823"/>
                  <a:pt x="1957" y="823"/>
                  <a:pt x="1957" y="823"/>
                </a:cubicBezTo>
                <a:cubicBezTo>
                  <a:pt x="1959" y="825"/>
                  <a:pt x="1959" y="825"/>
                  <a:pt x="1959" y="825"/>
                </a:cubicBezTo>
                <a:cubicBezTo>
                  <a:pt x="1960" y="825"/>
                  <a:pt x="1960" y="825"/>
                  <a:pt x="1960" y="825"/>
                </a:cubicBezTo>
                <a:close/>
                <a:moveTo>
                  <a:pt x="1941" y="807"/>
                </a:moveTo>
                <a:cubicBezTo>
                  <a:pt x="1941" y="807"/>
                  <a:pt x="1941" y="807"/>
                  <a:pt x="1941" y="806"/>
                </a:cubicBezTo>
                <a:cubicBezTo>
                  <a:pt x="1941" y="806"/>
                  <a:pt x="1941" y="806"/>
                  <a:pt x="1940" y="807"/>
                </a:cubicBezTo>
                <a:cubicBezTo>
                  <a:pt x="1940" y="807"/>
                  <a:pt x="1940" y="807"/>
                  <a:pt x="1941" y="807"/>
                </a:cubicBezTo>
                <a:close/>
                <a:moveTo>
                  <a:pt x="1950" y="825"/>
                </a:moveTo>
                <a:cubicBezTo>
                  <a:pt x="1950" y="825"/>
                  <a:pt x="1950" y="825"/>
                  <a:pt x="1950" y="824"/>
                </a:cubicBezTo>
                <a:cubicBezTo>
                  <a:pt x="1950" y="824"/>
                  <a:pt x="1950" y="824"/>
                  <a:pt x="1949" y="825"/>
                </a:cubicBezTo>
                <a:cubicBezTo>
                  <a:pt x="1949" y="825"/>
                  <a:pt x="1949" y="825"/>
                  <a:pt x="1950" y="825"/>
                </a:cubicBezTo>
                <a:close/>
                <a:moveTo>
                  <a:pt x="1939" y="773"/>
                </a:moveTo>
                <a:cubicBezTo>
                  <a:pt x="1939" y="772"/>
                  <a:pt x="1939" y="772"/>
                  <a:pt x="1939" y="772"/>
                </a:cubicBezTo>
                <a:cubicBezTo>
                  <a:pt x="1938" y="771"/>
                  <a:pt x="1938" y="771"/>
                  <a:pt x="1938" y="771"/>
                </a:cubicBezTo>
                <a:cubicBezTo>
                  <a:pt x="1937" y="772"/>
                  <a:pt x="1937" y="772"/>
                  <a:pt x="1937" y="772"/>
                </a:cubicBezTo>
                <a:cubicBezTo>
                  <a:pt x="1938" y="773"/>
                  <a:pt x="1938" y="773"/>
                  <a:pt x="1938" y="773"/>
                </a:cubicBezTo>
                <a:cubicBezTo>
                  <a:pt x="1938" y="774"/>
                  <a:pt x="1938" y="774"/>
                  <a:pt x="1938" y="774"/>
                </a:cubicBezTo>
                <a:cubicBezTo>
                  <a:pt x="1939" y="773"/>
                  <a:pt x="1939" y="773"/>
                  <a:pt x="1939" y="773"/>
                </a:cubicBezTo>
                <a:close/>
                <a:moveTo>
                  <a:pt x="1904" y="870"/>
                </a:moveTo>
                <a:cubicBezTo>
                  <a:pt x="1904" y="870"/>
                  <a:pt x="1904" y="870"/>
                  <a:pt x="1904" y="871"/>
                </a:cubicBezTo>
                <a:cubicBezTo>
                  <a:pt x="1904" y="871"/>
                  <a:pt x="1904" y="871"/>
                  <a:pt x="1905" y="871"/>
                </a:cubicBezTo>
                <a:cubicBezTo>
                  <a:pt x="1905" y="871"/>
                  <a:pt x="1905" y="871"/>
                  <a:pt x="1906" y="871"/>
                </a:cubicBezTo>
                <a:cubicBezTo>
                  <a:pt x="1906" y="871"/>
                  <a:pt x="1906" y="871"/>
                  <a:pt x="1905" y="870"/>
                </a:cubicBezTo>
                <a:cubicBezTo>
                  <a:pt x="1905" y="870"/>
                  <a:pt x="1905" y="870"/>
                  <a:pt x="1905" y="869"/>
                </a:cubicBezTo>
                <a:cubicBezTo>
                  <a:pt x="1905" y="869"/>
                  <a:pt x="1905" y="869"/>
                  <a:pt x="1904" y="870"/>
                </a:cubicBezTo>
                <a:close/>
                <a:moveTo>
                  <a:pt x="1913" y="857"/>
                </a:moveTo>
                <a:cubicBezTo>
                  <a:pt x="1912" y="857"/>
                  <a:pt x="1912" y="857"/>
                  <a:pt x="1912" y="857"/>
                </a:cubicBezTo>
                <a:cubicBezTo>
                  <a:pt x="1912" y="858"/>
                  <a:pt x="1912" y="858"/>
                  <a:pt x="1912" y="858"/>
                </a:cubicBezTo>
                <a:cubicBezTo>
                  <a:pt x="1913" y="857"/>
                  <a:pt x="1913" y="857"/>
                  <a:pt x="1913" y="857"/>
                </a:cubicBezTo>
                <a:close/>
                <a:moveTo>
                  <a:pt x="1908" y="858"/>
                </a:moveTo>
                <a:cubicBezTo>
                  <a:pt x="1908" y="858"/>
                  <a:pt x="1908" y="858"/>
                  <a:pt x="1909" y="858"/>
                </a:cubicBezTo>
                <a:cubicBezTo>
                  <a:pt x="1909" y="858"/>
                  <a:pt x="1909" y="858"/>
                  <a:pt x="1911" y="858"/>
                </a:cubicBezTo>
                <a:cubicBezTo>
                  <a:pt x="1911" y="858"/>
                  <a:pt x="1911" y="858"/>
                  <a:pt x="1912" y="857"/>
                </a:cubicBezTo>
                <a:cubicBezTo>
                  <a:pt x="1912" y="857"/>
                  <a:pt x="1912" y="857"/>
                  <a:pt x="1912" y="856"/>
                </a:cubicBezTo>
                <a:cubicBezTo>
                  <a:pt x="1912" y="856"/>
                  <a:pt x="1912" y="856"/>
                  <a:pt x="1913" y="855"/>
                </a:cubicBezTo>
                <a:cubicBezTo>
                  <a:pt x="1913" y="855"/>
                  <a:pt x="1913" y="855"/>
                  <a:pt x="1913" y="854"/>
                </a:cubicBezTo>
                <a:cubicBezTo>
                  <a:pt x="1913" y="854"/>
                  <a:pt x="1913" y="854"/>
                  <a:pt x="1912" y="853"/>
                </a:cubicBezTo>
                <a:cubicBezTo>
                  <a:pt x="1912" y="853"/>
                  <a:pt x="1912" y="853"/>
                  <a:pt x="1911" y="854"/>
                </a:cubicBezTo>
                <a:cubicBezTo>
                  <a:pt x="1911" y="854"/>
                  <a:pt x="1911" y="854"/>
                  <a:pt x="1910" y="856"/>
                </a:cubicBezTo>
                <a:cubicBezTo>
                  <a:pt x="1910" y="856"/>
                  <a:pt x="1910" y="856"/>
                  <a:pt x="1909" y="856"/>
                </a:cubicBezTo>
                <a:cubicBezTo>
                  <a:pt x="1909" y="856"/>
                  <a:pt x="1909" y="856"/>
                  <a:pt x="1908" y="857"/>
                </a:cubicBezTo>
                <a:cubicBezTo>
                  <a:pt x="1908" y="857"/>
                  <a:pt x="1908" y="857"/>
                  <a:pt x="1907" y="857"/>
                </a:cubicBezTo>
                <a:cubicBezTo>
                  <a:pt x="1907" y="857"/>
                  <a:pt x="1907" y="857"/>
                  <a:pt x="1906" y="856"/>
                </a:cubicBezTo>
                <a:cubicBezTo>
                  <a:pt x="1906" y="856"/>
                  <a:pt x="1906" y="856"/>
                  <a:pt x="1904" y="856"/>
                </a:cubicBezTo>
                <a:cubicBezTo>
                  <a:pt x="1904" y="856"/>
                  <a:pt x="1904" y="856"/>
                  <a:pt x="1903" y="857"/>
                </a:cubicBezTo>
                <a:cubicBezTo>
                  <a:pt x="1903" y="857"/>
                  <a:pt x="1903" y="857"/>
                  <a:pt x="1901" y="856"/>
                </a:cubicBezTo>
                <a:cubicBezTo>
                  <a:pt x="1901" y="856"/>
                  <a:pt x="1901" y="856"/>
                  <a:pt x="1900" y="855"/>
                </a:cubicBezTo>
                <a:cubicBezTo>
                  <a:pt x="1900" y="855"/>
                  <a:pt x="1900" y="855"/>
                  <a:pt x="1899" y="855"/>
                </a:cubicBezTo>
                <a:cubicBezTo>
                  <a:pt x="1899" y="855"/>
                  <a:pt x="1899" y="855"/>
                  <a:pt x="1897" y="855"/>
                </a:cubicBezTo>
                <a:cubicBezTo>
                  <a:pt x="1897" y="855"/>
                  <a:pt x="1897" y="855"/>
                  <a:pt x="1894" y="855"/>
                </a:cubicBezTo>
                <a:cubicBezTo>
                  <a:pt x="1894" y="855"/>
                  <a:pt x="1894" y="855"/>
                  <a:pt x="1892" y="856"/>
                </a:cubicBezTo>
                <a:cubicBezTo>
                  <a:pt x="1892" y="857"/>
                  <a:pt x="1892" y="857"/>
                  <a:pt x="1892" y="857"/>
                </a:cubicBezTo>
                <a:cubicBezTo>
                  <a:pt x="1892" y="857"/>
                  <a:pt x="1892" y="857"/>
                  <a:pt x="1892" y="858"/>
                </a:cubicBezTo>
                <a:cubicBezTo>
                  <a:pt x="1892" y="859"/>
                  <a:pt x="1892" y="859"/>
                  <a:pt x="1892" y="859"/>
                </a:cubicBezTo>
                <a:cubicBezTo>
                  <a:pt x="1892" y="859"/>
                  <a:pt x="1892" y="859"/>
                  <a:pt x="1893" y="859"/>
                </a:cubicBezTo>
                <a:cubicBezTo>
                  <a:pt x="1893" y="859"/>
                  <a:pt x="1893" y="859"/>
                  <a:pt x="1894" y="859"/>
                </a:cubicBezTo>
                <a:cubicBezTo>
                  <a:pt x="1894" y="859"/>
                  <a:pt x="1894" y="859"/>
                  <a:pt x="1895" y="859"/>
                </a:cubicBezTo>
                <a:cubicBezTo>
                  <a:pt x="1895" y="859"/>
                  <a:pt x="1895" y="859"/>
                  <a:pt x="1896" y="859"/>
                </a:cubicBezTo>
                <a:cubicBezTo>
                  <a:pt x="1896" y="859"/>
                  <a:pt x="1896" y="859"/>
                  <a:pt x="1897" y="859"/>
                </a:cubicBezTo>
                <a:cubicBezTo>
                  <a:pt x="1897" y="859"/>
                  <a:pt x="1897" y="859"/>
                  <a:pt x="1898" y="860"/>
                </a:cubicBezTo>
                <a:cubicBezTo>
                  <a:pt x="1898" y="860"/>
                  <a:pt x="1898" y="860"/>
                  <a:pt x="1899" y="859"/>
                </a:cubicBezTo>
                <a:cubicBezTo>
                  <a:pt x="1899" y="859"/>
                  <a:pt x="1899" y="859"/>
                  <a:pt x="1900" y="859"/>
                </a:cubicBezTo>
                <a:cubicBezTo>
                  <a:pt x="1900" y="859"/>
                  <a:pt x="1900" y="859"/>
                  <a:pt x="1901" y="859"/>
                </a:cubicBezTo>
                <a:cubicBezTo>
                  <a:pt x="1901" y="859"/>
                  <a:pt x="1901" y="859"/>
                  <a:pt x="1902" y="859"/>
                </a:cubicBezTo>
                <a:cubicBezTo>
                  <a:pt x="1902" y="859"/>
                  <a:pt x="1902" y="859"/>
                  <a:pt x="1904" y="859"/>
                </a:cubicBezTo>
                <a:cubicBezTo>
                  <a:pt x="1904" y="859"/>
                  <a:pt x="1904" y="859"/>
                  <a:pt x="1906" y="858"/>
                </a:cubicBezTo>
                <a:cubicBezTo>
                  <a:pt x="1906" y="858"/>
                  <a:pt x="1906" y="858"/>
                  <a:pt x="1908" y="858"/>
                </a:cubicBezTo>
                <a:close/>
                <a:moveTo>
                  <a:pt x="1885" y="859"/>
                </a:moveTo>
                <a:cubicBezTo>
                  <a:pt x="1887" y="859"/>
                  <a:pt x="1887" y="859"/>
                  <a:pt x="1887" y="859"/>
                </a:cubicBezTo>
                <a:cubicBezTo>
                  <a:pt x="1886" y="858"/>
                  <a:pt x="1886" y="858"/>
                  <a:pt x="1886" y="858"/>
                </a:cubicBezTo>
                <a:cubicBezTo>
                  <a:pt x="1888" y="858"/>
                  <a:pt x="1888" y="858"/>
                  <a:pt x="1888" y="858"/>
                </a:cubicBezTo>
                <a:cubicBezTo>
                  <a:pt x="1887" y="857"/>
                  <a:pt x="1887" y="857"/>
                  <a:pt x="1887" y="857"/>
                </a:cubicBezTo>
                <a:cubicBezTo>
                  <a:pt x="1887" y="856"/>
                  <a:pt x="1887" y="856"/>
                  <a:pt x="1887" y="856"/>
                </a:cubicBezTo>
                <a:cubicBezTo>
                  <a:pt x="1886" y="855"/>
                  <a:pt x="1886" y="855"/>
                  <a:pt x="1886" y="855"/>
                </a:cubicBezTo>
                <a:cubicBezTo>
                  <a:pt x="1884" y="855"/>
                  <a:pt x="1884" y="855"/>
                  <a:pt x="1884" y="855"/>
                </a:cubicBezTo>
                <a:cubicBezTo>
                  <a:pt x="1883" y="855"/>
                  <a:pt x="1883" y="855"/>
                  <a:pt x="1883" y="855"/>
                </a:cubicBezTo>
                <a:cubicBezTo>
                  <a:pt x="1882" y="854"/>
                  <a:pt x="1882" y="854"/>
                  <a:pt x="1882" y="854"/>
                </a:cubicBezTo>
                <a:cubicBezTo>
                  <a:pt x="1881" y="854"/>
                  <a:pt x="1881" y="854"/>
                  <a:pt x="1881" y="854"/>
                </a:cubicBezTo>
                <a:cubicBezTo>
                  <a:pt x="1879" y="855"/>
                  <a:pt x="1879" y="855"/>
                  <a:pt x="1879" y="855"/>
                </a:cubicBezTo>
                <a:cubicBezTo>
                  <a:pt x="1879" y="856"/>
                  <a:pt x="1879" y="856"/>
                  <a:pt x="1879" y="856"/>
                </a:cubicBezTo>
                <a:cubicBezTo>
                  <a:pt x="1882" y="856"/>
                  <a:pt x="1882" y="856"/>
                  <a:pt x="1882" y="856"/>
                </a:cubicBezTo>
                <a:cubicBezTo>
                  <a:pt x="1883" y="857"/>
                  <a:pt x="1883" y="857"/>
                  <a:pt x="1883" y="857"/>
                </a:cubicBezTo>
                <a:cubicBezTo>
                  <a:pt x="1881" y="858"/>
                  <a:pt x="1881" y="858"/>
                  <a:pt x="1881" y="858"/>
                </a:cubicBezTo>
                <a:cubicBezTo>
                  <a:pt x="1880" y="858"/>
                  <a:pt x="1880" y="858"/>
                  <a:pt x="1880" y="858"/>
                </a:cubicBezTo>
                <a:cubicBezTo>
                  <a:pt x="1879" y="857"/>
                  <a:pt x="1879" y="857"/>
                  <a:pt x="1879" y="857"/>
                </a:cubicBezTo>
                <a:cubicBezTo>
                  <a:pt x="1878" y="856"/>
                  <a:pt x="1878" y="856"/>
                  <a:pt x="1878" y="856"/>
                </a:cubicBezTo>
                <a:cubicBezTo>
                  <a:pt x="1877" y="856"/>
                  <a:pt x="1877" y="856"/>
                  <a:pt x="1877" y="856"/>
                </a:cubicBezTo>
                <a:cubicBezTo>
                  <a:pt x="1876" y="856"/>
                  <a:pt x="1876" y="856"/>
                  <a:pt x="1876" y="856"/>
                </a:cubicBezTo>
                <a:cubicBezTo>
                  <a:pt x="1875" y="856"/>
                  <a:pt x="1875" y="856"/>
                  <a:pt x="1875" y="856"/>
                </a:cubicBezTo>
                <a:cubicBezTo>
                  <a:pt x="1874" y="857"/>
                  <a:pt x="1874" y="857"/>
                  <a:pt x="1874" y="857"/>
                </a:cubicBezTo>
                <a:cubicBezTo>
                  <a:pt x="1873" y="858"/>
                  <a:pt x="1873" y="858"/>
                  <a:pt x="1873" y="858"/>
                </a:cubicBezTo>
                <a:cubicBezTo>
                  <a:pt x="1873" y="859"/>
                  <a:pt x="1873" y="859"/>
                  <a:pt x="1873" y="859"/>
                </a:cubicBezTo>
                <a:cubicBezTo>
                  <a:pt x="1873" y="860"/>
                  <a:pt x="1873" y="860"/>
                  <a:pt x="1873" y="860"/>
                </a:cubicBezTo>
                <a:cubicBezTo>
                  <a:pt x="1874" y="861"/>
                  <a:pt x="1874" y="861"/>
                  <a:pt x="1874" y="861"/>
                </a:cubicBezTo>
                <a:cubicBezTo>
                  <a:pt x="1876" y="860"/>
                  <a:pt x="1876" y="860"/>
                  <a:pt x="1876" y="860"/>
                </a:cubicBezTo>
                <a:cubicBezTo>
                  <a:pt x="1877" y="861"/>
                  <a:pt x="1877" y="861"/>
                  <a:pt x="1877" y="861"/>
                </a:cubicBezTo>
                <a:cubicBezTo>
                  <a:pt x="1878" y="860"/>
                  <a:pt x="1878" y="860"/>
                  <a:pt x="1878" y="860"/>
                </a:cubicBezTo>
                <a:cubicBezTo>
                  <a:pt x="1879" y="859"/>
                  <a:pt x="1879" y="859"/>
                  <a:pt x="1879" y="859"/>
                </a:cubicBezTo>
                <a:cubicBezTo>
                  <a:pt x="1880" y="860"/>
                  <a:pt x="1880" y="860"/>
                  <a:pt x="1880" y="860"/>
                </a:cubicBezTo>
                <a:cubicBezTo>
                  <a:pt x="1881" y="859"/>
                  <a:pt x="1881" y="859"/>
                  <a:pt x="1881" y="859"/>
                </a:cubicBezTo>
                <a:cubicBezTo>
                  <a:pt x="1882" y="859"/>
                  <a:pt x="1882" y="859"/>
                  <a:pt x="1882" y="859"/>
                </a:cubicBezTo>
                <a:cubicBezTo>
                  <a:pt x="1884" y="858"/>
                  <a:pt x="1884" y="858"/>
                  <a:pt x="1884" y="858"/>
                </a:cubicBezTo>
                <a:cubicBezTo>
                  <a:pt x="1884" y="859"/>
                  <a:pt x="1884" y="859"/>
                  <a:pt x="1884" y="859"/>
                </a:cubicBezTo>
                <a:cubicBezTo>
                  <a:pt x="1885" y="859"/>
                  <a:pt x="1885" y="859"/>
                  <a:pt x="1885" y="859"/>
                </a:cubicBezTo>
                <a:close/>
                <a:moveTo>
                  <a:pt x="1939" y="855"/>
                </a:moveTo>
                <a:cubicBezTo>
                  <a:pt x="1939" y="855"/>
                  <a:pt x="1939" y="855"/>
                  <a:pt x="1940" y="854"/>
                </a:cubicBezTo>
                <a:cubicBezTo>
                  <a:pt x="1940" y="854"/>
                  <a:pt x="1940" y="854"/>
                  <a:pt x="1939" y="854"/>
                </a:cubicBezTo>
                <a:cubicBezTo>
                  <a:pt x="1939" y="854"/>
                  <a:pt x="1939" y="854"/>
                  <a:pt x="1939" y="855"/>
                </a:cubicBezTo>
                <a:close/>
                <a:moveTo>
                  <a:pt x="1941" y="804"/>
                </a:moveTo>
                <a:cubicBezTo>
                  <a:pt x="1940" y="804"/>
                  <a:pt x="1940" y="804"/>
                  <a:pt x="1940" y="804"/>
                </a:cubicBezTo>
                <a:cubicBezTo>
                  <a:pt x="1940" y="805"/>
                  <a:pt x="1940" y="805"/>
                  <a:pt x="1940" y="805"/>
                </a:cubicBezTo>
                <a:cubicBezTo>
                  <a:pt x="1941" y="805"/>
                  <a:pt x="1941" y="805"/>
                  <a:pt x="1941" y="805"/>
                </a:cubicBezTo>
                <a:cubicBezTo>
                  <a:pt x="1941" y="804"/>
                  <a:pt x="1941" y="804"/>
                  <a:pt x="1941" y="804"/>
                </a:cubicBezTo>
                <a:close/>
                <a:moveTo>
                  <a:pt x="1889" y="858"/>
                </a:moveTo>
                <a:cubicBezTo>
                  <a:pt x="1890" y="859"/>
                  <a:pt x="1890" y="859"/>
                  <a:pt x="1890" y="859"/>
                </a:cubicBezTo>
                <a:cubicBezTo>
                  <a:pt x="1890" y="857"/>
                  <a:pt x="1890" y="857"/>
                  <a:pt x="1890" y="857"/>
                </a:cubicBezTo>
                <a:cubicBezTo>
                  <a:pt x="1891" y="857"/>
                  <a:pt x="1891" y="857"/>
                  <a:pt x="1891" y="857"/>
                </a:cubicBezTo>
                <a:cubicBezTo>
                  <a:pt x="1890" y="856"/>
                  <a:pt x="1890" y="856"/>
                  <a:pt x="1890" y="856"/>
                </a:cubicBezTo>
                <a:cubicBezTo>
                  <a:pt x="1889" y="858"/>
                  <a:pt x="1889" y="858"/>
                  <a:pt x="1889" y="858"/>
                </a:cubicBezTo>
                <a:close/>
                <a:moveTo>
                  <a:pt x="1891" y="859"/>
                </a:moveTo>
                <a:cubicBezTo>
                  <a:pt x="1892" y="858"/>
                  <a:pt x="1892" y="858"/>
                  <a:pt x="1892" y="858"/>
                </a:cubicBezTo>
                <a:cubicBezTo>
                  <a:pt x="1891" y="857"/>
                  <a:pt x="1891" y="857"/>
                  <a:pt x="1891" y="857"/>
                </a:cubicBezTo>
                <a:cubicBezTo>
                  <a:pt x="1891" y="859"/>
                  <a:pt x="1891" y="859"/>
                  <a:pt x="1891" y="859"/>
                </a:cubicBezTo>
                <a:close/>
                <a:moveTo>
                  <a:pt x="1987" y="842"/>
                </a:moveTo>
                <a:cubicBezTo>
                  <a:pt x="1988" y="841"/>
                  <a:pt x="1988" y="841"/>
                  <a:pt x="1988" y="841"/>
                </a:cubicBezTo>
                <a:cubicBezTo>
                  <a:pt x="1988" y="840"/>
                  <a:pt x="1988" y="840"/>
                  <a:pt x="1988" y="840"/>
                </a:cubicBezTo>
                <a:cubicBezTo>
                  <a:pt x="1987" y="840"/>
                  <a:pt x="1987" y="840"/>
                  <a:pt x="1987" y="840"/>
                </a:cubicBezTo>
                <a:cubicBezTo>
                  <a:pt x="1986" y="840"/>
                  <a:pt x="1986" y="840"/>
                  <a:pt x="1986" y="840"/>
                </a:cubicBezTo>
                <a:cubicBezTo>
                  <a:pt x="1985" y="841"/>
                  <a:pt x="1985" y="841"/>
                  <a:pt x="1985" y="841"/>
                </a:cubicBezTo>
                <a:cubicBezTo>
                  <a:pt x="1987" y="842"/>
                  <a:pt x="1987" y="842"/>
                  <a:pt x="1987" y="842"/>
                </a:cubicBezTo>
                <a:close/>
                <a:moveTo>
                  <a:pt x="1865" y="846"/>
                </a:moveTo>
                <a:cubicBezTo>
                  <a:pt x="1864" y="846"/>
                  <a:pt x="1864" y="846"/>
                  <a:pt x="1864" y="846"/>
                </a:cubicBezTo>
                <a:cubicBezTo>
                  <a:pt x="1863" y="846"/>
                  <a:pt x="1863" y="846"/>
                  <a:pt x="1863" y="846"/>
                </a:cubicBezTo>
                <a:cubicBezTo>
                  <a:pt x="1864" y="847"/>
                  <a:pt x="1864" y="847"/>
                  <a:pt x="1864" y="847"/>
                </a:cubicBezTo>
                <a:cubicBezTo>
                  <a:pt x="1865" y="846"/>
                  <a:pt x="1865" y="846"/>
                  <a:pt x="1865" y="846"/>
                </a:cubicBezTo>
                <a:close/>
                <a:moveTo>
                  <a:pt x="1868" y="848"/>
                </a:moveTo>
                <a:cubicBezTo>
                  <a:pt x="1868" y="848"/>
                  <a:pt x="1868" y="848"/>
                  <a:pt x="1867" y="848"/>
                </a:cubicBezTo>
                <a:cubicBezTo>
                  <a:pt x="1867" y="848"/>
                  <a:pt x="1867" y="848"/>
                  <a:pt x="1867" y="849"/>
                </a:cubicBezTo>
                <a:cubicBezTo>
                  <a:pt x="1867" y="849"/>
                  <a:pt x="1867" y="849"/>
                  <a:pt x="1868" y="849"/>
                </a:cubicBezTo>
                <a:cubicBezTo>
                  <a:pt x="1868" y="849"/>
                  <a:pt x="1868" y="849"/>
                  <a:pt x="1868" y="848"/>
                </a:cubicBezTo>
                <a:close/>
                <a:moveTo>
                  <a:pt x="1931" y="779"/>
                </a:moveTo>
                <a:cubicBezTo>
                  <a:pt x="1931" y="779"/>
                  <a:pt x="1931" y="779"/>
                  <a:pt x="1931" y="778"/>
                </a:cubicBezTo>
                <a:cubicBezTo>
                  <a:pt x="1931" y="778"/>
                  <a:pt x="1931" y="778"/>
                  <a:pt x="1929" y="776"/>
                </a:cubicBezTo>
                <a:cubicBezTo>
                  <a:pt x="1929" y="776"/>
                  <a:pt x="1929" y="776"/>
                  <a:pt x="1929" y="777"/>
                </a:cubicBezTo>
                <a:cubicBezTo>
                  <a:pt x="1929" y="777"/>
                  <a:pt x="1929" y="777"/>
                  <a:pt x="1929" y="779"/>
                </a:cubicBezTo>
                <a:cubicBezTo>
                  <a:pt x="1929" y="779"/>
                  <a:pt x="1929" y="779"/>
                  <a:pt x="1931" y="780"/>
                </a:cubicBezTo>
                <a:cubicBezTo>
                  <a:pt x="1931" y="780"/>
                  <a:pt x="1931" y="780"/>
                  <a:pt x="1931" y="779"/>
                </a:cubicBezTo>
                <a:close/>
                <a:moveTo>
                  <a:pt x="1988" y="845"/>
                </a:moveTo>
                <a:cubicBezTo>
                  <a:pt x="1988" y="844"/>
                  <a:pt x="1988" y="844"/>
                  <a:pt x="1988" y="844"/>
                </a:cubicBezTo>
                <a:cubicBezTo>
                  <a:pt x="1987" y="845"/>
                  <a:pt x="1987" y="845"/>
                  <a:pt x="1987" y="845"/>
                </a:cubicBezTo>
                <a:cubicBezTo>
                  <a:pt x="1988" y="845"/>
                  <a:pt x="1988" y="845"/>
                  <a:pt x="1988" y="845"/>
                </a:cubicBezTo>
                <a:close/>
                <a:moveTo>
                  <a:pt x="1870" y="828"/>
                </a:moveTo>
                <a:cubicBezTo>
                  <a:pt x="1870" y="828"/>
                  <a:pt x="1870" y="828"/>
                  <a:pt x="1871" y="827"/>
                </a:cubicBezTo>
                <a:cubicBezTo>
                  <a:pt x="1871" y="827"/>
                  <a:pt x="1871" y="827"/>
                  <a:pt x="1871" y="826"/>
                </a:cubicBezTo>
                <a:cubicBezTo>
                  <a:pt x="1871" y="826"/>
                  <a:pt x="1871" y="826"/>
                  <a:pt x="1872" y="826"/>
                </a:cubicBezTo>
                <a:cubicBezTo>
                  <a:pt x="1872" y="826"/>
                  <a:pt x="1872" y="826"/>
                  <a:pt x="1872" y="824"/>
                </a:cubicBezTo>
                <a:cubicBezTo>
                  <a:pt x="1872" y="824"/>
                  <a:pt x="1872" y="824"/>
                  <a:pt x="1871" y="824"/>
                </a:cubicBezTo>
                <a:cubicBezTo>
                  <a:pt x="1871" y="824"/>
                  <a:pt x="1871" y="824"/>
                  <a:pt x="1871" y="823"/>
                </a:cubicBezTo>
                <a:cubicBezTo>
                  <a:pt x="1871" y="823"/>
                  <a:pt x="1871" y="823"/>
                  <a:pt x="1870" y="824"/>
                </a:cubicBezTo>
                <a:cubicBezTo>
                  <a:pt x="1870" y="824"/>
                  <a:pt x="1870" y="824"/>
                  <a:pt x="1869" y="825"/>
                </a:cubicBezTo>
                <a:cubicBezTo>
                  <a:pt x="1869" y="825"/>
                  <a:pt x="1869" y="825"/>
                  <a:pt x="1869" y="827"/>
                </a:cubicBezTo>
                <a:cubicBezTo>
                  <a:pt x="1869" y="827"/>
                  <a:pt x="1869" y="827"/>
                  <a:pt x="1870" y="828"/>
                </a:cubicBezTo>
                <a:close/>
                <a:moveTo>
                  <a:pt x="1984" y="838"/>
                </a:moveTo>
                <a:cubicBezTo>
                  <a:pt x="1984" y="839"/>
                  <a:pt x="1984" y="839"/>
                  <a:pt x="1984" y="839"/>
                </a:cubicBezTo>
                <a:cubicBezTo>
                  <a:pt x="1985" y="839"/>
                  <a:pt x="1985" y="839"/>
                  <a:pt x="1985" y="839"/>
                </a:cubicBezTo>
                <a:cubicBezTo>
                  <a:pt x="1985" y="838"/>
                  <a:pt x="1985" y="838"/>
                  <a:pt x="1985" y="838"/>
                </a:cubicBezTo>
                <a:cubicBezTo>
                  <a:pt x="1984" y="838"/>
                  <a:pt x="1984" y="838"/>
                  <a:pt x="1984" y="838"/>
                </a:cubicBezTo>
                <a:close/>
                <a:moveTo>
                  <a:pt x="1866" y="846"/>
                </a:moveTo>
                <a:cubicBezTo>
                  <a:pt x="1865" y="846"/>
                  <a:pt x="1865" y="846"/>
                  <a:pt x="1865" y="846"/>
                </a:cubicBezTo>
                <a:cubicBezTo>
                  <a:pt x="1866" y="847"/>
                  <a:pt x="1866" y="847"/>
                  <a:pt x="1866" y="847"/>
                </a:cubicBezTo>
                <a:cubicBezTo>
                  <a:pt x="1866" y="846"/>
                  <a:pt x="1866" y="846"/>
                  <a:pt x="1866" y="846"/>
                </a:cubicBezTo>
                <a:close/>
                <a:moveTo>
                  <a:pt x="1854" y="847"/>
                </a:moveTo>
                <a:cubicBezTo>
                  <a:pt x="1853" y="846"/>
                  <a:pt x="1853" y="846"/>
                  <a:pt x="1853" y="846"/>
                </a:cubicBezTo>
                <a:cubicBezTo>
                  <a:pt x="1850" y="846"/>
                  <a:pt x="1850" y="846"/>
                  <a:pt x="1850" y="846"/>
                </a:cubicBezTo>
                <a:cubicBezTo>
                  <a:pt x="1849" y="846"/>
                  <a:pt x="1849" y="846"/>
                  <a:pt x="1849" y="846"/>
                </a:cubicBezTo>
                <a:cubicBezTo>
                  <a:pt x="1849" y="847"/>
                  <a:pt x="1849" y="847"/>
                  <a:pt x="1849" y="847"/>
                </a:cubicBezTo>
                <a:cubicBezTo>
                  <a:pt x="1850" y="848"/>
                  <a:pt x="1850" y="848"/>
                  <a:pt x="1850" y="848"/>
                </a:cubicBezTo>
                <a:cubicBezTo>
                  <a:pt x="1851" y="848"/>
                  <a:pt x="1851" y="848"/>
                  <a:pt x="1851" y="848"/>
                </a:cubicBezTo>
                <a:cubicBezTo>
                  <a:pt x="1852" y="848"/>
                  <a:pt x="1852" y="848"/>
                  <a:pt x="1852" y="848"/>
                </a:cubicBezTo>
                <a:cubicBezTo>
                  <a:pt x="1854" y="848"/>
                  <a:pt x="1854" y="848"/>
                  <a:pt x="1854" y="848"/>
                </a:cubicBezTo>
                <a:cubicBezTo>
                  <a:pt x="1855" y="848"/>
                  <a:pt x="1855" y="848"/>
                  <a:pt x="1855" y="848"/>
                </a:cubicBezTo>
                <a:cubicBezTo>
                  <a:pt x="1856" y="847"/>
                  <a:pt x="1856" y="847"/>
                  <a:pt x="1856" y="847"/>
                </a:cubicBezTo>
                <a:cubicBezTo>
                  <a:pt x="1857" y="847"/>
                  <a:pt x="1857" y="847"/>
                  <a:pt x="1857" y="847"/>
                </a:cubicBezTo>
                <a:cubicBezTo>
                  <a:pt x="1856" y="846"/>
                  <a:pt x="1856" y="846"/>
                  <a:pt x="1856" y="846"/>
                </a:cubicBezTo>
                <a:cubicBezTo>
                  <a:pt x="1854" y="847"/>
                  <a:pt x="1854" y="847"/>
                  <a:pt x="1854" y="847"/>
                </a:cubicBezTo>
                <a:close/>
                <a:moveTo>
                  <a:pt x="1931" y="852"/>
                </a:moveTo>
                <a:cubicBezTo>
                  <a:pt x="1931" y="853"/>
                  <a:pt x="1931" y="853"/>
                  <a:pt x="1931" y="853"/>
                </a:cubicBezTo>
                <a:cubicBezTo>
                  <a:pt x="1932" y="852"/>
                  <a:pt x="1932" y="852"/>
                  <a:pt x="1932" y="852"/>
                </a:cubicBezTo>
                <a:cubicBezTo>
                  <a:pt x="1934" y="852"/>
                  <a:pt x="1934" y="852"/>
                  <a:pt x="1934" y="852"/>
                </a:cubicBezTo>
                <a:cubicBezTo>
                  <a:pt x="1935" y="853"/>
                  <a:pt x="1935" y="853"/>
                  <a:pt x="1935" y="853"/>
                </a:cubicBezTo>
                <a:cubicBezTo>
                  <a:pt x="1935" y="852"/>
                  <a:pt x="1935" y="852"/>
                  <a:pt x="1935" y="852"/>
                </a:cubicBezTo>
                <a:cubicBezTo>
                  <a:pt x="1936" y="852"/>
                  <a:pt x="1936" y="852"/>
                  <a:pt x="1936" y="852"/>
                </a:cubicBezTo>
                <a:cubicBezTo>
                  <a:pt x="1937" y="851"/>
                  <a:pt x="1937" y="851"/>
                  <a:pt x="1937" y="851"/>
                </a:cubicBezTo>
                <a:cubicBezTo>
                  <a:pt x="1936" y="850"/>
                  <a:pt x="1936" y="850"/>
                  <a:pt x="1936" y="850"/>
                </a:cubicBezTo>
                <a:cubicBezTo>
                  <a:pt x="1935" y="851"/>
                  <a:pt x="1935" y="851"/>
                  <a:pt x="1935" y="851"/>
                </a:cubicBezTo>
                <a:cubicBezTo>
                  <a:pt x="1933" y="851"/>
                  <a:pt x="1933" y="851"/>
                  <a:pt x="1933" y="851"/>
                </a:cubicBezTo>
                <a:cubicBezTo>
                  <a:pt x="1932" y="850"/>
                  <a:pt x="1932" y="850"/>
                  <a:pt x="1932" y="850"/>
                </a:cubicBezTo>
                <a:cubicBezTo>
                  <a:pt x="1931" y="851"/>
                  <a:pt x="1931" y="851"/>
                  <a:pt x="1931" y="851"/>
                </a:cubicBezTo>
                <a:cubicBezTo>
                  <a:pt x="1931" y="852"/>
                  <a:pt x="1931" y="852"/>
                  <a:pt x="1931" y="852"/>
                </a:cubicBezTo>
                <a:close/>
                <a:moveTo>
                  <a:pt x="1866" y="858"/>
                </a:moveTo>
                <a:cubicBezTo>
                  <a:pt x="1866" y="858"/>
                  <a:pt x="1866" y="858"/>
                  <a:pt x="1866" y="857"/>
                </a:cubicBezTo>
                <a:cubicBezTo>
                  <a:pt x="1866" y="857"/>
                  <a:pt x="1866" y="857"/>
                  <a:pt x="1865" y="858"/>
                </a:cubicBezTo>
                <a:cubicBezTo>
                  <a:pt x="1865" y="858"/>
                  <a:pt x="1865" y="858"/>
                  <a:pt x="1866" y="858"/>
                </a:cubicBezTo>
                <a:close/>
                <a:moveTo>
                  <a:pt x="1987" y="844"/>
                </a:moveTo>
                <a:cubicBezTo>
                  <a:pt x="1987" y="843"/>
                  <a:pt x="1987" y="843"/>
                  <a:pt x="1987" y="843"/>
                </a:cubicBezTo>
                <a:cubicBezTo>
                  <a:pt x="1986" y="842"/>
                  <a:pt x="1986" y="842"/>
                  <a:pt x="1986" y="842"/>
                </a:cubicBezTo>
                <a:cubicBezTo>
                  <a:pt x="1986" y="843"/>
                  <a:pt x="1986" y="843"/>
                  <a:pt x="1986" y="843"/>
                </a:cubicBezTo>
                <a:cubicBezTo>
                  <a:pt x="1987" y="844"/>
                  <a:pt x="1987" y="844"/>
                  <a:pt x="1987" y="844"/>
                </a:cubicBezTo>
                <a:close/>
                <a:moveTo>
                  <a:pt x="1825" y="812"/>
                </a:moveTo>
                <a:cubicBezTo>
                  <a:pt x="1825" y="813"/>
                  <a:pt x="1825" y="813"/>
                  <a:pt x="1825" y="813"/>
                </a:cubicBezTo>
                <a:cubicBezTo>
                  <a:pt x="1826" y="813"/>
                  <a:pt x="1826" y="813"/>
                  <a:pt x="1826" y="813"/>
                </a:cubicBezTo>
                <a:cubicBezTo>
                  <a:pt x="1827" y="813"/>
                  <a:pt x="1827" y="813"/>
                  <a:pt x="1827" y="813"/>
                </a:cubicBezTo>
                <a:cubicBezTo>
                  <a:pt x="1826" y="812"/>
                  <a:pt x="1826" y="812"/>
                  <a:pt x="1826" y="812"/>
                </a:cubicBezTo>
                <a:cubicBezTo>
                  <a:pt x="1825" y="812"/>
                  <a:pt x="1825" y="812"/>
                  <a:pt x="1825" y="812"/>
                </a:cubicBezTo>
                <a:close/>
                <a:moveTo>
                  <a:pt x="1830" y="807"/>
                </a:moveTo>
                <a:cubicBezTo>
                  <a:pt x="1830" y="807"/>
                  <a:pt x="1830" y="807"/>
                  <a:pt x="1828" y="807"/>
                </a:cubicBezTo>
                <a:cubicBezTo>
                  <a:pt x="1828" y="807"/>
                  <a:pt x="1828" y="807"/>
                  <a:pt x="1829" y="808"/>
                </a:cubicBezTo>
                <a:cubicBezTo>
                  <a:pt x="1829" y="808"/>
                  <a:pt x="1829" y="808"/>
                  <a:pt x="1830" y="808"/>
                </a:cubicBezTo>
                <a:cubicBezTo>
                  <a:pt x="1830" y="808"/>
                  <a:pt x="1830" y="808"/>
                  <a:pt x="1830" y="807"/>
                </a:cubicBezTo>
                <a:close/>
                <a:moveTo>
                  <a:pt x="1831" y="811"/>
                </a:moveTo>
                <a:cubicBezTo>
                  <a:pt x="1831" y="811"/>
                  <a:pt x="1831" y="811"/>
                  <a:pt x="1832" y="809"/>
                </a:cubicBezTo>
                <a:cubicBezTo>
                  <a:pt x="1832" y="809"/>
                  <a:pt x="1832" y="809"/>
                  <a:pt x="1831" y="809"/>
                </a:cubicBezTo>
                <a:cubicBezTo>
                  <a:pt x="1831" y="809"/>
                  <a:pt x="1831" y="809"/>
                  <a:pt x="1830" y="809"/>
                </a:cubicBezTo>
                <a:cubicBezTo>
                  <a:pt x="1830" y="809"/>
                  <a:pt x="1830" y="809"/>
                  <a:pt x="1829" y="810"/>
                </a:cubicBezTo>
                <a:cubicBezTo>
                  <a:pt x="1829" y="810"/>
                  <a:pt x="1829" y="810"/>
                  <a:pt x="1830" y="811"/>
                </a:cubicBezTo>
                <a:cubicBezTo>
                  <a:pt x="1830" y="811"/>
                  <a:pt x="1830" y="811"/>
                  <a:pt x="1831" y="811"/>
                </a:cubicBezTo>
                <a:close/>
                <a:moveTo>
                  <a:pt x="1924" y="798"/>
                </a:moveTo>
                <a:cubicBezTo>
                  <a:pt x="1925" y="796"/>
                  <a:pt x="1925" y="796"/>
                  <a:pt x="1925" y="796"/>
                </a:cubicBezTo>
                <a:cubicBezTo>
                  <a:pt x="1926" y="796"/>
                  <a:pt x="1926" y="796"/>
                  <a:pt x="1926" y="796"/>
                </a:cubicBezTo>
                <a:cubicBezTo>
                  <a:pt x="1927" y="795"/>
                  <a:pt x="1927" y="795"/>
                  <a:pt x="1927" y="795"/>
                </a:cubicBezTo>
                <a:cubicBezTo>
                  <a:pt x="1927" y="794"/>
                  <a:pt x="1927" y="794"/>
                  <a:pt x="1927" y="794"/>
                </a:cubicBezTo>
                <a:cubicBezTo>
                  <a:pt x="1928" y="793"/>
                  <a:pt x="1928" y="793"/>
                  <a:pt x="1928" y="793"/>
                </a:cubicBezTo>
                <a:cubicBezTo>
                  <a:pt x="1929" y="793"/>
                  <a:pt x="1929" y="793"/>
                  <a:pt x="1929" y="793"/>
                </a:cubicBezTo>
                <a:cubicBezTo>
                  <a:pt x="1928" y="792"/>
                  <a:pt x="1928" y="792"/>
                  <a:pt x="1928" y="792"/>
                </a:cubicBezTo>
                <a:cubicBezTo>
                  <a:pt x="1928" y="791"/>
                  <a:pt x="1928" y="791"/>
                  <a:pt x="1928" y="791"/>
                </a:cubicBezTo>
                <a:cubicBezTo>
                  <a:pt x="1926" y="791"/>
                  <a:pt x="1926" y="791"/>
                  <a:pt x="1926" y="791"/>
                </a:cubicBezTo>
                <a:cubicBezTo>
                  <a:pt x="1925" y="791"/>
                  <a:pt x="1925" y="791"/>
                  <a:pt x="1925" y="791"/>
                </a:cubicBezTo>
                <a:cubicBezTo>
                  <a:pt x="1925" y="792"/>
                  <a:pt x="1925" y="792"/>
                  <a:pt x="1925" y="792"/>
                </a:cubicBezTo>
                <a:cubicBezTo>
                  <a:pt x="1924" y="793"/>
                  <a:pt x="1924" y="793"/>
                  <a:pt x="1924" y="793"/>
                </a:cubicBezTo>
                <a:cubicBezTo>
                  <a:pt x="1924" y="794"/>
                  <a:pt x="1924" y="794"/>
                  <a:pt x="1924" y="794"/>
                </a:cubicBezTo>
                <a:cubicBezTo>
                  <a:pt x="1922" y="795"/>
                  <a:pt x="1922" y="795"/>
                  <a:pt x="1922" y="795"/>
                </a:cubicBezTo>
                <a:cubicBezTo>
                  <a:pt x="1921" y="795"/>
                  <a:pt x="1921" y="795"/>
                  <a:pt x="1921" y="795"/>
                </a:cubicBezTo>
                <a:cubicBezTo>
                  <a:pt x="1921" y="796"/>
                  <a:pt x="1921" y="796"/>
                  <a:pt x="1921" y="796"/>
                </a:cubicBezTo>
                <a:cubicBezTo>
                  <a:pt x="1919" y="796"/>
                  <a:pt x="1919" y="796"/>
                  <a:pt x="1919" y="796"/>
                </a:cubicBezTo>
                <a:cubicBezTo>
                  <a:pt x="1916" y="796"/>
                  <a:pt x="1916" y="796"/>
                  <a:pt x="1916" y="796"/>
                </a:cubicBezTo>
                <a:cubicBezTo>
                  <a:pt x="1914" y="795"/>
                  <a:pt x="1914" y="795"/>
                  <a:pt x="1914" y="795"/>
                </a:cubicBezTo>
                <a:cubicBezTo>
                  <a:pt x="1913" y="796"/>
                  <a:pt x="1913" y="796"/>
                  <a:pt x="1913" y="796"/>
                </a:cubicBezTo>
                <a:cubicBezTo>
                  <a:pt x="1911" y="795"/>
                  <a:pt x="1911" y="795"/>
                  <a:pt x="1911" y="795"/>
                </a:cubicBezTo>
                <a:cubicBezTo>
                  <a:pt x="1910" y="795"/>
                  <a:pt x="1910" y="795"/>
                  <a:pt x="1910" y="795"/>
                </a:cubicBezTo>
                <a:cubicBezTo>
                  <a:pt x="1909" y="795"/>
                  <a:pt x="1909" y="795"/>
                  <a:pt x="1909" y="795"/>
                </a:cubicBezTo>
                <a:cubicBezTo>
                  <a:pt x="1908" y="795"/>
                  <a:pt x="1908" y="795"/>
                  <a:pt x="1908" y="795"/>
                </a:cubicBezTo>
                <a:cubicBezTo>
                  <a:pt x="1907" y="794"/>
                  <a:pt x="1907" y="794"/>
                  <a:pt x="1907" y="794"/>
                </a:cubicBezTo>
                <a:cubicBezTo>
                  <a:pt x="1906" y="795"/>
                  <a:pt x="1906" y="795"/>
                  <a:pt x="1906" y="795"/>
                </a:cubicBezTo>
                <a:cubicBezTo>
                  <a:pt x="1905" y="794"/>
                  <a:pt x="1905" y="794"/>
                  <a:pt x="1905" y="794"/>
                </a:cubicBezTo>
                <a:cubicBezTo>
                  <a:pt x="1904" y="793"/>
                  <a:pt x="1904" y="793"/>
                  <a:pt x="1904" y="793"/>
                </a:cubicBezTo>
                <a:cubicBezTo>
                  <a:pt x="1902" y="793"/>
                  <a:pt x="1902" y="793"/>
                  <a:pt x="1902" y="793"/>
                </a:cubicBezTo>
                <a:cubicBezTo>
                  <a:pt x="1901" y="793"/>
                  <a:pt x="1901" y="793"/>
                  <a:pt x="1901" y="793"/>
                </a:cubicBezTo>
                <a:cubicBezTo>
                  <a:pt x="1901" y="794"/>
                  <a:pt x="1901" y="794"/>
                  <a:pt x="1901" y="794"/>
                </a:cubicBezTo>
                <a:cubicBezTo>
                  <a:pt x="1900" y="795"/>
                  <a:pt x="1900" y="795"/>
                  <a:pt x="1900" y="795"/>
                </a:cubicBezTo>
                <a:cubicBezTo>
                  <a:pt x="1899" y="796"/>
                  <a:pt x="1899" y="796"/>
                  <a:pt x="1899" y="796"/>
                </a:cubicBezTo>
                <a:cubicBezTo>
                  <a:pt x="1898" y="797"/>
                  <a:pt x="1898" y="797"/>
                  <a:pt x="1898" y="797"/>
                </a:cubicBezTo>
                <a:cubicBezTo>
                  <a:pt x="1897" y="796"/>
                  <a:pt x="1897" y="796"/>
                  <a:pt x="1897" y="796"/>
                </a:cubicBezTo>
                <a:cubicBezTo>
                  <a:pt x="1895" y="797"/>
                  <a:pt x="1895" y="797"/>
                  <a:pt x="1895" y="797"/>
                </a:cubicBezTo>
                <a:cubicBezTo>
                  <a:pt x="1895" y="798"/>
                  <a:pt x="1895" y="798"/>
                  <a:pt x="1895" y="798"/>
                </a:cubicBezTo>
                <a:cubicBezTo>
                  <a:pt x="1893" y="799"/>
                  <a:pt x="1893" y="799"/>
                  <a:pt x="1893" y="799"/>
                </a:cubicBezTo>
                <a:cubicBezTo>
                  <a:pt x="1893" y="801"/>
                  <a:pt x="1893" y="801"/>
                  <a:pt x="1893" y="801"/>
                </a:cubicBezTo>
                <a:cubicBezTo>
                  <a:pt x="1893" y="802"/>
                  <a:pt x="1893" y="802"/>
                  <a:pt x="1893" y="802"/>
                </a:cubicBezTo>
                <a:cubicBezTo>
                  <a:pt x="1893" y="804"/>
                  <a:pt x="1893" y="804"/>
                  <a:pt x="1893" y="804"/>
                </a:cubicBezTo>
                <a:cubicBezTo>
                  <a:pt x="1893" y="805"/>
                  <a:pt x="1893" y="805"/>
                  <a:pt x="1893" y="805"/>
                </a:cubicBezTo>
                <a:cubicBezTo>
                  <a:pt x="1894" y="806"/>
                  <a:pt x="1894" y="806"/>
                  <a:pt x="1894" y="806"/>
                </a:cubicBezTo>
                <a:cubicBezTo>
                  <a:pt x="1894" y="808"/>
                  <a:pt x="1894" y="808"/>
                  <a:pt x="1894" y="808"/>
                </a:cubicBezTo>
                <a:cubicBezTo>
                  <a:pt x="1893" y="807"/>
                  <a:pt x="1893" y="807"/>
                  <a:pt x="1893" y="807"/>
                </a:cubicBezTo>
                <a:cubicBezTo>
                  <a:pt x="1893" y="806"/>
                  <a:pt x="1893" y="806"/>
                  <a:pt x="1893" y="806"/>
                </a:cubicBezTo>
                <a:cubicBezTo>
                  <a:pt x="1892" y="806"/>
                  <a:pt x="1892" y="806"/>
                  <a:pt x="1892" y="806"/>
                </a:cubicBezTo>
                <a:cubicBezTo>
                  <a:pt x="1891" y="807"/>
                  <a:pt x="1891" y="807"/>
                  <a:pt x="1891" y="807"/>
                </a:cubicBezTo>
                <a:cubicBezTo>
                  <a:pt x="1890" y="808"/>
                  <a:pt x="1890" y="808"/>
                  <a:pt x="1890" y="808"/>
                </a:cubicBezTo>
                <a:cubicBezTo>
                  <a:pt x="1890" y="809"/>
                  <a:pt x="1890" y="809"/>
                  <a:pt x="1890" y="809"/>
                </a:cubicBezTo>
                <a:cubicBezTo>
                  <a:pt x="1890" y="810"/>
                  <a:pt x="1890" y="810"/>
                  <a:pt x="1890" y="810"/>
                </a:cubicBezTo>
                <a:cubicBezTo>
                  <a:pt x="1890" y="811"/>
                  <a:pt x="1890" y="811"/>
                  <a:pt x="1890" y="811"/>
                </a:cubicBezTo>
                <a:cubicBezTo>
                  <a:pt x="1890" y="814"/>
                  <a:pt x="1890" y="814"/>
                  <a:pt x="1890" y="814"/>
                </a:cubicBezTo>
                <a:cubicBezTo>
                  <a:pt x="1890" y="815"/>
                  <a:pt x="1890" y="815"/>
                  <a:pt x="1890" y="815"/>
                </a:cubicBezTo>
                <a:cubicBezTo>
                  <a:pt x="1890" y="816"/>
                  <a:pt x="1890" y="816"/>
                  <a:pt x="1890" y="816"/>
                </a:cubicBezTo>
                <a:cubicBezTo>
                  <a:pt x="1889" y="816"/>
                  <a:pt x="1889" y="816"/>
                  <a:pt x="1889" y="816"/>
                </a:cubicBezTo>
                <a:cubicBezTo>
                  <a:pt x="1889" y="818"/>
                  <a:pt x="1889" y="818"/>
                  <a:pt x="1889" y="818"/>
                </a:cubicBezTo>
                <a:cubicBezTo>
                  <a:pt x="1887" y="819"/>
                  <a:pt x="1887" y="819"/>
                  <a:pt x="1887" y="819"/>
                </a:cubicBezTo>
                <a:cubicBezTo>
                  <a:pt x="1887" y="820"/>
                  <a:pt x="1887" y="820"/>
                  <a:pt x="1887" y="820"/>
                </a:cubicBezTo>
                <a:cubicBezTo>
                  <a:pt x="1887" y="821"/>
                  <a:pt x="1887" y="821"/>
                  <a:pt x="1887" y="821"/>
                </a:cubicBezTo>
                <a:cubicBezTo>
                  <a:pt x="1887" y="822"/>
                  <a:pt x="1887" y="822"/>
                  <a:pt x="1887" y="822"/>
                </a:cubicBezTo>
                <a:cubicBezTo>
                  <a:pt x="1887" y="824"/>
                  <a:pt x="1887" y="824"/>
                  <a:pt x="1887" y="824"/>
                </a:cubicBezTo>
                <a:cubicBezTo>
                  <a:pt x="1888" y="825"/>
                  <a:pt x="1888" y="825"/>
                  <a:pt x="1888" y="825"/>
                </a:cubicBezTo>
                <a:cubicBezTo>
                  <a:pt x="1889" y="824"/>
                  <a:pt x="1889" y="824"/>
                  <a:pt x="1889" y="824"/>
                </a:cubicBezTo>
                <a:cubicBezTo>
                  <a:pt x="1890" y="824"/>
                  <a:pt x="1890" y="824"/>
                  <a:pt x="1890" y="824"/>
                </a:cubicBezTo>
                <a:cubicBezTo>
                  <a:pt x="1891" y="824"/>
                  <a:pt x="1891" y="824"/>
                  <a:pt x="1891" y="824"/>
                </a:cubicBezTo>
                <a:cubicBezTo>
                  <a:pt x="1891" y="826"/>
                  <a:pt x="1891" y="826"/>
                  <a:pt x="1891" y="826"/>
                </a:cubicBezTo>
                <a:cubicBezTo>
                  <a:pt x="1892" y="829"/>
                  <a:pt x="1892" y="829"/>
                  <a:pt x="1892" y="829"/>
                </a:cubicBezTo>
                <a:cubicBezTo>
                  <a:pt x="1891" y="831"/>
                  <a:pt x="1891" y="831"/>
                  <a:pt x="1891" y="831"/>
                </a:cubicBezTo>
                <a:cubicBezTo>
                  <a:pt x="1891" y="832"/>
                  <a:pt x="1891" y="832"/>
                  <a:pt x="1891" y="832"/>
                </a:cubicBezTo>
                <a:cubicBezTo>
                  <a:pt x="1890" y="835"/>
                  <a:pt x="1890" y="835"/>
                  <a:pt x="1890" y="835"/>
                </a:cubicBezTo>
                <a:cubicBezTo>
                  <a:pt x="1891" y="837"/>
                  <a:pt x="1891" y="837"/>
                  <a:pt x="1891" y="837"/>
                </a:cubicBezTo>
                <a:cubicBezTo>
                  <a:pt x="1892" y="838"/>
                  <a:pt x="1892" y="838"/>
                  <a:pt x="1892" y="838"/>
                </a:cubicBezTo>
                <a:cubicBezTo>
                  <a:pt x="1893" y="838"/>
                  <a:pt x="1893" y="838"/>
                  <a:pt x="1893" y="838"/>
                </a:cubicBezTo>
                <a:cubicBezTo>
                  <a:pt x="1894" y="837"/>
                  <a:pt x="1894" y="837"/>
                  <a:pt x="1894" y="837"/>
                </a:cubicBezTo>
                <a:cubicBezTo>
                  <a:pt x="1895" y="837"/>
                  <a:pt x="1895" y="837"/>
                  <a:pt x="1895" y="837"/>
                </a:cubicBezTo>
                <a:cubicBezTo>
                  <a:pt x="1896" y="837"/>
                  <a:pt x="1896" y="837"/>
                  <a:pt x="1896" y="837"/>
                </a:cubicBezTo>
                <a:cubicBezTo>
                  <a:pt x="1897" y="838"/>
                  <a:pt x="1897" y="838"/>
                  <a:pt x="1897" y="838"/>
                </a:cubicBezTo>
                <a:cubicBezTo>
                  <a:pt x="1897" y="837"/>
                  <a:pt x="1897" y="837"/>
                  <a:pt x="1897" y="837"/>
                </a:cubicBezTo>
                <a:cubicBezTo>
                  <a:pt x="1897" y="836"/>
                  <a:pt x="1897" y="836"/>
                  <a:pt x="1897" y="836"/>
                </a:cubicBezTo>
                <a:cubicBezTo>
                  <a:pt x="1896" y="835"/>
                  <a:pt x="1896" y="835"/>
                  <a:pt x="1896" y="835"/>
                </a:cubicBezTo>
                <a:cubicBezTo>
                  <a:pt x="1896" y="833"/>
                  <a:pt x="1896" y="833"/>
                  <a:pt x="1896" y="833"/>
                </a:cubicBezTo>
                <a:cubicBezTo>
                  <a:pt x="1897" y="832"/>
                  <a:pt x="1897" y="832"/>
                  <a:pt x="1897" y="832"/>
                </a:cubicBezTo>
                <a:cubicBezTo>
                  <a:pt x="1897" y="830"/>
                  <a:pt x="1897" y="830"/>
                  <a:pt x="1897" y="830"/>
                </a:cubicBezTo>
                <a:cubicBezTo>
                  <a:pt x="1897" y="828"/>
                  <a:pt x="1897" y="828"/>
                  <a:pt x="1897" y="828"/>
                </a:cubicBezTo>
                <a:cubicBezTo>
                  <a:pt x="1896" y="828"/>
                  <a:pt x="1896" y="828"/>
                  <a:pt x="1896" y="828"/>
                </a:cubicBezTo>
                <a:cubicBezTo>
                  <a:pt x="1898" y="826"/>
                  <a:pt x="1898" y="826"/>
                  <a:pt x="1898" y="826"/>
                </a:cubicBezTo>
                <a:cubicBezTo>
                  <a:pt x="1898" y="824"/>
                  <a:pt x="1898" y="824"/>
                  <a:pt x="1898" y="824"/>
                </a:cubicBezTo>
                <a:cubicBezTo>
                  <a:pt x="1898" y="822"/>
                  <a:pt x="1898" y="822"/>
                  <a:pt x="1898" y="822"/>
                </a:cubicBezTo>
                <a:cubicBezTo>
                  <a:pt x="1897" y="821"/>
                  <a:pt x="1897" y="821"/>
                  <a:pt x="1897" y="821"/>
                </a:cubicBezTo>
                <a:cubicBezTo>
                  <a:pt x="1898" y="820"/>
                  <a:pt x="1898" y="820"/>
                  <a:pt x="1898" y="820"/>
                </a:cubicBezTo>
                <a:cubicBezTo>
                  <a:pt x="1899" y="819"/>
                  <a:pt x="1899" y="819"/>
                  <a:pt x="1899" y="819"/>
                </a:cubicBezTo>
                <a:cubicBezTo>
                  <a:pt x="1900" y="819"/>
                  <a:pt x="1900" y="819"/>
                  <a:pt x="1900" y="819"/>
                </a:cubicBezTo>
                <a:cubicBezTo>
                  <a:pt x="1901" y="819"/>
                  <a:pt x="1901" y="819"/>
                  <a:pt x="1901" y="819"/>
                </a:cubicBezTo>
                <a:cubicBezTo>
                  <a:pt x="1901" y="820"/>
                  <a:pt x="1901" y="820"/>
                  <a:pt x="1901" y="820"/>
                </a:cubicBezTo>
                <a:cubicBezTo>
                  <a:pt x="1902" y="821"/>
                  <a:pt x="1902" y="821"/>
                  <a:pt x="1902" y="821"/>
                </a:cubicBezTo>
                <a:cubicBezTo>
                  <a:pt x="1902" y="822"/>
                  <a:pt x="1902" y="822"/>
                  <a:pt x="1902" y="822"/>
                </a:cubicBezTo>
                <a:cubicBezTo>
                  <a:pt x="1901" y="823"/>
                  <a:pt x="1901" y="823"/>
                  <a:pt x="1901" y="823"/>
                </a:cubicBezTo>
                <a:cubicBezTo>
                  <a:pt x="1900" y="825"/>
                  <a:pt x="1900" y="825"/>
                  <a:pt x="1900" y="825"/>
                </a:cubicBezTo>
                <a:cubicBezTo>
                  <a:pt x="1901" y="826"/>
                  <a:pt x="1901" y="826"/>
                  <a:pt x="1901" y="826"/>
                </a:cubicBezTo>
                <a:cubicBezTo>
                  <a:pt x="1902" y="826"/>
                  <a:pt x="1902" y="826"/>
                  <a:pt x="1902" y="826"/>
                </a:cubicBezTo>
                <a:cubicBezTo>
                  <a:pt x="1903" y="827"/>
                  <a:pt x="1903" y="827"/>
                  <a:pt x="1903" y="827"/>
                </a:cubicBezTo>
                <a:cubicBezTo>
                  <a:pt x="1904" y="828"/>
                  <a:pt x="1904" y="828"/>
                  <a:pt x="1904" y="828"/>
                </a:cubicBezTo>
                <a:cubicBezTo>
                  <a:pt x="1904" y="829"/>
                  <a:pt x="1904" y="829"/>
                  <a:pt x="1904" y="829"/>
                </a:cubicBezTo>
                <a:cubicBezTo>
                  <a:pt x="1904" y="831"/>
                  <a:pt x="1904" y="831"/>
                  <a:pt x="1904" y="831"/>
                </a:cubicBezTo>
                <a:cubicBezTo>
                  <a:pt x="1904" y="832"/>
                  <a:pt x="1904" y="832"/>
                  <a:pt x="1904" y="832"/>
                </a:cubicBezTo>
                <a:cubicBezTo>
                  <a:pt x="1905" y="833"/>
                  <a:pt x="1905" y="833"/>
                  <a:pt x="1905" y="833"/>
                </a:cubicBezTo>
                <a:cubicBezTo>
                  <a:pt x="1906" y="833"/>
                  <a:pt x="1906" y="833"/>
                  <a:pt x="1906" y="833"/>
                </a:cubicBezTo>
                <a:cubicBezTo>
                  <a:pt x="1907" y="833"/>
                  <a:pt x="1907" y="833"/>
                  <a:pt x="1907" y="833"/>
                </a:cubicBezTo>
                <a:cubicBezTo>
                  <a:pt x="1908" y="833"/>
                  <a:pt x="1908" y="833"/>
                  <a:pt x="1908" y="833"/>
                </a:cubicBezTo>
                <a:cubicBezTo>
                  <a:pt x="1908" y="832"/>
                  <a:pt x="1908" y="832"/>
                  <a:pt x="1908" y="832"/>
                </a:cubicBezTo>
                <a:cubicBezTo>
                  <a:pt x="1909" y="831"/>
                  <a:pt x="1909" y="831"/>
                  <a:pt x="1909" y="831"/>
                </a:cubicBezTo>
                <a:cubicBezTo>
                  <a:pt x="1910" y="830"/>
                  <a:pt x="1910" y="830"/>
                  <a:pt x="1910" y="830"/>
                </a:cubicBezTo>
                <a:cubicBezTo>
                  <a:pt x="1911" y="829"/>
                  <a:pt x="1911" y="829"/>
                  <a:pt x="1911" y="829"/>
                </a:cubicBezTo>
                <a:cubicBezTo>
                  <a:pt x="1913" y="830"/>
                  <a:pt x="1913" y="830"/>
                  <a:pt x="1913" y="830"/>
                </a:cubicBezTo>
                <a:cubicBezTo>
                  <a:pt x="1914" y="829"/>
                  <a:pt x="1914" y="829"/>
                  <a:pt x="1914" y="829"/>
                </a:cubicBezTo>
                <a:cubicBezTo>
                  <a:pt x="1915" y="829"/>
                  <a:pt x="1915" y="829"/>
                  <a:pt x="1915" y="829"/>
                </a:cubicBezTo>
                <a:cubicBezTo>
                  <a:pt x="1916" y="828"/>
                  <a:pt x="1916" y="828"/>
                  <a:pt x="1916" y="828"/>
                </a:cubicBezTo>
                <a:cubicBezTo>
                  <a:pt x="1914" y="828"/>
                  <a:pt x="1914" y="828"/>
                  <a:pt x="1914" y="828"/>
                </a:cubicBezTo>
                <a:cubicBezTo>
                  <a:pt x="1913" y="828"/>
                  <a:pt x="1913" y="828"/>
                  <a:pt x="1913" y="828"/>
                </a:cubicBezTo>
                <a:cubicBezTo>
                  <a:pt x="1912" y="828"/>
                  <a:pt x="1912" y="828"/>
                  <a:pt x="1912" y="828"/>
                </a:cubicBezTo>
                <a:cubicBezTo>
                  <a:pt x="1912" y="827"/>
                  <a:pt x="1912" y="827"/>
                  <a:pt x="1912" y="827"/>
                </a:cubicBezTo>
                <a:cubicBezTo>
                  <a:pt x="1911" y="827"/>
                  <a:pt x="1911" y="827"/>
                  <a:pt x="1911" y="827"/>
                </a:cubicBezTo>
                <a:cubicBezTo>
                  <a:pt x="1911" y="826"/>
                  <a:pt x="1911" y="826"/>
                  <a:pt x="1911" y="826"/>
                </a:cubicBezTo>
                <a:cubicBezTo>
                  <a:pt x="1910" y="826"/>
                  <a:pt x="1910" y="826"/>
                  <a:pt x="1910" y="826"/>
                </a:cubicBezTo>
                <a:cubicBezTo>
                  <a:pt x="1909" y="825"/>
                  <a:pt x="1909" y="825"/>
                  <a:pt x="1909" y="825"/>
                </a:cubicBezTo>
                <a:cubicBezTo>
                  <a:pt x="1908" y="825"/>
                  <a:pt x="1908" y="825"/>
                  <a:pt x="1908" y="825"/>
                </a:cubicBezTo>
                <a:cubicBezTo>
                  <a:pt x="1909" y="824"/>
                  <a:pt x="1909" y="824"/>
                  <a:pt x="1909" y="824"/>
                </a:cubicBezTo>
                <a:cubicBezTo>
                  <a:pt x="1909" y="823"/>
                  <a:pt x="1909" y="823"/>
                  <a:pt x="1909" y="823"/>
                </a:cubicBezTo>
                <a:cubicBezTo>
                  <a:pt x="1910" y="823"/>
                  <a:pt x="1910" y="823"/>
                  <a:pt x="1910" y="823"/>
                </a:cubicBezTo>
                <a:cubicBezTo>
                  <a:pt x="1910" y="822"/>
                  <a:pt x="1910" y="822"/>
                  <a:pt x="1910" y="822"/>
                </a:cubicBezTo>
                <a:cubicBezTo>
                  <a:pt x="1910" y="821"/>
                  <a:pt x="1910" y="821"/>
                  <a:pt x="1910" y="821"/>
                </a:cubicBezTo>
                <a:cubicBezTo>
                  <a:pt x="1909" y="821"/>
                  <a:pt x="1909" y="821"/>
                  <a:pt x="1909" y="821"/>
                </a:cubicBezTo>
                <a:cubicBezTo>
                  <a:pt x="1909" y="820"/>
                  <a:pt x="1909" y="820"/>
                  <a:pt x="1909" y="820"/>
                </a:cubicBezTo>
                <a:cubicBezTo>
                  <a:pt x="1908" y="819"/>
                  <a:pt x="1908" y="819"/>
                  <a:pt x="1908" y="819"/>
                </a:cubicBezTo>
                <a:cubicBezTo>
                  <a:pt x="1907" y="819"/>
                  <a:pt x="1907" y="819"/>
                  <a:pt x="1907" y="819"/>
                </a:cubicBezTo>
                <a:cubicBezTo>
                  <a:pt x="1907" y="818"/>
                  <a:pt x="1907" y="818"/>
                  <a:pt x="1907" y="818"/>
                </a:cubicBezTo>
                <a:cubicBezTo>
                  <a:pt x="1905" y="816"/>
                  <a:pt x="1905" y="816"/>
                  <a:pt x="1905" y="816"/>
                </a:cubicBezTo>
                <a:cubicBezTo>
                  <a:pt x="1904" y="815"/>
                  <a:pt x="1904" y="815"/>
                  <a:pt x="1904" y="815"/>
                </a:cubicBezTo>
                <a:cubicBezTo>
                  <a:pt x="1904" y="814"/>
                  <a:pt x="1904" y="814"/>
                  <a:pt x="1904" y="814"/>
                </a:cubicBezTo>
                <a:cubicBezTo>
                  <a:pt x="1905" y="814"/>
                  <a:pt x="1905" y="814"/>
                  <a:pt x="1905" y="814"/>
                </a:cubicBezTo>
                <a:cubicBezTo>
                  <a:pt x="1906" y="814"/>
                  <a:pt x="1906" y="814"/>
                  <a:pt x="1906" y="814"/>
                </a:cubicBezTo>
                <a:cubicBezTo>
                  <a:pt x="1907" y="814"/>
                  <a:pt x="1907" y="814"/>
                  <a:pt x="1907" y="814"/>
                </a:cubicBezTo>
                <a:cubicBezTo>
                  <a:pt x="1907" y="813"/>
                  <a:pt x="1907" y="813"/>
                  <a:pt x="1907" y="813"/>
                </a:cubicBezTo>
                <a:cubicBezTo>
                  <a:pt x="1909" y="812"/>
                  <a:pt x="1909" y="812"/>
                  <a:pt x="1909" y="812"/>
                </a:cubicBezTo>
                <a:cubicBezTo>
                  <a:pt x="1911" y="810"/>
                  <a:pt x="1911" y="810"/>
                  <a:pt x="1911" y="810"/>
                </a:cubicBezTo>
                <a:cubicBezTo>
                  <a:pt x="1912" y="809"/>
                  <a:pt x="1912" y="809"/>
                  <a:pt x="1912" y="809"/>
                </a:cubicBezTo>
                <a:cubicBezTo>
                  <a:pt x="1913" y="808"/>
                  <a:pt x="1913" y="808"/>
                  <a:pt x="1913" y="808"/>
                </a:cubicBezTo>
                <a:cubicBezTo>
                  <a:pt x="1915" y="807"/>
                  <a:pt x="1915" y="807"/>
                  <a:pt x="1915" y="807"/>
                </a:cubicBezTo>
                <a:cubicBezTo>
                  <a:pt x="1916" y="808"/>
                  <a:pt x="1916" y="808"/>
                  <a:pt x="1916" y="808"/>
                </a:cubicBezTo>
                <a:cubicBezTo>
                  <a:pt x="1917" y="808"/>
                  <a:pt x="1917" y="808"/>
                  <a:pt x="1917" y="808"/>
                </a:cubicBezTo>
                <a:cubicBezTo>
                  <a:pt x="1918" y="806"/>
                  <a:pt x="1918" y="806"/>
                  <a:pt x="1918" y="806"/>
                </a:cubicBezTo>
                <a:cubicBezTo>
                  <a:pt x="1918" y="805"/>
                  <a:pt x="1918" y="805"/>
                  <a:pt x="1918" y="805"/>
                </a:cubicBezTo>
                <a:cubicBezTo>
                  <a:pt x="1916" y="805"/>
                  <a:pt x="1916" y="805"/>
                  <a:pt x="1916" y="805"/>
                </a:cubicBezTo>
                <a:cubicBezTo>
                  <a:pt x="1914" y="805"/>
                  <a:pt x="1914" y="805"/>
                  <a:pt x="1914" y="805"/>
                </a:cubicBezTo>
                <a:cubicBezTo>
                  <a:pt x="1912" y="806"/>
                  <a:pt x="1912" y="806"/>
                  <a:pt x="1912" y="806"/>
                </a:cubicBezTo>
                <a:cubicBezTo>
                  <a:pt x="1911" y="806"/>
                  <a:pt x="1911" y="806"/>
                  <a:pt x="1911" y="806"/>
                </a:cubicBezTo>
                <a:cubicBezTo>
                  <a:pt x="1910" y="806"/>
                  <a:pt x="1910" y="806"/>
                  <a:pt x="1910" y="806"/>
                </a:cubicBezTo>
                <a:cubicBezTo>
                  <a:pt x="1909" y="807"/>
                  <a:pt x="1909" y="807"/>
                  <a:pt x="1909" y="807"/>
                </a:cubicBezTo>
                <a:cubicBezTo>
                  <a:pt x="1907" y="807"/>
                  <a:pt x="1907" y="807"/>
                  <a:pt x="1907" y="807"/>
                </a:cubicBezTo>
                <a:cubicBezTo>
                  <a:pt x="1906" y="808"/>
                  <a:pt x="1906" y="808"/>
                  <a:pt x="1906" y="808"/>
                </a:cubicBezTo>
                <a:cubicBezTo>
                  <a:pt x="1905" y="807"/>
                  <a:pt x="1905" y="807"/>
                  <a:pt x="1905" y="807"/>
                </a:cubicBezTo>
                <a:cubicBezTo>
                  <a:pt x="1904" y="807"/>
                  <a:pt x="1904" y="807"/>
                  <a:pt x="1904" y="807"/>
                </a:cubicBezTo>
                <a:cubicBezTo>
                  <a:pt x="1903" y="808"/>
                  <a:pt x="1903" y="808"/>
                  <a:pt x="1903" y="808"/>
                </a:cubicBezTo>
                <a:cubicBezTo>
                  <a:pt x="1902" y="810"/>
                  <a:pt x="1902" y="810"/>
                  <a:pt x="1902" y="810"/>
                </a:cubicBezTo>
                <a:cubicBezTo>
                  <a:pt x="1901" y="811"/>
                  <a:pt x="1901" y="811"/>
                  <a:pt x="1901" y="811"/>
                </a:cubicBezTo>
                <a:cubicBezTo>
                  <a:pt x="1900" y="811"/>
                  <a:pt x="1900" y="811"/>
                  <a:pt x="1900" y="811"/>
                </a:cubicBezTo>
                <a:cubicBezTo>
                  <a:pt x="1899" y="810"/>
                  <a:pt x="1899" y="810"/>
                  <a:pt x="1899" y="810"/>
                </a:cubicBezTo>
                <a:cubicBezTo>
                  <a:pt x="1898" y="808"/>
                  <a:pt x="1898" y="808"/>
                  <a:pt x="1898" y="808"/>
                </a:cubicBezTo>
                <a:cubicBezTo>
                  <a:pt x="1896" y="807"/>
                  <a:pt x="1896" y="807"/>
                  <a:pt x="1896" y="807"/>
                </a:cubicBezTo>
                <a:cubicBezTo>
                  <a:pt x="1895" y="805"/>
                  <a:pt x="1895" y="805"/>
                  <a:pt x="1895" y="805"/>
                </a:cubicBezTo>
                <a:cubicBezTo>
                  <a:pt x="1895" y="802"/>
                  <a:pt x="1895" y="802"/>
                  <a:pt x="1895" y="802"/>
                </a:cubicBezTo>
                <a:cubicBezTo>
                  <a:pt x="1896" y="800"/>
                  <a:pt x="1896" y="800"/>
                  <a:pt x="1896" y="800"/>
                </a:cubicBezTo>
                <a:cubicBezTo>
                  <a:pt x="1897" y="799"/>
                  <a:pt x="1897" y="799"/>
                  <a:pt x="1897" y="799"/>
                </a:cubicBezTo>
                <a:cubicBezTo>
                  <a:pt x="1899" y="798"/>
                  <a:pt x="1899" y="798"/>
                  <a:pt x="1899" y="798"/>
                </a:cubicBezTo>
                <a:cubicBezTo>
                  <a:pt x="1901" y="799"/>
                  <a:pt x="1901" y="799"/>
                  <a:pt x="1901" y="799"/>
                </a:cubicBezTo>
                <a:cubicBezTo>
                  <a:pt x="1903" y="799"/>
                  <a:pt x="1903" y="799"/>
                  <a:pt x="1903" y="799"/>
                </a:cubicBezTo>
                <a:cubicBezTo>
                  <a:pt x="1905" y="798"/>
                  <a:pt x="1905" y="798"/>
                  <a:pt x="1905" y="798"/>
                </a:cubicBezTo>
                <a:cubicBezTo>
                  <a:pt x="1906" y="798"/>
                  <a:pt x="1906" y="798"/>
                  <a:pt x="1906" y="798"/>
                </a:cubicBezTo>
                <a:cubicBezTo>
                  <a:pt x="1907" y="799"/>
                  <a:pt x="1907" y="799"/>
                  <a:pt x="1907" y="799"/>
                </a:cubicBezTo>
                <a:cubicBezTo>
                  <a:pt x="1908" y="799"/>
                  <a:pt x="1908" y="799"/>
                  <a:pt x="1908" y="799"/>
                </a:cubicBezTo>
                <a:cubicBezTo>
                  <a:pt x="1909" y="799"/>
                  <a:pt x="1909" y="799"/>
                  <a:pt x="1909" y="799"/>
                </a:cubicBezTo>
                <a:cubicBezTo>
                  <a:pt x="1912" y="799"/>
                  <a:pt x="1912" y="799"/>
                  <a:pt x="1912" y="799"/>
                </a:cubicBezTo>
                <a:cubicBezTo>
                  <a:pt x="1913" y="799"/>
                  <a:pt x="1913" y="799"/>
                  <a:pt x="1913" y="799"/>
                </a:cubicBezTo>
                <a:cubicBezTo>
                  <a:pt x="1913" y="798"/>
                  <a:pt x="1913" y="798"/>
                  <a:pt x="1913" y="798"/>
                </a:cubicBezTo>
                <a:cubicBezTo>
                  <a:pt x="1915" y="798"/>
                  <a:pt x="1915" y="798"/>
                  <a:pt x="1915" y="798"/>
                </a:cubicBezTo>
                <a:cubicBezTo>
                  <a:pt x="1916" y="799"/>
                  <a:pt x="1916" y="799"/>
                  <a:pt x="1916" y="799"/>
                </a:cubicBezTo>
                <a:cubicBezTo>
                  <a:pt x="1916" y="800"/>
                  <a:pt x="1916" y="800"/>
                  <a:pt x="1916" y="800"/>
                </a:cubicBezTo>
                <a:cubicBezTo>
                  <a:pt x="1917" y="800"/>
                  <a:pt x="1917" y="800"/>
                  <a:pt x="1917" y="800"/>
                </a:cubicBezTo>
                <a:cubicBezTo>
                  <a:pt x="1922" y="799"/>
                  <a:pt x="1922" y="799"/>
                  <a:pt x="1922" y="799"/>
                </a:cubicBezTo>
                <a:cubicBezTo>
                  <a:pt x="1924" y="798"/>
                  <a:pt x="1924" y="798"/>
                  <a:pt x="1924" y="798"/>
                </a:cubicBezTo>
                <a:close/>
                <a:moveTo>
                  <a:pt x="1984" y="840"/>
                </a:moveTo>
                <a:cubicBezTo>
                  <a:pt x="1984" y="841"/>
                  <a:pt x="1984" y="841"/>
                  <a:pt x="1984" y="841"/>
                </a:cubicBezTo>
                <a:cubicBezTo>
                  <a:pt x="1985" y="842"/>
                  <a:pt x="1985" y="842"/>
                  <a:pt x="1985" y="842"/>
                </a:cubicBezTo>
                <a:cubicBezTo>
                  <a:pt x="1986" y="842"/>
                  <a:pt x="1986" y="842"/>
                  <a:pt x="1986" y="842"/>
                </a:cubicBezTo>
                <a:cubicBezTo>
                  <a:pt x="1985" y="841"/>
                  <a:pt x="1985" y="841"/>
                  <a:pt x="1985" y="841"/>
                </a:cubicBezTo>
                <a:cubicBezTo>
                  <a:pt x="1985" y="840"/>
                  <a:pt x="1985" y="840"/>
                  <a:pt x="1985" y="840"/>
                </a:cubicBezTo>
                <a:cubicBezTo>
                  <a:pt x="1984" y="840"/>
                  <a:pt x="1984" y="840"/>
                  <a:pt x="1984" y="840"/>
                </a:cubicBezTo>
                <a:close/>
                <a:moveTo>
                  <a:pt x="1976" y="839"/>
                </a:moveTo>
                <a:cubicBezTo>
                  <a:pt x="1976" y="840"/>
                  <a:pt x="1976" y="840"/>
                  <a:pt x="1976" y="840"/>
                </a:cubicBezTo>
                <a:cubicBezTo>
                  <a:pt x="1977" y="839"/>
                  <a:pt x="1977" y="839"/>
                  <a:pt x="1977" y="839"/>
                </a:cubicBezTo>
                <a:cubicBezTo>
                  <a:pt x="1977" y="837"/>
                  <a:pt x="1977" y="837"/>
                  <a:pt x="1977" y="837"/>
                </a:cubicBezTo>
                <a:cubicBezTo>
                  <a:pt x="1978" y="836"/>
                  <a:pt x="1978" y="836"/>
                  <a:pt x="1978" y="836"/>
                </a:cubicBezTo>
                <a:cubicBezTo>
                  <a:pt x="1977" y="836"/>
                  <a:pt x="1977" y="836"/>
                  <a:pt x="1977" y="836"/>
                </a:cubicBezTo>
                <a:cubicBezTo>
                  <a:pt x="1976" y="839"/>
                  <a:pt x="1976" y="839"/>
                  <a:pt x="1976" y="839"/>
                </a:cubicBezTo>
                <a:close/>
                <a:moveTo>
                  <a:pt x="1970" y="848"/>
                </a:moveTo>
                <a:cubicBezTo>
                  <a:pt x="1970" y="847"/>
                  <a:pt x="1970" y="847"/>
                  <a:pt x="1970" y="847"/>
                </a:cubicBezTo>
                <a:cubicBezTo>
                  <a:pt x="1969" y="847"/>
                  <a:pt x="1969" y="847"/>
                  <a:pt x="1969" y="847"/>
                </a:cubicBezTo>
                <a:cubicBezTo>
                  <a:pt x="1970" y="848"/>
                  <a:pt x="1970" y="848"/>
                  <a:pt x="1970" y="848"/>
                </a:cubicBezTo>
                <a:close/>
                <a:moveTo>
                  <a:pt x="1898" y="842"/>
                </a:moveTo>
                <a:cubicBezTo>
                  <a:pt x="1898" y="842"/>
                  <a:pt x="1898" y="842"/>
                  <a:pt x="1898" y="841"/>
                </a:cubicBezTo>
                <a:cubicBezTo>
                  <a:pt x="1898" y="841"/>
                  <a:pt x="1898" y="841"/>
                  <a:pt x="1897" y="839"/>
                </a:cubicBezTo>
                <a:cubicBezTo>
                  <a:pt x="1897" y="839"/>
                  <a:pt x="1897" y="839"/>
                  <a:pt x="1897" y="840"/>
                </a:cubicBezTo>
                <a:cubicBezTo>
                  <a:pt x="1897" y="840"/>
                  <a:pt x="1897" y="840"/>
                  <a:pt x="1897" y="841"/>
                </a:cubicBezTo>
                <a:cubicBezTo>
                  <a:pt x="1897" y="841"/>
                  <a:pt x="1897" y="841"/>
                  <a:pt x="1897" y="842"/>
                </a:cubicBezTo>
                <a:cubicBezTo>
                  <a:pt x="1897" y="842"/>
                  <a:pt x="1897" y="842"/>
                  <a:pt x="1898" y="843"/>
                </a:cubicBezTo>
                <a:cubicBezTo>
                  <a:pt x="1898" y="843"/>
                  <a:pt x="1898" y="843"/>
                  <a:pt x="1898" y="842"/>
                </a:cubicBezTo>
                <a:close/>
                <a:moveTo>
                  <a:pt x="1899" y="759"/>
                </a:moveTo>
                <a:cubicBezTo>
                  <a:pt x="1899" y="758"/>
                  <a:pt x="1899" y="758"/>
                  <a:pt x="1899" y="758"/>
                </a:cubicBezTo>
                <a:cubicBezTo>
                  <a:pt x="1898" y="759"/>
                  <a:pt x="1898" y="759"/>
                  <a:pt x="1898" y="759"/>
                </a:cubicBezTo>
                <a:cubicBezTo>
                  <a:pt x="1899" y="759"/>
                  <a:pt x="1899" y="759"/>
                  <a:pt x="1899" y="759"/>
                </a:cubicBezTo>
                <a:close/>
                <a:moveTo>
                  <a:pt x="1891" y="770"/>
                </a:moveTo>
                <a:cubicBezTo>
                  <a:pt x="1891" y="769"/>
                  <a:pt x="1891" y="769"/>
                  <a:pt x="1891" y="769"/>
                </a:cubicBezTo>
                <a:cubicBezTo>
                  <a:pt x="1890" y="770"/>
                  <a:pt x="1890" y="770"/>
                  <a:pt x="1890" y="770"/>
                </a:cubicBezTo>
                <a:cubicBezTo>
                  <a:pt x="1891" y="771"/>
                  <a:pt x="1891" y="771"/>
                  <a:pt x="1891" y="771"/>
                </a:cubicBezTo>
                <a:cubicBezTo>
                  <a:pt x="1891" y="770"/>
                  <a:pt x="1891" y="770"/>
                  <a:pt x="1891" y="770"/>
                </a:cubicBezTo>
                <a:close/>
                <a:moveTo>
                  <a:pt x="1984" y="842"/>
                </a:moveTo>
                <a:cubicBezTo>
                  <a:pt x="1984" y="843"/>
                  <a:pt x="1984" y="843"/>
                  <a:pt x="1984" y="843"/>
                </a:cubicBezTo>
                <a:cubicBezTo>
                  <a:pt x="1984" y="844"/>
                  <a:pt x="1984" y="844"/>
                  <a:pt x="1984" y="844"/>
                </a:cubicBezTo>
                <a:cubicBezTo>
                  <a:pt x="1984" y="845"/>
                  <a:pt x="1984" y="845"/>
                  <a:pt x="1984" y="845"/>
                </a:cubicBezTo>
                <a:cubicBezTo>
                  <a:pt x="1984" y="846"/>
                  <a:pt x="1984" y="846"/>
                  <a:pt x="1984" y="846"/>
                </a:cubicBezTo>
                <a:cubicBezTo>
                  <a:pt x="1985" y="846"/>
                  <a:pt x="1985" y="846"/>
                  <a:pt x="1985" y="846"/>
                </a:cubicBezTo>
                <a:cubicBezTo>
                  <a:pt x="1986" y="845"/>
                  <a:pt x="1986" y="845"/>
                  <a:pt x="1986" y="845"/>
                </a:cubicBezTo>
                <a:cubicBezTo>
                  <a:pt x="1986" y="844"/>
                  <a:pt x="1986" y="844"/>
                  <a:pt x="1986" y="844"/>
                </a:cubicBezTo>
                <a:cubicBezTo>
                  <a:pt x="1985" y="843"/>
                  <a:pt x="1985" y="843"/>
                  <a:pt x="1985" y="843"/>
                </a:cubicBezTo>
                <a:cubicBezTo>
                  <a:pt x="1984" y="842"/>
                  <a:pt x="1984" y="842"/>
                  <a:pt x="1984" y="842"/>
                </a:cubicBezTo>
                <a:close/>
                <a:moveTo>
                  <a:pt x="1900" y="761"/>
                </a:moveTo>
                <a:cubicBezTo>
                  <a:pt x="1900" y="762"/>
                  <a:pt x="1900" y="762"/>
                  <a:pt x="1900" y="762"/>
                </a:cubicBezTo>
                <a:cubicBezTo>
                  <a:pt x="1901" y="762"/>
                  <a:pt x="1901" y="762"/>
                  <a:pt x="1901" y="762"/>
                </a:cubicBezTo>
                <a:cubicBezTo>
                  <a:pt x="1902" y="762"/>
                  <a:pt x="1902" y="762"/>
                  <a:pt x="1902" y="762"/>
                </a:cubicBezTo>
                <a:cubicBezTo>
                  <a:pt x="1903" y="762"/>
                  <a:pt x="1903" y="762"/>
                  <a:pt x="1903" y="762"/>
                </a:cubicBezTo>
                <a:cubicBezTo>
                  <a:pt x="1903" y="761"/>
                  <a:pt x="1903" y="761"/>
                  <a:pt x="1903" y="761"/>
                </a:cubicBezTo>
                <a:cubicBezTo>
                  <a:pt x="1902" y="761"/>
                  <a:pt x="1902" y="761"/>
                  <a:pt x="1902" y="761"/>
                </a:cubicBezTo>
                <a:cubicBezTo>
                  <a:pt x="1900" y="761"/>
                  <a:pt x="1900" y="761"/>
                  <a:pt x="1900" y="761"/>
                </a:cubicBezTo>
                <a:close/>
                <a:moveTo>
                  <a:pt x="1916" y="855"/>
                </a:moveTo>
                <a:cubicBezTo>
                  <a:pt x="1916" y="855"/>
                  <a:pt x="1916" y="855"/>
                  <a:pt x="1916" y="856"/>
                </a:cubicBezTo>
                <a:cubicBezTo>
                  <a:pt x="1916" y="856"/>
                  <a:pt x="1916" y="856"/>
                  <a:pt x="1915" y="857"/>
                </a:cubicBezTo>
                <a:cubicBezTo>
                  <a:pt x="1915" y="857"/>
                  <a:pt x="1915" y="857"/>
                  <a:pt x="1915" y="858"/>
                </a:cubicBezTo>
                <a:cubicBezTo>
                  <a:pt x="1915" y="858"/>
                  <a:pt x="1915" y="858"/>
                  <a:pt x="1917" y="857"/>
                </a:cubicBezTo>
                <a:cubicBezTo>
                  <a:pt x="1917" y="857"/>
                  <a:pt x="1917" y="857"/>
                  <a:pt x="1918" y="855"/>
                </a:cubicBezTo>
                <a:cubicBezTo>
                  <a:pt x="1918" y="855"/>
                  <a:pt x="1918" y="855"/>
                  <a:pt x="1917" y="856"/>
                </a:cubicBezTo>
                <a:cubicBezTo>
                  <a:pt x="1917" y="856"/>
                  <a:pt x="1917" y="856"/>
                  <a:pt x="1916" y="855"/>
                </a:cubicBezTo>
                <a:close/>
                <a:moveTo>
                  <a:pt x="1918" y="810"/>
                </a:moveTo>
                <a:cubicBezTo>
                  <a:pt x="1918" y="810"/>
                  <a:pt x="1918" y="810"/>
                  <a:pt x="1917" y="810"/>
                </a:cubicBezTo>
                <a:cubicBezTo>
                  <a:pt x="1917" y="810"/>
                  <a:pt x="1917" y="810"/>
                  <a:pt x="1916" y="811"/>
                </a:cubicBezTo>
                <a:cubicBezTo>
                  <a:pt x="1916" y="811"/>
                  <a:pt x="1916" y="811"/>
                  <a:pt x="1917" y="812"/>
                </a:cubicBezTo>
                <a:cubicBezTo>
                  <a:pt x="1917" y="812"/>
                  <a:pt x="1917" y="812"/>
                  <a:pt x="1918" y="811"/>
                </a:cubicBezTo>
                <a:cubicBezTo>
                  <a:pt x="1918" y="811"/>
                  <a:pt x="1918" y="811"/>
                  <a:pt x="1918" y="810"/>
                </a:cubicBezTo>
                <a:close/>
                <a:moveTo>
                  <a:pt x="1970" y="847"/>
                </a:moveTo>
                <a:cubicBezTo>
                  <a:pt x="1971" y="846"/>
                  <a:pt x="1971" y="846"/>
                  <a:pt x="1971" y="846"/>
                </a:cubicBezTo>
                <a:cubicBezTo>
                  <a:pt x="1970" y="846"/>
                  <a:pt x="1970" y="846"/>
                  <a:pt x="1970" y="846"/>
                </a:cubicBezTo>
                <a:cubicBezTo>
                  <a:pt x="1970" y="847"/>
                  <a:pt x="1970" y="847"/>
                  <a:pt x="1970" y="847"/>
                </a:cubicBezTo>
                <a:close/>
                <a:moveTo>
                  <a:pt x="1916" y="809"/>
                </a:moveTo>
                <a:cubicBezTo>
                  <a:pt x="1916" y="809"/>
                  <a:pt x="1916" y="809"/>
                  <a:pt x="1914" y="809"/>
                </a:cubicBezTo>
                <a:cubicBezTo>
                  <a:pt x="1914" y="809"/>
                  <a:pt x="1914" y="809"/>
                  <a:pt x="1913" y="810"/>
                </a:cubicBezTo>
                <a:cubicBezTo>
                  <a:pt x="1913" y="810"/>
                  <a:pt x="1913" y="810"/>
                  <a:pt x="1913" y="811"/>
                </a:cubicBezTo>
                <a:cubicBezTo>
                  <a:pt x="1913" y="811"/>
                  <a:pt x="1913" y="811"/>
                  <a:pt x="1914" y="812"/>
                </a:cubicBezTo>
                <a:cubicBezTo>
                  <a:pt x="1914" y="812"/>
                  <a:pt x="1914" y="812"/>
                  <a:pt x="1915" y="811"/>
                </a:cubicBezTo>
                <a:cubicBezTo>
                  <a:pt x="1915" y="811"/>
                  <a:pt x="1915" y="811"/>
                  <a:pt x="1916" y="812"/>
                </a:cubicBezTo>
                <a:cubicBezTo>
                  <a:pt x="1916" y="812"/>
                  <a:pt x="1916" y="812"/>
                  <a:pt x="1916" y="811"/>
                </a:cubicBezTo>
                <a:cubicBezTo>
                  <a:pt x="1916" y="811"/>
                  <a:pt x="1916" y="811"/>
                  <a:pt x="1916" y="810"/>
                </a:cubicBezTo>
                <a:cubicBezTo>
                  <a:pt x="1916" y="810"/>
                  <a:pt x="1916" y="810"/>
                  <a:pt x="1916" y="809"/>
                </a:cubicBezTo>
                <a:close/>
                <a:moveTo>
                  <a:pt x="1909" y="836"/>
                </a:moveTo>
                <a:cubicBezTo>
                  <a:pt x="1910" y="836"/>
                  <a:pt x="1910" y="836"/>
                  <a:pt x="1910" y="836"/>
                </a:cubicBezTo>
                <a:cubicBezTo>
                  <a:pt x="1911" y="835"/>
                  <a:pt x="1911" y="835"/>
                  <a:pt x="1911" y="835"/>
                </a:cubicBezTo>
                <a:cubicBezTo>
                  <a:pt x="1911" y="834"/>
                  <a:pt x="1911" y="834"/>
                  <a:pt x="1911" y="834"/>
                </a:cubicBezTo>
                <a:cubicBezTo>
                  <a:pt x="1912" y="833"/>
                  <a:pt x="1912" y="833"/>
                  <a:pt x="1912" y="833"/>
                </a:cubicBezTo>
                <a:cubicBezTo>
                  <a:pt x="1911" y="832"/>
                  <a:pt x="1911" y="832"/>
                  <a:pt x="1911" y="832"/>
                </a:cubicBezTo>
                <a:cubicBezTo>
                  <a:pt x="1910" y="832"/>
                  <a:pt x="1910" y="832"/>
                  <a:pt x="1910" y="832"/>
                </a:cubicBezTo>
                <a:cubicBezTo>
                  <a:pt x="1909" y="833"/>
                  <a:pt x="1909" y="833"/>
                  <a:pt x="1909" y="833"/>
                </a:cubicBezTo>
                <a:cubicBezTo>
                  <a:pt x="1910" y="834"/>
                  <a:pt x="1910" y="834"/>
                  <a:pt x="1910" y="834"/>
                </a:cubicBezTo>
                <a:cubicBezTo>
                  <a:pt x="1909" y="835"/>
                  <a:pt x="1909" y="835"/>
                  <a:pt x="1909" y="835"/>
                </a:cubicBezTo>
                <a:lnTo>
                  <a:pt x="1909" y="836"/>
                </a:lnTo>
                <a:close/>
                <a:moveTo>
                  <a:pt x="1906" y="835"/>
                </a:moveTo>
                <a:cubicBezTo>
                  <a:pt x="1906" y="837"/>
                  <a:pt x="1906" y="837"/>
                  <a:pt x="1906" y="837"/>
                </a:cubicBezTo>
                <a:cubicBezTo>
                  <a:pt x="1907" y="837"/>
                  <a:pt x="1907" y="837"/>
                  <a:pt x="1907" y="837"/>
                </a:cubicBezTo>
                <a:cubicBezTo>
                  <a:pt x="1907" y="836"/>
                  <a:pt x="1907" y="836"/>
                  <a:pt x="1907" y="836"/>
                </a:cubicBezTo>
                <a:cubicBezTo>
                  <a:pt x="1907" y="835"/>
                  <a:pt x="1907" y="835"/>
                  <a:pt x="1907" y="835"/>
                </a:cubicBezTo>
                <a:cubicBezTo>
                  <a:pt x="1906" y="834"/>
                  <a:pt x="1906" y="834"/>
                  <a:pt x="1906" y="834"/>
                </a:cubicBezTo>
                <a:cubicBezTo>
                  <a:pt x="1906" y="835"/>
                  <a:pt x="1906" y="835"/>
                  <a:pt x="1906" y="835"/>
                </a:cubicBezTo>
                <a:close/>
                <a:moveTo>
                  <a:pt x="1898" y="848"/>
                </a:moveTo>
                <a:cubicBezTo>
                  <a:pt x="1899" y="848"/>
                  <a:pt x="1899" y="848"/>
                  <a:pt x="1899" y="848"/>
                </a:cubicBezTo>
                <a:cubicBezTo>
                  <a:pt x="1898" y="847"/>
                  <a:pt x="1898" y="847"/>
                  <a:pt x="1898" y="847"/>
                </a:cubicBezTo>
                <a:cubicBezTo>
                  <a:pt x="1897" y="848"/>
                  <a:pt x="1897" y="848"/>
                  <a:pt x="1897" y="848"/>
                </a:cubicBezTo>
                <a:cubicBezTo>
                  <a:pt x="1898" y="848"/>
                  <a:pt x="1898" y="848"/>
                  <a:pt x="1898" y="848"/>
                </a:cubicBezTo>
                <a:close/>
                <a:moveTo>
                  <a:pt x="1872" y="856"/>
                </a:moveTo>
                <a:cubicBezTo>
                  <a:pt x="1872" y="856"/>
                  <a:pt x="1872" y="856"/>
                  <a:pt x="1870" y="855"/>
                </a:cubicBezTo>
                <a:cubicBezTo>
                  <a:pt x="1870" y="855"/>
                  <a:pt x="1870" y="855"/>
                  <a:pt x="1869" y="856"/>
                </a:cubicBezTo>
                <a:cubicBezTo>
                  <a:pt x="1869" y="856"/>
                  <a:pt x="1869" y="856"/>
                  <a:pt x="1869" y="858"/>
                </a:cubicBezTo>
                <a:cubicBezTo>
                  <a:pt x="1869" y="858"/>
                  <a:pt x="1869" y="858"/>
                  <a:pt x="1868" y="858"/>
                </a:cubicBezTo>
                <a:cubicBezTo>
                  <a:pt x="1868" y="858"/>
                  <a:pt x="1868" y="858"/>
                  <a:pt x="1867" y="858"/>
                </a:cubicBezTo>
                <a:cubicBezTo>
                  <a:pt x="1867" y="858"/>
                  <a:pt x="1867" y="858"/>
                  <a:pt x="1868" y="859"/>
                </a:cubicBezTo>
                <a:cubicBezTo>
                  <a:pt x="1868" y="859"/>
                  <a:pt x="1868" y="859"/>
                  <a:pt x="1870" y="859"/>
                </a:cubicBezTo>
                <a:cubicBezTo>
                  <a:pt x="1870" y="859"/>
                  <a:pt x="1870" y="859"/>
                  <a:pt x="1871" y="859"/>
                </a:cubicBezTo>
                <a:cubicBezTo>
                  <a:pt x="1871" y="859"/>
                  <a:pt x="1871" y="859"/>
                  <a:pt x="1872" y="859"/>
                </a:cubicBezTo>
                <a:cubicBezTo>
                  <a:pt x="1872" y="859"/>
                  <a:pt x="1872" y="859"/>
                  <a:pt x="1871" y="858"/>
                </a:cubicBezTo>
                <a:cubicBezTo>
                  <a:pt x="1871" y="858"/>
                  <a:pt x="1871" y="858"/>
                  <a:pt x="1872" y="857"/>
                </a:cubicBezTo>
                <a:cubicBezTo>
                  <a:pt x="1872" y="857"/>
                  <a:pt x="1872" y="857"/>
                  <a:pt x="1872" y="856"/>
                </a:cubicBezTo>
                <a:close/>
                <a:moveTo>
                  <a:pt x="1870" y="822"/>
                </a:moveTo>
                <a:cubicBezTo>
                  <a:pt x="1870" y="822"/>
                  <a:pt x="1870" y="822"/>
                  <a:pt x="1870" y="821"/>
                </a:cubicBezTo>
                <a:cubicBezTo>
                  <a:pt x="1870" y="821"/>
                  <a:pt x="1870" y="821"/>
                  <a:pt x="1871" y="821"/>
                </a:cubicBezTo>
                <a:cubicBezTo>
                  <a:pt x="1871" y="821"/>
                  <a:pt x="1871" y="821"/>
                  <a:pt x="1872" y="819"/>
                </a:cubicBezTo>
                <a:cubicBezTo>
                  <a:pt x="1872" y="819"/>
                  <a:pt x="1872" y="819"/>
                  <a:pt x="1872" y="818"/>
                </a:cubicBezTo>
                <a:cubicBezTo>
                  <a:pt x="1872" y="818"/>
                  <a:pt x="1872" y="818"/>
                  <a:pt x="1873" y="817"/>
                </a:cubicBezTo>
                <a:cubicBezTo>
                  <a:pt x="1873" y="817"/>
                  <a:pt x="1873" y="817"/>
                  <a:pt x="1873" y="816"/>
                </a:cubicBezTo>
                <a:cubicBezTo>
                  <a:pt x="1873" y="816"/>
                  <a:pt x="1873" y="816"/>
                  <a:pt x="1872" y="816"/>
                </a:cubicBezTo>
                <a:cubicBezTo>
                  <a:pt x="1872" y="816"/>
                  <a:pt x="1872" y="816"/>
                  <a:pt x="1871" y="816"/>
                </a:cubicBezTo>
                <a:cubicBezTo>
                  <a:pt x="1871" y="816"/>
                  <a:pt x="1871" y="816"/>
                  <a:pt x="1872" y="815"/>
                </a:cubicBezTo>
                <a:cubicBezTo>
                  <a:pt x="1872" y="815"/>
                  <a:pt x="1872" y="815"/>
                  <a:pt x="1872" y="814"/>
                </a:cubicBezTo>
                <a:cubicBezTo>
                  <a:pt x="1872" y="814"/>
                  <a:pt x="1872" y="814"/>
                  <a:pt x="1871" y="814"/>
                </a:cubicBezTo>
                <a:cubicBezTo>
                  <a:pt x="1871" y="814"/>
                  <a:pt x="1871" y="814"/>
                  <a:pt x="1871" y="813"/>
                </a:cubicBezTo>
                <a:cubicBezTo>
                  <a:pt x="1871" y="813"/>
                  <a:pt x="1871" y="813"/>
                  <a:pt x="1872" y="813"/>
                </a:cubicBezTo>
                <a:cubicBezTo>
                  <a:pt x="1872" y="813"/>
                  <a:pt x="1872" y="813"/>
                  <a:pt x="1873" y="812"/>
                </a:cubicBezTo>
                <a:cubicBezTo>
                  <a:pt x="1873" y="812"/>
                  <a:pt x="1873" y="812"/>
                  <a:pt x="1873" y="811"/>
                </a:cubicBezTo>
                <a:cubicBezTo>
                  <a:pt x="1873" y="811"/>
                  <a:pt x="1873" y="811"/>
                  <a:pt x="1874" y="810"/>
                </a:cubicBezTo>
                <a:cubicBezTo>
                  <a:pt x="1874" y="810"/>
                  <a:pt x="1874" y="810"/>
                  <a:pt x="1874" y="809"/>
                </a:cubicBezTo>
                <a:cubicBezTo>
                  <a:pt x="1874" y="809"/>
                  <a:pt x="1874" y="809"/>
                  <a:pt x="1874" y="808"/>
                </a:cubicBezTo>
                <a:cubicBezTo>
                  <a:pt x="1874" y="808"/>
                  <a:pt x="1874" y="808"/>
                  <a:pt x="1875" y="808"/>
                </a:cubicBezTo>
                <a:cubicBezTo>
                  <a:pt x="1875" y="808"/>
                  <a:pt x="1875" y="808"/>
                  <a:pt x="1875" y="809"/>
                </a:cubicBezTo>
                <a:cubicBezTo>
                  <a:pt x="1875" y="809"/>
                  <a:pt x="1875" y="809"/>
                  <a:pt x="1876" y="808"/>
                </a:cubicBezTo>
                <a:cubicBezTo>
                  <a:pt x="1876" y="808"/>
                  <a:pt x="1876" y="808"/>
                  <a:pt x="1877" y="807"/>
                </a:cubicBezTo>
                <a:cubicBezTo>
                  <a:pt x="1877" y="807"/>
                  <a:pt x="1877" y="807"/>
                  <a:pt x="1876" y="806"/>
                </a:cubicBezTo>
                <a:cubicBezTo>
                  <a:pt x="1876" y="806"/>
                  <a:pt x="1876" y="806"/>
                  <a:pt x="1878" y="804"/>
                </a:cubicBezTo>
                <a:cubicBezTo>
                  <a:pt x="1878" y="804"/>
                  <a:pt x="1878" y="804"/>
                  <a:pt x="1878" y="802"/>
                </a:cubicBezTo>
                <a:cubicBezTo>
                  <a:pt x="1878" y="802"/>
                  <a:pt x="1878" y="802"/>
                  <a:pt x="1879" y="801"/>
                </a:cubicBezTo>
                <a:cubicBezTo>
                  <a:pt x="1879" y="801"/>
                  <a:pt x="1879" y="801"/>
                  <a:pt x="1879" y="799"/>
                </a:cubicBezTo>
                <a:cubicBezTo>
                  <a:pt x="1879" y="799"/>
                  <a:pt x="1879" y="799"/>
                  <a:pt x="1880" y="798"/>
                </a:cubicBezTo>
                <a:cubicBezTo>
                  <a:pt x="1880" y="798"/>
                  <a:pt x="1880" y="798"/>
                  <a:pt x="1880" y="797"/>
                </a:cubicBezTo>
                <a:cubicBezTo>
                  <a:pt x="1880" y="797"/>
                  <a:pt x="1880" y="797"/>
                  <a:pt x="1881" y="796"/>
                </a:cubicBezTo>
                <a:cubicBezTo>
                  <a:pt x="1881" y="796"/>
                  <a:pt x="1881" y="796"/>
                  <a:pt x="1882" y="797"/>
                </a:cubicBezTo>
                <a:cubicBezTo>
                  <a:pt x="1882" y="797"/>
                  <a:pt x="1882" y="797"/>
                  <a:pt x="1882" y="796"/>
                </a:cubicBezTo>
                <a:cubicBezTo>
                  <a:pt x="1882" y="796"/>
                  <a:pt x="1882" y="796"/>
                  <a:pt x="1882" y="794"/>
                </a:cubicBezTo>
                <a:cubicBezTo>
                  <a:pt x="1882" y="794"/>
                  <a:pt x="1882" y="794"/>
                  <a:pt x="1884" y="796"/>
                </a:cubicBezTo>
                <a:cubicBezTo>
                  <a:pt x="1884" y="796"/>
                  <a:pt x="1884" y="796"/>
                  <a:pt x="1885" y="797"/>
                </a:cubicBezTo>
                <a:cubicBezTo>
                  <a:pt x="1885" y="797"/>
                  <a:pt x="1885" y="797"/>
                  <a:pt x="1886" y="796"/>
                </a:cubicBezTo>
                <a:cubicBezTo>
                  <a:pt x="1886" y="796"/>
                  <a:pt x="1886" y="796"/>
                  <a:pt x="1887" y="796"/>
                </a:cubicBezTo>
                <a:cubicBezTo>
                  <a:pt x="1887" y="796"/>
                  <a:pt x="1887" y="796"/>
                  <a:pt x="1888" y="796"/>
                </a:cubicBezTo>
                <a:cubicBezTo>
                  <a:pt x="1888" y="796"/>
                  <a:pt x="1888" y="796"/>
                  <a:pt x="1888" y="795"/>
                </a:cubicBezTo>
                <a:cubicBezTo>
                  <a:pt x="1888" y="795"/>
                  <a:pt x="1888" y="795"/>
                  <a:pt x="1887" y="794"/>
                </a:cubicBezTo>
                <a:cubicBezTo>
                  <a:pt x="1887" y="794"/>
                  <a:pt x="1887" y="794"/>
                  <a:pt x="1886" y="793"/>
                </a:cubicBezTo>
                <a:cubicBezTo>
                  <a:pt x="1886" y="793"/>
                  <a:pt x="1886" y="793"/>
                  <a:pt x="1885" y="793"/>
                </a:cubicBezTo>
                <a:cubicBezTo>
                  <a:pt x="1885" y="793"/>
                  <a:pt x="1885" y="793"/>
                  <a:pt x="1882" y="790"/>
                </a:cubicBezTo>
                <a:cubicBezTo>
                  <a:pt x="1882" y="790"/>
                  <a:pt x="1882" y="790"/>
                  <a:pt x="1881" y="790"/>
                </a:cubicBezTo>
                <a:cubicBezTo>
                  <a:pt x="1881" y="790"/>
                  <a:pt x="1881" y="790"/>
                  <a:pt x="1881" y="788"/>
                </a:cubicBezTo>
                <a:cubicBezTo>
                  <a:pt x="1881" y="788"/>
                  <a:pt x="1881" y="788"/>
                  <a:pt x="1880" y="788"/>
                </a:cubicBezTo>
                <a:cubicBezTo>
                  <a:pt x="1880" y="788"/>
                  <a:pt x="1880" y="788"/>
                  <a:pt x="1880" y="787"/>
                </a:cubicBezTo>
                <a:cubicBezTo>
                  <a:pt x="1880" y="787"/>
                  <a:pt x="1880" y="787"/>
                  <a:pt x="1882" y="787"/>
                </a:cubicBezTo>
                <a:cubicBezTo>
                  <a:pt x="1882" y="787"/>
                  <a:pt x="1882" y="787"/>
                  <a:pt x="1883" y="786"/>
                </a:cubicBezTo>
                <a:cubicBezTo>
                  <a:pt x="1883" y="786"/>
                  <a:pt x="1883" y="786"/>
                  <a:pt x="1882" y="785"/>
                </a:cubicBezTo>
                <a:cubicBezTo>
                  <a:pt x="1882" y="785"/>
                  <a:pt x="1882" y="785"/>
                  <a:pt x="1880" y="783"/>
                </a:cubicBezTo>
                <a:cubicBezTo>
                  <a:pt x="1880" y="783"/>
                  <a:pt x="1880" y="783"/>
                  <a:pt x="1879" y="781"/>
                </a:cubicBezTo>
                <a:cubicBezTo>
                  <a:pt x="1879" y="781"/>
                  <a:pt x="1879" y="781"/>
                  <a:pt x="1878" y="780"/>
                </a:cubicBezTo>
                <a:cubicBezTo>
                  <a:pt x="1878" y="780"/>
                  <a:pt x="1878" y="780"/>
                  <a:pt x="1879" y="779"/>
                </a:cubicBezTo>
                <a:cubicBezTo>
                  <a:pt x="1879" y="779"/>
                  <a:pt x="1879" y="779"/>
                  <a:pt x="1879" y="778"/>
                </a:cubicBezTo>
                <a:cubicBezTo>
                  <a:pt x="1879" y="778"/>
                  <a:pt x="1879" y="778"/>
                  <a:pt x="1878" y="777"/>
                </a:cubicBezTo>
                <a:cubicBezTo>
                  <a:pt x="1878" y="777"/>
                  <a:pt x="1878" y="777"/>
                  <a:pt x="1879" y="777"/>
                </a:cubicBezTo>
                <a:cubicBezTo>
                  <a:pt x="1880" y="778"/>
                  <a:pt x="1880" y="778"/>
                  <a:pt x="1880" y="778"/>
                </a:cubicBezTo>
                <a:cubicBezTo>
                  <a:pt x="1881" y="777"/>
                  <a:pt x="1881" y="777"/>
                  <a:pt x="1881" y="777"/>
                </a:cubicBezTo>
                <a:cubicBezTo>
                  <a:pt x="1881" y="777"/>
                  <a:pt x="1881" y="777"/>
                  <a:pt x="1880" y="775"/>
                </a:cubicBezTo>
                <a:cubicBezTo>
                  <a:pt x="1880" y="775"/>
                  <a:pt x="1880" y="775"/>
                  <a:pt x="1878" y="775"/>
                </a:cubicBezTo>
                <a:cubicBezTo>
                  <a:pt x="1878" y="775"/>
                  <a:pt x="1878" y="775"/>
                  <a:pt x="1879" y="774"/>
                </a:cubicBezTo>
                <a:cubicBezTo>
                  <a:pt x="1879" y="774"/>
                  <a:pt x="1879" y="774"/>
                  <a:pt x="1879" y="773"/>
                </a:cubicBezTo>
                <a:cubicBezTo>
                  <a:pt x="1880" y="772"/>
                  <a:pt x="1880" y="772"/>
                  <a:pt x="1880" y="772"/>
                </a:cubicBezTo>
                <a:cubicBezTo>
                  <a:pt x="1881" y="773"/>
                  <a:pt x="1881" y="773"/>
                  <a:pt x="1881" y="773"/>
                </a:cubicBezTo>
                <a:cubicBezTo>
                  <a:pt x="1882" y="774"/>
                  <a:pt x="1882" y="774"/>
                  <a:pt x="1882" y="774"/>
                </a:cubicBezTo>
                <a:cubicBezTo>
                  <a:pt x="1883" y="773"/>
                  <a:pt x="1883" y="773"/>
                  <a:pt x="1883" y="773"/>
                </a:cubicBezTo>
                <a:cubicBezTo>
                  <a:pt x="1885" y="773"/>
                  <a:pt x="1885" y="773"/>
                  <a:pt x="1885" y="773"/>
                </a:cubicBezTo>
                <a:cubicBezTo>
                  <a:pt x="1885" y="772"/>
                  <a:pt x="1885" y="772"/>
                  <a:pt x="1885" y="772"/>
                </a:cubicBezTo>
                <a:cubicBezTo>
                  <a:pt x="1883" y="771"/>
                  <a:pt x="1883" y="771"/>
                  <a:pt x="1883" y="771"/>
                </a:cubicBezTo>
                <a:cubicBezTo>
                  <a:pt x="1883" y="769"/>
                  <a:pt x="1883" y="769"/>
                  <a:pt x="1883" y="769"/>
                </a:cubicBezTo>
                <a:cubicBezTo>
                  <a:pt x="1884" y="768"/>
                  <a:pt x="1884" y="768"/>
                  <a:pt x="1884" y="768"/>
                </a:cubicBezTo>
                <a:cubicBezTo>
                  <a:pt x="1887" y="769"/>
                  <a:pt x="1887" y="769"/>
                  <a:pt x="1887" y="769"/>
                </a:cubicBezTo>
                <a:cubicBezTo>
                  <a:pt x="1889" y="768"/>
                  <a:pt x="1889" y="768"/>
                  <a:pt x="1889" y="768"/>
                </a:cubicBezTo>
                <a:cubicBezTo>
                  <a:pt x="1890" y="767"/>
                  <a:pt x="1890" y="767"/>
                  <a:pt x="1890" y="767"/>
                </a:cubicBezTo>
                <a:cubicBezTo>
                  <a:pt x="1890" y="766"/>
                  <a:pt x="1890" y="766"/>
                  <a:pt x="1890" y="766"/>
                </a:cubicBezTo>
                <a:cubicBezTo>
                  <a:pt x="1889" y="766"/>
                  <a:pt x="1889" y="766"/>
                  <a:pt x="1889" y="766"/>
                </a:cubicBezTo>
                <a:cubicBezTo>
                  <a:pt x="1887" y="766"/>
                  <a:pt x="1887" y="766"/>
                  <a:pt x="1887" y="766"/>
                </a:cubicBezTo>
                <a:cubicBezTo>
                  <a:pt x="1886" y="765"/>
                  <a:pt x="1886" y="765"/>
                  <a:pt x="1886" y="765"/>
                </a:cubicBezTo>
                <a:cubicBezTo>
                  <a:pt x="1885" y="765"/>
                  <a:pt x="1885" y="765"/>
                  <a:pt x="1885" y="765"/>
                </a:cubicBezTo>
                <a:cubicBezTo>
                  <a:pt x="1884" y="763"/>
                  <a:pt x="1884" y="763"/>
                  <a:pt x="1884" y="763"/>
                </a:cubicBezTo>
                <a:cubicBezTo>
                  <a:pt x="1883" y="763"/>
                  <a:pt x="1883" y="763"/>
                  <a:pt x="1883" y="763"/>
                </a:cubicBezTo>
                <a:cubicBezTo>
                  <a:pt x="1882" y="764"/>
                  <a:pt x="1882" y="764"/>
                  <a:pt x="1882" y="764"/>
                </a:cubicBezTo>
                <a:cubicBezTo>
                  <a:pt x="1881" y="764"/>
                  <a:pt x="1881" y="764"/>
                  <a:pt x="1881" y="764"/>
                </a:cubicBezTo>
                <a:cubicBezTo>
                  <a:pt x="1883" y="763"/>
                  <a:pt x="1883" y="763"/>
                  <a:pt x="1883" y="763"/>
                </a:cubicBezTo>
                <a:cubicBezTo>
                  <a:pt x="1882" y="762"/>
                  <a:pt x="1882" y="762"/>
                  <a:pt x="1882" y="762"/>
                </a:cubicBezTo>
                <a:cubicBezTo>
                  <a:pt x="1881" y="762"/>
                  <a:pt x="1881" y="762"/>
                  <a:pt x="1881" y="762"/>
                </a:cubicBezTo>
                <a:cubicBezTo>
                  <a:pt x="1880" y="763"/>
                  <a:pt x="1880" y="763"/>
                  <a:pt x="1880" y="763"/>
                </a:cubicBezTo>
                <a:cubicBezTo>
                  <a:pt x="1879" y="762"/>
                  <a:pt x="1879" y="762"/>
                  <a:pt x="1879" y="762"/>
                </a:cubicBezTo>
                <a:cubicBezTo>
                  <a:pt x="1879" y="761"/>
                  <a:pt x="1879" y="761"/>
                  <a:pt x="1879" y="761"/>
                </a:cubicBezTo>
                <a:cubicBezTo>
                  <a:pt x="1881" y="760"/>
                  <a:pt x="1881" y="760"/>
                  <a:pt x="1881" y="760"/>
                </a:cubicBezTo>
                <a:cubicBezTo>
                  <a:pt x="1880" y="759"/>
                  <a:pt x="1880" y="759"/>
                  <a:pt x="1880" y="759"/>
                </a:cubicBezTo>
                <a:cubicBezTo>
                  <a:pt x="1879" y="758"/>
                  <a:pt x="1879" y="758"/>
                  <a:pt x="1879" y="758"/>
                </a:cubicBezTo>
                <a:cubicBezTo>
                  <a:pt x="1878" y="759"/>
                  <a:pt x="1878" y="759"/>
                  <a:pt x="1878" y="759"/>
                </a:cubicBezTo>
                <a:cubicBezTo>
                  <a:pt x="1877" y="758"/>
                  <a:pt x="1877" y="758"/>
                  <a:pt x="1877" y="758"/>
                </a:cubicBezTo>
                <a:cubicBezTo>
                  <a:pt x="1877" y="756"/>
                  <a:pt x="1877" y="756"/>
                  <a:pt x="1877" y="756"/>
                </a:cubicBezTo>
                <a:cubicBezTo>
                  <a:pt x="1876" y="755"/>
                  <a:pt x="1876" y="755"/>
                  <a:pt x="1876" y="755"/>
                </a:cubicBezTo>
                <a:cubicBezTo>
                  <a:pt x="1875" y="755"/>
                  <a:pt x="1875" y="755"/>
                  <a:pt x="1875" y="755"/>
                </a:cubicBezTo>
                <a:cubicBezTo>
                  <a:pt x="1876" y="757"/>
                  <a:pt x="1876" y="757"/>
                  <a:pt x="1876" y="757"/>
                </a:cubicBezTo>
                <a:cubicBezTo>
                  <a:pt x="1874" y="758"/>
                  <a:pt x="1874" y="758"/>
                  <a:pt x="1874" y="758"/>
                </a:cubicBezTo>
                <a:cubicBezTo>
                  <a:pt x="1874" y="757"/>
                  <a:pt x="1874" y="757"/>
                  <a:pt x="1874" y="757"/>
                </a:cubicBezTo>
                <a:cubicBezTo>
                  <a:pt x="1874" y="756"/>
                  <a:pt x="1874" y="756"/>
                  <a:pt x="1874" y="756"/>
                </a:cubicBezTo>
                <a:cubicBezTo>
                  <a:pt x="1873" y="756"/>
                  <a:pt x="1873" y="756"/>
                  <a:pt x="1873" y="756"/>
                </a:cubicBezTo>
                <a:cubicBezTo>
                  <a:pt x="1872" y="758"/>
                  <a:pt x="1872" y="758"/>
                  <a:pt x="1872" y="758"/>
                </a:cubicBezTo>
                <a:cubicBezTo>
                  <a:pt x="1871" y="759"/>
                  <a:pt x="1871" y="759"/>
                  <a:pt x="1871" y="759"/>
                </a:cubicBezTo>
                <a:cubicBezTo>
                  <a:pt x="1870" y="762"/>
                  <a:pt x="1870" y="762"/>
                  <a:pt x="1870" y="762"/>
                </a:cubicBezTo>
                <a:cubicBezTo>
                  <a:pt x="1870" y="763"/>
                  <a:pt x="1870" y="763"/>
                  <a:pt x="1870" y="763"/>
                </a:cubicBezTo>
                <a:cubicBezTo>
                  <a:pt x="1868" y="766"/>
                  <a:pt x="1868" y="766"/>
                  <a:pt x="1868" y="766"/>
                </a:cubicBezTo>
                <a:cubicBezTo>
                  <a:pt x="1867" y="766"/>
                  <a:pt x="1867" y="766"/>
                  <a:pt x="1867" y="766"/>
                </a:cubicBezTo>
                <a:cubicBezTo>
                  <a:pt x="1865" y="766"/>
                  <a:pt x="1865" y="766"/>
                  <a:pt x="1865" y="766"/>
                </a:cubicBezTo>
                <a:cubicBezTo>
                  <a:pt x="1864" y="767"/>
                  <a:pt x="1864" y="767"/>
                  <a:pt x="1864" y="767"/>
                </a:cubicBezTo>
                <a:cubicBezTo>
                  <a:pt x="1865" y="767"/>
                  <a:pt x="1865" y="767"/>
                  <a:pt x="1865" y="767"/>
                </a:cubicBezTo>
                <a:cubicBezTo>
                  <a:pt x="1864" y="768"/>
                  <a:pt x="1864" y="768"/>
                  <a:pt x="1864" y="768"/>
                </a:cubicBezTo>
                <a:cubicBezTo>
                  <a:pt x="1865" y="768"/>
                  <a:pt x="1865" y="768"/>
                  <a:pt x="1865" y="768"/>
                </a:cubicBezTo>
                <a:cubicBezTo>
                  <a:pt x="1866" y="768"/>
                  <a:pt x="1866" y="768"/>
                  <a:pt x="1866" y="768"/>
                </a:cubicBezTo>
                <a:cubicBezTo>
                  <a:pt x="1865" y="769"/>
                  <a:pt x="1865" y="769"/>
                  <a:pt x="1865" y="769"/>
                </a:cubicBezTo>
                <a:cubicBezTo>
                  <a:pt x="1864" y="770"/>
                  <a:pt x="1864" y="770"/>
                  <a:pt x="1864" y="770"/>
                </a:cubicBezTo>
                <a:cubicBezTo>
                  <a:pt x="1864" y="769"/>
                  <a:pt x="1864" y="769"/>
                  <a:pt x="1864" y="769"/>
                </a:cubicBezTo>
                <a:cubicBezTo>
                  <a:pt x="1863" y="768"/>
                  <a:pt x="1863" y="768"/>
                  <a:pt x="1863" y="768"/>
                </a:cubicBezTo>
                <a:cubicBezTo>
                  <a:pt x="1862" y="768"/>
                  <a:pt x="1862" y="768"/>
                  <a:pt x="1862" y="768"/>
                </a:cubicBezTo>
                <a:cubicBezTo>
                  <a:pt x="1861" y="769"/>
                  <a:pt x="1861" y="769"/>
                  <a:pt x="1861" y="769"/>
                </a:cubicBezTo>
                <a:cubicBezTo>
                  <a:pt x="1858" y="770"/>
                  <a:pt x="1858" y="770"/>
                  <a:pt x="1858" y="770"/>
                </a:cubicBezTo>
                <a:cubicBezTo>
                  <a:pt x="1857" y="772"/>
                  <a:pt x="1857" y="772"/>
                  <a:pt x="1857" y="772"/>
                </a:cubicBezTo>
                <a:cubicBezTo>
                  <a:pt x="1857" y="773"/>
                  <a:pt x="1857" y="773"/>
                  <a:pt x="1857" y="773"/>
                </a:cubicBezTo>
                <a:cubicBezTo>
                  <a:pt x="1856" y="774"/>
                  <a:pt x="1856" y="774"/>
                  <a:pt x="1856" y="774"/>
                </a:cubicBezTo>
                <a:cubicBezTo>
                  <a:pt x="1855" y="776"/>
                  <a:pt x="1855" y="776"/>
                  <a:pt x="1855" y="776"/>
                </a:cubicBezTo>
                <a:cubicBezTo>
                  <a:pt x="1853" y="777"/>
                  <a:pt x="1853" y="777"/>
                  <a:pt x="1853" y="777"/>
                </a:cubicBezTo>
                <a:cubicBezTo>
                  <a:pt x="1853" y="779"/>
                  <a:pt x="1853" y="779"/>
                  <a:pt x="1853" y="779"/>
                </a:cubicBezTo>
                <a:cubicBezTo>
                  <a:pt x="1851" y="780"/>
                  <a:pt x="1851" y="780"/>
                  <a:pt x="1851" y="780"/>
                </a:cubicBezTo>
                <a:cubicBezTo>
                  <a:pt x="1850" y="782"/>
                  <a:pt x="1850" y="782"/>
                  <a:pt x="1850" y="782"/>
                </a:cubicBezTo>
                <a:cubicBezTo>
                  <a:pt x="1845" y="783"/>
                  <a:pt x="1845" y="783"/>
                  <a:pt x="1845" y="783"/>
                </a:cubicBezTo>
                <a:cubicBezTo>
                  <a:pt x="1844" y="783"/>
                  <a:pt x="1844" y="783"/>
                  <a:pt x="1844" y="783"/>
                </a:cubicBezTo>
                <a:cubicBezTo>
                  <a:pt x="1843" y="784"/>
                  <a:pt x="1843" y="784"/>
                  <a:pt x="1843" y="784"/>
                </a:cubicBezTo>
                <a:cubicBezTo>
                  <a:pt x="1842" y="784"/>
                  <a:pt x="1842" y="784"/>
                  <a:pt x="1842" y="784"/>
                </a:cubicBezTo>
                <a:cubicBezTo>
                  <a:pt x="1843" y="785"/>
                  <a:pt x="1843" y="785"/>
                  <a:pt x="1843" y="785"/>
                </a:cubicBezTo>
                <a:cubicBezTo>
                  <a:pt x="1844" y="785"/>
                  <a:pt x="1844" y="785"/>
                  <a:pt x="1844" y="785"/>
                </a:cubicBezTo>
                <a:cubicBezTo>
                  <a:pt x="1843" y="786"/>
                  <a:pt x="1843" y="786"/>
                  <a:pt x="1843" y="786"/>
                </a:cubicBezTo>
                <a:cubicBezTo>
                  <a:pt x="1842" y="786"/>
                  <a:pt x="1842" y="786"/>
                  <a:pt x="1842" y="786"/>
                </a:cubicBezTo>
                <a:cubicBezTo>
                  <a:pt x="1841" y="787"/>
                  <a:pt x="1841" y="787"/>
                  <a:pt x="1841" y="787"/>
                </a:cubicBezTo>
                <a:cubicBezTo>
                  <a:pt x="1841" y="788"/>
                  <a:pt x="1841" y="788"/>
                  <a:pt x="1841" y="788"/>
                </a:cubicBezTo>
                <a:cubicBezTo>
                  <a:pt x="1841" y="790"/>
                  <a:pt x="1841" y="790"/>
                  <a:pt x="1841" y="790"/>
                </a:cubicBezTo>
                <a:cubicBezTo>
                  <a:pt x="1840" y="791"/>
                  <a:pt x="1840" y="791"/>
                  <a:pt x="1840" y="791"/>
                </a:cubicBezTo>
                <a:cubicBezTo>
                  <a:pt x="1840" y="792"/>
                  <a:pt x="1840" y="792"/>
                  <a:pt x="1840" y="792"/>
                </a:cubicBezTo>
                <a:cubicBezTo>
                  <a:pt x="1837" y="792"/>
                  <a:pt x="1837" y="792"/>
                  <a:pt x="1837" y="792"/>
                </a:cubicBezTo>
                <a:cubicBezTo>
                  <a:pt x="1835" y="791"/>
                  <a:pt x="1835" y="791"/>
                  <a:pt x="1835" y="791"/>
                </a:cubicBezTo>
                <a:cubicBezTo>
                  <a:pt x="1833" y="791"/>
                  <a:pt x="1833" y="791"/>
                  <a:pt x="1833" y="791"/>
                </a:cubicBezTo>
                <a:cubicBezTo>
                  <a:pt x="1832" y="790"/>
                  <a:pt x="1832" y="790"/>
                  <a:pt x="1832" y="790"/>
                </a:cubicBezTo>
                <a:cubicBezTo>
                  <a:pt x="1831" y="789"/>
                  <a:pt x="1831" y="789"/>
                  <a:pt x="1831" y="789"/>
                </a:cubicBezTo>
                <a:cubicBezTo>
                  <a:pt x="1831" y="789"/>
                  <a:pt x="1831" y="789"/>
                  <a:pt x="1830" y="789"/>
                </a:cubicBezTo>
                <a:cubicBezTo>
                  <a:pt x="1830" y="789"/>
                  <a:pt x="1830" y="789"/>
                  <a:pt x="1829" y="790"/>
                </a:cubicBezTo>
                <a:cubicBezTo>
                  <a:pt x="1829" y="790"/>
                  <a:pt x="1829" y="790"/>
                  <a:pt x="1827" y="792"/>
                </a:cubicBezTo>
                <a:cubicBezTo>
                  <a:pt x="1827" y="792"/>
                  <a:pt x="1827" y="792"/>
                  <a:pt x="1826" y="794"/>
                </a:cubicBezTo>
                <a:cubicBezTo>
                  <a:pt x="1826" y="794"/>
                  <a:pt x="1826" y="794"/>
                  <a:pt x="1827" y="795"/>
                </a:cubicBezTo>
                <a:cubicBezTo>
                  <a:pt x="1827" y="795"/>
                  <a:pt x="1827" y="795"/>
                  <a:pt x="1827" y="796"/>
                </a:cubicBezTo>
                <a:cubicBezTo>
                  <a:pt x="1827" y="796"/>
                  <a:pt x="1827" y="796"/>
                  <a:pt x="1826" y="797"/>
                </a:cubicBezTo>
                <a:cubicBezTo>
                  <a:pt x="1826" y="797"/>
                  <a:pt x="1826" y="797"/>
                  <a:pt x="1826" y="799"/>
                </a:cubicBezTo>
                <a:cubicBezTo>
                  <a:pt x="1826" y="799"/>
                  <a:pt x="1826" y="799"/>
                  <a:pt x="1828" y="801"/>
                </a:cubicBezTo>
                <a:cubicBezTo>
                  <a:pt x="1828" y="801"/>
                  <a:pt x="1828" y="801"/>
                  <a:pt x="1828" y="802"/>
                </a:cubicBezTo>
                <a:cubicBezTo>
                  <a:pt x="1828" y="802"/>
                  <a:pt x="1828" y="802"/>
                  <a:pt x="1827" y="802"/>
                </a:cubicBezTo>
                <a:cubicBezTo>
                  <a:pt x="1827" y="802"/>
                  <a:pt x="1827" y="802"/>
                  <a:pt x="1828" y="804"/>
                </a:cubicBezTo>
                <a:cubicBezTo>
                  <a:pt x="1828" y="804"/>
                  <a:pt x="1828" y="804"/>
                  <a:pt x="1827" y="804"/>
                </a:cubicBezTo>
                <a:cubicBezTo>
                  <a:pt x="1827" y="804"/>
                  <a:pt x="1827" y="804"/>
                  <a:pt x="1828" y="805"/>
                </a:cubicBezTo>
                <a:cubicBezTo>
                  <a:pt x="1828" y="805"/>
                  <a:pt x="1828" y="805"/>
                  <a:pt x="1829" y="805"/>
                </a:cubicBezTo>
                <a:cubicBezTo>
                  <a:pt x="1829" y="805"/>
                  <a:pt x="1829" y="805"/>
                  <a:pt x="1829" y="804"/>
                </a:cubicBezTo>
                <a:cubicBezTo>
                  <a:pt x="1829" y="804"/>
                  <a:pt x="1829" y="804"/>
                  <a:pt x="1830" y="804"/>
                </a:cubicBezTo>
                <a:cubicBezTo>
                  <a:pt x="1830" y="804"/>
                  <a:pt x="1830" y="804"/>
                  <a:pt x="1832" y="804"/>
                </a:cubicBezTo>
                <a:cubicBezTo>
                  <a:pt x="1832" y="804"/>
                  <a:pt x="1832" y="804"/>
                  <a:pt x="1830" y="805"/>
                </a:cubicBezTo>
                <a:cubicBezTo>
                  <a:pt x="1830" y="805"/>
                  <a:pt x="1830" y="805"/>
                  <a:pt x="1829" y="805"/>
                </a:cubicBezTo>
                <a:cubicBezTo>
                  <a:pt x="1829" y="805"/>
                  <a:pt x="1829" y="805"/>
                  <a:pt x="1828" y="806"/>
                </a:cubicBezTo>
                <a:cubicBezTo>
                  <a:pt x="1828" y="806"/>
                  <a:pt x="1828" y="806"/>
                  <a:pt x="1829" y="806"/>
                </a:cubicBezTo>
                <a:cubicBezTo>
                  <a:pt x="1829" y="806"/>
                  <a:pt x="1829" y="806"/>
                  <a:pt x="1831" y="807"/>
                </a:cubicBezTo>
                <a:cubicBezTo>
                  <a:pt x="1831" y="807"/>
                  <a:pt x="1831" y="807"/>
                  <a:pt x="1833" y="809"/>
                </a:cubicBezTo>
                <a:cubicBezTo>
                  <a:pt x="1833" y="809"/>
                  <a:pt x="1833" y="809"/>
                  <a:pt x="1833" y="810"/>
                </a:cubicBezTo>
                <a:cubicBezTo>
                  <a:pt x="1833" y="810"/>
                  <a:pt x="1833" y="810"/>
                  <a:pt x="1833" y="811"/>
                </a:cubicBezTo>
                <a:cubicBezTo>
                  <a:pt x="1833" y="811"/>
                  <a:pt x="1833" y="811"/>
                  <a:pt x="1833" y="813"/>
                </a:cubicBezTo>
                <a:cubicBezTo>
                  <a:pt x="1833" y="813"/>
                  <a:pt x="1833" y="813"/>
                  <a:pt x="1832" y="813"/>
                </a:cubicBezTo>
                <a:cubicBezTo>
                  <a:pt x="1832" y="813"/>
                  <a:pt x="1832" y="813"/>
                  <a:pt x="1832" y="814"/>
                </a:cubicBezTo>
                <a:cubicBezTo>
                  <a:pt x="1832" y="814"/>
                  <a:pt x="1832" y="814"/>
                  <a:pt x="1833" y="815"/>
                </a:cubicBezTo>
                <a:cubicBezTo>
                  <a:pt x="1833" y="815"/>
                  <a:pt x="1833" y="815"/>
                  <a:pt x="1834" y="818"/>
                </a:cubicBezTo>
                <a:cubicBezTo>
                  <a:pt x="1834" y="818"/>
                  <a:pt x="1834" y="818"/>
                  <a:pt x="1834" y="819"/>
                </a:cubicBezTo>
                <a:cubicBezTo>
                  <a:pt x="1834" y="819"/>
                  <a:pt x="1834" y="819"/>
                  <a:pt x="1834" y="821"/>
                </a:cubicBezTo>
                <a:cubicBezTo>
                  <a:pt x="1834" y="821"/>
                  <a:pt x="1834" y="821"/>
                  <a:pt x="1835" y="821"/>
                </a:cubicBezTo>
                <a:cubicBezTo>
                  <a:pt x="1835" y="821"/>
                  <a:pt x="1835" y="821"/>
                  <a:pt x="1836" y="820"/>
                </a:cubicBezTo>
                <a:cubicBezTo>
                  <a:pt x="1836" y="820"/>
                  <a:pt x="1836" y="820"/>
                  <a:pt x="1836" y="821"/>
                </a:cubicBezTo>
                <a:cubicBezTo>
                  <a:pt x="1836" y="821"/>
                  <a:pt x="1836" y="821"/>
                  <a:pt x="1838" y="821"/>
                </a:cubicBezTo>
                <a:cubicBezTo>
                  <a:pt x="1838" y="821"/>
                  <a:pt x="1838" y="821"/>
                  <a:pt x="1839" y="821"/>
                </a:cubicBezTo>
                <a:cubicBezTo>
                  <a:pt x="1839" y="821"/>
                  <a:pt x="1839" y="821"/>
                  <a:pt x="1840" y="821"/>
                </a:cubicBezTo>
                <a:cubicBezTo>
                  <a:pt x="1840" y="821"/>
                  <a:pt x="1840" y="821"/>
                  <a:pt x="1841" y="820"/>
                </a:cubicBezTo>
                <a:cubicBezTo>
                  <a:pt x="1841" y="820"/>
                  <a:pt x="1841" y="820"/>
                  <a:pt x="1842" y="821"/>
                </a:cubicBezTo>
                <a:cubicBezTo>
                  <a:pt x="1842" y="821"/>
                  <a:pt x="1842" y="821"/>
                  <a:pt x="1843" y="820"/>
                </a:cubicBezTo>
                <a:cubicBezTo>
                  <a:pt x="1843" y="820"/>
                  <a:pt x="1843" y="820"/>
                  <a:pt x="1844" y="819"/>
                </a:cubicBezTo>
                <a:cubicBezTo>
                  <a:pt x="1844" y="819"/>
                  <a:pt x="1844" y="819"/>
                  <a:pt x="1844" y="820"/>
                </a:cubicBezTo>
                <a:cubicBezTo>
                  <a:pt x="1844" y="820"/>
                  <a:pt x="1844" y="820"/>
                  <a:pt x="1844" y="822"/>
                </a:cubicBezTo>
                <a:cubicBezTo>
                  <a:pt x="1844" y="822"/>
                  <a:pt x="1844" y="822"/>
                  <a:pt x="1844" y="824"/>
                </a:cubicBezTo>
                <a:cubicBezTo>
                  <a:pt x="1844" y="824"/>
                  <a:pt x="1844" y="824"/>
                  <a:pt x="1844" y="825"/>
                </a:cubicBezTo>
                <a:cubicBezTo>
                  <a:pt x="1844" y="825"/>
                  <a:pt x="1844" y="825"/>
                  <a:pt x="1845" y="825"/>
                </a:cubicBezTo>
                <a:cubicBezTo>
                  <a:pt x="1845" y="825"/>
                  <a:pt x="1845" y="825"/>
                  <a:pt x="1846" y="823"/>
                </a:cubicBezTo>
                <a:cubicBezTo>
                  <a:pt x="1846" y="823"/>
                  <a:pt x="1846" y="823"/>
                  <a:pt x="1847" y="823"/>
                </a:cubicBezTo>
                <a:cubicBezTo>
                  <a:pt x="1847" y="823"/>
                  <a:pt x="1847" y="823"/>
                  <a:pt x="1848" y="824"/>
                </a:cubicBezTo>
                <a:cubicBezTo>
                  <a:pt x="1848" y="824"/>
                  <a:pt x="1848" y="824"/>
                  <a:pt x="1849" y="824"/>
                </a:cubicBezTo>
                <a:cubicBezTo>
                  <a:pt x="1849" y="824"/>
                  <a:pt x="1849" y="824"/>
                  <a:pt x="1849" y="823"/>
                </a:cubicBezTo>
                <a:cubicBezTo>
                  <a:pt x="1849" y="823"/>
                  <a:pt x="1849" y="823"/>
                  <a:pt x="1851" y="823"/>
                </a:cubicBezTo>
                <a:cubicBezTo>
                  <a:pt x="1851" y="823"/>
                  <a:pt x="1851" y="823"/>
                  <a:pt x="1852" y="822"/>
                </a:cubicBezTo>
                <a:cubicBezTo>
                  <a:pt x="1852" y="822"/>
                  <a:pt x="1852" y="822"/>
                  <a:pt x="1853" y="822"/>
                </a:cubicBezTo>
                <a:cubicBezTo>
                  <a:pt x="1853" y="822"/>
                  <a:pt x="1853" y="822"/>
                  <a:pt x="1854" y="822"/>
                </a:cubicBezTo>
                <a:cubicBezTo>
                  <a:pt x="1854" y="822"/>
                  <a:pt x="1854" y="822"/>
                  <a:pt x="1855" y="822"/>
                </a:cubicBezTo>
                <a:cubicBezTo>
                  <a:pt x="1855" y="822"/>
                  <a:pt x="1855" y="822"/>
                  <a:pt x="1855" y="823"/>
                </a:cubicBezTo>
                <a:cubicBezTo>
                  <a:pt x="1855" y="823"/>
                  <a:pt x="1855" y="823"/>
                  <a:pt x="1855" y="824"/>
                </a:cubicBezTo>
                <a:cubicBezTo>
                  <a:pt x="1855" y="824"/>
                  <a:pt x="1855" y="824"/>
                  <a:pt x="1856" y="824"/>
                </a:cubicBezTo>
                <a:cubicBezTo>
                  <a:pt x="1856" y="824"/>
                  <a:pt x="1856" y="824"/>
                  <a:pt x="1856" y="823"/>
                </a:cubicBezTo>
                <a:cubicBezTo>
                  <a:pt x="1856" y="823"/>
                  <a:pt x="1856" y="823"/>
                  <a:pt x="1857" y="824"/>
                </a:cubicBezTo>
                <a:cubicBezTo>
                  <a:pt x="1857" y="824"/>
                  <a:pt x="1857" y="824"/>
                  <a:pt x="1858" y="824"/>
                </a:cubicBezTo>
                <a:cubicBezTo>
                  <a:pt x="1858" y="824"/>
                  <a:pt x="1858" y="824"/>
                  <a:pt x="1859" y="824"/>
                </a:cubicBezTo>
                <a:cubicBezTo>
                  <a:pt x="1859" y="824"/>
                  <a:pt x="1859" y="824"/>
                  <a:pt x="1860" y="824"/>
                </a:cubicBezTo>
                <a:cubicBezTo>
                  <a:pt x="1860" y="824"/>
                  <a:pt x="1860" y="824"/>
                  <a:pt x="1860" y="825"/>
                </a:cubicBezTo>
                <a:cubicBezTo>
                  <a:pt x="1860" y="825"/>
                  <a:pt x="1860" y="825"/>
                  <a:pt x="1861" y="826"/>
                </a:cubicBezTo>
                <a:cubicBezTo>
                  <a:pt x="1861" y="826"/>
                  <a:pt x="1861" y="826"/>
                  <a:pt x="1860" y="827"/>
                </a:cubicBezTo>
                <a:cubicBezTo>
                  <a:pt x="1860" y="827"/>
                  <a:pt x="1860" y="827"/>
                  <a:pt x="1861" y="828"/>
                </a:cubicBezTo>
                <a:cubicBezTo>
                  <a:pt x="1861" y="828"/>
                  <a:pt x="1861" y="828"/>
                  <a:pt x="1862" y="828"/>
                </a:cubicBezTo>
                <a:cubicBezTo>
                  <a:pt x="1862" y="828"/>
                  <a:pt x="1862" y="828"/>
                  <a:pt x="1865" y="827"/>
                </a:cubicBezTo>
                <a:cubicBezTo>
                  <a:pt x="1865" y="827"/>
                  <a:pt x="1865" y="827"/>
                  <a:pt x="1866" y="827"/>
                </a:cubicBezTo>
                <a:cubicBezTo>
                  <a:pt x="1866" y="827"/>
                  <a:pt x="1866" y="827"/>
                  <a:pt x="1869" y="825"/>
                </a:cubicBezTo>
                <a:cubicBezTo>
                  <a:pt x="1869" y="825"/>
                  <a:pt x="1869" y="825"/>
                  <a:pt x="1870" y="823"/>
                </a:cubicBezTo>
                <a:cubicBezTo>
                  <a:pt x="1870" y="823"/>
                  <a:pt x="1870" y="823"/>
                  <a:pt x="1870" y="822"/>
                </a:cubicBezTo>
                <a:close/>
                <a:moveTo>
                  <a:pt x="1905" y="804"/>
                </a:moveTo>
                <a:cubicBezTo>
                  <a:pt x="1905" y="804"/>
                  <a:pt x="1905" y="804"/>
                  <a:pt x="1906" y="805"/>
                </a:cubicBezTo>
                <a:cubicBezTo>
                  <a:pt x="1906" y="805"/>
                  <a:pt x="1906" y="805"/>
                  <a:pt x="1907" y="805"/>
                </a:cubicBezTo>
                <a:cubicBezTo>
                  <a:pt x="1907" y="805"/>
                  <a:pt x="1907" y="805"/>
                  <a:pt x="1906" y="804"/>
                </a:cubicBezTo>
                <a:cubicBezTo>
                  <a:pt x="1906" y="804"/>
                  <a:pt x="1906" y="804"/>
                  <a:pt x="1905" y="804"/>
                </a:cubicBezTo>
                <a:close/>
                <a:moveTo>
                  <a:pt x="1935" y="813"/>
                </a:moveTo>
                <a:cubicBezTo>
                  <a:pt x="1935" y="813"/>
                  <a:pt x="1935" y="813"/>
                  <a:pt x="1934" y="813"/>
                </a:cubicBezTo>
                <a:cubicBezTo>
                  <a:pt x="1934" y="813"/>
                  <a:pt x="1934" y="813"/>
                  <a:pt x="1931" y="813"/>
                </a:cubicBezTo>
                <a:cubicBezTo>
                  <a:pt x="1931" y="813"/>
                  <a:pt x="1931" y="813"/>
                  <a:pt x="1930" y="813"/>
                </a:cubicBezTo>
                <a:cubicBezTo>
                  <a:pt x="1930" y="813"/>
                  <a:pt x="1930" y="813"/>
                  <a:pt x="1929" y="813"/>
                </a:cubicBezTo>
                <a:cubicBezTo>
                  <a:pt x="1929" y="813"/>
                  <a:pt x="1929" y="813"/>
                  <a:pt x="1928" y="812"/>
                </a:cubicBezTo>
                <a:cubicBezTo>
                  <a:pt x="1928" y="812"/>
                  <a:pt x="1928" y="812"/>
                  <a:pt x="1927" y="813"/>
                </a:cubicBezTo>
                <a:cubicBezTo>
                  <a:pt x="1927" y="813"/>
                  <a:pt x="1927" y="813"/>
                  <a:pt x="1926" y="813"/>
                </a:cubicBezTo>
                <a:cubicBezTo>
                  <a:pt x="1926" y="813"/>
                  <a:pt x="1926" y="813"/>
                  <a:pt x="1925" y="812"/>
                </a:cubicBezTo>
                <a:cubicBezTo>
                  <a:pt x="1925" y="812"/>
                  <a:pt x="1925" y="812"/>
                  <a:pt x="1924" y="813"/>
                </a:cubicBezTo>
                <a:cubicBezTo>
                  <a:pt x="1924" y="813"/>
                  <a:pt x="1924" y="813"/>
                  <a:pt x="1923" y="812"/>
                </a:cubicBezTo>
                <a:cubicBezTo>
                  <a:pt x="1923" y="812"/>
                  <a:pt x="1923" y="812"/>
                  <a:pt x="1923" y="813"/>
                </a:cubicBezTo>
                <a:cubicBezTo>
                  <a:pt x="1923" y="813"/>
                  <a:pt x="1923" y="813"/>
                  <a:pt x="1923" y="814"/>
                </a:cubicBezTo>
                <a:cubicBezTo>
                  <a:pt x="1923" y="814"/>
                  <a:pt x="1923" y="814"/>
                  <a:pt x="1924" y="815"/>
                </a:cubicBezTo>
                <a:cubicBezTo>
                  <a:pt x="1924" y="815"/>
                  <a:pt x="1924" y="815"/>
                  <a:pt x="1926" y="814"/>
                </a:cubicBezTo>
                <a:cubicBezTo>
                  <a:pt x="1926" y="814"/>
                  <a:pt x="1926" y="814"/>
                  <a:pt x="1928" y="814"/>
                </a:cubicBezTo>
                <a:cubicBezTo>
                  <a:pt x="1928" y="814"/>
                  <a:pt x="1928" y="814"/>
                  <a:pt x="1929" y="814"/>
                </a:cubicBezTo>
                <a:cubicBezTo>
                  <a:pt x="1929" y="814"/>
                  <a:pt x="1929" y="814"/>
                  <a:pt x="1931" y="814"/>
                </a:cubicBezTo>
                <a:cubicBezTo>
                  <a:pt x="1931" y="814"/>
                  <a:pt x="1931" y="814"/>
                  <a:pt x="1934" y="814"/>
                </a:cubicBezTo>
                <a:cubicBezTo>
                  <a:pt x="1934" y="814"/>
                  <a:pt x="1934" y="814"/>
                  <a:pt x="1935" y="813"/>
                </a:cubicBezTo>
                <a:close/>
                <a:moveTo>
                  <a:pt x="2013" y="856"/>
                </a:moveTo>
                <a:cubicBezTo>
                  <a:pt x="2014" y="855"/>
                  <a:pt x="2014" y="855"/>
                  <a:pt x="2014" y="855"/>
                </a:cubicBezTo>
                <a:cubicBezTo>
                  <a:pt x="2013" y="854"/>
                  <a:pt x="2013" y="854"/>
                  <a:pt x="2013" y="854"/>
                </a:cubicBezTo>
                <a:cubicBezTo>
                  <a:pt x="2012" y="854"/>
                  <a:pt x="2012" y="854"/>
                  <a:pt x="2012" y="854"/>
                </a:cubicBezTo>
                <a:cubicBezTo>
                  <a:pt x="2012" y="855"/>
                  <a:pt x="2012" y="855"/>
                  <a:pt x="2012" y="855"/>
                </a:cubicBezTo>
                <a:cubicBezTo>
                  <a:pt x="2013" y="856"/>
                  <a:pt x="2013" y="856"/>
                  <a:pt x="2013" y="856"/>
                </a:cubicBezTo>
                <a:close/>
                <a:moveTo>
                  <a:pt x="1880" y="779"/>
                </a:moveTo>
                <a:cubicBezTo>
                  <a:pt x="1880" y="779"/>
                  <a:pt x="1880" y="779"/>
                  <a:pt x="1879" y="778"/>
                </a:cubicBezTo>
                <a:cubicBezTo>
                  <a:pt x="1879" y="778"/>
                  <a:pt x="1879" y="778"/>
                  <a:pt x="1880" y="780"/>
                </a:cubicBezTo>
                <a:cubicBezTo>
                  <a:pt x="1880" y="780"/>
                  <a:pt x="1880" y="780"/>
                  <a:pt x="1880" y="779"/>
                </a:cubicBezTo>
                <a:close/>
                <a:moveTo>
                  <a:pt x="1867" y="856"/>
                </a:moveTo>
                <a:cubicBezTo>
                  <a:pt x="1865" y="854"/>
                  <a:pt x="1865" y="854"/>
                  <a:pt x="1865" y="854"/>
                </a:cubicBezTo>
                <a:cubicBezTo>
                  <a:pt x="1864" y="854"/>
                  <a:pt x="1864" y="854"/>
                  <a:pt x="1864" y="854"/>
                </a:cubicBezTo>
                <a:cubicBezTo>
                  <a:pt x="1862" y="854"/>
                  <a:pt x="1862" y="854"/>
                  <a:pt x="1862" y="854"/>
                </a:cubicBezTo>
                <a:cubicBezTo>
                  <a:pt x="1860" y="854"/>
                  <a:pt x="1860" y="854"/>
                  <a:pt x="1860" y="854"/>
                </a:cubicBezTo>
                <a:cubicBezTo>
                  <a:pt x="1859" y="854"/>
                  <a:pt x="1859" y="854"/>
                  <a:pt x="1859" y="854"/>
                </a:cubicBezTo>
                <a:cubicBezTo>
                  <a:pt x="1859" y="855"/>
                  <a:pt x="1859" y="855"/>
                  <a:pt x="1859" y="855"/>
                </a:cubicBezTo>
                <a:cubicBezTo>
                  <a:pt x="1860" y="856"/>
                  <a:pt x="1860" y="856"/>
                  <a:pt x="1860" y="856"/>
                </a:cubicBezTo>
                <a:cubicBezTo>
                  <a:pt x="1861" y="856"/>
                  <a:pt x="1861" y="856"/>
                  <a:pt x="1861" y="856"/>
                </a:cubicBezTo>
                <a:cubicBezTo>
                  <a:pt x="1863" y="857"/>
                  <a:pt x="1863" y="857"/>
                  <a:pt x="1863" y="857"/>
                </a:cubicBezTo>
                <a:cubicBezTo>
                  <a:pt x="1863" y="858"/>
                  <a:pt x="1863" y="858"/>
                  <a:pt x="1863" y="858"/>
                </a:cubicBezTo>
                <a:cubicBezTo>
                  <a:pt x="1864" y="857"/>
                  <a:pt x="1864" y="857"/>
                  <a:pt x="1864" y="857"/>
                </a:cubicBezTo>
                <a:cubicBezTo>
                  <a:pt x="1865" y="857"/>
                  <a:pt x="1865" y="857"/>
                  <a:pt x="1865" y="857"/>
                </a:cubicBezTo>
                <a:cubicBezTo>
                  <a:pt x="1865" y="856"/>
                  <a:pt x="1865" y="856"/>
                  <a:pt x="1865" y="856"/>
                </a:cubicBezTo>
                <a:cubicBezTo>
                  <a:pt x="1866" y="856"/>
                  <a:pt x="1866" y="856"/>
                  <a:pt x="1866" y="856"/>
                </a:cubicBezTo>
                <a:cubicBezTo>
                  <a:pt x="1867" y="856"/>
                  <a:pt x="1867" y="856"/>
                  <a:pt x="1867" y="856"/>
                </a:cubicBezTo>
                <a:close/>
                <a:moveTo>
                  <a:pt x="1938" y="776"/>
                </a:moveTo>
                <a:cubicBezTo>
                  <a:pt x="1938" y="776"/>
                  <a:pt x="1938" y="776"/>
                  <a:pt x="1938" y="775"/>
                </a:cubicBezTo>
                <a:cubicBezTo>
                  <a:pt x="1938" y="775"/>
                  <a:pt x="1938" y="775"/>
                  <a:pt x="1937" y="775"/>
                </a:cubicBezTo>
                <a:lnTo>
                  <a:pt x="1938" y="776"/>
                </a:lnTo>
                <a:close/>
                <a:moveTo>
                  <a:pt x="1963" y="808"/>
                </a:moveTo>
                <a:cubicBezTo>
                  <a:pt x="1963" y="810"/>
                  <a:pt x="1963" y="810"/>
                  <a:pt x="1963" y="810"/>
                </a:cubicBezTo>
                <a:cubicBezTo>
                  <a:pt x="1965" y="810"/>
                  <a:pt x="1965" y="810"/>
                  <a:pt x="1965" y="810"/>
                </a:cubicBezTo>
                <a:cubicBezTo>
                  <a:pt x="1965" y="807"/>
                  <a:pt x="1965" y="807"/>
                  <a:pt x="1965" y="807"/>
                </a:cubicBezTo>
                <a:cubicBezTo>
                  <a:pt x="1963" y="808"/>
                  <a:pt x="1963" y="808"/>
                  <a:pt x="1963" y="808"/>
                </a:cubicBezTo>
                <a:close/>
                <a:moveTo>
                  <a:pt x="1955" y="844"/>
                </a:moveTo>
                <a:cubicBezTo>
                  <a:pt x="1954" y="845"/>
                  <a:pt x="1954" y="845"/>
                  <a:pt x="1954" y="845"/>
                </a:cubicBezTo>
                <a:cubicBezTo>
                  <a:pt x="1955" y="845"/>
                  <a:pt x="1955" y="845"/>
                  <a:pt x="1955" y="845"/>
                </a:cubicBezTo>
                <a:cubicBezTo>
                  <a:pt x="1955" y="844"/>
                  <a:pt x="1955" y="844"/>
                  <a:pt x="1955" y="844"/>
                </a:cubicBezTo>
                <a:close/>
                <a:moveTo>
                  <a:pt x="1957" y="853"/>
                </a:moveTo>
                <a:cubicBezTo>
                  <a:pt x="1957" y="853"/>
                  <a:pt x="1957" y="853"/>
                  <a:pt x="1956" y="852"/>
                </a:cubicBezTo>
                <a:cubicBezTo>
                  <a:pt x="1956" y="852"/>
                  <a:pt x="1956" y="852"/>
                  <a:pt x="1956" y="851"/>
                </a:cubicBezTo>
                <a:cubicBezTo>
                  <a:pt x="1956" y="851"/>
                  <a:pt x="1956" y="851"/>
                  <a:pt x="1955" y="852"/>
                </a:cubicBezTo>
                <a:cubicBezTo>
                  <a:pt x="1955" y="852"/>
                  <a:pt x="1955" y="852"/>
                  <a:pt x="1955" y="853"/>
                </a:cubicBezTo>
                <a:cubicBezTo>
                  <a:pt x="1955" y="853"/>
                  <a:pt x="1955" y="853"/>
                  <a:pt x="1956" y="853"/>
                </a:cubicBezTo>
                <a:cubicBezTo>
                  <a:pt x="1956" y="853"/>
                  <a:pt x="1956" y="853"/>
                  <a:pt x="1957" y="853"/>
                </a:cubicBezTo>
                <a:close/>
                <a:moveTo>
                  <a:pt x="1893" y="767"/>
                </a:moveTo>
                <a:cubicBezTo>
                  <a:pt x="1893" y="767"/>
                  <a:pt x="1893" y="767"/>
                  <a:pt x="1893" y="768"/>
                </a:cubicBezTo>
                <a:cubicBezTo>
                  <a:pt x="1893" y="768"/>
                  <a:pt x="1893" y="768"/>
                  <a:pt x="1895" y="768"/>
                </a:cubicBezTo>
                <a:cubicBezTo>
                  <a:pt x="1895" y="768"/>
                  <a:pt x="1895" y="768"/>
                  <a:pt x="1896" y="767"/>
                </a:cubicBezTo>
                <a:cubicBezTo>
                  <a:pt x="1896" y="767"/>
                  <a:pt x="1896" y="767"/>
                  <a:pt x="1896" y="766"/>
                </a:cubicBezTo>
                <a:cubicBezTo>
                  <a:pt x="1896" y="766"/>
                  <a:pt x="1896" y="766"/>
                  <a:pt x="1895" y="766"/>
                </a:cubicBezTo>
                <a:cubicBezTo>
                  <a:pt x="1895" y="766"/>
                  <a:pt x="1895" y="766"/>
                  <a:pt x="1893" y="767"/>
                </a:cubicBezTo>
                <a:close/>
                <a:moveTo>
                  <a:pt x="1925" y="856"/>
                </a:moveTo>
                <a:cubicBezTo>
                  <a:pt x="1926" y="855"/>
                  <a:pt x="1926" y="855"/>
                  <a:pt x="1926" y="855"/>
                </a:cubicBezTo>
                <a:cubicBezTo>
                  <a:pt x="1925" y="855"/>
                  <a:pt x="1925" y="855"/>
                  <a:pt x="1925" y="855"/>
                </a:cubicBezTo>
                <a:cubicBezTo>
                  <a:pt x="1924" y="855"/>
                  <a:pt x="1924" y="855"/>
                  <a:pt x="1924" y="855"/>
                </a:cubicBezTo>
                <a:cubicBezTo>
                  <a:pt x="1923" y="854"/>
                  <a:pt x="1923" y="854"/>
                  <a:pt x="1923" y="854"/>
                </a:cubicBezTo>
                <a:cubicBezTo>
                  <a:pt x="1922" y="855"/>
                  <a:pt x="1922" y="855"/>
                  <a:pt x="1922" y="855"/>
                </a:cubicBezTo>
                <a:cubicBezTo>
                  <a:pt x="1922" y="856"/>
                  <a:pt x="1922" y="856"/>
                  <a:pt x="1922" y="856"/>
                </a:cubicBezTo>
                <a:cubicBezTo>
                  <a:pt x="1923" y="857"/>
                  <a:pt x="1923" y="857"/>
                  <a:pt x="1923" y="857"/>
                </a:cubicBezTo>
                <a:cubicBezTo>
                  <a:pt x="1925" y="856"/>
                  <a:pt x="1925" y="856"/>
                  <a:pt x="1925" y="856"/>
                </a:cubicBezTo>
                <a:close/>
                <a:moveTo>
                  <a:pt x="1842" y="785"/>
                </a:moveTo>
                <a:cubicBezTo>
                  <a:pt x="1841" y="786"/>
                  <a:pt x="1841" y="786"/>
                  <a:pt x="1841" y="786"/>
                </a:cubicBezTo>
                <a:cubicBezTo>
                  <a:pt x="1842" y="786"/>
                  <a:pt x="1842" y="786"/>
                  <a:pt x="1842" y="786"/>
                </a:cubicBezTo>
                <a:cubicBezTo>
                  <a:pt x="1843" y="785"/>
                  <a:pt x="1843" y="785"/>
                  <a:pt x="1843" y="785"/>
                </a:cubicBezTo>
                <a:cubicBezTo>
                  <a:pt x="1842" y="785"/>
                  <a:pt x="1842" y="785"/>
                  <a:pt x="1842" y="785"/>
                </a:cubicBezTo>
                <a:close/>
                <a:moveTo>
                  <a:pt x="1877" y="754"/>
                </a:moveTo>
                <a:cubicBezTo>
                  <a:pt x="1877" y="753"/>
                  <a:pt x="1877" y="753"/>
                  <a:pt x="1877" y="753"/>
                </a:cubicBezTo>
                <a:cubicBezTo>
                  <a:pt x="1876" y="754"/>
                  <a:pt x="1876" y="754"/>
                  <a:pt x="1876" y="754"/>
                </a:cubicBezTo>
                <a:cubicBezTo>
                  <a:pt x="1877" y="754"/>
                  <a:pt x="1877" y="754"/>
                  <a:pt x="1877" y="754"/>
                </a:cubicBezTo>
                <a:close/>
                <a:moveTo>
                  <a:pt x="1769" y="764"/>
                </a:moveTo>
                <a:cubicBezTo>
                  <a:pt x="1770" y="766"/>
                  <a:pt x="1770" y="766"/>
                  <a:pt x="1770" y="766"/>
                </a:cubicBezTo>
                <a:cubicBezTo>
                  <a:pt x="1771" y="766"/>
                  <a:pt x="1771" y="766"/>
                  <a:pt x="1771" y="766"/>
                </a:cubicBezTo>
                <a:cubicBezTo>
                  <a:pt x="1771" y="765"/>
                  <a:pt x="1771" y="765"/>
                  <a:pt x="1771" y="765"/>
                </a:cubicBezTo>
                <a:cubicBezTo>
                  <a:pt x="1770" y="764"/>
                  <a:pt x="1770" y="764"/>
                  <a:pt x="1770" y="764"/>
                </a:cubicBezTo>
                <a:cubicBezTo>
                  <a:pt x="1769" y="764"/>
                  <a:pt x="1769" y="764"/>
                  <a:pt x="1769" y="764"/>
                </a:cubicBezTo>
                <a:close/>
                <a:moveTo>
                  <a:pt x="1793" y="735"/>
                </a:moveTo>
                <a:cubicBezTo>
                  <a:pt x="1794" y="735"/>
                  <a:pt x="1794" y="735"/>
                  <a:pt x="1794" y="735"/>
                </a:cubicBezTo>
                <a:cubicBezTo>
                  <a:pt x="1794" y="733"/>
                  <a:pt x="1794" y="733"/>
                  <a:pt x="1794" y="733"/>
                </a:cubicBezTo>
                <a:cubicBezTo>
                  <a:pt x="1793" y="732"/>
                  <a:pt x="1793" y="732"/>
                  <a:pt x="1793" y="732"/>
                </a:cubicBezTo>
                <a:cubicBezTo>
                  <a:pt x="1792" y="733"/>
                  <a:pt x="1792" y="733"/>
                  <a:pt x="1792" y="733"/>
                </a:cubicBezTo>
                <a:cubicBezTo>
                  <a:pt x="1793" y="734"/>
                  <a:pt x="1793" y="734"/>
                  <a:pt x="1793" y="734"/>
                </a:cubicBezTo>
                <a:cubicBezTo>
                  <a:pt x="1792" y="734"/>
                  <a:pt x="1792" y="734"/>
                  <a:pt x="1792" y="734"/>
                </a:cubicBezTo>
                <a:cubicBezTo>
                  <a:pt x="1793" y="735"/>
                  <a:pt x="1793" y="735"/>
                  <a:pt x="1793" y="735"/>
                </a:cubicBezTo>
                <a:close/>
                <a:moveTo>
                  <a:pt x="1780" y="722"/>
                </a:moveTo>
                <a:cubicBezTo>
                  <a:pt x="1781" y="723"/>
                  <a:pt x="1781" y="723"/>
                  <a:pt x="1781" y="723"/>
                </a:cubicBezTo>
                <a:cubicBezTo>
                  <a:pt x="1782" y="722"/>
                  <a:pt x="1782" y="722"/>
                  <a:pt x="1782" y="722"/>
                </a:cubicBezTo>
                <a:cubicBezTo>
                  <a:pt x="1780" y="721"/>
                  <a:pt x="1780" y="721"/>
                  <a:pt x="1780" y="721"/>
                </a:cubicBezTo>
                <a:cubicBezTo>
                  <a:pt x="1780" y="722"/>
                  <a:pt x="1780" y="722"/>
                  <a:pt x="1780" y="722"/>
                </a:cubicBezTo>
                <a:close/>
                <a:moveTo>
                  <a:pt x="1766" y="758"/>
                </a:moveTo>
                <a:cubicBezTo>
                  <a:pt x="1767" y="758"/>
                  <a:pt x="1767" y="758"/>
                  <a:pt x="1767" y="758"/>
                </a:cubicBezTo>
                <a:cubicBezTo>
                  <a:pt x="1767" y="757"/>
                  <a:pt x="1767" y="757"/>
                  <a:pt x="1767" y="757"/>
                </a:cubicBezTo>
                <a:cubicBezTo>
                  <a:pt x="1766" y="757"/>
                  <a:pt x="1766" y="757"/>
                  <a:pt x="1766" y="757"/>
                </a:cubicBezTo>
                <a:cubicBezTo>
                  <a:pt x="1766" y="758"/>
                  <a:pt x="1766" y="758"/>
                  <a:pt x="1766" y="758"/>
                </a:cubicBezTo>
                <a:close/>
                <a:moveTo>
                  <a:pt x="1768" y="736"/>
                </a:moveTo>
                <a:cubicBezTo>
                  <a:pt x="1767" y="737"/>
                  <a:pt x="1767" y="737"/>
                  <a:pt x="1767" y="737"/>
                </a:cubicBezTo>
                <a:cubicBezTo>
                  <a:pt x="1768" y="737"/>
                  <a:pt x="1768" y="737"/>
                  <a:pt x="1768" y="737"/>
                </a:cubicBezTo>
                <a:cubicBezTo>
                  <a:pt x="1768" y="736"/>
                  <a:pt x="1768" y="736"/>
                  <a:pt x="1768" y="736"/>
                </a:cubicBezTo>
                <a:close/>
                <a:moveTo>
                  <a:pt x="1758" y="749"/>
                </a:moveTo>
                <a:cubicBezTo>
                  <a:pt x="1758" y="748"/>
                  <a:pt x="1758" y="748"/>
                  <a:pt x="1758" y="748"/>
                </a:cubicBezTo>
                <a:cubicBezTo>
                  <a:pt x="1757" y="749"/>
                  <a:pt x="1757" y="749"/>
                  <a:pt x="1757" y="749"/>
                </a:cubicBezTo>
                <a:cubicBezTo>
                  <a:pt x="1758" y="749"/>
                  <a:pt x="1758" y="749"/>
                  <a:pt x="1758" y="749"/>
                </a:cubicBezTo>
                <a:close/>
                <a:moveTo>
                  <a:pt x="1767" y="739"/>
                </a:moveTo>
                <a:cubicBezTo>
                  <a:pt x="1768" y="740"/>
                  <a:pt x="1768" y="740"/>
                  <a:pt x="1768" y="740"/>
                </a:cubicBezTo>
                <a:cubicBezTo>
                  <a:pt x="1769" y="738"/>
                  <a:pt x="1769" y="738"/>
                  <a:pt x="1769" y="738"/>
                </a:cubicBezTo>
                <a:cubicBezTo>
                  <a:pt x="1768" y="738"/>
                  <a:pt x="1768" y="738"/>
                  <a:pt x="1768" y="738"/>
                </a:cubicBezTo>
                <a:cubicBezTo>
                  <a:pt x="1767" y="738"/>
                  <a:pt x="1767" y="738"/>
                  <a:pt x="1767" y="738"/>
                </a:cubicBezTo>
                <a:cubicBezTo>
                  <a:pt x="1767" y="739"/>
                  <a:pt x="1767" y="739"/>
                  <a:pt x="1767" y="739"/>
                </a:cubicBezTo>
                <a:close/>
                <a:moveTo>
                  <a:pt x="1721" y="677"/>
                </a:moveTo>
                <a:cubicBezTo>
                  <a:pt x="1722" y="678"/>
                  <a:pt x="1722" y="678"/>
                  <a:pt x="1722" y="678"/>
                </a:cubicBezTo>
                <a:cubicBezTo>
                  <a:pt x="1723" y="679"/>
                  <a:pt x="1723" y="679"/>
                  <a:pt x="1723" y="679"/>
                </a:cubicBezTo>
                <a:cubicBezTo>
                  <a:pt x="1723" y="678"/>
                  <a:pt x="1723" y="678"/>
                  <a:pt x="1723" y="678"/>
                </a:cubicBezTo>
                <a:cubicBezTo>
                  <a:pt x="1722" y="677"/>
                  <a:pt x="1722" y="677"/>
                  <a:pt x="1722" y="677"/>
                </a:cubicBezTo>
                <a:cubicBezTo>
                  <a:pt x="1721" y="677"/>
                  <a:pt x="1721" y="677"/>
                  <a:pt x="1721" y="677"/>
                </a:cubicBezTo>
                <a:close/>
                <a:moveTo>
                  <a:pt x="1739" y="694"/>
                </a:moveTo>
                <a:cubicBezTo>
                  <a:pt x="1739" y="694"/>
                  <a:pt x="1739" y="694"/>
                  <a:pt x="1736" y="696"/>
                </a:cubicBezTo>
                <a:cubicBezTo>
                  <a:pt x="1736" y="696"/>
                  <a:pt x="1736" y="696"/>
                  <a:pt x="1735" y="696"/>
                </a:cubicBezTo>
                <a:cubicBezTo>
                  <a:pt x="1735" y="696"/>
                  <a:pt x="1735" y="696"/>
                  <a:pt x="1734" y="696"/>
                </a:cubicBezTo>
                <a:cubicBezTo>
                  <a:pt x="1734" y="696"/>
                  <a:pt x="1734" y="696"/>
                  <a:pt x="1733" y="696"/>
                </a:cubicBezTo>
                <a:cubicBezTo>
                  <a:pt x="1733" y="696"/>
                  <a:pt x="1733" y="696"/>
                  <a:pt x="1732" y="695"/>
                </a:cubicBezTo>
                <a:cubicBezTo>
                  <a:pt x="1732" y="695"/>
                  <a:pt x="1732" y="695"/>
                  <a:pt x="1731" y="696"/>
                </a:cubicBezTo>
                <a:cubicBezTo>
                  <a:pt x="1731" y="696"/>
                  <a:pt x="1731" y="696"/>
                  <a:pt x="1731" y="697"/>
                </a:cubicBezTo>
                <a:cubicBezTo>
                  <a:pt x="1731" y="697"/>
                  <a:pt x="1731" y="697"/>
                  <a:pt x="1730" y="697"/>
                </a:cubicBezTo>
                <a:cubicBezTo>
                  <a:pt x="1730" y="697"/>
                  <a:pt x="1730" y="697"/>
                  <a:pt x="1730" y="695"/>
                </a:cubicBezTo>
                <a:cubicBezTo>
                  <a:pt x="1730" y="695"/>
                  <a:pt x="1730" y="695"/>
                  <a:pt x="1732" y="694"/>
                </a:cubicBezTo>
                <a:cubicBezTo>
                  <a:pt x="1732" y="694"/>
                  <a:pt x="1732" y="694"/>
                  <a:pt x="1732" y="692"/>
                </a:cubicBezTo>
                <a:cubicBezTo>
                  <a:pt x="1732" y="692"/>
                  <a:pt x="1732" y="692"/>
                  <a:pt x="1731" y="694"/>
                </a:cubicBezTo>
                <a:cubicBezTo>
                  <a:pt x="1731" y="694"/>
                  <a:pt x="1731" y="694"/>
                  <a:pt x="1730" y="695"/>
                </a:cubicBezTo>
                <a:cubicBezTo>
                  <a:pt x="1730" y="695"/>
                  <a:pt x="1730" y="695"/>
                  <a:pt x="1729" y="696"/>
                </a:cubicBezTo>
                <a:cubicBezTo>
                  <a:pt x="1729" y="696"/>
                  <a:pt x="1729" y="696"/>
                  <a:pt x="1728" y="696"/>
                </a:cubicBezTo>
                <a:cubicBezTo>
                  <a:pt x="1728" y="696"/>
                  <a:pt x="1728" y="696"/>
                  <a:pt x="1729" y="695"/>
                </a:cubicBezTo>
                <a:cubicBezTo>
                  <a:pt x="1729" y="695"/>
                  <a:pt x="1729" y="695"/>
                  <a:pt x="1728" y="694"/>
                </a:cubicBezTo>
                <a:cubicBezTo>
                  <a:pt x="1728" y="694"/>
                  <a:pt x="1728" y="694"/>
                  <a:pt x="1729" y="688"/>
                </a:cubicBezTo>
                <a:cubicBezTo>
                  <a:pt x="1729" y="688"/>
                  <a:pt x="1729" y="688"/>
                  <a:pt x="1731" y="687"/>
                </a:cubicBezTo>
                <a:cubicBezTo>
                  <a:pt x="1731" y="687"/>
                  <a:pt x="1731" y="687"/>
                  <a:pt x="1730" y="686"/>
                </a:cubicBezTo>
                <a:cubicBezTo>
                  <a:pt x="1730" y="686"/>
                  <a:pt x="1730" y="686"/>
                  <a:pt x="1729" y="684"/>
                </a:cubicBezTo>
                <a:cubicBezTo>
                  <a:pt x="1729" y="684"/>
                  <a:pt x="1729" y="684"/>
                  <a:pt x="1729" y="681"/>
                </a:cubicBezTo>
                <a:cubicBezTo>
                  <a:pt x="1729" y="681"/>
                  <a:pt x="1729" y="681"/>
                  <a:pt x="1728" y="681"/>
                </a:cubicBezTo>
                <a:cubicBezTo>
                  <a:pt x="1728" y="681"/>
                  <a:pt x="1728" y="681"/>
                  <a:pt x="1728" y="680"/>
                </a:cubicBezTo>
                <a:cubicBezTo>
                  <a:pt x="1728" y="680"/>
                  <a:pt x="1728" y="680"/>
                  <a:pt x="1727" y="679"/>
                </a:cubicBezTo>
                <a:cubicBezTo>
                  <a:pt x="1727" y="679"/>
                  <a:pt x="1727" y="679"/>
                  <a:pt x="1727" y="677"/>
                </a:cubicBezTo>
                <a:cubicBezTo>
                  <a:pt x="1727" y="677"/>
                  <a:pt x="1727" y="677"/>
                  <a:pt x="1726" y="676"/>
                </a:cubicBezTo>
                <a:cubicBezTo>
                  <a:pt x="1726" y="676"/>
                  <a:pt x="1726" y="676"/>
                  <a:pt x="1726" y="675"/>
                </a:cubicBezTo>
                <a:cubicBezTo>
                  <a:pt x="1726" y="675"/>
                  <a:pt x="1726" y="675"/>
                  <a:pt x="1726" y="674"/>
                </a:cubicBezTo>
                <a:cubicBezTo>
                  <a:pt x="1726" y="674"/>
                  <a:pt x="1726" y="674"/>
                  <a:pt x="1724" y="673"/>
                </a:cubicBezTo>
                <a:cubicBezTo>
                  <a:pt x="1724" y="673"/>
                  <a:pt x="1724" y="673"/>
                  <a:pt x="1725" y="674"/>
                </a:cubicBezTo>
                <a:cubicBezTo>
                  <a:pt x="1725" y="674"/>
                  <a:pt x="1725" y="674"/>
                  <a:pt x="1725" y="677"/>
                </a:cubicBezTo>
                <a:cubicBezTo>
                  <a:pt x="1725" y="677"/>
                  <a:pt x="1725" y="677"/>
                  <a:pt x="1723" y="676"/>
                </a:cubicBezTo>
                <a:cubicBezTo>
                  <a:pt x="1723" y="676"/>
                  <a:pt x="1723" y="676"/>
                  <a:pt x="1722" y="675"/>
                </a:cubicBezTo>
                <a:cubicBezTo>
                  <a:pt x="1722" y="675"/>
                  <a:pt x="1722" y="675"/>
                  <a:pt x="1721" y="674"/>
                </a:cubicBezTo>
                <a:cubicBezTo>
                  <a:pt x="1721" y="674"/>
                  <a:pt x="1721" y="674"/>
                  <a:pt x="1720" y="673"/>
                </a:cubicBezTo>
                <a:cubicBezTo>
                  <a:pt x="1720" y="673"/>
                  <a:pt x="1720" y="673"/>
                  <a:pt x="1720" y="672"/>
                </a:cubicBezTo>
                <a:cubicBezTo>
                  <a:pt x="1720" y="672"/>
                  <a:pt x="1720" y="672"/>
                  <a:pt x="1721" y="672"/>
                </a:cubicBezTo>
                <a:cubicBezTo>
                  <a:pt x="1721" y="672"/>
                  <a:pt x="1721" y="672"/>
                  <a:pt x="1722" y="673"/>
                </a:cubicBezTo>
                <a:cubicBezTo>
                  <a:pt x="1722" y="673"/>
                  <a:pt x="1722" y="673"/>
                  <a:pt x="1723" y="674"/>
                </a:cubicBezTo>
                <a:cubicBezTo>
                  <a:pt x="1723" y="674"/>
                  <a:pt x="1723" y="674"/>
                  <a:pt x="1723" y="673"/>
                </a:cubicBezTo>
                <a:cubicBezTo>
                  <a:pt x="1723" y="673"/>
                  <a:pt x="1723" y="673"/>
                  <a:pt x="1722" y="672"/>
                </a:cubicBezTo>
                <a:cubicBezTo>
                  <a:pt x="1722" y="672"/>
                  <a:pt x="1722" y="672"/>
                  <a:pt x="1723" y="672"/>
                </a:cubicBezTo>
                <a:cubicBezTo>
                  <a:pt x="1723" y="672"/>
                  <a:pt x="1723" y="672"/>
                  <a:pt x="1724" y="672"/>
                </a:cubicBezTo>
                <a:cubicBezTo>
                  <a:pt x="1724" y="672"/>
                  <a:pt x="1724" y="672"/>
                  <a:pt x="1724" y="671"/>
                </a:cubicBezTo>
                <a:cubicBezTo>
                  <a:pt x="1724" y="671"/>
                  <a:pt x="1724" y="671"/>
                  <a:pt x="1723" y="669"/>
                </a:cubicBezTo>
                <a:cubicBezTo>
                  <a:pt x="1723" y="669"/>
                  <a:pt x="1723" y="669"/>
                  <a:pt x="1721" y="669"/>
                </a:cubicBezTo>
                <a:cubicBezTo>
                  <a:pt x="1721" y="669"/>
                  <a:pt x="1721" y="669"/>
                  <a:pt x="1720" y="668"/>
                </a:cubicBezTo>
                <a:cubicBezTo>
                  <a:pt x="1720" y="668"/>
                  <a:pt x="1720" y="668"/>
                  <a:pt x="1719" y="668"/>
                </a:cubicBezTo>
                <a:cubicBezTo>
                  <a:pt x="1719" y="668"/>
                  <a:pt x="1719" y="668"/>
                  <a:pt x="1718" y="668"/>
                </a:cubicBezTo>
                <a:cubicBezTo>
                  <a:pt x="1718" y="668"/>
                  <a:pt x="1718" y="668"/>
                  <a:pt x="1718" y="667"/>
                </a:cubicBezTo>
                <a:cubicBezTo>
                  <a:pt x="1718" y="667"/>
                  <a:pt x="1718" y="667"/>
                  <a:pt x="1719" y="666"/>
                </a:cubicBezTo>
                <a:cubicBezTo>
                  <a:pt x="1719" y="666"/>
                  <a:pt x="1719" y="666"/>
                  <a:pt x="1717" y="666"/>
                </a:cubicBezTo>
                <a:cubicBezTo>
                  <a:pt x="1717" y="666"/>
                  <a:pt x="1717" y="666"/>
                  <a:pt x="1716" y="666"/>
                </a:cubicBezTo>
                <a:cubicBezTo>
                  <a:pt x="1716" y="666"/>
                  <a:pt x="1716" y="666"/>
                  <a:pt x="1717" y="667"/>
                </a:cubicBezTo>
                <a:cubicBezTo>
                  <a:pt x="1717" y="667"/>
                  <a:pt x="1717" y="667"/>
                  <a:pt x="1714" y="665"/>
                </a:cubicBezTo>
                <a:cubicBezTo>
                  <a:pt x="1714" y="665"/>
                  <a:pt x="1714" y="665"/>
                  <a:pt x="1714" y="663"/>
                </a:cubicBezTo>
                <a:cubicBezTo>
                  <a:pt x="1714" y="663"/>
                  <a:pt x="1714" y="663"/>
                  <a:pt x="1713" y="662"/>
                </a:cubicBezTo>
                <a:cubicBezTo>
                  <a:pt x="1713" y="664"/>
                  <a:pt x="1713" y="664"/>
                  <a:pt x="1713" y="664"/>
                </a:cubicBezTo>
                <a:cubicBezTo>
                  <a:pt x="1712" y="661"/>
                  <a:pt x="1712" y="661"/>
                  <a:pt x="1712" y="661"/>
                </a:cubicBezTo>
                <a:cubicBezTo>
                  <a:pt x="1711" y="660"/>
                  <a:pt x="1711" y="660"/>
                  <a:pt x="1711" y="660"/>
                </a:cubicBezTo>
                <a:cubicBezTo>
                  <a:pt x="1711" y="659"/>
                  <a:pt x="1711" y="659"/>
                  <a:pt x="1711" y="659"/>
                </a:cubicBezTo>
                <a:cubicBezTo>
                  <a:pt x="1711" y="658"/>
                  <a:pt x="1711" y="658"/>
                  <a:pt x="1711" y="658"/>
                </a:cubicBezTo>
                <a:cubicBezTo>
                  <a:pt x="1710" y="659"/>
                  <a:pt x="1710" y="659"/>
                  <a:pt x="1710" y="659"/>
                </a:cubicBezTo>
                <a:cubicBezTo>
                  <a:pt x="1710" y="658"/>
                  <a:pt x="1710" y="658"/>
                  <a:pt x="1710" y="658"/>
                </a:cubicBezTo>
                <a:cubicBezTo>
                  <a:pt x="1710" y="656"/>
                  <a:pt x="1710" y="656"/>
                  <a:pt x="1710" y="656"/>
                </a:cubicBezTo>
                <a:cubicBezTo>
                  <a:pt x="1710" y="655"/>
                  <a:pt x="1710" y="655"/>
                  <a:pt x="1710" y="655"/>
                </a:cubicBezTo>
                <a:cubicBezTo>
                  <a:pt x="1710" y="654"/>
                  <a:pt x="1710" y="654"/>
                  <a:pt x="1710" y="654"/>
                </a:cubicBezTo>
                <a:cubicBezTo>
                  <a:pt x="1709" y="653"/>
                  <a:pt x="1709" y="653"/>
                  <a:pt x="1709" y="653"/>
                </a:cubicBezTo>
                <a:cubicBezTo>
                  <a:pt x="1707" y="649"/>
                  <a:pt x="1707" y="649"/>
                  <a:pt x="1707" y="649"/>
                </a:cubicBezTo>
                <a:cubicBezTo>
                  <a:pt x="1706" y="649"/>
                  <a:pt x="1706" y="649"/>
                  <a:pt x="1706" y="649"/>
                </a:cubicBezTo>
                <a:cubicBezTo>
                  <a:pt x="1705" y="650"/>
                  <a:pt x="1705" y="650"/>
                  <a:pt x="1705" y="650"/>
                </a:cubicBezTo>
                <a:cubicBezTo>
                  <a:pt x="1703" y="649"/>
                  <a:pt x="1703" y="649"/>
                  <a:pt x="1703" y="649"/>
                </a:cubicBezTo>
                <a:cubicBezTo>
                  <a:pt x="1703" y="648"/>
                  <a:pt x="1703" y="648"/>
                  <a:pt x="1703" y="648"/>
                </a:cubicBezTo>
                <a:cubicBezTo>
                  <a:pt x="1702" y="648"/>
                  <a:pt x="1702" y="648"/>
                  <a:pt x="1702" y="648"/>
                </a:cubicBezTo>
                <a:cubicBezTo>
                  <a:pt x="1701" y="647"/>
                  <a:pt x="1701" y="647"/>
                  <a:pt x="1701" y="647"/>
                </a:cubicBezTo>
                <a:cubicBezTo>
                  <a:pt x="1700" y="646"/>
                  <a:pt x="1700" y="646"/>
                  <a:pt x="1700" y="646"/>
                </a:cubicBezTo>
                <a:cubicBezTo>
                  <a:pt x="1701" y="648"/>
                  <a:pt x="1701" y="648"/>
                  <a:pt x="1701" y="648"/>
                </a:cubicBezTo>
                <a:cubicBezTo>
                  <a:pt x="1701" y="649"/>
                  <a:pt x="1701" y="649"/>
                  <a:pt x="1701" y="649"/>
                </a:cubicBezTo>
                <a:cubicBezTo>
                  <a:pt x="1701" y="650"/>
                  <a:pt x="1701" y="650"/>
                  <a:pt x="1701" y="650"/>
                </a:cubicBezTo>
                <a:cubicBezTo>
                  <a:pt x="1702" y="652"/>
                  <a:pt x="1702" y="652"/>
                  <a:pt x="1702" y="652"/>
                </a:cubicBezTo>
                <a:cubicBezTo>
                  <a:pt x="1701" y="654"/>
                  <a:pt x="1701" y="654"/>
                  <a:pt x="1701" y="654"/>
                </a:cubicBezTo>
                <a:cubicBezTo>
                  <a:pt x="1700" y="654"/>
                  <a:pt x="1700" y="654"/>
                  <a:pt x="1700" y="654"/>
                </a:cubicBezTo>
                <a:cubicBezTo>
                  <a:pt x="1699" y="656"/>
                  <a:pt x="1699" y="656"/>
                  <a:pt x="1699" y="656"/>
                </a:cubicBezTo>
                <a:cubicBezTo>
                  <a:pt x="1698" y="655"/>
                  <a:pt x="1698" y="655"/>
                  <a:pt x="1698" y="655"/>
                </a:cubicBezTo>
                <a:cubicBezTo>
                  <a:pt x="1697" y="654"/>
                  <a:pt x="1697" y="654"/>
                  <a:pt x="1697" y="654"/>
                </a:cubicBezTo>
                <a:cubicBezTo>
                  <a:pt x="1698" y="652"/>
                  <a:pt x="1698" y="652"/>
                  <a:pt x="1698" y="652"/>
                </a:cubicBezTo>
                <a:cubicBezTo>
                  <a:pt x="1698" y="651"/>
                  <a:pt x="1698" y="651"/>
                  <a:pt x="1698" y="651"/>
                </a:cubicBezTo>
                <a:cubicBezTo>
                  <a:pt x="1697" y="652"/>
                  <a:pt x="1697" y="652"/>
                  <a:pt x="1697" y="652"/>
                </a:cubicBezTo>
                <a:cubicBezTo>
                  <a:pt x="1697" y="653"/>
                  <a:pt x="1697" y="653"/>
                  <a:pt x="1697" y="653"/>
                </a:cubicBezTo>
                <a:cubicBezTo>
                  <a:pt x="1697" y="654"/>
                  <a:pt x="1697" y="654"/>
                  <a:pt x="1697" y="654"/>
                </a:cubicBezTo>
                <a:cubicBezTo>
                  <a:pt x="1697" y="655"/>
                  <a:pt x="1697" y="655"/>
                  <a:pt x="1697" y="655"/>
                </a:cubicBezTo>
                <a:cubicBezTo>
                  <a:pt x="1697" y="656"/>
                  <a:pt x="1697" y="656"/>
                  <a:pt x="1697" y="656"/>
                </a:cubicBezTo>
                <a:cubicBezTo>
                  <a:pt x="1696" y="656"/>
                  <a:pt x="1696" y="656"/>
                  <a:pt x="1696" y="656"/>
                </a:cubicBezTo>
                <a:cubicBezTo>
                  <a:pt x="1695" y="656"/>
                  <a:pt x="1695" y="656"/>
                  <a:pt x="1695" y="656"/>
                </a:cubicBezTo>
                <a:cubicBezTo>
                  <a:pt x="1695" y="657"/>
                  <a:pt x="1695" y="657"/>
                  <a:pt x="1695" y="657"/>
                </a:cubicBezTo>
                <a:cubicBezTo>
                  <a:pt x="1694" y="657"/>
                  <a:pt x="1694" y="657"/>
                  <a:pt x="1694" y="657"/>
                </a:cubicBezTo>
                <a:cubicBezTo>
                  <a:pt x="1694" y="656"/>
                  <a:pt x="1694" y="656"/>
                  <a:pt x="1694" y="656"/>
                </a:cubicBezTo>
                <a:cubicBezTo>
                  <a:pt x="1693" y="655"/>
                  <a:pt x="1693" y="655"/>
                  <a:pt x="1693" y="655"/>
                </a:cubicBezTo>
                <a:cubicBezTo>
                  <a:pt x="1693" y="655"/>
                  <a:pt x="1693" y="655"/>
                  <a:pt x="1692" y="655"/>
                </a:cubicBezTo>
                <a:cubicBezTo>
                  <a:pt x="1692" y="655"/>
                  <a:pt x="1692" y="655"/>
                  <a:pt x="1693" y="657"/>
                </a:cubicBezTo>
                <a:cubicBezTo>
                  <a:pt x="1693" y="657"/>
                  <a:pt x="1693" y="657"/>
                  <a:pt x="1693" y="658"/>
                </a:cubicBezTo>
                <a:cubicBezTo>
                  <a:pt x="1693" y="658"/>
                  <a:pt x="1693" y="658"/>
                  <a:pt x="1692" y="657"/>
                </a:cubicBezTo>
                <a:cubicBezTo>
                  <a:pt x="1692" y="657"/>
                  <a:pt x="1692" y="657"/>
                  <a:pt x="1692" y="658"/>
                </a:cubicBezTo>
                <a:cubicBezTo>
                  <a:pt x="1692" y="658"/>
                  <a:pt x="1692" y="658"/>
                  <a:pt x="1691" y="657"/>
                </a:cubicBezTo>
                <a:cubicBezTo>
                  <a:pt x="1691" y="657"/>
                  <a:pt x="1691" y="657"/>
                  <a:pt x="1690" y="656"/>
                </a:cubicBezTo>
                <a:cubicBezTo>
                  <a:pt x="1690" y="656"/>
                  <a:pt x="1690" y="656"/>
                  <a:pt x="1689" y="656"/>
                </a:cubicBezTo>
                <a:cubicBezTo>
                  <a:pt x="1689" y="656"/>
                  <a:pt x="1689" y="656"/>
                  <a:pt x="1688" y="656"/>
                </a:cubicBezTo>
                <a:cubicBezTo>
                  <a:pt x="1688" y="656"/>
                  <a:pt x="1688" y="656"/>
                  <a:pt x="1688" y="657"/>
                </a:cubicBezTo>
                <a:cubicBezTo>
                  <a:pt x="1688" y="657"/>
                  <a:pt x="1688" y="657"/>
                  <a:pt x="1687" y="656"/>
                </a:cubicBezTo>
                <a:cubicBezTo>
                  <a:pt x="1687" y="656"/>
                  <a:pt x="1687" y="656"/>
                  <a:pt x="1687" y="655"/>
                </a:cubicBezTo>
                <a:cubicBezTo>
                  <a:pt x="1687" y="655"/>
                  <a:pt x="1687" y="655"/>
                  <a:pt x="1687" y="654"/>
                </a:cubicBezTo>
                <a:cubicBezTo>
                  <a:pt x="1687" y="654"/>
                  <a:pt x="1687" y="654"/>
                  <a:pt x="1686" y="654"/>
                </a:cubicBezTo>
                <a:cubicBezTo>
                  <a:pt x="1686" y="654"/>
                  <a:pt x="1686" y="654"/>
                  <a:pt x="1686" y="655"/>
                </a:cubicBezTo>
                <a:cubicBezTo>
                  <a:pt x="1686" y="655"/>
                  <a:pt x="1686" y="655"/>
                  <a:pt x="1686" y="656"/>
                </a:cubicBezTo>
                <a:cubicBezTo>
                  <a:pt x="1686" y="656"/>
                  <a:pt x="1686" y="656"/>
                  <a:pt x="1685" y="657"/>
                </a:cubicBezTo>
                <a:cubicBezTo>
                  <a:pt x="1685" y="657"/>
                  <a:pt x="1685" y="657"/>
                  <a:pt x="1681" y="659"/>
                </a:cubicBezTo>
                <a:cubicBezTo>
                  <a:pt x="1681" y="659"/>
                  <a:pt x="1681" y="659"/>
                  <a:pt x="1680" y="659"/>
                </a:cubicBezTo>
                <a:cubicBezTo>
                  <a:pt x="1680" y="659"/>
                  <a:pt x="1680" y="659"/>
                  <a:pt x="1680" y="660"/>
                </a:cubicBezTo>
                <a:cubicBezTo>
                  <a:pt x="1680" y="660"/>
                  <a:pt x="1680" y="660"/>
                  <a:pt x="1679" y="661"/>
                </a:cubicBezTo>
                <a:cubicBezTo>
                  <a:pt x="1679" y="661"/>
                  <a:pt x="1679" y="661"/>
                  <a:pt x="1680" y="662"/>
                </a:cubicBezTo>
                <a:cubicBezTo>
                  <a:pt x="1680" y="662"/>
                  <a:pt x="1680" y="662"/>
                  <a:pt x="1680" y="663"/>
                </a:cubicBezTo>
                <a:cubicBezTo>
                  <a:pt x="1680" y="663"/>
                  <a:pt x="1680" y="663"/>
                  <a:pt x="1680" y="664"/>
                </a:cubicBezTo>
                <a:cubicBezTo>
                  <a:pt x="1680" y="664"/>
                  <a:pt x="1680" y="664"/>
                  <a:pt x="1679" y="665"/>
                </a:cubicBezTo>
                <a:cubicBezTo>
                  <a:pt x="1679" y="665"/>
                  <a:pt x="1679" y="665"/>
                  <a:pt x="1679" y="666"/>
                </a:cubicBezTo>
                <a:cubicBezTo>
                  <a:pt x="1679" y="666"/>
                  <a:pt x="1679" y="666"/>
                  <a:pt x="1678" y="667"/>
                </a:cubicBezTo>
                <a:cubicBezTo>
                  <a:pt x="1678" y="667"/>
                  <a:pt x="1678" y="667"/>
                  <a:pt x="1676" y="669"/>
                </a:cubicBezTo>
                <a:cubicBezTo>
                  <a:pt x="1676" y="669"/>
                  <a:pt x="1676" y="669"/>
                  <a:pt x="1676" y="670"/>
                </a:cubicBezTo>
                <a:cubicBezTo>
                  <a:pt x="1676" y="670"/>
                  <a:pt x="1676" y="670"/>
                  <a:pt x="1673" y="671"/>
                </a:cubicBezTo>
                <a:cubicBezTo>
                  <a:pt x="1673" y="671"/>
                  <a:pt x="1673" y="671"/>
                  <a:pt x="1672" y="671"/>
                </a:cubicBezTo>
                <a:cubicBezTo>
                  <a:pt x="1672" y="671"/>
                  <a:pt x="1672" y="671"/>
                  <a:pt x="1672" y="670"/>
                </a:cubicBezTo>
                <a:cubicBezTo>
                  <a:pt x="1672" y="670"/>
                  <a:pt x="1672" y="670"/>
                  <a:pt x="1671" y="670"/>
                </a:cubicBezTo>
                <a:cubicBezTo>
                  <a:pt x="1671" y="670"/>
                  <a:pt x="1671" y="670"/>
                  <a:pt x="1670" y="671"/>
                </a:cubicBezTo>
                <a:cubicBezTo>
                  <a:pt x="1670" y="671"/>
                  <a:pt x="1670" y="671"/>
                  <a:pt x="1669" y="673"/>
                </a:cubicBezTo>
                <a:cubicBezTo>
                  <a:pt x="1669" y="673"/>
                  <a:pt x="1669" y="673"/>
                  <a:pt x="1670" y="672"/>
                </a:cubicBezTo>
                <a:cubicBezTo>
                  <a:pt x="1670" y="672"/>
                  <a:pt x="1670" y="672"/>
                  <a:pt x="1671" y="672"/>
                </a:cubicBezTo>
                <a:cubicBezTo>
                  <a:pt x="1671" y="672"/>
                  <a:pt x="1671" y="672"/>
                  <a:pt x="1667" y="676"/>
                </a:cubicBezTo>
                <a:cubicBezTo>
                  <a:pt x="1667" y="676"/>
                  <a:pt x="1667" y="676"/>
                  <a:pt x="1666" y="679"/>
                </a:cubicBezTo>
                <a:cubicBezTo>
                  <a:pt x="1666" y="679"/>
                  <a:pt x="1666" y="679"/>
                  <a:pt x="1660" y="683"/>
                </a:cubicBezTo>
                <a:cubicBezTo>
                  <a:pt x="1660" y="683"/>
                  <a:pt x="1660" y="683"/>
                  <a:pt x="1659" y="685"/>
                </a:cubicBezTo>
                <a:cubicBezTo>
                  <a:pt x="1659" y="685"/>
                  <a:pt x="1659" y="685"/>
                  <a:pt x="1658" y="686"/>
                </a:cubicBezTo>
                <a:cubicBezTo>
                  <a:pt x="1658" y="686"/>
                  <a:pt x="1658" y="686"/>
                  <a:pt x="1656" y="687"/>
                </a:cubicBezTo>
                <a:cubicBezTo>
                  <a:pt x="1656" y="687"/>
                  <a:pt x="1656" y="687"/>
                  <a:pt x="1654" y="689"/>
                </a:cubicBezTo>
                <a:cubicBezTo>
                  <a:pt x="1654" y="689"/>
                  <a:pt x="1654" y="689"/>
                  <a:pt x="1654" y="690"/>
                </a:cubicBezTo>
                <a:cubicBezTo>
                  <a:pt x="1654" y="690"/>
                  <a:pt x="1654" y="690"/>
                  <a:pt x="1654" y="691"/>
                </a:cubicBezTo>
                <a:cubicBezTo>
                  <a:pt x="1654" y="691"/>
                  <a:pt x="1654" y="691"/>
                  <a:pt x="1653" y="693"/>
                </a:cubicBezTo>
                <a:cubicBezTo>
                  <a:pt x="1653" y="693"/>
                  <a:pt x="1653" y="693"/>
                  <a:pt x="1652" y="694"/>
                </a:cubicBezTo>
                <a:cubicBezTo>
                  <a:pt x="1652" y="694"/>
                  <a:pt x="1652" y="694"/>
                  <a:pt x="1649" y="693"/>
                </a:cubicBezTo>
                <a:cubicBezTo>
                  <a:pt x="1649" y="693"/>
                  <a:pt x="1649" y="693"/>
                  <a:pt x="1648" y="694"/>
                </a:cubicBezTo>
                <a:cubicBezTo>
                  <a:pt x="1648" y="694"/>
                  <a:pt x="1648" y="694"/>
                  <a:pt x="1648" y="696"/>
                </a:cubicBezTo>
                <a:cubicBezTo>
                  <a:pt x="1648" y="696"/>
                  <a:pt x="1648" y="696"/>
                  <a:pt x="1646" y="698"/>
                </a:cubicBezTo>
                <a:cubicBezTo>
                  <a:pt x="1646" y="698"/>
                  <a:pt x="1646" y="698"/>
                  <a:pt x="1645" y="698"/>
                </a:cubicBezTo>
                <a:cubicBezTo>
                  <a:pt x="1645" y="698"/>
                  <a:pt x="1645" y="698"/>
                  <a:pt x="1644" y="697"/>
                </a:cubicBezTo>
                <a:cubicBezTo>
                  <a:pt x="1644" y="697"/>
                  <a:pt x="1644" y="697"/>
                  <a:pt x="1642" y="699"/>
                </a:cubicBezTo>
                <a:cubicBezTo>
                  <a:pt x="1642" y="699"/>
                  <a:pt x="1642" y="699"/>
                  <a:pt x="1641" y="700"/>
                </a:cubicBezTo>
                <a:cubicBezTo>
                  <a:pt x="1641" y="700"/>
                  <a:pt x="1641" y="700"/>
                  <a:pt x="1641" y="702"/>
                </a:cubicBezTo>
                <a:cubicBezTo>
                  <a:pt x="1641" y="702"/>
                  <a:pt x="1641" y="702"/>
                  <a:pt x="1642" y="705"/>
                </a:cubicBezTo>
                <a:cubicBezTo>
                  <a:pt x="1642" y="705"/>
                  <a:pt x="1642" y="705"/>
                  <a:pt x="1641" y="707"/>
                </a:cubicBezTo>
                <a:cubicBezTo>
                  <a:pt x="1641" y="707"/>
                  <a:pt x="1641" y="707"/>
                  <a:pt x="1641" y="708"/>
                </a:cubicBezTo>
                <a:cubicBezTo>
                  <a:pt x="1641" y="708"/>
                  <a:pt x="1641" y="708"/>
                  <a:pt x="1641" y="713"/>
                </a:cubicBezTo>
                <a:cubicBezTo>
                  <a:pt x="1641" y="713"/>
                  <a:pt x="1641" y="713"/>
                  <a:pt x="1643" y="714"/>
                </a:cubicBezTo>
                <a:cubicBezTo>
                  <a:pt x="1643" y="714"/>
                  <a:pt x="1643" y="714"/>
                  <a:pt x="1643" y="717"/>
                </a:cubicBezTo>
                <a:cubicBezTo>
                  <a:pt x="1643" y="717"/>
                  <a:pt x="1643" y="717"/>
                  <a:pt x="1642" y="721"/>
                </a:cubicBezTo>
                <a:cubicBezTo>
                  <a:pt x="1642" y="721"/>
                  <a:pt x="1642" y="721"/>
                  <a:pt x="1640" y="724"/>
                </a:cubicBezTo>
                <a:cubicBezTo>
                  <a:pt x="1640" y="724"/>
                  <a:pt x="1640" y="724"/>
                  <a:pt x="1640" y="726"/>
                </a:cubicBezTo>
                <a:cubicBezTo>
                  <a:pt x="1640" y="726"/>
                  <a:pt x="1640" y="726"/>
                  <a:pt x="1641" y="727"/>
                </a:cubicBezTo>
                <a:cubicBezTo>
                  <a:pt x="1641" y="727"/>
                  <a:pt x="1641" y="727"/>
                  <a:pt x="1641" y="732"/>
                </a:cubicBezTo>
                <a:cubicBezTo>
                  <a:pt x="1641" y="732"/>
                  <a:pt x="1641" y="732"/>
                  <a:pt x="1641" y="734"/>
                </a:cubicBezTo>
                <a:cubicBezTo>
                  <a:pt x="1641" y="734"/>
                  <a:pt x="1641" y="734"/>
                  <a:pt x="1640" y="734"/>
                </a:cubicBezTo>
                <a:cubicBezTo>
                  <a:pt x="1640" y="734"/>
                  <a:pt x="1640" y="734"/>
                  <a:pt x="1639" y="734"/>
                </a:cubicBezTo>
                <a:cubicBezTo>
                  <a:pt x="1639" y="734"/>
                  <a:pt x="1639" y="734"/>
                  <a:pt x="1638" y="734"/>
                </a:cubicBezTo>
                <a:cubicBezTo>
                  <a:pt x="1638" y="734"/>
                  <a:pt x="1638" y="734"/>
                  <a:pt x="1637" y="735"/>
                </a:cubicBezTo>
                <a:cubicBezTo>
                  <a:pt x="1637" y="735"/>
                  <a:pt x="1637" y="735"/>
                  <a:pt x="1637" y="736"/>
                </a:cubicBezTo>
                <a:cubicBezTo>
                  <a:pt x="1637" y="736"/>
                  <a:pt x="1637" y="736"/>
                  <a:pt x="1636" y="738"/>
                </a:cubicBezTo>
                <a:cubicBezTo>
                  <a:pt x="1636" y="738"/>
                  <a:pt x="1636" y="738"/>
                  <a:pt x="1635" y="739"/>
                </a:cubicBezTo>
                <a:cubicBezTo>
                  <a:pt x="1635" y="739"/>
                  <a:pt x="1635" y="739"/>
                  <a:pt x="1635" y="740"/>
                </a:cubicBezTo>
                <a:cubicBezTo>
                  <a:pt x="1635" y="740"/>
                  <a:pt x="1635" y="740"/>
                  <a:pt x="1637" y="741"/>
                </a:cubicBezTo>
                <a:cubicBezTo>
                  <a:pt x="1637" y="741"/>
                  <a:pt x="1637" y="741"/>
                  <a:pt x="1636" y="741"/>
                </a:cubicBezTo>
                <a:cubicBezTo>
                  <a:pt x="1636" y="741"/>
                  <a:pt x="1636" y="741"/>
                  <a:pt x="1634" y="742"/>
                </a:cubicBezTo>
                <a:cubicBezTo>
                  <a:pt x="1634" y="742"/>
                  <a:pt x="1634" y="742"/>
                  <a:pt x="1633" y="741"/>
                </a:cubicBezTo>
                <a:cubicBezTo>
                  <a:pt x="1633" y="741"/>
                  <a:pt x="1633" y="741"/>
                  <a:pt x="1631" y="742"/>
                </a:cubicBezTo>
                <a:cubicBezTo>
                  <a:pt x="1631" y="742"/>
                  <a:pt x="1631" y="742"/>
                  <a:pt x="1630" y="744"/>
                </a:cubicBezTo>
                <a:cubicBezTo>
                  <a:pt x="1630" y="744"/>
                  <a:pt x="1630" y="744"/>
                  <a:pt x="1630" y="745"/>
                </a:cubicBezTo>
                <a:cubicBezTo>
                  <a:pt x="1630" y="745"/>
                  <a:pt x="1630" y="745"/>
                  <a:pt x="1630" y="747"/>
                </a:cubicBezTo>
                <a:cubicBezTo>
                  <a:pt x="1630" y="747"/>
                  <a:pt x="1630" y="747"/>
                  <a:pt x="1627" y="748"/>
                </a:cubicBezTo>
                <a:cubicBezTo>
                  <a:pt x="1627" y="748"/>
                  <a:pt x="1627" y="748"/>
                  <a:pt x="1625" y="748"/>
                </a:cubicBezTo>
                <a:cubicBezTo>
                  <a:pt x="1625" y="748"/>
                  <a:pt x="1625" y="748"/>
                  <a:pt x="1623" y="747"/>
                </a:cubicBezTo>
                <a:cubicBezTo>
                  <a:pt x="1623" y="747"/>
                  <a:pt x="1623" y="747"/>
                  <a:pt x="1621" y="744"/>
                </a:cubicBezTo>
                <a:cubicBezTo>
                  <a:pt x="1621" y="744"/>
                  <a:pt x="1621" y="744"/>
                  <a:pt x="1619" y="740"/>
                </a:cubicBezTo>
                <a:cubicBezTo>
                  <a:pt x="1619" y="740"/>
                  <a:pt x="1619" y="740"/>
                  <a:pt x="1619" y="737"/>
                </a:cubicBezTo>
                <a:cubicBezTo>
                  <a:pt x="1619" y="737"/>
                  <a:pt x="1619" y="737"/>
                  <a:pt x="1618" y="735"/>
                </a:cubicBezTo>
                <a:cubicBezTo>
                  <a:pt x="1618" y="735"/>
                  <a:pt x="1618" y="735"/>
                  <a:pt x="1617" y="732"/>
                </a:cubicBezTo>
                <a:cubicBezTo>
                  <a:pt x="1617" y="732"/>
                  <a:pt x="1617" y="732"/>
                  <a:pt x="1617" y="731"/>
                </a:cubicBezTo>
                <a:cubicBezTo>
                  <a:pt x="1617" y="731"/>
                  <a:pt x="1617" y="731"/>
                  <a:pt x="1616" y="731"/>
                </a:cubicBezTo>
                <a:cubicBezTo>
                  <a:pt x="1616" y="731"/>
                  <a:pt x="1616" y="731"/>
                  <a:pt x="1616" y="729"/>
                </a:cubicBezTo>
                <a:cubicBezTo>
                  <a:pt x="1616" y="729"/>
                  <a:pt x="1616" y="729"/>
                  <a:pt x="1615" y="727"/>
                </a:cubicBezTo>
                <a:cubicBezTo>
                  <a:pt x="1615" y="727"/>
                  <a:pt x="1615" y="727"/>
                  <a:pt x="1613" y="725"/>
                </a:cubicBezTo>
                <a:cubicBezTo>
                  <a:pt x="1613" y="725"/>
                  <a:pt x="1613" y="725"/>
                  <a:pt x="1612" y="723"/>
                </a:cubicBezTo>
                <a:cubicBezTo>
                  <a:pt x="1612" y="723"/>
                  <a:pt x="1612" y="723"/>
                  <a:pt x="1610" y="721"/>
                </a:cubicBezTo>
                <a:cubicBezTo>
                  <a:pt x="1610" y="721"/>
                  <a:pt x="1610" y="721"/>
                  <a:pt x="1609" y="720"/>
                </a:cubicBezTo>
                <a:cubicBezTo>
                  <a:pt x="1609" y="720"/>
                  <a:pt x="1609" y="720"/>
                  <a:pt x="1609" y="719"/>
                </a:cubicBezTo>
                <a:cubicBezTo>
                  <a:pt x="1609" y="719"/>
                  <a:pt x="1609" y="719"/>
                  <a:pt x="1609" y="717"/>
                </a:cubicBezTo>
                <a:cubicBezTo>
                  <a:pt x="1609" y="717"/>
                  <a:pt x="1609" y="717"/>
                  <a:pt x="1608" y="716"/>
                </a:cubicBezTo>
                <a:cubicBezTo>
                  <a:pt x="1608" y="716"/>
                  <a:pt x="1608" y="716"/>
                  <a:pt x="1607" y="713"/>
                </a:cubicBezTo>
                <a:cubicBezTo>
                  <a:pt x="1607" y="713"/>
                  <a:pt x="1607" y="713"/>
                  <a:pt x="1606" y="711"/>
                </a:cubicBezTo>
                <a:cubicBezTo>
                  <a:pt x="1606" y="711"/>
                  <a:pt x="1606" y="711"/>
                  <a:pt x="1606" y="709"/>
                </a:cubicBezTo>
                <a:cubicBezTo>
                  <a:pt x="1606" y="709"/>
                  <a:pt x="1606" y="709"/>
                  <a:pt x="1605" y="708"/>
                </a:cubicBezTo>
                <a:cubicBezTo>
                  <a:pt x="1605" y="708"/>
                  <a:pt x="1605" y="708"/>
                  <a:pt x="1605" y="706"/>
                </a:cubicBezTo>
                <a:cubicBezTo>
                  <a:pt x="1605" y="706"/>
                  <a:pt x="1605" y="706"/>
                  <a:pt x="1603" y="704"/>
                </a:cubicBezTo>
                <a:cubicBezTo>
                  <a:pt x="1603" y="704"/>
                  <a:pt x="1603" y="704"/>
                  <a:pt x="1603" y="703"/>
                </a:cubicBezTo>
                <a:cubicBezTo>
                  <a:pt x="1603" y="703"/>
                  <a:pt x="1603" y="703"/>
                  <a:pt x="1601" y="701"/>
                </a:cubicBezTo>
                <a:cubicBezTo>
                  <a:pt x="1601" y="701"/>
                  <a:pt x="1601" y="701"/>
                  <a:pt x="1601" y="700"/>
                </a:cubicBezTo>
                <a:cubicBezTo>
                  <a:pt x="1601" y="700"/>
                  <a:pt x="1601" y="700"/>
                  <a:pt x="1600" y="699"/>
                </a:cubicBezTo>
                <a:cubicBezTo>
                  <a:pt x="1600" y="699"/>
                  <a:pt x="1600" y="699"/>
                  <a:pt x="1600" y="698"/>
                </a:cubicBezTo>
                <a:cubicBezTo>
                  <a:pt x="1600" y="698"/>
                  <a:pt x="1600" y="698"/>
                  <a:pt x="1599" y="697"/>
                </a:cubicBezTo>
                <a:cubicBezTo>
                  <a:pt x="1599" y="697"/>
                  <a:pt x="1599" y="697"/>
                  <a:pt x="1598" y="694"/>
                </a:cubicBezTo>
                <a:cubicBezTo>
                  <a:pt x="1598" y="694"/>
                  <a:pt x="1598" y="694"/>
                  <a:pt x="1598" y="691"/>
                </a:cubicBezTo>
                <a:cubicBezTo>
                  <a:pt x="1598" y="691"/>
                  <a:pt x="1598" y="691"/>
                  <a:pt x="1595" y="685"/>
                </a:cubicBezTo>
                <a:cubicBezTo>
                  <a:pt x="1595" y="685"/>
                  <a:pt x="1595" y="685"/>
                  <a:pt x="1595" y="684"/>
                </a:cubicBezTo>
                <a:cubicBezTo>
                  <a:pt x="1595" y="684"/>
                  <a:pt x="1595" y="684"/>
                  <a:pt x="1594" y="682"/>
                </a:cubicBezTo>
                <a:cubicBezTo>
                  <a:pt x="1594" y="682"/>
                  <a:pt x="1594" y="682"/>
                  <a:pt x="1595" y="682"/>
                </a:cubicBezTo>
                <a:cubicBezTo>
                  <a:pt x="1595" y="682"/>
                  <a:pt x="1595" y="682"/>
                  <a:pt x="1593" y="679"/>
                </a:cubicBezTo>
                <a:cubicBezTo>
                  <a:pt x="1593" y="679"/>
                  <a:pt x="1593" y="679"/>
                  <a:pt x="1593" y="678"/>
                </a:cubicBezTo>
                <a:cubicBezTo>
                  <a:pt x="1593" y="678"/>
                  <a:pt x="1593" y="678"/>
                  <a:pt x="1594" y="678"/>
                </a:cubicBezTo>
                <a:cubicBezTo>
                  <a:pt x="1594" y="678"/>
                  <a:pt x="1594" y="678"/>
                  <a:pt x="1594" y="677"/>
                </a:cubicBezTo>
                <a:cubicBezTo>
                  <a:pt x="1594" y="677"/>
                  <a:pt x="1594" y="677"/>
                  <a:pt x="1593" y="676"/>
                </a:cubicBezTo>
                <a:cubicBezTo>
                  <a:pt x="1593" y="676"/>
                  <a:pt x="1593" y="676"/>
                  <a:pt x="1592" y="672"/>
                </a:cubicBezTo>
                <a:cubicBezTo>
                  <a:pt x="1592" y="672"/>
                  <a:pt x="1592" y="672"/>
                  <a:pt x="1591" y="670"/>
                </a:cubicBezTo>
                <a:cubicBezTo>
                  <a:pt x="1591" y="670"/>
                  <a:pt x="1591" y="670"/>
                  <a:pt x="1592" y="670"/>
                </a:cubicBezTo>
                <a:cubicBezTo>
                  <a:pt x="1592" y="670"/>
                  <a:pt x="1592" y="670"/>
                  <a:pt x="1591" y="669"/>
                </a:cubicBezTo>
                <a:cubicBezTo>
                  <a:pt x="1591" y="669"/>
                  <a:pt x="1591" y="669"/>
                  <a:pt x="1591" y="668"/>
                </a:cubicBezTo>
                <a:cubicBezTo>
                  <a:pt x="1591" y="668"/>
                  <a:pt x="1591" y="668"/>
                  <a:pt x="1592" y="667"/>
                </a:cubicBezTo>
                <a:cubicBezTo>
                  <a:pt x="1592" y="667"/>
                  <a:pt x="1592" y="667"/>
                  <a:pt x="1592" y="665"/>
                </a:cubicBezTo>
                <a:cubicBezTo>
                  <a:pt x="1592" y="665"/>
                  <a:pt x="1592" y="665"/>
                  <a:pt x="1591" y="663"/>
                </a:cubicBezTo>
                <a:cubicBezTo>
                  <a:pt x="1591" y="663"/>
                  <a:pt x="1591" y="663"/>
                  <a:pt x="1590" y="660"/>
                </a:cubicBezTo>
                <a:cubicBezTo>
                  <a:pt x="1590" y="660"/>
                  <a:pt x="1590" y="660"/>
                  <a:pt x="1591" y="659"/>
                </a:cubicBezTo>
                <a:cubicBezTo>
                  <a:pt x="1591" y="659"/>
                  <a:pt x="1591" y="659"/>
                  <a:pt x="1592" y="658"/>
                </a:cubicBezTo>
                <a:cubicBezTo>
                  <a:pt x="1592" y="658"/>
                  <a:pt x="1592" y="658"/>
                  <a:pt x="1590" y="658"/>
                </a:cubicBezTo>
                <a:cubicBezTo>
                  <a:pt x="1590" y="658"/>
                  <a:pt x="1590" y="658"/>
                  <a:pt x="1590" y="657"/>
                </a:cubicBezTo>
                <a:cubicBezTo>
                  <a:pt x="1590" y="657"/>
                  <a:pt x="1590" y="657"/>
                  <a:pt x="1589" y="656"/>
                </a:cubicBezTo>
                <a:cubicBezTo>
                  <a:pt x="1589" y="656"/>
                  <a:pt x="1589" y="656"/>
                  <a:pt x="1589" y="655"/>
                </a:cubicBezTo>
                <a:cubicBezTo>
                  <a:pt x="1589" y="655"/>
                  <a:pt x="1589" y="655"/>
                  <a:pt x="1590" y="654"/>
                </a:cubicBezTo>
                <a:cubicBezTo>
                  <a:pt x="1590" y="654"/>
                  <a:pt x="1590" y="654"/>
                  <a:pt x="1592" y="653"/>
                </a:cubicBezTo>
                <a:cubicBezTo>
                  <a:pt x="1592" y="653"/>
                  <a:pt x="1592" y="653"/>
                  <a:pt x="1591" y="653"/>
                </a:cubicBezTo>
                <a:cubicBezTo>
                  <a:pt x="1591" y="653"/>
                  <a:pt x="1591" y="653"/>
                  <a:pt x="1590" y="653"/>
                </a:cubicBezTo>
                <a:cubicBezTo>
                  <a:pt x="1590" y="653"/>
                  <a:pt x="1590" y="653"/>
                  <a:pt x="1589" y="653"/>
                </a:cubicBezTo>
                <a:cubicBezTo>
                  <a:pt x="1589" y="653"/>
                  <a:pt x="1589" y="653"/>
                  <a:pt x="1588" y="652"/>
                </a:cubicBezTo>
                <a:cubicBezTo>
                  <a:pt x="1588" y="652"/>
                  <a:pt x="1588" y="652"/>
                  <a:pt x="1588" y="653"/>
                </a:cubicBezTo>
                <a:cubicBezTo>
                  <a:pt x="1588" y="653"/>
                  <a:pt x="1588" y="653"/>
                  <a:pt x="1588" y="654"/>
                </a:cubicBezTo>
                <a:cubicBezTo>
                  <a:pt x="1588" y="654"/>
                  <a:pt x="1588" y="654"/>
                  <a:pt x="1587" y="657"/>
                </a:cubicBezTo>
                <a:cubicBezTo>
                  <a:pt x="1587" y="657"/>
                  <a:pt x="1587" y="657"/>
                  <a:pt x="1588" y="658"/>
                </a:cubicBezTo>
                <a:cubicBezTo>
                  <a:pt x="1588" y="658"/>
                  <a:pt x="1588" y="658"/>
                  <a:pt x="1588" y="660"/>
                </a:cubicBezTo>
                <a:cubicBezTo>
                  <a:pt x="1588" y="660"/>
                  <a:pt x="1588" y="660"/>
                  <a:pt x="1587" y="661"/>
                </a:cubicBezTo>
                <a:cubicBezTo>
                  <a:pt x="1587" y="661"/>
                  <a:pt x="1587" y="661"/>
                  <a:pt x="1587" y="662"/>
                </a:cubicBezTo>
                <a:cubicBezTo>
                  <a:pt x="1587" y="662"/>
                  <a:pt x="1587" y="662"/>
                  <a:pt x="1585" y="663"/>
                </a:cubicBezTo>
                <a:cubicBezTo>
                  <a:pt x="1585" y="663"/>
                  <a:pt x="1585" y="663"/>
                  <a:pt x="1581" y="665"/>
                </a:cubicBezTo>
                <a:cubicBezTo>
                  <a:pt x="1581" y="665"/>
                  <a:pt x="1581" y="665"/>
                  <a:pt x="1580" y="665"/>
                </a:cubicBezTo>
                <a:cubicBezTo>
                  <a:pt x="1580" y="665"/>
                  <a:pt x="1580" y="665"/>
                  <a:pt x="1578" y="665"/>
                </a:cubicBezTo>
                <a:cubicBezTo>
                  <a:pt x="1578" y="665"/>
                  <a:pt x="1578" y="665"/>
                  <a:pt x="1573" y="661"/>
                </a:cubicBezTo>
                <a:cubicBezTo>
                  <a:pt x="1573" y="661"/>
                  <a:pt x="1573" y="661"/>
                  <a:pt x="1571" y="658"/>
                </a:cubicBezTo>
                <a:cubicBezTo>
                  <a:pt x="1571" y="658"/>
                  <a:pt x="1571" y="658"/>
                  <a:pt x="1570" y="658"/>
                </a:cubicBezTo>
                <a:cubicBezTo>
                  <a:pt x="1570" y="658"/>
                  <a:pt x="1570" y="658"/>
                  <a:pt x="1569" y="657"/>
                </a:cubicBezTo>
                <a:cubicBezTo>
                  <a:pt x="1569" y="657"/>
                  <a:pt x="1569" y="657"/>
                  <a:pt x="1567" y="655"/>
                </a:cubicBezTo>
                <a:cubicBezTo>
                  <a:pt x="1567" y="655"/>
                  <a:pt x="1567" y="655"/>
                  <a:pt x="1566" y="654"/>
                </a:cubicBezTo>
                <a:cubicBezTo>
                  <a:pt x="1566" y="654"/>
                  <a:pt x="1566" y="654"/>
                  <a:pt x="1567" y="653"/>
                </a:cubicBezTo>
                <a:cubicBezTo>
                  <a:pt x="1567" y="653"/>
                  <a:pt x="1567" y="653"/>
                  <a:pt x="1568" y="653"/>
                </a:cubicBezTo>
                <a:cubicBezTo>
                  <a:pt x="1568" y="653"/>
                  <a:pt x="1568" y="653"/>
                  <a:pt x="1568" y="655"/>
                </a:cubicBezTo>
                <a:cubicBezTo>
                  <a:pt x="1568" y="655"/>
                  <a:pt x="1568" y="655"/>
                  <a:pt x="1569" y="655"/>
                </a:cubicBezTo>
                <a:cubicBezTo>
                  <a:pt x="1569" y="655"/>
                  <a:pt x="1569" y="655"/>
                  <a:pt x="1570" y="654"/>
                </a:cubicBezTo>
                <a:cubicBezTo>
                  <a:pt x="1570" y="654"/>
                  <a:pt x="1570" y="654"/>
                  <a:pt x="1571" y="655"/>
                </a:cubicBezTo>
                <a:cubicBezTo>
                  <a:pt x="1571" y="655"/>
                  <a:pt x="1571" y="655"/>
                  <a:pt x="1571" y="654"/>
                </a:cubicBezTo>
                <a:cubicBezTo>
                  <a:pt x="1571" y="654"/>
                  <a:pt x="1571" y="654"/>
                  <a:pt x="1574" y="652"/>
                </a:cubicBezTo>
                <a:cubicBezTo>
                  <a:pt x="1574" y="652"/>
                  <a:pt x="1574" y="652"/>
                  <a:pt x="1575" y="652"/>
                </a:cubicBezTo>
                <a:cubicBezTo>
                  <a:pt x="1575" y="652"/>
                  <a:pt x="1575" y="652"/>
                  <a:pt x="1576" y="650"/>
                </a:cubicBezTo>
                <a:cubicBezTo>
                  <a:pt x="1576" y="650"/>
                  <a:pt x="1576" y="650"/>
                  <a:pt x="1577" y="649"/>
                </a:cubicBezTo>
                <a:cubicBezTo>
                  <a:pt x="1577" y="649"/>
                  <a:pt x="1577" y="649"/>
                  <a:pt x="1575" y="649"/>
                </a:cubicBezTo>
                <a:cubicBezTo>
                  <a:pt x="1575" y="649"/>
                  <a:pt x="1575" y="649"/>
                  <a:pt x="1575" y="650"/>
                </a:cubicBezTo>
                <a:cubicBezTo>
                  <a:pt x="1575" y="650"/>
                  <a:pt x="1575" y="650"/>
                  <a:pt x="1572" y="651"/>
                </a:cubicBezTo>
                <a:cubicBezTo>
                  <a:pt x="1572" y="651"/>
                  <a:pt x="1572" y="651"/>
                  <a:pt x="1571" y="651"/>
                </a:cubicBezTo>
                <a:cubicBezTo>
                  <a:pt x="1571" y="651"/>
                  <a:pt x="1571" y="651"/>
                  <a:pt x="1570" y="651"/>
                </a:cubicBezTo>
                <a:cubicBezTo>
                  <a:pt x="1570" y="651"/>
                  <a:pt x="1570" y="651"/>
                  <a:pt x="1566" y="650"/>
                </a:cubicBezTo>
                <a:cubicBezTo>
                  <a:pt x="1566" y="650"/>
                  <a:pt x="1566" y="650"/>
                  <a:pt x="1564" y="648"/>
                </a:cubicBezTo>
                <a:cubicBezTo>
                  <a:pt x="1564" y="648"/>
                  <a:pt x="1564" y="648"/>
                  <a:pt x="1563" y="647"/>
                </a:cubicBezTo>
                <a:cubicBezTo>
                  <a:pt x="1563" y="647"/>
                  <a:pt x="1563" y="647"/>
                  <a:pt x="1563" y="646"/>
                </a:cubicBezTo>
                <a:cubicBezTo>
                  <a:pt x="1563" y="646"/>
                  <a:pt x="1563" y="646"/>
                  <a:pt x="1564" y="644"/>
                </a:cubicBezTo>
                <a:cubicBezTo>
                  <a:pt x="1564" y="644"/>
                  <a:pt x="1564" y="644"/>
                  <a:pt x="1562" y="645"/>
                </a:cubicBezTo>
                <a:cubicBezTo>
                  <a:pt x="1562" y="645"/>
                  <a:pt x="1562" y="645"/>
                  <a:pt x="1561" y="646"/>
                </a:cubicBezTo>
                <a:cubicBezTo>
                  <a:pt x="1561" y="646"/>
                  <a:pt x="1561" y="646"/>
                  <a:pt x="1561" y="645"/>
                </a:cubicBezTo>
                <a:cubicBezTo>
                  <a:pt x="1561" y="645"/>
                  <a:pt x="1561" y="645"/>
                  <a:pt x="1559" y="644"/>
                </a:cubicBezTo>
                <a:cubicBezTo>
                  <a:pt x="1559" y="644"/>
                  <a:pt x="1559" y="644"/>
                  <a:pt x="1557" y="644"/>
                </a:cubicBezTo>
                <a:cubicBezTo>
                  <a:pt x="1557" y="644"/>
                  <a:pt x="1557" y="644"/>
                  <a:pt x="1556" y="644"/>
                </a:cubicBezTo>
                <a:cubicBezTo>
                  <a:pt x="1556" y="644"/>
                  <a:pt x="1556" y="644"/>
                  <a:pt x="1556" y="643"/>
                </a:cubicBezTo>
                <a:cubicBezTo>
                  <a:pt x="1556" y="643"/>
                  <a:pt x="1556" y="643"/>
                  <a:pt x="1555" y="643"/>
                </a:cubicBezTo>
                <a:cubicBezTo>
                  <a:pt x="1555" y="643"/>
                  <a:pt x="1555" y="643"/>
                  <a:pt x="1555" y="642"/>
                </a:cubicBezTo>
                <a:cubicBezTo>
                  <a:pt x="1555" y="642"/>
                  <a:pt x="1555" y="642"/>
                  <a:pt x="1555" y="641"/>
                </a:cubicBezTo>
                <a:cubicBezTo>
                  <a:pt x="1555" y="641"/>
                  <a:pt x="1555" y="641"/>
                  <a:pt x="1555" y="639"/>
                </a:cubicBezTo>
                <a:cubicBezTo>
                  <a:pt x="1555" y="639"/>
                  <a:pt x="1555" y="639"/>
                  <a:pt x="1553" y="637"/>
                </a:cubicBezTo>
                <a:cubicBezTo>
                  <a:pt x="1553" y="637"/>
                  <a:pt x="1553" y="637"/>
                  <a:pt x="1553" y="636"/>
                </a:cubicBezTo>
                <a:cubicBezTo>
                  <a:pt x="1553" y="636"/>
                  <a:pt x="1553" y="636"/>
                  <a:pt x="1551" y="637"/>
                </a:cubicBezTo>
                <a:cubicBezTo>
                  <a:pt x="1551" y="637"/>
                  <a:pt x="1551" y="637"/>
                  <a:pt x="1550" y="637"/>
                </a:cubicBezTo>
                <a:cubicBezTo>
                  <a:pt x="1550" y="637"/>
                  <a:pt x="1550" y="637"/>
                  <a:pt x="1550" y="636"/>
                </a:cubicBezTo>
                <a:cubicBezTo>
                  <a:pt x="1550" y="636"/>
                  <a:pt x="1550" y="636"/>
                  <a:pt x="1551" y="636"/>
                </a:cubicBezTo>
                <a:cubicBezTo>
                  <a:pt x="1551" y="636"/>
                  <a:pt x="1551" y="636"/>
                  <a:pt x="1551" y="635"/>
                </a:cubicBezTo>
                <a:cubicBezTo>
                  <a:pt x="1551" y="635"/>
                  <a:pt x="1551" y="635"/>
                  <a:pt x="1550" y="634"/>
                </a:cubicBezTo>
                <a:cubicBezTo>
                  <a:pt x="1550" y="634"/>
                  <a:pt x="1550" y="634"/>
                  <a:pt x="1549" y="633"/>
                </a:cubicBezTo>
                <a:cubicBezTo>
                  <a:pt x="1549" y="633"/>
                  <a:pt x="1549" y="633"/>
                  <a:pt x="1547" y="633"/>
                </a:cubicBezTo>
                <a:cubicBezTo>
                  <a:pt x="1547" y="633"/>
                  <a:pt x="1547" y="633"/>
                  <a:pt x="1545" y="633"/>
                </a:cubicBezTo>
                <a:cubicBezTo>
                  <a:pt x="1545" y="633"/>
                  <a:pt x="1545" y="633"/>
                  <a:pt x="1544" y="633"/>
                </a:cubicBezTo>
                <a:cubicBezTo>
                  <a:pt x="1544" y="633"/>
                  <a:pt x="1544" y="633"/>
                  <a:pt x="1543" y="633"/>
                </a:cubicBezTo>
                <a:cubicBezTo>
                  <a:pt x="1543" y="633"/>
                  <a:pt x="1543" y="633"/>
                  <a:pt x="1542" y="633"/>
                </a:cubicBezTo>
                <a:cubicBezTo>
                  <a:pt x="1542" y="633"/>
                  <a:pt x="1542" y="633"/>
                  <a:pt x="1541" y="634"/>
                </a:cubicBezTo>
                <a:cubicBezTo>
                  <a:pt x="1541" y="634"/>
                  <a:pt x="1541" y="634"/>
                  <a:pt x="1540" y="633"/>
                </a:cubicBezTo>
                <a:cubicBezTo>
                  <a:pt x="1540" y="633"/>
                  <a:pt x="1540" y="633"/>
                  <a:pt x="1538" y="633"/>
                </a:cubicBezTo>
                <a:cubicBezTo>
                  <a:pt x="1538" y="633"/>
                  <a:pt x="1538" y="633"/>
                  <a:pt x="1537" y="635"/>
                </a:cubicBezTo>
                <a:cubicBezTo>
                  <a:pt x="1537" y="635"/>
                  <a:pt x="1537" y="635"/>
                  <a:pt x="1536" y="635"/>
                </a:cubicBezTo>
                <a:cubicBezTo>
                  <a:pt x="1536" y="635"/>
                  <a:pt x="1536" y="635"/>
                  <a:pt x="1535" y="634"/>
                </a:cubicBezTo>
                <a:cubicBezTo>
                  <a:pt x="1535" y="634"/>
                  <a:pt x="1535" y="634"/>
                  <a:pt x="1534" y="634"/>
                </a:cubicBezTo>
                <a:cubicBezTo>
                  <a:pt x="1534" y="634"/>
                  <a:pt x="1534" y="634"/>
                  <a:pt x="1534" y="633"/>
                </a:cubicBezTo>
                <a:cubicBezTo>
                  <a:pt x="1534" y="633"/>
                  <a:pt x="1534" y="633"/>
                  <a:pt x="1533" y="633"/>
                </a:cubicBezTo>
                <a:cubicBezTo>
                  <a:pt x="1533" y="633"/>
                  <a:pt x="1533" y="633"/>
                  <a:pt x="1533" y="634"/>
                </a:cubicBezTo>
                <a:cubicBezTo>
                  <a:pt x="1533" y="634"/>
                  <a:pt x="1533" y="634"/>
                  <a:pt x="1532" y="634"/>
                </a:cubicBezTo>
                <a:cubicBezTo>
                  <a:pt x="1532" y="634"/>
                  <a:pt x="1532" y="634"/>
                  <a:pt x="1531" y="633"/>
                </a:cubicBezTo>
                <a:cubicBezTo>
                  <a:pt x="1531" y="633"/>
                  <a:pt x="1531" y="633"/>
                  <a:pt x="1530" y="634"/>
                </a:cubicBezTo>
                <a:cubicBezTo>
                  <a:pt x="1530" y="634"/>
                  <a:pt x="1530" y="634"/>
                  <a:pt x="1529" y="634"/>
                </a:cubicBezTo>
                <a:cubicBezTo>
                  <a:pt x="1529" y="634"/>
                  <a:pt x="1529" y="634"/>
                  <a:pt x="1528" y="634"/>
                </a:cubicBezTo>
                <a:cubicBezTo>
                  <a:pt x="1528" y="634"/>
                  <a:pt x="1528" y="634"/>
                  <a:pt x="1527" y="634"/>
                </a:cubicBezTo>
                <a:cubicBezTo>
                  <a:pt x="1527" y="634"/>
                  <a:pt x="1527" y="634"/>
                  <a:pt x="1526" y="634"/>
                </a:cubicBezTo>
                <a:cubicBezTo>
                  <a:pt x="1526" y="634"/>
                  <a:pt x="1526" y="634"/>
                  <a:pt x="1525" y="635"/>
                </a:cubicBezTo>
                <a:cubicBezTo>
                  <a:pt x="1525" y="635"/>
                  <a:pt x="1525" y="635"/>
                  <a:pt x="1524" y="635"/>
                </a:cubicBezTo>
                <a:cubicBezTo>
                  <a:pt x="1524" y="635"/>
                  <a:pt x="1524" y="635"/>
                  <a:pt x="1523" y="635"/>
                </a:cubicBezTo>
                <a:cubicBezTo>
                  <a:pt x="1523" y="635"/>
                  <a:pt x="1523" y="635"/>
                  <a:pt x="1521" y="636"/>
                </a:cubicBezTo>
                <a:cubicBezTo>
                  <a:pt x="1521" y="636"/>
                  <a:pt x="1521" y="636"/>
                  <a:pt x="1520" y="636"/>
                </a:cubicBezTo>
                <a:cubicBezTo>
                  <a:pt x="1520" y="636"/>
                  <a:pt x="1520" y="636"/>
                  <a:pt x="1520" y="635"/>
                </a:cubicBezTo>
                <a:cubicBezTo>
                  <a:pt x="1520" y="635"/>
                  <a:pt x="1520" y="635"/>
                  <a:pt x="1519" y="635"/>
                </a:cubicBezTo>
                <a:cubicBezTo>
                  <a:pt x="1519" y="635"/>
                  <a:pt x="1519" y="635"/>
                  <a:pt x="1518" y="636"/>
                </a:cubicBezTo>
                <a:cubicBezTo>
                  <a:pt x="1518" y="636"/>
                  <a:pt x="1518" y="636"/>
                  <a:pt x="1516" y="635"/>
                </a:cubicBezTo>
                <a:cubicBezTo>
                  <a:pt x="1516" y="635"/>
                  <a:pt x="1516" y="635"/>
                  <a:pt x="1514" y="634"/>
                </a:cubicBezTo>
                <a:cubicBezTo>
                  <a:pt x="1514" y="634"/>
                  <a:pt x="1514" y="634"/>
                  <a:pt x="1514" y="633"/>
                </a:cubicBezTo>
                <a:cubicBezTo>
                  <a:pt x="1514" y="633"/>
                  <a:pt x="1514" y="633"/>
                  <a:pt x="1513" y="633"/>
                </a:cubicBezTo>
                <a:cubicBezTo>
                  <a:pt x="1513" y="633"/>
                  <a:pt x="1513" y="633"/>
                  <a:pt x="1513" y="634"/>
                </a:cubicBezTo>
                <a:cubicBezTo>
                  <a:pt x="1513" y="634"/>
                  <a:pt x="1513" y="634"/>
                  <a:pt x="1512" y="635"/>
                </a:cubicBezTo>
                <a:cubicBezTo>
                  <a:pt x="1512" y="635"/>
                  <a:pt x="1512" y="635"/>
                  <a:pt x="1511" y="634"/>
                </a:cubicBezTo>
                <a:cubicBezTo>
                  <a:pt x="1511" y="634"/>
                  <a:pt x="1511" y="634"/>
                  <a:pt x="1510" y="634"/>
                </a:cubicBezTo>
                <a:cubicBezTo>
                  <a:pt x="1510" y="634"/>
                  <a:pt x="1510" y="634"/>
                  <a:pt x="1507" y="633"/>
                </a:cubicBezTo>
                <a:cubicBezTo>
                  <a:pt x="1507" y="633"/>
                  <a:pt x="1507" y="633"/>
                  <a:pt x="1505" y="633"/>
                </a:cubicBezTo>
                <a:cubicBezTo>
                  <a:pt x="1505" y="633"/>
                  <a:pt x="1505" y="633"/>
                  <a:pt x="1502" y="633"/>
                </a:cubicBezTo>
                <a:cubicBezTo>
                  <a:pt x="1502" y="633"/>
                  <a:pt x="1502" y="633"/>
                  <a:pt x="1500" y="631"/>
                </a:cubicBezTo>
                <a:cubicBezTo>
                  <a:pt x="1500" y="631"/>
                  <a:pt x="1500" y="631"/>
                  <a:pt x="1499" y="631"/>
                </a:cubicBezTo>
                <a:cubicBezTo>
                  <a:pt x="1499" y="631"/>
                  <a:pt x="1499" y="631"/>
                  <a:pt x="1498" y="633"/>
                </a:cubicBezTo>
                <a:cubicBezTo>
                  <a:pt x="1498" y="633"/>
                  <a:pt x="1498" y="633"/>
                  <a:pt x="1497" y="632"/>
                </a:cubicBezTo>
                <a:cubicBezTo>
                  <a:pt x="1497" y="632"/>
                  <a:pt x="1497" y="632"/>
                  <a:pt x="1495" y="632"/>
                </a:cubicBezTo>
                <a:cubicBezTo>
                  <a:pt x="1495" y="632"/>
                  <a:pt x="1495" y="632"/>
                  <a:pt x="1492" y="632"/>
                </a:cubicBezTo>
                <a:cubicBezTo>
                  <a:pt x="1492" y="632"/>
                  <a:pt x="1492" y="632"/>
                  <a:pt x="1492" y="631"/>
                </a:cubicBezTo>
                <a:cubicBezTo>
                  <a:pt x="1492" y="631"/>
                  <a:pt x="1492" y="631"/>
                  <a:pt x="1491" y="631"/>
                </a:cubicBezTo>
                <a:cubicBezTo>
                  <a:pt x="1491" y="631"/>
                  <a:pt x="1491" y="631"/>
                  <a:pt x="1491" y="629"/>
                </a:cubicBezTo>
                <a:cubicBezTo>
                  <a:pt x="1491" y="629"/>
                  <a:pt x="1491" y="629"/>
                  <a:pt x="1490" y="627"/>
                </a:cubicBezTo>
                <a:cubicBezTo>
                  <a:pt x="1490" y="627"/>
                  <a:pt x="1490" y="627"/>
                  <a:pt x="1489" y="624"/>
                </a:cubicBezTo>
                <a:cubicBezTo>
                  <a:pt x="1489" y="624"/>
                  <a:pt x="1489" y="624"/>
                  <a:pt x="1488" y="623"/>
                </a:cubicBezTo>
                <a:cubicBezTo>
                  <a:pt x="1488" y="623"/>
                  <a:pt x="1488" y="623"/>
                  <a:pt x="1488" y="622"/>
                </a:cubicBezTo>
                <a:cubicBezTo>
                  <a:pt x="1488" y="622"/>
                  <a:pt x="1488" y="622"/>
                  <a:pt x="1487" y="622"/>
                </a:cubicBezTo>
                <a:cubicBezTo>
                  <a:pt x="1487" y="622"/>
                  <a:pt x="1487" y="622"/>
                  <a:pt x="1485" y="621"/>
                </a:cubicBezTo>
                <a:cubicBezTo>
                  <a:pt x="1485" y="621"/>
                  <a:pt x="1485" y="621"/>
                  <a:pt x="1484" y="622"/>
                </a:cubicBezTo>
                <a:cubicBezTo>
                  <a:pt x="1484" y="622"/>
                  <a:pt x="1484" y="622"/>
                  <a:pt x="1482" y="623"/>
                </a:cubicBezTo>
                <a:cubicBezTo>
                  <a:pt x="1482" y="623"/>
                  <a:pt x="1482" y="623"/>
                  <a:pt x="1481" y="623"/>
                </a:cubicBezTo>
                <a:cubicBezTo>
                  <a:pt x="1481" y="623"/>
                  <a:pt x="1481" y="623"/>
                  <a:pt x="1478" y="625"/>
                </a:cubicBezTo>
                <a:cubicBezTo>
                  <a:pt x="1478" y="625"/>
                  <a:pt x="1478" y="625"/>
                  <a:pt x="1476" y="627"/>
                </a:cubicBezTo>
                <a:cubicBezTo>
                  <a:pt x="1476" y="627"/>
                  <a:pt x="1476" y="627"/>
                  <a:pt x="1473" y="625"/>
                </a:cubicBezTo>
                <a:cubicBezTo>
                  <a:pt x="1473" y="625"/>
                  <a:pt x="1473" y="625"/>
                  <a:pt x="1471" y="624"/>
                </a:cubicBezTo>
                <a:cubicBezTo>
                  <a:pt x="1471" y="624"/>
                  <a:pt x="1471" y="624"/>
                  <a:pt x="1470" y="625"/>
                </a:cubicBezTo>
                <a:cubicBezTo>
                  <a:pt x="1470" y="625"/>
                  <a:pt x="1470" y="625"/>
                  <a:pt x="1469" y="625"/>
                </a:cubicBezTo>
                <a:cubicBezTo>
                  <a:pt x="1469" y="625"/>
                  <a:pt x="1469" y="625"/>
                  <a:pt x="1467" y="623"/>
                </a:cubicBezTo>
                <a:cubicBezTo>
                  <a:pt x="1467" y="623"/>
                  <a:pt x="1467" y="623"/>
                  <a:pt x="1466" y="623"/>
                </a:cubicBezTo>
                <a:cubicBezTo>
                  <a:pt x="1466" y="623"/>
                  <a:pt x="1466" y="623"/>
                  <a:pt x="1465" y="622"/>
                </a:cubicBezTo>
                <a:cubicBezTo>
                  <a:pt x="1465" y="622"/>
                  <a:pt x="1465" y="622"/>
                  <a:pt x="1464" y="622"/>
                </a:cubicBezTo>
                <a:cubicBezTo>
                  <a:pt x="1464" y="622"/>
                  <a:pt x="1464" y="622"/>
                  <a:pt x="1462" y="620"/>
                </a:cubicBezTo>
                <a:cubicBezTo>
                  <a:pt x="1462" y="620"/>
                  <a:pt x="1462" y="620"/>
                  <a:pt x="1462" y="619"/>
                </a:cubicBezTo>
                <a:cubicBezTo>
                  <a:pt x="1462" y="619"/>
                  <a:pt x="1462" y="619"/>
                  <a:pt x="1461" y="619"/>
                </a:cubicBezTo>
                <a:cubicBezTo>
                  <a:pt x="1461" y="619"/>
                  <a:pt x="1461" y="619"/>
                  <a:pt x="1461" y="618"/>
                </a:cubicBezTo>
                <a:cubicBezTo>
                  <a:pt x="1461" y="618"/>
                  <a:pt x="1461" y="618"/>
                  <a:pt x="1459" y="618"/>
                </a:cubicBezTo>
                <a:cubicBezTo>
                  <a:pt x="1459" y="618"/>
                  <a:pt x="1459" y="618"/>
                  <a:pt x="1458" y="617"/>
                </a:cubicBezTo>
                <a:cubicBezTo>
                  <a:pt x="1458" y="617"/>
                  <a:pt x="1458" y="617"/>
                  <a:pt x="1456" y="617"/>
                </a:cubicBezTo>
                <a:cubicBezTo>
                  <a:pt x="1456" y="617"/>
                  <a:pt x="1456" y="617"/>
                  <a:pt x="1454" y="617"/>
                </a:cubicBezTo>
                <a:cubicBezTo>
                  <a:pt x="1454" y="617"/>
                  <a:pt x="1454" y="617"/>
                  <a:pt x="1453" y="616"/>
                </a:cubicBezTo>
                <a:cubicBezTo>
                  <a:pt x="1453" y="616"/>
                  <a:pt x="1453" y="616"/>
                  <a:pt x="1451" y="612"/>
                </a:cubicBezTo>
                <a:cubicBezTo>
                  <a:pt x="1451" y="612"/>
                  <a:pt x="1451" y="612"/>
                  <a:pt x="1451" y="611"/>
                </a:cubicBezTo>
                <a:cubicBezTo>
                  <a:pt x="1451" y="611"/>
                  <a:pt x="1451" y="611"/>
                  <a:pt x="1450" y="611"/>
                </a:cubicBezTo>
                <a:cubicBezTo>
                  <a:pt x="1450" y="611"/>
                  <a:pt x="1450" y="611"/>
                  <a:pt x="1449" y="610"/>
                </a:cubicBezTo>
                <a:cubicBezTo>
                  <a:pt x="1449" y="610"/>
                  <a:pt x="1449" y="610"/>
                  <a:pt x="1450" y="610"/>
                </a:cubicBezTo>
                <a:cubicBezTo>
                  <a:pt x="1450" y="610"/>
                  <a:pt x="1450" y="610"/>
                  <a:pt x="1450" y="609"/>
                </a:cubicBezTo>
                <a:cubicBezTo>
                  <a:pt x="1450" y="609"/>
                  <a:pt x="1450" y="609"/>
                  <a:pt x="1449" y="609"/>
                </a:cubicBezTo>
                <a:cubicBezTo>
                  <a:pt x="1449" y="609"/>
                  <a:pt x="1449" y="609"/>
                  <a:pt x="1448" y="609"/>
                </a:cubicBezTo>
                <a:cubicBezTo>
                  <a:pt x="1448" y="609"/>
                  <a:pt x="1448" y="609"/>
                  <a:pt x="1448" y="607"/>
                </a:cubicBezTo>
                <a:cubicBezTo>
                  <a:pt x="1448" y="607"/>
                  <a:pt x="1448" y="607"/>
                  <a:pt x="1446" y="604"/>
                </a:cubicBezTo>
                <a:cubicBezTo>
                  <a:pt x="1446" y="604"/>
                  <a:pt x="1446" y="604"/>
                  <a:pt x="1445" y="603"/>
                </a:cubicBezTo>
                <a:cubicBezTo>
                  <a:pt x="1445" y="603"/>
                  <a:pt x="1445" y="603"/>
                  <a:pt x="1444" y="601"/>
                </a:cubicBezTo>
                <a:cubicBezTo>
                  <a:pt x="1444" y="601"/>
                  <a:pt x="1444" y="601"/>
                  <a:pt x="1443" y="601"/>
                </a:cubicBezTo>
                <a:cubicBezTo>
                  <a:pt x="1443" y="601"/>
                  <a:pt x="1443" y="601"/>
                  <a:pt x="1441" y="602"/>
                </a:cubicBezTo>
                <a:cubicBezTo>
                  <a:pt x="1441" y="602"/>
                  <a:pt x="1441" y="602"/>
                  <a:pt x="1440" y="601"/>
                </a:cubicBezTo>
                <a:cubicBezTo>
                  <a:pt x="1440" y="601"/>
                  <a:pt x="1440" y="601"/>
                  <a:pt x="1438" y="601"/>
                </a:cubicBezTo>
                <a:cubicBezTo>
                  <a:pt x="1438" y="601"/>
                  <a:pt x="1438" y="601"/>
                  <a:pt x="1438" y="602"/>
                </a:cubicBezTo>
                <a:cubicBezTo>
                  <a:pt x="1438" y="602"/>
                  <a:pt x="1438" y="602"/>
                  <a:pt x="1437" y="602"/>
                </a:cubicBezTo>
                <a:cubicBezTo>
                  <a:pt x="1437" y="602"/>
                  <a:pt x="1437" y="602"/>
                  <a:pt x="1436" y="602"/>
                </a:cubicBezTo>
                <a:cubicBezTo>
                  <a:pt x="1436" y="602"/>
                  <a:pt x="1436" y="602"/>
                  <a:pt x="1435" y="601"/>
                </a:cubicBezTo>
                <a:cubicBezTo>
                  <a:pt x="1435" y="601"/>
                  <a:pt x="1435" y="601"/>
                  <a:pt x="1434" y="601"/>
                </a:cubicBezTo>
                <a:cubicBezTo>
                  <a:pt x="1434" y="601"/>
                  <a:pt x="1434" y="601"/>
                  <a:pt x="1433" y="603"/>
                </a:cubicBezTo>
                <a:cubicBezTo>
                  <a:pt x="1433" y="603"/>
                  <a:pt x="1433" y="603"/>
                  <a:pt x="1434" y="606"/>
                </a:cubicBezTo>
                <a:cubicBezTo>
                  <a:pt x="1434" y="606"/>
                  <a:pt x="1434" y="606"/>
                  <a:pt x="1430" y="607"/>
                </a:cubicBezTo>
                <a:cubicBezTo>
                  <a:pt x="1430" y="607"/>
                  <a:pt x="1430" y="607"/>
                  <a:pt x="1433" y="608"/>
                </a:cubicBezTo>
                <a:cubicBezTo>
                  <a:pt x="1433" y="608"/>
                  <a:pt x="1433" y="608"/>
                  <a:pt x="1433" y="609"/>
                </a:cubicBezTo>
                <a:cubicBezTo>
                  <a:pt x="1433" y="609"/>
                  <a:pt x="1433" y="609"/>
                  <a:pt x="1433" y="610"/>
                </a:cubicBezTo>
                <a:cubicBezTo>
                  <a:pt x="1433" y="610"/>
                  <a:pt x="1433" y="610"/>
                  <a:pt x="1434" y="610"/>
                </a:cubicBezTo>
                <a:cubicBezTo>
                  <a:pt x="1434" y="610"/>
                  <a:pt x="1434" y="610"/>
                  <a:pt x="1434" y="611"/>
                </a:cubicBezTo>
                <a:cubicBezTo>
                  <a:pt x="1434" y="611"/>
                  <a:pt x="1434" y="611"/>
                  <a:pt x="1435" y="612"/>
                </a:cubicBezTo>
                <a:cubicBezTo>
                  <a:pt x="1435" y="612"/>
                  <a:pt x="1435" y="612"/>
                  <a:pt x="1435" y="613"/>
                </a:cubicBezTo>
                <a:cubicBezTo>
                  <a:pt x="1435" y="613"/>
                  <a:pt x="1435" y="613"/>
                  <a:pt x="1436" y="613"/>
                </a:cubicBezTo>
                <a:cubicBezTo>
                  <a:pt x="1436" y="613"/>
                  <a:pt x="1436" y="613"/>
                  <a:pt x="1437" y="615"/>
                </a:cubicBezTo>
                <a:cubicBezTo>
                  <a:pt x="1437" y="615"/>
                  <a:pt x="1437" y="615"/>
                  <a:pt x="1438" y="618"/>
                </a:cubicBezTo>
                <a:cubicBezTo>
                  <a:pt x="1438" y="618"/>
                  <a:pt x="1438" y="618"/>
                  <a:pt x="1440" y="618"/>
                </a:cubicBezTo>
                <a:cubicBezTo>
                  <a:pt x="1440" y="618"/>
                  <a:pt x="1440" y="618"/>
                  <a:pt x="1441" y="619"/>
                </a:cubicBezTo>
                <a:cubicBezTo>
                  <a:pt x="1441" y="619"/>
                  <a:pt x="1441" y="619"/>
                  <a:pt x="1441" y="620"/>
                </a:cubicBezTo>
                <a:cubicBezTo>
                  <a:pt x="1441" y="620"/>
                  <a:pt x="1441" y="620"/>
                  <a:pt x="1441" y="621"/>
                </a:cubicBezTo>
                <a:cubicBezTo>
                  <a:pt x="1441" y="621"/>
                  <a:pt x="1441" y="621"/>
                  <a:pt x="1442" y="621"/>
                </a:cubicBezTo>
                <a:cubicBezTo>
                  <a:pt x="1442" y="621"/>
                  <a:pt x="1442" y="621"/>
                  <a:pt x="1444" y="624"/>
                </a:cubicBezTo>
                <a:cubicBezTo>
                  <a:pt x="1444" y="624"/>
                  <a:pt x="1444" y="624"/>
                  <a:pt x="1445" y="624"/>
                </a:cubicBezTo>
                <a:cubicBezTo>
                  <a:pt x="1445" y="624"/>
                  <a:pt x="1445" y="624"/>
                  <a:pt x="1446" y="625"/>
                </a:cubicBezTo>
                <a:cubicBezTo>
                  <a:pt x="1446" y="625"/>
                  <a:pt x="1446" y="625"/>
                  <a:pt x="1446" y="626"/>
                </a:cubicBezTo>
                <a:cubicBezTo>
                  <a:pt x="1446" y="626"/>
                  <a:pt x="1446" y="626"/>
                  <a:pt x="1447" y="629"/>
                </a:cubicBezTo>
                <a:cubicBezTo>
                  <a:pt x="1447" y="629"/>
                  <a:pt x="1447" y="629"/>
                  <a:pt x="1446" y="629"/>
                </a:cubicBezTo>
                <a:cubicBezTo>
                  <a:pt x="1446" y="629"/>
                  <a:pt x="1446" y="629"/>
                  <a:pt x="1447" y="631"/>
                </a:cubicBezTo>
                <a:cubicBezTo>
                  <a:pt x="1447" y="631"/>
                  <a:pt x="1447" y="631"/>
                  <a:pt x="1450" y="635"/>
                </a:cubicBezTo>
                <a:cubicBezTo>
                  <a:pt x="1450" y="635"/>
                  <a:pt x="1450" y="635"/>
                  <a:pt x="1450" y="636"/>
                </a:cubicBezTo>
                <a:cubicBezTo>
                  <a:pt x="1450" y="636"/>
                  <a:pt x="1450" y="636"/>
                  <a:pt x="1451" y="638"/>
                </a:cubicBezTo>
                <a:cubicBezTo>
                  <a:pt x="1451" y="638"/>
                  <a:pt x="1451" y="638"/>
                  <a:pt x="1452" y="637"/>
                </a:cubicBezTo>
                <a:cubicBezTo>
                  <a:pt x="1452" y="637"/>
                  <a:pt x="1452" y="637"/>
                  <a:pt x="1452" y="636"/>
                </a:cubicBezTo>
                <a:cubicBezTo>
                  <a:pt x="1452" y="636"/>
                  <a:pt x="1452" y="636"/>
                  <a:pt x="1452" y="635"/>
                </a:cubicBezTo>
                <a:cubicBezTo>
                  <a:pt x="1452" y="635"/>
                  <a:pt x="1452" y="635"/>
                  <a:pt x="1451" y="635"/>
                </a:cubicBezTo>
                <a:cubicBezTo>
                  <a:pt x="1451" y="635"/>
                  <a:pt x="1451" y="635"/>
                  <a:pt x="1452" y="633"/>
                </a:cubicBezTo>
                <a:cubicBezTo>
                  <a:pt x="1452" y="633"/>
                  <a:pt x="1452" y="633"/>
                  <a:pt x="1452" y="631"/>
                </a:cubicBezTo>
                <a:cubicBezTo>
                  <a:pt x="1452" y="631"/>
                  <a:pt x="1452" y="631"/>
                  <a:pt x="1452" y="630"/>
                </a:cubicBezTo>
                <a:cubicBezTo>
                  <a:pt x="1452" y="630"/>
                  <a:pt x="1452" y="630"/>
                  <a:pt x="1453" y="630"/>
                </a:cubicBezTo>
                <a:cubicBezTo>
                  <a:pt x="1453" y="630"/>
                  <a:pt x="1453" y="630"/>
                  <a:pt x="1453" y="629"/>
                </a:cubicBezTo>
                <a:cubicBezTo>
                  <a:pt x="1453" y="629"/>
                  <a:pt x="1453" y="629"/>
                  <a:pt x="1454" y="629"/>
                </a:cubicBezTo>
                <a:cubicBezTo>
                  <a:pt x="1454" y="629"/>
                  <a:pt x="1454" y="629"/>
                  <a:pt x="1455" y="629"/>
                </a:cubicBezTo>
                <a:cubicBezTo>
                  <a:pt x="1455" y="629"/>
                  <a:pt x="1455" y="629"/>
                  <a:pt x="1455" y="630"/>
                </a:cubicBezTo>
                <a:cubicBezTo>
                  <a:pt x="1455" y="630"/>
                  <a:pt x="1455" y="630"/>
                  <a:pt x="1456" y="630"/>
                </a:cubicBezTo>
                <a:cubicBezTo>
                  <a:pt x="1456" y="630"/>
                  <a:pt x="1456" y="630"/>
                  <a:pt x="1455" y="633"/>
                </a:cubicBezTo>
                <a:cubicBezTo>
                  <a:pt x="1455" y="633"/>
                  <a:pt x="1455" y="633"/>
                  <a:pt x="1455" y="635"/>
                </a:cubicBezTo>
                <a:cubicBezTo>
                  <a:pt x="1455" y="635"/>
                  <a:pt x="1455" y="635"/>
                  <a:pt x="1456" y="635"/>
                </a:cubicBezTo>
                <a:cubicBezTo>
                  <a:pt x="1456" y="635"/>
                  <a:pt x="1456" y="635"/>
                  <a:pt x="1456" y="636"/>
                </a:cubicBezTo>
                <a:cubicBezTo>
                  <a:pt x="1456" y="636"/>
                  <a:pt x="1456" y="636"/>
                  <a:pt x="1456" y="639"/>
                </a:cubicBezTo>
                <a:cubicBezTo>
                  <a:pt x="1456" y="639"/>
                  <a:pt x="1456" y="639"/>
                  <a:pt x="1456" y="640"/>
                </a:cubicBezTo>
                <a:cubicBezTo>
                  <a:pt x="1456" y="640"/>
                  <a:pt x="1456" y="640"/>
                  <a:pt x="1456" y="641"/>
                </a:cubicBezTo>
                <a:cubicBezTo>
                  <a:pt x="1456" y="641"/>
                  <a:pt x="1456" y="641"/>
                  <a:pt x="1456" y="642"/>
                </a:cubicBezTo>
                <a:cubicBezTo>
                  <a:pt x="1456" y="642"/>
                  <a:pt x="1456" y="642"/>
                  <a:pt x="1457" y="642"/>
                </a:cubicBezTo>
                <a:cubicBezTo>
                  <a:pt x="1457" y="642"/>
                  <a:pt x="1457" y="642"/>
                  <a:pt x="1458" y="641"/>
                </a:cubicBezTo>
                <a:cubicBezTo>
                  <a:pt x="1458" y="641"/>
                  <a:pt x="1458" y="641"/>
                  <a:pt x="1458" y="644"/>
                </a:cubicBezTo>
                <a:cubicBezTo>
                  <a:pt x="1458" y="644"/>
                  <a:pt x="1458" y="644"/>
                  <a:pt x="1459" y="644"/>
                </a:cubicBezTo>
                <a:cubicBezTo>
                  <a:pt x="1459" y="644"/>
                  <a:pt x="1459" y="644"/>
                  <a:pt x="1460" y="644"/>
                </a:cubicBezTo>
                <a:cubicBezTo>
                  <a:pt x="1460" y="644"/>
                  <a:pt x="1460" y="644"/>
                  <a:pt x="1461" y="644"/>
                </a:cubicBezTo>
                <a:cubicBezTo>
                  <a:pt x="1461" y="644"/>
                  <a:pt x="1461" y="644"/>
                  <a:pt x="1464" y="642"/>
                </a:cubicBezTo>
                <a:cubicBezTo>
                  <a:pt x="1464" y="642"/>
                  <a:pt x="1464" y="642"/>
                  <a:pt x="1466" y="643"/>
                </a:cubicBezTo>
                <a:cubicBezTo>
                  <a:pt x="1466" y="643"/>
                  <a:pt x="1466" y="643"/>
                  <a:pt x="1467" y="642"/>
                </a:cubicBezTo>
                <a:cubicBezTo>
                  <a:pt x="1467" y="642"/>
                  <a:pt x="1467" y="642"/>
                  <a:pt x="1467" y="643"/>
                </a:cubicBezTo>
                <a:cubicBezTo>
                  <a:pt x="1467" y="643"/>
                  <a:pt x="1467" y="643"/>
                  <a:pt x="1468" y="643"/>
                </a:cubicBezTo>
                <a:cubicBezTo>
                  <a:pt x="1468" y="643"/>
                  <a:pt x="1468" y="643"/>
                  <a:pt x="1469" y="643"/>
                </a:cubicBezTo>
                <a:cubicBezTo>
                  <a:pt x="1469" y="643"/>
                  <a:pt x="1469" y="643"/>
                  <a:pt x="1470" y="643"/>
                </a:cubicBezTo>
                <a:cubicBezTo>
                  <a:pt x="1470" y="643"/>
                  <a:pt x="1470" y="643"/>
                  <a:pt x="1472" y="643"/>
                </a:cubicBezTo>
                <a:cubicBezTo>
                  <a:pt x="1472" y="643"/>
                  <a:pt x="1472" y="643"/>
                  <a:pt x="1472" y="642"/>
                </a:cubicBezTo>
                <a:cubicBezTo>
                  <a:pt x="1472" y="642"/>
                  <a:pt x="1472" y="642"/>
                  <a:pt x="1473" y="642"/>
                </a:cubicBezTo>
                <a:cubicBezTo>
                  <a:pt x="1473" y="642"/>
                  <a:pt x="1473" y="642"/>
                  <a:pt x="1473" y="641"/>
                </a:cubicBezTo>
                <a:cubicBezTo>
                  <a:pt x="1473" y="641"/>
                  <a:pt x="1473" y="641"/>
                  <a:pt x="1474" y="641"/>
                </a:cubicBezTo>
                <a:cubicBezTo>
                  <a:pt x="1474" y="641"/>
                  <a:pt x="1474" y="641"/>
                  <a:pt x="1475" y="642"/>
                </a:cubicBezTo>
                <a:cubicBezTo>
                  <a:pt x="1475" y="642"/>
                  <a:pt x="1475" y="642"/>
                  <a:pt x="1476" y="640"/>
                </a:cubicBezTo>
                <a:cubicBezTo>
                  <a:pt x="1476" y="640"/>
                  <a:pt x="1476" y="640"/>
                  <a:pt x="1476" y="639"/>
                </a:cubicBezTo>
                <a:cubicBezTo>
                  <a:pt x="1476" y="639"/>
                  <a:pt x="1476" y="639"/>
                  <a:pt x="1475" y="639"/>
                </a:cubicBezTo>
                <a:cubicBezTo>
                  <a:pt x="1475" y="639"/>
                  <a:pt x="1475" y="639"/>
                  <a:pt x="1476" y="638"/>
                </a:cubicBezTo>
                <a:cubicBezTo>
                  <a:pt x="1476" y="638"/>
                  <a:pt x="1476" y="638"/>
                  <a:pt x="1479" y="635"/>
                </a:cubicBezTo>
                <a:cubicBezTo>
                  <a:pt x="1479" y="635"/>
                  <a:pt x="1479" y="635"/>
                  <a:pt x="1479" y="633"/>
                </a:cubicBezTo>
                <a:cubicBezTo>
                  <a:pt x="1479" y="633"/>
                  <a:pt x="1479" y="633"/>
                  <a:pt x="1483" y="631"/>
                </a:cubicBezTo>
                <a:cubicBezTo>
                  <a:pt x="1483" y="631"/>
                  <a:pt x="1483" y="631"/>
                  <a:pt x="1484" y="630"/>
                </a:cubicBezTo>
                <a:cubicBezTo>
                  <a:pt x="1484" y="630"/>
                  <a:pt x="1484" y="630"/>
                  <a:pt x="1484" y="629"/>
                </a:cubicBezTo>
                <a:cubicBezTo>
                  <a:pt x="1484" y="629"/>
                  <a:pt x="1484" y="629"/>
                  <a:pt x="1485" y="628"/>
                </a:cubicBezTo>
                <a:cubicBezTo>
                  <a:pt x="1485" y="628"/>
                  <a:pt x="1485" y="628"/>
                  <a:pt x="1485" y="627"/>
                </a:cubicBezTo>
                <a:cubicBezTo>
                  <a:pt x="1485" y="627"/>
                  <a:pt x="1485" y="627"/>
                  <a:pt x="1486" y="626"/>
                </a:cubicBezTo>
                <a:cubicBezTo>
                  <a:pt x="1486" y="626"/>
                  <a:pt x="1486" y="626"/>
                  <a:pt x="1486" y="627"/>
                </a:cubicBezTo>
                <a:cubicBezTo>
                  <a:pt x="1486" y="627"/>
                  <a:pt x="1486" y="627"/>
                  <a:pt x="1486" y="628"/>
                </a:cubicBezTo>
                <a:cubicBezTo>
                  <a:pt x="1486" y="628"/>
                  <a:pt x="1486" y="628"/>
                  <a:pt x="1486" y="630"/>
                </a:cubicBezTo>
                <a:cubicBezTo>
                  <a:pt x="1486" y="630"/>
                  <a:pt x="1486" y="630"/>
                  <a:pt x="1485" y="631"/>
                </a:cubicBezTo>
                <a:cubicBezTo>
                  <a:pt x="1485" y="631"/>
                  <a:pt x="1485" y="631"/>
                  <a:pt x="1485" y="632"/>
                </a:cubicBezTo>
                <a:cubicBezTo>
                  <a:pt x="1485" y="632"/>
                  <a:pt x="1485" y="632"/>
                  <a:pt x="1486" y="632"/>
                </a:cubicBezTo>
                <a:cubicBezTo>
                  <a:pt x="1486" y="632"/>
                  <a:pt x="1486" y="632"/>
                  <a:pt x="1486" y="633"/>
                </a:cubicBezTo>
                <a:cubicBezTo>
                  <a:pt x="1486" y="633"/>
                  <a:pt x="1486" y="633"/>
                  <a:pt x="1487" y="635"/>
                </a:cubicBezTo>
                <a:cubicBezTo>
                  <a:pt x="1487" y="635"/>
                  <a:pt x="1487" y="635"/>
                  <a:pt x="1487" y="638"/>
                </a:cubicBezTo>
                <a:cubicBezTo>
                  <a:pt x="1487" y="638"/>
                  <a:pt x="1487" y="638"/>
                  <a:pt x="1489" y="641"/>
                </a:cubicBezTo>
                <a:cubicBezTo>
                  <a:pt x="1489" y="641"/>
                  <a:pt x="1489" y="641"/>
                  <a:pt x="1489" y="642"/>
                </a:cubicBezTo>
                <a:cubicBezTo>
                  <a:pt x="1489" y="642"/>
                  <a:pt x="1489" y="642"/>
                  <a:pt x="1493" y="645"/>
                </a:cubicBezTo>
                <a:cubicBezTo>
                  <a:pt x="1493" y="645"/>
                  <a:pt x="1493" y="645"/>
                  <a:pt x="1494" y="645"/>
                </a:cubicBezTo>
                <a:cubicBezTo>
                  <a:pt x="1494" y="645"/>
                  <a:pt x="1494" y="645"/>
                  <a:pt x="1495" y="645"/>
                </a:cubicBezTo>
                <a:cubicBezTo>
                  <a:pt x="1495" y="645"/>
                  <a:pt x="1495" y="645"/>
                  <a:pt x="1496" y="645"/>
                </a:cubicBezTo>
                <a:cubicBezTo>
                  <a:pt x="1496" y="645"/>
                  <a:pt x="1496" y="645"/>
                  <a:pt x="1499" y="645"/>
                </a:cubicBezTo>
                <a:cubicBezTo>
                  <a:pt x="1499" y="645"/>
                  <a:pt x="1499" y="645"/>
                  <a:pt x="1501" y="645"/>
                </a:cubicBezTo>
                <a:cubicBezTo>
                  <a:pt x="1501" y="645"/>
                  <a:pt x="1501" y="645"/>
                  <a:pt x="1503" y="647"/>
                </a:cubicBezTo>
                <a:cubicBezTo>
                  <a:pt x="1503" y="647"/>
                  <a:pt x="1503" y="647"/>
                  <a:pt x="1504" y="649"/>
                </a:cubicBezTo>
                <a:cubicBezTo>
                  <a:pt x="1504" y="649"/>
                  <a:pt x="1504" y="649"/>
                  <a:pt x="1505" y="650"/>
                </a:cubicBezTo>
                <a:cubicBezTo>
                  <a:pt x="1505" y="650"/>
                  <a:pt x="1505" y="650"/>
                  <a:pt x="1505" y="651"/>
                </a:cubicBezTo>
                <a:cubicBezTo>
                  <a:pt x="1505" y="651"/>
                  <a:pt x="1505" y="651"/>
                  <a:pt x="1508" y="653"/>
                </a:cubicBezTo>
                <a:cubicBezTo>
                  <a:pt x="1508" y="653"/>
                  <a:pt x="1508" y="653"/>
                  <a:pt x="1509" y="653"/>
                </a:cubicBezTo>
                <a:cubicBezTo>
                  <a:pt x="1509" y="653"/>
                  <a:pt x="1509" y="653"/>
                  <a:pt x="1509" y="654"/>
                </a:cubicBezTo>
                <a:cubicBezTo>
                  <a:pt x="1509" y="654"/>
                  <a:pt x="1509" y="654"/>
                  <a:pt x="1509" y="655"/>
                </a:cubicBezTo>
                <a:cubicBezTo>
                  <a:pt x="1509" y="655"/>
                  <a:pt x="1509" y="655"/>
                  <a:pt x="1508" y="656"/>
                </a:cubicBezTo>
                <a:cubicBezTo>
                  <a:pt x="1508" y="656"/>
                  <a:pt x="1508" y="656"/>
                  <a:pt x="1508" y="657"/>
                </a:cubicBezTo>
                <a:cubicBezTo>
                  <a:pt x="1508" y="657"/>
                  <a:pt x="1508" y="657"/>
                  <a:pt x="1508" y="658"/>
                </a:cubicBezTo>
                <a:cubicBezTo>
                  <a:pt x="1508" y="658"/>
                  <a:pt x="1508" y="658"/>
                  <a:pt x="1506" y="662"/>
                </a:cubicBezTo>
                <a:cubicBezTo>
                  <a:pt x="1506" y="662"/>
                  <a:pt x="1506" y="662"/>
                  <a:pt x="1504" y="663"/>
                </a:cubicBezTo>
                <a:cubicBezTo>
                  <a:pt x="1504" y="663"/>
                  <a:pt x="1504" y="663"/>
                  <a:pt x="1504" y="664"/>
                </a:cubicBezTo>
                <a:cubicBezTo>
                  <a:pt x="1504" y="664"/>
                  <a:pt x="1504" y="664"/>
                  <a:pt x="1503" y="665"/>
                </a:cubicBezTo>
                <a:cubicBezTo>
                  <a:pt x="1503" y="665"/>
                  <a:pt x="1503" y="665"/>
                  <a:pt x="1502" y="667"/>
                </a:cubicBezTo>
                <a:cubicBezTo>
                  <a:pt x="1502" y="667"/>
                  <a:pt x="1502" y="667"/>
                  <a:pt x="1501" y="667"/>
                </a:cubicBezTo>
                <a:cubicBezTo>
                  <a:pt x="1501" y="667"/>
                  <a:pt x="1501" y="667"/>
                  <a:pt x="1501" y="666"/>
                </a:cubicBezTo>
                <a:cubicBezTo>
                  <a:pt x="1501" y="666"/>
                  <a:pt x="1501" y="666"/>
                  <a:pt x="1501" y="665"/>
                </a:cubicBezTo>
                <a:cubicBezTo>
                  <a:pt x="1501" y="665"/>
                  <a:pt x="1501" y="665"/>
                  <a:pt x="1500" y="666"/>
                </a:cubicBezTo>
                <a:cubicBezTo>
                  <a:pt x="1500" y="666"/>
                  <a:pt x="1500" y="666"/>
                  <a:pt x="1499" y="667"/>
                </a:cubicBezTo>
                <a:cubicBezTo>
                  <a:pt x="1499" y="667"/>
                  <a:pt x="1499" y="667"/>
                  <a:pt x="1500" y="668"/>
                </a:cubicBezTo>
                <a:cubicBezTo>
                  <a:pt x="1500" y="668"/>
                  <a:pt x="1500" y="668"/>
                  <a:pt x="1499" y="668"/>
                </a:cubicBezTo>
                <a:cubicBezTo>
                  <a:pt x="1499" y="668"/>
                  <a:pt x="1499" y="668"/>
                  <a:pt x="1498" y="670"/>
                </a:cubicBezTo>
                <a:cubicBezTo>
                  <a:pt x="1498" y="670"/>
                  <a:pt x="1498" y="670"/>
                  <a:pt x="1498" y="672"/>
                </a:cubicBezTo>
                <a:cubicBezTo>
                  <a:pt x="1498" y="672"/>
                  <a:pt x="1498" y="672"/>
                  <a:pt x="1497" y="673"/>
                </a:cubicBezTo>
                <a:cubicBezTo>
                  <a:pt x="1497" y="673"/>
                  <a:pt x="1497" y="673"/>
                  <a:pt x="1498" y="673"/>
                </a:cubicBezTo>
                <a:cubicBezTo>
                  <a:pt x="1498" y="673"/>
                  <a:pt x="1498" y="673"/>
                  <a:pt x="1498" y="674"/>
                </a:cubicBezTo>
                <a:cubicBezTo>
                  <a:pt x="1498" y="674"/>
                  <a:pt x="1498" y="674"/>
                  <a:pt x="1499" y="676"/>
                </a:cubicBezTo>
                <a:cubicBezTo>
                  <a:pt x="1499" y="676"/>
                  <a:pt x="1499" y="676"/>
                  <a:pt x="1499" y="677"/>
                </a:cubicBezTo>
                <a:cubicBezTo>
                  <a:pt x="1499" y="677"/>
                  <a:pt x="1499" y="677"/>
                  <a:pt x="1496" y="677"/>
                </a:cubicBezTo>
                <a:cubicBezTo>
                  <a:pt x="1496" y="677"/>
                  <a:pt x="1496" y="677"/>
                  <a:pt x="1495" y="678"/>
                </a:cubicBezTo>
                <a:cubicBezTo>
                  <a:pt x="1495" y="678"/>
                  <a:pt x="1495" y="678"/>
                  <a:pt x="1494" y="677"/>
                </a:cubicBezTo>
                <a:cubicBezTo>
                  <a:pt x="1494" y="677"/>
                  <a:pt x="1494" y="677"/>
                  <a:pt x="1493" y="678"/>
                </a:cubicBezTo>
                <a:cubicBezTo>
                  <a:pt x="1493" y="678"/>
                  <a:pt x="1493" y="678"/>
                  <a:pt x="1491" y="681"/>
                </a:cubicBezTo>
                <a:cubicBezTo>
                  <a:pt x="1491" y="681"/>
                  <a:pt x="1491" y="681"/>
                  <a:pt x="1491" y="683"/>
                </a:cubicBezTo>
                <a:cubicBezTo>
                  <a:pt x="1491" y="683"/>
                  <a:pt x="1491" y="683"/>
                  <a:pt x="1490" y="683"/>
                </a:cubicBezTo>
                <a:cubicBezTo>
                  <a:pt x="1490" y="683"/>
                  <a:pt x="1490" y="683"/>
                  <a:pt x="1489" y="684"/>
                </a:cubicBezTo>
                <a:cubicBezTo>
                  <a:pt x="1489" y="684"/>
                  <a:pt x="1489" y="684"/>
                  <a:pt x="1488" y="684"/>
                </a:cubicBezTo>
                <a:cubicBezTo>
                  <a:pt x="1488" y="684"/>
                  <a:pt x="1488" y="684"/>
                  <a:pt x="1486" y="684"/>
                </a:cubicBezTo>
                <a:cubicBezTo>
                  <a:pt x="1486" y="684"/>
                  <a:pt x="1486" y="684"/>
                  <a:pt x="1484" y="684"/>
                </a:cubicBezTo>
                <a:cubicBezTo>
                  <a:pt x="1484" y="684"/>
                  <a:pt x="1484" y="684"/>
                  <a:pt x="1484" y="685"/>
                </a:cubicBezTo>
                <a:cubicBezTo>
                  <a:pt x="1484" y="685"/>
                  <a:pt x="1484" y="685"/>
                  <a:pt x="1483" y="686"/>
                </a:cubicBezTo>
                <a:cubicBezTo>
                  <a:pt x="1483" y="686"/>
                  <a:pt x="1483" y="686"/>
                  <a:pt x="1483" y="687"/>
                </a:cubicBezTo>
                <a:cubicBezTo>
                  <a:pt x="1483" y="687"/>
                  <a:pt x="1483" y="687"/>
                  <a:pt x="1483" y="688"/>
                </a:cubicBezTo>
                <a:cubicBezTo>
                  <a:pt x="1483" y="688"/>
                  <a:pt x="1483" y="688"/>
                  <a:pt x="1482" y="691"/>
                </a:cubicBezTo>
                <a:cubicBezTo>
                  <a:pt x="1482" y="691"/>
                  <a:pt x="1482" y="691"/>
                  <a:pt x="1481" y="691"/>
                </a:cubicBezTo>
                <a:cubicBezTo>
                  <a:pt x="1481" y="691"/>
                  <a:pt x="1481" y="691"/>
                  <a:pt x="1480" y="690"/>
                </a:cubicBezTo>
                <a:cubicBezTo>
                  <a:pt x="1480" y="690"/>
                  <a:pt x="1480" y="690"/>
                  <a:pt x="1479" y="690"/>
                </a:cubicBezTo>
                <a:cubicBezTo>
                  <a:pt x="1479" y="690"/>
                  <a:pt x="1479" y="690"/>
                  <a:pt x="1478" y="690"/>
                </a:cubicBezTo>
                <a:cubicBezTo>
                  <a:pt x="1478" y="690"/>
                  <a:pt x="1478" y="690"/>
                  <a:pt x="1475" y="691"/>
                </a:cubicBezTo>
                <a:cubicBezTo>
                  <a:pt x="1475" y="691"/>
                  <a:pt x="1475" y="691"/>
                  <a:pt x="1474" y="691"/>
                </a:cubicBezTo>
                <a:cubicBezTo>
                  <a:pt x="1474" y="691"/>
                  <a:pt x="1474" y="691"/>
                  <a:pt x="1473" y="693"/>
                </a:cubicBezTo>
                <a:cubicBezTo>
                  <a:pt x="1473" y="693"/>
                  <a:pt x="1473" y="693"/>
                  <a:pt x="1472" y="693"/>
                </a:cubicBezTo>
                <a:cubicBezTo>
                  <a:pt x="1472" y="693"/>
                  <a:pt x="1472" y="693"/>
                  <a:pt x="1471" y="693"/>
                </a:cubicBezTo>
                <a:cubicBezTo>
                  <a:pt x="1471" y="693"/>
                  <a:pt x="1471" y="693"/>
                  <a:pt x="1469" y="693"/>
                </a:cubicBezTo>
                <a:cubicBezTo>
                  <a:pt x="1469" y="693"/>
                  <a:pt x="1469" y="693"/>
                  <a:pt x="1467" y="694"/>
                </a:cubicBezTo>
                <a:cubicBezTo>
                  <a:pt x="1467" y="694"/>
                  <a:pt x="1467" y="694"/>
                  <a:pt x="1465" y="696"/>
                </a:cubicBezTo>
                <a:cubicBezTo>
                  <a:pt x="1465" y="696"/>
                  <a:pt x="1465" y="696"/>
                  <a:pt x="1465" y="698"/>
                </a:cubicBezTo>
                <a:cubicBezTo>
                  <a:pt x="1465" y="698"/>
                  <a:pt x="1465" y="698"/>
                  <a:pt x="1465" y="699"/>
                </a:cubicBezTo>
                <a:cubicBezTo>
                  <a:pt x="1465" y="699"/>
                  <a:pt x="1465" y="699"/>
                  <a:pt x="1462" y="700"/>
                </a:cubicBezTo>
                <a:cubicBezTo>
                  <a:pt x="1462" y="700"/>
                  <a:pt x="1462" y="700"/>
                  <a:pt x="1461" y="701"/>
                </a:cubicBezTo>
                <a:cubicBezTo>
                  <a:pt x="1461" y="701"/>
                  <a:pt x="1461" y="701"/>
                  <a:pt x="1459" y="702"/>
                </a:cubicBezTo>
                <a:cubicBezTo>
                  <a:pt x="1459" y="702"/>
                  <a:pt x="1459" y="702"/>
                  <a:pt x="1455" y="703"/>
                </a:cubicBezTo>
                <a:cubicBezTo>
                  <a:pt x="1455" y="703"/>
                  <a:pt x="1455" y="703"/>
                  <a:pt x="1454" y="704"/>
                </a:cubicBezTo>
                <a:cubicBezTo>
                  <a:pt x="1454" y="704"/>
                  <a:pt x="1454" y="704"/>
                  <a:pt x="1447" y="706"/>
                </a:cubicBezTo>
                <a:cubicBezTo>
                  <a:pt x="1447" y="706"/>
                  <a:pt x="1447" y="706"/>
                  <a:pt x="1446" y="706"/>
                </a:cubicBezTo>
                <a:cubicBezTo>
                  <a:pt x="1446" y="706"/>
                  <a:pt x="1446" y="706"/>
                  <a:pt x="1444" y="708"/>
                </a:cubicBezTo>
                <a:cubicBezTo>
                  <a:pt x="1444" y="708"/>
                  <a:pt x="1444" y="708"/>
                  <a:pt x="1442" y="710"/>
                </a:cubicBezTo>
                <a:cubicBezTo>
                  <a:pt x="1442" y="710"/>
                  <a:pt x="1442" y="710"/>
                  <a:pt x="1441" y="710"/>
                </a:cubicBezTo>
                <a:cubicBezTo>
                  <a:pt x="1441" y="710"/>
                  <a:pt x="1441" y="710"/>
                  <a:pt x="1440" y="710"/>
                </a:cubicBezTo>
                <a:cubicBezTo>
                  <a:pt x="1440" y="710"/>
                  <a:pt x="1440" y="710"/>
                  <a:pt x="1439" y="710"/>
                </a:cubicBezTo>
                <a:cubicBezTo>
                  <a:pt x="1439" y="710"/>
                  <a:pt x="1439" y="710"/>
                  <a:pt x="1438" y="710"/>
                </a:cubicBezTo>
                <a:cubicBezTo>
                  <a:pt x="1438" y="710"/>
                  <a:pt x="1438" y="710"/>
                  <a:pt x="1436" y="711"/>
                </a:cubicBezTo>
                <a:cubicBezTo>
                  <a:pt x="1436" y="711"/>
                  <a:pt x="1436" y="711"/>
                  <a:pt x="1436" y="712"/>
                </a:cubicBezTo>
                <a:cubicBezTo>
                  <a:pt x="1436" y="712"/>
                  <a:pt x="1436" y="712"/>
                  <a:pt x="1435" y="713"/>
                </a:cubicBezTo>
                <a:cubicBezTo>
                  <a:pt x="1435" y="713"/>
                  <a:pt x="1435" y="713"/>
                  <a:pt x="1432" y="713"/>
                </a:cubicBezTo>
                <a:cubicBezTo>
                  <a:pt x="1432" y="713"/>
                  <a:pt x="1432" y="713"/>
                  <a:pt x="1429" y="714"/>
                </a:cubicBezTo>
                <a:cubicBezTo>
                  <a:pt x="1429" y="714"/>
                  <a:pt x="1429" y="714"/>
                  <a:pt x="1428" y="714"/>
                </a:cubicBezTo>
                <a:cubicBezTo>
                  <a:pt x="1428" y="714"/>
                  <a:pt x="1428" y="714"/>
                  <a:pt x="1428" y="713"/>
                </a:cubicBezTo>
                <a:cubicBezTo>
                  <a:pt x="1428" y="713"/>
                  <a:pt x="1428" y="713"/>
                  <a:pt x="1426" y="714"/>
                </a:cubicBezTo>
                <a:cubicBezTo>
                  <a:pt x="1426" y="714"/>
                  <a:pt x="1426" y="714"/>
                  <a:pt x="1426" y="713"/>
                </a:cubicBezTo>
                <a:cubicBezTo>
                  <a:pt x="1426" y="713"/>
                  <a:pt x="1426" y="713"/>
                  <a:pt x="1425" y="713"/>
                </a:cubicBezTo>
                <a:cubicBezTo>
                  <a:pt x="1425" y="713"/>
                  <a:pt x="1425" y="713"/>
                  <a:pt x="1424" y="713"/>
                </a:cubicBezTo>
                <a:cubicBezTo>
                  <a:pt x="1424" y="713"/>
                  <a:pt x="1424" y="713"/>
                  <a:pt x="1422" y="714"/>
                </a:cubicBezTo>
                <a:cubicBezTo>
                  <a:pt x="1422" y="714"/>
                  <a:pt x="1422" y="714"/>
                  <a:pt x="1422" y="716"/>
                </a:cubicBezTo>
                <a:cubicBezTo>
                  <a:pt x="1422" y="716"/>
                  <a:pt x="1422" y="716"/>
                  <a:pt x="1421" y="716"/>
                </a:cubicBezTo>
                <a:cubicBezTo>
                  <a:pt x="1421" y="716"/>
                  <a:pt x="1421" y="716"/>
                  <a:pt x="1420" y="718"/>
                </a:cubicBezTo>
                <a:cubicBezTo>
                  <a:pt x="1420" y="718"/>
                  <a:pt x="1420" y="718"/>
                  <a:pt x="1419" y="718"/>
                </a:cubicBezTo>
                <a:cubicBezTo>
                  <a:pt x="1419" y="718"/>
                  <a:pt x="1419" y="718"/>
                  <a:pt x="1418" y="718"/>
                </a:cubicBezTo>
                <a:cubicBezTo>
                  <a:pt x="1418" y="718"/>
                  <a:pt x="1418" y="718"/>
                  <a:pt x="1417" y="718"/>
                </a:cubicBezTo>
                <a:cubicBezTo>
                  <a:pt x="1417" y="718"/>
                  <a:pt x="1417" y="718"/>
                  <a:pt x="1415" y="719"/>
                </a:cubicBezTo>
                <a:cubicBezTo>
                  <a:pt x="1415" y="719"/>
                  <a:pt x="1415" y="719"/>
                  <a:pt x="1414" y="719"/>
                </a:cubicBezTo>
                <a:cubicBezTo>
                  <a:pt x="1414" y="719"/>
                  <a:pt x="1414" y="719"/>
                  <a:pt x="1413" y="718"/>
                </a:cubicBezTo>
                <a:cubicBezTo>
                  <a:pt x="1413" y="718"/>
                  <a:pt x="1413" y="718"/>
                  <a:pt x="1412" y="719"/>
                </a:cubicBezTo>
                <a:cubicBezTo>
                  <a:pt x="1412" y="719"/>
                  <a:pt x="1412" y="719"/>
                  <a:pt x="1411" y="719"/>
                </a:cubicBezTo>
                <a:cubicBezTo>
                  <a:pt x="1411" y="719"/>
                  <a:pt x="1411" y="719"/>
                  <a:pt x="1411" y="718"/>
                </a:cubicBezTo>
                <a:cubicBezTo>
                  <a:pt x="1411" y="718"/>
                  <a:pt x="1411" y="718"/>
                  <a:pt x="1410" y="716"/>
                </a:cubicBezTo>
                <a:cubicBezTo>
                  <a:pt x="1410" y="716"/>
                  <a:pt x="1410" y="716"/>
                  <a:pt x="1409" y="715"/>
                </a:cubicBezTo>
                <a:cubicBezTo>
                  <a:pt x="1409" y="715"/>
                  <a:pt x="1409" y="715"/>
                  <a:pt x="1408" y="713"/>
                </a:cubicBezTo>
                <a:cubicBezTo>
                  <a:pt x="1408" y="713"/>
                  <a:pt x="1408" y="713"/>
                  <a:pt x="1409" y="713"/>
                </a:cubicBezTo>
                <a:cubicBezTo>
                  <a:pt x="1409" y="713"/>
                  <a:pt x="1409" y="713"/>
                  <a:pt x="1409" y="711"/>
                </a:cubicBezTo>
                <a:cubicBezTo>
                  <a:pt x="1409" y="711"/>
                  <a:pt x="1409" y="711"/>
                  <a:pt x="1407" y="710"/>
                </a:cubicBezTo>
                <a:cubicBezTo>
                  <a:pt x="1407" y="710"/>
                  <a:pt x="1407" y="710"/>
                  <a:pt x="1406" y="704"/>
                </a:cubicBezTo>
                <a:cubicBezTo>
                  <a:pt x="1406" y="704"/>
                  <a:pt x="1406" y="704"/>
                  <a:pt x="1405" y="702"/>
                </a:cubicBezTo>
                <a:cubicBezTo>
                  <a:pt x="1405" y="702"/>
                  <a:pt x="1405" y="702"/>
                  <a:pt x="1405" y="701"/>
                </a:cubicBezTo>
                <a:cubicBezTo>
                  <a:pt x="1405" y="701"/>
                  <a:pt x="1405" y="701"/>
                  <a:pt x="1404" y="701"/>
                </a:cubicBezTo>
                <a:cubicBezTo>
                  <a:pt x="1404" y="701"/>
                  <a:pt x="1404" y="701"/>
                  <a:pt x="1404" y="700"/>
                </a:cubicBezTo>
                <a:cubicBezTo>
                  <a:pt x="1404" y="700"/>
                  <a:pt x="1404" y="700"/>
                  <a:pt x="1405" y="700"/>
                </a:cubicBezTo>
                <a:cubicBezTo>
                  <a:pt x="1405" y="700"/>
                  <a:pt x="1405" y="700"/>
                  <a:pt x="1406" y="698"/>
                </a:cubicBezTo>
                <a:cubicBezTo>
                  <a:pt x="1406" y="698"/>
                  <a:pt x="1406" y="698"/>
                  <a:pt x="1405" y="694"/>
                </a:cubicBezTo>
                <a:cubicBezTo>
                  <a:pt x="1405" y="694"/>
                  <a:pt x="1405" y="694"/>
                  <a:pt x="1405" y="693"/>
                </a:cubicBezTo>
                <a:cubicBezTo>
                  <a:pt x="1405" y="693"/>
                  <a:pt x="1405" y="693"/>
                  <a:pt x="1404" y="690"/>
                </a:cubicBezTo>
                <a:cubicBezTo>
                  <a:pt x="1404" y="690"/>
                  <a:pt x="1404" y="690"/>
                  <a:pt x="1402" y="690"/>
                </a:cubicBezTo>
                <a:cubicBezTo>
                  <a:pt x="1402" y="690"/>
                  <a:pt x="1402" y="690"/>
                  <a:pt x="1401" y="687"/>
                </a:cubicBezTo>
                <a:cubicBezTo>
                  <a:pt x="1401" y="687"/>
                  <a:pt x="1401" y="687"/>
                  <a:pt x="1400" y="687"/>
                </a:cubicBezTo>
                <a:cubicBezTo>
                  <a:pt x="1400" y="687"/>
                  <a:pt x="1400" y="687"/>
                  <a:pt x="1396" y="682"/>
                </a:cubicBezTo>
                <a:cubicBezTo>
                  <a:pt x="1396" y="682"/>
                  <a:pt x="1396" y="682"/>
                  <a:pt x="1396" y="680"/>
                </a:cubicBezTo>
                <a:cubicBezTo>
                  <a:pt x="1396" y="680"/>
                  <a:pt x="1396" y="680"/>
                  <a:pt x="1394" y="680"/>
                </a:cubicBezTo>
                <a:cubicBezTo>
                  <a:pt x="1394" y="680"/>
                  <a:pt x="1394" y="680"/>
                  <a:pt x="1393" y="674"/>
                </a:cubicBezTo>
                <a:cubicBezTo>
                  <a:pt x="1393" y="674"/>
                  <a:pt x="1393" y="674"/>
                  <a:pt x="1392" y="674"/>
                </a:cubicBezTo>
                <a:cubicBezTo>
                  <a:pt x="1392" y="674"/>
                  <a:pt x="1392" y="674"/>
                  <a:pt x="1392" y="673"/>
                </a:cubicBezTo>
                <a:cubicBezTo>
                  <a:pt x="1392" y="673"/>
                  <a:pt x="1392" y="673"/>
                  <a:pt x="1391" y="673"/>
                </a:cubicBezTo>
                <a:cubicBezTo>
                  <a:pt x="1391" y="673"/>
                  <a:pt x="1391" y="673"/>
                  <a:pt x="1390" y="672"/>
                </a:cubicBezTo>
                <a:cubicBezTo>
                  <a:pt x="1390" y="672"/>
                  <a:pt x="1390" y="672"/>
                  <a:pt x="1389" y="670"/>
                </a:cubicBezTo>
                <a:cubicBezTo>
                  <a:pt x="1389" y="670"/>
                  <a:pt x="1389" y="670"/>
                  <a:pt x="1388" y="670"/>
                </a:cubicBezTo>
                <a:cubicBezTo>
                  <a:pt x="1388" y="670"/>
                  <a:pt x="1388" y="670"/>
                  <a:pt x="1387" y="669"/>
                </a:cubicBezTo>
                <a:cubicBezTo>
                  <a:pt x="1387" y="669"/>
                  <a:pt x="1387" y="669"/>
                  <a:pt x="1386" y="669"/>
                </a:cubicBezTo>
                <a:cubicBezTo>
                  <a:pt x="1386" y="669"/>
                  <a:pt x="1386" y="669"/>
                  <a:pt x="1385" y="668"/>
                </a:cubicBezTo>
                <a:cubicBezTo>
                  <a:pt x="1385" y="668"/>
                  <a:pt x="1385" y="668"/>
                  <a:pt x="1382" y="665"/>
                </a:cubicBezTo>
                <a:cubicBezTo>
                  <a:pt x="1382" y="665"/>
                  <a:pt x="1382" y="665"/>
                  <a:pt x="1381" y="664"/>
                </a:cubicBezTo>
                <a:cubicBezTo>
                  <a:pt x="1381" y="664"/>
                  <a:pt x="1381" y="664"/>
                  <a:pt x="1380" y="663"/>
                </a:cubicBezTo>
                <a:cubicBezTo>
                  <a:pt x="1380" y="663"/>
                  <a:pt x="1380" y="663"/>
                  <a:pt x="1380" y="661"/>
                </a:cubicBezTo>
                <a:cubicBezTo>
                  <a:pt x="1380" y="661"/>
                  <a:pt x="1380" y="661"/>
                  <a:pt x="1379" y="658"/>
                </a:cubicBezTo>
                <a:cubicBezTo>
                  <a:pt x="1379" y="658"/>
                  <a:pt x="1379" y="658"/>
                  <a:pt x="1379" y="657"/>
                </a:cubicBezTo>
                <a:cubicBezTo>
                  <a:pt x="1379" y="657"/>
                  <a:pt x="1379" y="657"/>
                  <a:pt x="1380" y="655"/>
                </a:cubicBezTo>
                <a:cubicBezTo>
                  <a:pt x="1380" y="655"/>
                  <a:pt x="1380" y="655"/>
                  <a:pt x="1380" y="654"/>
                </a:cubicBezTo>
                <a:cubicBezTo>
                  <a:pt x="1380" y="654"/>
                  <a:pt x="1380" y="654"/>
                  <a:pt x="1379" y="652"/>
                </a:cubicBezTo>
                <a:cubicBezTo>
                  <a:pt x="1379" y="652"/>
                  <a:pt x="1379" y="652"/>
                  <a:pt x="1378" y="651"/>
                </a:cubicBezTo>
                <a:cubicBezTo>
                  <a:pt x="1378" y="651"/>
                  <a:pt x="1378" y="651"/>
                  <a:pt x="1377" y="649"/>
                </a:cubicBezTo>
                <a:cubicBezTo>
                  <a:pt x="1377" y="649"/>
                  <a:pt x="1377" y="649"/>
                  <a:pt x="1377" y="648"/>
                </a:cubicBezTo>
                <a:cubicBezTo>
                  <a:pt x="1377" y="648"/>
                  <a:pt x="1377" y="648"/>
                  <a:pt x="1377" y="647"/>
                </a:cubicBezTo>
                <a:cubicBezTo>
                  <a:pt x="1377" y="647"/>
                  <a:pt x="1377" y="647"/>
                  <a:pt x="1376" y="647"/>
                </a:cubicBezTo>
                <a:cubicBezTo>
                  <a:pt x="1376" y="647"/>
                  <a:pt x="1376" y="647"/>
                  <a:pt x="1376" y="645"/>
                </a:cubicBezTo>
                <a:cubicBezTo>
                  <a:pt x="1376" y="645"/>
                  <a:pt x="1376" y="645"/>
                  <a:pt x="1374" y="644"/>
                </a:cubicBezTo>
                <a:cubicBezTo>
                  <a:pt x="1374" y="644"/>
                  <a:pt x="1374" y="644"/>
                  <a:pt x="1372" y="643"/>
                </a:cubicBezTo>
                <a:cubicBezTo>
                  <a:pt x="1372" y="643"/>
                  <a:pt x="1372" y="643"/>
                  <a:pt x="1371" y="642"/>
                </a:cubicBezTo>
                <a:cubicBezTo>
                  <a:pt x="1371" y="642"/>
                  <a:pt x="1371" y="642"/>
                  <a:pt x="1370" y="643"/>
                </a:cubicBezTo>
                <a:cubicBezTo>
                  <a:pt x="1370" y="643"/>
                  <a:pt x="1370" y="643"/>
                  <a:pt x="1369" y="642"/>
                </a:cubicBezTo>
                <a:cubicBezTo>
                  <a:pt x="1369" y="642"/>
                  <a:pt x="1369" y="642"/>
                  <a:pt x="1369" y="641"/>
                </a:cubicBezTo>
                <a:cubicBezTo>
                  <a:pt x="1369" y="641"/>
                  <a:pt x="1369" y="641"/>
                  <a:pt x="1368" y="640"/>
                </a:cubicBezTo>
                <a:cubicBezTo>
                  <a:pt x="1368" y="640"/>
                  <a:pt x="1368" y="640"/>
                  <a:pt x="1368" y="639"/>
                </a:cubicBezTo>
                <a:cubicBezTo>
                  <a:pt x="1368" y="639"/>
                  <a:pt x="1368" y="639"/>
                  <a:pt x="1368" y="638"/>
                </a:cubicBezTo>
                <a:cubicBezTo>
                  <a:pt x="1368" y="638"/>
                  <a:pt x="1368" y="638"/>
                  <a:pt x="1368" y="636"/>
                </a:cubicBezTo>
                <a:cubicBezTo>
                  <a:pt x="1368" y="636"/>
                  <a:pt x="1368" y="636"/>
                  <a:pt x="1367" y="636"/>
                </a:cubicBezTo>
                <a:cubicBezTo>
                  <a:pt x="1367" y="636"/>
                  <a:pt x="1367" y="636"/>
                  <a:pt x="1366" y="633"/>
                </a:cubicBezTo>
                <a:cubicBezTo>
                  <a:pt x="1366" y="633"/>
                  <a:pt x="1366" y="633"/>
                  <a:pt x="1364" y="632"/>
                </a:cubicBezTo>
                <a:cubicBezTo>
                  <a:pt x="1364" y="632"/>
                  <a:pt x="1364" y="632"/>
                  <a:pt x="1363" y="631"/>
                </a:cubicBezTo>
                <a:cubicBezTo>
                  <a:pt x="1363" y="631"/>
                  <a:pt x="1363" y="631"/>
                  <a:pt x="1363" y="630"/>
                </a:cubicBezTo>
                <a:cubicBezTo>
                  <a:pt x="1363" y="630"/>
                  <a:pt x="1363" y="630"/>
                  <a:pt x="1362" y="630"/>
                </a:cubicBezTo>
                <a:cubicBezTo>
                  <a:pt x="1362" y="630"/>
                  <a:pt x="1362" y="630"/>
                  <a:pt x="1362" y="629"/>
                </a:cubicBezTo>
                <a:cubicBezTo>
                  <a:pt x="1362" y="629"/>
                  <a:pt x="1362" y="629"/>
                  <a:pt x="1362" y="628"/>
                </a:cubicBezTo>
                <a:cubicBezTo>
                  <a:pt x="1362" y="628"/>
                  <a:pt x="1362" y="628"/>
                  <a:pt x="1360" y="624"/>
                </a:cubicBezTo>
                <a:cubicBezTo>
                  <a:pt x="1360" y="624"/>
                  <a:pt x="1360" y="624"/>
                  <a:pt x="1359" y="624"/>
                </a:cubicBezTo>
                <a:cubicBezTo>
                  <a:pt x="1359" y="624"/>
                  <a:pt x="1359" y="624"/>
                  <a:pt x="1358" y="623"/>
                </a:cubicBezTo>
                <a:cubicBezTo>
                  <a:pt x="1358" y="623"/>
                  <a:pt x="1358" y="623"/>
                  <a:pt x="1358" y="622"/>
                </a:cubicBezTo>
                <a:cubicBezTo>
                  <a:pt x="1358" y="622"/>
                  <a:pt x="1358" y="622"/>
                  <a:pt x="1357" y="622"/>
                </a:cubicBezTo>
                <a:cubicBezTo>
                  <a:pt x="1357" y="622"/>
                  <a:pt x="1357" y="622"/>
                  <a:pt x="1357" y="620"/>
                </a:cubicBezTo>
                <a:cubicBezTo>
                  <a:pt x="1357" y="620"/>
                  <a:pt x="1357" y="620"/>
                  <a:pt x="1354" y="617"/>
                </a:cubicBezTo>
                <a:cubicBezTo>
                  <a:pt x="1354" y="617"/>
                  <a:pt x="1354" y="617"/>
                  <a:pt x="1353" y="616"/>
                </a:cubicBezTo>
                <a:cubicBezTo>
                  <a:pt x="1353" y="616"/>
                  <a:pt x="1353" y="616"/>
                  <a:pt x="1352" y="617"/>
                </a:cubicBezTo>
                <a:cubicBezTo>
                  <a:pt x="1352" y="617"/>
                  <a:pt x="1352" y="617"/>
                  <a:pt x="1352" y="616"/>
                </a:cubicBezTo>
                <a:cubicBezTo>
                  <a:pt x="1352" y="616"/>
                  <a:pt x="1352" y="616"/>
                  <a:pt x="1351" y="617"/>
                </a:cubicBezTo>
                <a:cubicBezTo>
                  <a:pt x="1351" y="617"/>
                  <a:pt x="1351" y="617"/>
                  <a:pt x="1351" y="616"/>
                </a:cubicBezTo>
                <a:cubicBezTo>
                  <a:pt x="1351" y="616"/>
                  <a:pt x="1351" y="616"/>
                  <a:pt x="1351" y="614"/>
                </a:cubicBezTo>
                <a:cubicBezTo>
                  <a:pt x="1351" y="614"/>
                  <a:pt x="1351" y="614"/>
                  <a:pt x="1351" y="611"/>
                </a:cubicBezTo>
                <a:cubicBezTo>
                  <a:pt x="1351" y="611"/>
                  <a:pt x="1351" y="611"/>
                  <a:pt x="1351" y="609"/>
                </a:cubicBezTo>
                <a:cubicBezTo>
                  <a:pt x="1351" y="609"/>
                  <a:pt x="1351" y="609"/>
                  <a:pt x="1352" y="609"/>
                </a:cubicBezTo>
                <a:cubicBezTo>
                  <a:pt x="1352" y="609"/>
                  <a:pt x="1352" y="609"/>
                  <a:pt x="1352" y="607"/>
                </a:cubicBezTo>
                <a:cubicBezTo>
                  <a:pt x="1352" y="607"/>
                  <a:pt x="1352" y="607"/>
                  <a:pt x="1351" y="608"/>
                </a:cubicBezTo>
                <a:cubicBezTo>
                  <a:pt x="1351" y="608"/>
                  <a:pt x="1351" y="608"/>
                  <a:pt x="1350" y="612"/>
                </a:cubicBezTo>
                <a:cubicBezTo>
                  <a:pt x="1350" y="612"/>
                  <a:pt x="1350" y="612"/>
                  <a:pt x="1350" y="613"/>
                </a:cubicBezTo>
                <a:cubicBezTo>
                  <a:pt x="1350" y="613"/>
                  <a:pt x="1350" y="613"/>
                  <a:pt x="1349" y="615"/>
                </a:cubicBezTo>
                <a:cubicBezTo>
                  <a:pt x="1349" y="615"/>
                  <a:pt x="1349" y="615"/>
                  <a:pt x="1350" y="616"/>
                </a:cubicBezTo>
                <a:cubicBezTo>
                  <a:pt x="1350" y="616"/>
                  <a:pt x="1350" y="616"/>
                  <a:pt x="1349" y="618"/>
                </a:cubicBezTo>
                <a:cubicBezTo>
                  <a:pt x="1349" y="618"/>
                  <a:pt x="1349" y="618"/>
                  <a:pt x="1348" y="619"/>
                </a:cubicBezTo>
                <a:cubicBezTo>
                  <a:pt x="1348" y="619"/>
                  <a:pt x="1348" y="619"/>
                  <a:pt x="1346" y="618"/>
                </a:cubicBezTo>
                <a:cubicBezTo>
                  <a:pt x="1346" y="618"/>
                  <a:pt x="1346" y="618"/>
                  <a:pt x="1343" y="615"/>
                </a:cubicBezTo>
                <a:cubicBezTo>
                  <a:pt x="1343" y="615"/>
                  <a:pt x="1343" y="615"/>
                  <a:pt x="1343" y="614"/>
                </a:cubicBezTo>
                <a:cubicBezTo>
                  <a:pt x="1343" y="614"/>
                  <a:pt x="1343" y="614"/>
                  <a:pt x="1341" y="613"/>
                </a:cubicBezTo>
                <a:cubicBezTo>
                  <a:pt x="1341" y="613"/>
                  <a:pt x="1341" y="613"/>
                  <a:pt x="1341" y="612"/>
                </a:cubicBezTo>
                <a:cubicBezTo>
                  <a:pt x="1341" y="612"/>
                  <a:pt x="1341" y="612"/>
                  <a:pt x="1341" y="611"/>
                </a:cubicBezTo>
                <a:cubicBezTo>
                  <a:pt x="1341" y="611"/>
                  <a:pt x="1341" y="611"/>
                  <a:pt x="1338" y="608"/>
                </a:cubicBezTo>
                <a:cubicBezTo>
                  <a:pt x="1338" y="608"/>
                  <a:pt x="1338" y="608"/>
                  <a:pt x="1337" y="607"/>
                </a:cubicBezTo>
                <a:cubicBezTo>
                  <a:pt x="1337" y="607"/>
                  <a:pt x="1337" y="607"/>
                  <a:pt x="1337" y="605"/>
                </a:cubicBezTo>
                <a:cubicBezTo>
                  <a:pt x="1337" y="605"/>
                  <a:pt x="1337" y="605"/>
                  <a:pt x="1336" y="605"/>
                </a:cubicBezTo>
                <a:cubicBezTo>
                  <a:pt x="1336" y="605"/>
                  <a:pt x="1336" y="605"/>
                  <a:pt x="1336" y="606"/>
                </a:cubicBezTo>
                <a:cubicBezTo>
                  <a:pt x="1336" y="606"/>
                  <a:pt x="1336" y="606"/>
                  <a:pt x="1336" y="607"/>
                </a:cubicBezTo>
                <a:cubicBezTo>
                  <a:pt x="1336" y="607"/>
                  <a:pt x="1336" y="607"/>
                  <a:pt x="1337" y="609"/>
                </a:cubicBezTo>
                <a:cubicBezTo>
                  <a:pt x="1337" y="609"/>
                  <a:pt x="1337" y="609"/>
                  <a:pt x="1337" y="610"/>
                </a:cubicBezTo>
                <a:cubicBezTo>
                  <a:pt x="1337" y="610"/>
                  <a:pt x="1337" y="610"/>
                  <a:pt x="1340" y="613"/>
                </a:cubicBezTo>
                <a:cubicBezTo>
                  <a:pt x="1340" y="613"/>
                  <a:pt x="1340" y="613"/>
                  <a:pt x="1340" y="614"/>
                </a:cubicBezTo>
                <a:cubicBezTo>
                  <a:pt x="1340" y="614"/>
                  <a:pt x="1340" y="614"/>
                  <a:pt x="1343" y="617"/>
                </a:cubicBezTo>
                <a:cubicBezTo>
                  <a:pt x="1343" y="617"/>
                  <a:pt x="1343" y="617"/>
                  <a:pt x="1344" y="618"/>
                </a:cubicBezTo>
                <a:cubicBezTo>
                  <a:pt x="1344" y="618"/>
                  <a:pt x="1344" y="618"/>
                  <a:pt x="1344" y="619"/>
                </a:cubicBezTo>
                <a:cubicBezTo>
                  <a:pt x="1344" y="619"/>
                  <a:pt x="1344" y="619"/>
                  <a:pt x="1344" y="620"/>
                </a:cubicBezTo>
                <a:cubicBezTo>
                  <a:pt x="1344" y="620"/>
                  <a:pt x="1344" y="620"/>
                  <a:pt x="1346" y="622"/>
                </a:cubicBezTo>
                <a:cubicBezTo>
                  <a:pt x="1346" y="622"/>
                  <a:pt x="1346" y="622"/>
                  <a:pt x="1346" y="623"/>
                </a:cubicBezTo>
                <a:cubicBezTo>
                  <a:pt x="1346" y="623"/>
                  <a:pt x="1346" y="623"/>
                  <a:pt x="1347" y="624"/>
                </a:cubicBezTo>
                <a:cubicBezTo>
                  <a:pt x="1347" y="624"/>
                  <a:pt x="1347" y="624"/>
                  <a:pt x="1347" y="626"/>
                </a:cubicBezTo>
                <a:cubicBezTo>
                  <a:pt x="1347" y="626"/>
                  <a:pt x="1347" y="626"/>
                  <a:pt x="1348" y="627"/>
                </a:cubicBezTo>
                <a:cubicBezTo>
                  <a:pt x="1348" y="627"/>
                  <a:pt x="1348" y="627"/>
                  <a:pt x="1348" y="629"/>
                </a:cubicBezTo>
                <a:cubicBezTo>
                  <a:pt x="1348" y="629"/>
                  <a:pt x="1348" y="629"/>
                  <a:pt x="1351" y="634"/>
                </a:cubicBezTo>
                <a:cubicBezTo>
                  <a:pt x="1351" y="634"/>
                  <a:pt x="1351" y="634"/>
                  <a:pt x="1352" y="636"/>
                </a:cubicBezTo>
                <a:cubicBezTo>
                  <a:pt x="1352" y="636"/>
                  <a:pt x="1352" y="636"/>
                  <a:pt x="1353" y="637"/>
                </a:cubicBezTo>
                <a:cubicBezTo>
                  <a:pt x="1353" y="637"/>
                  <a:pt x="1353" y="637"/>
                  <a:pt x="1355" y="641"/>
                </a:cubicBezTo>
                <a:cubicBezTo>
                  <a:pt x="1355" y="641"/>
                  <a:pt x="1355" y="641"/>
                  <a:pt x="1356" y="642"/>
                </a:cubicBezTo>
                <a:cubicBezTo>
                  <a:pt x="1356" y="642"/>
                  <a:pt x="1356" y="642"/>
                  <a:pt x="1357" y="643"/>
                </a:cubicBezTo>
                <a:cubicBezTo>
                  <a:pt x="1357" y="643"/>
                  <a:pt x="1357" y="643"/>
                  <a:pt x="1358" y="645"/>
                </a:cubicBezTo>
                <a:cubicBezTo>
                  <a:pt x="1358" y="645"/>
                  <a:pt x="1358" y="645"/>
                  <a:pt x="1357" y="645"/>
                </a:cubicBezTo>
                <a:cubicBezTo>
                  <a:pt x="1357" y="645"/>
                  <a:pt x="1357" y="645"/>
                  <a:pt x="1357" y="646"/>
                </a:cubicBezTo>
                <a:cubicBezTo>
                  <a:pt x="1357" y="646"/>
                  <a:pt x="1357" y="646"/>
                  <a:pt x="1357" y="648"/>
                </a:cubicBezTo>
                <a:cubicBezTo>
                  <a:pt x="1357" y="648"/>
                  <a:pt x="1357" y="648"/>
                  <a:pt x="1357" y="649"/>
                </a:cubicBezTo>
                <a:cubicBezTo>
                  <a:pt x="1357" y="649"/>
                  <a:pt x="1357" y="649"/>
                  <a:pt x="1358" y="652"/>
                </a:cubicBezTo>
                <a:cubicBezTo>
                  <a:pt x="1358" y="652"/>
                  <a:pt x="1358" y="652"/>
                  <a:pt x="1360" y="653"/>
                </a:cubicBezTo>
                <a:cubicBezTo>
                  <a:pt x="1360" y="653"/>
                  <a:pt x="1360" y="653"/>
                  <a:pt x="1361" y="653"/>
                </a:cubicBezTo>
                <a:cubicBezTo>
                  <a:pt x="1361" y="653"/>
                  <a:pt x="1361" y="653"/>
                  <a:pt x="1362" y="653"/>
                </a:cubicBezTo>
                <a:cubicBezTo>
                  <a:pt x="1362" y="653"/>
                  <a:pt x="1362" y="653"/>
                  <a:pt x="1363" y="655"/>
                </a:cubicBezTo>
                <a:cubicBezTo>
                  <a:pt x="1363" y="655"/>
                  <a:pt x="1363" y="655"/>
                  <a:pt x="1364" y="655"/>
                </a:cubicBezTo>
                <a:cubicBezTo>
                  <a:pt x="1364" y="655"/>
                  <a:pt x="1364" y="655"/>
                  <a:pt x="1365" y="656"/>
                </a:cubicBezTo>
                <a:cubicBezTo>
                  <a:pt x="1365" y="656"/>
                  <a:pt x="1365" y="656"/>
                  <a:pt x="1366" y="657"/>
                </a:cubicBezTo>
                <a:cubicBezTo>
                  <a:pt x="1366" y="657"/>
                  <a:pt x="1366" y="657"/>
                  <a:pt x="1367" y="658"/>
                </a:cubicBezTo>
                <a:cubicBezTo>
                  <a:pt x="1367" y="658"/>
                  <a:pt x="1367" y="658"/>
                  <a:pt x="1367" y="659"/>
                </a:cubicBezTo>
                <a:cubicBezTo>
                  <a:pt x="1367" y="659"/>
                  <a:pt x="1367" y="659"/>
                  <a:pt x="1367" y="660"/>
                </a:cubicBezTo>
                <a:cubicBezTo>
                  <a:pt x="1367" y="660"/>
                  <a:pt x="1367" y="660"/>
                  <a:pt x="1367" y="661"/>
                </a:cubicBezTo>
                <a:cubicBezTo>
                  <a:pt x="1367" y="661"/>
                  <a:pt x="1367" y="661"/>
                  <a:pt x="1368" y="662"/>
                </a:cubicBezTo>
                <a:cubicBezTo>
                  <a:pt x="1368" y="662"/>
                  <a:pt x="1368" y="662"/>
                  <a:pt x="1369" y="664"/>
                </a:cubicBezTo>
                <a:cubicBezTo>
                  <a:pt x="1369" y="664"/>
                  <a:pt x="1369" y="664"/>
                  <a:pt x="1368" y="663"/>
                </a:cubicBezTo>
                <a:cubicBezTo>
                  <a:pt x="1368" y="663"/>
                  <a:pt x="1368" y="663"/>
                  <a:pt x="1368" y="664"/>
                </a:cubicBezTo>
                <a:cubicBezTo>
                  <a:pt x="1368" y="664"/>
                  <a:pt x="1368" y="664"/>
                  <a:pt x="1368" y="665"/>
                </a:cubicBezTo>
                <a:cubicBezTo>
                  <a:pt x="1368" y="665"/>
                  <a:pt x="1368" y="665"/>
                  <a:pt x="1370" y="669"/>
                </a:cubicBezTo>
                <a:cubicBezTo>
                  <a:pt x="1370" y="669"/>
                  <a:pt x="1370" y="669"/>
                  <a:pt x="1370" y="672"/>
                </a:cubicBezTo>
                <a:cubicBezTo>
                  <a:pt x="1370" y="672"/>
                  <a:pt x="1370" y="672"/>
                  <a:pt x="1370" y="674"/>
                </a:cubicBezTo>
                <a:cubicBezTo>
                  <a:pt x="1370" y="674"/>
                  <a:pt x="1370" y="674"/>
                  <a:pt x="1370" y="677"/>
                </a:cubicBezTo>
                <a:cubicBezTo>
                  <a:pt x="1370" y="677"/>
                  <a:pt x="1370" y="677"/>
                  <a:pt x="1372" y="679"/>
                </a:cubicBezTo>
                <a:cubicBezTo>
                  <a:pt x="1372" y="679"/>
                  <a:pt x="1372" y="679"/>
                  <a:pt x="1373" y="679"/>
                </a:cubicBezTo>
                <a:cubicBezTo>
                  <a:pt x="1373" y="679"/>
                  <a:pt x="1373" y="679"/>
                  <a:pt x="1375" y="681"/>
                </a:cubicBezTo>
                <a:cubicBezTo>
                  <a:pt x="1375" y="681"/>
                  <a:pt x="1375" y="681"/>
                  <a:pt x="1375" y="682"/>
                </a:cubicBezTo>
                <a:cubicBezTo>
                  <a:pt x="1375" y="682"/>
                  <a:pt x="1375" y="682"/>
                  <a:pt x="1377" y="682"/>
                </a:cubicBezTo>
                <a:cubicBezTo>
                  <a:pt x="1377" y="682"/>
                  <a:pt x="1377" y="682"/>
                  <a:pt x="1378" y="683"/>
                </a:cubicBezTo>
                <a:cubicBezTo>
                  <a:pt x="1378" y="683"/>
                  <a:pt x="1378" y="683"/>
                  <a:pt x="1378" y="684"/>
                </a:cubicBezTo>
                <a:cubicBezTo>
                  <a:pt x="1378" y="684"/>
                  <a:pt x="1378" y="684"/>
                  <a:pt x="1380" y="685"/>
                </a:cubicBezTo>
                <a:cubicBezTo>
                  <a:pt x="1380" y="685"/>
                  <a:pt x="1380" y="685"/>
                  <a:pt x="1383" y="692"/>
                </a:cubicBezTo>
                <a:cubicBezTo>
                  <a:pt x="1383" y="692"/>
                  <a:pt x="1383" y="692"/>
                  <a:pt x="1383" y="697"/>
                </a:cubicBezTo>
                <a:cubicBezTo>
                  <a:pt x="1383" y="697"/>
                  <a:pt x="1383" y="697"/>
                  <a:pt x="1384" y="697"/>
                </a:cubicBezTo>
                <a:cubicBezTo>
                  <a:pt x="1384" y="697"/>
                  <a:pt x="1384" y="697"/>
                  <a:pt x="1384" y="699"/>
                </a:cubicBezTo>
                <a:cubicBezTo>
                  <a:pt x="1384" y="699"/>
                  <a:pt x="1384" y="699"/>
                  <a:pt x="1385" y="699"/>
                </a:cubicBezTo>
                <a:cubicBezTo>
                  <a:pt x="1385" y="699"/>
                  <a:pt x="1385" y="699"/>
                  <a:pt x="1386" y="701"/>
                </a:cubicBezTo>
                <a:cubicBezTo>
                  <a:pt x="1386" y="701"/>
                  <a:pt x="1386" y="701"/>
                  <a:pt x="1386" y="703"/>
                </a:cubicBezTo>
                <a:cubicBezTo>
                  <a:pt x="1386" y="703"/>
                  <a:pt x="1386" y="703"/>
                  <a:pt x="1387" y="703"/>
                </a:cubicBezTo>
                <a:cubicBezTo>
                  <a:pt x="1387" y="703"/>
                  <a:pt x="1387" y="703"/>
                  <a:pt x="1387" y="701"/>
                </a:cubicBezTo>
                <a:cubicBezTo>
                  <a:pt x="1387" y="701"/>
                  <a:pt x="1387" y="701"/>
                  <a:pt x="1387" y="700"/>
                </a:cubicBezTo>
                <a:cubicBezTo>
                  <a:pt x="1387" y="700"/>
                  <a:pt x="1387" y="700"/>
                  <a:pt x="1388" y="701"/>
                </a:cubicBezTo>
                <a:cubicBezTo>
                  <a:pt x="1388" y="701"/>
                  <a:pt x="1388" y="701"/>
                  <a:pt x="1388" y="702"/>
                </a:cubicBezTo>
                <a:cubicBezTo>
                  <a:pt x="1388" y="702"/>
                  <a:pt x="1388" y="702"/>
                  <a:pt x="1389" y="703"/>
                </a:cubicBezTo>
                <a:cubicBezTo>
                  <a:pt x="1389" y="703"/>
                  <a:pt x="1389" y="703"/>
                  <a:pt x="1390" y="704"/>
                </a:cubicBezTo>
                <a:cubicBezTo>
                  <a:pt x="1390" y="704"/>
                  <a:pt x="1390" y="704"/>
                  <a:pt x="1391" y="704"/>
                </a:cubicBezTo>
                <a:cubicBezTo>
                  <a:pt x="1391" y="704"/>
                  <a:pt x="1391" y="704"/>
                  <a:pt x="1392" y="704"/>
                </a:cubicBezTo>
                <a:cubicBezTo>
                  <a:pt x="1392" y="704"/>
                  <a:pt x="1392" y="704"/>
                  <a:pt x="1394" y="705"/>
                </a:cubicBezTo>
                <a:cubicBezTo>
                  <a:pt x="1394" y="705"/>
                  <a:pt x="1394" y="705"/>
                  <a:pt x="1394" y="706"/>
                </a:cubicBezTo>
                <a:cubicBezTo>
                  <a:pt x="1394" y="706"/>
                  <a:pt x="1394" y="706"/>
                  <a:pt x="1396" y="706"/>
                </a:cubicBezTo>
                <a:cubicBezTo>
                  <a:pt x="1396" y="706"/>
                  <a:pt x="1396" y="706"/>
                  <a:pt x="1396" y="707"/>
                </a:cubicBezTo>
                <a:cubicBezTo>
                  <a:pt x="1396" y="707"/>
                  <a:pt x="1396" y="707"/>
                  <a:pt x="1398" y="709"/>
                </a:cubicBezTo>
                <a:cubicBezTo>
                  <a:pt x="1398" y="709"/>
                  <a:pt x="1398" y="709"/>
                  <a:pt x="1399" y="711"/>
                </a:cubicBezTo>
                <a:cubicBezTo>
                  <a:pt x="1399" y="711"/>
                  <a:pt x="1399" y="711"/>
                  <a:pt x="1401" y="711"/>
                </a:cubicBezTo>
                <a:cubicBezTo>
                  <a:pt x="1401" y="711"/>
                  <a:pt x="1401" y="711"/>
                  <a:pt x="1402" y="712"/>
                </a:cubicBezTo>
                <a:cubicBezTo>
                  <a:pt x="1402" y="712"/>
                  <a:pt x="1402" y="712"/>
                  <a:pt x="1403" y="713"/>
                </a:cubicBezTo>
                <a:cubicBezTo>
                  <a:pt x="1403" y="713"/>
                  <a:pt x="1403" y="713"/>
                  <a:pt x="1404" y="715"/>
                </a:cubicBezTo>
                <a:cubicBezTo>
                  <a:pt x="1404" y="715"/>
                  <a:pt x="1404" y="715"/>
                  <a:pt x="1405" y="717"/>
                </a:cubicBezTo>
                <a:cubicBezTo>
                  <a:pt x="1405" y="717"/>
                  <a:pt x="1405" y="717"/>
                  <a:pt x="1406" y="718"/>
                </a:cubicBezTo>
                <a:cubicBezTo>
                  <a:pt x="1406" y="718"/>
                  <a:pt x="1406" y="718"/>
                  <a:pt x="1407" y="718"/>
                </a:cubicBezTo>
                <a:cubicBezTo>
                  <a:pt x="1407" y="718"/>
                  <a:pt x="1407" y="718"/>
                  <a:pt x="1408" y="718"/>
                </a:cubicBezTo>
                <a:cubicBezTo>
                  <a:pt x="1408" y="718"/>
                  <a:pt x="1408" y="718"/>
                  <a:pt x="1408" y="719"/>
                </a:cubicBezTo>
                <a:cubicBezTo>
                  <a:pt x="1408" y="719"/>
                  <a:pt x="1408" y="719"/>
                  <a:pt x="1409" y="720"/>
                </a:cubicBezTo>
                <a:cubicBezTo>
                  <a:pt x="1409" y="720"/>
                  <a:pt x="1409" y="720"/>
                  <a:pt x="1410" y="720"/>
                </a:cubicBezTo>
                <a:cubicBezTo>
                  <a:pt x="1410" y="720"/>
                  <a:pt x="1410" y="720"/>
                  <a:pt x="1410" y="721"/>
                </a:cubicBezTo>
                <a:cubicBezTo>
                  <a:pt x="1410" y="721"/>
                  <a:pt x="1410" y="721"/>
                  <a:pt x="1410" y="723"/>
                </a:cubicBezTo>
                <a:cubicBezTo>
                  <a:pt x="1410" y="723"/>
                  <a:pt x="1410" y="723"/>
                  <a:pt x="1409" y="723"/>
                </a:cubicBezTo>
                <a:cubicBezTo>
                  <a:pt x="1409" y="723"/>
                  <a:pt x="1409" y="723"/>
                  <a:pt x="1408" y="725"/>
                </a:cubicBezTo>
                <a:cubicBezTo>
                  <a:pt x="1408" y="725"/>
                  <a:pt x="1408" y="725"/>
                  <a:pt x="1407" y="725"/>
                </a:cubicBezTo>
                <a:cubicBezTo>
                  <a:pt x="1407" y="725"/>
                  <a:pt x="1407" y="725"/>
                  <a:pt x="1407" y="726"/>
                </a:cubicBezTo>
                <a:cubicBezTo>
                  <a:pt x="1407" y="726"/>
                  <a:pt x="1407" y="726"/>
                  <a:pt x="1409" y="726"/>
                </a:cubicBezTo>
                <a:cubicBezTo>
                  <a:pt x="1409" y="726"/>
                  <a:pt x="1409" y="726"/>
                  <a:pt x="1410" y="727"/>
                </a:cubicBezTo>
                <a:cubicBezTo>
                  <a:pt x="1410" y="727"/>
                  <a:pt x="1410" y="727"/>
                  <a:pt x="1414" y="732"/>
                </a:cubicBezTo>
                <a:cubicBezTo>
                  <a:pt x="1414" y="732"/>
                  <a:pt x="1414" y="732"/>
                  <a:pt x="1415" y="733"/>
                </a:cubicBezTo>
                <a:cubicBezTo>
                  <a:pt x="1415" y="733"/>
                  <a:pt x="1415" y="733"/>
                  <a:pt x="1416" y="734"/>
                </a:cubicBezTo>
                <a:cubicBezTo>
                  <a:pt x="1416" y="734"/>
                  <a:pt x="1416" y="734"/>
                  <a:pt x="1418" y="734"/>
                </a:cubicBezTo>
                <a:cubicBezTo>
                  <a:pt x="1418" y="734"/>
                  <a:pt x="1418" y="734"/>
                  <a:pt x="1420" y="734"/>
                </a:cubicBezTo>
                <a:cubicBezTo>
                  <a:pt x="1420" y="734"/>
                  <a:pt x="1420" y="734"/>
                  <a:pt x="1422" y="733"/>
                </a:cubicBezTo>
                <a:cubicBezTo>
                  <a:pt x="1422" y="733"/>
                  <a:pt x="1422" y="733"/>
                  <a:pt x="1423" y="732"/>
                </a:cubicBezTo>
                <a:cubicBezTo>
                  <a:pt x="1423" y="732"/>
                  <a:pt x="1423" y="732"/>
                  <a:pt x="1425" y="731"/>
                </a:cubicBezTo>
                <a:cubicBezTo>
                  <a:pt x="1425" y="731"/>
                  <a:pt x="1425" y="731"/>
                  <a:pt x="1426" y="731"/>
                </a:cubicBezTo>
                <a:cubicBezTo>
                  <a:pt x="1426" y="731"/>
                  <a:pt x="1426" y="731"/>
                  <a:pt x="1428" y="731"/>
                </a:cubicBezTo>
                <a:cubicBezTo>
                  <a:pt x="1428" y="731"/>
                  <a:pt x="1428" y="731"/>
                  <a:pt x="1430" y="731"/>
                </a:cubicBezTo>
                <a:cubicBezTo>
                  <a:pt x="1430" y="731"/>
                  <a:pt x="1430" y="731"/>
                  <a:pt x="1431" y="731"/>
                </a:cubicBezTo>
                <a:cubicBezTo>
                  <a:pt x="1431" y="731"/>
                  <a:pt x="1431" y="731"/>
                  <a:pt x="1435" y="729"/>
                </a:cubicBezTo>
                <a:cubicBezTo>
                  <a:pt x="1435" y="729"/>
                  <a:pt x="1435" y="729"/>
                  <a:pt x="1436" y="729"/>
                </a:cubicBezTo>
                <a:cubicBezTo>
                  <a:pt x="1436" y="729"/>
                  <a:pt x="1436" y="729"/>
                  <a:pt x="1438" y="729"/>
                </a:cubicBezTo>
                <a:cubicBezTo>
                  <a:pt x="1438" y="729"/>
                  <a:pt x="1438" y="729"/>
                  <a:pt x="1439" y="729"/>
                </a:cubicBezTo>
                <a:cubicBezTo>
                  <a:pt x="1439" y="729"/>
                  <a:pt x="1439" y="729"/>
                  <a:pt x="1440" y="729"/>
                </a:cubicBezTo>
                <a:cubicBezTo>
                  <a:pt x="1440" y="729"/>
                  <a:pt x="1440" y="729"/>
                  <a:pt x="1442" y="728"/>
                </a:cubicBezTo>
                <a:cubicBezTo>
                  <a:pt x="1442" y="728"/>
                  <a:pt x="1442" y="728"/>
                  <a:pt x="1444" y="728"/>
                </a:cubicBezTo>
                <a:cubicBezTo>
                  <a:pt x="1444" y="728"/>
                  <a:pt x="1444" y="728"/>
                  <a:pt x="1445" y="728"/>
                </a:cubicBezTo>
                <a:cubicBezTo>
                  <a:pt x="1445" y="728"/>
                  <a:pt x="1445" y="728"/>
                  <a:pt x="1448" y="728"/>
                </a:cubicBezTo>
                <a:cubicBezTo>
                  <a:pt x="1448" y="728"/>
                  <a:pt x="1448" y="728"/>
                  <a:pt x="1450" y="727"/>
                </a:cubicBezTo>
                <a:cubicBezTo>
                  <a:pt x="1450" y="727"/>
                  <a:pt x="1450" y="727"/>
                  <a:pt x="1451" y="727"/>
                </a:cubicBezTo>
                <a:cubicBezTo>
                  <a:pt x="1451" y="727"/>
                  <a:pt x="1451" y="727"/>
                  <a:pt x="1452" y="727"/>
                </a:cubicBezTo>
                <a:cubicBezTo>
                  <a:pt x="1452" y="727"/>
                  <a:pt x="1452" y="727"/>
                  <a:pt x="1452" y="726"/>
                </a:cubicBezTo>
                <a:cubicBezTo>
                  <a:pt x="1452" y="726"/>
                  <a:pt x="1452" y="726"/>
                  <a:pt x="1454" y="726"/>
                </a:cubicBezTo>
                <a:cubicBezTo>
                  <a:pt x="1454" y="726"/>
                  <a:pt x="1454" y="726"/>
                  <a:pt x="1455" y="725"/>
                </a:cubicBezTo>
                <a:cubicBezTo>
                  <a:pt x="1455" y="725"/>
                  <a:pt x="1455" y="725"/>
                  <a:pt x="1456" y="724"/>
                </a:cubicBezTo>
                <a:cubicBezTo>
                  <a:pt x="1456" y="724"/>
                  <a:pt x="1456" y="724"/>
                  <a:pt x="1456" y="723"/>
                </a:cubicBezTo>
                <a:cubicBezTo>
                  <a:pt x="1456" y="723"/>
                  <a:pt x="1456" y="723"/>
                  <a:pt x="1457" y="724"/>
                </a:cubicBezTo>
                <a:cubicBezTo>
                  <a:pt x="1457" y="724"/>
                  <a:pt x="1457" y="724"/>
                  <a:pt x="1457" y="723"/>
                </a:cubicBezTo>
                <a:cubicBezTo>
                  <a:pt x="1457" y="723"/>
                  <a:pt x="1457" y="723"/>
                  <a:pt x="1458" y="724"/>
                </a:cubicBezTo>
                <a:cubicBezTo>
                  <a:pt x="1458" y="724"/>
                  <a:pt x="1458" y="724"/>
                  <a:pt x="1459" y="724"/>
                </a:cubicBezTo>
                <a:cubicBezTo>
                  <a:pt x="1459" y="724"/>
                  <a:pt x="1459" y="724"/>
                  <a:pt x="1460" y="724"/>
                </a:cubicBezTo>
                <a:cubicBezTo>
                  <a:pt x="1460" y="724"/>
                  <a:pt x="1460" y="724"/>
                  <a:pt x="1460" y="725"/>
                </a:cubicBezTo>
                <a:cubicBezTo>
                  <a:pt x="1460" y="725"/>
                  <a:pt x="1460" y="725"/>
                  <a:pt x="1459" y="726"/>
                </a:cubicBezTo>
                <a:cubicBezTo>
                  <a:pt x="1459" y="726"/>
                  <a:pt x="1459" y="726"/>
                  <a:pt x="1459" y="727"/>
                </a:cubicBezTo>
                <a:cubicBezTo>
                  <a:pt x="1459" y="727"/>
                  <a:pt x="1459" y="727"/>
                  <a:pt x="1459" y="728"/>
                </a:cubicBezTo>
                <a:cubicBezTo>
                  <a:pt x="1459" y="728"/>
                  <a:pt x="1459" y="728"/>
                  <a:pt x="1459" y="729"/>
                </a:cubicBezTo>
                <a:cubicBezTo>
                  <a:pt x="1459" y="729"/>
                  <a:pt x="1459" y="729"/>
                  <a:pt x="1460" y="729"/>
                </a:cubicBezTo>
                <a:cubicBezTo>
                  <a:pt x="1460" y="729"/>
                  <a:pt x="1460" y="729"/>
                  <a:pt x="1459" y="730"/>
                </a:cubicBezTo>
                <a:cubicBezTo>
                  <a:pt x="1459" y="730"/>
                  <a:pt x="1459" y="730"/>
                  <a:pt x="1459" y="731"/>
                </a:cubicBezTo>
                <a:cubicBezTo>
                  <a:pt x="1459" y="731"/>
                  <a:pt x="1459" y="731"/>
                  <a:pt x="1459" y="732"/>
                </a:cubicBezTo>
                <a:cubicBezTo>
                  <a:pt x="1459" y="732"/>
                  <a:pt x="1459" y="732"/>
                  <a:pt x="1460" y="733"/>
                </a:cubicBezTo>
                <a:cubicBezTo>
                  <a:pt x="1460" y="733"/>
                  <a:pt x="1460" y="733"/>
                  <a:pt x="1459" y="734"/>
                </a:cubicBezTo>
                <a:cubicBezTo>
                  <a:pt x="1459" y="734"/>
                  <a:pt x="1459" y="734"/>
                  <a:pt x="1458" y="736"/>
                </a:cubicBezTo>
                <a:cubicBezTo>
                  <a:pt x="1458" y="736"/>
                  <a:pt x="1458" y="736"/>
                  <a:pt x="1458" y="737"/>
                </a:cubicBezTo>
                <a:cubicBezTo>
                  <a:pt x="1458" y="737"/>
                  <a:pt x="1458" y="737"/>
                  <a:pt x="1458" y="738"/>
                </a:cubicBezTo>
                <a:cubicBezTo>
                  <a:pt x="1458" y="738"/>
                  <a:pt x="1458" y="738"/>
                  <a:pt x="1458" y="739"/>
                </a:cubicBezTo>
                <a:cubicBezTo>
                  <a:pt x="1458" y="739"/>
                  <a:pt x="1458" y="739"/>
                  <a:pt x="1458" y="740"/>
                </a:cubicBezTo>
                <a:cubicBezTo>
                  <a:pt x="1458" y="740"/>
                  <a:pt x="1458" y="740"/>
                  <a:pt x="1456" y="743"/>
                </a:cubicBezTo>
                <a:cubicBezTo>
                  <a:pt x="1456" y="743"/>
                  <a:pt x="1456" y="743"/>
                  <a:pt x="1454" y="747"/>
                </a:cubicBezTo>
                <a:cubicBezTo>
                  <a:pt x="1454" y="747"/>
                  <a:pt x="1454" y="747"/>
                  <a:pt x="1453" y="748"/>
                </a:cubicBezTo>
                <a:cubicBezTo>
                  <a:pt x="1453" y="748"/>
                  <a:pt x="1453" y="748"/>
                  <a:pt x="1451" y="749"/>
                </a:cubicBezTo>
                <a:cubicBezTo>
                  <a:pt x="1451" y="749"/>
                  <a:pt x="1451" y="749"/>
                  <a:pt x="1451" y="750"/>
                </a:cubicBezTo>
                <a:cubicBezTo>
                  <a:pt x="1451" y="750"/>
                  <a:pt x="1451" y="750"/>
                  <a:pt x="1452" y="751"/>
                </a:cubicBezTo>
                <a:cubicBezTo>
                  <a:pt x="1452" y="751"/>
                  <a:pt x="1452" y="751"/>
                  <a:pt x="1451" y="751"/>
                </a:cubicBezTo>
                <a:cubicBezTo>
                  <a:pt x="1451" y="751"/>
                  <a:pt x="1451" y="751"/>
                  <a:pt x="1447" y="758"/>
                </a:cubicBezTo>
                <a:cubicBezTo>
                  <a:pt x="1447" y="758"/>
                  <a:pt x="1447" y="758"/>
                  <a:pt x="1447" y="760"/>
                </a:cubicBezTo>
                <a:cubicBezTo>
                  <a:pt x="1447" y="760"/>
                  <a:pt x="1447" y="760"/>
                  <a:pt x="1445" y="763"/>
                </a:cubicBezTo>
                <a:cubicBezTo>
                  <a:pt x="1445" y="763"/>
                  <a:pt x="1445" y="763"/>
                  <a:pt x="1445" y="764"/>
                </a:cubicBezTo>
                <a:cubicBezTo>
                  <a:pt x="1445" y="764"/>
                  <a:pt x="1445" y="764"/>
                  <a:pt x="1441" y="770"/>
                </a:cubicBezTo>
                <a:cubicBezTo>
                  <a:pt x="1441" y="770"/>
                  <a:pt x="1441" y="770"/>
                  <a:pt x="1440" y="772"/>
                </a:cubicBezTo>
                <a:cubicBezTo>
                  <a:pt x="1440" y="772"/>
                  <a:pt x="1440" y="772"/>
                  <a:pt x="1438" y="774"/>
                </a:cubicBezTo>
                <a:cubicBezTo>
                  <a:pt x="1438" y="774"/>
                  <a:pt x="1438" y="774"/>
                  <a:pt x="1435" y="778"/>
                </a:cubicBezTo>
                <a:cubicBezTo>
                  <a:pt x="1435" y="778"/>
                  <a:pt x="1435" y="778"/>
                  <a:pt x="1428" y="784"/>
                </a:cubicBezTo>
                <a:cubicBezTo>
                  <a:pt x="1428" y="784"/>
                  <a:pt x="1428" y="784"/>
                  <a:pt x="1425" y="786"/>
                </a:cubicBezTo>
                <a:cubicBezTo>
                  <a:pt x="1425" y="786"/>
                  <a:pt x="1425" y="786"/>
                  <a:pt x="1423" y="787"/>
                </a:cubicBezTo>
                <a:cubicBezTo>
                  <a:pt x="1423" y="787"/>
                  <a:pt x="1423" y="787"/>
                  <a:pt x="1421" y="788"/>
                </a:cubicBezTo>
                <a:cubicBezTo>
                  <a:pt x="1421" y="788"/>
                  <a:pt x="1421" y="788"/>
                  <a:pt x="1419" y="790"/>
                </a:cubicBezTo>
                <a:cubicBezTo>
                  <a:pt x="1419" y="790"/>
                  <a:pt x="1419" y="790"/>
                  <a:pt x="1415" y="794"/>
                </a:cubicBezTo>
                <a:cubicBezTo>
                  <a:pt x="1415" y="794"/>
                  <a:pt x="1415" y="794"/>
                  <a:pt x="1414" y="794"/>
                </a:cubicBezTo>
                <a:cubicBezTo>
                  <a:pt x="1414" y="794"/>
                  <a:pt x="1414" y="794"/>
                  <a:pt x="1410" y="798"/>
                </a:cubicBezTo>
                <a:cubicBezTo>
                  <a:pt x="1410" y="798"/>
                  <a:pt x="1410" y="798"/>
                  <a:pt x="1410" y="799"/>
                </a:cubicBezTo>
                <a:cubicBezTo>
                  <a:pt x="1410" y="799"/>
                  <a:pt x="1410" y="799"/>
                  <a:pt x="1409" y="800"/>
                </a:cubicBezTo>
                <a:cubicBezTo>
                  <a:pt x="1409" y="800"/>
                  <a:pt x="1409" y="800"/>
                  <a:pt x="1408" y="800"/>
                </a:cubicBezTo>
                <a:cubicBezTo>
                  <a:pt x="1408" y="800"/>
                  <a:pt x="1408" y="800"/>
                  <a:pt x="1406" y="801"/>
                </a:cubicBezTo>
                <a:cubicBezTo>
                  <a:pt x="1406" y="801"/>
                  <a:pt x="1406" y="801"/>
                  <a:pt x="1406" y="803"/>
                </a:cubicBezTo>
                <a:cubicBezTo>
                  <a:pt x="1406" y="803"/>
                  <a:pt x="1406" y="803"/>
                  <a:pt x="1401" y="808"/>
                </a:cubicBezTo>
                <a:cubicBezTo>
                  <a:pt x="1401" y="808"/>
                  <a:pt x="1401" y="808"/>
                  <a:pt x="1401" y="809"/>
                </a:cubicBezTo>
                <a:cubicBezTo>
                  <a:pt x="1401" y="809"/>
                  <a:pt x="1401" y="809"/>
                  <a:pt x="1398" y="811"/>
                </a:cubicBezTo>
                <a:cubicBezTo>
                  <a:pt x="1398" y="811"/>
                  <a:pt x="1398" y="811"/>
                  <a:pt x="1398" y="812"/>
                </a:cubicBezTo>
                <a:cubicBezTo>
                  <a:pt x="1398" y="812"/>
                  <a:pt x="1398" y="812"/>
                  <a:pt x="1397" y="812"/>
                </a:cubicBezTo>
                <a:cubicBezTo>
                  <a:pt x="1397" y="812"/>
                  <a:pt x="1397" y="812"/>
                  <a:pt x="1398" y="813"/>
                </a:cubicBezTo>
                <a:cubicBezTo>
                  <a:pt x="1398" y="813"/>
                  <a:pt x="1398" y="813"/>
                  <a:pt x="1395" y="814"/>
                </a:cubicBezTo>
                <a:cubicBezTo>
                  <a:pt x="1395" y="814"/>
                  <a:pt x="1395" y="814"/>
                  <a:pt x="1394" y="815"/>
                </a:cubicBezTo>
                <a:cubicBezTo>
                  <a:pt x="1394" y="815"/>
                  <a:pt x="1394" y="815"/>
                  <a:pt x="1392" y="815"/>
                </a:cubicBezTo>
                <a:cubicBezTo>
                  <a:pt x="1392" y="815"/>
                  <a:pt x="1392" y="815"/>
                  <a:pt x="1392" y="816"/>
                </a:cubicBezTo>
                <a:cubicBezTo>
                  <a:pt x="1392" y="816"/>
                  <a:pt x="1392" y="816"/>
                  <a:pt x="1391" y="817"/>
                </a:cubicBezTo>
                <a:cubicBezTo>
                  <a:pt x="1391" y="817"/>
                  <a:pt x="1391" y="817"/>
                  <a:pt x="1391" y="818"/>
                </a:cubicBezTo>
                <a:cubicBezTo>
                  <a:pt x="1391" y="818"/>
                  <a:pt x="1391" y="818"/>
                  <a:pt x="1390" y="820"/>
                </a:cubicBezTo>
                <a:cubicBezTo>
                  <a:pt x="1390" y="820"/>
                  <a:pt x="1390" y="820"/>
                  <a:pt x="1389" y="821"/>
                </a:cubicBezTo>
                <a:cubicBezTo>
                  <a:pt x="1389" y="821"/>
                  <a:pt x="1389" y="821"/>
                  <a:pt x="1389" y="822"/>
                </a:cubicBezTo>
                <a:cubicBezTo>
                  <a:pt x="1389" y="822"/>
                  <a:pt x="1389" y="822"/>
                  <a:pt x="1388" y="824"/>
                </a:cubicBezTo>
                <a:cubicBezTo>
                  <a:pt x="1388" y="824"/>
                  <a:pt x="1388" y="824"/>
                  <a:pt x="1386" y="828"/>
                </a:cubicBezTo>
                <a:cubicBezTo>
                  <a:pt x="1386" y="828"/>
                  <a:pt x="1386" y="828"/>
                  <a:pt x="1384" y="828"/>
                </a:cubicBezTo>
                <a:cubicBezTo>
                  <a:pt x="1384" y="828"/>
                  <a:pt x="1384" y="828"/>
                  <a:pt x="1384" y="829"/>
                </a:cubicBezTo>
                <a:cubicBezTo>
                  <a:pt x="1384" y="829"/>
                  <a:pt x="1384" y="829"/>
                  <a:pt x="1384" y="830"/>
                </a:cubicBezTo>
                <a:cubicBezTo>
                  <a:pt x="1384" y="830"/>
                  <a:pt x="1384" y="830"/>
                  <a:pt x="1382" y="834"/>
                </a:cubicBezTo>
                <a:cubicBezTo>
                  <a:pt x="1382" y="834"/>
                  <a:pt x="1382" y="834"/>
                  <a:pt x="1381" y="837"/>
                </a:cubicBezTo>
                <a:cubicBezTo>
                  <a:pt x="1381" y="837"/>
                  <a:pt x="1381" y="837"/>
                  <a:pt x="1381" y="838"/>
                </a:cubicBezTo>
                <a:cubicBezTo>
                  <a:pt x="1381" y="838"/>
                  <a:pt x="1381" y="838"/>
                  <a:pt x="1383" y="840"/>
                </a:cubicBezTo>
                <a:cubicBezTo>
                  <a:pt x="1383" y="840"/>
                  <a:pt x="1383" y="840"/>
                  <a:pt x="1384" y="842"/>
                </a:cubicBezTo>
                <a:cubicBezTo>
                  <a:pt x="1384" y="842"/>
                  <a:pt x="1384" y="842"/>
                  <a:pt x="1385" y="841"/>
                </a:cubicBezTo>
                <a:cubicBezTo>
                  <a:pt x="1385" y="841"/>
                  <a:pt x="1385" y="841"/>
                  <a:pt x="1386" y="844"/>
                </a:cubicBezTo>
                <a:cubicBezTo>
                  <a:pt x="1386" y="844"/>
                  <a:pt x="1386" y="844"/>
                  <a:pt x="1385" y="844"/>
                </a:cubicBezTo>
                <a:cubicBezTo>
                  <a:pt x="1385" y="844"/>
                  <a:pt x="1385" y="844"/>
                  <a:pt x="1384" y="845"/>
                </a:cubicBezTo>
                <a:cubicBezTo>
                  <a:pt x="1384" y="845"/>
                  <a:pt x="1384" y="845"/>
                  <a:pt x="1384" y="846"/>
                </a:cubicBezTo>
                <a:cubicBezTo>
                  <a:pt x="1384" y="846"/>
                  <a:pt x="1384" y="846"/>
                  <a:pt x="1384" y="849"/>
                </a:cubicBezTo>
                <a:cubicBezTo>
                  <a:pt x="1384" y="849"/>
                  <a:pt x="1384" y="849"/>
                  <a:pt x="1385" y="850"/>
                </a:cubicBezTo>
                <a:cubicBezTo>
                  <a:pt x="1385" y="850"/>
                  <a:pt x="1385" y="850"/>
                  <a:pt x="1385" y="851"/>
                </a:cubicBezTo>
                <a:cubicBezTo>
                  <a:pt x="1385" y="851"/>
                  <a:pt x="1385" y="851"/>
                  <a:pt x="1384" y="852"/>
                </a:cubicBezTo>
                <a:cubicBezTo>
                  <a:pt x="1384" y="852"/>
                  <a:pt x="1384" y="852"/>
                  <a:pt x="1384" y="853"/>
                </a:cubicBezTo>
                <a:cubicBezTo>
                  <a:pt x="1384" y="853"/>
                  <a:pt x="1384" y="853"/>
                  <a:pt x="1385" y="855"/>
                </a:cubicBezTo>
                <a:cubicBezTo>
                  <a:pt x="1385" y="855"/>
                  <a:pt x="1385" y="855"/>
                  <a:pt x="1385" y="856"/>
                </a:cubicBezTo>
                <a:cubicBezTo>
                  <a:pt x="1385" y="856"/>
                  <a:pt x="1385" y="856"/>
                  <a:pt x="1385" y="857"/>
                </a:cubicBezTo>
                <a:cubicBezTo>
                  <a:pt x="1385" y="857"/>
                  <a:pt x="1385" y="857"/>
                  <a:pt x="1386" y="857"/>
                </a:cubicBezTo>
                <a:cubicBezTo>
                  <a:pt x="1386" y="857"/>
                  <a:pt x="1386" y="857"/>
                  <a:pt x="1385" y="859"/>
                </a:cubicBezTo>
                <a:cubicBezTo>
                  <a:pt x="1385" y="859"/>
                  <a:pt x="1385" y="859"/>
                  <a:pt x="1386" y="859"/>
                </a:cubicBezTo>
                <a:cubicBezTo>
                  <a:pt x="1386" y="859"/>
                  <a:pt x="1386" y="859"/>
                  <a:pt x="1387" y="861"/>
                </a:cubicBezTo>
                <a:cubicBezTo>
                  <a:pt x="1387" y="861"/>
                  <a:pt x="1387" y="861"/>
                  <a:pt x="1386" y="862"/>
                </a:cubicBezTo>
                <a:cubicBezTo>
                  <a:pt x="1386" y="862"/>
                  <a:pt x="1386" y="862"/>
                  <a:pt x="1389" y="864"/>
                </a:cubicBezTo>
                <a:cubicBezTo>
                  <a:pt x="1389" y="864"/>
                  <a:pt x="1389" y="864"/>
                  <a:pt x="1390" y="864"/>
                </a:cubicBezTo>
                <a:cubicBezTo>
                  <a:pt x="1390" y="864"/>
                  <a:pt x="1390" y="864"/>
                  <a:pt x="1392" y="866"/>
                </a:cubicBezTo>
                <a:cubicBezTo>
                  <a:pt x="1392" y="866"/>
                  <a:pt x="1392" y="866"/>
                  <a:pt x="1392" y="867"/>
                </a:cubicBezTo>
                <a:cubicBezTo>
                  <a:pt x="1392" y="867"/>
                  <a:pt x="1392" y="867"/>
                  <a:pt x="1392" y="868"/>
                </a:cubicBezTo>
                <a:cubicBezTo>
                  <a:pt x="1392" y="868"/>
                  <a:pt x="1392" y="868"/>
                  <a:pt x="1392" y="869"/>
                </a:cubicBezTo>
                <a:cubicBezTo>
                  <a:pt x="1392" y="869"/>
                  <a:pt x="1392" y="869"/>
                  <a:pt x="1391" y="871"/>
                </a:cubicBezTo>
                <a:cubicBezTo>
                  <a:pt x="1391" y="871"/>
                  <a:pt x="1391" y="871"/>
                  <a:pt x="1391" y="872"/>
                </a:cubicBezTo>
                <a:cubicBezTo>
                  <a:pt x="1391" y="872"/>
                  <a:pt x="1391" y="872"/>
                  <a:pt x="1390" y="873"/>
                </a:cubicBezTo>
                <a:cubicBezTo>
                  <a:pt x="1390" y="873"/>
                  <a:pt x="1390" y="873"/>
                  <a:pt x="1391" y="875"/>
                </a:cubicBezTo>
                <a:cubicBezTo>
                  <a:pt x="1391" y="875"/>
                  <a:pt x="1391" y="875"/>
                  <a:pt x="1391" y="876"/>
                </a:cubicBezTo>
                <a:cubicBezTo>
                  <a:pt x="1391" y="876"/>
                  <a:pt x="1391" y="876"/>
                  <a:pt x="1391" y="877"/>
                </a:cubicBezTo>
                <a:cubicBezTo>
                  <a:pt x="1391" y="877"/>
                  <a:pt x="1391" y="877"/>
                  <a:pt x="1391" y="878"/>
                </a:cubicBezTo>
                <a:cubicBezTo>
                  <a:pt x="1391" y="878"/>
                  <a:pt x="1391" y="878"/>
                  <a:pt x="1391" y="879"/>
                </a:cubicBezTo>
                <a:cubicBezTo>
                  <a:pt x="1391" y="879"/>
                  <a:pt x="1391" y="879"/>
                  <a:pt x="1392" y="880"/>
                </a:cubicBezTo>
                <a:cubicBezTo>
                  <a:pt x="1392" y="880"/>
                  <a:pt x="1392" y="880"/>
                  <a:pt x="1391" y="881"/>
                </a:cubicBezTo>
                <a:cubicBezTo>
                  <a:pt x="1391" y="881"/>
                  <a:pt x="1391" y="881"/>
                  <a:pt x="1391" y="883"/>
                </a:cubicBezTo>
                <a:cubicBezTo>
                  <a:pt x="1391" y="883"/>
                  <a:pt x="1391" y="883"/>
                  <a:pt x="1391" y="886"/>
                </a:cubicBezTo>
                <a:cubicBezTo>
                  <a:pt x="1391" y="886"/>
                  <a:pt x="1391" y="886"/>
                  <a:pt x="1391" y="889"/>
                </a:cubicBezTo>
                <a:cubicBezTo>
                  <a:pt x="1391" y="889"/>
                  <a:pt x="1391" y="889"/>
                  <a:pt x="1390" y="889"/>
                </a:cubicBezTo>
                <a:cubicBezTo>
                  <a:pt x="1390" y="889"/>
                  <a:pt x="1390" y="889"/>
                  <a:pt x="1390" y="890"/>
                </a:cubicBezTo>
                <a:cubicBezTo>
                  <a:pt x="1390" y="890"/>
                  <a:pt x="1390" y="890"/>
                  <a:pt x="1391" y="890"/>
                </a:cubicBezTo>
                <a:cubicBezTo>
                  <a:pt x="1391" y="890"/>
                  <a:pt x="1391" y="890"/>
                  <a:pt x="1392" y="890"/>
                </a:cubicBezTo>
                <a:cubicBezTo>
                  <a:pt x="1392" y="890"/>
                  <a:pt x="1392" y="890"/>
                  <a:pt x="1392" y="893"/>
                </a:cubicBezTo>
                <a:cubicBezTo>
                  <a:pt x="1392" y="893"/>
                  <a:pt x="1392" y="893"/>
                  <a:pt x="1391" y="894"/>
                </a:cubicBezTo>
                <a:cubicBezTo>
                  <a:pt x="1391" y="894"/>
                  <a:pt x="1391" y="894"/>
                  <a:pt x="1391" y="895"/>
                </a:cubicBezTo>
                <a:cubicBezTo>
                  <a:pt x="1391" y="895"/>
                  <a:pt x="1391" y="895"/>
                  <a:pt x="1390" y="895"/>
                </a:cubicBezTo>
                <a:cubicBezTo>
                  <a:pt x="1390" y="895"/>
                  <a:pt x="1390" y="895"/>
                  <a:pt x="1389" y="896"/>
                </a:cubicBezTo>
                <a:cubicBezTo>
                  <a:pt x="1389" y="896"/>
                  <a:pt x="1389" y="896"/>
                  <a:pt x="1389" y="897"/>
                </a:cubicBezTo>
                <a:cubicBezTo>
                  <a:pt x="1389" y="897"/>
                  <a:pt x="1389" y="897"/>
                  <a:pt x="1390" y="896"/>
                </a:cubicBezTo>
                <a:cubicBezTo>
                  <a:pt x="1390" y="896"/>
                  <a:pt x="1390" y="896"/>
                  <a:pt x="1390" y="897"/>
                </a:cubicBezTo>
                <a:cubicBezTo>
                  <a:pt x="1390" y="897"/>
                  <a:pt x="1390" y="897"/>
                  <a:pt x="1390" y="899"/>
                </a:cubicBezTo>
                <a:cubicBezTo>
                  <a:pt x="1390" y="899"/>
                  <a:pt x="1390" y="899"/>
                  <a:pt x="1389" y="899"/>
                </a:cubicBezTo>
                <a:cubicBezTo>
                  <a:pt x="1389" y="899"/>
                  <a:pt x="1389" y="899"/>
                  <a:pt x="1388" y="900"/>
                </a:cubicBezTo>
                <a:cubicBezTo>
                  <a:pt x="1388" y="900"/>
                  <a:pt x="1388" y="900"/>
                  <a:pt x="1388" y="901"/>
                </a:cubicBezTo>
                <a:cubicBezTo>
                  <a:pt x="1388" y="901"/>
                  <a:pt x="1388" y="901"/>
                  <a:pt x="1386" y="903"/>
                </a:cubicBezTo>
                <a:cubicBezTo>
                  <a:pt x="1386" y="903"/>
                  <a:pt x="1386" y="903"/>
                  <a:pt x="1385" y="903"/>
                </a:cubicBezTo>
                <a:cubicBezTo>
                  <a:pt x="1385" y="903"/>
                  <a:pt x="1385" y="903"/>
                  <a:pt x="1385" y="904"/>
                </a:cubicBezTo>
                <a:cubicBezTo>
                  <a:pt x="1385" y="904"/>
                  <a:pt x="1385" y="904"/>
                  <a:pt x="1381" y="907"/>
                </a:cubicBezTo>
                <a:cubicBezTo>
                  <a:pt x="1381" y="907"/>
                  <a:pt x="1381" y="907"/>
                  <a:pt x="1380" y="907"/>
                </a:cubicBezTo>
                <a:cubicBezTo>
                  <a:pt x="1380" y="907"/>
                  <a:pt x="1380" y="907"/>
                  <a:pt x="1376" y="910"/>
                </a:cubicBezTo>
                <a:cubicBezTo>
                  <a:pt x="1376" y="910"/>
                  <a:pt x="1376" y="910"/>
                  <a:pt x="1375" y="909"/>
                </a:cubicBezTo>
                <a:cubicBezTo>
                  <a:pt x="1375" y="909"/>
                  <a:pt x="1375" y="909"/>
                  <a:pt x="1375" y="910"/>
                </a:cubicBezTo>
                <a:cubicBezTo>
                  <a:pt x="1375" y="910"/>
                  <a:pt x="1375" y="910"/>
                  <a:pt x="1373" y="911"/>
                </a:cubicBezTo>
                <a:cubicBezTo>
                  <a:pt x="1373" y="911"/>
                  <a:pt x="1373" y="911"/>
                  <a:pt x="1370" y="912"/>
                </a:cubicBezTo>
                <a:cubicBezTo>
                  <a:pt x="1370" y="912"/>
                  <a:pt x="1370" y="912"/>
                  <a:pt x="1370" y="913"/>
                </a:cubicBezTo>
                <a:cubicBezTo>
                  <a:pt x="1370" y="913"/>
                  <a:pt x="1370" y="913"/>
                  <a:pt x="1368" y="914"/>
                </a:cubicBezTo>
                <a:cubicBezTo>
                  <a:pt x="1368" y="914"/>
                  <a:pt x="1368" y="914"/>
                  <a:pt x="1367" y="915"/>
                </a:cubicBezTo>
                <a:cubicBezTo>
                  <a:pt x="1367" y="915"/>
                  <a:pt x="1367" y="915"/>
                  <a:pt x="1366" y="916"/>
                </a:cubicBezTo>
                <a:cubicBezTo>
                  <a:pt x="1366" y="916"/>
                  <a:pt x="1366" y="916"/>
                  <a:pt x="1366" y="917"/>
                </a:cubicBezTo>
                <a:cubicBezTo>
                  <a:pt x="1366" y="917"/>
                  <a:pt x="1366" y="917"/>
                  <a:pt x="1363" y="918"/>
                </a:cubicBezTo>
                <a:cubicBezTo>
                  <a:pt x="1363" y="918"/>
                  <a:pt x="1363" y="918"/>
                  <a:pt x="1363" y="919"/>
                </a:cubicBezTo>
                <a:cubicBezTo>
                  <a:pt x="1363" y="919"/>
                  <a:pt x="1363" y="919"/>
                  <a:pt x="1362" y="919"/>
                </a:cubicBezTo>
                <a:cubicBezTo>
                  <a:pt x="1362" y="919"/>
                  <a:pt x="1362" y="919"/>
                  <a:pt x="1362" y="920"/>
                </a:cubicBezTo>
                <a:cubicBezTo>
                  <a:pt x="1362" y="920"/>
                  <a:pt x="1362" y="920"/>
                  <a:pt x="1360" y="920"/>
                </a:cubicBezTo>
                <a:cubicBezTo>
                  <a:pt x="1360" y="920"/>
                  <a:pt x="1360" y="920"/>
                  <a:pt x="1357" y="923"/>
                </a:cubicBezTo>
                <a:cubicBezTo>
                  <a:pt x="1357" y="923"/>
                  <a:pt x="1357" y="923"/>
                  <a:pt x="1357" y="924"/>
                </a:cubicBezTo>
                <a:cubicBezTo>
                  <a:pt x="1357" y="924"/>
                  <a:pt x="1357" y="924"/>
                  <a:pt x="1356" y="925"/>
                </a:cubicBezTo>
                <a:cubicBezTo>
                  <a:pt x="1356" y="925"/>
                  <a:pt x="1356" y="925"/>
                  <a:pt x="1355" y="925"/>
                </a:cubicBezTo>
                <a:cubicBezTo>
                  <a:pt x="1355" y="925"/>
                  <a:pt x="1355" y="925"/>
                  <a:pt x="1354" y="926"/>
                </a:cubicBezTo>
                <a:cubicBezTo>
                  <a:pt x="1354" y="926"/>
                  <a:pt x="1354" y="926"/>
                  <a:pt x="1353" y="925"/>
                </a:cubicBezTo>
                <a:cubicBezTo>
                  <a:pt x="1353" y="925"/>
                  <a:pt x="1353" y="925"/>
                  <a:pt x="1352" y="925"/>
                </a:cubicBezTo>
                <a:cubicBezTo>
                  <a:pt x="1352" y="925"/>
                  <a:pt x="1352" y="925"/>
                  <a:pt x="1352" y="926"/>
                </a:cubicBezTo>
                <a:cubicBezTo>
                  <a:pt x="1352" y="926"/>
                  <a:pt x="1352" y="926"/>
                  <a:pt x="1353" y="926"/>
                </a:cubicBezTo>
                <a:cubicBezTo>
                  <a:pt x="1353" y="926"/>
                  <a:pt x="1353" y="926"/>
                  <a:pt x="1353" y="927"/>
                </a:cubicBezTo>
                <a:cubicBezTo>
                  <a:pt x="1353" y="927"/>
                  <a:pt x="1353" y="927"/>
                  <a:pt x="1352" y="928"/>
                </a:cubicBezTo>
                <a:cubicBezTo>
                  <a:pt x="1352" y="928"/>
                  <a:pt x="1352" y="928"/>
                  <a:pt x="1352" y="929"/>
                </a:cubicBezTo>
                <a:cubicBezTo>
                  <a:pt x="1352" y="929"/>
                  <a:pt x="1352" y="929"/>
                  <a:pt x="1352" y="930"/>
                </a:cubicBezTo>
                <a:cubicBezTo>
                  <a:pt x="1352" y="930"/>
                  <a:pt x="1352" y="930"/>
                  <a:pt x="1354" y="932"/>
                </a:cubicBezTo>
                <a:cubicBezTo>
                  <a:pt x="1354" y="932"/>
                  <a:pt x="1354" y="932"/>
                  <a:pt x="1354" y="933"/>
                </a:cubicBezTo>
                <a:cubicBezTo>
                  <a:pt x="1354" y="933"/>
                  <a:pt x="1354" y="933"/>
                  <a:pt x="1353" y="934"/>
                </a:cubicBezTo>
                <a:cubicBezTo>
                  <a:pt x="1353" y="934"/>
                  <a:pt x="1353" y="934"/>
                  <a:pt x="1354" y="935"/>
                </a:cubicBezTo>
                <a:cubicBezTo>
                  <a:pt x="1354" y="935"/>
                  <a:pt x="1354" y="935"/>
                  <a:pt x="1354" y="937"/>
                </a:cubicBezTo>
                <a:cubicBezTo>
                  <a:pt x="1354" y="937"/>
                  <a:pt x="1354" y="937"/>
                  <a:pt x="1355" y="938"/>
                </a:cubicBezTo>
                <a:cubicBezTo>
                  <a:pt x="1355" y="938"/>
                  <a:pt x="1355" y="938"/>
                  <a:pt x="1355" y="942"/>
                </a:cubicBezTo>
                <a:cubicBezTo>
                  <a:pt x="1355" y="942"/>
                  <a:pt x="1355" y="942"/>
                  <a:pt x="1356" y="941"/>
                </a:cubicBezTo>
                <a:cubicBezTo>
                  <a:pt x="1356" y="941"/>
                  <a:pt x="1356" y="941"/>
                  <a:pt x="1356" y="942"/>
                </a:cubicBezTo>
                <a:cubicBezTo>
                  <a:pt x="1356" y="942"/>
                  <a:pt x="1356" y="942"/>
                  <a:pt x="1357" y="942"/>
                </a:cubicBezTo>
                <a:cubicBezTo>
                  <a:pt x="1357" y="942"/>
                  <a:pt x="1357" y="942"/>
                  <a:pt x="1356" y="944"/>
                </a:cubicBezTo>
                <a:cubicBezTo>
                  <a:pt x="1356" y="944"/>
                  <a:pt x="1356" y="944"/>
                  <a:pt x="1356" y="946"/>
                </a:cubicBezTo>
                <a:cubicBezTo>
                  <a:pt x="1356" y="946"/>
                  <a:pt x="1356" y="946"/>
                  <a:pt x="1355" y="948"/>
                </a:cubicBezTo>
                <a:cubicBezTo>
                  <a:pt x="1355" y="948"/>
                  <a:pt x="1355" y="948"/>
                  <a:pt x="1355" y="949"/>
                </a:cubicBezTo>
                <a:cubicBezTo>
                  <a:pt x="1355" y="949"/>
                  <a:pt x="1355" y="949"/>
                  <a:pt x="1355" y="950"/>
                </a:cubicBezTo>
                <a:cubicBezTo>
                  <a:pt x="1355" y="950"/>
                  <a:pt x="1355" y="950"/>
                  <a:pt x="1355" y="951"/>
                </a:cubicBezTo>
                <a:cubicBezTo>
                  <a:pt x="1355" y="951"/>
                  <a:pt x="1355" y="951"/>
                  <a:pt x="1354" y="951"/>
                </a:cubicBezTo>
                <a:cubicBezTo>
                  <a:pt x="1354" y="951"/>
                  <a:pt x="1354" y="951"/>
                  <a:pt x="1355" y="952"/>
                </a:cubicBezTo>
                <a:cubicBezTo>
                  <a:pt x="1355" y="952"/>
                  <a:pt x="1355" y="952"/>
                  <a:pt x="1356" y="952"/>
                </a:cubicBezTo>
                <a:cubicBezTo>
                  <a:pt x="1356" y="952"/>
                  <a:pt x="1356" y="952"/>
                  <a:pt x="1355" y="954"/>
                </a:cubicBezTo>
                <a:cubicBezTo>
                  <a:pt x="1355" y="954"/>
                  <a:pt x="1355" y="954"/>
                  <a:pt x="1355" y="955"/>
                </a:cubicBezTo>
                <a:cubicBezTo>
                  <a:pt x="1355" y="955"/>
                  <a:pt x="1355" y="955"/>
                  <a:pt x="1352" y="958"/>
                </a:cubicBezTo>
                <a:cubicBezTo>
                  <a:pt x="1352" y="958"/>
                  <a:pt x="1352" y="958"/>
                  <a:pt x="1348" y="960"/>
                </a:cubicBezTo>
                <a:cubicBezTo>
                  <a:pt x="1348" y="960"/>
                  <a:pt x="1348" y="960"/>
                  <a:pt x="1343" y="961"/>
                </a:cubicBezTo>
                <a:cubicBezTo>
                  <a:pt x="1343" y="961"/>
                  <a:pt x="1343" y="961"/>
                  <a:pt x="1341" y="963"/>
                </a:cubicBezTo>
                <a:cubicBezTo>
                  <a:pt x="1341" y="963"/>
                  <a:pt x="1341" y="963"/>
                  <a:pt x="1339" y="963"/>
                </a:cubicBezTo>
                <a:cubicBezTo>
                  <a:pt x="1339" y="963"/>
                  <a:pt x="1339" y="963"/>
                  <a:pt x="1339" y="964"/>
                </a:cubicBezTo>
                <a:cubicBezTo>
                  <a:pt x="1339" y="964"/>
                  <a:pt x="1339" y="964"/>
                  <a:pt x="1338" y="964"/>
                </a:cubicBezTo>
                <a:cubicBezTo>
                  <a:pt x="1338" y="964"/>
                  <a:pt x="1338" y="964"/>
                  <a:pt x="1337" y="966"/>
                </a:cubicBezTo>
                <a:cubicBezTo>
                  <a:pt x="1337" y="966"/>
                  <a:pt x="1337" y="966"/>
                  <a:pt x="1336" y="966"/>
                </a:cubicBezTo>
                <a:cubicBezTo>
                  <a:pt x="1336" y="966"/>
                  <a:pt x="1336" y="966"/>
                  <a:pt x="1336" y="967"/>
                </a:cubicBezTo>
                <a:cubicBezTo>
                  <a:pt x="1336" y="967"/>
                  <a:pt x="1336" y="967"/>
                  <a:pt x="1337" y="968"/>
                </a:cubicBezTo>
                <a:cubicBezTo>
                  <a:pt x="1337" y="968"/>
                  <a:pt x="1337" y="968"/>
                  <a:pt x="1338" y="969"/>
                </a:cubicBezTo>
                <a:cubicBezTo>
                  <a:pt x="1338" y="969"/>
                  <a:pt x="1338" y="969"/>
                  <a:pt x="1339" y="967"/>
                </a:cubicBezTo>
                <a:cubicBezTo>
                  <a:pt x="1339" y="967"/>
                  <a:pt x="1339" y="967"/>
                  <a:pt x="1339" y="968"/>
                </a:cubicBezTo>
                <a:cubicBezTo>
                  <a:pt x="1339" y="968"/>
                  <a:pt x="1339" y="968"/>
                  <a:pt x="1339" y="970"/>
                </a:cubicBezTo>
                <a:cubicBezTo>
                  <a:pt x="1339" y="970"/>
                  <a:pt x="1339" y="970"/>
                  <a:pt x="1338" y="971"/>
                </a:cubicBezTo>
                <a:cubicBezTo>
                  <a:pt x="1338" y="971"/>
                  <a:pt x="1338" y="971"/>
                  <a:pt x="1338" y="972"/>
                </a:cubicBezTo>
                <a:cubicBezTo>
                  <a:pt x="1338" y="972"/>
                  <a:pt x="1338" y="972"/>
                  <a:pt x="1337" y="973"/>
                </a:cubicBezTo>
                <a:cubicBezTo>
                  <a:pt x="1337" y="973"/>
                  <a:pt x="1337" y="973"/>
                  <a:pt x="1338" y="973"/>
                </a:cubicBezTo>
                <a:cubicBezTo>
                  <a:pt x="1338" y="973"/>
                  <a:pt x="1338" y="973"/>
                  <a:pt x="1337" y="976"/>
                </a:cubicBezTo>
                <a:cubicBezTo>
                  <a:pt x="1337" y="976"/>
                  <a:pt x="1337" y="976"/>
                  <a:pt x="1337" y="977"/>
                </a:cubicBezTo>
                <a:cubicBezTo>
                  <a:pt x="1337" y="977"/>
                  <a:pt x="1337" y="977"/>
                  <a:pt x="1336" y="979"/>
                </a:cubicBezTo>
                <a:cubicBezTo>
                  <a:pt x="1336" y="979"/>
                  <a:pt x="1336" y="979"/>
                  <a:pt x="1335" y="982"/>
                </a:cubicBezTo>
                <a:cubicBezTo>
                  <a:pt x="1335" y="982"/>
                  <a:pt x="1335" y="982"/>
                  <a:pt x="1334" y="983"/>
                </a:cubicBezTo>
                <a:cubicBezTo>
                  <a:pt x="1334" y="983"/>
                  <a:pt x="1334" y="983"/>
                  <a:pt x="1334" y="984"/>
                </a:cubicBezTo>
                <a:cubicBezTo>
                  <a:pt x="1334" y="984"/>
                  <a:pt x="1334" y="984"/>
                  <a:pt x="1332" y="986"/>
                </a:cubicBezTo>
                <a:cubicBezTo>
                  <a:pt x="1332" y="986"/>
                  <a:pt x="1332" y="986"/>
                  <a:pt x="1331" y="987"/>
                </a:cubicBezTo>
                <a:cubicBezTo>
                  <a:pt x="1331" y="987"/>
                  <a:pt x="1331" y="987"/>
                  <a:pt x="1330" y="987"/>
                </a:cubicBezTo>
                <a:cubicBezTo>
                  <a:pt x="1330" y="987"/>
                  <a:pt x="1330" y="987"/>
                  <a:pt x="1330" y="988"/>
                </a:cubicBezTo>
                <a:cubicBezTo>
                  <a:pt x="1330" y="988"/>
                  <a:pt x="1330" y="988"/>
                  <a:pt x="1328" y="989"/>
                </a:cubicBezTo>
                <a:cubicBezTo>
                  <a:pt x="1328" y="989"/>
                  <a:pt x="1328" y="989"/>
                  <a:pt x="1327" y="990"/>
                </a:cubicBezTo>
                <a:cubicBezTo>
                  <a:pt x="1327" y="990"/>
                  <a:pt x="1327" y="990"/>
                  <a:pt x="1326" y="992"/>
                </a:cubicBezTo>
                <a:cubicBezTo>
                  <a:pt x="1326" y="992"/>
                  <a:pt x="1326" y="992"/>
                  <a:pt x="1325" y="994"/>
                </a:cubicBezTo>
                <a:cubicBezTo>
                  <a:pt x="1325" y="994"/>
                  <a:pt x="1325" y="994"/>
                  <a:pt x="1324" y="994"/>
                </a:cubicBezTo>
                <a:cubicBezTo>
                  <a:pt x="1324" y="994"/>
                  <a:pt x="1324" y="994"/>
                  <a:pt x="1323" y="996"/>
                </a:cubicBezTo>
                <a:cubicBezTo>
                  <a:pt x="1323" y="996"/>
                  <a:pt x="1323" y="996"/>
                  <a:pt x="1321" y="1000"/>
                </a:cubicBezTo>
                <a:cubicBezTo>
                  <a:pt x="1321" y="1000"/>
                  <a:pt x="1321" y="1000"/>
                  <a:pt x="1319" y="1002"/>
                </a:cubicBezTo>
                <a:cubicBezTo>
                  <a:pt x="1319" y="1002"/>
                  <a:pt x="1319" y="1002"/>
                  <a:pt x="1318" y="1004"/>
                </a:cubicBezTo>
                <a:cubicBezTo>
                  <a:pt x="1318" y="1004"/>
                  <a:pt x="1318" y="1004"/>
                  <a:pt x="1317" y="1004"/>
                </a:cubicBezTo>
                <a:cubicBezTo>
                  <a:pt x="1317" y="1004"/>
                  <a:pt x="1317" y="1004"/>
                  <a:pt x="1316" y="1005"/>
                </a:cubicBezTo>
                <a:cubicBezTo>
                  <a:pt x="1316" y="1005"/>
                  <a:pt x="1316" y="1005"/>
                  <a:pt x="1315" y="1005"/>
                </a:cubicBezTo>
                <a:cubicBezTo>
                  <a:pt x="1315" y="1005"/>
                  <a:pt x="1315" y="1005"/>
                  <a:pt x="1315" y="1006"/>
                </a:cubicBezTo>
                <a:cubicBezTo>
                  <a:pt x="1315" y="1006"/>
                  <a:pt x="1315" y="1006"/>
                  <a:pt x="1308" y="1012"/>
                </a:cubicBezTo>
                <a:cubicBezTo>
                  <a:pt x="1308" y="1012"/>
                  <a:pt x="1308" y="1012"/>
                  <a:pt x="1308" y="1013"/>
                </a:cubicBezTo>
                <a:cubicBezTo>
                  <a:pt x="1308" y="1013"/>
                  <a:pt x="1308" y="1013"/>
                  <a:pt x="1307" y="1014"/>
                </a:cubicBezTo>
                <a:cubicBezTo>
                  <a:pt x="1307" y="1014"/>
                  <a:pt x="1307" y="1014"/>
                  <a:pt x="1302" y="1017"/>
                </a:cubicBezTo>
                <a:cubicBezTo>
                  <a:pt x="1302" y="1017"/>
                  <a:pt x="1302" y="1017"/>
                  <a:pt x="1301" y="1018"/>
                </a:cubicBezTo>
                <a:cubicBezTo>
                  <a:pt x="1301" y="1018"/>
                  <a:pt x="1301" y="1018"/>
                  <a:pt x="1300" y="1018"/>
                </a:cubicBezTo>
                <a:cubicBezTo>
                  <a:pt x="1300" y="1018"/>
                  <a:pt x="1300" y="1018"/>
                  <a:pt x="1300" y="1019"/>
                </a:cubicBezTo>
                <a:cubicBezTo>
                  <a:pt x="1300" y="1019"/>
                  <a:pt x="1300" y="1019"/>
                  <a:pt x="1297" y="1019"/>
                </a:cubicBezTo>
                <a:cubicBezTo>
                  <a:pt x="1297" y="1019"/>
                  <a:pt x="1297" y="1019"/>
                  <a:pt x="1296" y="1020"/>
                </a:cubicBezTo>
                <a:cubicBezTo>
                  <a:pt x="1296" y="1020"/>
                  <a:pt x="1296" y="1020"/>
                  <a:pt x="1295" y="1020"/>
                </a:cubicBezTo>
                <a:cubicBezTo>
                  <a:pt x="1295" y="1020"/>
                  <a:pt x="1295" y="1020"/>
                  <a:pt x="1294" y="1020"/>
                </a:cubicBezTo>
                <a:cubicBezTo>
                  <a:pt x="1294" y="1020"/>
                  <a:pt x="1294" y="1020"/>
                  <a:pt x="1292" y="1020"/>
                </a:cubicBezTo>
                <a:cubicBezTo>
                  <a:pt x="1292" y="1020"/>
                  <a:pt x="1292" y="1020"/>
                  <a:pt x="1291" y="1020"/>
                </a:cubicBezTo>
                <a:cubicBezTo>
                  <a:pt x="1291" y="1020"/>
                  <a:pt x="1291" y="1020"/>
                  <a:pt x="1290" y="1022"/>
                </a:cubicBezTo>
                <a:cubicBezTo>
                  <a:pt x="1290" y="1022"/>
                  <a:pt x="1290" y="1022"/>
                  <a:pt x="1291" y="1022"/>
                </a:cubicBezTo>
                <a:cubicBezTo>
                  <a:pt x="1291" y="1022"/>
                  <a:pt x="1291" y="1022"/>
                  <a:pt x="1291" y="1023"/>
                </a:cubicBezTo>
                <a:cubicBezTo>
                  <a:pt x="1291" y="1023"/>
                  <a:pt x="1291" y="1023"/>
                  <a:pt x="1289" y="1023"/>
                </a:cubicBezTo>
                <a:cubicBezTo>
                  <a:pt x="1289" y="1023"/>
                  <a:pt x="1289" y="1023"/>
                  <a:pt x="1287" y="1022"/>
                </a:cubicBezTo>
                <a:cubicBezTo>
                  <a:pt x="1287" y="1022"/>
                  <a:pt x="1287" y="1022"/>
                  <a:pt x="1286" y="1022"/>
                </a:cubicBezTo>
                <a:cubicBezTo>
                  <a:pt x="1286" y="1022"/>
                  <a:pt x="1286" y="1022"/>
                  <a:pt x="1285" y="1023"/>
                </a:cubicBezTo>
                <a:cubicBezTo>
                  <a:pt x="1285" y="1023"/>
                  <a:pt x="1285" y="1023"/>
                  <a:pt x="1286" y="1024"/>
                </a:cubicBezTo>
                <a:cubicBezTo>
                  <a:pt x="1286" y="1024"/>
                  <a:pt x="1286" y="1024"/>
                  <a:pt x="1285" y="1024"/>
                </a:cubicBezTo>
                <a:cubicBezTo>
                  <a:pt x="1285" y="1024"/>
                  <a:pt x="1285" y="1024"/>
                  <a:pt x="1282" y="1023"/>
                </a:cubicBezTo>
                <a:cubicBezTo>
                  <a:pt x="1282" y="1023"/>
                  <a:pt x="1282" y="1023"/>
                  <a:pt x="1281" y="1023"/>
                </a:cubicBezTo>
                <a:cubicBezTo>
                  <a:pt x="1281" y="1023"/>
                  <a:pt x="1281" y="1023"/>
                  <a:pt x="1279" y="1022"/>
                </a:cubicBezTo>
                <a:cubicBezTo>
                  <a:pt x="1279" y="1022"/>
                  <a:pt x="1279" y="1022"/>
                  <a:pt x="1277" y="1022"/>
                </a:cubicBezTo>
                <a:cubicBezTo>
                  <a:pt x="1277" y="1022"/>
                  <a:pt x="1277" y="1022"/>
                  <a:pt x="1277" y="1023"/>
                </a:cubicBezTo>
                <a:cubicBezTo>
                  <a:pt x="1277" y="1023"/>
                  <a:pt x="1277" y="1023"/>
                  <a:pt x="1276" y="1023"/>
                </a:cubicBezTo>
                <a:cubicBezTo>
                  <a:pt x="1276" y="1023"/>
                  <a:pt x="1276" y="1023"/>
                  <a:pt x="1274" y="1022"/>
                </a:cubicBezTo>
                <a:cubicBezTo>
                  <a:pt x="1274" y="1022"/>
                  <a:pt x="1274" y="1022"/>
                  <a:pt x="1271" y="1022"/>
                </a:cubicBezTo>
                <a:cubicBezTo>
                  <a:pt x="1271" y="1022"/>
                  <a:pt x="1271" y="1022"/>
                  <a:pt x="1270" y="1023"/>
                </a:cubicBezTo>
                <a:cubicBezTo>
                  <a:pt x="1270" y="1023"/>
                  <a:pt x="1270" y="1023"/>
                  <a:pt x="1269" y="1024"/>
                </a:cubicBezTo>
                <a:cubicBezTo>
                  <a:pt x="1269" y="1024"/>
                  <a:pt x="1269" y="1024"/>
                  <a:pt x="1268" y="1024"/>
                </a:cubicBezTo>
                <a:cubicBezTo>
                  <a:pt x="1268" y="1024"/>
                  <a:pt x="1268" y="1024"/>
                  <a:pt x="1267" y="1024"/>
                </a:cubicBezTo>
                <a:cubicBezTo>
                  <a:pt x="1267" y="1024"/>
                  <a:pt x="1267" y="1024"/>
                  <a:pt x="1267" y="1025"/>
                </a:cubicBezTo>
                <a:cubicBezTo>
                  <a:pt x="1267" y="1025"/>
                  <a:pt x="1267" y="1025"/>
                  <a:pt x="1265" y="1025"/>
                </a:cubicBezTo>
                <a:cubicBezTo>
                  <a:pt x="1265" y="1025"/>
                  <a:pt x="1265" y="1025"/>
                  <a:pt x="1263" y="1025"/>
                </a:cubicBezTo>
                <a:cubicBezTo>
                  <a:pt x="1263" y="1025"/>
                  <a:pt x="1263" y="1025"/>
                  <a:pt x="1261" y="1025"/>
                </a:cubicBezTo>
                <a:cubicBezTo>
                  <a:pt x="1261" y="1025"/>
                  <a:pt x="1261" y="1025"/>
                  <a:pt x="1259" y="1025"/>
                </a:cubicBezTo>
                <a:cubicBezTo>
                  <a:pt x="1259" y="1025"/>
                  <a:pt x="1259" y="1025"/>
                  <a:pt x="1258" y="1026"/>
                </a:cubicBezTo>
                <a:cubicBezTo>
                  <a:pt x="1258" y="1026"/>
                  <a:pt x="1258" y="1026"/>
                  <a:pt x="1257" y="1027"/>
                </a:cubicBezTo>
                <a:cubicBezTo>
                  <a:pt x="1257" y="1027"/>
                  <a:pt x="1257" y="1027"/>
                  <a:pt x="1256" y="1028"/>
                </a:cubicBezTo>
                <a:cubicBezTo>
                  <a:pt x="1256" y="1028"/>
                  <a:pt x="1256" y="1028"/>
                  <a:pt x="1256" y="1027"/>
                </a:cubicBezTo>
                <a:cubicBezTo>
                  <a:pt x="1256" y="1027"/>
                  <a:pt x="1256" y="1027"/>
                  <a:pt x="1255" y="1028"/>
                </a:cubicBezTo>
                <a:cubicBezTo>
                  <a:pt x="1255" y="1028"/>
                  <a:pt x="1255" y="1028"/>
                  <a:pt x="1252" y="1026"/>
                </a:cubicBezTo>
                <a:cubicBezTo>
                  <a:pt x="1252" y="1026"/>
                  <a:pt x="1252" y="1026"/>
                  <a:pt x="1251" y="1026"/>
                </a:cubicBezTo>
                <a:cubicBezTo>
                  <a:pt x="1251" y="1026"/>
                  <a:pt x="1251" y="1026"/>
                  <a:pt x="1251" y="1025"/>
                </a:cubicBezTo>
                <a:cubicBezTo>
                  <a:pt x="1251" y="1025"/>
                  <a:pt x="1251" y="1025"/>
                  <a:pt x="1250" y="1024"/>
                </a:cubicBezTo>
                <a:cubicBezTo>
                  <a:pt x="1250" y="1024"/>
                  <a:pt x="1250" y="1024"/>
                  <a:pt x="1249" y="1025"/>
                </a:cubicBezTo>
                <a:cubicBezTo>
                  <a:pt x="1249" y="1025"/>
                  <a:pt x="1249" y="1025"/>
                  <a:pt x="1249" y="1024"/>
                </a:cubicBezTo>
                <a:cubicBezTo>
                  <a:pt x="1249" y="1024"/>
                  <a:pt x="1249" y="1024"/>
                  <a:pt x="1249" y="1023"/>
                </a:cubicBezTo>
                <a:cubicBezTo>
                  <a:pt x="1249" y="1023"/>
                  <a:pt x="1249" y="1023"/>
                  <a:pt x="1247" y="1023"/>
                </a:cubicBezTo>
                <a:cubicBezTo>
                  <a:pt x="1247" y="1023"/>
                  <a:pt x="1247" y="1023"/>
                  <a:pt x="1246" y="1023"/>
                </a:cubicBezTo>
                <a:cubicBezTo>
                  <a:pt x="1246" y="1023"/>
                  <a:pt x="1246" y="1023"/>
                  <a:pt x="1246" y="1022"/>
                </a:cubicBezTo>
                <a:cubicBezTo>
                  <a:pt x="1246" y="1022"/>
                  <a:pt x="1246" y="1022"/>
                  <a:pt x="1246" y="1020"/>
                </a:cubicBezTo>
                <a:cubicBezTo>
                  <a:pt x="1246" y="1020"/>
                  <a:pt x="1246" y="1020"/>
                  <a:pt x="1247" y="1019"/>
                </a:cubicBezTo>
                <a:cubicBezTo>
                  <a:pt x="1247" y="1019"/>
                  <a:pt x="1247" y="1019"/>
                  <a:pt x="1245" y="1017"/>
                </a:cubicBezTo>
                <a:cubicBezTo>
                  <a:pt x="1245" y="1017"/>
                  <a:pt x="1245" y="1017"/>
                  <a:pt x="1244" y="1016"/>
                </a:cubicBezTo>
                <a:cubicBezTo>
                  <a:pt x="1244" y="1016"/>
                  <a:pt x="1244" y="1016"/>
                  <a:pt x="1243" y="1014"/>
                </a:cubicBezTo>
                <a:cubicBezTo>
                  <a:pt x="1243" y="1014"/>
                  <a:pt x="1243" y="1014"/>
                  <a:pt x="1243" y="1012"/>
                </a:cubicBezTo>
                <a:cubicBezTo>
                  <a:pt x="1243" y="1012"/>
                  <a:pt x="1243" y="1012"/>
                  <a:pt x="1244" y="1012"/>
                </a:cubicBezTo>
                <a:cubicBezTo>
                  <a:pt x="1244" y="1012"/>
                  <a:pt x="1244" y="1012"/>
                  <a:pt x="1245" y="1013"/>
                </a:cubicBezTo>
                <a:cubicBezTo>
                  <a:pt x="1245" y="1013"/>
                  <a:pt x="1245" y="1013"/>
                  <a:pt x="1246" y="1012"/>
                </a:cubicBezTo>
                <a:cubicBezTo>
                  <a:pt x="1246" y="1012"/>
                  <a:pt x="1246" y="1012"/>
                  <a:pt x="1246" y="1010"/>
                </a:cubicBezTo>
                <a:cubicBezTo>
                  <a:pt x="1246" y="1010"/>
                  <a:pt x="1246" y="1010"/>
                  <a:pt x="1246" y="1008"/>
                </a:cubicBezTo>
                <a:cubicBezTo>
                  <a:pt x="1246" y="1008"/>
                  <a:pt x="1246" y="1008"/>
                  <a:pt x="1246" y="1007"/>
                </a:cubicBezTo>
                <a:cubicBezTo>
                  <a:pt x="1246" y="1007"/>
                  <a:pt x="1246" y="1007"/>
                  <a:pt x="1244" y="1004"/>
                </a:cubicBezTo>
                <a:cubicBezTo>
                  <a:pt x="1244" y="1004"/>
                  <a:pt x="1244" y="1004"/>
                  <a:pt x="1244" y="1002"/>
                </a:cubicBezTo>
                <a:cubicBezTo>
                  <a:pt x="1244" y="1002"/>
                  <a:pt x="1244" y="1002"/>
                  <a:pt x="1242" y="1000"/>
                </a:cubicBezTo>
                <a:cubicBezTo>
                  <a:pt x="1242" y="1000"/>
                  <a:pt x="1242" y="1000"/>
                  <a:pt x="1241" y="996"/>
                </a:cubicBezTo>
                <a:cubicBezTo>
                  <a:pt x="1241" y="996"/>
                  <a:pt x="1241" y="996"/>
                  <a:pt x="1240" y="993"/>
                </a:cubicBezTo>
                <a:cubicBezTo>
                  <a:pt x="1240" y="993"/>
                  <a:pt x="1240" y="993"/>
                  <a:pt x="1240" y="991"/>
                </a:cubicBezTo>
                <a:cubicBezTo>
                  <a:pt x="1240" y="991"/>
                  <a:pt x="1240" y="991"/>
                  <a:pt x="1239" y="987"/>
                </a:cubicBezTo>
                <a:cubicBezTo>
                  <a:pt x="1239" y="987"/>
                  <a:pt x="1239" y="987"/>
                  <a:pt x="1237" y="986"/>
                </a:cubicBezTo>
                <a:cubicBezTo>
                  <a:pt x="1237" y="986"/>
                  <a:pt x="1237" y="986"/>
                  <a:pt x="1236" y="984"/>
                </a:cubicBezTo>
                <a:cubicBezTo>
                  <a:pt x="1236" y="984"/>
                  <a:pt x="1236" y="984"/>
                  <a:pt x="1234" y="982"/>
                </a:cubicBezTo>
                <a:cubicBezTo>
                  <a:pt x="1234" y="982"/>
                  <a:pt x="1234" y="982"/>
                  <a:pt x="1234" y="981"/>
                </a:cubicBezTo>
                <a:cubicBezTo>
                  <a:pt x="1234" y="981"/>
                  <a:pt x="1234" y="981"/>
                  <a:pt x="1232" y="980"/>
                </a:cubicBezTo>
                <a:cubicBezTo>
                  <a:pt x="1232" y="980"/>
                  <a:pt x="1232" y="980"/>
                  <a:pt x="1231" y="977"/>
                </a:cubicBezTo>
                <a:cubicBezTo>
                  <a:pt x="1231" y="977"/>
                  <a:pt x="1231" y="977"/>
                  <a:pt x="1230" y="975"/>
                </a:cubicBezTo>
                <a:cubicBezTo>
                  <a:pt x="1230" y="975"/>
                  <a:pt x="1230" y="975"/>
                  <a:pt x="1230" y="973"/>
                </a:cubicBezTo>
                <a:cubicBezTo>
                  <a:pt x="1230" y="973"/>
                  <a:pt x="1230" y="973"/>
                  <a:pt x="1229" y="972"/>
                </a:cubicBezTo>
                <a:cubicBezTo>
                  <a:pt x="1229" y="972"/>
                  <a:pt x="1229" y="972"/>
                  <a:pt x="1229" y="971"/>
                </a:cubicBezTo>
                <a:cubicBezTo>
                  <a:pt x="1229" y="971"/>
                  <a:pt x="1229" y="971"/>
                  <a:pt x="1229" y="970"/>
                </a:cubicBezTo>
                <a:cubicBezTo>
                  <a:pt x="1229" y="970"/>
                  <a:pt x="1229" y="970"/>
                  <a:pt x="1229" y="969"/>
                </a:cubicBezTo>
                <a:cubicBezTo>
                  <a:pt x="1229" y="969"/>
                  <a:pt x="1229" y="969"/>
                  <a:pt x="1228" y="968"/>
                </a:cubicBezTo>
                <a:cubicBezTo>
                  <a:pt x="1228" y="968"/>
                  <a:pt x="1228" y="968"/>
                  <a:pt x="1227" y="965"/>
                </a:cubicBezTo>
                <a:cubicBezTo>
                  <a:pt x="1227" y="965"/>
                  <a:pt x="1227" y="965"/>
                  <a:pt x="1227" y="964"/>
                </a:cubicBezTo>
                <a:cubicBezTo>
                  <a:pt x="1227" y="964"/>
                  <a:pt x="1227" y="964"/>
                  <a:pt x="1227" y="962"/>
                </a:cubicBezTo>
                <a:cubicBezTo>
                  <a:pt x="1227" y="962"/>
                  <a:pt x="1227" y="962"/>
                  <a:pt x="1227" y="959"/>
                </a:cubicBezTo>
                <a:cubicBezTo>
                  <a:pt x="1227" y="959"/>
                  <a:pt x="1227" y="959"/>
                  <a:pt x="1225" y="954"/>
                </a:cubicBezTo>
                <a:cubicBezTo>
                  <a:pt x="1225" y="954"/>
                  <a:pt x="1225" y="954"/>
                  <a:pt x="1225" y="949"/>
                </a:cubicBezTo>
                <a:cubicBezTo>
                  <a:pt x="1225" y="949"/>
                  <a:pt x="1225" y="949"/>
                  <a:pt x="1224" y="946"/>
                </a:cubicBezTo>
                <a:cubicBezTo>
                  <a:pt x="1224" y="946"/>
                  <a:pt x="1224" y="946"/>
                  <a:pt x="1225" y="946"/>
                </a:cubicBezTo>
                <a:cubicBezTo>
                  <a:pt x="1225" y="946"/>
                  <a:pt x="1225" y="946"/>
                  <a:pt x="1225" y="943"/>
                </a:cubicBezTo>
                <a:cubicBezTo>
                  <a:pt x="1225" y="943"/>
                  <a:pt x="1225" y="943"/>
                  <a:pt x="1222" y="938"/>
                </a:cubicBezTo>
                <a:cubicBezTo>
                  <a:pt x="1222" y="938"/>
                  <a:pt x="1222" y="938"/>
                  <a:pt x="1222" y="937"/>
                </a:cubicBezTo>
                <a:cubicBezTo>
                  <a:pt x="1222" y="937"/>
                  <a:pt x="1222" y="937"/>
                  <a:pt x="1218" y="932"/>
                </a:cubicBezTo>
                <a:cubicBezTo>
                  <a:pt x="1218" y="932"/>
                  <a:pt x="1218" y="932"/>
                  <a:pt x="1218" y="929"/>
                </a:cubicBezTo>
                <a:cubicBezTo>
                  <a:pt x="1218" y="929"/>
                  <a:pt x="1218" y="929"/>
                  <a:pt x="1215" y="922"/>
                </a:cubicBezTo>
                <a:cubicBezTo>
                  <a:pt x="1215" y="922"/>
                  <a:pt x="1215" y="922"/>
                  <a:pt x="1213" y="919"/>
                </a:cubicBezTo>
                <a:cubicBezTo>
                  <a:pt x="1213" y="919"/>
                  <a:pt x="1213" y="919"/>
                  <a:pt x="1209" y="915"/>
                </a:cubicBezTo>
                <a:cubicBezTo>
                  <a:pt x="1209" y="915"/>
                  <a:pt x="1209" y="915"/>
                  <a:pt x="1209" y="910"/>
                </a:cubicBezTo>
                <a:cubicBezTo>
                  <a:pt x="1209" y="910"/>
                  <a:pt x="1209" y="910"/>
                  <a:pt x="1209" y="909"/>
                </a:cubicBezTo>
                <a:cubicBezTo>
                  <a:pt x="1209" y="909"/>
                  <a:pt x="1209" y="909"/>
                  <a:pt x="1209" y="907"/>
                </a:cubicBezTo>
                <a:cubicBezTo>
                  <a:pt x="1209" y="907"/>
                  <a:pt x="1209" y="907"/>
                  <a:pt x="1209" y="904"/>
                </a:cubicBezTo>
                <a:cubicBezTo>
                  <a:pt x="1209" y="904"/>
                  <a:pt x="1209" y="904"/>
                  <a:pt x="1209" y="902"/>
                </a:cubicBezTo>
                <a:cubicBezTo>
                  <a:pt x="1209" y="902"/>
                  <a:pt x="1209" y="902"/>
                  <a:pt x="1209" y="900"/>
                </a:cubicBezTo>
                <a:cubicBezTo>
                  <a:pt x="1209" y="900"/>
                  <a:pt x="1209" y="900"/>
                  <a:pt x="1211" y="898"/>
                </a:cubicBezTo>
                <a:cubicBezTo>
                  <a:pt x="1211" y="898"/>
                  <a:pt x="1211" y="898"/>
                  <a:pt x="1211" y="895"/>
                </a:cubicBezTo>
                <a:cubicBezTo>
                  <a:pt x="1211" y="895"/>
                  <a:pt x="1211" y="895"/>
                  <a:pt x="1213" y="893"/>
                </a:cubicBezTo>
                <a:cubicBezTo>
                  <a:pt x="1213" y="893"/>
                  <a:pt x="1213" y="893"/>
                  <a:pt x="1213" y="888"/>
                </a:cubicBezTo>
                <a:cubicBezTo>
                  <a:pt x="1213" y="888"/>
                  <a:pt x="1213" y="888"/>
                  <a:pt x="1214" y="886"/>
                </a:cubicBezTo>
                <a:cubicBezTo>
                  <a:pt x="1214" y="886"/>
                  <a:pt x="1214" y="886"/>
                  <a:pt x="1217" y="883"/>
                </a:cubicBezTo>
                <a:cubicBezTo>
                  <a:pt x="1217" y="883"/>
                  <a:pt x="1217" y="883"/>
                  <a:pt x="1217" y="881"/>
                </a:cubicBezTo>
                <a:cubicBezTo>
                  <a:pt x="1217" y="881"/>
                  <a:pt x="1217" y="881"/>
                  <a:pt x="1220" y="879"/>
                </a:cubicBezTo>
                <a:cubicBezTo>
                  <a:pt x="1220" y="879"/>
                  <a:pt x="1220" y="879"/>
                  <a:pt x="1221" y="879"/>
                </a:cubicBezTo>
                <a:cubicBezTo>
                  <a:pt x="1221" y="879"/>
                  <a:pt x="1221" y="879"/>
                  <a:pt x="1223" y="874"/>
                </a:cubicBezTo>
                <a:cubicBezTo>
                  <a:pt x="1223" y="874"/>
                  <a:pt x="1223" y="874"/>
                  <a:pt x="1223" y="869"/>
                </a:cubicBezTo>
                <a:cubicBezTo>
                  <a:pt x="1223" y="869"/>
                  <a:pt x="1223" y="869"/>
                  <a:pt x="1222" y="868"/>
                </a:cubicBezTo>
                <a:cubicBezTo>
                  <a:pt x="1222" y="868"/>
                  <a:pt x="1222" y="868"/>
                  <a:pt x="1222" y="867"/>
                </a:cubicBezTo>
                <a:cubicBezTo>
                  <a:pt x="1222" y="867"/>
                  <a:pt x="1222" y="867"/>
                  <a:pt x="1220" y="863"/>
                </a:cubicBezTo>
                <a:cubicBezTo>
                  <a:pt x="1220" y="863"/>
                  <a:pt x="1220" y="863"/>
                  <a:pt x="1220" y="861"/>
                </a:cubicBezTo>
                <a:cubicBezTo>
                  <a:pt x="1220" y="861"/>
                  <a:pt x="1220" y="861"/>
                  <a:pt x="1219" y="860"/>
                </a:cubicBezTo>
                <a:cubicBezTo>
                  <a:pt x="1219" y="860"/>
                  <a:pt x="1219" y="860"/>
                  <a:pt x="1219" y="858"/>
                </a:cubicBezTo>
                <a:cubicBezTo>
                  <a:pt x="1219" y="858"/>
                  <a:pt x="1219" y="858"/>
                  <a:pt x="1218" y="857"/>
                </a:cubicBezTo>
                <a:cubicBezTo>
                  <a:pt x="1218" y="857"/>
                  <a:pt x="1218" y="857"/>
                  <a:pt x="1220" y="855"/>
                </a:cubicBezTo>
                <a:cubicBezTo>
                  <a:pt x="1220" y="855"/>
                  <a:pt x="1220" y="855"/>
                  <a:pt x="1220" y="852"/>
                </a:cubicBezTo>
                <a:cubicBezTo>
                  <a:pt x="1220" y="852"/>
                  <a:pt x="1220" y="852"/>
                  <a:pt x="1218" y="849"/>
                </a:cubicBezTo>
                <a:cubicBezTo>
                  <a:pt x="1218" y="849"/>
                  <a:pt x="1218" y="849"/>
                  <a:pt x="1218" y="844"/>
                </a:cubicBezTo>
                <a:cubicBezTo>
                  <a:pt x="1218" y="844"/>
                  <a:pt x="1218" y="844"/>
                  <a:pt x="1215" y="841"/>
                </a:cubicBezTo>
                <a:cubicBezTo>
                  <a:pt x="1215" y="841"/>
                  <a:pt x="1215" y="841"/>
                  <a:pt x="1215" y="840"/>
                </a:cubicBezTo>
                <a:cubicBezTo>
                  <a:pt x="1215" y="840"/>
                  <a:pt x="1215" y="840"/>
                  <a:pt x="1214" y="839"/>
                </a:cubicBezTo>
                <a:cubicBezTo>
                  <a:pt x="1214" y="839"/>
                  <a:pt x="1214" y="839"/>
                  <a:pt x="1216" y="838"/>
                </a:cubicBezTo>
                <a:cubicBezTo>
                  <a:pt x="1216" y="838"/>
                  <a:pt x="1216" y="838"/>
                  <a:pt x="1215" y="837"/>
                </a:cubicBezTo>
                <a:cubicBezTo>
                  <a:pt x="1215" y="837"/>
                  <a:pt x="1215" y="837"/>
                  <a:pt x="1213" y="837"/>
                </a:cubicBezTo>
                <a:cubicBezTo>
                  <a:pt x="1213" y="837"/>
                  <a:pt x="1213" y="837"/>
                  <a:pt x="1213" y="836"/>
                </a:cubicBezTo>
                <a:cubicBezTo>
                  <a:pt x="1213" y="836"/>
                  <a:pt x="1213" y="836"/>
                  <a:pt x="1213" y="834"/>
                </a:cubicBezTo>
                <a:cubicBezTo>
                  <a:pt x="1213" y="834"/>
                  <a:pt x="1213" y="834"/>
                  <a:pt x="1213" y="833"/>
                </a:cubicBezTo>
                <a:cubicBezTo>
                  <a:pt x="1213" y="833"/>
                  <a:pt x="1213" y="833"/>
                  <a:pt x="1212" y="832"/>
                </a:cubicBezTo>
                <a:cubicBezTo>
                  <a:pt x="1212" y="832"/>
                  <a:pt x="1212" y="832"/>
                  <a:pt x="1211" y="831"/>
                </a:cubicBezTo>
                <a:cubicBezTo>
                  <a:pt x="1211" y="831"/>
                  <a:pt x="1211" y="831"/>
                  <a:pt x="1212" y="830"/>
                </a:cubicBezTo>
                <a:cubicBezTo>
                  <a:pt x="1212" y="830"/>
                  <a:pt x="1212" y="830"/>
                  <a:pt x="1211" y="829"/>
                </a:cubicBezTo>
                <a:cubicBezTo>
                  <a:pt x="1211" y="829"/>
                  <a:pt x="1211" y="829"/>
                  <a:pt x="1210" y="828"/>
                </a:cubicBezTo>
                <a:cubicBezTo>
                  <a:pt x="1210" y="828"/>
                  <a:pt x="1210" y="828"/>
                  <a:pt x="1209" y="826"/>
                </a:cubicBezTo>
                <a:cubicBezTo>
                  <a:pt x="1209" y="826"/>
                  <a:pt x="1209" y="826"/>
                  <a:pt x="1208" y="826"/>
                </a:cubicBezTo>
                <a:cubicBezTo>
                  <a:pt x="1208" y="826"/>
                  <a:pt x="1208" y="826"/>
                  <a:pt x="1207" y="824"/>
                </a:cubicBezTo>
                <a:cubicBezTo>
                  <a:pt x="1207" y="824"/>
                  <a:pt x="1207" y="824"/>
                  <a:pt x="1206" y="824"/>
                </a:cubicBezTo>
                <a:cubicBezTo>
                  <a:pt x="1206" y="824"/>
                  <a:pt x="1206" y="824"/>
                  <a:pt x="1205" y="823"/>
                </a:cubicBezTo>
                <a:cubicBezTo>
                  <a:pt x="1205" y="823"/>
                  <a:pt x="1205" y="823"/>
                  <a:pt x="1203" y="822"/>
                </a:cubicBezTo>
                <a:cubicBezTo>
                  <a:pt x="1203" y="822"/>
                  <a:pt x="1203" y="822"/>
                  <a:pt x="1202" y="820"/>
                </a:cubicBezTo>
                <a:cubicBezTo>
                  <a:pt x="1202" y="820"/>
                  <a:pt x="1202" y="820"/>
                  <a:pt x="1200" y="818"/>
                </a:cubicBezTo>
                <a:cubicBezTo>
                  <a:pt x="1200" y="818"/>
                  <a:pt x="1200" y="818"/>
                  <a:pt x="1198" y="816"/>
                </a:cubicBezTo>
                <a:cubicBezTo>
                  <a:pt x="1198" y="816"/>
                  <a:pt x="1198" y="816"/>
                  <a:pt x="1197" y="814"/>
                </a:cubicBezTo>
                <a:cubicBezTo>
                  <a:pt x="1197" y="814"/>
                  <a:pt x="1197" y="814"/>
                  <a:pt x="1196" y="813"/>
                </a:cubicBezTo>
                <a:cubicBezTo>
                  <a:pt x="1196" y="813"/>
                  <a:pt x="1196" y="813"/>
                  <a:pt x="1195" y="812"/>
                </a:cubicBezTo>
                <a:cubicBezTo>
                  <a:pt x="1195" y="812"/>
                  <a:pt x="1195" y="812"/>
                  <a:pt x="1195" y="810"/>
                </a:cubicBezTo>
                <a:cubicBezTo>
                  <a:pt x="1195" y="810"/>
                  <a:pt x="1195" y="810"/>
                  <a:pt x="1194" y="809"/>
                </a:cubicBezTo>
                <a:cubicBezTo>
                  <a:pt x="1194" y="809"/>
                  <a:pt x="1194" y="809"/>
                  <a:pt x="1194" y="808"/>
                </a:cubicBezTo>
                <a:cubicBezTo>
                  <a:pt x="1194" y="808"/>
                  <a:pt x="1194" y="808"/>
                  <a:pt x="1193" y="807"/>
                </a:cubicBezTo>
                <a:cubicBezTo>
                  <a:pt x="1193" y="807"/>
                  <a:pt x="1193" y="807"/>
                  <a:pt x="1192" y="804"/>
                </a:cubicBezTo>
                <a:cubicBezTo>
                  <a:pt x="1192" y="804"/>
                  <a:pt x="1192" y="804"/>
                  <a:pt x="1194" y="804"/>
                </a:cubicBezTo>
                <a:cubicBezTo>
                  <a:pt x="1194" y="804"/>
                  <a:pt x="1194" y="804"/>
                  <a:pt x="1195" y="803"/>
                </a:cubicBezTo>
                <a:cubicBezTo>
                  <a:pt x="1195" y="803"/>
                  <a:pt x="1195" y="803"/>
                  <a:pt x="1195" y="800"/>
                </a:cubicBezTo>
                <a:cubicBezTo>
                  <a:pt x="1195" y="800"/>
                  <a:pt x="1195" y="800"/>
                  <a:pt x="1195" y="798"/>
                </a:cubicBezTo>
                <a:cubicBezTo>
                  <a:pt x="1195" y="798"/>
                  <a:pt x="1195" y="798"/>
                  <a:pt x="1196" y="799"/>
                </a:cubicBezTo>
                <a:cubicBezTo>
                  <a:pt x="1196" y="799"/>
                  <a:pt x="1196" y="799"/>
                  <a:pt x="1199" y="798"/>
                </a:cubicBezTo>
                <a:cubicBezTo>
                  <a:pt x="1199" y="798"/>
                  <a:pt x="1199" y="798"/>
                  <a:pt x="1197" y="798"/>
                </a:cubicBezTo>
                <a:cubicBezTo>
                  <a:pt x="1197" y="798"/>
                  <a:pt x="1197" y="798"/>
                  <a:pt x="1196" y="796"/>
                </a:cubicBezTo>
                <a:cubicBezTo>
                  <a:pt x="1196" y="796"/>
                  <a:pt x="1196" y="796"/>
                  <a:pt x="1197" y="795"/>
                </a:cubicBezTo>
                <a:cubicBezTo>
                  <a:pt x="1197" y="795"/>
                  <a:pt x="1197" y="795"/>
                  <a:pt x="1197" y="794"/>
                </a:cubicBezTo>
                <a:cubicBezTo>
                  <a:pt x="1197" y="794"/>
                  <a:pt x="1197" y="794"/>
                  <a:pt x="1197" y="793"/>
                </a:cubicBezTo>
                <a:cubicBezTo>
                  <a:pt x="1197" y="793"/>
                  <a:pt x="1197" y="793"/>
                  <a:pt x="1195" y="793"/>
                </a:cubicBezTo>
                <a:cubicBezTo>
                  <a:pt x="1195" y="793"/>
                  <a:pt x="1195" y="793"/>
                  <a:pt x="1197" y="790"/>
                </a:cubicBezTo>
                <a:cubicBezTo>
                  <a:pt x="1197" y="790"/>
                  <a:pt x="1197" y="790"/>
                  <a:pt x="1199" y="787"/>
                </a:cubicBezTo>
                <a:cubicBezTo>
                  <a:pt x="1199" y="787"/>
                  <a:pt x="1199" y="787"/>
                  <a:pt x="1198" y="786"/>
                </a:cubicBezTo>
                <a:cubicBezTo>
                  <a:pt x="1198" y="786"/>
                  <a:pt x="1198" y="786"/>
                  <a:pt x="1199" y="786"/>
                </a:cubicBezTo>
                <a:cubicBezTo>
                  <a:pt x="1199" y="786"/>
                  <a:pt x="1199" y="786"/>
                  <a:pt x="1200" y="785"/>
                </a:cubicBezTo>
                <a:cubicBezTo>
                  <a:pt x="1200" y="785"/>
                  <a:pt x="1200" y="785"/>
                  <a:pt x="1199" y="784"/>
                </a:cubicBezTo>
                <a:cubicBezTo>
                  <a:pt x="1199" y="784"/>
                  <a:pt x="1199" y="784"/>
                  <a:pt x="1200" y="782"/>
                </a:cubicBezTo>
                <a:cubicBezTo>
                  <a:pt x="1200" y="782"/>
                  <a:pt x="1200" y="782"/>
                  <a:pt x="1199" y="780"/>
                </a:cubicBezTo>
                <a:cubicBezTo>
                  <a:pt x="1199" y="780"/>
                  <a:pt x="1199" y="780"/>
                  <a:pt x="1198" y="778"/>
                </a:cubicBezTo>
                <a:cubicBezTo>
                  <a:pt x="1198" y="778"/>
                  <a:pt x="1198" y="778"/>
                  <a:pt x="1198" y="776"/>
                </a:cubicBezTo>
                <a:cubicBezTo>
                  <a:pt x="1198" y="776"/>
                  <a:pt x="1198" y="776"/>
                  <a:pt x="1199" y="775"/>
                </a:cubicBezTo>
                <a:cubicBezTo>
                  <a:pt x="1199" y="775"/>
                  <a:pt x="1199" y="775"/>
                  <a:pt x="1198" y="774"/>
                </a:cubicBezTo>
                <a:cubicBezTo>
                  <a:pt x="1198" y="774"/>
                  <a:pt x="1198" y="774"/>
                  <a:pt x="1196" y="775"/>
                </a:cubicBezTo>
                <a:cubicBezTo>
                  <a:pt x="1196" y="775"/>
                  <a:pt x="1196" y="775"/>
                  <a:pt x="1195" y="774"/>
                </a:cubicBezTo>
                <a:cubicBezTo>
                  <a:pt x="1195" y="774"/>
                  <a:pt x="1195" y="774"/>
                  <a:pt x="1194" y="774"/>
                </a:cubicBezTo>
                <a:cubicBezTo>
                  <a:pt x="1194" y="774"/>
                  <a:pt x="1194" y="774"/>
                  <a:pt x="1194" y="770"/>
                </a:cubicBezTo>
                <a:cubicBezTo>
                  <a:pt x="1194" y="770"/>
                  <a:pt x="1194" y="770"/>
                  <a:pt x="1193" y="771"/>
                </a:cubicBezTo>
                <a:cubicBezTo>
                  <a:pt x="1193" y="771"/>
                  <a:pt x="1193" y="771"/>
                  <a:pt x="1192" y="770"/>
                </a:cubicBezTo>
                <a:cubicBezTo>
                  <a:pt x="1192" y="770"/>
                  <a:pt x="1192" y="770"/>
                  <a:pt x="1191" y="770"/>
                </a:cubicBezTo>
                <a:cubicBezTo>
                  <a:pt x="1191" y="770"/>
                  <a:pt x="1191" y="770"/>
                  <a:pt x="1190" y="769"/>
                </a:cubicBezTo>
                <a:cubicBezTo>
                  <a:pt x="1190" y="769"/>
                  <a:pt x="1190" y="769"/>
                  <a:pt x="1189" y="771"/>
                </a:cubicBezTo>
                <a:cubicBezTo>
                  <a:pt x="1189" y="771"/>
                  <a:pt x="1189" y="771"/>
                  <a:pt x="1188" y="771"/>
                </a:cubicBezTo>
                <a:cubicBezTo>
                  <a:pt x="1188" y="771"/>
                  <a:pt x="1188" y="771"/>
                  <a:pt x="1187" y="771"/>
                </a:cubicBezTo>
                <a:cubicBezTo>
                  <a:pt x="1187" y="771"/>
                  <a:pt x="1187" y="771"/>
                  <a:pt x="1184" y="772"/>
                </a:cubicBezTo>
                <a:cubicBezTo>
                  <a:pt x="1184" y="772"/>
                  <a:pt x="1184" y="772"/>
                  <a:pt x="1183" y="772"/>
                </a:cubicBezTo>
                <a:cubicBezTo>
                  <a:pt x="1183" y="772"/>
                  <a:pt x="1183" y="772"/>
                  <a:pt x="1182" y="772"/>
                </a:cubicBezTo>
                <a:cubicBezTo>
                  <a:pt x="1182" y="772"/>
                  <a:pt x="1182" y="772"/>
                  <a:pt x="1176" y="773"/>
                </a:cubicBezTo>
                <a:cubicBezTo>
                  <a:pt x="1176" y="773"/>
                  <a:pt x="1176" y="773"/>
                  <a:pt x="1173" y="772"/>
                </a:cubicBezTo>
                <a:cubicBezTo>
                  <a:pt x="1173" y="772"/>
                  <a:pt x="1173" y="772"/>
                  <a:pt x="1172" y="771"/>
                </a:cubicBezTo>
                <a:cubicBezTo>
                  <a:pt x="1172" y="771"/>
                  <a:pt x="1172" y="771"/>
                  <a:pt x="1171" y="768"/>
                </a:cubicBezTo>
                <a:cubicBezTo>
                  <a:pt x="1171" y="768"/>
                  <a:pt x="1171" y="768"/>
                  <a:pt x="1170" y="768"/>
                </a:cubicBezTo>
                <a:cubicBezTo>
                  <a:pt x="1170" y="768"/>
                  <a:pt x="1170" y="768"/>
                  <a:pt x="1170" y="766"/>
                </a:cubicBezTo>
                <a:cubicBezTo>
                  <a:pt x="1170" y="766"/>
                  <a:pt x="1170" y="766"/>
                  <a:pt x="1169" y="763"/>
                </a:cubicBezTo>
                <a:cubicBezTo>
                  <a:pt x="1169" y="763"/>
                  <a:pt x="1169" y="763"/>
                  <a:pt x="1166" y="760"/>
                </a:cubicBezTo>
                <a:cubicBezTo>
                  <a:pt x="1166" y="760"/>
                  <a:pt x="1166" y="760"/>
                  <a:pt x="1162" y="758"/>
                </a:cubicBezTo>
                <a:cubicBezTo>
                  <a:pt x="1162" y="758"/>
                  <a:pt x="1162" y="758"/>
                  <a:pt x="1160" y="759"/>
                </a:cubicBezTo>
                <a:cubicBezTo>
                  <a:pt x="1160" y="759"/>
                  <a:pt x="1160" y="759"/>
                  <a:pt x="1157" y="758"/>
                </a:cubicBezTo>
                <a:cubicBezTo>
                  <a:pt x="1157" y="758"/>
                  <a:pt x="1157" y="758"/>
                  <a:pt x="1153" y="760"/>
                </a:cubicBezTo>
                <a:cubicBezTo>
                  <a:pt x="1153" y="760"/>
                  <a:pt x="1153" y="760"/>
                  <a:pt x="1150" y="759"/>
                </a:cubicBezTo>
                <a:cubicBezTo>
                  <a:pt x="1150" y="759"/>
                  <a:pt x="1150" y="759"/>
                  <a:pt x="1146" y="761"/>
                </a:cubicBezTo>
                <a:cubicBezTo>
                  <a:pt x="1146" y="761"/>
                  <a:pt x="1146" y="761"/>
                  <a:pt x="1142" y="762"/>
                </a:cubicBezTo>
                <a:cubicBezTo>
                  <a:pt x="1142" y="762"/>
                  <a:pt x="1142" y="762"/>
                  <a:pt x="1139" y="763"/>
                </a:cubicBezTo>
                <a:cubicBezTo>
                  <a:pt x="1139" y="763"/>
                  <a:pt x="1139" y="763"/>
                  <a:pt x="1136" y="766"/>
                </a:cubicBezTo>
                <a:cubicBezTo>
                  <a:pt x="1136" y="766"/>
                  <a:pt x="1136" y="766"/>
                  <a:pt x="1132" y="766"/>
                </a:cubicBezTo>
                <a:cubicBezTo>
                  <a:pt x="1132" y="766"/>
                  <a:pt x="1132" y="766"/>
                  <a:pt x="1127" y="769"/>
                </a:cubicBezTo>
                <a:cubicBezTo>
                  <a:pt x="1127" y="769"/>
                  <a:pt x="1127" y="769"/>
                  <a:pt x="1124" y="768"/>
                </a:cubicBezTo>
                <a:cubicBezTo>
                  <a:pt x="1124" y="768"/>
                  <a:pt x="1124" y="768"/>
                  <a:pt x="1121" y="767"/>
                </a:cubicBezTo>
                <a:cubicBezTo>
                  <a:pt x="1121" y="767"/>
                  <a:pt x="1121" y="767"/>
                  <a:pt x="1120" y="765"/>
                </a:cubicBezTo>
                <a:cubicBezTo>
                  <a:pt x="1120" y="765"/>
                  <a:pt x="1120" y="765"/>
                  <a:pt x="1119" y="766"/>
                </a:cubicBezTo>
                <a:cubicBezTo>
                  <a:pt x="1119" y="766"/>
                  <a:pt x="1119" y="766"/>
                  <a:pt x="1118" y="767"/>
                </a:cubicBezTo>
                <a:cubicBezTo>
                  <a:pt x="1118" y="767"/>
                  <a:pt x="1118" y="767"/>
                  <a:pt x="1115" y="766"/>
                </a:cubicBezTo>
                <a:cubicBezTo>
                  <a:pt x="1115" y="766"/>
                  <a:pt x="1115" y="766"/>
                  <a:pt x="1112" y="767"/>
                </a:cubicBezTo>
                <a:cubicBezTo>
                  <a:pt x="1112" y="767"/>
                  <a:pt x="1112" y="767"/>
                  <a:pt x="1104" y="767"/>
                </a:cubicBezTo>
                <a:cubicBezTo>
                  <a:pt x="1104" y="767"/>
                  <a:pt x="1104" y="767"/>
                  <a:pt x="1102" y="767"/>
                </a:cubicBezTo>
                <a:cubicBezTo>
                  <a:pt x="1102" y="767"/>
                  <a:pt x="1102" y="767"/>
                  <a:pt x="1102" y="768"/>
                </a:cubicBezTo>
                <a:cubicBezTo>
                  <a:pt x="1102" y="768"/>
                  <a:pt x="1102" y="768"/>
                  <a:pt x="1097" y="769"/>
                </a:cubicBezTo>
                <a:cubicBezTo>
                  <a:pt x="1097" y="769"/>
                  <a:pt x="1097" y="769"/>
                  <a:pt x="1097" y="770"/>
                </a:cubicBezTo>
                <a:cubicBezTo>
                  <a:pt x="1097" y="770"/>
                  <a:pt x="1097" y="770"/>
                  <a:pt x="1095" y="770"/>
                </a:cubicBezTo>
                <a:cubicBezTo>
                  <a:pt x="1095" y="770"/>
                  <a:pt x="1095" y="770"/>
                  <a:pt x="1093" y="772"/>
                </a:cubicBezTo>
                <a:cubicBezTo>
                  <a:pt x="1093" y="772"/>
                  <a:pt x="1093" y="772"/>
                  <a:pt x="1086" y="769"/>
                </a:cubicBezTo>
                <a:cubicBezTo>
                  <a:pt x="1086" y="769"/>
                  <a:pt x="1086" y="769"/>
                  <a:pt x="1082" y="766"/>
                </a:cubicBezTo>
                <a:cubicBezTo>
                  <a:pt x="1082" y="766"/>
                  <a:pt x="1082" y="766"/>
                  <a:pt x="1080" y="766"/>
                </a:cubicBezTo>
                <a:cubicBezTo>
                  <a:pt x="1080" y="766"/>
                  <a:pt x="1080" y="766"/>
                  <a:pt x="1076" y="762"/>
                </a:cubicBezTo>
                <a:cubicBezTo>
                  <a:pt x="1076" y="762"/>
                  <a:pt x="1076" y="762"/>
                  <a:pt x="1074" y="760"/>
                </a:cubicBezTo>
                <a:cubicBezTo>
                  <a:pt x="1074" y="760"/>
                  <a:pt x="1074" y="760"/>
                  <a:pt x="1073" y="760"/>
                </a:cubicBezTo>
                <a:cubicBezTo>
                  <a:pt x="1073" y="760"/>
                  <a:pt x="1073" y="760"/>
                  <a:pt x="1071" y="758"/>
                </a:cubicBezTo>
                <a:cubicBezTo>
                  <a:pt x="1071" y="758"/>
                  <a:pt x="1071" y="758"/>
                  <a:pt x="1070" y="757"/>
                </a:cubicBezTo>
                <a:cubicBezTo>
                  <a:pt x="1070" y="757"/>
                  <a:pt x="1070" y="757"/>
                  <a:pt x="1071" y="756"/>
                </a:cubicBezTo>
                <a:cubicBezTo>
                  <a:pt x="1071" y="756"/>
                  <a:pt x="1071" y="756"/>
                  <a:pt x="1070" y="756"/>
                </a:cubicBezTo>
                <a:cubicBezTo>
                  <a:pt x="1070" y="756"/>
                  <a:pt x="1070" y="756"/>
                  <a:pt x="1068" y="756"/>
                </a:cubicBezTo>
                <a:cubicBezTo>
                  <a:pt x="1068" y="756"/>
                  <a:pt x="1068" y="756"/>
                  <a:pt x="1067" y="756"/>
                </a:cubicBezTo>
                <a:cubicBezTo>
                  <a:pt x="1067" y="756"/>
                  <a:pt x="1067" y="756"/>
                  <a:pt x="1064" y="754"/>
                </a:cubicBezTo>
                <a:cubicBezTo>
                  <a:pt x="1064" y="754"/>
                  <a:pt x="1064" y="754"/>
                  <a:pt x="1063" y="754"/>
                </a:cubicBezTo>
                <a:cubicBezTo>
                  <a:pt x="1063" y="754"/>
                  <a:pt x="1063" y="754"/>
                  <a:pt x="1063" y="753"/>
                </a:cubicBezTo>
                <a:cubicBezTo>
                  <a:pt x="1063" y="753"/>
                  <a:pt x="1063" y="753"/>
                  <a:pt x="1062" y="752"/>
                </a:cubicBezTo>
                <a:cubicBezTo>
                  <a:pt x="1062" y="752"/>
                  <a:pt x="1062" y="752"/>
                  <a:pt x="1061" y="751"/>
                </a:cubicBezTo>
                <a:cubicBezTo>
                  <a:pt x="1061" y="751"/>
                  <a:pt x="1061" y="751"/>
                  <a:pt x="1062" y="750"/>
                </a:cubicBezTo>
                <a:cubicBezTo>
                  <a:pt x="1062" y="750"/>
                  <a:pt x="1062" y="750"/>
                  <a:pt x="1060" y="750"/>
                </a:cubicBezTo>
                <a:cubicBezTo>
                  <a:pt x="1060" y="750"/>
                  <a:pt x="1060" y="750"/>
                  <a:pt x="1059" y="749"/>
                </a:cubicBezTo>
                <a:cubicBezTo>
                  <a:pt x="1059" y="749"/>
                  <a:pt x="1059" y="749"/>
                  <a:pt x="1059" y="747"/>
                </a:cubicBezTo>
                <a:cubicBezTo>
                  <a:pt x="1059" y="747"/>
                  <a:pt x="1059" y="747"/>
                  <a:pt x="1058" y="745"/>
                </a:cubicBezTo>
                <a:cubicBezTo>
                  <a:pt x="1058" y="745"/>
                  <a:pt x="1058" y="745"/>
                  <a:pt x="1057" y="745"/>
                </a:cubicBezTo>
                <a:cubicBezTo>
                  <a:pt x="1057" y="745"/>
                  <a:pt x="1057" y="745"/>
                  <a:pt x="1057" y="744"/>
                </a:cubicBezTo>
                <a:cubicBezTo>
                  <a:pt x="1057" y="744"/>
                  <a:pt x="1057" y="744"/>
                  <a:pt x="1058" y="743"/>
                </a:cubicBezTo>
                <a:cubicBezTo>
                  <a:pt x="1058" y="743"/>
                  <a:pt x="1058" y="743"/>
                  <a:pt x="1057" y="742"/>
                </a:cubicBezTo>
                <a:cubicBezTo>
                  <a:pt x="1057" y="742"/>
                  <a:pt x="1057" y="742"/>
                  <a:pt x="1057" y="741"/>
                </a:cubicBezTo>
                <a:cubicBezTo>
                  <a:pt x="1057" y="741"/>
                  <a:pt x="1057" y="741"/>
                  <a:pt x="1057" y="740"/>
                </a:cubicBezTo>
                <a:cubicBezTo>
                  <a:pt x="1057" y="740"/>
                  <a:pt x="1057" y="740"/>
                  <a:pt x="1056" y="739"/>
                </a:cubicBezTo>
                <a:cubicBezTo>
                  <a:pt x="1056" y="739"/>
                  <a:pt x="1056" y="739"/>
                  <a:pt x="1055" y="738"/>
                </a:cubicBezTo>
                <a:cubicBezTo>
                  <a:pt x="1055" y="738"/>
                  <a:pt x="1055" y="738"/>
                  <a:pt x="1054" y="736"/>
                </a:cubicBezTo>
                <a:cubicBezTo>
                  <a:pt x="1054" y="736"/>
                  <a:pt x="1054" y="736"/>
                  <a:pt x="1053" y="736"/>
                </a:cubicBezTo>
                <a:cubicBezTo>
                  <a:pt x="1053" y="736"/>
                  <a:pt x="1053" y="736"/>
                  <a:pt x="1052" y="736"/>
                </a:cubicBezTo>
                <a:cubicBezTo>
                  <a:pt x="1052" y="736"/>
                  <a:pt x="1052" y="736"/>
                  <a:pt x="1052" y="735"/>
                </a:cubicBezTo>
                <a:cubicBezTo>
                  <a:pt x="1052" y="735"/>
                  <a:pt x="1052" y="735"/>
                  <a:pt x="1053" y="734"/>
                </a:cubicBezTo>
                <a:cubicBezTo>
                  <a:pt x="1053" y="734"/>
                  <a:pt x="1053" y="734"/>
                  <a:pt x="1052" y="734"/>
                </a:cubicBezTo>
                <a:cubicBezTo>
                  <a:pt x="1052" y="734"/>
                  <a:pt x="1052" y="734"/>
                  <a:pt x="1051" y="735"/>
                </a:cubicBezTo>
                <a:cubicBezTo>
                  <a:pt x="1051" y="735"/>
                  <a:pt x="1051" y="735"/>
                  <a:pt x="1050" y="734"/>
                </a:cubicBezTo>
                <a:cubicBezTo>
                  <a:pt x="1050" y="734"/>
                  <a:pt x="1050" y="734"/>
                  <a:pt x="1049" y="734"/>
                </a:cubicBezTo>
                <a:cubicBezTo>
                  <a:pt x="1049" y="734"/>
                  <a:pt x="1049" y="734"/>
                  <a:pt x="1047" y="732"/>
                </a:cubicBezTo>
                <a:cubicBezTo>
                  <a:pt x="1047" y="732"/>
                  <a:pt x="1047" y="732"/>
                  <a:pt x="1048" y="730"/>
                </a:cubicBezTo>
                <a:cubicBezTo>
                  <a:pt x="1048" y="730"/>
                  <a:pt x="1048" y="730"/>
                  <a:pt x="1047" y="729"/>
                </a:cubicBezTo>
                <a:cubicBezTo>
                  <a:pt x="1047" y="729"/>
                  <a:pt x="1047" y="729"/>
                  <a:pt x="1045" y="729"/>
                </a:cubicBezTo>
                <a:cubicBezTo>
                  <a:pt x="1045" y="729"/>
                  <a:pt x="1045" y="729"/>
                  <a:pt x="1045" y="728"/>
                </a:cubicBezTo>
                <a:cubicBezTo>
                  <a:pt x="1045" y="728"/>
                  <a:pt x="1045" y="728"/>
                  <a:pt x="1043" y="728"/>
                </a:cubicBezTo>
                <a:cubicBezTo>
                  <a:pt x="1043" y="728"/>
                  <a:pt x="1043" y="728"/>
                  <a:pt x="1044" y="726"/>
                </a:cubicBezTo>
                <a:cubicBezTo>
                  <a:pt x="1044" y="726"/>
                  <a:pt x="1044" y="726"/>
                  <a:pt x="1043" y="725"/>
                </a:cubicBezTo>
                <a:cubicBezTo>
                  <a:pt x="1043" y="725"/>
                  <a:pt x="1043" y="725"/>
                  <a:pt x="1042" y="725"/>
                </a:cubicBezTo>
                <a:cubicBezTo>
                  <a:pt x="1042" y="725"/>
                  <a:pt x="1042" y="725"/>
                  <a:pt x="1045" y="724"/>
                </a:cubicBezTo>
                <a:cubicBezTo>
                  <a:pt x="1045" y="724"/>
                  <a:pt x="1045" y="724"/>
                  <a:pt x="1044" y="723"/>
                </a:cubicBezTo>
                <a:cubicBezTo>
                  <a:pt x="1044" y="723"/>
                  <a:pt x="1044" y="723"/>
                  <a:pt x="1042" y="723"/>
                </a:cubicBezTo>
                <a:cubicBezTo>
                  <a:pt x="1042" y="723"/>
                  <a:pt x="1042" y="723"/>
                  <a:pt x="1041" y="724"/>
                </a:cubicBezTo>
                <a:cubicBezTo>
                  <a:pt x="1041" y="724"/>
                  <a:pt x="1041" y="724"/>
                  <a:pt x="1040" y="724"/>
                </a:cubicBezTo>
                <a:cubicBezTo>
                  <a:pt x="1040" y="724"/>
                  <a:pt x="1040" y="724"/>
                  <a:pt x="1039" y="723"/>
                </a:cubicBezTo>
                <a:cubicBezTo>
                  <a:pt x="1039" y="723"/>
                  <a:pt x="1039" y="723"/>
                  <a:pt x="1038" y="723"/>
                </a:cubicBezTo>
                <a:cubicBezTo>
                  <a:pt x="1038" y="723"/>
                  <a:pt x="1038" y="723"/>
                  <a:pt x="1037" y="722"/>
                </a:cubicBezTo>
                <a:cubicBezTo>
                  <a:pt x="1037" y="722"/>
                  <a:pt x="1037" y="722"/>
                  <a:pt x="1038" y="721"/>
                </a:cubicBezTo>
                <a:cubicBezTo>
                  <a:pt x="1038" y="721"/>
                  <a:pt x="1038" y="721"/>
                  <a:pt x="1037" y="721"/>
                </a:cubicBezTo>
                <a:cubicBezTo>
                  <a:pt x="1037" y="721"/>
                  <a:pt x="1037" y="721"/>
                  <a:pt x="1035" y="721"/>
                </a:cubicBezTo>
                <a:cubicBezTo>
                  <a:pt x="1035" y="721"/>
                  <a:pt x="1035" y="721"/>
                  <a:pt x="1035" y="720"/>
                </a:cubicBezTo>
                <a:cubicBezTo>
                  <a:pt x="1035" y="720"/>
                  <a:pt x="1035" y="720"/>
                  <a:pt x="1035" y="719"/>
                </a:cubicBezTo>
                <a:cubicBezTo>
                  <a:pt x="1035" y="719"/>
                  <a:pt x="1035" y="719"/>
                  <a:pt x="1036" y="719"/>
                </a:cubicBezTo>
                <a:cubicBezTo>
                  <a:pt x="1036" y="719"/>
                  <a:pt x="1036" y="719"/>
                  <a:pt x="1037" y="718"/>
                </a:cubicBezTo>
                <a:cubicBezTo>
                  <a:pt x="1037" y="718"/>
                  <a:pt x="1037" y="718"/>
                  <a:pt x="1035" y="717"/>
                </a:cubicBezTo>
                <a:cubicBezTo>
                  <a:pt x="1035" y="717"/>
                  <a:pt x="1035" y="717"/>
                  <a:pt x="1034" y="718"/>
                </a:cubicBezTo>
                <a:cubicBezTo>
                  <a:pt x="1034" y="718"/>
                  <a:pt x="1034" y="718"/>
                  <a:pt x="1033" y="718"/>
                </a:cubicBezTo>
                <a:cubicBezTo>
                  <a:pt x="1033" y="718"/>
                  <a:pt x="1033" y="718"/>
                  <a:pt x="1034" y="717"/>
                </a:cubicBezTo>
                <a:cubicBezTo>
                  <a:pt x="1034" y="717"/>
                  <a:pt x="1034" y="717"/>
                  <a:pt x="1034" y="715"/>
                </a:cubicBezTo>
                <a:cubicBezTo>
                  <a:pt x="1034" y="715"/>
                  <a:pt x="1034" y="715"/>
                  <a:pt x="1033" y="714"/>
                </a:cubicBezTo>
                <a:cubicBezTo>
                  <a:pt x="1033" y="714"/>
                  <a:pt x="1033" y="714"/>
                  <a:pt x="1034" y="713"/>
                </a:cubicBezTo>
                <a:cubicBezTo>
                  <a:pt x="1034" y="713"/>
                  <a:pt x="1034" y="713"/>
                  <a:pt x="1036" y="715"/>
                </a:cubicBezTo>
                <a:cubicBezTo>
                  <a:pt x="1036" y="715"/>
                  <a:pt x="1036" y="715"/>
                  <a:pt x="1037" y="715"/>
                </a:cubicBezTo>
                <a:cubicBezTo>
                  <a:pt x="1037" y="715"/>
                  <a:pt x="1037" y="715"/>
                  <a:pt x="1038" y="714"/>
                </a:cubicBezTo>
                <a:cubicBezTo>
                  <a:pt x="1038" y="714"/>
                  <a:pt x="1038" y="714"/>
                  <a:pt x="1037" y="714"/>
                </a:cubicBezTo>
                <a:cubicBezTo>
                  <a:pt x="1037" y="714"/>
                  <a:pt x="1037" y="714"/>
                  <a:pt x="1035" y="713"/>
                </a:cubicBezTo>
                <a:cubicBezTo>
                  <a:pt x="1035" y="713"/>
                  <a:pt x="1035" y="713"/>
                  <a:pt x="1035" y="712"/>
                </a:cubicBezTo>
                <a:cubicBezTo>
                  <a:pt x="1035" y="712"/>
                  <a:pt x="1035" y="712"/>
                  <a:pt x="1036" y="711"/>
                </a:cubicBezTo>
                <a:cubicBezTo>
                  <a:pt x="1036" y="711"/>
                  <a:pt x="1036" y="711"/>
                  <a:pt x="1034" y="710"/>
                </a:cubicBezTo>
                <a:cubicBezTo>
                  <a:pt x="1034" y="710"/>
                  <a:pt x="1034" y="710"/>
                  <a:pt x="1035" y="710"/>
                </a:cubicBezTo>
                <a:cubicBezTo>
                  <a:pt x="1035" y="710"/>
                  <a:pt x="1035" y="710"/>
                  <a:pt x="1035" y="709"/>
                </a:cubicBezTo>
                <a:cubicBezTo>
                  <a:pt x="1035" y="709"/>
                  <a:pt x="1035" y="709"/>
                  <a:pt x="1034" y="709"/>
                </a:cubicBezTo>
                <a:cubicBezTo>
                  <a:pt x="1034" y="709"/>
                  <a:pt x="1034" y="709"/>
                  <a:pt x="1032" y="706"/>
                </a:cubicBezTo>
                <a:cubicBezTo>
                  <a:pt x="1032" y="706"/>
                  <a:pt x="1032" y="706"/>
                  <a:pt x="1030" y="704"/>
                </a:cubicBezTo>
                <a:cubicBezTo>
                  <a:pt x="1030" y="704"/>
                  <a:pt x="1030" y="704"/>
                  <a:pt x="1034" y="701"/>
                </a:cubicBezTo>
                <a:cubicBezTo>
                  <a:pt x="1034" y="701"/>
                  <a:pt x="1034" y="701"/>
                  <a:pt x="1036" y="698"/>
                </a:cubicBezTo>
                <a:cubicBezTo>
                  <a:pt x="1036" y="698"/>
                  <a:pt x="1036" y="698"/>
                  <a:pt x="1036" y="696"/>
                </a:cubicBezTo>
                <a:cubicBezTo>
                  <a:pt x="1036" y="696"/>
                  <a:pt x="1036" y="696"/>
                  <a:pt x="1036" y="693"/>
                </a:cubicBezTo>
                <a:cubicBezTo>
                  <a:pt x="1036" y="693"/>
                  <a:pt x="1036" y="693"/>
                  <a:pt x="1037" y="689"/>
                </a:cubicBezTo>
                <a:cubicBezTo>
                  <a:pt x="1037" y="689"/>
                  <a:pt x="1037" y="689"/>
                  <a:pt x="1039" y="687"/>
                </a:cubicBezTo>
                <a:cubicBezTo>
                  <a:pt x="1039" y="687"/>
                  <a:pt x="1039" y="687"/>
                  <a:pt x="1039" y="683"/>
                </a:cubicBezTo>
                <a:cubicBezTo>
                  <a:pt x="1039" y="683"/>
                  <a:pt x="1039" y="683"/>
                  <a:pt x="1038" y="676"/>
                </a:cubicBezTo>
                <a:cubicBezTo>
                  <a:pt x="1038" y="676"/>
                  <a:pt x="1038" y="676"/>
                  <a:pt x="1036" y="673"/>
                </a:cubicBezTo>
                <a:cubicBezTo>
                  <a:pt x="1036" y="673"/>
                  <a:pt x="1036" y="673"/>
                  <a:pt x="1037" y="673"/>
                </a:cubicBezTo>
                <a:cubicBezTo>
                  <a:pt x="1037" y="673"/>
                  <a:pt x="1037" y="673"/>
                  <a:pt x="1038" y="673"/>
                </a:cubicBezTo>
                <a:cubicBezTo>
                  <a:pt x="1038" y="673"/>
                  <a:pt x="1038" y="673"/>
                  <a:pt x="1038" y="671"/>
                </a:cubicBezTo>
                <a:cubicBezTo>
                  <a:pt x="1038" y="671"/>
                  <a:pt x="1038" y="671"/>
                  <a:pt x="1038" y="669"/>
                </a:cubicBezTo>
                <a:cubicBezTo>
                  <a:pt x="1038" y="669"/>
                  <a:pt x="1038" y="669"/>
                  <a:pt x="1037" y="666"/>
                </a:cubicBezTo>
                <a:cubicBezTo>
                  <a:pt x="1037" y="666"/>
                  <a:pt x="1037" y="666"/>
                  <a:pt x="1036" y="667"/>
                </a:cubicBezTo>
                <a:cubicBezTo>
                  <a:pt x="1036" y="667"/>
                  <a:pt x="1036" y="667"/>
                  <a:pt x="1035" y="666"/>
                </a:cubicBezTo>
                <a:cubicBezTo>
                  <a:pt x="1035" y="666"/>
                  <a:pt x="1035" y="666"/>
                  <a:pt x="1035" y="665"/>
                </a:cubicBezTo>
                <a:cubicBezTo>
                  <a:pt x="1035" y="665"/>
                  <a:pt x="1035" y="665"/>
                  <a:pt x="1033" y="666"/>
                </a:cubicBezTo>
                <a:cubicBezTo>
                  <a:pt x="1033" y="666"/>
                  <a:pt x="1033" y="666"/>
                  <a:pt x="1033" y="664"/>
                </a:cubicBezTo>
                <a:cubicBezTo>
                  <a:pt x="1033" y="664"/>
                  <a:pt x="1033" y="664"/>
                  <a:pt x="1034" y="663"/>
                </a:cubicBezTo>
                <a:cubicBezTo>
                  <a:pt x="1034" y="663"/>
                  <a:pt x="1034" y="663"/>
                  <a:pt x="1034" y="662"/>
                </a:cubicBezTo>
                <a:cubicBezTo>
                  <a:pt x="1034" y="662"/>
                  <a:pt x="1034" y="662"/>
                  <a:pt x="1034" y="660"/>
                </a:cubicBezTo>
                <a:cubicBezTo>
                  <a:pt x="1034" y="660"/>
                  <a:pt x="1034" y="660"/>
                  <a:pt x="1034" y="659"/>
                </a:cubicBezTo>
                <a:cubicBezTo>
                  <a:pt x="1034" y="659"/>
                  <a:pt x="1034" y="659"/>
                  <a:pt x="1034" y="657"/>
                </a:cubicBezTo>
                <a:cubicBezTo>
                  <a:pt x="1034" y="657"/>
                  <a:pt x="1034" y="657"/>
                  <a:pt x="1035" y="656"/>
                </a:cubicBezTo>
                <a:cubicBezTo>
                  <a:pt x="1035" y="656"/>
                  <a:pt x="1035" y="656"/>
                  <a:pt x="1036" y="656"/>
                </a:cubicBezTo>
                <a:cubicBezTo>
                  <a:pt x="1036" y="656"/>
                  <a:pt x="1036" y="656"/>
                  <a:pt x="1038" y="653"/>
                </a:cubicBezTo>
                <a:cubicBezTo>
                  <a:pt x="1038" y="653"/>
                  <a:pt x="1038" y="653"/>
                  <a:pt x="1039" y="652"/>
                </a:cubicBezTo>
                <a:cubicBezTo>
                  <a:pt x="1039" y="652"/>
                  <a:pt x="1039" y="652"/>
                  <a:pt x="1038" y="652"/>
                </a:cubicBezTo>
                <a:cubicBezTo>
                  <a:pt x="1038" y="652"/>
                  <a:pt x="1038" y="652"/>
                  <a:pt x="1038" y="651"/>
                </a:cubicBezTo>
                <a:cubicBezTo>
                  <a:pt x="1038" y="651"/>
                  <a:pt x="1038" y="651"/>
                  <a:pt x="1041" y="648"/>
                </a:cubicBezTo>
                <a:cubicBezTo>
                  <a:pt x="1041" y="648"/>
                  <a:pt x="1041" y="648"/>
                  <a:pt x="1041" y="647"/>
                </a:cubicBezTo>
                <a:cubicBezTo>
                  <a:pt x="1041" y="647"/>
                  <a:pt x="1041" y="647"/>
                  <a:pt x="1042" y="643"/>
                </a:cubicBezTo>
                <a:cubicBezTo>
                  <a:pt x="1042" y="643"/>
                  <a:pt x="1042" y="643"/>
                  <a:pt x="1043" y="643"/>
                </a:cubicBezTo>
                <a:cubicBezTo>
                  <a:pt x="1043" y="643"/>
                  <a:pt x="1043" y="643"/>
                  <a:pt x="1046" y="640"/>
                </a:cubicBezTo>
                <a:cubicBezTo>
                  <a:pt x="1046" y="640"/>
                  <a:pt x="1046" y="640"/>
                  <a:pt x="1046" y="638"/>
                </a:cubicBezTo>
                <a:cubicBezTo>
                  <a:pt x="1046" y="638"/>
                  <a:pt x="1046" y="638"/>
                  <a:pt x="1050" y="633"/>
                </a:cubicBezTo>
                <a:cubicBezTo>
                  <a:pt x="1050" y="633"/>
                  <a:pt x="1050" y="633"/>
                  <a:pt x="1050" y="631"/>
                </a:cubicBezTo>
                <a:cubicBezTo>
                  <a:pt x="1050" y="631"/>
                  <a:pt x="1050" y="631"/>
                  <a:pt x="1052" y="630"/>
                </a:cubicBezTo>
                <a:cubicBezTo>
                  <a:pt x="1052" y="630"/>
                  <a:pt x="1052" y="630"/>
                  <a:pt x="1052" y="629"/>
                </a:cubicBezTo>
                <a:cubicBezTo>
                  <a:pt x="1052" y="629"/>
                  <a:pt x="1052" y="629"/>
                  <a:pt x="1056" y="626"/>
                </a:cubicBezTo>
                <a:cubicBezTo>
                  <a:pt x="1056" y="626"/>
                  <a:pt x="1056" y="626"/>
                  <a:pt x="1057" y="626"/>
                </a:cubicBezTo>
                <a:cubicBezTo>
                  <a:pt x="1057" y="626"/>
                  <a:pt x="1057" y="626"/>
                  <a:pt x="1057" y="624"/>
                </a:cubicBezTo>
                <a:cubicBezTo>
                  <a:pt x="1057" y="624"/>
                  <a:pt x="1057" y="624"/>
                  <a:pt x="1060" y="621"/>
                </a:cubicBezTo>
                <a:cubicBezTo>
                  <a:pt x="1060" y="621"/>
                  <a:pt x="1060" y="621"/>
                  <a:pt x="1061" y="618"/>
                </a:cubicBezTo>
                <a:cubicBezTo>
                  <a:pt x="1061" y="618"/>
                  <a:pt x="1061" y="618"/>
                  <a:pt x="1068" y="617"/>
                </a:cubicBezTo>
                <a:cubicBezTo>
                  <a:pt x="1068" y="617"/>
                  <a:pt x="1068" y="617"/>
                  <a:pt x="1072" y="613"/>
                </a:cubicBezTo>
                <a:cubicBezTo>
                  <a:pt x="1072" y="613"/>
                  <a:pt x="1072" y="613"/>
                  <a:pt x="1074" y="613"/>
                </a:cubicBezTo>
                <a:cubicBezTo>
                  <a:pt x="1074" y="613"/>
                  <a:pt x="1074" y="613"/>
                  <a:pt x="1076" y="611"/>
                </a:cubicBezTo>
                <a:cubicBezTo>
                  <a:pt x="1076" y="611"/>
                  <a:pt x="1076" y="611"/>
                  <a:pt x="1076" y="609"/>
                </a:cubicBezTo>
                <a:cubicBezTo>
                  <a:pt x="1076" y="609"/>
                  <a:pt x="1076" y="609"/>
                  <a:pt x="1080" y="605"/>
                </a:cubicBezTo>
                <a:cubicBezTo>
                  <a:pt x="1080" y="605"/>
                  <a:pt x="1080" y="605"/>
                  <a:pt x="1080" y="603"/>
                </a:cubicBezTo>
                <a:cubicBezTo>
                  <a:pt x="1080" y="603"/>
                  <a:pt x="1080" y="603"/>
                  <a:pt x="1080" y="602"/>
                </a:cubicBezTo>
                <a:cubicBezTo>
                  <a:pt x="1080" y="602"/>
                  <a:pt x="1080" y="602"/>
                  <a:pt x="1079" y="602"/>
                </a:cubicBezTo>
                <a:cubicBezTo>
                  <a:pt x="1079" y="602"/>
                  <a:pt x="1079" y="602"/>
                  <a:pt x="1080" y="599"/>
                </a:cubicBezTo>
                <a:cubicBezTo>
                  <a:pt x="1080" y="599"/>
                  <a:pt x="1080" y="599"/>
                  <a:pt x="1079" y="597"/>
                </a:cubicBezTo>
                <a:cubicBezTo>
                  <a:pt x="1079" y="597"/>
                  <a:pt x="1079" y="597"/>
                  <a:pt x="1079" y="596"/>
                </a:cubicBezTo>
                <a:cubicBezTo>
                  <a:pt x="1079" y="596"/>
                  <a:pt x="1079" y="596"/>
                  <a:pt x="1081" y="593"/>
                </a:cubicBezTo>
                <a:cubicBezTo>
                  <a:pt x="1081" y="593"/>
                  <a:pt x="1081" y="593"/>
                  <a:pt x="1083" y="590"/>
                </a:cubicBezTo>
                <a:cubicBezTo>
                  <a:pt x="1083" y="590"/>
                  <a:pt x="1083" y="590"/>
                  <a:pt x="1083" y="589"/>
                </a:cubicBezTo>
                <a:cubicBezTo>
                  <a:pt x="1083" y="589"/>
                  <a:pt x="1083" y="589"/>
                  <a:pt x="1082" y="587"/>
                </a:cubicBezTo>
                <a:cubicBezTo>
                  <a:pt x="1082" y="587"/>
                  <a:pt x="1082" y="587"/>
                  <a:pt x="1085" y="585"/>
                </a:cubicBezTo>
                <a:cubicBezTo>
                  <a:pt x="1085" y="585"/>
                  <a:pt x="1085" y="585"/>
                  <a:pt x="1086" y="583"/>
                </a:cubicBezTo>
                <a:cubicBezTo>
                  <a:pt x="1086" y="583"/>
                  <a:pt x="1086" y="583"/>
                  <a:pt x="1088" y="583"/>
                </a:cubicBezTo>
                <a:cubicBezTo>
                  <a:pt x="1088" y="583"/>
                  <a:pt x="1088" y="583"/>
                  <a:pt x="1090" y="581"/>
                </a:cubicBezTo>
                <a:cubicBezTo>
                  <a:pt x="1090" y="581"/>
                  <a:pt x="1090" y="581"/>
                  <a:pt x="1091" y="581"/>
                </a:cubicBezTo>
                <a:cubicBezTo>
                  <a:pt x="1091" y="581"/>
                  <a:pt x="1091" y="581"/>
                  <a:pt x="1093" y="579"/>
                </a:cubicBezTo>
                <a:cubicBezTo>
                  <a:pt x="1093" y="579"/>
                  <a:pt x="1093" y="579"/>
                  <a:pt x="1095" y="578"/>
                </a:cubicBezTo>
                <a:cubicBezTo>
                  <a:pt x="1095" y="578"/>
                  <a:pt x="1095" y="578"/>
                  <a:pt x="1096" y="577"/>
                </a:cubicBezTo>
                <a:cubicBezTo>
                  <a:pt x="1096" y="577"/>
                  <a:pt x="1096" y="577"/>
                  <a:pt x="1097" y="577"/>
                </a:cubicBezTo>
                <a:cubicBezTo>
                  <a:pt x="1097" y="577"/>
                  <a:pt x="1097" y="577"/>
                  <a:pt x="1100" y="575"/>
                </a:cubicBezTo>
                <a:cubicBezTo>
                  <a:pt x="1100" y="575"/>
                  <a:pt x="1100" y="575"/>
                  <a:pt x="1101" y="573"/>
                </a:cubicBezTo>
                <a:cubicBezTo>
                  <a:pt x="1101" y="573"/>
                  <a:pt x="1101" y="573"/>
                  <a:pt x="1101" y="571"/>
                </a:cubicBezTo>
                <a:cubicBezTo>
                  <a:pt x="1101" y="571"/>
                  <a:pt x="1101" y="571"/>
                  <a:pt x="1102" y="569"/>
                </a:cubicBezTo>
                <a:cubicBezTo>
                  <a:pt x="1102" y="569"/>
                  <a:pt x="1102" y="569"/>
                  <a:pt x="1103" y="565"/>
                </a:cubicBezTo>
                <a:cubicBezTo>
                  <a:pt x="1103" y="565"/>
                  <a:pt x="1103" y="565"/>
                  <a:pt x="1104" y="564"/>
                </a:cubicBezTo>
                <a:cubicBezTo>
                  <a:pt x="1104" y="564"/>
                  <a:pt x="1104" y="564"/>
                  <a:pt x="1105" y="564"/>
                </a:cubicBezTo>
                <a:cubicBezTo>
                  <a:pt x="1105" y="564"/>
                  <a:pt x="1105" y="564"/>
                  <a:pt x="1106" y="563"/>
                </a:cubicBezTo>
                <a:cubicBezTo>
                  <a:pt x="1106" y="563"/>
                  <a:pt x="1106" y="563"/>
                  <a:pt x="1107" y="564"/>
                </a:cubicBezTo>
                <a:cubicBezTo>
                  <a:pt x="1107" y="564"/>
                  <a:pt x="1107" y="564"/>
                  <a:pt x="1107" y="565"/>
                </a:cubicBezTo>
                <a:cubicBezTo>
                  <a:pt x="1107" y="565"/>
                  <a:pt x="1107" y="565"/>
                  <a:pt x="1107" y="566"/>
                </a:cubicBezTo>
                <a:cubicBezTo>
                  <a:pt x="1107" y="566"/>
                  <a:pt x="1107" y="566"/>
                  <a:pt x="1108" y="566"/>
                </a:cubicBezTo>
                <a:cubicBezTo>
                  <a:pt x="1108" y="566"/>
                  <a:pt x="1108" y="566"/>
                  <a:pt x="1109" y="568"/>
                </a:cubicBezTo>
                <a:cubicBezTo>
                  <a:pt x="1109" y="568"/>
                  <a:pt x="1109" y="568"/>
                  <a:pt x="1111" y="568"/>
                </a:cubicBezTo>
                <a:cubicBezTo>
                  <a:pt x="1111" y="568"/>
                  <a:pt x="1111" y="568"/>
                  <a:pt x="1113" y="568"/>
                </a:cubicBezTo>
                <a:cubicBezTo>
                  <a:pt x="1113" y="568"/>
                  <a:pt x="1113" y="568"/>
                  <a:pt x="1114" y="567"/>
                </a:cubicBezTo>
                <a:cubicBezTo>
                  <a:pt x="1114" y="567"/>
                  <a:pt x="1114" y="567"/>
                  <a:pt x="1115" y="568"/>
                </a:cubicBezTo>
                <a:cubicBezTo>
                  <a:pt x="1115" y="568"/>
                  <a:pt x="1115" y="568"/>
                  <a:pt x="1117" y="568"/>
                </a:cubicBezTo>
                <a:cubicBezTo>
                  <a:pt x="1117" y="568"/>
                  <a:pt x="1117" y="568"/>
                  <a:pt x="1119" y="568"/>
                </a:cubicBezTo>
                <a:cubicBezTo>
                  <a:pt x="1119" y="568"/>
                  <a:pt x="1119" y="568"/>
                  <a:pt x="1120" y="566"/>
                </a:cubicBezTo>
                <a:cubicBezTo>
                  <a:pt x="1120" y="566"/>
                  <a:pt x="1120" y="566"/>
                  <a:pt x="1121" y="567"/>
                </a:cubicBezTo>
                <a:cubicBezTo>
                  <a:pt x="1121" y="567"/>
                  <a:pt x="1121" y="567"/>
                  <a:pt x="1121" y="568"/>
                </a:cubicBezTo>
                <a:cubicBezTo>
                  <a:pt x="1121" y="568"/>
                  <a:pt x="1121" y="568"/>
                  <a:pt x="1122" y="569"/>
                </a:cubicBezTo>
                <a:cubicBezTo>
                  <a:pt x="1122" y="569"/>
                  <a:pt x="1122" y="569"/>
                  <a:pt x="1125" y="569"/>
                </a:cubicBezTo>
                <a:cubicBezTo>
                  <a:pt x="1125" y="569"/>
                  <a:pt x="1125" y="569"/>
                  <a:pt x="1126" y="569"/>
                </a:cubicBezTo>
                <a:cubicBezTo>
                  <a:pt x="1126" y="569"/>
                  <a:pt x="1126" y="569"/>
                  <a:pt x="1128" y="569"/>
                </a:cubicBezTo>
                <a:cubicBezTo>
                  <a:pt x="1128" y="569"/>
                  <a:pt x="1128" y="569"/>
                  <a:pt x="1130" y="568"/>
                </a:cubicBezTo>
                <a:cubicBezTo>
                  <a:pt x="1130" y="568"/>
                  <a:pt x="1130" y="568"/>
                  <a:pt x="1131" y="567"/>
                </a:cubicBezTo>
                <a:cubicBezTo>
                  <a:pt x="1131" y="567"/>
                  <a:pt x="1131" y="567"/>
                  <a:pt x="1131" y="566"/>
                </a:cubicBezTo>
                <a:cubicBezTo>
                  <a:pt x="1131" y="566"/>
                  <a:pt x="1131" y="566"/>
                  <a:pt x="1132" y="565"/>
                </a:cubicBezTo>
                <a:cubicBezTo>
                  <a:pt x="1132" y="565"/>
                  <a:pt x="1132" y="565"/>
                  <a:pt x="1133" y="565"/>
                </a:cubicBezTo>
                <a:cubicBezTo>
                  <a:pt x="1133" y="565"/>
                  <a:pt x="1133" y="565"/>
                  <a:pt x="1135" y="565"/>
                </a:cubicBezTo>
                <a:cubicBezTo>
                  <a:pt x="1135" y="565"/>
                  <a:pt x="1135" y="565"/>
                  <a:pt x="1136" y="564"/>
                </a:cubicBezTo>
                <a:cubicBezTo>
                  <a:pt x="1136" y="564"/>
                  <a:pt x="1136" y="564"/>
                  <a:pt x="1137" y="564"/>
                </a:cubicBezTo>
                <a:cubicBezTo>
                  <a:pt x="1137" y="564"/>
                  <a:pt x="1137" y="564"/>
                  <a:pt x="1138" y="564"/>
                </a:cubicBezTo>
                <a:cubicBezTo>
                  <a:pt x="1138" y="564"/>
                  <a:pt x="1138" y="564"/>
                  <a:pt x="1139" y="563"/>
                </a:cubicBezTo>
                <a:cubicBezTo>
                  <a:pt x="1139" y="563"/>
                  <a:pt x="1139" y="563"/>
                  <a:pt x="1139" y="562"/>
                </a:cubicBezTo>
                <a:cubicBezTo>
                  <a:pt x="1139" y="562"/>
                  <a:pt x="1139" y="562"/>
                  <a:pt x="1141" y="561"/>
                </a:cubicBezTo>
                <a:cubicBezTo>
                  <a:pt x="1141" y="561"/>
                  <a:pt x="1141" y="561"/>
                  <a:pt x="1143" y="561"/>
                </a:cubicBezTo>
                <a:cubicBezTo>
                  <a:pt x="1143" y="561"/>
                  <a:pt x="1143" y="561"/>
                  <a:pt x="1146" y="558"/>
                </a:cubicBezTo>
                <a:cubicBezTo>
                  <a:pt x="1146" y="558"/>
                  <a:pt x="1146" y="558"/>
                  <a:pt x="1148" y="559"/>
                </a:cubicBezTo>
                <a:cubicBezTo>
                  <a:pt x="1148" y="559"/>
                  <a:pt x="1148" y="559"/>
                  <a:pt x="1150" y="558"/>
                </a:cubicBezTo>
                <a:cubicBezTo>
                  <a:pt x="1150" y="558"/>
                  <a:pt x="1150" y="558"/>
                  <a:pt x="1151" y="558"/>
                </a:cubicBezTo>
                <a:cubicBezTo>
                  <a:pt x="1151" y="558"/>
                  <a:pt x="1151" y="558"/>
                  <a:pt x="1153" y="559"/>
                </a:cubicBezTo>
                <a:cubicBezTo>
                  <a:pt x="1153" y="559"/>
                  <a:pt x="1153" y="559"/>
                  <a:pt x="1154" y="559"/>
                </a:cubicBezTo>
                <a:cubicBezTo>
                  <a:pt x="1154" y="559"/>
                  <a:pt x="1154" y="559"/>
                  <a:pt x="1155" y="557"/>
                </a:cubicBezTo>
                <a:cubicBezTo>
                  <a:pt x="1155" y="557"/>
                  <a:pt x="1155" y="557"/>
                  <a:pt x="1157" y="558"/>
                </a:cubicBezTo>
                <a:cubicBezTo>
                  <a:pt x="1157" y="558"/>
                  <a:pt x="1157" y="558"/>
                  <a:pt x="1158" y="558"/>
                </a:cubicBezTo>
                <a:cubicBezTo>
                  <a:pt x="1158" y="558"/>
                  <a:pt x="1158" y="558"/>
                  <a:pt x="1159" y="556"/>
                </a:cubicBezTo>
                <a:cubicBezTo>
                  <a:pt x="1159" y="556"/>
                  <a:pt x="1159" y="556"/>
                  <a:pt x="1160" y="557"/>
                </a:cubicBezTo>
                <a:cubicBezTo>
                  <a:pt x="1160" y="557"/>
                  <a:pt x="1160" y="557"/>
                  <a:pt x="1161" y="557"/>
                </a:cubicBezTo>
                <a:cubicBezTo>
                  <a:pt x="1161" y="557"/>
                  <a:pt x="1161" y="557"/>
                  <a:pt x="1162" y="557"/>
                </a:cubicBezTo>
                <a:cubicBezTo>
                  <a:pt x="1162" y="557"/>
                  <a:pt x="1162" y="557"/>
                  <a:pt x="1164" y="556"/>
                </a:cubicBezTo>
                <a:cubicBezTo>
                  <a:pt x="1164" y="556"/>
                  <a:pt x="1164" y="556"/>
                  <a:pt x="1165" y="557"/>
                </a:cubicBezTo>
                <a:cubicBezTo>
                  <a:pt x="1165" y="557"/>
                  <a:pt x="1165" y="557"/>
                  <a:pt x="1167" y="557"/>
                </a:cubicBezTo>
                <a:cubicBezTo>
                  <a:pt x="1167" y="557"/>
                  <a:pt x="1167" y="557"/>
                  <a:pt x="1167" y="558"/>
                </a:cubicBezTo>
                <a:cubicBezTo>
                  <a:pt x="1167" y="558"/>
                  <a:pt x="1167" y="558"/>
                  <a:pt x="1169" y="558"/>
                </a:cubicBezTo>
                <a:cubicBezTo>
                  <a:pt x="1169" y="558"/>
                  <a:pt x="1169" y="558"/>
                  <a:pt x="1170" y="557"/>
                </a:cubicBezTo>
                <a:cubicBezTo>
                  <a:pt x="1170" y="557"/>
                  <a:pt x="1170" y="557"/>
                  <a:pt x="1171" y="557"/>
                </a:cubicBezTo>
                <a:cubicBezTo>
                  <a:pt x="1171" y="557"/>
                  <a:pt x="1171" y="557"/>
                  <a:pt x="1172" y="557"/>
                </a:cubicBezTo>
                <a:cubicBezTo>
                  <a:pt x="1172" y="557"/>
                  <a:pt x="1172" y="557"/>
                  <a:pt x="1172" y="556"/>
                </a:cubicBezTo>
                <a:cubicBezTo>
                  <a:pt x="1172" y="556"/>
                  <a:pt x="1172" y="556"/>
                  <a:pt x="1174" y="556"/>
                </a:cubicBezTo>
                <a:cubicBezTo>
                  <a:pt x="1174" y="556"/>
                  <a:pt x="1174" y="556"/>
                  <a:pt x="1174" y="555"/>
                </a:cubicBezTo>
                <a:cubicBezTo>
                  <a:pt x="1174" y="555"/>
                  <a:pt x="1174" y="555"/>
                  <a:pt x="1175" y="555"/>
                </a:cubicBezTo>
                <a:cubicBezTo>
                  <a:pt x="1175" y="555"/>
                  <a:pt x="1175" y="555"/>
                  <a:pt x="1176" y="556"/>
                </a:cubicBezTo>
                <a:cubicBezTo>
                  <a:pt x="1176" y="556"/>
                  <a:pt x="1176" y="556"/>
                  <a:pt x="1176" y="557"/>
                </a:cubicBezTo>
                <a:cubicBezTo>
                  <a:pt x="1176" y="557"/>
                  <a:pt x="1176" y="557"/>
                  <a:pt x="1178" y="557"/>
                </a:cubicBezTo>
                <a:cubicBezTo>
                  <a:pt x="1178" y="557"/>
                  <a:pt x="1178" y="557"/>
                  <a:pt x="1180" y="556"/>
                </a:cubicBezTo>
                <a:cubicBezTo>
                  <a:pt x="1180" y="556"/>
                  <a:pt x="1180" y="556"/>
                  <a:pt x="1180" y="555"/>
                </a:cubicBezTo>
                <a:cubicBezTo>
                  <a:pt x="1180" y="555"/>
                  <a:pt x="1180" y="555"/>
                  <a:pt x="1181" y="556"/>
                </a:cubicBezTo>
                <a:cubicBezTo>
                  <a:pt x="1181" y="556"/>
                  <a:pt x="1181" y="556"/>
                  <a:pt x="1183" y="557"/>
                </a:cubicBezTo>
                <a:cubicBezTo>
                  <a:pt x="1183" y="557"/>
                  <a:pt x="1183" y="557"/>
                  <a:pt x="1185" y="556"/>
                </a:cubicBezTo>
                <a:cubicBezTo>
                  <a:pt x="1185" y="556"/>
                  <a:pt x="1185" y="556"/>
                  <a:pt x="1186" y="556"/>
                </a:cubicBezTo>
                <a:cubicBezTo>
                  <a:pt x="1186" y="556"/>
                  <a:pt x="1186" y="556"/>
                  <a:pt x="1188" y="556"/>
                </a:cubicBezTo>
                <a:cubicBezTo>
                  <a:pt x="1188" y="556"/>
                  <a:pt x="1188" y="556"/>
                  <a:pt x="1190" y="555"/>
                </a:cubicBezTo>
                <a:cubicBezTo>
                  <a:pt x="1190" y="555"/>
                  <a:pt x="1190" y="555"/>
                  <a:pt x="1192" y="554"/>
                </a:cubicBezTo>
                <a:cubicBezTo>
                  <a:pt x="1192" y="554"/>
                  <a:pt x="1192" y="554"/>
                  <a:pt x="1194" y="554"/>
                </a:cubicBezTo>
                <a:cubicBezTo>
                  <a:pt x="1194" y="554"/>
                  <a:pt x="1194" y="554"/>
                  <a:pt x="1195" y="554"/>
                </a:cubicBezTo>
                <a:cubicBezTo>
                  <a:pt x="1195" y="554"/>
                  <a:pt x="1195" y="554"/>
                  <a:pt x="1196" y="553"/>
                </a:cubicBezTo>
                <a:cubicBezTo>
                  <a:pt x="1196" y="553"/>
                  <a:pt x="1196" y="553"/>
                  <a:pt x="1197" y="554"/>
                </a:cubicBezTo>
                <a:cubicBezTo>
                  <a:pt x="1197" y="554"/>
                  <a:pt x="1197" y="554"/>
                  <a:pt x="1197" y="555"/>
                </a:cubicBezTo>
                <a:cubicBezTo>
                  <a:pt x="1197" y="555"/>
                  <a:pt x="1197" y="555"/>
                  <a:pt x="1198" y="558"/>
                </a:cubicBezTo>
                <a:cubicBezTo>
                  <a:pt x="1198" y="558"/>
                  <a:pt x="1198" y="558"/>
                  <a:pt x="1199" y="558"/>
                </a:cubicBezTo>
                <a:cubicBezTo>
                  <a:pt x="1199" y="558"/>
                  <a:pt x="1199" y="558"/>
                  <a:pt x="1200" y="557"/>
                </a:cubicBezTo>
                <a:cubicBezTo>
                  <a:pt x="1200" y="557"/>
                  <a:pt x="1200" y="557"/>
                  <a:pt x="1202" y="555"/>
                </a:cubicBezTo>
                <a:cubicBezTo>
                  <a:pt x="1202" y="555"/>
                  <a:pt x="1202" y="555"/>
                  <a:pt x="1202" y="556"/>
                </a:cubicBezTo>
                <a:cubicBezTo>
                  <a:pt x="1202" y="556"/>
                  <a:pt x="1202" y="556"/>
                  <a:pt x="1202" y="557"/>
                </a:cubicBezTo>
                <a:cubicBezTo>
                  <a:pt x="1202" y="557"/>
                  <a:pt x="1202" y="557"/>
                  <a:pt x="1201" y="559"/>
                </a:cubicBezTo>
                <a:cubicBezTo>
                  <a:pt x="1201" y="559"/>
                  <a:pt x="1201" y="559"/>
                  <a:pt x="1201" y="560"/>
                </a:cubicBezTo>
                <a:cubicBezTo>
                  <a:pt x="1201" y="560"/>
                  <a:pt x="1201" y="560"/>
                  <a:pt x="1200" y="561"/>
                </a:cubicBezTo>
                <a:cubicBezTo>
                  <a:pt x="1200" y="561"/>
                  <a:pt x="1200" y="561"/>
                  <a:pt x="1199" y="562"/>
                </a:cubicBezTo>
                <a:cubicBezTo>
                  <a:pt x="1199" y="562"/>
                  <a:pt x="1199" y="562"/>
                  <a:pt x="1201" y="565"/>
                </a:cubicBezTo>
                <a:cubicBezTo>
                  <a:pt x="1201" y="565"/>
                  <a:pt x="1201" y="565"/>
                  <a:pt x="1203" y="565"/>
                </a:cubicBezTo>
                <a:cubicBezTo>
                  <a:pt x="1203" y="565"/>
                  <a:pt x="1203" y="565"/>
                  <a:pt x="1203" y="567"/>
                </a:cubicBezTo>
                <a:cubicBezTo>
                  <a:pt x="1203" y="567"/>
                  <a:pt x="1203" y="567"/>
                  <a:pt x="1203" y="568"/>
                </a:cubicBezTo>
                <a:cubicBezTo>
                  <a:pt x="1203" y="568"/>
                  <a:pt x="1203" y="568"/>
                  <a:pt x="1203" y="569"/>
                </a:cubicBezTo>
                <a:cubicBezTo>
                  <a:pt x="1203" y="569"/>
                  <a:pt x="1203" y="569"/>
                  <a:pt x="1203" y="570"/>
                </a:cubicBezTo>
                <a:cubicBezTo>
                  <a:pt x="1203" y="570"/>
                  <a:pt x="1203" y="570"/>
                  <a:pt x="1201" y="572"/>
                </a:cubicBezTo>
                <a:cubicBezTo>
                  <a:pt x="1201" y="572"/>
                  <a:pt x="1201" y="572"/>
                  <a:pt x="1198" y="574"/>
                </a:cubicBezTo>
                <a:cubicBezTo>
                  <a:pt x="1198" y="574"/>
                  <a:pt x="1198" y="574"/>
                  <a:pt x="1197" y="576"/>
                </a:cubicBezTo>
                <a:cubicBezTo>
                  <a:pt x="1197" y="576"/>
                  <a:pt x="1197" y="576"/>
                  <a:pt x="1198" y="578"/>
                </a:cubicBezTo>
                <a:cubicBezTo>
                  <a:pt x="1198" y="578"/>
                  <a:pt x="1198" y="578"/>
                  <a:pt x="1200" y="580"/>
                </a:cubicBezTo>
                <a:cubicBezTo>
                  <a:pt x="1200" y="580"/>
                  <a:pt x="1200" y="580"/>
                  <a:pt x="1201" y="579"/>
                </a:cubicBezTo>
                <a:cubicBezTo>
                  <a:pt x="1201" y="579"/>
                  <a:pt x="1201" y="579"/>
                  <a:pt x="1201" y="580"/>
                </a:cubicBezTo>
                <a:cubicBezTo>
                  <a:pt x="1201" y="580"/>
                  <a:pt x="1201" y="580"/>
                  <a:pt x="1202" y="581"/>
                </a:cubicBezTo>
                <a:cubicBezTo>
                  <a:pt x="1202" y="581"/>
                  <a:pt x="1202" y="581"/>
                  <a:pt x="1203" y="580"/>
                </a:cubicBezTo>
                <a:cubicBezTo>
                  <a:pt x="1203" y="580"/>
                  <a:pt x="1203" y="580"/>
                  <a:pt x="1204" y="580"/>
                </a:cubicBezTo>
                <a:cubicBezTo>
                  <a:pt x="1204" y="580"/>
                  <a:pt x="1204" y="580"/>
                  <a:pt x="1204" y="581"/>
                </a:cubicBezTo>
                <a:cubicBezTo>
                  <a:pt x="1204" y="581"/>
                  <a:pt x="1204" y="581"/>
                  <a:pt x="1204" y="582"/>
                </a:cubicBezTo>
                <a:cubicBezTo>
                  <a:pt x="1204" y="582"/>
                  <a:pt x="1204" y="582"/>
                  <a:pt x="1206" y="583"/>
                </a:cubicBezTo>
                <a:cubicBezTo>
                  <a:pt x="1206" y="583"/>
                  <a:pt x="1206" y="583"/>
                  <a:pt x="1207" y="583"/>
                </a:cubicBezTo>
                <a:cubicBezTo>
                  <a:pt x="1207" y="583"/>
                  <a:pt x="1207" y="583"/>
                  <a:pt x="1208" y="583"/>
                </a:cubicBezTo>
                <a:cubicBezTo>
                  <a:pt x="1208" y="583"/>
                  <a:pt x="1208" y="583"/>
                  <a:pt x="1209" y="584"/>
                </a:cubicBezTo>
                <a:cubicBezTo>
                  <a:pt x="1209" y="584"/>
                  <a:pt x="1209" y="584"/>
                  <a:pt x="1212" y="585"/>
                </a:cubicBezTo>
                <a:cubicBezTo>
                  <a:pt x="1212" y="585"/>
                  <a:pt x="1212" y="585"/>
                  <a:pt x="1217" y="584"/>
                </a:cubicBezTo>
                <a:cubicBezTo>
                  <a:pt x="1217" y="584"/>
                  <a:pt x="1217" y="584"/>
                  <a:pt x="1219" y="585"/>
                </a:cubicBezTo>
                <a:cubicBezTo>
                  <a:pt x="1219" y="585"/>
                  <a:pt x="1219" y="585"/>
                  <a:pt x="1222" y="585"/>
                </a:cubicBezTo>
                <a:cubicBezTo>
                  <a:pt x="1222" y="585"/>
                  <a:pt x="1222" y="585"/>
                  <a:pt x="1224" y="586"/>
                </a:cubicBezTo>
                <a:cubicBezTo>
                  <a:pt x="1224" y="586"/>
                  <a:pt x="1224" y="586"/>
                  <a:pt x="1228" y="587"/>
                </a:cubicBezTo>
                <a:cubicBezTo>
                  <a:pt x="1228" y="587"/>
                  <a:pt x="1228" y="587"/>
                  <a:pt x="1230" y="589"/>
                </a:cubicBezTo>
                <a:cubicBezTo>
                  <a:pt x="1230" y="589"/>
                  <a:pt x="1230" y="589"/>
                  <a:pt x="1230" y="591"/>
                </a:cubicBezTo>
                <a:cubicBezTo>
                  <a:pt x="1230" y="591"/>
                  <a:pt x="1230" y="591"/>
                  <a:pt x="1232" y="595"/>
                </a:cubicBezTo>
                <a:cubicBezTo>
                  <a:pt x="1232" y="595"/>
                  <a:pt x="1232" y="595"/>
                  <a:pt x="1234" y="596"/>
                </a:cubicBezTo>
                <a:cubicBezTo>
                  <a:pt x="1234" y="596"/>
                  <a:pt x="1234" y="596"/>
                  <a:pt x="1236" y="596"/>
                </a:cubicBezTo>
                <a:cubicBezTo>
                  <a:pt x="1236" y="596"/>
                  <a:pt x="1236" y="596"/>
                  <a:pt x="1237" y="595"/>
                </a:cubicBezTo>
                <a:cubicBezTo>
                  <a:pt x="1237" y="595"/>
                  <a:pt x="1237" y="595"/>
                  <a:pt x="1239" y="596"/>
                </a:cubicBezTo>
                <a:cubicBezTo>
                  <a:pt x="1239" y="596"/>
                  <a:pt x="1239" y="596"/>
                  <a:pt x="1244" y="598"/>
                </a:cubicBezTo>
                <a:cubicBezTo>
                  <a:pt x="1244" y="598"/>
                  <a:pt x="1244" y="598"/>
                  <a:pt x="1247" y="599"/>
                </a:cubicBezTo>
                <a:cubicBezTo>
                  <a:pt x="1247" y="599"/>
                  <a:pt x="1247" y="599"/>
                  <a:pt x="1249" y="601"/>
                </a:cubicBezTo>
                <a:cubicBezTo>
                  <a:pt x="1249" y="601"/>
                  <a:pt x="1249" y="601"/>
                  <a:pt x="1251" y="603"/>
                </a:cubicBezTo>
                <a:cubicBezTo>
                  <a:pt x="1251" y="603"/>
                  <a:pt x="1251" y="603"/>
                  <a:pt x="1254" y="604"/>
                </a:cubicBezTo>
                <a:cubicBezTo>
                  <a:pt x="1254" y="604"/>
                  <a:pt x="1254" y="604"/>
                  <a:pt x="1255" y="603"/>
                </a:cubicBezTo>
                <a:cubicBezTo>
                  <a:pt x="1255" y="603"/>
                  <a:pt x="1255" y="603"/>
                  <a:pt x="1257" y="601"/>
                </a:cubicBezTo>
                <a:cubicBezTo>
                  <a:pt x="1257" y="601"/>
                  <a:pt x="1257" y="601"/>
                  <a:pt x="1259" y="599"/>
                </a:cubicBezTo>
                <a:cubicBezTo>
                  <a:pt x="1259" y="599"/>
                  <a:pt x="1259" y="599"/>
                  <a:pt x="1260" y="598"/>
                </a:cubicBezTo>
                <a:cubicBezTo>
                  <a:pt x="1260" y="598"/>
                  <a:pt x="1260" y="598"/>
                  <a:pt x="1259" y="595"/>
                </a:cubicBezTo>
                <a:cubicBezTo>
                  <a:pt x="1259" y="595"/>
                  <a:pt x="1259" y="595"/>
                  <a:pt x="1258" y="593"/>
                </a:cubicBezTo>
                <a:cubicBezTo>
                  <a:pt x="1258" y="593"/>
                  <a:pt x="1258" y="593"/>
                  <a:pt x="1258" y="590"/>
                </a:cubicBezTo>
                <a:cubicBezTo>
                  <a:pt x="1258" y="590"/>
                  <a:pt x="1258" y="590"/>
                  <a:pt x="1259" y="590"/>
                </a:cubicBezTo>
                <a:cubicBezTo>
                  <a:pt x="1259" y="590"/>
                  <a:pt x="1259" y="590"/>
                  <a:pt x="1259" y="588"/>
                </a:cubicBezTo>
                <a:cubicBezTo>
                  <a:pt x="1259" y="588"/>
                  <a:pt x="1259" y="588"/>
                  <a:pt x="1261" y="586"/>
                </a:cubicBezTo>
                <a:cubicBezTo>
                  <a:pt x="1261" y="586"/>
                  <a:pt x="1261" y="586"/>
                  <a:pt x="1263" y="585"/>
                </a:cubicBezTo>
                <a:cubicBezTo>
                  <a:pt x="1263" y="585"/>
                  <a:pt x="1263" y="585"/>
                  <a:pt x="1266" y="585"/>
                </a:cubicBezTo>
                <a:cubicBezTo>
                  <a:pt x="1266" y="585"/>
                  <a:pt x="1266" y="585"/>
                  <a:pt x="1268" y="584"/>
                </a:cubicBezTo>
                <a:cubicBezTo>
                  <a:pt x="1268" y="584"/>
                  <a:pt x="1268" y="584"/>
                  <a:pt x="1269" y="584"/>
                </a:cubicBezTo>
                <a:cubicBezTo>
                  <a:pt x="1269" y="584"/>
                  <a:pt x="1269" y="584"/>
                  <a:pt x="1270" y="585"/>
                </a:cubicBezTo>
                <a:cubicBezTo>
                  <a:pt x="1270" y="585"/>
                  <a:pt x="1270" y="585"/>
                  <a:pt x="1271" y="584"/>
                </a:cubicBezTo>
                <a:cubicBezTo>
                  <a:pt x="1271" y="584"/>
                  <a:pt x="1271" y="584"/>
                  <a:pt x="1273" y="585"/>
                </a:cubicBezTo>
                <a:cubicBezTo>
                  <a:pt x="1273" y="585"/>
                  <a:pt x="1273" y="585"/>
                  <a:pt x="1275" y="585"/>
                </a:cubicBezTo>
                <a:cubicBezTo>
                  <a:pt x="1275" y="585"/>
                  <a:pt x="1275" y="585"/>
                  <a:pt x="1277" y="586"/>
                </a:cubicBezTo>
                <a:cubicBezTo>
                  <a:pt x="1277" y="586"/>
                  <a:pt x="1277" y="586"/>
                  <a:pt x="1278" y="587"/>
                </a:cubicBezTo>
                <a:cubicBezTo>
                  <a:pt x="1278" y="587"/>
                  <a:pt x="1278" y="587"/>
                  <a:pt x="1277" y="587"/>
                </a:cubicBezTo>
                <a:cubicBezTo>
                  <a:pt x="1277" y="587"/>
                  <a:pt x="1277" y="587"/>
                  <a:pt x="1278" y="588"/>
                </a:cubicBezTo>
                <a:cubicBezTo>
                  <a:pt x="1278" y="588"/>
                  <a:pt x="1278" y="588"/>
                  <a:pt x="1280" y="589"/>
                </a:cubicBezTo>
                <a:cubicBezTo>
                  <a:pt x="1280" y="589"/>
                  <a:pt x="1280" y="589"/>
                  <a:pt x="1281" y="589"/>
                </a:cubicBezTo>
                <a:cubicBezTo>
                  <a:pt x="1281" y="589"/>
                  <a:pt x="1281" y="589"/>
                  <a:pt x="1282" y="589"/>
                </a:cubicBezTo>
                <a:cubicBezTo>
                  <a:pt x="1282" y="589"/>
                  <a:pt x="1282" y="589"/>
                  <a:pt x="1286" y="590"/>
                </a:cubicBezTo>
                <a:cubicBezTo>
                  <a:pt x="1286" y="590"/>
                  <a:pt x="1286" y="590"/>
                  <a:pt x="1288" y="590"/>
                </a:cubicBezTo>
                <a:cubicBezTo>
                  <a:pt x="1288" y="590"/>
                  <a:pt x="1288" y="590"/>
                  <a:pt x="1289" y="590"/>
                </a:cubicBezTo>
                <a:cubicBezTo>
                  <a:pt x="1289" y="590"/>
                  <a:pt x="1289" y="590"/>
                  <a:pt x="1290" y="591"/>
                </a:cubicBezTo>
                <a:cubicBezTo>
                  <a:pt x="1290" y="591"/>
                  <a:pt x="1290" y="591"/>
                  <a:pt x="1290" y="593"/>
                </a:cubicBezTo>
                <a:cubicBezTo>
                  <a:pt x="1290" y="593"/>
                  <a:pt x="1290" y="593"/>
                  <a:pt x="1291" y="593"/>
                </a:cubicBezTo>
                <a:cubicBezTo>
                  <a:pt x="1291" y="593"/>
                  <a:pt x="1291" y="593"/>
                  <a:pt x="1294" y="592"/>
                </a:cubicBezTo>
                <a:cubicBezTo>
                  <a:pt x="1294" y="592"/>
                  <a:pt x="1294" y="592"/>
                  <a:pt x="1296" y="593"/>
                </a:cubicBezTo>
                <a:cubicBezTo>
                  <a:pt x="1296" y="593"/>
                  <a:pt x="1296" y="593"/>
                  <a:pt x="1301" y="594"/>
                </a:cubicBezTo>
                <a:cubicBezTo>
                  <a:pt x="1301" y="594"/>
                  <a:pt x="1301" y="594"/>
                  <a:pt x="1303" y="594"/>
                </a:cubicBezTo>
                <a:cubicBezTo>
                  <a:pt x="1303" y="594"/>
                  <a:pt x="1303" y="594"/>
                  <a:pt x="1305" y="595"/>
                </a:cubicBezTo>
                <a:cubicBezTo>
                  <a:pt x="1305" y="595"/>
                  <a:pt x="1305" y="595"/>
                  <a:pt x="1306" y="595"/>
                </a:cubicBezTo>
                <a:cubicBezTo>
                  <a:pt x="1306" y="595"/>
                  <a:pt x="1306" y="595"/>
                  <a:pt x="1307" y="595"/>
                </a:cubicBezTo>
                <a:cubicBezTo>
                  <a:pt x="1307" y="595"/>
                  <a:pt x="1307" y="595"/>
                  <a:pt x="1308" y="596"/>
                </a:cubicBezTo>
                <a:cubicBezTo>
                  <a:pt x="1308" y="596"/>
                  <a:pt x="1308" y="596"/>
                  <a:pt x="1311" y="596"/>
                </a:cubicBezTo>
                <a:cubicBezTo>
                  <a:pt x="1311" y="596"/>
                  <a:pt x="1311" y="596"/>
                  <a:pt x="1312" y="596"/>
                </a:cubicBezTo>
                <a:cubicBezTo>
                  <a:pt x="1312" y="596"/>
                  <a:pt x="1312" y="596"/>
                  <a:pt x="1314" y="597"/>
                </a:cubicBezTo>
                <a:cubicBezTo>
                  <a:pt x="1314" y="597"/>
                  <a:pt x="1314" y="597"/>
                  <a:pt x="1316" y="597"/>
                </a:cubicBezTo>
                <a:cubicBezTo>
                  <a:pt x="1316" y="597"/>
                  <a:pt x="1316" y="597"/>
                  <a:pt x="1317" y="597"/>
                </a:cubicBezTo>
                <a:cubicBezTo>
                  <a:pt x="1317" y="597"/>
                  <a:pt x="1317" y="597"/>
                  <a:pt x="1318" y="596"/>
                </a:cubicBezTo>
                <a:cubicBezTo>
                  <a:pt x="1318" y="596"/>
                  <a:pt x="1318" y="596"/>
                  <a:pt x="1320" y="595"/>
                </a:cubicBezTo>
                <a:cubicBezTo>
                  <a:pt x="1320" y="595"/>
                  <a:pt x="1320" y="595"/>
                  <a:pt x="1322" y="594"/>
                </a:cubicBezTo>
                <a:cubicBezTo>
                  <a:pt x="1322" y="594"/>
                  <a:pt x="1322" y="594"/>
                  <a:pt x="1323" y="593"/>
                </a:cubicBezTo>
                <a:cubicBezTo>
                  <a:pt x="1323" y="593"/>
                  <a:pt x="1323" y="593"/>
                  <a:pt x="1324" y="593"/>
                </a:cubicBezTo>
                <a:cubicBezTo>
                  <a:pt x="1324" y="593"/>
                  <a:pt x="1324" y="593"/>
                  <a:pt x="1324" y="594"/>
                </a:cubicBezTo>
                <a:cubicBezTo>
                  <a:pt x="1324" y="594"/>
                  <a:pt x="1324" y="594"/>
                  <a:pt x="1325" y="594"/>
                </a:cubicBezTo>
                <a:cubicBezTo>
                  <a:pt x="1325" y="594"/>
                  <a:pt x="1325" y="594"/>
                  <a:pt x="1327" y="594"/>
                </a:cubicBezTo>
                <a:cubicBezTo>
                  <a:pt x="1327" y="594"/>
                  <a:pt x="1327" y="594"/>
                  <a:pt x="1328" y="594"/>
                </a:cubicBezTo>
                <a:cubicBezTo>
                  <a:pt x="1328" y="594"/>
                  <a:pt x="1328" y="594"/>
                  <a:pt x="1328" y="593"/>
                </a:cubicBezTo>
                <a:cubicBezTo>
                  <a:pt x="1328" y="593"/>
                  <a:pt x="1328" y="593"/>
                  <a:pt x="1329" y="593"/>
                </a:cubicBezTo>
                <a:cubicBezTo>
                  <a:pt x="1329" y="593"/>
                  <a:pt x="1329" y="593"/>
                  <a:pt x="1330" y="594"/>
                </a:cubicBezTo>
                <a:cubicBezTo>
                  <a:pt x="1330" y="594"/>
                  <a:pt x="1330" y="594"/>
                  <a:pt x="1331" y="593"/>
                </a:cubicBezTo>
                <a:cubicBezTo>
                  <a:pt x="1331" y="593"/>
                  <a:pt x="1331" y="593"/>
                  <a:pt x="1332" y="594"/>
                </a:cubicBezTo>
                <a:cubicBezTo>
                  <a:pt x="1332" y="594"/>
                  <a:pt x="1332" y="594"/>
                  <a:pt x="1331" y="594"/>
                </a:cubicBezTo>
                <a:cubicBezTo>
                  <a:pt x="1331" y="594"/>
                  <a:pt x="1331" y="594"/>
                  <a:pt x="1332" y="595"/>
                </a:cubicBezTo>
                <a:cubicBezTo>
                  <a:pt x="1332" y="595"/>
                  <a:pt x="1332" y="595"/>
                  <a:pt x="1333" y="596"/>
                </a:cubicBezTo>
                <a:cubicBezTo>
                  <a:pt x="1333" y="596"/>
                  <a:pt x="1333" y="596"/>
                  <a:pt x="1334" y="597"/>
                </a:cubicBezTo>
                <a:cubicBezTo>
                  <a:pt x="1334" y="597"/>
                  <a:pt x="1334" y="597"/>
                  <a:pt x="1333" y="595"/>
                </a:cubicBezTo>
                <a:cubicBezTo>
                  <a:pt x="1333" y="595"/>
                  <a:pt x="1333" y="595"/>
                  <a:pt x="1333" y="594"/>
                </a:cubicBezTo>
                <a:cubicBezTo>
                  <a:pt x="1333" y="594"/>
                  <a:pt x="1333" y="594"/>
                  <a:pt x="1336" y="596"/>
                </a:cubicBezTo>
                <a:cubicBezTo>
                  <a:pt x="1336" y="596"/>
                  <a:pt x="1336" y="596"/>
                  <a:pt x="1339" y="595"/>
                </a:cubicBezTo>
                <a:cubicBezTo>
                  <a:pt x="1339" y="595"/>
                  <a:pt x="1339" y="595"/>
                  <a:pt x="1343" y="596"/>
                </a:cubicBezTo>
                <a:cubicBezTo>
                  <a:pt x="1343" y="596"/>
                  <a:pt x="1343" y="596"/>
                  <a:pt x="1344" y="595"/>
                </a:cubicBezTo>
                <a:cubicBezTo>
                  <a:pt x="1344" y="595"/>
                  <a:pt x="1344" y="595"/>
                  <a:pt x="1345" y="594"/>
                </a:cubicBezTo>
                <a:cubicBezTo>
                  <a:pt x="1345" y="594"/>
                  <a:pt x="1345" y="594"/>
                  <a:pt x="1347" y="591"/>
                </a:cubicBezTo>
                <a:cubicBezTo>
                  <a:pt x="1347" y="591"/>
                  <a:pt x="1347" y="591"/>
                  <a:pt x="1349" y="588"/>
                </a:cubicBezTo>
                <a:cubicBezTo>
                  <a:pt x="1349" y="588"/>
                  <a:pt x="1349" y="588"/>
                  <a:pt x="1349" y="583"/>
                </a:cubicBezTo>
                <a:cubicBezTo>
                  <a:pt x="1349" y="583"/>
                  <a:pt x="1349" y="583"/>
                  <a:pt x="1351" y="582"/>
                </a:cubicBezTo>
                <a:cubicBezTo>
                  <a:pt x="1351" y="582"/>
                  <a:pt x="1351" y="582"/>
                  <a:pt x="1351" y="581"/>
                </a:cubicBezTo>
                <a:cubicBezTo>
                  <a:pt x="1351" y="581"/>
                  <a:pt x="1351" y="581"/>
                  <a:pt x="1351" y="580"/>
                </a:cubicBezTo>
                <a:cubicBezTo>
                  <a:pt x="1351" y="580"/>
                  <a:pt x="1351" y="580"/>
                  <a:pt x="1352" y="578"/>
                </a:cubicBezTo>
                <a:cubicBezTo>
                  <a:pt x="1352" y="578"/>
                  <a:pt x="1352" y="578"/>
                  <a:pt x="1353" y="576"/>
                </a:cubicBezTo>
                <a:cubicBezTo>
                  <a:pt x="1353" y="576"/>
                  <a:pt x="1353" y="576"/>
                  <a:pt x="1353" y="572"/>
                </a:cubicBezTo>
                <a:cubicBezTo>
                  <a:pt x="1353" y="572"/>
                  <a:pt x="1353" y="572"/>
                  <a:pt x="1354" y="572"/>
                </a:cubicBezTo>
                <a:cubicBezTo>
                  <a:pt x="1354" y="572"/>
                  <a:pt x="1354" y="572"/>
                  <a:pt x="1354" y="571"/>
                </a:cubicBezTo>
                <a:cubicBezTo>
                  <a:pt x="1354" y="571"/>
                  <a:pt x="1354" y="571"/>
                  <a:pt x="1354" y="569"/>
                </a:cubicBezTo>
                <a:cubicBezTo>
                  <a:pt x="1354" y="569"/>
                  <a:pt x="1354" y="569"/>
                  <a:pt x="1355" y="568"/>
                </a:cubicBezTo>
                <a:cubicBezTo>
                  <a:pt x="1355" y="568"/>
                  <a:pt x="1355" y="568"/>
                  <a:pt x="1354" y="566"/>
                </a:cubicBezTo>
                <a:cubicBezTo>
                  <a:pt x="1354" y="566"/>
                  <a:pt x="1354" y="566"/>
                  <a:pt x="1353" y="564"/>
                </a:cubicBezTo>
                <a:cubicBezTo>
                  <a:pt x="1353" y="564"/>
                  <a:pt x="1353" y="564"/>
                  <a:pt x="1353" y="562"/>
                </a:cubicBezTo>
                <a:cubicBezTo>
                  <a:pt x="1353" y="562"/>
                  <a:pt x="1353" y="562"/>
                  <a:pt x="1354" y="562"/>
                </a:cubicBezTo>
                <a:cubicBezTo>
                  <a:pt x="1354" y="562"/>
                  <a:pt x="1354" y="562"/>
                  <a:pt x="1354" y="561"/>
                </a:cubicBezTo>
                <a:cubicBezTo>
                  <a:pt x="1354" y="561"/>
                  <a:pt x="1354" y="561"/>
                  <a:pt x="1353" y="559"/>
                </a:cubicBezTo>
                <a:cubicBezTo>
                  <a:pt x="1353" y="559"/>
                  <a:pt x="1353" y="559"/>
                  <a:pt x="1354" y="558"/>
                </a:cubicBezTo>
                <a:cubicBezTo>
                  <a:pt x="1354" y="558"/>
                  <a:pt x="1354" y="558"/>
                  <a:pt x="1355" y="556"/>
                </a:cubicBezTo>
                <a:cubicBezTo>
                  <a:pt x="1355" y="556"/>
                  <a:pt x="1355" y="556"/>
                  <a:pt x="1355" y="555"/>
                </a:cubicBezTo>
                <a:cubicBezTo>
                  <a:pt x="1355" y="555"/>
                  <a:pt x="1355" y="555"/>
                  <a:pt x="1354" y="555"/>
                </a:cubicBezTo>
                <a:cubicBezTo>
                  <a:pt x="1354" y="555"/>
                  <a:pt x="1354" y="555"/>
                  <a:pt x="1353" y="556"/>
                </a:cubicBezTo>
                <a:cubicBezTo>
                  <a:pt x="1353" y="556"/>
                  <a:pt x="1353" y="556"/>
                  <a:pt x="1352" y="557"/>
                </a:cubicBezTo>
                <a:cubicBezTo>
                  <a:pt x="1352" y="557"/>
                  <a:pt x="1352" y="557"/>
                  <a:pt x="1351" y="557"/>
                </a:cubicBezTo>
                <a:cubicBezTo>
                  <a:pt x="1351" y="557"/>
                  <a:pt x="1351" y="557"/>
                  <a:pt x="1349" y="556"/>
                </a:cubicBezTo>
                <a:cubicBezTo>
                  <a:pt x="1349" y="556"/>
                  <a:pt x="1349" y="556"/>
                  <a:pt x="1346" y="555"/>
                </a:cubicBezTo>
                <a:cubicBezTo>
                  <a:pt x="1346" y="555"/>
                  <a:pt x="1346" y="555"/>
                  <a:pt x="1343" y="559"/>
                </a:cubicBezTo>
                <a:cubicBezTo>
                  <a:pt x="1343" y="559"/>
                  <a:pt x="1343" y="559"/>
                  <a:pt x="1343" y="560"/>
                </a:cubicBezTo>
                <a:cubicBezTo>
                  <a:pt x="1343" y="560"/>
                  <a:pt x="1343" y="560"/>
                  <a:pt x="1342" y="560"/>
                </a:cubicBezTo>
                <a:cubicBezTo>
                  <a:pt x="1342" y="560"/>
                  <a:pt x="1342" y="560"/>
                  <a:pt x="1341" y="560"/>
                </a:cubicBezTo>
                <a:cubicBezTo>
                  <a:pt x="1341" y="560"/>
                  <a:pt x="1341" y="560"/>
                  <a:pt x="1339" y="561"/>
                </a:cubicBezTo>
                <a:cubicBezTo>
                  <a:pt x="1339" y="561"/>
                  <a:pt x="1339" y="561"/>
                  <a:pt x="1334" y="561"/>
                </a:cubicBezTo>
                <a:cubicBezTo>
                  <a:pt x="1334" y="561"/>
                  <a:pt x="1334" y="561"/>
                  <a:pt x="1332" y="560"/>
                </a:cubicBezTo>
                <a:cubicBezTo>
                  <a:pt x="1332" y="560"/>
                  <a:pt x="1332" y="560"/>
                  <a:pt x="1330" y="558"/>
                </a:cubicBezTo>
                <a:cubicBezTo>
                  <a:pt x="1330" y="558"/>
                  <a:pt x="1330" y="558"/>
                  <a:pt x="1329" y="558"/>
                </a:cubicBezTo>
                <a:cubicBezTo>
                  <a:pt x="1329" y="558"/>
                  <a:pt x="1329" y="558"/>
                  <a:pt x="1326" y="556"/>
                </a:cubicBezTo>
                <a:cubicBezTo>
                  <a:pt x="1326" y="556"/>
                  <a:pt x="1326" y="556"/>
                  <a:pt x="1324" y="556"/>
                </a:cubicBezTo>
                <a:cubicBezTo>
                  <a:pt x="1324" y="556"/>
                  <a:pt x="1324" y="556"/>
                  <a:pt x="1321" y="556"/>
                </a:cubicBezTo>
                <a:cubicBezTo>
                  <a:pt x="1321" y="556"/>
                  <a:pt x="1321" y="556"/>
                  <a:pt x="1321" y="557"/>
                </a:cubicBezTo>
                <a:cubicBezTo>
                  <a:pt x="1321" y="557"/>
                  <a:pt x="1321" y="557"/>
                  <a:pt x="1321" y="558"/>
                </a:cubicBezTo>
                <a:cubicBezTo>
                  <a:pt x="1321" y="558"/>
                  <a:pt x="1321" y="558"/>
                  <a:pt x="1321" y="560"/>
                </a:cubicBezTo>
                <a:cubicBezTo>
                  <a:pt x="1321" y="560"/>
                  <a:pt x="1321" y="560"/>
                  <a:pt x="1320" y="560"/>
                </a:cubicBezTo>
                <a:cubicBezTo>
                  <a:pt x="1320" y="560"/>
                  <a:pt x="1320" y="560"/>
                  <a:pt x="1319" y="560"/>
                </a:cubicBezTo>
                <a:cubicBezTo>
                  <a:pt x="1319" y="560"/>
                  <a:pt x="1319" y="560"/>
                  <a:pt x="1318" y="560"/>
                </a:cubicBezTo>
                <a:cubicBezTo>
                  <a:pt x="1318" y="560"/>
                  <a:pt x="1318" y="560"/>
                  <a:pt x="1317" y="560"/>
                </a:cubicBezTo>
                <a:cubicBezTo>
                  <a:pt x="1317" y="560"/>
                  <a:pt x="1317" y="560"/>
                  <a:pt x="1317" y="561"/>
                </a:cubicBezTo>
                <a:cubicBezTo>
                  <a:pt x="1317" y="561"/>
                  <a:pt x="1317" y="561"/>
                  <a:pt x="1315" y="561"/>
                </a:cubicBezTo>
                <a:cubicBezTo>
                  <a:pt x="1315" y="561"/>
                  <a:pt x="1315" y="561"/>
                  <a:pt x="1314" y="560"/>
                </a:cubicBezTo>
                <a:cubicBezTo>
                  <a:pt x="1314" y="560"/>
                  <a:pt x="1314" y="560"/>
                  <a:pt x="1313" y="561"/>
                </a:cubicBezTo>
                <a:cubicBezTo>
                  <a:pt x="1313" y="561"/>
                  <a:pt x="1313" y="561"/>
                  <a:pt x="1312" y="560"/>
                </a:cubicBezTo>
                <a:cubicBezTo>
                  <a:pt x="1312" y="560"/>
                  <a:pt x="1312" y="560"/>
                  <a:pt x="1312" y="559"/>
                </a:cubicBezTo>
                <a:cubicBezTo>
                  <a:pt x="1312" y="559"/>
                  <a:pt x="1312" y="559"/>
                  <a:pt x="1311" y="558"/>
                </a:cubicBezTo>
                <a:cubicBezTo>
                  <a:pt x="1311" y="558"/>
                  <a:pt x="1311" y="558"/>
                  <a:pt x="1312" y="558"/>
                </a:cubicBezTo>
                <a:cubicBezTo>
                  <a:pt x="1312" y="558"/>
                  <a:pt x="1312" y="558"/>
                  <a:pt x="1312" y="557"/>
                </a:cubicBezTo>
                <a:cubicBezTo>
                  <a:pt x="1312" y="557"/>
                  <a:pt x="1312" y="557"/>
                  <a:pt x="1311" y="557"/>
                </a:cubicBezTo>
                <a:cubicBezTo>
                  <a:pt x="1311" y="557"/>
                  <a:pt x="1311" y="557"/>
                  <a:pt x="1310" y="558"/>
                </a:cubicBezTo>
                <a:cubicBezTo>
                  <a:pt x="1310" y="558"/>
                  <a:pt x="1310" y="558"/>
                  <a:pt x="1309" y="557"/>
                </a:cubicBezTo>
                <a:cubicBezTo>
                  <a:pt x="1309" y="557"/>
                  <a:pt x="1309" y="557"/>
                  <a:pt x="1308" y="557"/>
                </a:cubicBezTo>
                <a:cubicBezTo>
                  <a:pt x="1308" y="557"/>
                  <a:pt x="1308" y="557"/>
                  <a:pt x="1308" y="556"/>
                </a:cubicBezTo>
                <a:cubicBezTo>
                  <a:pt x="1308" y="556"/>
                  <a:pt x="1308" y="556"/>
                  <a:pt x="1307" y="556"/>
                </a:cubicBezTo>
                <a:cubicBezTo>
                  <a:pt x="1307" y="556"/>
                  <a:pt x="1307" y="556"/>
                  <a:pt x="1306" y="557"/>
                </a:cubicBezTo>
                <a:cubicBezTo>
                  <a:pt x="1306" y="557"/>
                  <a:pt x="1306" y="557"/>
                  <a:pt x="1305" y="558"/>
                </a:cubicBezTo>
                <a:cubicBezTo>
                  <a:pt x="1305" y="558"/>
                  <a:pt x="1305" y="558"/>
                  <a:pt x="1305" y="557"/>
                </a:cubicBezTo>
                <a:cubicBezTo>
                  <a:pt x="1305" y="557"/>
                  <a:pt x="1305" y="557"/>
                  <a:pt x="1304" y="557"/>
                </a:cubicBezTo>
                <a:cubicBezTo>
                  <a:pt x="1304" y="557"/>
                  <a:pt x="1304" y="557"/>
                  <a:pt x="1303" y="557"/>
                </a:cubicBezTo>
                <a:cubicBezTo>
                  <a:pt x="1303" y="557"/>
                  <a:pt x="1303" y="557"/>
                  <a:pt x="1305" y="556"/>
                </a:cubicBezTo>
                <a:cubicBezTo>
                  <a:pt x="1305" y="556"/>
                  <a:pt x="1305" y="556"/>
                  <a:pt x="1305" y="555"/>
                </a:cubicBezTo>
                <a:cubicBezTo>
                  <a:pt x="1305" y="555"/>
                  <a:pt x="1305" y="555"/>
                  <a:pt x="1303" y="555"/>
                </a:cubicBezTo>
                <a:cubicBezTo>
                  <a:pt x="1303" y="555"/>
                  <a:pt x="1303" y="555"/>
                  <a:pt x="1301" y="555"/>
                </a:cubicBezTo>
                <a:cubicBezTo>
                  <a:pt x="1301" y="555"/>
                  <a:pt x="1301" y="555"/>
                  <a:pt x="1302" y="554"/>
                </a:cubicBezTo>
                <a:cubicBezTo>
                  <a:pt x="1302" y="554"/>
                  <a:pt x="1302" y="554"/>
                  <a:pt x="1300" y="552"/>
                </a:cubicBezTo>
                <a:cubicBezTo>
                  <a:pt x="1300" y="552"/>
                  <a:pt x="1300" y="552"/>
                  <a:pt x="1300" y="551"/>
                </a:cubicBezTo>
                <a:cubicBezTo>
                  <a:pt x="1300" y="551"/>
                  <a:pt x="1300" y="551"/>
                  <a:pt x="1299" y="551"/>
                </a:cubicBezTo>
                <a:cubicBezTo>
                  <a:pt x="1299" y="551"/>
                  <a:pt x="1299" y="551"/>
                  <a:pt x="1300" y="550"/>
                </a:cubicBezTo>
                <a:cubicBezTo>
                  <a:pt x="1300" y="550"/>
                  <a:pt x="1300" y="550"/>
                  <a:pt x="1299" y="548"/>
                </a:cubicBezTo>
                <a:cubicBezTo>
                  <a:pt x="1299" y="548"/>
                  <a:pt x="1299" y="548"/>
                  <a:pt x="1298" y="547"/>
                </a:cubicBezTo>
                <a:cubicBezTo>
                  <a:pt x="1298" y="547"/>
                  <a:pt x="1298" y="547"/>
                  <a:pt x="1297" y="547"/>
                </a:cubicBezTo>
                <a:cubicBezTo>
                  <a:pt x="1297" y="547"/>
                  <a:pt x="1297" y="547"/>
                  <a:pt x="1296" y="546"/>
                </a:cubicBezTo>
                <a:cubicBezTo>
                  <a:pt x="1296" y="546"/>
                  <a:pt x="1296" y="546"/>
                  <a:pt x="1295" y="547"/>
                </a:cubicBezTo>
                <a:cubicBezTo>
                  <a:pt x="1295" y="547"/>
                  <a:pt x="1295" y="547"/>
                  <a:pt x="1294" y="546"/>
                </a:cubicBezTo>
                <a:cubicBezTo>
                  <a:pt x="1294" y="546"/>
                  <a:pt x="1294" y="546"/>
                  <a:pt x="1294" y="545"/>
                </a:cubicBezTo>
                <a:cubicBezTo>
                  <a:pt x="1294" y="545"/>
                  <a:pt x="1294" y="545"/>
                  <a:pt x="1295" y="545"/>
                </a:cubicBezTo>
                <a:cubicBezTo>
                  <a:pt x="1295" y="545"/>
                  <a:pt x="1295" y="545"/>
                  <a:pt x="1294" y="544"/>
                </a:cubicBezTo>
                <a:cubicBezTo>
                  <a:pt x="1294" y="544"/>
                  <a:pt x="1294" y="544"/>
                  <a:pt x="1295" y="543"/>
                </a:cubicBezTo>
                <a:cubicBezTo>
                  <a:pt x="1295" y="543"/>
                  <a:pt x="1295" y="543"/>
                  <a:pt x="1296" y="544"/>
                </a:cubicBezTo>
                <a:cubicBezTo>
                  <a:pt x="1296" y="544"/>
                  <a:pt x="1296" y="544"/>
                  <a:pt x="1297" y="543"/>
                </a:cubicBezTo>
                <a:cubicBezTo>
                  <a:pt x="1297" y="543"/>
                  <a:pt x="1297" y="543"/>
                  <a:pt x="1296" y="542"/>
                </a:cubicBezTo>
                <a:cubicBezTo>
                  <a:pt x="1296" y="542"/>
                  <a:pt x="1296" y="542"/>
                  <a:pt x="1298" y="541"/>
                </a:cubicBezTo>
                <a:cubicBezTo>
                  <a:pt x="1298" y="541"/>
                  <a:pt x="1298" y="541"/>
                  <a:pt x="1299" y="541"/>
                </a:cubicBezTo>
                <a:cubicBezTo>
                  <a:pt x="1299" y="541"/>
                  <a:pt x="1299" y="541"/>
                  <a:pt x="1299" y="540"/>
                </a:cubicBezTo>
                <a:cubicBezTo>
                  <a:pt x="1299" y="540"/>
                  <a:pt x="1299" y="540"/>
                  <a:pt x="1297" y="541"/>
                </a:cubicBezTo>
                <a:cubicBezTo>
                  <a:pt x="1297" y="541"/>
                  <a:pt x="1297" y="541"/>
                  <a:pt x="1297" y="540"/>
                </a:cubicBezTo>
                <a:cubicBezTo>
                  <a:pt x="1297" y="540"/>
                  <a:pt x="1297" y="540"/>
                  <a:pt x="1297" y="539"/>
                </a:cubicBezTo>
                <a:cubicBezTo>
                  <a:pt x="1297" y="539"/>
                  <a:pt x="1297" y="539"/>
                  <a:pt x="1297" y="538"/>
                </a:cubicBezTo>
                <a:cubicBezTo>
                  <a:pt x="1297" y="538"/>
                  <a:pt x="1297" y="538"/>
                  <a:pt x="1296" y="537"/>
                </a:cubicBezTo>
                <a:cubicBezTo>
                  <a:pt x="1296" y="537"/>
                  <a:pt x="1296" y="537"/>
                  <a:pt x="1298" y="536"/>
                </a:cubicBezTo>
                <a:cubicBezTo>
                  <a:pt x="1298" y="536"/>
                  <a:pt x="1298" y="536"/>
                  <a:pt x="1296" y="536"/>
                </a:cubicBezTo>
                <a:cubicBezTo>
                  <a:pt x="1296" y="536"/>
                  <a:pt x="1296" y="536"/>
                  <a:pt x="1295" y="536"/>
                </a:cubicBezTo>
                <a:cubicBezTo>
                  <a:pt x="1295" y="536"/>
                  <a:pt x="1295" y="536"/>
                  <a:pt x="1293" y="536"/>
                </a:cubicBezTo>
                <a:cubicBezTo>
                  <a:pt x="1293" y="536"/>
                  <a:pt x="1293" y="536"/>
                  <a:pt x="1293" y="535"/>
                </a:cubicBezTo>
                <a:cubicBezTo>
                  <a:pt x="1293" y="535"/>
                  <a:pt x="1293" y="535"/>
                  <a:pt x="1293" y="534"/>
                </a:cubicBezTo>
                <a:cubicBezTo>
                  <a:pt x="1293" y="534"/>
                  <a:pt x="1293" y="534"/>
                  <a:pt x="1293" y="533"/>
                </a:cubicBezTo>
                <a:cubicBezTo>
                  <a:pt x="1293" y="533"/>
                  <a:pt x="1293" y="533"/>
                  <a:pt x="1293" y="532"/>
                </a:cubicBezTo>
                <a:cubicBezTo>
                  <a:pt x="1293" y="532"/>
                  <a:pt x="1293" y="532"/>
                  <a:pt x="1293" y="531"/>
                </a:cubicBezTo>
                <a:cubicBezTo>
                  <a:pt x="1293" y="531"/>
                  <a:pt x="1293" y="531"/>
                  <a:pt x="1296" y="529"/>
                </a:cubicBezTo>
                <a:cubicBezTo>
                  <a:pt x="1296" y="529"/>
                  <a:pt x="1296" y="529"/>
                  <a:pt x="1298" y="529"/>
                </a:cubicBezTo>
                <a:cubicBezTo>
                  <a:pt x="1298" y="529"/>
                  <a:pt x="1298" y="529"/>
                  <a:pt x="1299" y="530"/>
                </a:cubicBezTo>
                <a:cubicBezTo>
                  <a:pt x="1299" y="530"/>
                  <a:pt x="1299" y="530"/>
                  <a:pt x="1300" y="530"/>
                </a:cubicBezTo>
                <a:cubicBezTo>
                  <a:pt x="1300" y="530"/>
                  <a:pt x="1300" y="530"/>
                  <a:pt x="1301" y="529"/>
                </a:cubicBezTo>
                <a:cubicBezTo>
                  <a:pt x="1301" y="529"/>
                  <a:pt x="1301" y="529"/>
                  <a:pt x="1302" y="529"/>
                </a:cubicBezTo>
                <a:cubicBezTo>
                  <a:pt x="1302" y="529"/>
                  <a:pt x="1302" y="529"/>
                  <a:pt x="1303" y="530"/>
                </a:cubicBezTo>
                <a:cubicBezTo>
                  <a:pt x="1303" y="530"/>
                  <a:pt x="1303" y="530"/>
                  <a:pt x="1304" y="529"/>
                </a:cubicBezTo>
                <a:cubicBezTo>
                  <a:pt x="1304" y="529"/>
                  <a:pt x="1304" y="529"/>
                  <a:pt x="1306" y="530"/>
                </a:cubicBezTo>
                <a:cubicBezTo>
                  <a:pt x="1306" y="530"/>
                  <a:pt x="1306" y="530"/>
                  <a:pt x="1309" y="530"/>
                </a:cubicBezTo>
                <a:cubicBezTo>
                  <a:pt x="1309" y="530"/>
                  <a:pt x="1309" y="530"/>
                  <a:pt x="1310" y="529"/>
                </a:cubicBezTo>
                <a:cubicBezTo>
                  <a:pt x="1310" y="529"/>
                  <a:pt x="1310" y="529"/>
                  <a:pt x="1309" y="528"/>
                </a:cubicBezTo>
                <a:cubicBezTo>
                  <a:pt x="1309" y="528"/>
                  <a:pt x="1309" y="528"/>
                  <a:pt x="1308" y="529"/>
                </a:cubicBezTo>
                <a:cubicBezTo>
                  <a:pt x="1308" y="529"/>
                  <a:pt x="1308" y="529"/>
                  <a:pt x="1307" y="528"/>
                </a:cubicBezTo>
                <a:cubicBezTo>
                  <a:pt x="1307" y="528"/>
                  <a:pt x="1307" y="528"/>
                  <a:pt x="1308" y="527"/>
                </a:cubicBezTo>
                <a:cubicBezTo>
                  <a:pt x="1308" y="527"/>
                  <a:pt x="1308" y="527"/>
                  <a:pt x="1310" y="527"/>
                </a:cubicBezTo>
                <a:cubicBezTo>
                  <a:pt x="1310" y="527"/>
                  <a:pt x="1310" y="527"/>
                  <a:pt x="1313" y="526"/>
                </a:cubicBezTo>
                <a:cubicBezTo>
                  <a:pt x="1313" y="526"/>
                  <a:pt x="1313" y="526"/>
                  <a:pt x="1312" y="526"/>
                </a:cubicBezTo>
                <a:cubicBezTo>
                  <a:pt x="1312" y="526"/>
                  <a:pt x="1312" y="526"/>
                  <a:pt x="1310" y="526"/>
                </a:cubicBezTo>
                <a:cubicBezTo>
                  <a:pt x="1310" y="526"/>
                  <a:pt x="1310" y="526"/>
                  <a:pt x="1309" y="524"/>
                </a:cubicBezTo>
                <a:cubicBezTo>
                  <a:pt x="1309" y="524"/>
                  <a:pt x="1309" y="524"/>
                  <a:pt x="1309" y="523"/>
                </a:cubicBezTo>
                <a:cubicBezTo>
                  <a:pt x="1309" y="523"/>
                  <a:pt x="1309" y="523"/>
                  <a:pt x="1311" y="522"/>
                </a:cubicBezTo>
                <a:cubicBezTo>
                  <a:pt x="1311" y="522"/>
                  <a:pt x="1311" y="522"/>
                  <a:pt x="1312" y="523"/>
                </a:cubicBezTo>
                <a:cubicBezTo>
                  <a:pt x="1312" y="523"/>
                  <a:pt x="1312" y="523"/>
                  <a:pt x="1314" y="522"/>
                </a:cubicBezTo>
                <a:cubicBezTo>
                  <a:pt x="1314" y="522"/>
                  <a:pt x="1314" y="522"/>
                  <a:pt x="1315" y="522"/>
                </a:cubicBezTo>
                <a:cubicBezTo>
                  <a:pt x="1315" y="522"/>
                  <a:pt x="1315" y="522"/>
                  <a:pt x="1316" y="522"/>
                </a:cubicBezTo>
                <a:cubicBezTo>
                  <a:pt x="1316" y="522"/>
                  <a:pt x="1316" y="522"/>
                  <a:pt x="1317" y="522"/>
                </a:cubicBezTo>
                <a:cubicBezTo>
                  <a:pt x="1317" y="522"/>
                  <a:pt x="1317" y="522"/>
                  <a:pt x="1320" y="523"/>
                </a:cubicBezTo>
                <a:cubicBezTo>
                  <a:pt x="1320" y="523"/>
                  <a:pt x="1320" y="523"/>
                  <a:pt x="1322" y="523"/>
                </a:cubicBezTo>
                <a:cubicBezTo>
                  <a:pt x="1322" y="523"/>
                  <a:pt x="1322" y="523"/>
                  <a:pt x="1322" y="522"/>
                </a:cubicBezTo>
                <a:cubicBezTo>
                  <a:pt x="1322" y="522"/>
                  <a:pt x="1322" y="522"/>
                  <a:pt x="1323" y="522"/>
                </a:cubicBezTo>
                <a:cubicBezTo>
                  <a:pt x="1323" y="522"/>
                  <a:pt x="1323" y="522"/>
                  <a:pt x="1323" y="520"/>
                </a:cubicBezTo>
                <a:cubicBezTo>
                  <a:pt x="1323" y="520"/>
                  <a:pt x="1323" y="520"/>
                  <a:pt x="1324" y="520"/>
                </a:cubicBezTo>
                <a:cubicBezTo>
                  <a:pt x="1324" y="520"/>
                  <a:pt x="1324" y="520"/>
                  <a:pt x="1325" y="519"/>
                </a:cubicBezTo>
                <a:cubicBezTo>
                  <a:pt x="1325" y="519"/>
                  <a:pt x="1325" y="519"/>
                  <a:pt x="1326" y="519"/>
                </a:cubicBezTo>
                <a:cubicBezTo>
                  <a:pt x="1326" y="519"/>
                  <a:pt x="1326" y="519"/>
                  <a:pt x="1327" y="518"/>
                </a:cubicBezTo>
                <a:cubicBezTo>
                  <a:pt x="1327" y="518"/>
                  <a:pt x="1327" y="518"/>
                  <a:pt x="1329" y="517"/>
                </a:cubicBezTo>
                <a:cubicBezTo>
                  <a:pt x="1329" y="517"/>
                  <a:pt x="1329" y="517"/>
                  <a:pt x="1330" y="517"/>
                </a:cubicBezTo>
                <a:cubicBezTo>
                  <a:pt x="1330" y="517"/>
                  <a:pt x="1330" y="517"/>
                  <a:pt x="1333" y="516"/>
                </a:cubicBezTo>
                <a:cubicBezTo>
                  <a:pt x="1333" y="516"/>
                  <a:pt x="1333" y="516"/>
                  <a:pt x="1335" y="516"/>
                </a:cubicBezTo>
                <a:cubicBezTo>
                  <a:pt x="1335" y="516"/>
                  <a:pt x="1335" y="516"/>
                  <a:pt x="1338" y="516"/>
                </a:cubicBezTo>
                <a:cubicBezTo>
                  <a:pt x="1338" y="516"/>
                  <a:pt x="1338" y="516"/>
                  <a:pt x="1339" y="515"/>
                </a:cubicBezTo>
                <a:cubicBezTo>
                  <a:pt x="1339" y="515"/>
                  <a:pt x="1339" y="515"/>
                  <a:pt x="1340" y="516"/>
                </a:cubicBezTo>
                <a:cubicBezTo>
                  <a:pt x="1340" y="516"/>
                  <a:pt x="1340" y="516"/>
                  <a:pt x="1342" y="516"/>
                </a:cubicBezTo>
                <a:cubicBezTo>
                  <a:pt x="1342" y="516"/>
                  <a:pt x="1342" y="516"/>
                  <a:pt x="1344" y="515"/>
                </a:cubicBezTo>
                <a:cubicBezTo>
                  <a:pt x="1344" y="515"/>
                  <a:pt x="1344" y="515"/>
                  <a:pt x="1344" y="516"/>
                </a:cubicBezTo>
                <a:cubicBezTo>
                  <a:pt x="1344" y="516"/>
                  <a:pt x="1344" y="516"/>
                  <a:pt x="1347" y="518"/>
                </a:cubicBezTo>
                <a:cubicBezTo>
                  <a:pt x="1347" y="518"/>
                  <a:pt x="1347" y="518"/>
                  <a:pt x="1348" y="518"/>
                </a:cubicBezTo>
                <a:cubicBezTo>
                  <a:pt x="1348" y="518"/>
                  <a:pt x="1348" y="518"/>
                  <a:pt x="1349" y="517"/>
                </a:cubicBezTo>
                <a:cubicBezTo>
                  <a:pt x="1349" y="517"/>
                  <a:pt x="1349" y="517"/>
                  <a:pt x="1350" y="517"/>
                </a:cubicBezTo>
                <a:cubicBezTo>
                  <a:pt x="1350" y="517"/>
                  <a:pt x="1350" y="517"/>
                  <a:pt x="1351" y="518"/>
                </a:cubicBezTo>
                <a:cubicBezTo>
                  <a:pt x="1351" y="518"/>
                  <a:pt x="1351" y="518"/>
                  <a:pt x="1351" y="519"/>
                </a:cubicBezTo>
                <a:cubicBezTo>
                  <a:pt x="1351" y="519"/>
                  <a:pt x="1351" y="519"/>
                  <a:pt x="1352" y="521"/>
                </a:cubicBezTo>
                <a:cubicBezTo>
                  <a:pt x="1352" y="521"/>
                  <a:pt x="1352" y="521"/>
                  <a:pt x="1353" y="521"/>
                </a:cubicBezTo>
                <a:cubicBezTo>
                  <a:pt x="1353" y="521"/>
                  <a:pt x="1353" y="521"/>
                  <a:pt x="1354" y="520"/>
                </a:cubicBezTo>
                <a:cubicBezTo>
                  <a:pt x="1354" y="520"/>
                  <a:pt x="1354" y="520"/>
                  <a:pt x="1357" y="521"/>
                </a:cubicBezTo>
                <a:cubicBezTo>
                  <a:pt x="1357" y="521"/>
                  <a:pt x="1357" y="521"/>
                  <a:pt x="1358" y="522"/>
                </a:cubicBezTo>
                <a:cubicBezTo>
                  <a:pt x="1358" y="522"/>
                  <a:pt x="1358" y="522"/>
                  <a:pt x="1360" y="523"/>
                </a:cubicBezTo>
                <a:cubicBezTo>
                  <a:pt x="1360" y="523"/>
                  <a:pt x="1360" y="523"/>
                  <a:pt x="1361" y="522"/>
                </a:cubicBezTo>
                <a:cubicBezTo>
                  <a:pt x="1361" y="522"/>
                  <a:pt x="1361" y="522"/>
                  <a:pt x="1363" y="523"/>
                </a:cubicBezTo>
                <a:cubicBezTo>
                  <a:pt x="1363" y="523"/>
                  <a:pt x="1363" y="523"/>
                  <a:pt x="1365" y="524"/>
                </a:cubicBezTo>
                <a:cubicBezTo>
                  <a:pt x="1365" y="524"/>
                  <a:pt x="1365" y="524"/>
                  <a:pt x="1367" y="523"/>
                </a:cubicBezTo>
                <a:cubicBezTo>
                  <a:pt x="1367" y="523"/>
                  <a:pt x="1367" y="523"/>
                  <a:pt x="1370" y="522"/>
                </a:cubicBezTo>
                <a:cubicBezTo>
                  <a:pt x="1370" y="522"/>
                  <a:pt x="1370" y="522"/>
                  <a:pt x="1371" y="522"/>
                </a:cubicBezTo>
                <a:cubicBezTo>
                  <a:pt x="1371" y="522"/>
                  <a:pt x="1371" y="522"/>
                  <a:pt x="1372" y="522"/>
                </a:cubicBezTo>
                <a:cubicBezTo>
                  <a:pt x="1372" y="522"/>
                  <a:pt x="1372" y="522"/>
                  <a:pt x="1373" y="523"/>
                </a:cubicBezTo>
                <a:cubicBezTo>
                  <a:pt x="1373" y="523"/>
                  <a:pt x="1373" y="523"/>
                  <a:pt x="1375" y="523"/>
                </a:cubicBezTo>
                <a:cubicBezTo>
                  <a:pt x="1375" y="523"/>
                  <a:pt x="1375" y="523"/>
                  <a:pt x="1376" y="523"/>
                </a:cubicBezTo>
                <a:cubicBezTo>
                  <a:pt x="1376" y="523"/>
                  <a:pt x="1376" y="523"/>
                  <a:pt x="1378" y="523"/>
                </a:cubicBezTo>
                <a:cubicBezTo>
                  <a:pt x="1378" y="523"/>
                  <a:pt x="1378" y="523"/>
                  <a:pt x="1379" y="522"/>
                </a:cubicBezTo>
                <a:cubicBezTo>
                  <a:pt x="1379" y="522"/>
                  <a:pt x="1379" y="522"/>
                  <a:pt x="1381" y="521"/>
                </a:cubicBezTo>
                <a:cubicBezTo>
                  <a:pt x="1381" y="521"/>
                  <a:pt x="1381" y="521"/>
                  <a:pt x="1382" y="520"/>
                </a:cubicBezTo>
                <a:cubicBezTo>
                  <a:pt x="1382" y="520"/>
                  <a:pt x="1382" y="520"/>
                  <a:pt x="1383" y="518"/>
                </a:cubicBezTo>
                <a:cubicBezTo>
                  <a:pt x="1383" y="517"/>
                  <a:pt x="1383" y="517"/>
                  <a:pt x="1383" y="517"/>
                </a:cubicBezTo>
                <a:cubicBezTo>
                  <a:pt x="1383" y="516"/>
                  <a:pt x="1383" y="516"/>
                  <a:pt x="1383" y="516"/>
                </a:cubicBezTo>
                <a:cubicBezTo>
                  <a:pt x="1384" y="516"/>
                  <a:pt x="1384" y="516"/>
                  <a:pt x="1384" y="516"/>
                </a:cubicBezTo>
                <a:cubicBezTo>
                  <a:pt x="1382" y="514"/>
                  <a:pt x="1382" y="514"/>
                  <a:pt x="1382" y="514"/>
                </a:cubicBezTo>
                <a:cubicBezTo>
                  <a:pt x="1382" y="511"/>
                  <a:pt x="1382" y="511"/>
                  <a:pt x="1382" y="511"/>
                </a:cubicBezTo>
                <a:cubicBezTo>
                  <a:pt x="1381" y="510"/>
                  <a:pt x="1381" y="510"/>
                  <a:pt x="1381" y="510"/>
                </a:cubicBezTo>
                <a:cubicBezTo>
                  <a:pt x="1380" y="508"/>
                  <a:pt x="1380" y="508"/>
                  <a:pt x="1380" y="508"/>
                </a:cubicBezTo>
                <a:cubicBezTo>
                  <a:pt x="1379" y="508"/>
                  <a:pt x="1379" y="508"/>
                  <a:pt x="1379" y="508"/>
                </a:cubicBezTo>
                <a:cubicBezTo>
                  <a:pt x="1378" y="507"/>
                  <a:pt x="1378" y="507"/>
                  <a:pt x="1378" y="507"/>
                </a:cubicBezTo>
                <a:cubicBezTo>
                  <a:pt x="1377" y="506"/>
                  <a:pt x="1377" y="506"/>
                  <a:pt x="1377" y="506"/>
                </a:cubicBezTo>
                <a:cubicBezTo>
                  <a:pt x="1376" y="506"/>
                  <a:pt x="1376" y="506"/>
                  <a:pt x="1376" y="506"/>
                </a:cubicBezTo>
                <a:cubicBezTo>
                  <a:pt x="1374" y="505"/>
                  <a:pt x="1374" y="505"/>
                  <a:pt x="1374" y="505"/>
                </a:cubicBezTo>
                <a:cubicBezTo>
                  <a:pt x="1373" y="504"/>
                  <a:pt x="1373" y="504"/>
                  <a:pt x="1373" y="504"/>
                </a:cubicBezTo>
                <a:cubicBezTo>
                  <a:pt x="1371" y="504"/>
                  <a:pt x="1371" y="504"/>
                  <a:pt x="1371" y="504"/>
                </a:cubicBezTo>
                <a:cubicBezTo>
                  <a:pt x="1371" y="503"/>
                  <a:pt x="1371" y="503"/>
                  <a:pt x="1371" y="503"/>
                </a:cubicBezTo>
                <a:cubicBezTo>
                  <a:pt x="1370" y="503"/>
                  <a:pt x="1370" y="503"/>
                  <a:pt x="1370" y="503"/>
                </a:cubicBezTo>
                <a:cubicBezTo>
                  <a:pt x="1369" y="502"/>
                  <a:pt x="1369" y="502"/>
                  <a:pt x="1369" y="502"/>
                </a:cubicBezTo>
                <a:cubicBezTo>
                  <a:pt x="1369" y="501"/>
                  <a:pt x="1369" y="501"/>
                  <a:pt x="1369" y="501"/>
                </a:cubicBezTo>
                <a:cubicBezTo>
                  <a:pt x="1368" y="501"/>
                  <a:pt x="1368" y="501"/>
                  <a:pt x="1368" y="501"/>
                </a:cubicBezTo>
                <a:cubicBezTo>
                  <a:pt x="1367" y="499"/>
                  <a:pt x="1367" y="499"/>
                  <a:pt x="1367" y="499"/>
                </a:cubicBezTo>
                <a:cubicBezTo>
                  <a:pt x="1363" y="496"/>
                  <a:pt x="1363" y="496"/>
                  <a:pt x="1363" y="496"/>
                </a:cubicBezTo>
                <a:cubicBezTo>
                  <a:pt x="1361" y="496"/>
                  <a:pt x="1361" y="496"/>
                  <a:pt x="1361" y="496"/>
                </a:cubicBezTo>
                <a:cubicBezTo>
                  <a:pt x="1359" y="494"/>
                  <a:pt x="1359" y="494"/>
                  <a:pt x="1359" y="494"/>
                </a:cubicBezTo>
                <a:cubicBezTo>
                  <a:pt x="1356" y="494"/>
                  <a:pt x="1356" y="494"/>
                  <a:pt x="1356" y="494"/>
                </a:cubicBezTo>
                <a:cubicBezTo>
                  <a:pt x="1355" y="493"/>
                  <a:pt x="1355" y="493"/>
                  <a:pt x="1355" y="493"/>
                </a:cubicBezTo>
                <a:cubicBezTo>
                  <a:pt x="1355" y="492"/>
                  <a:pt x="1355" y="492"/>
                  <a:pt x="1355" y="492"/>
                </a:cubicBezTo>
                <a:cubicBezTo>
                  <a:pt x="1353" y="491"/>
                  <a:pt x="1353" y="491"/>
                  <a:pt x="1353" y="491"/>
                </a:cubicBezTo>
                <a:cubicBezTo>
                  <a:pt x="1352" y="491"/>
                  <a:pt x="1352" y="491"/>
                  <a:pt x="1352" y="491"/>
                </a:cubicBezTo>
                <a:cubicBezTo>
                  <a:pt x="1351" y="491"/>
                  <a:pt x="1351" y="491"/>
                  <a:pt x="1351" y="491"/>
                </a:cubicBezTo>
                <a:cubicBezTo>
                  <a:pt x="1352" y="490"/>
                  <a:pt x="1352" y="490"/>
                  <a:pt x="1352" y="490"/>
                </a:cubicBezTo>
                <a:cubicBezTo>
                  <a:pt x="1353" y="489"/>
                  <a:pt x="1353" y="489"/>
                  <a:pt x="1353" y="489"/>
                </a:cubicBezTo>
                <a:cubicBezTo>
                  <a:pt x="1352" y="488"/>
                  <a:pt x="1352" y="488"/>
                  <a:pt x="1352" y="488"/>
                </a:cubicBezTo>
                <a:cubicBezTo>
                  <a:pt x="1354" y="488"/>
                  <a:pt x="1354" y="488"/>
                  <a:pt x="1354" y="488"/>
                </a:cubicBezTo>
                <a:cubicBezTo>
                  <a:pt x="1355" y="489"/>
                  <a:pt x="1355" y="489"/>
                  <a:pt x="1355" y="489"/>
                </a:cubicBezTo>
                <a:cubicBezTo>
                  <a:pt x="1356" y="489"/>
                  <a:pt x="1356" y="489"/>
                  <a:pt x="1356" y="489"/>
                </a:cubicBezTo>
                <a:cubicBezTo>
                  <a:pt x="1356" y="487"/>
                  <a:pt x="1356" y="487"/>
                  <a:pt x="1356" y="487"/>
                </a:cubicBezTo>
                <a:cubicBezTo>
                  <a:pt x="1356" y="485"/>
                  <a:pt x="1356" y="485"/>
                  <a:pt x="1356" y="485"/>
                </a:cubicBezTo>
                <a:cubicBezTo>
                  <a:pt x="1357" y="484"/>
                  <a:pt x="1357" y="484"/>
                  <a:pt x="1357" y="484"/>
                </a:cubicBezTo>
                <a:cubicBezTo>
                  <a:pt x="1358" y="483"/>
                  <a:pt x="1358" y="483"/>
                  <a:pt x="1358" y="483"/>
                </a:cubicBezTo>
                <a:cubicBezTo>
                  <a:pt x="1359" y="483"/>
                  <a:pt x="1359" y="483"/>
                  <a:pt x="1359" y="483"/>
                </a:cubicBezTo>
                <a:cubicBezTo>
                  <a:pt x="1360" y="482"/>
                  <a:pt x="1360" y="482"/>
                  <a:pt x="1360" y="482"/>
                </a:cubicBezTo>
                <a:cubicBezTo>
                  <a:pt x="1359" y="481"/>
                  <a:pt x="1359" y="481"/>
                  <a:pt x="1359" y="481"/>
                </a:cubicBezTo>
                <a:cubicBezTo>
                  <a:pt x="1358" y="481"/>
                  <a:pt x="1358" y="481"/>
                  <a:pt x="1358" y="481"/>
                </a:cubicBezTo>
                <a:cubicBezTo>
                  <a:pt x="1357" y="480"/>
                  <a:pt x="1357" y="480"/>
                  <a:pt x="1357" y="480"/>
                </a:cubicBezTo>
                <a:cubicBezTo>
                  <a:pt x="1356" y="479"/>
                  <a:pt x="1356" y="479"/>
                  <a:pt x="1356" y="479"/>
                </a:cubicBezTo>
                <a:cubicBezTo>
                  <a:pt x="1358" y="478"/>
                  <a:pt x="1358" y="478"/>
                  <a:pt x="1358" y="478"/>
                </a:cubicBezTo>
                <a:cubicBezTo>
                  <a:pt x="1360" y="479"/>
                  <a:pt x="1360" y="479"/>
                  <a:pt x="1360" y="479"/>
                </a:cubicBezTo>
                <a:cubicBezTo>
                  <a:pt x="1360" y="478"/>
                  <a:pt x="1360" y="478"/>
                  <a:pt x="1360" y="478"/>
                </a:cubicBezTo>
                <a:cubicBezTo>
                  <a:pt x="1359" y="477"/>
                  <a:pt x="1359" y="477"/>
                  <a:pt x="1359" y="477"/>
                </a:cubicBezTo>
                <a:cubicBezTo>
                  <a:pt x="1360" y="476"/>
                  <a:pt x="1360" y="476"/>
                  <a:pt x="1360" y="476"/>
                </a:cubicBezTo>
                <a:cubicBezTo>
                  <a:pt x="1364" y="474"/>
                  <a:pt x="1364" y="474"/>
                  <a:pt x="1364" y="474"/>
                </a:cubicBezTo>
                <a:cubicBezTo>
                  <a:pt x="1364" y="473"/>
                  <a:pt x="1364" y="473"/>
                  <a:pt x="1364" y="473"/>
                </a:cubicBezTo>
                <a:cubicBezTo>
                  <a:pt x="1362" y="473"/>
                  <a:pt x="1362" y="473"/>
                  <a:pt x="1362" y="473"/>
                </a:cubicBezTo>
                <a:cubicBezTo>
                  <a:pt x="1360" y="474"/>
                  <a:pt x="1360" y="474"/>
                  <a:pt x="1360" y="474"/>
                </a:cubicBezTo>
                <a:cubicBezTo>
                  <a:pt x="1359" y="474"/>
                  <a:pt x="1359" y="474"/>
                  <a:pt x="1359" y="474"/>
                </a:cubicBezTo>
                <a:cubicBezTo>
                  <a:pt x="1359" y="474"/>
                  <a:pt x="1359" y="474"/>
                  <a:pt x="1358" y="474"/>
                </a:cubicBezTo>
                <a:cubicBezTo>
                  <a:pt x="1358" y="474"/>
                  <a:pt x="1358" y="474"/>
                  <a:pt x="1357" y="474"/>
                </a:cubicBezTo>
                <a:cubicBezTo>
                  <a:pt x="1357" y="474"/>
                  <a:pt x="1357" y="474"/>
                  <a:pt x="1355" y="474"/>
                </a:cubicBezTo>
                <a:cubicBezTo>
                  <a:pt x="1355" y="474"/>
                  <a:pt x="1355" y="474"/>
                  <a:pt x="1354" y="474"/>
                </a:cubicBezTo>
                <a:cubicBezTo>
                  <a:pt x="1354" y="474"/>
                  <a:pt x="1354" y="474"/>
                  <a:pt x="1353" y="475"/>
                </a:cubicBezTo>
                <a:cubicBezTo>
                  <a:pt x="1353" y="475"/>
                  <a:pt x="1353" y="475"/>
                  <a:pt x="1352" y="476"/>
                </a:cubicBezTo>
                <a:cubicBezTo>
                  <a:pt x="1352" y="476"/>
                  <a:pt x="1352" y="476"/>
                  <a:pt x="1351" y="476"/>
                </a:cubicBezTo>
                <a:cubicBezTo>
                  <a:pt x="1351" y="476"/>
                  <a:pt x="1351" y="476"/>
                  <a:pt x="1350" y="477"/>
                </a:cubicBezTo>
                <a:cubicBezTo>
                  <a:pt x="1350" y="477"/>
                  <a:pt x="1350" y="477"/>
                  <a:pt x="1349" y="478"/>
                </a:cubicBezTo>
                <a:cubicBezTo>
                  <a:pt x="1349" y="478"/>
                  <a:pt x="1349" y="478"/>
                  <a:pt x="1347" y="478"/>
                </a:cubicBezTo>
                <a:cubicBezTo>
                  <a:pt x="1347" y="478"/>
                  <a:pt x="1347" y="478"/>
                  <a:pt x="1346" y="479"/>
                </a:cubicBezTo>
                <a:cubicBezTo>
                  <a:pt x="1346" y="479"/>
                  <a:pt x="1346" y="479"/>
                  <a:pt x="1345" y="479"/>
                </a:cubicBezTo>
                <a:cubicBezTo>
                  <a:pt x="1345" y="479"/>
                  <a:pt x="1345" y="479"/>
                  <a:pt x="1343" y="479"/>
                </a:cubicBezTo>
                <a:cubicBezTo>
                  <a:pt x="1343" y="479"/>
                  <a:pt x="1343" y="479"/>
                  <a:pt x="1342" y="478"/>
                </a:cubicBezTo>
                <a:cubicBezTo>
                  <a:pt x="1342" y="478"/>
                  <a:pt x="1342" y="478"/>
                  <a:pt x="1341" y="478"/>
                </a:cubicBezTo>
                <a:cubicBezTo>
                  <a:pt x="1341" y="478"/>
                  <a:pt x="1341" y="478"/>
                  <a:pt x="1342" y="479"/>
                </a:cubicBezTo>
                <a:cubicBezTo>
                  <a:pt x="1342" y="479"/>
                  <a:pt x="1342" y="479"/>
                  <a:pt x="1342" y="480"/>
                </a:cubicBezTo>
                <a:cubicBezTo>
                  <a:pt x="1342" y="480"/>
                  <a:pt x="1342" y="480"/>
                  <a:pt x="1341" y="482"/>
                </a:cubicBezTo>
                <a:cubicBezTo>
                  <a:pt x="1341" y="482"/>
                  <a:pt x="1341" y="482"/>
                  <a:pt x="1340" y="483"/>
                </a:cubicBezTo>
                <a:cubicBezTo>
                  <a:pt x="1340" y="483"/>
                  <a:pt x="1340" y="483"/>
                  <a:pt x="1340" y="482"/>
                </a:cubicBezTo>
                <a:cubicBezTo>
                  <a:pt x="1340" y="482"/>
                  <a:pt x="1340" y="482"/>
                  <a:pt x="1341" y="480"/>
                </a:cubicBezTo>
                <a:cubicBezTo>
                  <a:pt x="1341" y="480"/>
                  <a:pt x="1341" y="480"/>
                  <a:pt x="1340" y="480"/>
                </a:cubicBezTo>
                <a:cubicBezTo>
                  <a:pt x="1340" y="480"/>
                  <a:pt x="1340" y="480"/>
                  <a:pt x="1338" y="482"/>
                </a:cubicBezTo>
                <a:cubicBezTo>
                  <a:pt x="1338" y="482"/>
                  <a:pt x="1338" y="482"/>
                  <a:pt x="1337" y="482"/>
                </a:cubicBezTo>
                <a:cubicBezTo>
                  <a:pt x="1337" y="482"/>
                  <a:pt x="1337" y="482"/>
                  <a:pt x="1337" y="483"/>
                </a:cubicBezTo>
                <a:cubicBezTo>
                  <a:pt x="1337" y="483"/>
                  <a:pt x="1337" y="483"/>
                  <a:pt x="1336" y="483"/>
                </a:cubicBezTo>
                <a:cubicBezTo>
                  <a:pt x="1336" y="483"/>
                  <a:pt x="1336" y="483"/>
                  <a:pt x="1335" y="483"/>
                </a:cubicBezTo>
                <a:cubicBezTo>
                  <a:pt x="1335" y="483"/>
                  <a:pt x="1335" y="483"/>
                  <a:pt x="1334" y="483"/>
                </a:cubicBezTo>
                <a:cubicBezTo>
                  <a:pt x="1334" y="483"/>
                  <a:pt x="1334" y="483"/>
                  <a:pt x="1333" y="483"/>
                </a:cubicBezTo>
                <a:cubicBezTo>
                  <a:pt x="1333" y="483"/>
                  <a:pt x="1333" y="483"/>
                  <a:pt x="1332" y="483"/>
                </a:cubicBezTo>
                <a:cubicBezTo>
                  <a:pt x="1332" y="483"/>
                  <a:pt x="1332" y="483"/>
                  <a:pt x="1331" y="483"/>
                </a:cubicBezTo>
                <a:cubicBezTo>
                  <a:pt x="1331" y="483"/>
                  <a:pt x="1331" y="483"/>
                  <a:pt x="1331" y="484"/>
                </a:cubicBezTo>
                <a:cubicBezTo>
                  <a:pt x="1331" y="484"/>
                  <a:pt x="1331" y="484"/>
                  <a:pt x="1330" y="484"/>
                </a:cubicBezTo>
                <a:cubicBezTo>
                  <a:pt x="1330" y="484"/>
                  <a:pt x="1330" y="484"/>
                  <a:pt x="1328" y="483"/>
                </a:cubicBezTo>
                <a:cubicBezTo>
                  <a:pt x="1328" y="483"/>
                  <a:pt x="1328" y="483"/>
                  <a:pt x="1327" y="483"/>
                </a:cubicBezTo>
                <a:cubicBezTo>
                  <a:pt x="1327" y="483"/>
                  <a:pt x="1327" y="483"/>
                  <a:pt x="1325" y="484"/>
                </a:cubicBezTo>
                <a:cubicBezTo>
                  <a:pt x="1325" y="484"/>
                  <a:pt x="1325" y="484"/>
                  <a:pt x="1324" y="483"/>
                </a:cubicBezTo>
                <a:cubicBezTo>
                  <a:pt x="1324" y="483"/>
                  <a:pt x="1324" y="483"/>
                  <a:pt x="1323" y="483"/>
                </a:cubicBezTo>
                <a:cubicBezTo>
                  <a:pt x="1323" y="483"/>
                  <a:pt x="1323" y="483"/>
                  <a:pt x="1322" y="482"/>
                </a:cubicBezTo>
                <a:cubicBezTo>
                  <a:pt x="1322" y="482"/>
                  <a:pt x="1322" y="482"/>
                  <a:pt x="1323" y="482"/>
                </a:cubicBezTo>
                <a:cubicBezTo>
                  <a:pt x="1323" y="482"/>
                  <a:pt x="1323" y="482"/>
                  <a:pt x="1323" y="481"/>
                </a:cubicBezTo>
                <a:cubicBezTo>
                  <a:pt x="1323" y="481"/>
                  <a:pt x="1323" y="481"/>
                  <a:pt x="1321" y="481"/>
                </a:cubicBezTo>
                <a:cubicBezTo>
                  <a:pt x="1321" y="481"/>
                  <a:pt x="1321" y="481"/>
                  <a:pt x="1319" y="481"/>
                </a:cubicBezTo>
                <a:cubicBezTo>
                  <a:pt x="1319" y="481"/>
                  <a:pt x="1319" y="481"/>
                  <a:pt x="1319" y="480"/>
                </a:cubicBezTo>
                <a:cubicBezTo>
                  <a:pt x="1319" y="480"/>
                  <a:pt x="1319" y="480"/>
                  <a:pt x="1320" y="480"/>
                </a:cubicBezTo>
                <a:cubicBezTo>
                  <a:pt x="1320" y="480"/>
                  <a:pt x="1320" y="480"/>
                  <a:pt x="1322" y="480"/>
                </a:cubicBezTo>
                <a:cubicBezTo>
                  <a:pt x="1322" y="480"/>
                  <a:pt x="1322" y="480"/>
                  <a:pt x="1323" y="480"/>
                </a:cubicBezTo>
                <a:cubicBezTo>
                  <a:pt x="1323" y="480"/>
                  <a:pt x="1323" y="480"/>
                  <a:pt x="1324" y="480"/>
                </a:cubicBezTo>
                <a:cubicBezTo>
                  <a:pt x="1324" y="480"/>
                  <a:pt x="1324" y="480"/>
                  <a:pt x="1325" y="479"/>
                </a:cubicBezTo>
                <a:cubicBezTo>
                  <a:pt x="1325" y="479"/>
                  <a:pt x="1325" y="479"/>
                  <a:pt x="1324" y="479"/>
                </a:cubicBezTo>
                <a:cubicBezTo>
                  <a:pt x="1324" y="479"/>
                  <a:pt x="1324" y="479"/>
                  <a:pt x="1323" y="479"/>
                </a:cubicBezTo>
                <a:cubicBezTo>
                  <a:pt x="1323" y="479"/>
                  <a:pt x="1323" y="479"/>
                  <a:pt x="1322" y="478"/>
                </a:cubicBezTo>
                <a:cubicBezTo>
                  <a:pt x="1322" y="478"/>
                  <a:pt x="1322" y="478"/>
                  <a:pt x="1321" y="478"/>
                </a:cubicBezTo>
                <a:cubicBezTo>
                  <a:pt x="1321" y="478"/>
                  <a:pt x="1321" y="478"/>
                  <a:pt x="1321" y="479"/>
                </a:cubicBezTo>
                <a:cubicBezTo>
                  <a:pt x="1321" y="479"/>
                  <a:pt x="1321" y="479"/>
                  <a:pt x="1320" y="479"/>
                </a:cubicBezTo>
                <a:cubicBezTo>
                  <a:pt x="1320" y="479"/>
                  <a:pt x="1320" y="479"/>
                  <a:pt x="1319" y="479"/>
                </a:cubicBezTo>
                <a:cubicBezTo>
                  <a:pt x="1319" y="479"/>
                  <a:pt x="1319" y="479"/>
                  <a:pt x="1319" y="478"/>
                </a:cubicBezTo>
                <a:cubicBezTo>
                  <a:pt x="1319" y="478"/>
                  <a:pt x="1319" y="478"/>
                  <a:pt x="1317" y="480"/>
                </a:cubicBezTo>
                <a:cubicBezTo>
                  <a:pt x="1317" y="480"/>
                  <a:pt x="1317" y="480"/>
                  <a:pt x="1316" y="480"/>
                </a:cubicBezTo>
                <a:cubicBezTo>
                  <a:pt x="1316" y="480"/>
                  <a:pt x="1316" y="480"/>
                  <a:pt x="1315" y="481"/>
                </a:cubicBezTo>
                <a:cubicBezTo>
                  <a:pt x="1315" y="481"/>
                  <a:pt x="1315" y="481"/>
                  <a:pt x="1315" y="482"/>
                </a:cubicBezTo>
                <a:cubicBezTo>
                  <a:pt x="1315" y="482"/>
                  <a:pt x="1315" y="482"/>
                  <a:pt x="1314" y="484"/>
                </a:cubicBezTo>
                <a:cubicBezTo>
                  <a:pt x="1314" y="484"/>
                  <a:pt x="1314" y="484"/>
                  <a:pt x="1313" y="484"/>
                </a:cubicBezTo>
                <a:cubicBezTo>
                  <a:pt x="1313" y="484"/>
                  <a:pt x="1313" y="484"/>
                  <a:pt x="1313" y="485"/>
                </a:cubicBezTo>
                <a:cubicBezTo>
                  <a:pt x="1313" y="485"/>
                  <a:pt x="1313" y="485"/>
                  <a:pt x="1311" y="488"/>
                </a:cubicBezTo>
                <a:cubicBezTo>
                  <a:pt x="1311" y="488"/>
                  <a:pt x="1311" y="488"/>
                  <a:pt x="1310" y="488"/>
                </a:cubicBezTo>
                <a:cubicBezTo>
                  <a:pt x="1310" y="488"/>
                  <a:pt x="1310" y="488"/>
                  <a:pt x="1309" y="488"/>
                </a:cubicBezTo>
                <a:cubicBezTo>
                  <a:pt x="1309" y="488"/>
                  <a:pt x="1309" y="488"/>
                  <a:pt x="1310" y="489"/>
                </a:cubicBezTo>
                <a:cubicBezTo>
                  <a:pt x="1310" y="489"/>
                  <a:pt x="1310" y="489"/>
                  <a:pt x="1310" y="490"/>
                </a:cubicBezTo>
                <a:cubicBezTo>
                  <a:pt x="1310" y="490"/>
                  <a:pt x="1310" y="490"/>
                  <a:pt x="1309" y="491"/>
                </a:cubicBezTo>
                <a:cubicBezTo>
                  <a:pt x="1309" y="491"/>
                  <a:pt x="1309" y="491"/>
                  <a:pt x="1310" y="491"/>
                </a:cubicBezTo>
                <a:cubicBezTo>
                  <a:pt x="1310" y="491"/>
                  <a:pt x="1310" y="491"/>
                  <a:pt x="1310" y="492"/>
                </a:cubicBezTo>
                <a:cubicBezTo>
                  <a:pt x="1310" y="492"/>
                  <a:pt x="1310" y="492"/>
                  <a:pt x="1309" y="494"/>
                </a:cubicBezTo>
                <a:cubicBezTo>
                  <a:pt x="1309" y="494"/>
                  <a:pt x="1309" y="494"/>
                  <a:pt x="1308" y="494"/>
                </a:cubicBezTo>
                <a:cubicBezTo>
                  <a:pt x="1308" y="494"/>
                  <a:pt x="1308" y="494"/>
                  <a:pt x="1305" y="494"/>
                </a:cubicBezTo>
                <a:cubicBezTo>
                  <a:pt x="1305" y="494"/>
                  <a:pt x="1305" y="494"/>
                  <a:pt x="1305" y="496"/>
                </a:cubicBezTo>
                <a:cubicBezTo>
                  <a:pt x="1305" y="496"/>
                  <a:pt x="1305" y="496"/>
                  <a:pt x="1304" y="497"/>
                </a:cubicBezTo>
                <a:cubicBezTo>
                  <a:pt x="1304" y="497"/>
                  <a:pt x="1304" y="497"/>
                  <a:pt x="1305" y="498"/>
                </a:cubicBezTo>
                <a:cubicBezTo>
                  <a:pt x="1305" y="498"/>
                  <a:pt x="1305" y="498"/>
                  <a:pt x="1305" y="499"/>
                </a:cubicBezTo>
                <a:cubicBezTo>
                  <a:pt x="1305" y="499"/>
                  <a:pt x="1305" y="499"/>
                  <a:pt x="1304" y="500"/>
                </a:cubicBezTo>
                <a:cubicBezTo>
                  <a:pt x="1304" y="500"/>
                  <a:pt x="1304" y="500"/>
                  <a:pt x="1305" y="502"/>
                </a:cubicBezTo>
                <a:cubicBezTo>
                  <a:pt x="1305" y="502"/>
                  <a:pt x="1305" y="502"/>
                  <a:pt x="1304" y="505"/>
                </a:cubicBezTo>
                <a:cubicBezTo>
                  <a:pt x="1304" y="505"/>
                  <a:pt x="1304" y="505"/>
                  <a:pt x="1302" y="505"/>
                </a:cubicBezTo>
                <a:cubicBezTo>
                  <a:pt x="1302" y="505"/>
                  <a:pt x="1302" y="505"/>
                  <a:pt x="1301" y="507"/>
                </a:cubicBezTo>
                <a:cubicBezTo>
                  <a:pt x="1301" y="507"/>
                  <a:pt x="1301" y="507"/>
                  <a:pt x="1301" y="510"/>
                </a:cubicBezTo>
                <a:cubicBezTo>
                  <a:pt x="1301" y="510"/>
                  <a:pt x="1301" y="510"/>
                  <a:pt x="1301" y="511"/>
                </a:cubicBezTo>
                <a:cubicBezTo>
                  <a:pt x="1301" y="511"/>
                  <a:pt x="1301" y="511"/>
                  <a:pt x="1299" y="512"/>
                </a:cubicBezTo>
                <a:cubicBezTo>
                  <a:pt x="1299" y="512"/>
                  <a:pt x="1299" y="512"/>
                  <a:pt x="1299" y="513"/>
                </a:cubicBezTo>
                <a:cubicBezTo>
                  <a:pt x="1299" y="513"/>
                  <a:pt x="1299" y="513"/>
                  <a:pt x="1300" y="513"/>
                </a:cubicBezTo>
                <a:cubicBezTo>
                  <a:pt x="1300" y="513"/>
                  <a:pt x="1300" y="513"/>
                  <a:pt x="1301" y="515"/>
                </a:cubicBezTo>
                <a:cubicBezTo>
                  <a:pt x="1301" y="515"/>
                  <a:pt x="1301" y="515"/>
                  <a:pt x="1302" y="516"/>
                </a:cubicBezTo>
                <a:cubicBezTo>
                  <a:pt x="1302" y="516"/>
                  <a:pt x="1302" y="516"/>
                  <a:pt x="1302" y="519"/>
                </a:cubicBezTo>
                <a:cubicBezTo>
                  <a:pt x="1302" y="519"/>
                  <a:pt x="1302" y="519"/>
                  <a:pt x="1304" y="520"/>
                </a:cubicBezTo>
                <a:cubicBezTo>
                  <a:pt x="1304" y="520"/>
                  <a:pt x="1304" y="520"/>
                  <a:pt x="1306" y="520"/>
                </a:cubicBezTo>
                <a:cubicBezTo>
                  <a:pt x="1306" y="520"/>
                  <a:pt x="1306" y="520"/>
                  <a:pt x="1307" y="522"/>
                </a:cubicBezTo>
                <a:cubicBezTo>
                  <a:pt x="1307" y="522"/>
                  <a:pt x="1307" y="522"/>
                  <a:pt x="1308" y="523"/>
                </a:cubicBezTo>
                <a:cubicBezTo>
                  <a:pt x="1308" y="523"/>
                  <a:pt x="1308" y="523"/>
                  <a:pt x="1307" y="525"/>
                </a:cubicBezTo>
                <a:cubicBezTo>
                  <a:pt x="1307" y="525"/>
                  <a:pt x="1307" y="525"/>
                  <a:pt x="1306" y="524"/>
                </a:cubicBezTo>
                <a:cubicBezTo>
                  <a:pt x="1306" y="524"/>
                  <a:pt x="1306" y="524"/>
                  <a:pt x="1305" y="524"/>
                </a:cubicBezTo>
                <a:cubicBezTo>
                  <a:pt x="1305" y="524"/>
                  <a:pt x="1305" y="524"/>
                  <a:pt x="1303" y="524"/>
                </a:cubicBezTo>
                <a:cubicBezTo>
                  <a:pt x="1303" y="524"/>
                  <a:pt x="1303" y="524"/>
                  <a:pt x="1301" y="524"/>
                </a:cubicBezTo>
                <a:cubicBezTo>
                  <a:pt x="1301" y="524"/>
                  <a:pt x="1301" y="524"/>
                  <a:pt x="1300" y="525"/>
                </a:cubicBezTo>
                <a:cubicBezTo>
                  <a:pt x="1300" y="525"/>
                  <a:pt x="1300" y="525"/>
                  <a:pt x="1299" y="527"/>
                </a:cubicBezTo>
                <a:cubicBezTo>
                  <a:pt x="1299" y="527"/>
                  <a:pt x="1299" y="527"/>
                  <a:pt x="1296" y="528"/>
                </a:cubicBezTo>
                <a:cubicBezTo>
                  <a:pt x="1296" y="528"/>
                  <a:pt x="1296" y="528"/>
                  <a:pt x="1293" y="531"/>
                </a:cubicBezTo>
                <a:cubicBezTo>
                  <a:pt x="1293" y="531"/>
                  <a:pt x="1293" y="531"/>
                  <a:pt x="1293" y="530"/>
                </a:cubicBezTo>
                <a:cubicBezTo>
                  <a:pt x="1293" y="530"/>
                  <a:pt x="1293" y="530"/>
                  <a:pt x="1293" y="528"/>
                </a:cubicBezTo>
                <a:cubicBezTo>
                  <a:pt x="1293" y="528"/>
                  <a:pt x="1293" y="528"/>
                  <a:pt x="1294" y="528"/>
                </a:cubicBezTo>
                <a:cubicBezTo>
                  <a:pt x="1294" y="528"/>
                  <a:pt x="1294" y="528"/>
                  <a:pt x="1295" y="527"/>
                </a:cubicBezTo>
                <a:cubicBezTo>
                  <a:pt x="1295" y="527"/>
                  <a:pt x="1295" y="527"/>
                  <a:pt x="1294" y="527"/>
                </a:cubicBezTo>
                <a:cubicBezTo>
                  <a:pt x="1294" y="527"/>
                  <a:pt x="1294" y="527"/>
                  <a:pt x="1293" y="527"/>
                </a:cubicBezTo>
                <a:cubicBezTo>
                  <a:pt x="1293" y="527"/>
                  <a:pt x="1293" y="527"/>
                  <a:pt x="1292" y="526"/>
                </a:cubicBezTo>
                <a:cubicBezTo>
                  <a:pt x="1292" y="526"/>
                  <a:pt x="1292" y="526"/>
                  <a:pt x="1291" y="525"/>
                </a:cubicBezTo>
                <a:cubicBezTo>
                  <a:pt x="1291" y="525"/>
                  <a:pt x="1291" y="525"/>
                  <a:pt x="1289" y="525"/>
                </a:cubicBezTo>
                <a:cubicBezTo>
                  <a:pt x="1289" y="525"/>
                  <a:pt x="1289" y="525"/>
                  <a:pt x="1287" y="525"/>
                </a:cubicBezTo>
                <a:cubicBezTo>
                  <a:pt x="1287" y="525"/>
                  <a:pt x="1287" y="525"/>
                  <a:pt x="1286" y="524"/>
                </a:cubicBezTo>
                <a:cubicBezTo>
                  <a:pt x="1286" y="524"/>
                  <a:pt x="1286" y="524"/>
                  <a:pt x="1285" y="524"/>
                </a:cubicBezTo>
                <a:cubicBezTo>
                  <a:pt x="1285" y="524"/>
                  <a:pt x="1285" y="524"/>
                  <a:pt x="1284" y="526"/>
                </a:cubicBezTo>
                <a:cubicBezTo>
                  <a:pt x="1284" y="527"/>
                  <a:pt x="1284" y="527"/>
                  <a:pt x="1284" y="527"/>
                </a:cubicBezTo>
                <a:cubicBezTo>
                  <a:pt x="1283" y="528"/>
                  <a:pt x="1283" y="528"/>
                  <a:pt x="1283" y="528"/>
                </a:cubicBezTo>
                <a:cubicBezTo>
                  <a:pt x="1283" y="527"/>
                  <a:pt x="1283" y="527"/>
                  <a:pt x="1283" y="527"/>
                </a:cubicBezTo>
                <a:cubicBezTo>
                  <a:pt x="1282" y="527"/>
                  <a:pt x="1282" y="527"/>
                  <a:pt x="1282" y="527"/>
                </a:cubicBezTo>
                <a:cubicBezTo>
                  <a:pt x="1283" y="526"/>
                  <a:pt x="1283" y="526"/>
                  <a:pt x="1283" y="526"/>
                </a:cubicBezTo>
                <a:cubicBezTo>
                  <a:pt x="1283" y="526"/>
                  <a:pt x="1283" y="526"/>
                  <a:pt x="1282" y="524"/>
                </a:cubicBezTo>
                <a:cubicBezTo>
                  <a:pt x="1282" y="524"/>
                  <a:pt x="1282" y="524"/>
                  <a:pt x="1281" y="525"/>
                </a:cubicBezTo>
                <a:cubicBezTo>
                  <a:pt x="1281" y="525"/>
                  <a:pt x="1281" y="525"/>
                  <a:pt x="1280" y="526"/>
                </a:cubicBezTo>
                <a:cubicBezTo>
                  <a:pt x="1280" y="526"/>
                  <a:pt x="1280" y="526"/>
                  <a:pt x="1279" y="527"/>
                </a:cubicBezTo>
                <a:cubicBezTo>
                  <a:pt x="1279" y="527"/>
                  <a:pt x="1279" y="527"/>
                  <a:pt x="1278" y="527"/>
                </a:cubicBezTo>
                <a:cubicBezTo>
                  <a:pt x="1278" y="527"/>
                  <a:pt x="1278" y="527"/>
                  <a:pt x="1277" y="527"/>
                </a:cubicBezTo>
                <a:cubicBezTo>
                  <a:pt x="1277" y="527"/>
                  <a:pt x="1277" y="527"/>
                  <a:pt x="1279" y="529"/>
                </a:cubicBezTo>
                <a:cubicBezTo>
                  <a:pt x="1279" y="529"/>
                  <a:pt x="1279" y="529"/>
                  <a:pt x="1280" y="529"/>
                </a:cubicBezTo>
                <a:cubicBezTo>
                  <a:pt x="1280" y="529"/>
                  <a:pt x="1280" y="529"/>
                  <a:pt x="1281" y="530"/>
                </a:cubicBezTo>
                <a:cubicBezTo>
                  <a:pt x="1281" y="530"/>
                  <a:pt x="1281" y="530"/>
                  <a:pt x="1281" y="531"/>
                </a:cubicBezTo>
                <a:cubicBezTo>
                  <a:pt x="1281" y="531"/>
                  <a:pt x="1281" y="531"/>
                  <a:pt x="1280" y="530"/>
                </a:cubicBezTo>
                <a:cubicBezTo>
                  <a:pt x="1280" y="530"/>
                  <a:pt x="1280" y="530"/>
                  <a:pt x="1278" y="530"/>
                </a:cubicBezTo>
                <a:cubicBezTo>
                  <a:pt x="1278" y="530"/>
                  <a:pt x="1278" y="530"/>
                  <a:pt x="1279" y="531"/>
                </a:cubicBezTo>
                <a:cubicBezTo>
                  <a:pt x="1279" y="531"/>
                  <a:pt x="1279" y="531"/>
                  <a:pt x="1279" y="532"/>
                </a:cubicBezTo>
                <a:cubicBezTo>
                  <a:pt x="1279" y="532"/>
                  <a:pt x="1279" y="532"/>
                  <a:pt x="1278" y="532"/>
                </a:cubicBezTo>
                <a:cubicBezTo>
                  <a:pt x="1278" y="532"/>
                  <a:pt x="1278" y="532"/>
                  <a:pt x="1277" y="531"/>
                </a:cubicBezTo>
                <a:cubicBezTo>
                  <a:pt x="1277" y="531"/>
                  <a:pt x="1277" y="531"/>
                  <a:pt x="1276" y="530"/>
                </a:cubicBezTo>
                <a:cubicBezTo>
                  <a:pt x="1276" y="530"/>
                  <a:pt x="1276" y="530"/>
                  <a:pt x="1276" y="531"/>
                </a:cubicBezTo>
                <a:cubicBezTo>
                  <a:pt x="1276" y="531"/>
                  <a:pt x="1276" y="531"/>
                  <a:pt x="1276" y="532"/>
                </a:cubicBezTo>
                <a:cubicBezTo>
                  <a:pt x="1276" y="532"/>
                  <a:pt x="1276" y="532"/>
                  <a:pt x="1277" y="533"/>
                </a:cubicBezTo>
                <a:cubicBezTo>
                  <a:pt x="1277" y="533"/>
                  <a:pt x="1277" y="533"/>
                  <a:pt x="1276" y="533"/>
                </a:cubicBezTo>
                <a:cubicBezTo>
                  <a:pt x="1276" y="533"/>
                  <a:pt x="1276" y="533"/>
                  <a:pt x="1275" y="532"/>
                </a:cubicBezTo>
                <a:cubicBezTo>
                  <a:pt x="1275" y="532"/>
                  <a:pt x="1275" y="532"/>
                  <a:pt x="1274" y="530"/>
                </a:cubicBezTo>
                <a:cubicBezTo>
                  <a:pt x="1274" y="530"/>
                  <a:pt x="1274" y="530"/>
                  <a:pt x="1272" y="529"/>
                </a:cubicBezTo>
                <a:cubicBezTo>
                  <a:pt x="1272" y="529"/>
                  <a:pt x="1272" y="529"/>
                  <a:pt x="1273" y="529"/>
                </a:cubicBezTo>
                <a:cubicBezTo>
                  <a:pt x="1273" y="529"/>
                  <a:pt x="1273" y="529"/>
                  <a:pt x="1273" y="527"/>
                </a:cubicBezTo>
                <a:cubicBezTo>
                  <a:pt x="1273" y="527"/>
                  <a:pt x="1273" y="527"/>
                  <a:pt x="1271" y="528"/>
                </a:cubicBezTo>
                <a:cubicBezTo>
                  <a:pt x="1271" y="528"/>
                  <a:pt x="1271" y="528"/>
                  <a:pt x="1270" y="529"/>
                </a:cubicBezTo>
                <a:cubicBezTo>
                  <a:pt x="1270" y="529"/>
                  <a:pt x="1270" y="529"/>
                  <a:pt x="1271" y="531"/>
                </a:cubicBezTo>
                <a:cubicBezTo>
                  <a:pt x="1271" y="531"/>
                  <a:pt x="1271" y="531"/>
                  <a:pt x="1270" y="532"/>
                </a:cubicBezTo>
                <a:cubicBezTo>
                  <a:pt x="1270" y="532"/>
                  <a:pt x="1270" y="532"/>
                  <a:pt x="1272" y="533"/>
                </a:cubicBezTo>
                <a:cubicBezTo>
                  <a:pt x="1272" y="533"/>
                  <a:pt x="1272" y="533"/>
                  <a:pt x="1272" y="534"/>
                </a:cubicBezTo>
                <a:cubicBezTo>
                  <a:pt x="1272" y="534"/>
                  <a:pt x="1272" y="534"/>
                  <a:pt x="1273" y="535"/>
                </a:cubicBezTo>
                <a:cubicBezTo>
                  <a:pt x="1273" y="535"/>
                  <a:pt x="1273" y="535"/>
                  <a:pt x="1275" y="537"/>
                </a:cubicBezTo>
                <a:cubicBezTo>
                  <a:pt x="1275" y="537"/>
                  <a:pt x="1275" y="537"/>
                  <a:pt x="1275" y="538"/>
                </a:cubicBezTo>
                <a:cubicBezTo>
                  <a:pt x="1275" y="538"/>
                  <a:pt x="1275" y="538"/>
                  <a:pt x="1274" y="538"/>
                </a:cubicBezTo>
                <a:cubicBezTo>
                  <a:pt x="1274" y="538"/>
                  <a:pt x="1274" y="538"/>
                  <a:pt x="1273" y="537"/>
                </a:cubicBezTo>
                <a:cubicBezTo>
                  <a:pt x="1273" y="537"/>
                  <a:pt x="1273" y="537"/>
                  <a:pt x="1273" y="538"/>
                </a:cubicBezTo>
                <a:cubicBezTo>
                  <a:pt x="1273" y="538"/>
                  <a:pt x="1273" y="538"/>
                  <a:pt x="1272" y="539"/>
                </a:cubicBezTo>
                <a:cubicBezTo>
                  <a:pt x="1272" y="539"/>
                  <a:pt x="1272" y="539"/>
                  <a:pt x="1273" y="539"/>
                </a:cubicBezTo>
                <a:cubicBezTo>
                  <a:pt x="1273" y="539"/>
                  <a:pt x="1273" y="539"/>
                  <a:pt x="1273" y="540"/>
                </a:cubicBezTo>
                <a:cubicBezTo>
                  <a:pt x="1273" y="540"/>
                  <a:pt x="1273" y="540"/>
                  <a:pt x="1273" y="541"/>
                </a:cubicBezTo>
                <a:cubicBezTo>
                  <a:pt x="1273" y="541"/>
                  <a:pt x="1273" y="541"/>
                  <a:pt x="1271" y="541"/>
                </a:cubicBezTo>
                <a:cubicBezTo>
                  <a:pt x="1271" y="541"/>
                  <a:pt x="1271" y="541"/>
                  <a:pt x="1273" y="542"/>
                </a:cubicBezTo>
                <a:cubicBezTo>
                  <a:pt x="1273" y="542"/>
                  <a:pt x="1273" y="542"/>
                  <a:pt x="1274" y="542"/>
                </a:cubicBezTo>
                <a:cubicBezTo>
                  <a:pt x="1274" y="542"/>
                  <a:pt x="1274" y="542"/>
                  <a:pt x="1274" y="543"/>
                </a:cubicBezTo>
                <a:cubicBezTo>
                  <a:pt x="1274" y="543"/>
                  <a:pt x="1274" y="543"/>
                  <a:pt x="1275" y="543"/>
                </a:cubicBezTo>
                <a:cubicBezTo>
                  <a:pt x="1275" y="543"/>
                  <a:pt x="1275" y="543"/>
                  <a:pt x="1276" y="544"/>
                </a:cubicBezTo>
                <a:cubicBezTo>
                  <a:pt x="1276" y="544"/>
                  <a:pt x="1276" y="544"/>
                  <a:pt x="1279" y="546"/>
                </a:cubicBezTo>
                <a:cubicBezTo>
                  <a:pt x="1279" y="546"/>
                  <a:pt x="1279" y="546"/>
                  <a:pt x="1280" y="546"/>
                </a:cubicBezTo>
                <a:cubicBezTo>
                  <a:pt x="1280" y="546"/>
                  <a:pt x="1280" y="546"/>
                  <a:pt x="1280" y="548"/>
                </a:cubicBezTo>
                <a:cubicBezTo>
                  <a:pt x="1280" y="548"/>
                  <a:pt x="1280" y="548"/>
                  <a:pt x="1281" y="549"/>
                </a:cubicBezTo>
                <a:cubicBezTo>
                  <a:pt x="1281" y="549"/>
                  <a:pt x="1281" y="549"/>
                  <a:pt x="1280" y="550"/>
                </a:cubicBezTo>
                <a:cubicBezTo>
                  <a:pt x="1280" y="550"/>
                  <a:pt x="1280" y="550"/>
                  <a:pt x="1279" y="550"/>
                </a:cubicBezTo>
                <a:cubicBezTo>
                  <a:pt x="1279" y="550"/>
                  <a:pt x="1279" y="550"/>
                  <a:pt x="1279" y="549"/>
                </a:cubicBezTo>
                <a:cubicBezTo>
                  <a:pt x="1279" y="549"/>
                  <a:pt x="1279" y="549"/>
                  <a:pt x="1277" y="548"/>
                </a:cubicBezTo>
                <a:cubicBezTo>
                  <a:pt x="1277" y="548"/>
                  <a:pt x="1277" y="548"/>
                  <a:pt x="1276" y="549"/>
                </a:cubicBezTo>
                <a:cubicBezTo>
                  <a:pt x="1276" y="549"/>
                  <a:pt x="1276" y="549"/>
                  <a:pt x="1275" y="549"/>
                </a:cubicBezTo>
                <a:cubicBezTo>
                  <a:pt x="1275" y="549"/>
                  <a:pt x="1275" y="549"/>
                  <a:pt x="1274" y="549"/>
                </a:cubicBezTo>
                <a:cubicBezTo>
                  <a:pt x="1274" y="549"/>
                  <a:pt x="1274" y="549"/>
                  <a:pt x="1275" y="550"/>
                </a:cubicBezTo>
                <a:cubicBezTo>
                  <a:pt x="1275" y="550"/>
                  <a:pt x="1275" y="550"/>
                  <a:pt x="1275" y="551"/>
                </a:cubicBezTo>
                <a:cubicBezTo>
                  <a:pt x="1275" y="551"/>
                  <a:pt x="1275" y="551"/>
                  <a:pt x="1276" y="552"/>
                </a:cubicBezTo>
                <a:cubicBezTo>
                  <a:pt x="1276" y="552"/>
                  <a:pt x="1276" y="552"/>
                  <a:pt x="1277" y="552"/>
                </a:cubicBezTo>
                <a:cubicBezTo>
                  <a:pt x="1277" y="552"/>
                  <a:pt x="1277" y="552"/>
                  <a:pt x="1278" y="553"/>
                </a:cubicBezTo>
                <a:cubicBezTo>
                  <a:pt x="1278" y="553"/>
                  <a:pt x="1278" y="553"/>
                  <a:pt x="1276" y="553"/>
                </a:cubicBezTo>
                <a:cubicBezTo>
                  <a:pt x="1276" y="553"/>
                  <a:pt x="1276" y="553"/>
                  <a:pt x="1275" y="553"/>
                </a:cubicBezTo>
                <a:cubicBezTo>
                  <a:pt x="1275" y="553"/>
                  <a:pt x="1275" y="553"/>
                  <a:pt x="1275" y="552"/>
                </a:cubicBezTo>
                <a:cubicBezTo>
                  <a:pt x="1275" y="552"/>
                  <a:pt x="1275" y="552"/>
                  <a:pt x="1274" y="552"/>
                </a:cubicBezTo>
                <a:cubicBezTo>
                  <a:pt x="1274" y="552"/>
                  <a:pt x="1274" y="552"/>
                  <a:pt x="1273" y="552"/>
                </a:cubicBezTo>
                <a:cubicBezTo>
                  <a:pt x="1273" y="552"/>
                  <a:pt x="1273" y="552"/>
                  <a:pt x="1274" y="553"/>
                </a:cubicBezTo>
                <a:cubicBezTo>
                  <a:pt x="1274" y="553"/>
                  <a:pt x="1274" y="553"/>
                  <a:pt x="1275" y="555"/>
                </a:cubicBezTo>
                <a:cubicBezTo>
                  <a:pt x="1275" y="555"/>
                  <a:pt x="1275" y="555"/>
                  <a:pt x="1275" y="557"/>
                </a:cubicBezTo>
                <a:cubicBezTo>
                  <a:pt x="1275" y="557"/>
                  <a:pt x="1275" y="557"/>
                  <a:pt x="1275" y="558"/>
                </a:cubicBezTo>
                <a:cubicBezTo>
                  <a:pt x="1275" y="558"/>
                  <a:pt x="1275" y="558"/>
                  <a:pt x="1276" y="559"/>
                </a:cubicBezTo>
                <a:cubicBezTo>
                  <a:pt x="1276" y="559"/>
                  <a:pt x="1276" y="559"/>
                  <a:pt x="1274" y="558"/>
                </a:cubicBezTo>
                <a:cubicBezTo>
                  <a:pt x="1274" y="558"/>
                  <a:pt x="1274" y="558"/>
                  <a:pt x="1274" y="556"/>
                </a:cubicBezTo>
                <a:cubicBezTo>
                  <a:pt x="1274" y="556"/>
                  <a:pt x="1274" y="556"/>
                  <a:pt x="1273" y="556"/>
                </a:cubicBezTo>
                <a:cubicBezTo>
                  <a:pt x="1273" y="556"/>
                  <a:pt x="1273" y="556"/>
                  <a:pt x="1272" y="558"/>
                </a:cubicBezTo>
                <a:cubicBezTo>
                  <a:pt x="1272" y="558"/>
                  <a:pt x="1272" y="558"/>
                  <a:pt x="1271" y="557"/>
                </a:cubicBezTo>
                <a:cubicBezTo>
                  <a:pt x="1271" y="557"/>
                  <a:pt x="1271" y="557"/>
                  <a:pt x="1270" y="556"/>
                </a:cubicBezTo>
                <a:cubicBezTo>
                  <a:pt x="1270" y="556"/>
                  <a:pt x="1270" y="556"/>
                  <a:pt x="1269" y="555"/>
                </a:cubicBezTo>
                <a:cubicBezTo>
                  <a:pt x="1269" y="555"/>
                  <a:pt x="1269" y="555"/>
                  <a:pt x="1269" y="556"/>
                </a:cubicBezTo>
                <a:cubicBezTo>
                  <a:pt x="1269" y="556"/>
                  <a:pt x="1269" y="556"/>
                  <a:pt x="1269" y="557"/>
                </a:cubicBezTo>
                <a:cubicBezTo>
                  <a:pt x="1269" y="557"/>
                  <a:pt x="1269" y="557"/>
                  <a:pt x="1268" y="556"/>
                </a:cubicBezTo>
                <a:cubicBezTo>
                  <a:pt x="1268" y="556"/>
                  <a:pt x="1268" y="556"/>
                  <a:pt x="1267" y="555"/>
                </a:cubicBezTo>
                <a:cubicBezTo>
                  <a:pt x="1267" y="555"/>
                  <a:pt x="1267" y="555"/>
                  <a:pt x="1267" y="554"/>
                </a:cubicBezTo>
                <a:cubicBezTo>
                  <a:pt x="1267" y="554"/>
                  <a:pt x="1267" y="554"/>
                  <a:pt x="1267" y="553"/>
                </a:cubicBezTo>
                <a:cubicBezTo>
                  <a:pt x="1267" y="553"/>
                  <a:pt x="1267" y="553"/>
                  <a:pt x="1267" y="552"/>
                </a:cubicBezTo>
                <a:cubicBezTo>
                  <a:pt x="1267" y="552"/>
                  <a:pt x="1267" y="552"/>
                  <a:pt x="1266" y="551"/>
                </a:cubicBezTo>
                <a:cubicBezTo>
                  <a:pt x="1266" y="551"/>
                  <a:pt x="1266" y="551"/>
                  <a:pt x="1264" y="550"/>
                </a:cubicBezTo>
                <a:cubicBezTo>
                  <a:pt x="1264" y="550"/>
                  <a:pt x="1264" y="550"/>
                  <a:pt x="1263" y="549"/>
                </a:cubicBezTo>
                <a:cubicBezTo>
                  <a:pt x="1263" y="549"/>
                  <a:pt x="1263" y="549"/>
                  <a:pt x="1263" y="548"/>
                </a:cubicBezTo>
                <a:cubicBezTo>
                  <a:pt x="1263" y="548"/>
                  <a:pt x="1263" y="548"/>
                  <a:pt x="1264" y="548"/>
                </a:cubicBezTo>
                <a:cubicBezTo>
                  <a:pt x="1264" y="548"/>
                  <a:pt x="1264" y="548"/>
                  <a:pt x="1265" y="546"/>
                </a:cubicBezTo>
                <a:cubicBezTo>
                  <a:pt x="1265" y="546"/>
                  <a:pt x="1265" y="546"/>
                  <a:pt x="1266" y="547"/>
                </a:cubicBezTo>
                <a:cubicBezTo>
                  <a:pt x="1266" y="547"/>
                  <a:pt x="1266" y="547"/>
                  <a:pt x="1267" y="546"/>
                </a:cubicBezTo>
                <a:cubicBezTo>
                  <a:pt x="1267" y="546"/>
                  <a:pt x="1267" y="546"/>
                  <a:pt x="1268" y="546"/>
                </a:cubicBezTo>
                <a:cubicBezTo>
                  <a:pt x="1268" y="546"/>
                  <a:pt x="1268" y="546"/>
                  <a:pt x="1271" y="548"/>
                </a:cubicBezTo>
                <a:cubicBezTo>
                  <a:pt x="1271" y="548"/>
                  <a:pt x="1271" y="548"/>
                  <a:pt x="1272" y="548"/>
                </a:cubicBezTo>
                <a:cubicBezTo>
                  <a:pt x="1272" y="548"/>
                  <a:pt x="1272" y="548"/>
                  <a:pt x="1273" y="549"/>
                </a:cubicBezTo>
                <a:cubicBezTo>
                  <a:pt x="1273" y="549"/>
                  <a:pt x="1273" y="549"/>
                  <a:pt x="1273" y="548"/>
                </a:cubicBezTo>
                <a:cubicBezTo>
                  <a:pt x="1273" y="548"/>
                  <a:pt x="1273" y="548"/>
                  <a:pt x="1274" y="547"/>
                </a:cubicBezTo>
                <a:cubicBezTo>
                  <a:pt x="1274" y="547"/>
                  <a:pt x="1274" y="547"/>
                  <a:pt x="1273" y="547"/>
                </a:cubicBezTo>
                <a:cubicBezTo>
                  <a:pt x="1273" y="547"/>
                  <a:pt x="1273" y="547"/>
                  <a:pt x="1272" y="546"/>
                </a:cubicBezTo>
                <a:cubicBezTo>
                  <a:pt x="1272" y="546"/>
                  <a:pt x="1272" y="546"/>
                  <a:pt x="1271" y="546"/>
                </a:cubicBezTo>
                <a:cubicBezTo>
                  <a:pt x="1271" y="546"/>
                  <a:pt x="1271" y="546"/>
                  <a:pt x="1270" y="546"/>
                </a:cubicBezTo>
                <a:cubicBezTo>
                  <a:pt x="1270" y="546"/>
                  <a:pt x="1270" y="546"/>
                  <a:pt x="1269" y="545"/>
                </a:cubicBezTo>
                <a:cubicBezTo>
                  <a:pt x="1269" y="545"/>
                  <a:pt x="1269" y="545"/>
                  <a:pt x="1268" y="545"/>
                </a:cubicBezTo>
                <a:cubicBezTo>
                  <a:pt x="1268" y="545"/>
                  <a:pt x="1268" y="545"/>
                  <a:pt x="1267" y="546"/>
                </a:cubicBezTo>
                <a:cubicBezTo>
                  <a:pt x="1267" y="546"/>
                  <a:pt x="1267" y="546"/>
                  <a:pt x="1266" y="546"/>
                </a:cubicBezTo>
                <a:cubicBezTo>
                  <a:pt x="1266" y="546"/>
                  <a:pt x="1266" y="546"/>
                  <a:pt x="1265" y="544"/>
                </a:cubicBezTo>
                <a:cubicBezTo>
                  <a:pt x="1265" y="544"/>
                  <a:pt x="1265" y="544"/>
                  <a:pt x="1264" y="546"/>
                </a:cubicBezTo>
                <a:cubicBezTo>
                  <a:pt x="1264" y="546"/>
                  <a:pt x="1264" y="546"/>
                  <a:pt x="1263" y="545"/>
                </a:cubicBezTo>
                <a:cubicBezTo>
                  <a:pt x="1263" y="545"/>
                  <a:pt x="1263" y="545"/>
                  <a:pt x="1262" y="544"/>
                </a:cubicBezTo>
                <a:cubicBezTo>
                  <a:pt x="1262" y="544"/>
                  <a:pt x="1262" y="544"/>
                  <a:pt x="1261" y="541"/>
                </a:cubicBezTo>
                <a:cubicBezTo>
                  <a:pt x="1261" y="541"/>
                  <a:pt x="1261" y="541"/>
                  <a:pt x="1260" y="541"/>
                </a:cubicBezTo>
                <a:cubicBezTo>
                  <a:pt x="1260" y="541"/>
                  <a:pt x="1260" y="541"/>
                  <a:pt x="1259" y="539"/>
                </a:cubicBezTo>
                <a:cubicBezTo>
                  <a:pt x="1259" y="539"/>
                  <a:pt x="1259" y="539"/>
                  <a:pt x="1257" y="537"/>
                </a:cubicBezTo>
                <a:cubicBezTo>
                  <a:pt x="1257" y="537"/>
                  <a:pt x="1257" y="537"/>
                  <a:pt x="1257" y="535"/>
                </a:cubicBezTo>
                <a:cubicBezTo>
                  <a:pt x="1257" y="535"/>
                  <a:pt x="1257" y="535"/>
                  <a:pt x="1256" y="535"/>
                </a:cubicBezTo>
                <a:cubicBezTo>
                  <a:pt x="1256" y="535"/>
                  <a:pt x="1256" y="535"/>
                  <a:pt x="1255" y="534"/>
                </a:cubicBezTo>
                <a:cubicBezTo>
                  <a:pt x="1255" y="534"/>
                  <a:pt x="1255" y="534"/>
                  <a:pt x="1254" y="531"/>
                </a:cubicBezTo>
                <a:cubicBezTo>
                  <a:pt x="1254" y="531"/>
                  <a:pt x="1254" y="531"/>
                  <a:pt x="1252" y="531"/>
                </a:cubicBezTo>
                <a:cubicBezTo>
                  <a:pt x="1252" y="531"/>
                  <a:pt x="1252" y="531"/>
                  <a:pt x="1251" y="530"/>
                </a:cubicBezTo>
                <a:cubicBezTo>
                  <a:pt x="1251" y="530"/>
                  <a:pt x="1251" y="530"/>
                  <a:pt x="1252" y="529"/>
                </a:cubicBezTo>
                <a:cubicBezTo>
                  <a:pt x="1252" y="529"/>
                  <a:pt x="1252" y="529"/>
                  <a:pt x="1251" y="528"/>
                </a:cubicBezTo>
                <a:cubicBezTo>
                  <a:pt x="1251" y="528"/>
                  <a:pt x="1251" y="528"/>
                  <a:pt x="1251" y="526"/>
                </a:cubicBezTo>
                <a:cubicBezTo>
                  <a:pt x="1251" y="526"/>
                  <a:pt x="1251" y="526"/>
                  <a:pt x="1252" y="525"/>
                </a:cubicBezTo>
                <a:cubicBezTo>
                  <a:pt x="1252" y="525"/>
                  <a:pt x="1252" y="525"/>
                  <a:pt x="1251" y="523"/>
                </a:cubicBezTo>
                <a:cubicBezTo>
                  <a:pt x="1251" y="523"/>
                  <a:pt x="1251" y="523"/>
                  <a:pt x="1251" y="520"/>
                </a:cubicBezTo>
                <a:cubicBezTo>
                  <a:pt x="1251" y="520"/>
                  <a:pt x="1251" y="520"/>
                  <a:pt x="1252" y="520"/>
                </a:cubicBezTo>
                <a:cubicBezTo>
                  <a:pt x="1252" y="520"/>
                  <a:pt x="1252" y="520"/>
                  <a:pt x="1252" y="519"/>
                </a:cubicBezTo>
                <a:cubicBezTo>
                  <a:pt x="1252" y="519"/>
                  <a:pt x="1252" y="519"/>
                  <a:pt x="1250" y="518"/>
                </a:cubicBezTo>
                <a:cubicBezTo>
                  <a:pt x="1250" y="518"/>
                  <a:pt x="1250" y="518"/>
                  <a:pt x="1249" y="517"/>
                </a:cubicBezTo>
                <a:cubicBezTo>
                  <a:pt x="1249" y="517"/>
                  <a:pt x="1249" y="517"/>
                  <a:pt x="1246" y="514"/>
                </a:cubicBezTo>
                <a:cubicBezTo>
                  <a:pt x="1246" y="514"/>
                  <a:pt x="1246" y="514"/>
                  <a:pt x="1245" y="513"/>
                </a:cubicBezTo>
                <a:cubicBezTo>
                  <a:pt x="1245" y="513"/>
                  <a:pt x="1245" y="513"/>
                  <a:pt x="1245" y="512"/>
                </a:cubicBezTo>
                <a:cubicBezTo>
                  <a:pt x="1245" y="512"/>
                  <a:pt x="1245" y="512"/>
                  <a:pt x="1243" y="511"/>
                </a:cubicBezTo>
                <a:cubicBezTo>
                  <a:pt x="1243" y="511"/>
                  <a:pt x="1243" y="511"/>
                  <a:pt x="1240" y="511"/>
                </a:cubicBezTo>
                <a:cubicBezTo>
                  <a:pt x="1240" y="511"/>
                  <a:pt x="1240" y="511"/>
                  <a:pt x="1240" y="510"/>
                </a:cubicBezTo>
                <a:cubicBezTo>
                  <a:pt x="1240" y="510"/>
                  <a:pt x="1240" y="510"/>
                  <a:pt x="1237" y="507"/>
                </a:cubicBezTo>
                <a:cubicBezTo>
                  <a:pt x="1237" y="507"/>
                  <a:pt x="1237" y="507"/>
                  <a:pt x="1235" y="506"/>
                </a:cubicBezTo>
                <a:cubicBezTo>
                  <a:pt x="1235" y="506"/>
                  <a:pt x="1235" y="506"/>
                  <a:pt x="1232" y="506"/>
                </a:cubicBezTo>
                <a:cubicBezTo>
                  <a:pt x="1232" y="506"/>
                  <a:pt x="1232" y="506"/>
                  <a:pt x="1231" y="506"/>
                </a:cubicBezTo>
                <a:cubicBezTo>
                  <a:pt x="1231" y="506"/>
                  <a:pt x="1231" y="506"/>
                  <a:pt x="1230" y="505"/>
                </a:cubicBezTo>
                <a:cubicBezTo>
                  <a:pt x="1230" y="505"/>
                  <a:pt x="1230" y="505"/>
                  <a:pt x="1230" y="504"/>
                </a:cubicBezTo>
                <a:cubicBezTo>
                  <a:pt x="1230" y="504"/>
                  <a:pt x="1230" y="504"/>
                  <a:pt x="1229" y="504"/>
                </a:cubicBezTo>
                <a:cubicBezTo>
                  <a:pt x="1229" y="504"/>
                  <a:pt x="1229" y="504"/>
                  <a:pt x="1227" y="502"/>
                </a:cubicBezTo>
                <a:cubicBezTo>
                  <a:pt x="1227" y="502"/>
                  <a:pt x="1227" y="502"/>
                  <a:pt x="1226" y="502"/>
                </a:cubicBezTo>
                <a:cubicBezTo>
                  <a:pt x="1226" y="502"/>
                  <a:pt x="1226" y="502"/>
                  <a:pt x="1225" y="501"/>
                </a:cubicBezTo>
                <a:cubicBezTo>
                  <a:pt x="1225" y="501"/>
                  <a:pt x="1225" y="501"/>
                  <a:pt x="1226" y="500"/>
                </a:cubicBezTo>
                <a:cubicBezTo>
                  <a:pt x="1226" y="500"/>
                  <a:pt x="1226" y="500"/>
                  <a:pt x="1227" y="500"/>
                </a:cubicBezTo>
                <a:cubicBezTo>
                  <a:pt x="1227" y="500"/>
                  <a:pt x="1227" y="500"/>
                  <a:pt x="1228" y="500"/>
                </a:cubicBezTo>
                <a:cubicBezTo>
                  <a:pt x="1228" y="500"/>
                  <a:pt x="1228" y="500"/>
                  <a:pt x="1227" y="499"/>
                </a:cubicBezTo>
                <a:cubicBezTo>
                  <a:pt x="1227" y="499"/>
                  <a:pt x="1227" y="499"/>
                  <a:pt x="1226" y="499"/>
                </a:cubicBezTo>
                <a:cubicBezTo>
                  <a:pt x="1226" y="499"/>
                  <a:pt x="1226" y="499"/>
                  <a:pt x="1224" y="497"/>
                </a:cubicBezTo>
                <a:cubicBezTo>
                  <a:pt x="1224" y="497"/>
                  <a:pt x="1224" y="497"/>
                  <a:pt x="1223" y="496"/>
                </a:cubicBezTo>
                <a:cubicBezTo>
                  <a:pt x="1223" y="496"/>
                  <a:pt x="1223" y="496"/>
                  <a:pt x="1223" y="494"/>
                </a:cubicBezTo>
                <a:cubicBezTo>
                  <a:pt x="1223" y="494"/>
                  <a:pt x="1223" y="494"/>
                  <a:pt x="1222" y="493"/>
                </a:cubicBezTo>
                <a:cubicBezTo>
                  <a:pt x="1222" y="493"/>
                  <a:pt x="1222" y="493"/>
                  <a:pt x="1221" y="492"/>
                </a:cubicBezTo>
                <a:cubicBezTo>
                  <a:pt x="1221" y="492"/>
                  <a:pt x="1221" y="492"/>
                  <a:pt x="1220" y="492"/>
                </a:cubicBezTo>
                <a:cubicBezTo>
                  <a:pt x="1220" y="492"/>
                  <a:pt x="1220" y="492"/>
                  <a:pt x="1219" y="493"/>
                </a:cubicBezTo>
                <a:cubicBezTo>
                  <a:pt x="1219" y="493"/>
                  <a:pt x="1219" y="493"/>
                  <a:pt x="1219" y="494"/>
                </a:cubicBezTo>
                <a:cubicBezTo>
                  <a:pt x="1219" y="494"/>
                  <a:pt x="1219" y="494"/>
                  <a:pt x="1217" y="496"/>
                </a:cubicBezTo>
                <a:cubicBezTo>
                  <a:pt x="1217" y="496"/>
                  <a:pt x="1217" y="496"/>
                  <a:pt x="1215" y="494"/>
                </a:cubicBezTo>
                <a:cubicBezTo>
                  <a:pt x="1215" y="494"/>
                  <a:pt x="1215" y="494"/>
                  <a:pt x="1215" y="492"/>
                </a:cubicBezTo>
                <a:cubicBezTo>
                  <a:pt x="1215" y="492"/>
                  <a:pt x="1215" y="492"/>
                  <a:pt x="1215" y="490"/>
                </a:cubicBezTo>
                <a:cubicBezTo>
                  <a:pt x="1215" y="490"/>
                  <a:pt x="1215" y="490"/>
                  <a:pt x="1216" y="490"/>
                </a:cubicBezTo>
                <a:cubicBezTo>
                  <a:pt x="1216" y="490"/>
                  <a:pt x="1216" y="490"/>
                  <a:pt x="1216" y="489"/>
                </a:cubicBezTo>
                <a:cubicBezTo>
                  <a:pt x="1216" y="489"/>
                  <a:pt x="1216" y="489"/>
                  <a:pt x="1215" y="489"/>
                </a:cubicBezTo>
                <a:cubicBezTo>
                  <a:pt x="1215" y="489"/>
                  <a:pt x="1215" y="489"/>
                  <a:pt x="1213" y="488"/>
                </a:cubicBezTo>
                <a:cubicBezTo>
                  <a:pt x="1213" y="488"/>
                  <a:pt x="1213" y="488"/>
                  <a:pt x="1212" y="489"/>
                </a:cubicBezTo>
                <a:cubicBezTo>
                  <a:pt x="1212" y="489"/>
                  <a:pt x="1212" y="489"/>
                  <a:pt x="1212" y="490"/>
                </a:cubicBezTo>
                <a:cubicBezTo>
                  <a:pt x="1212" y="490"/>
                  <a:pt x="1212" y="490"/>
                  <a:pt x="1210" y="490"/>
                </a:cubicBezTo>
                <a:cubicBezTo>
                  <a:pt x="1210" y="490"/>
                  <a:pt x="1210" y="490"/>
                  <a:pt x="1209" y="491"/>
                </a:cubicBezTo>
                <a:cubicBezTo>
                  <a:pt x="1209" y="491"/>
                  <a:pt x="1209" y="491"/>
                  <a:pt x="1208" y="491"/>
                </a:cubicBezTo>
                <a:cubicBezTo>
                  <a:pt x="1208" y="491"/>
                  <a:pt x="1208" y="491"/>
                  <a:pt x="1207" y="492"/>
                </a:cubicBezTo>
                <a:cubicBezTo>
                  <a:pt x="1207" y="492"/>
                  <a:pt x="1207" y="492"/>
                  <a:pt x="1208" y="493"/>
                </a:cubicBezTo>
                <a:cubicBezTo>
                  <a:pt x="1208" y="493"/>
                  <a:pt x="1208" y="493"/>
                  <a:pt x="1209" y="494"/>
                </a:cubicBezTo>
                <a:cubicBezTo>
                  <a:pt x="1209" y="494"/>
                  <a:pt x="1209" y="494"/>
                  <a:pt x="1208" y="496"/>
                </a:cubicBezTo>
                <a:cubicBezTo>
                  <a:pt x="1208" y="496"/>
                  <a:pt x="1208" y="496"/>
                  <a:pt x="1207" y="496"/>
                </a:cubicBezTo>
                <a:cubicBezTo>
                  <a:pt x="1207" y="496"/>
                  <a:pt x="1207" y="496"/>
                  <a:pt x="1208" y="498"/>
                </a:cubicBezTo>
                <a:cubicBezTo>
                  <a:pt x="1208" y="498"/>
                  <a:pt x="1208" y="498"/>
                  <a:pt x="1208" y="500"/>
                </a:cubicBezTo>
                <a:cubicBezTo>
                  <a:pt x="1208" y="500"/>
                  <a:pt x="1208" y="500"/>
                  <a:pt x="1209" y="501"/>
                </a:cubicBezTo>
                <a:cubicBezTo>
                  <a:pt x="1209" y="501"/>
                  <a:pt x="1209" y="501"/>
                  <a:pt x="1211" y="502"/>
                </a:cubicBezTo>
                <a:cubicBezTo>
                  <a:pt x="1211" y="502"/>
                  <a:pt x="1211" y="502"/>
                  <a:pt x="1213" y="503"/>
                </a:cubicBezTo>
                <a:cubicBezTo>
                  <a:pt x="1213" y="503"/>
                  <a:pt x="1213" y="503"/>
                  <a:pt x="1214" y="504"/>
                </a:cubicBezTo>
                <a:cubicBezTo>
                  <a:pt x="1214" y="504"/>
                  <a:pt x="1214" y="504"/>
                  <a:pt x="1218" y="508"/>
                </a:cubicBezTo>
                <a:cubicBezTo>
                  <a:pt x="1218" y="508"/>
                  <a:pt x="1218" y="508"/>
                  <a:pt x="1218" y="509"/>
                </a:cubicBezTo>
                <a:cubicBezTo>
                  <a:pt x="1218" y="509"/>
                  <a:pt x="1218" y="509"/>
                  <a:pt x="1218" y="511"/>
                </a:cubicBezTo>
                <a:cubicBezTo>
                  <a:pt x="1218" y="511"/>
                  <a:pt x="1218" y="511"/>
                  <a:pt x="1219" y="512"/>
                </a:cubicBezTo>
                <a:cubicBezTo>
                  <a:pt x="1219" y="512"/>
                  <a:pt x="1219" y="512"/>
                  <a:pt x="1220" y="513"/>
                </a:cubicBezTo>
                <a:cubicBezTo>
                  <a:pt x="1220" y="513"/>
                  <a:pt x="1220" y="513"/>
                  <a:pt x="1221" y="515"/>
                </a:cubicBezTo>
                <a:cubicBezTo>
                  <a:pt x="1221" y="515"/>
                  <a:pt x="1221" y="515"/>
                  <a:pt x="1223" y="516"/>
                </a:cubicBezTo>
                <a:cubicBezTo>
                  <a:pt x="1223" y="516"/>
                  <a:pt x="1223" y="516"/>
                  <a:pt x="1224" y="517"/>
                </a:cubicBezTo>
                <a:cubicBezTo>
                  <a:pt x="1224" y="517"/>
                  <a:pt x="1224" y="517"/>
                  <a:pt x="1225" y="517"/>
                </a:cubicBezTo>
                <a:cubicBezTo>
                  <a:pt x="1225" y="517"/>
                  <a:pt x="1225" y="517"/>
                  <a:pt x="1226" y="518"/>
                </a:cubicBezTo>
                <a:cubicBezTo>
                  <a:pt x="1226" y="518"/>
                  <a:pt x="1226" y="518"/>
                  <a:pt x="1228" y="518"/>
                </a:cubicBezTo>
                <a:cubicBezTo>
                  <a:pt x="1228" y="518"/>
                  <a:pt x="1228" y="518"/>
                  <a:pt x="1229" y="518"/>
                </a:cubicBezTo>
                <a:cubicBezTo>
                  <a:pt x="1229" y="518"/>
                  <a:pt x="1229" y="518"/>
                  <a:pt x="1231" y="518"/>
                </a:cubicBezTo>
                <a:cubicBezTo>
                  <a:pt x="1231" y="518"/>
                  <a:pt x="1231" y="518"/>
                  <a:pt x="1232" y="518"/>
                </a:cubicBezTo>
                <a:cubicBezTo>
                  <a:pt x="1232" y="518"/>
                  <a:pt x="1232" y="518"/>
                  <a:pt x="1232" y="519"/>
                </a:cubicBezTo>
                <a:cubicBezTo>
                  <a:pt x="1232" y="519"/>
                  <a:pt x="1232" y="519"/>
                  <a:pt x="1230" y="520"/>
                </a:cubicBezTo>
                <a:cubicBezTo>
                  <a:pt x="1230" y="520"/>
                  <a:pt x="1230" y="520"/>
                  <a:pt x="1230" y="521"/>
                </a:cubicBezTo>
                <a:cubicBezTo>
                  <a:pt x="1230" y="521"/>
                  <a:pt x="1230" y="521"/>
                  <a:pt x="1231" y="522"/>
                </a:cubicBezTo>
                <a:cubicBezTo>
                  <a:pt x="1231" y="522"/>
                  <a:pt x="1231" y="522"/>
                  <a:pt x="1232" y="522"/>
                </a:cubicBezTo>
                <a:cubicBezTo>
                  <a:pt x="1232" y="522"/>
                  <a:pt x="1232" y="522"/>
                  <a:pt x="1234" y="522"/>
                </a:cubicBezTo>
                <a:cubicBezTo>
                  <a:pt x="1234" y="522"/>
                  <a:pt x="1234" y="522"/>
                  <a:pt x="1239" y="525"/>
                </a:cubicBezTo>
                <a:cubicBezTo>
                  <a:pt x="1239" y="525"/>
                  <a:pt x="1239" y="525"/>
                  <a:pt x="1241" y="526"/>
                </a:cubicBezTo>
                <a:cubicBezTo>
                  <a:pt x="1241" y="526"/>
                  <a:pt x="1241" y="526"/>
                  <a:pt x="1243" y="528"/>
                </a:cubicBezTo>
                <a:cubicBezTo>
                  <a:pt x="1243" y="528"/>
                  <a:pt x="1243" y="528"/>
                  <a:pt x="1245" y="528"/>
                </a:cubicBezTo>
                <a:cubicBezTo>
                  <a:pt x="1245" y="528"/>
                  <a:pt x="1245" y="528"/>
                  <a:pt x="1246" y="529"/>
                </a:cubicBezTo>
                <a:cubicBezTo>
                  <a:pt x="1246" y="529"/>
                  <a:pt x="1246" y="529"/>
                  <a:pt x="1246" y="530"/>
                </a:cubicBezTo>
                <a:cubicBezTo>
                  <a:pt x="1246" y="530"/>
                  <a:pt x="1246" y="530"/>
                  <a:pt x="1246" y="531"/>
                </a:cubicBezTo>
                <a:cubicBezTo>
                  <a:pt x="1246" y="531"/>
                  <a:pt x="1246" y="531"/>
                  <a:pt x="1245" y="532"/>
                </a:cubicBezTo>
                <a:cubicBezTo>
                  <a:pt x="1245" y="532"/>
                  <a:pt x="1245" y="532"/>
                  <a:pt x="1246" y="533"/>
                </a:cubicBezTo>
                <a:cubicBezTo>
                  <a:pt x="1246" y="533"/>
                  <a:pt x="1246" y="533"/>
                  <a:pt x="1245" y="533"/>
                </a:cubicBezTo>
                <a:cubicBezTo>
                  <a:pt x="1245" y="533"/>
                  <a:pt x="1245" y="533"/>
                  <a:pt x="1245" y="534"/>
                </a:cubicBezTo>
                <a:cubicBezTo>
                  <a:pt x="1245" y="534"/>
                  <a:pt x="1245" y="534"/>
                  <a:pt x="1244" y="533"/>
                </a:cubicBezTo>
                <a:cubicBezTo>
                  <a:pt x="1244" y="533"/>
                  <a:pt x="1244" y="533"/>
                  <a:pt x="1243" y="532"/>
                </a:cubicBezTo>
                <a:cubicBezTo>
                  <a:pt x="1243" y="532"/>
                  <a:pt x="1243" y="532"/>
                  <a:pt x="1243" y="531"/>
                </a:cubicBezTo>
                <a:cubicBezTo>
                  <a:pt x="1243" y="531"/>
                  <a:pt x="1243" y="531"/>
                  <a:pt x="1243" y="530"/>
                </a:cubicBezTo>
                <a:cubicBezTo>
                  <a:pt x="1243" y="530"/>
                  <a:pt x="1243" y="530"/>
                  <a:pt x="1242" y="530"/>
                </a:cubicBezTo>
                <a:cubicBezTo>
                  <a:pt x="1242" y="530"/>
                  <a:pt x="1242" y="530"/>
                  <a:pt x="1240" y="530"/>
                </a:cubicBezTo>
                <a:cubicBezTo>
                  <a:pt x="1240" y="530"/>
                  <a:pt x="1240" y="530"/>
                  <a:pt x="1240" y="529"/>
                </a:cubicBezTo>
                <a:cubicBezTo>
                  <a:pt x="1240" y="529"/>
                  <a:pt x="1240" y="529"/>
                  <a:pt x="1238" y="529"/>
                </a:cubicBezTo>
                <a:cubicBezTo>
                  <a:pt x="1238" y="529"/>
                  <a:pt x="1238" y="529"/>
                  <a:pt x="1237" y="529"/>
                </a:cubicBezTo>
                <a:cubicBezTo>
                  <a:pt x="1237" y="529"/>
                  <a:pt x="1237" y="529"/>
                  <a:pt x="1237" y="531"/>
                </a:cubicBezTo>
                <a:cubicBezTo>
                  <a:pt x="1237" y="531"/>
                  <a:pt x="1237" y="531"/>
                  <a:pt x="1236" y="531"/>
                </a:cubicBezTo>
                <a:cubicBezTo>
                  <a:pt x="1236" y="531"/>
                  <a:pt x="1236" y="531"/>
                  <a:pt x="1236" y="532"/>
                </a:cubicBezTo>
                <a:cubicBezTo>
                  <a:pt x="1236" y="532"/>
                  <a:pt x="1236" y="532"/>
                  <a:pt x="1236" y="533"/>
                </a:cubicBezTo>
                <a:cubicBezTo>
                  <a:pt x="1236" y="533"/>
                  <a:pt x="1236" y="533"/>
                  <a:pt x="1235" y="534"/>
                </a:cubicBezTo>
                <a:cubicBezTo>
                  <a:pt x="1235" y="534"/>
                  <a:pt x="1235" y="534"/>
                  <a:pt x="1235" y="535"/>
                </a:cubicBezTo>
                <a:cubicBezTo>
                  <a:pt x="1235" y="535"/>
                  <a:pt x="1235" y="535"/>
                  <a:pt x="1236" y="535"/>
                </a:cubicBezTo>
                <a:cubicBezTo>
                  <a:pt x="1236" y="535"/>
                  <a:pt x="1236" y="535"/>
                  <a:pt x="1238" y="537"/>
                </a:cubicBezTo>
                <a:cubicBezTo>
                  <a:pt x="1238" y="537"/>
                  <a:pt x="1238" y="537"/>
                  <a:pt x="1238" y="538"/>
                </a:cubicBezTo>
                <a:cubicBezTo>
                  <a:pt x="1238" y="538"/>
                  <a:pt x="1238" y="538"/>
                  <a:pt x="1238" y="539"/>
                </a:cubicBezTo>
                <a:cubicBezTo>
                  <a:pt x="1238" y="539"/>
                  <a:pt x="1238" y="539"/>
                  <a:pt x="1239" y="540"/>
                </a:cubicBezTo>
                <a:cubicBezTo>
                  <a:pt x="1239" y="540"/>
                  <a:pt x="1239" y="540"/>
                  <a:pt x="1238" y="541"/>
                </a:cubicBezTo>
                <a:cubicBezTo>
                  <a:pt x="1238" y="541"/>
                  <a:pt x="1238" y="541"/>
                  <a:pt x="1237" y="541"/>
                </a:cubicBezTo>
                <a:cubicBezTo>
                  <a:pt x="1237" y="541"/>
                  <a:pt x="1237" y="541"/>
                  <a:pt x="1236" y="542"/>
                </a:cubicBezTo>
                <a:cubicBezTo>
                  <a:pt x="1236" y="542"/>
                  <a:pt x="1236" y="542"/>
                  <a:pt x="1236" y="545"/>
                </a:cubicBezTo>
                <a:cubicBezTo>
                  <a:pt x="1236" y="545"/>
                  <a:pt x="1236" y="545"/>
                  <a:pt x="1234" y="546"/>
                </a:cubicBezTo>
                <a:cubicBezTo>
                  <a:pt x="1234" y="546"/>
                  <a:pt x="1234" y="546"/>
                  <a:pt x="1234" y="548"/>
                </a:cubicBezTo>
                <a:cubicBezTo>
                  <a:pt x="1234" y="548"/>
                  <a:pt x="1234" y="548"/>
                  <a:pt x="1233" y="549"/>
                </a:cubicBezTo>
                <a:cubicBezTo>
                  <a:pt x="1233" y="549"/>
                  <a:pt x="1233" y="549"/>
                  <a:pt x="1231" y="549"/>
                </a:cubicBezTo>
                <a:cubicBezTo>
                  <a:pt x="1231" y="549"/>
                  <a:pt x="1231" y="549"/>
                  <a:pt x="1230" y="548"/>
                </a:cubicBezTo>
                <a:cubicBezTo>
                  <a:pt x="1230" y="548"/>
                  <a:pt x="1230" y="548"/>
                  <a:pt x="1230" y="547"/>
                </a:cubicBezTo>
                <a:cubicBezTo>
                  <a:pt x="1230" y="547"/>
                  <a:pt x="1230" y="547"/>
                  <a:pt x="1230" y="546"/>
                </a:cubicBezTo>
                <a:cubicBezTo>
                  <a:pt x="1230" y="546"/>
                  <a:pt x="1230" y="546"/>
                  <a:pt x="1231" y="546"/>
                </a:cubicBezTo>
                <a:cubicBezTo>
                  <a:pt x="1231" y="546"/>
                  <a:pt x="1231" y="546"/>
                  <a:pt x="1232" y="545"/>
                </a:cubicBezTo>
                <a:cubicBezTo>
                  <a:pt x="1232" y="545"/>
                  <a:pt x="1232" y="545"/>
                  <a:pt x="1232" y="544"/>
                </a:cubicBezTo>
                <a:cubicBezTo>
                  <a:pt x="1232" y="544"/>
                  <a:pt x="1232" y="544"/>
                  <a:pt x="1232" y="543"/>
                </a:cubicBezTo>
                <a:cubicBezTo>
                  <a:pt x="1232" y="543"/>
                  <a:pt x="1232" y="543"/>
                  <a:pt x="1232" y="542"/>
                </a:cubicBezTo>
                <a:cubicBezTo>
                  <a:pt x="1232" y="542"/>
                  <a:pt x="1232" y="542"/>
                  <a:pt x="1233" y="542"/>
                </a:cubicBezTo>
                <a:cubicBezTo>
                  <a:pt x="1233" y="542"/>
                  <a:pt x="1233" y="542"/>
                  <a:pt x="1233" y="540"/>
                </a:cubicBezTo>
                <a:cubicBezTo>
                  <a:pt x="1233" y="540"/>
                  <a:pt x="1233" y="540"/>
                  <a:pt x="1232" y="539"/>
                </a:cubicBezTo>
                <a:cubicBezTo>
                  <a:pt x="1232" y="539"/>
                  <a:pt x="1232" y="539"/>
                  <a:pt x="1232" y="537"/>
                </a:cubicBezTo>
                <a:cubicBezTo>
                  <a:pt x="1232" y="537"/>
                  <a:pt x="1232" y="537"/>
                  <a:pt x="1231" y="536"/>
                </a:cubicBezTo>
                <a:cubicBezTo>
                  <a:pt x="1231" y="536"/>
                  <a:pt x="1231" y="536"/>
                  <a:pt x="1231" y="534"/>
                </a:cubicBezTo>
                <a:cubicBezTo>
                  <a:pt x="1231" y="534"/>
                  <a:pt x="1231" y="534"/>
                  <a:pt x="1230" y="532"/>
                </a:cubicBezTo>
                <a:cubicBezTo>
                  <a:pt x="1230" y="532"/>
                  <a:pt x="1230" y="532"/>
                  <a:pt x="1229" y="532"/>
                </a:cubicBezTo>
                <a:cubicBezTo>
                  <a:pt x="1229" y="532"/>
                  <a:pt x="1229" y="532"/>
                  <a:pt x="1227" y="532"/>
                </a:cubicBezTo>
                <a:cubicBezTo>
                  <a:pt x="1227" y="532"/>
                  <a:pt x="1227" y="532"/>
                  <a:pt x="1227" y="531"/>
                </a:cubicBezTo>
                <a:cubicBezTo>
                  <a:pt x="1227" y="531"/>
                  <a:pt x="1227" y="531"/>
                  <a:pt x="1225" y="531"/>
                </a:cubicBezTo>
                <a:cubicBezTo>
                  <a:pt x="1225" y="531"/>
                  <a:pt x="1225" y="531"/>
                  <a:pt x="1225" y="530"/>
                </a:cubicBezTo>
                <a:cubicBezTo>
                  <a:pt x="1225" y="530"/>
                  <a:pt x="1225" y="530"/>
                  <a:pt x="1225" y="528"/>
                </a:cubicBezTo>
                <a:cubicBezTo>
                  <a:pt x="1225" y="528"/>
                  <a:pt x="1225" y="528"/>
                  <a:pt x="1224" y="527"/>
                </a:cubicBezTo>
                <a:cubicBezTo>
                  <a:pt x="1224" y="527"/>
                  <a:pt x="1224" y="527"/>
                  <a:pt x="1223" y="527"/>
                </a:cubicBezTo>
                <a:cubicBezTo>
                  <a:pt x="1223" y="527"/>
                  <a:pt x="1223" y="527"/>
                  <a:pt x="1222" y="527"/>
                </a:cubicBezTo>
                <a:cubicBezTo>
                  <a:pt x="1222" y="527"/>
                  <a:pt x="1222" y="527"/>
                  <a:pt x="1222" y="526"/>
                </a:cubicBezTo>
                <a:cubicBezTo>
                  <a:pt x="1222" y="526"/>
                  <a:pt x="1222" y="526"/>
                  <a:pt x="1221" y="526"/>
                </a:cubicBezTo>
                <a:cubicBezTo>
                  <a:pt x="1221" y="526"/>
                  <a:pt x="1221" y="526"/>
                  <a:pt x="1220" y="526"/>
                </a:cubicBezTo>
                <a:cubicBezTo>
                  <a:pt x="1220" y="526"/>
                  <a:pt x="1220" y="526"/>
                  <a:pt x="1218" y="523"/>
                </a:cubicBezTo>
                <a:cubicBezTo>
                  <a:pt x="1218" y="523"/>
                  <a:pt x="1218" y="523"/>
                  <a:pt x="1217" y="523"/>
                </a:cubicBezTo>
                <a:cubicBezTo>
                  <a:pt x="1217" y="523"/>
                  <a:pt x="1217" y="523"/>
                  <a:pt x="1216" y="523"/>
                </a:cubicBezTo>
                <a:cubicBezTo>
                  <a:pt x="1216" y="523"/>
                  <a:pt x="1216" y="523"/>
                  <a:pt x="1215" y="524"/>
                </a:cubicBezTo>
                <a:cubicBezTo>
                  <a:pt x="1215" y="524"/>
                  <a:pt x="1215" y="524"/>
                  <a:pt x="1214" y="524"/>
                </a:cubicBezTo>
                <a:cubicBezTo>
                  <a:pt x="1214" y="524"/>
                  <a:pt x="1214" y="524"/>
                  <a:pt x="1214" y="522"/>
                </a:cubicBezTo>
                <a:cubicBezTo>
                  <a:pt x="1214" y="522"/>
                  <a:pt x="1214" y="522"/>
                  <a:pt x="1213" y="522"/>
                </a:cubicBezTo>
                <a:cubicBezTo>
                  <a:pt x="1213" y="522"/>
                  <a:pt x="1213" y="522"/>
                  <a:pt x="1211" y="522"/>
                </a:cubicBezTo>
                <a:cubicBezTo>
                  <a:pt x="1211" y="522"/>
                  <a:pt x="1211" y="522"/>
                  <a:pt x="1209" y="520"/>
                </a:cubicBezTo>
                <a:cubicBezTo>
                  <a:pt x="1209" y="520"/>
                  <a:pt x="1209" y="520"/>
                  <a:pt x="1206" y="516"/>
                </a:cubicBezTo>
                <a:cubicBezTo>
                  <a:pt x="1206" y="516"/>
                  <a:pt x="1206" y="516"/>
                  <a:pt x="1205" y="515"/>
                </a:cubicBezTo>
                <a:cubicBezTo>
                  <a:pt x="1205" y="515"/>
                  <a:pt x="1205" y="515"/>
                  <a:pt x="1204" y="514"/>
                </a:cubicBezTo>
                <a:cubicBezTo>
                  <a:pt x="1204" y="514"/>
                  <a:pt x="1204" y="514"/>
                  <a:pt x="1202" y="514"/>
                </a:cubicBezTo>
                <a:cubicBezTo>
                  <a:pt x="1202" y="514"/>
                  <a:pt x="1202" y="514"/>
                  <a:pt x="1202" y="512"/>
                </a:cubicBezTo>
                <a:cubicBezTo>
                  <a:pt x="1202" y="512"/>
                  <a:pt x="1202" y="512"/>
                  <a:pt x="1200" y="511"/>
                </a:cubicBezTo>
                <a:cubicBezTo>
                  <a:pt x="1200" y="511"/>
                  <a:pt x="1200" y="511"/>
                  <a:pt x="1199" y="510"/>
                </a:cubicBezTo>
                <a:cubicBezTo>
                  <a:pt x="1199" y="510"/>
                  <a:pt x="1199" y="510"/>
                  <a:pt x="1198" y="509"/>
                </a:cubicBezTo>
                <a:cubicBezTo>
                  <a:pt x="1198" y="509"/>
                  <a:pt x="1198" y="509"/>
                  <a:pt x="1198" y="507"/>
                </a:cubicBezTo>
                <a:cubicBezTo>
                  <a:pt x="1198" y="507"/>
                  <a:pt x="1198" y="507"/>
                  <a:pt x="1197" y="507"/>
                </a:cubicBezTo>
                <a:cubicBezTo>
                  <a:pt x="1197" y="507"/>
                  <a:pt x="1197" y="507"/>
                  <a:pt x="1197" y="505"/>
                </a:cubicBezTo>
                <a:cubicBezTo>
                  <a:pt x="1197" y="505"/>
                  <a:pt x="1197" y="505"/>
                  <a:pt x="1196" y="504"/>
                </a:cubicBezTo>
                <a:cubicBezTo>
                  <a:pt x="1196" y="504"/>
                  <a:pt x="1196" y="504"/>
                  <a:pt x="1195" y="503"/>
                </a:cubicBezTo>
                <a:cubicBezTo>
                  <a:pt x="1195" y="503"/>
                  <a:pt x="1195" y="503"/>
                  <a:pt x="1195" y="502"/>
                </a:cubicBezTo>
                <a:cubicBezTo>
                  <a:pt x="1195" y="502"/>
                  <a:pt x="1195" y="502"/>
                  <a:pt x="1195" y="501"/>
                </a:cubicBezTo>
                <a:cubicBezTo>
                  <a:pt x="1195" y="501"/>
                  <a:pt x="1195" y="501"/>
                  <a:pt x="1193" y="500"/>
                </a:cubicBezTo>
                <a:cubicBezTo>
                  <a:pt x="1193" y="500"/>
                  <a:pt x="1193" y="500"/>
                  <a:pt x="1191" y="500"/>
                </a:cubicBezTo>
                <a:cubicBezTo>
                  <a:pt x="1191" y="500"/>
                  <a:pt x="1191" y="500"/>
                  <a:pt x="1187" y="499"/>
                </a:cubicBezTo>
                <a:cubicBezTo>
                  <a:pt x="1187" y="499"/>
                  <a:pt x="1187" y="499"/>
                  <a:pt x="1184" y="500"/>
                </a:cubicBezTo>
                <a:cubicBezTo>
                  <a:pt x="1184" y="500"/>
                  <a:pt x="1184" y="500"/>
                  <a:pt x="1184" y="501"/>
                </a:cubicBezTo>
                <a:cubicBezTo>
                  <a:pt x="1184" y="501"/>
                  <a:pt x="1184" y="501"/>
                  <a:pt x="1183" y="503"/>
                </a:cubicBezTo>
                <a:cubicBezTo>
                  <a:pt x="1183" y="503"/>
                  <a:pt x="1183" y="503"/>
                  <a:pt x="1180" y="503"/>
                </a:cubicBezTo>
                <a:cubicBezTo>
                  <a:pt x="1180" y="503"/>
                  <a:pt x="1180" y="503"/>
                  <a:pt x="1176" y="506"/>
                </a:cubicBezTo>
                <a:cubicBezTo>
                  <a:pt x="1176" y="506"/>
                  <a:pt x="1176" y="506"/>
                  <a:pt x="1175" y="508"/>
                </a:cubicBezTo>
                <a:cubicBezTo>
                  <a:pt x="1175" y="508"/>
                  <a:pt x="1175" y="508"/>
                  <a:pt x="1174" y="509"/>
                </a:cubicBezTo>
                <a:cubicBezTo>
                  <a:pt x="1174" y="509"/>
                  <a:pt x="1174" y="509"/>
                  <a:pt x="1171" y="509"/>
                </a:cubicBezTo>
                <a:cubicBezTo>
                  <a:pt x="1171" y="509"/>
                  <a:pt x="1171" y="509"/>
                  <a:pt x="1170" y="508"/>
                </a:cubicBezTo>
                <a:cubicBezTo>
                  <a:pt x="1170" y="508"/>
                  <a:pt x="1170" y="508"/>
                  <a:pt x="1166" y="506"/>
                </a:cubicBezTo>
                <a:cubicBezTo>
                  <a:pt x="1166" y="506"/>
                  <a:pt x="1166" y="506"/>
                  <a:pt x="1165" y="506"/>
                </a:cubicBezTo>
                <a:cubicBezTo>
                  <a:pt x="1165" y="506"/>
                  <a:pt x="1165" y="506"/>
                  <a:pt x="1164" y="507"/>
                </a:cubicBezTo>
                <a:cubicBezTo>
                  <a:pt x="1164" y="507"/>
                  <a:pt x="1164" y="507"/>
                  <a:pt x="1163" y="507"/>
                </a:cubicBezTo>
                <a:cubicBezTo>
                  <a:pt x="1163" y="507"/>
                  <a:pt x="1163" y="507"/>
                  <a:pt x="1162" y="506"/>
                </a:cubicBezTo>
                <a:cubicBezTo>
                  <a:pt x="1162" y="506"/>
                  <a:pt x="1162" y="506"/>
                  <a:pt x="1160" y="506"/>
                </a:cubicBezTo>
                <a:cubicBezTo>
                  <a:pt x="1160" y="506"/>
                  <a:pt x="1160" y="506"/>
                  <a:pt x="1159" y="505"/>
                </a:cubicBezTo>
                <a:cubicBezTo>
                  <a:pt x="1159" y="505"/>
                  <a:pt x="1159" y="505"/>
                  <a:pt x="1157" y="507"/>
                </a:cubicBezTo>
                <a:cubicBezTo>
                  <a:pt x="1157" y="507"/>
                  <a:pt x="1157" y="507"/>
                  <a:pt x="1155" y="509"/>
                </a:cubicBezTo>
                <a:cubicBezTo>
                  <a:pt x="1155" y="509"/>
                  <a:pt x="1155" y="509"/>
                  <a:pt x="1155" y="510"/>
                </a:cubicBezTo>
                <a:cubicBezTo>
                  <a:pt x="1155" y="510"/>
                  <a:pt x="1155" y="510"/>
                  <a:pt x="1155" y="512"/>
                </a:cubicBezTo>
                <a:cubicBezTo>
                  <a:pt x="1155" y="512"/>
                  <a:pt x="1155" y="512"/>
                  <a:pt x="1155" y="514"/>
                </a:cubicBezTo>
                <a:cubicBezTo>
                  <a:pt x="1155" y="515"/>
                  <a:pt x="1155" y="515"/>
                  <a:pt x="1155" y="515"/>
                </a:cubicBezTo>
                <a:cubicBezTo>
                  <a:pt x="1154" y="516"/>
                  <a:pt x="1154" y="516"/>
                  <a:pt x="1154" y="516"/>
                </a:cubicBezTo>
                <a:cubicBezTo>
                  <a:pt x="1154" y="518"/>
                  <a:pt x="1154" y="518"/>
                  <a:pt x="1154" y="518"/>
                </a:cubicBezTo>
                <a:cubicBezTo>
                  <a:pt x="1154" y="519"/>
                  <a:pt x="1154" y="519"/>
                  <a:pt x="1154" y="519"/>
                </a:cubicBezTo>
                <a:cubicBezTo>
                  <a:pt x="1154" y="520"/>
                  <a:pt x="1154" y="520"/>
                  <a:pt x="1154" y="520"/>
                </a:cubicBezTo>
                <a:cubicBezTo>
                  <a:pt x="1151" y="522"/>
                  <a:pt x="1151" y="522"/>
                  <a:pt x="1151" y="522"/>
                </a:cubicBezTo>
                <a:cubicBezTo>
                  <a:pt x="1151" y="522"/>
                  <a:pt x="1151" y="522"/>
                  <a:pt x="1150" y="523"/>
                </a:cubicBezTo>
                <a:cubicBezTo>
                  <a:pt x="1150" y="523"/>
                  <a:pt x="1150" y="523"/>
                  <a:pt x="1148" y="524"/>
                </a:cubicBezTo>
                <a:cubicBezTo>
                  <a:pt x="1146" y="524"/>
                  <a:pt x="1146" y="524"/>
                  <a:pt x="1146" y="524"/>
                </a:cubicBezTo>
                <a:cubicBezTo>
                  <a:pt x="1144" y="525"/>
                  <a:pt x="1144" y="525"/>
                  <a:pt x="1144" y="525"/>
                </a:cubicBezTo>
                <a:cubicBezTo>
                  <a:pt x="1143" y="526"/>
                  <a:pt x="1143" y="526"/>
                  <a:pt x="1143" y="526"/>
                </a:cubicBezTo>
                <a:cubicBezTo>
                  <a:pt x="1144" y="526"/>
                  <a:pt x="1144" y="526"/>
                  <a:pt x="1144" y="526"/>
                </a:cubicBezTo>
                <a:cubicBezTo>
                  <a:pt x="1143" y="528"/>
                  <a:pt x="1143" y="528"/>
                  <a:pt x="1143" y="528"/>
                </a:cubicBezTo>
                <a:cubicBezTo>
                  <a:pt x="1142" y="528"/>
                  <a:pt x="1142" y="528"/>
                  <a:pt x="1142" y="528"/>
                </a:cubicBezTo>
                <a:cubicBezTo>
                  <a:pt x="1140" y="531"/>
                  <a:pt x="1140" y="531"/>
                  <a:pt x="1140" y="531"/>
                </a:cubicBezTo>
                <a:cubicBezTo>
                  <a:pt x="1139" y="531"/>
                  <a:pt x="1139" y="531"/>
                  <a:pt x="1139" y="531"/>
                </a:cubicBezTo>
                <a:cubicBezTo>
                  <a:pt x="1136" y="535"/>
                  <a:pt x="1136" y="535"/>
                  <a:pt x="1136" y="535"/>
                </a:cubicBezTo>
                <a:cubicBezTo>
                  <a:pt x="1136" y="536"/>
                  <a:pt x="1136" y="536"/>
                  <a:pt x="1136" y="536"/>
                </a:cubicBezTo>
                <a:cubicBezTo>
                  <a:pt x="1137" y="538"/>
                  <a:pt x="1137" y="538"/>
                  <a:pt x="1137" y="538"/>
                </a:cubicBezTo>
                <a:cubicBezTo>
                  <a:pt x="1137" y="539"/>
                  <a:pt x="1137" y="539"/>
                  <a:pt x="1137" y="539"/>
                </a:cubicBezTo>
                <a:cubicBezTo>
                  <a:pt x="1138" y="540"/>
                  <a:pt x="1138" y="540"/>
                  <a:pt x="1138" y="540"/>
                </a:cubicBezTo>
                <a:cubicBezTo>
                  <a:pt x="1139" y="542"/>
                  <a:pt x="1139" y="542"/>
                  <a:pt x="1139" y="542"/>
                </a:cubicBezTo>
                <a:cubicBezTo>
                  <a:pt x="1138" y="543"/>
                  <a:pt x="1138" y="543"/>
                  <a:pt x="1138" y="543"/>
                </a:cubicBezTo>
                <a:cubicBezTo>
                  <a:pt x="1136" y="544"/>
                  <a:pt x="1136" y="544"/>
                  <a:pt x="1136" y="544"/>
                </a:cubicBezTo>
                <a:cubicBezTo>
                  <a:pt x="1136" y="545"/>
                  <a:pt x="1136" y="545"/>
                  <a:pt x="1136" y="545"/>
                </a:cubicBezTo>
                <a:cubicBezTo>
                  <a:pt x="1134" y="548"/>
                  <a:pt x="1134" y="548"/>
                  <a:pt x="1134" y="548"/>
                </a:cubicBezTo>
                <a:cubicBezTo>
                  <a:pt x="1134" y="550"/>
                  <a:pt x="1134" y="550"/>
                  <a:pt x="1134" y="550"/>
                </a:cubicBezTo>
                <a:cubicBezTo>
                  <a:pt x="1134" y="551"/>
                  <a:pt x="1134" y="551"/>
                  <a:pt x="1134" y="551"/>
                </a:cubicBezTo>
                <a:cubicBezTo>
                  <a:pt x="1132" y="552"/>
                  <a:pt x="1132" y="552"/>
                  <a:pt x="1132" y="552"/>
                </a:cubicBezTo>
                <a:cubicBezTo>
                  <a:pt x="1128" y="553"/>
                  <a:pt x="1128" y="553"/>
                  <a:pt x="1128" y="553"/>
                </a:cubicBezTo>
                <a:cubicBezTo>
                  <a:pt x="1128" y="555"/>
                  <a:pt x="1128" y="555"/>
                  <a:pt x="1128" y="555"/>
                </a:cubicBezTo>
                <a:cubicBezTo>
                  <a:pt x="1126" y="557"/>
                  <a:pt x="1126" y="557"/>
                  <a:pt x="1126" y="557"/>
                </a:cubicBezTo>
                <a:cubicBezTo>
                  <a:pt x="1125" y="556"/>
                  <a:pt x="1125" y="556"/>
                  <a:pt x="1125" y="556"/>
                </a:cubicBezTo>
                <a:cubicBezTo>
                  <a:pt x="1124" y="555"/>
                  <a:pt x="1124" y="555"/>
                  <a:pt x="1124" y="555"/>
                </a:cubicBezTo>
                <a:cubicBezTo>
                  <a:pt x="1123" y="556"/>
                  <a:pt x="1123" y="556"/>
                  <a:pt x="1123" y="556"/>
                </a:cubicBezTo>
                <a:cubicBezTo>
                  <a:pt x="1122" y="557"/>
                  <a:pt x="1122" y="557"/>
                  <a:pt x="1122" y="557"/>
                </a:cubicBezTo>
                <a:cubicBezTo>
                  <a:pt x="1121" y="556"/>
                  <a:pt x="1121" y="556"/>
                  <a:pt x="1121" y="556"/>
                </a:cubicBezTo>
                <a:cubicBezTo>
                  <a:pt x="1120" y="556"/>
                  <a:pt x="1120" y="556"/>
                  <a:pt x="1120" y="556"/>
                </a:cubicBezTo>
                <a:cubicBezTo>
                  <a:pt x="1120" y="557"/>
                  <a:pt x="1120" y="557"/>
                  <a:pt x="1120" y="557"/>
                </a:cubicBezTo>
                <a:cubicBezTo>
                  <a:pt x="1118" y="557"/>
                  <a:pt x="1118" y="557"/>
                  <a:pt x="1118" y="557"/>
                </a:cubicBezTo>
                <a:cubicBezTo>
                  <a:pt x="1115" y="556"/>
                  <a:pt x="1115" y="556"/>
                  <a:pt x="1115" y="556"/>
                </a:cubicBezTo>
                <a:cubicBezTo>
                  <a:pt x="1114" y="557"/>
                  <a:pt x="1114" y="557"/>
                  <a:pt x="1114" y="557"/>
                </a:cubicBezTo>
                <a:cubicBezTo>
                  <a:pt x="1112" y="557"/>
                  <a:pt x="1112" y="557"/>
                  <a:pt x="1112" y="557"/>
                </a:cubicBezTo>
                <a:cubicBezTo>
                  <a:pt x="1110" y="559"/>
                  <a:pt x="1110" y="559"/>
                  <a:pt x="1110" y="559"/>
                </a:cubicBezTo>
                <a:cubicBezTo>
                  <a:pt x="1108" y="559"/>
                  <a:pt x="1108" y="559"/>
                  <a:pt x="1108" y="559"/>
                </a:cubicBezTo>
                <a:cubicBezTo>
                  <a:pt x="1107" y="560"/>
                  <a:pt x="1107" y="560"/>
                  <a:pt x="1107" y="560"/>
                </a:cubicBezTo>
                <a:cubicBezTo>
                  <a:pt x="1107" y="561"/>
                  <a:pt x="1107" y="561"/>
                  <a:pt x="1107" y="561"/>
                </a:cubicBezTo>
                <a:cubicBezTo>
                  <a:pt x="1105" y="562"/>
                  <a:pt x="1105" y="562"/>
                  <a:pt x="1105" y="562"/>
                </a:cubicBezTo>
                <a:cubicBezTo>
                  <a:pt x="1103" y="562"/>
                  <a:pt x="1103" y="562"/>
                  <a:pt x="1103" y="562"/>
                </a:cubicBezTo>
                <a:cubicBezTo>
                  <a:pt x="1101" y="560"/>
                  <a:pt x="1101" y="560"/>
                  <a:pt x="1101" y="560"/>
                </a:cubicBezTo>
                <a:cubicBezTo>
                  <a:pt x="1100" y="557"/>
                  <a:pt x="1100" y="557"/>
                  <a:pt x="1100" y="557"/>
                </a:cubicBezTo>
                <a:cubicBezTo>
                  <a:pt x="1100" y="556"/>
                  <a:pt x="1100" y="556"/>
                  <a:pt x="1100" y="556"/>
                </a:cubicBezTo>
                <a:cubicBezTo>
                  <a:pt x="1097" y="554"/>
                  <a:pt x="1097" y="554"/>
                  <a:pt x="1097" y="554"/>
                </a:cubicBezTo>
                <a:cubicBezTo>
                  <a:pt x="1096" y="554"/>
                  <a:pt x="1096" y="554"/>
                  <a:pt x="1096" y="554"/>
                </a:cubicBezTo>
                <a:cubicBezTo>
                  <a:pt x="1095" y="553"/>
                  <a:pt x="1095" y="553"/>
                  <a:pt x="1095" y="553"/>
                </a:cubicBezTo>
                <a:cubicBezTo>
                  <a:pt x="1095" y="553"/>
                  <a:pt x="1095" y="553"/>
                  <a:pt x="1094" y="553"/>
                </a:cubicBezTo>
                <a:cubicBezTo>
                  <a:pt x="1094" y="553"/>
                  <a:pt x="1094" y="553"/>
                  <a:pt x="1094" y="554"/>
                </a:cubicBezTo>
                <a:cubicBezTo>
                  <a:pt x="1094" y="554"/>
                  <a:pt x="1094" y="554"/>
                  <a:pt x="1093" y="554"/>
                </a:cubicBezTo>
                <a:cubicBezTo>
                  <a:pt x="1093" y="554"/>
                  <a:pt x="1093" y="554"/>
                  <a:pt x="1091" y="555"/>
                </a:cubicBezTo>
                <a:cubicBezTo>
                  <a:pt x="1091" y="555"/>
                  <a:pt x="1091" y="555"/>
                  <a:pt x="1089" y="554"/>
                </a:cubicBezTo>
                <a:cubicBezTo>
                  <a:pt x="1089" y="554"/>
                  <a:pt x="1089" y="554"/>
                  <a:pt x="1087" y="553"/>
                </a:cubicBezTo>
                <a:cubicBezTo>
                  <a:pt x="1087" y="553"/>
                  <a:pt x="1087" y="553"/>
                  <a:pt x="1085" y="554"/>
                </a:cubicBezTo>
                <a:cubicBezTo>
                  <a:pt x="1085" y="554"/>
                  <a:pt x="1085" y="554"/>
                  <a:pt x="1085" y="553"/>
                </a:cubicBezTo>
                <a:cubicBezTo>
                  <a:pt x="1085" y="553"/>
                  <a:pt x="1085" y="553"/>
                  <a:pt x="1086" y="551"/>
                </a:cubicBezTo>
                <a:cubicBezTo>
                  <a:pt x="1086" y="551"/>
                  <a:pt x="1086" y="551"/>
                  <a:pt x="1086" y="548"/>
                </a:cubicBezTo>
                <a:cubicBezTo>
                  <a:pt x="1086" y="548"/>
                  <a:pt x="1086" y="548"/>
                  <a:pt x="1086" y="546"/>
                </a:cubicBezTo>
                <a:cubicBezTo>
                  <a:pt x="1086" y="546"/>
                  <a:pt x="1086" y="546"/>
                  <a:pt x="1086" y="545"/>
                </a:cubicBezTo>
                <a:cubicBezTo>
                  <a:pt x="1086" y="545"/>
                  <a:pt x="1086" y="545"/>
                  <a:pt x="1086" y="544"/>
                </a:cubicBezTo>
                <a:cubicBezTo>
                  <a:pt x="1086" y="544"/>
                  <a:pt x="1086" y="544"/>
                  <a:pt x="1085" y="544"/>
                </a:cubicBezTo>
                <a:cubicBezTo>
                  <a:pt x="1085" y="544"/>
                  <a:pt x="1085" y="544"/>
                  <a:pt x="1084" y="545"/>
                </a:cubicBezTo>
                <a:cubicBezTo>
                  <a:pt x="1084" y="545"/>
                  <a:pt x="1084" y="545"/>
                  <a:pt x="1083" y="544"/>
                </a:cubicBezTo>
                <a:cubicBezTo>
                  <a:pt x="1083" y="544"/>
                  <a:pt x="1083" y="544"/>
                  <a:pt x="1083" y="543"/>
                </a:cubicBezTo>
                <a:cubicBezTo>
                  <a:pt x="1083" y="543"/>
                  <a:pt x="1083" y="543"/>
                  <a:pt x="1085" y="542"/>
                </a:cubicBezTo>
                <a:cubicBezTo>
                  <a:pt x="1085" y="542"/>
                  <a:pt x="1085" y="542"/>
                  <a:pt x="1085" y="541"/>
                </a:cubicBezTo>
                <a:cubicBezTo>
                  <a:pt x="1085" y="541"/>
                  <a:pt x="1085" y="541"/>
                  <a:pt x="1085" y="540"/>
                </a:cubicBezTo>
                <a:cubicBezTo>
                  <a:pt x="1085" y="540"/>
                  <a:pt x="1085" y="540"/>
                  <a:pt x="1084" y="541"/>
                </a:cubicBezTo>
                <a:cubicBezTo>
                  <a:pt x="1084" y="541"/>
                  <a:pt x="1084" y="541"/>
                  <a:pt x="1083" y="542"/>
                </a:cubicBezTo>
                <a:cubicBezTo>
                  <a:pt x="1083" y="542"/>
                  <a:pt x="1083" y="542"/>
                  <a:pt x="1082" y="542"/>
                </a:cubicBezTo>
                <a:cubicBezTo>
                  <a:pt x="1082" y="542"/>
                  <a:pt x="1082" y="542"/>
                  <a:pt x="1082" y="541"/>
                </a:cubicBezTo>
                <a:cubicBezTo>
                  <a:pt x="1082" y="541"/>
                  <a:pt x="1082" y="541"/>
                  <a:pt x="1083" y="537"/>
                </a:cubicBezTo>
                <a:cubicBezTo>
                  <a:pt x="1083" y="537"/>
                  <a:pt x="1083" y="537"/>
                  <a:pt x="1084" y="535"/>
                </a:cubicBezTo>
                <a:cubicBezTo>
                  <a:pt x="1084" y="535"/>
                  <a:pt x="1084" y="535"/>
                  <a:pt x="1084" y="534"/>
                </a:cubicBezTo>
                <a:cubicBezTo>
                  <a:pt x="1084" y="534"/>
                  <a:pt x="1084" y="534"/>
                  <a:pt x="1086" y="532"/>
                </a:cubicBezTo>
                <a:cubicBezTo>
                  <a:pt x="1086" y="532"/>
                  <a:pt x="1086" y="532"/>
                  <a:pt x="1086" y="530"/>
                </a:cubicBezTo>
                <a:cubicBezTo>
                  <a:pt x="1086" y="530"/>
                  <a:pt x="1086" y="530"/>
                  <a:pt x="1087" y="528"/>
                </a:cubicBezTo>
                <a:cubicBezTo>
                  <a:pt x="1087" y="528"/>
                  <a:pt x="1087" y="528"/>
                  <a:pt x="1087" y="527"/>
                </a:cubicBezTo>
                <a:cubicBezTo>
                  <a:pt x="1087" y="527"/>
                  <a:pt x="1087" y="527"/>
                  <a:pt x="1086" y="526"/>
                </a:cubicBezTo>
                <a:cubicBezTo>
                  <a:pt x="1086" y="526"/>
                  <a:pt x="1086" y="526"/>
                  <a:pt x="1087" y="524"/>
                </a:cubicBezTo>
                <a:cubicBezTo>
                  <a:pt x="1087" y="524"/>
                  <a:pt x="1087" y="524"/>
                  <a:pt x="1087" y="520"/>
                </a:cubicBezTo>
                <a:cubicBezTo>
                  <a:pt x="1087" y="520"/>
                  <a:pt x="1087" y="520"/>
                  <a:pt x="1086" y="518"/>
                </a:cubicBezTo>
                <a:cubicBezTo>
                  <a:pt x="1086" y="518"/>
                  <a:pt x="1086" y="518"/>
                  <a:pt x="1086" y="516"/>
                </a:cubicBezTo>
                <a:cubicBezTo>
                  <a:pt x="1087" y="515"/>
                  <a:pt x="1087" y="515"/>
                  <a:pt x="1087" y="515"/>
                </a:cubicBezTo>
                <a:cubicBezTo>
                  <a:pt x="1086" y="515"/>
                  <a:pt x="1086" y="515"/>
                  <a:pt x="1086" y="515"/>
                </a:cubicBezTo>
                <a:cubicBezTo>
                  <a:pt x="1087" y="514"/>
                  <a:pt x="1087" y="514"/>
                  <a:pt x="1087" y="514"/>
                </a:cubicBezTo>
                <a:cubicBezTo>
                  <a:pt x="1087" y="513"/>
                  <a:pt x="1087" y="513"/>
                  <a:pt x="1087" y="513"/>
                </a:cubicBezTo>
                <a:cubicBezTo>
                  <a:pt x="1087" y="512"/>
                  <a:pt x="1087" y="512"/>
                  <a:pt x="1087" y="512"/>
                </a:cubicBezTo>
                <a:cubicBezTo>
                  <a:pt x="1086" y="513"/>
                  <a:pt x="1086" y="513"/>
                  <a:pt x="1086" y="513"/>
                </a:cubicBezTo>
                <a:cubicBezTo>
                  <a:pt x="1085" y="513"/>
                  <a:pt x="1085" y="513"/>
                  <a:pt x="1085" y="513"/>
                </a:cubicBezTo>
                <a:cubicBezTo>
                  <a:pt x="1086" y="511"/>
                  <a:pt x="1086" y="511"/>
                  <a:pt x="1086" y="511"/>
                </a:cubicBezTo>
                <a:cubicBezTo>
                  <a:pt x="1085" y="511"/>
                  <a:pt x="1085" y="511"/>
                  <a:pt x="1085" y="511"/>
                </a:cubicBezTo>
                <a:cubicBezTo>
                  <a:pt x="1085" y="510"/>
                  <a:pt x="1085" y="510"/>
                  <a:pt x="1085" y="510"/>
                </a:cubicBezTo>
                <a:cubicBezTo>
                  <a:pt x="1084" y="510"/>
                  <a:pt x="1084" y="510"/>
                  <a:pt x="1084" y="510"/>
                </a:cubicBezTo>
                <a:cubicBezTo>
                  <a:pt x="1084" y="509"/>
                  <a:pt x="1084" y="509"/>
                  <a:pt x="1084" y="509"/>
                </a:cubicBezTo>
                <a:cubicBezTo>
                  <a:pt x="1085" y="508"/>
                  <a:pt x="1085" y="508"/>
                  <a:pt x="1085" y="508"/>
                </a:cubicBezTo>
                <a:cubicBezTo>
                  <a:pt x="1087" y="507"/>
                  <a:pt x="1087" y="507"/>
                  <a:pt x="1087" y="507"/>
                </a:cubicBezTo>
                <a:cubicBezTo>
                  <a:pt x="1088" y="507"/>
                  <a:pt x="1088" y="507"/>
                  <a:pt x="1088" y="507"/>
                </a:cubicBezTo>
                <a:cubicBezTo>
                  <a:pt x="1090" y="507"/>
                  <a:pt x="1090" y="507"/>
                  <a:pt x="1090" y="507"/>
                </a:cubicBezTo>
                <a:cubicBezTo>
                  <a:pt x="1091" y="506"/>
                  <a:pt x="1091" y="506"/>
                  <a:pt x="1091" y="506"/>
                </a:cubicBezTo>
                <a:cubicBezTo>
                  <a:pt x="1090" y="506"/>
                  <a:pt x="1090" y="506"/>
                  <a:pt x="1090" y="506"/>
                </a:cubicBezTo>
                <a:cubicBezTo>
                  <a:pt x="1090" y="505"/>
                  <a:pt x="1090" y="505"/>
                  <a:pt x="1090" y="505"/>
                </a:cubicBezTo>
                <a:cubicBezTo>
                  <a:pt x="1092" y="504"/>
                  <a:pt x="1092" y="504"/>
                  <a:pt x="1092" y="504"/>
                </a:cubicBezTo>
                <a:cubicBezTo>
                  <a:pt x="1093" y="503"/>
                  <a:pt x="1093" y="503"/>
                  <a:pt x="1093" y="503"/>
                </a:cubicBezTo>
                <a:cubicBezTo>
                  <a:pt x="1095" y="504"/>
                  <a:pt x="1095" y="504"/>
                  <a:pt x="1095" y="504"/>
                </a:cubicBezTo>
                <a:cubicBezTo>
                  <a:pt x="1096" y="505"/>
                  <a:pt x="1096" y="505"/>
                  <a:pt x="1096" y="505"/>
                </a:cubicBezTo>
                <a:cubicBezTo>
                  <a:pt x="1097" y="504"/>
                  <a:pt x="1097" y="504"/>
                  <a:pt x="1097" y="504"/>
                </a:cubicBezTo>
                <a:cubicBezTo>
                  <a:pt x="1099" y="504"/>
                  <a:pt x="1099" y="504"/>
                  <a:pt x="1099" y="504"/>
                </a:cubicBezTo>
                <a:cubicBezTo>
                  <a:pt x="1100" y="505"/>
                  <a:pt x="1100" y="505"/>
                  <a:pt x="1100" y="505"/>
                </a:cubicBezTo>
                <a:cubicBezTo>
                  <a:pt x="1102" y="504"/>
                  <a:pt x="1102" y="504"/>
                  <a:pt x="1102" y="504"/>
                </a:cubicBezTo>
                <a:cubicBezTo>
                  <a:pt x="1104" y="504"/>
                  <a:pt x="1104" y="504"/>
                  <a:pt x="1104" y="504"/>
                </a:cubicBezTo>
                <a:cubicBezTo>
                  <a:pt x="1106" y="505"/>
                  <a:pt x="1106" y="505"/>
                  <a:pt x="1106" y="505"/>
                </a:cubicBezTo>
                <a:cubicBezTo>
                  <a:pt x="1110" y="506"/>
                  <a:pt x="1110" y="506"/>
                  <a:pt x="1110" y="506"/>
                </a:cubicBezTo>
                <a:cubicBezTo>
                  <a:pt x="1112" y="506"/>
                  <a:pt x="1112" y="506"/>
                  <a:pt x="1112" y="506"/>
                </a:cubicBezTo>
                <a:cubicBezTo>
                  <a:pt x="1115" y="505"/>
                  <a:pt x="1115" y="505"/>
                  <a:pt x="1115" y="505"/>
                </a:cubicBezTo>
                <a:cubicBezTo>
                  <a:pt x="1118" y="505"/>
                  <a:pt x="1118" y="505"/>
                  <a:pt x="1118" y="505"/>
                </a:cubicBezTo>
                <a:cubicBezTo>
                  <a:pt x="1118" y="506"/>
                  <a:pt x="1118" y="506"/>
                  <a:pt x="1118" y="506"/>
                </a:cubicBezTo>
                <a:cubicBezTo>
                  <a:pt x="1120" y="507"/>
                  <a:pt x="1120" y="507"/>
                  <a:pt x="1120" y="507"/>
                </a:cubicBezTo>
                <a:cubicBezTo>
                  <a:pt x="1121" y="506"/>
                  <a:pt x="1121" y="506"/>
                  <a:pt x="1121" y="506"/>
                </a:cubicBezTo>
                <a:cubicBezTo>
                  <a:pt x="1123" y="506"/>
                  <a:pt x="1123" y="506"/>
                  <a:pt x="1123" y="506"/>
                </a:cubicBezTo>
                <a:cubicBezTo>
                  <a:pt x="1126" y="508"/>
                  <a:pt x="1126" y="508"/>
                  <a:pt x="1126" y="508"/>
                </a:cubicBezTo>
                <a:cubicBezTo>
                  <a:pt x="1126" y="507"/>
                  <a:pt x="1126" y="507"/>
                  <a:pt x="1126" y="507"/>
                </a:cubicBezTo>
                <a:cubicBezTo>
                  <a:pt x="1127" y="507"/>
                  <a:pt x="1127" y="507"/>
                  <a:pt x="1127" y="507"/>
                </a:cubicBezTo>
                <a:cubicBezTo>
                  <a:pt x="1128" y="506"/>
                  <a:pt x="1128" y="506"/>
                  <a:pt x="1128" y="506"/>
                </a:cubicBezTo>
                <a:cubicBezTo>
                  <a:pt x="1128" y="506"/>
                  <a:pt x="1128" y="506"/>
                  <a:pt x="1129" y="505"/>
                </a:cubicBezTo>
                <a:cubicBezTo>
                  <a:pt x="1129" y="505"/>
                  <a:pt x="1129" y="505"/>
                  <a:pt x="1130" y="502"/>
                </a:cubicBezTo>
                <a:cubicBezTo>
                  <a:pt x="1130" y="502"/>
                  <a:pt x="1130" y="502"/>
                  <a:pt x="1131" y="497"/>
                </a:cubicBezTo>
                <a:cubicBezTo>
                  <a:pt x="1131" y="497"/>
                  <a:pt x="1131" y="497"/>
                  <a:pt x="1132" y="497"/>
                </a:cubicBezTo>
                <a:cubicBezTo>
                  <a:pt x="1132" y="497"/>
                  <a:pt x="1132" y="497"/>
                  <a:pt x="1131" y="496"/>
                </a:cubicBezTo>
                <a:cubicBezTo>
                  <a:pt x="1131" y="496"/>
                  <a:pt x="1131" y="496"/>
                  <a:pt x="1131" y="494"/>
                </a:cubicBezTo>
                <a:cubicBezTo>
                  <a:pt x="1131" y="494"/>
                  <a:pt x="1131" y="494"/>
                  <a:pt x="1131" y="491"/>
                </a:cubicBezTo>
                <a:cubicBezTo>
                  <a:pt x="1131" y="491"/>
                  <a:pt x="1131" y="491"/>
                  <a:pt x="1132" y="490"/>
                </a:cubicBezTo>
                <a:cubicBezTo>
                  <a:pt x="1132" y="490"/>
                  <a:pt x="1132" y="490"/>
                  <a:pt x="1133" y="491"/>
                </a:cubicBezTo>
                <a:cubicBezTo>
                  <a:pt x="1133" y="491"/>
                  <a:pt x="1133" y="491"/>
                  <a:pt x="1134" y="492"/>
                </a:cubicBezTo>
                <a:cubicBezTo>
                  <a:pt x="1134" y="492"/>
                  <a:pt x="1134" y="492"/>
                  <a:pt x="1135" y="494"/>
                </a:cubicBezTo>
                <a:cubicBezTo>
                  <a:pt x="1135" y="494"/>
                  <a:pt x="1135" y="494"/>
                  <a:pt x="1134" y="490"/>
                </a:cubicBezTo>
                <a:cubicBezTo>
                  <a:pt x="1134" y="490"/>
                  <a:pt x="1134" y="490"/>
                  <a:pt x="1132" y="489"/>
                </a:cubicBezTo>
                <a:cubicBezTo>
                  <a:pt x="1132" y="489"/>
                  <a:pt x="1132" y="489"/>
                  <a:pt x="1131" y="489"/>
                </a:cubicBezTo>
                <a:cubicBezTo>
                  <a:pt x="1131" y="489"/>
                  <a:pt x="1131" y="489"/>
                  <a:pt x="1131" y="488"/>
                </a:cubicBezTo>
                <a:cubicBezTo>
                  <a:pt x="1131" y="488"/>
                  <a:pt x="1131" y="488"/>
                  <a:pt x="1132" y="486"/>
                </a:cubicBezTo>
                <a:cubicBezTo>
                  <a:pt x="1132" y="486"/>
                  <a:pt x="1132" y="486"/>
                  <a:pt x="1131" y="485"/>
                </a:cubicBezTo>
                <a:cubicBezTo>
                  <a:pt x="1131" y="485"/>
                  <a:pt x="1131" y="485"/>
                  <a:pt x="1131" y="484"/>
                </a:cubicBezTo>
                <a:cubicBezTo>
                  <a:pt x="1131" y="484"/>
                  <a:pt x="1131" y="484"/>
                  <a:pt x="1130" y="483"/>
                </a:cubicBezTo>
                <a:cubicBezTo>
                  <a:pt x="1130" y="483"/>
                  <a:pt x="1130" y="483"/>
                  <a:pt x="1128" y="483"/>
                </a:cubicBezTo>
                <a:cubicBezTo>
                  <a:pt x="1128" y="483"/>
                  <a:pt x="1128" y="483"/>
                  <a:pt x="1127" y="481"/>
                </a:cubicBezTo>
                <a:cubicBezTo>
                  <a:pt x="1127" y="481"/>
                  <a:pt x="1127" y="481"/>
                  <a:pt x="1126" y="481"/>
                </a:cubicBezTo>
                <a:cubicBezTo>
                  <a:pt x="1126" y="481"/>
                  <a:pt x="1126" y="481"/>
                  <a:pt x="1125" y="480"/>
                </a:cubicBezTo>
                <a:cubicBezTo>
                  <a:pt x="1125" y="480"/>
                  <a:pt x="1125" y="480"/>
                  <a:pt x="1126" y="479"/>
                </a:cubicBezTo>
                <a:cubicBezTo>
                  <a:pt x="1126" y="479"/>
                  <a:pt x="1126" y="479"/>
                  <a:pt x="1126" y="478"/>
                </a:cubicBezTo>
                <a:cubicBezTo>
                  <a:pt x="1126" y="478"/>
                  <a:pt x="1126" y="478"/>
                  <a:pt x="1125" y="478"/>
                </a:cubicBezTo>
                <a:cubicBezTo>
                  <a:pt x="1125" y="478"/>
                  <a:pt x="1125" y="478"/>
                  <a:pt x="1126" y="477"/>
                </a:cubicBezTo>
                <a:cubicBezTo>
                  <a:pt x="1126" y="477"/>
                  <a:pt x="1126" y="477"/>
                  <a:pt x="1127" y="477"/>
                </a:cubicBezTo>
                <a:cubicBezTo>
                  <a:pt x="1127" y="477"/>
                  <a:pt x="1127" y="477"/>
                  <a:pt x="1128" y="477"/>
                </a:cubicBezTo>
                <a:cubicBezTo>
                  <a:pt x="1128" y="477"/>
                  <a:pt x="1128" y="477"/>
                  <a:pt x="1127" y="476"/>
                </a:cubicBezTo>
                <a:cubicBezTo>
                  <a:pt x="1127" y="476"/>
                  <a:pt x="1127" y="476"/>
                  <a:pt x="1126" y="476"/>
                </a:cubicBezTo>
                <a:cubicBezTo>
                  <a:pt x="1126" y="476"/>
                  <a:pt x="1126" y="476"/>
                  <a:pt x="1125" y="477"/>
                </a:cubicBezTo>
                <a:cubicBezTo>
                  <a:pt x="1125" y="477"/>
                  <a:pt x="1125" y="477"/>
                  <a:pt x="1124" y="477"/>
                </a:cubicBezTo>
                <a:cubicBezTo>
                  <a:pt x="1124" y="477"/>
                  <a:pt x="1124" y="477"/>
                  <a:pt x="1123" y="476"/>
                </a:cubicBezTo>
                <a:cubicBezTo>
                  <a:pt x="1123" y="476"/>
                  <a:pt x="1123" y="476"/>
                  <a:pt x="1124" y="475"/>
                </a:cubicBezTo>
                <a:cubicBezTo>
                  <a:pt x="1124" y="475"/>
                  <a:pt x="1124" y="475"/>
                  <a:pt x="1123" y="474"/>
                </a:cubicBezTo>
                <a:cubicBezTo>
                  <a:pt x="1123" y="474"/>
                  <a:pt x="1123" y="474"/>
                  <a:pt x="1122" y="475"/>
                </a:cubicBezTo>
                <a:cubicBezTo>
                  <a:pt x="1122" y="475"/>
                  <a:pt x="1122" y="475"/>
                  <a:pt x="1122" y="474"/>
                </a:cubicBezTo>
                <a:cubicBezTo>
                  <a:pt x="1122" y="474"/>
                  <a:pt x="1122" y="474"/>
                  <a:pt x="1122" y="473"/>
                </a:cubicBezTo>
                <a:cubicBezTo>
                  <a:pt x="1122" y="473"/>
                  <a:pt x="1122" y="473"/>
                  <a:pt x="1121" y="473"/>
                </a:cubicBezTo>
                <a:cubicBezTo>
                  <a:pt x="1121" y="473"/>
                  <a:pt x="1121" y="473"/>
                  <a:pt x="1120" y="474"/>
                </a:cubicBezTo>
                <a:cubicBezTo>
                  <a:pt x="1120" y="474"/>
                  <a:pt x="1120" y="474"/>
                  <a:pt x="1119" y="473"/>
                </a:cubicBezTo>
                <a:cubicBezTo>
                  <a:pt x="1119" y="473"/>
                  <a:pt x="1119" y="473"/>
                  <a:pt x="1118" y="473"/>
                </a:cubicBezTo>
                <a:cubicBezTo>
                  <a:pt x="1118" y="473"/>
                  <a:pt x="1118" y="473"/>
                  <a:pt x="1116" y="472"/>
                </a:cubicBezTo>
                <a:cubicBezTo>
                  <a:pt x="1116" y="472"/>
                  <a:pt x="1116" y="472"/>
                  <a:pt x="1115" y="472"/>
                </a:cubicBezTo>
                <a:cubicBezTo>
                  <a:pt x="1115" y="472"/>
                  <a:pt x="1115" y="472"/>
                  <a:pt x="1114" y="472"/>
                </a:cubicBezTo>
                <a:cubicBezTo>
                  <a:pt x="1114" y="472"/>
                  <a:pt x="1114" y="472"/>
                  <a:pt x="1113" y="473"/>
                </a:cubicBezTo>
                <a:cubicBezTo>
                  <a:pt x="1113" y="473"/>
                  <a:pt x="1113" y="473"/>
                  <a:pt x="1113" y="472"/>
                </a:cubicBezTo>
                <a:cubicBezTo>
                  <a:pt x="1113" y="472"/>
                  <a:pt x="1113" y="472"/>
                  <a:pt x="1113" y="470"/>
                </a:cubicBezTo>
                <a:cubicBezTo>
                  <a:pt x="1113" y="470"/>
                  <a:pt x="1113" y="470"/>
                  <a:pt x="1113" y="469"/>
                </a:cubicBezTo>
                <a:cubicBezTo>
                  <a:pt x="1113" y="469"/>
                  <a:pt x="1113" y="469"/>
                  <a:pt x="1112" y="468"/>
                </a:cubicBezTo>
                <a:cubicBezTo>
                  <a:pt x="1112" y="468"/>
                  <a:pt x="1112" y="468"/>
                  <a:pt x="1113" y="468"/>
                </a:cubicBezTo>
                <a:cubicBezTo>
                  <a:pt x="1113" y="468"/>
                  <a:pt x="1113" y="468"/>
                  <a:pt x="1112" y="467"/>
                </a:cubicBezTo>
                <a:cubicBezTo>
                  <a:pt x="1112" y="467"/>
                  <a:pt x="1112" y="467"/>
                  <a:pt x="1111" y="468"/>
                </a:cubicBezTo>
                <a:cubicBezTo>
                  <a:pt x="1111" y="468"/>
                  <a:pt x="1111" y="468"/>
                  <a:pt x="1110" y="467"/>
                </a:cubicBezTo>
                <a:cubicBezTo>
                  <a:pt x="1110" y="467"/>
                  <a:pt x="1110" y="467"/>
                  <a:pt x="1111" y="466"/>
                </a:cubicBezTo>
                <a:cubicBezTo>
                  <a:pt x="1111" y="466"/>
                  <a:pt x="1111" y="466"/>
                  <a:pt x="1113" y="466"/>
                </a:cubicBezTo>
                <a:cubicBezTo>
                  <a:pt x="1113" y="466"/>
                  <a:pt x="1113" y="466"/>
                  <a:pt x="1114" y="465"/>
                </a:cubicBezTo>
                <a:cubicBezTo>
                  <a:pt x="1114" y="465"/>
                  <a:pt x="1114" y="465"/>
                  <a:pt x="1115" y="465"/>
                </a:cubicBezTo>
                <a:cubicBezTo>
                  <a:pt x="1115" y="465"/>
                  <a:pt x="1115" y="465"/>
                  <a:pt x="1116" y="465"/>
                </a:cubicBezTo>
                <a:cubicBezTo>
                  <a:pt x="1116" y="465"/>
                  <a:pt x="1116" y="465"/>
                  <a:pt x="1117" y="465"/>
                </a:cubicBezTo>
                <a:cubicBezTo>
                  <a:pt x="1117" y="465"/>
                  <a:pt x="1117" y="465"/>
                  <a:pt x="1118" y="464"/>
                </a:cubicBezTo>
                <a:cubicBezTo>
                  <a:pt x="1118" y="464"/>
                  <a:pt x="1118" y="464"/>
                  <a:pt x="1120" y="464"/>
                </a:cubicBezTo>
                <a:cubicBezTo>
                  <a:pt x="1120" y="464"/>
                  <a:pt x="1120" y="464"/>
                  <a:pt x="1121" y="464"/>
                </a:cubicBezTo>
                <a:cubicBezTo>
                  <a:pt x="1121" y="464"/>
                  <a:pt x="1121" y="464"/>
                  <a:pt x="1123" y="466"/>
                </a:cubicBezTo>
                <a:cubicBezTo>
                  <a:pt x="1123" y="466"/>
                  <a:pt x="1123" y="466"/>
                  <a:pt x="1124" y="465"/>
                </a:cubicBezTo>
                <a:cubicBezTo>
                  <a:pt x="1124" y="465"/>
                  <a:pt x="1124" y="465"/>
                  <a:pt x="1124" y="466"/>
                </a:cubicBezTo>
                <a:cubicBezTo>
                  <a:pt x="1124" y="466"/>
                  <a:pt x="1124" y="466"/>
                  <a:pt x="1126" y="465"/>
                </a:cubicBezTo>
                <a:cubicBezTo>
                  <a:pt x="1126" y="465"/>
                  <a:pt x="1126" y="465"/>
                  <a:pt x="1126" y="466"/>
                </a:cubicBezTo>
                <a:cubicBezTo>
                  <a:pt x="1126" y="466"/>
                  <a:pt x="1126" y="466"/>
                  <a:pt x="1127" y="465"/>
                </a:cubicBezTo>
                <a:cubicBezTo>
                  <a:pt x="1127" y="465"/>
                  <a:pt x="1127" y="465"/>
                  <a:pt x="1130" y="465"/>
                </a:cubicBezTo>
                <a:cubicBezTo>
                  <a:pt x="1130" y="465"/>
                  <a:pt x="1130" y="465"/>
                  <a:pt x="1129" y="464"/>
                </a:cubicBezTo>
                <a:cubicBezTo>
                  <a:pt x="1129" y="464"/>
                  <a:pt x="1129" y="464"/>
                  <a:pt x="1129" y="463"/>
                </a:cubicBezTo>
                <a:cubicBezTo>
                  <a:pt x="1129" y="463"/>
                  <a:pt x="1129" y="463"/>
                  <a:pt x="1129" y="462"/>
                </a:cubicBezTo>
                <a:cubicBezTo>
                  <a:pt x="1129" y="462"/>
                  <a:pt x="1129" y="462"/>
                  <a:pt x="1129" y="461"/>
                </a:cubicBezTo>
                <a:cubicBezTo>
                  <a:pt x="1129" y="461"/>
                  <a:pt x="1129" y="461"/>
                  <a:pt x="1127" y="459"/>
                </a:cubicBezTo>
                <a:cubicBezTo>
                  <a:pt x="1127" y="459"/>
                  <a:pt x="1127" y="459"/>
                  <a:pt x="1127" y="458"/>
                </a:cubicBezTo>
                <a:cubicBezTo>
                  <a:pt x="1127" y="458"/>
                  <a:pt x="1127" y="458"/>
                  <a:pt x="1127" y="457"/>
                </a:cubicBezTo>
                <a:cubicBezTo>
                  <a:pt x="1127" y="457"/>
                  <a:pt x="1127" y="457"/>
                  <a:pt x="1128" y="457"/>
                </a:cubicBezTo>
                <a:cubicBezTo>
                  <a:pt x="1128" y="457"/>
                  <a:pt x="1128" y="457"/>
                  <a:pt x="1129" y="457"/>
                </a:cubicBezTo>
                <a:cubicBezTo>
                  <a:pt x="1129" y="457"/>
                  <a:pt x="1129" y="457"/>
                  <a:pt x="1130" y="457"/>
                </a:cubicBezTo>
                <a:cubicBezTo>
                  <a:pt x="1130" y="457"/>
                  <a:pt x="1130" y="457"/>
                  <a:pt x="1131" y="457"/>
                </a:cubicBezTo>
                <a:cubicBezTo>
                  <a:pt x="1131" y="457"/>
                  <a:pt x="1131" y="457"/>
                  <a:pt x="1131" y="458"/>
                </a:cubicBezTo>
                <a:cubicBezTo>
                  <a:pt x="1131" y="458"/>
                  <a:pt x="1131" y="458"/>
                  <a:pt x="1131" y="459"/>
                </a:cubicBezTo>
                <a:cubicBezTo>
                  <a:pt x="1131" y="459"/>
                  <a:pt x="1131" y="459"/>
                  <a:pt x="1132" y="460"/>
                </a:cubicBezTo>
                <a:cubicBezTo>
                  <a:pt x="1132" y="460"/>
                  <a:pt x="1132" y="460"/>
                  <a:pt x="1133" y="459"/>
                </a:cubicBezTo>
                <a:cubicBezTo>
                  <a:pt x="1133" y="459"/>
                  <a:pt x="1133" y="459"/>
                  <a:pt x="1134" y="460"/>
                </a:cubicBezTo>
                <a:cubicBezTo>
                  <a:pt x="1134" y="460"/>
                  <a:pt x="1134" y="460"/>
                  <a:pt x="1136" y="460"/>
                </a:cubicBezTo>
                <a:cubicBezTo>
                  <a:pt x="1136" y="460"/>
                  <a:pt x="1136" y="460"/>
                  <a:pt x="1138" y="460"/>
                </a:cubicBezTo>
                <a:cubicBezTo>
                  <a:pt x="1138" y="460"/>
                  <a:pt x="1138" y="460"/>
                  <a:pt x="1140" y="459"/>
                </a:cubicBezTo>
                <a:cubicBezTo>
                  <a:pt x="1140" y="459"/>
                  <a:pt x="1140" y="459"/>
                  <a:pt x="1138" y="458"/>
                </a:cubicBezTo>
                <a:cubicBezTo>
                  <a:pt x="1138" y="458"/>
                  <a:pt x="1138" y="458"/>
                  <a:pt x="1139" y="457"/>
                </a:cubicBezTo>
                <a:cubicBezTo>
                  <a:pt x="1139" y="457"/>
                  <a:pt x="1139" y="457"/>
                  <a:pt x="1141" y="455"/>
                </a:cubicBezTo>
                <a:cubicBezTo>
                  <a:pt x="1141" y="455"/>
                  <a:pt x="1141" y="455"/>
                  <a:pt x="1142" y="456"/>
                </a:cubicBezTo>
                <a:cubicBezTo>
                  <a:pt x="1142" y="456"/>
                  <a:pt x="1142" y="456"/>
                  <a:pt x="1143" y="456"/>
                </a:cubicBezTo>
                <a:cubicBezTo>
                  <a:pt x="1143" y="456"/>
                  <a:pt x="1143" y="456"/>
                  <a:pt x="1145" y="455"/>
                </a:cubicBezTo>
                <a:cubicBezTo>
                  <a:pt x="1145" y="455"/>
                  <a:pt x="1145" y="455"/>
                  <a:pt x="1145" y="454"/>
                </a:cubicBezTo>
                <a:cubicBezTo>
                  <a:pt x="1145" y="454"/>
                  <a:pt x="1145" y="454"/>
                  <a:pt x="1147" y="453"/>
                </a:cubicBezTo>
                <a:cubicBezTo>
                  <a:pt x="1147" y="453"/>
                  <a:pt x="1147" y="453"/>
                  <a:pt x="1147" y="450"/>
                </a:cubicBezTo>
                <a:cubicBezTo>
                  <a:pt x="1147" y="450"/>
                  <a:pt x="1147" y="450"/>
                  <a:pt x="1147" y="449"/>
                </a:cubicBezTo>
                <a:cubicBezTo>
                  <a:pt x="1147" y="449"/>
                  <a:pt x="1147" y="449"/>
                  <a:pt x="1148" y="448"/>
                </a:cubicBezTo>
                <a:cubicBezTo>
                  <a:pt x="1148" y="448"/>
                  <a:pt x="1148" y="448"/>
                  <a:pt x="1149" y="447"/>
                </a:cubicBezTo>
                <a:cubicBezTo>
                  <a:pt x="1149" y="447"/>
                  <a:pt x="1149" y="447"/>
                  <a:pt x="1150" y="447"/>
                </a:cubicBezTo>
                <a:cubicBezTo>
                  <a:pt x="1150" y="447"/>
                  <a:pt x="1150" y="447"/>
                  <a:pt x="1152" y="446"/>
                </a:cubicBezTo>
                <a:cubicBezTo>
                  <a:pt x="1152" y="446"/>
                  <a:pt x="1152" y="446"/>
                  <a:pt x="1153" y="444"/>
                </a:cubicBezTo>
                <a:cubicBezTo>
                  <a:pt x="1153" y="444"/>
                  <a:pt x="1153" y="444"/>
                  <a:pt x="1154" y="443"/>
                </a:cubicBezTo>
                <a:cubicBezTo>
                  <a:pt x="1154" y="443"/>
                  <a:pt x="1154" y="443"/>
                  <a:pt x="1156" y="443"/>
                </a:cubicBezTo>
                <a:cubicBezTo>
                  <a:pt x="1156" y="443"/>
                  <a:pt x="1156" y="443"/>
                  <a:pt x="1157" y="444"/>
                </a:cubicBezTo>
                <a:cubicBezTo>
                  <a:pt x="1157" y="444"/>
                  <a:pt x="1157" y="444"/>
                  <a:pt x="1158" y="444"/>
                </a:cubicBezTo>
                <a:cubicBezTo>
                  <a:pt x="1158" y="444"/>
                  <a:pt x="1158" y="444"/>
                  <a:pt x="1159" y="444"/>
                </a:cubicBezTo>
                <a:cubicBezTo>
                  <a:pt x="1159" y="444"/>
                  <a:pt x="1159" y="444"/>
                  <a:pt x="1158" y="443"/>
                </a:cubicBezTo>
                <a:cubicBezTo>
                  <a:pt x="1158" y="443"/>
                  <a:pt x="1158" y="443"/>
                  <a:pt x="1160" y="443"/>
                </a:cubicBezTo>
                <a:cubicBezTo>
                  <a:pt x="1160" y="443"/>
                  <a:pt x="1160" y="443"/>
                  <a:pt x="1159" y="442"/>
                </a:cubicBezTo>
                <a:cubicBezTo>
                  <a:pt x="1159" y="442"/>
                  <a:pt x="1159" y="442"/>
                  <a:pt x="1158" y="442"/>
                </a:cubicBezTo>
                <a:cubicBezTo>
                  <a:pt x="1158" y="442"/>
                  <a:pt x="1158" y="442"/>
                  <a:pt x="1159" y="441"/>
                </a:cubicBezTo>
                <a:cubicBezTo>
                  <a:pt x="1159" y="441"/>
                  <a:pt x="1159" y="441"/>
                  <a:pt x="1161" y="441"/>
                </a:cubicBezTo>
                <a:cubicBezTo>
                  <a:pt x="1161" y="441"/>
                  <a:pt x="1161" y="441"/>
                  <a:pt x="1160" y="440"/>
                </a:cubicBezTo>
                <a:cubicBezTo>
                  <a:pt x="1160" y="440"/>
                  <a:pt x="1160" y="440"/>
                  <a:pt x="1158" y="439"/>
                </a:cubicBezTo>
                <a:cubicBezTo>
                  <a:pt x="1158" y="439"/>
                  <a:pt x="1158" y="439"/>
                  <a:pt x="1158" y="438"/>
                </a:cubicBezTo>
                <a:cubicBezTo>
                  <a:pt x="1158" y="438"/>
                  <a:pt x="1158" y="438"/>
                  <a:pt x="1159" y="437"/>
                </a:cubicBezTo>
                <a:cubicBezTo>
                  <a:pt x="1159" y="437"/>
                  <a:pt x="1159" y="437"/>
                  <a:pt x="1160" y="436"/>
                </a:cubicBezTo>
                <a:cubicBezTo>
                  <a:pt x="1160" y="436"/>
                  <a:pt x="1160" y="436"/>
                  <a:pt x="1160" y="434"/>
                </a:cubicBezTo>
                <a:cubicBezTo>
                  <a:pt x="1160" y="434"/>
                  <a:pt x="1160" y="434"/>
                  <a:pt x="1160" y="433"/>
                </a:cubicBezTo>
                <a:cubicBezTo>
                  <a:pt x="1160" y="433"/>
                  <a:pt x="1160" y="433"/>
                  <a:pt x="1161" y="432"/>
                </a:cubicBezTo>
                <a:cubicBezTo>
                  <a:pt x="1161" y="432"/>
                  <a:pt x="1161" y="432"/>
                  <a:pt x="1161" y="430"/>
                </a:cubicBezTo>
                <a:cubicBezTo>
                  <a:pt x="1161" y="430"/>
                  <a:pt x="1161" y="430"/>
                  <a:pt x="1162" y="430"/>
                </a:cubicBezTo>
                <a:cubicBezTo>
                  <a:pt x="1162" y="430"/>
                  <a:pt x="1162" y="430"/>
                  <a:pt x="1163" y="430"/>
                </a:cubicBezTo>
                <a:cubicBezTo>
                  <a:pt x="1163" y="430"/>
                  <a:pt x="1163" y="430"/>
                  <a:pt x="1165" y="429"/>
                </a:cubicBezTo>
                <a:cubicBezTo>
                  <a:pt x="1165" y="429"/>
                  <a:pt x="1165" y="429"/>
                  <a:pt x="1167" y="427"/>
                </a:cubicBezTo>
                <a:cubicBezTo>
                  <a:pt x="1167" y="427"/>
                  <a:pt x="1167" y="427"/>
                  <a:pt x="1168" y="427"/>
                </a:cubicBezTo>
                <a:cubicBezTo>
                  <a:pt x="1168" y="427"/>
                  <a:pt x="1168" y="427"/>
                  <a:pt x="1169" y="427"/>
                </a:cubicBezTo>
                <a:cubicBezTo>
                  <a:pt x="1169" y="427"/>
                  <a:pt x="1169" y="427"/>
                  <a:pt x="1170" y="427"/>
                </a:cubicBezTo>
                <a:cubicBezTo>
                  <a:pt x="1170" y="427"/>
                  <a:pt x="1170" y="427"/>
                  <a:pt x="1171" y="426"/>
                </a:cubicBezTo>
                <a:cubicBezTo>
                  <a:pt x="1171" y="426"/>
                  <a:pt x="1171" y="426"/>
                  <a:pt x="1173" y="426"/>
                </a:cubicBezTo>
                <a:cubicBezTo>
                  <a:pt x="1173" y="426"/>
                  <a:pt x="1173" y="426"/>
                  <a:pt x="1175" y="427"/>
                </a:cubicBezTo>
                <a:cubicBezTo>
                  <a:pt x="1175" y="427"/>
                  <a:pt x="1175" y="427"/>
                  <a:pt x="1176" y="428"/>
                </a:cubicBezTo>
                <a:cubicBezTo>
                  <a:pt x="1176" y="428"/>
                  <a:pt x="1176" y="428"/>
                  <a:pt x="1177" y="428"/>
                </a:cubicBezTo>
                <a:cubicBezTo>
                  <a:pt x="1177" y="428"/>
                  <a:pt x="1177" y="428"/>
                  <a:pt x="1177" y="427"/>
                </a:cubicBezTo>
                <a:cubicBezTo>
                  <a:pt x="1177" y="427"/>
                  <a:pt x="1177" y="427"/>
                  <a:pt x="1175" y="427"/>
                </a:cubicBezTo>
                <a:cubicBezTo>
                  <a:pt x="1175" y="427"/>
                  <a:pt x="1175" y="427"/>
                  <a:pt x="1175" y="426"/>
                </a:cubicBezTo>
                <a:cubicBezTo>
                  <a:pt x="1175" y="426"/>
                  <a:pt x="1175" y="426"/>
                  <a:pt x="1175" y="424"/>
                </a:cubicBezTo>
                <a:cubicBezTo>
                  <a:pt x="1175" y="424"/>
                  <a:pt x="1175" y="424"/>
                  <a:pt x="1178" y="424"/>
                </a:cubicBezTo>
                <a:cubicBezTo>
                  <a:pt x="1178" y="424"/>
                  <a:pt x="1178" y="424"/>
                  <a:pt x="1178" y="423"/>
                </a:cubicBezTo>
                <a:cubicBezTo>
                  <a:pt x="1178" y="423"/>
                  <a:pt x="1178" y="423"/>
                  <a:pt x="1180" y="424"/>
                </a:cubicBezTo>
                <a:cubicBezTo>
                  <a:pt x="1180" y="424"/>
                  <a:pt x="1180" y="424"/>
                  <a:pt x="1180" y="426"/>
                </a:cubicBezTo>
                <a:cubicBezTo>
                  <a:pt x="1180" y="426"/>
                  <a:pt x="1180" y="426"/>
                  <a:pt x="1181" y="427"/>
                </a:cubicBezTo>
                <a:cubicBezTo>
                  <a:pt x="1181" y="427"/>
                  <a:pt x="1181" y="427"/>
                  <a:pt x="1182" y="426"/>
                </a:cubicBezTo>
                <a:cubicBezTo>
                  <a:pt x="1182" y="426"/>
                  <a:pt x="1182" y="426"/>
                  <a:pt x="1183" y="427"/>
                </a:cubicBezTo>
                <a:cubicBezTo>
                  <a:pt x="1183" y="427"/>
                  <a:pt x="1183" y="427"/>
                  <a:pt x="1183" y="425"/>
                </a:cubicBezTo>
                <a:cubicBezTo>
                  <a:pt x="1183" y="425"/>
                  <a:pt x="1183" y="425"/>
                  <a:pt x="1183" y="424"/>
                </a:cubicBezTo>
                <a:cubicBezTo>
                  <a:pt x="1183" y="424"/>
                  <a:pt x="1183" y="424"/>
                  <a:pt x="1184" y="423"/>
                </a:cubicBezTo>
                <a:cubicBezTo>
                  <a:pt x="1184" y="423"/>
                  <a:pt x="1184" y="423"/>
                  <a:pt x="1185" y="422"/>
                </a:cubicBezTo>
                <a:cubicBezTo>
                  <a:pt x="1185" y="422"/>
                  <a:pt x="1185" y="422"/>
                  <a:pt x="1186" y="423"/>
                </a:cubicBezTo>
                <a:cubicBezTo>
                  <a:pt x="1186" y="423"/>
                  <a:pt x="1186" y="423"/>
                  <a:pt x="1187" y="422"/>
                </a:cubicBezTo>
                <a:cubicBezTo>
                  <a:pt x="1187" y="422"/>
                  <a:pt x="1187" y="422"/>
                  <a:pt x="1189" y="425"/>
                </a:cubicBezTo>
                <a:cubicBezTo>
                  <a:pt x="1189" y="425"/>
                  <a:pt x="1189" y="425"/>
                  <a:pt x="1192" y="425"/>
                </a:cubicBezTo>
                <a:cubicBezTo>
                  <a:pt x="1192" y="425"/>
                  <a:pt x="1192" y="425"/>
                  <a:pt x="1189" y="424"/>
                </a:cubicBezTo>
                <a:cubicBezTo>
                  <a:pt x="1189" y="424"/>
                  <a:pt x="1189" y="424"/>
                  <a:pt x="1187" y="422"/>
                </a:cubicBezTo>
                <a:cubicBezTo>
                  <a:pt x="1187" y="422"/>
                  <a:pt x="1187" y="422"/>
                  <a:pt x="1186" y="422"/>
                </a:cubicBezTo>
                <a:cubicBezTo>
                  <a:pt x="1186" y="422"/>
                  <a:pt x="1186" y="422"/>
                  <a:pt x="1185" y="421"/>
                </a:cubicBezTo>
                <a:cubicBezTo>
                  <a:pt x="1185" y="421"/>
                  <a:pt x="1185" y="421"/>
                  <a:pt x="1185" y="420"/>
                </a:cubicBezTo>
                <a:cubicBezTo>
                  <a:pt x="1185" y="420"/>
                  <a:pt x="1185" y="420"/>
                  <a:pt x="1186" y="420"/>
                </a:cubicBezTo>
                <a:cubicBezTo>
                  <a:pt x="1186" y="420"/>
                  <a:pt x="1186" y="420"/>
                  <a:pt x="1185" y="419"/>
                </a:cubicBezTo>
                <a:cubicBezTo>
                  <a:pt x="1185" y="419"/>
                  <a:pt x="1185" y="419"/>
                  <a:pt x="1185" y="418"/>
                </a:cubicBezTo>
                <a:cubicBezTo>
                  <a:pt x="1185" y="418"/>
                  <a:pt x="1185" y="418"/>
                  <a:pt x="1183" y="418"/>
                </a:cubicBezTo>
                <a:cubicBezTo>
                  <a:pt x="1183" y="418"/>
                  <a:pt x="1183" y="418"/>
                  <a:pt x="1183" y="417"/>
                </a:cubicBezTo>
                <a:cubicBezTo>
                  <a:pt x="1183" y="417"/>
                  <a:pt x="1183" y="417"/>
                  <a:pt x="1184" y="417"/>
                </a:cubicBezTo>
                <a:cubicBezTo>
                  <a:pt x="1184" y="417"/>
                  <a:pt x="1184" y="417"/>
                  <a:pt x="1186" y="416"/>
                </a:cubicBezTo>
                <a:cubicBezTo>
                  <a:pt x="1186" y="416"/>
                  <a:pt x="1186" y="416"/>
                  <a:pt x="1184" y="415"/>
                </a:cubicBezTo>
                <a:cubicBezTo>
                  <a:pt x="1184" y="415"/>
                  <a:pt x="1184" y="415"/>
                  <a:pt x="1184" y="414"/>
                </a:cubicBezTo>
                <a:cubicBezTo>
                  <a:pt x="1184" y="414"/>
                  <a:pt x="1184" y="414"/>
                  <a:pt x="1183" y="414"/>
                </a:cubicBezTo>
                <a:cubicBezTo>
                  <a:pt x="1183" y="414"/>
                  <a:pt x="1183" y="414"/>
                  <a:pt x="1183" y="413"/>
                </a:cubicBezTo>
                <a:cubicBezTo>
                  <a:pt x="1183" y="413"/>
                  <a:pt x="1183" y="413"/>
                  <a:pt x="1183" y="412"/>
                </a:cubicBezTo>
                <a:cubicBezTo>
                  <a:pt x="1183" y="412"/>
                  <a:pt x="1183" y="412"/>
                  <a:pt x="1183" y="411"/>
                </a:cubicBezTo>
                <a:cubicBezTo>
                  <a:pt x="1183" y="411"/>
                  <a:pt x="1183" y="411"/>
                  <a:pt x="1183" y="409"/>
                </a:cubicBezTo>
                <a:cubicBezTo>
                  <a:pt x="1183" y="409"/>
                  <a:pt x="1183" y="409"/>
                  <a:pt x="1181" y="408"/>
                </a:cubicBezTo>
                <a:cubicBezTo>
                  <a:pt x="1181" y="408"/>
                  <a:pt x="1181" y="408"/>
                  <a:pt x="1180" y="408"/>
                </a:cubicBezTo>
                <a:cubicBezTo>
                  <a:pt x="1180" y="408"/>
                  <a:pt x="1180" y="408"/>
                  <a:pt x="1180" y="406"/>
                </a:cubicBezTo>
                <a:cubicBezTo>
                  <a:pt x="1180" y="406"/>
                  <a:pt x="1180" y="406"/>
                  <a:pt x="1182" y="405"/>
                </a:cubicBezTo>
                <a:cubicBezTo>
                  <a:pt x="1182" y="405"/>
                  <a:pt x="1182" y="405"/>
                  <a:pt x="1181" y="405"/>
                </a:cubicBezTo>
                <a:cubicBezTo>
                  <a:pt x="1181" y="405"/>
                  <a:pt x="1181" y="405"/>
                  <a:pt x="1181" y="403"/>
                </a:cubicBezTo>
                <a:cubicBezTo>
                  <a:pt x="1181" y="403"/>
                  <a:pt x="1181" y="403"/>
                  <a:pt x="1180" y="403"/>
                </a:cubicBezTo>
                <a:cubicBezTo>
                  <a:pt x="1180" y="403"/>
                  <a:pt x="1180" y="403"/>
                  <a:pt x="1180" y="401"/>
                </a:cubicBezTo>
                <a:cubicBezTo>
                  <a:pt x="1180" y="401"/>
                  <a:pt x="1180" y="401"/>
                  <a:pt x="1181" y="401"/>
                </a:cubicBezTo>
                <a:cubicBezTo>
                  <a:pt x="1181" y="401"/>
                  <a:pt x="1181" y="401"/>
                  <a:pt x="1182" y="402"/>
                </a:cubicBezTo>
                <a:cubicBezTo>
                  <a:pt x="1182" y="402"/>
                  <a:pt x="1182" y="402"/>
                  <a:pt x="1182" y="400"/>
                </a:cubicBezTo>
                <a:cubicBezTo>
                  <a:pt x="1182" y="400"/>
                  <a:pt x="1182" y="400"/>
                  <a:pt x="1180" y="399"/>
                </a:cubicBezTo>
                <a:cubicBezTo>
                  <a:pt x="1180" y="399"/>
                  <a:pt x="1180" y="399"/>
                  <a:pt x="1181" y="398"/>
                </a:cubicBezTo>
                <a:cubicBezTo>
                  <a:pt x="1181" y="398"/>
                  <a:pt x="1181" y="398"/>
                  <a:pt x="1182" y="399"/>
                </a:cubicBezTo>
                <a:cubicBezTo>
                  <a:pt x="1182" y="399"/>
                  <a:pt x="1182" y="399"/>
                  <a:pt x="1183" y="399"/>
                </a:cubicBezTo>
                <a:cubicBezTo>
                  <a:pt x="1183" y="399"/>
                  <a:pt x="1183" y="399"/>
                  <a:pt x="1184" y="400"/>
                </a:cubicBezTo>
                <a:cubicBezTo>
                  <a:pt x="1184" y="400"/>
                  <a:pt x="1184" y="400"/>
                  <a:pt x="1185" y="399"/>
                </a:cubicBezTo>
                <a:cubicBezTo>
                  <a:pt x="1185" y="399"/>
                  <a:pt x="1185" y="399"/>
                  <a:pt x="1186" y="399"/>
                </a:cubicBezTo>
                <a:cubicBezTo>
                  <a:pt x="1186" y="399"/>
                  <a:pt x="1186" y="399"/>
                  <a:pt x="1187" y="399"/>
                </a:cubicBezTo>
                <a:cubicBezTo>
                  <a:pt x="1187" y="399"/>
                  <a:pt x="1187" y="399"/>
                  <a:pt x="1188" y="399"/>
                </a:cubicBezTo>
                <a:cubicBezTo>
                  <a:pt x="1188" y="399"/>
                  <a:pt x="1188" y="399"/>
                  <a:pt x="1187" y="398"/>
                </a:cubicBezTo>
                <a:cubicBezTo>
                  <a:pt x="1187" y="398"/>
                  <a:pt x="1187" y="398"/>
                  <a:pt x="1187" y="397"/>
                </a:cubicBezTo>
                <a:cubicBezTo>
                  <a:pt x="1187" y="397"/>
                  <a:pt x="1187" y="397"/>
                  <a:pt x="1186" y="396"/>
                </a:cubicBezTo>
                <a:cubicBezTo>
                  <a:pt x="1186" y="396"/>
                  <a:pt x="1186" y="396"/>
                  <a:pt x="1186" y="395"/>
                </a:cubicBezTo>
                <a:cubicBezTo>
                  <a:pt x="1186" y="395"/>
                  <a:pt x="1186" y="395"/>
                  <a:pt x="1187" y="395"/>
                </a:cubicBezTo>
                <a:cubicBezTo>
                  <a:pt x="1187" y="395"/>
                  <a:pt x="1187" y="395"/>
                  <a:pt x="1188" y="395"/>
                </a:cubicBezTo>
                <a:cubicBezTo>
                  <a:pt x="1188" y="395"/>
                  <a:pt x="1188" y="395"/>
                  <a:pt x="1190" y="395"/>
                </a:cubicBezTo>
                <a:cubicBezTo>
                  <a:pt x="1190" y="395"/>
                  <a:pt x="1190" y="395"/>
                  <a:pt x="1191" y="396"/>
                </a:cubicBezTo>
                <a:cubicBezTo>
                  <a:pt x="1191" y="396"/>
                  <a:pt x="1191" y="396"/>
                  <a:pt x="1191" y="397"/>
                </a:cubicBezTo>
                <a:cubicBezTo>
                  <a:pt x="1191" y="397"/>
                  <a:pt x="1191" y="397"/>
                  <a:pt x="1191" y="398"/>
                </a:cubicBezTo>
                <a:cubicBezTo>
                  <a:pt x="1191" y="398"/>
                  <a:pt x="1191" y="398"/>
                  <a:pt x="1192" y="398"/>
                </a:cubicBezTo>
                <a:cubicBezTo>
                  <a:pt x="1192" y="398"/>
                  <a:pt x="1192" y="398"/>
                  <a:pt x="1192" y="399"/>
                </a:cubicBezTo>
                <a:cubicBezTo>
                  <a:pt x="1192" y="399"/>
                  <a:pt x="1192" y="399"/>
                  <a:pt x="1193" y="400"/>
                </a:cubicBezTo>
                <a:cubicBezTo>
                  <a:pt x="1193" y="400"/>
                  <a:pt x="1193" y="400"/>
                  <a:pt x="1194" y="400"/>
                </a:cubicBezTo>
                <a:cubicBezTo>
                  <a:pt x="1194" y="400"/>
                  <a:pt x="1194" y="400"/>
                  <a:pt x="1195" y="399"/>
                </a:cubicBezTo>
                <a:cubicBezTo>
                  <a:pt x="1195" y="399"/>
                  <a:pt x="1195" y="399"/>
                  <a:pt x="1196" y="400"/>
                </a:cubicBezTo>
                <a:cubicBezTo>
                  <a:pt x="1196" y="400"/>
                  <a:pt x="1196" y="400"/>
                  <a:pt x="1196" y="401"/>
                </a:cubicBezTo>
                <a:cubicBezTo>
                  <a:pt x="1196" y="401"/>
                  <a:pt x="1196" y="401"/>
                  <a:pt x="1195" y="402"/>
                </a:cubicBezTo>
                <a:cubicBezTo>
                  <a:pt x="1195" y="402"/>
                  <a:pt x="1195" y="402"/>
                  <a:pt x="1194" y="402"/>
                </a:cubicBezTo>
                <a:cubicBezTo>
                  <a:pt x="1194" y="402"/>
                  <a:pt x="1194" y="402"/>
                  <a:pt x="1194" y="401"/>
                </a:cubicBezTo>
                <a:cubicBezTo>
                  <a:pt x="1194" y="401"/>
                  <a:pt x="1194" y="401"/>
                  <a:pt x="1193" y="401"/>
                </a:cubicBezTo>
                <a:cubicBezTo>
                  <a:pt x="1193" y="401"/>
                  <a:pt x="1193" y="401"/>
                  <a:pt x="1192" y="402"/>
                </a:cubicBezTo>
                <a:cubicBezTo>
                  <a:pt x="1192" y="402"/>
                  <a:pt x="1192" y="402"/>
                  <a:pt x="1192" y="403"/>
                </a:cubicBezTo>
                <a:cubicBezTo>
                  <a:pt x="1192" y="403"/>
                  <a:pt x="1192" y="403"/>
                  <a:pt x="1192" y="405"/>
                </a:cubicBezTo>
                <a:cubicBezTo>
                  <a:pt x="1192" y="405"/>
                  <a:pt x="1192" y="405"/>
                  <a:pt x="1191" y="405"/>
                </a:cubicBezTo>
                <a:cubicBezTo>
                  <a:pt x="1191" y="405"/>
                  <a:pt x="1191" y="405"/>
                  <a:pt x="1190" y="406"/>
                </a:cubicBezTo>
                <a:cubicBezTo>
                  <a:pt x="1190" y="406"/>
                  <a:pt x="1190" y="406"/>
                  <a:pt x="1190" y="407"/>
                </a:cubicBezTo>
                <a:cubicBezTo>
                  <a:pt x="1190" y="407"/>
                  <a:pt x="1190" y="407"/>
                  <a:pt x="1188" y="408"/>
                </a:cubicBezTo>
                <a:cubicBezTo>
                  <a:pt x="1188" y="408"/>
                  <a:pt x="1188" y="408"/>
                  <a:pt x="1188" y="409"/>
                </a:cubicBezTo>
                <a:cubicBezTo>
                  <a:pt x="1188" y="409"/>
                  <a:pt x="1188" y="409"/>
                  <a:pt x="1188" y="410"/>
                </a:cubicBezTo>
                <a:cubicBezTo>
                  <a:pt x="1188" y="410"/>
                  <a:pt x="1188" y="410"/>
                  <a:pt x="1188" y="411"/>
                </a:cubicBezTo>
                <a:cubicBezTo>
                  <a:pt x="1188" y="411"/>
                  <a:pt x="1188" y="411"/>
                  <a:pt x="1189" y="412"/>
                </a:cubicBezTo>
                <a:cubicBezTo>
                  <a:pt x="1189" y="412"/>
                  <a:pt x="1189" y="412"/>
                  <a:pt x="1188" y="413"/>
                </a:cubicBezTo>
                <a:cubicBezTo>
                  <a:pt x="1188" y="413"/>
                  <a:pt x="1188" y="413"/>
                  <a:pt x="1189" y="413"/>
                </a:cubicBezTo>
                <a:cubicBezTo>
                  <a:pt x="1189" y="413"/>
                  <a:pt x="1189" y="413"/>
                  <a:pt x="1190" y="414"/>
                </a:cubicBezTo>
                <a:cubicBezTo>
                  <a:pt x="1190" y="414"/>
                  <a:pt x="1190" y="414"/>
                  <a:pt x="1191" y="414"/>
                </a:cubicBezTo>
                <a:cubicBezTo>
                  <a:pt x="1191" y="414"/>
                  <a:pt x="1191" y="414"/>
                  <a:pt x="1190" y="416"/>
                </a:cubicBezTo>
                <a:cubicBezTo>
                  <a:pt x="1190" y="416"/>
                  <a:pt x="1190" y="416"/>
                  <a:pt x="1190" y="417"/>
                </a:cubicBezTo>
                <a:cubicBezTo>
                  <a:pt x="1190" y="417"/>
                  <a:pt x="1190" y="417"/>
                  <a:pt x="1191" y="418"/>
                </a:cubicBezTo>
                <a:cubicBezTo>
                  <a:pt x="1191" y="418"/>
                  <a:pt x="1191" y="418"/>
                  <a:pt x="1191" y="419"/>
                </a:cubicBezTo>
                <a:cubicBezTo>
                  <a:pt x="1191" y="419"/>
                  <a:pt x="1191" y="419"/>
                  <a:pt x="1192" y="418"/>
                </a:cubicBezTo>
                <a:cubicBezTo>
                  <a:pt x="1192" y="418"/>
                  <a:pt x="1192" y="418"/>
                  <a:pt x="1193" y="417"/>
                </a:cubicBezTo>
                <a:cubicBezTo>
                  <a:pt x="1193" y="417"/>
                  <a:pt x="1193" y="417"/>
                  <a:pt x="1194" y="418"/>
                </a:cubicBezTo>
                <a:cubicBezTo>
                  <a:pt x="1194" y="418"/>
                  <a:pt x="1194" y="418"/>
                  <a:pt x="1195" y="419"/>
                </a:cubicBezTo>
                <a:cubicBezTo>
                  <a:pt x="1195" y="419"/>
                  <a:pt x="1195" y="419"/>
                  <a:pt x="1196" y="418"/>
                </a:cubicBezTo>
                <a:cubicBezTo>
                  <a:pt x="1196" y="418"/>
                  <a:pt x="1196" y="418"/>
                  <a:pt x="1197" y="417"/>
                </a:cubicBezTo>
                <a:cubicBezTo>
                  <a:pt x="1197" y="417"/>
                  <a:pt x="1197" y="417"/>
                  <a:pt x="1197" y="418"/>
                </a:cubicBezTo>
                <a:cubicBezTo>
                  <a:pt x="1197" y="418"/>
                  <a:pt x="1197" y="418"/>
                  <a:pt x="1197" y="419"/>
                </a:cubicBezTo>
                <a:cubicBezTo>
                  <a:pt x="1197" y="419"/>
                  <a:pt x="1197" y="419"/>
                  <a:pt x="1196" y="420"/>
                </a:cubicBezTo>
                <a:cubicBezTo>
                  <a:pt x="1196" y="420"/>
                  <a:pt x="1196" y="420"/>
                  <a:pt x="1195" y="420"/>
                </a:cubicBezTo>
                <a:cubicBezTo>
                  <a:pt x="1195" y="420"/>
                  <a:pt x="1195" y="420"/>
                  <a:pt x="1196" y="421"/>
                </a:cubicBezTo>
                <a:cubicBezTo>
                  <a:pt x="1196" y="421"/>
                  <a:pt x="1196" y="421"/>
                  <a:pt x="1197" y="421"/>
                </a:cubicBezTo>
                <a:cubicBezTo>
                  <a:pt x="1197" y="421"/>
                  <a:pt x="1197" y="421"/>
                  <a:pt x="1198" y="421"/>
                </a:cubicBezTo>
                <a:cubicBezTo>
                  <a:pt x="1198" y="421"/>
                  <a:pt x="1198" y="421"/>
                  <a:pt x="1200" y="421"/>
                </a:cubicBezTo>
                <a:cubicBezTo>
                  <a:pt x="1200" y="421"/>
                  <a:pt x="1200" y="421"/>
                  <a:pt x="1200" y="420"/>
                </a:cubicBezTo>
                <a:cubicBezTo>
                  <a:pt x="1200" y="420"/>
                  <a:pt x="1200" y="420"/>
                  <a:pt x="1201" y="419"/>
                </a:cubicBezTo>
                <a:cubicBezTo>
                  <a:pt x="1201" y="419"/>
                  <a:pt x="1201" y="419"/>
                  <a:pt x="1203" y="419"/>
                </a:cubicBezTo>
                <a:cubicBezTo>
                  <a:pt x="1203" y="419"/>
                  <a:pt x="1203" y="419"/>
                  <a:pt x="1203" y="418"/>
                </a:cubicBezTo>
                <a:cubicBezTo>
                  <a:pt x="1203" y="418"/>
                  <a:pt x="1203" y="418"/>
                  <a:pt x="1204" y="418"/>
                </a:cubicBezTo>
                <a:cubicBezTo>
                  <a:pt x="1204" y="418"/>
                  <a:pt x="1204" y="418"/>
                  <a:pt x="1204" y="419"/>
                </a:cubicBezTo>
                <a:cubicBezTo>
                  <a:pt x="1204" y="419"/>
                  <a:pt x="1204" y="419"/>
                  <a:pt x="1206" y="418"/>
                </a:cubicBezTo>
                <a:cubicBezTo>
                  <a:pt x="1206" y="418"/>
                  <a:pt x="1206" y="418"/>
                  <a:pt x="1207" y="418"/>
                </a:cubicBezTo>
                <a:cubicBezTo>
                  <a:pt x="1207" y="418"/>
                  <a:pt x="1207" y="418"/>
                  <a:pt x="1208" y="418"/>
                </a:cubicBezTo>
                <a:cubicBezTo>
                  <a:pt x="1208" y="418"/>
                  <a:pt x="1208" y="418"/>
                  <a:pt x="1208" y="417"/>
                </a:cubicBezTo>
                <a:cubicBezTo>
                  <a:pt x="1208" y="417"/>
                  <a:pt x="1208" y="417"/>
                  <a:pt x="1208" y="416"/>
                </a:cubicBezTo>
                <a:cubicBezTo>
                  <a:pt x="1208" y="416"/>
                  <a:pt x="1208" y="416"/>
                  <a:pt x="1208" y="415"/>
                </a:cubicBezTo>
                <a:cubicBezTo>
                  <a:pt x="1208" y="415"/>
                  <a:pt x="1208" y="415"/>
                  <a:pt x="1209" y="415"/>
                </a:cubicBezTo>
                <a:cubicBezTo>
                  <a:pt x="1209" y="415"/>
                  <a:pt x="1209" y="415"/>
                  <a:pt x="1210" y="415"/>
                </a:cubicBezTo>
                <a:cubicBezTo>
                  <a:pt x="1210" y="415"/>
                  <a:pt x="1210" y="415"/>
                  <a:pt x="1211" y="415"/>
                </a:cubicBezTo>
                <a:cubicBezTo>
                  <a:pt x="1211" y="415"/>
                  <a:pt x="1211" y="415"/>
                  <a:pt x="1211" y="416"/>
                </a:cubicBezTo>
                <a:cubicBezTo>
                  <a:pt x="1211" y="416"/>
                  <a:pt x="1211" y="416"/>
                  <a:pt x="1211" y="417"/>
                </a:cubicBezTo>
                <a:cubicBezTo>
                  <a:pt x="1211" y="417"/>
                  <a:pt x="1211" y="417"/>
                  <a:pt x="1210" y="417"/>
                </a:cubicBezTo>
                <a:cubicBezTo>
                  <a:pt x="1210" y="417"/>
                  <a:pt x="1210" y="417"/>
                  <a:pt x="1210" y="418"/>
                </a:cubicBezTo>
                <a:cubicBezTo>
                  <a:pt x="1210" y="418"/>
                  <a:pt x="1210" y="418"/>
                  <a:pt x="1209" y="418"/>
                </a:cubicBezTo>
                <a:cubicBezTo>
                  <a:pt x="1209" y="418"/>
                  <a:pt x="1209" y="418"/>
                  <a:pt x="1211" y="420"/>
                </a:cubicBezTo>
                <a:cubicBezTo>
                  <a:pt x="1211" y="420"/>
                  <a:pt x="1211" y="420"/>
                  <a:pt x="1212" y="420"/>
                </a:cubicBezTo>
                <a:cubicBezTo>
                  <a:pt x="1212" y="420"/>
                  <a:pt x="1212" y="420"/>
                  <a:pt x="1213" y="421"/>
                </a:cubicBezTo>
                <a:cubicBezTo>
                  <a:pt x="1213" y="421"/>
                  <a:pt x="1213" y="421"/>
                  <a:pt x="1212" y="422"/>
                </a:cubicBezTo>
                <a:cubicBezTo>
                  <a:pt x="1212" y="422"/>
                  <a:pt x="1212" y="422"/>
                  <a:pt x="1214" y="423"/>
                </a:cubicBezTo>
                <a:cubicBezTo>
                  <a:pt x="1214" y="423"/>
                  <a:pt x="1214" y="423"/>
                  <a:pt x="1215" y="423"/>
                </a:cubicBezTo>
                <a:cubicBezTo>
                  <a:pt x="1215" y="423"/>
                  <a:pt x="1215" y="423"/>
                  <a:pt x="1217" y="423"/>
                </a:cubicBezTo>
                <a:cubicBezTo>
                  <a:pt x="1217" y="423"/>
                  <a:pt x="1217" y="423"/>
                  <a:pt x="1217" y="422"/>
                </a:cubicBezTo>
                <a:cubicBezTo>
                  <a:pt x="1217" y="422"/>
                  <a:pt x="1217" y="422"/>
                  <a:pt x="1218" y="421"/>
                </a:cubicBezTo>
                <a:cubicBezTo>
                  <a:pt x="1218" y="421"/>
                  <a:pt x="1218" y="421"/>
                  <a:pt x="1219" y="419"/>
                </a:cubicBezTo>
                <a:cubicBezTo>
                  <a:pt x="1219" y="419"/>
                  <a:pt x="1219" y="419"/>
                  <a:pt x="1221" y="419"/>
                </a:cubicBezTo>
                <a:cubicBezTo>
                  <a:pt x="1221" y="419"/>
                  <a:pt x="1221" y="419"/>
                  <a:pt x="1224" y="418"/>
                </a:cubicBezTo>
                <a:cubicBezTo>
                  <a:pt x="1224" y="418"/>
                  <a:pt x="1224" y="418"/>
                  <a:pt x="1226" y="418"/>
                </a:cubicBezTo>
                <a:cubicBezTo>
                  <a:pt x="1226" y="418"/>
                  <a:pt x="1226" y="418"/>
                  <a:pt x="1226" y="417"/>
                </a:cubicBezTo>
                <a:cubicBezTo>
                  <a:pt x="1226" y="417"/>
                  <a:pt x="1226" y="417"/>
                  <a:pt x="1227" y="415"/>
                </a:cubicBezTo>
                <a:cubicBezTo>
                  <a:pt x="1227" y="415"/>
                  <a:pt x="1227" y="415"/>
                  <a:pt x="1229" y="415"/>
                </a:cubicBezTo>
                <a:cubicBezTo>
                  <a:pt x="1229" y="415"/>
                  <a:pt x="1229" y="415"/>
                  <a:pt x="1230" y="414"/>
                </a:cubicBezTo>
                <a:cubicBezTo>
                  <a:pt x="1230" y="414"/>
                  <a:pt x="1230" y="414"/>
                  <a:pt x="1232" y="413"/>
                </a:cubicBezTo>
                <a:cubicBezTo>
                  <a:pt x="1232" y="413"/>
                  <a:pt x="1232" y="413"/>
                  <a:pt x="1233" y="413"/>
                </a:cubicBezTo>
                <a:cubicBezTo>
                  <a:pt x="1233" y="413"/>
                  <a:pt x="1233" y="413"/>
                  <a:pt x="1236" y="412"/>
                </a:cubicBezTo>
                <a:cubicBezTo>
                  <a:pt x="1236" y="412"/>
                  <a:pt x="1236" y="412"/>
                  <a:pt x="1239" y="413"/>
                </a:cubicBezTo>
                <a:cubicBezTo>
                  <a:pt x="1239" y="413"/>
                  <a:pt x="1239" y="413"/>
                  <a:pt x="1238" y="414"/>
                </a:cubicBezTo>
                <a:cubicBezTo>
                  <a:pt x="1238" y="414"/>
                  <a:pt x="1238" y="414"/>
                  <a:pt x="1239" y="416"/>
                </a:cubicBezTo>
                <a:cubicBezTo>
                  <a:pt x="1239" y="416"/>
                  <a:pt x="1239" y="416"/>
                  <a:pt x="1241" y="417"/>
                </a:cubicBezTo>
                <a:cubicBezTo>
                  <a:pt x="1241" y="417"/>
                  <a:pt x="1241" y="417"/>
                  <a:pt x="1244" y="416"/>
                </a:cubicBezTo>
                <a:cubicBezTo>
                  <a:pt x="1244" y="416"/>
                  <a:pt x="1244" y="416"/>
                  <a:pt x="1242" y="417"/>
                </a:cubicBezTo>
                <a:cubicBezTo>
                  <a:pt x="1242" y="417"/>
                  <a:pt x="1242" y="417"/>
                  <a:pt x="1243" y="417"/>
                </a:cubicBezTo>
                <a:cubicBezTo>
                  <a:pt x="1243" y="417"/>
                  <a:pt x="1243" y="417"/>
                  <a:pt x="1244" y="417"/>
                </a:cubicBezTo>
                <a:cubicBezTo>
                  <a:pt x="1244" y="417"/>
                  <a:pt x="1244" y="417"/>
                  <a:pt x="1247" y="415"/>
                </a:cubicBezTo>
                <a:cubicBezTo>
                  <a:pt x="1247" y="415"/>
                  <a:pt x="1247" y="415"/>
                  <a:pt x="1255" y="415"/>
                </a:cubicBezTo>
                <a:cubicBezTo>
                  <a:pt x="1255" y="415"/>
                  <a:pt x="1255" y="415"/>
                  <a:pt x="1264" y="414"/>
                </a:cubicBezTo>
                <a:cubicBezTo>
                  <a:pt x="1264" y="414"/>
                  <a:pt x="1264" y="414"/>
                  <a:pt x="1262" y="414"/>
                </a:cubicBezTo>
                <a:cubicBezTo>
                  <a:pt x="1262" y="414"/>
                  <a:pt x="1262" y="414"/>
                  <a:pt x="1262" y="412"/>
                </a:cubicBezTo>
                <a:cubicBezTo>
                  <a:pt x="1262" y="412"/>
                  <a:pt x="1262" y="412"/>
                  <a:pt x="1263" y="411"/>
                </a:cubicBezTo>
                <a:cubicBezTo>
                  <a:pt x="1263" y="411"/>
                  <a:pt x="1263" y="411"/>
                  <a:pt x="1262" y="411"/>
                </a:cubicBezTo>
                <a:cubicBezTo>
                  <a:pt x="1262" y="411"/>
                  <a:pt x="1262" y="411"/>
                  <a:pt x="1261" y="410"/>
                </a:cubicBezTo>
                <a:cubicBezTo>
                  <a:pt x="1261" y="410"/>
                  <a:pt x="1261" y="410"/>
                  <a:pt x="1261" y="409"/>
                </a:cubicBezTo>
                <a:cubicBezTo>
                  <a:pt x="1261" y="409"/>
                  <a:pt x="1261" y="409"/>
                  <a:pt x="1260" y="409"/>
                </a:cubicBezTo>
                <a:cubicBezTo>
                  <a:pt x="1260" y="409"/>
                  <a:pt x="1260" y="409"/>
                  <a:pt x="1258" y="409"/>
                </a:cubicBezTo>
                <a:cubicBezTo>
                  <a:pt x="1258" y="409"/>
                  <a:pt x="1258" y="409"/>
                  <a:pt x="1256" y="408"/>
                </a:cubicBezTo>
                <a:cubicBezTo>
                  <a:pt x="1256" y="408"/>
                  <a:pt x="1256" y="408"/>
                  <a:pt x="1255" y="406"/>
                </a:cubicBezTo>
                <a:cubicBezTo>
                  <a:pt x="1255" y="406"/>
                  <a:pt x="1255" y="406"/>
                  <a:pt x="1253" y="407"/>
                </a:cubicBezTo>
                <a:cubicBezTo>
                  <a:pt x="1253" y="407"/>
                  <a:pt x="1253" y="407"/>
                  <a:pt x="1252" y="406"/>
                </a:cubicBezTo>
                <a:cubicBezTo>
                  <a:pt x="1252" y="406"/>
                  <a:pt x="1252" y="406"/>
                  <a:pt x="1253" y="405"/>
                </a:cubicBezTo>
                <a:cubicBezTo>
                  <a:pt x="1253" y="405"/>
                  <a:pt x="1253" y="405"/>
                  <a:pt x="1252" y="404"/>
                </a:cubicBezTo>
                <a:cubicBezTo>
                  <a:pt x="1252" y="404"/>
                  <a:pt x="1252" y="404"/>
                  <a:pt x="1252" y="402"/>
                </a:cubicBezTo>
                <a:cubicBezTo>
                  <a:pt x="1252" y="402"/>
                  <a:pt x="1252" y="402"/>
                  <a:pt x="1251" y="401"/>
                </a:cubicBezTo>
                <a:cubicBezTo>
                  <a:pt x="1251" y="401"/>
                  <a:pt x="1251" y="401"/>
                  <a:pt x="1251" y="398"/>
                </a:cubicBezTo>
                <a:cubicBezTo>
                  <a:pt x="1251" y="398"/>
                  <a:pt x="1251" y="398"/>
                  <a:pt x="1252" y="397"/>
                </a:cubicBezTo>
                <a:cubicBezTo>
                  <a:pt x="1252" y="397"/>
                  <a:pt x="1252" y="397"/>
                  <a:pt x="1252" y="396"/>
                </a:cubicBezTo>
                <a:cubicBezTo>
                  <a:pt x="1252" y="396"/>
                  <a:pt x="1252" y="396"/>
                  <a:pt x="1252" y="395"/>
                </a:cubicBezTo>
                <a:cubicBezTo>
                  <a:pt x="1252" y="395"/>
                  <a:pt x="1252" y="395"/>
                  <a:pt x="1253" y="393"/>
                </a:cubicBezTo>
                <a:cubicBezTo>
                  <a:pt x="1253" y="393"/>
                  <a:pt x="1253" y="393"/>
                  <a:pt x="1253" y="391"/>
                </a:cubicBezTo>
                <a:cubicBezTo>
                  <a:pt x="1253" y="391"/>
                  <a:pt x="1253" y="391"/>
                  <a:pt x="1254" y="391"/>
                </a:cubicBezTo>
                <a:cubicBezTo>
                  <a:pt x="1254" y="391"/>
                  <a:pt x="1254" y="391"/>
                  <a:pt x="1254" y="390"/>
                </a:cubicBezTo>
                <a:cubicBezTo>
                  <a:pt x="1254" y="390"/>
                  <a:pt x="1254" y="390"/>
                  <a:pt x="1255" y="388"/>
                </a:cubicBezTo>
                <a:cubicBezTo>
                  <a:pt x="1255" y="388"/>
                  <a:pt x="1255" y="388"/>
                  <a:pt x="1256" y="388"/>
                </a:cubicBezTo>
                <a:cubicBezTo>
                  <a:pt x="1256" y="388"/>
                  <a:pt x="1256" y="388"/>
                  <a:pt x="1257" y="388"/>
                </a:cubicBezTo>
                <a:cubicBezTo>
                  <a:pt x="1257" y="388"/>
                  <a:pt x="1257" y="388"/>
                  <a:pt x="1258" y="387"/>
                </a:cubicBezTo>
                <a:cubicBezTo>
                  <a:pt x="1258" y="387"/>
                  <a:pt x="1258" y="387"/>
                  <a:pt x="1259" y="386"/>
                </a:cubicBezTo>
                <a:cubicBezTo>
                  <a:pt x="1259" y="386"/>
                  <a:pt x="1259" y="386"/>
                  <a:pt x="1260" y="386"/>
                </a:cubicBezTo>
                <a:cubicBezTo>
                  <a:pt x="1260" y="386"/>
                  <a:pt x="1260" y="386"/>
                  <a:pt x="1260" y="388"/>
                </a:cubicBezTo>
                <a:cubicBezTo>
                  <a:pt x="1260" y="388"/>
                  <a:pt x="1260" y="388"/>
                  <a:pt x="1263" y="391"/>
                </a:cubicBezTo>
                <a:cubicBezTo>
                  <a:pt x="1263" y="391"/>
                  <a:pt x="1263" y="391"/>
                  <a:pt x="1263" y="392"/>
                </a:cubicBezTo>
                <a:cubicBezTo>
                  <a:pt x="1263" y="392"/>
                  <a:pt x="1263" y="392"/>
                  <a:pt x="1265" y="393"/>
                </a:cubicBezTo>
                <a:cubicBezTo>
                  <a:pt x="1265" y="393"/>
                  <a:pt x="1265" y="393"/>
                  <a:pt x="1266" y="393"/>
                </a:cubicBezTo>
                <a:cubicBezTo>
                  <a:pt x="1266" y="393"/>
                  <a:pt x="1266" y="393"/>
                  <a:pt x="1268" y="391"/>
                </a:cubicBezTo>
                <a:cubicBezTo>
                  <a:pt x="1268" y="391"/>
                  <a:pt x="1268" y="391"/>
                  <a:pt x="1269" y="389"/>
                </a:cubicBezTo>
                <a:cubicBezTo>
                  <a:pt x="1269" y="389"/>
                  <a:pt x="1269" y="389"/>
                  <a:pt x="1268" y="386"/>
                </a:cubicBezTo>
                <a:cubicBezTo>
                  <a:pt x="1268" y="386"/>
                  <a:pt x="1268" y="386"/>
                  <a:pt x="1268" y="385"/>
                </a:cubicBezTo>
                <a:cubicBezTo>
                  <a:pt x="1268" y="385"/>
                  <a:pt x="1268" y="385"/>
                  <a:pt x="1268" y="384"/>
                </a:cubicBezTo>
                <a:cubicBezTo>
                  <a:pt x="1268" y="384"/>
                  <a:pt x="1268" y="384"/>
                  <a:pt x="1269" y="381"/>
                </a:cubicBezTo>
                <a:cubicBezTo>
                  <a:pt x="1269" y="381"/>
                  <a:pt x="1269" y="381"/>
                  <a:pt x="1268" y="380"/>
                </a:cubicBezTo>
                <a:cubicBezTo>
                  <a:pt x="1268" y="380"/>
                  <a:pt x="1268" y="380"/>
                  <a:pt x="1267" y="381"/>
                </a:cubicBezTo>
                <a:cubicBezTo>
                  <a:pt x="1267" y="381"/>
                  <a:pt x="1267" y="381"/>
                  <a:pt x="1267" y="382"/>
                </a:cubicBezTo>
                <a:cubicBezTo>
                  <a:pt x="1267" y="382"/>
                  <a:pt x="1267" y="382"/>
                  <a:pt x="1265" y="380"/>
                </a:cubicBezTo>
                <a:cubicBezTo>
                  <a:pt x="1265" y="380"/>
                  <a:pt x="1265" y="380"/>
                  <a:pt x="1264" y="379"/>
                </a:cubicBezTo>
                <a:cubicBezTo>
                  <a:pt x="1264" y="379"/>
                  <a:pt x="1264" y="379"/>
                  <a:pt x="1264" y="377"/>
                </a:cubicBezTo>
                <a:cubicBezTo>
                  <a:pt x="1264" y="377"/>
                  <a:pt x="1264" y="377"/>
                  <a:pt x="1265" y="377"/>
                </a:cubicBezTo>
                <a:cubicBezTo>
                  <a:pt x="1265" y="377"/>
                  <a:pt x="1265" y="377"/>
                  <a:pt x="1265" y="376"/>
                </a:cubicBezTo>
                <a:cubicBezTo>
                  <a:pt x="1265" y="376"/>
                  <a:pt x="1265" y="376"/>
                  <a:pt x="1264" y="376"/>
                </a:cubicBezTo>
                <a:cubicBezTo>
                  <a:pt x="1264" y="376"/>
                  <a:pt x="1264" y="376"/>
                  <a:pt x="1264" y="377"/>
                </a:cubicBezTo>
                <a:cubicBezTo>
                  <a:pt x="1264" y="377"/>
                  <a:pt x="1264" y="377"/>
                  <a:pt x="1263" y="376"/>
                </a:cubicBezTo>
                <a:cubicBezTo>
                  <a:pt x="1263" y="376"/>
                  <a:pt x="1263" y="376"/>
                  <a:pt x="1263" y="372"/>
                </a:cubicBezTo>
                <a:cubicBezTo>
                  <a:pt x="1263" y="372"/>
                  <a:pt x="1263" y="372"/>
                  <a:pt x="1263" y="371"/>
                </a:cubicBezTo>
                <a:cubicBezTo>
                  <a:pt x="1263" y="371"/>
                  <a:pt x="1263" y="371"/>
                  <a:pt x="1265" y="370"/>
                </a:cubicBezTo>
                <a:cubicBezTo>
                  <a:pt x="1265" y="370"/>
                  <a:pt x="1265" y="370"/>
                  <a:pt x="1266" y="371"/>
                </a:cubicBezTo>
                <a:cubicBezTo>
                  <a:pt x="1266" y="371"/>
                  <a:pt x="1266" y="371"/>
                  <a:pt x="1266" y="369"/>
                </a:cubicBezTo>
                <a:cubicBezTo>
                  <a:pt x="1266" y="369"/>
                  <a:pt x="1266" y="369"/>
                  <a:pt x="1268" y="369"/>
                </a:cubicBezTo>
                <a:cubicBezTo>
                  <a:pt x="1268" y="369"/>
                  <a:pt x="1268" y="369"/>
                  <a:pt x="1269" y="369"/>
                </a:cubicBezTo>
                <a:cubicBezTo>
                  <a:pt x="1269" y="369"/>
                  <a:pt x="1269" y="369"/>
                  <a:pt x="1272" y="369"/>
                </a:cubicBezTo>
                <a:cubicBezTo>
                  <a:pt x="1272" y="369"/>
                  <a:pt x="1272" y="369"/>
                  <a:pt x="1273" y="368"/>
                </a:cubicBezTo>
                <a:cubicBezTo>
                  <a:pt x="1273" y="368"/>
                  <a:pt x="1273" y="368"/>
                  <a:pt x="1273" y="367"/>
                </a:cubicBezTo>
                <a:cubicBezTo>
                  <a:pt x="1273" y="367"/>
                  <a:pt x="1273" y="367"/>
                  <a:pt x="1274" y="367"/>
                </a:cubicBezTo>
                <a:cubicBezTo>
                  <a:pt x="1274" y="367"/>
                  <a:pt x="1274" y="367"/>
                  <a:pt x="1274" y="366"/>
                </a:cubicBezTo>
                <a:cubicBezTo>
                  <a:pt x="1274" y="366"/>
                  <a:pt x="1274" y="366"/>
                  <a:pt x="1275" y="368"/>
                </a:cubicBezTo>
                <a:cubicBezTo>
                  <a:pt x="1275" y="368"/>
                  <a:pt x="1275" y="368"/>
                  <a:pt x="1276" y="367"/>
                </a:cubicBezTo>
                <a:cubicBezTo>
                  <a:pt x="1276" y="367"/>
                  <a:pt x="1276" y="367"/>
                  <a:pt x="1277" y="368"/>
                </a:cubicBezTo>
                <a:cubicBezTo>
                  <a:pt x="1277" y="368"/>
                  <a:pt x="1277" y="368"/>
                  <a:pt x="1280" y="368"/>
                </a:cubicBezTo>
                <a:cubicBezTo>
                  <a:pt x="1280" y="368"/>
                  <a:pt x="1280" y="368"/>
                  <a:pt x="1282" y="369"/>
                </a:cubicBezTo>
                <a:cubicBezTo>
                  <a:pt x="1282" y="369"/>
                  <a:pt x="1282" y="369"/>
                  <a:pt x="1287" y="369"/>
                </a:cubicBezTo>
                <a:cubicBezTo>
                  <a:pt x="1287" y="367"/>
                  <a:pt x="1287" y="367"/>
                  <a:pt x="1287" y="367"/>
                </a:cubicBezTo>
                <a:cubicBezTo>
                  <a:pt x="1287" y="366"/>
                  <a:pt x="1287" y="366"/>
                  <a:pt x="1287" y="366"/>
                </a:cubicBezTo>
                <a:cubicBezTo>
                  <a:pt x="1288" y="367"/>
                  <a:pt x="1288" y="367"/>
                  <a:pt x="1288" y="367"/>
                </a:cubicBezTo>
                <a:cubicBezTo>
                  <a:pt x="1289" y="366"/>
                  <a:pt x="1289" y="366"/>
                  <a:pt x="1289" y="366"/>
                </a:cubicBezTo>
                <a:cubicBezTo>
                  <a:pt x="1289" y="365"/>
                  <a:pt x="1289" y="365"/>
                  <a:pt x="1289" y="365"/>
                </a:cubicBezTo>
                <a:cubicBezTo>
                  <a:pt x="1290" y="364"/>
                  <a:pt x="1290" y="364"/>
                  <a:pt x="1290" y="364"/>
                </a:cubicBezTo>
                <a:cubicBezTo>
                  <a:pt x="1291" y="365"/>
                  <a:pt x="1291" y="365"/>
                  <a:pt x="1291" y="365"/>
                </a:cubicBezTo>
                <a:cubicBezTo>
                  <a:pt x="1292" y="364"/>
                  <a:pt x="1292" y="364"/>
                  <a:pt x="1292" y="364"/>
                </a:cubicBezTo>
                <a:cubicBezTo>
                  <a:pt x="1293" y="363"/>
                  <a:pt x="1293" y="363"/>
                  <a:pt x="1293" y="363"/>
                </a:cubicBezTo>
                <a:cubicBezTo>
                  <a:pt x="1295" y="363"/>
                  <a:pt x="1295" y="363"/>
                  <a:pt x="1295" y="363"/>
                </a:cubicBezTo>
                <a:cubicBezTo>
                  <a:pt x="1296" y="362"/>
                  <a:pt x="1296" y="362"/>
                  <a:pt x="1296" y="362"/>
                </a:cubicBezTo>
                <a:cubicBezTo>
                  <a:pt x="1295" y="361"/>
                  <a:pt x="1295" y="361"/>
                  <a:pt x="1295" y="361"/>
                </a:cubicBezTo>
                <a:cubicBezTo>
                  <a:pt x="1294" y="361"/>
                  <a:pt x="1294" y="361"/>
                  <a:pt x="1294" y="361"/>
                </a:cubicBezTo>
                <a:cubicBezTo>
                  <a:pt x="1293" y="361"/>
                  <a:pt x="1293" y="361"/>
                  <a:pt x="1293" y="361"/>
                </a:cubicBezTo>
                <a:cubicBezTo>
                  <a:pt x="1292" y="361"/>
                  <a:pt x="1292" y="361"/>
                  <a:pt x="1292" y="361"/>
                </a:cubicBezTo>
                <a:cubicBezTo>
                  <a:pt x="1291" y="360"/>
                  <a:pt x="1291" y="360"/>
                  <a:pt x="1291" y="360"/>
                </a:cubicBezTo>
                <a:cubicBezTo>
                  <a:pt x="1290" y="360"/>
                  <a:pt x="1290" y="360"/>
                  <a:pt x="1290" y="360"/>
                </a:cubicBezTo>
                <a:cubicBezTo>
                  <a:pt x="1288" y="358"/>
                  <a:pt x="1288" y="358"/>
                  <a:pt x="1288" y="358"/>
                </a:cubicBezTo>
                <a:cubicBezTo>
                  <a:pt x="1288" y="357"/>
                  <a:pt x="1288" y="357"/>
                  <a:pt x="1288" y="357"/>
                </a:cubicBezTo>
                <a:cubicBezTo>
                  <a:pt x="1290" y="358"/>
                  <a:pt x="1290" y="358"/>
                  <a:pt x="1290" y="358"/>
                </a:cubicBezTo>
                <a:cubicBezTo>
                  <a:pt x="1290" y="357"/>
                  <a:pt x="1290" y="357"/>
                  <a:pt x="1290" y="357"/>
                </a:cubicBezTo>
                <a:cubicBezTo>
                  <a:pt x="1289" y="357"/>
                  <a:pt x="1289" y="357"/>
                  <a:pt x="1289" y="357"/>
                </a:cubicBezTo>
                <a:cubicBezTo>
                  <a:pt x="1290" y="356"/>
                  <a:pt x="1290" y="356"/>
                  <a:pt x="1290" y="356"/>
                </a:cubicBezTo>
                <a:cubicBezTo>
                  <a:pt x="1289" y="356"/>
                  <a:pt x="1289" y="356"/>
                  <a:pt x="1289" y="356"/>
                </a:cubicBezTo>
                <a:cubicBezTo>
                  <a:pt x="1289" y="356"/>
                  <a:pt x="1289" y="356"/>
                  <a:pt x="1287" y="357"/>
                </a:cubicBezTo>
                <a:cubicBezTo>
                  <a:pt x="1287" y="358"/>
                  <a:pt x="1286" y="358"/>
                  <a:pt x="1286" y="358"/>
                </a:cubicBezTo>
                <a:cubicBezTo>
                  <a:pt x="1286" y="358"/>
                  <a:pt x="1286" y="358"/>
                  <a:pt x="1285" y="358"/>
                </a:cubicBezTo>
                <a:cubicBezTo>
                  <a:pt x="1285" y="358"/>
                  <a:pt x="1285" y="358"/>
                  <a:pt x="1285" y="357"/>
                </a:cubicBezTo>
                <a:cubicBezTo>
                  <a:pt x="1285" y="357"/>
                  <a:pt x="1285" y="357"/>
                  <a:pt x="1284" y="357"/>
                </a:cubicBezTo>
                <a:cubicBezTo>
                  <a:pt x="1284" y="357"/>
                  <a:pt x="1284" y="357"/>
                  <a:pt x="1284" y="358"/>
                </a:cubicBezTo>
                <a:cubicBezTo>
                  <a:pt x="1284" y="358"/>
                  <a:pt x="1284" y="358"/>
                  <a:pt x="1284" y="359"/>
                </a:cubicBezTo>
                <a:cubicBezTo>
                  <a:pt x="1284" y="359"/>
                  <a:pt x="1284" y="359"/>
                  <a:pt x="1282" y="359"/>
                </a:cubicBezTo>
                <a:cubicBezTo>
                  <a:pt x="1282" y="359"/>
                  <a:pt x="1282" y="359"/>
                  <a:pt x="1281" y="358"/>
                </a:cubicBezTo>
                <a:cubicBezTo>
                  <a:pt x="1281" y="358"/>
                  <a:pt x="1281" y="358"/>
                  <a:pt x="1279" y="358"/>
                </a:cubicBezTo>
                <a:cubicBezTo>
                  <a:pt x="1279" y="358"/>
                  <a:pt x="1279" y="358"/>
                  <a:pt x="1279" y="359"/>
                </a:cubicBezTo>
                <a:cubicBezTo>
                  <a:pt x="1279" y="359"/>
                  <a:pt x="1279" y="359"/>
                  <a:pt x="1278" y="358"/>
                </a:cubicBezTo>
                <a:cubicBezTo>
                  <a:pt x="1278" y="358"/>
                  <a:pt x="1278" y="358"/>
                  <a:pt x="1278" y="359"/>
                </a:cubicBezTo>
                <a:cubicBezTo>
                  <a:pt x="1278" y="359"/>
                  <a:pt x="1278" y="359"/>
                  <a:pt x="1277" y="359"/>
                </a:cubicBezTo>
                <a:cubicBezTo>
                  <a:pt x="1277" y="359"/>
                  <a:pt x="1277" y="359"/>
                  <a:pt x="1276" y="358"/>
                </a:cubicBezTo>
                <a:cubicBezTo>
                  <a:pt x="1276" y="358"/>
                  <a:pt x="1276" y="358"/>
                  <a:pt x="1276" y="359"/>
                </a:cubicBezTo>
                <a:cubicBezTo>
                  <a:pt x="1276" y="359"/>
                  <a:pt x="1276" y="359"/>
                  <a:pt x="1275" y="359"/>
                </a:cubicBezTo>
                <a:cubicBezTo>
                  <a:pt x="1275" y="359"/>
                  <a:pt x="1275" y="359"/>
                  <a:pt x="1275" y="358"/>
                </a:cubicBezTo>
                <a:cubicBezTo>
                  <a:pt x="1275" y="358"/>
                  <a:pt x="1275" y="358"/>
                  <a:pt x="1274" y="358"/>
                </a:cubicBezTo>
                <a:cubicBezTo>
                  <a:pt x="1274" y="358"/>
                  <a:pt x="1274" y="358"/>
                  <a:pt x="1275" y="359"/>
                </a:cubicBezTo>
                <a:cubicBezTo>
                  <a:pt x="1275" y="359"/>
                  <a:pt x="1275" y="359"/>
                  <a:pt x="1274" y="359"/>
                </a:cubicBezTo>
                <a:cubicBezTo>
                  <a:pt x="1274" y="359"/>
                  <a:pt x="1274" y="359"/>
                  <a:pt x="1273" y="361"/>
                </a:cubicBezTo>
                <a:cubicBezTo>
                  <a:pt x="1273" y="361"/>
                  <a:pt x="1273" y="361"/>
                  <a:pt x="1273" y="360"/>
                </a:cubicBezTo>
                <a:cubicBezTo>
                  <a:pt x="1273" y="360"/>
                  <a:pt x="1273" y="360"/>
                  <a:pt x="1273" y="359"/>
                </a:cubicBezTo>
                <a:cubicBezTo>
                  <a:pt x="1273" y="359"/>
                  <a:pt x="1273" y="359"/>
                  <a:pt x="1272" y="360"/>
                </a:cubicBezTo>
                <a:cubicBezTo>
                  <a:pt x="1272" y="360"/>
                  <a:pt x="1272" y="360"/>
                  <a:pt x="1271" y="361"/>
                </a:cubicBezTo>
                <a:cubicBezTo>
                  <a:pt x="1271" y="361"/>
                  <a:pt x="1271" y="361"/>
                  <a:pt x="1269" y="360"/>
                </a:cubicBezTo>
                <a:cubicBezTo>
                  <a:pt x="1269" y="360"/>
                  <a:pt x="1269" y="360"/>
                  <a:pt x="1269" y="361"/>
                </a:cubicBezTo>
                <a:cubicBezTo>
                  <a:pt x="1269" y="361"/>
                  <a:pt x="1269" y="361"/>
                  <a:pt x="1267" y="362"/>
                </a:cubicBezTo>
                <a:cubicBezTo>
                  <a:pt x="1267" y="362"/>
                  <a:pt x="1267" y="362"/>
                  <a:pt x="1265" y="362"/>
                </a:cubicBezTo>
                <a:cubicBezTo>
                  <a:pt x="1265" y="362"/>
                  <a:pt x="1265" y="362"/>
                  <a:pt x="1263" y="364"/>
                </a:cubicBezTo>
                <a:cubicBezTo>
                  <a:pt x="1263" y="364"/>
                  <a:pt x="1263" y="364"/>
                  <a:pt x="1261" y="364"/>
                </a:cubicBezTo>
                <a:cubicBezTo>
                  <a:pt x="1261" y="364"/>
                  <a:pt x="1261" y="364"/>
                  <a:pt x="1260" y="366"/>
                </a:cubicBezTo>
                <a:cubicBezTo>
                  <a:pt x="1260" y="366"/>
                  <a:pt x="1260" y="366"/>
                  <a:pt x="1259" y="366"/>
                </a:cubicBezTo>
                <a:cubicBezTo>
                  <a:pt x="1259" y="366"/>
                  <a:pt x="1259" y="366"/>
                  <a:pt x="1260" y="364"/>
                </a:cubicBezTo>
                <a:cubicBezTo>
                  <a:pt x="1260" y="364"/>
                  <a:pt x="1260" y="364"/>
                  <a:pt x="1258" y="361"/>
                </a:cubicBezTo>
                <a:cubicBezTo>
                  <a:pt x="1258" y="361"/>
                  <a:pt x="1258" y="361"/>
                  <a:pt x="1259" y="360"/>
                </a:cubicBezTo>
                <a:cubicBezTo>
                  <a:pt x="1259" y="360"/>
                  <a:pt x="1259" y="360"/>
                  <a:pt x="1259" y="359"/>
                </a:cubicBezTo>
                <a:cubicBezTo>
                  <a:pt x="1259" y="359"/>
                  <a:pt x="1259" y="359"/>
                  <a:pt x="1257" y="360"/>
                </a:cubicBezTo>
                <a:cubicBezTo>
                  <a:pt x="1257" y="360"/>
                  <a:pt x="1257" y="360"/>
                  <a:pt x="1256" y="359"/>
                </a:cubicBezTo>
                <a:cubicBezTo>
                  <a:pt x="1256" y="359"/>
                  <a:pt x="1256" y="359"/>
                  <a:pt x="1255" y="360"/>
                </a:cubicBezTo>
                <a:cubicBezTo>
                  <a:pt x="1255" y="360"/>
                  <a:pt x="1255" y="360"/>
                  <a:pt x="1254" y="359"/>
                </a:cubicBezTo>
                <a:cubicBezTo>
                  <a:pt x="1254" y="359"/>
                  <a:pt x="1254" y="359"/>
                  <a:pt x="1253" y="359"/>
                </a:cubicBezTo>
                <a:cubicBezTo>
                  <a:pt x="1253" y="359"/>
                  <a:pt x="1253" y="359"/>
                  <a:pt x="1252" y="357"/>
                </a:cubicBezTo>
                <a:cubicBezTo>
                  <a:pt x="1252" y="357"/>
                  <a:pt x="1252" y="357"/>
                  <a:pt x="1251" y="358"/>
                </a:cubicBezTo>
                <a:cubicBezTo>
                  <a:pt x="1251" y="358"/>
                  <a:pt x="1251" y="358"/>
                  <a:pt x="1249" y="358"/>
                </a:cubicBezTo>
                <a:cubicBezTo>
                  <a:pt x="1249" y="358"/>
                  <a:pt x="1249" y="358"/>
                  <a:pt x="1249" y="357"/>
                </a:cubicBezTo>
                <a:cubicBezTo>
                  <a:pt x="1249" y="357"/>
                  <a:pt x="1249" y="357"/>
                  <a:pt x="1249" y="355"/>
                </a:cubicBezTo>
                <a:cubicBezTo>
                  <a:pt x="1249" y="355"/>
                  <a:pt x="1249" y="355"/>
                  <a:pt x="1248" y="355"/>
                </a:cubicBezTo>
                <a:cubicBezTo>
                  <a:pt x="1248" y="355"/>
                  <a:pt x="1248" y="355"/>
                  <a:pt x="1249" y="352"/>
                </a:cubicBezTo>
                <a:cubicBezTo>
                  <a:pt x="1249" y="352"/>
                  <a:pt x="1249" y="352"/>
                  <a:pt x="1249" y="351"/>
                </a:cubicBezTo>
                <a:cubicBezTo>
                  <a:pt x="1249" y="351"/>
                  <a:pt x="1249" y="351"/>
                  <a:pt x="1249" y="349"/>
                </a:cubicBezTo>
                <a:cubicBezTo>
                  <a:pt x="1249" y="349"/>
                  <a:pt x="1249" y="349"/>
                  <a:pt x="1250" y="349"/>
                </a:cubicBezTo>
                <a:cubicBezTo>
                  <a:pt x="1250" y="349"/>
                  <a:pt x="1250" y="349"/>
                  <a:pt x="1249" y="347"/>
                </a:cubicBezTo>
                <a:cubicBezTo>
                  <a:pt x="1249" y="347"/>
                  <a:pt x="1249" y="347"/>
                  <a:pt x="1249" y="346"/>
                </a:cubicBezTo>
                <a:cubicBezTo>
                  <a:pt x="1249" y="346"/>
                  <a:pt x="1249" y="346"/>
                  <a:pt x="1247" y="344"/>
                </a:cubicBezTo>
                <a:cubicBezTo>
                  <a:pt x="1247" y="344"/>
                  <a:pt x="1247" y="344"/>
                  <a:pt x="1248" y="344"/>
                </a:cubicBezTo>
                <a:cubicBezTo>
                  <a:pt x="1248" y="344"/>
                  <a:pt x="1248" y="344"/>
                  <a:pt x="1247" y="342"/>
                </a:cubicBezTo>
                <a:cubicBezTo>
                  <a:pt x="1247" y="342"/>
                  <a:pt x="1247" y="342"/>
                  <a:pt x="1248" y="340"/>
                </a:cubicBezTo>
                <a:cubicBezTo>
                  <a:pt x="1248" y="340"/>
                  <a:pt x="1248" y="340"/>
                  <a:pt x="1247" y="340"/>
                </a:cubicBezTo>
                <a:cubicBezTo>
                  <a:pt x="1247" y="340"/>
                  <a:pt x="1247" y="340"/>
                  <a:pt x="1246" y="340"/>
                </a:cubicBezTo>
                <a:cubicBezTo>
                  <a:pt x="1246" y="340"/>
                  <a:pt x="1246" y="340"/>
                  <a:pt x="1246" y="339"/>
                </a:cubicBezTo>
                <a:cubicBezTo>
                  <a:pt x="1246" y="339"/>
                  <a:pt x="1246" y="339"/>
                  <a:pt x="1246" y="338"/>
                </a:cubicBezTo>
                <a:cubicBezTo>
                  <a:pt x="1246" y="338"/>
                  <a:pt x="1246" y="338"/>
                  <a:pt x="1246" y="336"/>
                </a:cubicBezTo>
                <a:cubicBezTo>
                  <a:pt x="1246" y="336"/>
                  <a:pt x="1246" y="336"/>
                  <a:pt x="1246" y="335"/>
                </a:cubicBezTo>
                <a:cubicBezTo>
                  <a:pt x="1246" y="335"/>
                  <a:pt x="1246" y="335"/>
                  <a:pt x="1247" y="335"/>
                </a:cubicBezTo>
                <a:cubicBezTo>
                  <a:pt x="1247" y="335"/>
                  <a:pt x="1247" y="335"/>
                  <a:pt x="1247" y="334"/>
                </a:cubicBezTo>
                <a:cubicBezTo>
                  <a:pt x="1247" y="334"/>
                  <a:pt x="1247" y="334"/>
                  <a:pt x="1247" y="333"/>
                </a:cubicBezTo>
                <a:cubicBezTo>
                  <a:pt x="1247" y="333"/>
                  <a:pt x="1247" y="333"/>
                  <a:pt x="1247" y="332"/>
                </a:cubicBezTo>
                <a:cubicBezTo>
                  <a:pt x="1246" y="332"/>
                  <a:pt x="1246" y="332"/>
                  <a:pt x="1246" y="332"/>
                </a:cubicBezTo>
                <a:cubicBezTo>
                  <a:pt x="1245" y="331"/>
                  <a:pt x="1245" y="331"/>
                  <a:pt x="1245" y="331"/>
                </a:cubicBezTo>
                <a:cubicBezTo>
                  <a:pt x="1245" y="330"/>
                  <a:pt x="1245" y="330"/>
                  <a:pt x="1245" y="330"/>
                </a:cubicBezTo>
                <a:cubicBezTo>
                  <a:pt x="1246" y="331"/>
                  <a:pt x="1246" y="331"/>
                  <a:pt x="1246" y="331"/>
                </a:cubicBezTo>
                <a:cubicBezTo>
                  <a:pt x="1247" y="331"/>
                  <a:pt x="1247" y="331"/>
                  <a:pt x="1247" y="331"/>
                </a:cubicBezTo>
                <a:cubicBezTo>
                  <a:pt x="1247" y="331"/>
                  <a:pt x="1247" y="331"/>
                  <a:pt x="1248" y="331"/>
                </a:cubicBezTo>
                <a:cubicBezTo>
                  <a:pt x="1248" y="331"/>
                  <a:pt x="1248" y="331"/>
                  <a:pt x="1249" y="331"/>
                </a:cubicBezTo>
                <a:cubicBezTo>
                  <a:pt x="1249" y="331"/>
                  <a:pt x="1249" y="331"/>
                  <a:pt x="1249" y="332"/>
                </a:cubicBezTo>
                <a:cubicBezTo>
                  <a:pt x="1249" y="332"/>
                  <a:pt x="1249" y="332"/>
                  <a:pt x="1250" y="332"/>
                </a:cubicBezTo>
                <a:cubicBezTo>
                  <a:pt x="1250" y="332"/>
                  <a:pt x="1250" y="332"/>
                  <a:pt x="1251" y="331"/>
                </a:cubicBezTo>
                <a:cubicBezTo>
                  <a:pt x="1251" y="331"/>
                  <a:pt x="1251" y="331"/>
                  <a:pt x="1252" y="330"/>
                </a:cubicBezTo>
                <a:cubicBezTo>
                  <a:pt x="1252" y="330"/>
                  <a:pt x="1252" y="330"/>
                  <a:pt x="1252" y="329"/>
                </a:cubicBezTo>
                <a:cubicBezTo>
                  <a:pt x="1252" y="329"/>
                  <a:pt x="1252" y="329"/>
                  <a:pt x="1251" y="328"/>
                </a:cubicBezTo>
                <a:cubicBezTo>
                  <a:pt x="1251" y="328"/>
                  <a:pt x="1251" y="328"/>
                  <a:pt x="1252" y="328"/>
                </a:cubicBezTo>
                <a:cubicBezTo>
                  <a:pt x="1252" y="328"/>
                  <a:pt x="1252" y="328"/>
                  <a:pt x="1252" y="326"/>
                </a:cubicBezTo>
                <a:cubicBezTo>
                  <a:pt x="1252" y="326"/>
                  <a:pt x="1252" y="326"/>
                  <a:pt x="1253" y="326"/>
                </a:cubicBezTo>
                <a:cubicBezTo>
                  <a:pt x="1253" y="326"/>
                  <a:pt x="1253" y="326"/>
                  <a:pt x="1254" y="327"/>
                </a:cubicBezTo>
                <a:cubicBezTo>
                  <a:pt x="1254" y="327"/>
                  <a:pt x="1254" y="327"/>
                  <a:pt x="1255" y="327"/>
                </a:cubicBezTo>
                <a:cubicBezTo>
                  <a:pt x="1255" y="327"/>
                  <a:pt x="1255" y="327"/>
                  <a:pt x="1254" y="326"/>
                </a:cubicBezTo>
                <a:cubicBezTo>
                  <a:pt x="1254" y="326"/>
                  <a:pt x="1254" y="326"/>
                  <a:pt x="1254" y="325"/>
                </a:cubicBezTo>
                <a:cubicBezTo>
                  <a:pt x="1254" y="325"/>
                  <a:pt x="1254" y="325"/>
                  <a:pt x="1255" y="324"/>
                </a:cubicBezTo>
                <a:cubicBezTo>
                  <a:pt x="1255" y="324"/>
                  <a:pt x="1255" y="324"/>
                  <a:pt x="1256" y="324"/>
                </a:cubicBezTo>
                <a:cubicBezTo>
                  <a:pt x="1256" y="324"/>
                  <a:pt x="1256" y="324"/>
                  <a:pt x="1256" y="323"/>
                </a:cubicBezTo>
                <a:cubicBezTo>
                  <a:pt x="1256" y="323"/>
                  <a:pt x="1256" y="323"/>
                  <a:pt x="1256" y="321"/>
                </a:cubicBezTo>
                <a:cubicBezTo>
                  <a:pt x="1256" y="321"/>
                  <a:pt x="1256" y="321"/>
                  <a:pt x="1257" y="322"/>
                </a:cubicBezTo>
                <a:cubicBezTo>
                  <a:pt x="1257" y="322"/>
                  <a:pt x="1257" y="322"/>
                  <a:pt x="1258" y="320"/>
                </a:cubicBezTo>
                <a:cubicBezTo>
                  <a:pt x="1258" y="320"/>
                  <a:pt x="1258" y="320"/>
                  <a:pt x="1259" y="318"/>
                </a:cubicBezTo>
                <a:cubicBezTo>
                  <a:pt x="1259" y="318"/>
                  <a:pt x="1259" y="318"/>
                  <a:pt x="1260" y="317"/>
                </a:cubicBezTo>
                <a:cubicBezTo>
                  <a:pt x="1260" y="317"/>
                  <a:pt x="1260" y="317"/>
                  <a:pt x="1260" y="316"/>
                </a:cubicBezTo>
                <a:cubicBezTo>
                  <a:pt x="1260" y="316"/>
                  <a:pt x="1260" y="316"/>
                  <a:pt x="1261" y="315"/>
                </a:cubicBezTo>
                <a:cubicBezTo>
                  <a:pt x="1261" y="315"/>
                  <a:pt x="1261" y="315"/>
                  <a:pt x="1261" y="314"/>
                </a:cubicBezTo>
                <a:cubicBezTo>
                  <a:pt x="1261" y="314"/>
                  <a:pt x="1261" y="314"/>
                  <a:pt x="1263" y="313"/>
                </a:cubicBezTo>
                <a:cubicBezTo>
                  <a:pt x="1263" y="313"/>
                  <a:pt x="1263" y="313"/>
                  <a:pt x="1264" y="313"/>
                </a:cubicBezTo>
                <a:cubicBezTo>
                  <a:pt x="1264" y="313"/>
                  <a:pt x="1264" y="313"/>
                  <a:pt x="1266" y="314"/>
                </a:cubicBezTo>
                <a:cubicBezTo>
                  <a:pt x="1266" y="314"/>
                  <a:pt x="1266" y="314"/>
                  <a:pt x="1266" y="313"/>
                </a:cubicBezTo>
                <a:cubicBezTo>
                  <a:pt x="1266" y="313"/>
                  <a:pt x="1266" y="313"/>
                  <a:pt x="1265" y="312"/>
                </a:cubicBezTo>
                <a:cubicBezTo>
                  <a:pt x="1265" y="312"/>
                  <a:pt x="1265" y="312"/>
                  <a:pt x="1266" y="312"/>
                </a:cubicBezTo>
                <a:cubicBezTo>
                  <a:pt x="1266" y="312"/>
                  <a:pt x="1266" y="312"/>
                  <a:pt x="1265" y="310"/>
                </a:cubicBezTo>
                <a:cubicBezTo>
                  <a:pt x="1265" y="310"/>
                  <a:pt x="1265" y="310"/>
                  <a:pt x="1265" y="308"/>
                </a:cubicBezTo>
                <a:cubicBezTo>
                  <a:pt x="1265" y="308"/>
                  <a:pt x="1265" y="308"/>
                  <a:pt x="1264" y="307"/>
                </a:cubicBezTo>
                <a:cubicBezTo>
                  <a:pt x="1264" y="307"/>
                  <a:pt x="1264" y="307"/>
                  <a:pt x="1265" y="307"/>
                </a:cubicBezTo>
                <a:cubicBezTo>
                  <a:pt x="1265" y="307"/>
                  <a:pt x="1265" y="307"/>
                  <a:pt x="1264" y="305"/>
                </a:cubicBezTo>
                <a:cubicBezTo>
                  <a:pt x="1264" y="305"/>
                  <a:pt x="1264" y="305"/>
                  <a:pt x="1261" y="305"/>
                </a:cubicBezTo>
                <a:cubicBezTo>
                  <a:pt x="1261" y="305"/>
                  <a:pt x="1261" y="305"/>
                  <a:pt x="1260" y="304"/>
                </a:cubicBezTo>
                <a:cubicBezTo>
                  <a:pt x="1260" y="304"/>
                  <a:pt x="1260" y="304"/>
                  <a:pt x="1259" y="304"/>
                </a:cubicBezTo>
                <a:cubicBezTo>
                  <a:pt x="1259" y="304"/>
                  <a:pt x="1259" y="304"/>
                  <a:pt x="1258" y="304"/>
                </a:cubicBezTo>
                <a:cubicBezTo>
                  <a:pt x="1258" y="304"/>
                  <a:pt x="1258" y="304"/>
                  <a:pt x="1256" y="304"/>
                </a:cubicBezTo>
                <a:cubicBezTo>
                  <a:pt x="1256" y="304"/>
                  <a:pt x="1256" y="304"/>
                  <a:pt x="1256" y="303"/>
                </a:cubicBezTo>
                <a:cubicBezTo>
                  <a:pt x="1256" y="303"/>
                  <a:pt x="1256" y="303"/>
                  <a:pt x="1254" y="304"/>
                </a:cubicBezTo>
                <a:cubicBezTo>
                  <a:pt x="1254" y="304"/>
                  <a:pt x="1254" y="304"/>
                  <a:pt x="1253" y="304"/>
                </a:cubicBezTo>
                <a:cubicBezTo>
                  <a:pt x="1253" y="304"/>
                  <a:pt x="1253" y="304"/>
                  <a:pt x="1253" y="305"/>
                </a:cubicBezTo>
                <a:cubicBezTo>
                  <a:pt x="1253" y="305"/>
                  <a:pt x="1253" y="305"/>
                  <a:pt x="1252" y="304"/>
                </a:cubicBezTo>
                <a:cubicBezTo>
                  <a:pt x="1252" y="304"/>
                  <a:pt x="1252" y="304"/>
                  <a:pt x="1251" y="303"/>
                </a:cubicBezTo>
                <a:cubicBezTo>
                  <a:pt x="1251" y="303"/>
                  <a:pt x="1251" y="303"/>
                  <a:pt x="1250" y="304"/>
                </a:cubicBezTo>
                <a:cubicBezTo>
                  <a:pt x="1250" y="304"/>
                  <a:pt x="1250" y="304"/>
                  <a:pt x="1249" y="303"/>
                </a:cubicBezTo>
                <a:cubicBezTo>
                  <a:pt x="1249" y="303"/>
                  <a:pt x="1249" y="303"/>
                  <a:pt x="1249" y="304"/>
                </a:cubicBezTo>
                <a:cubicBezTo>
                  <a:pt x="1249" y="304"/>
                  <a:pt x="1249" y="304"/>
                  <a:pt x="1249" y="305"/>
                </a:cubicBezTo>
                <a:cubicBezTo>
                  <a:pt x="1249" y="305"/>
                  <a:pt x="1249" y="305"/>
                  <a:pt x="1248" y="306"/>
                </a:cubicBezTo>
                <a:cubicBezTo>
                  <a:pt x="1248" y="306"/>
                  <a:pt x="1248" y="306"/>
                  <a:pt x="1247" y="306"/>
                </a:cubicBezTo>
                <a:cubicBezTo>
                  <a:pt x="1247" y="306"/>
                  <a:pt x="1247" y="306"/>
                  <a:pt x="1247" y="305"/>
                </a:cubicBezTo>
                <a:cubicBezTo>
                  <a:pt x="1247" y="305"/>
                  <a:pt x="1247" y="305"/>
                  <a:pt x="1246" y="305"/>
                </a:cubicBezTo>
                <a:cubicBezTo>
                  <a:pt x="1246" y="305"/>
                  <a:pt x="1246" y="305"/>
                  <a:pt x="1247" y="306"/>
                </a:cubicBezTo>
                <a:cubicBezTo>
                  <a:pt x="1247" y="306"/>
                  <a:pt x="1247" y="306"/>
                  <a:pt x="1247" y="307"/>
                </a:cubicBezTo>
                <a:cubicBezTo>
                  <a:pt x="1247" y="307"/>
                  <a:pt x="1247" y="307"/>
                  <a:pt x="1246" y="308"/>
                </a:cubicBezTo>
                <a:cubicBezTo>
                  <a:pt x="1246" y="308"/>
                  <a:pt x="1246" y="308"/>
                  <a:pt x="1245" y="308"/>
                </a:cubicBezTo>
                <a:cubicBezTo>
                  <a:pt x="1245" y="308"/>
                  <a:pt x="1245" y="308"/>
                  <a:pt x="1244" y="308"/>
                </a:cubicBezTo>
                <a:cubicBezTo>
                  <a:pt x="1244" y="308"/>
                  <a:pt x="1244" y="308"/>
                  <a:pt x="1246" y="309"/>
                </a:cubicBezTo>
                <a:cubicBezTo>
                  <a:pt x="1246" y="309"/>
                  <a:pt x="1246" y="309"/>
                  <a:pt x="1246" y="310"/>
                </a:cubicBezTo>
                <a:cubicBezTo>
                  <a:pt x="1246" y="310"/>
                  <a:pt x="1246" y="310"/>
                  <a:pt x="1245" y="310"/>
                </a:cubicBezTo>
                <a:cubicBezTo>
                  <a:pt x="1245" y="310"/>
                  <a:pt x="1245" y="310"/>
                  <a:pt x="1245" y="309"/>
                </a:cubicBezTo>
                <a:cubicBezTo>
                  <a:pt x="1245" y="309"/>
                  <a:pt x="1245" y="309"/>
                  <a:pt x="1244" y="309"/>
                </a:cubicBezTo>
                <a:cubicBezTo>
                  <a:pt x="1244" y="309"/>
                  <a:pt x="1244" y="309"/>
                  <a:pt x="1244" y="310"/>
                </a:cubicBezTo>
                <a:cubicBezTo>
                  <a:pt x="1244" y="310"/>
                  <a:pt x="1244" y="310"/>
                  <a:pt x="1245" y="310"/>
                </a:cubicBezTo>
                <a:cubicBezTo>
                  <a:pt x="1245" y="310"/>
                  <a:pt x="1245" y="310"/>
                  <a:pt x="1246" y="311"/>
                </a:cubicBezTo>
                <a:cubicBezTo>
                  <a:pt x="1246" y="311"/>
                  <a:pt x="1246" y="311"/>
                  <a:pt x="1245" y="312"/>
                </a:cubicBezTo>
                <a:cubicBezTo>
                  <a:pt x="1245" y="312"/>
                  <a:pt x="1245" y="312"/>
                  <a:pt x="1244" y="314"/>
                </a:cubicBezTo>
                <a:cubicBezTo>
                  <a:pt x="1244" y="314"/>
                  <a:pt x="1244" y="314"/>
                  <a:pt x="1245" y="315"/>
                </a:cubicBezTo>
                <a:cubicBezTo>
                  <a:pt x="1245" y="315"/>
                  <a:pt x="1245" y="315"/>
                  <a:pt x="1243" y="315"/>
                </a:cubicBezTo>
                <a:cubicBezTo>
                  <a:pt x="1243" y="315"/>
                  <a:pt x="1243" y="315"/>
                  <a:pt x="1244" y="316"/>
                </a:cubicBezTo>
                <a:cubicBezTo>
                  <a:pt x="1244" y="316"/>
                  <a:pt x="1244" y="316"/>
                  <a:pt x="1245" y="316"/>
                </a:cubicBezTo>
                <a:cubicBezTo>
                  <a:pt x="1245" y="316"/>
                  <a:pt x="1245" y="316"/>
                  <a:pt x="1246" y="317"/>
                </a:cubicBezTo>
                <a:cubicBezTo>
                  <a:pt x="1246" y="317"/>
                  <a:pt x="1246" y="317"/>
                  <a:pt x="1245" y="317"/>
                </a:cubicBezTo>
                <a:cubicBezTo>
                  <a:pt x="1245" y="317"/>
                  <a:pt x="1245" y="317"/>
                  <a:pt x="1246" y="318"/>
                </a:cubicBezTo>
                <a:cubicBezTo>
                  <a:pt x="1246" y="318"/>
                  <a:pt x="1246" y="318"/>
                  <a:pt x="1247" y="318"/>
                </a:cubicBezTo>
                <a:cubicBezTo>
                  <a:pt x="1247" y="318"/>
                  <a:pt x="1247" y="318"/>
                  <a:pt x="1245" y="320"/>
                </a:cubicBezTo>
                <a:cubicBezTo>
                  <a:pt x="1245" y="320"/>
                  <a:pt x="1245" y="320"/>
                  <a:pt x="1244" y="321"/>
                </a:cubicBezTo>
                <a:cubicBezTo>
                  <a:pt x="1244" y="321"/>
                  <a:pt x="1244" y="321"/>
                  <a:pt x="1244" y="323"/>
                </a:cubicBezTo>
                <a:cubicBezTo>
                  <a:pt x="1244" y="323"/>
                  <a:pt x="1244" y="323"/>
                  <a:pt x="1243" y="325"/>
                </a:cubicBezTo>
                <a:cubicBezTo>
                  <a:pt x="1243" y="325"/>
                  <a:pt x="1243" y="325"/>
                  <a:pt x="1242" y="325"/>
                </a:cubicBezTo>
                <a:cubicBezTo>
                  <a:pt x="1242" y="325"/>
                  <a:pt x="1242" y="325"/>
                  <a:pt x="1241" y="327"/>
                </a:cubicBezTo>
                <a:cubicBezTo>
                  <a:pt x="1241" y="327"/>
                  <a:pt x="1241" y="327"/>
                  <a:pt x="1240" y="326"/>
                </a:cubicBezTo>
                <a:cubicBezTo>
                  <a:pt x="1240" y="326"/>
                  <a:pt x="1240" y="326"/>
                  <a:pt x="1240" y="327"/>
                </a:cubicBezTo>
                <a:cubicBezTo>
                  <a:pt x="1240" y="327"/>
                  <a:pt x="1240" y="327"/>
                  <a:pt x="1240" y="328"/>
                </a:cubicBezTo>
                <a:cubicBezTo>
                  <a:pt x="1240" y="328"/>
                  <a:pt x="1240" y="328"/>
                  <a:pt x="1239" y="329"/>
                </a:cubicBezTo>
                <a:cubicBezTo>
                  <a:pt x="1239" y="329"/>
                  <a:pt x="1239" y="329"/>
                  <a:pt x="1238" y="330"/>
                </a:cubicBezTo>
                <a:cubicBezTo>
                  <a:pt x="1238" y="330"/>
                  <a:pt x="1238" y="330"/>
                  <a:pt x="1237" y="330"/>
                </a:cubicBezTo>
                <a:cubicBezTo>
                  <a:pt x="1237" y="330"/>
                  <a:pt x="1237" y="330"/>
                  <a:pt x="1237" y="329"/>
                </a:cubicBezTo>
                <a:cubicBezTo>
                  <a:pt x="1237" y="329"/>
                  <a:pt x="1237" y="329"/>
                  <a:pt x="1236" y="329"/>
                </a:cubicBezTo>
                <a:cubicBezTo>
                  <a:pt x="1236" y="329"/>
                  <a:pt x="1236" y="329"/>
                  <a:pt x="1236" y="330"/>
                </a:cubicBezTo>
                <a:cubicBezTo>
                  <a:pt x="1236" y="330"/>
                  <a:pt x="1236" y="330"/>
                  <a:pt x="1236" y="332"/>
                </a:cubicBezTo>
                <a:cubicBezTo>
                  <a:pt x="1236" y="332"/>
                  <a:pt x="1236" y="332"/>
                  <a:pt x="1235" y="333"/>
                </a:cubicBezTo>
                <a:cubicBezTo>
                  <a:pt x="1235" y="333"/>
                  <a:pt x="1235" y="333"/>
                  <a:pt x="1234" y="332"/>
                </a:cubicBezTo>
                <a:cubicBezTo>
                  <a:pt x="1234" y="332"/>
                  <a:pt x="1234" y="332"/>
                  <a:pt x="1233" y="333"/>
                </a:cubicBezTo>
                <a:cubicBezTo>
                  <a:pt x="1233" y="333"/>
                  <a:pt x="1233" y="333"/>
                  <a:pt x="1232" y="333"/>
                </a:cubicBezTo>
                <a:cubicBezTo>
                  <a:pt x="1232" y="333"/>
                  <a:pt x="1232" y="333"/>
                  <a:pt x="1231" y="333"/>
                </a:cubicBezTo>
                <a:cubicBezTo>
                  <a:pt x="1231" y="333"/>
                  <a:pt x="1231" y="333"/>
                  <a:pt x="1231" y="334"/>
                </a:cubicBezTo>
                <a:cubicBezTo>
                  <a:pt x="1231" y="334"/>
                  <a:pt x="1231" y="334"/>
                  <a:pt x="1232" y="335"/>
                </a:cubicBezTo>
                <a:cubicBezTo>
                  <a:pt x="1232" y="335"/>
                  <a:pt x="1232" y="335"/>
                  <a:pt x="1230" y="337"/>
                </a:cubicBezTo>
                <a:cubicBezTo>
                  <a:pt x="1230" y="337"/>
                  <a:pt x="1230" y="337"/>
                  <a:pt x="1229" y="337"/>
                </a:cubicBezTo>
                <a:cubicBezTo>
                  <a:pt x="1229" y="337"/>
                  <a:pt x="1229" y="337"/>
                  <a:pt x="1229" y="338"/>
                </a:cubicBezTo>
                <a:cubicBezTo>
                  <a:pt x="1229" y="338"/>
                  <a:pt x="1229" y="338"/>
                  <a:pt x="1228" y="340"/>
                </a:cubicBezTo>
                <a:cubicBezTo>
                  <a:pt x="1228" y="340"/>
                  <a:pt x="1228" y="340"/>
                  <a:pt x="1226" y="340"/>
                </a:cubicBezTo>
                <a:cubicBezTo>
                  <a:pt x="1226" y="340"/>
                  <a:pt x="1226" y="340"/>
                  <a:pt x="1225" y="340"/>
                </a:cubicBezTo>
                <a:cubicBezTo>
                  <a:pt x="1225" y="340"/>
                  <a:pt x="1225" y="340"/>
                  <a:pt x="1227" y="342"/>
                </a:cubicBezTo>
                <a:cubicBezTo>
                  <a:pt x="1227" y="342"/>
                  <a:pt x="1227" y="342"/>
                  <a:pt x="1227" y="343"/>
                </a:cubicBezTo>
                <a:cubicBezTo>
                  <a:pt x="1227" y="343"/>
                  <a:pt x="1227" y="343"/>
                  <a:pt x="1227" y="344"/>
                </a:cubicBezTo>
                <a:cubicBezTo>
                  <a:pt x="1227" y="344"/>
                  <a:pt x="1227" y="344"/>
                  <a:pt x="1227" y="345"/>
                </a:cubicBezTo>
                <a:cubicBezTo>
                  <a:pt x="1227" y="345"/>
                  <a:pt x="1227" y="345"/>
                  <a:pt x="1227" y="347"/>
                </a:cubicBezTo>
                <a:cubicBezTo>
                  <a:pt x="1227" y="347"/>
                  <a:pt x="1227" y="347"/>
                  <a:pt x="1227" y="348"/>
                </a:cubicBezTo>
                <a:cubicBezTo>
                  <a:pt x="1227" y="348"/>
                  <a:pt x="1227" y="348"/>
                  <a:pt x="1226" y="349"/>
                </a:cubicBezTo>
                <a:cubicBezTo>
                  <a:pt x="1226" y="349"/>
                  <a:pt x="1226" y="349"/>
                  <a:pt x="1227" y="351"/>
                </a:cubicBezTo>
                <a:cubicBezTo>
                  <a:pt x="1227" y="351"/>
                  <a:pt x="1227" y="351"/>
                  <a:pt x="1226" y="352"/>
                </a:cubicBezTo>
                <a:cubicBezTo>
                  <a:pt x="1226" y="352"/>
                  <a:pt x="1226" y="352"/>
                  <a:pt x="1227" y="352"/>
                </a:cubicBezTo>
                <a:cubicBezTo>
                  <a:pt x="1227" y="352"/>
                  <a:pt x="1227" y="352"/>
                  <a:pt x="1227" y="353"/>
                </a:cubicBezTo>
                <a:cubicBezTo>
                  <a:pt x="1227" y="353"/>
                  <a:pt x="1227" y="353"/>
                  <a:pt x="1226" y="353"/>
                </a:cubicBezTo>
                <a:cubicBezTo>
                  <a:pt x="1226" y="353"/>
                  <a:pt x="1226" y="353"/>
                  <a:pt x="1227" y="355"/>
                </a:cubicBezTo>
                <a:cubicBezTo>
                  <a:pt x="1227" y="355"/>
                  <a:pt x="1227" y="355"/>
                  <a:pt x="1226" y="356"/>
                </a:cubicBezTo>
                <a:cubicBezTo>
                  <a:pt x="1226" y="356"/>
                  <a:pt x="1226" y="356"/>
                  <a:pt x="1227" y="357"/>
                </a:cubicBezTo>
                <a:cubicBezTo>
                  <a:pt x="1227" y="357"/>
                  <a:pt x="1227" y="357"/>
                  <a:pt x="1228" y="358"/>
                </a:cubicBezTo>
                <a:cubicBezTo>
                  <a:pt x="1228" y="358"/>
                  <a:pt x="1228" y="358"/>
                  <a:pt x="1228" y="359"/>
                </a:cubicBezTo>
                <a:cubicBezTo>
                  <a:pt x="1228" y="359"/>
                  <a:pt x="1228" y="359"/>
                  <a:pt x="1229" y="358"/>
                </a:cubicBezTo>
                <a:cubicBezTo>
                  <a:pt x="1229" y="358"/>
                  <a:pt x="1229" y="358"/>
                  <a:pt x="1229" y="360"/>
                </a:cubicBezTo>
                <a:cubicBezTo>
                  <a:pt x="1229" y="360"/>
                  <a:pt x="1229" y="360"/>
                  <a:pt x="1230" y="358"/>
                </a:cubicBezTo>
                <a:cubicBezTo>
                  <a:pt x="1230" y="358"/>
                  <a:pt x="1230" y="358"/>
                  <a:pt x="1231" y="359"/>
                </a:cubicBezTo>
                <a:cubicBezTo>
                  <a:pt x="1231" y="359"/>
                  <a:pt x="1231" y="359"/>
                  <a:pt x="1232" y="360"/>
                </a:cubicBezTo>
                <a:cubicBezTo>
                  <a:pt x="1232" y="360"/>
                  <a:pt x="1232" y="360"/>
                  <a:pt x="1234" y="362"/>
                </a:cubicBezTo>
                <a:cubicBezTo>
                  <a:pt x="1234" y="362"/>
                  <a:pt x="1234" y="362"/>
                  <a:pt x="1233" y="363"/>
                </a:cubicBezTo>
                <a:cubicBezTo>
                  <a:pt x="1233" y="363"/>
                  <a:pt x="1233" y="363"/>
                  <a:pt x="1235" y="364"/>
                </a:cubicBezTo>
                <a:cubicBezTo>
                  <a:pt x="1235" y="364"/>
                  <a:pt x="1235" y="364"/>
                  <a:pt x="1235" y="365"/>
                </a:cubicBezTo>
                <a:cubicBezTo>
                  <a:pt x="1235" y="365"/>
                  <a:pt x="1235" y="365"/>
                  <a:pt x="1237" y="366"/>
                </a:cubicBezTo>
                <a:cubicBezTo>
                  <a:pt x="1237" y="366"/>
                  <a:pt x="1237" y="366"/>
                  <a:pt x="1236" y="368"/>
                </a:cubicBezTo>
                <a:cubicBezTo>
                  <a:pt x="1236" y="368"/>
                  <a:pt x="1236" y="368"/>
                  <a:pt x="1234" y="369"/>
                </a:cubicBezTo>
                <a:cubicBezTo>
                  <a:pt x="1234" y="369"/>
                  <a:pt x="1234" y="369"/>
                  <a:pt x="1234" y="371"/>
                </a:cubicBezTo>
                <a:cubicBezTo>
                  <a:pt x="1234" y="371"/>
                  <a:pt x="1234" y="371"/>
                  <a:pt x="1232" y="371"/>
                </a:cubicBezTo>
                <a:cubicBezTo>
                  <a:pt x="1232" y="371"/>
                  <a:pt x="1232" y="371"/>
                  <a:pt x="1231" y="370"/>
                </a:cubicBezTo>
                <a:cubicBezTo>
                  <a:pt x="1231" y="370"/>
                  <a:pt x="1231" y="370"/>
                  <a:pt x="1230" y="369"/>
                </a:cubicBezTo>
                <a:cubicBezTo>
                  <a:pt x="1230" y="369"/>
                  <a:pt x="1230" y="369"/>
                  <a:pt x="1229" y="369"/>
                </a:cubicBezTo>
                <a:cubicBezTo>
                  <a:pt x="1229" y="369"/>
                  <a:pt x="1229" y="369"/>
                  <a:pt x="1228" y="369"/>
                </a:cubicBezTo>
                <a:cubicBezTo>
                  <a:pt x="1228" y="369"/>
                  <a:pt x="1228" y="369"/>
                  <a:pt x="1227" y="369"/>
                </a:cubicBezTo>
                <a:cubicBezTo>
                  <a:pt x="1227" y="369"/>
                  <a:pt x="1227" y="369"/>
                  <a:pt x="1226" y="369"/>
                </a:cubicBezTo>
                <a:cubicBezTo>
                  <a:pt x="1226" y="369"/>
                  <a:pt x="1226" y="369"/>
                  <a:pt x="1225" y="370"/>
                </a:cubicBezTo>
                <a:cubicBezTo>
                  <a:pt x="1225" y="370"/>
                  <a:pt x="1225" y="370"/>
                  <a:pt x="1225" y="369"/>
                </a:cubicBezTo>
                <a:cubicBezTo>
                  <a:pt x="1225" y="369"/>
                  <a:pt x="1225" y="369"/>
                  <a:pt x="1224" y="370"/>
                </a:cubicBezTo>
                <a:cubicBezTo>
                  <a:pt x="1224" y="370"/>
                  <a:pt x="1224" y="370"/>
                  <a:pt x="1223" y="370"/>
                </a:cubicBezTo>
                <a:cubicBezTo>
                  <a:pt x="1223" y="370"/>
                  <a:pt x="1223" y="370"/>
                  <a:pt x="1222" y="370"/>
                </a:cubicBezTo>
                <a:cubicBezTo>
                  <a:pt x="1222" y="370"/>
                  <a:pt x="1222" y="370"/>
                  <a:pt x="1222" y="371"/>
                </a:cubicBezTo>
                <a:cubicBezTo>
                  <a:pt x="1222" y="371"/>
                  <a:pt x="1222" y="371"/>
                  <a:pt x="1224" y="371"/>
                </a:cubicBezTo>
                <a:cubicBezTo>
                  <a:pt x="1224" y="371"/>
                  <a:pt x="1224" y="371"/>
                  <a:pt x="1226" y="371"/>
                </a:cubicBezTo>
                <a:cubicBezTo>
                  <a:pt x="1226" y="371"/>
                  <a:pt x="1226" y="371"/>
                  <a:pt x="1227" y="371"/>
                </a:cubicBezTo>
                <a:cubicBezTo>
                  <a:pt x="1227" y="371"/>
                  <a:pt x="1227" y="371"/>
                  <a:pt x="1228" y="371"/>
                </a:cubicBezTo>
                <a:cubicBezTo>
                  <a:pt x="1228" y="371"/>
                  <a:pt x="1228" y="371"/>
                  <a:pt x="1229" y="372"/>
                </a:cubicBezTo>
                <a:cubicBezTo>
                  <a:pt x="1229" y="372"/>
                  <a:pt x="1229" y="372"/>
                  <a:pt x="1230" y="372"/>
                </a:cubicBezTo>
                <a:cubicBezTo>
                  <a:pt x="1230" y="372"/>
                  <a:pt x="1230" y="372"/>
                  <a:pt x="1231" y="372"/>
                </a:cubicBezTo>
                <a:cubicBezTo>
                  <a:pt x="1231" y="372"/>
                  <a:pt x="1231" y="372"/>
                  <a:pt x="1232" y="371"/>
                </a:cubicBezTo>
                <a:cubicBezTo>
                  <a:pt x="1232" y="371"/>
                  <a:pt x="1232" y="371"/>
                  <a:pt x="1233" y="372"/>
                </a:cubicBezTo>
                <a:cubicBezTo>
                  <a:pt x="1233" y="372"/>
                  <a:pt x="1233" y="372"/>
                  <a:pt x="1234" y="373"/>
                </a:cubicBezTo>
                <a:cubicBezTo>
                  <a:pt x="1234" y="373"/>
                  <a:pt x="1234" y="373"/>
                  <a:pt x="1234" y="374"/>
                </a:cubicBezTo>
                <a:cubicBezTo>
                  <a:pt x="1234" y="374"/>
                  <a:pt x="1234" y="374"/>
                  <a:pt x="1233" y="374"/>
                </a:cubicBezTo>
                <a:cubicBezTo>
                  <a:pt x="1233" y="374"/>
                  <a:pt x="1233" y="374"/>
                  <a:pt x="1231" y="376"/>
                </a:cubicBezTo>
                <a:cubicBezTo>
                  <a:pt x="1231" y="376"/>
                  <a:pt x="1231" y="376"/>
                  <a:pt x="1231" y="375"/>
                </a:cubicBezTo>
                <a:cubicBezTo>
                  <a:pt x="1231" y="375"/>
                  <a:pt x="1231" y="375"/>
                  <a:pt x="1231" y="374"/>
                </a:cubicBezTo>
                <a:cubicBezTo>
                  <a:pt x="1231" y="374"/>
                  <a:pt x="1231" y="374"/>
                  <a:pt x="1230" y="375"/>
                </a:cubicBezTo>
                <a:cubicBezTo>
                  <a:pt x="1230" y="375"/>
                  <a:pt x="1230" y="375"/>
                  <a:pt x="1230" y="376"/>
                </a:cubicBezTo>
                <a:cubicBezTo>
                  <a:pt x="1230" y="376"/>
                  <a:pt x="1230" y="376"/>
                  <a:pt x="1229" y="376"/>
                </a:cubicBezTo>
                <a:cubicBezTo>
                  <a:pt x="1229" y="376"/>
                  <a:pt x="1229" y="376"/>
                  <a:pt x="1229" y="377"/>
                </a:cubicBezTo>
                <a:cubicBezTo>
                  <a:pt x="1229" y="377"/>
                  <a:pt x="1229" y="377"/>
                  <a:pt x="1228" y="378"/>
                </a:cubicBezTo>
                <a:cubicBezTo>
                  <a:pt x="1228" y="378"/>
                  <a:pt x="1228" y="378"/>
                  <a:pt x="1227" y="377"/>
                </a:cubicBezTo>
                <a:cubicBezTo>
                  <a:pt x="1227" y="377"/>
                  <a:pt x="1227" y="377"/>
                  <a:pt x="1227" y="378"/>
                </a:cubicBezTo>
                <a:cubicBezTo>
                  <a:pt x="1227" y="378"/>
                  <a:pt x="1227" y="378"/>
                  <a:pt x="1227" y="379"/>
                </a:cubicBezTo>
                <a:cubicBezTo>
                  <a:pt x="1227" y="379"/>
                  <a:pt x="1227" y="379"/>
                  <a:pt x="1226" y="379"/>
                </a:cubicBezTo>
                <a:cubicBezTo>
                  <a:pt x="1226" y="379"/>
                  <a:pt x="1226" y="379"/>
                  <a:pt x="1225" y="379"/>
                </a:cubicBezTo>
                <a:cubicBezTo>
                  <a:pt x="1225" y="379"/>
                  <a:pt x="1225" y="379"/>
                  <a:pt x="1226" y="380"/>
                </a:cubicBezTo>
                <a:cubicBezTo>
                  <a:pt x="1226" y="380"/>
                  <a:pt x="1226" y="380"/>
                  <a:pt x="1227" y="381"/>
                </a:cubicBezTo>
                <a:cubicBezTo>
                  <a:pt x="1227" y="381"/>
                  <a:pt x="1227" y="381"/>
                  <a:pt x="1225" y="381"/>
                </a:cubicBezTo>
                <a:cubicBezTo>
                  <a:pt x="1225" y="381"/>
                  <a:pt x="1225" y="381"/>
                  <a:pt x="1227" y="382"/>
                </a:cubicBezTo>
                <a:cubicBezTo>
                  <a:pt x="1227" y="382"/>
                  <a:pt x="1227" y="382"/>
                  <a:pt x="1226" y="384"/>
                </a:cubicBezTo>
                <a:cubicBezTo>
                  <a:pt x="1226" y="384"/>
                  <a:pt x="1226" y="384"/>
                  <a:pt x="1228" y="385"/>
                </a:cubicBezTo>
                <a:cubicBezTo>
                  <a:pt x="1228" y="385"/>
                  <a:pt x="1228" y="385"/>
                  <a:pt x="1226" y="385"/>
                </a:cubicBezTo>
                <a:cubicBezTo>
                  <a:pt x="1226" y="385"/>
                  <a:pt x="1226" y="385"/>
                  <a:pt x="1225" y="385"/>
                </a:cubicBezTo>
                <a:cubicBezTo>
                  <a:pt x="1225" y="385"/>
                  <a:pt x="1225" y="385"/>
                  <a:pt x="1226" y="386"/>
                </a:cubicBezTo>
                <a:cubicBezTo>
                  <a:pt x="1226" y="386"/>
                  <a:pt x="1226" y="386"/>
                  <a:pt x="1225" y="387"/>
                </a:cubicBezTo>
                <a:cubicBezTo>
                  <a:pt x="1225" y="387"/>
                  <a:pt x="1225" y="387"/>
                  <a:pt x="1226" y="388"/>
                </a:cubicBezTo>
                <a:cubicBezTo>
                  <a:pt x="1226" y="388"/>
                  <a:pt x="1226" y="388"/>
                  <a:pt x="1225" y="389"/>
                </a:cubicBezTo>
                <a:cubicBezTo>
                  <a:pt x="1225" y="389"/>
                  <a:pt x="1225" y="389"/>
                  <a:pt x="1226" y="390"/>
                </a:cubicBezTo>
                <a:cubicBezTo>
                  <a:pt x="1226" y="390"/>
                  <a:pt x="1226" y="390"/>
                  <a:pt x="1225" y="391"/>
                </a:cubicBezTo>
                <a:cubicBezTo>
                  <a:pt x="1225" y="391"/>
                  <a:pt x="1225" y="391"/>
                  <a:pt x="1225" y="393"/>
                </a:cubicBezTo>
                <a:cubicBezTo>
                  <a:pt x="1225" y="393"/>
                  <a:pt x="1225" y="393"/>
                  <a:pt x="1226" y="394"/>
                </a:cubicBezTo>
                <a:cubicBezTo>
                  <a:pt x="1226" y="394"/>
                  <a:pt x="1226" y="394"/>
                  <a:pt x="1226" y="395"/>
                </a:cubicBezTo>
                <a:cubicBezTo>
                  <a:pt x="1226" y="395"/>
                  <a:pt x="1226" y="395"/>
                  <a:pt x="1225" y="398"/>
                </a:cubicBezTo>
                <a:cubicBezTo>
                  <a:pt x="1225" y="398"/>
                  <a:pt x="1225" y="398"/>
                  <a:pt x="1224" y="399"/>
                </a:cubicBezTo>
                <a:cubicBezTo>
                  <a:pt x="1224" y="399"/>
                  <a:pt x="1224" y="399"/>
                  <a:pt x="1224" y="401"/>
                </a:cubicBezTo>
                <a:cubicBezTo>
                  <a:pt x="1224" y="401"/>
                  <a:pt x="1224" y="401"/>
                  <a:pt x="1223" y="403"/>
                </a:cubicBezTo>
                <a:cubicBezTo>
                  <a:pt x="1223" y="403"/>
                  <a:pt x="1223" y="403"/>
                  <a:pt x="1222" y="402"/>
                </a:cubicBezTo>
                <a:cubicBezTo>
                  <a:pt x="1222" y="402"/>
                  <a:pt x="1222" y="402"/>
                  <a:pt x="1221" y="401"/>
                </a:cubicBezTo>
                <a:cubicBezTo>
                  <a:pt x="1221" y="401"/>
                  <a:pt x="1221" y="401"/>
                  <a:pt x="1219" y="402"/>
                </a:cubicBezTo>
                <a:cubicBezTo>
                  <a:pt x="1219" y="402"/>
                  <a:pt x="1219" y="402"/>
                  <a:pt x="1217" y="402"/>
                </a:cubicBezTo>
                <a:cubicBezTo>
                  <a:pt x="1217" y="402"/>
                  <a:pt x="1217" y="402"/>
                  <a:pt x="1217" y="401"/>
                </a:cubicBezTo>
                <a:cubicBezTo>
                  <a:pt x="1217" y="401"/>
                  <a:pt x="1217" y="401"/>
                  <a:pt x="1216" y="403"/>
                </a:cubicBezTo>
                <a:cubicBezTo>
                  <a:pt x="1216" y="403"/>
                  <a:pt x="1216" y="403"/>
                  <a:pt x="1214" y="403"/>
                </a:cubicBezTo>
                <a:cubicBezTo>
                  <a:pt x="1214" y="403"/>
                  <a:pt x="1214" y="403"/>
                  <a:pt x="1214" y="405"/>
                </a:cubicBezTo>
                <a:cubicBezTo>
                  <a:pt x="1214" y="405"/>
                  <a:pt x="1214" y="405"/>
                  <a:pt x="1214" y="406"/>
                </a:cubicBezTo>
                <a:cubicBezTo>
                  <a:pt x="1214" y="406"/>
                  <a:pt x="1214" y="406"/>
                  <a:pt x="1214" y="407"/>
                </a:cubicBezTo>
                <a:cubicBezTo>
                  <a:pt x="1214" y="407"/>
                  <a:pt x="1214" y="407"/>
                  <a:pt x="1213" y="408"/>
                </a:cubicBezTo>
                <a:cubicBezTo>
                  <a:pt x="1213" y="408"/>
                  <a:pt x="1213" y="408"/>
                  <a:pt x="1212" y="407"/>
                </a:cubicBezTo>
                <a:cubicBezTo>
                  <a:pt x="1212" y="407"/>
                  <a:pt x="1212" y="407"/>
                  <a:pt x="1208" y="408"/>
                </a:cubicBezTo>
                <a:cubicBezTo>
                  <a:pt x="1208" y="408"/>
                  <a:pt x="1208" y="408"/>
                  <a:pt x="1207" y="408"/>
                </a:cubicBezTo>
                <a:cubicBezTo>
                  <a:pt x="1207" y="408"/>
                  <a:pt x="1207" y="408"/>
                  <a:pt x="1206" y="408"/>
                </a:cubicBezTo>
                <a:cubicBezTo>
                  <a:pt x="1206" y="408"/>
                  <a:pt x="1206" y="408"/>
                  <a:pt x="1207" y="407"/>
                </a:cubicBezTo>
                <a:cubicBezTo>
                  <a:pt x="1207" y="407"/>
                  <a:pt x="1207" y="407"/>
                  <a:pt x="1207" y="404"/>
                </a:cubicBezTo>
                <a:cubicBezTo>
                  <a:pt x="1207" y="404"/>
                  <a:pt x="1207" y="404"/>
                  <a:pt x="1205" y="403"/>
                </a:cubicBezTo>
                <a:cubicBezTo>
                  <a:pt x="1205" y="403"/>
                  <a:pt x="1205" y="403"/>
                  <a:pt x="1205" y="402"/>
                </a:cubicBezTo>
                <a:cubicBezTo>
                  <a:pt x="1205" y="402"/>
                  <a:pt x="1205" y="402"/>
                  <a:pt x="1204" y="402"/>
                </a:cubicBezTo>
                <a:cubicBezTo>
                  <a:pt x="1204" y="402"/>
                  <a:pt x="1204" y="402"/>
                  <a:pt x="1204" y="401"/>
                </a:cubicBezTo>
                <a:cubicBezTo>
                  <a:pt x="1204" y="401"/>
                  <a:pt x="1204" y="401"/>
                  <a:pt x="1206" y="401"/>
                </a:cubicBezTo>
                <a:cubicBezTo>
                  <a:pt x="1206" y="401"/>
                  <a:pt x="1206" y="401"/>
                  <a:pt x="1207" y="399"/>
                </a:cubicBezTo>
                <a:cubicBezTo>
                  <a:pt x="1207" y="399"/>
                  <a:pt x="1207" y="399"/>
                  <a:pt x="1207" y="397"/>
                </a:cubicBezTo>
                <a:cubicBezTo>
                  <a:pt x="1207" y="397"/>
                  <a:pt x="1207" y="397"/>
                  <a:pt x="1205" y="398"/>
                </a:cubicBezTo>
                <a:cubicBezTo>
                  <a:pt x="1205" y="398"/>
                  <a:pt x="1205" y="398"/>
                  <a:pt x="1204" y="397"/>
                </a:cubicBezTo>
                <a:cubicBezTo>
                  <a:pt x="1204" y="397"/>
                  <a:pt x="1204" y="397"/>
                  <a:pt x="1204" y="396"/>
                </a:cubicBezTo>
                <a:cubicBezTo>
                  <a:pt x="1204" y="396"/>
                  <a:pt x="1204" y="396"/>
                  <a:pt x="1202" y="395"/>
                </a:cubicBezTo>
                <a:cubicBezTo>
                  <a:pt x="1202" y="395"/>
                  <a:pt x="1202" y="395"/>
                  <a:pt x="1202" y="394"/>
                </a:cubicBezTo>
                <a:cubicBezTo>
                  <a:pt x="1202" y="394"/>
                  <a:pt x="1202" y="394"/>
                  <a:pt x="1201" y="391"/>
                </a:cubicBezTo>
                <a:cubicBezTo>
                  <a:pt x="1201" y="391"/>
                  <a:pt x="1201" y="391"/>
                  <a:pt x="1200" y="389"/>
                </a:cubicBezTo>
                <a:cubicBezTo>
                  <a:pt x="1200" y="389"/>
                  <a:pt x="1200" y="389"/>
                  <a:pt x="1199" y="389"/>
                </a:cubicBezTo>
                <a:cubicBezTo>
                  <a:pt x="1199" y="389"/>
                  <a:pt x="1199" y="389"/>
                  <a:pt x="1198" y="388"/>
                </a:cubicBezTo>
                <a:cubicBezTo>
                  <a:pt x="1198" y="388"/>
                  <a:pt x="1198" y="388"/>
                  <a:pt x="1199" y="387"/>
                </a:cubicBezTo>
                <a:cubicBezTo>
                  <a:pt x="1199" y="387"/>
                  <a:pt x="1199" y="387"/>
                  <a:pt x="1199" y="386"/>
                </a:cubicBezTo>
                <a:cubicBezTo>
                  <a:pt x="1199" y="386"/>
                  <a:pt x="1199" y="386"/>
                  <a:pt x="1199" y="385"/>
                </a:cubicBezTo>
                <a:cubicBezTo>
                  <a:pt x="1199" y="385"/>
                  <a:pt x="1199" y="385"/>
                  <a:pt x="1199" y="384"/>
                </a:cubicBezTo>
                <a:cubicBezTo>
                  <a:pt x="1199" y="384"/>
                  <a:pt x="1199" y="384"/>
                  <a:pt x="1200" y="383"/>
                </a:cubicBezTo>
                <a:cubicBezTo>
                  <a:pt x="1200" y="383"/>
                  <a:pt x="1200" y="383"/>
                  <a:pt x="1200" y="382"/>
                </a:cubicBezTo>
                <a:cubicBezTo>
                  <a:pt x="1200" y="382"/>
                  <a:pt x="1200" y="382"/>
                  <a:pt x="1199" y="382"/>
                </a:cubicBezTo>
                <a:cubicBezTo>
                  <a:pt x="1199" y="382"/>
                  <a:pt x="1199" y="382"/>
                  <a:pt x="1199" y="381"/>
                </a:cubicBezTo>
                <a:cubicBezTo>
                  <a:pt x="1199" y="381"/>
                  <a:pt x="1199" y="381"/>
                  <a:pt x="1198" y="381"/>
                </a:cubicBezTo>
                <a:cubicBezTo>
                  <a:pt x="1198" y="381"/>
                  <a:pt x="1198" y="381"/>
                  <a:pt x="1198" y="382"/>
                </a:cubicBezTo>
                <a:cubicBezTo>
                  <a:pt x="1198" y="382"/>
                  <a:pt x="1198" y="382"/>
                  <a:pt x="1197" y="381"/>
                </a:cubicBezTo>
                <a:cubicBezTo>
                  <a:pt x="1197" y="381"/>
                  <a:pt x="1197" y="381"/>
                  <a:pt x="1197" y="379"/>
                </a:cubicBezTo>
                <a:cubicBezTo>
                  <a:pt x="1197" y="379"/>
                  <a:pt x="1197" y="379"/>
                  <a:pt x="1196" y="378"/>
                </a:cubicBezTo>
                <a:cubicBezTo>
                  <a:pt x="1196" y="378"/>
                  <a:pt x="1196" y="378"/>
                  <a:pt x="1196" y="376"/>
                </a:cubicBezTo>
                <a:cubicBezTo>
                  <a:pt x="1196" y="376"/>
                  <a:pt x="1196" y="376"/>
                  <a:pt x="1197" y="375"/>
                </a:cubicBezTo>
                <a:cubicBezTo>
                  <a:pt x="1197" y="375"/>
                  <a:pt x="1197" y="375"/>
                  <a:pt x="1197" y="374"/>
                </a:cubicBezTo>
                <a:cubicBezTo>
                  <a:pt x="1197" y="374"/>
                  <a:pt x="1197" y="374"/>
                  <a:pt x="1195" y="374"/>
                </a:cubicBezTo>
                <a:cubicBezTo>
                  <a:pt x="1195" y="374"/>
                  <a:pt x="1195" y="374"/>
                  <a:pt x="1194" y="373"/>
                </a:cubicBezTo>
                <a:cubicBezTo>
                  <a:pt x="1194" y="373"/>
                  <a:pt x="1194" y="373"/>
                  <a:pt x="1194" y="372"/>
                </a:cubicBezTo>
                <a:cubicBezTo>
                  <a:pt x="1194" y="372"/>
                  <a:pt x="1194" y="372"/>
                  <a:pt x="1193" y="371"/>
                </a:cubicBezTo>
                <a:cubicBezTo>
                  <a:pt x="1193" y="371"/>
                  <a:pt x="1193" y="371"/>
                  <a:pt x="1193" y="370"/>
                </a:cubicBezTo>
                <a:cubicBezTo>
                  <a:pt x="1193" y="370"/>
                  <a:pt x="1193" y="370"/>
                  <a:pt x="1193" y="368"/>
                </a:cubicBezTo>
                <a:cubicBezTo>
                  <a:pt x="1193" y="368"/>
                  <a:pt x="1193" y="368"/>
                  <a:pt x="1194" y="367"/>
                </a:cubicBezTo>
                <a:cubicBezTo>
                  <a:pt x="1194" y="367"/>
                  <a:pt x="1194" y="367"/>
                  <a:pt x="1193" y="366"/>
                </a:cubicBezTo>
                <a:cubicBezTo>
                  <a:pt x="1193" y="366"/>
                  <a:pt x="1193" y="366"/>
                  <a:pt x="1192" y="367"/>
                </a:cubicBezTo>
                <a:cubicBezTo>
                  <a:pt x="1192" y="367"/>
                  <a:pt x="1192" y="367"/>
                  <a:pt x="1192" y="368"/>
                </a:cubicBezTo>
                <a:cubicBezTo>
                  <a:pt x="1192" y="368"/>
                  <a:pt x="1192" y="368"/>
                  <a:pt x="1192" y="369"/>
                </a:cubicBezTo>
                <a:cubicBezTo>
                  <a:pt x="1192" y="369"/>
                  <a:pt x="1192" y="369"/>
                  <a:pt x="1191" y="370"/>
                </a:cubicBezTo>
                <a:cubicBezTo>
                  <a:pt x="1191" y="370"/>
                  <a:pt x="1191" y="370"/>
                  <a:pt x="1191" y="371"/>
                </a:cubicBezTo>
                <a:cubicBezTo>
                  <a:pt x="1191" y="371"/>
                  <a:pt x="1191" y="371"/>
                  <a:pt x="1192" y="371"/>
                </a:cubicBezTo>
                <a:cubicBezTo>
                  <a:pt x="1192" y="371"/>
                  <a:pt x="1192" y="371"/>
                  <a:pt x="1192" y="373"/>
                </a:cubicBezTo>
                <a:cubicBezTo>
                  <a:pt x="1192" y="373"/>
                  <a:pt x="1192" y="373"/>
                  <a:pt x="1192" y="374"/>
                </a:cubicBezTo>
                <a:cubicBezTo>
                  <a:pt x="1192" y="374"/>
                  <a:pt x="1192" y="374"/>
                  <a:pt x="1190" y="376"/>
                </a:cubicBezTo>
                <a:cubicBezTo>
                  <a:pt x="1190" y="376"/>
                  <a:pt x="1190" y="376"/>
                  <a:pt x="1190" y="375"/>
                </a:cubicBezTo>
                <a:cubicBezTo>
                  <a:pt x="1190" y="375"/>
                  <a:pt x="1190" y="375"/>
                  <a:pt x="1189" y="374"/>
                </a:cubicBezTo>
                <a:cubicBezTo>
                  <a:pt x="1189" y="374"/>
                  <a:pt x="1189" y="374"/>
                  <a:pt x="1189" y="375"/>
                </a:cubicBezTo>
                <a:cubicBezTo>
                  <a:pt x="1189" y="375"/>
                  <a:pt x="1189" y="375"/>
                  <a:pt x="1190" y="376"/>
                </a:cubicBezTo>
                <a:cubicBezTo>
                  <a:pt x="1190" y="376"/>
                  <a:pt x="1190" y="376"/>
                  <a:pt x="1188" y="377"/>
                </a:cubicBezTo>
                <a:cubicBezTo>
                  <a:pt x="1188" y="377"/>
                  <a:pt x="1188" y="377"/>
                  <a:pt x="1188" y="376"/>
                </a:cubicBezTo>
                <a:cubicBezTo>
                  <a:pt x="1188" y="376"/>
                  <a:pt x="1188" y="376"/>
                  <a:pt x="1188" y="375"/>
                </a:cubicBezTo>
                <a:cubicBezTo>
                  <a:pt x="1188" y="375"/>
                  <a:pt x="1188" y="375"/>
                  <a:pt x="1187" y="375"/>
                </a:cubicBezTo>
                <a:cubicBezTo>
                  <a:pt x="1187" y="375"/>
                  <a:pt x="1187" y="375"/>
                  <a:pt x="1187" y="374"/>
                </a:cubicBezTo>
                <a:cubicBezTo>
                  <a:pt x="1187" y="374"/>
                  <a:pt x="1187" y="374"/>
                  <a:pt x="1187" y="374"/>
                </a:cubicBezTo>
                <a:cubicBezTo>
                  <a:pt x="1186" y="373"/>
                  <a:pt x="1186" y="373"/>
                  <a:pt x="1186" y="373"/>
                </a:cubicBezTo>
                <a:cubicBezTo>
                  <a:pt x="1186" y="374"/>
                  <a:pt x="1187" y="374"/>
                  <a:pt x="1187" y="374"/>
                </a:cubicBezTo>
                <a:cubicBezTo>
                  <a:pt x="1186" y="375"/>
                  <a:pt x="1186" y="375"/>
                  <a:pt x="1186" y="375"/>
                </a:cubicBezTo>
                <a:cubicBezTo>
                  <a:pt x="1186" y="375"/>
                  <a:pt x="1186" y="375"/>
                  <a:pt x="1187" y="376"/>
                </a:cubicBezTo>
                <a:cubicBezTo>
                  <a:pt x="1187" y="376"/>
                  <a:pt x="1187" y="376"/>
                  <a:pt x="1187" y="377"/>
                </a:cubicBezTo>
                <a:cubicBezTo>
                  <a:pt x="1187" y="377"/>
                  <a:pt x="1187" y="377"/>
                  <a:pt x="1186" y="377"/>
                </a:cubicBezTo>
                <a:cubicBezTo>
                  <a:pt x="1186" y="377"/>
                  <a:pt x="1186" y="377"/>
                  <a:pt x="1185" y="378"/>
                </a:cubicBezTo>
                <a:cubicBezTo>
                  <a:pt x="1185" y="378"/>
                  <a:pt x="1185" y="378"/>
                  <a:pt x="1185" y="379"/>
                </a:cubicBezTo>
                <a:cubicBezTo>
                  <a:pt x="1185" y="379"/>
                  <a:pt x="1185" y="379"/>
                  <a:pt x="1184" y="379"/>
                </a:cubicBezTo>
                <a:cubicBezTo>
                  <a:pt x="1184" y="379"/>
                  <a:pt x="1184" y="379"/>
                  <a:pt x="1185" y="380"/>
                </a:cubicBezTo>
                <a:cubicBezTo>
                  <a:pt x="1185" y="380"/>
                  <a:pt x="1185" y="380"/>
                  <a:pt x="1183" y="381"/>
                </a:cubicBezTo>
                <a:cubicBezTo>
                  <a:pt x="1183" y="381"/>
                  <a:pt x="1183" y="381"/>
                  <a:pt x="1183" y="382"/>
                </a:cubicBezTo>
                <a:cubicBezTo>
                  <a:pt x="1183" y="382"/>
                  <a:pt x="1183" y="382"/>
                  <a:pt x="1181" y="384"/>
                </a:cubicBezTo>
                <a:cubicBezTo>
                  <a:pt x="1181" y="384"/>
                  <a:pt x="1181" y="384"/>
                  <a:pt x="1180" y="384"/>
                </a:cubicBezTo>
                <a:cubicBezTo>
                  <a:pt x="1180" y="384"/>
                  <a:pt x="1180" y="384"/>
                  <a:pt x="1179" y="383"/>
                </a:cubicBezTo>
                <a:cubicBezTo>
                  <a:pt x="1179" y="383"/>
                  <a:pt x="1179" y="383"/>
                  <a:pt x="1179" y="384"/>
                </a:cubicBezTo>
                <a:cubicBezTo>
                  <a:pt x="1179" y="384"/>
                  <a:pt x="1179" y="384"/>
                  <a:pt x="1178" y="384"/>
                </a:cubicBezTo>
                <a:cubicBezTo>
                  <a:pt x="1178" y="384"/>
                  <a:pt x="1178" y="384"/>
                  <a:pt x="1177" y="385"/>
                </a:cubicBezTo>
                <a:cubicBezTo>
                  <a:pt x="1177" y="385"/>
                  <a:pt x="1177" y="385"/>
                  <a:pt x="1176" y="385"/>
                </a:cubicBezTo>
                <a:cubicBezTo>
                  <a:pt x="1176" y="385"/>
                  <a:pt x="1176" y="385"/>
                  <a:pt x="1175" y="385"/>
                </a:cubicBezTo>
                <a:cubicBezTo>
                  <a:pt x="1175" y="385"/>
                  <a:pt x="1175" y="385"/>
                  <a:pt x="1175" y="386"/>
                </a:cubicBezTo>
                <a:cubicBezTo>
                  <a:pt x="1175" y="386"/>
                  <a:pt x="1175" y="386"/>
                  <a:pt x="1173" y="384"/>
                </a:cubicBezTo>
                <a:cubicBezTo>
                  <a:pt x="1173" y="384"/>
                  <a:pt x="1173" y="384"/>
                  <a:pt x="1174" y="384"/>
                </a:cubicBezTo>
                <a:cubicBezTo>
                  <a:pt x="1174" y="384"/>
                  <a:pt x="1174" y="384"/>
                  <a:pt x="1173" y="383"/>
                </a:cubicBezTo>
                <a:cubicBezTo>
                  <a:pt x="1173" y="383"/>
                  <a:pt x="1173" y="383"/>
                  <a:pt x="1172" y="383"/>
                </a:cubicBezTo>
                <a:cubicBezTo>
                  <a:pt x="1172" y="383"/>
                  <a:pt x="1172" y="383"/>
                  <a:pt x="1172" y="385"/>
                </a:cubicBezTo>
                <a:cubicBezTo>
                  <a:pt x="1172" y="385"/>
                  <a:pt x="1172" y="385"/>
                  <a:pt x="1171" y="384"/>
                </a:cubicBezTo>
                <a:cubicBezTo>
                  <a:pt x="1171" y="384"/>
                  <a:pt x="1171" y="384"/>
                  <a:pt x="1171" y="383"/>
                </a:cubicBezTo>
                <a:cubicBezTo>
                  <a:pt x="1171" y="383"/>
                  <a:pt x="1171" y="383"/>
                  <a:pt x="1169" y="382"/>
                </a:cubicBezTo>
                <a:cubicBezTo>
                  <a:pt x="1169" y="382"/>
                  <a:pt x="1169" y="382"/>
                  <a:pt x="1167" y="381"/>
                </a:cubicBezTo>
                <a:cubicBezTo>
                  <a:pt x="1167" y="381"/>
                  <a:pt x="1167" y="381"/>
                  <a:pt x="1166" y="380"/>
                </a:cubicBezTo>
                <a:cubicBezTo>
                  <a:pt x="1166" y="380"/>
                  <a:pt x="1166" y="380"/>
                  <a:pt x="1164" y="378"/>
                </a:cubicBezTo>
                <a:cubicBezTo>
                  <a:pt x="1164" y="378"/>
                  <a:pt x="1164" y="378"/>
                  <a:pt x="1165" y="377"/>
                </a:cubicBezTo>
                <a:cubicBezTo>
                  <a:pt x="1165" y="377"/>
                  <a:pt x="1165" y="377"/>
                  <a:pt x="1165" y="376"/>
                </a:cubicBezTo>
                <a:cubicBezTo>
                  <a:pt x="1165" y="376"/>
                  <a:pt x="1165" y="376"/>
                  <a:pt x="1166" y="376"/>
                </a:cubicBezTo>
                <a:cubicBezTo>
                  <a:pt x="1166" y="376"/>
                  <a:pt x="1166" y="376"/>
                  <a:pt x="1166" y="377"/>
                </a:cubicBezTo>
                <a:cubicBezTo>
                  <a:pt x="1166" y="377"/>
                  <a:pt x="1166" y="377"/>
                  <a:pt x="1167" y="376"/>
                </a:cubicBezTo>
                <a:cubicBezTo>
                  <a:pt x="1167" y="376"/>
                  <a:pt x="1167" y="376"/>
                  <a:pt x="1169" y="378"/>
                </a:cubicBezTo>
                <a:cubicBezTo>
                  <a:pt x="1169" y="378"/>
                  <a:pt x="1169" y="378"/>
                  <a:pt x="1169" y="377"/>
                </a:cubicBezTo>
                <a:cubicBezTo>
                  <a:pt x="1169" y="377"/>
                  <a:pt x="1169" y="377"/>
                  <a:pt x="1169" y="376"/>
                </a:cubicBezTo>
                <a:cubicBezTo>
                  <a:pt x="1169" y="376"/>
                  <a:pt x="1169" y="376"/>
                  <a:pt x="1171" y="376"/>
                </a:cubicBezTo>
                <a:cubicBezTo>
                  <a:pt x="1171" y="376"/>
                  <a:pt x="1171" y="376"/>
                  <a:pt x="1170" y="375"/>
                </a:cubicBezTo>
                <a:cubicBezTo>
                  <a:pt x="1170" y="375"/>
                  <a:pt x="1170" y="375"/>
                  <a:pt x="1169" y="376"/>
                </a:cubicBezTo>
                <a:cubicBezTo>
                  <a:pt x="1169" y="376"/>
                  <a:pt x="1169" y="376"/>
                  <a:pt x="1168" y="376"/>
                </a:cubicBezTo>
                <a:cubicBezTo>
                  <a:pt x="1168" y="376"/>
                  <a:pt x="1168" y="376"/>
                  <a:pt x="1167" y="374"/>
                </a:cubicBezTo>
                <a:cubicBezTo>
                  <a:pt x="1167" y="374"/>
                  <a:pt x="1167" y="374"/>
                  <a:pt x="1168" y="374"/>
                </a:cubicBezTo>
                <a:cubicBezTo>
                  <a:pt x="1168" y="374"/>
                  <a:pt x="1168" y="374"/>
                  <a:pt x="1168" y="373"/>
                </a:cubicBezTo>
                <a:cubicBezTo>
                  <a:pt x="1168" y="373"/>
                  <a:pt x="1168" y="373"/>
                  <a:pt x="1168" y="372"/>
                </a:cubicBezTo>
                <a:cubicBezTo>
                  <a:pt x="1168" y="372"/>
                  <a:pt x="1168" y="372"/>
                  <a:pt x="1167" y="371"/>
                </a:cubicBezTo>
                <a:cubicBezTo>
                  <a:pt x="1167" y="371"/>
                  <a:pt x="1167" y="371"/>
                  <a:pt x="1166" y="372"/>
                </a:cubicBezTo>
                <a:cubicBezTo>
                  <a:pt x="1166" y="372"/>
                  <a:pt x="1166" y="372"/>
                  <a:pt x="1167" y="372"/>
                </a:cubicBezTo>
                <a:cubicBezTo>
                  <a:pt x="1167" y="372"/>
                  <a:pt x="1167" y="372"/>
                  <a:pt x="1166" y="373"/>
                </a:cubicBezTo>
                <a:cubicBezTo>
                  <a:pt x="1166" y="373"/>
                  <a:pt x="1166" y="373"/>
                  <a:pt x="1165" y="372"/>
                </a:cubicBezTo>
                <a:cubicBezTo>
                  <a:pt x="1165" y="372"/>
                  <a:pt x="1165" y="372"/>
                  <a:pt x="1165" y="373"/>
                </a:cubicBezTo>
                <a:cubicBezTo>
                  <a:pt x="1165" y="373"/>
                  <a:pt x="1165" y="373"/>
                  <a:pt x="1163" y="372"/>
                </a:cubicBezTo>
                <a:cubicBezTo>
                  <a:pt x="1163" y="372"/>
                  <a:pt x="1163" y="372"/>
                  <a:pt x="1163" y="371"/>
                </a:cubicBezTo>
                <a:cubicBezTo>
                  <a:pt x="1163" y="371"/>
                  <a:pt x="1163" y="371"/>
                  <a:pt x="1164" y="369"/>
                </a:cubicBezTo>
                <a:cubicBezTo>
                  <a:pt x="1164" y="369"/>
                  <a:pt x="1164" y="369"/>
                  <a:pt x="1165" y="369"/>
                </a:cubicBezTo>
                <a:cubicBezTo>
                  <a:pt x="1165" y="369"/>
                  <a:pt x="1165" y="369"/>
                  <a:pt x="1166" y="368"/>
                </a:cubicBezTo>
                <a:cubicBezTo>
                  <a:pt x="1166" y="368"/>
                  <a:pt x="1166" y="368"/>
                  <a:pt x="1167" y="369"/>
                </a:cubicBezTo>
                <a:cubicBezTo>
                  <a:pt x="1167" y="369"/>
                  <a:pt x="1167" y="369"/>
                  <a:pt x="1167" y="368"/>
                </a:cubicBezTo>
                <a:cubicBezTo>
                  <a:pt x="1167" y="368"/>
                  <a:pt x="1167" y="368"/>
                  <a:pt x="1168" y="368"/>
                </a:cubicBezTo>
                <a:cubicBezTo>
                  <a:pt x="1168" y="368"/>
                  <a:pt x="1168" y="368"/>
                  <a:pt x="1169" y="368"/>
                </a:cubicBezTo>
                <a:cubicBezTo>
                  <a:pt x="1169" y="368"/>
                  <a:pt x="1169" y="368"/>
                  <a:pt x="1169" y="367"/>
                </a:cubicBezTo>
                <a:cubicBezTo>
                  <a:pt x="1169" y="367"/>
                  <a:pt x="1169" y="367"/>
                  <a:pt x="1167" y="367"/>
                </a:cubicBezTo>
                <a:cubicBezTo>
                  <a:pt x="1167" y="367"/>
                  <a:pt x="1167" y="367"/>
                  <a:pt x="1166" y="367"/>
                </a:cubicBezTo>
                <a:cubicBezTo>
                  <a:pt x="1166" y="367"/>
                  <a:pt x="1166" y="367"/>
                  <a:pt x="1167" y="366"/>
                </a:cubicBezTo>
                <a:cubicBezTo>
                  <a:pt x="1167" y="366"/>
                  <a:pt x="1167" y="366"/>
                  <a:pt x="1168" y="364"/>
                </a:cubicBezTo>
                <a:cubicBezTo>
                  <a:pt x="1168" y="364"/>
                  <a:pt x="1168" y="364"/>
                  <a:pt x="1169" y="362"/>
                </a:cubicBezTo>
                <a:cubicBezTo>
                  <a:pt x="1169" y="362"/>
                  <a:pt x="1169" y="362"/>
                  <a:pt x="1170" y="364"/>
                </a:cubicBezTo>
                <a:cubicBezTo>
                  <a:pt x="1170" y="364"/>
                  <a:pt x="1170" y="364"/>
                  <a:pt x="1170" y="362"/>
                </a:cubicBezTo>
                <a:cubicBezTo>
                  <a:pt x="1170" y="362"/>
                  <a:pt x="1170" y="362"/>
                  <a:pt x="1171" y="361"/>
                </a:cubicBezTo>
                <a:cubicBezTo>
                  <a:pt x="1171" y="361"/>
                  <a:pt x="1171" y="361"/>
                  <a:pt x="1170" y="361"/>
                </a:cubicBezTo>
                <a:cubicBezTo>
                  <a:pt x="1170" y="361"/>
                  <a:pt x="1170" y="361"/>
                  <a:pt x="1168" y="362"/>
                </a:cubicBezTo>
                <a:cubicBezTo>
                  <a:pt x="1168" y="362"/>
                  <a:pt x="1168" y="362"/>
                  <a:pt x="1167" y="363"/>
                </a:cubicBezTo>
                <a:cubicBezTo>
                  <a:pt x="1167" y="363"/>
                  <a:pt x="1167" y="363"/>
                  <a:pt x="1167" y="364"/>
                </a:cubicBezTo>
                <a:cubicBezTo>
                  <a:pt x="1167" y="364"/>
                  <a:pt x="1167" y="364"/>
                  <a:pt x="1166" y="365"/>
                </a:cubicBezTo>
                <a:cubicBezTo>
                  <a:pt x="1166" y="365"/>
                  <a:pt x="1166" y="365"/>
                  <a:pt x="1165" y="365"/>
                </a:cubicBezTo>
                <a:cubicBezTo>
                  <a:pt x="1165" y="365"/>
                  <a:pt x="1165" y="365"/>
                  <a:pt x="1166" y="364"/>
                </a:cubicBezTo>
                <a:cubicBezTo>
                  <a:pt x="1166" y="364"/>
                  <a:pt x="1166" y="364"/>
                  <a:pt x="1165" y="363"/>
                </a:cubicBezTo>
                <a:cubicBezTo>
                  <a:pt x="1165" y="363"/>
                  <a:pt x="1165" y="363"/>
                  <a:pt x="1165" y="362"/>
                </a:cubicBezTo>
                <a:cubicBezTo>
                  <a:pt x="1165" y="362"/>
                  <a:pt x="1165" y="362"/>
                  <a:pt x="1164" y="362"/>
                </a:cubicBezTo>
                <a:cubicBezTo>
                  <a:pt x="1164" y="362"/>
                  <a:pt x="1164" y="362"/>
                  <a:pt x="1166" y="361"/>
                </a:cubicBezTo>
                <a:cubicBezTo>
                  <a:pt x="1166" y="361"/>
                  <a:pt x="1166" y="361"/>
                  <a:pt x="1166" y="360"/>
                </a:cubicBezTo>
                <a:cubicBezTo>
                  <a:pt x="1166" y="360"/>
                  <a:pt x="1166" y="360"/>
                  <a:pt x="1166" y="359"/>
                </a:cubicBezTo>
                <a:cubicBezTo>
                  <a:pt x="1166" y="359"/>
                  <a:pt x="1166" y="359"/>
                  <a:pt x="1165" y="359"/>
                </a:cubicBezTo>
                <a:cubicBezTo>
                  <a:pt x="1165" y="359"/>
                  <a:pt x="1165" y="359"/>
                  <a:pt x="1163" y="361"/>
                </a:cubicBezTo>
                <a:cubicBezTo>
                  <a:pt x="1163" y="361"/>
                  <a:pt x="1163" y="361"/>
                  <a:pt x="1162" y="360"/>
                </a:cubicBezTo>
                <a:cubicBezTo>
                  <a:pt x="1162" y="360"/>
                  <a:pt x="1162" y="360"/>
                  <a:pt x="1162" y="359"/>
                </a:cubicBezTo>
                <a:cubicBezTo>
                  <a:pt x="1162" y="359"/>
                  <a:pt x="1162" y="359"/>
                  <a:pt x="1163" y="359"/>
                </a:cubicBezTo>
                <a:cubicBezTo>
                  <a:pt x="1163" y="359"/>
                  <a:pt x="1163" y="359"/>
                  <a:pt x="1163" y="358"/>
                </a:cubicBezTo>
                <a:cubicBezTo>
                  <a:pt x="1163" y="358"/>
                  <a:pt x="1163" y="358"/>
                  <a:pt x="1164" y="357"/>
                </a:cubicBezTo>
                <a:cubicBezTo>
                  <a:pt x="1164" y="357"/>
                  <a:pt x="1164" y="357"/>
                  <a:pt x="1163" y="357"/>
                </a:cubicBezTo>
                <a:cubicBezTo>
                  <a:pt x="1163" y="357"/>
                  <a:pt x="1163" y="357"/>
                  <a:pt x="1162" y="358"/>
                </a:cubicBezTo>
                <a:cubicBezTo>
                  <a:pt x="1162" y="358"/>
                  <a:pt x="1162" y="358"/>
                  <a:pt x="1161" y="357"/>
                </a:cubicBezTo>
                <a:cubicBezTo>
                  <a:pt x="1161" y="357"/>
                  <a:pt x="1161" y="357"/>
                  <a:pt x="1162" y="357"/>
                </a:cubicBezTo>
                <a:cubicBezTo>
                  <a:pt x="1162" y="357"/>
                  <a:pt x="1162" y="357"/>
                  <a:pt x="1161" y="355"/>
                </a:cubicBezTo>
                <a:cubicBezTo>
                  <a:pt x="1161" y="355"/>
                  <a:pt x="1161" y="355"/>
                  <a:pt x="1162" y="355"/>
                </a:cubicBezTo>
                <a:cubicBezTo>
                  <a:pt x="1162" y="355"/>
                  <a:pt x="1162" y="355"/>
                  <a:pt x="1163" y="356"/>
                </a:cubicBezTo>
                <a:cubicBezTo>
                  <a:pt x="1163" y="356"/>
                  <a:pt x="1163" y="356"/>
                  <a:pt x="1165" y="355"/>
                </a:cubicBezTo>
                <a:cubicBezTo>
                  <a:pt x="1165" y="355"/>
                  <a:pt x="1165" y="355"/>
                  <a:pt x="1166" y="355"/>
                </a:cubicBezTo>
                <a:cubicBezTo>
                  <a:pt x="1166" y="355"/>
                  <a:pt x="1166" y="355"/>
                  <a:pt x="1167" y="355"/>
                </a:cubicBezTo>
                <a:cubicBezTo>
                  <a:pt x="1167" y="355"/>
                  <a:pt x="1167" y="355"/>
                  <a:pt x="1168" y="355"/>
                </a:cubicBezTo>
                <a:cubicBezTo>
                  <a:pt x="1168" y="355"/>
                  <a:pt x="1168" y="355"/>
                  <a:pt x="1169" y="356"/>
                </a:cubicBezTo>
                <a:cubicBezTo>
                  <a:pt x="1169" y="356"/>
                  <a:pt x="1169" y="356"/>
                  <a:pt x="1170" y="355"/>
                </a:cubicBezTo>
                <a:cubicBezTo>
                  <a:pt x="1170" y="355"/>
                  <a:pt x="1170" y="355"/>
                  <a:pt x="1172" y="355"/>
                </a:cubicBezTo>
                <a:cubicBezTo>
                  <a:pt x="1172" y="355"/>
                  <a:pt x="1172" y="355"/>
                  <a:pt x="1172" y="356"/>
                </a:cubicBezTo>
                <a:cubicBezTo>
                  <a:pt x="1172" y="356"/>
                  <a:pt x="1172" y="356"/>
                  <a:pt x="1171" y="356"/>
                </a:cubicBezTo>
                <a:cubicBezTo>
                  <a:pt x="1171" y="356"/>
                  <a:pt x="1171" y="356"/>
                  <a:pt x="1171" y="357"/>
                </a:cubicBezTo>
                <a:cubicBezTo>
                  <a:pt x="1171" y="357"/>
                  <a:pt x="1171" y="357"/>
                  <a:pt x="1172" y="357"/>
                </a:cubicBezTo>
                <a:cubicBezTo>
                  <a:pt x="1172" y="357"/>
                  <a:pt x="1172" y="357"/>
                  <a:pt x="1173" y="356"/>
                </a:cubicBezTo>
                <a:cubicBezTo>
                  <a:pt x="1173" y="356"/>
                  <a:pt x="1173" y="356"/>
                  <a:pt x="1173" y="355"/>
                </a:cubicBezTo>
                <a:cubicBezTo>
                  <a:pt x="1173" y="355"/>
                  <a:pt x="1173" y="355"/>
                  <a:pt x="1175" y="355"/>
                </a:cubicBezTo>
                <a:cubicBezTo>
                  <a:pt x="1175" y="355"/>
                  <a:pt x="1175" y="355"/>
                  <a:pt x="1176" y="354"/>
                </a:cubicBezTo>
                <a:cubicBezTo>
                  <a:pt x="1176" y="354"/>
                  <a:pt x="1176" y="354"/>
                  <a:pt x="1175" y="352"/>
                </a:cubicBezTo>
                <a:cubicBezTo>
                  <a:pt x="1175" y="352"/>
                  <a:pt x="1175" y="352"/>
                  <a:pt x="1175" y="351"/>
                </a:cubicBezTo>
                <a:cubicBezTo>
                  <a:pt x="1175" y="351"/>
                  <a:pt x="1175" y="351"/>
                  <a:pt x="1174" y="353"/>
                </a:cubicBezTo>
                <a:cubicBezTo>
                  <a:pt x="1174" y="353"/>
                  <a:pt x="1174" y="353"/>
                  <a:pt x="1174" y="354"/>
                </a:cubicBezTo>
                <a:cubicBezTo>
                  <a:pt x="1174" y="354"/>
                  <a:pt x="1174" y="354"/>
                  <a:pt x="1173" y="354"/>
                </a:cubicBezTo>
                <a:cubicBezTo>
                  <a:pt x="1173" y="354"/>
                  <a:pt x="1173" y="354"/>
                  <a:pt x="1173" y="353"/>
                </a:cubicBezTo>
                <a:cubicBezTo>
                  <a:pt x="1173" y="353"/>
                  <a:pt x="1173" y="353"/>
                  <a:pt x="1172" y="354"/>
                </a:cubicBezTo>
                <a:cubicBezTo>
                  <a:pt x="1172" y="354"/>
                  <a:pt x="1172" y="354"/>
                  <a:pt x="1171" y="354"/>
                </a:cubicBezTo>
                <a:cubicBezTo>
                  <a:pt x="1171" y="354"/>
                  <a:pt x="1171" y="354"/>
                  <a:pt x="1170" y="353"/>
                </a:cubicBezTo>
                <a:cubicBezTo>
                  <a:pt x="1170" y="353"/>
                  <a:pt x="1170" y="353"/>
                  <a:pt x="1169" y="353"/>
                </a:cubicBezTo>
                <a:cubicBezTo>
                  <a:pt x="1169" y="353"/>
                  <a:pt x="1169" y="353"/>
                  <a:pt x="1169" y="354"/>
                </a:cubicBezTo>
                <a:cubicBezTo>
                  <a:pt x="1169" y="354"/>
                  <a:pt x="1169" y="354"/>
                  <a:pt x="1168" y="354"/>
                </a:cubicBezTo>
                <a:cubicBezTo>
                  <a:pt x="1168" y="354"/>
                  <a:pt x="1168" y="354"/>
                  <a:pt x="1167" y="354"/>
                </a:cubicBezTo>
                <a:cubicBezTo>
                  <a:pt x="1167" y="354"/>
                  <a:pt x="1167" y="354"/>
                  <a:pt x="1165" y="354"/>
                </a:cubicBezTo>
                <a:cubicBezTo>
                  <a:pt x="1165" y="354"/>
                  <a:pt x="1165" y="354"/>
                  <a:pt x="1164" y="355"/>
                </a:cubicBezTo>
                <a:cubicBezTo>
                  <a:pt x="1164" y="355"/>
                  <a:pt x="1164" y="355"/>
                  <a:pt x="1163" y="355"/>
                </a:cubicBezTo>
                <a:cubicBezTo>
                  <a:pt x="1163" y="355"/>
                  <a:pt x="1163" y="355"/>
                  <a:pt x="1162" y="354"/>
                </a:cubicBezTo>
                <a:cubicBezTo>
                  <a:pt x="1162" y="354"/>
                  <a:pt x="1162" y="354"/>
                  <a:pt x="1162" y="353"/>
                </a:cubicBezTo>
                <a:cubicBezTo>
                  <a:pt x="1162" y="353"/>
                  <a:pt x="1162" y="353"/>
                  <a:pt x="1163" y="352"/>
                </a:cubicBezTo>
                <a:cubicBezTo>
                  <a:pt x="1163" y="352"/>
                  <a:pt x="1163" y="352"/>
                  <a:pt x="1162" y="352"/>
                </a:cubicBezTo>
                <a:cubicBezTo>
                  <a:pt x="1162" y="352"/>
                  <a:pt x="1162" y="352"/>
                  <a:pt x="1163" y="351"/>
                </a:cubicBezTo>
                <a:cubicBezTo>
                  <a:pt x="1163" y="351"/>
                  <a:pt x="1163" y="351"/>
                  <a:pt x="1162" y="351"/>
                </a:cubicBezTo>
                <a:cubicBezTo>
                  <a:pt x="1162" y="351"/>
                  <a:pt x="1162" y="351"/>
                  <a:pt x="1163" y="350"/>
                </a:cubicBezTo>
                <a:cubicBezTo>
                  <a:pt x="1163" y="350"/>
                  <a:pt x="1163" y="350"/>
                  <a:pt x="1161" y="349"/>
                </a:cubicBezTo>
                <a:cubicBezTo>
                  <a:pt x="1161" y="349"/>
                  <a:pt x="1161" y="349"/>
                  <a:pt x="1161" y="348"/>
                </a:cubicBezTo>
                <a:cubicBezTo>
                  <a:pt x="1160" y="347"/>
                  <a:pt x="1160" y="347"/>
                  <a:pt x="1160" y="347"/>
                </a:cubicBezTo>
                <a:cubicBezTo>
                  <a:pt x="1162" y="348"/>
                  <a:pt x="1162" y="348"/>
                  <a:pt x="1162" y="348"/>
                </a:cubicBezTo>
                <a:cubicBezTo>
                  <a:pt x="1162" y="348"/>
                  <a:pt x="1162" y="348"/>
                  <a:pt x="1163" y="347"/>
                </a:cubicBezTo>
                <a:cubicBezTo>
                  <a:pt x="1163" y="347"/>
                  <a:pt x="1163" y="347"/>
                  <a:pt x="1164" y="348"/>
                </a:cubicBezTo>
                <a:cubicBezTo>
                  <a:pt x="1164" y="348"/>
                  <a:pt x="1164" y="348"/>
                  <a:pt x="1165" y="347"/>
                </a:cubicBezTo>
                <a:cubicBezTo>
                  <a:pt x="1165" y="347"/>
                  <a:pt x="1165" y="347"/>
                  <a:pt x="1167" y="348"/>
                </a:cubicBezTo>
                <a:cubicBezTo>
                  <a:pt x="1167" y="348"/>
                  <a:pt x="1167" y="348"/>
                  <a:pt x="1166" y="347"/>
                </a:cubicBezTo>
                <a:cubicBezTo>
                  <a:pt x="1166" y="347"/>
                  <a:pt x="1166" y="347"/>
                  <a:pt x="1164" y="346"/>
                </a:cubicBezTo>
                <a:cubicBezTo>
                  <a:pt x="1164" y="346"/>
                  <a:pt x="1164" y="346"/>
                  <a:pt x="1164" y="345"/>
                </a:cubicBezTo>
                <a:cubicBezTo>
                  <a:pt x="1164" y="345"/>
                  <a:pt x="1164" y="345"/>
                  <a:pt x="1164" y="344"/>
                </a:cubicBezTo>
                <a:cubicBezTo>
                  <a:pt x="1164" y="344"/>
                  <a:pt x="1164" y="344"/>
                  <a:pt x="1165" y="344"/>
                </a:cubicBezTo>
                <a:cubicBezTo>
                  <a:pt x="1165" y="344"/>
                  <a:pt x="1165" y="344"/>
                  <a:pt x="1166" y="345"/>
                </a:cubicBezTo>
                <a:cubicBezTo>
                  <a:pt x="1166" y="345"/>
                  <a:pt x="1166" y="345"/>
                  <a:pt x="1167" y="345"/>
                </a:cubicBezTo>
                <a:cubicBezTo>
                  <a:pt x="1167" y="345"/>
                  <a:pt x="1167" y="345"/>
                  <a:pt x="1166" y="344"/>
                </a:cubicBezTo>
                <a:cubicBezTo>
                  <a:pt x="1166" y="344"/>
                  <a:pt x="1166" y="344"/>
                  <a:pt x="1167" y="343"/>
                </a:cubicBezTo>
                <a:cubicBezTo>
                  <a:pt x="1167" y="343"/>
                  <a:pt x="1167" y="343"/>
                  <a:pt x="1169" y="344"/>
                </a:cubicBezTo>
                <a:cubicBezTo>
                  <a:pt x="1169" y="344"/>
                  <a:pt x="1169" y="344"/>
                  <a:pt x="1169" y="343"/>
                </a:cubicBezTo>
                <a:cubicBezTo>
                  <a:pt x="1169" y="343"/>
                  <a:pt x="1169" y="343"/>
                  <a:pt x="1169" y="342"/>
                </a:cubicBezTo>
                <a:cubicBezTo>
                  <a:pt x="1169" y="342"/>
                  <a:pt x="1169" y="342"/>
                  <a:pt x="1170" y="342"/>
                </a:cubicBezTo>
                <a:cubicBezTo>
                  <a:pt x="1170" y="342"/>
                  <a:pt x="1170" y="342"/>
                  <a:pt x="1171" y="342"/>
                </a:cubicBezTo>
                <a:cubicBezTo>
                  <a:pt x="1171" y="342"/>
                  <a:pt x="1171" y="342"/>
                  <a:pt x="1171" y="344"/>
                </a:cubicBezTo>
                <a:cubicBezTo>
                  <a:pt x="1171" y="344"/>
                  <a:pt x="1171" y="344"/>
                  <a:pt x="1171" y="345"/>
                </a:cubicBezTo>
                <a:cubicBezTo>
                  <a:pt x="1171" y="345"/>
                  <a:pt x="1171" y="345"/>
                  <a:pt x="1172" y="344"/>
                </a:cubicBezTo>
                <a:cubicBezTo>
                  <a:pt x="1172" y="344"/>
                  <a:pt x="1172" y="344"/>
                  <a:pt x="1172" y="343"/>
                </a:cubicBezTo>
                <a:cubicBezTo>
                  <a:pt x="1172" y="343"/>
                  <a:pt x="1172" y="343"/>
                  <a:pt x="1172" y="342"/>
                </a:cubicBezTo>
                <a:cubicBezTo>
                  <a:pt x="1172" y="342"/>
                  <a:pt x="1172" y="342"/>
                  <a:pt x="1170" y="341"/>
                </a:cubicBezTo>
                <a:cubicBezTo>
                  <a:pt x="1170" y="341"/>
                  <a:pt x="1170" y="341"/>
                  <a:pt x="1169" y="341"/>
                </a:cubicBezTo>
                <a:cubicBezTo>
                  <a:pt x="1169" y="341"/>
                  <a:pt x="1169" y="341"/>
                  <a:pt x="1167" y="340"/>
                </a:cubicBezTo>
                <a:cubicBezTo>
                  <a:pt x="1167" y="340"/>
                  <a:pt x="1167" y="340"/>
                  <a:pt x="1168" y="339"/>
                </a:cubicBezTo>
                <a:cubicBezTo>
                  <a:pt x="1168" y="339"/>
                  <a:pt x="1168" y="339"/>
                  <a:pt x="1168" y="340"/>
                </a:cubicBezTo>
                <a:cubicBezTo>
                  <a:pt x="1168" y="340"/>
                  <a:pt x="1168" y="340"/>
                  <a:pt x="1169" y="339"/>
                </a:cubicBezTo>
                <a:cubicBezTo>
                  <a:pt x="1169" y="339"/>
                  <a:pt x="1169" y="339"/>
                  <a:pt x="1170" y="340"/>
                </a:cubicBezTo>
                <a:cubicBezTo>
                  <a:pt x="1170" y="340"/>
                  <a:pt x="1170" y="340"/>
                  <a:pt x="1171" y="339"/>
                </a:cubicBezTo>
                <a:cubicBezTo>
                  <a:pt x="1171" y="339"/>
                  <a:pt x="1171" y="339"/>
                  <a:pt x="1172" y="341"/>
                </a:cubicBezTo>
                <a:cubicBezTo>
                  <a:pt x="1172" y="341"/>
                  <a:pt x="1172" y="341"/>
                  <a:pt x="1174" y="341"/>
                </a:cubicBezTo>
                <a:cubicBezTo>
                  <a:pt x="1174" y="341"/>
                  <a:pt x="1174" y="341"/>
                  <a:pt x="1174" y="340"/>
                </a:cubicBezTo>
                <a:cubicBezTo>
                  <a:pt x="1174" y="340"/>
                  <a:pt x="1174" y="340"/>
                  <a:pt x="1176" y="339"/>
                </a:cubicBezTo>
                <a:cubicBezTo>
                  <a:pt x="1176" y="339"/>
                  <a:pt x="1176" y="339"/>
                  <a:pt x="1175" y="339"/>
                </a:cubicBezTo>
                <a:cubicBezTo>
                  <a:pt x="1175" y="339"/>
                  <a:pt x="1175" y="339"/>
                  <a:pt x="1174" y="338"/>
                </a:cubicBezTo>
                <a:cubicBezTo>
                  <a:pt x="1174" y="338"/>
                  <a:pt x="1174" y="338"/>
                  <a:pt x="1172" y="339"/>
                </a:cubicBezTo>
                <a:cubicBezTo>
                  <a:pt x="1172" y="339"/>
                  <a:pt x="1172" y="339"/>
                  <a:pt x="1171" y="338"/>
                </a:cubicBezTo>
                <a:cubicBezTo>
                  <a:pt x="1171" y="338"/>
                  <a:pt x="1171" y="338"/>
                  <a:pt x="1172" y="337"/>
                </a:cubicBezTo>
                <a:cubicBezTo>
                  <a:pt x="1172" y="337"/>
                  <a:pt x="1172" y="337"/>
                  <a:pt x="1172" y="336"/>
                </a:cubicBezTo>
                <a:cubicBezTo>
                  <a:pt x="1172" y="336"/>
                  <a:pt x="1172" y="336"/>
                  <a:pt x="1173" y="336"/>
                </a:cubicBezTo>
                <a:cubicBezTo>
                  <a:pt x="1173" y="336"/>
                  <a:pt x="1173" y="336"/>
                  <a:pt x="1174" y="336"/>
                </a:cubicBezTo>
                <a:cubicBezTo>
                  <a:pt x="1174" y="336"/>
                  <a:pt x="1174" y="336"/>
                  <a:pt x="1175" y="337"/>
                </a:cubicBezTo>
                <a:cubicBezTo>
                  <a:pt x="1175" y="337"/>
                  <a:pt x="1175" y="337"/>
                  <a:pt x="1176" y="336"/>
                </a:cubicBezTo>
                <a:cubicBezTo>
                  <a:pt x="1176" y="336"/>
                  <a:pt x="1176" y="336"/>
                  <a:pt x="1177" y="338"/>
                </a:cubicBezTo>
                <a:cubicBezTo>
                  <a:pt x="1177" y="338"/>
                  <a:pt x="1177" y="338"/>
                  <a:pt x="1179" y="339"/>
                </a:cubicBezTo>
                <a:cubicBezTo>
                  <a:pt x="1179" y="339"/>
                  <a:pt x="1179" y="339"/>
                  <a:pt x="1180" y="339"/>
                </a:cubicBezTo>
                <a:cubicBezTo>
                  <a:pt x="1180" y="339"/>
                  <a:pt x="1180" y="339"/>
                  <a:pt x="1180" y="338"/>
                </a:cubicBezTo>
                <a:cubicBezTo>
                  <a:pt x="1180" y="338"/>
                  <a:pt x="1180" y="338"/>
                  <a:pt x="1179" y="338"/>
                </a:cubicBezTo>
                <a:cubicBezTo>
                  <a:pt x="1179" y="338"/>
                  <a:pt x="1179" y="338"/>
                  <a:pt x="1178" y="337"/>
                </a:cubicBezTo>
                <a:cubicBezTo>
                  <a:pt x="1178" y="337"/>
                  <a:pt x="1178" y="337"/>
                  <a:pt x="1180" y="337"/>
                </a:cubicBezTo>
                <a:cubicBezTo>
                  <a:pt x="1180" y="337"/>
                  <a:pt x="1180" y="337"/>
                  <a:pt x="1181" y="338"/>
                </a:cubicBezTo>
                <a:cubicBezTo>
                  <a:pt x="1181" y="338"/>
                  <a:pt x="1181" y="338"/>
                  <a:pt x="1181" y="337"/>
                </a:cubicBezTo>
                <a:cubicBezTo>
                  <a:pt x="1181" y="337"/>
                  <a:pt x="1181" y="337"/>
                  <a:pt x="1181" y="336"/>
                </a:cubicBezTo>
                <a:cubicBezTo>
                  <a:pt x="1181" y="336"/>
                  <a:pt x="1181" y="336"/>
                  <a:pt x="1179" y="336"/>
                </a:cubicBezTo>
                <a:cubicBezTo>
                  <a:pt x="1179" y="336"/>
                  <a:pt x="1179" y="336"/>
                  <a:pt x="1178" y="335"/>
                </a:cubicBezTo>
                <a:cubicBezTo>
                  <a:pt x="1178" y="335"/>
                  <a:pt x="1178" y="335"/>
                  <a:pt x="1179" y="335"/>
                </a:cubicBezTo>
                <a:cubicBezTo>
                  <a:pt x="1179" y="335"/>
                  <a:pt x="1179" y="335"/>
                  <a:pt x="1180" y="334"/>
                </a:cubicBezTo>
                <a:cubicBezTo>
                  <a:pt x="1180" y="334"/>
                  <a:pt x="1180" y="334"/>
                  <a:pt x="1181" y="334"/>
                </a:cubicBezTo>
                <a:cubicBezTo>
                  <a:pt x="1181" y="334"/>
                  <a:pt x="1181" y="334"/>
                  <a:pt x="1181" y="333"/>
                </a:cubicBezTo>
                <a:cubicBezTo>
                  <a:pt x="1181" y="333"/>
                  <a:pt x="1181" y="333"/>
                  <a:pt x="1180" y="334"/>
                </a:cubicBezTo>
                <a:cubicBezTo>
                  <a:pt x="1180" y="334"/>
                  <a:pt x="1180" y="334"/>
                  <a:pt x="1180" y="333"/>
                </a:cubicBezTo>
                <a:cubicBezTo>
                  <a:pt x="1180" y="333"/>
                  <a:pt x="1180" y="333"/>
                  <a:pt x="1181" y="332"/>
                </a:cubicBezTo>
                <a:cubicBezTo>
                  <a:pt x="1181" y="332"/>
                  <a:pt x="1181" y="332"/>
                  <a:pt x="1182" y="332"/>
                </a:cubicBezTo>
                <a:cubicBezTo>
                  <a:pt x="1182" y="332"/>
                  <a:pt x="1182" y="332"/>
                  <a:pt x="1183" y="333"/>
                </a:cubicBezTo>
                <a:cubicBezTo>
                  <a:pt x="1183" y="333"/>
                  <a:pt x="1183" y="333"/>
                  <a:pt x="1184" y="331"/>
                </a:cubicBezTo>
                <a:cubicBezTo>
                  <a:pt x="1184" y="331"/>
                  <a:pt x="1184" y="331"/>
                  <a:pt x="1183" y="331"/>
                </a:cubicBezTo>
                <a:cubicBezTo>
                  <a:pt x="1183" y="331"/>
                  <a:pt x="1183" y="331"/>
                  <a:pt x="1184" y="330"/>
                </a:cubicBezTo>
                <a:cubicBezTo>
                  <a:pt x="1184" y="330"/>
                  <a:pt x="1184" y="330"/>
                  <a:pt x="1185" y="330"/>
                </a:cubicBezTo>
                <a:cubicBezTo>
                  <a:pt x="1185" y="330"/>
                  <a:pt x="1185" y="330"/>
                  <a:pt x="1186" y="331"/>
                </a:cubicBezTo>
                <a:cubicBezTo>
                  <a:pt x="1186" y="331"/>
                  <a:pt x="1186" y="331"/>
                  <a:pt x="1186" y="332"/>
                </a:cubicBezTo>
                <a:cubicBezTo>
                  <a:pt x="1186" y="332"/>
                  <a:pt x="1186" y="332"/>
                  <a:pt x="1187" y="333"/>
                </a:cubicBezTo>
                <a:cubicBezTo>
                  <a:pt x="1187" y="333"/>
                  <a:pt x="1187" y="333"/>
                  <a:pt x="1186" y="333"/>
                </a:cubicBezTo>
                <a:cubicBezTo>
                  <a:pt x="1186" y="333"/>
                  <a:pt x="1186" y="333"/>
                  <a:pt x="1186" y="334"/>
                </a:cubicBezTo>
                <a:cubicBezTo>
                  <a:pt x="1186" y="334"/>
                  <a:pt x="1186" y="334"/>
                  <a:pt x="1187" y="334"/>
                </a:cubicBezTo>
                <a:cubicBezTo>
                  <a:pt x="1187" y="334"/>
                  <a:pt x="1187" y="334"/>
                  <a:pt x="1188" y="333"/>
                </a:cubicBezTo>
                <a:cubicBezTo>
                  <a:pt x="1188" y="333"/>
                  <a:pt x="1188" y="333"/>
                  <a:pt x="1188" y="332"/>
                </a:cubicBezTo>
                <a:cubicBezTo>
                  <a:pt x="1188" y="332"/>
                  <a:pt x="1188" y="332"/>
                  <a:pt x="1188" y="331"/>
                </a:cubicBezTo>
                <a:cubicBezTo>
                  <a:pt x="1188" y="331"/>
                  <a:pt x="1188" y="331"/>
                  <a:pt x="1190" y="331"/>
                </a:cubicBezTo>
                <a:cubicBezTo>
                  <a:pt x="1190" y="331"/>
                  <a:pt x="1190" y="331"/>
                  <a:pt x="1191" y="332"/>
                </a:cubicBezTo>
                <a:cubicBezTo>
                  <a:pt x="1191" y="332"/>
                  <a:pt x="1191" y="332"/>
                  <a:pt x="1192" y="332"/>
                </a:cubicBezTo>
                <a:cubicBezTo>
                  <a:pt x="1192" y="332"/>
                  <a:pt x="1192" y="332"/>
                  <a:pt x="1192" y="331"/>
                </a:cubicBezTo>
                <a:cubicBezTo>
                  <a:pt x="1192" y="331"/>
                  <a:pt x="1192" y="331"/>
                  <a:pt x="1192" y="330"/>
                </a:cubicBezTo>
                <a:cubicBezTo>
                  <a:pt x="1192" y="330"/>
                  <a:pt x="1192" y="330"/>
                  <a:pt x="1191" y="330"/>
                </a:cubicBezTo>
                <a:cubicBezTo>
                  <a:pt x="1191" y="330"/>
                  <a:pt x="1191" y="330"/>
                  <a:pt x="1193" y="328"/>
                </a:cubicBezTo>
                <a:cubicBezTo>
                  <a:pt x="1193" y="328"/>
                  <a:pt x="1193" y="328"/>
                  <a:pt x="1194" y="328"/>
                </a:cubicBezTo>
                <a:cubicBezTo>
                  <a:pt x="1194" y="328"/>
                  <a:pt x="1194" y="328"/>
                  <a:pt x="1194" y="327"/>
                </a:cubicBezTo>
                <a:cubicBezTo>
                  <a:pt x="1194" y="327"/>
                  <a:pt x="1194" y="327"/>
                  <a:pt x="1193" y="327"/>
                </a:cubicBezTo>
                <a:cubicBezTo>
                  <a:pt x="1193" y="327"/>
                  <a:pt x="1193" y="327"/>
                  <a:pt x="1193" y="326"/>
                </a:cubicBezTo>
                <a:cubicBezTo>
                  <a:pt x="1193" y="326"/>
                  <a:pt x="1193" y="326"/>
                  <a:pt x="1195" y="325"/>
                </a:cubicBezTo>
                <a:cubicBezTo>
                  <a:pt x="1195" y="325"/>
                  <a:pt x="1195" y="325"/>
                  <a:pt x="1194" y="325"/>
                </a:cubicBezTo>
                <a:cubicBezTo>
                  <a:pt x="1194" y="325"/>
                  <a:pt x="1194" y="325"/>
                  <a:pt x="1193" y="325"/>
                </a:cubicBezTo>
                <a:cubicBezTo>
                  <a:pt x="1193" y="325"/>
                  <a:pt x="1193" y="325"/>
                  <a:pt x="1192" y="325"/>
                </a:cubicBezTo>
                <a:cubicBezTo>
                  <a:pt x="1192" y="325"/>
                  <a:pt x="1192" y="325"/>
                  <a:pt x="1192" y="327"/>
                </a:cubicBezTo>
                <a:cubicBezTo>
                  <a:pt x="1192" y="327"/>
                  <a:pt x="1192" y="327"/>
                  <a:pt x="1192" y="328"/>
                </a:cubicBezTo>
                <a:cubicBezTo>
                  <a:pt x="1192" y="328"/>
                  <a:pt x="1192" y="328"/>
                  <a:pt x="1190" y="330"/>
                </a:cubicBezTo>
                <a:cubicBezTo>
                  <a:pt x="1190" y="330"/>
                  <a:pt x="1190" y="330"/>
                  <a:pt x="1188" y="330"/>
                </a:cubicBezTo>
                <a:cubicBezTo>
                  <a:pt x="1188" y="330"/>
                  <a:pt x="1188" y="330"/>
                  <a:pt x="1187" y="331"/>
                </a:cubicBezTo>
                <a:cubicBezTo>
                  <a:pt x="1187" y="331"/>
                  <a:pt x="1187" y="331"/>
                  <a:pt x="1186" y="330"/>
                </a:cubicBezTo>
                <a:cubicBezTo>
                  <a:pt x="1186" y="330"/>
                  <a:pt x="1186" y="330"/>
                  <a:pt x="1186" y="329"/>
                </a:cubicBezTo>
                <a:cubicBezTo>
                  <a:pt x="1186" y="329"/>
                  <a:pt x="1186" y="329"/>
                  <a:pt x="1187" y="328"/>
                </a:cubicBezTo>
                <a:cubicBezTo>
                  <a:pt x="1187" y="328"/>
                  <a:pt x="1187" y="328"/>
                  <a:pt x="1185" y="329"/>
                </a:cubicBezTo>
                <a:cubicBezTo>
                  <a:pt x="1185" y="329"/>
                  <a:pt x="1185" y="329"/>
                  <a:pt x="1185" y="328"/>
                </a:cubicBezTo>
                <a:cubicBezTo>
                  <a:pt x="1185" y="328"/>
                  <a:pt x="1185" y="328"/>
                  <a:pt x="1186" y="327"/>
                </a:cubicBezTo>
                <a:cubicBezTo>
                  <a:pt x="1186" y="327"/>
                  <a:pt x="1186" y="327"/>
                  <a:pt x="1187" y="326"/>
                </a:cubicBezTo>
                <a:cubicBezTo>
                  <a:pt x="1187" y="326"/>
                  <a:pt x="1187" y="326"/>
                  <a:pt x="1187" y="325"/>
                </a:cubicBezTo>
                <a:cubicBezTo>
                  <a:pt x="1187" y="325"/>
                  <a:pt x="1187" y="325"/>
                  <a:pt x="1188" y="324"/>
                </a:cubicBezTo>
                <a:cubicBezTo>
                  <a:pt x="1188" y="324"/>
                  <a:pt x="1188" y="324"/>
                  <a:pt x="1188" y="323"/>
                </a:cubicBezTo>
                <a:cubicBezTo>
                  <a:pt x="1188" y="323"/>
                  <a:pt x="1188" y="323"/>
                  <a:pt x="1189" y="322"/>
                </a:cubicBezTo>
                <a:cubicBezTo>
                  <a:pt x="1189" y="322"/>
                  <a:pt x="1189" y="322"/>
                  <a:pt x="1190" y="322"/>
                </a:cubicBezTo>
                <a:cubicBezTo>
                  <a:pt x="1190" y="322"/>
                  <a:pt x="1190" y="322"/>
                  <a:pt x="1190" y="321"/>
                </a:cubicBezTo>
                <a:cubicBezTo>
                  <a:pt x="1190" y="321"/>
                  <a:pt x="1190" y="321"/>
                  <a:pt x="1190" y="320"/>
                </a:cubicBezTo>
                <a:cubicBezTo>
                  <a:pt x="1190" y="320"/>
                  <a:pt x="1190" y="320"/>
                  <a:pt x="1191" y="320"/>
                </a:cubicBezTo>
                <a:cubicBezTo>
                  <a:pt x="1191" y="320"/>
                  <a:pt x="1191" y="320"/>
                  <a:pt x="1191" y="319"/>
                </a:cubicBezTo>
                <a:cubicBezTo>
                  <a:pt x="1191" y="319"/>
                  <a:pt x="1191" y="319"/>
                  <a:pt x="1192" y="320"/>
                </a:cubicBezTo>
                <a:cubicBezTo>
                  <a:pt x="1192" y="320"/>
                  <a:pt x="1192" y="320"/>
                  <a:pt x="1192" y="321"/>
                </a:cubicBezTo>
                <a:cubicBezTo>
                  <a:pt x="1192" y="321"/>
                  <a:pt x="1192" y="321"/>
                  <a:pt x="1193" y="320"/>
                </a:cubicBezTo>
                <a:cubicBezTo>
                  <a:pt x="1193" y="320"/>
                  <a:pt x="1193" y="320"/>
                  <a:pt x="1194" y="319"/>
                </a:cubicBezTo>
                <a:cubicBezTo>
                  <a:pt x="1193" y="319"/>
                  <a:pt x="1193" y="319"/>
                  <a:pt x="1193" y="319"/>
                </a:cubicBezTo>
                <a:cubicBezTo>
                  <a:pt x="1193" y="319"/>
                  <a:pt x="1193" y="319"/>
                  <a:pt x="1193" y="318"/>
                </a:cubicBezTo>
                <a:cubicBezTo>
                  <a:pt x="1193" y="318"/>
                  <a:pt x="1193" y="318"/>
                  <a:pt x="1194" y="317"/>
                </a:cubicBezTo>
                <a:cubicBezTo>
                  <a:pt x="1194" y="317"/>
                  <a:pt x="1194" y="317"/>
                  <a:pt x="1196" y="317"/>
                </a:cubicBezTo>
                <a:cubicBezTo>
                  <a:pt x="1196" y="317"/>
                  <a:pt x="1196" y="317"/>
                  <a:pt x="1196" y="316"/>
                </a:cubicBezTo>
                <a:cubicBezTo>
                  <a:pt x="1196" y="316"/>
                  <a:pt x="1196" y="316"/>
                  <a:pt x="1195" y="316"/>
                </a:cubicBezTo>
                <a:cubicBezTo>
                  <a:pt x="1195" y="316"/>
                  <a:pt x="1195" y="316"/>
                  <a:pt x="1196" y="315"/>
                </a:cubicBezTo>
                <a:cubicBezTo>
                  <a:pt x="1196" y="315"/>
                  <a:pt x="1196" y="315"/>
                  <a:pt x="1197" y="315"/>
                </a:cubicBezTo>
                <a:cubicBezTo>
                  <a:pt x="1197" y="315"/>
                  <a:pt x="1197" y="315"/>
                  <a:pt x="1197" y="314"/>
                </a:cubicBezTo>
                <a:cubicBezTo>
                  <a:pt x="1197" y="314"/>
                  <a:pt x="1197" y="314"/>
                  <a:pt x="1198" y="314"/>
                </a:cubicBezTo>
                <a:cubicBezTo>
                  <a:pt x="1198" y="314"/>
                  <a:pt x="1198" y="314"/>
                  <a:pt x="1199" y="313"/>
                </a:cubicBezTo>
                <a:cubicBezTo>
                  <a:pt x="1199" y="313"/>
                  <a:pt x="1199" y="313"/>
                  <a:pt x="1200" y="313"/>
                </a:cubicBezTo>
                <a:cubicBezTo>
                  <a:pt x="1200" y="313"/>
                  <a:pt x="1200" y="313"/>
                  <a:pt x="1201" y="311"/>
                </a:cubicBezTo>
                <a:cubicBezTo>
                  <a:pt x="1201" y="311"/>
                  <a:pt x="1201" y="311"/>
                  <a:pt x="1200" y="311"/>
                </a:cubicBezTo>
                <a:cubicBezTo>
                  <a:pt x="1200" y="311"/>
                  <a:pt x="1200" y="311"/>
                  <a:pt x="1200" y="312"/>
                </a:cubicBezTo>
                <a:cubicBezTo>
                  <a:pt x="1200" y="312"/>
                  <a:pt x="1200" y="312"/>
                  <a:pt x="1199" y="312"/>
                </a:cubicBezTo>
                <a:cubicBezTo>
                  <a:pt x="1199" y="312"/>
                  <a:pt x="1199" y="312"/>
                  <a:pt x="1199" y="311"/>
                </a:cubicBezTo>
                <a:cubicBezTo>
                  <a:pt x="1199" y="311"/>
                  <a:pt x="1199" y="311"/>
                  <a:pt x="1199" y="310"/>
                </a:cubicBezTo>
                <a:cubicBezTo>
                  <a:pt x="1199" y="310"/>
                  <a:pt x="1199" y="310"/>
                  <a:pt x="1198" y="310"/>
                </a:cubicBezTo>
                <a:cubicBezTo>
                  <a:pt x="1198" y="310"/>
                  <a:pt x="1198" y="310"/>
                  <a:pt x="1198" y="309"/>
                </a:cubicBezTo>
                <a:cubicBezTo>
                  <a:pt x="1198" y="309"/>
                  <a:pt x="1198" y="309"/>
                  <a:pt x="1199" y="309"/>
                </a:cubicBezTo>
                <a:cubicBezTo>
                  <a:pt x="1199" y="309"/>
                  <a:pt x="1199" y="309"/>
                  <a:pt x="1200" y="310"/>
                </a:cubicBezTo>
                <a:cubicBezTo>
                  <a:pt x="1200" y="310"/>
                  <a:pt x="1200" y="310"/>
                  <a:pt x="1200" y="309"/>
                </a:cubicBezTo>
                <a:cubicBezTo>
                  <a:pt x="1200" y="309"/>
                  <a:pt x="1200" y="309"/>
                  <a:pt x="1200" y="308"/>
                </a:cubicBezTo>
                <a:cubicBezTo>
                  <a:pt x="1200" y="308"/>
                  <a:pt x="1200" y="308"/>
                  <a:pt x="1199" y="308"/>
                </a:cubicBezTo>
                <a:cubicBezTo>
                  <a:pt x="1199" y="308"/>
                  <a:pt x="1199" y="308"/>
                  <a:pt x="1199" y="307"/>
                </a:cubicBezTo>
                <a:cubicBezTo>
                  <a:pt x="1199" y="307"/>
                  <a:pt x="1199" y="307"/>
                  <a:pt x="1200" y="307"/>
                </a:cubicBezTo>
                <a:cubicBezTo>
                  <a:pt x="1200" y="307"/>
                  <a:pt x="1200" y="307"/>
                  <a:pt x="1200" y="306"/>
                </a:cubicBezTo>
                <a:cubicBezTo>
                  <a:pt x="1200" y="306"/>
                  <a:pt x="1200" y="306"/>
                  <a:pt x="1200" y="305"/>
                </a:cubicBezTo>
                <a:cubicBezTo>
                  <a:pt x="1200" y="305"/>
                  <a:pt x="1200" y="305"/>
                  <a:pt x="1201" y="304"/>
                </a:cubicBezTo>
                <a:cubicBezTo>
                  <a:pt x="1201" y="304"/>
                  <a:pt x="1201" y="304"/>
                  <a:pt x="1202" y="305"/>
                </a:cubicBezTo>
                <a:cubicBezTo>
                  <a:pt x="1202" y="305"/>
                  <a:pt x="1202" y="305"/>
                  <a:pt x="1202" y="304"/>
                </a:cubicBezTo>
                <a:cubicBezTo>
                  <a:pt x="1202" y="304"/>
                  <a:pt x="1202" y="304"/>
                  <a:pt x="1201" y="303"/>
                </a:cubicBezTo>
                <a:cubicBezTo>
                  <a:pt x="1201" y="303"/>
                  <a:pt x="1201" y="303"/>
                  <a:pt x="1200" y="303"/>
                </a:cubicBezTo>
                <a:cubicBezTo>
                  <a:pt x="1200" y="303"/>
                  <a:pt x="1200" y="303"/>
                  <a:pt x="1200" y="302"/>
                </a:cubicBezTo>
                <a:cubicBezTo>
                  <a:pt x="1200" y="302"/>
                  <a:pt x="1200" y="302"/>
                  <a:pt x="1201" y="301"/>
                </a:cubicBezTo>
                <a:cubicBezTo>
                  <a:pt x="1201" y="301"/>
                  <a:pt x="1201" y="301"/>
                  <a:pt x="1203" y="301"/>
                </a:cubicBezTo>
                <a:cubicBezTo>
                  <a:pt x="1203" y="301"/>
                  <a:pt x="1203" y="301"/>
                  <a:pt x="1203" y="302"/>
                </a:cubicBezTo>
                <a:cubicBezTo>
                  <a:pt x="1203" y="302"/>
                  <a:pt x="1203" y="302"/>
                  <a:pt x="1204" y="302"/>
                </a:cubicBezTo>
                <a:cubicBezTo>
                  <a:pt x="1204" y="302"/>
                  <a:pt x="1204" y="302"/>
                  <a:pt x="1204" y="301"/>
                </a:cubicBezTo>
                <a:cubicBezTo>
                  <a:pt x="1204" y="301"/>
                  <a:pt x="1204" y="301"/>
                  <a:pt x="1203" y="301"/>
                </a:cubicBezTo>
                <a:cubicBezTo>
                  <a:pt x="1203" y="301"/>
                  <a:pt x="1203" y="301"/>
                  <a:pt x="1203" y="300"/>
                </a:cubicBezTo>
                <a:cubicBezTo>
                  <a:pt x="1203" y="300"/>
                  <a:pt x="1203" y="300"/>
                  <a:pt x="1201" y="299"/>
                </a:cubicBezTo>
                <a:cubicBezTo>
                  <a:pt x="1201" y="299"/>
                  <a:pt x="1201" y="299"/>
                  <a:pt x="1201" y="298"/>
                </a:cubicBezTo>
                <a:cubicBezTo>
                  <a:pt x="1201" y="298"/>
                  <a:pt x="1201" y="298"/>
                  <a:pt x="1202" y="298"/>
                </a:cubicBezTo>
                <a:cubicBezTo>
                  <a:pt x="1202" y="298"/>
                  <a:pt x="1202" y="298"/>
                  <a:pt x="1203" y="297"/>
                </a:cubicBezTo>
                <a:cubicBezTo>
                  <a:pt x="1203" y="297"/>
                  <a:pt x="1203" y="297"/>
                  <a:pt x="1202" y="297"/>
                </a:cubicBezTo>
                <a:cubicBezTo>
                  <a:pt x="1202" y="297"/>
                  <a:pt x="1202" y="297"/>
                  <a:pt x="1203" y="296"/>
                </a:cubicBezTo>
                <a:cubicBezTo>
                  <a:pt x="1204" y="296"/>
                  <a:pt x="1204" y="296"/>
                  <a:pt x="1204" y="296"/>
                </a:cubicBezTo>
                <a:cubicBezTo>
                  <a:pt x="1204" y="296"/>
                  <a:pt x="1204" y="296"/>
                  <a:pt x="1204" y="295"/>
                </a:cubicBezTo>
                <a:cubicBezTo>
                  <a:pt x="1204" y="295"/>
                  <a:pt x="1204" y="295"/>
                  <a:pt x="1203" y="295"/>
                </a:cubicBezTo>
                <a:cubicBezTo>
                  <a:pt x="1203" y="295"/>
                  <a:pt x="1203" y="295"/>
                  <a:pt x="1203" y="294"/>
                </a:cubicBezTo>
                <a:cubicBezTo>
                  <a:pt x="1203" y="294"/>
                  <a:pt x="1203" y="294"/>
                  <a:pt x="1204" y="294"/>
                </a:cubicBezTo>
                <a:cubicBezTo>
                  <a:pt x="1204" y="294"/>
                  <a:pt x="1204" y="294"/>
                  <a:pt x="1205" y="294"/>
                </a:cubicBezTo>
                <a:cubicBezTo>
                  <a:pt x="1205" y="294"/>
                  <a:pt x="1205" y="294"/>
                  <a:pt x="1204" y="293"/>
                </a:cubicBezTo>
                <a:cubicBezTo>
                  <a:pt x="1204" y="293"/>
                  <a:pt x="1204" y="293"/>
                  <a:pt x="1203" y="293"/>
                </a:cubicBezTo>
                <a:cubicBezTo>
                  <a:pt x="1203" y="293"/>
                  <a:pt x="1203" y="293"/>
                  <a:pt x="1203" y="292"/>
                </a:cubicBezTo>
                <a:cubicBezTo>
                  <a:pt x="1203" y="292"/>
                  <a:pt x="1203" y="292"/>
                  <a:pt x="1204" y="292"/>
                </a:cubicBezTo>
                <a:cubicBezTo>
                  <a:pt x="1204" y="292"/>
                  <a:pt x="1204" y="292"/>
                  <a:pt x="1206" y="291"/>
                </a:cubicBezTo>
                <a:cubicBezTo>
                  <a:pt x="1206" y="291"/>
                  <a:pt x="1206" y="291"/>
                  <a:pt x="1206" y="292"/>
                </a:cubicBezTo>
                <a:cubicBezTo>
                  <a:pt x="1206" y="292"/>
                  <a:pt x="1206" y="292"/>
                  <a:pt x="1207" y="291"/>
                </a:cubicBezTo>
                <a:cubicBezTo>
                  <a:pt x="1207" y="291"/>
                  <a:pt x="1207" y="291"/>
                  <a:pt x="1207" y="290"/>
                </a:cubicBezTo>
                <a:cubicBezTo>
                  <a:pt x="1207" y="290"/>
                  <a:pt x="1207" y="290"/>
                  <a:pt x="1209" y="290"/>
                </a:cubicBezTo>
                <a:cubicBezTo>
                  <a:pt x="1209" y="290"/>
                  <a:pt x="1209" y="290"/>
                  <a:pt x="1211" y="290"/>
                </a:cubicBezTo>
                <a:cubicBezTo>
                  <a:pt x="1211" y="290"/>
                  <a:pt x="1211" y="290"/>
                  <a:pt x="1212" y="291"/>
                </a:cubicBezTo>
                <a:cubicBezTo>
                  <a:pt x="1212" y="291"/>
                  <a:pt x="1212" y="291"/>
                  <a:pt x="1212" y="290"/>
                </a:cubicBezTo>
                <a:cubicBezTo>
                  <a:pt x="1212" y="290"/>
                  <a:pt x="1212" y="290"/>
                  <a:pt x="1211" y="289"/>
                </a:cubicBezTo>
                <a:cubicBezTo>
                  <a:pt x="1211" y="289"/>
                  <a:pt x="1211" y="289"/>
                  <a:pt x="1210" y="289"/>
                </a:cubicBezTo>
                <a:cubicBezTo>
                  <a:pt x="1210" y="289"/>
                  <a:pt x="1210" y="289"/>
                  <a:pt x="1209" y="288"/>
                </a:cubicBezTo>
                <a:cubicBezTo>
                  <a:pt x="1209" y="288"/>
                  <a:pt x="1209" y="288"/>
                  <a:pt x="1208" y="289"/>
                </a:cubicBezTo>
                <a:cubicBezTo>
                  <a:pt x="1208" y="289"/>
                  <a:pt x="1208" y="289"/>
                  <a:pt x="1207" y="288"/>
                </a:cubicBezTo>
                <a:cubicBezTo>
                  <a:pt x="1207" y="288"/>
                  <a:pt x="1207" y="288"/>
                  <a:pt x="1208" y="287"/>
                </a:cubicBezTo>
                <a:cubicBezTo>
                  <a:pt x="1208" y="287"/>
                  <a:pt x="1208" y="287"/>
                  <a:pt x="1210" y="287"/>
                </a:cubicBezTo>
                <a:cubicBezTo>
                  <a:pt x="1210" y="287"/>
                  <a:pt x="1210" y="287"/>
                  <a:pt x="1209" y="286"/>
                </a:cubicBezTo>
                <a:cubicBezTo>
                  <a:pt x="1209" y="286"/>
                  <a:pt x="1209" y="286"/>
                  <a:pt x="1209" y="285"/>
                </a:cubicBezTo>
                <a:cubicBezTo>
                  <a:pt x="1209" y="285"/>
                  <a:pt x="1209" y="285"/>
                  <a:pt x="1210" y="285"/>
                </a:cubicBezTo>
                <a:cubicBezTo>
                  <a:pt x="1210" y="285"/>
                  <a:pt x="1210" y="285"/>
                  <a:pt x="1211" y="286"/>
                </a:cubicBezTo>
                <a:cubicBezTo>
                  <a:pt x="1211" y="286"/>
                  <a:pt x="1211" y="286"/>
                  <a:pt x="1212" y="286"/>
                </a:cubicBezTo>
                <a:cubicBezTo>
                  <a:pt x="1212" y="286"/>
                  <a:pt x="1212" y="286"/>
                  <a:pt x="1213" y="287"/>
                </a:cubicBezTo>
                <a:cubicBezTo>
                  <a:pt x="1213" y="287"/>
                  <a:pt x="1213" y="287"/>
                  <a:pt x="1213" y="286"/>
                </a:cubicBezTo>
                <a:cubicBezTo>
                  <a:pt x="1213" y="286"/>
                  <a:pt x="1213" y="286"/>
                  <a:pt x="1211" y="285"/>
                </a:cubicBezTo>
                <a:cubicBezTo>
                  <a:pt x="1211" y="285"/>
                  <a:pt x="1211" y="285"/>
                  <a:pt x="1211" y="284"/>
                </a:cubicBezTo>
                <a:cubicBezTo>
                  <a:pt x="1211" y="284"/>
                  <a:pt x="1211" y="284"/>
                  <a:pt x="1211" y="283"/>
                </a:cubicBezTo>
                <a:cubicBezTo>
                  <a:pt x="1211" y="283"/>
                  <a:pt x="1211" y="283"/>
                  <a:pt x="1213" y="283"/>
                </a:cubicBezTo>
                <a:cubicBezTo>
                  <a:pt x="1213" y="283"/>
                  <a:pt x="1213" y="283"/>
                  <a:pt x="1212" y="282"/>
                </a:cubicBezTo>
                <a:cubicBezTo>
                  <a:pt x="1212" y="282"/>
                  <a:pt x="1212" y="282"/>
                  <a:pt x="1211" y="282"/>
                </a:cubicBezTo>
                <a:cubicBezTo>
                  <a:pt x="1211" y="282"/>
                  <a:pt x="1211" y="282"/>
                  <a:pt x="1210" y="283"/>
                </a:cubicBezTo>
                <a:cubicBezTo>
                  <a:pt x="1210" y="283"/>
                  <a:pt x="1210" y="283"/>
                  <a:pt x="1209" y="282"/>
                </a:cubicBezTo>
                <a:cubicBezTo>
                  <a:pt x="1209" y="282"/>
                  <a:pt x="1209" y="282"/>
                  <a:pt x="1209" y="281"/>
                </a:cubicBezTo>
                <a:cubicBezTo>
                  <a:pt x="1209" y="281"/>
                  <a:pt x="1209" y="281"/>
                  <a:pt x="1210" y="281"/>
                </a:cubicBezTo>
                <a:cubicBezTo>
                  <a:pt x="1210" y="281"/>
                  <a:pt x="1210" y="281"/>
                  <a:pt x="1211" y="281"/>
                </a:cubicBezTo>
                <a:cubicBezTo>
                  <a:pt x="1211" y="281"/>
                  <a:pt x="1211" y="281"/>
                  <a:pt x="1213" y="281"/>
                </a:cubicBezTo>
                <a:cubicBezTo>
                  <a:pt x="1213" y="281"/>
                  <a:pt x="1213" y="281"/>
                  <a:pt x="1214" y="280"/>
                </a:cubicBezTo>
                <a:cubicBezTo>
                  <a:pt x="1214" y="280"/>
                  <a:pt x="1214" y="280"/>
                  <a:pt x="1213" y="279"/>
                </a:cubicBezTo>
                <a:cubicBezTo>
                  <a:pt x="1213" y="279"/>
                  <a:pt x="1213" y="279"/>
                  <a:pt x="1212" y="279"/>
                </a:cubicBezTo>
                <a:cubicBezTo>
                  <a:pt x="1212" y="279"/>
                  <a:pt x="1212" y="279"/>
                  <a:pt x="1213" y="278"/>
                </a:cubicBezTo>
                <a:cubicBezTo>
                  <a:pt x="1213" y="278"/>
                  <a:pt x="1213" y="278"/>
                  <a:pt x="1214" y="277"/>
                </a:cubicBezTo>
                <a:cubicBezTo>
                  <a:pt x="1214" y="277"/>
                  <a:pt x="1214" y="277"/>
                  <a:pt x="1215" y="279"/>
                </a:cubicBezTo>
                <a:cubicBezTo>
                  <a:pt x="1215" y="279"/>
                  <a:pt x="1215" y="279"/>
                  <a:pt x="1215" y="280"/>
                </a:cubicBezTo>
                <a:cubicBezTo>
                  <a:pt x="1215" y="280"/>
                  <a:pt x="1215" y="280"/>
                  <a:pt x="1216" y="280"/>
                </a:cubicBezTo>
                <a:cubicBezTo>
                  <a:pt x="1216" y="280"/>
                  <a:pt x="1216" y="280"/>
                  <a:pt x="1215" y="279"/>
                </a:cubicBezTo>
                <a:cubicBezTo>
                  <a:pt x="1215" y="279"/>
                  <a:pt x="1215" y="279"/>
                  <a:pt x="1216" y="278"/>
                </a:cubicBezTo>
                <a:cubicBezTo>
                  <a:pt x="1216" y="278"/>
                  <a:pt x="1216" y="278"/>
                  <a:pt x="1216" y="277"/>
                </a:cubicBezTo>
                <a:cubicBezTo>
                  <a:pt x="1216" y="277"/>
                  <a:pt x="1216" y="277"/>
                  <a:pt x="1215" y="277"/>
                </a:cubicBezTo>
                <a:cubicBezTo>
                  <a:pt x="1215" y="277"/>
                  <a:pt x="1215" y="277"/>
                  <a:pt x="1216" y="276"/>
                </a:cubicBezTo>
                <a:cubicBezTo>
                  <a:pt x="1216" y="276"/>
                  <a:pt x="1216" y="276"/>
                  <a:pt x="1217" y="277"/>
                </a:cubicBezTo>
                <a:cubicBezTo>
                  <a:pt x="1217" y="277"/>
                  <a:pt x="1217" y="277"/>
                  <a:pt x="1217" y="276"/>
                </a:cubicBezTo>
                <a:cubicBezTo>
                  <a:pt x="1217" y="276"/>
                  <a:pt x="1217" y="276"/>
                  <a:pt x="1218" y="276"/>
                </a:cubicBezTo>
                <a:cubicBezTo>
                  <a:pt x="1218" y="276"/>
                  <a:pt x="1218" y="276"/>
                  <a:pt x="1219" y="276"/>
                </a:cubicBezTo>
                <a:cubicBezTo>
                  <a:pt x="1219" y="276"/>
                  <a:pt x="1219" y="276"/>
                  <a:pt x="1220" y="277"/>
                </a:cubicBezTo>
                <a:cubicBezTo>
                  <a:pt x="1220" y="277"/>
                  <a:pt x="1220" y="277"/>
                  <a:pt x="1221" y="276"/>
                </a:cubicBezTo>
                <a:cubicBezTo>
                  <a:pt x="1221" y="276"/>
                  <a:pt x="1221" y="276"/>
                  <a:pt x="1221" y="275"/>
                </a:cubicBezTo>
                <a:cubicBezTo>
                  <a:pt x="1221" y="275"/>
                  <a:pt x="1221" y="275"/>
                  <a:pt x="1221" y="274"/>
                </a:cubicBezTo>
                <a:cubicBezTo>
                  <a:pt x="1221" y="274"/>
                  <a:pt x="1221" y="274"/>
                  <a:pt x="1219" y="274"/>
                </a:cubicBezTo>
                <a:cubicBezTo>
                  <a:pt x="1219" y="274"/>
                  <a:pt x="1219" y="274"/>
                  <a:pt x="1216" y="275"/>
                </a:cubicBezTo>
                <a:cubicBezTo>
                  <a:pt x="1216" y="275"/>
                  <a:pt x="1216" y="275"/>
                  <a:pt x="1215" y="275"/>
                </a:cubicBezTo>
                <a:cubicBezTo>
                  <a:pt x="1215" y="275"/>
                  <a:pt x="1215" y="275"/>
                  <a:pt x="1216" y="273"/>
                </a:cubicBezTo>
                <a:cubicBezTo>
                  <a:pt x="1216" y="273"/>
                  <a:pt x="1216" y="273"/>
                  <a:pt x="1217" y="273"/>
                </a:cubicBezTo>
                <a:cubicBezTo>
                  <a:pt x="1217" y="273"/>
                  <a:pt x="1217" y="273"/>
                  <a:pt x="1217" y="272"/>
                </a:cubicBezTo>
                <a:cubicBezTo>
                  <a:pt x="1217" y="272"/>
                  <a:pt x="1217" y="272"/>
                  <a:pt x="1218" y="271"/>
                </a:cubicBezTo>
                <a:cubicBezTo>
                  <a:pt x="1218" y="271"/>
                  <a:pt x="1218" y="271"/>
                  <a:pt x="1219" y="271"/>
                </a:cubicBezTo>
                <a:cubicBezTo>
                  <a:pt x="1219" y="271"/>
                  <a:pt x="1219" y="271"/>
                  <a:pt x="1219" y="272"/>
                </a:cubicBezTo>
                <a:cubicBezTo>
                  <a:pt x="1219" y="272"/>
                  <a:pt x="1219" y="272"/>
                  <a:pt x="1220" y="271"/>
                </a:cubicBezTo>
                <a:cubicBezTo>
                  <a:pt x="1220" y="271"/>
                  <a:pt x="1220" y="271"/>
                  <a:pt x="1221" y="271"/>
                </a:cubicBezTo>
                <a:cubicBezTo>
                  <a:pt x="1221" y="271"/>
                  <a:pt x="1221" y="271"/>
                  <a:pt x="1221" y="270"/>
                </a:cubicBezTo>
                <a:cubicBezTo>
                  <a:pt x="1221" y="270"/>
                  <a:pt x="1221" y="270"/>
                  <a:pt x="1220" y="269"/>
                </a:cubicBezTo>
                <a:cubicBezTo>
                  <a:pt x="1220" y="269"/>
                  <a:pt x="1220" y="269"/>
                  <a:pt x="1221" y="269"/>
                </a:cubicBezTo>
                <a:cubicBezTo>
                  <a:pt x="1221" y="269"/>
                  <a:pt x="1221" y="269"/>
                  <a:pt x="1222" y="269"/>
                </a:cubicBezTo>
                <a:cubicBezTo>
                  <a:pt x="1222" y="269"/>
                  <a:pt x="1222" y="269"/>
                  <a:pt x="1221" y="268"/>
                </a:cubicBezTo>
                <a:cubicBezTo>
                  <a:pt x="1221" y="268"/>
                  <a:pt x="1221" y="268"/>
                  <a:pt x="1220" y="268"/>
                </a:cubicBezTo>
                <a:cubicBezTo>
                  <a:pt x="1220" y="268"/>
                  <a:pt x="1220" y="268"/>
                  <a:pt x="1221" y="266"/>
                </a:cubicBezTo>
                <a:cubicBezTo>
                  <a:pt x="1221" y="266"/>
                  <a:pt x="1221" y="266"/>
                  <a:pt x="1222" y="266"/>
                </a:cubicBezTo>
                <a:cubicBezTo>
                  <a:pt x="1222" y="266"/>
                  <a:pt x="1222" y="266"/>
                  <a:pt x="1223" y="267"/>
                </a:cubicBezTo>
                <a:cubicBezTo>
                  <a:pt x="1223" y="267"/>
                  <a:pt x="1223" y="267"/>
                  <a:pt x="1223" y="265"/>
                </a:cubicBezTo>
                <a:cubicBezTo>
                  <a:pt x="1223" y="265"/>
                  <a:pt x="1223" y="265"/>
                  <a:pt x="1223" y="263"/>
                </a:cubicBezTo>
                <a:cubicBezTo>
                  <a:pt x="1223" y="263"/>
                  <a:pt x="1223" y="263"/>
                  <a:pt x="1224" y="263"/>
                </a:cubicBezTo>
                <a:cubicBezTo>
                  <a:pt x="1224" y="263"/>
                  <a:pt x="1224" y="263"/>
                  <a:pt x="1225" y="264"/>
                </a:cubicBezTo>
                <a:cubicBezTo>
                  <a:pt x="1225" y="264"/>
                  <a:pt x="1225" y="264"/>
                  <a:pt x="1225" y="265"/>
                </a:cubicBezTo>
                <a:cubicBezTo>
                  <a:pt x="1225" y="265"/>
                  <a:pt x="1225" y="265"/>
                  <a:pt x="1226" y="265"/>
                </a:cubicBezTo>
                <a:cubicBezTo>
                  <a:pt x="1226" y="265"/>
                  <a:pt x="1226" y="265"/>
                  <a:pt x="1227" y="265"/>
                </a:cubicBezTo>
                <a:cubicBezTo>
                  <a:pt x="1227" y="265"/>
                  <a:pt x="1227" y="265"/>
                  <a:pt x="1227" y="264"/>
                </a:cubicBezTo>
                <a:cubicBezTo>
                  <a:pt x="1227" y="264"/>
                  <a:pt x="1227" y="264"/>
                  <a:pt x="1226" y="264"/>
                </a:cubicBezTo>
                <a:cubicBezTo>
                  <a:pt x="1226" y="264"/>
                  <a:pt x="1226" y="264"/>
                  <a:pt x="1225" y="263"/>
                </a:cubicBezTo>
                <a:cubicBezTo>
                  <a:pt x="1225" y="263"/>
                  <a:pt x="1225" y="263"/>
                  <a:pt x="1225" y="262"/>
                </a:cubicBezTo>
                <a:cubicBezTo>
                  <a:pt x="1225" y="262"/>
                  <a:pt x="1225" y="262"/>
                  <a:pt x="1226" y="262"/>
                </a:cubicBezTo>
                <a:cubicBezTo>
                  <a:pt x="1226" y="262"/>
                  <a:pt x="1226" y="262"/>
                  <a:pt x="1227" y="262"/>
                </a:cubicBezTo>
                <a:cubicBezTo>
                  <a:pt x="1227" y="262"/>
                  <a:pt x="1227" y="262"/>
                  <a:pt x="1228" y="264"/>
                </a:cubicBezTo>
                <a:cubicBezTo>
                  <a:pt x="1228" y="264"/>
                  <a:pt x="1228" y="264"/>
                  <a:pt x="1229" y="265"/>
                </a:cubicBezTo>
                <a:cubicBezTo>
                  <a:pt x="1229" y="265"/>
                  <a:pt x="1229" y="265"/>
                  <a:pt x="1229" y="266"/>
                </a:cubicBezTo>
                <a:cubicBezTo>
                  <a:pt x="1229" y="266"/>
                  <a:pt x="1229" y="266"/>
                  <a:pt x="1230" y="265"/>
                </a:cubicBezTo>
                <a:cubicBezTo>
                  <a:pt x="1230" y="265"/>
                  <a:pt x="1230" y="265"/>
                  <a:pt x="1230" y="264"/>
                </a:cubicBezTo>
                <a:cubicBezTo>
                  <a:pt x="1230" y="264"/>
                  <a:pt x="1230" y="264"/>
                  <a:pt x="1228" y="263"/>
                </a:cubicBezTo>
                <a:cubicBezTo>
                  <a:pt x="1228" y="263"/>
                  <a:pt x="1228" y="263"/>
                  <a:pt x="1228" y="262"/>
                </a:cubicBezTo>
                <a:cubicBezTo>
                  <a:pt x="1228" y="262"/>
                  <a:pt x="1228" y="262"/>
                  <a:pt x="1227" y="261"/>
                </a:cubicBezTo>
                <a:cubicBezTo>
                  <a:pt x="1227" y="261"/>
                  <a:pt x="1227" y="261"/>
                  <a:pt x="1228" y="259"/>
                </a:cubicBezTo>
                <a:cubicBezTo>
                  <a:pt x="1228" y="259"/>
                  <a:pt x="1228" y="259"/>
                  <a:pt x="1230" y="258"/>
                </a:cubicBezTo>
                <a:cubicBezTo>
                  <a:pt x="1230" y="258"/>
                  <a:pt x="1230" y="258"/>
                  <a:pt x="1231" y="260"/>
                </a:cubicBezTo>
                <a:cubicBezTo>
                  <a:pt x="1231" y="260"/>
                  <a:pt x="1231" y="260"/>
                  <a:pt x="1230" y="261"/>
                </a:cubicBezTo>
                <a:cubicBezTo>
                  <a:pt x="1230" y="261"/>
                  <a:pt x="1230" y="261"/>
                  <a:pt x="1230" y="263"/>
                </a:cubicBezTo>
                <a:cubicBezTo>
                  <a:pt x="1230" y="263"/>
                  <a:pt x="1230" y="263"/>
                  <a:pt x="1231" y="261"/>
                </a:cubicBezTo>
                <a:cubicBezTo>
                  <a:pt x="1231" y="261"/>
                  <a:pt x="1231" y="261"/>
                  <a:pt x="1231" y="260"/>
                </a:cubicBezTo>
                <a:cubicBezTo>
                  <a:pt x="1231" y="259"/>
                  <a:pt x="1231" y="259"/>
                  <a:pt x="1231" y="259"/>
                </a:cubicBezTo>
                <a:cubicBezTo>
                  <a:pt x="1231" y="259"/>
                  <a:pt x="1231" y="259"/>
                  <a:pt x="1232" y="257"/>
                </a:cubicBezTo>
                <a:cubicBezTo>
                  <a:pt x="1232" y="257"/>
                  <a:pt x="1232" y="257"/>
                  <a:pt x="1233" y="256"/>
                </a:cubicBezTo>
                <a:cubicBezTo>
                  <a:pt x="1233" y="256"/>
                  <a:pt x="1233" y="256"/>
                  <a:pt x="1234" y="260"/>
                </a:cubicBezTo>
                <a:cubicBezTo>
                  <a:pt x="1234" y="260"/>
                  <a:pt x="1234" y="260"/>
                  <a:pt x="1233" y="262"/>
                </a:cubicBezTo>
                <a:cubicBezTo>
                  <a:pt x="1233" y="262"/>
                  <a:pt x="1233" y="262"/>
                  <a:pt x="1232" y="263"/>
                </a:cubicBezTo>
                <a:cubicBezTo>
                  <a:pt x="1232" y="263"/>
                  <a:pt x="1232" y="263"/>
                  <a:pt x="1232" y="264"/>
                </a:cubicBezTo>
                <a:cubicBezTo>
                  <a:pt x="1232" y="264"/>
                  <a:pt x="1232" y="264"/>
                  <a:pt x="1234" y="263"/>
                </a:cubicBezTo>
                <a:cubicBezTo>
                  <a:pt x="1234" y="263"/>
                  <a:pt x="1234" y="263"/>
                  <a:pt x="1234" y="262"/>
                </a:cubicBezTo>
                <a:cubicBezTo>
                  <a:pt x="1234" y="262"/>
                  <a:pt x="1234" y="262"/>
                  <a:pt x="1235" y="260"/>
                </a:cubicBezTo>
                <a:cubicBezTo>
                  <a:pt x="1235" y="260"/>
                  <a:pt x="1235" y="260"/>
                  <a:pt x="1236" y="261"/>
                </a:cubicBezTo>
                <a:cubicBezTo>
                  <a:pt x="1236" y="261"/>
                  <a:pt x="1236" y="261"/>
                  <a:pt x="1237" y="261"/>
                </a:cubicBezTo>
                <a:cubicBezTo>
                  <a:pt x="1237" y="261"/>
                  <a:pt x="1237" y="261"/>
                  <a:pt x="1236" y="260"/>
                </a:cubicBezTo>
                <a:cubicBezTo>
                  <a:pt x="1236" y="260"/>
                  <a:pt x="1236" y="260"/>
                  <a:pt x="1235" y="259"/>
                </a:cubicBezTo>
                <a:cubicBezTo>
                  <a:pt x="1235" y="259"/>
                  <a:pt x="1235" y="259"/>
                  <a:pt x="1235" y="258"/>
                </a:cubicBezTo>
                <a:cubicBezTo>
                  <a:pt x="1235" y="258"/>
                  <a:pt x="1235" y="258"/>
                  <a:pt x="1236" y="257"/>
                </a:cubicBezTo>
                <a:cubicBezTo>
                  <a:pt x="1236" y="257"/>
                  <a:pt x="1236" y="257"/>
                  <a:pt x="1237" y="256"/>
                </a:cubicBezTo>
                <a:cubicBezTo>
                  <a:pt x="1237" y="256"/>
                  <a:pt x="1237" y="256"/>
                  <a:pt x="1237" y="258"/>
                </a:cubicBezTo>
                <a:cubicBezTo>
                  <a:pt x="1237" y="258"/>
                  <a:pt x="1237" y="258"/>
                  <a:pt x="1238" y="257"/>
                </a:cubicBezTo>
                <a:cubicBezTo>
                  <a:pt x="1238" y="257"/>
                  <a:pt x="1238" y="257"/>
                  <a:pt x="1238" y="256"/>
                </a:cubicBezTo>
                <a:cubicBezTo>
                  <a:pt x="1238" y="256"/>
                  <a:pt x="1238" y="256"/>
                  <a:pt x="1239" y="256"/>
                </a:cubicBezTo>
                <a:cubicBezTo>
                  <a:pt x="1239" y="256"/>
                  <a:pt x="1239" y="256"/>
                  <a:pt x="1240" y="257"/>
                </a:cubicBezTo>
                <a:cubicBezTo>
                  <a:pt x="1240" y="257"/>
                  <a:pt x="1240" y="257"/>
                  <a:pt x="1241" y="258"/>
                </a:cubicBezTo>
                <a:cubicBezTo>
                  <a:pt x="1241" y="258"/>
                  <a:pt x="1241" y="258"/>
                  <a:pt x="1241" y="259"/>
                </a:cubicBezTo>
                <a:cubicBezTo>
                  <a:pt x="1241" y="259"/>
                  <a:pt x="1241" y="259"/>
                  <a:pt x="1242" y="258"/>
                </a:cubicBezTo>
                <a:cubicBezTo>
                  <a:pt x="1242" y="258"/>
                  <a:pt x="1242" y="258"/>
                  <a:pt x="1241" y="257"/>
                </a:cubicBezTo>
                <a:cubicBezTo>
                  <a:pt x="1241" y="257"/>
                  <a:pt x="1241" y="257"/>
                  <a:pt x="1241" y="256"/>
                </a:cubicBezTo>
                <a:cubicBezTo>
                  <a:pt x="1241" y="256"/>
                  <a:pt x="1241" y="256"/>
                  <a:pt x="1241" y="255"/>
                </a:cubicBezTo>
                <a:cubicBezTo>
                  <a:pt x="1241" y="255"/>
                  <a:pt x="1241" y="255"/>
                  <a:pt x="1240" y="254"/>
                </a:cubicBezTo>
                <a:cubicBezTo>
                  <a:pt x="1240" y="254"/>
                  <a:pt x="1240" y="254"/>
                  <a:pt x="1239" y="254"/>
                </a:cubicBezTo>
                <a:cubicBezTo>
                  <a:pt x="1239" y="254"/>
                  <a:pt x="1239" y="254"/>
                  <a:pt x="1238" y="254"/>
                </a:cubicBezTo>
                <a:cubicBezTo>
                  <a:pt x="1238" y="254"/>
                  <a:pt x="1238" y="254"/>
                  <a:pt x="1237" y="252"/>
                </a:cubicBezTo>
                <a:cubicBezTo>
                  <a:pt x="1237" y="252"/>
                  <a:pt x="1237" y="252"/>
                  <a:pt x="1238" y="251"/>
                </a:cubicBezTo>
                <a:cubicBezTo>
                  <a:pt x="1238" y="251"/>
                  <a:pt x="1238" y="251"/>
                  <a:pt x="1239" y="251"/>
                </a:cubicBezTo>
                <a:cubicBezTo>
                  <a:pt x="1239" y="251"/>
                  <a:pt x="1239" y="251"/>
                  <a:pt x="1240" y="251"/>
                </a:cubicBezTo>
                <a:cubicBezTo>
                  <a:pt x="1240" y="251"/>
                  <a:pt x="1240" y="251"/>
                  <a:pt x="1241" y="251"/>
                </a:cubicBezTo>
                <a:cubicBezTo>
                  <a:pt x="1241" y="251"/>
                  <a:pt x="1241" y="251"/>
                  <a:pt x="1243" y="252"/>
                </a:cubicBezTo>
                <a:cubicBezTo>
                  <a:pt x="1243" y="252"/>
                  <a:pt x="1243" y="252"/>
                  <a:pt x="1244" y="252"/>
                </a:cubicBezTo>
                <a:cubicBezTo>
                  <a:pt x="1244" y="252"/>
                  <a:pt x="1244" y="252"/>
                  <a:pt x="1245" y="252"/>
                </a:cubicBezTo>
                <a:cubicBezTo>
                  <a:pt x="1245" y="252"/>
                  <a:pt x="1245" y="252"/>
                  <a:pt x="1246" y="253"/>
                </a:cubicBezTo>
                <a:cubicBezTo>
                  <a:pt x="1246" y="253"/>
                  <a:pt x="1246" y="253"/>
                  <a:pt x="1245" y="253"/>
                </a:cubicBezTo>
                <a:cubicBezTo>
                  <a:pt x="1245" y="253"/>
                  <a:pt x="1245" y="253"/>
                  <a:pt x="1246" y="254"/>
                </a:cubicBezTo>
                <a:cubicBezTo>
                  <a:pt x="1246" y="254"/>
                  <a:pt x="1246" y="254"/>
                  <a:pt x="1246" y="255"/>
                </a:cubicBezTo>
                <a:cubicBezTo>
                  <a:pt x="1246" y="255"/>
                  <a:pt x="1246" y="255"/>
                  <a:pt x="1248" y="255"/>
                </a:cubicBezTo>
                <a:cubicBezTo>
                  <a:pt x="1248" y="255"/>
                  <a:pt x="1248" y="255"/>
                  <a:pt x="1249" y="255"/>
                </a:cubicBezTo>
                <a:cubicBezTo>
                  <a:pt x="1249" y="255"/>
                  <a:pt x="1249" y="255"/>
                  <a:pt x="1248" y="254"/>
                </a:cubicBezTo>
                <a:cubicBezTo>
                  <a:pt x="1248" y="254"/>
                  <a:pt x="1248" y="254"/>
                  <a:pt x="1247" y="254"/>
                </a:cubicBezTo>
                <a:cubicBezTo>
                  <a:pt x="1247" y="254"/>
                  <a:pt x="1247" y="254"/>
                  <a:pt x="1248" y="253"/>
                </a:cubicBezTo>
                <a:cubicBezTo>
                  <a:pt x="1248" y="253"/>
                  <a:pt x="1248" y="253"/>
                  <a:pt x="1247" y="252"/>
                </a:cubicBezTo>
                <a:cubicBezTo>
                  <a:pt x="1247" y="252"/>
                  <a:pt x="1247" y="252"/>
                  <a:pt x="1247" y="251"/>
                </a:cubicBezTo>
                <a:cubicBezTo>
                  <a:pt x="1247" y="251"/>
                  <a:pt x="1247" y="251"/>
                  <a:pt x="1248" y="251"/>
                </a:cubicBezTo>
                <a:cubicBezTo>
                  <a:pt x="1248" y="251"/>
                  <a:pt x="1248" y="251"/>
                  <a:pt x="1248" y="250"/>
                </a:cubicBezTo>
                <a:cubicBezTo>
                  <a:pt x="1248" y="250"/>
                  <a:pt x="1248" y="250"/>
                  <a:pt x="1249" y="249"/>
                </a:cubicBezTo>
                <a:cubicBezTo>
                  <a:pt x="1249" y="249"/>
                  <a:pt x="1249" y="249"/>
                  <a:pt x="1249" y="248"/>
                </a:cubicBezTo>
                <a:cubicBezTo>
                  <a:pt x="1249" y="248"/>
                  <a:pt x="1249" y="248"/>
                  <a:pt x="1250" y="248"/>
                </a:cubicBezTo>
                <a:cubicBezTo>
                  <a:pt x="1250" y="248"/>
                  <a:pt x="1250" y="248"/>
                  <a:pt x="1251" y="249"/>
                </a:cubicBezTo>
                <a:cubicBezTo>
                  <a:pt x="1251" y="249"/>
                  <a:pt x="1251" y="249"/>
                  <a:pt x="1251" y="248"/>
                </a:cubicBezTo>
                <a:cubicBezTo>
                  <a:pt x="1251" y="248"/>
                  <a:pt x="1251" y="248"/>
                  <a:pt x="1251" y="247"/>
                </a:cubicBezTo>
                <a:cubicBezTo>
                  <a:pt x="1251" y="247"/>
                  <a:pt x="1251" y="247"/>
                  <a:pt x="1252" y="247"/>
                </a:cubicBezTo>
                <a:cubicBezTo>
                  <a:pt x="1252" y="247"/>
                  <a:pt x="1252" y="247"/>
                  <a:pt x="1253" y="247"/>
                </a:cubicBezTo>
                <a:cubicBezTo>
                  <a:pt x="1253" y="247"/>
                  <a:pt x="1253" y="247"/>
                  <a:pt x="1253" y="246"/>
                </a:cubicBezTo>
                <a:cubicBezTo>
                  <a:pt x="1253" y="246"/>
                  <a:pt x="1253" y="246"/>
                  <a:pt x="1251" y="245"/>
                </a:cubicBezTo>
                <a:cubicBezTo>
                  <a:pt x="1251" y="245"/>
                  <a:pt x="1251" y="245"/>
                  <a:pt x="1251" y="244"/>
                </a:cubicBezTo>
                <a:cubicBezTo>
                  <a:pt x="1251" y="244"/>
                  <a:pt x="1251" y="244"/>
                  <a:pt x="1252" y="244"/>
                </a:cubicBezTo>
                <a:cubicBezTo>
                  <a:pt x="1252" y="244"/>
                  <a:pt x="1252" y="244"/>
                  <a:pt x="1253" y="245"/>
                </a:cubicBezTo>
                <a:cubicBezTo>
                  <a:pt x="1253" y="245"/>
                  <a:pt x="1253" y="245"/>
                  <a:pt x="1253" y="244"/>
                </a:cubicBezTo>
                <a:cubicBezTo>
                  <a:pt x="1253" y="244"/>
                  <a:pt x="1253" y="244"/>
                  <a:pt x="1253" y="243"/>
                </a:cubicBezTo>
                <a:cubicBezTo>
                  <a:pt x="1253" y="243"/>
                  <a:pt x="1253" y="243"/>
                  <a:pt x="1254" y="242"/>
                </a:cubicBezTo>
                <a:cubicBezTo>
                  <a:pt x="1254" y="242"/>
                  <a:pt x="1254" y="242"/>
                  <a:pt x="1255" y="242"/>
                </a:cubicBezTo>
                <a:cubicBezTo>
                  <a:pt x="1255" y="242"/>
                  <a:pt x="1255" y="242"/>
                  <a:pt x="1255" y="243"/>
                </a:cubicBezTo>
                <a:cubicBezTo>
                  <a:pt x="1255" y="243"/>
                  <a:pt x="1255" y="243"/>
                  <a:pt x="1256" y="244"/>
                </a:cubicBezTo>
                <a:cubicBezTo>
                  <a:pt x="1256" y="244"/>
                  <a:pt x="1256" y="244"/>
                  <a:pt x="1256" y="243"/>
                </a:cubicBezTo>
                <a:cubicBezTo>
                  <a:pt x="1256" y="243"/>
                  <a:pt x="1256" y="243"/>
                  <a:pt x="1256" y="242"/>
                </a:cubicBezTo>
                <a:cubicBezTo>
                  <a:pt x="1256" y="242"/>
                  <a:pt x="1256" y="242"/>
                  <a:pt x="1257" y="242"/>
                </a:cubicBezTo>
                <a:cubicBezTo>
                  <a:pt x="1257" y="242"/>
                  <a:pt x="1257" y="242"/>
                  <a:pt x="1258" y="243"/>
                </a:cubicBezTo>
                <a:cubicBezTo>
                  <a:pt x="1258" y="243"/>
                  <a:pt x="1258" y="243"/>
                  <a:pt x="1259" y="243"/>
                </a:cubicBezTo>
                <a:cubicBezTo>
                  <a:pt x="1259" y="243"/>
                  <a:pt x="1259" y="243"/>
                  <a:pt x="1259" y="244"/>
                </a:cubicBezTo>
                <a:cubicBezTo>
                  <a:pt x="1259" y="244"/>
                  <a:pt x="1259" y="244"/>
                  <a:pt x="1258" y="244"/>
                </a:cubicBezTo>
                <a:cubicBezTo>
                  <a:pt x="1258" y="244"/>
                  <a:pt x="1258" y="244"/>
                  <a:pt x="1258" y="245"/>
                </a:cubicBezTo>
                <a:cubicBezTo>
                  <a:pt x="1258" y="245"/>
                  <a:pt x="1258" y="245"/>
                  <a:pt x="1256" y="247"/>
                </a:cubicBezTo>
                <a:cubicBezTo>
                  <a:pt x="1256" y="247"/>
                  <a:pt x="1256" y="247"/>
                  <a:pt x="1257" y="249"/>
                </a:cubicBezTo>
                <a:cubicBezTo>
                  <a:pt x="1257" y="249"/>
                  <a:pt x="1257" y="249"/>
                  <a:pt x="1256" y="249"/>
                </a:cubicBezTo>
                <a:cubicBezTo>
                  <a:pt x="1256" y="249"/>
                  <a:pt x="1256" y="249"/>
                  <a:pt x="1257" y="250"/>
                </a:cubicBezTo>
                <a:cubicBezTo>
                  <a:pt x="1257" y="250"/>
                  <a:pt x="1257" y="250"/>
                  <a:pt x="1255" y="252"/>
                </a:cubicBezTo>
                <a:cubicBezTo>
                  <a:pt x="1255" y="252"/>
                  <a:pt x="1255" y="252"/>
                  <a:pt x="1256" y="253"/>
                </a:cubicBezTo>
                <a:cubicBezTo>
                  <a:pt x="1256" y="253"/>
                  <a:pt x="1256" y="253"/>
                  <a:pt x="1256" y="254"/>
                </a:cubicBezTo>
                <a:cubicBezTo>
                  <a:pt x="1256" y="254"/>
                  <a:pt x="1256" y="254"/>
                  <a:pt x="1257" y="254"/>
                </a:cubicBezTo>
                <a:cubicBezTo>
                  <a:pt x="1257" y="254"/>
                  <a:pt x="1257" y="254"/>
                  <a:pt x="1258" y="252"/>
                </a:cubicBezTo>
                <a:cubicBezTo>
                  <a:pt x="1258" y="252"/>
                  <a:pt x="1258" y="252"/>
                  <a:pt x="1258" y="251"/>
                </a:cubicBezTo>
                <a:cubicBezTo>
                  <a:pt x="1258" y="251"/>
                  <a:pt x="1258" y="251"/>
                  <a:pt x="1258" y="250"/>
                </a:cubicBezTo>
                <a:cubicBezTo>
                  <a:pt x="1258" y="250"/>
                  <a:pt x="1258" y="250"/>
                  <a:pt x="1259" y="248"/>
                </a:cubicBezTo>
                <a:cubicBezTo>
                  <a:pt x="1259" y="248"/>
                  <a:pt x="1259" y="248"/>
                  <a:pt x="1260" y="246"/>
                </a:cubicBezTo>
                <a:cubicBezTo>
                  <a:pt x="1260" y="246"/>
                  <a:pt x="1260" y="246"/>
                  <a:pt x="1260" y="245"/>
                </a:cubicBezTo>
                <a:cubicBezTo>
                  <a:pt x="1260" y="245"/>
                  <a:pt x="1260" y="245"/>
                  <a:pt x="1262" y="242"/>
                </a:cubicBezTo>
                <a:cubicBezTo>
                  <a:pt x="1262" y="242"/>
                  <a:pt x="1262" y="242"/>
                  <a:pt x="1263" y="243"/>
                </a:cubicBezTo>
                <a:cubicBezTo>
                  <a:pt x="1263" y="243"/>
                  <a:pt x="1263" y="243"/>
                  <a:pt x="1263" y="245"/>
                </a:cubicBezTo>
                <a:cubicBezTo>
                  <a:pt x="1263" y="245"/>
                  <a:pt x="1263" y="245"/>
                  <a:pt x="1262" y="245"/>
                </a:cubicBezTo>
                <a:cubicBezTo>
                  <a:pt x="1262" y="245"/>
                  <a:pt x="1262" y="245"/>
                  <a:pt x="1262" y="246"/>
                </a:cubicBezTo>
                <a:cubicBezTo>
                  <a:pt x="1262" y="246"/>
                  <a:pt x="1262" y="246"/>
                  <a:pt x="1263" y="246"/>
                </a:cubicBezTo>
                <a:cubicBezTo>
                  <a:pt x="1263" y="246"/>
                  <a:pt x="1263" y="246"/>
                  <a:pt x="1262" y="248"/>
                </a:cubicBezTo>
                <a:cubicBezTo>
                  <a:pt x="1262" y="248"/>
                  <a:pt x="1262" y="248"/>
                  <a:pt x="1262" y="250"/>
                </a:cubicBezTo>
                <a:cubicBezTo>
                  <a:pt x="1262" y="250"/>
                  <a:pt x="1262" y="250"/>
                  <a:pt x="1263" y="249"/>
                </a:cubicBezTo>
                <a:cubicBezTo>
                  <a:pt x="1263" y="249"/>
                  <a:pt x="1263" y="249"/>
                  <a:pt x="1264" y="248"/>
                </a:cubicBezTo>
                <a:cubicBezTo>
                  <a:pt x="1264" y="248"/>
                  <a:pt x="1264" y="248"/>
                  <a:pt x="1264" y="249"/>
                </a:cubicBezTo>
                <a:cubicBezTo>
                  <a:pt x="1264" y="249"/>
                  <a:pt x="1264" y="249"/>
                  <a:pt x="1265" y="248"/>
                </a:cubicBezTo>
                <a:cubicBezTo>
                  <a:pt x="1265" y="248"/>
                  <a:pt x="1265" y="248"/>
                  <a:pt x="1264" y="247"/>
                </a:cubicBezTo>
                <a:cubicBezTo>
                  <a:pt x="1264" y="247"/>
                  <a:pt x="1264" y="247"/>
                  <a:pt x="1265" y="247"/>
                </a:cubicBezTo>
                <a:cubicBezTo>
                  <a:pt x="1265" y="247"/>
                  <a:pt x="1265" y="247"/>
                  <a:pt x="1265" y="246"/>
                </a:cubicBezTo>
                <a:cubicBezTo>
                  <a:pt x="1265" y="246"/>
                  <a:pt x="1265" y="246"/>
                  <a:pt x="1265" y="245"/>
                </a:cubicBezTo>
                <a:cubicBezTo>
                  <a:pt x="1265" y="245"/>
                  <a:pt x="1265" y="245"/>
                  <a:pt x="1266" y="245"/>
                </a:cubicBezTo>
                <a:cubicBezTo>
                  <a:pt x="1266" y="245"/>
                  <a:pt x="1266" y="245"/>
                  <a:pt x="1266" y="244"/>
                </a:cubicBezTo>
                <a:cubicBezTo>
                  <a:pt x="1266" y="244"/>
                  <a:pt x="1266" y="244"/>
                  <a:pt x="1266" y="243"/>
                </a:cubicBezTo>
                <a:cubicBezTo>
                  <a:pt x="1266" y="243"/>
                  <a:pt x="1266" y="243"/>
                  <a:pt x="1265" y="243"/>
                </a:cubicBezTo>
                <a:cubicBezTo>
                  <a:pt x="1265" y="243"/>
                  <a:pt x="1265" y="243"/>
                  <a:pt x="1265" y="242"/>
                </a:cubicBezTo>
                <a:cubicBezTo>
                  <a:pt x="1265" y="242"/>
                  <a:pt x="1265" y="242"/>
                  <a:pt x="1265" y="241"/>
                </a:cubicBezTo>
                <a:cubicBezTo>
                  <a:pt x="1265" y="241"/>
                  <a:pt x="1265" y="241"/>
                  <a:pt x="1266" y="241"/>
                </a:cubicBezTo>
                <a:cubicBezTo>
                  <a:pt x="1266" y="241"/>
                  <a:pt x="1266" y="241"/>
                  <a:pt x="1267" y="242"/>
                </a:cubicBezTo>
                <a:cubicBezTo>
                  <a:pt x="1267" y="242"/>
                  <a:pt x="1267" y="242"/>
                  <a:pt x="1268" y="241"/>
                </a:cubicBezTo>
                <a:cubicBezTo>
                  <a:pt x="1268" y="241"/>
                  <a:pt x="1268" y="241"/>
                  <a:pt x="1267" y="240"/>
                </a:cubicBezTo>
                <a:cubicBezTo>
                  <a:pt x="1267" y="240"/>
                  <a:pt x="1267" y="240"/>
                  <a:pt x="1268" y="239"/>
                </a:cubicBezTo>
                <a:cubicBezTo>
                  <a:pt x="1268" y="239"/>
                  <a:pt x="1268" y="239"/>
                  <a:pt x="1269" y="240"/>
                </a:cubicBezTo>
                <a:cubicBezTo>
                  <a:pt x="1269" y="240"/>
                  <a:pt x="1269" y="240"/>
                  <a:pt x="1270" y="239"/>
                </a:cubicBezTo>
                <a:cubicBezTo>
                  <a:pt x="1270" y="239"/>
                  <a:pt x="1270" y="239"/>
                  <a:pt x="1270" y="240"/>
                </a:cubicBezTo>
                <a:cubicBezTo>
                  <a:pt x="1270" y="240"/>
                  <a:pt x="1270" y="240"/>
                  <a:pt x="1270" y="241"/>
                </a:cubicBezTo>
                <a:cubicBezTo>
                  <a:pt x="1270" y="241"/>
                  <a:pt x="1270" y="241"/>
                  <a:pt x="1271" y="241"/>
                </a:cubicBezTo>
                <a:cubicBezTo>
                  <a:pt x="1271" y="241"/>
                  <a:pt x="1271" y="241"/>
                  <a:pt x="1272" y="241"/>
                </a:cubicBezTo>
                <a:cubicBezTo>
                  <a:pt x="1272" y="241"/>
                  <a:pt x="1272" y="241"/>
                  <a:pt x="1271" y="243"/>
                </a:cubicBezTo>
                <a:cubicBezTo>
                  <a:pt x="1271" y="243"/>
                  <a:pt x="1271" y="243"/>
                  <a:pt x="1270" y="243"/>
                </a:cubicBezTo>
                <a:cubicBezTo>
                  <a:pt x="1270" y="243"/>
                  <a:pt x="1270" y="243"/>
                  <a:pt x="1269" y="243"/>
                </a:cubicBezTo>
                <a:cubicBezTo>
                  <a:pt x="1269" y="243"/>
                  <a:pt x="1269" y="243"/>
                  <a:pt x="1269" y="244"/>
                </a:cubicBezTo>
                <a:cubicBezTo>
                  <a:pt x="1269" y="244"/>
                  <a:pt x="1269" y="244"/>
                  <a:pt x="1270" y="244"/>
                </a:cubicBezTo>
                <a:cubicBezTo>
                  <a:pt x="1270" y="244"/>
                  <a:pt x="1270" y="244"/>
                  <a:pt x="1270" y="245"/>
                </a:cubicBezTo>
                <a:cubicBezTo>
                  <a:pt x="1270" y="245"/>
                  <a:pt x="1270" y="245"/>
                  <a:pt x="1269" y="245"/>
                </a:cubicBezTo>
                <a:cubicBezTo>
                  <a:pt x="1269" y="245"/>
                  <a:pt x="1269" y="245"/>
                  <a:pt x="1269" y="246"/>
                </a:cubicBezTo>
                <a:cubicBezTo>
                  <a:pt x="1269" y="246"/>
                  <a:pt x="1269" y="246"/>
                  <a:pt x="1270" y="246"/>
                </a:cubicBezTo>
                <a:cubicBezTo>
                  <a:pt x="1270" y="246"/>
                  <a:pt x="1270" y="246"/>
                  <a:pt x="1271" y="245"/>
                </a:cubicBezTo>
                <a:cubicBezTo>
                  <a:pt x="1271" y="245"/>
                  <a:pt x="1271" y="245"/>
                  <a:pt x="1271" y="246"/>
                </a:cubicBezTo>
                <a:cubicBezTo>
                  <a:pt x="1271" y="246"/>
                  <a:pt x="1271" y="246"/>
                  <a:pt x="1271" y="247"/>
                </a:cubicBezTo>
                <a:cubicBezTo>
                  <a:pt x="1271" y="247"/>
                  <a:pt x="1271" y="247"/>
                  <a:pt x="1270" y="247"/>
                </a:cubicBezTo>
                <a:cubicBezTo>
                  <a:pt x="1270" y="247"/>
                  <a:pt x="1270" y="247"/>
                  <a:pt x="1269" y="249"/>
                </a:cubicBezTo>
                <a:cubicBezTo>
                  <a:pt x="1269" y="249"/>
                  <a:pt x="1269" y="249"/>
                  <a:pt x="1270" y="248"/>
                </a:cubicBezTo>
                <a:cubicBezTo>
                  <a:pt x="1270" y="248"/>
                  <a:pt x="1270" y="248"/>
                  <a:pt x="1271" y="248"/>
                </a:cubicBezTo>
                <a:cubicBezTo>
                  <a:pt x="1271" y="248"/>
                  <a:pt x="1271" y="248"/>
                  <a:pt x="1272" y="248"/>
                </a:cubicBezTo>
                <a:cubicBezTo>
                  <a:pt x="1272" y="248"/>
                  <a:pt x="1272" y="248"/>
                  <a:pt x="1273" y="249"/>
                </a:cubicBezTo>
                <a:cubicBezTo>
                  <a:pt x="1273" y="249"/>
                  <a:pt x="1273" y="249"/>
                  <a:pt x="1273" y="248"/>
                </a:cubicBezTo>
                <a:cubicBezTo>
                  <a:pt x="1273" y="248"/>
                  <a:pt x="1273" y="248"/>
                  <a:pt x="1274" y="248"/>
                </a:cubicBezTo>
                <a:cubicBezTo>
                  <a:pt x="1274" y="248"/>
                  <a:pt x="1274" y="248"/>
                  <a:pt x="1273" y="246"/>
                </a:cubicBezTo>
                <a:cubicBezTo>
                  <a:pt x="1273" y="246"/>
                  <a:pt x="1273" y="246"/>
                  <a:pt x="1273" y="245"/>
                </a:cubicBezTo>
                <a:cubicBezTo>
                  <a:pt x="1273" y="245"/>
                  <a:pt x="1273" y="245"/>
                  <a:pt x="1274" y="245"/>
                </a:cubicBezTo>
                <a:cubicBezTo>
                  <a:pt x="1274" y="245"/>
                  <a:pt x="1274" y="245"/>
                  <a:pt x="1274" y="243"/>
                </a:cubicBezTo>
                <a:cubicBezTo>
                  <a:pt x="1274" y="243"/>
                  <a:pt x="1274" y="243"/>
                  <a:pt x="1275" y="243"/>
                </a:cubicBezTo>
                <a:cubicBezTo>
                  <a:pt x="1275" y="243"/>
                  <a:pt x="1275" y="243"/>
                  <a:pt x="1276" y="243"/>
                </a:cubicBezTo>
                <a:cubicBezTo>
                  <a:pt x="1276" y="243"/>
                  <a:pt x="1276" y="243"/>
                  <a:pt x="1277" y="243"/>
                </a:cubicBezTo>
                <a:cubicBezTo>
                  <a:pt x="1277" y="243"/>
                  <a:pt x="1277" y="243"/>
                  <a:pt x="1277" y="244"/>
                </a:cubicBezTo>
                <a:cubicBezTo>
                  <a:pt x="1277" y="244"/>
                  <a:pt x="1277" y="244"/>
                  <a:pt x="1276" y="245"/>
                </a:cubicBezTo>
                <a:cubicBezTo>
                  <a:pt x="1276" y="245"/>
                  <a:pt x="1276" y="245"/>
                  <a:pt x="1277" y="245"/>
                </a:cubicBezTo>
                <a:cubicBezTo>
                  <a:pt x="1277" y="245"/>
                  <a:pt x="1277" y="245"/>
                  <a:pt x="1278" y="245"/>
                </a:cubicBezTo>
                <a:cubicBezTo>
                  <a:pt x="1278" y="245"/>
                  <a:pt x="1278" y="245"/>
                  <a:pt x="1278" y="246"/>
                </a:cubicBezTo>
                <a:cubicBezTo>
                  <a:pt x="1278" y="246"/>
                  <a:pt x="1278" y="246"/>
                  <a:pt x="1279" y="244"/>
                </a:cubicBezTo>
                <a:cubicBezTo>
                  <a:pt x="1279" y="244"/>
                  <a:pt x="1279" y="244"/>
                  <a:pt x="1280" y="244"/>
                </a:cubicBezTo>
                <a:cubicBezTo>
                  <a:pt x="1280" y="244"/>
                  <a:pt x="1280" y="244"/>
                  <a:pt x="1281" y="245"/>
                </a:cubicBezTo>
                <a:cubicBezTo>
                  <a:pt x="1281" y="245"/>
                  <a:pt x="1281" y="245"/>
                  <a:pt x="1281" y="246"/>
                </a:cubicBezTo>
                <a:cubicBezTo>
                  <a:pt x="1281" y="246"/>
                  <a:pt x="1281" y="246"/>
                  <a:pt x="1280" y="246"/>
                </a:cubicBezTo>
                <a:cubicBezTo>
                  <a:pt x="1280" y="246"/>
                  <a:pt x="1280" y="246"/>
                  <a:pt x="1281" y="247"/>
                </a:cubicBezTo>
                <a:cubicBezTo>
                  <a:pt x="1281" y="247"/>
                  <a:pt x="1281" y="247"/>
                  <a:pt x="1282" y="246"/>
                </a:cubicBezTo>
                <a:cubicBezTo>
                  <a:pt x="1282" y="246"/>
                  <a:pt x="1282" y="246"/>
                  <a:pt x="1283" y="246"/>
                </a:cubicBezTo>
                <a:cubicBezTo>
                  <a:pt x="1283" y="246"/>
                  <a:pt x="1283" y="246"/>
                  <a:pt x="1285" y="247"/>
                </a:cubicBezTo>
                <a:cubicBezTo>
                  <a:pt x="1285" y="247"/>
                  <a:pt x="1285" y="247"/>
                  <a:pt x="1286" y="247"/>
                </a:cubicBezTo>
                <a:cubicBezTo>
                  <a:pt x="1286" y="247"/>
                  <a:pt x="1286" y="247"/>
                  <a:pt x="1287" y="248"/>
                </a:cubicBezTo>
                <a:cubicBezTo>
                  <a:pt x="1287" y="248"/>
                  <a:pt x="1287" y="248"/>
                  <a:pt x="1286" y="249"/>
                </a:cubicBezTo>
                <a:cubicBezTo>
                  <a:pt x="1286" y="249"/>
                  <a:pt x="1286" y="249"/>
                  <a:pt x="1284" y="250"/>
                </a:cubicBezTo>
                <a:cubicBezTo>
                  <a:pt x="1284" y="250"/>
                  <a:pt x="1284" y="250"/>
                  <a:pt x="1283" y="252"/>
                </a:cubicBezTo>
                <a:cubicBezTo>
                  <a:pt x="1283" y="252"/>
                  <a:pt x="1283" y="252"/>
                  <a:pt x="1281" y="253"/>
                </a:cubicBezTo>
                <a:cubicBezTo>
                  <a:pt x="1281" y="253"/>
                  <a:pt x="1281" y="253"/>
                  <a:pt x="1279" y="252"/>
                </a:cubicBezTo>
                <a:cubicBezTo>
                  <a:pt x="1279" y="252"/>
                  <a:pt x="1279" y="252"/>
                  <a:pt x="1278" y="252"/>
                </a:cubicBezTo>
                <a:cubicBezTo>
                  <a:pt x="1278" y="252"/>
                  <a:pt x="1278" y="252"/>
                  <a:pt x="1276" y="252"/>
                </a:cubicBezTo>
                <a:cubicBezTo>
                  <a:pt x="1276" y="252"/>
                  <a:pt x="1276" y="252"/>
                  <a:pt x="1274" y="252"/>
                </a:cubicBezTo>
                <a:cubicBezTo>
                  <a:pt x="1274" y="252"/>
                  <a:pt x="1274" y="252"/>
                  <a:pt x="1275" y="253"/>
                </a:cubicBezTo>
                <a:cubicBezTo>
                  <a:pt x="1275" y="253"/>
                  <a:pt x="1275" y="253"/>
                  <a:pt x="1276" y="253"/>
                </a:cubicBezTo>
                <a:cubicBezTo>
                  <a:pt x="1276" y="253"/>
                  <a:pt x="1276" y="253"/>
                  <a:pt x="1277" y="253"/>
                </a:cubicBezTo>
                <a:cubicBezTo>
                  <a:pt x="1277" y="253"/>
                  <a:pt x="1277" y="253"/>
                  <a:pt x="1278" y="253"/>
                </a:cubicBezTo>
                <a:cubicBezTo>
                  <a:pt x="1278" y="253"/>
                  <a:pt x="1278" y="253"/>
                  <a:pt x="1279" y="254"/>
                </a:cubicBezTo>
                <a:cubicBezTo>
                  <a:pt x="1279" y="254"/>
                  <a:pt x="1279" y="254"/>
                  <a:pt x="1279" y="255"/>
                </a:cubicBezTo>
                <a:cubicBezTo>
                  <a:pt x="1279" y="255"/>
                  <a:pt x="1279" y="255"/>
                  <a:pt x="1280" y="255"/>
                </a:cubicBezTo>
                <a:cubicBezTo>
                  <a:pt x="1280" y="255"/>
                  <a:pt x="1280" y="255"/>
                  <a:pt x="1280" y="256"/>
                </a:cubicBezTo>
                <a:cubicBezTo>
                  <a:pt x="1280" y="256"/>
                  <a:pt x="1280" y="256"/>
                  <a:pt x="1280" y="257"/>
                </a:cubicBezTo>
                <a:cubicBezTo>
                  <a:pt x="1280" y="257"/>
                  <a:pt x="1280" y="257"/>
                  <a:pt x="1281" y="256"/>
                </a:cubicBezTo>
                <a:cubicBezTo>
                  <a:pt x="1281" y="256"/>
                  <a:pt x="1281" y="256"/>
                  <a:pt x="1282" y="257"/>
                </a:cubicBezTo>
                <a:cubicBezTo>
                  <a:pt x="1282" y="257"/>
                  <a:pt x="1282" y="257"/>
                  <a:pt x="1283" y="256"/>
                </a:cubicBezTo>
                <a:cubicBezTo>
                  <a:pt x="1283" y="256"/>
                  <a:pt x="1283" y="256"/>
                  <a:pt x="1284" y="256"/>
                </a:cubicBezTo>
                <a:cubicBezTo>
                  <a:pt x="1284" y="256"/>
                  <a:pt x="1284" y="256"/>
                  <a:pt x="1284" y="255"/>
                </a:cubicBezTo>
                <a:cubicBezTo>
                  <a:pt x="1284" y="255"/>
                  <a:pt x="1284" y="255"/>
                  <a:pt x="1285" y="255"/>
                </a:cubicBezTo>
                <a:cubicBezTo>
                  <a:pt x="1285" y="255"/>
                  <a:pt x="1285" y="255"/>
                  <a:pt x="1286" y="256"/>
                </a:cubicBezTo>
                <a:cubicBezTo>
                  <a:pt x="1287" y="256"/>
                  <a:pt x="1287" y="256"/>
                  <a:pt x="1287" y="256"/>
                </a:cubicBezTo>
                <a:cubicBezTo>
                  <a:pt x="1288" y="257"/>
                  <a:pt x="1288" y="257"/>
                  <a:pt x="1288" y="257"/>
                </a:cubicBezTo>
                <a:cubicBezTo>
                  <a:pt x="1288" y="258"/>
                  <a:pt x="1288" y="258"/>
                  <a:pt x="1288" y="258"/>
                </a:cubicBezTo>
                <a:cubicBezTo>
                  <a:pt x="1289" y="259"/>
                  <a:pt x="1289" y="259"/>
                  <a:pt x="1289" y="259"/>
                </a:cubicBezTo>
                <a:cubicBezTo>
                  <a:pt x="1289" y="257"/>
                  <a:pt x="1289" y="257"/>
                  <a:pt x="1289" y="257"/>
                </a:cubicBezTo>
                <a:cubicBezTo>
                  <a:pt x="1289" y="256"/>
                  <a:pt x="1289" y="256"/>
                  <a:pt x="1289" y="256"/>
                </a:cubicBezTo>
                <a:cubicBezTo>
                  <a:pt x="1290" y="256"/>
                  <a:pt x="1290" y="256"/>
                  <a:pt x="1290" y="256"/>
                </a:cubicBezTo>
                <a:cubicBezTo>
                  <a:pt x="1291" y="256"/>
                  <a:pt x="1291" y="256"/>
                  <a:pt x="1291" y="256"/>
                </a:cubicBezTo>
                <a:cubicBezTo>
                  <a:pt x="1289" y="255"/>
                  <a:pt x="1289" y="255"/>
                  <a:pt x="1289" y="255"/>
                </a:cubicBezTo>
                <a:cubicBezTo>
                  <a:pt x="1290" y="255"/>
                  <a:pt x="1290" y="255"/>
                  <a:pt x="1290" y="255"/>
                </a:cubicBezTo>
                <a:cubicBezTo>
                  <a:pt x="1291" y="255"/>
                  <a:pt x="1291" y="255"/>
                  <a:pt x="1291" y="255"/>
                </a:cubicBezTo>
                <a:cubicBezTo>
                  <a:pt x="1291" y="254"/>
                  <a:pt x="1291" y="254"/>
                  <a:pt x="1291" y="254"/>
                </a:cubicBezTo>
                <a:cubicBezTo>
                  <a:pt x="1290" y="254"/>
                  <a:pt x="1290" y="254"/>
                  <a:pt x="1290" y="254"/>
                </a:cubicBezTo>
                <a:cubicBezTo>
                  <a:pt x="1290" y="253"/>
                  <a:pt x="1290" y="253"/>
                  <a:pt x="1290" y="253"/>
                </a:cubicBezTo>
                <a:cubicBezTo>
                  <a:pt x="1292" y="253"/>
                  <a:pt x="1292" y="253"/>
                  <a:pt x="1292" y="253"/>
                </a:cubicBezTo>
                <a:cubicBezTo>
                  <a:pt x="1293" y="254"/>
                  <a:pt x="1293" y="254"/>
                  <a:pt x="1293" y="254"/>
                </a:cubicBezTo>
                <a:cubicBezTo>
                  <a:pt x="1294" y="255"/>
                  <a:pt x="1294" y="255"/>
                  <a:pt x="1294" y="255"/>
                </a:cubicBezTo>
                <a:cubicBezTo>
                  <a:pt x="1295" y="255"/>
                  <a:pt x="1295" y="255"/>
                  <a:pt x="1295" y="255"/>
                </a:cubicBezTo>
                <a:cubicBezTo>
                  <a:pt x="1296" y="255"/>
                  <a:pt x="1296" y="255"/>
                  <a:pt x="1296" y="255"/>
                </a:cubicBezTo>
                <a:cubicBezTo>
                  <a:pt x="1296" y="256"/>
                  <a:pt x="1296" y="256"/>
                  <a:pt x="1296" y="256"/>
                </a:cubicBezTo>
                <a:cubicBezTo>
                  <a:pt x="1297" y="256"/>
                  <a:pt x="1297" y="256"/>
                  <a:pt x="1297" y="256"/>
                </a:cubicBezTo>
                <a:cubicBezTo>
                  <a:pt x="1297" y="257"/>
                  <a:pt x="1297" y="257"/>
                  <a:pt x="1297" y="257"/>
                </a:cubicBezTo>
                <a:cubicBezTo>
                  <a:pt x="1296" y="258"/>
                  <a:pt x="1296" y="258"/>
                  <a:pt x="1296" y="258"/>
                </a:cubicBezTo>
                <a:cubicBezTo>
                  <a:pt x="1295" y="257"/>
                  <a:pt x="1295" y="257"/>
                  <a:pt x="1295" y="257"/>
                </a:cubicBezTo>
                <a:cubicBezTo>
                  <a:pt x="1293" y="258"/>
                  <a:pt x="1293" y="258"/>
                  <a:pt x="1293" y="258"/>
                </a:cubicBezTo>
                <a:cubicBezTo>
                  <a:pt x="1292" y="257"/>
                  <a:pt x="1292" y="257"/>
                  <a:pt x="1292" y="257"/>
                </a:cubicBezTo>
                <a:cubicBezTo>
                  <a:pt x="1292" y="258"/>
                  <a:pt x="1292" y="258"/>
                  <a:pt x="1292" y="258"/>
                </a:cubicBezTo>
                <a:cubicBezTo>
                  <a:pt x="1292" y="259"/>
                  <a:pt x="1292" y="259"/>
                  <a:pt x="1292" y="259"/>
                </a:cubicBezTo>
                <a:cubicBezTo>
                  <a:pt x="1293" y="258"/>
                  <a:pt x="1293" y="258"/>
                  <a:pt x="1293" y="258"/>
                </a:cubicBezTo>
                <a:cubicBezTo>
                  <a:pt x="1293" y="259"/>
                  <a:pt x="1293" y="259"/>
                  <a:pt x="1293" y="259"/>
                </a:cubicBezTo>
                <a:cubicBezTo>
                  <a:pt x="1294" y="260"/>
                  <a:pt x="1294" y="260"/>
                  <a:pt x="1294" y="260"/>
                </a:cubicBezTo>
                <a:cubicBezTo>
                  <a:pt x="1295" y="259"/>
                  <a:pt x="1295" y="259"/>
                  <a:pt x="1295" y="259"/>
                </a:cubicBezTo>
                <a:cubicBezTo>
                  <a:pt x="1296" y="259"/>
                  <a:pt x="1296" y="259"/>
                  <a:pt x="1296" y="259"/>
                </a:cubicBezTo>
                <a:cubicBezTo>
                  <a:pt x="1296" y="260"/>
                  <a:pt x="1296" y="260"/>
                  <a:pt x="1296" y="260"/>
                </a:cubicBezTo>
                <a:cubicBezTo>
                  <a:pt x="1297" y="259"/>
                  <a:pt x="1297" y="259"/>
                  <a:pt x="1297" y="259"/>
                </a:cubicBezTo>
                <a:cubicBezTo>
                  <a:pt x="1297" y="260"/>
                  <a:pt x="1297" y="260"/>
                  <a:pt x="1297" y="260"/>
                </a:cubicBezTo>
                <a:cubicBezTo>
                  <a:pt x="1297" y="261"/>
                  <a:pt x="1297" y="261"/>
                  <a:pt x="1297" y="261"/>
                </a:cubicBezTo>
                <a:cubicBezTo>
                  <a:pt x="1298" y="260"/>
                  <a:pt x="1298" y="260"/>
                  <a:pt x="1298" y="260"/>
                </a:cubicBezTo>
                <a:cubicBezTo>
                  <a:pt x="1298" y="259"/>
                  <a:pt x="1298" y="259"/>
                  <a:pt x="1298" y="259"/>
                </a:cubicBezTo>
                <a:cubicBezTo>
                  <a:pt x="1299" y="259"/>
                  <a:pt x="1299" y="259"/>
                  <a:pt x="1299" y="259"/>
                </a:cubicBezTo>
                <a:cubicBezTo>
                  <a:pt x="1299" y="260"/>
                  <a:pt x="1299" y="260"/>
                  <a:pt x="1299" y="260"/>
                </a:cubicBezTo>
                <a:cubicBezTo>
                  <a:pt x="1298" y="261"/>
                  <a:pt x="1298" y="261"/>
                  <a:pt x="1298" y="261"/>
                </a:cubicBezTo>
                <a:cubicBezTo>
                  <a:pt x="1299" y="261"/>
                  <a:pt x="1299" y="261"/>
                  <a:pt x="1299" y="261"/>
                </a:cubicBezTo>
                <a:cubicBezTo>
                  <a:pt x="1300" y="261"/>
                  <a:pt x="1300" y="261"/>
                  <a:pt x="1300" y="261"/>
                </a:cubicBezTo>
                <a:cubicBezTo>
                  <a:pt x="1299" y="262"/>
                  <a:pt x="1299" y="262"/>
                  <a:pt x="1299" y="262"/>
                </a:cubicBezTo>
                <a:cubicBezTo>
                  <a:pt x="1298" y="263"/>
                  <a:pt x="1298" y="263"/>
                  <a:pt x="1298" y="263"/>
                </a:cubicBezTo>
                <a:cubicBezTo>
                  <a:pt x="1300" y="263"/>
                  <a:pt x="1300" y="263"/>
                  <a:pt x="1300" y="263"/>
                </a:cubicBezTo>
                <a:cubicBezTo>
                  <a:pt x="1300" y="261"/>
                  <a:pt x="1300" y="261"/>
                  <a:pt x="1300" y="261"/>
                </a:cubicBezTo>
                <a:cubicBezTo>
                  <a:pt x="1300" y="260"/>
                  <a:pt x="1300" y="260"/>
                  <a:pt x="1300" y="260"/>
                </a:cubicBezTo>
                <a:cubicBezTo>
                  <a:pt x="1301" y="260"/>
                  <a:pt x="1301" y="260"/>
                  <a:pt x="1301" y="260"/>
                </a:cubicBezTo>
                <a:cubicBezTo>
                  <a:pt x="1302" y="260"/>
                  <a:pt x="1302" y="260"/>
                  <a:pt x="1302" y="260"/>
                </a:cubicBezTo>
                <a:cubicBezTo>
                  <a:pt x="1303" y="260"/>
                  <a:pt x="1303" y="260"/>
                  <a:pt x="1303" y="260"/>
                </a:cubicBezTo>
                <a:cubicBezTo>
                  <a:pt x="1302" y="259"/>
                  <a:pt x="1302" y="259"/>
                  <a:pt x="1302" y="259"/>
                </a:cubicBezTo>
                <a:cubicBezTo>
                  <a:pt x="1304" y="259"/>
                  <a:pt x="1304" y="259"/>
                  <a:pt x="1304" y="259"/>
                </a:cubicBezTo>
                <a:cubicBezTo>
                  <a:pt x="1304" y="260"/>
                  <a:pt x="1304" y="260"/>
                  <a:pt x="1304" y="260"/>
                </a:cubicBezTo>
                <a:cubicBezTo>
                  <a:pt x="1306" y="260"/>
                  <a:pt x="1306" y="260"/>
                  <a:pt x="1306" y="260"/>
                </a:cubicBezTo>
                <a:cubicBezTo>
                  <a:pt x="1307" y="261"/>
                  <a:pt x="1307" y="261"/>
                  <a:pt x="1307" y="261"/>
                </a:cubicBezTo>
                <a:cubicBezTo>
                  <a:pt x="1308" y="260"/>
                  <a:pt x="1308" y="260"/>
                  <a:pt x="1308" y="260"/>
                </a:cubicBezTo>
                <a:cubicBezTo>
                  <a:pt x="1310" y="260"/>
                  <a:pt x="1310" y="260"/>
                  <a:pt x="1310" y="260"/>
                </a:cubicBezTo>
                <a:cubicBezTo>
                  <a:pt x="1311" y="261"/>
                  <a:pt x="1311" y="261"/>
                  <a:pt x="1311" y="261"/>
                </a:cubicBezTo>
                <a:cubicBezTo>
                  <a:pt x="1311" y="260"/>
                  <a:pt x="1311" y="260"/>
                  <a:pt x="1311" y="260"/>
                </a:cubicBezTo>
                <a:cubicBezTo>
                  <a:pt x="1313" y="261"/>
                  <a:pt x="1313" y="261"/>
                  <a:pt x="1313" y="261"/>
                </a:cubicBezTo>
                <a:cubicBezTo>
                  <a:pt x="1319" y="264"/>
                  <a:pt x="1319" y="264"/>
                  <a:pt x="1319" y="264"/>
                </a:cubicBezTo>
                <a:cubicBezTo>
                  <a:pt x="1323" y="267"/>
                  <a:pt x="1323" y="267"/>
                  <a:pt x="1323" y="267"/>
                </a:cubicBezTo>
                <a:cubicBezTo>
                  <a:pt x="1324" y="268"/>
                  <a:pt x="1324" y="268"/>
                  <a:pt x="1324" y="268"/>
                </a:cubicBezTo>
                <a:cubicBezTo>
                  <a:pt x="1326" y="269"/>
                  <a:pt x="1326" y="269"/>
                  <a:pt x="1326" y="269"/>
                </a:cubicBezTo>
                <a:cubicBezTo>
                  <a:pt x="1327" y="271"/>
                  <a:pt x="1327" y="271"/>
                  <a:pt x="1327" y="271"/>
                </a:cubicBezTo>
                <a:cubicBezTo>
                  <a:pt x="1328" y="271"/>
                  <a:pt x="1328" y="271"/>
                  <a:pt x="1328" y="271"/>
                </a:cubicBezTo>
                <a:cubicBezTo>
                  <a:pt x="1328" y="270"/>
                  <a:pt x="1328" y="270"/>
                  <a:pt x="1328" y="270"/>
                </a:cubicBezTo>
                <a:cubicBezTo>
                  <a:pt x="1330" y="271"/>
                  <a:pt x="1330" y="271"/>
                  <a:pt x="1330" y="271"/>
                </a:cubicBezTo>
                <a:cubicBezTo>
                  <a:pt x="1331" y="271"/>
                  <a:pt x="1331" y="271"/>
                  <a:pt x="1331" y="271"/>
                </a:cubicBezTo>
                <a:cubicBezTo>
                  <a:pt x="1333" y="273"/>
                  <a:pt x="1333" y="273"/>
                  <a:pt x="1333" y="273"/>
                </a:cubicBezTo>
                <a:cubicBezTo>
                  <a:pt x="1334" y="273"/>
                  <a:pt x="1334" y="273"/>
                  <a:pt x="1334" y="273"/>
                </a:cubicBezTo>
                <a:cubicBezTo>
                  <a:pt x="1337" y="275"/>
                  <a:pt x="1337" y="275"/>
                  <a:pt x="1337" y="275"/>
                </a:cubicBezTo>
                <a:cubicBezTo>
                  <a:pt x="1337" y="276"/>
                  <a:pt x="1337" y="276"/>
                  <a:pt x="1337" y="276"/>
                </a:cubicBezTo>
                <a:cubicBezTo>
                  <a:pt x="1338" y="276"/>
                  <a:pt x="1338" y="276"/>
                  <a:pt x="1338" y="276"/>
                </a:cubicBezTo>
                <a:cubicBezTo>
                  <a:pt x="1339" y="276"/>
                  <a:pt x="1339" y="276"/>
                  <a:pt x="1339" y="276"/>
                </a:cubicBezTo>
                <a:cubicBezTo>
                  <a:pt x="1341" y="277"/>
                  <a:pt x="1341" y="277"/>
                  <a:pt x="1341" y="277"/>
                </a:cubicBezTo>
                <a:cubicBezTo>
                  <a:pt x="1341" y="279"/>
                  <a:pt x="1341" y="279"/>
                  <a:pt x="1341" y="279"/>
                </a:cubicBezTo>
                <a:cubicBezTo>
                  <a:pt x="1342" y="279"/>
                  <a:pt x="1342" y="279"/>
                  <a:pt x="1342" y="279"/>
                </a:cubicBezTo>
                <a:cubicBezTo>
                  <a:pt x="1343" y="281"/>
                  <a:pt x="1343" y="281"/>
                  <a:pt x="1343" y="281"/>
                </a:cubicBezTo>
                <a:cubicBezTo>
                  <a:pt x="1344" y="281"/>
                  <a:pt x="1344" y="281"/>
                  <a:pt x="1344" y="281"/>
                </a:cubicBezTo>
                <a:cubicBezTo>
                  <a:pt x="1344" y="283"/>
                  <a:pt x="1344" y="283"/>
                  <a:pt x="1344" y="283"/>
                </a:cubicBezTo>
                <a:cubicBezTo>
                  <a:pt x="1344" y="284"/>
                  <a:pt x="1344" y="284"/>
                  <a:pt x="1344" y="284"/>
                </a:cubicBezTo>
                <a:cubicBezTo>
                  <a:pt x="1344" y="286"/>
                  <a:pt x="1344" y="286"/>
                  <a:pt x="1344" y="286"/>
                </a:cubicBezTo>
                <a:cubicBezTo>
                  <a:pt x="1343" y="287"/>
                  <a:pt x="1343" y="287"/>
                  <a:pt x="1343" y="287"/>
                </a:cubicBezTo>
                <a:cubicBezTo>
                  <a:pt x="1343" y="288"/>
                  <a:pt x="1343" y="288"/>
                  <a:pt x="1343" y="288"/>
                </a:cubicBezTo>
                <a:cubicBezTo>
                  <a:pt x="1342" y="290"/>
                  <a:pt x="1342" y="290"/>
                  <a:pt x="1342" y="290"/>
                </a:cubicBezTo>
                <a:cubicBezTo>
                  <a:pt x="1339" y="294"/>
                  <a:pt x="1339" y="294"/>
                  <a:pt x="1339" y="294"/>
                </a:cubicBezTo>
                <a:cubicBezTo>
                  <a:pt x="1338" y="295"/>
                  <a:pt x="1338" y="295"/>
                  <a:pt x="1338" y="295"/>
                </a:cubicBezTo>
                <a:cubicBezTo>
                  <a:pt x="1335" y="295"/>
                  <a:pt x="1335" y="295"/>
                  <a:pt x="1335" y="295"/>
                </a:cubicBezTo>
                <a:cubicBezTo>
                  <a:pt x="1335" y="296"/>
                  <a:pt x="1335" y="296"/>
                  <a:pt x="1335" y="296"/>
                </a:cubicBezTo>
                <a:cubicBezTo>
                  <a:pt x="1333" y="296"/>
                  <a:pt x="1333" y="296"/>
                  <a:pt x="1333" y="296"/>
                </a:cubicBezTo>
                <a:cubicBezTo>
                  <a:pt x="1332" y="296"/>
                  <a:pt x="1332" y="296"/>
                  <a:pt x="1332" y="296"/>
                </a:cubicBezTo>
                <a:cubicBezTo>
                  <a:pt x="1330" y="297"/>
                  <a:pt x="1330" y="297"/>
                  <a:pt x="1330" y="297"/>
                </a:cubicBezTo>
                <a:cubicBezTo>
                  <a:pt x="1326" y="296"/>
                  <a:pt x="1326" y="296"/>
                  <a:pt x="1326" y="296"/>
                </a:cubicBezTo>
                <a:cubicBezTo>
                  <a:pt x="1324" y="296"/>
                  <a:pt x="1324" y="296"/>
                  <a:pt x="1324" y="296"/>
                </a:cubicBezTo>
                <a:cubicBezTo>
                  <a:pt x="1322" y="295"/>
                  <a:pt x="1322" y="295"/>
                  <a:pt x="1322" y="295"/>
                </a:cubicBezTo>
                <a:cubicBezTo>
                  <a:pt x="1321" y="295"/>
                  <a:pt x="1321" y="295"/>
                  <a:pt x="1321" y="295"/>
                </a:cubicBezTo>
                <a:cubicBezTo>
                  <a:pt x="1320" y="295"/>
                  <a:pt x="1320" y="295"/>
                  <a:pt x="1320" y="295"/>
                </a:cubicBezTo>
                <a:cubicBezTo>
                  <a:pt x="1319" y="295"/>
                  <a:pt x="1319" y="295"/>
                  <a:pt x="1319" y="295"/>
                </a:cubicBezTo>
                <a:cubicBezTo>
                  <a:pt x="1318" y="294"/>
                  <a:pt x="1318" y="294"/>
                  <a:pt x="1318" y="294"/>
                </a:cubicBezTo>
                <a:cubicBezTo>
                  <a:pt x="1317" y="294"/>
                  <a:pt x="1317" y="294"/>
                  <a:pt x="1317" y="294"/>
                </a:cubicBezTo>
                <a:cubicBezTo>
                  <a:pt x="1316" y="295"/>
                  <a:pt x="1316" y="295"/>
                  <a:pt x="1316" y="295"/>
                </a:cubicBezTo>
                <a:cubicBezTo>
                  <a:pt x="1315" y="293"/>
                  <a:pt x="1315" y="293"/>
                  <a:pt x="1315" y="293"/>
                </a:cubicBezTo>
                <a:cubicBezTo>
                  <a:pt x="1315" y="292"/>
                  <a:pt x="1315" y="292"/>
                  <a:pt x="1315" y="292"/>
                </a:cubicBezTo>
                <a:cubicBezTo>
                  <a:pt x="1314" y="293"/>
                  <a:pt x="1314" y="293"/>
                  <a:pt x="1314" y="293"/>
                </a:cubicBezTo>
                <a:cubicBezTo>
                  <a:pt x="1313" y="293"/>
                  <a:pt x="1313" y="293"/>
                  <a:pt x="1313" y="293"/>
                </a:cubicBezTo>
                <a:cubicBezTo>
                  <a:pt x="1313" y="292"/>
                  <a:pt x="1313" y="292"/>
                  <a:pt x="1313" y="292"/>
                </a:cubicBezTo>
                <a:cubicBezTo>
                  <a:pt x="1311" y="292"/>
                  <a:pt x="1311" y="292"/>
                  <a:pt x="1311" y="292"/>
                </a:cubicBezTo>
                <a:cubicBezTo>
                  <a:pt x="1311" y="293"/>
                  <a:pt x="1311" y="293"/>
                  <a:pt x="1311" y="293"/>
                </a:cubicBezTo>
                <a:cubicBezTo>
                  <a:pt x="1309" y="293"/>
                  <a:pt x="1309" y="293"/>
                  <a:pt x="1309" y="293"/>
                </a:cubicBezTo>
                <a:cubicBezTo>
                  <a:pt x="1309" y="292"/>
                  <a:pt x="1309" y="292"/>
                  <a:pt x="1309" y="292"/>
                </a:cubicBezTo>
                <a:cubicBezTo>
                  <a:pt x="1310" y="291"/>
                  <a:pt x="1310" y="291"/>
                  <a:pt x="1310" y="291"/>
                </a:cubicBezTo>
                <a:cubicBezTo>
                  <a:pt x="1309" y="290"/>
                  <a:pt x="1309" y="290"/>
                  <a:pt x="1309" y="290"/>
                </a:cubicBezTo>
                <a:cubicBezTo>
                  <a:pt x="1309" y="291"/>
                  <a:pt x="1309" y="291"/>
                  <a:pt x="1309" y="291"/>
                </a:cubicBezTo>
                <a:cubicBezTo>
                  <a:pt x="1306" y="291"/>
                  <a:pt x="1306" y="291"/>
                  <a:pt x="1306" y="291"/>
                </a:cubicBezTo>
                <a:cubicBezTo>
                  <a:pt x="1305" y="290"/>
                  <a:pt x="1305" y="290"/>
                  <a:pt x="1305" y="290"/>
                </a:cubicBezTo>
                <a:cubicBezTo>
                  <a:pt x="1304" y="290"/>
                  <a:pt x="1304" y="290"/>
                  <a:pt x="1304" y="290"/>
                </a:cubicBezTo>
                <a:cubicBezTo>
                  <a:pt x="1301" y="288"/>
                  <a:pt x="1301" y="288"/>
                  <a:pt x="1301" y="288"/>
                </a:cubicBezTo>
                <a:cubicBezTo>
                  <a:pt x="1301" y="287"/>
                  <a:pt x="1301" y="287"/>
                  <a:pt x="1301" y="287"/>
                </a:cubicBezTo>
                <a:cubicBezTo>
                  <a:pt x="1300" y="287"/>
                  <a:pt x="1300" y="287"/>
                  <a:pt x="1300" y="287"/>
                </a:cubicBezTo>
                <a:cubicBezTo>
                  <a:pt x="1299" y="286"/>
                  <a:pt x="1299" y="286"/>
                  <a:pt x="1299" y="286"/>
                </a:cubicBezTo>
                <a:cubicBezTo>
                  <a:pt x="1298" y="286"/>
                  <a:pt x="1298" y="286"/>
                  <a:pt x="1298" y="286"/>
                </a:cubicBezTo>
                <a:cubicBezTo>
                  <a:pt x="1298" y="287"/>
                  <a:pt x="1298" y="287"/>
                  <a:pt x="1298" y="287"/>
                </a:cubicBezTo>
                <a:cubicBezTo>
                  <a:pt x="1299" y="288"/>
                  <a:pt x="1299" y="288"/>
                  <a:pt x="1299" y="288"/>
                </a:cubicBezTo>
                <a:cubicBezTo>
                  <a:pt x="1299" y="289"/>
                  <a:pt x="1299" y="289"/>
                  <a:pt x="1299" y="289"/>
                </a:cubicBezTo>
                <a:cubicBezTo>
                  <a:pt x="1301" y="290"/>
                  <a:pt x="1301" y="290"/>
                  <a:pt x="1301" y="290"/>
                </a:cubicBezTo>
                <a:cubicBezTo>
                  <a:pt x="1301" y="291"/>
                  <a:pt x="1301" y="291"/>
                  <a:pt x="1301" y="291"/>
                </a:cubicBezTo>
                <a:cubicBezTo>
                  <a:pt x="1303" y="292"/>
                  <a:pt x="1303" y="292"/>
                  <a:pt x="1303" y="292"/>
                </a:cubicBezTo>
                <a:cubicBezTo>
                  <a:pt x="1302" y="293"/>
                  <a:pt x="1302" y="293"/>
                  <a:pt x="1302" y="293"/>
                </a:cubicBezTo>
                <a:cubicBezTo>
                  <a:pt x="1302" y="294"/>
                  <a:pt x="1302" y="294"/>
                  <a:pt x="1302" y="294"/>
                </a:cubicBezTo>
                <a:cubicBezTo>
                  <a:pt x="1304" y="293"/>
                  <a:pt x="1304" y="293"/>
                  <a:pt x="1304" y="293"/>
                </a:cubicBezTo>
                <a:cubicBezTo>
                  <a:pt x="1305" y="293"/>
                  <a:pt x="1305" y="293"/>
                  <a:pt x="1305" y="293"/>
                </a:cubicBezTo>
                <a:cubicBezTo>
                  <a:pt x="1306" y="293"/>
                  <a:pt x="1306" y="293"/>
                  <a:pt x="1306" y="293"/>
                </a:cubicBezTo>
                <a:cubicBezTo>
                  <a:pt x="1305" y="294"/>
                  <a:pt x="1305" y="294"/>
                  <a:pt x="1305" y="294"/>
                </a:cubicBezTo>
                <a:cubicBezTo>
                  <a:pt x="1306" y="294"/>
                  <a:pt x="1306" y="294"/>
                  <a:pt x="1306" y="294"/>
                </a:cubicBezTo>
                <a:cubicBezTo>
                  <a:pt x="1306" y="295"/>
                  <a:pt x="1306" y="295"/>
                  <a:pt x="1306" y="295"/>
                </a:cubicBezTo>
                <a:cubicBezTo>
                  <a:pt x="1305" y="295"/>
                  <a:pt x="1305" y="295"/>
                  <a:pt x="1305" y="295"/>
                </a:cubicBezTo>
                <a:cubicBezTo>
                  <a:pt x="1304" y="296"/>
                  <a:pt x="1304" y="296"/>
                  <a:pt x="1304" y="296"/>
                </a:cubicBezTo>
                <a:cubicBezTo>
                  <a:pt x="1306" y="296"/>
                  <a:pt x="1306" y="296"/>
                  <a:pt x="1306" y="296"/>
                </a:cubicBezTo>
                <a:cubicBezTo>
                  <a:pt x="1307" y="296"/>
                  <a:pt x="1307" y="296"/>
                  <a:pt x="1307" y="296"/>
                </a:cubicBezTo>
                <a:cubicBezTo>
                  <a:pt x="1308" y="297"/>
                  <a:pt x="1308" y="297"/>
                  <a:pt x="1308" y="297"/>
                </a:cubicBezTo>
                <a:cubicBezTo>
                  <a:pt x="1308" y="296"/>
                  <a:pt x="1308" y="296"/>
                  <a:pt x="1308" y="296"/>
                </a:cubicBezTo>
                <a:cubicBezTo>
                  <a:pt x="1311" y="297"/>
                  <a:pt x="1311" y="297"/>
                  <a:pt x="1311" y="297"/>
                </a:cubicBezTo>
                <a:cubicBezTo>
                  <a:pt x="1313" y="299"/>
                  <a:pt x="1313" y="299"/>
                  <a:pt x="1313" y="299"/>
                </a:cubicBezTo>
                <a:cubicBezTo>
                  <a:pt x="1313" y="300"/>
                  <a:pt x="1313" y="300"/>
                  <a:pt x="1313" y="300"/>
                </a:cubicBezTo>
                <a:cubicBezTo>
                  <a:pt x="1313" y="301"/>
                  <a:pt x="1313" y="301"/>
                  <a:pt x="1313" y="301"/>
                </a:cubicBezTo>
                <a:cubicBezTo>
                  <a:pt x="1313" y="302"/>
                  <a:pt x="1313" y="302"/>
                  <a:pt x="1313" y="302"/>
                </a:cubicBezTo>
                <a:cubicBezTo>
                  <a:pt x="1313" y="304"/>
                  <a:pt x="1313" y="304"/>
                  <a:pt x="1313" y="304"/>
                </a:cubicBezTo>
                <a:cubicBezTo>
                  <a:pt x="1312" y="305"/>
                  <a:pt x="1312" y="305"/>
                  <a:pt x="1312" y="305"/>
                </a:cubicBezTo>
                <a:cubicBezTo>
                  <a:pt x="1312" y="306"/>
                  <a:pt x="1312" y="306"/>
                  <a:pt x="1312" y="306"/>
                </a:cubicBezTo>
                <a:cubicBezTo>
                  <a:pt x="1313" y="306"/>
                  <a:pt x="1313" y="306"/>
                  <a:pt x="1313" y="306"/>
                </a:cubicBezTo>
                <a:cubicBezTo>
                  <a:pt x="1313" y="307"/>
                  <a:pt x="1313" y="307"/>
                  <a:pt x="1313" y="307"/>
                </a:cubicBezTo>
                <a:cubicBezTo>
                  <a:pt x="1315" y="309"/>
                  <a:pt x="1315" y="309"/>
                  <a:pt x="1315" y="309"/>
                </a:cubicBezTo>
                <a:cubicBezTo>
                  <a:pt x="1315" y="310"/>
                  <a:pt x="1315" y="310"/>
                  <a:pt x="1315" y="310"/>
                </a:cubicBezTo>
                <a:cubicBezTo>
                  <a:pt x="1316" y="311"/>
                  <a:pt x="1316" y="311"/>
                  <a:pt x="1316" y="311"/>
                </a:cubicBezTo>
                <a:cubicBezTo>
                  <a:pt x="1316" y="312"/>
                  <a:pt x="1316" y="312"/>
                  <a:pt x="1316" y="312"/>
                </a:cubicBezTo>
                <a:cubicBezTo>
                  <a:pt x="1316" y="314"/>
                  <a:pt x="1316" y="314"/>
                  <a:pt x="1316" y="314"/>
                </a:cubicBezTo>
                <a:cubicBezTo>
                  <a:pt x="1316" y="315"/>
                  <a:pt x="1316" y="315"/>
                  <a:pt x="1316" y="315"/>
                </a:cubicBezTo>
                <a:cubicBezTo>
                  <a:pt x="1317" y="316"/>
                  <a:pt x="1317" y="316"/>
                  <a:pt x="1317" y="316"/>
                </a:cubicBezTo>
                <a:cubicBezTo>
                  <a:pt x="1319" y="317"/>
                  <a:pt x="1319" y="317"/>
                  <a:pt x="1319" y="317"/>
                </a:cubicBezTo>
                <a:cubicBezTo>
                  <a:pt x="1320" y="316"/>
                  <a:pt x="1320" y="316"/>
                  <a:pt x="1320" y="316"/>
                </a:cubicBezTo>
                <a:cubicBezTo>
                  <a:pt x="1321" y="316"/>
                  <a:pt x="1321" y="316"/>
                  <a:pt x="1321" y="316"/>
                </a:cubicBezTo>
                <a:cubicBezTo>
                  <a:pt x="1322" y="318"/>
                  <a:pt x="1322" y="318"/>
                  <a:pt x="1322" y="318"/>
                </a:cubicBezTo>
                <a:cubicBezTo>
                  <a:pt x="1323" y="318"/>
                  <a:pt x="1323" y="318"/>
                  <a:pt x="1323" y="318"/>
                </a:cubicBezTo>
                <a:cubicBezTo>
                  <a:pt x="1323" y="320"/>
                  <a:pt x="1323" y="320"/>
                  <a:pt x="1323" y="320"/>
                </a:cubicBezTo>
                <a:cubicBezTo>
                  <a:pt x="1324" y="320"/>
                  <a:pt x="1324" y="320"/>
                  <a:pt x="1324" y="320"/>
                </a:cubicBezTo>
                <a:cubicBezTo>
                  <a:pt x="1326" y="320"/>
                  <a:pt x="1326" y="320"/>
                  <a:pt x="1326" y="320"/>
                </a:cubicBezTo>
                <a:cubicBezTo>
                  <a:pt x="1326" y="321"/>
                  <a:pt x="1326" y="321"/>
                  <a:pt x="1326" y="321"/>
                </a:cubicBezTo>
                <a:cubicBezTo>
                  <a:pt x="1328" y="321"/>
                  <a:pt x="1328" y="321"/>
                  <a:pt x="1328" y="321"/>
                </a:cubicBezTo>
                <a:cubicBezTo>
                  <a:pt x="1329" y="322"/>
                  <a:pt x="1329" y="322"/>
                  <a:pt x="1329" y="322"/>
                </a:cubicBezTo>
                <a:cubicBezTo>
                  <a:pt x="1330" y="322"/>
                  <a:pt x="1330" y="322"/>
                  <a:pt x="1330" y="322"/>
                </a:cubicBezTo>
                <a:cubicBezTo>
                  <a:pt x="1331" y="321"/>
                  <a:pt x="1331" y="321"/>
                  <a:pt x="1331" y="321"/>
                </a:cubicBezTo>
                <a:cubicBezTo>
                  <a:pt x="1332" y="320"/>
                  <a:pt x="1332" y="320"/>
                  <a:pt x="1332" y="320"/>
                </a:cubicBezTo>
                <a:cubicBezTo>
                  <a:pt x="1333" y="320"/>
                  <a:pt x="1333" y="320"/>
                  <a:pt x="1333" y="320"/>
                </a:cubicBezTo>
                <a:cubicBezTo>
                  <a:pt x="1333" y="318"/>
                  <a:pt x="1333" y="318"/>
                  <a:pt x="1333" y="318"/>
                </a:cubicBezTo>
                <a:cubicBezTo>
                  <a:pt x="1332" y="317"/>
                  <a:pt x="1332" y="317"/>
                  <a:pt x="1332" y="317"/>
                </a:cubicBezTo>
                <a:cubicBezTo>
                  <a:pt x="1333" y="317"/>
                  <a:pt x="1333" y="317"/>
                  <a:pt x="1333" y="317"/>
                </a:cubicBezTo>
                <a:cubicBezTo>
                  <a:pt x="1333" y="316"/>
                  <a:pt x="1333" y="316"/>
                  <a:pt x="1333" y="316"/>
                </a:cubicBezTo>
                <a:cubicBezTo>
                  <a:pt x="1331" y="316"/>
                  <a:pt x="1331" y="316"/>
                  <a:pt x="1331" y="316"/>
                </a:cubicBezTo>
                <a:cubicBezTo>
                  <a:pt x="1331" y="315"/>
                  <a:pt x="1331" y="315"/>
                  <a:pt x="1331" y="315"/>
                </a:cubicBezTo>
                <a:cubicBezTo>
                  <a:pt x="1330" y="315"/>
                  <a:pt x="1330" y="315"/>
                  <a:pt x="1330" y="315"/>
                </a:cubicBezTo>
                <a:cubicBezTo>
                  <a:pt x="1329" y="315"/>
                  <a:pt x="1329" y="315"/>
                  <a:pt x="1329" y="315"/>
                </a:cubicBezTo>
                <a:cubicBezTo>
                  <a:pt x="1328" y="316"/>
                  <a:pt x="1328" y="316"/>
                  <a:pt x="1328" y="316"/>
                </a:cubicBezTo>
                <a:cubicBezTo>
                  <a:pt x="1327" y="315"/>
                  <a:pt x="1327" y="315"/>
                  <a:pt x="1327" y="315"/>
                </a:cubicBezTo>
                <a:cubicBezTo>
                  <a:pt x="1326" y="314"/>
                  <a:pt x="1326" y="314"/>
                  <a:pt x="1326" y="314"/>
                </a:cubicBezTo>
                <a:cubicBezTo>
                  <a:pt x="1324" y="313"/>
                  <a:pt x="1324" y="313"/>
                  <a:pt x="1324" y="313"/>
                </a:cubicBezTo>
                <a:cubicBezTo>
                  <a:pt x="1324" y="312"/>
                  <a:pt x="1324" y="312"/>
                  <a:pt x="1324" y="312"/>
                </a:cubicBezTo>
                <a:cubicBezTo>
                  <a:pt x="1323" y="310"/>
                  <a:pt x="1323" y="310"/>
                  <a:pt x="1323" y="310"/>
                </a:cubicBezTo>
                <a:cubicBezTo>
                  <a:pt x="1324" y="310"/>
                  <a:pt x="1324" y="310"/>
                  <a:pt x="1324" y="310"/>
                </a:cubicBezTo>
                <a:cubicBezTo>
                  <a:pt x="1325" y="309"/>
                  <a:pt x="1325" y="309"/>
                  <a:pt x="1325" y="309"/>
                </a:cubicBezTo>
                <a:cubicBezTo>
                  <a:pt x="1324" y="308"/>
                  <a:pt x="1324" y="308"/>
                  <a:pt x="1324" y="308"/>
                </a:cubicBezTo>
                <a:cubicBezTo>
                  <a:pt x="1325" y="308"/>
                  <a:pt x="1325" y="308"/>
                  <a:pt x="1325" y="308"/>
                </a:cubicBezTo>
                <a:cubicBezTo>
                  <a:pt x="1324" y="307"/>
                  <a:pt x="1324" y="307"/>
                  <a:pt x="1324" y="307"/>
                </a:cubicBezTo>
                <a:cubicBezTo>
                  <a:pt x="1324" y="306"/>
                  <a:pt x="1324" y="306"/>
                  <a:pt x="1324" y="306"/>
                </a:cubicBezTo>
                <a:cubicBezTo>
                  <a:pt x="1326" y="306"/>
                  <a:pt x="1326" y="306"/>
                  <a:pt x="1326" y="306"/>
                </a:cubicBezTo>
                <a:cubicBezTo>
                  <a:pt x="1327" y="307"/>
                  <a:pt x="1327" y="307"/>
                  <a:pt x="1327" y="307"/>
                </a:cubicBezTo>
                <a:cubicBezTo>
                  <a:pt x="1329" y="307"/>
                  <a:pt x="1329" y="307"/>
                  <a:pt x="1329" y="307"/>
                </a:cubicBezTo>
                <a:cubicBezTo>
                  <a:pt x="1330" y="309"/>
                  <a:pt x="1330" y="309"/>
                  <a:pt x="1330" y="309"/>
                </a:cubicBezTo>
                <a:cubicBezTo>
                  <a:pt x="1331" y="310"/>
                  <a:pt x="1331" y="310"/>
                  <a:pt x="1331" y="310"/>
                </a:cubicBezTo>
                <a:cubicBezTo>
                  <a:pt x="1333" y="310"/>
                  <a:pt x="1333" y="310"/>
                  <a:pt x="1333" y="310"/>
                </a:cubicBezTo>
                <a:cubicBezTo>
                  <a:pt x="1334" y="311"/>
                  <a:pt x="1334" y="311"/>
                  <a:pt x="1334" y="311"/>
                </a:cubicBezTo>
                <a:cubicBezTo>
                  <a:pt x="1335" y="311"/>
                  <a:pt x="1335" y="311"/>
                  <a:pt x="1335" y="311"/>
                </a:cubicBezTo>
                <a:cubicBezTo>
                  <a:pt x="1339" y="313"/>
                  <a:pt x="1339" y="313"/>
                  <a:pt x="1339" y="313"/>
                </a:cubicBezTo>
                <a:cubicBezTo>
                  <a:pt x="1341" y="314"/>
                  <a:pt x="1341" y="314"/>
                  <a:pt x="1341" y="314"/>
                </a:cubicBezTo>
                <a:cubicBezTo>
                  <a:pt x="1341" y="313"/>
                  <a:pt x="1341" y="313"/>
                  <a:pt x="1341" y="313"/>
                </a:cubicBezTo>
                <a:cubicBezTo>
                  <a:pt x="1342" y="312"/>
                  <a:pt x="1342" y="312"/>
                  <a:pt x="1342" y="312"/>
                </a:cubicBezTo>
                <a:cubicBezTo>
                  <a:pt x="1342" y="311"/>
                  <a:pt x="1342" y="311"/>
                  <a:pt x="1342" y="311"/>
                </a:cubicBezTo>
                <a:cubicBezTo>
                  <a:pt x="1343" y="311"/>
                  <a:pt x="1343" y="311"/>
                  <a:pt x="1343" y="311"/>
                </a:cubicBezTo>
                <a:cubicBezTo>
                  <a:pt x="1344" y="310"/>
                  <a:pt x="1344" y="310"/>
                  <a:pt x="1344" y="310"/>
                </a:cubicBezTo>
                <a:cubicBezTo>
                  <a:pt x="1343" y="307"/>
                  <a:pt x="1343" y="307"/>
                  <a:pt x="1343" y="307"/>
                </a:cubicBezTo>
                <a:cubicBezTo>
                  <a:pt x="1340" y="304"/>
                  <a:pt x="1340" y="304"/>
                  <a:pt x="1340" y="304"/>
                </a:cubicBezTo>
                <a:cubicBezTo>
                  <a:pt x="1339" y="303"/>
                  <a:pt x="1339" y="303"/>
                  <a:pt x="1339" y="303"/>
                </a:cubicBezTo>
                <a:cubicBezTo>
                  <a:pt x="1339" y="301"/>
                  <a:pt x="1339" y="301"/>
                  <a:pt x="1339" y="301"/>
                </a:cubicBezTo>
                <a:cubicBezTo>
                  <a:pt x="1341" y="300"/>
                  <a:pt x="1341" y="300"/>
                  <a:pt x="1341" y="300"/>
                </a:cubicBezTo>
                <a:cubicBezTo>
                  <a:pt x="1342" y="298"/>
                  <a:pt x="1342" y="298"/>
                  <a:pt x="1342" y="298"/>
                </a:cubicBezTo>
                <a:cubicBezTo>
                  <a:pt x="1343" y="297"/>
                  <a:pt x="1343" y="297"/>
                  <a:pt x="1343" y="297"/>
                </a:cubicBezTo>
                <a:cubicBezTo>
                  <a:pt x="1344" y="296"/>
                  <a:pt x="1344" y="296"/>
                  <a:pt x="1344" y="296"/>
                </a:cubicBezTo>
                <a:cubicBezTo>
                  <a:pt x="1345" y="295"/>
                  <a:pt x="1345" y="295"/>
                  <a:pt x="1345" y="295"/>
                </a:cubicBezTo>
                <a:cubicBezTo>
                  <a:pt x="1347" y="294"/>
                  <a:pt x="1347" y="294"/>
                  <a:pt x="1347" y="294"/>
                </a:cubicBezTo>
                <a:cubicBezTo>
                  <a:pt x="1349" y="291"/>
                  <a:pt x="1349" y="291"/>
                  <a:pt x="1349" y="291"/>
                </a:cubicBezTo>
                <a:cubicBezTo>
                  <a:pt x="1350" y="290"/>
                  <a:pt x="1350" y="290"/>
                  <a:pt x="1350" y="290"/>
                </a:cubicBezTo>
                <a:cubicBezTo>
                  <a:pt x="1351" y="290"/>
                  <a:pt x="1351" y="290"/>
                  <a:pt x="1351" y="290"/>
                </a:cubicBezTo>
                <a:cubicBezTo>
                  <a:pt x="1352" y="291"/>
                  <a:pt x="1352" y="291"/>
                  <a:pt x="1352" y="291"/>
                </a:cubicBezTo>
                <a:cubicBezTo>
                  <a:pt x="1354" y="291"/>
                  <a:pt x="1354" y="291"/>
                  <a:pt x="1354" y="291"/>
                </a:cubicBezTo>
                <a:cubicBezTo>
                  <a:pt x="1356" y="291"/>
                  <a:pt x="1356" y="291"/>
                  <a:pt x="1356" y="291"/>
                </a:cubicBezTo>
                <a:cubicBezTo>
                  <a:pt x="1357" y="292"/>
                  <a:pt x="1357" y="292"/>
                  <a:pt x="1357" y="292"/>
                </a:cubicBezTo>
                <a:cubicBezTo>
                  <a:pt x="1357" y="293"/>
                  <a:pt x="1357" y="293"/>
                  <a:pt x="1357" y="293"/>
                </a:cubicBezTo>
                <a:cubicBezTo>
                  <a:pt x="1358" y="292"/>
                  <a:pt x="1358" y="292"/>
                  <a:pt x="1358" y="292"/>
                </a:cubicBezTo>
                <a:cubicBezTo>
                  <a:pt x="1360" y="293"/>
                  <a:pt x="1360" y="293"/>
                  <a:pt x="1360" y="293"/>
                </a:cubicBezTo>
                <a:cubicBezTo>
                  <a:pt x="1360" y="295"/>
                  <a:pt x="1360" y="295"/>
                  <a:pt x="1360" y="295"/>
                </a:cubicBezTo>
                <a:cubicBezTo>
                  <a:pt x="1361" y="295"/>
                  <a:pt x="1361" y="295"/>
                  <a:pt x="1361" y="295"/>
                </a:cubicBezTo>
                <a:cubicBezTo>
                  <a:pt x="1361" y="293"/>
                  <a:pt x="1361" y="293"/>
                  <a:pt x="1361" y="293"/>
                </a:cubicBezTo>
                <a:cubicBezTo>
                  <a:pt x="1360" y="292"/>
                  <a:pt x="1360" y="292"/>
                  <a:pt x="1360" y="292"/>
                </a:cubicBezTo>
                <a:cubicBezTo>
                  <a:pt x="1361" y="291"/>
                  <a:pt x="1361" y="291"/>
                  <a:pt x="1361" y="291"/>
                </a:cubicBezTo>
                <a:cubicBezTo>
                  <a:pt x="1361" y="288"/>
                  <a:pt x="1361" y="288"/>
                  <a:pt x="1361" y="288"/>
                </a:cubicBezTo>
                <a:cubicBezTo>
                  <a:pt x="1361" y="287"/>
                  <a:pt x="1361" y="287"/>
                  <a:pt x="1361" y="287"/>
                </a:cubicBezTo>
                <a:cubicBezTo>
                  <a:pt x="1360" y="287"/>
                  <a:pt x="1360" y="287"/>
                  <a:pt x="1360" y="287"/>
                </a:cubicBezTo>
                <a:cubicBezTo>
                  <a:pt x="1360" y="286"/>
                  <a:pt x="1360" y="286"/>
                  <a:pt x="1360" y="286"/>
                </a:cubicBezTo>
                <a:cubicBezTo>
                  <a:pt x="1361" y="285"/>
                  <a:pt x="1361" y="285"/>
                  <a:pt x="1361" y="285"/>
                </a:cubicBezTo>
                <a:cubicBezTo>
                  <a:pt x="1360" y="284"/>
                  <a:pt x="1360" y="284"/>
                  <a:pt x="1360" y="284"/>
                </a:cubicBezTo>
                <a:cubicBezTo>
                  <a:pt x="1361" y="284"/>
                  <a:pt x="1361" y="284"/>
                  <a:pt x="1361" y="284"/>
                </a:cubicBezTo>
                <a:cubicBezTo>
                  <a:pt x="1360" y="283"/>
                  <a:pt x="1360" y="283"/>
                  <a:pt x="1360" y="283"/>
                </a:cubicBezTo>
                <a:cubicBezTo>
                  <a:pt x="1358" y="282"/>
                  <a:pt x="1358" y="282"/>
                  <a:pt x="1358" y="282"/>
                </a:cubicBezTo>
                <a:cubicBezTo>
                  <a:pt x="1356" y="282"/>
                  <a:pt x="1356" y="282"/>
                  <a:pt x="1356" y="282"/>
                </a:cubicBezTo>
                <a:cubicBezTo>
                  <a:pt x="1356" y="280"/>
                  <a:pt x="1356" y="280"/>
                  <a:pt x="1356" y="280"/>
                </a:cubicBezTo>
                <a:cubicBezTo>
                  <a:pt x="1356" y="279"/>
                  <a:pt x="1356" y="279"/>
                  <a:pt x="1356" y="279"/>
                </a:cubicBezTo>
                <a:cubicBezTo>
                  <a:pt x="1356" y="276"/>
                  <a:pt x="1356" y="276"/>
                  <a:pt x="1356" y="276"/>
                </a:cubicBezTo>
                <a:cubicBezTo>
                  <a:pt x="1357" y="276"/>
                  <a:pt x="1357" y="276"/>
                  <a:pt x="1357" y="276"/>
                </a:cubicBezTo>
                <a:cubicBezTo>
                  <a:pt x="1357" y="275"/>
                  <a:pt x="1357" y="275"/>
                  <a:pt x="1357" y="275"/>
                </a:cubicBezTo>
                <a:cubicBezTo>
                  <a:pt x="1357" y="274"/>
                  <a:pt x="1357" y="274"/>
                  <a:pt x="1357" y="274"/>
                </a:cubicBezTo>
                <a:cubicBezTo>
                  <a:pt x="1357" y="273"/>
                  <a:pt x="1357" y="273"/>
                  <a:pt x="1357" y="273"/>
                </a:cubicBezTo>
                <a:cubicBezTo>
                  <a:pt x="1356" y="272"/>
                  <a:pt x="1356" y="272"/>
                  <a:pt x="1356" y="272"/>
                </a:cubicBezTo>
                <a:cubicBezTo>
                  <a:pt x="1356" y="271"/>
                  <a:pt x="1356" y="271"/>
                  <a:pt x="1356" y="271"/>
                </a:cubicBezTo>
                <a:cubicBezTo>
                  <a:pt x="1356" y="268"/>
                  <a:pt x="1356" y="268"/>
                  <a:pt x="1356" y="268"/>
                </a:cubicBezTo>
                <a:cubicBezTo>
                  <a:pt x="1354" y="267"/>
                  <a:pt x="1354" y="267"/>
                  <a:pt x="1354" y="267"/>
                </a:cubicBezTo>
                <a:cubicBezTo>
                  <a:pt x="1351" y="264"/>
                  <a:pt x="1351" y="264"/>
                  <a:pt x="1351" y="264"/>
                </a:cubicBezTo>
                <a:cubicBezTo>
                  <a:pt x="1352" y="264"/>
                  <a:pt x="1352" y="264"/>
                  <a:pt x="1352" y="264"/>
                </a:cubicBezTo>
                <a:cubicBezTo>
                  <a:pt x="1355" y="265"/>
                  <a:pt x="1355" y="265"/>
                  <a:pt x="1355" y="265"/>
                </a:cubicBezTo>
                <a:cubicBezTo>
                  <a:pt x="1356" y="265"/>
                  <a:pt x="1356" y="265"/>
                  <a:pt x="1356" y="265"/>
                </a:cubicBezTo>
                <a:cubicBezTo>
                  <a:pt x="1357" y="265"/>
                  <a:pt x="1357" y="265"/>
                  <a:pt x="1357" y="265"/>
                </a:cubicBezTo>
                <a:cubicBezTo>
                  <a:pt x="1359" y="265"/>
                  <a:pt x="1359" y="265"/>
                  <a:pt x="1359" y="265"/>
                </a:cubicBezTo>
                <a:cubicBezTo>
                  <a:pt x="1363" y="265"/>
                  <a:pt x="1363" y="265"/>
                  <a:pt x="1363" y="265"/>
                </a:cubicBezTo>
                <a:cubicBezTo>
                  <a:pt x="1364" y="266"/>
                  <a:pt x="1364" y="266"/>
                  <a:pt x="1364" y="266"/>
                </a:cubicBezTo>
                <a:cubicBezTo>
                  <a:pt x="1364" y="267"/>
                  <a:pt x="1364" y="267"/>
                  <a:pt x="1364" y="267"/>
                </a:cubicBezTo>
                <a:cubicBezTo>
                  <a:pt x="1366" y="269"/>
                  <a:pt x="1366" y="269"/>
                  <a:pt x="1366" y="269"/>
                </a:cubicBezTo>
                <a:cubicBezTo>
                  <a:pt x="1367" y="269"/>
                  <a:pt x="1367" y="269"/>
                  <a:pt x="1367" y="269"/>
                </a:cubicBezTo>
                <a:cubicBezTo>
                  <a:pt x="1367" y="270"/>
                  <a:pt x="1367" y="270"/>
                  <a:pt x="1367" y="270"/>
                </a:cubicBezTo>
                <a:cubicBezTo>
                  <a:pt x="1369" y="272"/>
                  <a:pt x="1369" y="272"/>
                  <a:pt x="1369" y="272"/>
                </a:cubicBezTo>
                <a:cubicBezTo>
                  <a:pt x="1369" y="273"/>
                  <a:pt x="1369" y="273"/>
                  <a:pt x="1369" y="273"/>
                </a:cubicBezTo>
                <a:cubicBezTo>
                  <a:pt x="1367" y="273"/>
                  <a:pt x="1367" y="273"/>
                  <a:pt x="1367" y="273"/>
                </a:cubicBezTo>
                <a:cubicBezTo>
                  <a:pt x="1366" y="274"/>
                  <a:pt x="1366" y="274"/>
                  <a:pt x="1366" y="274"/>
                </a:cubicBezTo>
                <a:cubicBezTo>
                  <a:pt x="1364" y="274"/>
                  <a:pt x="1364" y="274"/>
                  <a:pt x="1364" y="274"/>
                </a:cubicBezTo>
                <a:cubicBezTo>
                  <a:pt x="1363" y="275"/>
                  <a:pt x="1363" y="275"/>
                  <a:pt x="1363" y="275"/>
                </a:cubicBezTo>
                <a:cubicBezTo>
                  <a:pt x="1364" y="275"/>
                  <a:pt x="1364" y="275"/>
                  <a:pt x="1364" y="275"/>
                </a:cubicBezTo>
                <a:cubicBezTo>
                  <a:pt x="1363" y="276"/>
                  <a:pt x="1363" y="276"/>
                  <a:pt x="1363" y="276"/>
                </a:cubicBezTo>
                <a:cubicBezTo>
                  <a:pt x="1362" y="276"/>
                  <a:pt x="1362" y="276"/>
                  <a:pt x="1362" y="276"/>
                </a:cubicBezTo>
                <a:cubicBezTo>
                  <a:pt x="1362" y="277"/>
                  <a:pt x="1362" y="277"/>
                  <a:pt x="1362" y="277"/>
                </a:cubicBezTo>
                <a:cubicBezTo>
                  <a:pt x="1362" y="278"/>
                  <a:pt x="1362" y="278"/>
                  <a:pt x="1362" y="278"/>
                </a:cubicBezTo>
                <a:cubicBezTo>
                  <a:pt x="1363" y="279"/>
                  <a:pt x="1363" y="279"/>
                  <a:pt x="1363" y="279"/>
                </a:cubicBezTo>
                <a:cubicBezTo>
                  <a:pt x="1366" y="281"/>
                  <a:pt x="1366" y="281"/>
                  <a:pt x="1366" y="281"/>
                </a:cubicBezTo>
                <a:cubicBezTo>
                  <a:pt x="1368" y="284"/>
                  <a:pt x="1368" y="284"/>
                  <a:pt x="1368" y="284"/>
                </a:cubicBezTo>
                <a:cubicBezTo>
                  <a:pt x="1369" y="284"/>
                  <a:pt x="1369" y="284"/>
                  <a:pt x="1369" y="284"/>
                </a:cubicBezTo>
                <a:cubicBezTo>
                  <a:pt x="1371" y="283"/>
                  <a:pt x="1371" y="283"/>
                  <a:pt x="1371" y="283"/>
                </a:cubicBezTo>
                <a:cubicBezTo>
                  <a:pt x="1372" y="285"/>
                  <a:pt x="1372" y="285"/>
                  <a:pt x="1372" y="285"/>
                </a:cubicBezTo>
                <a:cubicBezTo>
                  <a:pt x="1372" y="284"/>
                  <a:pt x="1372" y="284"/>
                  <a:pt x="1372" y="284"/>
                </a:cubicBezTo>
                <a:cubicBezTo>
                  <a:pt x="1374" y="284"/>
                  <a:pt x="1374" y="284"/>
                  <a:pt x="1374" y="284"/>
                </a:cubicBezTo>
                <a:cubicBezTo>
                  <a:pt x="1374" y="283"/>
                  <a:pt x="1374" y="283"/>
                  <a:pt x="1374" y="283"/>
                </a:cubicBezTo>
                <a:cubicBezTo>
                  <a:pt x="1376" y="282"/>
                  <a:pt x="1376" y="282"/>
                  <a:pt x="1376" y="282"/>
                </a:cubicBezTo>
                <a:cubicBezTo>
                  <a:pt x="1377" y="281"/>
                  <a:pt x="1377" y="281"/>
                  <a:pt x="1377" y="281"/>
                </a:cubicBezTo>
                <a:cubicBezTo>
                  <a:pt x="1376" y="279"/>
                  <a:pt x="1376" y="279"/>
                  <a:pt x="1376" y="279"/>
                </a:cubicBezTo>
                <a:cubicBezTo>
                  <a:pt x="1377" y="277"/>
                  <a:pt x="1377" y="277"/>
                  <a:pt x="1377" y="277"/>
                </a:cubicBezTo>
                <a:cubicBezTo>
                  <a:pt x="1377" y="276"/>
                  <a:pt x="1377" y="276"/>
                  <a:pt x="1377" y="276"/>
                </a:cubicBezTo>
                <a:cubicBezTo>
                  <a:pt x="1376" y="275"/>
                  <a:pt x="1376" y="275"/>
                  <a:pt x="1376" y="275"/>
                </a:cubicBezTo>
                <a:cubicBezTo>
                  <a:pt x="1380" y="274"/>
                  <a:pt x="1380" y="274"/>
                  <a:pt x="1380" y="274"/>
                </a:cubicBezTo>
                <a:cubicBezTo>
                  <a:pt x="1382" y="274"/>
                  <a:pt x="1382" y="274"/>
                  <a:pt x="1382" y="274"/>
                </a:cubicBezTo>
                <a:cubicBezTo>
                  <a:pt x="1382" y="273"/>
                  <a:pt x="1382" y="273"/>
                  <a:pt x="1382" y="273"/>
                </a:cubicBezTo>
                <a:cubicBezTo>
                  <a:pt x="1380" y="272"/>
                  <a:pt x="1380" y="272"/>
                  <a:pt x="1380" y="272"/>
                </a:cubicBezTo>
                <a:cubicBezTo>
                  <a:pt x="1380" y="271"/>
                  <a:pt x="1380" y="271"/>
                  <a:pt x="1380" y="271"/>
                </a:cubicBezTo>
                <a:cubicBezTo>
                  <a:pt x="1381" y="271"/>
                  <a:pt x="1381" y="271"/>
                  <a:pt x="1381" y="271"/>
                </a:cubicBezTo>
                <a:cubicBezTo>
                  <a:pt x="1381" y="272"/>
                  <a:pt x="1381" y="272"/>
                  <a:pt x="1381" y="272"/>
                </a:cubicBezTo>
                <a:cubicBezTo>
                  <a:pt x="1383" y="271"/>
                  <a:pt x="1383" y="271"/>
                  <a:pt x="1383" y="271"/>
                </a:cubicBezTo>
                <a:cubicBezTo>
                  <a:pt x="1385" y="268"/>
                  <a:pt x="1385" y="268"/>
                  <a:pt x="1385" y="268"/>
                </a:cubicBezTo>
                <a:cubicBezTo>
                  <a:pt x="1386" y="268"/>
                  <a:pt x="1386" y="268"/>
                  <a:pt x="1386" y="268"/>
                </a:cubicBezTo>
                <a:cubicBezTo>
                  <a:pt x="1388" y="265"/>
                  <a:pt x="1388" y="265"/>
                  <a:pt x="1388" y="265"/>
                </a:cubicBezTo>
                <a:cubicBezTo>
                  <a:pt x="1388" y="264"/>
                  <a:pt x="1388" y="264"/>
                  <a:pt x="1388" y="264"/>
                </a:cubicBezTo>
                <a:cubicBezTo>
                  <a:pt x="1389" y="264"/>
                  <a:pt x="1389" y="264"/>
                  <a:pt x="1389" y="264"/>
                </a:cubicBezTo>
                <a:cubicBezTo>
                  <a:pt x="1390" y="264"/>
                  <a:pt x="1390" y="264"/>
                  <a:pt x="1390" y="264"/>
                </a:cubicBezTo>
                <a:cubicBezTo>
                  <a:pt x="1392" y="263"/>
                  <a:pt x="1392" y="263"/>
                  <a:pt x="1392" y="263"/>
                </a:cubicBezTo>
                <a:cubicBezTo>
                  <a:pt x="1395" y="262"/>
                  <a:pt x="1395" y="262"/>
                  <a:pt x="1395" y="262"/>
                </a:cubicBezTo>
                <a:cubicBezTo>
                  <a:pt x="1395" y="263"/>
                  <a:pt x="1395" y="263"/>
                  <a:pt x="1395" y="263"/>
                </a:cubicBezTo>
                <a:cubicBezTo>
                  <a:pt x="1396" y="264"/>
                  <a:pt x="1396" y="264"/>
                  <a:pt x="1396" y="264"/>
                </a:cubicBezTo>
                <a:cubicBezTo>
                  <a:pt x="1395" y="264"/>
                  <a:pt x="1395" y="264"/>
                  <a:pt x="1395" y="264"/>
                </a:cubicBezTo>
                <a:cubicBezTo>
                  <a:pt x="1396" y="265"/>
                  <a:pt x="1396" y="265"/>
                  <a:pt x="1396" y="265"/>
                </a:cubicBezTo>
                <a:cubicBezTo>
                  <a:pt x="1397" y="264"/>
                  <a:pt x="1397" y="264"/>
                  <a:pt x="1397" y="264"/>
                </a:cubicBezTo>
                <a:cubicBezTo>
                  <a:pt x="1397" y="263"/>
                  <a:pt x="1397" y="263"/>
                  <a:pt x="1397" y="263"/>
                </a:cubicBezTo>
                <a:cubicBezTo>
                  <a:pt x="1397" y="262"/>
                  <a:pt x="1397" y="262"/>
                  <a:pt x="1397" y="262"/>
                </a:cubicBezTo>
                <a:cubicBezTo>
                  <a:pt x="1396" y="261"/>
                  <a:pt x="1396" y="261"/>
                  <a:pt x="1396" y="261"/>
                </a:cubicBezTo>
                <a:cubicBezTo>
                  <a:pt x="1398" y="259"/>
                  <a:pt x="1398" y="259"/>
                  <a:pt x="1398" y="259"/>
                </a:cubicBezTo>
                <a:cubicBezTo>
                  <a:pt x="1398" y="258"/>
                  <a:pt x="1398" y="258"/>
                  <a:pt x="1398" y="258"/>
                </a:cubicBezTo>
                <a:cubicBezTo>
                  <a:pt x="1399" y="259"/>
                  <a:pt x="1399" y="259"/>
                  <a:pt x="1399" y="259"/>
                </a:cubicBezTo>
                <a:cubicBezTo>
                  <a:pt x="1398" y="260"/>
                  <a:pt x="1398" y="260"/>
                  <a:pt x="1398" y="260"/>
                </a:cubicBezTo>
                <a:cubicBezTo>
                  <a:pt x="1399" y="261"/>
                  <a:pt x="1399" y="261"/>
                  <a:pt x="1399" y="261"/>
                </a:cubicBezTo>
                <a:cubicBezTo>
                  <a:pt x="1400" y="261"/>
                  <a:pt x="1400" y="261"/>
                  <a:pt x="1400" y="261"/>
                </a:cubicBezTo>
                <a:cubicBezTo>
                  <a:pt x="1400" y="260"/>
                  <a:pt x="1400" y="260"/>
                  <a:pt x="1400" y="260"/>
                </a:cubicBezTo>
                <a:cubicBezTo>
                  <a:pt x="1399" y="258"/>
                  <a:pt x="1399" y="258"/>
                  <a:pt x="1399" y="258"/>
                </a:cubicBezTo>
                <a:cubicBezTo>
                  <a:pt x="1400" y="257"/>
                  <a:pt x="1400" y="257"/>
                  <a:pt x="1400" y="257"/>
                </a:cubicBezTo>
                <a:cubicBezTo>
                  <a:pt x="1403" y="256"/>
                  <a:pt x="1403" y="256"/>
                  <a:pt x="1403" y="256"/>
                </a:cubicBezTo>
                <a:cubicBezTo>
                  <a:pt x="1406" y="255"/>
                  <a:pt x="1406" y="255"/>
                  <a:pt x="1406" y="255"/>
                </a:cubicBezTo>
                <a:cubicBezTo>
                  <a:pt x="1406" y="256"/>
                  <a:pt x="1406" y="256"/>
                  <a:pt x="1406" y="256"/>
                </a:cubicBezTo>
                <a:cubicBezTo>
                  <a:pt x="1405" y="256"/>
                  <a:pt x="1405" y="256"/>
                  <a:pt x="1405" y="256"/>
                </a:cubicBezTo>
                <a:cubicBezTo>
                  <a:pt x="1404" y="256"/>
                  <a:pt x="1404" y="256"/>
                  <a:pt x="1404" y="256"/>
                </a:cubicBezTo>
                <a:cubicBezTo>
                  <a:pt x="1401" y="258"/>
                  <a:pt x="1401" y="258"/>
                  <a:pt x="1401" y="258"/>
                </a:cubicBezTo>
                <a:cubicBezTo>
                  <a:pt x="1402" y="258"/>
                  <a:pt x="1402" y="258"/>
                  <a:pt x="1402" y="258"/>
                </a:cubicBezTo>
                <a:cubicBezTo>
                  <a:pt x="1403" y="258"/>
                  <a:pt x="1403" y="258"/>
                  <a:pt x="1403" y="258"/>
                </a:cubicBezTo>
                <a:cubicBezTo>
                  <a:pt x="1405" y="259"/>
                  <a:pt x="1405" y="259"/>
                  <a:pt x="1405" y="259"/>
                </a:cubicBezTo>
                <a:cubicBezTo>
                  <a:pt x="1404" y="260"/>
                  <a:pt x="1404" y="260"/>
                  <a:pt x="1404" y="260"/>
                </a:cubicBezTo>
                <a:cubicBezTo>
                  <a:pt x="1404" y="262"/>
                  <a:pt x="1404" y="262"/>
                  <a:pt x="1404" y="262"/>
                </a:cubicBezTo>
                <a:cubicBezTo>
                  <a:pt x="1403" y="262"/>
                  <a:pt x="1403" y="262"/>
                  <a:pt x="1403" y="262"/>
                </a:cubicBezTo>
                <a:cubicBezTo>
                  <a:pt x="1401" y="264"/>
                  <a:pt x="1401" y="264"/>
                  <a:pt x="1401" y="264"/>
                </a:cubicBezTo>
                <a:cubicBezTo>
                  <a:pt x="1402" y="265"/>
                  <a:pt x="1402" y="265"/>
                  <a:pt x="1402" y="265"/>
                </a:cubicBezTo>
                <a:cubicBezTo>
                  <a:pt x="1403" y="265"/>
                  <a:pt x="1403" y="265"/>
                  <a:pt x="1403" y="265"/>
                </a:cubicBezTo>
                <a:cubicBezTo>
                  <a:pt x="1404" y="265"/>
                  <a:pt x="1404" y="265"/>
                  <a:pt x="1404" y="265"/>
                </a:cubicBezTo>
                <a:cubicBezTo>
                  <a:pt x="1405" y="264"/>
                  <a:pt x="1405" y="264"/>
                  <a:pt x="1405" y="264"/>
                </a:cubicBezTo>
                <a:cubicBezTo>
                  <a:pt x="1407" y="265"/>
                  <a:pt x="1407" y="265"/>
                  <a:pt x="1407" y="265"/>
                </a:cubicBezTo>
                <a:cubicBezTo>
                  <a:pt x="1408" y="263"/>
                  <a:pt x="1408" y="263"/>
                  <a:pt x="1408" y="263"/>
                </a:cubicBezTo>
                <a:cubicBezTo>
                  <a:pt x="1409" y="263"/>
                  <a:pt x="1409" y="263"/>
                  <a:pt x="1409" y="263"/>
                </a:cubicBezTo>
                <a:cubicBezTo>
                  <a:pt x="1410" y="264"/>
                  <a:pt x="1410" y="264"/>
                  <a:pt x="1410" y="264"/>
                </a:cubicBezTo>
                <a:cubicBezTo>
                  <a:pt x="1411" y="265"/>
                  <a:pt x="1411" y="265"/>
                  <a:pt x="1411" y="265"/>
                </a:cubicBezTo>
                <a:cubicBezTo>
                  <a:pt x="1411" y="264"/>
                  <a:pt x="1411" y="264"/>
                  <a:pt x="1411" y="264"/>
                </a:cubicBezTo>
                <a:cubicBezTo>
                  <a:pt x="1411" y="263"/>
                  <a:pt x="1411" y="263"/>
                  <a:pt x="1411" y="263"/>
                </a:cubicBezTo>
                <a:cubicBezTo>
                  <a:pt x="1410" y="262"/>
                  <a:pt x="1410" y="262"/>
                  <a:pt x="1410" y="262"/>
                </a:cubicBezTo>
                <a:cubicBezTo>
                  <a:pt x="1410" y="261"/>
                  <a:pt x="1410" y="261"/>
                  <a:pt x="1410" y="261"/>
                </a:cubicBezTo>
                <a:cubicBezTo>
                  <a:pt x="1411" y="260"/>
                  <a:pt x="1411" y="260"/>
                  <a:pt x="1411" y="260"/>
                </a:cubicBezTo>
                <a:cubicBezTo>
                  <a:pt x="1412" y="260"/>
                  <a:pt x="1412" y="260"/>
                  <a:pt x="1412" y="260"/>
                </a:cubicBezTo>
                <a:cubicBezTo>
                  <a:pt x="1413" y="259"/>
                  <a:pt x="1413" y="259"/>
                  <a:pt x="1413" y="259"/>
                </a:cubicBezTo>
                <a:cubicBezTo>
                  <a:pt x="1414" y="258"/>
                  <a:pt x="1414" y="258"/>
                  <a:pt x="1414" y="258"/>
                </a:cubicBezTo>
                <a:cubicBezTo>
                  <a:pt x="1415" y="259"/>
                  <a:pt x="1415" y="259"/>
                  <a:pt x="1415" y="259"/>
                </a:cubicBezTo>
                <a:cubicBezTo>
                  <a:pt x="1416" y="259"/>
                  <a:pt x="1416" y="259"/>
                  <a:pt x="1416" y="259"/>
                </a:cubicBezTo>
                <a:cubicBezTo>
                  <a:pt x="1417" y="259"/>
                  <a:pt x="1417" y="259"/>
                  <a:pt x="1417" y="259"/>
                </a:cubicBezTo>
                <a:cubicBezTo>
                  <a:pt x="1418" y="259"/>
                  <a:pt x="1418" y="259"/>
                  <a:pt x="1418" y="259"/>
                </a:cubicBezTo>
                <a:cubicBezTo>
                  <a:pt x="1420" y="259"/>
                  <a:pt x="1420" y="259"/>
                  <a:pt x="1420" y="259"/>
                </a:cubicBezTo>
                <a:cubicBezTo>
                  <a:pt x="1421" y="258"/>
                  <a:pt x="1421" y="258"/>
                  <a:pt x="1421" y="258"/>
                </a:cubicBezTo>
                <a:cubicBezTo>
                  <a:pt x="1421" y="257"/>
                  <a:pt x="1421" y="257"/>
                  <a:pt x="1421" y="257"/>
                </a:cubicBezTo>
                <a:cubicBezTo>
                  <a:pt x="1422" y="257"/>
                  <a:pt x="1422" y="257"/>
                  <a:pt x="1422" y="257"/>
                </a:cubicBezTo>
                <a:cubicBezTo>
                  <a:pt x="1423" y="257"/>
                  <a:pt x="1423" y="257"/>
                  <a:pt x="1423" y="257"/>
                </a:cubicBezTo>
                <a:cubicBezTo>
                  <a:pt x="1424" y="256"/>
                  <a:pt x="1424" y="256"/>
                  <a:pt x="1424" y="256"/>
                </a:cubicBezTo>
                <a:cubicBezTo>
                  <a:pt x="1425" y="255"/>
                  <a:pt x="1425" y="255"/>
                  <a:pt x="1425" y="255"/>
                </a:cubicBezTo>
                <a:cubicBezTo>
                  <a:pt x="1426" y="255"/>
                  <a:pt x="1426" y="255"/>
                  <a:pt x="1426" y="255"/>
                </a:cubicBezTo>
                <a:cubicBezTo>
                  <a:pt x="1427" y="253"/>
                  <a:pt x="1427" y="253"/>
                  <a:pt x="1427" y="253"/>
                </a:cubicBezTo>
                <a:cubicBezTo>
                  <a:pt x="1428" y="253"/>
                  <a:pt x="1428" y="253"/>
                  <a:pt x="1428" y="253"/>
                </a:cubicBezTo>
                <a:cubicBezTo>
                  <a:pt x="1429" y="252"/>
                  <a:pt x="1429" y="252"/>
                  <a:pt x="1429" y="252"/>
                </a:cubicBezTo>
                <a:cubicBezTo>
                  <a:pt x="1429" y="253"/>
                  <a:pt x="1429" y="253"/>
                  <a:pt x="1429" y="253"/>
                </a:cubicBezTo>
                <a:cubicBezTo>
                  <a:pt x="1428" y="254"/>
                  <a:pt x="1428" y="254"/>
                  <a:pt x="1428" y="254"/>
                </a:cubicBezTo>
                <a:cubicBezTo>
                  <a:pt x="1429" y="254"/>
                  <a:pt x="1429" y="254"/>
                  <a:pt x="1429" y="254"/>
                </a:cubicBezTo>
                <a:cubicBezTo>
                  <a:pt x="1430" y="256"/>
                  <a:pt x="1430" y="256"/>
                  <a:pt x="1430" y="256"/>
                </a:cubicBezTo>
                <a:cubicBezTo>
                  <a:pt x="1431" y="256"/>
                  <a:pt x="1431" y="256"/>
                  <a:pt x="1431" y="256"/>
                </a:cubicBezTo>
                <a:cubicBezTo>
                  <a:pt x="1430" y="257"/>
                  <a:pt x="1430" y="257"/>
                  <a:pt x="1430" y="257"/>
                </a:cubicBezTo>
                <a:cubicBezTo>
                  <a:pt x="1430" y="258"/>
                  <a:pt x="1430" y="258"/>
                  <a:pt x="1430" y="258"/>
                </a:cubicBezTo>
                <a:cubicBezTo>
                  <a:pt x="1430" y="259"/>
                  <a:pt x="1430" y="259"/>
                  <a:pt x="1430" y="259"/>
                </a:cubicBezTo>
                <a:cubicBezTo>
                  <a:pt x="1431" y="260"/>
                  <a:pt x="1431" y="260"/>
                  <a:pt x="1431" y="260"/>
                </a:cubicBezTo>
                <a:cubicBezTo>
                  <a:pt x="1434" y="260"/>
                  <a:pt x="1434" y="260"/>
                  <a:pt x="1434" y="260"/>
                </a:cubicBezTo>
                <a:cubicBezTo>
                  <a:pt x="1434" y="259"/>
                  <a:pt x="1434" y="259"/>
                  <a:pt x="1434" y="259"/>
                </a:cubicBezTo>
                <a:cubicBezTo>
                  <a:pt x="1433" y="257"/>
                  <a:pt x="1433" y="257"/>
                  <a:pt x="1433" y="257"/>
                </a:cubicBezTo>
                <a:cubicBezTo>
                  <a:pt x="1433" y="256"/>
                  <a:pt x="1433" y="256"/>
                  <a:pt x="1433" y="256"/>
                </a:cubicBezTo>
                <a:cubicBezTo>
                  <a:pt x="1434" y="256"/>
                  <a:pt x="1434" y="256"/>
                  <a:pt x="1434" y="256"/>
                </a:cubicBezTo>
                <a:cubicBezTo>
                  <a:pt x="1435" y="256"/>
                  <a:pt x="1435" y="256"/>
                  <a:pt x="1435" y="256"/>
                </a:cubicBezTo>
                <a:cubicBezTo>
                  <a:pt x="1437" y="256"/>
                  <a:pt x="1437" y="256"/>
                  <a:pt x="1437" y="256"/>
                </a:cubicBezTo>
                <a:cubicBezTo>
                  <a:pt x="1437" y="253"/>
                  <a:pt x="1437" y="253"/>
                  <a:pt x="1437" y="253"/>
                </a:cubicBezTo>
                <a:cubicBezTo>
                  <a:pt x="1438" y="253"/>
                  <a:pt x="1438" y="253"/>
                  <a:pt x="1438" y="253"/>
                </a:cubicBezTo>
                <a:cubicBezTo>
                  <a:pt x="1439" y="254"/>
                  <a:pt x="1439" y="254"/>
                  <a:pt x="1439" y="254"/>
                </a:cubicBezTo>
                <a:cubicBezTo>
                  <a:pt x="1440" y="254"/>
                  <a:pt x="1440" y="254"/>
                  <a:pt x="1440" y="254"/>
                </a:cubicBezTo>
                <a:cubicBezTo>
                  <a:pt x="1439" y="252"/>
                  <a:pt x="1439" y="252"/>
                  <a:pt x="1439" y="252"/>
                </a:cubicBezTo>
                <a:cubicBezTo>
                  <a:pt x="1437" y="252"/>
                  <a:pt x="1437" y="252"/>
                  <a:pt x="1437" y="252"/>
                </a:cubicBezTo>
                <a:cubicBezTo>
                  <a:pt x="1437" y="251"/>
                  <a:pt x="1437" y="251"/>
                  <a:pt x="1437" y="251"/>
                </a:cubicBezTo>
                <a:cubicBezTo>
                  <a:pt x="1436" y="249"/>
                  <a:pt x="1436" y="249"/>
                  <a:pt x="1436" y="249"/>
                </a:cubicBezTo>
                <a:cubicBezTo>
                  <a:pt x="1435" y="249"/>
                  <a:pt x="1435" y="249"/>
                  <a:pt x="1435" y="249"/>
                </a:cubicBezTo>
                <a:cubicBezTo>
                  <a:pt x="1435" y="250"/>
                  <a:pt x="1435" y="250"/>
                  <a:pt x="1435" y="250"/>
                </a:cubicBezTo>
                <a:cubicBezTo>
                  <a:pt x="1434" y="249"/>
                  <a:pt x="1434" y="249"/>
                  <a:pt x="1434" y="249"/>
                </a:cubicBezTo>
                <a:cubicBezTo>
                  <a:pt x="1434" y="246"/>
                  <a:pt x="1434" y="246"/>
                  <a:pt x="1434" y="246"/>
                </a:cubicBezTo>
                <a:cubicBezTo>
                  <a:pt x="1433" y="246"/>
                  <a:pt x="1433" y="246"/>
                  <a:pt x="1433" y="246"/>
                </a:cubicBezTo>
                <a:cubicBezTo>
                  <a:pt x="1432" y="244"/>
                  <a:pt x="1432" y="244"/>
                  <a:pt x="1432" y="244"/>
                </a:cubicBezTo>
                <a:cubicBezTo>
                  <a:pt x="1433" y="244"/>
                  <a:pt x="1433" y="244"/>
                  <a:pt x="1433" y="244"/>
                </a:cubicBezTo>
                <a:cubicBezTo>
                  <a:pt x="1433" y="242"/>
                  <a:pt x="1433" y="242"/>
                  <a:pt x="1433" y="242"/>
                </a:cubicBezTo>
                <a:cubicBezTo>
                  <a:pt x="1433" y="241"/>
                  <a:pt x="1433" y="241"/>
                  <a:pt x="1433" y="241"/>
                </a:cubicBezTo>
                <a:cubicBezTo>
                  <a:pt x="1433" y="240"/>
                  <a:pt x="1433" y="240"/>
                  <a:pt x="1433" y="240"/>
                </a:cubicBezTo>
                <a:cubicBezTo>
                  <a:pt x="1434" y="241"/>
                  <a:pt x="1434" y="241"/>
                  <a:pt x="1434" y="241"/>
                </a:cubicBezTo>
                <a:cubicBezTo>
                  <a:pt x="1435" y="240"/>
                  <a:pt x="1435" y="240"/>
                  <a:pt x="1435" y="240"/>
                </a:cubicBezTo>
                <a:cubicBezTo>
                  <a:pt x="1436" y="241"/>
                  <a:pt x="1436" y="241"/>
                  <a:pt x="1436" y="241"/>
                </a:cubicBezTo>
                <a:cubicBezTo>
                  <a:pt x="1437" y="241"/>
                  <a:pt x="1437" y="241"/>
                  <a:pt x="1437" y="241"/>
                </a:cubicBezTo>
                <a:cubicBezTo>
                  <a:pt x="1438" y="241"/>
                  <a:pt x="1438" y="241"/>
                  <a:pt x="1438" y="241"/>
                </a:cubicBezTo>
                <a:cubicBezTo>
                  <a:pt x="1443" y="241"/>
                  <a:pt x="1443" y="241"/>
                  <a:pt x="1443" y="241"/>
                </a:cubicBezTo>
                <a:cubicBezTo>
                  <a:pt x="1449" y="241"/>
                  <a:pt x="1449" y="241"/>
                  <a:pt x="1449" y="241"/>
                </a:cubicBezTo>
                <a:cubicBezTo>
                  <a:pt x="1451" y="242"/>
                  <a:pt x="1451" y="242"/>
                  <a:pt x="1451" y="242"/>
                </a:cubicBezTo>
                <a:cubicBezTo>
                  <a:pt x="1455" y="244"/>
                  <a:pt x="1455" y="244"/>
                  <a:pt x="1455" y="244"/>
                </a:cubicBezTo>
                <a:cubicBezTo>
                  <a:pt x="1455" y="245"/>
                  <a:pt x="1455" y="245"/>
                  <a:pt x="1455" y="245"/>
                </a:cubicBezTo>
                <a:cubicBezTo>
                  <a:pt x="1455" y="247"/>
                  <a:pt x="1455" y="247"/>
                  <a:pt x="1455" y="247"/>
                </a:cubicBezTo>
                <a:cubicBezTo>
                  <a:pt x="1457" y="245"/>
                  <a:pt x="1457" y="245"/>
                  <a:pt x="1457" y="245"/>
                </a:cubicBezTo>
                <a:cubicBezTo>
                  <a:pt x="1458" y="245"/>
                  <a:pt x="1458" y="245"/>
                  <a:pt x="1458" y="245"/>
                </a:cubicBezTo>
                <a:cubicBezTo>
                  <a:pt x="1459" y="246"/>
                  <a:pt x="1459" y="246"/>
                  <a:pt x="1459" y="246"/>
                </a:cubicBezTo>
                <a:cubicBezTo>
                  <a:pt x="1460" y="246"/>
                  <a:pt x="1460" y="246"/>
                  <a:pt x="1460" y="246"/>
                </a:cubicBezTo>
                <a:cubicBezTo>
                  <a:pt x="1461" y="247"/>
                  <a:pt x="1461" y="247"/>
                  <a:pt x="1461" y="247"/>
                </a:cubicBezTo>
                <a:cubicBezTo>
                  <a:pt x="1463" y="247"/>
                  <a:pt x="1463" y="247"/>
                  <a:pt x="1463" y="247"/>
                </a:cubicBezTo>
                <a:cubicBezTo>
                  <a:pt x="1466" y="249"/>
                  <a:pt x="1466" y="249"/>
                  <a:pt x="1466" y="249"/>
                </a:cubicBezTo>
                <a:cubicBezTo>
                  <a:pt x="1470" y="250"/>
                  <a:pt x="1470" y="250"/>
                  <a:pt x="1470" y="250"/>
                </a:cubicBezTo>
                <a:cubicBezTo>
                  <a:pt x="1471" y="251"/>
                  <a:pt x="1471" y="251"/>
                  <a:pt x="1471" y="251"/>
                </a:cubicBezTo>
                <a:cubicBezTo>
                  <a:pt x="1472" y="252"/>
                  <a:pt x="1472" y="252"/>
                  <a:pt x="1472" y="252"/>
                </a:cubicBezTo>
                <a:cubicBezTo>
                  <a:pt x="1474" y="253"/>
                  <a:pt x="1474" y="253"/>
                  <a:pt x="1474" y="253"/>
                </a:cubicBezTo>
                <a:cubicBezTo>
                  <a:pt x="1475" y="254"/>
                  <a:pt x="1475" y="254"/>
                  <a:pt x="1475" y="254"/>
                </a:cubicBezTo>
                <a:cubicBezTo>
                  <a:pt x="1477" y="257"/>
                  <a:pt x="1477" y="257"/>
                  <a:pt x="1477" y="257"/>
                </a:cubicBezTo>
                <a:cubicBezTo>
                  <a:pt x="1478" y="257"/>
                  <a:pt x="1478" y="257"/>
                  <a:pt x="1478" y="257"/>
                </a:cubicBezTo>
                <a:cubicBezTo>
                  <a:pt x="1478" y="256"/>
                  <a:pt x="1478" y="256"/>
                  <a:pt x="1478" y="256"/>
                </a:cubicBezTo>
                <a:cubicBezTo>
                  <a:pt x="1478" y="255"/>
                  <a:pt x="1478" y="255"/>
                  <a:pt x="1478" y="255"/>
                </a:cubicBezTo>
                <a:cubicBezTo>
                  <a:pt x="1479" y="255"/>
                  <a:pt x="1479" y="255"/>
                  <a:pt x="1479" y="255"/>
                </a:cubicBezTo>
                <a:cubicBezTo>
                  <a:pt x="1479" y="254"/>
                  <a:pt x="1479" y="254"/>
                  <a:pt x="1479" y="254"/>
                </a:cubicBezTo>
                <a:cubicBezTo>
                  <a:pt x="1478" y="253"/>
                  <a:pt x="1478" y="253"/>
                  <a:pt x="1478" y="253"/>
                </a:cubicBezTo>
                <a:cubicBezTo>
                  <a:pt x="1478" y="252"/>
                  <a:pt x="1478" y="252"/>
                  <a:pt x="1478" y="252"/>
                </a:cubicBezTo>
                <a:cubicBezTo>
                  <a:pt x="1478" y="248"/>
                  <a:pt x="1478" y="248"/>
                  <a:pt x="1478" y="248"/>
                </a:cubicBezTo>
                <a:cubicBezTo>
                  <a:pt x="1478" y="247"/>
                  <a:pt x="1478" y="247"/>
                  <a:pt x="1478" y="247"/>
                </a:cubicBezTo>
                <a:cubicBezTo>
                  <a:pt x="1477" y="247"/>
                  <a:pt x="1477" y="247"/>
                  <a:pt x="1477" y="247"/>
                </a:cubicBezTo>
                <a:cubicBezTo>
                  <a:pt x="1476" y="248"/>
                  <a:pt x="1476" y="248"/>
                  <a:pt x="1476" y="248"/>
                </a:cubicBezTo>
                <a:cubicBezTo>
                  <a:pt x="1475" y="247"/>
                  <a:pt x="1475" y="247"/>
                  <a:pt x="1475" y="247"/>
                </a:cubicBezTo>
                <a:cubicBezTo>
                  <a:pt x="1472" y="244"/>
                  <a:pt x="1472" y="244"/>
                  <a:pt x="1472" y="244"/>
                </a:cubicBezTo>
                <a:cubicBezTo>
                  <a:pt x="1471" y="243"/>
                  <a:pt x="1471" y="243"/>
                  <a:pt x="1471" y="243"/>
                </a:cubicBezTo>
                <a:cubicBezTo>
                  <a:pt x="1471" y="241"/>
                  <a:pt x="1471" y="241"/>
                  <a:pt x="1471" y="241"/>
                </a:cubicBezTo>
                <a:cubicBezTo>
                  <a:pt x="1470" y="240"/>
                  <a:pt x="1470" y="240"/>
                  <a:pt x="1470" y="240"/>
                </a:cubicBezTo>
                <a:cubicBezTo>
                  <a:pt x="1469" y="242"/>
                  <a:pt x="1469" y="242"/>
                  <a:pt x="1469" y="242"/>
                </a:cubicBezTo>
                <a:cubicBezTo>
                  <a:pt x="1467" y="241"/>
                  <a:pt x="1467" y="241"/>
                  <a:pt x="1467" y="241"/>
                </a:cubicBezTo>
                <a:cubicBezTo>
                  <a:pt x="1466" y="241"/>
                  <a:pt x="1466" y="241"/>
                  <a:pt x="1466" y="241"/>
                </a:cubicBezTo>
                <a:cubicBezTo>
                  <a:pt x="1465" y="240"/>
                  <a:pt x="1465" y="240"/>
                  <a:pt x="1465" y="240"/>
                </a:cubicBezTo>
                <a:cubicBezTo>
                  <a:pt x="1464" y="241"/>
                  <a:pt x="1464" y="241"/>
                  <a:pt x="1464" y="241"/>
                </a:cubicBezTo>
                <a:cubicBezTo>
                  <a:pt x="1464" y="239"/>
                  <a:pt x="1464" y="239"/>
                  <a:pt x="1464" y="239"/>
                </a:cubicBezTo>
                <a:cubicBezTo>
                  <a:pt x="1463" y="238"/>
                  <a:pt x="1463" y="238"/>
                  <a:pt x="1463" y="238"/>
                </a:cubicBezTo>
                <a:cubicBezTo>
                  <a:pt x="1462" y="235"/>
                  <a:pt x="1462" y="235"/>
                  <a:pt x="1462" y="235"/>
                </a:cubicBezTo>
                <a:cubicBezTo>
                  <a:pt x="1462" y="234"/>
                  <a:pt x="1462" y="234"/>
                  <a:pt x="1462" y="234"/>
                </a:cubicBezTo>
                <a:cubicBezTo>
                  <a:pt x="1463" y="235"/>
                  <a:pt x="1463" y="235"/>
                  <a:pt x="1463" y="235"/>
                </a:cubicBezTo>
                <a:cubicBezTo>
                  <a:pt x="1464" y="234"/>
                  <a:pt x="1464" y="234"/>
                  <a:pt x="1464" y="234"/>
                </a:cubicBezTo>
                <a:cubicBezTo>
                  <a:pt x="1464" y="233"/>
                  <a:pt x="1464" y="233"/>
                  <a:pt x="1464" y="233"/>
                </a:cubicBezTo>
                <a:cubicBezTo>
                  <a:pt x="1462" y="231"/>
                  <a:pt x="1462" y="231"/>
                  <a:pt x="1462" y="231"/>
                </a:cubicBezTo>
                <a:cubicBezTo>
                  <a:pt x="1462" y="230"/>
                  <a:pt x="1462" y="230"/>
                  <a:pt x="1462" y="230"/>
                </a:cubicBezTo>
                <a:cubicBezTo>
                  <a:pt x="1462" y="229"/>
                  <a:pt x="1462" y="229"/>
                  <a:pt x="1462" y="229"/>
                </a:cubicBezTo>
                <a:cubicBezTo>
                  <a:pt x="1463" y="229"/>
                  <a:pt x="1463" y="229"/>
                  <a:pt x="1463" y="229"/>
                </a:cubicBezTo>
                <a:cubicBezTo>
                  <a:pt x="1462" y="228"/>
                  <a:pt x="1462" y="228"/>
                  <a:pt x="1462" y="228"/>
                </a:cubicBezTo>
                <a:cubicBezTo>
                  <a:pt x="1461" y="228"/>
                  <a:pt x="1461" y="228"/>
                  <a:pt x="1461" y="228"/>
                </a:cubicBezTo>
                <a:cubicBezTo>
                  <a:pt x="1460" y="225"/>
                  <a:pt x="1460" y="225"/>
                  <a:pt x="1460" y="225"/>
                </a:cubicBezTo>
                <a:cubicBezTo>
                  <a:pt x="1459" y="225"/>
                  <a:pt x="1459" y="225"/>
                  <a:pt x="1459" y="225"/>
                </a:cubicBezTo>
                <a:cubicBezTo>
                  <a:pt x="1458" y="225"/>
                  <a:pt x="1458" y="225"/>
                  <a:pt x="1458" y="225"/>
                </a:cubicBezTo>
                <a:cubicBezTo>
                  <a:pt x="1457" y="224"/>
                  <a:pt x="1457" y="224"/>
                  <a:pt x="1457" y="224"/>
                </a:cubicBezTo>
                <a:cubicBezTo>
                  <a:pt x="1457" y="222"/>
                  <a:pt x="1457" y="222"/>
                  <a:pt x="1457" y="222"/>
                </a:cubicBezTo>
                <a:cubicBezTo>
                  <a:pt x="1458" y="221"/>
                  <a:pt x="1458" y="221"/>
                  <a:pt x="1458" y="221"/>
                </a:cubicBezTo>
                <a:cubicBezTo>
                  <a:pt x="1457" y="219"/>
                  <a:pt x="1457" y="219"/>
                  <a:pt x="1457" y="219"/>
                </a:cubicBezTo>
                <a:cubicBezTo>
                  <a:pt x="1457" y="218"/>
                  <a:pt x="1457" y="218"/>
                  <a:pt x="1457" y="218"/>
                </a:cubicBezTo>
                <a:cubicBezTo>
                  <a:pt x="1460" y="214"/>
                  <a:pt x="1460" y="214"/>
                  <a:pt x="1460" y="214"/>
                </a:cubicBezTo>
                <a:cubicBezTo>
                  <a:pt x="1461" y="213"/>
                  <a:pt x="1461" y="213"/>
                  <a:pt x="1461" y="213"/>
                </a:cubicBezTo>
                <a:cubicBezTo>
                  <a:pt x="1461" y="211"/>
                  <a:pt x="1461" y="211"/>
                  <a:pt x="1461" y="211"/>
                </a:cubicBezTo>
                <a:cubicBezTo>
                  <a:pt x="1461" y="210"/>
                  <a:pt x="1461" y="210"/>
                  <a:pt x="1461" y="210"/>
                </a:cubicBezTo>
                <a:cubicBezTo>
                  <a:pt x="1462" y="208"/>
                  <a:pt x="1462" y="208"/>
                  <a:pt x="1462" y="208"/>
                </a:cubicBezTo>
                <a:cubicBezTo>
                  <a:pt x="1461" y="207"/>
                  <a:pt x="1461" y="207"/>
                  <a:pt x="1461" y="207"/>
                </a:cubicBezTo>
                <a:cubicBezTo>
                  <a:pt x="1460" y="205"/>
                  <a:pt x="1460" y="205"/>
                  <a:pt x="1460" y="205"/>
                </a:cubicBezTo>
                <a:cubicBezTo>
                  <a:pt x="1461" y="204"/>
                  <a:pt x="1461" y="204"/>
                  <a:pt x="1461" y="204"/>
                </a:cubicBezTo>
                <a:cubicBezTo>
                  <a:pt x="1460" y="203"/>
                  <a:pt x="1460" y="203"/>
                  <a:pt x="1460" y="203"/>
                </a:cubicBezTo>
                <a:cubicBezTo>
                  <a:pt x="1461" y="201"/>
                  <a:pt x="1461" y="201"/>
                  <a:pt x="1461" y="201"/>
                </a:cubicBezTo>
                <a:cubicBezTo>
                  <a:pt x="1460" y="201"/>
                  <a:pt x="1460" y="201"/>
                  <a:pt x="1460" y="201"/>
                </a:cubicBezTo>
                <a:cubicBezTo>
                  <a:pt x="1460" y="198"/>
                  <a:pt x="1460" y="198"/>
                  <a:pt x="1460" y="198"/>
                </a:cubicBezTo>
                <a:cubicBezTo>
                  <a:pt x="1461" y="198"/>
                  <a:pt x="1461" y="198"/>
                  <a:pt x="1461" y="198"/>
                </a:cubicBezTo>
                <a:cubicBezTo>
                  <a:pt x="1460" y="196"/>
                  <a:pt x="1460" y="196"/>
                  <a:pt x="1460" y="196"/>
                </a:cubicBezTo>
                <a:cubicBezTo>
                  <a:pt x="1460" y="194"/>
                  <a:pt x="1460" y="194"/>
                  <a:pt x="1460" y="194"/>
                </a:cubicBezTo>
                <a:cubicBezTo>
                  <a:pt x="1460" y="192"/>
                  <a:pt x="1460" y="192"/>
                  <a:pt x="1460" y="192"/>
                </a:cubicBezTo>
                <a:cubicBezTo>
                  <a:pt x="1461" y="191"/>
                  <a:pt x="1461" y="191"/>
                  <a:pt x="1461" y="191"/>
                </a:cubicBezTo>
                <a:cubicBezTo>
                  <a:pt x="1462" y="192"/>
                  <a:pt x="1462" y="192"/>
                  <a:pt x="1462" y="192"/>
                </a:cubicBezTo>
                <a:cubicBezTo>
                  <a:pt x="1462" y="193"/>
                  <a:pt x="1462" y="193"/>
                  <a:pt x="1462" y="193"/>
                </a:cubicBezTo>
                <a:cubicBezTo>
                  <a:pt x="1463" y="192"/>
                  <a:pt x="1463" y="192"/>
                  <a:pt x="1463" y="192"/>
                </a:cubicBezTo>
                <a:cubicBezTo>
                  <a:pt x="1465" y="192"/>
                  <a:pt x="1465" y="192"/>
                  <a:pt x="1465" y="192"/>
                </a:cubicBezTo>
                <a:cubicBezTo>
                  <a:pt x="1467" y="192"/>
                  <a:pt x="1467" y="192"/>
                  <a:pt x="1467" y="192"/>
                </a:cubicBezTo>
                <a:cubicBezTo>
                  <a:pt x="1468" y="192"/>
                  <a:pt x="1468" y="192"/>
                  <a:pt x="1468" y="192"/>
                </a:cubicBezTo>
                <a:cubicBezTo>
                  <a:pt x="1469" y="192"/>
                  <a:pt x="1469" y="192"/>
                  <a:pt x="1469" y="192"/>
                </a:cubicBezTo>
                <a:cubicBezTo>
                  <a:pt x="1470" y="191"/>
                  <a:pt x="1470" y="191"/>
                  <a:pt x="1470" y="191"/>
                </a:cubicBezTo>
                <a:cubicBezTo>
                  <a:pt x="1471" y="192"/>
                  <a:pt x="1471" y="192"/>
                  <a:pt x="1471" y="192"/>
                </a:cubicBezTo>
                <a:cubicBezTo>
                  <a:pt x="1475" y="193"/>
                  <a:pt x="1475" y="193"/>
                  <a:pt x="1475" y="193"/>
                </a:cubicBezTo>
                <a:cubicBezTo>
                  <a:pt x="1477" y="193"/>
                  <a:pt x="1477" y="193"/>
                  <a:pt x="1477" y="193"/>
                </a:cubicBezTo>
                <a:cubicBezTo>
                  <a:pt x="1478" y="193"/>
                  <a:pt x="1478" y="193"/>
                  <a:pt x="1478" y="193"/>
                </a:cubicBezTo>
                <a:cubicBezTo>
                  <a:pt x="1478" y="195"/>
                  <a:pt x="1478" y="195"/>
                  <a:pt x="1478" y="195"/>
                </a:cubicBezTo>
                <a:cubicBezTo>
                  <a:pt x="1477" y="195"/>
                  <a:pt x="1477" y="195"/>
                  <a:pt x="1477" y="195"/>
                </a:cubicBezTo>
                <a:cubicBezTo>
                  <a:pt x="1478" y="196"/>
                  <a:pt x="1478" y="196"/>
                  <a:pt x="1478" y="196"/>
                </a:cubicBezTo>
                <a:cubicBezTo>
                  <a:pt x="1478" y="198"/>
                  <a:pt x="1478" y="198"/>
                  <a:pt x="1478" y="198"/>
                </a:cubicBezTo>
                <a:cubicBezTo>
                  <a:pt x="1479" y="199"/>
                  <a:pt x="1479" y="199"/>
                  <a:pt x="1479" y="199"/>
                </a:cubicBezTo>
                <a:cubicBezTo>
                  <a:pt x="1479" y="201"/>
                  <a:pt x="1479" y="201"/>
                  <a:pt x="1479" y="201"/>
                </a:cubicBezTo>
                <a:cubicBezTo>
                  <a:pt x="1480" y="203"/>
                  <a:pt x="1480" y="203"/>
                  <a:pt x="1480" y="203"/>
                </a:cubicBezTo>
                <a:cubicBezTo>
                  <a:pt x="1479" y="206"/>
                  <a:pt x="1479" y="206"/>
                  <a:pt x="1479" y="206"/>
                </a:cubicBezTo>
                <a:cubicBezTo>
                  <a:pt x="1480" y="207"/>
                  <a:pt x="1480" y="207"/>
                  <a:pt x="1480" y="207"/>
                </a:cubicBezTo>
                <a:cubicBezTo>
                  <a:pt x="1479" y="208"/>
                  <a:pt x="1479" y="208"/>
                  <a:pt x="1479" y="208"/>
                </a:cubicBezTo>
                <a:cubicBezTo>
                  <a:pt x="1480" y="209"/>
                  <a:pt x="1480" y="209"/>
                  <a:pt x="1480" y="209"/>
                </a:cubicBezTo>
                <a:cubicBezTo>
                  <a:pt x="1480" y="210"/>
                  <a:pt x="1480" y="210"/>
                  <a:pt x="1480" y="210"/>
                </a:cubicBezTo>
                <a:cubicBezTo>
                  <a:pt x="1479" y="211"/>
                  <a:pt x="1479" y="211"/>
                  <a:pt x="1479" y="211"/>
                </a:cubicBezTo>
                <a:cubicBezTo>
                  <a:pt x="1479" y="212"/>
                  <a:pt x="1479" y="212"/>
                  <a:pt x="1479" y="212"/>
                </a:cubicBezTo>
                <a:cubicBezTo>
                  <a:pt x="1481" y="213"/>
                  <a:pt x="1481" y="213"/>
                  <a:pt x="1481" y="213"/>
                </a:cubicBezTo>
                <a:cubicBezTo>
                  <a:pt x="1482" y="215"/>
                  <a:pt x="1482" y="215"/>
                  <a:pt x="1482" y="215"/>
                </a:cubicBezTo>
                <a:cubicBezTo>
                  <a:pt x="1483" y="215"/>
                  <a:pt x="1483" y="215"/>
                  <a:pt x="1483" y="215"/>
                </a:cubicBezTo>
                <a:cubicBezTo>
                  <a:pt x="1483" y="216"/>
                  <a:pt x="1483" y="216"/>
                  <a:pt x="1483" y="216"/>
                </a:cubicBezTo>
                <a:cubicBezTo>
                  <a:pt x="1484" y="215"/>
                  <a:pt x="1484" y="215"/>
                  <a:pt x="1484" y="215"/>
                </a:cubicBezTo>
                <a:cubicBezTo>
                  <a:pt x="1485" y="216"/>
                  <a:pt x="1485" y="216"/>
                  <a:pt x="1485" y="216"/>
                </a:cubicBezTo>
                <a:cubicBezTo>
                  <a:pt x="1485" y="218"/>
                  <a:pt x="1485" y="218"/>
                  <a:pt x="1485" y="218"/>
                </a:cubicBezTo>
                <a:cubicBezTo>
                  <a:pt x="1487" y="219"/>
                  <a:pt x="1487" y="219"/>
                  <a:pt x="1487" y="219"/>
                </a:cubicBezTo>
                <a:cubicBezTo>
                  <a:pt x="1488" y="221"/>
                  <a:pt x="1488" y="221"/>
                  <a:pt x="1488" y="221"/>
                </a:cubicBezTo>
                <a:cubicBezTo>
                  <a:pt x="1488" y="225"/>
                  <a:pt x="1488" y="225"/>
                  <a:pt x="1488" y="225"/>
                </a:cubicBezTo>
                <a:cubicBezTo>
                  <a:pt x="1489" y="226"/>
                  <a:pt x="1489" y="226"/>
                  <a:pt x="1489" y="226"/>
                </a:cubicBezTo>
                <a:cubicBezTo>
                  <a:pt x="1489" y="227"/>
                  <a:pt x="1489" y="227"/>
                  <a:pt x="1489" y="227"/>
                </a:cubicBezTo>
                <a:cubicBezTo>
                  <a:pt x="1490" y="229"/>
                  <a:pt x="1490" y="229"/>
                  <a:pt x="1490" y="229"/>
                </a:cubicBezTo>
                <a:cubicBezTo>
                  <a:pt x="1490" y="231"/>
                  <a:pt x="1490" y="231"/>
                  <a:pt x="1490" y="231"/>
                </a:cubicBezTo>
                <a:cubicBezTo>
                  <a:pt x="1492" y="234"/>
                  <a:pt x="1492" y="234"/>
                  <a:pt x="1492" y="234"/>
                </a:cubicBezTo>
                <a:cubicBezTo>
                  <a:pt x="1491" y="235"/>
                  <a:pt x="1491" y="235"/>
                  <a:pt x="1491" y="235"/>
                </a:cubicBezTo>
                <a:cubicBezTo>
                  <a:pt x="1492" y="237"/>
                  <a:pt x="1492" y="237"/>
                  <a:pt x="1492" y="237"/>
                </a:cubicBezTo>
                <a:cubicBezTo>
                  <a:pt x="1494" y="237"/>
                  <a:pt x="1494" y="237"/>
                  <a:pt x="1494" y="237"/>
                </a:cubicBezTo>
                <a:cubicBezTo>
                  <a:pt x="1493" y="239"/>
                  <a:pt x="1493" y="239"/>
                  <a:pt x="1493" y="239"/>
                </a:cubicBezTo>
                <a:cubicBezTo>
                  <a:pt x="1494" y="239"/>
                  <a:pt x="1494" y="239"/>
                  <a:pt x="1494" y="239"/>
                </a:cubicBezTo>
                <a:cubicBezTo>
                  <a:pt x="1494" y="242"/>
                  <a:pt x="1494" y="242"/>
                  <a:pt x="1494" y="242"/>
                </a:cubicBezTo>
                <a:cubicBezTo>
                  <a:pt x="1497" y="245"/>
                  <a:pt x="1497" y="245"/>
                  <a:pt x="1497" y="245"/>
                </a:cubicBezTo>
                <a:cubicBezTo>
                  <a:pt x="1499" y="246"/>
                  <a:pt x="1499" y="246"/>
                  <a:pt x="1499" y="246"/>
                </a:cubicBezTo>
                <a:cubicBezTo>
                  <a:pt x="1499" y="247"/>
                  <a:pt x="1499" y="247"/>
                  <a:pt x="1499" y="247"/>
                </a:cubicBezTo>
                <a:cubicBezTo>
                  <a:pt x="1500" y="247"/>
                  <a:pt x="1500" y="247"/>
                  <a:pt x="1500" y="247"/>
                </a:cubicBezTo>
                <a:cubicBezTo>
                  <a:pt x="1502" y="249"/>
                  <a:pt x="1502" y="249"/>
                  <a:pt x="1502" y="249"/>
                </a:cubicBezTo>
                <a:cubicBezTo>
                  <a:pt x="1502" y="250"/>
                  <a:pt x="1502" y="250"/>
                  <a:pt x="1502" y="250"/>
                </a:cubicBezTo>
                <a:cubicBezTo>
                  <a:pt x="1502" y="251"/>
                  <a:pt x="1502" y="251"/>
                  <a:pt x="1502" y="251"/>
                </a:cubicBezTo>
                <a:cubicBezTo>
                  <a:pt x="1501" y="253"/>
                  <a:pt x="1501" y="253"/>
                  <a:pt x="1501" y="253"/>
                </a:cubicBezTo>
                <a:cubicBezTo>
                  <a:pt x="1502" y="255"/>
                  <a:pt x="1502" y="255"/>
                  <a:pt x="1502" y="255"/>
                </a:cubicBezTo>
                <a:cubicBezTo>
                  <a:pt x="1504" y="256"/>
                  <a:pt x="1504" y="256"/>
                  <a:pt x="1504" y="256"/>
                </a:cubicBezTo>
                <a:cubicBezTo>
                  <a:pt x="1504" y="258"/>
                  <a:pt x="1504" y="258"/>
                  <a:pt x="1504" y="258"/>
                </a:cubicBezTo>
                <a:cubicBezTo>
                  <a:pt x="1503" y="259"/>
                  <a:pt x="1503" y="259"/>
                  <a:pt x="1503" y="259"/>
                </a:cubicBezTo>
                <a:cubicBezTo>
                  <a:pt x="1503" y="260"/>
                  <a:pt x="1503" y="260"/>
                  <a:pt x="1503" y="260"/>
                </a:cubicBezTo>
                <a:cubicBezTo>
                  <a:pt x="1502" y="261"/>
                  <a:pt x="1502" y="261"/>
                  <a:pt x="1502" y="261"/>
                </a:cubicBezTo>
                <a:cubicBezTo>
                  <a:pt x="1502" y="262"/>
                  <a:pt x="1502" y="262"/>
                  <a:pt x="1502" y="262"/>
                </a:cubicBezTo>
                <a:cubicBezTo>
                  <a:pt x="1502" y="264"/>
                  <a:pt x="1502" y="264"/>
                  <a:pt x="1502" y="264"/>
                </a:cubicBezTo>
                <a:cubicBezTo>
                  <a:pt x="1501" y="265"/>
                  <a:pt x="1501" y="265"/>
                  <a:pt x="1501" y="265"/>
                </a:cubicBezTo>
                <a:cubicBezTo>
                  <a:pt x="1501" y="266"/>
                  <a:pt x="1501" y="266"/>
                  <a:pt x="1501" y="266"/>
                </a:cubicBezTo>
                <a:cubicBezTo>
                  <a:pt x="1502" y="265"/>
                  <a:pt x="1502" y="265"/>
                  <a:pt x="1502" y="265"/>
                </a:cubicBezTo>
                <a:cubicBezTo>
                  <a:pt x="1502" y="266"/>
                  <a:pt x="1502" y="266"/>
                  <a:pt x="1502" y="266"/>
                </a:cubicBezTo>
                <a:cubicBezTo>
                  <a:pt x="1501" y="267"/>
                  <a:pt x="1501" y="267"/>
                  <a:pt x="1501" y="267"/>
                </a:cubicBezTo>
                <a:cubicBezTo>
                  <a:pt x="1501" y="270"/>
                  <a:pt x="1501" y="270"/>
                  <a:pt x="1501" y="270"/>
                </a:cubicBezTo>
                <a:cubicBezTo>
                  <a:pt x="1500" y="270"/>
                  <a:pt x="1500" y="270"/>
                  <a:pt x="1500" y="270"/>
                </a:cubicBezTo>
                <a:cubicBezTo>
                  <a:pt x="1499" y="270"/>
                  <a:pt x="1499" y="270"/>
                  <a:pt x="1499" y="270"/>
                </a:cubicBezTo>
                <a:cubicBezTo>
                  <a:pt x="1499" y="271"/>
                  <a:pt x="1499" y="271"/>
                  <a:pt x="1499" y="271"/>
                </a:cubicBezTo>
                <a:cubicBezTo>
                  <a:pt x="1500" y="272"/>
                  <a:pt x="1500" y="272"/>
                  <a:pt x="1500" y="272"/>
                </a:cubicBezTo>
                <a:cubicBezTo>
                  <a:pt x="1500" y="273"/>
                  <a:pt x="1500" y="273"/>
                  <a:pt x="1500" y="273"/>
                </a:cubicBezTo>
                <a:cubicBezTo>
                  <a:pt x="1499" y="274"/>
                  <a:pt x="1499" y="274"/>
                  <a:pt x="1499" y="274"/>
                </a:cubicBezTo>
                <a:cubicBezTo>
                  <a:pt x="1498" y="275"/>
                  <a:pt x="1498" y="275"/>
                  <a:pt x="1498" y="275"/>
                </a:cubicBezTo>
                <a:cubicBezTo>
                  <a:pt x="1495" y="275"/>
                  <a:pt x="1495" y="275"/>
                  <a:pt x="1495" y="275"/>
                </a:cubicBezTo>
                <a:cubicBezTo>
                  <a:pt x="1494" y="274"/>
                  <a:pt x="1494" y="274"/>
                  <a:pt x="1494" y="274"/>
                </a:cubicBezTo>
                <a:cubicBezTo>
                  <a:pt x="1496" y="273"/>
                  <a:pt x="1496" y="273"/>
                  <a:pt x="1496" y="273"/>
                </a:cubicBezTo>
                <a:cubicBezTo>
                  <a:pt x="1496" y="272"/>
                  <a:pt x="1496" y="272"/>
                  <a:pt x="1496" y="272"/>
                </a:cubicBezTo>
                <a:cubicBezTo>
                  <a:pt x="1495" y="272"/>
                  <a:pt x="1495" y="272"/>
                  <a:pt x="1495" y="272"/>
                </a:cubicBezTo>
                <a:cubicBezTo>
                  <a:pt x="1495" y="273"/>
                  <a:pt x="1495" y="273"/>
                  <a:pt x="1495" y="273"/>
                </a:cubicBezTo>
                <a:cubicBezTo>
                  <a:pt x="1494" y="273"/>
                  <a:pt x="1494" y="273"/>
                  <a:pt x="1494" y="273"/>
                </a:cubicBezTo>
                <a:cubicBezTo>
                  <a:pt x="1491" y="271"/>
                  <a:pt x="1491" y="271"/>
                  <a:pt x="1491" y="271"/>
                </a:cubicBezTo>
                <a:cubicBezTo>
                  <a:pt x="1490" y="272"/>
                  <a:pt x="1490" y="272"/>
                  <a:pt x="1490" y="272"/>
                </a:cubicBezTo>
                <a:cubicBezTo>
                  <a:pt x="1487" y="273"/>
                  <a:pt x="1487" y="273"/>
                  <a:pt x="1487" y="273"/>
                </a:cubicBezTo>
                <a:cubicBezTo>
                  <a:pt x="1485" y="273"/>
                  <a:pt x="1485" y="273"/>
                  <a:pt x="1485" y="273"/>
                </a:cubicBezTo>
                <a:cubicBezTo>
                  <a:pt x="1484" y="274"/>
                  <a:pt x="1484" y="274"/>
                  <a:pt x="1484" y="274"/>
                </a:cubicBezTo>
                <a:cubicBezTo>
                  <a:pt x="1485" y="274"/>
                  <a:pt x="1485" y="274"/>
                  <a:pt x="1485" y="274"/>
                </a:cubicBezTo>
                <a:cubicBezTo>
                  <a:pt x="1485" y="275"/>
                  <a:pt x="1485" y="275"/>
                  <a:pt x="1485" y="275"/>
                </a:cubicBezTo>
                <a:cubicBezTo>
                  <a:pt x="1486" y="274"/>
                  <a:pt x="1486" y="274"/>
                  <a:pt x="1486" y="274"/>
                </a:cubicBezTo>
                <a:cubicBezTo>
                  <a:pt x="1488" y="273"/>
                  <a:pt x="1488" y="273"/>
                  <a:pt x="1488" y="273"/>
                </a:cubicBezTo>
                <a:cubicBezTo>
                  <a:pt x="1488" y="275"/>
                  <a:pt x="1488" y="275"/>
                  <a:pt x="1488" y="275"/>
                </a:cubicBezTo>
                <a:cubicBezTo>
                  <a:pt x="1490" y="276"/>
                  <a:pt x="1490" y="276"/>
                  <a:pt x="1490" y="276"/>
                </a:cubicBezTo>
                <a:cubicBezTo>
                  <a:pt x="1495" y="277"/>
                  <a:pt x="1495" y="277"/>
                  <a:pt x="1495" y="277"/>
                </a:cubicBezTo>
                <a:cubicBezTo>
                  <a:pt x="1497" y="278"/>
                  <a:pt x="1497" y="278"/>
                  <a:pt x="1497" y="278"/>
                </a:cubicBezTo>
                <a:cubicBezTo>
                  <a:pt x="1499" y="277"/>
                  <a:pt x="1499" y="277"/>
                  <a:pt x="1499" y="277"/>
                </a:cubicBezTo>
                <a:cubicBezTo>
                  <a:pt x="1501" y="277"/>
                  <a:pt x="1501" y="277"/>
                  <a:pt x="1501" y="277"/>
                </a:cubicBezTo>
                <a:cubicBezTo>
                  <a:pt x="1502" y="278"/>
                  <a:pt x="1502" y="278"/>
                  <a:pt x="1502" y="278"/>
                </a:cubicBezTo>
                <a:cubicBezTo>
                  <a:pt x="1504" y="278"/>
                  <a:pt x="1504" y="278"/>
                  <a:pt x="1504" y="278"/>
                </a:cubicBezTo>
                <a:cubicBezTo>
                  <a:pt x="1506" y="277"/>
                  <a:pt x="1506" y="277"/>
                  <a:pt x="1506" y="277"/>
                </a:cubicBezTo>
                <a:cubicBezTo>
                  <a:pt x="1506" y="276"/>
                  <a:pt x="1506" y="276"/>
                  <a:pt x="1506" y="276"/>
                </a:cubicBezTo>
                <a:cubicBezTo>
                  <a:pt x="1505" y="275"/>
                  <a:pt x="1505" y="275"/>
                  <a:pt x="1505" y="275"/>
                </a:cubicBezTo>
                <a:cubicBezTo>
                  <a:pt x="1505" y="273"/>
                  <a:pt x="1505" y="273"/>
                  <a:pt x="1505" y="273"/>
                </a:cubicBezTo>
                <a:cubicBezTo>
                  <a:pt x="1506" y="272"/>
                  <a:pt x="1506" y="272"/>
                  <a:pt x="1506" y="272"/>
                </a:cubicBezTo>
                <a:cubicBezTo>
                  <a:pt x="1507" y="272"/>
                  <a:pt x="1507" y="272"/>
                  <a:pt x="1507" y="272"/>
                </a:cubicBezTo>
                <a:cubicBezTo>
                  <a:pt x="1507" y="271"/>
                  <a:pt x="1507" y="271"/>
                  <a:pt x="1507" y="271"/>
                </a:cubicBezTo>
                <a:cubicBezTo>
                  <a:pt x="1509" y="269"/>
                  <a:pt x="1509" y="269"/>
                  <a:pt x="1509" y="269"/>
                </a:cubicBezTo>
                <a:cubicBezTo>
                  <a:pt x="1509" y="268"/>
                  <a:pt x="1509" y="268"/>
                  <a:pt x="1509" y="268"/>
                </a:cubicBezTo>
                <a:cubicBezTo>
                  <a:pt x="1510" y="265"/>
                  <a:pt x="1510" y="265"/>
                  <a:pt x="1510" y="265"/>
                </a:cubicBezTo>
                <a:cubicBezTo>
                  <a:pt x="1509" y="263"/>
                  <a:pt x="1509" y="263"/>
                  <a:pt x="1509" y="263"/>
                </a:cubicBezTo>
                <a:cubicBezTo>
                  <a:pt x="1509" y="261"/>
                  <a:pt x="1509" y="261"/>
                  <a:pt x="1509" y="261"/>
                </a:cubicBezTo>
                <a:cubicBezTo>
                  <a:pt x="1511" y="258"/>
                  <a:pt x="1511" y="258"/>
                  <a:pt x="1511" y="258"/>
                </a:cubicBezTo>
                <a:cubicBezTo>
                  <a:pt x="1512" y="257"/>
                  <a:pt x="1512" y="257"/>
                  <a:pt x="1512" y="257"/>
                </a:cubicBezTo>
                <a:cubicBezTo>
                  <a:pt x="1510" y="252"/>
                  <a:pt x="1510" y="252"/>
                  <a:pt x="1510" y="252"/>
                </a:cubicBezTo>
                <a:cubicBezTo>
                  <a:pt x="1507" y="250"/>
                  <a:pt x="1507" y="250"/>
                  <a:pt x="1507" y="250"/>
                </a:cubicBezTo>
                <a:cubicBezTo>
                  <a:pt x="1506" y="249"/>
                  <a:pt x="1506" y="249"/>
                  <a:pt x="1506" y="249"/>
                </a:cubicBezTo>
                <a:cubicBezTo>
                  <a:pt x="1506" y="246"/>
                  <a:pt x="1506" y="246"/>
                  <a:pt x="1506" y="246"/>
                </a:cubicBezTo>
                <a:cubicBezTo>
                  <a:pt x="1508" y="244"/>
                  <a:pt x="1508" y="244"/>
                  <a:pt x="1508" y="244"/>
                </a:cubicBezTo>
                <a:cubicBezTo>
                  <a:pt x="1509" y="243"/>
                  <a:pt x="1509" y="243"/>
                  <a:pt x="1509" y="243"/>
                </a:cubicBezTo>
                <a:cubicBezTo>
                  <a:pt x="1511" y="243"/>
                  <a:pt x="1511" y="243"/>
                  <a:pt x="1511" y="243"/>
                </a:cubicBezTo>
                <a:cubicBezTo>
                  <a:pt x="1513" y="240"/>
                  <a:pt x="1513" y="240"/>
                  <a:pt x="1513" y="240"/>
                </a:cubicBezTo>
                <a:cubicBezTo>
                  <a:pt x="1515" y="240"/>
                  <a:pt x="1515" y="240"/>
                  <a:pt x="1515" y="240"/>
                </a:cubicBezTo>
                <a:cubicBezTo>
                  <a:pt x="1517" y="242"/>
                  <a:pt x="1517" y="242"/>
                  <a:pt x="1517" y="242"/>
                </a:cubicBezTo>
                <a:cubicBezTo>
                  <a:pt x="1517" y="244"/>
                  <a:pt x="1517" y="244"/>
                  <a:pt x="1517" y="244"/>
                </a:cubicBezTo>
                <a:cubicBezTo>
                  <a:pt x="1519" y="245"/>
                  <a:pt x="1519" y="245"/>
                  <a:pt x="1519" y="245"/>
                </a:cubicBezTo>
                <a:cubicBezTo>
                  <a:pt x="1520" y="246"/>
                  <a:pt x="1520" y="246"/>
                  <a:pt x="1520" y="246"/>
                </a:cubicBezTo>
                <a:cubicBezTo>
                  <a:pt x="1522" y="247"/>
                  <a:pt x="1522" y="247"/>
                  <a:pt x="1522" y="247"/>
                </a:cubicBezTo>
                <a:cubicBezTo>
                  <a:pt x="1521" y="249"/>
                  <a:pt x="1521" y="249"/>
                  <a:pt x="1521" y="249"/>
                </a:cubicBezTo>
                <a:cubicBezTo>
                  <a:pt x="1523" y="250"/>
                  <a:pt x="1523" y="250"/>
                  <a:pt x="1523" y="250"/>
                </a:cubicBezTo>
                <a:cubicBezTo>
                  <a:pt x="1523" y="251"/>
                  <a:pt x="1523" y="251"/>
                  <a:pt x="1523" y="251"/>
                </a:cubicBezTo>
                <a:cubicBezTo>
                  <a:pt x="1524" y="253"/>
                  <a:pt x="1524" y="253"/>
                  <a:pt x="1524" y="253"/>
                </a:cubicBezTo>
                <a:cubicBezTo>
                  <a:pt x="1524" y="254"/>
                  <a:pt x="1524" y="254"/>
                  <a:pt x="1524" y="254"/>
                </a:cubicBezTo>
                <a:cubicBezTo>
                  <a:pt x="1524" y="255"/>
                  <a:pt x="1524" y="255"/>
                  <a:pt x="1524" y="255"/>
                </a:cubicBezTo>
                <a:cubicBezTo>
                  <a:pt x="1525" y="256"/>
                  <a:pt x="1525" y="256"/>
                  <a:pt x="1525" y="256"/>
                </a:cubicBezTo>
                <a:cubicBezTo>
                  <a:pt x="1526" y="256"/>
                  <a:pt x="1526" y="256"/>
                  <a:pt x="1526" y="256"/>
                </a:cubicBezTo>
                <a:cubicBezTo>
                  <a:pt x="1528" y="257"/>
                  <a:pt x="1528" y="257"/>
                  <a:pt x="1528" y="257"/>
                </a:cubicBezTo>
                <a:cubicBezTo>
                  <a:pt x="1530" y="257"/>
                  <a:pt x="1530" y="257"/>
                  <a:pt x="1530" y="257"/>
                </a:cubicBezTo>
                <a:cubicBezTo>
                  <a:pt x="1531" y="257"/>
                  <a:pt x="1531" y="257"/>
                  <a:pt x="1531" y="257"/>
                </a:cubicBezTo>
                <a:cubicBezTo>
                  <a:pt x="1532" y="257"/>
                  <a:pt x="1532" y="257"/>
                  <a:pt x="1532" y="257"/>
                </a:cubicBezTo>
                <a:cubicBezTo>
                  <a:pt x="1533" y="256"/>
                  <a:pt x="1533" y="256"/>
                  <a:pt x="1533" y="256"/>
                </a:cubicBezTo>
                <a:cubicBezTo>
                  <a:pt x="1534" y="255"/>
                  <a:pt x="1534" y="255"/>
                  <a:pt x="1534" y="255"/>
                </a:cubicBezTo>
                <a:cubicBezTo>
                  <a:pt x="1533" y="255"/>
                  <a:pt x="1533" y="255"/>
                  <a:pt x="1533" y="255"/>
                </a:cubicBezTo>
                <a:cubicBezTo>
                  <a:pt x="1532" y="255"/>
                  <a:pt x="1532" y="255"/>
                  <a:pt x="1532" y="255"/>
                </a:cubicBezTo>
                <a:cubicBezTo>
                  <a:pt x="1531" y="254"/>
                  <a:pt x="1531" y="254"/>
                  <a:pt x="1531" y="254"/>
                </a:cubicBezTo>
                <a:cubicBezTo>
                  <a:pt x="1530" y="256"/>
                  <a:pt x="1530" y="256"/>
                  <a:pt x="1530" y="256"/>
                </a:cubicBezTo>
                <a:cubicBezTo>
                  <a:pt x="1528" y="256"/>
                  <a:pt x="1528" y="256"/>
                  <a:pt x="1528" y="256"/>
                </a:cubicBezTo>
                <a:cubicBezTo>
                  <a:pt x="1528" y="255"/>
                  <a:pt x="1528" y="255"/>
                  <a:pt x="1528" y="255"/>
                </a:cubicBezTo>
                <a:cubicBezTo>
                  <a:pt x="1526" y="255"/>
                  <a:pt x="1526" y="255"/>
                  <a:pt x="1526" y="255"/>
                </a:cubicBezTo>
                <a:cubicBezTo>
                  <a:pt x="1525" y="254"/>
                  <a:pt x="1525" y="254"/>
                  <a:pt x="1525" y="254"/>
                </a:cubicBezTo>
                <a:cubicBezTo>
                  <a:pt x="1526" y="253"/>
                  <a:pt x="1526" y="253"/>
                  <a:pt x="1526" y="253"/>
                </a:cubicBezTo>
                <a:cubicBezTo>
                  <a:pt x="1525" y="252"/>
                  <a:pt x="1525" y="252"/>
                  <a:pt x="1525" y="252"/>
                </a:cubicBezTo>
                <a:cubicBezTo>
                  <a:pt x="1524" y="251"/>
                  <a:pt x="1524" y="251"/>
                  <a:pt x="1524" y="251"/>
                </a:cubicBezTo>
                <a:cubicBezTo>
                  <a:pt x="1524" y="248"/>
                  <a:pt x="1524" y="248"/>
                  <a:pt x="1524" y="248"/>
                </a:cubicBezTo>
                <a:cubicBezTo>
                  <a:pt x="1526" y="248"/>
                  <a:pt x="1526" y="248"/>
                  <a:pt x="1526" y="248"/>
                </a:cubicBezTo>
                <a:cubicBezTo>
                  <a:pt x="1527" y="247"/>
                  <a:pt x="1527" y="247"/>
                  <a:pt x="1527" y="247"/>
                </a:cubicBezTo>
                <a:cubicBezTo>
                  <a:pt x="1526" y="247"/>
                  <a:pt x="1526" y="247"/>
                  <a:pt x="1526" y="247"/>
                </a:cubicBezTo>
                <a:cubicBezTo>
                  <a:pt x="1525" y="246"/>
                  <a:pt x="1525" y="246"/>
                  <a:pt x="1525" y="246"/>
                </a:cubicBezTo>
                <a:cubicBezTo>
                  <a:pt x="1525" y="245"/>
                  <a:pt x="1525" y="245"/>
                  <a:pt x="1525" y="245"/>
                </a:cubicBezTo>
                <a:cubicBezTo>
                  <a:pt x="1525" y="244"/>
                  <a:pt x="1525" y="244"/>
                  <a:pt x="1525" y="244"/>
                </a:cubicBezTo>
                <a:cubicBezTo>
                  <a:pt x="1523" y="243"/>
                  <a:pt x="1523" y="243"/>
                  <a:pt x="1523" y="243"/>
                </a:cubicBezTo>
                <a:cubicBezTo>
                  <a:pt x="1523" y="242"/>
                  <a:pt x="1523" y="242"/>
                  <a:pt x="1523" y="242"/>
                </a:cubicBezTo>
                <a:cubicBezTo>
                  <a:pt x="1521" y="240"/>
                  <a:pt x="1521" y="240"/>
                  <a:pt x="1521" y="240"/>
                </a:cubicBezTo>
                <a:cubicBezTo>
                  <a:pt x="1519" y="240"/>
                  <a:pt x="1519" y="240"/>
                  <a:pt x="1519" y="240"/>
                </a:cubicBezTo>
                <a:cubicBezTo>
                  <a:pt x="1516" y="239"/>
                  <a:pt x="1516" y="239"/>
                  <a:pt x="1516" y="239"/>
                </a:cubicBezTo>
                <a:cubicBezTo>
                  <a:pt x="1515" y="238"/>
                  <a:pt x="1515" y="238"/>
                  <a:pt x="1515" y="238"/>
                </a:cubicBezTo>
                <a:cubicBezTo>
                  <a:pt x="1514" y="238"/>
                  <a:pt x="1514" y="238"/>
                  <a:pt x="1514" y="238"/>
                </a:cubicBezTo>
                <a:cubicBezTo>
                  <a:pt x="1512" y="237"/>
                  <a:pt x="1512" y="237"/>
                  <a:pt x="1512" y="237"/>
                </a:cubicBezTo>
                <a:cubicBezTo>
                  <a:pt x="1510" y="237"/>
                  <a:pt x="1510" y="237"/>
                  <a:pt x="1510" y="237"/>
                </a:cubicBezTo>
                <a:cubicBezTo>
                  <a:pt x="1509" y="237"/>
                  <a:pt x="1509" y="237"/>
                  <a:pt x="1509" y="237"/>
                </a:cubicBezTo>
                <a:cubicBezTo>
                  <a:pt x="1507" y="238"/>
                  <a:pt x="1507" y="238"/>
                  <a:pt x="1507" y="238"/>
                </a:cubicBezTo>
                <a:cubicBezTo>
                  <a:pt x="1507" y="240"/>
                  <a:pt x="1507" y="240"/>
                  <a:pt x="1507" y="240"/>
                </a:cubicBezTo>
                <a:cubicBezTo>
                  <a:pt x="1506" y="241"/>
                  <a:pt x="1506" y="241"/>
                  <a:pt x="1506" y="241"/>
                </a:cubicBezTo>
                <a:cubicBezTo>
                  <a:pt x="1504" y="240"/>
                  <a:pt x="1504" y="240"/>
                  <a:pt x="1504" y="240"/>
                </a:cubicBezTo>
                <a:cubicBezTo>
                  <a:pt x="1502" y="241"/>
                  <a:pt x="1502" y="241"/>
                  <a:pt x="1502" y="241"/>
                </a:cubicBezTo>
                <a:cubicBezTo>
                  <a:pt x="1500" y="241"/>
                  <a:pt x="1500" y="241"/>
                  <a:pt x="1500" y="241"/>
                </a:cubicBezTo>
                <a:cubicBezTo>
                  <a:pt x="1500" y="240"/>
                  <a:pt x="1500" y="240"/>
                  <a:pt x="1500" y="240"/>
                </a:cubicBezTo>
                <a:cubicBezTo>
                  <a:pt x="1500" y="238"/>
                  <a:pt x="1500" y="238"/>
                  <a:pt x="1500" y="238"/>
                </a:cubicBezTo>
                <a:cubicBezTo>
                  <a:pt x="1500" y="237"/>
                  <a:pt x="1500" y="237"/>
                  <a:pt x="1500" y="237"/>
                </a:cubicBezTo>
                <a:cubicBezTo>
                  <a:pt x="1497" y="234"/>
                  <a:pt x="1497" y="234"/>
                  <a:pt x="1497" y="234"/>
                </a:cubicBezTo>
                <a:cubicBezTo>
                  <a:pt x="1496" y="233"/>
                  <a:pt x="1496" y="233"/>
                  <a:pt x="1496" y="233"/>
                </a:cubicBezTo>
                <a:cubicBezTo>
                  <a:pt x="1497" y="230"/>
                  <a:pt x="1497" y="230"/>
                  <a:pt x="1497" y="230"/>
                </a:cubicBezTo>
                <a:cubicBezTo>
                  <a:pt x="1495" y="228"/>
                  <a:pt x="1495" y="228"/>
                  <a:pt x="1495" y="228"/>
                </a:cubicBezTo>
                <a:cubicBezTo>
                  <a:pt x="1496" y="226"/>
                  <a:pt x="1496" y="226"/>
                  <a:pt x="1496" y="226"/>
                </a:cubicBezTo>
                <a:cubicBezTo>
                  <a:pt x="1496" y="222"/>
                  <a:pt x="1496" y="222"/>
                  <a:pt x="1496" y="222"/>
                </a:cubicBezTo>
                <a:cubicBezTo>
                  <a:pt x="1495" y="220"/>
                  <a:pt x="1495" y="220"/>
                  <a:pt x="1495" y="220"/>
                </a:cubicBezTo>
                <a:cubicBezTo>
                  <a:pt x="1493" y="218"/>
                  <a:pt x="1493" y="218"/>
                  <a:pt x="1493" y="218"/>
                </a:cubicBezTo>
                <a:cubicBezTo>
                  <a:pt x="1492" y="218"/>
                  <a:pt x="1492" y="218"/>
                  <a:pt x="1492" y="218"/>
                </a:cubicBezTo>
                <a:cubicBezTo>
                  <a:pt x="1491" y="216"/>
                  <a:pt x="1491" y="216"/>
                  <a:pt x="1491" y="216"/>
                </a:cubicBezTo>
                <a:cubicBezTo>
                  <a:pt x="1488" y="214"/>
                  <a:pt x="1488" y="214"/>
                  <a:pt x="1488" y="214"/>
                </a:cubicBezTo>
                <a:cubicBezTo>
                  <a:pt x="1486" y="213"/>
                  <a:pt x="1486" y="213"/>
                  <a:pt x="1486" y="213"/>
                </a:cubicBezTo>
                <a:cubicBezTo>
                  <a:pt x="1486" y="211"/>
                  <a:pt x="1486" y="211"/>
                  <a:pt x="1486" y="211"/>
                </a:cubicBezTo>
                <a:cubicBezTo>
                  <a:pt x="1487" y="209"/>
                  <a:pt x="1487" y="209"/>
                  <a:pt x="1487" y="209"/>
                </a:cubicBezTo>
                <a:cubicBezTo>
                  <a:pt x="1486" y="207"/>
                  <a:pt x="1486" y="207"/>
                  <a:pt x="1486" y="207"/>
                </a:cubicBezTo>
                <a:cubicBezTo>
                  <a:pt x="1485" y="206"/>
                  <a:pt x="1485" y="206"/>
                  <a:pt x="1485" y="206"/>
                </a:cubicBezTo>
                <a:cubicBezTo>
                  <a:pt x="1485" y="205"/>
                  <a:pt x="1485" y="205"/>
                  <a:pt x="1485" y="205"/>
                </a:cubicBezTo>
                <a:cubicBezTo>
                  <a:pt x="1487" y="204"/>
                  <a:pt x="1487" y="204"/>
                  <a:pt x="1487" y="204"/>
                </a:cubicBezTo>
                <a:cubicBezTo>
                  <a:pt x="1489" y="201"/>
                  <a:pt x="1489" y="201"/>
                  <a:pt x="1489" y="201"/>
                </a:cubicBezTo>
                <a:cubicBezTo>
                  <a:pt x="1490" y="199"/>
                  <a:pt x="1490" y="199"/>
                  <a:pt x="1490" y="199"/>
                </a:cubicBezTo>
                <a:cubicBezTo>
                  <a:pt x="1489" y="195"/>
                  <a:pt x="1489" y="195"/>
                  <a:pt x="1489" y="195"/>
                </a:cubicBezTo>
                <a:cubicBezTo>
                  <a:pt x="1486" y="190"/>
                  <a:pt x="1486" y="190"/>
                  <a:pt x="1486" y="190"/>
                </a:cubicBezTo>
                <a:cubicBezTo>
                  <a:pt x="1487" y="190"/>
                  <a:pt x="1487" y="190"/>
                  <a:pt x="1487" y="190"/>
                </a:cubicBezTo>
                <a:cubicBezTo>
                  <a:pt x="1489" y="191"/>
                  <a:pt x="1489" y="191"/>
                  <a:pt x="1489" y="191"/>
                </a:cubicBezTo>
                <a:cubicBezTo>
                  <a:pt x="1489" y="193"/>
                  <a:pt x="1489" y="193"/>
                  <a:pt x="1489" y="193"/>
                </a:cubicBezTo>
                <a:cubicBezTo>
                  <a:pt x="1490" y="193"/>
                  <a:pt x="1490" y="193"/>
                  <a:pt x="1490" y="193"/>
                </a:cubicBezTo>
                <a:cubicBezTo>
                  <a:pt x="1491" y="195"/>
                  <a:pt x="1491" y="195"/>
                  <a:pt x="1491" y="195"/>
                </a:cubicBezTo>
                <a:cubicBezTo>
                  <a:pt x="1492" y="197"/>
                  <a:pt x="1492" y="197"/>
                  <a:pt x="1492" y="197"/>
                </a:cubicBezTo>
                <a:cubicBezTo>
                  <a:pt x="1492" y="200"/>
                  <a:pt x="1492" y="200"/>
                  <a:pt x="1492" y="200"/>
                </a:cubicBezTo>
                <a:cubicBezTo>
                  <a:pt x="1493" y="201"/>
                  <a:pt x="1493" y="201"/>
                  <a:pt x="1493" y="201"/>
                </a:cubicBezTo>
                <a:cubicBezTo>
                  <a:pt x="1492" y="203"/>
                  <a:pt x="1492" y="203"/>
                  <a:pt x="1492" y="203"/>
                </a:cubicBezTo>
                <a:cubicBezTo>
                  <a:pt x="1493" y="204"/>
                  <a:pt x="1493" y="204"/>
                  <a:pt x="1493" y="204"/>
                </a:cubicBezTo>
                <a:cubicBezTo>
                  <a:pt x="1495" y="206"/>
                  <a:pt x="1495" y="206"/>
                  <a:pt x="1495" y="206"/>
                </a:cubicBezTo>
                <a:cubicBezTo>
                  <a:pt x="1495" y="207"/>
                  <a:pt x="1495" y="207"/>
                  <a:pt x="1495" y="207"/>
                </a:cubicBezTo>
                <a:cubicBezTo>
                  <a:pt x="1496" y="208"/>
                  <a:pt x="1496" y="208"/>
                  <a:pt x="1496" y="208"/>
                </a:cubicBezTo>
                <a:cubicBezTo>
                  <a:pt x="1496" y="209"/>
                  <a:pt x="1496" y="209"/>
                  <a:pt x="1496" y="209"/>
                </a:cubicBezTo>
                <a:cubicBezTo>
                  <a:pt x="1495" y="209"/>
                  <a:pt x="1495" y="209"/>
                  <a:pt x="1495" y="209"/>
                </a:cubicBezTo>
                <a:cubicBezTo>
                  <a:pt x="1495" y="210"/>
                  <a:pt x="1495" y="210"/>
                  <a:pt x="1495" y="210"/>
                </a:cubicBezTo>
                <a:cubicBezTo>
                  <a:pt x="1497" y="210"/>
                  <a:pt x="1497" y="210"/>
                  <a:pt x="1497" y="210"/>
                </a:cubicBezTo>
                <a:cubicBezTo>
                  <a:pt x="1499" y="211"/>
                  <a:pt x="1499" y="211"/>
                  <a:pt x="1499" y="211"/>
                </a:cubicBezTo>
                <a:cubicBezTo>
                  <a:pt x="1501" y="211"/>
                  <a:pt x="1501" y="211"/>
                  <a:pt x="1501" y="211"/>
                </a:cubicBezTo>
                <a:cubicBezTo>
                  <a:pt x="1502" y="211"/>
                  <a:pt x="1502" y="211"/>
                  <a:pt x="1502" y="211"/>
                </a:cubicBezTo>
                <a:cubicBezTo>
                  <a:pt x="1503" y="212"/>
                  <a:pt x="1503" y="212"/>
                  <a:pt x="1503" y="212"/>
                </a:cubicBezTo>
                <a:cubicBezTo>
                  <a:pt x="1504" y="213"/>
                  <a:pt x="1504" y="213"/>
                  <a:pt x="1504" y="213"/>
                </a:cubicBezTo>
                <a:cubicBezTo>
                  <a:pt x="1505" y="211"/>
                  <a:pt x="1505" y="211"/>
                  <a:pt x="1505" y="211"/>
                </a:cubicBezTo>
                <a:cubicBezTo>
                  <a:pt x="1506" y="211"/>
                  <a:pt x="1506" y="211"/>
                  <a:pt x="1506" y="211"/>
                </a:cubicBezTo>
                <a:cubicBezTo>
                  <a:pt x="1507" y="210"/>
                  <a:pt x="1507" y="210"/>
                  <a:pt x="1507" y="210"/>
                </a:cubicBezTo>
                <a:cubicBezTo>
                  <a:pt x="1509" y="211"/>
                  <a:pt x="1509" y="211"/>
                  <a:pt x="1509" y="211"/>
                </a:cubicBezTo>
                <a:cubicBezTo>
                  <a:pt x="1510" y="213"/>
                  <a:pt x="1510" y="213"/>
                  <a:pt x="1510" y="213"/>
                </a:cubicBezTo>
                <a:cubicBezTo>
                  <a:pt x="1511" y="213"/>
                  <a:pt x="1511" y="213"/>
                  <a:pt x="1511" y="213"/>
                </a:cubicBezTo>
                <a:cubicBezTo>
                  <a:pt x="1513" y="214"/>
                  <a:pt x="1513" y="214"/>
                  <a:pt x="1513" y="214"/>
                </a:cubicBezTo>
                <a:cubicBezTo>
                  <a:pt x="1516" y="213"/>
                  <a:pt x="1516" y="213"/>
                  <a:pt x="1516" y="213"/>
                </a:cubicBezTo>
                <a:cubicBezTo>
                  <a:pt x="1517" y="212"/>
                  <a:pt x="1517" y="212"/>
                  <a:pt x="1517" y="212"/>
                </a:cubicBezTo>
                <a:cubicBezTo>
                  <a:pt x="1515" y="213"/>
                  <a:pt x="1515" y="213"/>
                  <a:pt x="1515" y="213"/>
                </a:cubicBezTo>
                <a:cubicBezTo>
                  <a:pt x="1513" y="213"/>
                  <a:pt x="1513" y="213"/>
                  <a:pt x="1513" y="213"/>
                </a:cubicBezTo>
                <a:cubicBezTo>
                  <a:pt x="1513" y="211"/>
                  <a:pt x="1513" y="211"/>
                  <a:pt x="1513" y="211"/>
                </a:cubicBezTo>
                <a:cubicBezTo>
                  <a:pt x="1512" y="211"/>
                  <a:pt x="1512" y="211"/>
                  <a:pt x="1512" y="211"/>
                </a:cubicBezTo>
                <a:cubicBezTo>
                  <a:pt x="1511" y="209"/>
                  <a:pt x="1511" y="209"/>
                  <a:pt x="1511" y="209"/>
                </a:cubicBezTo>
                <a:cubicBezTo>
                  <a:pt x="1509" y="209"/>
                  <a:pt x="1509" y="209"/>
                  <a:pt x="1509" y="209"/>
                </a:cubicBezTo>
                <a:cubicBezTo>
                  <a:pt x="1509" y="208"/>
                  <a:pt x="1509" y="208"/>
                  <a:pt x="1509" y="208"/>
                </a:cubicBezTo>
                <a:cubicBezTo>
                  <a:pt x="1508" y="208"/>
                  <a:pt x="1508" y="208"/>
                  <a:pt x="1508" y="208"/>
                </a:cubicBezTo>
                <a:cubicBezTo>
                  <a:pt x="1507" y="209"/>
                  <a:pt x="1507" y="209"/>
                  <a:pt x="1507" y="209"/>
                </a:cubicBezTo>
                <a:cubicBezTo>
                  <a:pt x="1504" y="209"/>
                  <a:pt x="1504" y="209"/>
                  <a:pt x="1504" y="209"/>
                </a:cubicBezTo>
                <a:cubicBezTo>
                  <a:pt x="1503" y="208"/>
                  <a:pt x="1503" y="208"/>
                  <a:pt x="1503" y="208"/>
                </a:cubicBezTo>
                <a:cubicBezTo>
                  <a:pt x="1501" y="208"/>
                  <a:pt x="1501" y="208"/>
                  <a:pt x="1501" y="208"/>
                </a:cubicBezTo>
                <a:cubicBezTo>
                  <a:pt x="1499" y="206"/>
                  <a:pt x="1499" y="206"/>
                  <a:pt x="1499" y="206"/>
                </a:cubicBezTo>
                <a:cubicBezTo>
                  <a:pt x="1498" y="204"/>
                  <a:pt x="1498" y="204"/>
                  <a:pt x="1498" y="204"/>
                </a:cubicBezTo>
                <a:cubicBezTo>
                  <a:pt x="1496" y="201"/>
                  <a:pt x="1496" y="201"/>
                  <a:pt x="1496" y="201"/>
                </a:cubicBezTo>
                <a:cubicBezTo>
                  <a:pt x="1497" y="201"/>
                  <a:pt x="1497" y="201"/>
                  <a:pt x="1497" y="201"/>
                </a:cubicBezTo>
                <a:cubicBezTo>
                  <a:pt x="1497" y="200"/>
                  <a:pt x="1497" y="200"/>
                  <a:pt x="1497" y="200"/>
                </a:cubicBezTo>
                <a:cubicBezTo>
                  <a:pt x="1499" y="199"/>
                  <a:pt x="1499" y="199"/>
                  <a:pt x="1499" y="199"/>
                </a:cubicBezTo>
                <a:cubicBezTo>
                  <a:pt x="1500" y="199"/>
                  <a:pt x="1500" y="199"/>
                  <a:pt x="1500" y="199"/>
                </a:cubicBezTo>
                <a:cubicBezTo>
                  <a:pt x="1502" y="201"/>
                  <a:pt x="1502" y="201"/>
                  <a:pt x="1502" y="201"/>
                </a:cubicBezTo>
                <a:cubicBezTo>
                  <a:pt x="1504" y="202"/>
                  <a:pt x="1504" y="202"/>
                  <a:pt x="1504" y="202"/>
                </a:cubicBezTo>
                <a:cubicBezTo>
                  <a:pt x="1506" y="202"/>
                  <a:pt x="1506" y="202"/>
                  <a:pt x="1506" y="202"/>
                </a:cubicBezTo>
                <a:cubicBezTo>
                  <a:pt x="1508" y="199"/>
                  <a:pt x="1508" y="199"/>
                  <a:pt x="1508" y="199"/>
                </a:cubicBezTo>
                <a:cubicBezTo>
                  <a:pt x="1506" y="197"/>
                  <a:pt x="1506" y="197"/>
                  <a:pt x="1506" y="197"/>
                </a:cubicBezTo>
                <a:cubicBezTo>
                  <a:pt x="1504" y="196"/>
                  <a:pt x="1504" y="196"/>
                  <a:pt x="1504" y="196"/>
                </a:cubicBezTo>
                <a:cubicBezTo>
                  <a:pt x="1502" y="198"/>
                  <a:pt x="1502" y="198"/>
                  <a:pt x="1502" y="198"/>
                </a:cubicBezTo>
                <a:cubicBezTo>
                  <a:pt x="1501" y="197"/>
                  <a:pt x="1501" y="197"/>
                  <a:pt x="1501" y="197"/>
                </a:cubicBezTo>
                <a:cubicBezTo>
                  <a:pt x="1502" y="196"/>
                  <a:pt x="1502" y="196"/>
                  <a:pt x="1502" y="196"/>
                </a:cubicBezTo>
                <a:cubicBezTo>
                  <a:pt x="1503" y="196"/>
                  <a:pt x="1503" y="196"/>
                  <a:pt x="1503" y="196"/>
                </a:cubicBezTo>
                <a:cubicBezTo>
                  <a:pt x="1503" y="195"/>
                  <a:pt x="1503" y="195"/>
                  <a:pt x="1503" y="195"/>
                </a:cubicBezTo>
                <a:cubicBezTo>
                  <a:pt x="1505" y="192"/>
                  <a:pt x="1505" y="192"/>
                  <a:pt x="1505" y="192"/>
                </a:cubicBezTo>
                <a:cubicBezTo>
                  <a:pt x="1506" y="191"/>
                  <a:pt x="1506" y="191"/>
                  <a:pt x="1506" y="191"/>
                </a:cubicBezTo>
                <a:cubicBezTo>
                  <a:pt x="1507" y="192"/>
                  <a:pt x="1507" y="192"/>
                  <a:pt x="1507" y="192"/>
                </a:cubicBezTo>
                <a:cubicBezTo>
                  <a:pt x="1512" y="192"/>
                  <a:pt x="1512" y="192"/>
                  <a:pt x="1512" y="192"/>
                </a:cubicBezTo>
                <a:cubicBezTo>
                  <a:pt x="1513" y="193"/>
                  <a:pt x="1513" y="193"/>
                  <a:pt x="1513" y="193"/>
                </a:cubicBezTo>
                <a:cubicBezTo>
                  <a:pt x="1515" y="194"/>
                  <a:pt x="1515" y="194"/>
                  <a:pt x="1515" y="194"/>
                </a:cubicBezTo>
                <a:cubicBezTo>
                  <a:pt x="1518" y="195"/>
                  <a:pt x="1518" y="195"/>
                  <a:pt x="1518" y="195"/>
                </a:cubicBezTo>
                <a:cubicBezTo>
                  <a:pt x="1519" y="196"/>
                  <a:pt x="1519" y="196"/>
                  <a:pt x="1519" y="196"/>
                </a:cubicBezTo>
                <a:cubicBezTo>
                  <a:pt x="1520" y="197"/>
                  <a:pt x="1520" y="197"/>
                  <a:pt x="1520" y="197"/>
                </a:cubicBezTo>
                <a:cubicBezTo>
                  <a:pt x="1523" y="200"/>
                  <a:pt x="1523" y="200"/>
                  <a:pt x="1523" y="200"/>
                </a:cubicBezTo>
                <a:cubicBezTo>
                  <a:pt x="1524" y="200"/>
                  <a:pt x="1524" y="200"/>
                  <a:pt x="1524" y="200"/>
                </a:cubicBezTo>
                <a:cubicBezTo>
                  <a:pt x="1528" y="199"/>
                  <a:pt x="1528" y="199"/>
                  <a:pt x="1528" y="199"/>
                </a:cubicBezTo>
                <a:cubicBezTo>
                  <a:pt x="1530" y="198"/>
                  <a:pt x="1530" y="198"/>
                  <a:pt x="1530" y="198"/>
                </a:cubicBezTo>
                <a:cubicBezTo>
                  <a:pt x="1531" y="199"/>
                  <a:pt x="1531" y="199"/>
                  <a:pt x="1531" y="199"/>
                </a:cubicBezTo>
                <a:cubicBezTo>
                  <a:pt x="1532" y="198"/>
                  <a:pt x="1532" y="198"/>
                  <a:pt x="1532" y="198"/>
                </a:cubicBezTo>
                <a:cubicBezTo>
                  <a:pt x="1533" y="199"/>
                  <a:pt x="1533" y="199"/>
                  <a:pt x="1533" y="199"/>
                </a:cubicBezTo>
                <a:cubicBezTo>
                  <a:pt x="1533" y="201"/>
                  <a:pt x="1533" y="201"/>
                  <a:pt x="1533" y="201"/>
                </a:cubicBezTo>
                <a:cubicBezTo>
                  <a:pt x="1533" y="202"/>
                  <a:pt x="1533" y="202"/>
                  <a:pt x="1533" y="202"/>
                </a:cubicBezTo>
                <a:cubicBezTo>
                  <a:pt x="1533" y="203"/>
                  <a:pt x="1533" y="203"/>
                  <a:pt x="1533" y="203"/>
                </a:cubicBezTo>
                <a:cubicBezTo>
                  <a:pt x="1531" y="204"/>
                  <a:pt x="1531" y="204"/>
                  <a:pt x="1531" y="204"/>
                </a:cubicBezTo>
                <a:cubicBezTo>
                  <a:pt x="1531" y="206"/>
                  <a:pt x="1531" y="206"/>
                  <a:pt x="1531" y="206"/>
                </a:cubicBezTo>
                <a:cubicBezTo>
                  <a:pt x="1532" y="207"/>
                  <a:pt x="1532" y="207"/>
                  <a:pt x="1532" y="207"/>
                </a:cubicBezTo>
                <a:cubicBezTo>
                  <a:pt x="1532" y="209"/>
                  <a:pt x="1532" y="209"/>
                  <a:pt x="1532" y="209"/>
                </a:cubicBezTo>
                <a:cubicBezTo>
                  <a:pt x="1534" y="211"/>
                  <a:pt x="1534" y="211"/>
                  <a:pt x="1534" y="211"/>
                </a:cubicBezTo>
                <a:cubicBezTo>
                  <a:pt x="1534" y="212"/>
                  <a:pt x="1534" y="212"/>
                  <a:pt x="1534" y="212"/>
                </a:cubicBezTo>
                <a:cubicBezTo>
                  <a:pt x="1533" y="213"/>
                  <a:pt x="1533" y="213"/>
                  <a:pt x="1533" y="213"/>
                </a:cubicBezTo>
                <a:cubicBezTo>
                  <a:pt x="1534" y="217"/>
                  <a:pt x="1534" y="217"/>
                  <a:pt x="1534" y="217"/>
                </a:cubicBezTo>
                <a:cubicBezTo>
                  <a:pt x="1535" y="217"/>
                  <a:pt x="1535" y="217"/>
                  <a:pt x="1535" y="217"/>
                </a:cubicBezTo>
                <a:cubicBezTo>
                  <a:pt x="1535" y="216"/>
                  <a:pt x="1535" y="216"/>
                  <a:pt x="1535" y="216"/>
                </a:cubicBezTo>
                <a:cubicBezTo>
                  <a:pt x="1535" y="215"/>
                  <a:pt x="1535" y="215"/>
                  <a:pt x="1535" y="215"/>
                </a:cubicBezTo>
                <a:cubicBezTo>
                  <a:pt x="1536" y="214"/>
                  <a:pt x="1536" y="214"/>
                  <a:pt x="1536" y="214"/>
                </a:cubicBezTo>
                <a:cubicBezTo>
                  <a:pt x="1535" y="213"/>
                  <a:pt x="1535" y="213"/>
                  <a:pt x="1535" y="213"/>
                </a:cubicBezTo>
                <a:cubicBezTo>
                  <a:pt x="1536" y="212"/>
                  <a:pt x="1536" y="212"/>
                  <a:pt x="1536" y="212"/>
                </a:cubicBezTo>
                <a:cubicBezTo>
                  <a:pt x="1537" y="210"/>
                  <a:pt x="1537" y="210"/>
                  <a:pt x="1537" y="210"/>
                </a:cubicBezTo>
                <a:cubicBezTo>
                  <a:pt x="1538" y="211"/>
                  <a:pt x="1538" y="211"/>
                  <a:pt x="1538" y="211"/>
                </a:cubicBezTo>
                <a:cubicBezTo>
                  <a:pt x="1539" y="213"/>
                  <a:pt x="1539" y="213"/>
                  <a:pt x="1539" y="213"/>
                </a:cubicBezTo>
                <a:cubicBezTo>
                  <a:pt x="1539" y="216"/>
                  <a:pt x="1539" y="216"/>
                  <a:pt x="1539" y="216"/>
                </a:cubicBezTo>
                <a:cubicBezTo>
                  <a:pt x="1539" y="217"/>
                  <a:pt x="1539" y="217"/>
                  <a:pt x="1539" y="217"/>
                </a:cubicBezTo>
                <a:cubicBezTo>
                  <a:pt x="1539" y="218"/>
                  <a:pt x="1539" y="218"/>
                  <a:pt x="1539" y="218"/>
                </a:cubicBezTo>
                <a:cubicBezTo>
                  <a:pt x="1539" y="219"/>
                  <a:pt x="1539" y="219"/>
                  <a:pt x="1539" y="219"/>
                </a:cubicBezTo>
                <a:cubicBezTo>
                  <a:pt x="1538" y="220"/>
                  <a:pt x="1538" y="220"/>
                  <a:pt x="1538" y="220"/>
                </a:cubicBezTo>
                <a:cubicBezTo>
                  <a:pt x="1540" y="221"/>
                  <a:pt x="1540" y="221"/>
                  <a:pt x="1540" y="221"/>
                </a:cubicBezTo>
                <a:cubicBezTo>
                  <a:pt x="1542" y="221"/>
                  <a:pt x="1542" y="221"/>
                  <a:pt x="1542" y="221"/>
                </a:cubicBezTo>
                <a:cubicBezTo>
                  <a:pt x="1544" y="221"/>
                  <a:pt x="1544" y="221"/>
                  <a:pt x="1544" y="221"/>
                </a:cubicBezTo>
                <a:cubicBezTo>
                  <a:pt x="1545" y="223"/>
                  <a:pt x="1545" y="223"/>
                  <a:pt x="1545" y="223"/>
                </a:cubicBezTo>
                <a:cubicBezTo>
                  <a:pt x="1545" y="224"/>
                  <a:pt x="1545" y="224"/>
                  <a:pt x="1545" y="224"/>
                </a:cubicBezTo>
                <a:cubicBezTo>
                  <a:pt x="1547" y="225"/>
                  <a:pt x="1547" y="225"/>
                  <a:pt x="1547" y="225"/>
                </a:cubicBezTo>
                <a:cubicBezTo>
                  <a:pt x="1549" y="225"/>
                  <a:pt x="1549" y="225"/>
                  <a:pt x="1549" y="225"/>
                </a:cubicBezTo>
                <a:cubicBezTo>
                  <a:pt x="1550" y="226"/>
                  <a:pt x="1551" y="227"/>
                  <a:pt x="1551" y="227"/>
                </a:cubicBezTo>
                <a:cubicBezTo>
                  <a:pt x="1552" y="225"/>
                  <a:pt x="1552" y="225"/>
                  <a:pt x="1552" y="225"/>
                </a:cubicBezTo>
                <a:cubicBezTo>
                  <a:pt x="1553" y="223"/>
                  <a:pt x="1553" y="223"/>
                  <a:pt x="1553" y="223"/>
                </a:cubicBezTo>
                <a:cubicBezTo>
                  <a:pt x="1551" y="225"/>
                  <a:pt x="1551" y="225"/>
                  <a:pt x="1551" y="225"/>
                </a:cubicBezTo>
                <a:cubicBezTo>
                  <a:pt x="1550" y="224"/>
                  <a:pt x="1550" y="224"/>
                  <a:pt x="1550" y="224"/>
                </a:cubicBezTo>
                <a:cubicBezTo>
                  <a:pt x="1549" y="225"/>
                  <a:pt x="1549" y="225"/>
                  <a:pt x="1549" y="225"/>
                </a:cubicBezTo>
                <a:cubicBezTo>
                  <a:pt x="1547" y="224"/>
                  <a:pt x="1547" y="224"/>
                  <a:pt x="1547" y="224"/>
                </a:cubicBezTo>
                <a:cubicBezTo>
                  <a:pt x="1545" y="221"/>
                  <a:pt x="1545" y="221"/>
                  <a:pt x="1545" y="221"/>
                </a:cubicBezTo>
                <a:cubicBezTo>
                  <a:pt x="1544" y="220"/>
                  <a:pt x="1544" y="220"/>
                  <a:pt x="1544" y="220"/>
                </a:cubicBezTo>
                <a:cubicBezTo>
                  <a:pt x="1542" y="220"/>
                  <a:pt x="1542" y="220"/>
                  <a:pt x="1542" y="220"/>
                </a:cubicBezTo>
                <a:cubicBezTo>
                  <a:pt x="1541" y="219"/>
                  <a:pt x="1541" y="219"/>
                  <a:pt x="1541" y="219"/>
                </a:cubicBezTo>
                <a:cubicBezTo>
                  <a:pt x="1542" y="218"/>
                  <a:pt x="1542" y="218"/>
                  <a:pt x="1542" y="218"/>
                </a:cubicBezTo>
                <a:cubicBezTo>
                  <a:pt x="1544" y="216"/>
                  <a:pt x="1544" y="216"/>
                  <a:pt x="1544" y="216"/>
                </a:cubicBezTo>
                <a:cubicBezTo>
                  <a:pt x="1543" y="214"/>
                  <a:pt x="1543" y="214"/>
                  <a:pt x="1543" y="214"/>
                </a:cubicBezTo>
                <a:cubicBezTo>
                  <a:pt x="1541" y="213"/>
                  <a:pt x="1541" y="213"/>
                  <a:pt x="1541" y="213"/>
                </a:cubicBezTo>
                <a:cubicBezTo>
                  <a:pt x="1541" y="214"/>
                  <a:pt x="1541" y="215"/>
                  <a:pt x="1541" y="216"/>
                </a:cubicBezTo>
                <a:cubicBezTo>
                  <a:pt x="1541" y="216"/>
                  <a:pt x="1541" y="216"/>
                  <a:pt x="1540" y="217"/>
                </a:cubicBezTo>
                <a:cubicBezTo>
                  <a:pt x="1540" y="217"/>
                  <a:pt x="1540" y="217"/>
                  <a:pt x="1540" y="215"/>
                </a:cubicBezTo>
                <a:cubicBezTo>
                  <a:pt x="1540" y="215"/>
                  <a:pt x="1540" y="215"/>
                  <a:pt x="1539" y="213"/>
                </a:cubicBezTo>
                <a:cubicBezTo>
                  <a:pt x="1539" y="213"/>
                  <a:pt x="1539" y="213"/>
                  <a:pt x="1539" y="211"/>
                </a:cubicBezTo>
                <a:cubicBezTo>
                  <a:pt x="1539" y="211"/>
                  <a:pt x="1539" y="211"/>
                  <a:pt x="1540" y="211"/>
                </a:cubicBezTo>
                <a:cubicBezTo>
                  <a:pt x="1540" y="211"/>
                  <a:pt x="1540" y="211"/>
                  <a:pt x="1541" y="212"/>
                </a:cubicBezTo>
                <a:cubicBezTo>
                  <a:pt x="1541" y="210"/>
                  <a:pt x="1541" y="210"/>
                  <a:pt x="1541" y="210"/>
                </a:cubicBezTo>
                <a:cubicBezTo>
                  <a:pt x="1539" y="207"/>
                  <a:pt x="1539" y="207"/>
                  <a:pt x="1539" y="207"/>
                </a:cubicBezTo>
                <a:cubicBezTo>
                  <a:pt x="1537" y="206"/>
                  <a:pt x="1537" y="206"/>
                  <a:pt x="1537" y="206"/>
                </a:cubicBezTo>
                <a:cubicBezTo>
                  <a:pt x="1536" y="205"/>
                  <a:pt x="1536" y="205"/>
                  <a:pt x="1536" y="205"/>
                </a:cubicBezTo>
                <a:cubicBezTo>
                  <a:pt x="1536" y="203"/>
                  <a:pt x="1536" y="203"/>
                  <a:pt x="1536" y="203"/>
                </a:cubicBezTo>
                <a:cubicBezTo>
                  <a:pt x="1536" y="202"/>
                  <a:pt x="1536" y="202"/>
                  <a:pt x="1536" y="202"/>
                </a:cubicBezTo>
                <a:cubicBezTo>
                  <a:pt x="1536" y="199"/>
                  <a:pt x="1536" y="199"/>
                  <a:pt x="1536" y="199"/>
                </a:cubicBezTo>
                <a:cubicBezTo>
                  <a:pt x="1534" y="197"/>
                  <a:pt x="1534" y="197"/>
                  <a:pt x="1534" y="197"/>
                </a:cubicBezTo>
                <a:cubicBezTo>
                  <a:pt x="1533" y="197"/>
                  <a:pt x="1533" y="197"/>
                  <a:pt x="1533" y="197"/>
                </a:cubicBezTo>
                <a:cubicBezTo>
                  <a:pt x="1531" y="196"/>
                  <a:pt x="1531" y="196"/>
                  <a:pt x="1531" y="196"/>
                </a:cubicBezTo>
                <a:cubicBezTo>
                  <a:pt x="1528" y="196"/>
                  <a:pt x="1528" y="196"/>
                  <a:pt x="1528" y="196"/>
                </a:cubicBezTo>
                <a:cubicBezTo>
                  <a:pt x="1527" y="194"/>
                  <a:pt x="1527" y="194"/>
                  <a:pt x="1527" y="194"/>
                </a:cubicBezTo>
                <a:cubicBezTo>
                  <a:pt x="1525" y="193"/>
                  <a:pt x="1525" y="193"/>
                  <a:pt x="1525" y="193"/>
                </a:cubicBezTo>
                <a:cubicBezTo>
                  <a:pt x="1525" y="191"/>
                  <a:pt x="1525" y="191"/>
                  <a:pt x="1525" y="191"/>
                </a:cubicBezTo>
                <a:cubicBezTo>
                  <a:pt x="1525" y="190"/>
                  <a:pt x="1525" y="190"/>
                  <a:pt x="1525" y="190"/>
                </a:cubicBezTo>
                <a:cubicBezTo>
                  <a:pt x="1525" y="189"/>
                  <a:pt x="1525" y="189"/>
                  <a:pt x="1525" y="189"/>
                </a:cubicBezTo>
                <a:cubicBezTo>
                  <a:pt x="1523" y="190"/>
                  <a:pt x="1523" y="190"/>
                  <a:pt x="1523" y="190"/>
                </a:cubicBezTo>
                <a:cubicBezTo>
                  <a:pt x="1519" y="190"/>
                  <a:pt x="1519" y="190"/>
                  <a:pt x="1519" y="190"/>
                </a:cubicBezTo>
                <a:cubicBezTo>
                  <a:pt x="1517" y="190"/>
                  <a:pt x="1517" y="190"/>
                  <a:pt x="1517" y="190"/>
                </a:cubicBezTo>
                <a:cubicBezTo>
                  <a:pt x="1515" y="189"/>
                  <a:pt x="1515" y="189"/>
                  <a:pt x="1515" y="189"/>
                </a:cubicBezTo>
                <a:cubicBezTo>
                  <a:pt x="1515" y="187"/>
                  <a:pt x="1515" y="187"/>
                  <a:pt x="1515" y="187"/>
                </a:cubicBezTo>
                <a:cubicBezTo>
                  <a:pt x="1514" y="186"/>
                  <a:pt x="1514" y="186"/>
                  <a:pt x="1514" y="186"/>
                </a:cubicBezTo>
                <a:cubicBezTo>
                  <a:pt x="1514" y="184"/>
                  <a:pt x="1514" y="184"/>
                  <a:pt x="1514" y="184"/>
                </a:cubicBezTo>
                <a:cubicBezTo>
                  <a:pt x="1513" y="181"/>
                  <a:pt x="1513" y="181"/>
                  <a:pt x="1513" y="181"/>
                </a:cubicBezTo>
                <a:cubicBezTo>
                  <a:pt x="1510" y="180"/>
                  <a:pt x="1510" y="180"/>
                  <a:pt x="1510" y="180"/>
                </a:cubicBezTo>
                <a:cubicBezTo>
                  <a:pt x="1511" y="179"/>
                  <a:pt x="1511" y="179"/>
                  <a:pt x="1511" y="179"/>
                </a:cubicBezTo>
                <a:cubicBezTo>
                  <a:pt x="1511" y="178"/>
                  <a:pt x="1511" y="178"/>
                  <a:pt x="1511" y="178"/>
                </a:cubicBezTo>
                <a:cubicBezTo>
                  <a:pt x="1510" y="178"/>
                  <a:pt x="1510" y="178"/>
                  <a:pt x="1510" y="178"/>
                </a:cubicBezTo>
                <a:cubicBezTo>
                  <a:pt x="1509" y="177"/>
                  <a:pt x="1509" y="177"/>
                  <a:pt x="1509" y="177"/>
                </a:cubicBezTo>
                <a:cubicBezTo>
                  <a:pt x="1509" y="176"/>
                  <a:pt x="1509" y="176"/>
                  <a:pt x="1509" y="176"/>
                </a:cubicBezTo>
                <a:cubicBezTo>
                  <a:pt x="1509" y="174"/>
                  <a:pt x="1509" y="174"/>
                  <a:pt x="1509" y="174"/>
                </a:cubicBezTo>
                <a:cubicBezTo>
                  <a:pt x="1508" y="173"/>
                  <a:pt x="1508" y="173"/>
                  <a:pt x="1508" y="173"/>
                </a:cubicBezTo>
                <a:cubicBezTo>
                  <a:pt x="1509" y="173"/>
                  <a:pt x="1509" y="173"/>
                  <a:pt x="1509" y="173"/>
                </a:cubicBezTo>
                <a:cubicBezTo>
                  <a:pt x="1511" y="173"/>
                  <a:pt x="1511" y="173"/>
                  <a:pt x="1511" y="173"/>
                </a:cubicBezTo>
                <a:cubicBezTo>
                  <a:pt x="1512" y="171"/>
                  <a:pt x="1512" y="171"/>
                  <a:pt x="1512" y="171"/>
                </a:cubicBezTo>
                <a:cubicBezTo>
                  <a:pt x="1514" y="171"/>
                  <a:pt x="1514" y="171"/>
                  <a:pt x="1514" y="171"/>
                </a:cubicBezTo>
                <a:cubicBezTo>
                  <a:pt x="1517" y="170"/>
                  <a:pt x="1517" y="170"/>
                  <a:pt x="1517" y="170"/>
                </a:cubicBezTo>
                <a:cubicBezTo>
                  <a:pt x="1522" y="168"/>
                  <a:pt x="1522" y="168"/>
                  <a:pt x="1522" y="168"/>
                </a:cubicBezTo>
                <a:cubicBezTo>
                  <a:pt x="1524" y="167"/>
                  <a:pt x="1524" y="167"/>
                  <a:pt x="1524" y="167"/>
                </a:cubicBezTo>
                <a:cubicBezTo>
                  <a:pt x="1525" y="167"/>
                  <a:pt x="1525" y="167"/>
                  <a:pt x="1525" y="167"/>
                </a:cubicBezTo>
                <a:cubicBezTo>
                  <a:pt x="1526" y="167"/>
                  <a:pt x="1526" y="167"/>
                  <a:pt x="1526" y="167"/>
                </a:cubicBezTo>
                <a:cubicBezTo>
                  <a:pt x="1528" y="166"/>
                  <a:pt x="1528" y="166"/>
                  <a:pt x="1528" y="166"/>
                </a:cubicBezTo>
                <a:cubicBezTo>
                  <a:pt x="1529" y="165"/>
                  <a:pt x="1529" y="165"/>
                  <a:pt x="1529" y="165"/>
                </a:cubicBezTo>
                <a:cubicBezTo>
                  <a:pt x="1531" y="164"/>
                  <a:pt x="1531" y="164"/>
                  <a:pt x="1531" y="164"/>
                </a:cubicBezTo>
                <a:cubicBezTo>
                  <a:pt x="1535" y="162"/>
                  <a:pt x="1535" y="162"/>
                  <a:pt x="1535" y="162"/>
                </a:cubicBezTo>
                <a:cubicBezTo>
                  <a:pt x="1536" y="163"/>
                  <a:pt x="1536" y="163"/>
                  <a:pt x="1536" y="163"/>
                </a:cubicBezTo>
                <a:cubicBezTo>
                  <a:pt x="1535" y="164"/>
                  <a:pt x="1535" y="164"/>
                  <a:pt x="1535" y="164"/>
                </a:cubicBezTo>
                <a:cubicBezTo>
                  <a:pt x="1535" y="165"/>
                  <a:pt x="1535" y="165"/>
                  <a:pt x="1535" y="165"/>
                </a:cubicBezTo>
                <a:cubicBezTo>
                  <a:pt x="1534" y="166"/>
                  <a:pt x="1534" y="166"/>
                  <a:pt x="1534" y="166"/>
                </a:cubicBezTo>
                <a:cubicBezTo>
                  <a:pt x="1533" y="168"/>
                  <a:pt x="1533" y="168"/>
                  <a:pt x="1533" y="168"/>
                </a:cubicBezTo>
                <a:cubicBezTo>
                  <a:pt x="1533" y="170"/>
                  <a:pt x="1533" y="170"/>
                  <a:pt x="1533" y="170"/>
                </a:cubicBezTo>
                <a:cubicBezTo>
                  <a:pt x="1536" y="172"/>
                  <a:pt x="1536" y="172"/>
                  <a:pt x="1536" y="172"/>
                </a:cubicBezTo>
                <a:cubicBezTo>
                  <a:pt x="1538" y="172"/>
                  <a:pt x="1538" y="172"/>
                  <a:pt x="1538" y="172"/>
                </a:cubicBezTo>
                <a:cubicBezTo>
                  <a:pt x="1537" y="171"/>
                  <a:pt x="1537" y="171"/>
                  <a:pt x="1537" y="171"/>
                </a:cubicBezTo>
                <a:cubicBezTo>
                  <a:pt x="1534" y="169"/>
                  <a:pt x="1534" y="169"/>
                  <a:pt x="1534" y="169"/>
                </a:cubicBezTo>
                <a:cubicBezTo>
                  <a:pt x="1534" y="168"/>
                  <a:pt x="1534" y="168"/>
                  <a:pt x="1534" y="168"/>
                </a:cubicBezTo>
                <a:cubicBezTo>
                  <a:pt x="1535" y="167"/>
                  <a:pt x="1535" y="167"/>
                  <a:pt x="1535" y="167"/>
                </a:cubicBezTo>
                <a:cubicBezTo>
                  <a:pt x="1538" y="165"/>
                  <a:pt x="1538" y="165"/>
                  <a:pt x="1538" y="165"/>
                </a:cubicBezTo>
                <a:cubicBezTo>
                  <a:pt x="1539" y="163"/>
                  <a:pt x="1539" y="163"/>
                  <a:pt x="1539" y="163"/>
                </a:cubicBezTo>
                <a:cubicBezTo>
                  <a:pt x="1538" y="161"/>
                  <a:pt x="1538" y="161"/>
                  <a:pt x="1538" y="161"/>
                </a:cubicBezTo>
                <a:cubicBezTo>
                  <a:pt x="1536" y="161"/>
                  <a:pt x="1536" y="161"/>
                  <a:pt x="1536" y="161"/>
                </a:cubicBezTo>
                <a:cubicBezTo>
                  <a:pt x="1535" y="160"/>
                  <a:pt x="1535" y="160"/>
                  <a:pt x="1535" y="160"/>
                </a:cubicBezTo>
                <a:cubicBezTo>
                  <a:pt x="1535" y="159"/>
                  <a:pt x="1535" y="159"/>
                  <a:pt x="1535" y="159"/>
                </a:cubicBezTo>
                <a:cubicBezTo>
                  <a:pt x="1533" y="159"/>
                  <a:pt x="1533" y="159"/>
                  <a:pt x="1533" y="159"/>
                </a:cubicBezTo>
                <a:cubicBezTo>
                  <a:pt x="1532" y="159"/>
                  <a:pt x="1532" y="159"/>
                  <a:pt x="1532" y="159"/>
                </a:cubicBezTo>
                <a:cubicBezTo>
                  <a:pt x="1531" y="157"/>
                  <a:pt x="1531" y="157"/>
                  <a:pt x="1531" y="157"/>
                </a:cubicBezTo>
                <a:cubicBezTo>
                  <a:pt x="1529" y="157"/>
                  <a:pt x="1529" y="157"/>
                  <a:pt x="1529" y="157"/>
                </a:cubicBezTo>
                <a:cubicBezTo>
                  <a:pt x="1528" y="158"/>
                  <a:pt x="1528" y="158"/>
                  <a:pt x="1528" y="158"/>
                </a:cubicBezTo>
                <a:cubicBezTo>
                  <a:pt x="1526" y="156"/>
                  <a:pt x="1526" y="156"/>
                  <a:pt x="1526" y="156"/>
                </a:cubicBezTo>
                <a:cubicBezTo>
                  <a:pt x="1527" y="155"/>
                  <a:pt x="1527" y="155"/>
                  <a:pt x="1527" y="155"/>
                </a:cubicBezTo>
                <a:cubicBezTo>
                  <a:pt x="1527" y="154"/>
                  <a:pt x="1527" y="154"/>
                  <a:pt x="1527" y="154"/>
                </a:cubicBezTo>
                <a:cubicBezTo>
                  <a:pt x="1528" y="154"/>
                  <a:pt x="1528" y="154"/>
                  <a:pt x="1528" y="154"/>
                </a:cubicBezTo>
                <a:cubicBezTo>
                  <a:pt x="1529" y="155"/>
                  <a:pt x="1529" y="155"/>
                  <a:pt x="1529" y="155"/>
                </a:cubicBezTo>
                <a:cubicBezTo>
                  <a:pt x="1531" y="155"/>
                  <a:pt x="1531" y="155"/>
                  <a:pt x="1531" y="155"/>
                </a:cubicBezTo>
                <a:cubicBezTo>
                  <a:pt x="1532" y="154"/>
                  <a:pt x="1532" y="154"/>
                  <a:pt x="1532" y="154"/>
                </a:cubicBezTo>
                <a:cubicBezTo>
                  <a:pt x="1531" y="154"/>
                  <a:pt x="1531" y="154"/>
                  <a:pt x="1531" y="154"/>
                </a:cubicBezTo>
                <a:cubicBezTo>
                  <a:pt x="1530" y="154"/>
                  <a:pt x="1530" y="154"/>
                  <a:pt x="1530" y="154"/>
                </a:cubicBezTo>
                <a:cubicBezTo>
                  <a:pt x="1528" y="153"/>
                  <a:pt x="1528" y="153"/>
                  <a:pt x="1528" y="153"/>
                </a:cubicBezTo>
                <a:cubicBezTo>
                  <a:pt x="1528" y="152"/>
                  <a:pt x="1528" y="152"/>
                  <a:pt x="1528" y="152"/>
                </a:cubicBezTo>
                <a:cubicBezTo>
                  <a:pt x="1527" y="152"/>
                  <a:pt x="1527" y="152"/>
                  <a:pt x="1527" y="152"/>
                </a:cubicBezTo>
                <a:cubicBezTo>
                  <a:pt x="1525" y="151"/>
                  <a:pt x="1525" y="151"/>
                  <a:pt x="1525" y="151"/>
                </a:cubicBezTo>
                <a:cubicBezTo>
                  <a:pt x="1523" y="152"/>
                  <a:pt x="1523" y="152"/>
                  <a:pt x="1523" y="152"/>
                </a:cubicBezTo>
                <a:cubicBezTo>
                  <a:pt x="1523" y="151"/>
                  <a:pt x="1523" y="151"/>
                  <a:pt x="1523" y="151"/>
                </a:cubicBezTo>
                <a:cubicBezTo>
                  <a:pt x="1523" y="150"/>
                  <a:pt x="1523" y="150"/>
                  <a:pt x="1523" y="150"/>
                </a:cubicBezTo>
                <a:cubicBezTo>
                  <a:pt x="1523" y="149"/>
                  <a:pt x="1523" y="149"/>
                  <a:pt x="1523" y="149"/>
                </a:cubicBezTo>
                <a:cubicBezTo>
                  <a:pt x="1522" y="148"/>
                  <a:pt x="1522" y="148"/>
                  <a:pt x="1522" y="148"/>
                </a:cubicBezTo>
                <a:cubicBezTo>
                  <a:pt x="1523" y="147"/>
                  <a:pt x="1523" y="147"/>
                  <a:pt x="1523" y="147"/>
                </a:cubicBezTo>
                <a:cubicBezTo>
                  <a:pt x="1524" y="148"/>
                  <a:pt x="1524" y="148"/>
                  <a:pt x="1524" y="148"/>
                </a:cubicBezTo>
                <a:cubicBezTo>
                  <a:pt x="1525" y="149"/>
                  <a:pt x="1525" y="149"/>
                  <a:pt x="1525" y="149"/>
                </a:cubicBezTo>
                <a:cubicBezTo>
                  <a:pt x="1526" y="149"/>
                  <a:pt x="1526" y="149"/>
                  <a:pt x="1526" y="149"/>
                </a:cubicBezTo>
                <a:cubicBezTo>
                  <a:pt x="1528" y="151"/>
                  <a:pt x="1528" y="151"/>
                  <a:pt x="1528" y="151"/>
                </a:cubicBezTo>
                <a:cubicBezTo>
                  <a:pt x="1528" y="150"/>
                  <a:pt x="1528" y="150"/>
                  <a:pt x="1528" y="150"/>
                </a:cubicBezTo>
                <a:cubicBezTo>
                  <a:pt x="1527" y="149"/>
                  <a:pt x="1527" y="149"/>
                  <a:pt x="1527" y="149"/>
                </a:cubicBezTo>
                <a:cubicBezTo>
                  <a:pt x="1529" y="148"/>
                  <a:pt x="1529" y="148"/>
                  <a:pt x="1529" y="148"/>
                </a:cubicBezTo>
                <a:cubicBezTo>
                  <a:pt x="1529" y="146"/>
                  <a:pt x="1529" y="146"/>
                  <a:pt x="1529" y="146"/>
                </a:cubicBezTo>
                <a:cubicBezTo>
                  <a:pt x="1528" y="145"/>
                  <a:pt x="1528" y="145"/>
                  <a:pt x="1528" y="145"/>
                </a:cubicBezTo>
                <a:cubicBezTo>
                  <a:pt x="1528" y="144"/>
                  <a:pt x="1528" y="144"/>
                  <a:pt x="1528" y="144"/>
                </a:cubicBezTo>
                <a:cubicBezTo>
                  <a:pt x="1529" y="145"/>
                  <a:pt x="1529" y="145"/>
                  <a:pt x="1529" y="145"/>
                </a:cubicBezTo>
                <a:cubicBezTo>
                  <a:pt x="1530" y="144"/>
                  <a:pt x="1530" y="144"/>
                  <a:pt x="1530" y="144"/>
                </a:cubicBezTo>
                <a:cubicBezTo>
                  <a:pt x="1527" y="143"/>
                  <a:pt x="1527" y="143"/>
                  <a:pt x="1527" y="143"/>
                </a:cubicBezTo>
                <a:cubicBezTo>
                  <a:pt x="1527" y="144"/>
                  <a:pt x="1527" y="144"/>
                  <a:pt x="1527" y="144"/>
                </a:cubicBezTo>
                <a:cubicBezTo>
                  <a:pt x="1526" y="144"/>
                  <a:pt x="1526" y="144"/>
                  <a:pt x="1526" y="144"/>
                </a:cubicBezTo>
                <a:cubicBezTo>
                  <a:pt x="1526" y="143"/>
                  <a:pt x="1526" y="143"/>
                  <a:pt x="1526" y="143"/>
                </a:cubicBezTo>
                <a:cubicBezTo>
                  <a:pt x="1527" y="142"/>
                  <a:pt x="1527" y="142"/>
                  <a:pt x="1527" y="142"/>
                </a:cubicBezTo>
                <a:cubicBezTo>
                  <a:pt x="1529" y="141"/>
                  <a:pt x="1529" y="141"/>
                  <a:pt x="1529" y="141"/>
                </a:cubicBezTo>
                <a:cubicBezTo>
                  <a:pt x="1531" y="141"/>
                  <a:pt x="1531" y="141"/>
                  <a:pt x="1531" y="141"/>
                </a:cubicBezTo>
                <a:cubicBezTo>
                  <a:pt x="1530" y="140"/>
                  <a:pt x="1530" y="140"/>
                  <a:pt x="1530" y="140"/>
                </a:cubicBezTo>
                <a:cubicBezTo>
                  <a:pt x="1532" y="138"/>
                  <a:pt x="1532" y="138"/>
                  <a:pt x="1532" y="138"/>
                </a:cubicBezTo>
                <a:cubicBezTo>
                  <a:pt x="1532" y="137"/>
                  <a:pt x="1532" y="137"/>
                  <a:pt x="1532" y="137"/>
                </a:cubicBezTo>
                <a:cubicBezTo>
                  <a:pt x="1532" y="136"/>
                  <a:pt x="1532" y="136"/>
                  <a:pt x="1532" y="136"/>
                </a:cubicBezTo>
                <a:cubicBezTo>
                  <a:pt x="1533" y="134"/>
                  <a:pt x="1533" y="134"/>
                  <a:pt x="1533" y="134"/>
                </a:cubicBezTo>
                <a:cubicBezTo>
                  <a:pt x="1534" y="135"/>
                  <a:pt x="1534" y="135"/>
                  <a:pt x="1534" y="135"/>
                </a:cubicBezTo>
                <a:cubicBezTo>
                  <a:pt x="1535" y="135"/>
                  <a:pt x="1535" y="135"/>
                  <a:pt x="1535" y="135"/>
                </a:cubicBezTo>
                <a:cubicBezTo>
                  <a:pt x="1535" y="134"/>
                  <a:pt x="1535" y="134"/>
                  <a:pt x="1535" y="134"/>
                </a:cubicBezTo>
                <a:cubicBezTo>
                  <a:pt x="1536" y="134"/>
                  <a:pt x="1536" y="134"/>
                  <a:pt x="1536" y="134"/>
                </a:cubicBezTo>
                <a:cubicBezTo>
                  <a:pt x="1535" y="133"/>
                  <a:pt x="1535" y="133"/>
                  <a:pt x="1535" y="133"/>
                </a:cubicBezTo>
                <a:cubicBezTo>
                  <a:pt x="1535" y="132"/>
                  <a:pt x="1535" y="132"/>
                  <a:pt x="1535" y="132"/>
                </a:cubicBezTo>
                <a:cubicBezTo>
                  <a:pt x="1537" y="131"/>
                  <a:pt x="1537" y="131"/>
                  <a:pt x="1537" y="131"/>
                </a:cubicBezTo>
                <a:cubicBezTo>
                  <a:pt x="1538" y="131"/>
                  <a:pt x="1538" y="131"/>
                  <a:pt x="1538" y="131"/>
                </a:cubicBezTo>
                <a:cubicBezTo>
                  <a:pt x="1538" y="130"/>
                  <a:pt x="1538" y="130"/>
                  <a:pt x="1538" y="130"/>
                </a:cubicBezTo>
                <a:cubicBezTo>
                  <a:pt x="1539" y="130"/>
                  <a:pt x="1539" y="130"/>
                  <a:pt x="1539" y="130"/>
                </a:cubicBezTo>
                <a:cubicBezTo>
                  <a:pt x="1540" y="130"/>
                  <a:pt x="1540" y="130"/>
                  <a:pt x="1540" y="130"/>
                </a:cubicBezTo>
                <a:cubicBezTo>
                  <a:pt x="1542" y="130"/>
                  <a:pt x="1542" y="130"/>
                  <a:pt x="1542" y="130"/>
                </a:cubicBezTo>
                <a:cubicBezTo>
                  <a:pt x="1541" y="129"/>
                  <a:pt x="1541" y="129"/>
                  <a:pt x="1541" y="129"/>
                </a:cubicBezTo>
                <a:cubicBezTo>
                  <a:pt x="1542" y="128"/>
                  <a:pt x="1542" y="128"/>
                  <a:pt x="1542" y="128"/>
                </a:cubicBezTo>
                <a:cubicBezTo>
                  <a:pt x="1544" y="128"/>
                  <a:pt x="1544" y="128"/>
                  <a:pt x="1544" y="128"/>
                </a:cubicBezTo>
                <a:cubicBezTo>
                  <a:pt x="1546" y="127"/>
                  <a:pt x="1546" y="127"/>
                  <a:pt x="1546" y="127"/>
                </a:cubicBezTo>
                <a:cubicBezTo>
                  <a:pt x="1547" y="125"/>
                  <a:pt x="1547" y="125"/>
                  <a:pt x="1547" y="125"/>
                </a:cubicBezTo>
                <a:cubicBezTo>
                  <a:pt x="1550" y="124"/>
                  <a:pt x="1550" y="124"/>
                  <a:pt x="1550" y="124"/>
                </a:cubicBezTo>
                <a:cubicBezTo>
                  <a:pt x="1550" y="123"/>
                  <a:pt x="1550" y="123"/>
                  <a:pt x="1550" y="123"/>
                </a:cubicBezTo>
                <a:cubicBezTo>
                  <a:pt x="1547" y="124"/>
                  <a:pt x="1547" y="124"/>
                  <a:pt x="1547" y="124"/>
                </a:cubicBezTo>
                <a:cubicBezTo>
                  <a:pt x="1547" y="123"/>
                  <a:pt x="1547" y="123"/>
                  <a:pt x="1547" y="123"/>
                </a:cubicBezTo>
                <a:cubicBezTo>
                  <a:pt x="1545" y="125"/>
                  <a:pt x="1545" y="125"/>
                  <a:pt x="1545" y="125"/>
                </a:cubicBezTo>
                <a:cubicBezTo>
                  <a:pt x="1545" y="124"/>
                  <a:pt x="1545" y="124"/>
                  <a:pt x="1545" y="124"/>
                </a:cubicBezTo>
                <a:cubicBezTo>
                  <a:pt x="1545" y="121"/>
                  <a:pt x="1545" y="121"/>
                  <a:pt x="1545" y="121"/>
                </a:cubicBezTo>
                <a:cubicBezTo>
                  <a:pt x="1546" y="119"/>
                  <a:pt x="1546" y="119"/>
                  <a:pt x="1546" y="119"/>
                </a:cubicBezTo>
                <a:cubicBezTo>
                  <a:pt x="1546" y="120"/>
                  <a:pt x="1546" y="120"/>
                  <a:pt x="1546" y="120"/>
                </a:cubicBezTo>
                <a:cubicBezTo>
                  <a:pt x="1547" y="120"/>
                  <a:pt x="1547" y="120"/>
                  <a:pt x="1547" y="120"/>
                </a:cubicBezTo>
                <a:cubicBezTo>
                  <a:pt x="1548" y="120"/>
                  <a:pt x="1548" y="120"/>
                  <a:pt x="1548" y="120"/>
                </a:cubicBezTo>
                <a:cubicBezTo>
                  <a:pt x="1546" y="118"/>
                  <a:pt x="1546" y="118"/>
                  <a:pt x="1546" y="118"/>
                </a:cubicBezTo>
                <a:cubicBezTo>
                  <a:pt x="1548" y="118"/>
                  <a:pt x="1548" y="118"/>
                  <a:pt x="1548" y="118"/>
                </a:cubicBezTo>
                <a:cubicBezTo>
                  <a:pt x="1549" y="119"/>
                  <a:pt x="1549" y="119"/>
                  <a:pt x="1549" y="119"/>
                </a:cubicBezTo>
                <a:cubicBezTo>
                  <a:pt x="1550" y="119"/>
                  <a:pt x="1550" y="119"/>
                  <a:pt x="1550" y="119"/>
                </a:cubicBezTo>
                <a:cubicBezTo>
                  <a:pt x="1552" y="118"/>
                  <a:pt x="1552" y="118"/>
                  <a:pt x="1552" y="118"/>
                </a:cubicBezTo>
                <a:cubicBezTo>
                  <a:pt x="1553" y="118"/>
                  <a:pt x="1553" y="118"/>
                  <a:pt x="1553" y="118"/>
                </a:cubicBezTo>
                <a:cubicBezTo>
                  <a:pt x="1557" y="117"/>
                  <a:pt x="1557" y="117"/>
                  <a:pt x="1557" y="117"/>
                </a:cubicBezTo>
                <a:cubicBezTo>
                  <a:pt x="1558" y="117"/>
                  <a:pt x="1558" y="117"/>
                  <a:pt x="1558" y="117"/>
                </a:cubicBezTo>
                <a:cubicBezTo>
                  <a:pt x="1559" y="118"/>
                  <a:pt x="1559" y="118"/>
                  <a:pt x="1559" y="118"/>
                </a:cubicBezTo>
                <a:cubicBezTo>
                  <a:pt x="1557" y="121"/>
                  <a:pt x="1557" y="121"/>
                  <a:pt x="1557" y="121"/>
                </a:cubicBezTo>
                <a:cubicBezTo>
                  <a:pt x="1557" y="122"/>
                  <a:pt x="1557" y="122"/>
                  <a:pt x="1557" y="122"/>
                </a:cubicBezTo>
                <a:cubicBezTo>
                  <a:pt x="1559" y="123"/>
                  <a:pt x="1559" y="123"/>
                  <a:pt x="1559" y="123"/>
                </a:cubicBezTo>
                <a:cubicBezTo>
                  <a:pt x="1559" y="121"/>
                  <a:pt x="1559" y="121"/>
                  <a:pt x="1559" y="121"/>
                </a:cubicBezTo>
                <a:cubicBezTo>
                  <a:pt x="1560" y="119"/>
                  <a:pt x="1560" y="119"/>
                  <a:pt x="1560" y="119"/>
                </a:cubicBezTo>
                <a:cubicBezTo>
                  <a:pt x="1560" y="118"/>
                  <a:pt x="1560" y="118"/>
                  <a:pt x="1560" y="118"/>
                </a:cubicBezTo>
                <a:cubicBezTo>
                  <a:pt x="1560" y="117"/>
                  <a:pt x="1560" y="117"/>
                  <a:pt x="1560" y="117"/>
                </a:cubicBezTo>
                <a:cubicBezTo>
                  <a:pt x="1561" y="119"/>
                  <a:pt x="1561" y="119"/>
                  <a:pt x="1561" y="119"/>
                </a:cubicBezTo>
                <a:cubicBezTo>
                  <a:pt x="1561" y="120"/>
                  <a:pt x="1561" y="120"/>
                  <a:pt x="1561" y="120"/>
                </a:cubicBezTo>
                <a:cubicBezTo>
                  <a:pt x="1562" y="120"/>
                  <a:pt x="1562" y="120"/>
                  <a:pt x="1562" y="120"/>
                </a:cubicBezTo>
                <a:cubicBezTo>
                  <a:pt x="1563" y="119"/>
                  <a:pt x="1563" y="119"/>
                  <a:pt x="1563" y="119"/>
                </a:cubicBezTo>
                <a:cubicBezTo>
                  <a:pt x="1562" y="118"/>
                  <a:pt x="1562" y="118"/>
                  <a:pt x="1562" y="118"/>
                </a:cubicBezTo>
                <a:cubicBezTo>
                  <a:pt x="1563" y="117"/>
                  <a:pt x="1563" y="117"/>
                  <a:pt x="1563" y="117"/>
                </a:cubicBezTo>
                <a:cubicBezTo>
                  <a:pt x="1564" y="117"/>
                  <a:pt x="1564" y="117"/>
                  <a:pt x="1564" y="117"/>
                </a:cubicBezTo>
                <a:cubicBezTo>
                  <a:pt x="1564" y="119"/>
                  <a:pt x="1564" y="119"/>
                  <a:pt x="1564" y="119"/>
                </a:cubicBezTo>
                <a:cubicBezTo>
                  <a:pt x="1566" y="117"/>
                  <a:pt x="1566" y="117"/>
                  <a:pt x="1566" y="117"/>
                </a:cubicBezTo>
                <a:cubicBezTo>
                  <a:pt x="1566" y="116"/>
                  <a:pt x="1566" y="116"/>
                  <a:pt x="1566" y="116"/>
                </a:cubicBezTo>
                <a:cubicBezTo>
                  <a:pt x="1565" y="115"/>
                  <a:pt x="1565" y="115"/>
                  <a:pt x="1565" y="115"/>
                </a:cubicBezTo>
                <a:cubicBezTo>
                  <a:pt x="1567" y="115"/>
                  <a:pt x="1567" y="115"/>
                  <a:pt x="1567" y="115"/>
                </a:cubicBezTo>
                <a:cubicBezTo>
                  <a:pt x="1566" y="114"/>
                  <a:pt x="1566" y="114"/>
                  <a:pt x="1566" y="114"/>
                </a:cubicBezTo>
                <a:cubicBezTo>
                  <a:pt x="1568" y="113"/>
                  <a:pt x="1568" y="113"/>
                  <a:pt x="1568" y="113"/>
                </a:cubicBezTo>
                <a:cubicBezTo>
                  <a:pt x="1569" y="113"/>
                  <a:pt x="1569" y="113"/>
                  <a:pt x="1569" y="113"/>
                </a:cubicBezTo>
                <a:cubicBezTo>
                  <a:pt x="1570" y="112"/>
                  <a:pt x="1570" y="112"/>
                  <a:pt x="1570" y="112"/>
                </a:cubicBezTo>
                <a:cubicBezTo>
                  <a:pt x="1571" y="112"/>
                  <a:pt x="1571" y="112"/>
                  <a:pt x="1571" y="112"/>
                </a:cubicBezTo>
                <a:cubicBezTo>
                  <a:pt x="1571" y="113"/>
                  <a:pt x="1571" y="113"/>
                  <a:pt x="1571" y="113"/>
                </a:cubicBezTo>
                <a:cubicBezTo>
                  <a:pt x="1572" y="113"/>
                  <a:pt x="1572" y="113"/>
                  <a:pt x="1572" y="113"/>
                </a:cubicBezTo>
                <a:cubicBezTo>
                  <a:pt x="1574" y="114"/>
                  <a:pt x="1574" y="114"/>
                  <a:pt x="1574" y="114"/>
                </a:cubicBezTo>
                <a:cubicBezTo>
                  <a:pt x="1574" y="115"/>
                  <a:pt x="1574" y="115"/>
                  <a:pt x="1574" y="115"/>
                </a:cubicBezTo>
                <a:cubicBezTo>
                  <a:pt x="1574" y="116"/>
                  <a:pt x="1574" y="116"/>
                  <a:pt x="1574" y="116"/>
                </a:cubicBezTo>
                <a:cubicBezTo>
                  <a:pt x="1573" y="119"/>
                  <a:pt x="1573" y="119"/>
                  <a:pt x="1573" y="119"/>
                </a:cubicBezTo>
                <a:cubicBezTo>
                  <a:pt x="1575" y="118"/>
                  <a:pt x="1575" y="118"/>
                  <a:pt x="1575" y="118"/>
                </a:cubicBezTo>
                <a:cubicBezTo>
                  <a:pt x="1576" y="116"/>
                  <a:pt x="1576" y="116"/>
                  <a:pt x="1576" y="116"/>
                </a:cubicBezTo>
                <a:cubicBezTo>
                  <a:pt x="1575" y="113"/>
                  <a:pt x="1575" y="113"/>
                  <a:pt x="1575" y="113"/>
                </a:cubicBezTo>
                <a:cubicBezTo>
                  <a:pt x="1573" y="112"/>
                  <a:pt x="1573" y="112"/>
                  <a:pt x="1573" y="112"/>
                </a:cubicBezTo>
                <a:cubicBezTo>
                  <a:pt x="1572" y="110"/>
                  <a:pt x="1572" y="110"/>
                  <a:pt x="1572" y="110"/>
                </a:cubicBezTo>
                <a:cubicBezTo>
                  <a:pt x="1571" y="111"/>
                  <a:pt x="1571" y="111"/>
                  <a:pt x="1571" y="111"/>
                </a:cubicBezTo>
                <a:cubicBezTo>
                  <a:pt x="1570" y="111"/>
                  <a:pt x="1570" y="111"/>
                  <a:pt x="1570" y="111"/>
                </a:cubicBezTo>
                <a:cubicBezTo>
                  <a:pt x="1568" y="111"/>
                  <a:pt x="1568" y="111"/>
                  <a:pt x="1568" y="111"/>
                </a:cubicBezTo>
                <a:cubicBezTo>
                  <a:pt x="1568" y="110"/>
                  <a:pt x="1568" y="110"/>
                  <a:pt x="1568" y="110"/>
                </a:cubicBezTo>
                <a:cubicBezTo>
                  <a:pt x="1567" y="109"/>
                  <a:pt x="1567" y="109"/>
                  <a:pt x="1567" y="109"/>
                </a:cubicBezTo>
                <a:cubicBezTo>
                  <a:pt x="1567" y="108"/>
                  <a:pt x="1567" y="108"/>
                  <a:pt x="1567" y="108"/>
                </a:cubicBezTo>
                <a:cubicBezTo>
                  <a:pt x="1570" y="108"/>
                  <a:pt x="1570" y="108"/>
                  <a:pt x="1570" y="108"/>
                </a:cubicBezTo>
                <a:cubicBezTo>
                  <a:pt x="1571" y="107"/>
                  <a:pt x="1571" y="107"/>
                  <a:pt x="1571" y="107"/>
                </a:cubicBezTo>
                <a:cubicBezTo>
                  <a:pt x="1572" y="107"/>
                  <a:pt x="1572" y="107"/>
                  <a:pt x="1572" y="107"/>
                </a:cubicBezTo>
                <a:cubicBezTo>
                  <a:pt x="1573" y="107"/>
                  <a:pt x="1573" y="107"/>
                  <a:pt x="1573" y="107"/>
                </a:cubicBezTo>
                <a:cubicBezTo>
                  <a:pt x="1575" y="107"/>
                  <a:pt x="1575" y="107"/>
                  <a:pt x="1575" y="107"/>
                </a:cubicBezTo>
                <a:cubicBezTo>
                  <a:pt x="1578" y="106"/>
                  <a:pt x="1578" y="106"/>
                  <a:pt x="1578" y="106"/>
                </a:cubicBezTo>
                <a:cubicBezTo>
                  <a:pt x="1580" y="107"/>
                  <a:pt x="1580" y="107"/>
                  <a:pt x="1580" y="107"/>
                </a:cubicBezTo>
                <a:cubicBezTo>
                  <a:pt x="1581" y="107"/>
                  <a:pt x="1581" y="107"/>
                  <a:pt x="1581" y="107"/>
                </a:cubicBezTo>
                <a:cubicBezTo>
                  <a:pt x="1582" y="107"/>
                  <a:pt x="1582" y="107"/>
                  <a:pt x="1582" y="107"/>
                </a:cubicBezTo>
                <a:cubicBezTo>
                  <a:pt x="1583" y="106"/>
                  <a:pt x="1583" y="106"/>
                  <a:pt x="1583" y="106"/>
                </a:cubicBezTo>
                <a:cubicBezTo>
                  <a:pt x="1582" y="105"/>
                  <a:pt x="1582" y="105"/>
                  <a:pt x="1582" y="105"/>
                </a:cubicBezTo>
                <a:cubicBezTo>
                  <a:pt x="1580" y="105"/>
                  <a:pt x="1580" y="105"/>
                  <a:pt x="1580" y="105"/>
                </a:cubicBezTo>
                <a:cubicBezTo>
                  <a:pt x="1578" y="105"/>
                  <a:pt x="1578" y="105"/>
                  <a:pt x="1578" y="105"/>
                </a:cubicBezTo>
                <a:cubicBezTo>
                  <a:pt x="1577" y="105"/>
                  <a:pt x="1577" y="105"/>
                  <a:pt x="1577" y="105"/>
                </a:cubicBezTo>
                <a:cubicBezTo>
                  <a:pt x="1575" y="105"/>
                  <a:pt x="1575" y="105"/>
                  <a:pt x="1575" y="105"/>
                </a:cubicBezTo>
                <a:cubicBezTo>
                  <a:pt x="1575" y="104"/>
                  <a:pt x="1575" y="104"/>
                  <a:pt x="1575" y="104"/>
                </a:cubicBezTo>
                <a:cubicBezTo>
                  <a:pt x="1574" y="103"/>
                  <a:pt x="1574" y="103"/>
                  <a:pt x="1574" y="103"/>
                </a:cubicBezTo>
                <a:cubicBezTo>
                  <a:pt x="1576" y="101"/>
                  <a:pt x="1576" y="101"/>
                  <a:pt x="1576" y="101"/>
                </a:cubicBezTo>
                <a:cubicBezTo>
                  <a:pt x="1574" y="101"/>
                  <a:pt x="1574" y="101"/>
                  <a:pt x="1574" y="101"/>
                </a:cubicBezTo>
                <a:cubicBezTo>
                  <a:pt x="1573" y="99"/>
                  <a:pt x="1573" y="99"/>
                  <a:pt x="1573" y="99"/>
                </a:cubicBezTo>
                <a:cubicBezTo>
                  <a:pt x="1571" y="99"/>
                  <a:pt x="1571" y="99"/>
                  <a:pt x="1571" y="99"/>
                </a:cubicBezTo>
                <a:cubicBezTo>
                  <a:pt x="1570" y="98"/>
                  <a:pt x="1570" y="98"/>
                  <a:pt x="1570" y="98"/>
                </a:cubicBezTo>
                <a:cubicBezTo>
                  <a:pt x="1570" y="96"/>
                  <a:pt x="1570" y="96"/>
                  <a:pt x="1570" y="96"/>
                </a:cubicBezTo>
                <a:cubicBezTo>
                  <a:pt x="1571" y="96"/>
                  <a:pt x="1571" y="96"/>
                  <a:pt x="1571" y="96"/>
                </a:cubicBezTo>
                <a:cubicBezTo>
                  <a:pt x="1571" y="95"/>
                  <a:pt x="1571" y="95"/>
                  <a:pt x="1571" y="95"/>
                </a:cubicBezTo>
                <a:cubicBezTo>
                  <a:pt x="1570" y="93"/>
                  <a:pt x="1570" y="93"/>
                  <a:pt x="1570" y="93"/>
                </a:cubicBezTo>
                <a:cubicBezTo>
                  <a:pt x="1570" y="87"/>
                  <a:pt x="1570" y="87"/>
                  <a:pt x="1570" y="87"/>
                </a:cubicBezTo>
                <a:cubicBezTo>
                  <a:pt x="1571" y="86"/>
                  <a:pt x="1571" y="86"/>
                  <a:pt x="1571" y="86"/>
                </a:cubicBezTo>
                <a:cubicBezTo>
                  <a:pt x="1571" y="84"/>
                  <a:pt x="1571" y="84"/>
                  <a:pt x="1571" y="84"/>
                </a:cubicBezTo>
                <a:cubicBezTo>
                  <a:pt x="1571" y="82"/>
                  <a:pt x="1571" y="82"/>
                  <a:pt x="1571" y="82"/>
                </a:cubicBezTo>
                <a:cubicBezTo>
                  <a:pt x="1572" y="81"/>
                  <a:pt x="1572" y="81"/>
                  <a:pt x="1572" y="81"/>
                </a:cubicBezTo>
                <a:cubicBezTo>
                  <a:pt x="1571" y="80"/>
                  <a:pt x="1571" y="80"/>
                  <a:pt x="1571" y="80"/>
                </a:cubicBezTo>
                <a:cubicBezTo>
                  <a:pt x="1573" y="80"/>
                  <a:pt x="1573" y="80"/>
                  <a:pt x="1573" y="80"/>
                </a:cubicBezTo>
                <a:cubicBezTo>
                  <a:pt x="1573" y="78"/>
                  <a:pt x="1573" y="78"/>
                  <a:pt x="1573" y="78"/>
                </a:cubicBezTo>
                <a:cubicBezTo>
                  <a:pt x="1575" y="77"/>
                  <a:pt x="1575" y="77"/>
                  <a:pt x="1575" y="77"/>
                </a:cubicBezTo>
                <a:cubicBezTo>
                  <a:pt x="1577" y="79"/>
                  <a:pt x="1577" y="79"/>
                  <a:pt x="1577" y="79"/>
                </a:cubicBezTo>
                <a:cubicBezTo>
                  <a:pt x="1578" y="78"/>
                  <a:pt x="1578" y="78"/>
                  <a:pt x="1578" y="78"/>
                </a:cubicBezTo>
                <a:cubicBezTo>
                  <a:pt x="1579" y="78"/>
                  <a:pt x="1579" y="78"/>
                  <a:pt x="1579" y="78"/>
                </a:cubicBezTo>
                <a:cubicBezTo>
                  <a:pt x="1580" y="79"/>
                  <a:pt x="1580" y="79"/>
                  <a:pt x="1580" y="79"/>
                </a:cubicBezTo>
                <a:cubicBezTo>
                  <a:pt x="1582" y="80"/>
                  <a:pt x="1582" y="80"/>
                  <a:pt x="1582" y="80"/>
                </a:cubicBezTo>
                <a:cubicBezTo>
                  <a:pt x="1583" y="78"/>
                  <a:pt x="1583" y="78"/>
                  <a:pt x="1583" y="78"/>
                </a:cubicBezTo>
                <a:cubicBezTo>
                  <a:pt x="1584" y="78"/>
                  <a:pt x="1584" y="78"/>
                  <a:pt x="1584" y="78"/>
                </a:cubicBezTo>
                <a:cubicBezTo>
                  <a:pt x="1584" y="80"/>
                  <a:pt x="1584" y="80"/>
                  <a:pt x="1584" y="80"/>
                </a:cubicBezTo>
                <a:cubicBezTo>
                  <a:pt x="1584" y="81"/>
                  <a:pt x="1584" y="81"/>
                  <a:pt x="1584" y="81"/>
                </a:cubicBezTo>
                <a:cubicBezTo>
                  <a:pt x="1586" y="81"/>
                  <a:pt x="1586" y="81"/>
                  <a:pt x="1586" y="81"/>
                </a:cubicBezTo>
                <a:cubicBezTo>
                  <a:pt x="1586" y="82"/>
                  <a:pt x="1586" y="82"/>
                  <a:pt x="1586" y="82"/>
                </a:cubicBezTo>
                <a:cubicBezTo>
                  <a:pt x="1585" y="83"/>
                  <a:pt x="1585" y="83"/>
                  <a:pt x="1585" y="83"/>
                </a:cubicBezTo>
                <a:cubicBezTo>
                  <a:pt x="1585" y="84"/>
                  <a:pt x="1585" y="84"/>
                  <a:pt x="1585" y="84"/>
                </a:cubicBezTo>
                <a:cubicBezTo>
                  <a:pt x="1585" y="85"/>
                  <a:pt x="1585" y="85"/>
                  <a:pt x="1585" y="85"/>
                </a:cubicBezTo>
                <a:cubicBezTo>
                  <a:pt x="1584" y="88"/>
                  <a:pt x="1584" y="88"/>
                  <a:pt x="1584" y="88"/>
                </a:cubicBezTo>
                <a:cubicBezTo>
                  <a:pt x="1582" y="88"/>
                  <a:pt x="1582" y="88"/>
                  <a:pt x="1582" y="88"/>
                </a:cubicBezTo>
                <a:cubicBezTo>
                  <a:pt x="1581" y="89"/>
                  <a:pt x="1581" y="89"/>
                  <a:pt x="1581" y="89"/>
                </a:cubicBezTo>
                <a:cubicBezTo>
                  <a:pt x="1582" y="90"/>
                  <a:pt x="1582" y="90"/>
                  <a:pt x="1582" y="90"/>
                </a:cubicBezTo>
                <a:cubicBezTo>
                  <a:pt x="1585" y="89"/>
                  <a:pt x="1585" y="89"/>
                  <a:pt x="1585" y="89"/>
                </a:cubicBezTo>
                <a:cubicBezTo>
                  <a:pt x="1587" y="86"/>
                  <a:pt x="1587" y="86"/>
                  <a:pt x="1587" y="86"/>
                </a:cubicBezTo>
                <a:cubicBezTo>
                  <a:pt x="1588" y="86"/>
                  <a:pt x="1588" y="86"/>
                  <a:pt x="1588" y="86"/>
                </a:cubicBezTo>
                <a:cubicBezTo>
                  <a:pt x="1588" y="87"/>
                  <a:pt x="1588" y="87"/>
                  <a:pt x="1588" y="87"/>
                </a:cubicBezTo>
                <a:cubicBezTo>
                  <a:pt x="1587" y="88"/>
                  <a:pt x="1587" y="88"/>
                  <a:pt x="1587" y="88"/>
                </a:cubicBezTo>
                <a:cubicBezTo>
                  <a:pt x="1587" y="89"/>
                  <a:pt x="1587" y="89"/>
                  <a:pt x="1587" y="89"/>
                </a:cubicBezTo>
                <a:cubicBezTo>
                  <a:pt x="1589" y="89"/>
                  <a:pt x="1589" y="89"/>
                  <a:pt x="1589" y="89"/>
                </a:cubicBezTo>
                <a:cubicBezTo>
                  <a:pt x="1590" y="87"/>
                  <a:pt x="1590" y="87"/>
                  <a:pt x="1590" y="87"/>
                </a:cubicBezTo>
                <a:cubicBezTo>
                  <a:pt x="1591" y="87"/>
                  <a:pt x="1591" y="87"/>
                  <a:pt x="1591" y="87"/>
                </a:cubicBezTo>
                <a:cubicBezTo>
                  <a:pt x="1593" y="87"/>
                  <a:pt x="1593" y="87"/>
                  <a:pt x="1593" y="87"/>
                </a:cubicBezTo>
                <a:cubicBezTo>
                  <a:pt x="1593" y="86"/>
                  <a:pt x="1593" y="86"/>
                  <a:pt x="1593" y="86"/>
                </a:cubicBezTo>
                <a:cubicBezTo>
                  <a:pt x="1594" y="85"/>
                  <a:pt x="1594" y="85"/>
                  <a:pt x="1594" y="85"/>
                </a:cubicBezTo>
                <a:cubicBezTo>
                  <a:pt x="1595" y="86"/>
                  <a:pt x="1595" y="86"/>
                  <a:pt x="1595" y="86"/>
                </a:cubicBezTo>
                <a:cubicBezTo>
                  <a:pt x="1596" y="85"/>
                  <a:pt x="1596" y="85"/>
                  <a:pt x="1596" y="85"/>
                </a:cubicBezTo>
                <a:cubicBezTo>
                  <a:pt x="1598" y="87"/>
                  <a:pt x="1598" y="87"/>
                  <a:pt x="1598" y="87"/>
                </a:cubicBezTo>
                <a:cubicBezTo>
                  <a:pt x="1598" y="88"/>
                  <a:pt x="1598" y="88"/>
                  <a:pt x="1598" y="88"/>
                </a:cubicBezTo>
                <a:cubicBezTo>
                  <a:pt x="1598" y="90"/>
                  <a:pt x="1598" y="90"/>
                  <a:pt x="1598" y="90"/>
                </a:cubicBezTo>
                <a:cubicBezTo>
                  <a:pt x="1598" y="91"/>
                  <a:pt x="1598" y="91"/>
                  <a:pt x="1598" y="91"/>
                </a:cubicBezTo>
                <a:cubicBezTo>
                  <a:pt x="1598" y="92"/>
                  <a:pt x="1598" y="92"/>
                  <a:pt x="1598" y="92"/>
                </a:cubicBezTo>
                <a:cubicBezTo>
                  <a:pt x="1597" y="94"/>
                  <a:pt x="1597" y="94"/>
                  <a:pt x="1597" y="94"/>
                </a:cubicBezTo>
                <a:cubicBezTo>
                  <a:pt x="1598" y="97"/>
                  <a:pt x="1598" y="97"/>
                  <a:pt x="1598" y="97"/>
                </a:cubicBezTo>
                <a:cubicBezTo>
                  <a:pt x="1598" y="98"/>
                  <a:pt x="1598" y="98"/>
                  <a:pt x="1598" y="98"/>
                </a:cubicBezTo>
                <a:cubicBezTo>
                  <a:pt x="1597" y="98"/>
                  <a:pt x="1597" y="98"/>
                  <a:pt x="1597" y="98"/>
                </a:cubicBezTo>
                <a:cubicBezTo>
                  <a:pt x="1596" y="99"/>
                  <a:pt x="1596" y="99"/>
                  <a:pt x="1596" y="99"/>
                </a:cubicBezTo>
                <a:cubicBezTo>
                  <a:pt x="1597" y="99"/>
                  <a:pt x="1597" y="99"/>
                  <a:pt x="1597" y="99"/>
                </a:cubicBezTo>
                <a:cubicBezTo>
                  <a:pt x="1600" y="99"/>
                  <a:pt x="1600" y="99"/>
                  <a:pt x="1600" y="99"/>
                </a:cubicBezTo>
                <a:cubicBezTo>
                  <a:pt x="1601" y="97"/>
                  <a:pt x="1601" y="97"/>
                  <a:pt x="1601" y="97"/>
                </a:cubicBezTo>
                <a:cubicBezTo>
                  <a:pt x="1603" y="97"/>
                  <a:pt x="1603" y="97"/>
                  <a:pt x="1603" y="97"/>
                </a:cubicBezTo>
                <a:cubicBezTo>
                  <a:pt x="1604" y="95"/>
                  <a:pt x="1604" y="95"/>
                  <a:pt x="1604" y="95"/>
                </a:cubicBezTo>
                <a:cubicBezTo>
                  <a:pt x="1604" y="93"/>
                  <a:pt x="1604" y="93"/>
                  <a:pt x="1604" y="93"/>
                </a:cubicBezTo>
                <a:cubicBezTo>
                  <a:pt x="1603" y="92"/>
                  <a:pt x="1603" y="92"/>
                  <a:pt x="1603" y="92"/>
                </a:cubicBezTo>
                <a:cubicBezTo>
                  <a:pt x="1602" y="92"/>
                  <a:pt x="1602" y="92"/>
                  <a:pt x="1602" y="92"/>
                </a:cubicBezTo>
                <a:cubicBezTo>
                  <a:pt x="1601" y="91"/>
                  <a:pt x="1601" y="91"/>
                  <a:pt x="1601" y="91"/>
                </a:cubicBezTo>
                <a:cubicBezTo>
                  <a:pt x="1601" y="90"/>
                  <a:pt x="1601" y="90"/>
                  <a:pt x="1601" y="90"/>
                </a:cubicBezTo>
                <a:cubicBezTo>
                  <a:pt x="1602" y="90"/>
                  <a:pt x="1602" y="90"/>
                  <a:pt x="1602" y="90"/>
                </a:cubicBezTo>
                <a:cubicBezTo>
                  <a:pt x="1603" y="90"/>
                  <a:pt x="1603" y="90"/>
                  <a:pt x="1603" y="90"/>
                </a:cubicBezTo>
                <a:cubicBezTo>
                  <a:pt x="1604" y="90"/>
                  <a:pt x="1604" y="90"/>
                  <a:pt x="1604" y="90"/>
                </a:cubicBezTo>
                <a:cubicBezTo>
                  <a:pt x="1606" y="89"/>
                  <a:pt x="1606" y="89"/>
                  <a:pt x="1606" y="89"/>
                </a:cubicBezTo>
                <a:cubicBezTo>
                  <a:pt x="1608" y="87"/>
                  <a:pt x="1608" y="87"/>
                  <a:pt x="1608" y="87"/>
                </a:cubicBezTo>
                <a:cubicBezTo>
                  <a:pt x="1609" y="88"/>
                  <a:pt x="1609" y="88"/>
                  <a:pt x="1609" y="88"/>
                </a:cubicBezTo>
                <a:cubicBezTo>
                  <a:pt x="1610" y="88"/>
                  <a:pt x="1610" y="88"/>
                  <a:pt x="1610" y="88"/>
                </a:cubicBezTo>
                <a:cubicBezTo>
                  <a:pt x="1611" y="86"/>
                  <a:pt x="1611" y="86"/>
                  <a:pt x="1611" y="86"/>
                </a:cubicBezTo>
                <a:cubicBezTo>
                  <a:pt x="1612" y="85"/>
                  <a:pt x="1612" y="85"/>
                  <a:pt x="1612" y="85"/>
                </a:cubicBezTo>
                <a:cubicBezTo>
                  <a:pt x="1612" y="86"/>
                  <a:pt x="1612" y="86"/>
                  <a:pt x="1612" y="86"/>
                </a:cubicBezTo>
                <a:cubicBezTo>
                  <a:pt x="1613" y="85"/>
                  <a:pt x="1613" y="85"/>
                  <a:pt x="1613" y="85"/>
                </a:cubicBezTo>
                <a:cubicBezTo>
                  <a:pt x="1615" y="84"/>
                  <a:pt x="1615" y="84"/>
                  <a:pt x="1615" y="84"/>
                </a:cubicBezTo>
                <a:cubicBezTo>
                  <a:pt x="1615" y="85"/>
                  <a:pt x="1615" y="85"/>
                  <a:pt x="1615" y="85"/>
                </a:cubicBezTo>
                <a:cubicBezTo>
                  <a:pt x="1617" y="85"/>
                  <a:pt x="1617" y="85"/>
                  <a:pt x="1617" y="85"/>
                </a:cubicBezTo>
                <a:cubicBezTo>
                  <a:pt x="1616" y="86"/>
                  <a:pt x="1616" y="86"/>
                  <a:pt x="1616" y="86"/>
                </a:cubicBezTo>
                <a:cubicBezTo>
                  <a:pt x="1617" y="87"/>
                  <a:pt x="1617" y="87"/>
                  <a:pt x="1617" y="87"/>
                </a:cubicBezTo>
                <a:cubicBezTo>
                  <a:pt x="1619" y="87"/>
                  <a:pt x="1619" y="87"/>
                  <a:pt x="1619" y="87"/>
                </a:cubicBezTo>
                <a:cubicBezTo>
                  <a:pt x="1620" y="87"/>
                  <a:pt x="1620" y="87"/>
                  <a:pt x="1620" y="87"/>
                </a:cubicBezTo>
                <a:cubicBezTo>
                  <a:pt x="1621" y="88"/>
                  <a:pt x="1621" y="88"/>
                  <a:pt x="1621" y="88"/>
                </a:cubicBezTo>
                <a:cubicBezTo>
                  <a:pt x="1626" y="90"/>
                  <a:pt x="1626" y="90"/>
                  <a:pt x="1626" y="90"/>
                </a:cubicBezTo>
                <a:cubicBezTo>
                  <a:pt x="1627" y="91"/>
                  <a:pt x="1627" y="91"/>
                  <a:pt x="1627" y="91"/>
                </a:cubicBezTo>
                <a:cubicBezTo>
                  <a:pt x="1627" y="92"/>
                  <a:pt x="1627" y="92"/>
                  <a:pt x="1627" y="92"/>
                </a:cubicBezTo>
                <a:cubicBezTo>
                  <a:pt x="1627" y="93"/>
                  <a:pt x="1627" y="93"/>
                  <a:pt x="1627" y="93"/>
                </a:cubicBezTo>
                <a:cubicBezTo>
                  <a:pt x="1630" y="95"/>
                  <a:pt x="1630" y="95"/>
                  <a:pt x="1630" y="95"/>
                </a:cubicBezTo>
                <a:cubicBezTo>
                  <a:pt x="1630" y="94"/>
                  <a:pt x="1630" y="94"/>
                  <a:pt x="1630" y="94"/>
                </a:cubicBezTo>
                <a:cubicBezTo>
                  <a:pt x="1631" y="94"/>
                  <a:pt x="1631" y="94"/>
                  <a:pt x="1631" y="94"/>
                </a:cubicBezTo>
                <a:cubicBezTo>
                  <a:pt x="1631" y="93"/>
                  <a:pt x="1631" y="93"/>
                  <a:pt x="1631" y="93"/>
                </a:cubicBezTo>
                <a:cubicBezTo>
                  <a:pt x="1630" y="93"/>
                  <a:pt x="1630" y="93"/>
                  <a:pt x="1630" y="93"/>
                </a:cubicBezTo>
                <a:cubicBezTo>
                  <a:pt x="1629" y="92"/>
                  <a:pt x="1629" y="92"/>
                  <a:pt x="1629" y="92"/>
                </a:cubicBezTo>
                <a:cubicBezTo>
                  <a:pt x="1629" y="91"/>
                  <a:pt x="1629" y="91"/>
                  <a:pt x="1629" y="91"/>
                </a:cubicBezTo>
                <a:cubicBezTo>
                  <a:pt x="1630" y="91"/>
                  <a:pt x="1630" y="91"/>
                  <a:pt x="1630" y="91"/>
                </a:cubicBezTo>
                <a:cubicBezTo>
                  <a:pt x="1631" y="91"/>
                  <a:pt x="1631" y="91"/>
                  <a:pt x="1631" y="91"/>
                </a:cubicBezTo>
                <a:cubicBezTo>
                  <a:pt x="1632" y="92"/>
                  <a:pt x="1632" y="92"/>
                  <a:pt x="1632" y="92"/>
                </a:cubicBezTo>
                <a:cubicBezTo>
                  <a:pt x="1633" y="92"/>
                  <a:pt x="1633" y="92"/>
                  <a:pt x="1633" y="92"/>
                </a:cubicBezTo>
                <a:cubicBezTo>
                  <a:pt x="1633" y="93"/>
                  <a:pt x="1633" y="93"/>
                  <a:pt x="1633" y="93"/>
                </a:cubicBezTo>
                <a:cubicBezTo>
                  <a:pt x="1634" y="95"/>
                  <a:pt x="1634" y="95"/>
                  <a:pt x="1634" y="95"/>
                </a:cubicBezTo>
                <a:cubicBezTo>
                  <a:pt x="1635" y="97"/>
                  <a:pt x="1635" y="97"/>
                  <a:pt x="1635" y="97"/>
                </a:cubicBezTo>
                <a:cubicBezTo>
                  <a:pt x="1636" y="96"/>
                  <a:pt x="1636" y="96"/>
                  <a:pt x="1636" y="96"/>
                </a:cubicBezTo>
                <a:cubicBezTo>
                  <a:pt x="1637" y="96"/>
                  <a:pt x="1637" y="96"/>
                  <a:pt x="1637" y="96"/>
                </a:cubicBezTo>
                <a:cubicBezTo>
                  <a:pt x="1637" y="97"/>
                  <a:pt x="1637" y="97"/>
                  <a:pt x="1637" y="97"/>
                </a:cubicBezTo>
                <a:cubicBezTo>
                  <a:pt x="1638" y="98"/>
                  <a:pt x="1638" y="98"/>
                  <a:pt x="1638" y="98"/>
                </a:cubicBezTo>
                <a:cubicBezTo>
                  <a:pt x="1638" y="99"/>
                  <a:pt x="1638" y="99"/>
                  <a:pt x="1638" y="99"/>
                </a:cubicBezTo>
                <a:cubicBezTo>
                  <a:pt x="1639" y="101"/>
                  <a:pt x="1639" y="101"/>
                  <a:pt x="1639" y="101"/>
                </a:cubicBezTo>
                <a:cubicBezTo>
                  <a:pt x="1638" y="100"/>
                  <a:pt x="1638" y="100"/>
                  <a:pt x="1638" y="100"/>
                </a:cubicBezTo>
                <a:cubicBezTo>
                  <a:pt x="1637" y="101"/>
                  <a:pt x="1637" y="101"/>
                  <a:pt x="1637" y="101"/>
                </a:cubicBezTo>
                <a:cubicBezTo>
                  <a:pt x="1636" y="100"/>
                  <a:pt x="1636" y="100"/>
                  <a:pt x="1636" y="100"/>
                </a:cubicBezTo>
                <a:cubicBezTo>
                  <a:pt x="1634" y="99"/>
                  <a:pt x="1634" y="99"/>
                  <a:pt x="1634" y="99"/>
                </a:cubicBezTo>
                <a:cubicBezTo>
                  <a:pt x="1632" y="99"/>
                  <a:pt x="1632" y="99"/>
                  <a:pt x="1632" y="99"/>
                </a:cubicBezTo>
                <a:cubicBezTo>
                  <a:pt x="1633" y="101"/>
                  <a:pt x="1633" y="101"/>
                  <a:pt x="1633" y="101"/>
                </a:cubicBezTo>
                <a:cubicBezTo>
                  <a:pt x="1634" y="101"/>
                  <a:pt x="1634" y="101"/>
                  <a:pt x="1634" y="101"/>
                </a:cubicBezTo>
                <a:cubicBezTo>
                  <a:pt x="1635" y="101"/>
                  <a:pt x="1635" y="101"/>
                  <a:pt x="1635" y="101"/>
                </a:cubicBezTo>
                <a:cubicBezTo>
                  <a:pt x="1635" y="102"/>
                  <a:pt x="1635" y="102"/>
                  <a:pt x="1635" y="102"/>
                </a:cubicBezTo>
                <a:cubicBezTo>
                  <a:pt x="1636" y="103"/>
                  <a:pt x="1636" y="103"/>
                  <a:pt x="1636" y="103"/>
                </a:cubicBezTo>
                <a:cubicBezTo>
                  <a:pt x="1636" y="104"/>
                  <a:pt x="1636" y="104"/>
                  <a:pt x="1636" y="104"/>
                </a:cubicBezTo>
                <a:cubicBezTo>
                  <a:pt x="1637" y="103"/>
                  <a:pt x="1637" y="103"/>
                  <a:pt x="1637" y="103"/>
                </a:cubicBezTo>
                <a:cubicBezTo>
                  <a:pt x="1637" y="102"/>
                  <a:pt x="1637" y="102"/>
                  <a:pt x="1637" y="102"/>
                </a:cubicBezTo>
                <a:cubicBezTo>
                  <a:pt x="1638" y="102"/>
                  <a:pt x="1638" y="102"/>
                  <a:pt x="1638" y="102"/>
                </a:cubicBezTo>
                <a:cubicBezTo>
                  <a:pt x="1638" y="103"/>
                  <a:pt x="1638" y="103"/>
                  <a:pt x="1638" y="103"/>
                </a:cubicBezTo>
                <a:cubicBezTo>
                  <a:pt x="1639" y="103"/>
                  <a:pt x="1639" y="103"/>
                  <a:pt x="1639" y="103"/>
                </a:cubicBezTo>
                <a:cubicBezTo>
                  <a:pt x="1640" y="103"/>
                  <a:pt x="1640" y="103"/>
                  <a:pt x="1640" y="103"/>
                </a:cubicBezTo>
                <a:cubicBezTo>
                  <a:pt x="1641" y="103"/>
                  <a:pt x="1641" y="103"/>
                  <a:pt x="1641" y="103"/>
                </a:cubicBezTo>
                <a:cubicBezTo>
                  <a:pt x="1641" y="104"/>
                  <a:pt x="1641" y="104"/>
                  <a:pt x="1641" y="104"/>
                </a:cubicBezTo>
                <a:cubicBezTo>
                  <a:pt x="1641" y="105"/>
                  <a:pt x="1641" y="105"/>
                  <a:pt x="1641" y="105"/>
                </a:cubicBezTo>
                <a:cubicBezTo>
                  <a:pt x="1642" y="107"/>
                  <a:pt x="1642" y="107"/>
                  <a:pt x="1642" y="107"/>
                </a:cubicBezTo>
                <a:cubicBezTo>
                  <a:pt x="1642" y="109"/>
                  <a:pt x="1642" y="109"/>
                  <a:pt x="1642" y="109"/>
                </a:cubicBezTo>
                <a:cubicBezTo>
                  <a:pt x="1642" y="111"/>
                  <a:pt x="1642" y="111"/>
                  <a:pt x="1642" y="111"/>
                </a:cubicBezTo>
                <a:cubicBezTo>
                  <a:pt x="1641" y="113"/>
                  <a:pt x="1641" y="113"/>
                  <a:pt x="1641" y="113"/>
                </a:cubicBezTo>
                <a:cubicBezTo>
                  <a:pt x="1640" y="114"/>
                  <a:pt x="1640" y="114"/>
                  <a:pt x="1640" y="114"/>
                </a:cubicBezTo>
                <a:cubicBezTo>
                  <a:pt x="1640" y="115"/>
                  <a:pt x="1640" y="115"/>
                  <a:pt x="1640" y="115"/>
                </a:cubicBezTo>
                <a:cubicBezTo>
                  <a:pt x="1640" y="117"/>
                  <a:pt x="1640" y="117"/>
                  <a:pt x="1640" y="117"/>
                </a:cubicBezTo>
                <a:cubicBezTo>
                  <a:pt x="1640" y="118"/>
                  <a:pt x="1640" y="118"/>
                  <a:pt x="1640" y="118"/>
                </a:cubicBezTo>
                <a:cubicBezTo>
                  <a:pt x="1640" y="120"/>
                  <a:pt x="1640" y="120"/>
                  <a:pt x="1640" y="120"/>
                </a:cubicBezTo>
                <a:cubicBezTo>
                  <a:pt x="1639" y="120"/>
                  <a:pt x="1639" y="120"/>
                  <a:pt x="1639" y="120"/>
                </a:cubicBezTo>
                <a:cubicBezTo>
                  <a:pt x="1638" y="122"/>
                  <a:pt x="1638" y="122"/>
                  <a:pt x="1638" y="122"/>
                </a:cubicBezTo>
                <a:cubicBezTo>
                  <a:pt x="1639" y="122"/>
                  <a:pt x="1639" y="122"/>
                  <a:pt x="1639" y="122"/>
                </a:cubicBezTo>
                <a:cubicBezTo>
                  <a:pt x="1638" y="124"/>
                  <a:pt x="1638" y="124"/>
                  <a:pt x="1638" y="124"/>
                </a:cubicBezTo>
                <a:cubicBezTo>
                  <a:pt x="1637" y="125"/>
                  <a:pt x="1637" y="125"/>
                  <a:pt x="1637" y="125"/>
                </a:cubicBezTo>
                <a:cubicBezTo>
                  <a:pt x="1637" y="126"/>
                  <a:pt x="1637" y="126"/>
                  <a:pt x="1637" y="126"/>
                </a:cubicBezTo>
                <a:cubicBezTo>
                  <a:pt x="1637" y="127"/>
                  <a:pt x="1637" y="127"/>
                  <a:pt x="1637" y="127"/>
                </a:cubicBezTo>
                <a:cubicBezTo>
                  <a:pt x="1636" y="127"/>
                  <a:pt x="1636" y="127"/>
                  <a:pt x="1636" y="127"/>
                </a:cubicBezTo>
                <a:cubicBezTo>
                  <a:pt x="1634" y="129"/>
                  <a:pt x="1634" y="129"/>
                  <a:pt x="1634" y="129"/>
                </a:cubicBezTo>
                <a:cubicBezTo>
                  <a:pt x="1635" y="129"/>
                  <a:pt x="1635" y="129"/>
                  <a:pt x="1635" y="129"/>
                </a:cubicBezTo>
                <a:cubicBezTo>
                  <a:pt x="1636" y="128"/>
                  <a:pt x="1636" y="128"/>
                  <a:pt x="1636" y="128"/>
                </a:cubicBezTo>
                <a:cubicBezTo>
                  <a:pt x="1637" y="130"/>
                  <a:pt x="1637" y="130"/>
                  <a:pt x="1637" y="130"/>
                </a:cubicBezTo>
                <a:cubicBezTo>
                  <a:pt x="1636" y="132"/>
                  <a:pt x="1636" y="132"/>
                  <a:pt x="1636" y="132"/>
                </a:cubicBezTo>
                <a:cubicBezTo>
                  <a:pt x="1635" y="134"/>
                  <a:pt x="1635" y="134"/>
                  <a:pt x="1635" y="134"/>
                </a:cubicBezTo>
                <a:cubicBezTo>
                  <a:pt x="1634" y="137"/>
                  <a:pt x="1634" y="137"/>
                  <a:pt x="1634" y="137"/>
                </a:cubicBezTo>
                <a:cubicBezTo>
                  <a:pt x="1635" y="138"/>
                  <a:pt x="1635" y="138"/>
                  <a:pt x="1635" y="138"/>
                </a:cubicBezTo>
                <a:cubicBezTo>
                  <a:pt x="1635" y="139"/>
                  <a:pt x="1635" y="139"/>
                  <a:pt x="1635" y="139"/>
                </a:cubicBezTo>
                <a:cubicBezTo>
                  <a:pt x="1634" y="142"/>
                  <a:pt x="1634" y="142"/>
                  <a:pt x="1634" y="142"/>
                </a:cubicBezTo>
                <a:cubicBezTo>
                  <a:pt x="1632" y="142"/>
                  <a:pt x="1632" y="142"/>
                  <a:pt x="1632" y="142"/>
                </a:cubicBezTo>
                <a:cubicBezTo>
                  <a:pt x="1631" y="142"/>
                  <a:pt x="1631" y="142"/>
                  <a:pt x="1631" y="142"/>
                </a:cubicBezTo>
                <a:cubicBezTo>
                  <a:pt x="1631" y="143"/>
                  <a:pt x="1631" y="143"/>
                  <a:pt x="1631" y="143"/>
                </a:cubicBezTo>
                <a:cubicBezTo>
                  <a:pt x="1631" y="144"/>
                  <a:pt x="1631" y="144"/>
                  <a:pt x="1631" y="144"/>
                </a:cubicBezTo>
                <a:cubicBezTo>
                  <a:pt x="1632" y="146"/>
                  <a:pt x="1632" y="146"/>
                  <a:pt x="1632" y="146"/>
                </a:cubicBezTo>
                <a:cubicBezTo>
                  <a:pt x="1631" y="147"/>
                  <a:pt x="1631" y="147"/>
                  <a:pt x="1631" y="147"/>
                </a:cubicBezTo>
                <a:cubicBezTo>
                  <a:pt x="1630" y="148"/>
                  <a:pt x="1630" y="148"/>
                  <a:pt x="1630" y="148"/>
                </a:cubicBezTo>
                <a:cubicBezTo>
                  <a:pt x="1629" y="150"/>
                  <a:pt x="1629" y="150"/>
                  <a:pt x="1629" y="150"/>
                </a:cubicBezTo>
                <a:cubicBezTo>
                  <a:pt x="1630" y="152"/>
                  <a:pt x="1630" y="152"/>
                  <a:pt x="1630" y="152"/>
                </a:cubicBezTo>
                <a:cubicBezTo>
                  <a:pt x="1630" y="153"/>
                  <a:pt x="1630" y="153"/>
                  <a:pt x="1630" y="153"/>
                </a:cubicBezTo>
                <a:cubicBezTo>
                  <a:pt x="1630" y="154"/>
                  <a:pt x="1630" y="154"/>
                  <a:pt x="1630" y="154"/>
                </a:cubicBezTo>
                <a:cubicBezTo>
                  <a:pt x="1630" y="155"/>
                  <a:pt x="1630" y="155"/>
                  <a:pt x="1630" y="155"/>
                </a:cubicBezTo>
                <a:cubicBezTo>
                  <a:pt x="1631" y="155"/>
                  <a:pt x="1631" y="155"/>
                  <a:pt x="1631" y="155"/>
                </a:cubicBezTo>
                <a:cubicBezTo>
                  <a:pt x="1630" y="159"/>
                  <a:pt x="1630" y="159"/>
                  <a:pt x="1630" y="159"/>
                </a:cubicBezTo>
                <a:cubicBezTo>
                  <a:pt x="1629" y="159"/>
                  <a:pt x="1629" y="159"/>
                  <a:pt x="1629" y="159"/>
                </a:cubicBezTo>
                <a:cubicBezTo>
                  <a:pt x="1628" y="161"/>
                  <a:pt x="1628" y="161"/>
                  <a:pt x="1628" y="161"/>
                </a:cubicBezTo>
                <a:cubicBezTo>
                  <a:pt x="1629" y="160"/>
                  <a:pt x="1629" y="160"/>
                  <a:pt x="1629" y="160"/>
                </a:cubicBezTo>
                <a:cubicBezTo>
                  <a:pt x="1630" y="160"/>
                  <a:pt x="1630" y="160"/>
                  <a:pt x="1630" y="160"/>
                </a:cubicBezTo>
                <a:cubicBezTo>
                  <a:pt x="1631" y="159"/>
                  <a:pt x="1631" y="159"/>
                  <a:pt x="1631" y="159"/>
                </a:cubicBezTo>
                <a:cubicBezTo>
                  <a:pt x="1632" y="157"/>
                  <a:pt x="1632" y="157"/>
                  <a:pt x="1632" y="157"/>
                </a:cubicBezTo>
                <a:cubicBezTo>
                  <a:pt x="1631" y="157"/>
                  <a:pt x="1631" y="157"/>
                  <a:pt x="1631" y="157"/>
                </a:cubicBezTo>
                <a:cubicBezTo>
                  <a:pt x="1632" y="156"/>
                  <a:pt x="1632" y="156"/>
                  <a:pt x="1632" y="156"/>
                </a:cubicBezTo>
                <a:cubicBezTo>
                  <a:pt x="1634" y="156"/>
                  <a:pt x="1634" y="156"/>
                  <a:pt x="1634" y="156"/>
                </a:cubicBezTo>
                <a:cubicBezTo>
                  <a:pt x="1634" y="155"/>
                  <a:pt x="1634" y="155"/>
                  <a:pt x="1634" y="155"/>
                </a:cubicBezTo>
                <a:cubicBezTo>
                  <a:pt x="1631" y="153"/>
                  <a:pt x="1631" y="153"/>
                  <a:pt x="1631" y="153"/>
                </a:cubicBezTo>
                <a:cubicBezTo>
                  <a:pt x="1631" y="152"/>
                  <a:pt x="1631" y="152"/>
                  <a:pt x="1631" y="152"/>
                </a:cubicBezTo>
                <a:cubicBezTo>
                  <a:pt x="1632" y="150"/>
                  <a:pt x="1632" y="150"/>
                  <a:pt x="1632" y="150"/>
                </a:cubicBezTo>
                <a:cubicBezTo>
                  <a:pt x="1634" y="150"/>
                  <a:pt x="1634" y="150"/>
                  <a:pt x="1634" y="150"/>
                </a:cubicBezTo>
                <a:cubicBezTo>
                  <a:pt x="1636" y="150"/>
                  <a:pt x="1636" y="150"/>
                  <a:pt x="1636" y="150"/>
                </a:cubicBezTo>
                <a:cubicBezTo>
                  <a:pt x="1638" y="148"/>
                  <a:pt x="1638" y="148"/>
                  <a:pt x="1638" y="148"/>
                </a:cubicBezTo>
                <a:cubicBezTo>
                  <a:pt x="1639" y="148"/>
                  <a:pt x="1639" y="148"/>
                  <a:pt x="1639" y="148"/>
                </a:cubicBezTo>
                <a:cubicBezTo>
                  <a:pt x="1639" y="147"/>
                  <a:pt x="1639" y="147"/>
                  <a:pt x="1639" y="147"/>
                </a:cubicBezTo>
                <a:cubicBezTo>
                  <a:pt x="1639" y="146"/>
                  <a:pt x="1639" y="146"/>
                  <a:pt x="1639" y="146"/>
                </a:cubicBezTo>
                <a:cubicBezTo>
                  <a:pt x="1641" y="145"/>
                  <a:pt x="1641" y="145"/>
                  <a:pt x="1641" y="145"/>
                </a:cubicBezTo>
                <a:cubicBezTo>
                  <a:pt x="1641" y="143"/>
                  <a:pt x="1641" y="143"/>
                  <a:pt x="1641" y="143"/>
                </a:cubicBezTo>
                <a:cubicBezTo>
                  <a:pt x="1641" y="142"/>
                  <a:pt x="1641" y="142"/>
                  <a:pt x="1641" y="142"/>
                </a:cubicBezTo>
                <a:cubicBezTo>
                  <a:pt x="1642" y="142"/>
                  <a:pt x="1642" y="142"/>
                  <a:pt x="1642" y="142"/>
                </a:cubicBezTo>
                <a:cubicBezTo>
                  <a:pt x="1644" y="142"/>
                  <a:pt x="1644" y="142"/>
                  <a:pt x="1644" y="142"/>
                </a:cubicBezTo>
                <a:cubicBezTo>
                  <a:pt x="1644" y="140"/>
                  <a:pt x="1644" y="140"/>
                  <a:pt x="1644" y="140"/>
                </a:cubicBezTo>
                <a:cubicBezTo>
                  <a:pt x="1646" y="138"/>
                  <a:pt x="1646" y="138"/>
                  <a:pt x="1646" y="138"/>
                </a:cubicBezTo>
                <a:cubicBezTo>
                  <a:pt x="1646" y="136"/>
                  <a:pt x="1646" y="136"/>
                  <a:pt x="1646" y="136"/>
                </a:cubicBezTo>
                <a:cubicBezTo>
                  <a:pt x="1646" y="135"/>
                  <a:pt x="1646" y="135"/>
                  <a:pt x="1646" y="135"/>
                </a:cubicBezTo>
                <a:cubicBezTo>
                  <a:pt x="1643" y="137"/>
                  <a:pt x="1643" y="137"/>
                  <a:pt x="1643" y="137"/>
                </a:cubicBezTo>
                <a:cubicBezTo>
                  <a:pt x="1643" y="138"/>
                  <a:pt x="1643" y="138"/>
                  <a:pt x="1643" y="138"/>
                </a:cubicBezTo>
                <a:cubicBezTo>
                  <a:pt x="1641" y="139"/>
                  <a:pt x="1641" y="139"/>
                  <a:pt x="1641" y="139"/>
                </a:cubicBezTo>
                <a:cubicBezTo>
                  <a:pt x="1640" y="138"/>
                  <a:pt x="1640" y="138"/>
                  <a:pt x="1640" y="138"/>
                </a:cubicBezTo>
                <a:cubicBezTo>
                  <a:pt x="1639" y="137"/>
                  <a:pt x="1639" y="137"/>
                  <a:pt x="1639" y="137"/>
                </a:cubicBezTo>
                <a:cubicBezTo>
                  <a:pt x="1640" y="135"/>
                  <a:pt x="1640" y="135"/>
                  <a:pt x="1640" y="135"/>
                </a:cubicBezTo>
                <a:cubicBezTo>
                  <a:pt x="1640" y="133"/>
                  <a:pt x="1640" y="133"/>
                  <a:pt x="1640" y="133"/>
                </a:cubicBezTo>
                <a:cubicBezTo>
                  <a:pt x="1641" y="132"/>
                  <a:pt x="1641" y="132"/>
                  <a:pt x="1641" y="132"/>
                </a:cubicBezTo>
                <a:cubicBezTo>
                  <a:pt x="1643" y="132"/>
                  <a:pt x="1643" y="132"/>
                  <a:pt x="1643" y="132"/>
                </a:cubicBezTo>
                <a:cubicBezTo>
                  <a:pt x="1645" y="134"/>
                  <a:pt x="1645" y="134"/>
                  <a:pt x="1645" y="134"/>
                </a:cubicBezTo>
                <a:cubicBezTo>
                  <a:pt x="1646" y="133"/>
                  <a:pt x="1646" y="133"/>
                  <a:pt x="1646" y="133"/>
                </a:cubicBezTo>
                <a:cubicBezTo>
                  <a:pt x="1646" y="131"/>
                  <a:pt x="1646" y="131"/>
                  <a:pt x="1646" y="131"/>
                </a:cubicBezTo>
                <a:cubicBezTo>
                  <a:pt x="1647" y="130"/>
                  <a:pt x="1647" y="130"/>
                  <a:pt x="1647" y="130"/>
                </a:cubicBezTo>
                <a:cubicBezTo>
                  <a:pt x="1648" y="131"/>
                  <a:pt x="1648" y="131"/>
                  <a:pt x="1648" y="131"/>
                </a:cubicBezTo>
                <a:cubicBezTo>
                  <a:pt x="1647" y="132"/>
                  <a:pt x="1647" y="132"/>
                  <a:pt x="1647" y="132"/>
                </a:cubicBezTo>
                <a:cubicBezTo>
                  <a:pt x="1647" y="133"/>
                  <a:pt x="1647" y="133"/>
                  <a:pt x="1647" y="133"/>
                </a:cubicBezTo>
                <a:cubicBezTo>
                  <a:pt x="1650" y="136"/>
                  <a:pt x="1650" y="136"/>
                  <a:pt x="1650" y="136"/>
                </a:cubicBezTo>
                <a:cubicBezTo>
                  <a:pt x="1652" y="136"/>
                  <a:pt x="1652" y="136"/>
                  <a:pt x="1652" y="136"/>
                </a:cubicBezTo>
                <a:cubicBezTo>
                  <a:pt x="1653" y="136"/>
                  <a:pt x="1653" y="136"/>
                  <a:pt x="1653" y="136"/>
                </a:cubicBezTo>
                <a:cubicBezTo>
                  <a:pt x="1655" y="135"/>
                  <a:pt x="1655" y="135"/>
                  <a:pt x="1655" y="135"/>
                </a:cubicBezTo>
                <a:cubicBezTo>
                  <a:pt x="1656" y="134"/>
                  <a:pt x="1656" y="134"/>
                  <a:pt x="1656" y="134"/>
                </a:cubicBezTo>
                <a:cubicBezTo>
                  <a:pt x="1656" y="133"/>
                  <a:pt x="1656" y="133"/>
                  <a:pt x="1656" y="133"/>
                </a:cubicBezTo>
                <a:cubicBezTo>
                  <a:pt x="1654" y="131"/>
                  <a:pt x="1654" y="131"/>
                  <a:pt x="1654" y="131"/>
                </a:cubicBezTo>
                <a:cubicBezTo>
                  <a:pt x="1654" y="130"/>
                  <a:pt x="1654" y="130"/>
                  <a:pt x="1654" y="130"/>
                </a:cubicBezTo>
                <a:cubicBezTo>
                  <a:pt x="1655" y="130"/>
                  <a:pt x="1655" y="130"/>
                  <a:pt x="1655" y="130"/>
                </a:cubicBezTo>
                <a:cubicBezTo>
                  <a:pt x="1657" y="132"/>
                  <a:pt x="1657" y="132"/>
                  <a:pt x="1657" y="132"/>
                </a:cubicBezTo>
                <a:cubicBezTo>
                  <a:pt x="1658" y="133"/>
                  <a:pt x="1658" y="133"/>
                  <a:pt x="1658" y="133"/>
                </a:cubicBezTo>
                <a:cubicBezTo>
                  <a:pt x="1659" y="134"/>
                  <a:pt x="1659" y="134"/>
                  <a:pt x="1659" y="134"/>
                </a:cubicBezTo>
                <a:cubicBezTo>
                  <a:pt x="1659" y="135"/>
                  <a:pt x="1659" y="135"/>
                  <a:pt x="1659" y="135"/>
                </a:cubicBezTo>
                <a:cubicBezTo>
                  <a:pt x="1659" y="136"/>
                  <a:pt x="1659" y="136"/>
                  <a:pt x="1659" y="136"/>
                </a:cubicBezTo>
                <a:cubicBezTo>
                  <a:pt x="1661" y="137"/>
                  <a:pt x="1661" y="137"/>
                  <a:pt x="1661" y="137"/>
                </a:cubicBezTo>
                <a:cubicBezTo>
                  <a:pt x="1661" y="139"/>
                  <a:pt x="1661" y="139"/>
                  <a:pt x="1661" y="139"/>
                </a:cubicBezTo>
                <a:cubicBezTo>
                  <a:pt x="1662" y="140"/>
                  <a:pt x="1662" y="140"/>
                  <a:pt x="1662" y="140"/>
                </a:cubicBezTo>
                <a:cubicBezTo>
                  <a:pt x="1662" y="139"/>
                  <a:pt x="1662" y="139"/>
                  <a:pt x="1662" y="139"/>
                </a:cubicBezTo>
                <a:cubicBezTo>
                  <a:pt x="1663" y="138"/>
                  <a:pt x="1663" y="138"/>
                  <a:pt x="1663" y="138"/>
                </a:cubicBezTo>
                <a:cubicBezTo>
                  <a:pt x="1664" y="138"/>
                  <a:pt x="1664" y="138"/>
                  <a:pt x="1664" y="138"/>
                </a:cubicBezTo>
                <a:cubicBezTo>
                  <a:pt x="1664" y="137"/>
                  <a:pt x="1664" y="137"/>
                  <a:pt x="1664" y="137"/>
                </a:cubicBezTo>
                <a:cubicBezTo>
                  <a:pt x="1664" y="136"/>
                  <a:pt x="1664" y="136"/>
                  <a:pt x="1664" y="136"/>
                </a:cubicBezTo>
                <a:cubicBezTo>
                  <a:pt x="1663" y="137"/>
                  <a:pt x="1663" y="137"/>
                  <a:pt x="1663" y="137"/>
                </a:cubicBezTo>
                <a:cubicBezTo>
                  <a:pt x="1662" y="137"/>
                  <a:pt x="1662" y="137"/>
                  <a:pt x="1662" y="137"/>
                </a:cubicBezTo>
                <a:cubicBezTo>
                  <a:pt x="1661" y="135"/>
                  <a:pt x="1661" y="135"/>
                  <a:pt x="1661" y="135"/>
                </a:cubicBezTo>
                <a:cubicBezTo>
                  <a:pt x="1663" y="133"/>
                  <a:pt x="1663" y="133"/>
                  <a:pt x="1663" y="133"/>
                </a:cubicBezTo>
                <a:cubicBezTo>
                  <a:pt x="1664" y="133"/>
                  <a:pt x="1664" y="133"/>
                  <a:pt x="1664" y="133"/>
                </a:cubicBezTo>
                <a:cubicBezTo>
                  <a:pt x="1664" y="132"/>
                  <a:pt x="1664" y="132"/>
                  <a:pt x="1664" y="132"/>
                </a:cubicBezTo>
                <a:cubicBezTo>
                  <a:pt x="1665" y="132"/>
                  <a:pt x="1665" y="132"/>
                  <a:pt x="1665" y="132"/>
                </a:cubicBezTo>
                <a:cubicBezTo>
                  <a:pt x="1666" y="131"/>
                  <a:pt x="1666" y="131"/>
                  <a:pt x="1666" y="131"/>
                </a:cubicBezTo>
                <a:cubicBezTo>
                  <a:pt x="1668" y="130"/>
                  <a:pt x="1668" y="130"/>
                  <a:pt x="1668" y="130"/>
                </a:cubicBezTo>
                <a:cubicBezTo>
                  <a:pt x="1673" y="129"/>
                  <a:pt x="1673" y="129"/>
                  <a:pt x="1673" y="129"/>
                </a:cubicBezTo>
                <a:cubicBezTo>
                  <a:pt x="1678" y="129"/>
                  <a:pt x="1678" y="129"/>
                  <a:pt x="1678" y="129"/>
                </a:cubicBezTo>
                <a:cubicBezTo>
                  <a:pt x="1681" y="127"/>
                  <a:pt x="1681" y="127"/>
                  <a:pt x="1681" y="127"/>
                </a:cubicBezTo>
                <a:cubicBezTo>
                  <a:pt x="1683" y="127"/>
                  <a:pt x="1683" y="127"/>
                  <a:pt x="1683" y="127"/>
                </a:cubicBezTo>
                <a:cubicBezTo>
                  <a:pt x="1685" y="128"/>
                  <a:pt x="1685" y="128"/>
                  <a:pt x="1685" y="128"/>
                </a:cubicBezTo>
                <a:cubicBezTo>
                  <a:pt x="1685" y="129"/>
                  <a:pt x="1685" y="129"/>
                  <a:pt x="1685" y="129"/>
                </a:cubicBezTo>
                <a:cubicBezTo>
                  <a:pt x="1684" y="129"/>
                  <a:pt x="1684" y="129"/>
                  <a:pt x="1684" y="129"/>
                </a:cubicBezTo>
                <a:cubicBezTo>
                  <a:pt x="1684" y="131"/>
                  <a:pt x="1684" y="131"/>
                  <a:pt x="1684" y="131"/>
                </a:cubicBezTo>
                <a:cubicBezTo>
                  <a:pt x="1684" y="133"/>
                  <a:pt x="1684" y="133"/>
                  <a:pt x="1684" y="133"/>
                </a:cubicBezTo>
                <a:cubicBezTo>
                  <a:pt x="1686" y="135"/>
                  <a:pt x="1686" y="135"/>
                  <a:pt x="1686" y="135"/>
                </a:cubicBezTo>
                <a:cubicBezTo>
                  <a:pt x="1692" y="135"/>
                  <a:pt x="1692" y="135"/>
                  <a:pt x="1692" y="135"/>
                </a:cubicBezTo>
                <a:cubicBezTo>
                  <a:pt x="1693" y="135"/>
                  <a:pt x="1693" y="135"/>
                  <a:pt x="1693" y="135"/>
                </a:cubicBezTo>
                <a:cubicBezTo>
                  <a:pt x="1695" y="135"/>
                  <a:pt x="1695" y="135"/>
                  <a:pt x="1695" y="135"/>
                </a:cubicBezTo>
                <a:cubicBezTo>
                  <a:pt x="1697" y="135"/>
                  <a:pt x="1697" y="135"/>
                  <a:pt x="1697" y="135"/>
                </a:cubicBezTo>
                <a:cubicBezTo>
                  <a:pt x="1701" y="135"/>
                  <a:pt x="1701" y="135"/>
                  <a:pt x="1701" y="135"/>
                </a:cubicBezTo>
                <a:cubicBezTo>
                  <a:pt x="1703" y="133"/>
                  <a:pt x="1703" y="133"/>
                  <a:pt x="1703" y="133"/>
                </a:cubicBezTo>
                <a:cubicBezTo>
                  <a:pt x="1704" y="134"/>
                  <a:pt x="1704" y="134"/>
                  <a:pt x="1704" y="134"/>
                </a:cubicBezTo>
                <a:cubicBezTo>
                  <a:pt x="1706" y="133"/>
                  <a:pt x="1706" y="133"/>
                  <a:pt x="1706" y="133"/>
                </a:cubicBezTo>
                <a:cubicBezTo>
                  <a:pt x="1706" y="132"/>
                  <a:pt x="1706" y="132"/>
                  <a:pt x="1706" y="132"/>
                </a:cubicBezTo>
                <a:cubicBezTo>
                  <a:pt x="1706" y="131"/>
                  <a:pt x="1706" y="131"/>
                  <a:pt x="1706" y="131"/>
                </a:cubicBezTo>
                <a:cubicBezTo>
                  <a:pt x="1707" y="131"/>
                  <a:pt x="1707" y="131"/>
                  <a:pt x="1707" y="131"/>
                </a:cubicBezTo>
                <a:cubicBezTo>
                  <a:pt x="1708" y="131"/>
                  <a:pt x="1708" y="131"/>
                  <a:pt x="1708" y="131"/>
                </a:cubicBezTo>
                <a:cubicBezTo>
                  <a:pt x="1710" y="131"/>
                  <a:pt x="1710" y="131"/>
                  <a:pt x="1710" y="131"/>
                </a:cubicBezTo>
                <a:cubicBezTo>
                  <a:pt x="1710" y="132"/>
                  <a:pt x="1710" y="132"/>
                  <a:pt x="1710" y="132"/>
                </a:cubicBezTo>
                <a:cubicBezTo>
                  <a:pt x="1711" y="132"/>
                  <a:pt x="1711" y="132"/>
                  <a:pt x="1711" y="132"/>
                </a:cubicBezTo>
                <a:cubicBezTo>
                  <a:pt x="1712" y="131"/>
                  <a:pt x="1712" y="131"/>
                  <a:pt x="1712" y="131"/>
                </a:cubicBezTo>
                <a:cubicBezTo>
                  <a:pt x="1711" y="130"/>
                  <a:pt x="1711" y="130"/>
                  <a:pt x="1711" y="130"/>
                </a:cubicBezTo>
                <a:cubicBezTo>
                  <a:pt x="1710" y="129"/>
                  <a:pt x="1710" y="129"/>
                  <a:pt x="1710" y="129"/>
                </a:cubicBezTo>
                <a:cubicBezTo>
                  <a:pt x="1710" y="128"/>
                  <a:pt x="1710" y="128"/>
                  <a:pt x="1710" y="128"/>
                </a:cubicBezTo>
                <a:cubicBezTo>
                  <a:pt x="1710" y="127"/>
                  <a:pt x="1710" y="127"/>
                  <a:pt x="1710" y="127"/>
                </a:cubicBezTo>
                <a:cubicBezTo>
                  <a:pt x="1708" y="126"/>
                  <a:pt x="1708" y="126"/>
                  <a:pt x="1708" y="126"/>
                </a:cubicBezTo>
                <a:cubicBezTo>
                  <a:pt x="1708" y="125"/>
                  <a:pt x="1708" y="125"/>
                  <a:pt x="1708" y="125"/>
                </a:cubicBezTo>
                <a:cubicBezTo>
                  <a:pt x="1707" y="125"/>
                  <a:pt x="1707" y="125"/>
                  <a:pt x="1707" y="125"/>
                </a:cubicBezTo>
                <a:cubicBezTo>
                  <a:pt x="1707" y="123"/>
                  <a:pt x="1707" y="123"/>
                  <a:pt x="1707" y="123"/>
                </a:cubicBezTo>
                <a:cubicBezTo>
                  <a:pt x="1706" y="122"/>
                  <a:pt x="1706" y="122"/>
                  <a:pt x="1706" y="122"/>
                </a:cubicBezTo>
                <a:cubicBezTo>
                  <a:pt x="1706" y="121"/>
                  <a:pt x="1706" y="121"/>
                  <a:pt x="1706" y="121"/>
                </a:cubicBezTo>
                <a:cubicBezTo>
                  <a:pt x="1707" y="120"/>
                  <a:pt x="1707" y="120"/>
                  <a:pt x="1707" y="120"/>
                </a:cubicBezTo>
                <a:cubicBezTo>
                  <a:pt x="1708" y="121"/>
                  <a:pt x="1708" y="121"/>
                  <a:pt x="1708" y="121"/>
                </a:cubicBezTo>
                <a:cubicBezTo>
                  <a:pt x="1709" y="120"/>
                  <a:pt x="1709" y="120"/>
                  <a:pt x="1709" y="120"/>
                </a:cubicBezTo>
                <a:cubicBezTo>
                  <a:pt x="1709" y="119"/>
                  <a:pt x="1709" y="119"/>
                  <a:pt x="1709" y="119"/>
                </a:cubicBezTo>
                <a:cubicBezTo>
                  <a:pt x="1708" y="118"/>
                  <a:pt x="1708" y="118"/>
                  <a:pt x="1708" y="118"/>
                </a:cubicBezTo>
                <a:cubicBezTo>
                  <a:pt x="1709" y="118"/>
                  <a:pt x="1709" y="118"/>
                  <a:pt x="1709" y="118"/>
                </a:cubicBezTo>
                <a:cubicBezTo>
                  <a:pt x="1711" y="119"/>
                  <a:pt x="1711" y="119"/>
                  <a:pt x="1711" y="119"/>
                </a:cubicBezTo>
                <a:cubicBezTo>
                  <a:pt x="1712" y="118"/>
                  <a:pt x="1712" y="118"/>
                  <a:pt x="1712" y="118"/>
                </a:cubicBezTo>
                <a:cubicBezTo>
                  <a:pt x="1714" y="118"/>
                  <a:pt x="1714" y="118"/>
                  <a:pt x="1714" y="118"/>
                </a:cubicBezTo>
                <a:cubicBezTo>
                  <a:pt x="1715" y="118"/>
                  <a:pt x="1715" y="118"/>
                  <a:pt x="1715" y="118"/>
                </a:cubicBezTo>
                <a:cubicBezTo>
                  <a:pt x="1715" y="117"/>
                  <a:pt x="1715" y="117"/>
                  <a:pt x="1715" y="117"/>
                </a:cubicBezTo>
                <a:cubicBezTo>
                  <a:pt x="1716" y="118"/>
                  <a:pt x="1716" y="118"/>
                  <a:pt x="1716" y="118"/>
                </a:cubicBezTo>
                <a:cubicBezTo>
                  <a:pt x="1717" y="119"/>
                  <a:pt x="1717" y="119"/>
                  <a:pt x="1717" y="119"/>
                </a:cubicBezTo>
                <a:cubicBezTo>
                  <a:pt x="1718" y="120"/>
                  <a:pt x="1718" y="120"/>
                  <a:pt x="1718" y="120"/>
                </a:cubicBezTo>
                <a:cubicBezTo>
                  <a:pt x="1719" y="119"/>
                  <a:pt x="1719" y="119"/>
                  <a:pt x="1719" y="119"/>
                </a:cubicBezTo>
                <a:cubicBezTo>
                  <a:pt x="1719" y="118"/>
                  <a:pt x="1719" y="118"/>
                  <a:pt x="1719" y="118"/>
                </a:cubicBezTo>
                <a:cubicBezTo>
                  <a:pt x="1720" y="118"/>
                  <a:pt x="1720" y="118"/>
                  <a:pt x="1720" y="118"/>
                </a:cubicBezTo>
                <a:cubicBezTo>
                  <a:pt x="1721" y="119"/>
                  <a:pt x="1721" y="119"/>
                  <a:pt x="1721" y="119"/>
                </a:cubicBezTo>
                <a:cubicBezTo>
                  <a:pt x="1720" y="120"/>
                  <a:pt x="1720" y="120"/>
                  <a:pt x="1720" y="120"/>
                </a:cubicBezTo>
                <a:cubicBezTo>
                  <a:pt x="1719" y="121"/>
                  <a:pt x="1719" y="121"/>
                  <a:pt x="1719" y="121"/>
                </a:cubicBezTo>
                <a:cubicBezTo>
                  <a:pt x="1720" y="121"/>
                  <a:pt x="1720" y="121"/>
                  <a:pt x="1720" y="121"/>
                </a:cubicBezTo>
                <a:cubicBezTo>
                  <a:pt x="1721" y="121"/>
                  <a:pt x="1721" y="121"/>
                  <a:pt x="1721" y="121"/>
                </a:cubicBezTo>
                <a:cubicBezTo>
                  <a:pt x="1722" y="121"/>
                  <a:pt x="1722" y="121"/>
                  <a:pt x="1722" y="121"/>
                </a:cubicBezTo>
                <a:cubicBezTo>
                  <a:pt x="1722" y="120"/>
                  <a:pt x="1722" y="120"/>
                  <a:pt x="1722" y="120"/>
                </a:cubicBezTo>
                <a:cubicBezTo>
                  <a:pt x="1723" y="120"/>
                  <a:pt x="1723" y="120"/>
                  <a:pt x="1723" y="120"/>
                </a:cubicBezTo>
                <a:cubicBezTo>
                  <a:pt x="1723" y="119"/>
                  <a:pt x="1723" y="119"/>
                  <a:pt x="1723" y="119"/>
                </a:cubicBezTo>
                <a:cubicBezTo>
                  <a:pt x="1722" y="118"/>
                  <a:pt x="1722" y="118"/>
                  <a:pt x="1722" y="118"/>
                </a:cubicBezTo>
                <a:cubicBezTo>
                  <a:pt x="1723" y="118"/>
                  <a:pt x="1723" y="118"/>
                  <a:pt x="1723" y="118"/>
                </a:cubicBezTo>
                <a:cubicBezTo>
                  <a:pt x="1725" y="117"/>
                  <a:pt x="1725" y="117"/>
                  <a:pt x="1725" y="117"/>
                </a:cubicBezTo>
                <a:cubicBezTo>
                  <a:pt x="1726" y="118"/>
                  <a:pt x="1726" y="118"/>
                  <a:pt x="1726" y="118"/>
                </a:cubicBezTo>
                <a:cubicBezTo>
                  <a:pt x="1727" y="118"/>
                  <a:pt x="1727" y="118"/>
                  <a:pt x="1727" y="118"/>
                </a:cubicBezTo>
                <a:cubicBezTo>
                  <a:pt x="1728" y="118"/>
                  <a:pt x="1728" y="118"/>
                  <a:pt x="1728" y="118"/>
                </a:cubicBezTo>
                <a:cubicBezTo>
                  <a:pt x="1729" y="120"/>
                  <a:pt x="1729" y="120"/>
                  <a:pt x="1729" y="120"/>
                </a:cubicBezTo>
                <a:cubicBezTo>
                  <a:pt x="1729" y="119"/>
                  <a:pt x="1729" y="119"/>
                  <a:pt x="1729" y="119"/>
                </a:cubicBezTo>
                <a:cubicBezTo>
                  <a:pt x="1730" y="119"/>
                  <a:pt x="1730" y="119"/>
                  <a:pt x="1730" y="119"/>
                </a:cubicBezTo>
                <a:cubicBezTo>
                  <a:pt x="1731" y="118"/>
                  <a:pt x="1731" y="118"/>
                  <a:pt x="1731" y="118"/>
                </a:cubicBezTo>
                <a:cubicBezTo>
                  <a:pt x="1731" y="120"/>
                  <a:pt x="1731" y="120"/>
                  <a:pt x="1731" y="120"/>
                </a:cubicBezTo>
                <a:cubicBezTo>
                  <a:pt x="1732" y="120"/>
                  <a:pt x="1732" y="120"/>
                  <a:pt x="1732" y="120"/>
                </a:cubicBezTo>
                <a:cubicBezTo>
                  <a:pt x="1733" y="119"/>
                  <a:pt x="1733" y="119"/>
                  <a:pt x="1733" y="119"/>
                </a:cubicBezTo>
                <a:cubicBezTo>
                  <a:pt x="1734" y="120"/>
                  <a:pt x="1734" y="120"/>
                  <a:pt x="1734" y="120"/>
                </a:cubicBezTo>
                <a:cubicBezTo>
                  <a:pt x="1735" y="122"/>
                  <a:pt x="1735" y="122"/>
                  <a:pt x="1735" y="122"/>
                </a:cubicBezTo>
                <a:cubicBezTo>
                  <a:pt x="1735" y="121"/>
                  <a:pt x="1735" y="121"/>
                  <a:pt x="1735" y="121"/>
                </a:cubicBezTo>
                <a:cubicBezTo>
                  <a:pt x="1736" y="120"/>
                  <a:pt x="1736" y="120"/>
                  <a:pt x="1736" y="120"/>
                </a:cubicBezTo>
                <a:cubicBezTo>
                  <a:pt x="1737" y="121"/>
                  <a:pt x="1737" y="121"/>
                  <a:pt x="1737" y="121"/>
                </a:cubicBezTo>
                <a:cubicBezTo>
                  <a:pt x="1736" y="123"/>
                  <a:pt x="1736" y="123"/>
                  <a:pt x="1736" y="123"/>
                </a:cubicBezTo>
                <a:cubicBezTo>
                  <a:pt x="1737" y="123"/>
                  <a:pt x="1737" y="123"/>
                  <a:pt x="1737" y="123"/>
                </a:cubicBezTo>
                <a:cubicBezTo>
                  <a:pt x="1737" y="124"/>
                  <a:pt x="1737" y="124"/>
                  <a:pt x="1737" y="124"/>
                </a:cubicBezTo>
                <a:cubicBezTo>
                  <a:pt x="1739" y="124"/>
                  <a:pt x="1739" y="124"/>
                  <a:pt x="1739" y="124"/>
                </a:cubicBezTo>
                <a:cubicBezTo>
                  <a:pt x="1739" y="125"/>
                  <a:pt x="1739" y="125"/>
                  <a:pt x="1739" y="125"/>
                </a:cubicBezTo>
                <a:cubicBezTo>
                  <a:pt x="1740" y="125"/>
                  <a:pt x="1740" y="125"/>
                  <a:pt x="1740" y="125"/>
                </a:cubicBezTo>
                <a:cubicBezTo>
                  <a:pt x="1740" y="126"/>
                  <a:pt x="1740" y="126"/>
                  <a:pt x="1740" y="126"/>
                </a:cubicBezTo>
                <a:cubicBezTo>
                  <a:pt x="1739" y="127"/>
                  <a:pt x="1739" y="127"/>
                  <a:pt x="1739" y="127"/>
                </a:cubicBezTo>
                <a:cubicBezTo>
                  <a:pt x="1740" y="128"/>
                  <a:pt x="1740" y="128"/>
                  <a:pt x="1740" y="128"/>
                </a:cubicBezTo>
                <a:cubicBezTo>
                  <a:pt x="1741" y="127"/>
                  <a:pt x="1741" y="127"/>
                  <a:pt x="1741" y="127"/>
                </a:cubicBezTo>
                <a:cubicBezTo>
                  <a:pt x="1742" y="127"/>
                  <a:pt x="1742" y="127"/>
                  <a:pt x="1742" y="127"/>
                </a:cubicBezTo>
                <a:cubicBezTo>
                  <a:pt x="1743" y="128"/>
                  <a:pt x="1743" y="128"/>
                  <a:pt x="1743" y="128"/>
                </a:cubicBezTo>
                <a:cubicBezTo>
                  <a:pt x="1740" y="130"/>
                  <a:pt x="1740" y="130"/>
                  <a:pt x="1740" y="130"/>
                </a:cubicBezTo>
                <a:cubicBezTo>
                  <a:pt x="1740" y="131"/>
                  <a:pt x="1740" y="131"/>
                  <a:pt x="1740" y="131"/>
                </a:cubicBezTo>
                <a:cubicBezTo>
                  <a:pt x="1742" y="132"/>
                  <a:pt x="1742" y="132"/>
                  <a:pt x="1742" y="132"/>
                </a:cubicBezTo>
                <a:cubicBezTo>
                  <a:pt x="1743" y="131"/>
                  <a:pt x="1743" y="131"/>
                  <a:pt x="1743" y="131"/>
                </a:cubicBezTo>
                <a:cubicBezTo>
                  <a:pt x="1744" y="130"/>
                  <a:pt x="1744" y="130"/>
                  <a:pt x="1744" y="130"/>
                </a:cubicBezTo>
                <a:cubicBezTo>
                  <a:pt x="1745" y="131"/>
                  <a:pt x="1745" y="131"/>
                  <a:pt x="1745" y="131"/>
                </a:cubicBezTo>
                <a:cubicBezTo>
                  <a:pt x="1745" y="132"/>
                  <a:pt x="1745" y="132"/>
                  <a:pt x="1745" y="132"/>
                </a:cubicBezTo>
                <a:cubicBezTo>
                  <a:pt x="1746" y="131"/>
                  <a:pt x="1746" y="131"/>
                  <a:pt x="1746" y="131"/>
                </a:cubicBezTo>
                <a:cubicBezTo>
                  <a:pt x="1747" y="133"/>
                  <a:pt x="1747" y="133"/>
                  <a:pt x="1747" y="133"/>
                </a:cubicBezTo>
                <a:cubicBezTo>
                  <a:pt x="1747" y="135"/>
                  <a:pt x="1747" y="135"/>
                  <a:pt x="1747" y="135"/>
                </a:cubicBezTo>
                <a:cubicBezTo>
                  <a:pt x="1748" y="135"/>
                  <a:pt x="1748" y="135"/>
                  <a:pt x="1748" y="135"/>
                </a:cubicBezTo>
                <a:cubicBezTo>
                  <a:pt x="1748" y="136"/>
                  <a:pt x="1748" y="136"/>
                  <a:pt x="1748" y="136"/>
                </a:cubicBezTo>
                <a:cubicBezTo>
                  <a:pt x="1749" y="135"/>
                  <a:pt x="1749" y="135"/>
                  <a:pt x="1749" y="135"/>
                </a:cubicBezTo>
                <a:cubicBezTo>
                  <a:pt x="1749" y="136"/>
                  <a:pt x="1749" y="136"/>
                  <a:pt x="1749" y="136"/>
                </a:cubicBezTo>
                <a:cubicBezTo>
                  <a:pt x="1748" y="138"/>
                  <a:pt x="1748" y="138"/>
                  <a:pt x="1748" y="138"/>
                </a:cubicBezTo>
                <a:cubicBezTo>
                  <a:pt x="1747" y="139"/>
                  <a:pt x="1747" y="139"/>
                  <a:pt x="1747" y="139"/>
                </a:cubicBezTo>
                <a:cubicBezTo>
                  <a:pt x="1746" y="138"/>
                  <a:pt x="1746" y="138"/>
                  <a:pt x="1746" y="138"/>
                </a:cubicBezTo>
                <a:cubicBezTo>
                  <a:pt x="1743" y="137"/>
                  <a:pt x="1743" y="137"/>
                  <a:pt x="1743" y="137"/>
                </a:cubicBezTo>
                <a:cubicBezTo>
                  <a:pt x="1740" y="137"/>
                  <a:pt x="1740" y="137"/>
                  <a:pt x="1740" y="137"/>
                </a:cubicBezTo>
                <a:cubicBezTo>
                  <a:pt x="1742" y="138"/>
                  <a:pt x="1742" y="138"/>
                  <a:pt x="1742" y="138"/>
                </a:cubicBezTo>
                <a:cubicBezTo>
                  <a:pt x="1742" y="139"/>
                  <a:pt x="1742" y="139"/>
                  <a:pt x="1742" y="139"/>
                </a:cubicBezTo>
                <a:cubicBezTo>
                  <a:pt x="1744" y="139"/>
                  <a:pt x="1744" y="139"/>
                  <a:pt x="1744" y="139"/>
                </a:cubicBezTo>
                <a:cubicBezTo>
                  <a:pt x="1745" y="140"/>
                  <a:pt x="1745" y="140"/>
                  <a:pt x="1745" y="140"/>
                </a:cubicBezTo>
                <a:cubicBezTo>
                  <a:pt x="1747" y="142"/>
                  <a:pt x="1747" y="142"/>
                  <a:pt x="1747" y="142"/>
                </a:cubicBezTo>
                <a:cubicBezTo>
                  <a:pt x="1750" y="143"/>
                  <a:pt x="1750" y="143"/>
                  <a:pt x="1750" y="143"/>
                </a:cubicBezTo>
                <a:cubicBezTo>
                  <a:pt x="1751" y="144"/>
                  <a:pt x="1751" y="144"/>
                  <a:pt x="1751" y="144"/>
                </a:cubicBezTo>
                <a:cubicBezTo>
                  <a:pt x="1752" y="144"/>
                  <a:pt x="1752" y="144"/>
                  <a:pt x="1752" y="144"/>
                </a:cubicBezTo>
                <a:cubicBezTo>
                  <a:pt x="1753" y="144"/>
                  <a:pt x="1753" y="144"/>
                  <a:pt x="1753" y="144"/>
                </a:cubicBezTo>
                <a:cubicBezTo>
                  <a:pt x="1758" y="148"/>
                  <a:pt x="1758" y="148"/>
                  <a:pt x="1758" y="148"/>
                </a:cubicBezTo>
                <a:cubicBezTo>
                  <a:pt x="1759" y="148"/>
                  <a:pt x="1759" y="148"/>
                  <a:pt x="1759" y="148"/>
                </a:cubicBezTo>
                <a:cubicBezTo>
                  <a:pt x="1760" y="150"/>
                  <a:pt x="1760" y="150"/>
                  <a:pt x="1760" y="150"/>
                </a:cubicBezTo>
                <a:cubicBezTo>
                  <a:pt x="1763" y="150"/>
                  <a:pt x="1763" y="150"/>
                  <a:pt x="1763" y="150"/>
                </a:cubicBezTo>
                <a:cubicBezTo>
                  <a:pt x="1765" y="152"/>
                  <a:pt x="1765" y="152"/>
                  <a:pt x="1765" y="152"/>
                </a:cubicBezTo>
                <a:cubicBezTo>
                  <a:pt x="1766" y="152"/>
                  <a:pt x="1766" y="152"/>
                  <a:pt x="1766" y="152"/>
                </a:cubicBezTo>
                <a:cubicBezTo>
                  <a:pt x="1767" y="152"/>
                  <a:pt x="1767" y="152"/>
                  <a:pt x="1767" y="152"/>
                </a:cubicBezTo>
                <a:cubicBezTo>
                  <a:pt x="1766" y="151"/>
                  <a:pt x="1766" y="151"/>
                  <a:pt x="1766" y="151"/>
                </a:cubicBezTo>
                <a:cubicBezTo>
                  <a:pt x="1767" y="150"/>
                  <a:pt x="1767" y="150"/>
                  <a:pt x="1767" y="150"/>
                </a:cubicBezTo>
                <a:cubicBezTo>
                  <a:pt x="1768" y="151"/>
                  <a:pt x="1768" y="151"/>
                  <a:pt x="1768" y="151"/>
                </a:cubicBezTo>
                <a:cubicBezTo>
                  <a:pt x="1768" y="152"/>
                  <a:pt x="1768" y="152"/>
                  <a:pt x="1768" y="152"/>
                </a:cubicBezTo>
                <a:cubicBezTo>
                  <a:pt x="1769" y="154"/>
                  <a:pt x="1769" y="154"/>
                  <a:pt x="1769" y="154"/>
                </a:cubicBezTo>
                <a:cubicBezTo>
                  <a:pt x="1770" y="154"/>
                  <a:pt x="1770" y="154"/>
                  <a:pt x="1770" y="154"/>
                </a:cubicBezTo>
                <a:cubicBezTo>
                  <a:pt x="1770" y="152"/>
                  <a:pt x="1770" y="152"/>
                  <a:pt x="1770" y="152"/>
                </a:cubicBezTo>
                <a:cubicBezTo>
                  <a:pt x="1769" y="145"/>
                  <a:pt x="1769" y="145"/>
                  <a:pt x="1769" y="145"/>
                </a:cubicBezTo>
                <a:cubicBezTo>
                  <a:pt x="1768" y="142"/>
                  <a:pt x="1768" y="142"/>
                  <a:pt x="1768" y="142"/>
                </a:cubicBezTo>
                <a:cubicBezTo>
                  <a:pt x="1766" y="139"/>
                  <a:pt x="1766" y="139"/>
                  <a:pt x="1766" y="139"/>
                </a:cubicBezTo>
                <a:cubicBezTo>
                  <a:pt x="1766" y="135"/>
                  <a:pt x="1766" y="135"/>
                  <a:pt x="1766" y="135"/>
                </a:cubicBezTo>
                <a:cubicBezTo>
                  <a:pt x="1765" y="133"/>
                  <a:pt x="1765" y="133"/>
                  <a:pt x="1765" y="133"/>
                </a:cubicBezTo>
                <a:cubicBezTo>
                  <a:pt x="1764" y="132"/>
                  <a:pt x="1764" y="132"/>
                  <a:pt x="1764" y="132"/>
                </a:cubicBezTo>
                <a:cubicBezTo>
                  <a:pt x="1766" y="133"/>
                  <a:pt x="1766" y="133"/>
                  <a:pt x="1766" y="133"/>
                </a:cubicBezTo>
                <a:cubicBezTo>
                  <a:pt x="1766" y="134"/>
                  <a:pt x="1766" y="134"/>
                  <a:pt x="1766" y="134"/>
                </a:cubicBezTo>
                <a:cubicBezTo>
                  <a:pt x="1768" y="136"/>
                  <a:pt x="1768" y="136"/>
                  <a:pt x="1768" y="136"/>
                </a:cubicBezTo>
                <a:cubicBezTo>
                  <a:pt x="1769" y="136"/>
                  <a:pt x="1769" y="136"/>
                  <a:pt x="1769" y="136"/>
                </a:cubicBezTo>
                <a:cubicBezTo>
                  <a:pt x="1771" y="138"/>
                  <a:pt x="1771" y="138"/>
                  <a:pt x="1771" y="138"/>
                </a:cubicBezTo>
                <a:cubicBezTo>
                  <a:pt x="1773" y="138"/>
                  <a:pt x="1773" y="138"/>
                  <a:pt x="1773" y="138"/>
                </a:cubicBezTo>
                <a:cubicBezTo>
                  <a:pt x="1778" y="138"/>
                  <a:pt x="1778" y="138"/>
                  <a:pt x="1778" y="138"/>
                </a:cubicBezTo>
                <a:cubicBezTo>
                  <a:pt x="1779" y="138"/>
                  <a:pt x="1779" y="138"/>
                  <a:pt x="1779" y="138"/>
                </a:cubicBezTo>
                <a:cubicBezTo>
                  <a:pt x="1780" y="137"/>
                  <a:pt x="1780" y="137"/>
                  <a:pt x="1780" y="137"/>
                </a:cubicBezTo>
                <a:cubicBezTo>
                  <a:pt x="1781" y="136"/>
                  <a:pt x="1781" y="136"/>
                  <a:pt x="1781" y="136"/>
                </a:cubicBezTo>
                <a:cubicBezTo>
                  <a:pt x="1780" y="135"/>
                  <a:pt x="1780" y="135"/>
                  <a:pt x="1780" y="135"/>
                </a:cubicBezTo>
                <a:cubicBezTo>
                  <a:pt x="1780" y="134"/>
                  <a:pt x="1780" y="134"/>
                  <a:pt x="1780" y="134"/>
                </a:cubicBezTo>
                <a:cubicBezTo>
                  <a:pt x="1780" y="133"/>
                  <a:pt x="1780" y="133"/>
                  <a:pt x="1780" y="133"/>
                </a:cubicBezTo>
                <a:cubicBezTo>
                  <a:pt x="1785" y="131"/>
                  <a:pt x="1785" y="131"/>
                  <a:pt x="1785" y="131"/>
                </a:cubicBezTo>
                <a:cubicBezTo>
                  <a:pt x="1785" y="132"/>
                  <a:pt x="1785" y="132"/>
                  <a:pt x="1785" y="132"/>
                </a:cubicBezTo>
                <a:cubicBezTo>
                  <a:pt x="1786" y="132"/>
                  <a:pt x="1786" y="132"/>
                  <a:pt x="1786" y="132"/>
                </a:cubicBezTo>
                <a:cubicBezTo>
                  <a:pt x="1788" y="132"/>
                  <a:pt x="1788" y="132"/>
                  <a:pt x="1788" y="132"/>
                </a:cubicBezTo>
                <a:cubicBezTo>
                  <a:pt x="1790" y="132"/>
                  <a:pt x="1790" y="132"/>
                  <a:pt x="1790" y="132"/>
                </a:cubicBezTo>
                <a:cubicBezTo>
                  <a:pt x="1791" y="134"/>
                  <a:pt x="1791" y="134"/>
                  <a:pt x="1791" y="134"/>
                </a:cubicBezTo>
                <a:cubicBezTo>
                  <a:pt x="1793" y="134"/>
                  <a:pt x="1793" y="134"/>
                  <a:pt x="1793" y="134"/>
                </a:cubicBezTo>
                <a:cubicBezTo>
                  <a:pt x="1793" y="136"/>
                  <a:pt x="1793" y="136"/>
                  <a:pt x="1793" y="136"/>
                </a:cubicBezTo>
                <a:cubicBezTo>
                  <a:pt x="1796" y="136"/>
                  <a:pt x="1796" y="136"/>
                  <a:pt x="1796" y="136"/>
                </a:cubicBezTo>
                <a:cubicBezTo>
                  <a:pt x="1796" y="137"/>
                  <a:pt x="1796" y="137"/>
                  <a:pt x="1796" y="137"/>
                </a:cubicBezTo>
                <a:cubicBezTo>
                  <a:pt x="1799" y="137"/>
                  <a:pt x="1799" y="137"/>
                  <a:pt x="1799" y="137"/>
                </a:cubicBezTo>
                <a:cubicBezTo>
                  <a:pt x="1797" y="136"/>
                  <a:pt x="1797" y="136"/>
                  <a:pt x="1797" y="136"/>
                </a:cubicBezTo>
                <a:cubicBezTo>
                  <a:pt x="1797" y="135"/>
                  <a:pt x="1797" y="135"/>
                  <a:pt x="1797" y="135"/>
                </a:cubicBezTo>
                <a:cubicBezTo>
                  <a:pt x="1799" y="136"/>
                  <a:pt x="1799" y="136"/>
                  <a:pt x="1799" y="136"/>
                </a:cubicBezTo>
                <a:cubicBezTo>
                  <a:pt x="1800" y="135"/>
                  <a:pt x="1800" y="135"/>
                  <a:pt x="1800" y="135"/>
                </a:cubicBezTo>
                <a:cubicBezTo>
                  <a:pt x="1799" y="134"/>
                  <a:pt x="1799" y="134"/>
                  <a:pt x="1799" y="134"/>
                </a:cubicBezTo>
                <a:cubicBezTo>
                  <a:pt x="1800" y="133"/>
                  <a:pt x="1800" y="133"/>
                  <a:pt x="1800" y="133"/>
                </a:cubicBezTo>
                <a:cubicBezTo>
                  <a:pt x="1799" y="132"/>
                  <a:pt x="1799" y="132"/>
                  <a:pt x="1799" y="132"/>
                </a:cubicBezTo>
                <a:cubicBezTo>
                  <a:pt x="1797" y="133"/>
                  <a:pt x="1797" y="133"/>
                  <a:pt x="1797" y="133"/>
                </a:cubicBezTo>
                <a:cubicBezTo>
                  <a:pt x="1795" y="133"/>
                  <a:pt x="1795" y="133"/>
                  <a:pt x="1795" y="133"/>
                </a:cubicBezTo>
                <a:cubicBezTo>
                  <a:pt x="1795" y="132"/>
                  <a:pt x="1795" y="132"/>
                  <a:pt x="1795" y="132"/>
                </a:cubicBezTo>
                <a:cubicBezTo>
                  <a:pt x="1795" y="131"/>
                  <a:pt x="1795" y="131"/>
                  <a:pt x="1795" y="131"/>
                </a:cubicBezTo>
                <a:cubicBezTo>
                  <a:pt x="1795" y="129"/>
                  <a:pt x="1795" y="129"/>
                  <a:pt x="1795" y="129"/>
                </a:cubicBezTo>
                <a:cubicBezTo>
                  <a:pt x="1796" y="129"/>
                  <a:pt x="1796" y="129"/>
                  <a:pt x="1796" y="129"/>
                </a:cubicBezTo>
                <a:cubicBezTo>
                  <a:pt x="1797" y="129"/>
                  <a:pt x="1797" y="129"/>
                  <a:pt x="1797" y="129"/>
                </a:cubicBezTo>
                <a:cubicBezTo>
                  <a:pt x="1797" y="128"/>
                  <a:pt x="1797" y="128"/>
                  <a:pt x="1797" y="128"/>
                </a:cubicBezTo>
                <a:cubicBezTo>
                  <a:pt x="1798" y="127"/>
                  <a:pt x="1798" y="127"/>
                  <a:pt x="1798" y="127"/>
                </a:cubicBezTo>
                <a:cubicBezTo>
                  <a:pt x="1800" y="129"/>
                  <a:pt x="1800" y="129"/>
                  <a:pt x="1800" y="129"/>
                </a:cubicBezTo>
                <a:cubicBezTo>
                  <a:pt x="1800" y="130"/>
                  <a:pt x="1800" y="130"/>
                  <a:pt x="1800" y="130"/>
                </a:cubicBezTo>
                <a:cubicBezTo>
                  <a:pt x="1801" y="130"/>
                  <a:pt x="1801" y="130"/>
                  <a:pt x="1801" y="130"/>
                </a:cubicBezTo>
                <a:cubicBezTo>
                  <a:pt x="1802" y="130"/>
                  <a:pt x="1802" y="130"/>
                  <a:pt x="1802" y="130"/>
                </a:cubicBezTo>
                <a:cubicBezTo>
                  <a:pt x="1802" y="128"/>
                  <a:pt x="1802" y="128"/>
                  <a:pt x="1802" y="128"/>
                </a:cubicBezTo>
                <a:cubicBezTo>
                  <a:pt x="1803" y="128"/>
                  <a:pt x="1803" y="128"/>
                  <a:pt x="1803" y="128"/>
                </a:cubicBezTo>
                <a:cubicBezTo>
                  <a:pt x="1804" y="129"/>
                  <a:pt x="1804" y="129"/>
                  <a:pt x="1804" y="129"/>
                </a:cubicBezTo>
                <a:cubicBezTo>
                  <a:pt x="1805" y="127"/>
                  <a:pt x="1805" y="127"/>
                  <a:pt x="1805" y="127"/>
                </a:cubicBezTo>
                <a:cubicBezTo>
                  <a:pt x="1803" y="125"/>
                  <a:pt x="1803" y="125"/>
                  <a:pt x="1803" y="125"/>
                </a:cubicBezTo>
                <a:cubicBezTo>
                  <a:pt x="1801" y="125"/>
                  <a:pt x="1801" y="125"/>
                  <a:pt x="1801" y="125"/>
                </a:cubicBezTo>
                <a:cubicBezTo>
                  <a:pt x="1800" y="123"/>
                  <a:pt x="1800" y="123"/>
                  <a:pt x="1800" y="123"/>
                </a:cubicBezTo>
                <a:cubicBezTo>
                  <a:pt x="1800" y="122"/>
                  <a:pt x="1800" y="122"/>
                  <a:pt x="1800" y="122"/>
                </a:cubicBezTo>
                <a:cubicBezTo>
                  <a:pt x="1799" y="121"/>
                  <a:pt x="1799" y="121"/>
                  <a:pt x="1799" y="121"/>
                </a:cubicBezTo>
                <a:cubicBezTo>
                  <a:pt x="1798" y="122"/>
                  <a:pt x="1798" y="122"/>
                  <a:pt x="1798" y="122"/>
                </a:cubicBezTo>
                <a:cubicBezTo>
                  <a:pt x="1797" y="121"/>
                  <a:pt x="1797" y="121"/>
                  <a:pt x="1797" y="121"/>
                </a:cubicBezTo>
                <a:cubicBezTo>
                  <a:pt x="1798" y="120"/>
                  <a:pt x="1798" y="120"/>
                  <a:pt x="1798" y="120"/>
                </a:cubicBezTo>
                <a:cubicBezTo>
                  <a:pt x="1798" y="119"/>
                  <a:pt x="1798" y="119"/>
                  <a:pt x="1798" y="119"/>
                </a:cubicBezTo>
                <a:cubicBezTo>
                  <a:pt x="1797" y="117"/>
                  <a:pt x="1797" y="117"/>
                  <a:pt x="1797" y="117"/>
                </a:cubicBezTo>
                <a:cubicBezTo>
                  <a:pt x="1799" y="117"/>
                  <a:pt x="1799" y="117"/>
                  <a:pt x="1799" y="117"/>
                </a:cubicBezTo>
                <a:cubicBezTo>
                  <a:pt x="1799" y="115"/>
                  <a:pt x="1799" y="115"/>
                  <a:pt x="1799" y="115"/>
                </a:cubicBezTo>
                <a:cubicBezTo>
                  <a:pt x="1797" y="116"/>
                  <a:pt x="1797" y="116"/>
                  <a:pt x="1797" y="116"/>
                </a:cubicBezTo>
                <a:cubicBezTo>
                  <a:pt x="1796" y="117"/>
                  <a:pt x="1796" y="117"/>
                  <a:pt x="1796" y="117"/>
                </a:cubicBezTo>
                <a:cubicBezTo>
                  <a:pt x="1796" y="119"/>
                  <a:pt x="1796" y="119"/>
                  <a:pt x="1796" y="119"/>
                </a:cubicBezTo>
                <a:cubicBezTo>
                  <a:pt x="1793" y="118"/>
                  <a:pt x="1793" y="118"/>
                  <a:pt x="1793" y="118"/>
                </a:cubicBezTo>
                <a:cubicBezTo>
                  <a:pt x="1792" y="116"/>
                  <a:pt x="1792" y="116"/>
                  <a:pt x="1792" y="116"/>
                </a:cubicBezTo>
                <a:cubicBezTo>
                  <a:pt x="1793" y="114"/>
                  <a:pt x="1793" y="114"/>
                  <a:pt x="1793" y="114"/>
                </a:cubicBezTo>
                <a:cubicBezTo>
                  <a:pt x="1793" y="113"/>
                  <a:pt x="1793" y="113"/>
                  <a:pt x="1793" y="113"/>
                </a:cubicBezTo>
                <a:cubicBezTo>
                  <a:pt x="1795" y="112"/>
                  <a:pt x="1795" y="112"/>
                  <a:pt x="1795" y="112"/>
                </a:cubicBezTo>
                <a:cubicBezTo>
                  <a:pt x="1796" y="112"/>
                  <a:pt x="1796" y="112"/>
                  <a:pt x="1796" y="112"/>
                </a:cubicBezTo>
                <a:cubicBezTo>
                  <a:pt x="1799" y="110"/>
                  <a:pt x="1799" y="110"/>
                  <a:pt x="1799" y="110"/>
                </a:cubicBezTo>
                <a:cubicBezTo>
                  <a:pt x="1799" y="109"/>
                  <a:pt x="1799" y="109"/>
                  <a:pt x="1799" y="109"/>
                </a:cubicBezTo>
                <a:cubicBezTo>
                  <a:pt x="1797" y="107"/>
                  <a:pt x="1797" y="107"/>
                  <a:pt x="1797" y="107"/>
                </a:cubicBezTo>
                <a:cubicBezTo>
                  <a:pt x="1796" y="108"/>
                  <a:pt x="1796" y="108"/>
                  <a:pt x="1796" y="108"/>
                </a:cubicBezTo>
                <a:cubicBezTo>
                  <a:pt x="1795" y="107"/>
                  <a:pt x="1795" y="107"/>
                  <a:pt x="1795" y="107"/>
                </a:cubicBezTo>
                <a:cubicBezTo>
                  <a:pt x="1793" y="107"/>
                  <a:pt x="1793" y="107"/>
                  <a:pt x="1793" y="107"/>
                </a:cubicBezTo>
                <a:cubicBezTo>
                  <a:pt x="1792" y="106"/>
                  <a:pt x="1792" y="106"/>
                  <a:pt x="1792" y="106"/>
                </a:cubicBezTo>
                <a:cubicBezTo>
                  <a:pt x="1793" y="105"/>
                  <a:pt x="1793" y="105"/>
                  <a:pt x="1793" y="105"/>
                </a:cubicBezTo>
                <a:cubicBezTo>
                  <a:pt x="1796" y="104"/>
                  <a:pt x="1796" y="104"/>
                  <a:pt x="1796" y="104"/>
                </a:cubicBezTo>
                <a:cubicBezTo>
                  <a:pt x="1799" y="106"/>
                  <a:pt x="1799" y="106"/>
                  <a:pt x="1799" y="106"/>
                </a:cubicBezTo>
                <a:cubicBezTo>
                  <a:pt x="1801" y="105"/>
                  <a:pt x="1801" y="105"/>
                  <a:pt x="1801" y="105"/>
                </a:cubicBezTo>
                <a:cubicBezTo>
                  <a:pt x="1805" y="105"/>
                  <a:pt x="1805" y="105"/>
                  <a:pt x="1805" y="105"/>
                </a:cubicBezTo>
                <a:cubicBezTo>
                  <a:pt x="1813" y="105"/>
                  <a:pt x="1813" y="105"/>
                  <a:pt x="1813" y="105"/>
                </a:cubicBezTo>
                <a:cubicBezTo>
                  <a:pt x="1814" y="104"/>
                  <a:pt x="1814" y="104"/>
                  <a:pt x="1814" y="104"/>
                </a:cubicBezTo>
                <a:cubicBezTo>
                  <a:pt x="1819" y="104"/>
                  <a:pt x="1819" y="104"/>
                  <a:pt x="1819" y="104"/>
                </a:cubicBezTo>
                <a:cubicBezTo>
                  <a:pt x="1822" y="104"/>
                  <a:pt x="1822" y="104"/>
                  <a:pt x="1822" y="104"/>
                </a:cubicBezTo>
                <a:cubicBezTo>
                  <a:pt x="1824" y="104"/>
                  <a:pt x="1824" y="104"/>
                  <a:pt x="1824" y="104"/>
                </a:cubicBezTo>
                <a:cubicBezTo>
                  <a:pt x="1825" y="104"/>
                  <a:pt x="1825" y="104"/>
                  <a:pt x="1825" y="104"/>
                </a:cubicBezTo>
                <a:cubicBezTo>
                  <a:pt x="1821" y="106"/>
                  <a:pt x="1821" y="106"/>
                  <a:pt x="1821" y="106"/>
                </a:cubicBezTo>
                <a:cubicBezTo>
                  <a:pt x="1819" y="105"/>
                  <a:pt x="1819" y="105"/>
                  <a:pt x="1819" y="105"/>
                </a:cubicBezTo>
                <a:cubicBezTo>
                  <a:pt x="1819" y="106"/>
                  <a:pt x="1819" y="106"/>
                  <a:pt x="1819" y="106"/>
                </a:cubicBezTo>
                <a:cubicBezTo>
                  <a:pt x="1817" y="105"/>
                  <a:pt x="1817" y="105"/>
                  <a:pt x="1817" y="105"/>
                </a:cubicBezTo>
                <a:cubicBezTo>
                  <a:pt x="1817" y="108"/>
                  <a:pt x="1817" y="108"/>
                  <a:pt x="1817" y="108"/>
                </a:cubicBezTo>
                <a:cubicBezTo>
                  <a:pt x="1818" y="109"/>
                  <a:pt x="1818" y="109"/>
                  <a:pt x="1818" y="109"/>
                </a:cubicBezTo>
                <a:cubicBezTo>
                  <a:pt x="1817" y="110"/>
                  <a:pt x="1817" y="110"/>
                  <a:pt x="1817" y="110"/>
                </a:cubicBezTo>
                <a:cubicBezTo>
                  <a:pt x="1817" y="111"/>
                  <a:pt x="1817" y="111"/>
                  <a:pt x="1817" y="111"/>
                </a:cubicBezTo>
                <a:cubicBezTo>
                  <a:pt x="1818" y="111"/>
                  <a:pt x="1818" y="111"/>
                  <a:pt x="1818" y="111"/>
                </a:cubicBezTo>
                <a:cubicBezTo>
                  <a:pt x="1820" y="110"/>
                  <a:pt x="1820" y="110"/>
                  <a:pt x="1820" y="110"/>
                </a:cubicBezTo>
                <a:cubicBezTo>
                  <a:pt x="1820" y="109"/>
                  <a:pt x="1820" y="109"/>
                  <a:pt x="1820" y="109"/>
                </a:cubicBezTo>
                <a:cubicBezTo>
                  <a:pt x="1823" y="106"/>
                  <a:pt x="1823" y="106"/>
                  <a:pt x="1823" y="106"/>
                </a:cubicBezTo>
                <a:cubicBezTo>
                  <a:pt x="1827" y="105"/>
                  <a:pt x="1827" y="105"/>
                  <a:pt x="1827" y="105"/>
                </a:cubicBezTo>
                <a:cubicBezTo>
                  <a:pt x="1828" y="107"/>
                  <a:pt x="1828" y="107"/>
                  <a:pt x="1828" y="107"/>
                </a:cubicBezTo>
                <a:cubicBezTo>
                  <a:pt x="1828" y="110"/>
                  <a:pt x="1828" y="110"/>
                  <a:pt x="1828" y="110"/>
                </a:cubicBezTo>
                <a:cubicBezTo>
                  <a:pt x="1828" y="111"/>
                  <a:pt x="1828" y="111"/>
                  <a:pt x="1828" y="111"/>
                </a:cubicBezTo>
                <a:cubicBezTo>
                  <a:pt x="1827" y="109"/>
                  <a:pt x="1827" y="109"/>
                  <a:pt x="1827" y="109"/>
                </a:cubicBezTo>
                <a:cubicBezTo>
                  <a:pt x="1826" y="108"/>
                  <a:pt x="1826" y="108"/>
                  <a:pt x="1826" y="108"/>
                </a:cubicBezTo>
                <a:cubicBezTo>
                  <a:pt x="1826" y="106"/>
                  <a:pt x="1826" y="106"/>
                  <a:pt x="1826" y="106"/>
                </a:cubicBezTo>
                <a:cubicBezTo>
                  <a:pt x="1824" y="108"/>
                  <a:pt x="1824" y="108"/>
                  <a:pt x="1824" y="108"/>
                </a:cubicBezTo>
                <a:cubicBezTo>
                  <a:pt x="1823" y="107"/>
                  <a:pt x="1823" y="107"/>
                  <a:pt x="1823" y="107"/>
                </a:cubicBezTo>
                <a:cubicBezTo>
                  <a:pt x="1824" y="110"/>
                  <a:pt x="1824" y="110"/>
                  <a:pt x="1824" y="110"/>
                </a:cubicBezTo>
                <a:cubicBezTo>
                  <a:pt x="1826" y="110"/>
                  <a:pt x="1826" y="110"/>
                  <a:pt x="1826" y="110"/>
                </a:cubicBezTo>
                <a:cubicBezTo>
                  <a:pt x="1826" y="113"/>
                  <a:pt x="1826" y="113"/>
                  <a:pt x="1826" y="113"/>
                </a:cubicBezTo>
                <a:cubicBezTo>
                  <a:pt x="1825" y="115"/>
                  <a:pt x="1825" y="115"/>
                  <a:pt x="1825" y="115"/>
                </a:cubicBezTo>
                <a:cubicBezTo>
                  <a:pt x="1824" y="114"/>
                  <a:pt x="1824" y="114"/>
                  <a:pt x="1824" y="114"/>
                </a:cubicBezTo>
                <a:cubicBezTo>
                  <a:pt x="1823" y="115"/>
                  <a:pt x="1823" y="115"/>
                  <a:pt x="1823" y="115"/>
                </a:cubicBezTo>
                <a:cubicBezTo>
                  <a:pt x="1825" y="116"/>
                  <a:pt x="1825" y="116"/>
                  <a:pt x="1825" y="116"/>
                </a:cubicBezTo>
                <a:cubicBezTo>
                  <a:pt x="1825" y="117"/>
                  <a:pt x="1825" y="117"/>
                  <a:pt x="1825" y="117"/>
                </a:cubicBezTo>
                <a:cubicBezTo>
                  <a:pt x="1826" y="117"/>
                  <a:pt x="1826" y="117"/>
                  <a:pt x="1826" y="117"/>
                </a:cubicBezTo>
                <a:cubicBezTo>
                  <a:pt x="1828" y="116"/>
                  <a:pt x="1828" y="116"/>
                  <a:pt x="1828" y="116"/>
                </a:cubicBezTo>
                <a:cubicBezTo>
                  <a:pt x="1828" y="114"/>
                  <a:pt x="1828" y="114"/>
                  <a:pt x="1828" y="114"/>
                </a:cubicBezTo>
                <a:cubicBezTo>
                  <a:pt x="1829" y="113"/>
                  <a:pt x="1829" y="113"/>
                  <a:pt x="1829" y="113"/>
                </a:cubicBezTo>
                <a:cubicBezTo>
                  <a:pt x="1829" y="111"/>
                  <a:pt x="1829" y="111"/>
                  <a:pt x="1829" y="111"/>
                </a:cubicBezTo>
                <a:cubicBezTo>
                  <a:pt x="1829" y="110"/>
                  <a:pt x="1829" y="110"/>
                  <a:pt x="1829" y="110"/>
                </a:cubicBezTo>
                <a:cubicBezTo>
                  <a:pt x="1828" y="103"/>
                  <a:pt x="1828" y="103"/>
                  <a:pt x="1828" y="103"/>
                </a:cubicBezTo>
                <a:cubicBezTo>
                  <a:pt x="1831" y="102"/>
                  <a:pt x="1831" y="102"/>
                  <a:pt x="1831" y="102"/>
                </a:cubicBezTo>
                <a:cubicBezTo>
                  <a:pt x="1834" y="101"/>
                  <a:pt x="1834" y="101"/>
                  <a:pt x="1834" y="101"/>
                </a:cubicBezTo>
                <a:cubicBezTo>
                  <a:pt x="1838" y="100"/>
                  <a:pt x="1838" y="100"/>
                  <a:pt x="1838" y="100"/>
                </a:cubicBezTo>
                <a:cubicBezTo>
                  <a:pt x="1841" y="100"/>
                  <a:pt x="1841" y="100"/>
                  <a:pt x="1841" y="100"/>
                </a:cubicBezTo>
                <a:cubicBezTo>
                  <a:pt x="1845" y="102"/>
                  <a:pt x="1845" y="102"/>
                  <a:pt x="1845" y="102"/>
                </a:cubicBezTo>
                <a:cubicBezTo>
                  <a:pt x="1847" y="105"/>
                  <a:pt x="1847" y="105"/>
                  <a:pt x="1847" y="105"/>
                </a:cubicBezTo>
                <a:cubicBezTo>
                  <a:pt x="1847" y="106"/>
                  <a:pt x="1847" y="106"/>
                  <a:pt x="1847" y="106"/>
                </a:cubicBezTo>
                <a:cubicBezTo>
                  <a:pt x="1846" y="107"/>
                  <a:pt x="1846" y="107"/>
                  <a:pt x="1846" y="107"/>
                </a:cubicBezTo>
                <a:cubicBezTo>
                  <a:pt x="1844" y="105"/>
                  <a:pt x="1844" y="105"/>
                  <a:pt x="1844" y="105"/>
                </a:cubicBezTo>
                <a:cubicBezTo>
                  <a:pt x="1843" y="105"/>
                  <a:pt x="1843" y="105"/>
                  <a:pt x="1843" y="105"/>
                </a:cubicBezTo>
                <a:cubicBezTo>
                  <a:pt x="1844" y="107"/>
                  <a:pt x="1844" y="107"/>
                  <a:pt x="1844" y="107"/>
                </a:cubicBezTo>
                <a:cubicBezTo>
                  <a:pt x="1844" y="108"/>
                  <a:pt x="1844" y="108"/>
                  <a:pt x="1844" y="108"/>
                </a:cubicBezTo>
                <a:cubicBezTo>
                  <a:pt x="1844" y="109"/>
                  <a:pt x="1844" y="109"/>
                  <a:pt x="1844" y="109"/>
                </a:cubicBezTo>
                <a:cubicBezTo>
                  <a:pt x="1843" y="110"/>
                  <a:pt x="1843" y="110"/>
                  <a:pt x="1843" y="110"/>
                </a:cubicBezTo>
                <a:cubicBezTo>
                  <a:pt x="1844" y="110"/>
                  <a:pt x="1844" y="110"/>
                  <a:pt x="1844" y="110"/>
                </a:cubicBezTo>
                <a:cubicBezTo>
                  <a:pt x="1845" y="110"/>
                  <a:pt x="1845" y="110"/>
                  <a:pt x="1845" y="110"/>
                </a:cubicBezTo>
                <a:cubicBezTo>
                  <a:pt x="1847" y="109"/>
                  <a:pt x="1847" y="109"/>
                  <a:pt x="1847" y="109"/>
                </a:cubicBezTo>
                <a:cubicBezTo>
                  <a:pt x="1849" y="108"/>
                  <a:pt x="1849" y="108"/>
                  <a:pt x="1849" y="108"/>
                </a:cubicBezTo>
                <a:cubicBezTo>
                  <a:pt x="1849" y="110"/>
                  <a:pt x="1849" y="110"/>
                  <a:pt x="1849" y="110"/>
                </a:cubicBezTo>
                <a:cubicBezTo>
                  <a:pt x="1850" y="111"/>
                  <a:pt x="1850" y="111"/>
                  <a:pt x="1850" y="111"/>
                </a:cubicBezTo>
                <a:cubicBezTo>
                  <a:pt x="1850" y="113"/>
                  <a:pt x="1850" y="113"/>
                  <a:pt x="1850" y="113"/>
                </a:cubicBezTo>
                <a:cubicBezTo>
                  <a:pt x="1851" y="114"/>
                  <a:pt x="1851" y="114"/>
                  <a:pt x="1851" y="114"/>
                </a:cubicBezTo>
                <a:cubicBezTo>
                  <a:pt x="1852" y="112"/>
                  <a:pt x="1852" y="112"/>
                  <a:pt x="1852" y="112"/>
                </a:cubicBezTo>
                <a:cubicBezTo>
                  <a:pt x="1851" y="111"/>
                  <a:pt x="1851" y="111"/>
                  <a:pt x="1851" y="111"/>
                </a:cubicBezTo>
                <a:cubicBezTo>
                  <a:pt x="1853" y="110"/>
                  <a:pt x="1853" y="110"/>
                  <a:pt x="1853" y="110"/>
                </a:cubicBezTo>
                <a:cubicBezTo>
                  <a:pt x="1855" y="111"/>
                  <a:pt x="1855" y="111"/>
                  <a:pt x="1855" y="111"/>
                </a:cubicBezTo>
                <a:cubicBezTo>
                  <a:pt x="1855" y="112"/>
                  <a:pt x="1855" y="112"/>
                  <a:pt x="1855" y="112"/>
                </a:cubicBezTo>
                <a:cubicBezTo>
                  <a:pt x="1855" y="113"/>
                  <a:pt x="1855" y="113"/>
                  <a:pt x="1855" y="113"/>
                </a:cubicBezTo>
                <a:cubicBezTo>
                  <a:pt x="1854" y="115"/>
                  <a:pt x="1854" y="115"/>
                  <a:pt x="1854" y="115"/>
                </a:cubicBezTo>
                <a:cubicBezTo>
                  <a:pt x="1854" y="116"/>
                  <a:pt x="1854" y="116"/>
                  <a:pt x="1854" y="116"/>
                </a:cubicBezTo>
                <a:cubicBezTo>
                  <a:pt x="1855" y="115"/>
                  <a:pt x="1855" y="115"/>
                  <a:pt x="1855" y="115"/>
                </a:cubicBezTo>
                <a:cubicBezTo>
                  <a:pt x="1856" y="114"/>
                  <a:pt x="1856" y="114"/>
                  <a:pt x="1856" y="114"/>
                </a:cubicBezTo>
                <a:cubicBezTo>
                  <a:pt x="1857" y="113"/>
                  <a:pt x="1857" y="113"/>
                  <a:pt x="1857" y="113"/>
                </a:cubicBezTo>
                <a:cubicBezTo>
                  <a:pt x="1858" y="110"/>
                  <a:pt x="1858" y="110"/>
                  <a:pt x="1858" y="110"/>
                </a:cubicBezTo>
                <a:cubicBezTo>
                  <a:pt x="1859" y="110"/>
                  <a:pt x="1859" y="110"/>
                  <a:pt x="1859" y="110"/>
                </a:cubicBezTo>
                <a:cubicBezTo>
                  <a:pt x="1860" y="110"/>
                  <a:pt x="1860" y="110"/>
                  <a:pt x="1860" y="110"/>
                </a:cubicBezTo>
                <a:cubicBezTo>
                  <a:pt x="1863" y="112"/>
                  <a:pt x="1863" y="112"/>
                  <a:pt x="1863" y="112"/>
                </a:cubicBezTo>
                <a:cubicBezTo>
                  <a:pt x="1866" y="113"/>
                  <a:pt x="1866" y="113"/>
                  <a:pt x="1866" y="113"/>
                </a:cubicBezTo>
                <a:cubicBezTo>
                  <a:pt x="1868" y="115"/>
                  <a:pt x="1868" y="115"/>
                  <a:pt x="1868" y="115"/>
                </a:cubicBezTo>
                <a:cubicBezTo>
                  <a:pt x="1867" y="116"/>
                  <a:pt x="1867" y="116"/>
                  <a:pt x="1867" y="116"/>
                </a:cubicBezTo>
                <a:cubicBezTo>
                  <a:pt x="1865" y="117"/>
                  <a:pt x="1865" y="117"/>
                  <a:pt x="1865" y="117"/>
                </a:cubicBezTo>
                <a:cubicBezTo>
                  <a:pt x="1864" y="119"/>
                  <a:pt x="1864" y="119"/>
                  <a:pt x="1864" y="119"/>
                </a:cubicBezTo>
                <a:cubicBezTo>
                  <a:pt x="1866" y="118"/>
                  <a:pt x="1866" y="118"/>
                  <a:pt x="1866" y="118"/>
                </a:cubicBezTo>
                <a:cubicBezTo>
                  <a:pt x="1868" y="117"/>
                  <a:pt x="1868" y="117"/>
                  <a:pt x="1868" y="117"/>
                </a:cubicBezTo>
                <a:cubicBezTo>
                  <a:pt x="1870" y="118"/>
                  <a:pt x="1870" y="118"/>
                  <a:pt x="1870" y="118"/>
                </a:cubicBezTo>
                <a:cubicBezTo>
                  <a:pt x="1872" y="117"/>
                  <a:pt x="1872" y="117"/>
                  <a:pt x="1872" y="117"/>
                </a:cubicBezTo>
                <a:cubicBezTo>
                  <a:pt x="1874" y="116"/>
                  <a:pt x="1874" y="116"/>
                  <a:pt x="1874" y="116"/>
                </a:cubicBezTo>
                <a:cubicBezTo>
                  <a:pt x="1875" y="115"/>
                  <a:pt x="1875" y="115"/>
                  <a:pt x="1875" y="115"/>
                </a:cubicBezTo>
                <a:cubicBezTo>
                  <a:pt x="1878" y="113"/>
                  <a:pt x="1878" y="113"/>
                  <a:pt x="1878" y="113"/>
                </a:cubicBezTo>
                <a:cubicBezTo>
                  <a:pt x="1879" y="113"/>
                  <a:pt x="1879" y="113"/>
                  <a:pt x="1879" y="113"/>
                </a:cubicBezTo>
                <a:cubicBezTo>
                  <a:pt x="1881" y="111"/>
                  <a:pt x="1881" y="111"/>
                  <a:pt x="1881" y="111"/>
                </a:cubicBezTo>
                <a:cubicBezTo>
                  <a:pt x="1883" y="110"/>
                  <a:pt x="1883" y="110"/>
                  <a:pt x="1883" y="110"/>
                </a:cubicBezTo>
                <a:cubicBezTo>
                  <a:pt x="1888" y="108"/>
                  <a:pt x="1888" y="108"/>
                  <a:pt x="1888" y="108"/>
                </a:cubicBezTo>
                <a:cubicBezTo>
                  <a:pt x="1890" y="107"/>
                  <a:pt x="1890" y="107"/>
                  <a:pt x="1890" y="107"/>
                </a:cubicBezTo>
                <a:cubicBezTo>
                  <a:pt x="1891" y="107"/>
                  <a:pt x="1891" y="107"/>
                  <a:pt x="1891" y="107"/>
                </a:cubicBezTo>
                <a:cubicBezTo>
                  <a:pt x="1894" y="105"/>
                  <a:pt x="1894" y="105"/>
                  <a:pt x="1894" y="105"/>
                </a:cubicBezTo>
                <a:cubicBezTo>
                  <a:pt x="1896" y="105"/>
                  <a:pt x="1896" y="105"/>
                  <a:pt x="1896" y="105"/>
                </a:cubicBezTo>
                <a:cubicBezTo>
                  <a:pt x="1899" y="105"/>
                  <a:pt x="1899" y="105"/>
                  <a:pt x="1899" y="105"/>
                </a:cubicBezTo>
                <a:cubicBezTo>
                  <a:pt x="1905" y="107"/>
                  <a:pt x="1905" y="107"/>
                  <a:pt x="1905" y="107"/>
                </a:cubicBezTo>
                <a:cubicBezTo>
                  <a:pt x="1907" y="110"/>
                  <a:pt x="1907" y="110"/>
                  <a:pt x="1907" y="110"/>
                </a:cubicBezTo>
                <a:cubicBezTo>
                  <a:pt x="1910" y="111"/>
                  <a:pt x="1910" y="111"/>
                  <a:pt x="1910" y="111"/>
                </a:cubicBezTo>
                <a:cubicBezTo>
                  <a:pt x="1912" y="114"/>
                  <a:pt x="1912" y="114"/>
                  <a:pt x="1912" y="114"/>
                </a:cubicBezTo>
                <a:cubicBezTo>
                  <a:pt x="1914" y="116"/>
                  <a:pt x="1914" y="116"/>
                  <a:pt x="1914" y="116"/>
                </a:cubicBezTo>
                <a:cubicBezTo>
                  <a:pt x="1914" y="117"/>
                  <a:pt x="1914" y="117"/>
                  <a:pt x="1914" y="117"/>
                </a:cubicBezTo>
                <a:cubicBezTo>
                  <a:pt x="1914" y="118"/>
                  <a:pt x="1914" y="118"/>
                  <a:pt x="1914" y="118"/>
                </a:cubicBezTo>
                <a:cubicBezTo>
                  <a:pt x="1914" y="120"/>
                  <a:pt x="1914" y="120"/>
                  <a:pt x="1914" y="120"/>
                </a:cubicBezTo>
                <a:cubicBezTo>
                  <a:pt x="1915" y="122"/>
                  <a:pt x="1915" y="122"/>
                  <a:pt x="1915" y="122"/>
                </a:cubicBezTo>
                <a:cubicBezTo>
                  <a:pt x="1916" y="123"/>
                  <a:pt x="1916" y="123"/>
                  <a:pt x="1916" y="123"/>
                </a:cubicBezTo>
                <a:cubicBezTo>
                  <a:pt x="1915" y="125"/>
                  <a:pt x="1915" y="125"/>
                  <a:pt x="1915" y="125"/>
                </a:cubicBezTo>
                <a:cubicBezTo>
                  <a:pt x="1916" y="124"/>
                  <a:pt x="1916" y="124"/>
                  <a:pt x="1916" y="124"/>
                </a:cubicBezTo>
                <a:cubicBezTo>
                  <a:pt x="1918" y="123"/>
                  <a:pt x="1918" y="123"/>
                  <a:pt x="1918" y="123"/>
                </a:cubicBezTo>
                <a:cubicBezTo>
                  <a:pt x="1919" y="123"/>
                  <a:pt x="1919" y="123"/>
                  <a:pt x="1919" y="123"/>
                </a:cubicBezTo>
                <a:cubicBezTo>
                  <a:pt x="1920" y="123"/>
                  <a:pt x="1920" y="123"/>
                  <a:pt x="1920" y="123"/>
                </a:cubicBezTo>
                <a:cubicBezTo>
                  <a:pt x="1920" y="122"/>
                  <a:pt x="1920" y="122"/>
                  <a:pt x="1920" y="122"/>
                </a:cubicBezTo>
                <a:cubicBezTo>
                  <a:pt x="1922" y="122"/>
                  <a:pt x="1922" y="122"/>
                  <a:pt x="1922" y="122"/>
                </a:cubicBezTo>
                <a:cubicBezTo>
                  <a:pt x="1923" y="123"/>
                  <a:pt x="1923" y="123"/>
                  <a:pt x="1923" y="123"/>
                </a:cubicBezTo>
                <a:cubicBezTo>
                  <a:pt x="1924" y="125"/>
                  <a:pt x="1924" y="125"/>
                  <a:pt x="1924" y="125"/>
                </a:cubicBezTo>
                <a:cubicBezTo>
                  <a:pt x="1924" y="123"/>
                  <a:pt x="1924" y="123"/>
                  <a:pt x="1924" y="123"/>
                </a:cubicBezTo>
                <a:cubicBezTo>
                  <a:pt x="1924" y="121"/>
                  <a:pt x="1924" y="121"/>
                  <a:pt x="1924" y="121"/>
                </a:cubicBezTo>
                <a:cubicBezTo>
                  <a:pt x="1925" y="121"/>
                  <a:pt x="1925" y="121"/>
                  <a:pt x="1925" y="121"/>
                </a:cubicBezTo>
                <a:cubicBezTo>
                  <a:pt x="1926" y="123"/>
                  <a:pt x="1926" y="123"/>
                  <a:pt x="1926" y="123"/>
                </a:cubicBezTo>
                <a:cubicBezTo>
                  <a:pt x="1928" y="125"/>
                  <a:pt x="1928" y="125"/>
                  <a:pt x="1928" y="125"/>
                </a:cubicBezTo>
                <a:cubicBezTo>
                  <a:pt x="1928" y="127"/>
                  <a:pt x="1928" y="127"/>
                  <a:pt x="1928" y="127"/>
                </a:cubicBezTo>
                <a:cubicBezTo>
                  <a:pt x="1929" y="127"/>
                  <a:pt x="1929" y="127"/>
                  <a:pt x="1929" y="127"/>
                </a:cubicBezTo>
                <a:cubicBezTo>
                  <a:pt x="1931" y="130"/>
                  <a:pt x="1931" y="130"/>
                  <a:pt x="1931" y="130"/>
                </a:cubicBezTo>
                <a:cubicBezTo>
                  <a:pt x="1931" y="129"/>
                  <a:pt x="1931" y="129"/>
                  <a:pt x="1931" y="129"/>
                </a:cubicBezTo>
                <a:cubicBezTo>
                  <a:pt x="1930" y="127"/>
                  <a:pt x="1930" y="127"/>
                  <a:pt x="1930" y="127"/>
                </a:cubicBezTo>
                <a:cubicBezTo>
                  <a:pt x="1929" y="126"/>
                  <a:pt x="1929" y="126"/>
                  <a:pt x="1929" y="126"/>
                </a:cubicBezTo>
                <a:cubicBezTo>
                  <a:pt x="1929" y="125"/>
                  <a:pt x="1929" y="125"/>
                  <a:pt x="1929" y="125"/>
                </a:cubicBezTo>
                <a:cubicBezTo>
                  <a:pt x="1930" y="126"/>
                  <a:pt x="1930" y="126"/>
                  <a:pt x="1930" y="126"/>
                </a:cubicBezTo>
                <a:cubicBezTo>
                  <a:pt x="1931" y="126"/>
                  <a:pt x="1931" y="126"/>
                  <a:pt x="1931" y="126"/>
                </a:cubicBezTo>
                <a:cubicBezTo>
                  <a:pt x="1933" y="127"/>
                  <a:pt x="1933" y="127"/>
                  <a:pt x="1933" y="127"/>
                </a:cubicBezTo>
                <a:cubicBezTo>
                  <a:pt x="1934" y="129"/>
                  <a:pt x="1934" y="129"/>
                  <a:pt x="1934" y="129"/>
                </a:cubicBezTo>
                <a:cubicBezTo>
                  <a:pt x="1934" y="127"/>
                  <a:pt x="1934" y="127"/>
                  <a:pt x="1934" y="127"/>
                </a:cubicBezTo>
                <a:cubicBezTo>
                  <a:pt x="1932" y="124"/>
                  <a:pt x="1932" y="124"/>
                  <a:pt x="1932" y="124"/>
                </a:cubicBezTo>
                <a:cubicBezTo>
                  <a:pt x="1932" y="121"/>
                  <a:pt x="1932" y="121"/>
                  <a:pt x="1932" y="121"/>
                </a:cubicBezTo>
                <a:cubicBezTo>
                  <a:pt x="1932" y="119"/>
                  <a:pt x="1932" y="119"/>
                  <a:pt x="1932" y="119"/>
                </a:cubicBezTo>
                <a:cubicBezTo>
                  <a:pt x="1933" y="117"/>
                  <a:pt x="1933" y="117"/>
                  <a:pt x="1933" y="117"/>
                </a:cubicBezTo>
                <a:cubicBezTo>
                  <a:pt x="1936" y="117"/>
                  <a:pt x="1936" y="117"/>
                  <a:pt x="1936" y="117"/>
                </a:cubicBezTo>
                <a:cubicBezTo>
                  <a:pt x="1937" y="116"/>
                  <a:pt x="1937" y="116"/>
                  <a:pt x="1937" y="116"/>
                </a:cubicBezTo>
                <a:cubicBezTo>
                  <a:pt x="1939" y="115"/>
                  <a:pt x="1939" y="115"/>
                  <a:pt x="1939" y="115"/>
                </a:cubicBezTo>
                <a:cubicBezTo>
                  <a:pt x="1939" y="114"/>
                  <a:pt x="1939" y="114"/>
                  <a:pt x="1939" y="114"/>
                </a:cubicBezTo>
                <a:cubicBezTo>
                  <a:pt x="1940" y="114"/>
                  <a:pt x="1940" y="114"/>
                  <a:pt x="1940" y="114"/>
                </a:cubicBezTo>
                <a:cubicBezTo>
                  <a:pt x="1941" y="115"/>
                  <a:pt x="1941" y="115"/>
                  <a:pt x="1941" y="115"/>
                </a:cubicBezTo>
                <a:cubicBezTo>
                  <a:pt x="1943" y="115"/>
                  <a:pt x="1943" y="115"/>
                  <a:pt x="1943" y="115"/>
                </a:cubicBezTo>
                <a:cubicBezTo>
                  <a:pt x="1944" y="115"/>
                  <a:pt x="1944" y="115"/>
                  <a:pt x="1944" y="115"/>
                </a:cubicBezTo>
                <a:cubicBezTo>
                  <a:pt x="1946" y="113"/>
                  <a:pt x="1946" y="113"/>
                  <a:pt x="1946" y="113"/>
                </a:cubicBezTo>
                <a:cubicBezTo>
                  <a:pt x="1947" y="114"/>
                  <a:pt x="1947" y="114"/>
                  <a:pt x="1947" y="114"/>
                </a:cubicBezTo>
                <a:cubicBezTo>
                  <a:pt x="1949" y="113"/>
                  <a:pt x="1949" y="113"/>
                  <a:pt x="1949" y="113"/>
                </a:cubicBezTo>
                <a:cubicBezTo>
                  <a:pt x="1952" y="113"/>
                  <a:pt x="1952" y="113"/>
                  <a:pt x="1952" y="113"/>
                </a:cubicBezTo>
                <a:cubicBezTo>
                  <a:pt x="1953" y="112"/>
                  <a:pt x="1953" y="112"/>
                  <a:pt x="1953" y="112"/>
                </a:cubicBezTo>
                <a:cubicBezTo>
                  <a:pt x="1954" y="112"/>
                  <a:pt x="1954" y="112"/>
                  <a:pt x="1954" y="112"/>
                </a:cubicBezTo>
                <a:cubicBezTo>
                  <a:pt x="1954" y="113"/>
                  <a:pt x="1954" y="113"/>
                  <a:pt x="1954" y="113"/>
                </a:cubicBezTo>
                <a:cubicBezTo>
                  <a:pt x="1955" y="114"/>
                  <a:pt x="1955" y="114"/>
                  <a:pt x="1955" y="114"/>
                </a:cubicBezTo>
                <a:cubicBezTo>
                  <a:pt x="1955" y="113"/>
                  <a:pt x="1955" y="113"/>
                  <a:pt x="1955" y="113"/>
                </a:cubicBezTo>
                <a:cubicBezTo>
                  <a:pt x="1957" y="111"/>
                  <a:pt x="1957" y="111"/>
                  <a:pt x="1957" y="111"/>
                </a:cubicBezTo>
                <a:cubicBezTo>
                  <a:pt x="1956" y="110"/>
                  <a:pt x="1956" y="110"/>
                  <a:pt x="1956" y="110"/>
                </a:cubicBezTo>
                <a:cubicBezTo>
                  <a:pt x="1956" y="108"/>
                  <a:pt x="1956" y="108"/>
                  <a:pt x="1956" y="108"/>
                </a:cubicBezTo>
                <a:cubicBezTo>
                  <a:pt x="1957" y="107"/>
                  <a:pt x="1957" y="107"/>
                  <a:pt x="1957" y="107"/>
                </a:cubicBezTo>
                <a:cubicBezTo>
                  <a:pt x="1957" y="106"/>
                  <a:pt x="1957" y="106"/>
                  <a:pt x="1957" y="106"/>
                </a:cubicBezTo>
                <a:cubicBezTo>
                  <a:pt x="1957" y="106"/>
                  <a:pt x="1957" y="106"/>
                  <a:pt x="1956" y="106"/>
                </a:cubicBezTo>
                <a:cubicBezTo>
                  <a:pt x="1956" y="106"/>
                  <a:pt x="1956" y="106"/>
                  <a:pt x="1956" y="105"/>
                </a:cubicBezTo>
                <a:cubicBezTo>
                  <a:pt x="1956" y="105"/>
                  <a:pt x="1956" y="105"/>
                  <a:pt x="1956" y="103"/>
                </a:cubicBezTo>
                <a:cubicBezTo>
                  <a:pt x="1956" y="103"/>
                  <a:pt x="1956" y="103"/>
                  <a:pt x="1956" y="102"/>
                </a:cubicBezTo>
                <a:cubicBezTo>
                  <a:pt x="1956" y="102"/>
                  <a:pt x="1956" y="102"/>
                  <a:pt x="1957" y="102"/>
                </a:cubicBezTo>
                <a:cubicBezTo>
                  <a:pt x="1957" y="102"/>
                  <a:pt x="1957" y="102"/>
                  <a:pt x="1957" y="101"/>
                </a:cubicBezTo>
                <a:cubicBezTo>
                  <a:pt x="1957" y="101"/>
                  <a:pt x="1957" y="101"/>
                  <a:pt x="1958" y="101"/>
                </a:cubicBezTo>
                <a:cubicBezTo>
                  <a:pt x="1958" y="101"/>
                  <a:pt x="1958" y="101"/>
                  <a:pt x="1959" y="101"/>
                </a:cubicBezTo>
                <a:cubicBezTo>
                  <a:pt x="1959" y="101"/>
                  <a:pt x="1959" y="101"/>
                  <a:pt x="1960" y="102"/>
                </a:cubicBezTo>
                <a:cubicBezTo>
                  <a:pt x="1960" y="102"/>
                  <a:pt x="1960" y="102"/>
                  <a:pt x="1961" y="102"/>
                </a:cubicBezTo>
                <a:cubicBezTo>
                  <a:pt x="1961" y="102"/>
                  <a:pt x="1961" y="102"/>
                  <a:pt x="1961" y="101"/>
                </a:cubicBezTo>
                <a:cubicBezTo>
                  <a:pt x="1961" y="101"/>
                  <a:pt x="1961" y="101"/>
                  <a:pt x="1963" y="102"/>
                </a:cubicBezTo>
                <a:cubicBezTo>
                  <a:pt x="1963" y="102"/>
                  <a:pt x="1963" y="102"/>
                  <a:pt x="1963" y="103"/>
                </a:cubicBezTo>
                <a:cubicBezTo>
                  <a:pt x="1963" y="103"/>
                  <a:pt x="1963" y="103"/>
                  <a:pt x="1963" y="104"/>
                </a:cubicBezTo>
                <a:cubicBezTo>
                  <a:pt x="1963" y="104"/>
                  <a:pt x="1963" y="104"/>
                  <a:pt x="1964" y="105"/>
                </a:cubicBezTo>
                <a:cubicBezTo>
                  <a:pt x="1964" y="105"/>
                  <a:pt x="1964" y="105"/>
                  <a:pt x="1964" y="106"/>
                </a:cubicBezTo>
                <a:cubicBezTo>
                  <a:pt x="1964" y="106"/>
                  <a:pt x="1964" y="106"/>
                  <a:pt x="1963" y="107"/>
                </a:cubicBezTo>
                <a:cubicBezTo>
                  <a:pt x="1963" y="107"/>
                  <a:pt x="1963" y="107"/>
                  <a:pt x="1962" y="108"/>
                </a:cubicBezTo>
                <a:cubicBezTo>
                  <a:pt x="1962" y="108"/>
                  <a:pt x="1962" y="108"/>
                  <a:pt x="1960" y="107"/>
                </a:cubicBezTo>
                <a:cubicBezTo>
                  <a:pt x="1960" y="107"/>
                  <a:pt x="1960" y="107"/>
                  <a:pt x="1959" y="106"/>
                </a:cubicBezTo>
                <a:cubicBezTo>
                  <a:pt x="1960" y="108"/>
                  <a:pt x="1960" y="108"/>
                  <a:pt x="1960" y="108"/>
                </a:cubicBezTo>
                <a:cubicBezTo>
                  <a:pt x="1960" y="109"/>
                  <a:pt x="1960" y="109"/>
                  <a:pt x="1960" y="109"/>
                </a:cubicBezTo>
                <a:cubicBezTo>
                  <a:pt x="1962" y="109"/>
                  <a:pt x="1962" y="109"/>
                  <a:pt x="1962" y="109"/>
                </a:cubicBezTo>
                <a:cubicBezTo>
                  <a:pt x="1963" y="110"/>
                  <a:pt x="1963" y="110"/>
                  <a:pt x="1963" y="110"/>
                </a:cubicBezTo>
                <a:cubicBezTo>
                  <a:pt x="1963" y="111"/>
                  <a:pt x="1963" y="111"/>
                  <a:pt x="1963" y="111"/>
                </a:cubicBezTo>
                <a:cubicBezTo>
                  <a:pt x="1965" y="113"/>
                  <a:pt x="1965" y="113"/>
                  <a:pt x="1965" y="113"/>
                </a:cubicBezTo>
                <a:cubicBezTo>
                  <a:pt x="1966" y="114"/>
                  <a:pt x="1966" y="114"/>
                  <a:pt x="1966" y="114"/>
                </a:cubicBezTo>
                <a:cubicBezTo>
                  <a:pt x="1967" y="114"/>
                  <a:pt x="1967" y="114"/>
                  <a:pt x="1967" y="114"/>
                </a:cubicBezTo>
                <a:cubicBezTo>
                  <a:pt x="1970" y="114"/>
                  <a:pt x="1970" y="114"/>
                  <a:pt x="1970" y="114"/>
                </a:cubicBezTo>
                <a:cubicBezTo>
                  <a:pt x="1971" y="114"/>
                  <a:pt x="1971" y="114"/>
                  <a:pt x="1971" y="114"/>
                </a:cubicBezTo>
                <a:cubicBezTo>
                  <a:pt x="1972" y="114"/>
                  <a:pt x="1972" y="114"/>
                  <a:pt x="1972" y="114"/>
                </a:cubicBezTo>
                <a:cubicBezTo>
                  <a:pt x="1974" y="117"/>
                  <a:pt x="1974" y="117"/>
                  <a:pt x="1974" y="117"/>
                </a:cubicBezTo>
                <a:cubicBezTo>
                  <a:pt x="1974" y="118"/>
                  <a:pt x="1974" y="118"/>
                  <a:pt x="1974" y="118"/>
                </a:cubicBezTo>
                <a:cubicBezTo>
                  <a:pt x="1975" y="119"/>
                  <a:pt x="1975" y="119"/>
                  <a:pt x="1975" y="119"/>
                </a:cubicBezTo>
                <a:cubicBezTo>
                  <a:pt x="1977" y="119"/>
                  <a:pt x="1977" y="119"/>
                  <a:pt x="1977" y="119"/>
                </a:cubicBezTo>
                <a:cubicBezTo>
                  <a:pt x="1978" y="119"/>
                  <a:pt x="1978" y="119"/>
                  <a:pt x="1978" y="119"/>
                </a:cubicBezTo>
                <a:cubicBezTo>
                  <a:pt x="1979" y="118"/>
                  <a:pt x="1979" y="118"/>
                  <a:pt x="1979" y="118"/>
                </a:cubicBezTo>
                <a:cubicBezTo>
                  <a:pt x="1979" y="117"/>
                  <a:pt x="1979" y="117"/>
                  <a:pt x="1979" y="117"/>
                </a:cubicBezTo>
                <a:cubicBezTo>
                  <a:pt x="1981" y="116"/>
                  <a:pt x="1981" y="116"/>
                  <a:pt x="1981" y="116"/>
                </a:cubicBezTo>
                <a:cubicBezTo>
                  <a:pt x="1981" y="117"/>
                  <a:pt x="1981" y="117"/>
                  <a:pt x="1981" y="117"/>
                </a:cubicBezTo>
                <a:cubicBezTo>
                  <a:pt x="1982" y="116"/>
                  <a:pt x="1982" y="116"/>
                  <a:pt x="1982" y="116"/>
                </a:cubicBezTo>
                <a:cubicBezTo>
                  <a:pt x="1981" y="115"/>
                  <a:pt x="1981" y="115"/>
                  <a:pt x="1981" y="115"/>
                </a:cubicBezTo>
                <a:cubicBezTo>
                  <a:pt x="1982" y="115"/>
                  <a:pt x="1982" y="115"/>
                  <a:pt x="1982" y="115"/>
                </a:cubicBezTo>
                <a:cubicBezTo>
                  <a:pt x="1981" y="114"/>
                  <a:pt x="1981" y="114"/>
                  <a:pt x="1981" y="114"/>
                </a:cubicBezTo>
                <a:cubicBezTo>
                  <a:pt x="1981" y="113"/>
                  <a:pt x="1981" y="113"/>
                  <a:pt x="1981" y="113"/>
                </a:cubicBezTo>
                <a:cubicBezTo>
                  <a:pt x="1980" y="111"/>
                  <a:pt x="1980" y="111"/>
                  <a:pt x="1980" y="111"/>
                </a:cubicBezTo>
                <a:cubicBezTo>
                  <a:pt x="1978" y="111"/>
                  <a:pt x="1978" y="111"/>
                  <a:pt x="1978" y="111"/>
                </a:cubicBezTo>
                <a:cubicBezTo>
                  <a:pt x="1978" y="109"/>
                  <a:pt x="1978" y="109"/>
                  <a:pt x="1978" y="109"/>
                </a:cubicBezTo>
                <a:cubicBezTo>
                  <a:pt x="1976" y="106"/>
                  <a:pt x="1976" y="106"/>
                  <a:pt x="1976" y="106"/>
                </a:cubicBezTo>
                <a:cubicBezTo>
                  <a:pt x="1975" y="106"/>
                  <a:pt x="1975" y="106"/>
                  <a:pt x="1975" y="106"/>
                </a:cubicBezTo>
                <a:cubicBezTo>
                  <a:pt x="1974" y="105"/>
                  <a:pt x="1974" y="105"/>
                  <a:pt x="1974" y="105"/>
                </a:cubicBezTo>
                <a:cubicBezTo>
                  <a:pt x="1972" y="104"/>
                  <a:pt x="1972" y="104"/>
                  <a:pt x="1972" y="104"/>
                </a:cubicBezTo>
                <a:cubicBezTo>
                  <a:pt x="1971" y="105"/>
                  <a:pt x="1971" y="105"/>
                  <a:pt x="1971" y="105"/>
                </a:cubicBezTo>
                <a:cubicBezTo>
                  <a:pt x="1970" y="105"/>
                  <a:pt x="1970" y="105"/>
                  <a:pt x="1970" y="105"/>
                </a:cubicBezTo>
                <a:cubicBezTo>
                  <a:pt x="1970" y="104"/>
                  <a:pt x="1970" y="104"/>
                  <a:pt x="1970" y="104"/>
                </a:cubicBezTo>
                <a:cubicBezTo>
                  <a:pt x="1971" y="103"/>
                  <a:pt x="1971" y="103"/>
                  <a:pt x="1971" y="103"/>
                </a:cubicBezTo>
                <a:cubicBezTo>
                  <a:pt x="1970" y="101"/>
                  <a:pt x="1970" y="101"/>
                  <a:pt x="1970" y="101"/>
                </a:cubicBezTo>
                <a:cubicBezTo>
                  <a:pt x="1969" y="100"/>
                  <a:pt x="1969" y="100"/>
                  <a:pt x="1969" y="100"/>
                </a:cubicBezTo>
                <a:cubicBezTo>
                  <a:pt x="1969" y="99"/>
                  <a:pt x="1969" y="99"/>
                  <a:pt x="1969" y="99"/>
                </a:cubicBezTo>
                <a:cubicBezTo>
                  <a:pt x="1968" y="97"/>
                  <a:pt x="1968" y="97"/>
                  <a:pt x="1968" y="97"/>
                </a:cubicBezTo>
                <a:cubicBezTo>
                  <a:pt x="1966" y="96"/>
                  <a:pt x="1966" y="96"/>
                  <a:pt x="1966" y="96"/>
                </a:cubicBezTo>
                <a:cubicBezTo>
                  <a:pt x="1966" y="95"/>
                  <a:pt x="1966" y="95"/>
                  <a:pt x="1966" y="95"/>
                </a:cubicBezTo>
                <a:cubicBezTo>
                  <a:pt x="1969" y="95"/>
                  <a:pt x="1969" y="95"/>
                  <a:pt x="1969" y="95"/>
                </a:cubicBezTo>
                <a:cubicBezTo>
                  <a:pt x="1970" y="95"/>
                  <a:pt x="1970" y="95"/>
                  <a:pt x="1970" y="95"/>
                </a:cubicBezTo>
                <a:cubicBezTo>
                  <a:pt x="1973" y="95"/>
                  <a:pt x="1973" y="95"/>
                  <a:pt x="1973" y="95"/>
                </a:cubicBezTo>
                <a:cubicBezTo>
                  <a:pt x="1976" y="95"/>
                  <a:pt x="1976" y="95"/>
                  <a:pt x="1976" y="95"/>
                </a:cubicBezTo>
                <a:cubicBezTo>
                  <a:pt x="1976" y="94"/>
                  <a:pt x="1976" y="94"/>
                  <a:pt x="1976" y="94"/>
                </a:cubicBezTo>
                <a:cubicBezTo>
                  <a:pt x="1978" y="94"/>
                  <a:pt x="1978" y="94"/>
                  <a:pt x="1978" y="94"/>
                </a:cubicBezTo>
                <a:cubicBezTo>
                  <a:pt x="1979" y="95"/>
                  <a:pt x="1979" y="95"/>
                  <a:pt x="1979" y="95"/>
                </a:cubicBezTo>
                <a:cubicBezTo>
                  <a:pt x="1980" y="94"/>
                  <a:pt x="1980" y="94"/>
                  <a:pt x="1980" y="94"/>
                </a:cubicBezTo>
                <a:cubicBezTo>
                  <a:pt x="1981" y="94"/>
                  <a:pt x="1981" y="94"/>
                  <a:pt x="1981" y="94"/>
                </a:cubicBezTo>
                <a:cubicBezTo>
                  <a:pt x="1981" y="93"/>
                  <a:pt x="1981" y="93"/>
                  <a:pt x="1981" y="93"/>
                </a:cubicBezTo>
                <a:cubicBezTo>
                  <a:pt x="1983" y="93"/>
                  <a:pt x="1983" y="93"/>
                  <a:pt x="1983" y="93"/>
                </a:cubicBezTo>
                <a:cubicBezTo>
                  <a:pt x="1984" y="94"/>
                  <a:pt x="1984" y="94"/>
                  <a:pt x="1984" y="94"/>
                </a:cubicBezTo>
                <a:cubicBezTo>
                  <a:pt x="1985" y="92"/>
                  <a:pt x="1985" y="92"/>
                  <a:pt x="1985" y="92"/>
                </a:cubicBezTo>
                <a:cubicBezTo>
                  <a:pt x="1986" y="93"/>
                  <a:pt x="1986" y="93"/>
                  <a:pt x="1986" y="93"/>
                </a:cubicBezTo>
                <a:cubicBezTo>
                  <a:pt x="1986" y="92"/>
                  <a:pt x="1986" y="92"/>
                  <a:pt x="1986" y="92"/>
                </a:cubicBezTo>
                <a:cubicBezTo>
                  <a:pt x="1991" y="90"/>
                  <a:pt x="1991" y="90"/>
                  <a:pt x="1991" y="90"/>
                </a:cubicBezTo>
                <a:cubicBezTo>
                  <a:pt x="1992" y="92"/>
                  <a:pt x="1992" y="92"/>
                  <a:pt x="1992" y="92"/>
                </a:cubicBezTo>
                <a:cubicBezTo>
                  <a:pt x="1992" y="91"/>
                  <a:pt x="1992" y="91"/>
                  <a:pt x="1992" y="91"/>
                </a:cubicBezTo>
                <a:cubicBezTo>
                  <a:pt x="1993" y="89"/>
                  <a:pt x="1993" y="89"/>
                  <a:pt x="1993" y="89"/>
                </a:cubicBezTo>
                <a:cubicBezTo>
                  <a:pt x="1993" y="90"/>
                  <a:pt x="1993" y="90"/>
                  <a:pt x="1993" y="90"/>
                </a:cubicBezTo>
                <a:cubicBezTo>
                  <a:pt x="1995" y="90"/>
                  <a:pt x="1995" y="90"/>
                  <a:pt x="1995" y="90"/>
                </a:cubicBezTo>
                <a:cubicBezTo>
                  <a:pt x="1996" y="89"/>
                  <a:pt x="1996" y="89"/>
                  <a:pt x="1996" y="89"/>
                </a:cubicBezTo>
                <a:cubicBezTo>
                  <a:pt x="1997" y="90"/>
                  <a:pt x="1997" y="90"/>
                  <a:pt x="1997" y="90"/>
                </a:cubicBezTo>
                <a:cubicBezTo>
                  <a:pt x="1999" y="90"/>
                  <a:pt x="1999" y="90"/>
                  <a:pt x="1999" y="90"/>
                </a:cubicBezTo>
                <a:cubicBezTo>
                  <a:pt x="2000" y="90"/>
                  <a:pt x="2000" y="90"/>
                  <a:pt x="2000" y="90"/>
                </a:cubicBezTo>
                <a:cubicBezTo>
                  <a:pt x="2001" y="91"/>
                  <a:pt x="2001" y="91"/>
                  <a:pt x="2001" y="91"/>
                </a:cubicBezTo>
                <a:cubicBezTo>
                  <a:pt x="2002" y="91"/>
                  <a:pt x="2002" y="91"/>
                  <a:pt x="2002" y="91"/>
                </a:cubicBezTo>
                <a:cubicBezTo>
                  <a:pt x="2003" y="90"/>
                  <a:pt x="2003" y="90"/>
                  <a:pt x="2003" y="90"/>
                </a:cubicBezTo>
                <a:cubicBezTo>
                  <a:pt x="2005" y="90"/>
                  <a:pt x="2005" y="90"/>
                  <a:pt x="2005" y="90"/>
                </a:cubicBezTo>
                <a:cubicBezTo>
                  <a:pt x="2009" y="91"/>
                  <a:pt x="2009" y="91"/>
                  <a:pt x="2009" y="91"/>
                </a:cubicBezTo>
                <a:cubicBezTo>
                  <a:pt x="2010" y="92"/>
                  <a:pt x="2010" y="92"/>
                  <a:pt x="2010" y="92"/>
                </a:cubicBezTo>
                <a:cubicBezTo>
                  <a:pt x="2011" y="92"/>
                  <a:pt x="2011" y="92"/>
                  <a:pt x="2011" y="92"/>
                </a:cubicBezTo>
                <a:cubicBezTo>
                  <a:pt x="2010" y="91"/>
                  <a:pt x="2010" y="91"/>
                  <a:pt x="2010" y="91"/>
                </a:cubicBezTo>
                <a:cubicBezTo>
                  <a:pt x="2012" y="91"/>
                  <a:pt x="2012" y="91"/>
                  <a:pt x="2012" y="91"/>
                </a:cubicBezTo>
                <a:cubicBezTo>
                  <a:pt x="2013" y="92"/>
                  <a:pt x="2013" y="92"/>
                  <a:pt x="2013" y="92"/>
                </a:cubicBezTo>
                <a:cubicBezTo>
                  <a:pt x="2012" y="92"/>
                  <a:pt x="2012" y="92"/>
                  <a:pt x="2012" y="92"/>
                </a:cubicBezTo>
                <a:cubicBezTo>
                  <a:pt x="2013" y="93"/>
                  <a:pt x="2013" y="93"/>
                  <a:pt x="2013" y="93"/>
                </a:cubicBezTo>
                <a:cubicBezTo>
                  <a:pt x="2015" y="92"/>
                  <a:pt x="2015" y="92"/>
                  <a:pt x="2015" y="92"/>
                </a:cubicBezTo>
                <a:cubicBezTo>
                  <a:pt x="2019" y="93"/>
                  <a:pt x="2019" y="93"/>
                  <a:pt x="2019" y="93"/>
                </a:cubicBezTo>
                <a:cubicBezTo>
                  <a:pt x="2022" y="95"/>
                  <a:pt x="2022" y="95"/>
                  <a:pt x="2022" y="95"/>
                </a:cubicBezTo>
                <a:cubicBezTo>
                  <a:pt x="2022" y="96"/>
                  <a:pt x="2022" y="96"/>
                  <a:pt x="2022" y="96"/>
                </a:cubicBezTo>
                <a:cubicBezTo>
                  <a:pt x="2022" y="96"/>
                  <a:pt x="2022" y="96"/>
                  <a:pt x="2022" y="96"/>
                </a:cubicBezTo>
                <a:cubicBezTo>
                  <a:pt x="2021" y="95"/>
                  <a:pt x="2021" y="95"/>
                  <a:pt x="2021" y="95"/>
                </a:cubicBezTo>
                <a:cubicBezTo>
                  <a:pt x="2019" y="94"/>
                  <a:pt x="2019" y="94"/>
                  <a:pt x="2019" y="94"/>
                </a:cubicBezTo>
                <a:cubicBezTo>
                  <a:pt x="2019" y="95"/>
                  <a:pt x="2019" y="95"/>
                  <a:pt x="2019" y="95"/>
                </a:cubicBezTo>
                <a:cubicBezTo>
                  <a:pt x="2020" y="95"/>
                  <a:pt x="2021" y="96"/>
                  <a:pt x="2022" y="96"/>
                </a:cubicBezTo>
                <a:cubicBezTo>
                  <a:pt x="2022" y="96"/>
                  <a:pt x="2022" y="96"/>
                  <a:pt x="2022" y="96"/>
                </a:cubicBezTo>
                <a:cubicBezTo>
                  <a:pt x="2022" y="96"/>
                  <a:pt x="2022" y="96"/>
                  <a:pt x="2022" y="96"/>
                </a:cubicBezTo>
                <a:cubicBezTo>
                  <a:pt x="2023" y="96"/>
                  <a:pt x="2023" y="96"/>
                  <a:pt x="2023" y="96"/>
                </a:cubicBezTo>
                <a:cubicBezTo>
                  <a:pt x="2024" y="96"/>
                  <a:pt x="2024" y="96"/>
                  <a:pt x="2024" y="96"/>
                </a:cubicBezTo>
                <a:cubicBezTo>
                  <a:pt x="2025" y="95"/>
                  <a:pt x="2025" y="95"/>
                  <a:pt x="2025" y="95"/>
                </a:cubicBezTo>
                <a:cubicBezTo>
                  <a:pt x="2027" y="95"/>
                  <a:pt x="2027" y="95"/>
                  <a:pt x="2027" y="95"/>
                </a:cubicBezTo>
                <a:cubicBezTo>
                  <a:pt x="2028" y="95"/>
                  <a:pt x="2028" y="95"/>
                  <a:pt x="2028" y="95"/>
                </a:cubicBezTo>
                <a:cubicBezTo>
                  <a:pt x="2028" y="94"/>
                  <a:pt x="2028" y="94"/>
                  <a:pt x="2028" y="94"/>
                </a:cubicBezTo>
                <a:cubicBezTo>
                  <a:pt x="2029" y="94"/>
                  <a:pt x="2029" y="94"/>
                  <a:pt x="2029" y="94"/>
                </a:cubicBezTo>
                <a:cubicBezTo>
                  <a:pt x="2030" y="95"/>
                  <a:pt x="2030" y="95"/>
                  <a:pt x="2030" y="95"/>
                </a:cubicBezTo>
                <a:cubicBezTo>
                  <a:pt x="2031" y="95"/>
                  <a:pt x="2031" y="95"/>
                  <a:pt x="2031" y="95"/>
                </a:cubicBezTo>
                <a:cubicBezTo>
                  <a:pt x="2032" y="95"/>
                  <a:pt x="2032" y="95"/>
                  <a:pt x="2032" y="95"/>
                </a:cubicBezTo>
                <a:cubicBezTo>
                  <a:pt x="2032" y="94"/>
                  <a:pt x="2032" y="94"/>
                  <a:pt x="2032" y="94"/>
                </a:cubicBezTo>
                <a:cubicBezTo>
                  <a:pt x="2034" y="95"/>
                  <a:pt x="2034" y="95"/>
                  <a:pt x="2034" y="95"/>
                </a:cubicBezTo>
                <a:cubicBezTo>
                  <a:pt x="2034" y="96"/>
                  <a:pt x="2034" y="96"/>
                  <a:pt x="2034" y="96"/>
                </a:cubicBezTo>
                <a:cubicBezTo>
                  <a:pt x="2036" y="96"/>
                  <a:pt x="2036" y="96"/>
                  <a:pt x="2036" y="96"/>
                </a:cubicBezTo>
                <a:cubicBezTo>
                  <a:pt x="2037" y="96"/>
                  <a:pt x="2037" y="96"/>
                  <a:pt x="2037" y="96"/>
                </a:cubicBezTo>
                <a:cubicBezTo>
                  <a:pt x="2043" y="97"/>
                  <a:pt x="2043" y="97"/>
                  <a:pt x="2043" y="97"/>
                </a:cubicBezTo>
                <a:cubicBezTo>
                  <a:pt x="2042" y="96"/>
                  <a:pt x="2042" y="96"/>
                  <a:pt x="2042" y="96"/>
                </a:cubicBezTo>
                <a:cubicBezTo>
                  <a:pt x="2044" y="96"/>
                  <a:pt x="2044" y="96"/>
                  <a:pt x="2044" y="96"/>
                </a:cubicBezTo>
                <a:cubicBezTo>
                  <a:pt x="2045" y="97"/>
                  <a:pt x="2045" y="97"/>
                  <a:pt x="2045" y="97"/>
                </a:cubicBezTo>
                <a:cubicBezTo>
                  <a:pt x="2046" y="97"/>
                  <a:pt x="2046" y="97"/>
                  <a:pt x="2046" y="97"/>
                </a:cubicBezTo>
                <a:cubicBezTo>
                  <a:pt x="2045" y="96"/>
                  <a:pt x="2045" y="96"/>
                  <a:pt x="2045" y="96"/>
                </a:cubicBezTo>
                <a:cubicBezTo>
                  <a:pt x="2046" y="96"/>
                  <a:pt x="2046" y="96"/>
                  <a:pt x="2046" y="96"/>
                </a:cubicBezTo>
                <a:cubicBezTo>
                  <a:pt x="2048" y="96"/>
                  <a:pt x="2048" y="96"/>
                  <a:pt x="2048" y="96"/>
                </a:cubicBezTo>
                <a:cubicBezTo>
                  <a:pt x="2047" y="97"/>
                  <a:pt x="2047" y="97"/>
                  <a:pt x="2047" y="97"/>
                </a:cubicBezTo>
                <a:cubicBezTo>
                  <a:pt x="2048" y="98"/>
                  <a:pt x="2048" y="98"/>
                  <a:pt x="2048" y="98"/>
                </a:cubicBezTo>
                <a:cubicBezTo>
                  <a:pt x="2050" y="98"/>
                  <a:pt x="2050" y="98"/>
                  <a:pt x="2050" y="98"/>
                </a:cubicBezTo>
                <a:cubicBezTo>
                  <a:pt x="2050" y="97"/>
                  <a:pt x="2050" y="97"/>
                  <a:pt x="2050" y="97"/>
                </a:cubicBezTo>
                <a:cubicBezTo>
                  <a:pt x="2052" y="97"/>
                  <a:pt x="2052" y="97"/>
                  <a:pt x="2052" y="97"/>
                </a:cubicBezTo>
                <a:cubicBezTo>
                  <a:pt x="2052" y="98"/>
                  <a:pt x="2052" y="98"/>
                  <a:pt x="2052" y="98"/>
                </a:cubicBezTo>
                <a:cubicBezTo>
                  <a:pt x="2053" y="99"/>
                  <a:pt x="2053" y="99"/>
                  <a:pt x="2053" y="99"/>
                </a:cubicBezTo>
                <a:cubicBezTo>
                  <a:pt x="2055" y="100"/>
                  <a:pt x="2055" y="100"/>
                  <a:pt x="2055" y="100"/>
                </a:cubicBezTo>
                <a:cubicBezTo>
                  <a:pt x="2057" y="99"/>
                  <a:pt x="2057" y="99"/>
                  <a:pt x="2057" y="99"/>
                </a:cubicBezTo>
                <a:cubicBezTo>
                  <a:pt x="2055" y="99"/>
                  <a:pt x="2055" y="99"/>
                  <a:pt x="2055" y="99"/>
                </a:cubicBezTo>
                <a:cubicBezTo>
                  <a:pt x="2053" y="98"/>
                  <a:pt x="2053" y="98"/>
                  <a:pt x="2053" y="98"/>
                </a:cubicBezTo>
                <a:cubicBezTo>
                  <a:pt x="2053" y="97"/>
                  <a:pt x="2053" y="97"/>
                  <a:pt x="2053" y="97"/>
                </a:cubicBezTo>
                <a:cubicBezTo>
                  <a:pt x="2054" y="97"/>
                  <a:pt x="2054" y="97"/>
                  <a:pt x="2054" y="97"/>
                </a:cubicBezTo>
                <a:cubicBezTo>
                  <a:pt x="2056" y="97"/>
                  <a:pt x="2056" y="97"/>
                  <a:pt x="2056" y="97"/>
                </a:cubicBezTo>
                <a:cubicBezTo>
                  <a:pt x="2058" y="98"/>
                  <a:pt x="2058" y="98"/>
                  <a:pt x="2058" y="98"/>
                </a:cubicBezTo>
                <a:cubicBezTo>
                  <a:pt x="2059" y="100"/>
                  <a:pt x="2059" y="100"/>
                  <a:pt x="2059" y="100"/>
                </a:cubicBezTo>
                <a:cubicBezTo>
                  <a:pt x="2060" y="100"/>
                  <a:pt x="2060" y="100"/>
                  <a:pt x="2060" y="100"/>
                </a:cubicBezTo>
                <a:cubicBezTo>
                  <a:pt x="2060" y="99"/>
                  <a:pt x="2060" y="99"/>
                  <a:pt x="2060" y="99"/>
                </a:cubicBezTo>
                <a:cubicBezTo>
                  <a:pt x="2061" y="99"/>
                  <a:pt x="2061" y="99"/>
                  <a:pt x="2061" y="99"/>
                </a:cubicBezTo>
                <a:cubicBezTo>
                  <a:pt x="2061" y="100"/>
                  <a:pt x="2061" y="100"/>
                  <a:pt x="2061" y="100"/>
                </a:cubicBezTo>
                <a:cubicBezTo>
                  <a:pt x="2062" y="102"/>
                  <a:pt x="2062" y="102"/>
                  <a:pt x="2062" y="102"/>
                </a:cubicBezTo>
                <a:cubicBezTo>
                  <a:pt x="2064" y="105"/>
                  <a:pt x="2064" y="105"/>
                  <a:pt x="2064" y="105"/>
                </a:cubicBezTo>
                <a:cubicBezTo>
                  <a:pt x="2067" y="106"/>
                  <a:pt x="2067" y="106"/>
                  <a:pt x="2067" y="106"/>
                </a:cubicBezTo>
                <a:cubicBezTo>
                  <a:pt x="2067" y="107"/>
                  <a:pt x="2067" y="107"/>
                  <a:pt x="2067" y="107"/>
                </a:cubicBezTo>
                <a:cubicBezTo>
                  <a:pt x="2068" y="108"/>
                  <a:pt x="2068" y="108"/>
                  <a:pt x="2068" y="108"/>
                </a:cubicBezTo>
                <a:cubicBezTo>
                  <a:pt x="2069" y="110"/>
                  <a:pt x="2069" y="110"/>
                  <a:pt x="2069" y="110"/>
                </a:cubicBezTo>
                <a:cubicBezTo>
                  <a:pt x="2068" y="110"/>
                  <a:pt x="2068" y="110"/>
                  <a:pt x="2068" y="110"/>
                </a:cubicBezTo>
                <a:cubicBezTo>
                  <a:pt x="2069" y="112"/>
                  <a:pt x="2069" y="112"/>
                  <a:pt x="2069" y="112"/>
                </a:cubicBezTo>
                <a:cubicBezTo>
                  <a:pt x="2070" y="112"/>
                  <a:pt x="2070" y="112"/>
                  <a:pt x="2070" y="112"/>
                </a:cubicBezTo>
                <a:cubicBezTo>
                  <a:pt x="2071" y="111"/>
                  <a:pt x="2071" y="111"/>
                  <a:pt x="2071" y="111"/>
                </a:cubicBezTo>
                <a:cubicBezTo>
                  <a:pt x="2073" y="111"/>
                  <a:pt x="2073" y="111"/>
                  <a:pt x="2073" y="111"/>
                </a:cubicBezTo>
                <a:cubicBezTo>
                  <a:pt x="2074" y="113"/>
                  <a:pt x="2074" y="113"/>
                  <a:pt x="2074" y="113"/>
                </a:cubicBezTo>
                <a:cubicBezTo>
                  <a:pt x="2075" y="113"/>
                  <a:pt x="2075" y="113"/>
                  <a:pt x="2075" y="113"/>
                </a:cubicBezTo>
                <a:cubicBezTo>
                  <a:pt x="2074" y="112"/>
                  <a:pt x="2074" y="112"/>
                  <a:pt x="2074" y="112"/>
                </a:cubicBezTo>
                <a:cubicBezTo>
                  <a:pt x="2074" y="111"/>
                  <a:pt x="2074" y="111"/>
                  <a:pt x="2074" y="111"/>
                </a:cubicBezTo>
                <a:cubicBezTo>
                  <a:pt x="2075" y="110"/>
                  <a:pt x="2075" y="110"/>
                  <a:pt x="2075" y="110"/>
                </a:cubicBezTo>
                <a:cubicBezTo>
                  <a:pt x="2076" y="112"/>
                  <a:pt x="2076" y="112"/>
                  <a:pt x="2076" y="112"/>
                </a:cubicBezTo>
                <a:cubicBezTo>
                  <a:pt x="2077" y="113"/>
                  <a:pt x="2077" y="113"/>
                  <a:pt x="2077" y="113"/>
                </a:cubicBezTo>
                <a:cubicBezTo>
                  <a:pt x="2076" y="111"/>
                  <a:pt x="2076" y="111"/>
                  <a:pt x="2076" y="111"/>
                </a:cubicBezTo>
                <a:cubicBezTo>
                  <a:pt x="2076" y="109"/>
                  <a:pt x="2076" y="109"/>
                  <a:pt x="2076" y="109"/>
                </a:cubicBezTo>
                <a:cubicBezTo>
                  <a:pt x="2075" y="108"/>
                  <a:pt x="2075" y="108"/>
                  <a:pt x="2075" y="108"/>
                </a:cubicBezTo>
                <a:cubicBezTo>
                  <a:pt x="2074" y="109"/>
                  <a:pt x="2074" y="109"/>
                  <a:pt x="2074" y="109"/>
                </a:cubicBezTo>
                <a:cubicBezTo>
                  <a:pt x="2072" y="110"/>
                  <a:pt x="2072" y="110"/>
                  <a:pt x="2072" y="110"/>
                </a:cubicBezTo>
                <a:cubicBezTo>
                  <a:pt x="2072" y="109"/>
                  <a:pt x="2072" y="109"/>
                  <a:pt x="2072" y="109"/>
                </a:cubicBezTo>
                <a:cubicBezTo>
                  <a:pt x="2073" y="108"/>
                  <a:pt x="2073" y="108"/>
                  <a:pt x="2073" y="108"/>
                </a:cubicBezTo>
                <a:cubicBezTo>
                  <a:pt x="2072" y="106"/>
                  <a:pt x="2072" y="106"/>
                  <a:pt x="2072" y="106"/>
                </a:cubicBezTo>
                <a:cubicBezTo>
                  <a:pt x="2070" y="105"/>
                  <a:pt x="2070" y="105"/>
                  <a:pt x="2070" y="105"/>
                </a:cubicBezTo>
                <a:cubicBezTo>
                  <a:pt x="2069" y="103"/>
                  <a:pt x="2069" y="103"/>
                  <a:pt x="2069" y="103"/>
                </a:cubicBezTo>
                <a:cubicBezTo>
                  <a:pt x="2068" y="102"/>
                  <a:pt x="2068" y="102"/>
                  <a:pt x="2068" y="102"/>
                </a:cubicBezTo>
                <a:cubicBezTo>
                  <a:pt x="2066" y="103"/>
                  <a:pt x="2066" y="103"/>
                  <a:pt x="2066" y="103"/>
                </a:cubicBezTo>
                <a:cubicBezTo>
                  <a:pt x="2067" y="102"/>
                  <a:pt x="2067" y="102"/>
                  <a:pt x="2067" y="102"/>
                </a:cubicBezTo>
                <a:cubicBezTo>
                  <a:pt x="2068" y="100"/>
                  <a:pt x="2068" y="100"/>
                  <a:pt x="2068" y="100"/>
                </a:cubicBezTo>
                <a:cubicBezTo>
                  <a:pt x="2070" y="98"/>
                  <a:pt x="2070" y="98"/>
                  <a:pt x="2070" y="98"/>
                </a:cubicBezTo>
                <a:cubicBezTo>
                  <a:pt x="2071" y="100"/>
                  <a:pt x="2071" y="100"/>
                  <a:pt x="2071" y="100"/>
                </a:cubicBezTo>
                <a:cubicBezTo>
                  <a:pt x="2072" y="101"/>
                  <a:pt x="2072" y="101"/>
                  <a:pt x="2072" y="101"/>
                </a:cubicBezTo>
                <a:cubicBezTo>
                  <a:pt x="2073" y="100"/>
                  <a:pt x="2073" y="100"/>
                  <a:pt x="2073" y="100"/>
                </a:cubicBezTo>
                <a:cubicBezTo>
                  <a:pt x="2072" y="99"/>
                  <a:pt x="2072" y="99"/>
                  <a:pt x="2072" y="99"/>
                </a:cubicBezTo>
                <a:cubicBezTo>
                  <a:pt x="2071" y="98"/>
                  <a:pt x="2071" y="98"/>
                  <a:pt x="2071" y="98"/>
                </a:cubicBezTo>
                <a:cubicBezTo>
                  <a:pt x="2072" y="98"/>
                  <a:pt x="2072" y="98"/>
                  <a:pt x="2072" y="98"/>
                </a:cubicBezTo>
                <a:cubicBezTo>
                  <a:pt x="2073" y="97"/>
                  <a:pt x="2073" y="97"/>
                  <a:pt x="2073" y="97"/>
                </a:cubicBezTo>
                <a:cubicBezTo>
                  <a:pt x="2074" y="96"/>
                  <a:pt x="2074" y="96"/>
                  <a:pt x="2074" y="96"/>
                </a:cubicBezTo>
                <a:cubicBezTo>
                  <a:pt x="2073" y="96"/>
                  <a:pt x="2073" y="96"/>
                  <a:pt x="2073" y="96"/>
                </a:cubicBezTo>
                <a:cubicBezTo>
                  <a:pt x="2073" y="95"/>
                  <a:pt x="2073" y="95"/>
                  <a:pt x="2073" y="95"/>
                </a:cubicBezTo>
                <a:cubicBezTo>
                  <a:pt x="2075" y="95"/>
                  <a:pt x="2075" y="95"/>
                  <a:pt x="2075" y="95"/>
                </a:cubicBezTo>
                <a:cubicBezTo>
                  <a:pt x="2076" y="93"/>
                  <a:pt x="2076" y="93"/>
                  <a:pt x="2076" y="93"/>
                </a:cubicBezTo>
                <a:cubicBezTo>
                  <a:pt x="2077" y="93"/>
                  <a:pt x="2077" y="93"/>
                  <a:pt x="2077" y="93"/>
                </a:cubicBezTo>
                <a:cubicBezTo>
                  <a:pt x="2077" y="94"/>
                  <a:pt x="2077" y="94"/>
                  <a:pt x="2077" y="94"/>
                </a:cubicBezTo>
                <a:cubicBezTo>
                  <a:pt x="2078" y="94"/>
                  <a:pt x="2078" y="94"/>
                  <a:pt x="2078" y="94"/>
                </a:cubicBezTo>
                <a:cubicBezTo>
                  <a:pt x="2079" y="94"/>
                  <a:pt x="2079" y="94"/>
                  <a:pt x="2079" y="94"/>
                </a:cubicBezTo>
                <a:cubicBezTo>
                  <a:pt x="2079" y="95"/>
                  <a:pt x="2079" y="95"/>
                  <a:pt x="2079" y="95"/>
                </a:cubicBezTo>
                <a:cubicBezTo>
                  <a:pt x="2080" y="96"/>
                  <a:pt x="2080" y="96"/>
                  <a:pt x="2080" y="96"/>
                </a:cubicBezTo>
                <a:cubicBezTo>
                  <a:pt x="2082" y="96"/>
                  <a:pt x="2082" y="96"/>
                  <a:pt x="2082" y="96"/>
                </a:cubicBezTo>
                <a:cubicBezTo>
                  <a:pt x="2083" y="96"/>
                  <a:pt x="2083" y="96"/>
                  <a:pt x="2083" y="96"/>
                </a:cubicBezTo>
                <a:cubicBezTo>
                  <a:pt x="2087" y="96"/>
                  <a:pt x="2087" y="96"/>
                  <a:pt x="2087" y="96"/>
                </a:cubicBezTo>
                <a:cubicBezTo>
                  <a:pt x="2087" y="98"/>
                  <a:pt x="2087" y="98"/>
                  <a:pt x="2087" y="98"/>
                </a:cubicBezTo>
                <a:cubicBezTo>
                  <a:pt x="2088" y="98"/>
                  <a:pt x="2088" y="98"/>
                  <a:pt x="2088" y="98"/>
                </a:cubicBezTo>
                <a:cubicBezTo>
                  <a:pt x="2088" y="97"/>
                  <a:pt x="2088" y="97"/>
                  <a:pt x="2088" y="97"/>
                </a:cubicBezTo>
                <a:cubicBezTo>
                  <a:pt x="2089" y="97"/>
                  <a:pt x="2089" y="97"/>
                  <a:pt x="2089" y="97"/>
                </a:cubicBezTo>
                <a:cubicBezTo>
                  <a:pt x="2089" y="99"/>
                  <a:pt x="2089" y="99"/>
                  <a:pt x="2089" y="99"/>
                </a:cubicBezTo>
                <a:cubicBezTo>
                  <a:pt x="2090" y="98"/>
                  <a:pt x="2090" y="98"/>
                  <a:pt x="2090" y="98"/>
                </a:cubicBezTo>
                <a:cubicBezTo>
                  <a:pt x="2091" y="97"/>
                  <a:pt x="2091" y="97"/>
                  <a:pt x="2091" y="97"/>
                </a:cubicBezTo>
                <a:cubicBezTo>
                  <a:pt x="2092" y="97"/>
                  <a:pt x="2092" y="97"/>
                  <a:pt x="2092" y="97"/>
                </a:cubicBezTo>
                <a:cubicBezTo>
                  <a:pt x="2092" y="98"/>
                  <a:pt x="2092" y="98"/>
                  <a:pt x="2092" y="98"/>
                </a:cubicBezTo>
                <a:cubicBezTo>
                  <a:pt x="2092" y="99"/>
                  <a:pt x="2092" y="99"/>
                  <a:pt x="2092" y="99"/>
                </a:cubicBezTo>
                <a:cubicBezTo>
                  <a:pt x="2091" y="100"/>
                  <a:pt x="2091" y="100"/>
                  <a:pt x="2091" y="100"/>
                </a:cubicBezTo>
                <a:cubicBezTo>
                  <a:pt x="2092" y="103"/>
                  <a:pt x="2092" y="103"/>
                  <a:pt x="2092" y="103"/>
                </a:cubicBezTo>
                <a:cubicBezTo>
                  <a:pt x="2092" y="105"/>
                  <a:pt x="2092" y="105"/>
                  <a:pt x="2092" y="105"/>
                </a:cubicBezTo>
                <a:cubicBezTo>
                  <a:pt x="2092" y="106"/>
                  <a:pt x="2092" y="106"/>
                  <a:pt x="2092" y="106"/>
                </a:cubicBezTo>
                <a:cubicBezTo>
                  <a:pt x="2093" y="105"/>
                  <a:pt x="2093" y="105"/>
                  <a:pt x="2093" y="105"/>
                </a:cubicBezTo>
                <a:cubicBezTo>
                  <a:pt x="2094" y="107"/>
                  <a:pt x="2094" y="107"/>
                  <a:pt x="2094" y="107"/>
                </a:cubicBezTo>
                <a:cubicBezTo>
                  <a:pt x="2096" y="107"/>
                  <a:pt x="2096" y="107"/>
                  <a:pt x="2096" y="107"/>
                </a:cubicBezTo>
                <a:cubicBezTo>
                  <a:pt x="2096" y="108"/>
                  <a:pt x="2096" y="108"/>
                  <a:pt x="2096" y="108"/>
                </a:cubicBezTo>
                <a:cubicBezTo>
                  <a:pt x="2095" y="109"/>
                  <a:pt x="2095" y="109"/>
                  <a:pt x="2095" y="109"/>
                </a:cubicBezTo>
                <a:cubicBezTo>
                  <a:pt x="2093" y="109"/>
                  <a:pt x="2093" y="109"/>
                  <a:pt x="2093" y="109"/>
                </a:cubicBezTo>
                <a:cubicBezTo>
                  <a:pt x="2091" y="110"/>
                  <a:pt x="2091" y="110"/>
                  <a:pt x="2091" y="110"/>
                </a:cubicBezTo>
                <a:cubicBezTo>
                  <a:pt x="2094" y="110"/>
                  <a:pt x="2094" y="110"/>
                  <a:pt x="2094" y="110"/>
                </a:cubicBezTo>
                <a:cubicBezTo>
                  <a:pt x="2095" y="111"/>
                  <a:pt x="2095" y="111"/>
                  <a:pt x="2095" y="111"/>
                </a:cubicBezTo>
                <a:cubicBezTo>
                  <a:pt x="2095" y="112"/>
                  <a:pt x="2095" y="112"/>
                  <a:pt x="2095" y="112"/>
                </a:cubicBezTo>
                <a:cubicBezTo>
                  <a:pt x="2093" y="113"/>
                  <a:pt x="2093" y="113"/>
                  <a:pt x="2093" y="113"/>
                </a:cubicBezTo>
                <a:cubicBezTo>
                  <a:pt x="2092" y="115"/>
                  <a:pt x="2092" y="115"/>
                  <a:pt x="2092" y="115"/>
                </a:cubicBezTo>
                <a:cubicBezTo>
                  <a:pt x="2091" y="114"/>
                  <a:pt x="2091" y="114"/>
                  <a:pt x="2091" y="114"/>
                </a:cubicBezTo>
                <a:cubicBezTo>
                  <a:pt x="2090" y="115"/>
                  <a:pt x="2090" y="115"/>
                  <a:pt x="2090" y="115"/>
                </a:cubicBezTo>
                <a:cubicBezTo>
                  <a:pt x="2088" y="115"/>
                  <a:pt x="2088" y="115"/>
                  <a:pt x="2088" y="115"/>
                </a:cubicBezTo>
                <a:cubicBezTo>
                  <a:pt x="2087" y="117"/>
                  <a:pt x="2087" y="117"/>
                  <a:pt x="2087" y="117"/>
                </a:cubicBezTo>
                <a:cubicBezTo>
                  <a:pt x="2089" y="116"/>
                  <a:pt x="2089" y="116"/>
                  <a:pt x="2089" y="116"/>
                </a:cubicBezTo>
                <a:cubicBezTo>
                  <a:pt x="2090" y="117"/>
                  <a:pt x="2090" y="117"/>
                  <a:pt x="2090" y="117"/>
                </a:cubicBezTo>
                <a:cubicBezTo>
                  <a:pt x="2090" y="118"/>
                  <a:pt x="2090" y="118"/>
                  <a:pt x="2090" y="118"/>
                </a:cubicBezTo>
                <a:cubicBezTo>
                  <a:pt x="2091" y="117"/>
                  <a:pt x="2091" y="117"/>
                  <a:pt x="2091" y="117"/>
                </a:cubicBezTo>
                <a:cubicBezTo>
                  <a:pt x="2092" y="117"/>
                  <a:pt x="2092" y="117"/>
                  <a:pt x="2092" y="117"/>
                </a:cubicBezTo>
                <a:cubicBezTo>
                  <a:pt x="2092" y="118"/>
                  <a:pt x="2092" y="118"/>
                  <a:pt x="2092" y="118"/>
                </a:cubicBezTo>
                <a:cubicBezTo>
                  <a:pt x="2093" y="119"/>
                  <a:pt x="2093" y="119"/>
                  <a:pt x="2093" y="119"/>
                </a:cubicBezTo>
                <a:cubicBezTo>
                  <a:pt x="2092" y="120"/>
                  <a:pt x="2092" y="120"/>
                  <a:pt x="2092" y="120"/>
                </a:cubicBezTo>
                <a:cubicBezTo>
                  <a:pt x="2092" y="122"/>
                  <a:pt x="2092" y="122"/>
                  <a:pt x="2092" y="122"/>
                </a:cubicBezTo>
                <a:cubicBezTo>
                  <a:pt x="2093" y="120"/>
                  <a:pt x="2093" y="120"/>
                  <a:pt x="2093" y="120"/>
                </a:cubicBezTo>
                <a:cubicBezTo>
                  <a:pt x="2095" y="120"/>
                  <a:pt x="2095" y="120"/>
                  <a:pt x="2095" y="120"/>
                </a:cubicBezTo>
                <a:cubicBezTo>
                  <a:pt x="2097" y="122"/>
                  <a:pt x="2097" y="122"/>
                  <a:pt x="2097" y="122"/>
                </a:cubicBezTo>
                <a:cubicBezTo>
                  <a:pt x="2096" y="123"/>
                  <a:pt x="2096" y="123"/>
                  <a:pt x="2096" y="123"/>
                </a:cubicBezTo>
                <a:cubicBezTo>
                  <a:pt x="2097" y="124"/>
                  <a:pt x="2097" y="124"/>
                  <a:pt x="2097" y="124"/>
                </a:cubicBezTo>
                <a:cubicBezTo>
                  <a:pt x="2096" y="125"/>
                  <a:pt x="2096" y="125"/>
                  <a:pt x="2096" y="125"/>
                </a:cubicBezTo>
                <a:cubicBezTo>
                  <a:pt x="2097" y="126"/>
                  <a:pt x="2097" y="126"/>
                  <a:pt x="2097" y="126"/>
                </a:cubicBezTo>
                <a:cubicBezTo>
                  <a:pt x="2097" y="128"/>
                  <a:pt x="2097" y="128"/>
                  <a:pt x="2097" y="128"/>
                </a:cubicBezTo>
                <a:cubicBezTo>
                  <a:pt x="2096" y="128"/>
                  <a:pt x="2096" y="128"/>
                  <a:pt x="2096" y="128"/>
                </a:cubicBezTo>
                <a:cubicBezTo>
                  <a:pt x="2095" y="129"/>
                  <a:pt x="2095" y="129"/>
                  <a:pt x="2095" y="129"/>
                </a:cubicBezTo>
                <a:cubicBezTo>
                  <a:pt x="2096" y="130"/>
                  <a:pt x="2096" y="130"/>
                  <a:pt x="2096" y="130"/>
                </a:cubicBezTo>
                <a:cubicBezTo>
                  <a:pt x="2096" y="129"/>
                  <a:pt x="2096" y="129"/>
                  <a:pt x="2096" y="129"/>
                </a:cubicBezTo>
                <a:cubicBezTo>
                  <a:pt x="2097" y="129"/>
                  <a:pt x="2097" y="129"/>
                  <a:pt x="2097" y="129"/>
                </a:cubicBezTo>
                <a:cubicBezTo>
                  <a:pt x="2098" y="129"/>
                  <a:pt x="2098" y="129"/>
                  <a:pt x="2098" y="129"/>
                </a:cubicBezTo>
                <a:cubicBezTo>
                  <a:pt x="2098" y="131"/>
                  <a:pt x="2098" y="131"/>
                  <a:pt x="2098" y="131"/>
                </a:cubicBezTo>
                <a:cubicBezTo>
                  <a:pt x="2099" y="131"/>
                  <a:pt x="2099" y="131"/>
                  <a:pt x="2099" y="131"/>
                </a:cubicBezTo>
                <a:cubicBezTo>
                  <a:pt x="2100" y="132"/>
                  <a:pt x="2100" y="132"/>
                  <a:pt x="2100" y="132"/>
                </a:cubicBezTo>
                <a:cubicBezTo>
                  <a:pt x="2100" y="131"/>
                  <a:pt x="2100" y="131"/>
                  <a:pt x="2100" y="131"/>
                </a:cubicBezTo>
                <a:cubicBezTo>
                  <a:pt x="2100" y="130"/>
                  <a:pt x="2100" y="130"/>
                  <a:pt x="2100" y="130"/>
                </a:cubicBezTo>
                <a:cubicBezTo>
                  <a:pt x="2101" y="130"/>
                  <a:pt x="2101" y="130"/>
                  <a:pt x="2101" y="130"/>
                </a:cubicBezTo>
                <a:cubicBezTo>
                  <a:pt x="2103" y="131"/>
                  <a:pt x="2103" y="131"/>
                  <a:pt x="2103" y="131"/>
                </a:cubicBezTo>
                <a:cubicBezTo>
                  <a:pt x="2103" y="132"/>
                  <a:pt x="2103" y="132"/>
                  <a:pt x="2103" y="132"/>
                </a:cubicBezTo>
                <a:cubicBezTo>
                  <a:pt x="2102" y="133"/>
                  <a:pt x="2102" y="133"/>
                  <a:pt x="2102" y="133"/>
                </a:cubicBezTo>
                <a:cubicBezTo>
                  <a:pt x="2101" y="132"/>
                  <a:pt x="2101" y="132"/>
                  <a:pt x="2101" y="132"/>
                </a:cubicBezTo>
                <a:cubicBezTo>
                  <a:pt x="2100" y="133"/>
                  <a:pt x="2100" y="133"/>
                  <a:pt x="2100" y="133"/>
                </a:cubicBezTo>
                <a:cubicBezTo>
                  <a:pt x="2101" y="134"/>
                  <a:pt x="2101" y="134"/>
                  <a:pt x="2101" y="134"/>
                </a:cubicBezTo>
                <a:cubicBezTo>
                  <a:pt x="2102" y="134"/>
                  <a:pt x="2102" y="134"/>
                  <a:pt x="2102" y="134"/>
                </a:cubicBezTo>
                <a:cubicBezTo>
                  <a:pt x="2103" y="135"/>
                  <a:pt x="2103" y="135"/>
                  <a:pt x="2103" y="135"/>
                </a:cubicBezTo>
                <a:cubicBezTo>
                  <a:pt x="2103" y="136"/>
                  <a:pt x="2103" y="136"/>
                  <a:pt x="2103" y="136"/>
                </a:cubicBezTo>
                <a:cubicBezTo>
                  <a:pt x="2101" y="137"/>
                  <a:pt x="2101" y="137"/>
                  <a:pt x="2101" y="137"/>
                </a:cubicBezTo>
                <a:cubicBezTo>
                  <a:pt x="2100" y="135"/>
                  <a:pt x="2100" y="135"/>
                  <a:pt x="2100" y="135"/>
                </a:cubicBezTo>
                <a:cubicBezTo>
                  <a:pt x="2099" y="135"/>
                  <a:pt x="2099" y="135"/>
                  <a:pt x="2099" y="135"/>
                </a:cubicBezTo>
                <a:cubicBezTo>
                  <a:pt x="2100" y="137"/>
                  <a:pt x="2100" y="137"/>
                  <a:pt x="2100" y="137"/>
                </a:cubicBezTo>
                <a:cubicBezTo>
                  <a:pt x="2099" y="138"/>
                  <a:pt x="2099" y="138"/>
                  <a:pt x="2099" y="138"/>
                </a:cubicBezTo>
                <a:cubicBezTo>
                  <a:pt x="2098" y="137"/>
                  <a:pt x="2098" y="137"/>
                  <a:pt x="2098" y="137"/>
                </a:cubicBezTo>
                <a:cubicBezTo>
                  <a:pt x="2097" y="137"/>
                  <a:pt x="2097" y="137"/>
                  <a:pt x="2097" y="137"/>
                </a:cubicBezTo>
                <a:cubicBezTo>
                  <a:pt x="2096" y="137"/>
                  <a:pt x="2096" y="137"/>
                  <a:pt x="2096" y="137"/>
                </a:cubicBezTo>
                <a:cubicBezTo>
                  <a:pt x="2094" y="137"/>
                  <a:pt x="2094" y="137"/>
                  <a:pt x="2094" y="137"/>
                </a:cubicBezTo>
                <a:cubicBezTo>
                  <a:pt x="2092" y="137"/>
                  <a:pt x="2092" y="137"/>
                  <a:pt x="2092" y="137"/>
                </a:cubicBezTo>
                <a:cubicBezTo>
                  <a:pt x="2091" y="137"/>
                  <a:pt x="2091" y="137"/>
                  <a:pt x="2091" y="137"/>
                </a:cubicBezTo>
                <a:cubicBezTo>
                  <a:pt x="2092" y="136"/>
                  <a:pt x="2092" y="136"/>
                  <a:pt x="2092" y="136"/>
                </a:cubicBezTo>
                <a:cubicBezTo>
                  <a:pt x="2091" y="136"/>
                  <a:pt x="2091" y="136"/>
                  <a:pt x="2091" y="136"/>
                </a:cubicBezTo>
                <a:cubicBezTo>
                  <a:pt x="2090" y="135"/>
                  <a:pt x="2090" y="135"/>
                  <a:pt x="2090" y="135"/>
                </a:cubicBezTo>
                <a:cubicBezTo>
                  <a:pt x="2090" y="137"/>
                  <a:pt x="2090" y="137"/>
                  <a:pt x="2090" y="137"/>
                </a:cubicBezTo>
                <a:cubicBezTo>
                  <a:pt x="2089" y="137"/>
                  <a:pt x="2089" y="137"/>
                  <a:pt x="2089" y="137"/>
                </a:cubicBezTo>
                <a:cubicBezTo>
                  <a:pt x="2090" y="138"/>
                  <a:pt x="2090" y="138"/>
                  <a:pt x="2090" y="138"/>
                </a:cubicBezTo>
                <a:cubicBezTo>
                  <a:pt x="2089" y="140"/>
                  <a:pt x="2089" y="140"/>
                  <a:pt x="2089" y="140"/>
                </a:cubicBezTo>
                <a:cubicBezTo>
                  <a:pt x="2089" y="139"/>
                  <a:pt x="2089" y="139"/>
                  <a:pt x="2089" y="139"/>
                </a:cubicBezTo>
                <a:cubicBezTo>
                  <a:pt x="2088" y="139"/>
                  <a:pt x="2088" y="139"/>
                  <a:pt x="2088" y="139"/>
                </a:cubicBezTo>
                <a:cubicBezTo>
                  <a:pt x="2086" y="139"/>
                  <a:pt x="2086" y="139"/>
                  <a:pt x="2086" y="139"/>
                </a:cubicBezTo>
                <a:cubicBezTo>
                  <a:pt x="2085" y="139"/>
                  <a:pt x="2085" y="139"/>
                  <a:pt x="2085" y="139"/>
                </a:cubicBezTo>
                <a:cubicBezTo>
                  <a:pt x="2085" y="138"/>
                  <a:pt x="2085" y="138"/>
                  <a:pt x="2085" y="138"/>
                </a:cubicBezTo>
                <a:cubicBezTo>
                  <a:pt x="2084" y="137"/>
                  <a:pt x="2084" y="137"/>
                  <a:pt x="2084" y="137"/>
                </a:cubicBezTo>
                <a:cubicBezTo>
                  <a:pt x="2084" y="136"/>
                  <a:pt x="2084" y="136"/>
                  <a:pt x="2084" y="136"/>
                </a:cubicBezTo>
                <a:cubicBezTo>
                  <a:pt x="2081" y="134"/>
                  <a:pt x="2081" y="134"/>
                  <a:pt x="2081" y="134"/>
                </a:cubicBezTo>
                <a:cubicBezTo>
                  <a:pt x="2081" y="133"/>
                  <a:pt x="2081" y="133"/>
                  <a:pt x="2081" y="133"/>
                </a:cubicBezTo>
                <a:cubicBezTo>
                  <a:pt x="2079" y="132"/>
                  <a:pt x="2079" y="132"/>
                  <a:pt x="2079" y="132"/>
                </a:cubicBezTo>
                <a:cubicBezTo>
                  <a:pt x="2078" y="134"/>
                  <a:pt x="2078" y="134"/>
                  <a:pt x="2078" y="134"/>
                </a:cubicBezTo>
                <a:cubicBezTo>
                  <a:pt x="2076" y="134"/>
                  <a:pt x="2076" y="134"/>
                  <a:pt x="2076" y="134"/>
                </a:cubicBezTo>
                <a:cubicBezTo>
                  <a:pt x="2075" y="135"/>
                  <a:pt x="2075" y="135"/>
                  <a:pt x="2075" y="135"/>
                </a:cubicBezTo>
                <a:cubicBezTo>
                  <a:pt x="2075" y="136"/>
                  <a:pt x="2075" y="136"/>
                  <a:pt x="2075" y="136"/>
                </a:cubicBezTo>
                <a:cubicBezTo>
                  <a:pt x="2074" y="134"/>
                  <a:pt x="2074" y="134"/>
                  <a:pt x="2074" y="134"/>
                </a:cubicBezTo>
                <a:cubicBezTo>
                  <a:pt x="2074" y="136"/>
                  <a:pt x="2074" y="136"/>
                  <a:pt x="2074" y="136"/>
                </a:cubicBezTo>
                <a:cubicBezTo>
                  <a:pt x="2074" y="138"/>
                  <a:pt x="2074" y="138"/>
                  <a:pt x="2074" y="138"/>
                </a:cubicBezTo>
                <a:cubicBezTo>
                  <a:pt x="2074" y="139"/>
                  <a:pt x="2074" y="139"/>
                  <a:pt x="2074" y="139"/>
                </a:cubicBezTo>
                <a:cubicBezTo>
                  <a:pt x="2072" y="143"/>
                  <a:pt x="2072" y="143"/>
                  <a:pt x="2072" y="143"/>
                </a:cubicBezTo>
                <a:cubicBezTo>
                  <a:pt x="2070" y="142"/>
                  <a:pt x="2070" y="142"/>
                  <a:pt x="2070" y="142"/>
                </a:cubicBezTo>
                <a:cubicBezTo>
                  <a:pt x="2070" y="140"/>
                  <a:pt x="2070" y="140"/>
                  <a:pt x="2070" y="140"/>
                </a:cubicBezTo>
                <a:cubicBezTo>
                  <a:pt x="2069" y="140"/>
                  <a:pt x="2069" y="140"/>
                  <a:pt x="2069" y="140"/>
                </a:cubicBezTo>
                <a:cubicBezTo>
                  <a:pt x="2068" y="140"/>
                  <a:pt x="2068" y="140"/>
                  <a:pt x="2068" y="140"/>
                </a:cubicBezTo>
                <a:cubicBezTo>
                  <a:pt x="2065" y="138"/>
                  <a:pt x="2065" y="138"/>
                  <a:pt x="2065" y="138"/>
                </a:cubicBezTo>
                <a:cubicBezTo>
                  <a:pt x="2065" y="137"/>
                  <a:pt x="2065" y="137"/>
                  <a:pt x="2065" y="137"/>
                </a:cubicBezTo>
                <a:cubicBezTo>
                  <a:pt x="2065" y="134"/>
                  <a:pt x="2065" y="134"/>
                  <a:pt x="2065" y="134"/>
                </a:cubicBezTo>
                <a:cubicBezTo>
                  <a:pt x="2063" y="134"/>
                  <a:pt x="2063" y="134"/>
                  <a:pt x="2063" y="134"/>
                </a:cubicBezTo>
                <a:cubicBezTo>
                  <a:pt x="2063" y="133"/>
                  <a:pt x="2063" y="133"/>
                  <a:pt x="2063" y="133"/>
                </a:cubicBezTo>
                <a:cubicBezTo>
                  <a:pt x="2062" y="132"/>
                  <a:pt x="2062" y="132"/>
                  <a:pt x="2062" y="132"/>
                </a:cubicBezTo>
                <a:cubicBezTo>
                  <a:pt x="2062" y="133"/>
                  <a:pt x="2062" y="133"/>
                  <a:pt x="2062" y="133"/>
                </a:cubicBezTo>
                <a:cubicBezTo>
                  <a:pt x="2062" y="134"/>
                  <a:pt x="2062" y="134"/>
                  <a:pt x="2062" y="134"/>
                </a:cubicBezTo>
                <a:cubicBezTo>
                  <a:pt x="2062" y="135"/>
                  <a:pt x="2062" y="135"/>
                  <a:pt x="2062" y="135"/>
                </a:cubicBezTo>
                <a:cubicBezTo>
                  <a:pt x="2063" y="135"/>
                  <a:pt x="2063" y="135"/>
                  <a:pt x="2063" y="135"/>
                </a:cubicBezTo>
                <a:cubicBezTo>
                  <a:pt x="2062" y="136"/>
                  <a:pt x="2062" y="136"/>
                  <a:pt x="2062" y="136"/>
                </a:cubicBezTo>
                <a:cubicBezTo>
                  <a:pt x="2060" y="135"/>
                  <a:pt x="2060" y="135"/>
                  <a:pt x="2060" y="135"/>
                </a:cubicBezTo>
                <a:cubicBezTo>
                  <a:pt x="2059" y="134"/>
                  <a:pt x="2059" y="134"/>
                  <a:pt x="2059" y="134"/>
                </a:cubicBezTo>
                <a:cubicBezTo>
                  <a:pt x="2059" y="135"/>
                  <a:pt x="2059" y="135"/>
                  <a:pt x="2059" y="135"/>
                </a:cubicBezTo>
                <a:cubicBezTo>
                  <a:pt x="2059" y="136"/>
                  <a:pt x="2059" y="136"/>
                  <a:pt x="2059" y="136"/>
                </a:cubicBezTo>
                <a:cubicBezTo>
                  <a:pt x="2061" y="136"/>
                  <a:pt x="2061" y="136"/>
                  <a:pt x="2061" y="136"/>
                </a:cubicBezTo>
                <a:cubicBezTo>
                  <a:pt x="2062" y="137"/>
                  <a:pt x="2062" y="137"/>
                  <a:pt x="2062" y="137"/>
                </a:cubicBezTo>
                <a:cubicBezTo>
                  <a:pt x="2061" y="139"/>
                  <a:pt x="2061" y="139"/>
                  <a:pt x="2061" y="139"/>
                </a:cubicBezTo>
                <a:cubicBezTo>
                  <a:pt x="2059" y="139"/>
                  <a:pt x="2059" y="139"/>
                  <a:pt x="2059" y="139"/>
                </a:cubicBezTo>
                <a:cubicBezTo>
                  <a:pt x="2059" y="140"/>
                  <a:pt x="2059" y="140"/>
                  <a:pt x="2059" y="140"/>
                </a:cubicBezTo>
                <a:cubicBezTo>
                  <a:pt x="2060" y="140"/>
                  <a:pt x="2060" y="140"/>
                  <a:pt x="2060" y="140"/>
                </a:cubicBezTo>
                <a:cubicBezTo>
                  <a:pt x="2063" y="144"/>
                  <a:pt x="2063" y="144"/>
                  <a:pt x="2063" y="144"/>
                </a:cubicBezTo>
                <a:cubicBezTo>
                  <a:pt x="2066" y="145"/>
                  <a:pt x="2066" y="145"/>
                  <a:pt x="2066" y="145"/>
                </a:cubicBezTo>
                <a:cubicBezTo>
                  <a:pt x="2067" y="144"/>
                  <a:pt x="2067" y="144"/>
                  <a:pt x="2067" y="144"/>
                </a:cubicBezTo>
                <a:cubicBezTo>
                  <a:pt x="2069" y="145"/>
                  <a:pt x="2069" y="145"/>
                  <a:pt x="2069" y="145"/>
                </a:cubicBezTo>
                <a:cubicBezTo>
                  <a:pt x="2069" y="147"/>
                  <a:pt x="2069" y="147"/>
                  <a:pt x="2069" y="147"/>
                </a:cubicBezTo>
                <a:cubicBezTo>
                  <a:pt x="2068" y="145"/>
                  <a:pt x="2068" y="145"/>
                  <a:pt x="2068" y="145"/>
                </a:cubicBezTo>
                <a:cubicBezTo>
                  <a:pt x="2067" y="145"/>
                  <a:pt x="2067" y="145"/>
                  <a:pt x="2067" y="145"/>
                </a:cubicBezTo>
                <a:cubicBezTo>
                  <a:pt x="2068" y="147"/>
                  <a:pt x="2068" y="147"/>
                  <a:pt x="2068" y="147"/>
                </a:cubicBezTo>
                <a:cubicBezTo>
                  <a:pt x="2070" y="149"/>
                  <a:pt x="2070" y="149"/>
                  <a:pt x="2070" y="149"/>
                </a:cubicBezTo>
                <a:cubicBezTo>
                  <a:pt x="2070" y="150"/>
                  <a:pt x="2070" y="150"/>
                  <a:pt x="2070" y="150"/>
                </a:cubicBezTo>
                <a:cubicBezTo>
                  <a:pt x="2072" y="152"/>
                  <a:pt x="2072" y="152"/>
                  <a:pt x="2072" y="152"/>
                </a:cubicBezTo>
                <a:cubicBezTo>
                  <a:pt x="2072" y="154"/>
                  <a:pt x="2072" y="154"/>
                  <a:pt x="2072" y="154"/>
                </a:cubicBezTo>
                <a:cubicBezTo>
                  <a:pt x="2071" y="158"/>
                  <a:pt x="2071" y="158"/>
                  <a:pt x="2071" y="158"/>
                </a:cubicBezTo>
                <a:cubicBezTo>
                  <a:pt x="2071" y="161"/>
                  <a:pt x="2071" y="161"/>
                  <a:pt x="2071" y="161"/>
                </a:cubicBezTo>
                <a:cubicBezTo>
                  <a:pt x="2071" y="163"/>
                  <a:pt x="2071" y="163"/>
                  <a:pt x="2071" y="163"/>
                </a:cubicBezTo>
                <a:cubicBezTo>
                  <a:pt x="2072" y="163"/>
                  <a:pt x="2072" y="163"/>
                  <a:pt x="2072" y="163"/>
                </a:cubicBezTo>
                <a:cubicBezTo>
                  <a:pt x="2070" y="166"/>
                  <a:pt x="2070" y="166"/>
                  <a:pt x="2070" y="166"/>
                </a:cubicBezTo>
                <a:cubicBezTo>
                  <a:pt x="2070" y="167"/>
                  <a:pt x="2070" y="167"/>
                  <a:pt x="2070" y="167"/>
                </a:cubicBezTo>
                <a:cubicBezTo>
                  <a:pt x="2069" y="168"/>
                  <a:pt x="2069" y="168"/>
                  <a:pt x="2069" y="168"/>
                </a:cubicBezTo>
                <a:cubicBezTo>
                  <a:pt x="2069" y="167"/>
                  <a:pt x="2069" y="167"/>
                  <a:pt x="2069" y="167"/>
                </a:cubicBezTo>
                <a:cubicBezTo>
                  <a:pt x="2069" y="166"/>
                  <a:pt x="2069" y="166"/>
                  <a:pt x="2069" y="166"/>
                </a:cubicBezTo>
                <a:cubicBezTo>
                  <a:pt x="2066" y="169"/>
                  <a:pt x="2066" y="169"/>
                  <a:pt x="2066" y="169"/>
                </a:cubicBezTo>
                <a:cubicBezTo>
                  <a:pt x="2065" y="168"/>
                  <a:pt x="2065" y="168"/>
                  <a:pt x="2065" y="168"/>
                </a:cubicBezTo>
                <a:cubicBezTo>
                  <a:pt x="2064" y="169"/>
                  <a:pt x="2064" y="169"/>
                  <a:pt x="2064" y="169"/>
                </a:cubicBezTo>
                <a:cubicBezTo>
                  <a:pt x="2063" y="168"/>
                  <a:pt x="2063" y="168"/>
                  <a:pt x="2063" y="168"/>
                </a:cubicBezTo>
                <a:cubicBezTo>
                  <a:pt x="2062" y="167"/>
                  <a:pt x="2062" y="167"/>
                  <a:pt x="2062" y="167"/>
                </a:cubicBezTo>
                <a:cubicBezTo>
                  <a:pt x="2061" y="167"/>
                  <a:pt x="2061" y="167"/>
                  <a:pt x="2061" y="167"/>
                </a:cubicBezTo>
                <a:cubicBezTo>
                  <a:pt x="2059" y="165"/>
                  <a:pt x="2059" y="165"/>
                  <a:pt x="2059" y="165"/>
                </a:cubicBezTo>
                <a:cubicBezTo>
                  <a:pt x="2058" y="164"/>
                  <a:pt x="2058" y="164"/>
                  <a:pt x="2058" y="164"/>
                </a:cubicBezTo>
                <a:cubicBezTo>
                  <a:pt x="2056" y="164"/>
                  <a:pt x="2056" y="164"/>
                  <a:pt x="2056" y="164"/>
                </a:cubicBezTo>
                <a:cubicBezTo>
                  <a:pt x="2055" y="163"/>
                  <a:pt x="2055" y="163"/>
                  <a:pt x="2055" y="163"/>
                </a:cubicBezTo>
                <a:cubicBezTo>
                  <a:pt x="2054" y="164"/>
                  <a:pt x="2054" y="164"/>
                  <a:pt x="2054" y="164"/>
                </a:cubicBezTo>
                <a:cubicBezTo>
                  <a:pt x="2053" y="165"/>
                  <a:pt x="2053" y="165"/>
                  <a:pt x="2053" y="165"/>
                </a:cubicBezTo>
                <a:cubicBezTo>
                  <a:pt x="2052" y="165"/>
                  <a:pt x="2052" y="165"/>
                  <a:pt x="2052" y="165"/>
                </a:cubicBezTo>
                <a:cubicBezTo>
                  <a:pt x="2053" y="166"/>
                  <a:pt x="2053" y="166"/>
                  <a:pt x="2053" y="166"/>
                </a:cubicBezTo>
                <a:cubicBezTo>
                  <a:pt x="2055" y="166"/>
                  <a:pt x="2055" y="166"/>
                  <a:pt x="2055" y="166"/>
                </a:cubicBezTo>
                <a:cubicBezTo>
                  <a:pt x="2055" y="164"/>
                  <a:pt x="2055" y="164"/>
                  <a:pt x="2055" y="164"/>
                </a:cubicBezTo>
                <a:cubicBezTo>
                  <a:pt x="2059" y="166"/>
                  <a:pt x="2059" y="166"/>
                  <a:pt x="2059" y="166"/>
                </a:cubicBezTo>
                <a:cubicBezTo>
                  <a:pt x="2059" y="167"/>
                  <a:pt x="2059" y="167"/>
                  <a:pt x="2059" y="167"/>
                </a:cubicBezTo>
                <a:cubicBezTo>
                  <a:pt x="2058" y="168"/>
                  <a:pt x="2058" y="168"/>
                  <a:pt x="2058" y="168"/>
                </a:cubicBezTo>
                <a:cubicBezTo>
                  <a:pt x="2057" y="167"/>
                  <a:pt x="2057" y="167"/>
                  <a:pt x="2057" y="167"/>
                </a:cubicBezTo>
                <a:cubicBezTo>
                  <a:pt x="2055" y="167"/>
                  <a:pt x="2055" y="167"/>
                  <a:pt x="2055" y="167"/>
                </a:cubicBezTo>
                <a:cubicBezTo>
                  <a:pt x="2055" y="169"/>
                  <a:pt x="2055" y="169"/>
                  <a:pt x="2055" y="169"/>
                </a:cubicBezTo>
                <a:cubicBezTo>
                  <a:pt x="2054" y="167"/>
                  <a:pt x="2054" y="167"/>
                  <a:pt x="2054" y="167"/>
                </a:cubicBezTo>
                <a:cubicBezTo>
                  <a:pt x="2053" y="168"/>
                  <a:pt x="2053" y="168"/>
                  <a:pt x="2053" y="168"/>
                </a:cubicBezTo>
                <a:cubicBezTo>
                  <a:pt x="2054" y="169"/>
                  <a:pt x="2054" y="169"/>
                  <a:pt x="2054" y="169"/>
                </a:cubicBezTo>
                <a:cubicBezTo>
                  <a:pt x="2056" y="170"/>
                  <a:pt x="2056" y="170"/>
                  <a:pt x="2056" y="170"/>
                </a:cubicBezTo>
                <a:cubicBezTo>
                  <a:pt x="2055" y="172"/>
                  <a:pt x="2055" y="172"/>
                  <a:pt x="2055" y="172"/>
                </a:cubicBezTo>
                <a:cubicBezTo>
                  <a:pt x="2056" y="174"/>
                  <a:pt x="2056" y="174"/>
                  <a:pt x="2056" y="174"/>
                </a:cubicBezTo>
                <a:cubicBezTo>
                  <a:pt x="2057" y="175"/>
                  <a:pt x="2057" y="175"/>
                  <a:pt x="2057" y="175"/>
                </a:cubicBezTo>
                <a:cubicBezTo>
                  <a:pt x="2057" y="174"/>
                  <a:pt x="2057" y="174"/>
                  <a:pt x="2057" y="174"/>
                </a:cubicBezTo>
                <a:cubicBezTo>
                  <a:pt x="2057" y="172"/>
                  <a:pt x="2057" y="172"/>
                  <a:pt x="2057" y="172"/>
                </a:cubicBezTo>
                <a:cubicBezTo>
                  <a:pt x="2058" y="171"/>
                  <a:pt x="2058" y="171"/>
                  <a:pt x="2058" y="171"/>
                </a:cubicBezTo>
                <a:cubicBezTo>
                  <a:pt x="2059" y="171"/>
                  <a:pt x="2059" y="171"/>
                  <a:pt x="2059" y="171"/>
                </a:cubicBezTo>
                <a:cubicBezTo>
                  <a:pt x="2061" y="169"/>
                  <a:pt x="2061" y="169"/>
                  <a:pt x="2061" y="169"/>
                </a:cubicBezTo>
                <a:cubicBezTo>
                  <a:pt x="2062" y="169"/>
                  <a:pt x="2062" y="169"/>
                  <a:pt x="2062" y="169"/>
                </a:cubicBezTo>
                <a:cubicBezTo>
                  <a:pt x="2063" y="169"/>
                  <a:pt x="2063" y="169"/>
                  <a:pt x="2063" y="169"/>
                </a:cubicBezTo>
                <a:cubicBezTo>
                  <a:pt x="2063" y="170"/>
                  <a:pt x="2063" y="170"/>
                  <a:pt x="2063" y="170"/>
                </a:cubicBezTo>
                <a:cubicBezTo>
                  <a:pt x="2064" y="172"/>
                  <a:pt x="2064" y="172"/>
                  <a:pt x="2064" y="172"/>
                </a:cubicBezTo>
                <a:cubicBezTo>
                  <a:pt x="2066" y="173"/>
                  <a:pt x="2066" y="173"/>
                  <a:pt x="2066" y="173"/>
                </a:cubicBezTo>
                <a:cubicBezTo>
                  <a:pt x="2067" y="174"/>
                  <a:pt x="2067" y="174"/>
                  <a:pt x="2067" y="174"/>
                </a:cubicBezTo>
                <a:cubicBezTo>
                  <a:pt x="2069" y="174"/>
                  <a:pt x="2069" y="174"/>
                  <a:pt x="2069" y="174"/>
                </a:cubicBezTo>
                <a:cubicBezTo>
                  <a:pt x="2070" y="173"/>
                  <a:pt x="2070" y="173"/>
                  <a:pt x="2070" y="173"/>
                </a:cubicBezTo>
                <a:cubicBezTo>
                  <a:pt x="2069" y="172"/>
                  <a:pt x="2069" y="172"/>
                  <a:pt x="2069" y="172"/>
                </a:cubicBezTo>
                <a:cubicBezTo>
                  <a:pt x="2070" y="172"/>
                  <a:pt x="2070" y="172"/>
                  <a:pt x="2070" y="172"/>
                </a:cubicBezTo>
                <a:cubicBezTo>
                  <a:pt x="2073" y="175"/>
                  <a:pt x="2073" y="175"/>
                  <a:pt x="2073" y="175"/>
                </a:cubicBezTo>
                <a:cubicBezTo>
                  <a:pt x="2074" y="176"/>
                  <a:pt x="2074" y="176"/>
                  <a:pt x="2074" y="176"/>
                </a:cubicBezTo>
                <a:cubicBezTo>
                  <a:pt x="2072" y="176"/>
                  <a:pt x="2072" y="176"/>
                  <a:pt x="2072" y="176"/>
                </a:cubicBezTo>
                <a:cubicBezTo>
                  <a:pt x="2072" y="177"/>
                  <a:pt x="2072" y="177"/>
                  <a:pt x="2072" y="177"/>
                </a:cubicBezTo>
                <a:cubicBezTo>
                  <a:pt x="2075" y="179"/>
                  <a:pt x="2075" y="179"/>
                  <a:pt x="2075" y="179"/>
                </a:cubicBezTo>
                <a:cubicBezTo>
                  <a:pt x="2075" y="177"/>
                  <a:pt x="2075" y="177"/>
                  <a:pt x="2075" y="177"/>
                </a:cubicBezTo>
                <a:cubicBezTo>
                  <a:pt x="2077" y="178"/>
                  <a:pt x="2077" y="178"/>
                  <a:pt x="2077" y="178"/>
                </a:cubicBezTo>
                <a:cubicBezTo>
                  <a:pt x="2080" y="182"/>
                  <a:pt x="2080" y="182"/>
                  <a:pt x="2080" y="182"/>
                </a:cubicBezTo>
                <a:cubicBezTo>
                  <a:pt x="2079" y="181"/>
                  <a:pt x="2079" y="181"/>
                  <a:pt x="2079" y="181"/>
                </a:cubicBezTo>
                <a:cubicBezTo>
                  <a:pt x="2078" y="181"/>
                  <a:pt x="2078" y="181"/>
                  <a:pt x="2078" y="181"/>
                </a:cubicBezTo>
                <a:cubicBezTo>
                  <a:pt x="2078" y="182"/>
                  <a:pt x="2078" y="182"/>
                  <a:pt x="2078" y="182"/>
                </a:cubicBezTo>
                <a:cubicBezTo>
                  <a:pt x="2079" y="183"/>
                  <a:pt x="2079" y="183"/>
                  <a:pt x="2079" y="183"/>
                </a:cubicBezTo>
                <a:cubicBezTo>
                  <a:pt x="2077" y="184"/>
                  <a:pt x="2077" y="184"/>
                  <a:pt x="2077" y="184"/>
                </a:cubicBezTo>
                <a:cubicBezTo>
                  <a:pt x="2077" y="185"/>
                  <a:pt x="2077" y="185"/>
                  <a:pt x="2077" y="185"/>
                </a:cubicBezTo>
                <a:cubicBezTo>
                  <a:pt x="2078" y="186"/>
                  <a:pt x="2078" y="186"/>
                  <a:pt x="2078" y="186"/>
                </a:cubicBezTo>
                <a:cubicBezTo>
                  <a:pt x="2079" y="186"/>
                  <a:pt x="2079" y="186"/>
                  <a:pt x="2079" y="186"/>
                </a:cubicBezTo>
                <a:cubicBezTo>
                  <a:pt x="2079" y="184"/>
                  <a:pt x="2079" y="184"/>
                  <a:pt x="2079" y="184"/>
                </a:cubicBezTo>
                <a:cubicBezTo>
                  <a:pt x="2080" y="184"/>
                  <a:pt x="2080" y="184"/>
                  <a:pt x="2080" y="184"/>
                </a:cubicBezTo>
                <a:cubicBezTo>
                  <a:pt x="2081" y="184"/>
                  <a:pt x="2081" y="184"/>
                  <a:pt x="2081" y="184"/>
                </a:cubicBezTo>
                <a:cubicBezTo>
                  <a:pt x="2081" y="183"/>
                  <a:pt x="2081" y="183"/>
                  <a:pt x="2081" y="183"/>
                </a:cubicBezTo>
                <a:cubicBezTo>
                  <a:pt x="2082" y="185"/>
                  <a:pt x="2082" y="185"/>
                  <a:pt x="2082" y="185"/>
                </a:cubicBezTo>
                <a:cubicBezTo>
                  <a:pt x="2085" y="187"/>
                  <a:pt x="2085" y="187"/>
                  <a:pt x="2085" y="187"/>
                </a:cubicBezTo>
                <a:cubicBezTo>
                  <a:pt x="2088" y="187"/>
                  <a:pt x="2088" y="187"/>
                  <a:pt x="2088" y="187"/>
                </a:cubicBezTo>
                <a:cubicBezTo>
                  <a:pt x="2089" y="189"/>
                  <a:pt x="2089" y="189"/>
                  <a:pt x="2089" y="189"/>
                </a:cubicBezTo>
                <a:cubicBezTo>
                  <a:pt x="2088" y="190"/>
                  <a:pt x="2088" y="190"/>
                  <a:pt x="2088" y="190"/>
                </a:cubicBezTo>
                <a:cubicBezTo>
                  <a:pt x="2090" y="192"/>
                  <a:pt x="2090" y="192"/>
                  <a:pt x="2090" y="192"/>
                </a:cubicBezTo>
                <a:cubicBezTo>
                  <a:pt x="2091" y="192"/>
                  <a:pt x="2091" y="192"/>
                  <a:pt x="2091" y="192"/>
                </a:cubicBezTo>
                <a:cubicBezTo>
                  <a:pt x="2093" y="195"/>
                  <a:pt x="2093" y="195"/>
                  <a:pt x="2093" y="195"/>
                </a:cubicBezTo>
                <a:cubicBezTo>
                  <a:pt x="2093" y="199"/>
                  <a:pt x="2093" y="199"/>
                  <a:pt x="2093" y="199"/>
                </a:cubicBezTo>
                <a:cubicBezTo>
                  <a:pt x="2092" y="199"/>
                  <a:pt x="2092" y="199"/>
                  <a:pt x="2092" y="199"/>
                </a:cubicBezTo>
                <a:cubicBezTo>
                  <a:pt x="2092" y="200"/>
                  <a:pt x="2092" y="200"/>
                  <a:pt x="2092" y="200"/>
                </a:cubicBezTo>
                <a:cubicBezTo>
                  <a:pt x="2094" y="200"/>
                  <a:pt x="2094" y="200"/>
                  <a:pt x="2094" y="200"/>
                </a:cubicBezTo>
                <a:cubicBezTo>
                  <a:pt x="2094" y="202"/>
                  <a:pt x="2094" y="202"/>
                  <a:pt x="2094" y="202"/>
                </a:cubicBezTo>
                <a:cubicBezTo>
                  <a:pt x="2093" y="202"/>
                  <a:pt x="2093" y="202"/>
                  <a:pt x="2093" y="202"/>
                </a:cubicBezTo>
                <a:cubicBezTo>
                  <a:pt x="2088" y="202"/>
                  <a:pt x="2088" y="202"/>
                  <a:pt x="2088" y="202"/>
                </a:cubicBezTo>
                <a:cubicBezTo>
                  <a:pt x="2087" y="201"/>
                  <a:pt x="2087" y="201"/>
                  <a:pt x="2087" y="201"/>
                </a:cubicBezTo>
                <a:cubicBezTo>
                  <a:pt x="2086" y="201"/>
                  <a:pt x="2086" y="201"/>
                  <a:pt x="2086" y="201"/>
                </a:cubicBezTo>
                <a:cubicBezTo>
                  <a:pt x="2085" y="201"/>
                  <a:pt x="2085" y="201"/>
                  <a:pt x="2085" y="201"/>
                </a:cubicBezTo>
                <a:cubicBezTo>
                  <a:pt x="2085" y="200"/>
                  <a:pt x="2085" y="200"/>
                  <a:pt x="2085" y="200"/>
                </a:cubicBezTo>
                <a:cubicBezTo>
                  <a:pt x="2084" y="199"/>
                  <a:pt x="2084" y="199"/>
                  <a:pt x="2084" y="199"/>
                </a:cubicBezTo>
                <a:cubicBezTo>
                  <a:pt x="2084" y="200"/>
                  <a:pt x="2084" y="200"/>
                  <a:pt x="2084" y="200"/>
                </a:cubicBezTo>
                <a:cubicBezTo>
                  <a:pt x="2084" y="201"/>
                  <a:pt x="2084" y="201"/>
                  <a:pt x="2084" y="201"/>
                </a:cubicBezTo>
                <a:cubicBezTo>
                  <a:pt x="2082" y="202"/>
                  <a:pt x="2082" y="202"/>
                  <a:pt x="2082" y="202"/>
                </a:cubicBezTo>
                <a:cubicBezTo>
                  <a:pt x="2081" y="202"/>
                  <a:pt x="2081" y="202"/>
                  <a:pt x="2081" y="202"/>
                </a:cubicBezTo>
                <a:cubicBezTo>
                  <a:pt x="2080" y="203"/>
                  <a:pt x="2080" y="203"/>
                  <a:pt x="2080" y="203"/>
                </a:cubicBezTo>
                <a:cubicBezTo>
                  <a:pt x="2081" y="203"/>
                  <a:pt x="2081" y="203"/>
                  <a:pt x="2081" y="203"/>
                </a:cubicBezTo>
                <a:cubicBezTo>
                  <a:pt x="2079" y="205"/>
                  <a:pt x="2079" y="205"/>
                  <a:pt x="2079" y="205"/>
                </a:cubicBezTo>
                <a:cubicBezTo>
                  <a:pt x="2078" y="205"/>
                  <a:pt x="2078" y="205"/>
                  <a:pt x="2078" y="205"/>
                </a:cubicBezTo>
                <a:cubicBezTo>
                  <a:pt x="2078" y="206"/>
                  <a:pt x="2078" y="206"/>
                  <a:pt x="2078" y="206"/>
                </a:cubicBezTo>
                <a:cubicBezTo>
                  <a:pt x="2078" y="207"/>
                  <a:pt x="2078" y="207"/>
                  <a:pt x="2078" y="207"/>
                </a:cubicBezTo>
                <a:cubicBezTo>
                  <a:pt x="2077" y="209"/>
                  <a:pt x="2077" y="209"/>
                  <a:pt x="2077" y="209"/>
                </a:cubicBezTo>
                <a:cubicBezTo>
                  <a:pt x="2076" y="210"/>
                  <a:pt x="2076" y="210"/>
                  <a:pt x="2076" y="210"/>
                </a:cubicBezTo>
                <a:cubicBezTo>
                  <a:pt x="2076" y="209"/>
                  <a:pt x="2076" y="209"/>
                  <a:pt x="2076" y="209"/>
                </a:cubicBezTo>
                <a:cubicBezTo>
                  <a:pt x="2075" y="209"/>
                  <a:pt x="2075" y="209"/>
                  <a:pt x="2075" y="209"/>
                </a:cubicBezTo>
                <a:cubicBezTo>
                  <a:pt x="2075" y="211"/>
                  <a:pt x="2075" y="211"/>
                  <a:pt x="2075" y="211"/>
                </a:cubicBezTo>
                <a:cubicBezTo>
                  <a:pt x="2075" y="213"/>
                  <a:pt x="2075" y="213"/>
                  <a:pt x="2075" y="213"/>
                </a:cubicBezTo>
                <a:cubicBezTo>
                  <a:pt x="2074" y="214"/>
                  <a:pt x="2074" y="214"/>
                  <a:pt x="2074" y="214"/>
                </a:cubicBezTo>
                <a:cubicBezTo>
                  <a:pt x="2073" y="213"/>
                  <a:pt x="2073" y="213"/>
                  <a:pt x="2073" y="213"/>
                </a:cubicBezTo>
                <a:cubicBezTo>
                  <a:pt x="2073" y="215"/>
                  <a:pt x="2073" y="215"/>
                  <a:pt x="2073" y="215"/>
                </a:cubicBezTo>
                <a:cubicBezTo>
                  <a:pt x="2074" y="216"/>
                  <a:pt x="2074" y="216"/>
                  <a:pt x="2074" y="216"/>
                </a:cubicBezTo>
                <a:cubicBezTo>
                  <a:pt x="2072" y="217"/>
                  <a:pt x="2072" y="217"/>
                  <a:pt x="2072" y="217"/>
                </a:cubicBezTo>
                <a:cubicBezTo>
                  <a:pt x="2071" y="217"/>
                  <a:pt x="2071" y="217"/>
                  <a:pt x="2071" y="217"/>
                </a:cubicBezTo>
                <a:cubicBezTo>
                  <a:pt x="2072" y="218"/>
                  <a:pt x="2072" y="218"/>
                  <a:pt x="2072" y="218"/>
                </a:cubicBezTo>
                <a:cubicBezTo>
                  <a:pt x="2072" y="219"/>
                  <a:pt x="2072" y="219"/>
                  <a:pt x="2072" y="219"/>
                </a:cubicBezTo>
                <a:cubicBezTo>
                  <a:pt x="2071" y="220"/>
                  <a:pt x="2071" y="220"/>
                  <a:pt x="2071" y="220"/>
                </a:cubicBezTo>
                <a:cubicBezTo>
                  <a:pt x="2070" y="219"/>
                  <a:pt x="2070" y="219"/>
                  <a:pt x="2070" y="219"/>
                </a:cubicBezTo>
                <a:cubicBezTo>
                  <a:pt x="2069" y="220"/>
                  <a:pt x="2069" y="220"/>
                  <a:pt x="2069" y="220"/>
                </a:cubicBezTo>
                <a:cubicBezTo>
                  <a:pt x="2070" y="221"/>
                  <a:pt x="2070" y="221"/>
                  <a:pt x="2070" y="221"/>
                </a:cubicBezTo>
                <a:cubicBezTo>
                  <a:pt x="2070" y="222"/>
                  <a:pt x="2070" y="222"/>
                  <a:pt x="2070" y="222"/>
                </a:cubicBezTo>
                <a:cubicBezTo>
                  <a:pt x="2069" y="223"/>
                  <a:pt x="2069" y="223"/>
                  <a:pt x="2069" y="223"/>
                </a:cubicBezTo>
                <a:cubicBezTo>
                  <a:pt x="2070" y="224"/>
                  <a:pt x="2070" y="224"/>
                  <a:pt x="2070" y="224"/>
                </a:cubicBezTo>
                <a:cubicBezTo>
                  <a:pt x="2069" y="225"/>
                  <a:pt x="2069" y="225"/>
                  <a:pt x="2069" y="225"/>
                </a:cubicBezTo>
                <a:cubicBezTo>
                  <a:pt x="2068" y="225"/>
                  <a:pt x="2068" y="225"/>
                  <a:pt x="2068" y="225"/>
                </a:cubicBezTo>
                <a:cubicBezTo>
                  <a:pt x="2068" y="224"/>
                  <a:pt x="2068" y="224"/>
                  <a:pt x="2068" y="224"/>
                </a:cubicBezTo>
                <a:cubicBezTo>
                  <a:pt x="2067" y="224"/>
                  <a:pt x="2067" y="224"/>
                  <a:pt x="2067" y="224"/>
                </a:cubicBezTo>
                <a:cubicBezTo>
                  <a:pt x="2068" y="225"/>
                  <a:pt x="2068" y="225"/>
                  <a:pt x="2068" y="225"/>
                </a:cubicBezTo>
                <a:cubicBezTo>
                  <a:pt x="2070" y="226"/>
                  <a:pt x="2070" y="226"/>
                  <a:pt x="2070" y="226"/>
                </a:cubicBezTo>
                <a:cubicBezTo>
                  <a:pt x="2069" y="228"/>
                  <a:pt x="2069" y="228"/>
                  <a:pt x="2069" y="228"/>
                </a:cubicBezTo>
                <a:cubicBezTo>
                  <a:pt x="2067" y="228"/>
                  <a:pt x="2067" y="228"/>
                  <a:pt x="2067" y="228"/>
                </a:cubicBezTo>
                <a:cubicBezTo>
                  <a:pt x="2068" y="229"/>
                  <a:pt x="2068" y="229"/>
                  <a:pt x="2068" y="229"/>
                </a:cubicBezTo>
                <a:cubicBezTo>
                  <a:pt x="2069" y="231"/>
                  <a:pt x="2069" y="231"/>
                  <a:pt x="2069" y="231"/>
                </a:cubicBezTo>
                <a:cubicBezTo>
                  <a:pt x="2068" y="232"/>
                  <a:pt x="2068" y="232"/>
                  <a:pt x="2068" y="232"/>
                </a:cubicBezTo>
                <a:cubicBezTo>
                  <a:pt x="2069" y="232"/>
                  <a:pt x="2069" y="232"/>
                  <a:pt x="2069" y="232"/>
                </a:cubicBezTo>
                <a:cubicBezTo>
                  <a:pt x="2067" y="234"/>
                  <a:pt x="2067" y="234"/>
                  <a:pt x="2067" y="234"/>
                </a:cubicBezTo>
                <a:cubicBezTo>
                  <a:pt x="2068" y="235"/>
                  <a:pt x="2068" y="235"/>
                  <a:pt x="2068" y="235"/>
                </a:cubicBezTo>
                <a:cubicBezTo>
                  <a:pt x="2067" y="238"/>
                  <a:pt x="2067" y="238"/>
                  <a:pt x="2067" y="238"/>
                </a:cubicBezTo>
                <a:cubicBezTo>
                  <a:pt x="2066" y="240"/>
                  <a:pt x="2066" y="240"/>
                  <a:pt x="2066" y="240"/>
                </a:cubicBezTo>
                <a:cubicBezTo>
                  <a:pt x="2066" y="242"/>
                  <a:pt x="2066" y="242"/>
                  <a:pt x="2066" y="242"/>
                </a:cubicBezTo>
                <a:cubicBezTo>
                  <a:pt x="2065" y="243"/>
                  <a:pt x="2065" y="243"/>
                  <a:pt x="2065" y="243"/>
                </a:cubicBezTo>
                <a:cubicBezTo>
                  <a:pt x="2066" y="243"/>
                  <a:pt x="2066" y="243"/>
                  <a:pt x="2066" y="243"/>
                </a:cubicBezTo>
                <a:cubicBezTo>
                  <a:pt x="2067" y="244"/>
                  <a:pt x="2067" y="244"/>
                  <a:pt x="2067" y="244"/>
                </a:cubicBezTo>
                <a:cubicBezTo>
                  <a:pt x="2066" y="244"/>
                  <a:pt x="2066" y="244"/>
                  <a:pt x="2066" y="244"/>
                </a:cubicBezTo>
                <a:cubicBezTo>
                  <a:pt x="2068" y="247"/>
                  <a:pt x="2068" y="247"/>
                  <a:pt x="2068" y="247"/>
                </a:cubicBezTo>
                <a:cubicBezTo>
                  <a:pt x="2068" y="248"/>
                  <a:pt x="2068" y="248"/>
                  <a:pt x="2068" y="248"/>
                </a:cubicBezTo>
                <a:cubicBezTo>
                  <a:pt x="2067" y="248"/>
                  <a:pt x="2067" y="248"/>
                  <a:pt x="2067" y="248"/>
                </a:cubicBezTo>
                <a:cubicBezTo>
                  <a:pt x="2066" y="248"/>
                  <a:pt x="2066" y="248"/>
                  <a:pt x="2066" y="248"/>
                </a:cubicBezTo>
                <a:cubicBezTo>
                  <a:pt x="2064" y="247"/>
                  <a:pt x="2064" y="247"/>
                  <a:pt x="2064" y="247"/>
                </a:cubicBezTo>
                <a:cubicBezTo>
                  <a:pt x="2062" y="245"/>
                  <a:pt x="2062" y="245"/>
                  <a:pt x="2062" y="245"/>
                </a:cubicBezTo>
                <a:cubicBezTo>
                  <a:pt x="2061" y="245"/>
                  <a:pt x="2061" y="245"/>
                  <a:pt x="2061" y="245"/>
                </a:cubicBezTo>
                <a:cubicBezTo>
                  <a:pt x="2060" y="245"/>
                  <a:pt x="2060" y="245"/>
                  <a:pt x="2060" y="245"/>
                </a:cubicBezTo>
                <a:cubicBezTo>
                  <a:pt x="2060" y="244"/>
                  <a:pt x="2060" y="244"/>
                  <a:pt x="2060" y="244"/>
                </a:cubicBezTo>
                <a:cubicBezTo>
                  <a:pt x="2056" y="242"/>
                  <a:pt x="2056" y="242"/>
                  <a:pt x="2056" y="242"/>
                </a:cubicBezTo>
                <a:cubicBezTo>
                  <a:pt x="2055" y="241"/>
                  <a:pt x="2055" y="241"/>
                  <a:pt x="2055" y="241"/>
                </a:cubicBezTo>
                <a:cubicBezTo>
                  <a:pt x="2053" y="243"/>
                  <a:pt x="2053" y="243"/>
                  <a:pt x="2053" y="243"/>
                </a:cubicBezTo>
                <a:cubicBezTo>
                  <a:pt x="2052" y="242"/>
                  <a:pt x="2052" y="242"/>
                  <a:pt x="2052" y="242"/>
                </a:cubicBezTo>
                <a:cubicBezTo>
                  <a:pt x="2051" y="242"/>
                  <a:pt x="2051" y="242"/>
                  <a:pt x="2051" y="242"/>
                </a:cubicBezTo>
                <a:cubicBezTo>
                  <a:pt x="2049" y="244"/>
                  <a:pt x="2049" y="244"/>
                  <a:pt x="2049" y="244"/>
                </a:cubicBezTo>
                <a:cubicBezTo>
                  <a:pt x="2048" y="244"/>
                  <a:pt x="2048" y="244"/>
                  <a:pt x="2048" y="244"/>
                </a:cubicBezTo>
                <a:cubicBezTo>
                  <a:pt x="2047" y="247"/>
                  <a:pt x="2047" y="247"/>
                  <a:pt x="2047" y="247"/>
                </a:cubicBezTo>
                <a:cubicBezTo>
                  <a:pt x="2046" y="247"/>
                  <a:pt x="2046" y="247"/>
                  <a:pt x="2046" y="247"/>
                </a:cubicBezTo>
                <a:cubicBezTo>
                  <a:pt x="2045" y="247"/>
                  <a:pt x="2045" y="247"/>
                  <a:pt x="2045" y="247"/>
                </a:cubicBezTo>
                <a:cubicBezTo>
                  <a:pt x="2046" y="248"/>
                  <a:pt x="2046" y="248"/>
                  <a:pt x="2046" y="248"/>
                </a:cubicBezTo>
                <a:cubicBezTo>
                  <a:pt x="2045" y="249"/>
                  <a:pt x="2045" y="249"/>
                  <a:pt x="2045" y="249"/>
                </a:cubicBezTo>
                <a:cubicBezTo>
                  <a:pt x="2046" y="251"/>
                  <a:pt x="2046" y="251"/>
                  <a:pt x="2046" y="251"/>
                </a:cubicBezTo>
                <a:cubicBezTo>
                  <a:pt x="2045" y="252"/>
                  <a:pt x="2045" y="252"/>
                  <a:pt x="2045" y="252"/>
                </a:cubicBezTo>
                <a:cubicBezTo>
                  <a:pt x="2045" y="255"/>
                  <a:pt x="2045" y="255"/>
                  <a:pt x="2045" y="255"/>
                </a:cubicBezTo>
                <a:cubicBezTo>
                  <a:pt x="2044" y="256"/>
                  <a:pt x="2044" y="256"/>
                  <a:pt x="2044" y="256"/>
                </a:cubicBezTo>
                <a:cubicBezTo>
                  <a:pt x="2043" y="255"/>
                  <a:pt x="2043" y="255"/>
                  <a:pt x="2043" y="255"/>
                </a:cubicBezTo>
                <a:cubicBezTo>
                  <a:pt x="2042" y="251"/>
                  <a:pt x="2042" y="251"/>
                  <a:pt x="2042" y="251"/>
                </a:cubicBezTo>
                <a:cubicBezTo>
                  <a:pt x="2042" y="249"/>
                  <a:pt x="2042" y="249"/>
                  <a:pt x="2042" y="249"/>
                </a:cubicBezTo>
                <a:cubicBezTo>
                  <a:pt x="2041" y="249"/>
                  <a:pt x="2041" y="249"/>
                  <a:pt x="2041" y="249"/>
                </a:cubicBezTo>
                <a:cubicBezTo>
                  <a:pt x="2040" y="248"/>
                  <a:pt x="2040" y="248"/>
                  <a:pt x="2040" y="248"/>
                </a:cubicBezTo>
                <a:cubicBezTo>
                  <a:pt x="2040" y="249"/>
                  <a:pt x="2040" y="249"/>
                  <a:pt x="2040" y="249"/>
                </a:cubicBezTo>
                <a:cubicBezTo>
                  <a:pt x="2038" y="252"/>
                  <a:pt x="2038" y="252"/>
                  <a:pt x="2038" y="252"/>
                </a:cubicBezTo>
                <a:cubicBezTo>
                  <a:pt x="2037" y="252"/>
                  <a:pt x="2037" y="252"/>
                  <a:pt x="2037" y="252"/>
                </a:cubicBezTo>
                <a:cubicBezTo>
                  <a:pt x="2037" y="254"/>
                  <a:pt x="2037" y="254"/>
                  <a:pt x="2037" y="254"/>
                </a:cubicBezTo>
                <a:cubicBezTo>
                  <a:pt x="2038" y="254"/>
                  <a:pt x="2038" y="254"/>
                  <a:pt x="2038" y="254"/>
                </a:cubicBezTo>
                <a:cubicBezTo>
                  <a:pt x="2037" y="257"/>
                  <a:pt x="2037" y="257"/>
                  <a:pt x="2037" y="257"/>
                </a:cubicBezTo>
                <a:cubicBezTo>
                  <a:pt x="2036" y="255"/>
                  <a:pt x="2036" y="255"/>
                  <a:pt x="2036" y="255"/>
                </a:cubicBezTo>
                <a:cubicBezTo>
                  <a:pt x="2035" y="255"/>
                  <a:pt x="2035" y="255"/>
                  <a:pt x="2035" y="255"/>
                </a:cubicBezTo>
                <a:cubicBezTo>
                  <a:pt x="2034" y="255"/>
                  <a:pt x="2034" y="255"/>
                  <a:pt x="2034" y="255"/>
                </a:cubicBezTo>
                <a:cubicBezTo>
                  <a:pt x="2033" y="256"/>
                  <a:pt x="2033" y="256"/>
                  <a:pt x="2033" y="256"/>
                </a:cubicBezTo>
                <a:cubicBezTo>
                  <a:pt x="2033" y="257"/>
                  <a:pt x="2033" y="257"/>
                  <a:pt x="2033" y="257"/>
                </a:cubicBezTo>
                <a:cubicBezTo>
                  <a:pt x="2031" y="256"/>
                  <a:pt x="2031" y="256"/>
                  <a:pt x="2031" y="256"/>
                </a:cubicBezTo>
                <a:cubicBezTo>
                  <a:pt x="2030" y="256"/>
                  <a:pt x="2030" y="256"/>
                  <a:pt x="2030" y="256"/>
                </a:cubicBezTo>
                <a:cubicBezTo>
                  <a:pt x="2030" y="257"/>
                  <a:pt x="2030" y="257"/>
                  <a:pt x="2030" y="257"/>
                </a:cubicBezTo>
                <a:cubicBezTo>
                  <a:pt x="2031" y="258"/>
                  <a:pt x="2031" y="258"/>
                  <a:pt x="2031" y="258"/>
                </a:cubicBezTo>
                <a:cubicBezTo>
                  <a:pt x="2030" y="258"/>
                  <a:pt x="2030" y="258"/>
                  <a:pt x="2030" y="258"/>
                </a:cubicBezTo>
                <a:cubicBezTo>
                  <a:pt x="2030" y="260"/>
                  <a:pt x="2030" y="260"/>
                  <a:pt x="2030" y="260"/>
                </a:cubicBezTo>
                <a:cubicBezTo>
                  <a:pt x="2030" y="261"/>
                  <a:pt x="2030" y="261"/>
                  <a:pt x="2030" y="261"/>
                </a:cubicBezTo>
                <a:cubicBezTo>
                  <a:pt x="2031" y="262"/>
                  <a:pt x="2031" y="262"/>
                  <a:pt x="2031" y="262"/>
                </a:cubicBezTo>
                <a:cubicBezTo>
                  <a:pt x="2031" y="263"/>
                  <a:pt x="2031" y="263"/>
                  <a:pt x="2031" y="263"/>
                </a:cubicBezTo>
                <a:cubicBezTo>
                  <a:pt x="2031" y="264"/>
                  <a:pt x="2031" y="264"/>
                  <a:pt x="2031" y="264"/>
                </a:cubicBezTo>
                <a:cubicBezTo>
                  <a:pt x="2031" y="265"/>
                  <a:pt x="2031" y="265"/>
                  <a:pt x="2031" y="265"/>
                </a:cubicBezTo>
                <a:cubicBezTo>
                  <a:pt x="2032" y="265"/>
                  <a:pt x="2032" y="265"/>
                  <a:pt x="2032" y="265"/>
                </a:cubicBezTo>
                <a:cubicBezTo>
                  <a:pt x="2033" y="266"/>
                  <a:pt x="2033" y="266"/>
                  <a:pt x="2033" y="266"/>
                </a:cubicBezTo>
                <a:cubicBezTo>
                  <a:pt x="2033" y="267"/>
                  <a:pt x="2033" y="267"/>
                  <a:pt x="2033" y="267"/>
                </a:cubicBezTo>
                <a:cubicBezTo>
                  <a:pt x="2033" y="268"/>
                  <a:pt x="2033" y="268"/>
                  <a:pt x="2033" y="268"/>
                </a:cubicBezTo>
                <a:cubicBezTo>
                  <a:pt x="2034" y="268"/>
                  <a:pt x="2034" y="268"/>
                  <a:pt x="2034" y="268"/>
                </a:cubicBezTo>
                <a:cubicBezTo>
                  <a:pt x="2034" y="269"/>
                  <a:pt x="2034" y="269"/>
                  <a:pt x="2034" y="269"/>
                </a:cubicBezTo>
                <a:cubicBezTo>
                  <a:pt x="2034" y="270"/>
                  <a:pt x="2034" y="270"/>
                  <a:pt x="2034" y="270"/>
                </a:cubicBezTo>
                <a:cubicBezTo>
                  <a:pt x="2033" y="269"/>
                  <a:pt x="2033" y="269"/>
                  <a:pt x="2033" y="269"/>
                </a:cubicBezTo>
                <a:cubicBezTo>
                  <a:pt x="2032" y="269"/>
                  <a:pt x="2032" y="269"/>
                  <a:pt x="2032" y="269"/>
                </a:cubicBezTo>
                <a:cubicBezTo>
                  <a:pt x="2032" y="270"/>
                  <a:pt x="2032" y="270"/>
                  <a:pt x="2032" y="270"/>
                </a:cubicBezTo>
                <a:cubicBezTo>
                  <a:pt x="2033" y="271"/>
                  <a:pt x="2033" y="271"/>
                  <a:pt x="2033" y="271"/>
                </a:cubicBezTo>
                <a:cubicBezTo>
                  <a:pt x="2034" y="271"/>
                  <a:pt x="2034" y="271"/>
                  <a:pt x="2034" y="271"/>
                </a:cubicBezTo>
                <a:cubicBezTo>
                  <a:pt x="2034" y="272"/>
                  <a:pt x="2034" y="272"/>
                  <a:pt x="2034" y="272"/>
                </a:cubicBezTo>
                <a:cubicBezTo>
                  <a:pt x="2034" y="273"/>
                  <a:pt x="2034" y="273"/>
                  <a:pt x="2034" y="273"/>
                </a:cubicBezTo>
                <a:cubicBezTo>
                  <a:pt x="2034" y="275"/>
                  <a:pt x="2034" y="275"/>
                  <a:pt x="2034" y="275"/>
                </a:cubicBezTo>
                <a:cubicBezTo>
                  <a:pt x="2033" y="276"/>
                  <a:pt x="2033" y="276"/>
                  <a:pt x="2033" y="276"/>
                </a:cubicBezTo>
                <a:cubicBezTo>
                  <a:pt x="2034" y="278"/>
                  <a:pt x="2034" y="278"/>
                  <a:pt x="2034" y="278"/>
                </a:cubicBezTo>
                <a:cubicBezTo>
                  <a:pt x="2033" y="278"/>
                  <a:pt x="2033" y="278"/>
                  <a:pt x="2033" y="278"/>
                </a:cubicBezTo>
                <a:cubicBezTo>
                  <a:pt x="2034" y="280"/>
                  <a:pt x="2034" y="280"/>
                  <a:pt x="2034" y="280"/>
                </a:cubicBezTo>
                <a:cubicBezTo>
                  <a:pt x="2034" y="282"/>
                  <a:pt x="2034" y="282"/>
                  <a:pt x="2034" y="282"/>
                </a:cubicBezTo>
                <a:cubicBezTo>
                  <a:pt x="2035" y="284"/>
                  <a:pt x="2035" y="284"/>
                  <a:pt x="2035" y="284"/>
                </a:cubicBezTo>
                <a:cubicBezTo>
                  <a:pt x="2034" y="285"/>
                  <a:pt x="2034" y="285"/>
                  <a:pt x="2034" y="285"/>
                </a:cubicBezTo>
                <a:cubicBezTo>
                  <a:pt x="2035" y="285"/>
                  <a:pt x="2035" y="285"/>
                  <a:pt x="2035" y="285"/>
                </a:cubicBezTo>
                <a:cubicBezTo>
                  <a:pt x="2037" y="286"/>
                  <a:pt x="2037" y="286"/>
                  <a:pt x="2037" y="286"/>
                </a:cubicBezTo>
                <a:cubicBezTo>
                  <a:pt x="2038" y="289"/>
                  <a:pt x="2038" y="289"/>
                  <a:pt x="2038" y="289"/>
                </a:cubicBezTo>
                <a:cubicBezTo>
                  <a:pt x="2040" y="289"/>
                  <a:pt x="2040" y="289"/>
                  <a:pt x="2040" y="289"/>
                </a:cubicBezTo>
                <a:cubicBezTo>
                  <a:pt x="2040" y="288"/>
                  <a:pt x="2040" y="288"/>
                  <a:pt x="2040" y="288"/>
                </a:cubicBezTo>
                <a:cubicBezTo>
                  <a:pt x="2039" y="286"/>
                  <a:pt x="2039" y="286"/>
                  <a:pt x="2039" y="286"/>
                </a:cubicBezTo>
                <a:cubicBezTo>
                  <a:pt x="2039" y="285"/>
                  <a:pt x="2039" y="285"/>
                  <a:pt x="2039" y="285"/>
                </a:cubicBezTo>
                <a:cubicBezTo>
                  <a:pt x="2040" y="284"/>
                  <a:pt x="2040" y="284"/>
                  <a:pt x="2040" y="284"/>
                </a:cubicBezTo>
                <a:cubicBezTo>
                  <a:pt x="2041" y="285"/>
                  <a:pt x="2041" y="285"/>
                  <a:pt x="2041" y="285"/>
                </a:cubicBezTo>
                <a:cubicBezTo>
                  <a:pt x="2043" y="286"/>
                  <a:pt x="2043" y="286"/>
                  <a:pt x="2043" y="286"/>
                </a:cubicBezTo>
                <a:cubicBezTo>
                  <a:pt x="2044" y="286"/>
                  <a:pt x="2044" y="286"/>
                  <a:pt x="2044" y="286"/>
                </a:cubicBezTo>
                <a:cubicBezTo>
                  <a:pt x="2045" y="286"/>
                  <a:pt x="2045" y="286"/>
                  <a:pt x="2045" y="286"/>
                </a:cubicBezTo>
                <a:cubicBezTo>
                  <a:pt x="2045" y="287"/>
                  <a:pt x="2045" y="287"/>
                  <a:pt x="2045" y="287"/>
                </a:cubicBezTo>
                <a:cubicBezTo>
                  <a:pt x="2045" y="288"/>
                  <a:pt x="2045" y="288"/>
                  <a:pt x="2045" y="288"/>
                </a:cubicBezTo>
                <a:cubicBezTo>
                  <a:pt x="2046" y="289"/>
                  <a:pt x="2046" y="289"/>
                  <a:pt x="2046" y="289"/>
                </a:cubicBezTo>
                <a:cubicBezTo>
                  <a:pt x="2045" y="290"/>
                  <a:pt x="2045" y="290"/>
                  <a:pt x="2045" y="290"/>
                </a:cubicBezTo>
                <a:cubicBezTo>
                  <a:pt x="2045" y="291"/>
                  <a:pt x="2045" y="291"/>
                  <a:pt x="2045" y="291"/>
                </a:cubicBezTo>
                <a:cubicBezTo>
                  <a:pt x="2045" y="292"/>
                  <a:pt x="2045" y="292"/>
                  <a:pt x="2045" y="292"/>
                </a:cubicBezTo>
                <a:cubicBezTo>
                  <a:pt x="2044" y="293"/>
                  <a:pt x="2044" y="293"/>
                  <a:pt x="2044" y="293"/>
                </a:cubicBezTo>
                <a:cubicBezTo>
                  <a:pt x="2045" y="295"/>
                  <a:pt x="2045" y="295"/>
                  <a:pt x="2045" y="295"/>
                </a:cubicBezTo>
                <a:cubicBezTo>
                  <a:pt x="2046" y="297"/>
                  <a:pt x="2046" y="297"/>
                  <a:pt x="2046" y="297"/>
                </a:cubicBezTo>
                <a:cubicBezTo>
                  <a:pt x="2046" y="299"/>
                  <a:pt x="2046" y="299"/>
                  <a:pt x="2046" y="299"/>
                </a:cubicBezTo>
                <a:cubicBezTo>
                  <a:pt x="2047" y="300"/>
                  <a:pt x="2047" y="300"/>
                  <a:pt x="2047" y="300"/>
                </a:cubicBezTo>
                <a:cubicBezTo>
                  <a:pt x="2048" y="299"/>
                  <a:pt x="2048" y="299"/>
                  <a:pt x="2048" y="299"/>
                </a:cubicBezTo>
                <a:cubicBezTo>
                  <a:pt x="2049" y="298"/>
                  <a:pt x="2049" y="298"/>
                  <a:pt x="2049" y="298"/>
                </a:cubicBezTo>
                <a:cubicBezTo>
                  <a:pt x="2051" y="298"/>
                  <a:pt x="2051" y="298"/>
                  <a:pt x="2051" y="298"/>
                </a:cubicBezTo>
                <a:cubicBezTo>
                  <a:pt x="2051" y="301"/>
                  <a:pt x="2051" y="301"/>
                  <a:pt x="2051" y="301"/>
                </a:cubicBezTo>
                <a:cubicBezTo>
                  <a:pt x="2054" y="304"/>
                  <a:pt x="2054" y="304"/>
                  <a:pt x="2054" y="304"/>
                </a:cubicBezTo>
                <a:cubicBezTo>
                  <a:pt x="2055" y="306"/>
                  <a:pt x="2055" y="306"/>
                  <a:pt x="2055" y="306"/>
                </a:cubicBezTo>
                <a:cubicBezTo>
                  <a:pt x="2054" y="306"/>
                  <a:pt x="2054" y="306"/>
                  <a:pt x="2054" y="306"/>
                </a:cubicBezTo>
                <a:cubicBezTo>
                  <a:pt x="2054" y="308"/>
                  <a:pt x="2054" y="308"/>
                  <a:pt x="2054" y="308"/>
                </a:cubicBezTo>
                <a:cubicBezTo>
                  <a:pt x="2053" y="309"/>
                  <a:pt x="2053" y="309"/>
                  <a:pt x="2053" y="309"/>
                </a:cubicBezTo>
                <a:cubicBezTo>
                  <a:pt x="2051" y="307"/>
                  <a:pt x="2051" y="307"/>
                  <a:pt x="2051" y="307"/>
                </a:cubicBezTo>
                <a:cubicBezTo>
                  <a:pt x="2050" y="307"/>
                  <a:pt x="2050" y="307"/>
                  <a:pt x="2050" y="307"/>
                </a:cubicBezTo>
                <a:cubicBezTo>
                  <a:pt x="2049" y="305"/>
                  <a:pt x="2049" y="305"/>
                  <a:pt x="2049" y="305"/>
                </a:cubicBezTo>
                <a:cubicBezTo>
                  <a:pt x="2050" y="304"/>
                  <a:pt x="2050" y="304"/>
                  <a:pt x="2050" y="304"/>
                </a:cubicBezTo>
                <a:cubicBezTo>
                  <a:pt x="2050" y="302"/>
                  <a:pt x="2050" y="302"/>
                  <a:pt x="2050" y="302"/>
                </a:cubicBezTo>
                <a:cubicBezTo>
                  <a:pt x="2050" y="301"/>
                  <a:pt x="2050" y="301"/>
                  <a:pt x="2050" y="301"/>
                </a:cubicBezTo>
                <a:cubicBezTo>
                  <a:pt x="2049" y="302"/>
                  <a:pt x="2049" y="302"/>
                  <a:pt x="2049" y="302"/>
                </a:cubicBezTo>
                <a:cubicBezTo>
                  <a:pt x="2049" y="303"/>
                  <a:pt x="2049" y="303"/>
                  <a:pt x="2049" y="303"/>
                </a:cubicBezTo>
                <a:cubicBezTo>
                  <a:pt x="2048" y="303"/>
                  <a:pt x="2048" y="303"/>
                  <a:pt x="2048" y="303"/>
                </a:cubicBezTo>
                <a:cubicBezTo>
                  <a:pt x="2047" y="305"/>
                  <a:pt x="2047" y="305"/>
                  <a:pt x="2047" y="305"/>
                </a:cubicBezTo>
                <a:cubicBezTo>
                  <a:pt x="2047" y="306"/>
                  <a:pt x="2047" y="306"/>
                  <a:pt x="2047" y="306"/>
                </a:cubicBezTo>
                <a:cubicBezTo>
                  <a:pt x="2049" y="305"/>
                  <a:pt x="2049" y="305"/>
                  <a:pt x="2049" y="305"/>
                </a:cubicBezTo>
                <a:cubicBezTo>
                  <a:pt x="2049" y="307"/>
                  <a:pt x="2049" y="307"/>
                  <a:pt x="2049" y="307"/>
                </a:cubicBezTo>
                <a:cubicBezTo>
                  <a:pt x="2048" y="308"/>
                  <a:pt x="2048" y="308"/>
                  <a:pt x="2048" y="308"/>
                </a:cubicBezTo>
                <a:cubicBezTo>
                  <a:pt x="2048" y="310"/>
                  <a:pt x="2048" y="310"/>
                  <a:pt x="2048" y="310"/>
                </a:cubicBezTo>
                <a:cubicBezTo>
                  <a:pt x="2048" y="311"/>
                  <a:pt x="2048" y="311"/>
                  <a:pt x="2048" y="311"/>
                </a:cubicBezTo>
                <a:cubicBezTo>
                  <a:pt x="2048" y="315"/>
                  <a:pt x="2048" y="315"/>
                  <a:pt x="2048" y="315"/>
                </a:cubicBezTo>
                <a:cubicBezTo>
                  <a:pt x="2049" y="316"/>
                  <a:pt x="2049" y="316"/>
                  <a:pt x="2049" y="316"/>
                </a:cubicBezTo>
                <a:cubicBezTo>
                  <a:pt x="2049" y="317"/>
                  <a:pt x="2049" y="317"/>
                  <a:pt x="2049" y="317"/>
                </a:cubicBezTo>
                <a:cubicBezTo>
                  <a:pt x="2052" y="322"/>
                  <a:pt x="2052" y="322"/>
                  <a:pt x="2052" y="322"/>
                </a:cubicBezTo>
                <a:cubicBezTo>
                  <a:pt x="2053" y="322"/>
                  <a:pt x="2053" y="322"/>
                  <a:pt x="2053" y="322"/>
                </a:cubicBezTo>
                <a:cubicBezTo>
                  <a:pt x="2055" y="325"/>
                  <a:pt x="2055" y="325"/>
                  <a:pt x="2055" y="325"/>
                </a:cubicBezTo>
                <a:cubicBezTo>
                  <a:pt x="2057" y="326"/>
                  <a:pt x="2057" y="326"/>
                  <a:pt x="2057" y="326"/>
                </a:cubicBezTo>
                <a:cubicBezTo>
                  <a:pt x="2056" y="327"/>
                  <a:pt x="2056" y="327"/>
                  <a:pt x="2056" y="327"/>
                </a:cubicBezTo>
                <a:cubicBezTo>
                  <a:pt x="2056" y="328"/>
                  <a:pt x="2056" y="328"/>
                  <a:pt x="2056" y="328"/>
                </a:cubicBezTo>
                <a:cubicBezTo>
                  <a:pt x="2052" y="330"/>
                  <a:pt x="2052" y="330"/>
                  <a:pt x="2052" y="330"/>
                </a:cubicBezTo>
                <a:cubicBezTo>
                  <a:pt x="2052" y="329"/>
                  <a:pt x="2052" y="329"/>
                  <a:pt x="2052" y="329"/>
                </a:cubicBezTo>
                <a:cubicBezTo>
                  <a:pt x="2050" y="330"/>
                  <a:pt x="2050" y="330"/>
                  <a:pt x="2050" y="330"/>
                </a:cubicBezTo>
                <a:cubicBezTo>
                  <a:pt x="2049" y="330"/>
                  <a:pt x="2049" y="330"/>
                  <a:pt x="2049" y="330"/>
                </a:cubicBezTo>
                <a:cubicBezTo>
                  <a:pt x="2050" y="331"/>
                  <a:pt x="2050" y="331"/>
                  <a:pt x="2050" y="331"/>
                </a:cubicBezTo>
                <a:cubicBezTo>
                  <a:pt x="2048" y="333"/>
                  <a:pt x="2048" y="333"/>
                  <a:pt x="2048" y="333"/>
                </a:cubicBezTo>
                <a:cubicBezTo>
                  <a:pt x="2048" y="335"/>
                  <a:pt x="2048" y="335"/>
                  <a:pt x="2048" y="335"/>
                </a:cubicBezTo>
                <a:cubicBezTo>
                  <a:pt x="2047" y="335"/>
                  <a:pt x="2047" y="335"/>
                  <a:pt x="2047" y="335"/>
                </a:cubicBezTo>
                <a:cubicBezTo>
                  <a:pt x="2048" y="337"/>
                  <a:pt x="2048" y="337"/>
                  <a:pt x="2048" y="337"/>
                </a:cubicBezTo>
                <a:cubicBezTo>
                  <a:pt x="2048" y="340"/>
                  <a:pt x="2048" y="340"/>
                  <a:pt x="2048" y="340"/>
                </a:cubicBezTo>
                <a:cubicBezTo>
                  <a:pt x="2049" y="343"/>
                  <a:pt x="2049" y="343"/>
                  <a:pt x="2049" y="343"/>
                </a:cubicBezTo>
                <a:cubicBezTo>
                  <a:pt x="2051" y="344"/>
                  <a:pt x="2051" y="344"/>
                  <a:pt x="2051" y="344"/>
                </a:cubicBezTo>
                <a:cubicBezTo>
                  <a:pt x="2051" y="346"/>
                  <a:pt x="2051" y="346"/>
                  <a:pt x="2051" y="346"/>
                </a:cubicBezTo>
                <a:cubicBezTo>
                  <a:pt x="2052" y="347"/>
                  <a:pt x="2052" y="347"/>
                  <a:pt x="2052" y="347"/>
                </a:cubicBezTo>
                <a:cubicBezTo>
                  <a:pt x="2053" y="348"/>
                  <a:pt x="2053" y="348"/>
                  <a:pt x="2053" y="348"/>
                </a:cubicBezTo>
                <a:cubicBezTo>
                  <a:pt x="2052" y="348"/>
                  <a:pt x="2052" y="348"/>
                  <a:pt x="2052" y="348"/>
                </a:cubicBezTo>
                <a:cubicBezTo>
                  <a:pt x="2051" y="347"/>
                  <a:pt x="2051" y="347"/>
                  <a:pt x="2051" y="347"/>
                </a:cubicBezTo>
                <a:cubicBezTo>
                  <a:pt x="2050" y="348"/>
                  <a:pt x="2050" y="348"/>
                  <a:pt x="2050" y="348"/>
                </a:cubicBezTo>
                <a:cubicBezTo>
                  <a:pt x="2049" y="349"/>
                  <a:pt x="2049" y="349"/>
                  <a:pt x="2049" y="349"/>
                </a:cubicBezTo>
                <a:cubicBezTo>
                  <a:pt x="2048" y="349"/>
                  <a:pt x="2048" y="349"/>
                  <a:pt x="2048" y="349"/>
                </a:cubicBezTo>
                <a:cubicBezTo>
                  <a:pt x="2046" y="351"/>
                  <a:pt x="2046" y="351"/>
                  <a:pt x="2046" y="351"/>
                </a:cubicBezTo>
                <a:cubicBezTo>
                  <a:pt x="2045" y="350"/>
                  <a:pt x="2045" y="350"/>
                  <a:pt x="2045" y="350"/>
                </a:cubicBezTo>
                <a:cubicBezTo>
                  <a:pt x="2044" y="351"/>
                  <a:pt x="2044" y="351"/>
                  <a:pt x="2044" y="351"/>
                </a:cubicBezTo>
                <a:cubicBezTo>
                  <a:pt x="2045" y="352"/>
                  <a:pt x="2045" y="352"/>
                  <a:pt x="2045" y="352"/>
                </a:cubicBezTo>
                <a:cubicBezTo>
                  <a:pt x="2047" y="352"/>
                  <a:pt x="2047" y="352"/>
                  <a:pt x="2047" y="352"/>
                </a:cubicBezTo>
                <a:cubicBezTo>
                  <a:pt x="2046" y="353"/>
                  <a:pt x="2046" y="353"/>
                  <a:pt x="2046" y="353"/>
                </a:cubicBezTo>
                <a:cubicBezTo>
                  <a:pt x="2046" y="354"/>
                  <a:pt x="2046" y="354"/>
                  <a:pt x="2046" y="354"/>
                </a:cubicBezTo>
                <a:cubicBezTo>
                  <a:pt x="2047" y="355"/>
                  <a:pt x="2047" y="355"/>
                  <a:pt x="2047" y="355"/>
                </a:cubicBezTo>
                <a:cubicBezTo>
                  <a:pt x="2047" y="356"/>
                  <a:pt x="2047" y="356"/>
                  <a:pt x="2047" y="356"/>
                </a:cubicBezTo>
                <a:cubicBezTo>
                  <a:pt x="2046" y="355"/>
                  <a:pt x="2046" y="355"/>
                  <a:pt x="2046" y="355"/>
                </a:cubicBezTo>
                <a:cubicBezTo>
                  <a:pt x="2047" y="357"/>
                  <a:pt x="2047" y="357"/>
                  <a:pt x="2047" y="357"/>
                </a:cubicBezTo>
                <a:cubicBezTo>
                  <a:pt x="2046" y="358"/>
                  <a:pt x="2046" y="358"/>
                  <a:pt x="2046" y="358"/>
                </a:cubicBezTo>
                <a:cubicBezTo>
                  <a:pt x="2047" y="358"/>
                  <a:pt x="2047" y="358"/>
                  <a:pt x="2047" y="358"/>
                </a:cubicBezTo>
                <a:cubicBezTo>
                  <a:pt x="2048" y="358"/>
                  <a:pt x="2048" y="358"/>
                  <a:pt x="2048" y="358"/>
                </a:cubicBezTo>
                <a:cubicBezTo>
                  <a:pt x="2049" y="359"/>
                  <a:pt x="2049" y="359"/>
                  <a:pt x="2049" y="359"/>
                </a:cubicBezTo>
                <a:cubicBezTo>
                  <a:pt x="2048" y="360"/>
                  <a:pt x="2048" y="360"/>
                  <a:pt x="2048" y="360"/>
                </a:cubicBezTo>
                <a:cubicBezTo>
                  <a:pt x="2048" y="362"/>
                  <a:pt x="2048" y="362"/>
                  <a:pt x="2048" y="362"/>
                </a:cubicBezTo>
                <a:cubicBezTo>
                  <a:pt x="2049" y="363"/>
                  <a:pt x="2049" y="363"/>
                  <a:pt x="2049" y="363"/>
                </a:cubicBezTo>
                <a:cubicBezTo>
                  <a:pt x="2048" y="366"/>
                  <a:pt x="2048" y="366"/>
                  <a:pt x="2048" y="366"/>
                </a:cubicBezTo>
                <a:cubicBezTo>
                  <a:pt x="2048" y="367"/>
                  <a:pt x="2048" y="367"/>
                  <a:pt x="2048" y="367"/>
                </a:cubicBezTo>
                <a:cubicBezTo>
                  <a:pt x="2048" y="368"/>
                  <a:pt x="2048" y="368"/>
                  <a:pt x="2048" y="368"/>
                </a:cubicBezTo>
                <a:cubicBezTo>
                  <a:pt x="2046" y="370"/>
                  <a:pt x="2046" y="370"/>
                  <a:pt x="2046" y="370"/>
                </a:cubicBezTo>
                <a:cubicBezTo>
                  <a:pt x="2046" y="371"/>
                  <a:pt x="2046" y="371"/>
                  <a:pt x="2046" y="371"/>
                </a:cubicBezTo>
                <a:cubicBezTo>
                  <a:pt x="2045" y="374"/>
                  <a:pt x="2045" y="374"/>
                  <a:pt x="2045" y="374"/>
                </a:cubicBezTo>
                <a:cubicBezTo>
                  <a:pt x="2044" y="377"/>
                  <a:pt x="2044" y="377"/>
                  <a:pt x="2044" y="377"/>
                </a:cubicBezTo>
                <a:cubicBezTo>
                  <a:pt x="2044" y="376"/>
                  <a:pt x="2044" y="376"/>
                  <a:pt x="2044" y="376"/>
                </a:cubicBezTo>
                <a:cubicBezTo>
                  <a:pt x="2043" y="375"/>
                  <a:pt x="2043" y="375"/>
                  <a:pt x="2043" y="375"/>
                </a:cubicBezTo>
                <a:cubicBezTo>
                  <a:pt x="2044" y="373"/>
                  <a:pt x="2044" y="373"/>
                  <a:pt x="2044" y="373"/>
                </a:cubicBezTo>
                <a:cubicBezTo>
                  <a:pt x="2043" y="373"/>
                  <a:pt x="2043" y="373"/>
                  <a:pt x="2043" y="373"/>
                </a:cubicBezTo>
                <a:cubicBezTo>
                  <a:pt x="2041" y="372"/>
                  <a:pt x="2041" y="372"/>
                  <a:pt x="2041" y="372"/>
                </a:cubicBezTo>
                <a:cubicBezTo>
                  <a:pt x="2039" y="370"/>
                  <a:pt x="2039" y="370"/>
                  <a:pt x="2039" y="370"/>
                </a:cubicBezTo>
                <a:cubicBezTo>
                  <a:pt x="2039" y="368"/>
                  <a:pt x="2039" y="368"/>
                  <a:pt x="2039" y="368"/>
                </a:cubicBezTo>
                <a:cubicBezTo>
                  <a:pt x="2037" y="363"/>
                  <a:pt x="2037" y="363"/>
                  <a:pt x="2037" y="363"/>
                </a:cubicBezTo>
                <a:cubicBezTo>
                  <a:pt x="2035" y="360"/>
                  <a:pt x="2035" y="360"/>
                  <a:pt x="2035" y="360"/>
                </a:cubicBezTo>
                <a:cubicBezTo>
                  <a:pt x="2036" y="360"/>
                  <a:pt x="2036" y="360"/>
                  <a:pt x="2036" y="360"/>
                </a:cubicBezTo>
                <a:cubicBezTo>
                  <a:pt x="2037" y="360"/>
                  <a:pt x="2037" y="360"/>
                  <a:pt x="2037" y="360"/>
                </a:cubicBezTo>
                <a:cubicBezTo>
                  <a:pt x="2037" y="359"/>
                  <a:pt x="2037" y="359"/>
                  <a:pt x="2037" y="359"/>
                </a:cubicBezTo>
                <a:cubicBezTo>
                  <a:pt x="2036" y="359"/>
                  <a:pt x="2036" y="359"/>
                  <a:pt x="2036" y="359"/>
                </a:cubicBezTo>
                <a:cubicBezTo>
                  <a:pt x="2035" y="359"/>
                  <a:pt x="2035" y="359"/>
                  <a:pt x="2035" y="359"/>
                </a:cubicBezTo>
                <a:cubicBezTo>
                  <a:pt x="2033" y="358"/>
                  <a:pt x="2033" y="358"/>
                  <a:pt x="2033" y="358"/>
                </a:cubicBezTo>
                <a:cubicBezTo>
                  <a:pt x="2028" y="349"/>
                  <a:pt x="2028" y="349"/>
                  <a:pt x="2028" y="349"/>
                </a:cubicBezTo>
                <a:cubicBezTo>
                  <a:pt x="2023" y="344"/>
                  <a:pt x="2023" y="344"/>
                  <a:pt x="2023" y="344"/>
                </a:cubicBezTo>
                <a:cubicBezTo>
                  <a:pt x="2023" y="342"/>
                  <a:pt x="2023" y="342"/>
                  <a:pt x="2023" y="342"/>
                </a:cubicBezTo>
                <a:cubicBezTo>
                  <a:pt x="2022" y="340"/>
                  <a:pt x="2022" y="340"/>
                  <a:pt x="2022" y="340"/>
                </a:cubicBezTo>
                <a:cubicBezTo>
                  <a:pt x="2018" y="335"/>
                  <a:pt x="2018" y="335"/>
                  <a:pt x="2018" y="335"/>
                </a:cubicBezTo>
                <a:cubicBezTo>
                  <a:pt x="2015" y="328"/>
                  <a:pt x="2015" y="328"/>
                  <a:pt x="2015" y="328"/>
                </a:cubicBezTo>
                <a:cubicBezTo>
                  <a:pt x="2012" y="322"/>
                  <a:pt x="2012" y="322"/>
                  <a:pt x="2012" y="322"/>
                </a:cubicBezTo>
                <a:cubicBezTo>
                  <a:pt x="2012" y="320"/>
                  <a:pt x="2012" y="320"/>
                  <a:pt x="2012" y="320"/>
                </a:cubicBezTo>
                <a:cubicBezTo>
                  <a:pt x="2010" y="317"/>
                  <a:pt x="2010" y="317"/>
                  <a:pt x="2010" y="317"/>
                </a:cubicBezTo>
                <a:cubicBezTo>
                  <a:pt x="2010" y="313"/>
                  <a:pt x="2010" y="313"/>
                  <a:pt x="2010" y="313"/>
                </a:cubicBezTo>
                <a:cubicBezTo>
                  <a:pt x="2009" y="310"/>
                  <a:pt x="2009" y="310"/>
                  <a:pt x="2009" y="310"/>
                </a:cubicBezTo>
                <a:cubicBezTo>
                  <a:pt x="2009" y="308"/>
                  <a:pt x="2009" y="308"/>
                  <a:pt x="2009" y="308"/>
                </a:cubicBezTo>
                <a:cubicBezTo>
                  <a:pt x="2010" y="306"/>
                  <a:pt x="2010" y="306"/>
                  <a:pt x="2010" y="306"/>
                </a:cubicBezTo>
                <a:cubicBezTo>
                  <a:pt x="2011" y="304"/>
                  <a:pt x="2011" y="304"/>
                  <a:pt x="2011" y="304"/>
                </a:cubicBezTo>
                <a:cubicBezTo>
                  <a:pt x="2012" y="304"/>
                  <a:pt x="2012" y="304"/>
                  <a:pt x="2012" y="304"/>
                </a:cubicBezTo>
                <a:cubicBezTo>
                  <a:pt x="2011" y="303"/>
                  <a:pt x="2011" y="303"/>
                  <a:pt x="2011" y="303"/>
                </a:cubicBezTo>
                <a:cubicBezTo>
                  <a:pt x="2012" y="302"/>
                  <a:pt x="2012" y="302"/>
                  <a:pt x="2012" y="302"/>
                </a:cubicBezTo>
                <a:cubicBezTo>
                  <a:pt x="2012" y="299"/>
                  <a:pt x="2012" y="299"/>
                  <a:pt x="2012" y="299"/>
                </a:cubicBezTo>
                <a:cubicBezTo>
                  <a:pt x="2009" y="296"/>
                  <a:pt x="2009" y="296"/>
                  <a:pt x="2009" y="296"/>
                </a:cubicBezTo>
                <a:cubicBezTo>
                  <a:pt x="2008" y="296"/>
                  <a:pt x="2008" y="296"/>
                  <a:pt x="2008" y="296"/>
                </a:cubicBezTo>
                <a:cubicBezTo>
                  <a:pt x="2008" y="295"/>
                  <a:pt x="2008" y="295"/>
                  <a:pt x="2008" y="295"/>
                </a:cubicBezTo>
                <a:cubicBezTo>
                  <a:pt x="2009" y="294"/>
                  <a:pt x="2009" y="294"/>
                  <a:pt x="2009" y="294"/>
                </a:cubicBezTo>
                <a:cubicBezTo>
                  <a:pt x="2011" y="295"/>
                  <a:pt x="2011" y="295"/>
                  <a:pt x="2011" y="295"/>
                </a:cubicBezTo>
                <a:cubicBezTo>
                  <a:pt x="2013" y="293"/>
                  <a:pt x="2013" y="293"/>
                  <a:pt x="2013" y="293"/>
                </a:cubicBezTo>
                <a:cubicBezTo>
                  <a:pt x="2012" y="292"/>
                  <a:pt x="2012" y="292"/>
                  <a:pt x="2012" y="292"/>
                </a:cubicBezTo>
                <a:cubicBezTo>
                  <a:pt x="2012" y="290"/>
                  <a:pt x="2012" y="290"/>
                  <a:pt x="2012" y="290"/>
                </a:cubicBezTo>
                <a:cubicBezTo>
                  <a:pt x="2014" y="290"/>
                  <a:pt x="2014" y="290"/>
                  <a:pt x="2014" y="290"/>
                </a:cubicBezTo>
                <a:cubicBezTo>
                  <a:pt x="2016" y="290"/>
                  <a:pt x="2016" y="290"/>
                  <a:pt x="2016" y="290"/>
                </a:cubicBezTo>
                <a:cubicBezTo>
                  <a:pt x="2015" y="288"/>
                  <a:pt x="2015" y="288"/>
                  <a:pt x="2015" y="288"/>
                </a:cubicBezTo>
                <a:cubicBezTo>
                  <a:pt x="2017" y="285"/>
                  <a:pt x="2017" y="285"/>
                  <a:pt x="2017" y="285"/>
                </a:cubicBezTo>
                <a:cubicBezTo>
                  <a:pt x="2016" y="282"/>
                  <a:pt x="2016" y="282"/>
                  <a:pt x="2016" y="282"/>
                </a:cubicBezTo>
                <a:cubicBezTo>
                  <a:pt x="2016" y="280"/>
                  <a:pt x="2016" y="280"/>
                  <a:pt x="2016" y="280"/>
                </a:cubicBezTo>
                <a:cubicBezTo>
                  <a:pt x="2015" y="278"/>
                  <a:pt x="2015" y="278"/>
                  <a:pt x="2015" y="278"/>
                </a:cubicBezTo>
                <a:cubicBezTo>
                  <a:pt x="2016" y="277"/>
                  <a:pt x="2016" y="277"/>
                  <a:pt x="2016" y="277"/>
                </a:cubicBezTo>
                <a:cubicBezTo>
                  <a:pt x="2016" y="276"/>
                  <a:pt x="2016" y="276"/>
                  <a:pt x="2016" y="276"/>
                </a:cubicBezTo>
                <a:cubicBezTo>
                  <a:pt x="2016" y="275"/>
                  <a:pt x="2016" y="275"/>
                  <a:pt x="2016" y="275"/>
                </a:cubicBezTo>
                <a:cubicBezTo>
                  <a:pt x="2016" y="273"/>
                  <a:pt x="2016" y="273"/>
                  <a:pt x="2016" y="273"/>
                </a:cubicBezTo>
                <a:cubicBezTo>
                  <a:pt x="2017" y="273"/>
                  <a:pt x="2017" y="273"/>
                  <a:pt x="2017" y="273"/>
                </a:cubicBezTo>
                <a:cubicBezTo>
                  <a:pt x="2016" y="272"/>
                  <a:pt x="2016" y="272"/>
                  <a:pt x="2016" y="272"/>
                </a:cubicBezTo>
                <a:cubicBezTo>
                  <a:pt x="2016" y="271"/>
                  <a:pt x="2016" y="271"/>
                  <a:pt x="2016" y="271"/>
                </a:cubicBezTo>
                <a:cubicBezTo>
                  <a:pt x="2016" y="270"/>
                  <a:pt x="2016" y="270"/>
                  <a:pt x="2016" y="270"/>
                </a:cubicBezTo>
                <a:cubicBezTo>
                  <a:pt x="2016" y="268"/>
                  <a:pt x="2016" y="268"/>
                  <a:pt x="2016" y="268"/>
                </a:cubicBezTo>
                <a:cubicBezTo>
                  <a:pt x="2016" y="267"/>
                  <a:pt x="2016" y="267"/>
                  <a:pt x="2016" y="267"/>
                </a:cubicBezTo>
                <a:cubicBezTo>
                  <a:pt x="2016" y="266"/>
                  <a:pt x="2016" y="266"/>
                  <a:pt x="2016" y="266"/>
                </a:cubicBezTo>
                <a:cubicBezTo>
                  <a:pt x="2017" y="266"/>
                  <a:pt x="2017" y="266"/>
                  <a:pt x="2017" y="266"/>
                </a:cubicBezTo>
                <a:cubicBezTo>
                  <a:pt x="2018" y="265"/>
                  <a:pt x="2018" y="265"/>
                  <a:pt x="2018" y="265"/>
                </a:cubicBezTo>
                <a:cubicBezTo>
                  <a:pt x="2018" y="263"/>
                  <a:pt x="2018" y="263"/>
                  <a:pt x="2018" y="263"/>
                </a:cubicBezTo>
                <a:cubicBezTo>
                  <a:pt x="2018" y="260"/>
                  <a:pt x="2018" y="260"/>
                  <a:pt x="2018" y="260"/>
                </a:cubicBezTo>
                <a:cubicBezTo>
                  <a:pt x="2017" y="260"/>
                  <a:pt x="2017" y="260"/>
                  <a:pt x="2017" y="260"/>
                </a:cubicBezTo>
                <a:cubicBezTo>
                  <a:pt x="2017" y="259"/>
                  <a:pt x="2017" y="259"/>
                  <a:pt x="2017" y="259"/>
                </a:cubicBezTo>
                <a:cubicBezTo>
                  <a:pt x="2018" y="257"/>
                  <a:pt x="2018" y="257"/>
                  <a:pt x="2018" y="257"/>
                </a:cubicBezTo>
                <a:cubicBezTo>
                  <a:pt x="2018" y="255"/>
                  <a:pt x="2018" y="255"/>
                  <a:pt x="2018" y="255"/>
                </a:cubicBezTo>
                <a:cubicBezTo>
                  <a:pt x="2017" y="255"/>
                  <a:pt x="2017" y="255"/>
                  <a:pt x="2017" y="255"/>
                </a:cubicBezTo>
                <a:cubicBezTo>
                  <a:pt x="2017" y="254"/>
                  <a:pt x="2017" y="254"/>
                  <a:pt x="2017" y="254"/>
                </a:cubicBezTo>
                <a:cubicBezTo>
                  <a:pt x="2018" y="253"/>
                  <a:pt x="2018" y="253"/>
                  <a:pt x="2018" y="253"/>
                </a:cubicBezTo>
                <a:cubicBezTo>
                  <a:pt x="2018" y="252"/>
                  <a:pt x="2018" y="252"/>
                  <a:pt x="2018" y="252"/>
                </a:cubicBezTo>
                <a:cubicBezTo>
                  <a:pt x="2019" y="251"/>
                  <a:pt x="2019" y="251"/>
                  <a:pt x="2019" y="251"/>
                </a:cubicBezTo>
                <a:cubicBezTo>
                  <a:pt x="2020" y="250"/>
                  <a:pt x="2020" y="250"/>
                  <a:pt x="2020" y="250"/>
                </a:cubicBezTo>
                <a:cubicBezTo>
                  <a:pt x="2021" y="249"/>
                  <a:pt x="2021" y="249"/>
                  <a:pt x="2021" y="249"/>
                </a:cubicBezTo>
                <a:cubicBezTo>
                  <a:pt x="2022" y="247"/>
                  <a:pt x="2022" y="247"/>
                  <a:pt x="2022" y="247"/>
                </a:cubicBezTo>
                <a:cubicBezTo>
                  <a:pt x="2024" y="246"/>
                  <a:pt x="2024" y="246"/>
                  <a:pt x="2024" y="246"/>
                </a:cubicBezTo>
                <a:cubicBezTo>
                  <a:pt x="2025" y="245"/>
                  <a:pt x="2025" y="245"/>
                  <a:pt x="2025" y="245"/>
                </a:cubicBezTo>
                <a:cubicBezTo>
                  <a:pt x="2024" y="245"/>
                  <a:pt x="2024" y="245"/>
                  <a:pt x="2024" y="245"/>
                </a:cubicBezTo>
                <a:cubicBezTo>
                  <a:pt x="2023" y="245"/>
                  <a:pt x="2023" y="245"/>
                  <a:pt x="2023" y="245"/>
                </a:cubicBezTo>
                <a:cubicBezTo>
                  <a:pt x="2022" y="245"/>
                  <a:pt x="2022" y="245"/>
                  <a:pt x="2022" y="245"/>
                </a:cubicBezTo>
                <a:cubicBezTo>
                  <a:pt x="2021" y="245"/>
                  <a:pt x="2021" y="245"/>
                  <a:pt x="2021" y="245"/>
                </a:cubicBezTo>
                <a:cubicBezTo>
                  <a:pt x="2021" y="242"/>
                  <a:pt x="2021" y="242"/>
                  <a:pt x="2021" y="242"/>
                </a:cubicBezTo>
                <a:cubicBezTo>
                  <a:pt x="2022" y="240"/>
                  <a:pt x="2022" y="240"/>
                  <a:pt x="2022" y="240"/>
                </a:cubicBezTo>
                <a:cubicBezTo>
                  <a:pt x="2022" y="239"/>
                  <a:pt x="2022" y="239"/>
                  <a:pt x="2022" y="239"/>
                </a:cubicBezTo>
                <a:cubicBezTo>
                  <a:pt x="2021" y="238"/>
                  <a:pt x="2021" y="238"/>
                  <a:pt x="2021" y="238"/>
                </a:cubicBezTo>
                <a:cubicBezTo>
                  <a:pt x="2020" y="239"/>
                  <a:pt x="2020" y="239"/>
                  <a:pt x="2020" y="239"/>
                </a:cubicBezTo>
                <a:cubicBezTo>
                  <a:pt x="2019" y="236"/>
                  <a:pt x="2019" y="236"/>
                  <a:pt x="2019" y="236"/>
                </a:cubicBezTo>
                <a:cubicBezTo>
                  <a:pt x="2020" y="235"/>
                  <a:pt x="2020" y="235"/>
                  <a:pt x="2020" y="235"/>
                </a:cubicBezTo>
                <a:cubicBezTo>
                  <a:pt x="2020" y="234"/>
                  <a:pt x="2020" y="234"/>
                  <a:pt x="2020" y="234"/>
                </a:cubicBezTo>
                <a:cubicBezTo>
                  <a:pt x="2020" y="233"/>
                  <a:pt x="2020" y="233"/>
                  <a:pt x="2020" y="233"/>
                </a:cubicBezTo>
                <a:cubicBezTo>
                  <a:pt x="2018" y="232"/>
                  <a:pt x="2018" y="232"/>
                  <a:pt x="2018" y="232"/>
                </a:cubicBezTo>
                <a:cubicBezTo>
                  <a:pt x="2018" y="231"/>
                  <a:pt x="2018" y="231"/>
                  <a:pt x="2018" y="231"/>
                </a:cubicBezTo>
                <a:cubicBezTo>
                  <a:pt x="2017" y="229"/>
                  <a:pt x="2017" y="229"/>
                  <a:pt x="2017" y="229"/>
                </a:cubicBezTo>
                <a:cubicBezTo>
                  <a:pt x="2016" y="228"/>
                  <a:pt x="2016" y="228"/>
                  <a:pt x="2016" y="228"/>
                </a:cubicBezTo>
                <a:cubicBezTo>
                  <a:pt x="2016" y="227"/>
                  <a:pt x="2016" y="227"/>
                  <a:pt x="2016" y="227"/>
                </a:cubicBezTo>
                <a:cubicBezTo>
                  <a:pt x="2015" y="225"/>
                  <a:pt x="2015" y="225"/>
                  <a:pt x="2015" y="225"/>
                </a:cubicBezTo>
                <a:cubicBezTo>
                  <a:pt x="2015" y="224"/>
                  <a:pt x="2015" y="224"/>
                  <a:pt x="2015" y="224"/>
                </a:cubicBezTo>
                <a:cubicBezTo>
                  <a:pt x="2017" y="222"/>
                  <a:pt x="2017" y="222"/>
                  <a:pt x="2017" y="222"/>
                </a:cubicBezTo>
                <a:cubicBezTo>
                  <a:pt x="2018" y="223"/>
                  <a:pt x="2018" y="223"/>
                  <a:pt x="2018" y="223"/>
                </a:cubicBezTo>
                <a:cubicBezTo>
                  <a:pt x="2020" y="222"/>
                  <a:pt x="2020" y="222"/>
                  <a:pt x="2020" y="222"/>
                </a:cubicBezTo>
                <a:cubicBezTo>
                  <a:pt x="2019" y="222"/>
                  <a:pt x="2019" y="222"/>
                  <a:pt x="2019" y="222"/>
                </a:cubicBezTo>
                <a:cubicBezTo>
                  <a:pt x="2021" y="221"/>
                  <a:pt x="2021" y="221"/>
                  <a:pt x="2021" y="221"/>
                </a:cubicBezTo>
                <a:cubicBezTo>
                  <a:pt x="2020" y="221"/>
                  <a:pt x="2020" y="221"/>
                  <a:pt x="2020" y="221"/>
                </a:cubicBezTo>
                <a:cubicBezTo>
                  <a:pt x="2019" y="221"/>
                  <a:pt x="2019" y="221"/>
                  <a:pt x="2019" y="221"/>
                </a:cubicBezTo>
                <a:cubicBezTo>
                  <a:pt x="2018" y="220"/>
                  <a:pt x="2018" y="220"/>
                  <a:pt x="2018" y="220"/>
                </a:cubicBezTo>
                <a:cubicBezTo>
                  <a:pt x="2016" y="220"/>
                  <a:pt x="2016" y="220"/>
                  <a:pt x="2016" y="220"/>
                </a:cubicBezTo>
                <a:cubicBezTo>
                  <a:pt x="2014" y="219"/>
                  <a:pt x="2014" y="219"/>
                  <a:pt x="2014" y="219"/>
                </a:cubicBezTo>
                <a:cubicBezTo>
                  <a:pt x="2012" y="219"/>
                  <a:pt x="2012" y="219"/>
                  <a:pt x="2012" y="219"/>
                </a:cubicBezTo>
                <a:cubicBezTo>
                  <a:pt x="2011" y="221"/>
                  <a:pt x="2011" y="221"/>
                  <a:pt x="2011" y="221"/>
                </a:cubicBezTo>
                <a:cubicBezTo>
                  <a:pt x="2010" y="221"/>
                  <a:pt x="2010" y="221"/>
                  <a:pt x="2010" y="221"/>
                </a:cubicBezTo>
                <a:cubicBezTo>
                  <a:pt x="2008" y="222"/>
                  <a:pt x="2008" y="222"/>
                  <a:pt x="2008" y="222"/>
                </a:cubicBezTo>
                <a:cubicBezTo>
                  <a:pt x="2009" y="223"/>
                  <a:pt x="2009" y="223"/>
                  <a:pt x="2009" y="223"/>
                </a:cubicBezTo>
                <a:cubicBezTo>
                  <a:pt x="2008" y="224"/>
                  <a:pt x="2008" y="224"/>
                  <a:pt x="2008" y="224"/>
                </a:cubicBezTo>
                <a:cubicBezTo>
                  <a:pt x="2010" y="225"/>
                  <a:pt x="2010" y="225"/>
                  <a:pt x="2010" y="225"/>
                </a:cubicBezTo>
                <a:cubicBezTo>
                  <a:pt x="2010" y="226"/>
                  <a:pt x="2010" y="226"/>
                  <a:pt x="2010" y="226"/>
                </a:cubicBezTo>
                <a:cubicBezTo>
                  <a:pt x="2010" y="227"/>
                  <a:pt x="2010" y="227"/>
                  <a:pt x="2010" y="227"/>
                </a:cubicBezTo>
                <a:cubicBezTo>
                  <a:pt x="2010" y="229"/>
                  <a:pt x="2010" y="229"/>
                  <a:pt x="2010" y="229"/>
                </a:cubicBezTo>
                <a:cubicBezTo>
                  <a:pt x="2011" y="230"/>
                  <a:pt x="2011" y="230"/>
                  <a:pt x="2011" y="230"/>
                </a:cubicBezTo>
                <a:cubicBezTo>
                  <a:pt x="2012" y="231"/>
                  <a:pt x="2012" y="231"/>
                  <a:pt x="2012" y="231"/>
                </a:cubicBezTo>
                <a:cubicBezTo>
                  <a:pt x="2013" y="233"/>
                  <a:pt x="2013" y="233"/>
                  <a:pt x="2013" y="233"/>
                </a:cubicBezTo>
                <a:cubicBezTo>
                  <a:pt x="2015" y="234"/>
                  <a:pt x="2015" y="234"/>
                  <a:pt x="2015" y="234"/>
                </a:cubicBezTo>
                <a:cubicBezTo>
                  <a:pt x="2014" y="236"/>
                  <a:pt x="2014" y="236"/>
                  <a:pt x="2014" y="236"/>
                </a:cubicBezTo>
                <a:cubicBezTo>
                  <a:pt x="2013" y="235"/>
                  <a:pt x="2013" y="235"/>
                  <a:pt x="2013" y="235"/>
                </a:cubicBezTo>
                <a:cubicBezTo>
                  <a:pt x="2012" y="236"/>
                  <a:pt x="2012" y="236"/>
                  <a:pt x="2012" y="236"/>
                </a:cubicBezTo>
                <a:cubicBezTo>
                  <a:pt x="2011" y="237"/>
                  <a:pt x="2011" y="237"/>
                  <a:pt x="2011" y="237"/>
                </a:cubicBezTo>
                <a:cubicBezTo>
                  <a:pt x="2010" y="238"/>
                  <a:pt x="2010" y="238"/>
                  <a:pt x="2010" y="238"/>
                </a:cubicBezTo>
                <a:cubicBezTo>
                  <a:pt x="2011" y="239"/>
                  <a:pt x="2011" y="239"/>
                  <a:pt x="2011" y="239"/>
                </a:cubicBezTo>
                <a:cubicBezTo>
                  <a:pt x="2010" y="241"/>
                  <a:pt x="2010" y="241"/>
                  <a:pt x="2010" y="241"/>
                </a:cubicBezTo>
                <a:cubicBezTo>
                  <a:pt x="2010" y="242"/>
                  <a:pt x="2010" y="242"/>
                  <a:pt x="2010" y="242"/>
                </a:cubicBezTo>
                <a:cubicBezTo>
                  <a:pt x="2010" y="243"/>
                  <a:pt x="2010" y="243"/>
                  <a:pt x="2010" y="243"/>
                </a:cubicBezTo>
                <a:cubicBezTo>
                  <a:pt x="2009" y="244"/>
                  <a:pt x="2009" y="244"/>
                  <a:pt x="2009" y="244"/>
                </a:cubicBezTo>
                <a:cubicBezTo>
                  <a:pt x="2010" y="245"/>
                  <a:pt x="2010" y="245"/>
                  <a:pt x="2010" y="245"/>
                </a:cubicBezTo>
                <a:cubicBezTo>
                  <a:pt x="2009" y="246"/>
                  <a:pt x="2009" y="246"/>
                  <a:pt x="2009" y="246"/>
                </a:cubicBezTo>
                <a:cubicBezTo>
                  <a:pt x="2009" y="249"/>
                  <a:pt x="2009" y="249"/>
                  <a:pt x="2009" y="249"/>
                </a:cubicBezTo>
                <a:cubicBezTo>
                  <a:pt x="2009" y="250"/>
                  <a:pt x="2009" y="250"/>
                  <a:pt x="2009" y="250"/>
                </a:cubicBezTo>
                <a:cubicBezTo>
                  <a:pt x="2009" y="251"/>
                  <a:pt x="2009" y="251"/>
                  <a:pt x="2009" y="251"/>
                </a:cubicBezTo>
                <a:cubicBezTo>
                  <a:pt x="2008" y="251"/>
                  <a:pt x="2008" y="251"/>
                  <a:pt x="2008" y="251"/>
                </a:cubicBezTo>
                <a:cubicBezTo>
                  <a:pt x="2007" y="253"/>
                  <a:pt x="2007" y="253"/>
                  <a:pt x="2007" y="253"/>
                </a:cubicBezTo>
                <a:cubicBezTo>
                  <a:pt x="2007" y="252"/>
                  <a:pt x="2007" y="252"/>
                  <a:pt x="2007" y="252"/>
                </a:cubicBezTo>
                <a:cubicBezTo>
                  <a:pt x="2006" y="251"/>
                  <a:pt x="2006" y="251"/>
                  <a:pt x="2006" y="251"/>
                </a:cubicBezTo>
                <a:cubicBezTo>
                  <a:pt x="2007" y="249"/>
                  <a:pt x="2007" y="249"/>
                  <a:pt x="2007" y="249"/>
                </a:cubicBezTo>
                <a:cubicBezTo>
                  <a:pt x="2006" y="248"/>
                  <a:pt x="2006" y="248"/>
                  <a:pt x="2006" y="248"/>
                </a:cubicBezTo>
                <a:cubicBezTo>
                  <a:pt x="2005" y="248"/>
                  <a:pt x="2005" y="248"/>
                  <a:pt x="2005" y="248"/>
                </a:cubicBezTo>
                <a:cubicBezTo>
                  <a:pt x="2004" y="249"/>
                  <a:pt x="2004" y="249"/>
                  <a:pt x="2004" y="249"/>
                </a:cubicBezTo>
                <a:cubicBezTo>
                  <a:pt x="2004" y="250"/>
                  <a:pt x="2004" y="250"/>
                  <a:pt x="2004" y="250"/>
                </a:cubicBezTo>
                <a:cubicBezTo>
                  <a:pt x="2003" y="250"/>
                  <a:pt x="2003" y="250"/>
                  <a:pt x="2003" y="250"/>
                </a:cubicBezTo>
                <a:cubicBezTo>
                  <a:pt x="2003" y="248"/>
                  <a:pt x="2003" y="248"/>
                  <a:pt x="2003" y="248"/>
                </a:cubicBezTo>
                <a:cubicBezTo>
                  <a:pt x="2002" y="248"/>
                  <a:pt x="2002" y="248"/>
                  <a:pt x="2002" y="248"/>
                </a:cubicBezTo>
                <a:cubicBezTo>
                  <a:pt x="2002" y="247"/>
                  <a:pt x="2002" y="247"/>
                  <a:pt x="2002" y="247"/>
                </a:cubicBezTo>
                <a:cubicBezTo>
                  <a:pt x="2000" y="248"/>
                  <a:pt x="2000" y="248"/>
                  <a:pt x="2000" y="248"/>
                </a:cubicBezTo>
                <a:cubicBezTo>
                  <a:pt x="2000" y="247"/>
                  <a:pt x="2000" y="247"/>
                  <a:pt x="2000" y="247"/>
                </a:cubicBezTo>
                <a:cubicBezTo>
                  <a:pt x="2001" y="246"/>
                  <a:pt x="2001" y="246"/>
                  <a:pt x="2001" y="246"/>
                </a:cubicBezTo>
                <a:cubicBezTo>
                  <a:pt x="2001" y="245"/>
                  <a:pt x="2001" y="245"/>
                  <a:pt x="2001" y="245"/>
                </a:cubicBezTo>
                <a:cubicBezTo>
                  <a:pt x="2001" y="243"/>
                  <a:pt x="2001" y="243"/>
                  <a:pt x="2001" y="243"/>
                </a:cubicBezTo>
                <a:cubicBezTo>
                  <a:pt x="2000" y="243"/>
                  <a:pt x="2000" y="243"/>
                  <a:pt x="2000" y="243"/>
                </a:cubicBezTo>
                <a:cubicBezTo>
                  <a:pt x="2001" y="242"/>
                  <a:pt x="2001" y="242"/>
                  <a:pt x="2001" y="242"/>
                </a:cubicBezTo>
                <a:cubicBezTo>
                  <a:pt x="2000" y="241"/>
                  <a:pt x="2000" y="241"/>
                  <a:pt x="2000" y="241"/>
                </a:cubicBezTo>
                <a:cubicBezTo>
                  <a:pt x="2000" y="240"/>
                  <a:pt x="2000" y="240"/>
                  <a:pt x="2000" y="240"/>
                </a:cubicBezTo>
                <a:cubicBezTo>
                  <a:pt x="2000" y="238"/>
                  <a:pt x="2000" y="238"/>
                  <a:pt x="2000" y="238"/>
                </a:cubicBezTo>
                <a:cubicBezTo>
                  <a:pt x="1999" y="237"/>
                  <a:pt x="1999" y="237"/>
                  <a:pt x="1999" y="237"/>
                </a:cubicBezTo>
                <a:cubicBezTo>
                  <a:pt x="1998" y="236"/>
                  <a:pt x="1998" y="236"/>
                  <a:pt x="1998" y="236"/>
                </a:cubicBezTo>
                <a:cubicBezTo>
                  <a:pt x="1998" y="238"/>
                  <a:pt x="1998" y="238"/>
                  <a:pt x="1998" y="238"/>
                </a:cubicBezTo>
                <a:cubicBezTo>
                  <a:pt x="1997" y="238"/>
                  <a:pt x="1997" y="238"/>
                  <a:pt x="1997" y="238"/>
                </a:cubicBezTo>
                <a:cubicBezTo>
                  <a:pt x="1997" y="240"/>
                  <a:pt x="1997" y="240"/>
                  <a:pt x="1997" y="240"/>
                </a:cubicBezTo>
                <a:cubicBezTo>
                  <a:pt x="1996" y="241"/>
                  <a:pt x="1996" y="241"/>
                  <a:pt x="1996" y="241"/>
                </a:cubicBezTo>
                <a:cubicBezTo>
                  <a:pt x="1995" y="241"/>
                  <a:pt x="1995" y="241"/>
                  <a:pt x="1995" y="241"/>
                </a:cubicBezTo>
                <a:cubicBezTo>
                  <a:pt x="1995" y="239"/>
                  <a:pt x="1995" y="239"/>
                  <a:pt x="1995" y="239"/>
                </a:cubicBezTo>
                <a:cubicBezTo>
                  <a:pt x="1994" y="239"/>
                  <a:pt x="1994" y="239"/>
                  <a:pt x="1994" y="239"/>
                </a:cubicBezTo>
                <a:cubicBezTo>
                  <a:pt x="1994" y="240"/>
                  <a:pt x="1994" y="240"/>
                  <a:pt x="1994" y="240"/>
                </a:cubicBezTo>
                <a:cubicBezTo>
                  <a:pt x="1993" y="238"/>
                  <a:pt x="1993" y="238"/>
                  <a:pt x="1993" y="238"/>
                </a:cubicBezTo>
                <a:cubicBezTo>
                  <a:pt x="1992" y="238"/>
                  <a:pt x="1992" y="238"/>
                  <a:pt x="1992" y="238"/>
                </a:cubicBezTo>
                <a:cubicBezTo>
                  <a:pt x="1992" y="239"/>
                  <a:pt x="1992" y="239"/>
                  <a:pt x="1992" y="239"/>
                </a:cubicBezTo>
                <a:cubicBezTo>
                  <a:pt x="1991" y="239"/>
                  <a:pt x="1991" y="239"/>
                  <a:pt x="1991" y="239"/>
                </a:cubicBezTo>
                <a:cubicBezTo>
                  <a:pt x="1991" y="240"/>
                  <a:pt x="1991" y="240"/>
                  <a:pt x="1991" y="240"/>
                </a:cubicBezTo>
                <a:cubicBezTo>
                  <a:pt x="1990" y="240"/>
                  <a:pt x="1990" y="240"/>
                  <a:pt x="1990" y="240"/>
                </a:cubicBezTo>
                <a:cubicBezTo>
                  <a:pt x="1990" y="241"/>
                  <a:pt x="1990" y="241"/>
                  <a:pt x="1990" y="241"/>
                </a:cubicBezTo>
                <a:cubicBezTo>
                  <a:pt x="1987" y="241"/>
                  <a:pt x="1987" y="241"/>
                  <a:pt x="1987" y="241"/>
                </a:cubicBezTo>
                <a:cubicBezTo>
                  <a:pt x="1987" y="242"/>
                  <a:pt x="1987" y="242"/>
                  <a:pt x="1987" y="242"/>
                </a:cubicBezTo>
                <a:cubicBezTo>
                  <a:pt x="1986" y="242"/>
                  <a:pt x="1986" y="242"/>
                  <a:pt x="1986" y="242"/>
                </a:cubicBezTo>
                <a:cubicBezTo>
                  <a:pt x="1985" y="242"/>
                  <a:pt x="1985" y="242"/>
                  <a:pt x="1985" y="242"/>
                </a:cubicBezTo>
                <a:cubicBezTo>
                  <a:pt x="1984" y="242"/>
                  <a:pt x="1984" y="242"/>
                  <a:pt x="1984" y="242"/>
                </a:cubicBezTo>
                <a:cubicBezTo>
                  <a:pt x="1982" y="244"/>
                  <a:pt x="1982" y="244"/>
                  <a:pt x="1982" y="244"/>
                </a:cubicBezTo>
                <a:cubicBezTo>
                  <a:pt x="1981" y="245"/>
                  <a:pt x="1981" y="245"/>
                  <a:pt x="1981" y="245"/>
                </a:cubicBezTo>
                <a:cubicBezTo>
                  <a:pt x="1982" y="246"/>
                  <a:pt x="1982" y="246"/>
                  <a:pt x="1982" y="246"/>
                </a:cubicBezTo>
                <a:cubicBezTo>
                  <a:pt x="1980" y="247"/>
                  <a:pt x="1980" y="247"/>
                  <a:pt x="1980" y="247"/>
                </a:cubicBezTo>
                <a:cubicBezTo>
                  <a:pt x="1980" y="248"/>
                  <a:pt x="1980" y="248"/>
                  <a:pt x="1980" y="248"/>
                </a:cubicBezTo>
                <a:cubicBezTo>
                  <a:pt x="1981" y="248"/>
                  <a:pt x="1981" y="248"/>
                  <a:pt x="1981" y="248"/>
                </a:cubicBezTo>
                <a:cubicBezTo>
                  <a:pt x="1981" y="250"/>
                  <a:pt x="1981" y="250"/>
                  <a:pt x="1981" y="250"/>
                </a:cubicBezTo>
                <a:cubicBezTo>
                  <a:pt x="1983" y="252"/>
                  <a:pt x="1983" y="252"/>
                  <a:pt x="1983" y="252"/>
                </a:cubicBezTo>
                <a:cubicBezTo>
                  <a:pt x="1982" y="253"/>
                  <a:pt x="1982" y="253"/>
                  <a:pt x="1982" y="253"/>
                </a:cubicBezTo>
                <a:cubicBezTo>
                  <a:pt x="1981" y="257"/>
                  <a:pt x="1981" y="257"/>
                  <a:pt x="1981" y="257"/>
                </a:cubicBezTo>
                <a:cubicBezTo>
                  <a:pt x="1983" y="259"/>
                  <a:pt x="1983" y="259"/>
                  <a:pt x="1983" y="259"/>
                </a:cubicBezTo>
                <a:cubicBezTo>
                  <a:pt x="1981" y="259"/>
                  <a:pt x="1981" y="259"/>
                  <a:pt x="1981" y="259"/>
                </a:cubicBezTo>
                <a:cubicBezTo>
                  <a:pt x="1982" y="260"/>
                  <a:pt x="1982" y="260"/>
                  <a:pt x="1982" y="260"/>
                </a:cubicBezTo>
                <a:cubicBezTo>
                  <a:pt x="1982" y="261"/>
                  <a:pt x="1982" y="261"/>
                  <a:pt x="1982" y="261"/>
                </a:cubicBezTo>
                <a:cubicBezTo>
                  <a:pt x="1981" y="262"/>
                  <a:pt x="1981" y="262"/>
                  <a:pt x="1981" y="262"/>
                </a:cubicBezTo>
                <a:cubicBezTo>
                  <a:pt x="1980" y="264"/>
                  <a:pt x="1980" y="264"/>
                  <a:pt x="1980" y="264"/>
                </a:cubicBezTo>
                <a:cubicBezTo>
                  <a:pt x="1979" y="265"/>
                  <a:pt x="1979" y="265"/>
                  <a:pt x="1979" y="265"/>
                </a:cubicBezTo>
                <a:cubicBezTo>
                  <a:pt x="1979" y="267"/>
                  <a:pt x="1979" y="267"/>
                  <a:pt x="1979" y="267"/>
                </a:cubicBezTo>
                <a:cubicBezTo>
                  <a:pt x="1979" y="269"/>
                  <a:pt x="1979" y="269"/>
                  <a:pt x="1979" y="269"/>
                </a:cubicBezTo>
                <a:cubicBezTo>
                  <a:pt x="1980" y="271"/>
                  <a:pt x="1980" y="271"/>
                  <a:pt x="1980" y="271"/>
                </a:cubicBezTo>
                <a:cubicBezTo>
                  <a:pt x="1979" y="271"/>
                  <a:pt x="1979" y="271"/>
                  <a:pt x="1979" y="271"/>
                </a:cubicBezTo>
                <a:cubicBezTo>
                  <a:pt x="1981" y="274"/>
                  <a:pt x="1981" y="274"/>
                  <a:pt x="1981" y="274"/>
                </a:cubicBezTo>
                <a:cubicBezTo>
                  <a:pt x="1980" y="274"/>
                  <a:pt x="1980" y="274"/>
                  <a:pt x="1980" y="274"/>
                </a:cubicBezTo>
                <a:cubicBezTo>
                  <a:pt x="1980" y="275"/>
                  <a:pt x="1980" y="275"/>
                  <a:pt x="1980" y="275"/>
                </a:cubicBezTo>
                <a:cubicBezTo>
                  <a:pt x="1981" y="276"/>
                  <a:pt x="1981" y="276"/>
                  <a:pt x="1981" y="276"/>
                </a:cubicBezTo>
                <a:cubicBezTo>
                  <a:pt x="1981" y="275"/>
                  <a:pt x="1981" y="275"/>
                  <a:pt x="1981" y="275"/>
                </a:cubicBezTo>
                <a:cubicBezTo>
                  <a:pt x="1982" y="275"/>
                  <a:pt x="1982" y="275"/>
                  <a:pt x="1982" y="275"/>
                </a:cubicBezTo>
                <a:cubicBezTo>
                  <a:pt x="1983" y="274"/>
                  <a:pt x="1983" y="274"/>
                  <a:pt x="1983" y="274"/>
                </a:cubicBezTo>
                <a:cubicBezTo>
                  <a:pt x="1984" y="275"/>
                  <a:pt x="1984" y="275"/>
                  <a:pt x="1984" y="275"/>
                </a:cubicBezTo>
                <a:cubicBezTo>
                  <a:pt x="1984" y="274"/>
                  <a:pt x="1984" y="274"/>
                  <a:pt x="1984" y="274"/>
                </a:cubicBezTo>
                <a:cubicBezTo>
                  <a:pt x="1985" y="274"/>
                  <a:pt x="1985" y="274"/>
                  <a:pt x="1985" y="274"/>
                </a:cubicBezTo>
                <a:cubicBezTo>
                  <a:pt x="1985" y="275"/>
                  <a:pt x="1985" y="275"/>
                  <a:pt x="1985" y="275"/>
                </a:cubicBezTo>
                <a:cubicBezTo>
                  <a:pt x="1986" y="275"/>
                  <a:pt x="1986" y="275"/>
                  <a:pt x="1986" y="275"/>
                </a:cubicBezTo>
                <a:cubicBezTo>
                  <a:pt x="1987" y="276"/>
                  <a:pt x="1987" y="276"/>
                  <a:pt x="1987" y="276"/>
                </a:cubicBezTo>
                <a:cubicBezTo>
                  <a:pt x="1986" y="276"/>
                  <a:pt x="1986" y="276"/>
                  <a:pt x="1986" y="276"/>
                </a:cubicBezTo>
                <a:cubicBezTo>
                  <a:pt x="1987" y="277"/>
                  <a:pt x="1987" y="277"/>
                  <a:pt x="1987" y="277"/>
                </a:cubicBezTo>
                <a:cubicBezTo>
                  <a:pt x="1987" y="278"/>
                  <a:pt x="1987" y="278"/>
                  <a:pt x="1987" y="278"/>
                </a:cubicBezTo>
                <a:cubicBezTo>
                  <a:pt x="1986" y="278"/>
                  <a:pt x="1986" y="278"/>
                  <a:pt x="1986" y="278"/>
                </a:cubicBezTo>
                <a:cubicBezTo>
                  <a:pt x="1985" y="278"/>
                  <a:pt x="1985" y="278"/>
                  <a:pt x="1985" y="278"/>
                </a:cubicBezTo>
                <a:cubicBezTo>
                  <a:pt x="1984" y="279"/>
                  <a:pt x="1984" y="279"/>
                  <a:pt x="1984" y="279"/>
                </a:cubicBezTo>
                <a:cubicBezTo>
                  <a:pt x="1984" y="280"/>
                  <a:pt x="1984" y="280"/>
                  <a:pt x="1984" y="280"/>
                </a:cubicBezTo>
                <a:cubicBezTo>
                  <a:pt x="1983" y="281"/>
                  <a:pt x="1983" y="281"/>
                  <a:pt x="1983" y="281"/>
                </a:cubicBezTo>
                <a:cubicBezTo>
                  <a:pt x="1982" y="281"/>
                  <a:pt x="1982" y="281"/>
                  <a:pt x="1982" y="281"/>
                </a:cubicBezTo>
                <a:cubicBezTo>
                  <a:pt x="1982" y="280"/>
                  <a:pt x="1982" y="280"/>
                  <a:pt x="1982" y="280"/>
                </a:cubicBezTo>
                <a:cubicBezTo>
                  <a:pt x="1981" y="279"/>
                  <a:pt x="1981" y="279"/>
                  <a:pt x="1981" y="279"/>
                </a:cubicBezTo>
                <a:cubicBezTo>
                  <a:pt x="1980" y="280"/>
                  <a:pt x="1980" y="280"/>
                  <a:pt x="1980" y="280"/>
                </a:cubicBezTo>
                <a:cubicBezTo>
                  <a:pt x="1979" y="279"/>
                  <a:pt x="1979" y="279"/>
                  <a:pt x="1979" y="279"/>
                </a:cubicBezTo>
                <a:cubicBezTo>
                  <a:pt x="1979" y="280"/>
                  <a:pt x="1979" y="280"/>
                  <a:pt x="1979" y="280"/>
                </a:cubicBezTo>
                <a:cubicBezTo>
                  <a:pt x="1979" y="281"/>
                  <a:pt x="1979" y="281"/>
                  <a:pt x="1979" y="281"/>
                </a:cubicBezTo>
                <a:cubicBezTo>
                  <a:pt x="1979" y="282"/>
                  <a:pt x="1979" y="282"/>
                  <a:pt x="1979" y="282"/>
                </a:cubicBezTo>
                <a:cubicBezTo>
                  <a:pt x="1978" y="282"/>
                  <a:pt x="1978" y="282"/>
                  <a:pt x="1978" y="282"/>
                </a:cubicBezTo>
                <a:cubicBezTo>
                  <a:pt x="1977" y="283"/>
                  <a:pt x="1977" y="283"/>
                  <a:pt x="1977" y="283"/>
                </a:cubicBezTo>
                <a:cubicBezTo>
                  <a:pt x="1977" y="284"/>
                  <a:pt x="1977" y="284"/>
                  <a:pt x="1977" y="284"/>
                </a:cubicBezTo>
                <a:cubicBezTo>
                  <a:pt x="1976" y="284"/>
                  <a:pt x="1976" y="284"/>
                  <a:pt x="1976" y="284"/>
                </a:cubicBezTo>
                <a:cubicBezTo>
                  <a:pt x="1974" y="283"/>
                  <a:pt x="1974" y="283"/>
                  <a:pt x="1974" y="283"/>
                </a:cubicBezTo>
                <a:cubicBezTo>
                  <a:pt x="1975" y="284"/>
                  <a:pt x="1975" y="284"/>
                  <a:pt x="1975" y="284"/>
                </a:cubicBezTo>
                <a:cubicBezTo>
                  <a:pt x="1973" y="285"/>
                  <a:pt x="1973" y="285"/>
                  <a:pt x="1973" y="285"/>
                </a:cubicBezTo>
                <a:cubicBezTo>
                  <a:pt x="1974" y="285"/>
                  <a:pt x="1974" y="285"/>
                  <a:pt x="1974" y="285"/>
                </a:cubicBezTo>
                <a:cubicBezTo>
                  <a:pt x="1973" y="286"/>
                  <a:pt x="1973" y="286"/>
                  <a:pt x="1973" y="286"/>
                </a:cubicBezTo>
                <a:cubicBezTo>
                  <a:pt x="1971" y="287"/>
                  <a:pt x="1971" y="287"/>
                  <a:pt x="1971" y="287"/>
                </a:cubicBezTo>
                <a:cubicBezTo>
                  <a:pt x="1970" y="287"/>
                  <a:pt x="1970" y="287"/>
                  <a:pt x="1970" y="287"/>
                </a:cubicBezTo>
                <a:cubicBezTo>
                  <a:pt x="1969" y="285"/>
                  <a:pt x="1969" y="285"/>
                  <a:pt x="1969" y="285"/>
                </a:cubicBezTo>
                <a:cubicBezTo>
                  <a:pt x="1968" y="285"/>
                  <a:pt x="1968" y="285"/>
                  <a:pt x="1968" y="285"/>
                </a:cubicBezTo>
                <a:cubicBezTo>
                  <a:pt x="1967" y="285"/>
                  <a:pt x="1967" y="285"/>
                  <a:pt x="1967" y="285"/>
                </a:cubicBezTo>
                <a:cubicBezTo>
                  <a:pt x="1968" y="284"/>
                  <a:pt x="1968" y="284"/>
                  <a:pt x="1968" y="284"/>
                </a:cubicBezTo>
                <a:cubicBezTo>
                  <a:pt x="1969" y="284"/>
                  <a:pt x="1969" y="284"/>
                  <a:pt x="1969" y="284"/>
                </a:cubicBezTo>
                <a:cubicBezTo>
                  <a:pt x="1968" y="283"/>
                  <a:pt x="1968" y="283"/>
                  <a:pt x="1968" y="283"/>
                </a:cubicBezTo>
                <a:cubicBezTo>
                  <a:pt x="1969" y="282"/>
                  <a:pt x="1969" y="282"/>
                  <a:pt x="1969" y="282"/>
                </a:cubicBezTo>
                <a:cubicBezTo>
                  <a:pt x="1971" y="282"/>
                  <a:pt x="1971" y="282"/>
                  <a:pt x="1971" y="282"/>
                </a:cubicBezTo>
                <a:cubicBezTo>
                  <a:pt x="1973" y="281"/>
                  <a:pt x="1973" y="281"/>
                  <a:pt x="1973" y="281"/>
                </a:cubicBezTo>
                <a:cubicBezTo>
                  <a:pt x="1973" y="280"/>
                  <a:pt x="1973" y="280"/>
                  <a:pt x="1973" y="280"/>
                </a:cubicBezTo>
                <a:cubicBezTo>
                  <a:pt x="1972" y="280"/>
                  <a:pt x="1972" y="280"/>
                  <a:pt x="1972" y="280"/>
                </a:cubicBezTo>
                <a:cubicBezTo>
                  <a:pt x="1971" y="281"/>
                  <a:pt x="1971" y="281"/>
                  <a:pt x="1971" y="281"/>
                </a:cubicBezTo>
                <a:cubicBezTo>
                  <a:pt x="1969" y="280"/>
                  <a:pt x="1969" y="280"/>
                  <a:pt x="1969" y="280"/>
                </a:cubicBezTo>
                <a:cubicBezTo>
                  <a:pt x="1968" y="279"/>
                  <a:pt x="1968" y="279"/>
                  <a:pt x="1968" y="279"/>
                </a:cubicBezTo>
                <a:cubicBezTo>
                  <a:pt x="1967" y="279"/>
                  <a:pt x="1967" y="279"/>
                  <a:pt x="1967" y="279"/>
                </a:cubicBezTo>
                <a:cubicBezTo>
                  <a:pt x="1965" y="278"/>
                  <a:pt x="1965" y="278"/>
                  <a:pt x="1965" y="278"/>
                </a:cubicBezTo>
                <a:cubicBezTo>
                  <a:pt x="1963" y="278"/>
                  <a:pt x="1963" y="278"/>
                  <a:pt x="1963" y="278"/>
                </a:cubicBezTo>
                <a:cubicBezTo>
                  <a:pt x="1964" y="279"/>
                  <a:pt x="1964" y="279"/>
                  <a:pt x="1964" y="279"/>
                </a:cubicBezTo>
                <a:cubicBezTo>
                  <a:pt x="1963" y="280"/>
                  <a:pt x="1963" y="280"/>
                  <a:pt x="1963" y="280"/>
                </a:cubicBezTo>
                <a:cubicBezTo>
                  <a:pt x="1962" y="279"/>
                  <a:pt x="1962" y="279"/>
                  <a:pt x="1962" y="279"/>
                </a:cubicBezTo>
                <a:cubicBezTo>
                  <a:pt x="1962" y="278"/>
                  <a:pt x="1962" y="278"/>
                  <a:pt x="1962" y="278"/>
                </a:cubicBezTo>
                <a:cubicBezTo>
                  <a:pt x="1960" y="279"/>
                  <a:pt x="1960" y="279"/>
                  <a:pt x="1960" y="279"/>
                </a:cubicBezTo>
                <a:cubicBezTo>
                  <a:pt x="1958" y="278"/>
                  <a:pt x="1958" y="278"/>
                  <a:pt x="1958" y="278"/>
                </a:cubicBezTo>
                <a:cubicBezTo>
                  <a:pt x="1957" y="279"/>
                  <a:pt x="1957" y="279"/>
                  <a:pt x="1957" y="279"/>
                </a:cubicBezTo>
                <a:cubicBezTo>
                  <a:pt x="1956" y="278"/>
                  <a:pt x="1956" y="278"/>
                  <a:pt x="1956" y="278"/>
                </a:cubicBezTo>
                <a:cubicBezTo>
                  <a:pt x="1954" y="278"/>
                  <a:pt x="1954" y="278"/>
                  <a:pt x="1954" y="278"/>
                </a:cubicBezTo>
                <a:cubicBezTo>
                  <a:pt x="1953" y="280"/>
                  <a:pt x="1953" y="280"/>
                  <a:pt x="1953" y="280"/>
                </a:cubicBezTo>
                <a:cubicBezTo>
                  <a:pt x="1952" y="280"/>
                  <a:pt x="1952" y="280"/>
                  <a:pt x="1952" y="280"/>
                </a:cubicBezTo>
                <a:cubicBezTo>
                  <a:pt x="1952" y="281"/>
                  <a:pt x="1952" y="281"/>
                  <a:pt x="1952" y="281"/>
                </a:cubicBezTo>
                <a:cubicBezTo>
                  <a:pt x="1954" y="282"/>
                  <a:pt x="1954" y="282"/>
                  <a:pt x="1954" y="282"/>
                </a:cubicBezTo>
                <a:cubicBezTo>
                  <a:pt x="1952" y="282"/>
                  <a:pt x="1952" y="282"/>
                  <a:pt x="1952" y="282"/>
                </a:cubicBezTo>
                <a:cubicBezTo>
                  <a:pt x="1951" y="281"/>
                  <a:pt x="1951" y="281"/>
                  <a:pt x="1951" y="281"/>
                </a:cubicBezTo>
                <a:cubicBezTo>
                  <a:pt x="1950" y="283"/>
                  <a:pt x="1950" y="283"/>
                  <a:pt x="1950" y="283"/>
                </a:cubicBezTo>
                <a:cubicBezTo>
                  <a:pt x="1952" y="284"/>
                  <a:pt x="1952" y="284"/>
                  <a:pt x="1952" y="284"/>
                </a:cubicBezTo>
                <a:cubicBezTo>
                  <a:pt x="1953" y="283"/>
                  <a:pt x="1953" y="283"/>
                  <a:pt x="1953" y="283"/>
                </a:cubicBezTo>
                <a:cubicBezTo>
                  <a:pt x="1953" y="284"/>
                  <a:pt x="1953" y="284"/>
                  <a:pt x="1953" y="284"/>
                </a:cubicBezTo>
                <a:cubicBezTo>
                  <a:pt x="1953" y="285"/>
                  <a:pt x="1953" y="285"/>
                  <a:pt x="1953" y="285"/>
                </a:cubicBezTo>
                <a:cubicBezTo>
                  <a:pt x="1951" y="286"/>
                  <a:pt x="1951" y="286"/>
                  <a:pt x="1951" y="286"/>
                </a:cubicBezTo>
                <a:cubicBezTo>
                  <a:pt x="1950" y="285"/>
                  <a:pt x="1950" y="285"/>
                  <a:pt x="1950" y="285"/>
                </a:cubicBezTo>
                <a:cubicBezTo>
                  <a:pt x="1948" y="284"/>
                  <a:pt x="1948" y="284"/>
                  <a:pt x="1948" y="284"/>
                </a:cubicBezTo>
                <a:cubicBezTo>
                  <a:pt x="1947" y="285"/>
                  <a:pt x="1947" y="285"/>
                  <a:pt x="1947" y="285"/>
                </a:cubicBezTo>
                <a:cubicBezTo>
                  <a:pt x="1948" y="286"/>
                  <a:pt x="1948" y="286"/>
                  <a:pt x="1948" y="286"/>
                </a:cubicBezTo>
                <a:cubicBezTo>
                  <a:pt x="1947" y="286"/>
                  <a:pt x="1947" y="286"/>
                  <a:pt x="1947" y="286"/>
                </a:cubicBezTo>
                <a:cubicBezTo>
                  <a:pt x="1946" y="287"/>
                  <a:pt x="1946" y="287"/>
                  <a:pt x="1946" y="287"/>
                </a:cubicBezTo>
                <a:cubicBezTo>
                  <a:pt x="1945" y="287"/>
                  <a:pt x="1945" y="287"/>
                  <a:pt x="1945" y="287"/>
                </a:cubicBezTo>
                <a:cubicBezTo>
                  <a:pt x="1945" y="286"/>
                  <a:pt x="1945" y="286"/>
                  <a:pt x="1945" y="286"/>
                </a:cubicBezTo>
                <a:cubicBezTo>
                  <a:pt x="1942" y="286"/>
                  <a:pt x="1942" y="286"/>
                  <a:pt x="1942" y="286"/>
                </a:cubicBezTo>
                <a:cubicBezTo>
                  <a:pt x="1941" y="286"/>
                  <a:pt x="1941" y="286"/>
                  <a:pt x="1941" y="286"/>
                </a:cubicBezTo>
                <a:cubicBezTo>
                  <a:pt x="1939" y="286"/>
                  <a:pt x="1939" y="286"/>
                  <a:pt x="1939" y="286"/>
                </a:cubicBezTo>
                <a:cubicBezTo>
                  <a:pt x="1937" y="287"/>
                  <a:pt x="1937" y="287"/>
                  <a:pt x="1937" y="287"/>
                </a:cubicBezTo>
                <a:cubicBezTo>
                  <a:pt x="1939" y="289"/>
                  <a:pt x="1939" y="289"/>
                  <a:pt x="1939" y="289"/>
                </a:cubicBezTo>
                <a:cubicBezTo>
                  <a:pt x="1938" y="290"/>
                  <a:pt x="1938" y="290"/>
                  <a:pt x="1938" y="290"/>
                </a:cubicBezTo>
                <a:cubicBezTo>
                  <a:pt x="1938" y="291"/>
                  <a:pt x="1938" y="291"/>
                  <a:pt x="1938" y="291"/>
                </a:cubicBezTo>
                <a:cubicBezTo>
                  <a:pt x="1936" y="290"/>
                  <a:pt x="1936" y="290"/>
                  <a:pt x="1936" y="290"/>
                </a:cubicBezTo>
                <a:cubicBezTo>
                  <a:pt x="1936" y="289"/>
                  <a:pt x="1936" y="289"/>
                  <a:pt x="1936" y="289"/>
                </a:cubicBezTo>
                <a:cubicBezTo>
                  <a:pt x="1936" y="288"/>
                  <a:pt x="1936" y="288"/>
                  <a:pt x="1936" y="288"/>
                </a:cubicBezTo>
                <a:cubicBezTo>
                  <a:pt x="1935" y="287"/>
                  <a:pt x="1935" y="287"/>
                  <a:pt x="1935" y="287"/>
                </a:cubicBezTo>
                <a:cubicBezTo>
                  <a:pt x="1934" y="288"/>
                  <a:pt x="1934" y="288"/>
                  <a:pt x="1934" y="288"/>
                </a:cubicBezTo>
                <a:cubicBezTo>
                  <a:pt x="1933" y="288"/>
                  <a:pt x="1933" y="288"/>
                  <a:pt x="1933" y="288"/>
                </a:cubicBezTo>
                <a:cubicBezTo>
                  <a:pt x="1932" y="288"/>
                  <a:pt x="1932" y="288"/>
                  <a:pt x="1932" y="288"/>
                </a:cubicBezTo>
                <a:cubicBezTo>
                  <a:pt x="1931" y="289"/>
                  <a:pt x="1931" y="289"/>
                  <a:pt x="1931" y="289"/>
                </a:cubicBezTo>
                <a:cubicBezTo>
                  <a:pt x="1930" y="289"/>
                  <a:pt x="1930" y="289"/>
                  <a:pt x="1930" y="289"/>
                </a:cubicBezTo>
                <a:cubicBezTo>
                  <a:pt x="1928" y="290"/>
                  <a:pt x="1928" y="290"/>
                  <a:pt x="1928" y="290"/>
                </a:cubicBezTo>
                <a:cubicBezTo>
                  <a:pt x="1926" y="290"/>
                  <a:pt x="1926" y="290"/>
                  <a:pt x="1926" y="290"/>
                </a:cubicBezTo>
                <a:cubicBezTo>
                  <a:pt x="1924" y="292"/>
                  <a:pt x="1924" y="292"/>
                  <a:pt x="1924" y="292"/>
                </a:cubicBezTo>
                <a:cubicBezTo>
                  <a:pt x="1922" y="292"/>
                  <a:pt x="1922" y="292"/>
                  <a:pt x="1922" y="292"/>
                </a:cubicBezTo>
                <a:cubicBezTo>
                  <a:pt x="1922" y="291"/>
                  <a:pt x="1922" y="291"/>
                  <a:pt x="1922" y="291"/>
                </a:cubicBezTo>
                <a:cubicBezTo>
                  <a:pt x="1921" y="292"/>
                  <a:pt x="1921" y="292"/>
                  <a:pt x="1921" y="292"/>
                </a:cubicBezTo>
                <a:cubicBezTo>
                  <a:pt x="1920" y="293"/>
                  <a:pt x="1920" y="293"/>
                  <a:pt x="1920" y="293"/>
                </a:cubicBezTo>
                <a:cubicBezTo>
                  <a:pt x="1918" y="294"/>
                  <a:pt x="1918" y="294"/>
                  <a:pt x="1918" y="294"/>
                </a:cubicBezTo>
                <a:cubicBezTo>
                  <a:pt x="1918" y="296"/>
                  <a:pt x="1918" y="296"/>
                  <a:pt x="1918" y="296"/>
                </a:cubicBezTo>
                <a:cubicBezTo>
                  <a:pt x="1917" y="297"/>
                  <a:pt x="1917" y="297"/>
                  <a:pt x="1917" y="297"/>
                </a:cubicBezTo>
                <a:cubicBezTo>
                  <a:pt x="1916" y="298"/>
                  <a:pt x="1916" y="298"/>
                  <a:pt x="1916" y="298"/>
                </a:cubicBezTo>
                <a:cubicBezTo>
                  <a:pt x="1918" y="301"/>
                  <a:pt x="1918" y="301"/>
                  <a:pt x="1918" y="301"/>
                </a:cubicBezTo>
                <a:cubicBezTo>
                  <a:pt x="1918" y="303"/>
                  <a:pt x="1918" y="303"/>
                  <a:pt x="1918" y="303"/>
                </a:cubicBezTo>
                <a:cubicBezTo>
                  <a:pt x="1916" y="305"/>
                  <a:pt x="1916" y="305"/>
                  <a:pt x="1916" y="305"/>
                </a:cubicBezTo>
                <a:cubicBezTo>
                  <a:pt x="1915" y="307"/>
                  <a:pt x="1915" y="307"/>
                  <a:pt x="1915" y="307"/>
                </a:cubicBezTo>
                <a:cubicBezTo>
                  <a:pt x="1915" y="309"/>
                  <a:pt x="1915" y="309"/>
                  <a:pt x="1915" y="309"/>
                </a:cubicBezTo>
                <a:cubicBezTo>
                  <a:pt x="1915" y="311"/>
                  <a:pt x="1915" y="311"/>
                  <a:pt x="1915" y="311"/>
                </a:cubicBezTo>
                <a:cubicBezTo>
                  <a:pt x="1916" y="312"/>
                  <a:pt x="1916" y="312"/>
                  <a:pt x="1916" y="312"/>
                </a:cubicBezTo>
                <a:cubicBezTo>
                  <a:pt x="1916" y="314"/>
                  <a:pt x="1916" y="314"/>
                  <a:pt x="1916" y="314"/>
                </a:cubicBezTo>
                <a:cubicBezTo>
                  <a:pt x="1915" y="314"/>
                  <a:pt x="1915" y="314"/>
                  <a:pt x="1915" y="314"/>
                </a:cubicBezTo>
                <a:cubicBezTo>
                  <a:pt x="1914" y="314"/>
                  <a:pt x="1914" y="314"/>
                  <a:pt x="1914" y="314"/>
                </a:cubicBezTo>
                <a:cubicBezTo>
                  <a:pt x="1914" y="316"/>
                  <a:pt x="1914" y="316"/>
                  <a:pt x="1914" y="316"/>
                </a:cubicBezTo>
                <a:cubicBezTo>
                  <a:pt x="1914" y="318"/>
                  <a:pt x="1914" y="318"/>
                  <a:pt x="1914" y="318"/>
                </a:cubicBezTo>
                <a:cubicBezTo>
                  <a:pt x="1913" y="319"/>
                  <a:pt x="1913" y="319"/>
                  <a:pt x="1913" y="319"/>
                </a:cubicBezTo>
                <a:cubicBezTo>
                  <a:pt x="1913" y="321"/>
                  <a:pt x="1913" y="321"/>
                  <a:pt x="1913" y="321"/>
                </a:cubicBezTo>
                <a:cubicBezTo>
                  <a:pt x="1911" y="323"/>
                  <a:pt x="1911" y="323"/>
                  <a:pt x="1911" y="323"/>
                </a:cubicBezTo>
                <a:cubicBezTo>
                  <a:pt x="1912" y="324"/>
                  <a:pt x="1912" y="324"/>
                  <a:pt x="1912" y="324"/>
                </a:cubicBezTo>
                <a:cubicBezTo>
                  <a:pt x="1911" y="325"/>
                  <a:pt x="1911" y="325"/>
                  <a:pt x="1911" y="325"/>
                </a:cubicBezTo>
                <a:cubicBezTo>
                  <a:pt x="1910" y="327"/>
                  <a:pt x="1910" y="327"/>
                  <a:pt x="1910" y="327"/>
                </a:cubicBezTo>
                <a:cubicBezTo>
                  <a:pt x="1909" y="330"/>
                  <a:pt x="1909" y="330"/>
                  <a:pt x="1909" y="330"/>
                </a:cubicBezTo>
                <a:cubicBezTo>
                  <a:pt x="1909" y="332"/>
                  <a:pt x="1909" y="332"/>
                  <a:pt x="1909" y="332"/>
                </a:cubicBezTo>
                <a:cubicBezTo>
                  <a:pt x="1909" y="333"/>
                  <a:pt x="1909" y="333"/>
                  <a:pt x="1909" y="333"/>
                </a:cubicBezTo>
                <a:cubicBezTo>
                  <a:pt x="1909" y="335"/>
                  <a:pt x="1909" y="335"/>
                  <a:pt x="1909" y="335"/>
                </a:cubicBezTo>
                <a:cubicBezTo>
                  <a:pt x="1908" y="336"/>
                  <a:pt x="1908" y="336"/>
                  <a:pt x="1908" y="336"/>
                </a:cubicBezTo>
                <a:cubicBezTo>
                  <a:pt x="1908" y="337"/>
                  <a:pt x="1908" y="337"/>
                  <a:pt x="1908" y="337"/>
                </a:cubicBezTo>
                <a:cubicBezTo>
                  <a:pt x="1907" y="339"/>
                  <a:pt x="1907" y="339"/>
                  <a:pt x="1907" y="339"/>
                </a:cubicBezTo>
                <a:cubicBezTo>
                  <a:pt x="1907" y="340"/>
                  <a:pt x="1907" y="340"/>
                  <a:pt x="1907" y="340"/>
                </a:cubicBezTo>
                <a:cubicBezTo>
                  <a:pt x="1906" y="340"/>
                  <a:pt x="1906" y="340"/>
                  <a:pt x="1906" y="340"/>
                </a:cubicBezTo>
                <a:cubicBezTo>
                  <a:pt x="1906" y="342"/>
                  <a:pt x="1906" y="342"/>
                  <a:pt x="1906" y="342"/>
                </a:cubicBezTo>
                <a:cubicBezTo>
                  <a:pt x="1904" y="343"/>
                  <a:pt x="1904" y="343"/>
                  <a:pt x="1904" y="343"/>
                </a:cubicBezTo>
                <a:cubicBezTo>
                  <a:pt x="1904" y="345"/>
                  <a:pt x="1904" y="345"/>
                  <a:pt x="1904" y="345"/>
                </a:cubicBezTo>
                <a:cubicBezTo>
                  <a:pt x="1903" y="347"/>
                  <a:pt x="1903" y="347"/>
                  <a:pt x="1903" y="347"/>
                </a:cubicBezTo>
                <a:cubicBezTo>
                  <a:pt x="1903" y="348"/>
                  <a:pt x="1903" y="348"/>
                  <a:pt x="1903" y="348"/>
                </a:cubicBezTo>
                <a:cubicBezTo>
                  <a:pt x="1901" y="350"/>
                  <a:pt x="1901" y="350"/>
                  <a:pt x="1901" y="350"/>
                </a:cubicBezTo>
                <a:cubicBezTo>
                  <a:pt x="1901" y="351"/>
                  <a:pt x="1901" y="351"/>
                  <a:pt x="1901" y="351"/>
                </a:cubicBezTo>
                <a:cubicBezTo>
                  <a:pt x="1900" y="352"/>
                  <a:pt x="1900" y="352"/>
                  <a:pt x="1900" y="352"/>
                </a:cubicBezTo>
                <a:cubicBezTo>
                  <a:pt x="1901" y="353"/>
                  <a:pt x="1901" y="353"/>
                  <a:pt x="1901" y="353"/>
                </a:cubicBezTo>
                <a:cubicBezTo>
                  <a:pt x="1902" y="354"/>
                  <a:pt x="1902" y="354"/>
                  <a:pt x="1902" y="354"/>
                </a:cubicBezTo>
                <a:cubicBezTo>
                  <a:pt x="1903" y="354"/>
                  <a:pt x="1903" y="354"/>
                  <a:pt x="1903" y="354"/>
                </a:cubicBezTo>
                <a:cubicBezTo>
                  <a:pt x="1904" y="355"/>
                  <a:pt x="1904" y="355"/>
                  <a:pt x="1904" y="355"/>
                </a:cubicBezTo>
                <a:cubicBezTo>
                  <a:pt x="1906" y="355"/>
                  <a:pt x="1906" y="355"/>
                  <a:pt x="1906" y="355"/>
                </a:cubicBezTo>
                <a:cubicBezTo>
                  <a:pt x="1907" y="354"/>
                  <a:pt x="1907" y="354"/>
                  <a:pt x="1907" y="354"/>
                </a:cubicBezTo>
                <a:cubicBezTo>
                  <a:pt x="1908" y="353"/>
                  <a:pt x="1908" y="353"/>
                  <a:pt x="1908" y="353"/>
                </a:cubicBezTo>
                <a:cubicBezTo>
                  <a:pt x="1909" y="353"/>
                  <a:pt x="1909" y="353"/>
                  <a:pt x="1909" y="353"/>
                </a:cubicBezTo>
                <a:cubicBezTo>
                  <a:pt x="1910" y="353"/>
                  <a:pt x="1910" y="353"/>
                  <a:pt x="1910" y="353"/>
                </a:cubicBezTo>
                <a:cubicBezTo>
                  <a:pt x="1911" y="352"/>
                  <a:pt x="1911" y="352"/>
                  <a:pt x="1911" y="352"/>
                </a:cubicBezTo>
                <a:cubicBezTo>
                  <a:pt x="1911" y="356"/>
                  <a:pt x="1911" y="356"/>
                  <a:pt x="1911" y="356"/>
                </a:cubicBezTo>
                <a:cubicBezTo>
                  <a:pt x="1913" y="358"/>
                  <a:pt x="1913" y="358"/>
                  <a:pt x="1913" y="358"/>
                </a:cubicBezTo>
                <a:cubicBezTo>
                  <a:pt x="1913" y="360"/>
                  <a:pt x="1913" y="360"/>
                  <a:pt x="1913" y="360"/>
                </a:cubicBezTo>
                <a:cubicBezTo>
                  <a:pt x="1913" y="361"/>
                  <a:pt x="1913" y="361"/>
                  <a:pt x="1913" y="361"/>
                </a:cubicBezTo>
                <a:cubicBezTo>
                  <a:pt x="1915" y="362"/>
                  <a:pt x="1915" y="362"/>
                  <a:pt x="1915" y="362"/>
                </a:cubicBezTo>
                <a:cubicBezTo>
                  <a:pt x="1915" y="361"/>
                  <a:pt x="1915" y="361"/>
                  <a:pt x="1915" y="361"/>
                </a:cubicBezTo>
                <a:cubicBezTo>
                  <a:pt x="1916" y="362"/>
                  <a:pt x="1916" y="362"/>
                  <a:pt x="1916" y="362"/>
                </a:cubicBezTo>
                <a:cubicBezTo>
                  <a:pt x="1916" y="361"/>
                  <a:pt x="1916" y="361"/>
                  <a:pt x="1916" y="361"/>
                </a:cubicBezTo>
                <a:cubicBezTo>
                  <a:pt x="1917" y="360"/>
                  <a:pt x="1917" y="360"/>
                  <a:pt x="1917" y="360"/>
                </a:cubicBezTo>
                <a:cubicBezTo>
                  <a:pt x="1918" y="359"/>
                  <a:pt x="1918" y="359"/>
                  <a:pt x="1918" y="359"/>
                </a:cubicBezTo>
                <a:cubicBezTo>
                  <a:pt x="1918" y="360"/>
                  <a:pt x="1918" y="360"/>
                  <a:pt x="1918" y="360"/>
                </a:cubicBezTo>
                <a:cubicBezTo>
                  <a:pt x="1919" y="360"/>
                  <a:pt x="1919" y="360"/>
                  <a:pt x="1919" y="360"/>
                </a:cubicBezTo>
                <a:cubicBezTo>
                  <a:pt x="1920" y="360"/>
                  <a:pt x="1920" y="360"/>
                  <a:pt x="1920" y="360"/>
                </a:cubicBezTo>
                <a:cubicBezTo>
                  <a:pt x="1919" y="361"/>
                  <a:pt x="1919" y="361"/>
                  <a:pt x="1919" y="361"/>
                </a:cubicBezTo>
                <a:cubicBezTo>
                  <a:pt x="1920" y="363"/>
                  <a:pt x="1920" y="363"/>
                  <a:pt x="1920" y="363"/>
                </a:cubicBezTo>
                <a:cubicBezTo>
                  <a:pt x="1919" y="363"/>
                  <a:pt x="1919" y="363"/>
                  <a:pt x="1919" y="363"/>
                </a:cubicBezTo>
                <a:cubicBezTo>
                  <a:pt x="1918" y="364"/>
                  <a:pt x="1918" y="364"/>
                  <a:pt x="1918" y="364"/>
                </a:cubicBezTo>
                <a:cubicBezTo>
                  <a:pt x="1921" y="364"/>
                  <a:pt x="1921" y="364"/>
                  <a:pt x="1921" y="364"/>
                </a:cubicBezTo>
                <a:cubicBezTo>
                  <a:pt x="1922" y="363"/>
                  <a:pt x="1922" y="363"/>
                  <a:pt x="1922" y="363"/>
                </a:cubicBezTo>
                <a:cubicBezTo>
                  <a:pt x="1923" y="361"/>
                  <a:pt x="1923" y="361"/>
                  <a:pt x="1923" y="361"/>
                </a:cubicBezTo>
                <a:cubicBezTo>
                  <a:pt x="1923" y="360"/>
                  <a:pt x="1923" y="360"/>
                  <a:pt x="1923" y="360"/>
                </a:cubicBezTo>
                <a:cubicBezTo>
                  <a:pt x="1923" y="359"/>
                  <a:pt x="1923" y="359"/>
                  <a:pt x="1923" y="359"/>
                </a:cubicBezTo>
                <a:cubicBezTo>
                  <a:pt x="1924" y="361"/>
                  <a:pt x="1924" y="361"/>
                  <a:pt x="1924" y="361"/>
                </a:cubicBezTo>
                <a:cubicBezTo>
                  <a:pt x="1924" y="362"/>
                  <a:pt x="1924" y="362"/>
                  <a:pt x="1924" y="362"/>
                </a:cubicBezTo>
                <a:cubicBezTo>
                  <a:pt x="1924" y="364"/>
                  <a:pt x="1924" y="364"/>
                  <a:pt x="1924" y="364"/>
                </a:cubicBezTo>
                <a:cubicBezTo>
                  <a:pt x="1925" y="363"/>
                  <a:pt x="1925" y="363"/>
                  <a:pt x="1925" y="363"/>
                </a:cubicBezTo>
                <a:cubicBezTo>
                  <a:pt x="1925" y="362"/>
                  <a:pt x="1925" y="362"/>
                  <a:pt x="1925" y="362"/>
                </a:cubicBezTo>
                <a:cubicBezTo>
                  <a:pt x="1924" y="360"/>
                  <a:pt x="1924" y="360"/>
                  <a:pt x="1924" y="360"/>
                </a:cubicBezTo>
                <a:cubicBezTo>
                  <a:pt x="1925" y="358"/>
                  <a:pt x="1925" y="358"/>
                  <a:pt x="1925" y="358"/>
                </a:cubicBezTo>
                <a:cubicBezTo>
                  <a:pt x="1924" y="357"/>
                  <a:pt x="1924" y="357"/>
                  <a:pt x="1924" y="357"/>
                </a:cubicBezTo>
                <a:cubicBezTo>
                  <a:pt x="1923" y="355"/>
                  <a:pt x="1923" y="355"/>
                  <a:pt x="1923" y="355"/>
                </a:cubicBezTo>
                <a:cubicBezTo>
                  <a:pt x="1925" y="355"/>
                  <a:pt x="1925" y="355"/>
                  <a:pt x="1925" y="355"/>
                </a:cubicBezTo>
                <a:cubicBezTo>
                  <a:pt x="1926" y="356"/>
                  <a:pt x="1926" y="356"/>
                  <a:pt x="1926" y="356"/>
                </a:cubicBezTo>
                <a:cubicBezTo>
                  <a:pt x="1926" y="357"/>
                  <a:pt x="1926" y="357"/>
                  <a:pt x="1926" y="357"/>
                </a:cubicBezTo>
                <a:cubicBezTo>
                  <a:pt x="1927" y="357"/>
                  <a:pt x="1927" y="357"/>
                  <a:pt x="1927" y="357"/>
                </a:cubicBezTo>
                <a:cubicBezTo>
                  <a:pt x="1927" y="356"/>
                  <a:pt x="1927" y="356"/>
                  <a:pt x="1927" y="356"/>
                </a:cubicBezTo>
                <a:cubicBezTo>
                  <a:pt x="1929" y="356"/>
                  <a:pt x="1929" y="356"/>
                  <a:pt x="1929" y="356"/>
                </a:cubicBezTo>
                <a:cubicBezTo>
                  <a:pt x="1930" y="355"/>
                  <a:pt x="1930" y="355"/>
                  <a:pt x="1930" y="355"/>
                </a:cubicBezTo>
                <a:cubicBezTo>
                  <a:pt x="1931" y="356"/>
                  <a:pt x="1931" y="356"/>
                  <a:pt x="1931" y="356"/>
                </a:cubicBezTo>
                <a:cubicBezTo>
                  <a:pt x="1933" y="356"/>
                  <a:pt x="1933" y="356"/>
                  <a:pt x="1933" y="356"/>
                </a:cubicBezTo>
                <a:cubicBezTo>
                  <a:pt x="1934" y="357"/>
                  <a:pt x="1934" y="357"/>
                  <a:pt x="1934" y="357"/>
                </a:cubicBezTo>
                <a:cubicBezTo>
                  <a:pt x="1934" y="359"/>
                  <a:pt x="1934" y="359"/>
                  <a:pt x="1934" y="359"/>
                </a:cubicBezTo>
                <a:cubicBezTo>
                  <a:pt x="1935" y="359"/>
                  <a:pt x="1935" y="359"/>
                  <a:pt x="1935" y="359"/>
                </a:cubicBezTo>
                <a:cubicBezTo>
                  <a:pt x="1937" y="359"/>
                  <a:pt x="1937" y="359"/>
                  <a:pt x="1937" y="359"/>
                </a:cubicBezTo>
                <a:cubicBezTo>
                  <a:pt x="1938" y="360"/>
                  <a:pt x="1938" y="360"/>
                  <a:pt x="1938" y="360"/>
                </a:cubicBezTo>
                <a:cubicBezTo>
                  <a:pt x="1940" y="361"/>
                  <a:pt x="1940" y="361"/>
                  <a:pt x="1940" y="361"/>
                </a:cubicBezTo>
                <a:cubicBezTo>
                  <a:pt x="1941" y="362"/>
                  <a:pt x="1941" y="362"/>
                  <a:pt x="1941" y="362"/>
                </a:cubicBezTo>
                <a:cubicBezTo>
                  <a:pt x="1942" y="362"/>
                  <a:pt x="1942" y="362"/>
                  <a:pt x="1942" y="362"/>
                </a:cubicBezTo>
                <a:cubicBezTo>
                  <a:pt x="1942" y="363"/>
                  <a:pt x="1942" y="363"/>
                  <a:pt x="1942" y="363"/>
                </a:cubicBezTo>
                <a:cubicBezTo>
                  <a:pt x="1943" y="363"/>
                  <a:pt x="1943" y="363"/>
                  <a:pt x="1943" y="363"/>
                </a:cubicBezTo>
                <a:cubicBezTo>
                  <a:pt x="1944" y="365"/>
                  <a:pt x="1944" y="365"/>
                  <a:pt x="1944" y="365"/>
                </a:cubicBezTo>
                <a:cubicBezTo>
                  <a:pt x="1944" y="366"/>
                  <a:pt x="1944" y="366"/>
                  <a:pt x="1944" y="366"/>
                </a:cubicBezTo>
                <a:cubicBezTo>
                  <a:pt x="1944" y="367"/>
                  <a:pt x="1944" y="367"/>
                  <a:pt x="1944" y="367"/>
                </a:cubicBezTo>
                <a:cubicBezTo>
                  <a:pt x="1943" y="368"/>
                  <a:pt x="1943" y="368"/>
                  <a:pt x="1943" y="368"/>
                </a:cubicBezTo>
                <a:cubicBezTo>
                  <a:pt x="1944" y="369"/>
                  <a:pt x="1944" y="369"/>
                  <a:pt x="1944" y="369"/>
                </a:cubicBezTo>
                <a:cubicBezTo>
                  <a:pt x="1945" y="369"/>
                  <a:pt x="1945" y="369"/>
                  <a:pt x="1945" y="369"/>
                </a:cubicBezTo>
                <a:cubicBezTo>
                  <a:pt x="1946" y="371"/>
                  <a:pt x="1946" y="371"/>
                  <a:pt x="1946" y="371"/>
                </a:cubicBezTo>
                <a:cubicBezTo>
                  <a:pt x="1947" y="372"/>
                  <a:pt x="1947" y="372"/>
                  <a:pt x="1947" y="372"/>
                </a:cubicBezTo>
                <a:cubicBezTo>
                  <a:pt x="1946" y="373"/>
                  <a:pt x="1946" y="373"/>
                  <a:pt x="1946" y="373"/>
                </a:cubicBezTo>
                <a:cubicBezTo>
                  <a:pt x="1946" y="375"/>
                  <a:pt x="1946" y="375"/>
                  <a:pt x="1946" y="375"/>
                </a:cubicBezTo>
                <a:cubicBezTo>
                  <a:pt x="1947" y="376"/>
                  <a:pt x="1947" y="376"/>
                  <a:pt x="1947" y="376"/>
                </a:cubicBezTo>
                <a:cubicBezTo>
                  <a:pt x="1948" y="376"/>
                  <a:pt x="1948" y="376"/>
                  <a:pt x="1948" y="376"/>
                </a:cubicBezTo>
                <a:cubicBezTo>
                  <a:pt x="1949" y="375"/>
                  <a:pt x="1949" y="375"/>
                  <a:pt x="1949" y="375"/>
                </a:cubicBezTo>
                <a:cubicBezTo>
                  <a:pt x="1949" y="376"/>
                  <a:pt x="1949" y="376"/>
                  <a:pt x="1949" y="376"/>
                </a:cubicBezTo>
                <a:cubicBezTo>
                  <a:pt x="1949" y="377"/>
                  <a:pt x="1949" y="377"/>
                  <a:pt x="1949" y="377"/>
                </a:cubicBezTo>
                <a:cubicBezTo>
                  <a:pt x="1949" y="379"/>
                  <a:pt x="1949" y="379"/>
                  <a:pt x="1949" y="379"/>
                </a:cubicBezTo>
                <a:cubicBezTo>
                  <a:pt x="1950" y="379"/>
                  <a:pt x="1950" y="379"/>
                  <a:pt x="1950" y="379"/>
                </a:cubicBezTo>
                <a:cubicBezTo>
                  <a:pt x="1949" y="380"/>
                  <a:pt x="1949" y="380"/>
                  <a:pt x="1949" y="380"/>
                </a:cubicBezTo>
                <a:cubicBezTo>
                  <a:pt x="1949" y="381"/>
                  <a:pt x="1949" y="381"/>
                  <a:pt x="1949" y="381"/>
                </a:cubicBezTo>
                <a:cubicBezTo>
                  <a:pt x="1949" y="382"/>
                  <a:pt x="1949" y="382"/>
                  <a:pt x="1949" y="382"/>
                </a:cubicBezTo>
                <a:cubicBezTo>
                  <a:pt x="1949" y="383"/>
                  <a:pt x="1949" y="383"/>
                  <a:pt x="1949" y="383"/>
                </a:cubicBezTo>
                <a:cubicBezTo>
                  <a:pt x="1949" y="384"/>
                  <a:pt x="1949" y="384"/>
                  <a:pt x="1949" y="384"/>
                </a:cubicBezTo>
                <a:cubicBezTo>
                  <a:pt x="1949" y="385"/>
                  <a:pt x="1949" y="385"/>
                  <a:pt x="1949" y="385"/>
                </a:cubicBezTo>
                <a:cubicBezTo>
                  <a:pt x="1950" y="386"/>
                  <a:pt x="1950" y="386"/>
                  <a:pt x="1950" y="386"/>
                </a:cubicBezTo>
                <a:cubicBezTo>
                  <a:pt x="1949" y="387"/>
                  <a:pt x="1949" y="387"/>
                  <a:pt x="1949" y="387"/>
                </a:cubicBezTo>
                <a:cubicBezTo>
                  <a:pt x="1950" y="390"/>
                  <a:pt x="1950" y="390"/>
                  <a:pt x="1950" y="390"/>
                </a:cubicBezTo>
                <a:cubicBezTo>
                  <a:pt x="1949" y="390"/>
                  <a:pt x="1949" y="390"/>
                  <a:pt x="1949" y="390"/>
                </a:cubicBezTo>
                <a:cubicBezTo>
                  <a:pt x="1950" y="393"/>
                  <a:pt x="1950" y="393"/>
                  <a:pt x="1950" y="393"/>
                </a:cubicBezTo>
                <a:cubicBezTo>
                  <a:pt x="1950" y="394"/>
                  <a:pt x="1950" y="394"/>
                  <a:pt x="1950" y="394"/>
                </a:cubicBezTo>
                <a:cubicBezTo>
                  <a:pt x="1950" y="395"/>
                  <a:pt x="1950" y="395"/>
                  <a:pt x="1950" y="395"/>
                </a:cubicBezTo>
                <a:cubicBezTo>
                  <a:pt x="1951" y="399"/>
                  <a:pt x="1951" y="399"/>
                  <a:pt x="1951" y="399"/>
                </a:cubicBezTo>
                <a:cubicBezTo>
                  <a:pt x="1952" y="399"/>
                  <a:pt x="1952" y="399"/>
                  <a:pt x="1952" y="399"/>
                </a:cubicBezTo>
                <a:cubicBezTo>
                  <a:pt x="1953" y="398"/>
                  <a:pt x="1953" y="398"/>
                  <a:pt x="1953" y="398"/>
                </a:cubicBezTo>
                <a:cubicBezTo>
                  <a:pt x="1953" y="399"/>
                  <a:pt x="1953" y="399"/>
                  <a:pt x="1953" y="399"/>
                </a:cubicBezTo>
                <a:cubicBezTo>
                  <a:pt x="1952" y="400"/>
                  <a:pt x="1952" y="400"/>
                  <a:pt x="1952" y="400"/>
                </a:cubicBezTo>
                <a:cubicBezTo>
                  <a:pt x="1952" y="401"/>
                  <a:pt x="1952" y="401"/>
                  <a:pt x="1952" y="401"/>
                </a:cubicBezTo>
                <a:cubicBezTo>
                  <a:pt x="1952" y="402"/>
                  <a:pt x="1952" y="402"/>
                  <a:pt x="1952" y="402"/>
                </a:cubicBezTo>
                <a:cubicBezTo>
                  <a:pt x="1953" y="402"/>
                  <a:pt x="1953" y="402"/>
                  <a:pt x="1953" y="402"/>
                </a:cubicBezTo>
                <a:cubicBezTo>
                  <a:pt x="1955" y="404"/>
                  <a:pt x="1955" y="404"/>
                  <a:pt x="1955" y="404"/>
                </a:cubicBezTo>
                <a:cubicBezTo>
                  <a:pt x="1955" y="406"/>
                  <a:pt x="1955" y="406"/>
                  <a:pt x="1955" y="406"/>
                </a:cubicBezTo>
                <a:cubicBezTo>
                  <a:pt x="1955" y="407"/>
                  <a:pt x="1955" y="407"/>
                  <a:pt x="1955" y="407"/>
                </a:cubicBezTo>
                <a:cubicBezTo>
                  <a:pt x="1955" y="408"/>
                  <a:pt x="1955" y="408"/>
                  <a:pt x="1955" y="408"/>
                </a:cubicBezTo>
                <a:cubicBezTo>
                  <a:pt x="1955" y="411"/>
                  <a:pt x="1955" y="411"/>
                  <a:pt x="1955" y="411"/>
                </a:cubicBezTo>
                <a:cubicBezTo>
                  <a:pt x="1956" y="411"/>
                  <a:pt x="1956" y="411"/>
                  <a:pt x="1956" y="411"/>
                </a:cubicBezTo>
                <a:cubicBezTo>
                  <a:pt x="1956" y="413"/>
                  <a:pt x="1956" y="413"/>
                  <a:pt x="1956" y="413"/>
                </a:cubicBezTo>
                <a:cubicBezTo>
                  <a:pt x="1956" y="415"/>
                  <a:pt x="1956" y="415"/>
                  <a:pt x="1956" y="415"/>
                </a:cubicBezTo>
                <a:cubicBezTo>
                  <a:pt x="1957" y="416"/>
                  <a:pt x="1957" y="416"/>
                  <a:pt x="1957" y="416"/>
                </a:cubicBezTo>
                <a:cubicBezTo>
                  <a:pt x="1957" y="418"/>
                  <a:pt x="1957" y="418"/>
                  <a:pt x="1957" y="418"/>
                </a:cubicBezTo>
                <a:cubicBezTo>
                  <a:pt x="1955" y="420"/>
                  <a:pt x="1955" y="420"/>
                  <a:pt x="1955" y="420"/>
                </a:cubicBezTo>
                <a:cubicBezTo>
                  <a:pt x="1955" y="421"/>
                  <a:pt x="1955" y="421"/>
                  <a:pt x="1955" y="421"/>
                </a:cubicBezTo>
                <a:cubicBezTo>
                  <a:pt x="1954" y="423"/>
                  <a:pt x="1954" y="423"/>
                  <a:pt x="1954" y="423"/>
                </a:cubicBezTo>
                <a:cubicBezTo>
                  <a:pt x="1954" y="426"/>
                  <a:pt x="1954" y="426"/>
                  <a:pt x="1954" y="426"/>
                </a:cubicBezTo>
                <a:cubicBezTo>
                  <a:pt x="1954" y="428"/>
                  <a:pt x="1954" y="428"/>
                  <a:pt x="1954" y="428"/>
                </a:cubicBezTo>
                <a:cubicBezTo>
                  <a:pt x="1953" y="429"/>
                  <a:pt x="1953" y="429"/>
                  <a:pt x="1953" y="429"/>
                </a:cubicBezTo>
                <a:cubicBezTo>
                  <a:pt x="1953" y="430"/>
                  <a:pt x="1953" y="430"/>
                  <a:pt x="1953" y="430"/>
                </a:cubicBezTo>
                <a:cubicBezTo>
                  <a:pt x="1952" y="432"/>
                  <a:pt x="1952" y="432"/>
                  <a:pt x="1952" y="432"/>
                </a:cubicBezTo>
                <a:cubicBezTo>
                  <a:pt x="1953" y="432"/>
                  <a:pt x="1953" y="432"/>
                  <a:pt x="1953" y="432"/>
                </a:cubicBezTo>
                <a:cubicBezTo>
                  <a:pt x="1953" y="433"/>
                  <a:pt x="1953" y="433"/>
                  <a:pt x="1953" y="433"/>
                </a:cubicBezTo>
                <a:cubicBezTo>
                  <a:pt x="1952" y="435"/>
                  <a:pt x="1952" y="435"/>
                  <a:pt x="1952" y="435"/>
                </a:cubicBezTo>
                <a:cubicBezTo>
                  <a:pt x="1952" y="438"/>
                  <a:pt x="1952" y="438"/>
                  <a:pt x="1952" y="438"/>
                </a:cubicBezTo>
                <a:cubicBezTo>
                  <a:pt x="1951" y="439"/>
                  <a:pt x="1951" y="439"/>
                  <a:pt x="1951" y="439"/>
                </a:cubicBezTo>
                <a:cubicBezTo>
                  <a:pt x="1952" y="441"/>
                  <a:pt x="1952" y="441"/>
                  <a:pt x="1952" y="441"/>
                </a:cubicBezTo>
                <a:cubicBezTo>
                  <a:pt x="1952" y="442"/>
                  <a:pt x="1952" y="442"/>
                  <a:pt x="1952" y="442"/>
                </a:cubicBezTo>
                <a:cubicBezTo>
                  <a:pt x="1951" y="444"/>
                  <a:pt x="1951" y="444"/>
                  <a:pt x="1951" y="444"/>
                </a:cubicBezTo>
                <a:cubicBezTo>
                  <a:pt x="1950" y="445"/>
                  <a:pt x="1950" y="445"/>
                  <a:pt x="1950" y="445"/>
                </a:cubicBezTo>
                <a:cubicBezTo>
                  <a:pt x="1949" y="446"/>
                  <a:pt x="1949" y="446"/>
                  <a:pt x="1949" y="446"/>
                </a:cubicBezTo>
                <a:cubicBezTo>
                  <a:pt x="1949" y="448"/>
                  <a:pt x="1949" y="448"/>
                  <a:pt x="1949" y="448"/>
                </a:cubicBezTo>
                <a:cubicBezTo>
                  <a:pt x="1948" y="449"/>
                  <a:pt x="1948" y="449"/>
                  <a:pt x="1948" y="449"/>
                </a:cubicBezTo>
                <a:cubicBezTo>
                  <a:pt x="1946" y="455"/>
                  <a:pt x="1946" y="455"/>
                  <a:pt x="1946" y="455"/>
                </a:cubicBezTo>
                <a:cubicBezTo>
                  <a:pt x="1946" y="457"/>
                  <a:pt x="1946" y="457"/>
                  <a:pt x="1946" y="457"/>
                </a:cubicBezTo>
                <a:cubicBezTo>
                  <a:pt x="1946" y="458"/>
                  <a:pt x="1946" y="458"/>
                  <a:pt x="1946" y="458"/>
                </a:cubicBezTo>
                <a:cubicBezTo>
                  <a:pt x="1944" y="459"/>
                  <a:pt x="1944" y="459"/>
                  <a:pt x="1944" y="459"/>
                </a:cubicBezTo>
                <a:cubicBezTo>
                  <a:pt x="1944" y="460"/>
                  <a:pt x="1944" y="460"/>
                  <a:pt x="1944" y="460"/>
                </a:cubicBezTo>
                <a:cubicBezTo>
                  <a:pt x="1943" y="461"/>
                  <a:pt x="1943" y="461"/>
                  <a:pt x="1943" y="461"/>
                </a:cubicBezTo>
                <a:cubicBezTo>
                  <a:pt x="1943" y="463"/>
                  <a:pt x="1943" y="463"/>
                  <a:pt x="1943" y="463"/>
                </a:cubicBezTo>
                <a:cubicBezTo>
                  <a:pt x="1942" y="463"/>
                  <a:pt x="1942" y="463"/>
                  <a:pt x="1942" y="463"/>
                </a:cubicBezTo>
                <a:cubicBezTo>
                  <a:pt x="1943" y="464"/>
                  <a:pt x="1943" y="464"/>
                  <a:pt x="1943" y="464"/>
                </a:cubicBezTo>
                <a:cubicBezTo>
                  <a:pt x="1942" y="466"/>
                  <a:pt x="1942" y="466"/>
                  <a:pt x="1942" y="466"/>
                </a:cubicBezTo>
                <a:cubicBezTo>
                  <a:pt x="1941" y="466"/>
                  <a:pt x="1941" y="466"/>
                  <a:pt x="1941" y="466"/>
                </a:cubicBezTo>
                <a:cubicBezTo>
                  <a:pt x="1940" y="465"/>
                  <a:pt x="1940" y="465"/>
                  <a:pt x="1940" y="465"/>
                </a:cubicBezTo>
                <a:cubicBezTo>
                  <a:pt x="1941" y="467"/>
                  <a:pt x="1941" y="467"/>
                  <a:pt x="1941" y="467"/>
                </a:cubicBezTo>
                <a:cubicBezTo>
                  <a:pt x="1941" y="468"/>
                  <a:pt x="1941" y="468"/>
                  <a:pt x="1941" y="468"/>
                </a:cubicBezTo>
                <a:cubicBezTo>
                  <a:pt x="1939" y="469"/>
                  <a:pt x="1939" y="469"/>
                  <a:pt x="1939" y="469"/>
                </a:cubicBezTo>
                <a:cubicBezTo>
                  <a:pt x="1940" y="470"/>
                  <a:pt x="1940" y="470"/>
                  <a:pt x="1940" y="470"/>
                </a:cubicBezTo>
                <a:cubicBezTo>
                  <a:pt x="1938" y="472"/>
                  <a:pt x="1938" y="472"/>
                  <a:pt x="1938" y="472"/>
                </a:cubicBezTo>
                <a:cubicBezTo>
                  <a:pt x="1937" y="474"/>
                  <a:pt x="1937" y="474"/>
                  <a:pt x="1937" y="474"/>
                </a:cubicBezTo>
                <a:cubicBezTo>
                  <a:pt x="1936" y="474"/>
                  <a:pt x="1936" y="474"/>
                  <a:pt x="1936" y="474"/>
                </a:cubicBezTo>
                <a:cubicBezTo>
                  <a:pt x="1936" y="475"/>
                  <a:pt x="1936" y="475"/>
                  <a:pt x="1936" y="475"/>
                </a:cubicBezTo>
                <a:cubicBezTo>
                  <a:pt x="1934" y="475"/>
                  <a:pt x="1934" y="475"/>
                  <a:pt x="1934" y="475"/>
                </a:cubicBezTo>
                <a:cubicBezTo>
                  <a:pt x="1932" y="476"/>
                  <a:pt x="1932" y="476"/>
                  <a:pt x="1932" y="476"/>
                </a:cubicBezTo>
                <a:cubicBezTo>
                  <a:pt x="1931" y="476"/>
                  <a:pt x="1931" y="476"/>
                  <a:pt x="1931" y="476"/>
                </a:cubicBezTo>
                <a:cubicBezTo>
                  <a:pt x="1929" y="475"/>
                  <a:pt x="1929" y="475"/>
                  <a:pt x="1929" y="475"/>
                </a:cubicBezTo>
                <a:cubicBezTo>
                  <a:pt x="1927" y="475"/>
                  <a:pt x="1927" y="475"/>
                  <a:pt x="1927" y="475"/>
                </a:cubicBezTo>
                <a:cubicBezTo>
                  <a:pt x="1927" y="472"/>
                  <a:pt x="1927" y="472"/>
                  <a:pt x="1927" y="472"/>
                </a:cubicBezTo>
                <a:cubicBezTo>
                  <a:pt x="1926" y="472"/>
                  <a:pt x="1926" y="472"/>
                  <a:pt x="1926" y="472"/>
                </a:cubicBezTo>
                <a:cubicBezTo>
                  <a:pt x="1925" y="472"/>
                  <a:pt x="1925" y="472"/>
                  <a:pt x="1925" y="472"/>
                </a:cubicBezTo>
                <a:cubicBezTo>
                  <a:pt x="1923" y="472"/>
                  <a:pt x="1923" y="472"/>
                  <a:pt x="1923" y="472"/>
                </a:cubicBezTo>
                <a:cubicBezTo>
                  <a:pt x="1923" y="473"/>
                  <a:pt x="1923" y="473"/>
                  <a:pt x="1923" y="473"/>
                </a:cubicBezTo>
                <a:cubicBezTo>
                  <a:pt x="1922" y="474"/>
                  <a:pt x="1922" y="474"/>
                  <a:pt x="1922" y="474"/>
                </a:cubicBezTo>
                <a:cubicBezTo>
                  <a:pt x="1922" y="477"/>
                  <a:pt x="1922" y="477"/>
                  <a:pt x="1922" y="477"/>
                </a:cubicBezTo>
                <a:cubicBezTo>
                  <a:pt x="1921" y="477"/>
                  <a:pt x="1921" y="477"/>
                  <a:pt x="1921" y="477"/>
                </a:cubicBezTo>
                <a:cubicBezTo>
                  <a:pt x="1920" y="479"/>
                  <a:pt x="1920" y="479"/>
                  <a:pt x="1920" y="479"/>
                </a:cubicBezTo>
                <a:cubicBezTo>
                  <a:pt x="1918" y="479"/>
                  <a:pt x="1918" y="479"/>
                  <a:pt x="1918" y="479"/>
                </a:cubicBezTo>
                <a:cubicBezTo>
                  <a:pt x="1918" y="481"/>
                  <a:pt x="1918" y="481"/>
                  <a:pt x="1918" y="481"/>
                </a:cubicBezTo>
                <a:cubicBezTo>
                  <a:pt x="1917" y="481"/>
                  <a:pt x="1917" y="481"/>
                  <a:pt x="1917" y="481"/>
                </a:cubicBezTo>
                <a:cubicBezTo>
                  <a:pt x="1917" y="481"/>
                  <a:pt x="1917" y="481"/>
                  <a:pt x="1915" y="483"/>
                </a:cubicBezTo>
                <a:cubicBezTo>
                  <a:pt x="1915" y="483"/>
                  <a:pt x="1915" y="483"/>
                  <a:pt x="1914" y="484"/>
                </a:cubicBezTo>
                <a:cubicBezTo>
                  <a:pt x="1914" y="484"/>
                  <a:pt x="1914" y="484"/>
                  <a:pt x="1914" y="488"/>
                </a:cubicBezTo>
                <a:cubicBezTo>
                  <a:pt x="1914" y="488"/>
                  <a:pt x="1914" y="488"/>
                  <a:pt x="1914" y="489"/>
                </a:cubicBezTo>
                <a:cubicBezTo>
                  <a:pt x="1914" y="489"/>
                  <a:pt x="1914" y="489"/>
                  <a:pt x="1915" y="490"/>
                </a:cubicBezTo>
                <a:cubicBezTo>
                  <a:pt x="1915" y="490"/>
                  <a:pt x="1915" y="490"/>
                  <a:pt x="1915" y="494"/>
                </a:cubicBezTo>
                <a:cubicBezTo>
                  <a:pt x="1915" y="494"/>
                  <a:pt x="1915" y="494"/>
                  <a:pt x="1916" y="494"/>
                </a:cubicBezTo>
                <a:cubicBezTo>
                  <a:pt x="1916" y="494"/>
                  <a:pt x="1916" y="494"/>
                  <a:pt x="1916" y="496"/>
                </a:cubicBezTo>
                <a:cubicBezTo>
                  <a:pt x="1916" y="496"/>
                  <a:pt x="1916" y="496"/>
                  <a:pt x="1914" y="497"/>
                </a:cubicBezTo>
                <a:cubicBezTo>
                  <a:pt x="1914" y="497"/>
                  <a:pt x="1914" y="497"/>
                  <a:pt x="1914" y="498"/>
                </a:cubicBezTo>
                <a:cubicBezTo>
                  <a:pt x="1914" y="498"/>
                  <a:pt x="1914" y="498"/>
                  <a:pt x="1911" y="501"/>
                </a:cubicBezTo>
                <a:cubicBezTo>
                  <a:pt x="1911" y="501"/>
                  <a:pt x="1911" y="501"/>
                  <a:pt x="1911" y="502"/>
                </a:cubicBezTo>
                <a:cubicBezTo>
                  <a:pt x="1911" y="502"/>
                  <a:pt x="1911" y="502"/>
                  <a:pt x="1911" y="503"/>
                </a:cubicBezTo>
                <a:cubicBezTo>
                  <a:pt x="1911" y="503"/>
                  <a:pt x="1911" y="503"/>
                  <a:pt x="1910" y="503"/>
                </a:cubicBezTo>
                <a:cubicBezTo>
                  <a:pt x="1910" y="503"/>
                  <a:pt x="1910" y="503"/>
                  <a:pt x="1909" y="503"/>
                </a:cubicBezTo>
                <a:cubicBezTo>
                  <a:pt x="1909" y="503"/>
                  <a:pt x="1909" y="503"/>
                  <a:pt x="1908" y="504"/>
                </a:cubicBezTo>
                <a:cubicBezTo>
                  <a:pt x="1908" y="504"/>
                  <a:pt x="1908" y="504"/>
                  <a:pt x="1907" y="506"/>
                </a:cubicBezTo>
                <a:cubicBezTo>
                  <a:pt x="1907" y="506"/>
                  <a:pt x="1907" y="506"/>
                  <a:pt x="1906" y="507"/>
                </a:cubicBezTo>
                <a:cubicBezTo>
                  <a:pt x="1906" y="507"/>
                  <a:pt x="1906" y="507"/>
                  <a:pt x="1906" y="508"/>
                </a:cubicBezTo>
                <a:cubicBezTo>
                  <a:pt x="1906" y="508"/>
                  <a:pt x="1906" y="508"/>
                  <a:pt x="1906" y="510"/>
                </a:cubicBezTo>
                <a:cubicBezTo>
                  <a:pt x="1906" y="510"/>
                  <a:pt x="1906" y="510"/>
                  <a:pt x="1905" y="510"/>
                </a:cubicBezTo>
                <a:cubicBezTo>
                  <a:pt x="1905" y="510"/>
                  <a:pt x="1905" y="510"/>
                  <a:pt x="1906" y="512"/>
                </a:cubicBezTo>
                <a:cubicBezTo>
                  <a:pt x="1906" y="512"/>
                  <a:pt x="1906" y="512"/>
                  <a:pt x="1908" y="512"/>
                </a:cubicBezTo>
                <a:cubicBezTo>
                  <a:pt x="1908" y="512"/>
                  <a:pt x="1908" y="512"/>
                  <a:pt x="1909" y="513"/>
                </a:cubicBezTo>
                <a:cubicBezTo>
                  <a:pt x="1909" y="513"/>
                  <a:pt x="1909" y="513"/>
                  <a:pt x="1913" y="516"/>
                </a:cubicBezTo>
                <a:cubicBezTo>
                  <a:pt x="1913" y="516"/>
                  <a:pt x="1913" y="516"/>
                  <a:pt x="1914" y="517"/>
                </a:cubicBezTo>
                <a:cubicBezTo>
                  <a:pt x="1914" y="517"/>
                  <a:pt x="1914" y="517"/>
                  <a:pt x="1916" y="522"/>
                </a:cubicBezTo>
                <a:cubicBezTo>
                  <a:pt x="1916" y="522"/>
                  <a:pt x="1916" y="522"/>
                  <a:pt x="1920" y="525"/>
                </a:cubicBezTo>
                <a:cubicBezTo>
                  <a:pt x="1920" y="525"/>
                  <a:pt x="1920" y="525"/>
                  <a:pt x="1923" y="530"/>
                </a:cubicBezTo>
                <a:cubicBezTo>
                  <a:pt x="1923" y="530"/>
                  <a:pt x="1923" y="530"/>
                  <a:pt x="1924" y="533"/>
                </a:cubicBezTo>
                <a:cubicBezTo>
                  <a:pt x="1924" y="533"/>
                  <a:pt x="1924" y="533"/>
                  <a:pt x="1925" y="534"/>
                </a:cubicBezTo>
                <a:cubicBezTo>
                  <a:pt x="1925" y="534"/>
                  <a:pt x="1925" y="534"/>
                  <a:pt x="1925" y="538"/>
                </a:cubicBezTo>
                <a:cubicBezTo>
                  <a:pt x="1925" y="538"/>
                  <a:pt x="1925" y="538"/>
                  <a:pt x="1925" y="539"/>
                </a:cubicBezTo>
                <a:cubicBezTo>
                  <a:pt x="1925" y="539"/>
                  <a:pt x="1925" y="539"/>
                  <a:pt x="1926" y="539"/>
                </a:cubicBezTo>
                <a:cubicBezTo>
                  <a:pt x="1926" y="539"/>
                  <a:pt x="1926" y="539"/>
                  <a:pt x="1927" y="544"/>
                </a:cubicBezTo>
                <a:cubicBezTo>
                  <a:pt x="1927" y="544"/>
                  <a:pt x="1927" y="544"/>
                  <a:pt x="1926" y="544"/>
                </a:cubicBezTo>
                <a:cubicBezTo>
                  <a:pt x="1926" y="544"/>
                  <a:pt x="1926" y="544"/>
                  <a:pt x="1926" y="545"/>
                </a:cubicBezTo>
                <a:cubicBezTo>
                  <a:pt x="1926" y="545"/>
                  <a:pt x="1926" y="545"/>
                  <a:pt x="1924" y="547"/>
                </a:cubicBezTo>
                <a:cubicBezTo>
                  <a:pt x="1924" y="547"/>
                  <a:pt x="1924" y="547"/>
                  <a:pt x="1923" y="547"/>
                </a:cubicBezTo>
                <a:cubicBezTo>
                  <a:pt x="1923" y="547"/>
                  <a:pt x="1923" y="547"/>
                  <a:pt x="1921" y="548"/>
                </a:cubicBezTo>
                <a:cubicBezTo>
                  <a:pt x="1921" y="548"/>
                  <a:pt x="1921" y="548"/>
                  <a:pt x="1922" y="549"/>
                </a:cubicBezTo>
                <a:cubicBezTo>
                  <a:pt x="1922" y="549"/>
                  <a:pt x="1922" y="549"/>
                  <a:pt x="1921" y="550"/>
                </a:cubicBezTo>
                <a:cubicBezTo>
                  <a:pt x="1921" y="550"/>
                  <a:pt x="1921" y="550"/>
                  <a:pt x="1921" y="549"/>
                </a:cubicBezTo>
                <a:cubicBezTo>
                  <a:pt x="1921" y="549"/>
                  <a:pt x="1921" y="549"/>
                  <a:pt x="1920" y="549"/>
                </a:cubicBezTo>
                <a:cubicBezTo>
                  <a:pt x="1920" y="549"/>
                  <a:pt x="1920" y="549"/>
                  <a:pt x="1919" y="548"/>
                </a:cubicBezTo>
                <a:cubicBezTo>
                  <a:pt x="1919" y="548"/>
                  <a:pt x="1919" y="548"/>
                  <a:pt x="1918" y="548"/>
                </a:cubicBezTo>
                <a:cubicBezTo>
                  <a:pt x="1918" y="548"/>
                  <a:pt x="1918" y="548"/>
                  <a:pt x="1918" y="549"/>
                </a:cubicBezTo>
                <a:cubicBezTo>
                  <a:pt x="1918" y="549"/>
                  <a:pt x="1918" y="549"/>
                  <a:pt x="1917" y="549"/>
                </a:cubicBezTo>
                <a:cubicBezTo>
                  <a:pt x="1917" y="549"/>
                  <a:pt x="1917" y="549"/>
                  <a:pt x="1916" y="549"/>
                </a:cubicBezTo>
                <a:cubicBezTo>
                  <a:pt x="1916" y="549"/>
                  <a:pt x="1916" y="549"/>
                  <a:pt x="1913" y="551"/>
                </a:cubicBezTo>
                <a:cubicBezTo>
                  <a:pt x="1913" y="551"/>
                  <a:pt x="1913" y="551"/>
                  <a:pt x="1913" y="552"/>
                </a:cubicBezTo>
                <a:cubicBezTo>
                  <a:pt x="1913" y="552"/>
                  <a:pt x="1913" y="552"/>
                  <a:pt x="1912" y="552"/>
                </a:cubicBezTo>
                <a:cubicBezTo>
                  <a:pt x="1912" y="552"/>
                  <a:pt x="1912" y="552"/>
                  <a:pt x="1912" y="553"/>
                </a:cubicBezTo>
                <a:cubicBezTo>
                  <a:pt x="1912" y="553"/>
                  <a:pt x="1912" y="553"/>
                  <a:pt x="1911" y="554"/>
                </a:cubicBezTo>
                <a:cubicBezTo>
                  <a:pt x="1911" y="554"/>
                  <a:pt x="1911" y="554"/>
                  <a:pt x="1911" y="553"/>
                </a:cubicBezTo>
                <a:cubicBezTo>
                  <a:pt x="1911" y="553"/>
                  <a:pt x="1911" y="553"/>
                  <a:pt x="1910" y="551"/>
                </a:cubicBezTo>
                <a:cubicBezTo>
                  <a:pt x="1910" y="551"/>
                  <a:pt x="1910" y="551"/>
                  <a:pt x="1909" y="551"/>
                </a:cubicBezTo>
                <a:cubicBezTo>
                  <a:pt x="1909" y="551"/>
                  <a:pt x="1909" y="551"/>
                  <a:pt x="1908" y="548"/>
                </a:cubicBezTo>
                <a:cubicBezTo>
                  <a:pt x="1908" y="548"/>
                  <a:pt x="1908" y="548"/>
                  <a:pt x="1909" y="548"/>
                </a:cubicBezTo>
                <a:cubicBezTo>
                  <a:pt x="1909" y="548"/>
                  <a:pt x="1909" y="548"/>
                  <a:pt x="1908" y="547"/>
                </a:cubicBezTo>
                <a:cubicBezTo>
                  <a:pt x="1908" y="547"/>
                  <a:pt x="1908" y="547"/>
                  <a:pt x="1908" y="546"/>
                </a:cubicBezTo>
                <a:cubicBezTo>
                  <a:pt x="1908" y="546"/>
                  <a:pt x="1908" y="546"/>
                  <a:pt x="1909" y="545"/>
                </a:cubicBezTo>
                <a:cubicBezTo>
                  <a:pt x="1909" y="545"/>
                  <a:pt x="1909" y="545"/>
                  <a:pt x="1909" y="544"/>
                </a:cubicBezTo>
                <a:cubicBezTo>
                  <a:pt x="1909" y="544"/>
                  <a:pt x="1909" y="544"/>
                  <a:pt x="1908" y="543"/>
                </a:cubicBezTo>
                <a:cubicBezTo>
                  <a:pt x="1908" y="543"/>
                  <a:pt x="1908" y="543"/>
                  <a:pt x="1910" y="541"/>
                </a:cubicBezTo>
                <a:cubicBezTo>
                  <a:pt x="1910" y="541"/>
                  <a:pt x="1910" y="541"/>
                  <a:pt x="1909" y="539"/>
                </a:cubicBezTo>
                <a:cubicBezTo>
                  <a:pt x="1909" y="539"/>
                  <a:pt x="1909" y="539"/>
                  <a:pt x="1908" y="540"/>
                </a:cubicBezTo>
                <a:cubicBezTo>
                  <a:pt x="1908" y="540"/>
                  <a:pt x="1908" y="540"/>
                  <a:pt x="1908" y="539"/>
                </a:cubicBezTo>
                <a:cubicBezTo>
                  <a:pt x="1908" y="539"/>
                  <a:pt x="1908" y="539"/>
                  <a:pt x="1908" y="537"/>
                </a:cubicBezTo>
                <a:cubicBezTo>
                  <a:pt x="1908" y="537"/>
                  <a:pt x="1908" y="537"/>
                  <a:pt x="1907" y="535"/>
                </a:cubicBezTo>
                <a:cubicBezTo>
                  <a:pt x="1907" y="535"/>
                  <a:pt x="1907" y="535"/>
                  <a:pt x="1906" y="535"/>
                </a:cubicBezTo>
                <a:cubicBezTo>
                  <a:pt x="1906" y="535"/>
                  <a:pt x="1906" y="535"/>
                  <a:pt x="1904" y="534"/>
                </a:cubicBezTo>
                <a:cubicBezTo>
                  <a:pt x="1904" y="534"/>
                  <a:pt x="1904" y="534"/>
                  <a:pt x="1905" y="532"/>
                </a:cubicBezTo>
                <a:cubicBezTo>
                  <a:pt x="1905" y="532"/>
                  <a:pt x="1905" y="532"/>
                  <a:pt x="1906" y="533"/>
                </a:cubicBezTo>
                <a:cubicBezTo>
                  <a:pt x="1906" y="533"/>
                  <a:pt x="1906" y="533"/>
                  <a:pt x="1906" y="531"/>
                </a:cubicBezTo>
                <a:cubicBezTo>
                  <a:pt x="1906" y="531"/>
                  <a:pt x="1906" y="531"/>
                  <a:pt x="1907" y="532"/>
                </a:cubicBezTo>
                <a:cubicBezTo>
                  <a:pt x="1907" y="532"/>
                  <a:pt x="1907" y="532"/>
                  <a:pt x="1909" y="533"/>
                </a:cubicBezTo>
                <a:cubicBezTo>
                  <a:pt x="1909" y="533"/>
                  <a:pt x="1909" y="533"/>
                  <a:pt x="1908" y="532"/>
                </a:cubicBezTo>
                <a:cubicBezTo>
                  <a:pt x="1908" y="532"/>
                  <a:pt x="1908" y="532"/>
                  <a:pt x="1907" y="530"/>
                </a:cubicBezTo>
                <a:cubicBezTo>
                  <a:pt x="1907" y="530"/>
                  <a:pt x="1907" y="530"/>
                  <a:pt x="1905" y="527"/>
                </a:cubicBezTo>
                <a:cubicBezTo>
                  <a:pt x="1905" y="527"/>
                  <a:pt x="1905" y="527"/>
                  <a:pt x="1903" y="525"/>
                </a:cubicBezTo>
                <a:cubicBezTo>
                  <a:pt x="1903" y="525"/>
                  <a:pt x="1903" y="525"/>
                  <a:pt x="1902" y="525"/>
                </a:cubicBezTo>
                <a:cubicBezTo>
                  <a:pt x="1902" y="525"/>
                  <a:pt x="1902" y="525"/>
                  <a:pt x="1901" y="525"/>
                </a:cubicBezTo>
                <a:cubicBezTo>
                  <a:pt x="1901" y="525"/>
                  <a:pt x="1901" y="525"/>
                  <a:pt x="1900" y="525"/>
                </a:cubicBezTo>
                <a:cubicBezTo>
                  <a:pt x="1900" y="525"/>
                  <a:pt x="1900" y="525"/>
                  <a:pt x="1899" y="524"/>
                </a:cubicBezTo>
                <a:cubicBezTo>
                  <a:pt x="1899" y="524"/>
                  <a:pt x="1899" y="524"/>
                  <a:pt x="1898" y="524"/>
                </a:cubicBezTo>
                <a:cubicBezTo>
                  <a:pt x="1898" y="524"/>
                  <a:pt x="1898" y="524"/>
                  <a:pt x="1899" y="525"/>
                </a:cubicBezTo>
                <a:cubicBezTo>
                  <a:pt x="1899" y="525"/>
                  <a:pt x="1899" y="525"/>
                  <a:pt x="1898" y="526"/>
                </a:cubicBezTo>
                <a:cubicBezTo>
                  <a:pt x="1898" y="526"/>
                  <a:pt x="1898" y="526"/>
                  <a:pt x="1897" y="526"/>
                </a:cubicBezTo>
                <a:cubicBezTo>
                  <a:pt x="1897" y="526"/>
                  <a:pt x="1897" y="526"/>
                  <a:pt x="1896" y="527"/>
                </a:cubicBezTo>
                <a:cubicBezTo>
                  <a:pt x="1896" y="527"/>
                  <a:pt x="1896" y="527"/>
                  <a:pt x="1895" y="526"/>
                </a:cubicBezTo>
                <a:cubicBezTo>
                  <a:pt x="1895" y="526"/>
                  <a:pt x="1895" y="526"/>
                  <a:pt x="1896" y="524"/>
                </a:cubicBezTo>
                <a:cubicBezTo>
                  <a:pt x="1896" y="524"/>
                  <a:pt x="1896" y="524"/>
                  <a:pt x="1895" y="524"/>
                </a:cubicBezTo>
                <a:cubicBezTo>
                  <a:pt x="1895" y="524"/>
                  <a:pt x="1895" y="524"/>
                  <a:pt x="1894" y="524"/>
                </a:cubicBezTo>
                <a:cubicBezTo>
                  <a:pt x="1894" y="524"/>
                  <a:pt x="1894" y="524"/>
                  <a:pt x="1893" y="524"/>
                </a:cubicBezTo>
                <a:cubicBezTo>
                  <a:pt x="1893" y="524"/>
                  <a:pt x="1893" y="524"/>
                  <a:pt x="1893" y="523"/>
                </a:cubicBezTo>
                <a:cubicBezTo>
                  <a:pt x="1893" y="523"/>
                  <a:pt x="1893" y="523"/>
                  <a:pt x="1894" y="520"/>
                </a:cubicBezTo>
                <a:cubicBezTo>
                  <a:pt x="1894" y="520"/>
                  <a:pt x="1894" y="520"/>
                  <a:pt x="1894" y="519"/>
                </a:cubicBezTo>
                <a:cubicBezTo>
                  <a:pt x="1894" y="519"/>
                  <a:pt x="1894" y="519"/>
                  <a:pt x="1896" y="519"/>
                </a:cubicBezTo>
                <a:cubicBezTo>
                  <a:pt x="1896" y="519"/>
                  <a:pt x="1896" y="519"/>
                  <a:pt x="1897" y="517"/>
                </a:cubicBezTo>
                <a:cubicBezTo>
                  <a:pt x="1897" y="517"/>
                  <a:pt x="1897" y="517"/>
                  <a:pt x="1896" y="518"/>
                </a:cubicBezTo>
                <a:cubicBezTo>
                  <a:pt x="1896" y="518"/>
                  <a:pt x="1896" y="518"/>
                  <a:pt x="1894" y="518"/>
                </a:cubicBezTo>
                <a:cubicBezTo>
                  <a:pt x="1894" y="518"/>
                  <a:pt x="1894" y="518"/>
                  <a:pt x="1893" y="517"/>
                </a:cubicBezTo>
                <a:cubicBezTo>
                  <a:pt x="1893" y="517"/>
                  <a:pt x="1893" y="517"/>
                  <a:pt x="1893" y="514"/>
                </a:cubicBezTo>
                <a:cubicBezTo>
                  <a:pt x="1893" y="514"/>
                  <a:pt x="1893" y="514"/>
                  <a:pt x="1895" y="512"/>
                </a:cubicBezTo>
                <a:cubicBezTo>
                  <a:pt x="1895" y="512"/>
                  <a:pt x="1895" y="512"/>
                  <a:pt x="1894" y="511"/>
                </a:cubicBezTo>
                <a:cubicBezTo>
                  <a:pt x="1894" y="511"/>
                  <a:pt x="1894" y="511"/>
                  <a:pt x="1895" y="510"/>
                </a:cubicBezTo>
                <a:cubicBezTo>
                  <a:pt x="1895" y="510"/>
                  <a:pt x="1895" y="510"/>
                  <a:pt x="1895" y="509"/>
                </a:cubicBezTo>
                <a:cubicBezTo>
                  <a:pt x="1895" y="509"/>
                  <a:pt x="1895" y="509"/>
                  <a:pt x="1894" y="509"/>
                </a:cubicBezTo>
                <a:cubicBezTo>
                  <a:pt x="1894" y="509"/>
                  <a:pt x="1894" y="509"/>
                  <a:pt x="1894" y="510"/>
                </a:cubicBezTo>
                <a:cubicBezTo>
                  <a:pt x="1894" y="510"/>
                  <a:pt x="1894" y="510"/>
                  <a:pt x="1892" y="510"/>
                </a:cubicBezTo>
                <a:cubicBezTo>
                  <a:pt x="1892" y="510"/>
                  <a:pt x="1892" y="510"/>
                  <a:pt x="1891" y="509"/>
                </a:cubicBezTo>
                <a:cubicBezTo>
                  <a:pt x="1891" y="509"/>
                  <a:pt x="1891" y="509"/>
                  <a:pt x="1890" y="509"/>
                </a:cubicBezTo>
                <a:cubicBezTo>
                  <a:pt x="1890" y="509"/>
                  <a:pt x="1890" y="509"/>
                  <a:pt x="1890" y="510"/>
                </a:cubicBezTo>
                <a:cubicBezTo>
                  <a:pt x="1890" y="510"/>
                  <a:pt x="1890" y="510"/>
                  <a:pt x="1889" y="510"/>
                </a:cubicBezTo>
                <a:cubicBezTo>
                  <a:pt x="1889" y="510"/>
                  <a:pt x="1889" y="510"/>
                  <a:pt x="1888" y="508"/>
                </a:cubicBezTo>
                <a:cubicBezTo>
                  <a:pt x="1887" y="507"/>
                  <a:pt x="1887" y="507"/>
                  <a:pt x="1887" y="507"/>
                </a:cubicBezTo>
                <a:cubicBezTo>
                  <a:pt x="1885" y="509"/>
                  <a:pt x="1885" y="509"/>
                  <a:pt x="1885" y="509"/>
                </a:cubicBezTo>
                <a:cubicBezTo>
                  <a:pt x="1884" y="509"/>
                  <a:pt x="1884" y="509"/>
                  <a:pt x="1884" y="509"/>
                </a:cubicBezTo>
                <a:cubicBezTo>
                  <a:pt x="1883" y="509"/>
                  <a:pt x="1883" y="509"/>
                  <a:pt x="1883" y="509"/>
                </a:cubicBezTo>
                <a:cubicBezTo>
                  <a:pt x="1883" y="508"/>
                  <a:pt x="1883" y="508"/>
                  <a:pt x="1883" y="508"/>
                </a:cubicBezTo>
                <a:cubicBezTo>
                  <a:pt x="1881" y="510"/>
                  <a:pt x="1881" y="510"/>
                  <a:pt x="1881" y="510"/>
                </a:cubicBezTo>
                <a:cubicBezTo>
                  <a:pt x="1880" y="510"/>
                  <a:pt x="1880" y="510"/>
                  <a:pt x="1880" y="510"/>
                </a:cubicBezTo>
                <a:cubicBezTo>
                  <a:pt x="1879" y="511"/>
                  <a:pt x="1879" y="511"/>
                  <a:pt x="1879" y="511"/>
                </a:cubicBezTo>
                <a:cubicBezTo>
                  <a:pt x="1876" y="513"/>
                  <a:pt x="1876" y="513"/>
                  <a:pt x="1876" y="513"/>
                </a:cubicBezTo>
                <a:cubicBezTo>
                  <a:pt x="1874" y="514"/>
                  <a:pt x="1874" y="514"/>
                  <a:pt x="1874" y="514"/>
                </a:cubicBezTo>
                <a:cubicBezTo>
                  <a:pt x="1875" y="515"/>
                  <a:pt x="1875" y="515"/>
                  <a:pt x="1875" y="515"/>
                </a:cubicBezTo>
                <a:cubicBezTo>
                  <a:pt x="1875" y="516"/>
                  <a:pt x="1875" y="516"/>
                  <a:pt x="1875" y="516"/>
                </a:cubicBezTo>
                <a:cubicBezTo>
                  <a:pt x="1873" y="517"/>
                  <a:pt x="1873" y="517"/>
                  <a:pt x="1873" y="517"/>
                </a:cubicBezTo>
                <a:cubicBezTo>
                  <a:pt x="1872" y="518"/>
                  <a:pt x="1872" y="518"/>
                  <a:pt x="1872" y="518"/>
                </a:cubicBezTo>
                <a:cubicBezTo>
                  <a:pt x="1871" y="518"/>
                  <a:pt x="1871" y="518"/>
                  <a:pt x="1871" y="518"/>
                </a:cubicBezTo>
                <a:cubicBezTo>
                  <a:pt x="1870" y="519"/>
                  <a:pt x="1870" y="519"/>
                  <a:pt x="1870" y="519"/>
                </a:cubicBezTo>
                <a:cubicBezTo>
                  <a:pt x="1869" y="518"/>
                  <a:pt x="1869" y="518"/>
                  <a:pt x="1869" y="518"/>
                </a:cubicBezTo>
                <a:cubicBezTo>
                  <a:pt x="1868" y="518"/>
                  <a:pt x="1868" y="518"/>
                  <a:pt x="1868" y="518"/>
                </a:cubicBezTo>
                <a:cubicBezTo>
                  <a:pt x="1869" y="517"/>
                  <a:pt x="1869" y="517"/>
                  <a:pt x="1869" y="517"/>
                </a:cubicBezTo>
                <a:cubicBezTo>
                  <a:pt x="1870" y="517"/>
                  <a:pt x="1870" y="517"/>
                  <a:pt x="1870" y="517"/>
                </a:cubicBezTo>
                <a:cubicBezTo>
                  <a:pt x="1871" y="516"/>
                  <a:pt x="1871" y="516"/>
                  <a:pt x="1871" y="516"/>
                </a:cubicBezTo>
                <a:cubicBezTo>
                  <a:pt x="1872" y="516"/>
                  <a:pt x="1872" y="516"/>
                  <a:pt x="1872" y="516"/>
                </a:cubicBezTo>
                <a:cubicBezTo>
                  <a:pt x="1873" y="515"/>
                  <a:pt x="1873" y="515"/>
                  <a:pt x="1873" y="515"/>
                </a:cubicBezTo>
                <a:cubicBezTo>
                  <a:pt x="1872" y="515"/>
                  <a:pt x="1872" y="515"/>
                  <a:pt x="1872" y="515"/>
                </a:cubicBezTo>
                <a:cubicBezTo>
                  <a:pt x="1872" y="514"/>
                  <a:pt x="1872" y="514"/>
                  <a:pt x="1872" y="514"/>
                </a:cubicBezTo>
                <a:cubicBezTo>
                  <a:pt x="1873" y="513"/>
                  <a:pt x="1873" y="513"/>
                  <a:pt x="1873" y="513"/>
                </a:cubicBezTo>
                <a:cubicBezTo>
                  <a:pt x="1874" y="512"/>
                  <a:pt x="1874" y="512"/>
                  <a:pt x="1874" y="512"/>
                </a:cubicBezTo>
                <a:cubicBezTo>
                  <a:pt x="1872" y="513"/>
                  <a:pt x="1872" y="513"/>
                  <a:pt x="1872" y="513"/>
                </a:cubicBezTo>
                <a:cubicBezTo>
                  <a:pt x="1871" y="514"/>
                  <a:pt x="1871" y="514"/>
                  <a:pt x="1871" y="514"/>
                </a:cubicBezTo>
                <a:cubicBezTo>
                  <a:pt x="1870" y="513"/>
                  <a:pt x="1870" y="513"/>
                  <a:pt x="1870" y="513"/>
                </a:cubicBezTo>
                <a:cubicBezTo>
                  <a:pt x="1870" y="512"/>
                  <a:pt x="1870" y="512"/>
                  <a:pt x="1870" y="512"/>
                </a:cubicBezTo>
                <a:cubicBezTo>
                  <a:pt x="1871" y="512"/>
                  <a:pt x="1871" y="512"/>
                  <a:pt x="1871" y="512"/>
                </a:cubicBezTo>
                <a:cubicBezTo>
                  <a:pt x="1871" y="511"/>
                  <a:pt x="1871" y="511"/>
                  <a:pt x="1871" y="511"/>
                </a:cubicBezTo>
                <a:cubicBezTo>
                  <a:pt x="1869" y="510"/>
                  <a:pt x="1869" y="510"/>
                  <a:pt x="1869" y="510"/>
                </a:cubicBezTo>
                <a:cubicBezTo>
                  <a:pt x="1870" y="508"/>
                  <a:pt x="1870" y="508"/>
                  <a:pt x="1870" y="508"/>
                </a:cubicBezTo>
                <a:cubicBezTo>
                  <a:pt x="1871" y="508"/>
                  <a:pt x="1871" y="508"/>
                  <a:pt x="1871" y="508"/>
                </a:cubicBezTo>
                <a:cubicBezTo>
                  <a:pt x="1871" y="506"/>
                  <a:pt x="1871" y="506"/>
                  <a:pt x="1871" y="506"/>
                </a:cubicBezTo>
                <a:cubicBezTo>
                  <a:pt x="1872" y="504"/>
                  <a:pt x="1872" y="504"/>
                  <a:pt x="1872" y="504"/>
                </a:cubicBezTo>
                <a:cubicBezTo>
                  <a:pt x="1872" y="503"/>
                  <a:pt x="1872" y="503"/>
                  <a:pt x="1872" y="503"/>
                </a:cubicBezTo>
                <a:cubicBezTo>
                  <a:pt x="1873" y="503"/>
                  <a:pt x="1873" y="503"/>
                  <a:pt x="1873" y="503"/>
                </a:cubicBezTo>
                <a:cubicBezTo>
                  <a:pt x="1873" y="502"/>
                  <a:pt x="1873" y="502"/>
                  <a:pt x="1873" y="502"/>
                </a:cubicBezTo>
                <a:cubicBezTo>
                  <a:pt x="1870" y="500"/>
                  <a:pt x="1870" y="500"/>
                  <a:pt x="1870" y="500"/>
                </a:cubicBezTo>
                <a:cubicBezTo>
                  <a:pt x="1868" y="498"/>
                  <a:pt x="1868" y="498"/>
                  <a:pt x="1868" y="498"/>
                </a:cubicBezTo>
                <a:cubicBezTo>
                  <a:pt x="1868" y="499"/>
                  <a:pt x="1868" y="499"/>
                  <a:pt x="1868" y="499"/>
                </a:cubicBezTo>
                <a:cubicBezTo>
                  <a:pt x="1867" y="499"/>
                  <a:pt x="1867" y="499"/>
                  <a:pt x="1867" y="499"/>
                </a:cubicBezTo>
                <a:cubicBezTo>
                  <a:pt x="1866" y="499"/>
                  <a:pt x="1866" y="499"/>
                  <a:pt x="1866" y="499"/>
                </a:cubicBezTo>
                <a:cubicBezTo>
                  <a:pt x="1865" y="499"/>
                  <a:pt x="1865" y="499"/>
                  <a:pt x="1865" y="499"/>
                </a:cubicBezTo>
                <a:cubicBezTo>
                  <a:pt x="1864" y="500"/>
                  <a:pt x="1864" y="500"/>
                  <a:pt x="1864" y="500"/>
                </a:cubicBezTo>
                <a:cubicBezTo>
                  <a:pt x="1863" y="501"/>
                  <a:pt x="1863" y="501"/>
                  <a:pt x="1863" y="501"/>
                </a:cubicBezTo>
                <a:cubicBezTo>
                  <a:pt x="1863" y="502"/>
                  <a:pt x="1863" y="502"/>
                  <a:pt x="1863" y="502"/>
                </a:cubicBezTo>
                <a:cubicBezTo>
                  <a:pt x="1862" y="503"/>
                  <a:pt x="1862" y="503"/>
                  <a:pt x="1862" y="503"/>
                </a:cubicBezTo>
                <a:cubicBezTo>
                  <a:pt x="1862" y="506"/>
                  <a:pt x="1862" y="506"/>
                  <a:pt x="1862" y="506"/>
                </a:cubicBezTo>
                <a:cubicBezTo>
                  <a:pt x="1861" y="506"/>
                  <a:pt x="1861" y="506"/>
                  <a:pt x="1861" y="506"/>
                </a:cubicBezTo>
                <a:cubicBezTo>
                  <a:pt x="1860" y="508"/>
                  <a:pt x="1860" y="508"/>
                  <a:pt x="1860" y="508"/>
                </a:cubicBezTo>
                <a:cubicBezTo>
                  <a:pt x="1859" y="508"/>
                  <a:pt x="1859" y="508"/>
                  <a:pt x="1859" y="508"/>
                </a:cubicBezTo>
                <a:cubicBezTo>
                  <a:pt x="1857" y="509"/>
                  <a:pt x="1857" y="509"/>
                  <a:pt x="1857" y="509"/>
                </a:cubicBezTo>
                <a:cubicBezTo>
                  <a:pt x="1856" y="512"/>
                  <a:pt x="1856" y="512"/>
                  <a:pt x="1856" y="512"/>
                </a:cubicBezTo>
                <a:cubicBezTo>
                  <a:pt x="1855" y="513"/>
                  <a:pt x="1855" y="513"/>
                  <a:pt x="1855" y="513"/>
                </a:cubicBezTo>
                <a:cubicBezTo>
                  <a:pt x="1856" y="513"/>
                  <a:pt x="1856" y="513"/>
                  <a:pt x="1856" y="513"/>
                </a:cubicBezTo>
                <a:cubicBezTo>
                  <a:pt x="1856" y="515"/>
                  <a:pt x="1856" y="515"/>
                  <a:pt x="1856" y="515"/>
                </a:cubicBezTo>
                <a:cubicBezTo>
                  <a:pt x="1855" y="517"/>
                  <a:pt x="1855" y="517"/>
                  <a:pt x="1855" y="517"/>
                </a:cubicBezTo>
                <a:cubicBezTo>
                  <a:pt x="1853" y="517"/>
                  <a:pt x="1853" y="517"/>
                  <a:pt x="1853" y="517"/>
                </a:cubicBezTo>
                <a:cubicBezTo>
                  <a:pt x="1851" y="517"/>
                  <a:pt x="1851" y="517"/>
                  <a:pt x="1851" y="517"/>
                </a:cubicBezTo>
                <a:cubicBezTo>
                  <a:pt x="1849" y="516"/>
                  <a:pt x="1849" y="516"/>
                  <a:pt x="1849" y="516"/>
                </a:cubicBezTo>
                <a:cubicBezTo>
                  <a:pt x="1849" y="517"/>
                  <a:pt x="1849" y="517"/>
                  <a:pt x="1849" y="517"/>
                </a:cubicBezTo>
                <a:cubicBezTo>
                  <a:pt x="1848" y="517"/>
                  <a:pt x="1848" y="517"/>
                  <a:pt x="1848" y="517"/>
                </a:cubicBezTo>
                <a:cubicBezTo>
                  <a:pt x="1848" y="519"/>
                  <a:pt x="1848" y="519"/>
                  <a:pt x="1848" y="519"/>
                </a:cubicBezTo>
                <a:cubicBezTo>
                  <a:pt x="1848" y="520"/>
                  <a:pt x="1848" y="520"/>
                  <a:pt x="1848" y="520"/>
                </a:cubicBezTo>
                <a:cubicBezTo>
                  <a:pt x="1847" y="520"/>
                  <a:pt x="1847" y="520"/>
                  <a:pt x="1847" y="520"/>
                </a:cubicBezTo>
                <a:cubicBezTo>
                  <a:pt x="1848" y="522"/>
                  <a:pt x="1848" y="522"/>
                  <a:pt x="1848" y="522"/>
                </a:cubicBezTo>
                <a:cubicBezTo>
                  <a:pt x="1848" y="523"/>
                  <a:pt x="1848" y="523"/>
                  <a:pt x="1848" y="523"/>
                </a:cubicBezTo>
                <a:cubicBezTo>
                  <a:pt x="1849" y="524"/>
                  <a:pt x="1849" y="524"/>
                  <a:pt x="1849" y="524"/>
                </a:cubicBezTo>
                <a:cubicBezTo>
                  <a:pt x="1851" y="525"/>
                  <a:pt x="1851" y="525"/>
                  <a:pt x="1851" y="525"/>
                </a:cubicBezTo>
                <a:cubicBezTo>
                  <a:pt x="1852" y="526"/>
                  <a:pt x="1852" y="526"/>
                  <a:pt x="1852" y="526"/>
                </a:cubicBezTo>
                <a:cubicBezTo>
                  <a:pt x="1853" y="528"/>
                  <a:pt x="1853" y="528"/>
                  <a:pt x="1853" y="528"/>
                </a:cubicBezTo>
                <a:cubicBezTo>
                  <a:pt x="1854" y="527"/>
                  <a:pt x="1854" y="527"/>
                  <a:pt x="1854" y="527"/>
                </a:cubicBezTo>
                <a:cubicBezTo>
                  <a:pt x="1854" y="528"/>
                  <a:pt x="1854" y="528"/>
                  <a:pt x="1854" y="528"/>
                </a:cubicBezTo>
                <a:cubicBezTo>
                  <a:pt x="1855" y="527"/>
                  <a:pt x="1855" y="527"/>
                  <a:pt x="1855" y="527"/>
                </a:cubicBezTo>
                <a:cubicBezTo>
                  <a:pt x="1857" y="527"/>
                  <a:pt x="1857" y="527"/>
                  <a:pt x="1857" y="527"/>
                </a:cubicBezTo>
                <a:cubicBezTo>
                  <a:pt x="1857" y="528"/>
                  <a:pt x="1857" y="528"/>
                  <a:pt x="1857" y="528"/>
                </a:cubicBezTo>
                <a:cubicBezTo>
                  <a:pt x="1857" y="530"/>
                  <a:pt x="1857" y="530"/>
                  <a:pt x="1857" y="530"/>
                </a:cubicBezTo>
                <a:cubicBezTo>
                  <a:pt x="1859" y="534"/>
                  <a:pt x="1859" y="534"/>
                  <a:pt x="1859" y="534"/>
                </a:cubicBezTo>
                <a:cubicBezTo>
                  <a:pt x="1860" y="534"/>
                  <a:pt x="1860" y="534"/>
                  <a:pt x="1860" y="534"/>
                </a:cubicBezTo>
                <a:cubicBezTo>
                  <a:pt x="1862" y="533"/>
                  <a:pt x="1862" y="533"/>
                  <a:pt x="1862" y="533"/>
                </a:cubicBezTo>
                <a:cubicBezTo>
                  <a:pt x="1863" y="533"/>
                  <a:pt x="1863" y="533"/>
                  <a:pt x="1863" y="533"/>
                </a:cubicBezTo>
                <a:cubicBezTo>
                  <a:pt x="1864" y="532"/>
                  <a:pt x="1864" y="532"/>
                  <a:pt x="1864" y="532"/>
                </a:cubicBezTo>
                <a:cubicBezTo>
                  <a:pt x="1863" y="531"/>
                  <a:pt x="1863" y="531"/>
                  <a:pt x="1863" y="531"/>
                </a:cubicBezTo>
                <a:cubicBezTo>
                  <a:pt x="1865" y="530"/>
                  <a:pt x="1865" y="530"/>
                  <a:pt x="1865" y="530"/>
                </a:cubicBezTo>
                <a:cubicBezTo>
                  <a:pt x="1866" y="529"/>
                  <a:pt x="1866" y="529"/>
                  <a:pt x="1866" y="529"/>
                </a:cubicBezTo>
                <a:cubicBezTo>
                  <a:pt x="1866" y="528"/>
                  <a:pt x="1866" y="528"/>
                  <a:pt x="1866" y="528"/>
                </a:cubicBezTo>
                <a:cubicBezTo>
                  <a:pt x="1867" y="528"/>
                  <a:pt x="1867" y="528"/>
                  <a:pt x="1867" y="528"/>
                </a:cubicBezTo>
                <a:cubicBezTo>
                  <a:pt x="1870" y="526"/>
                  <a:pt x="1870" y="526"/>
                  <a:pt x="1870" y="526"/>
                </a:cubicBezTo>
                <a:cubicBezTo>
                  <a:pt x="1870" y="527"/>
                  <a:pt x="1870" y="527"/>
                  <a:pt x="1870" y="527"/>
                </a:cubicBezTo>
                <a:cubicBezTo>
                  <a:pt x="1871" y="527"/>
                  <a:pt x="1871" y="527"/>
                  <a:pt x="1871" y="527"/>
                </a:cubicBezTo>
                <a:cubicBezTo>
                  <a:pt x="1871" y="528"/>
                  <a:pt x="1871" y="528"/>
                  <a:pt x="1871" y="528"/>
                </a:cubicBezTo>
                <a:cubicBezTo>
                  <a:pt x="1872" y="529"/>
                  <a:pt x="1872" y="529"/>
                  <a:pt x="1872" y="529"/>
                </a:cubicBezTo>
                <a:cubicBezTo>
                  <a:pt x="1873" y="529"/>
                  <a:pt x="1873" y="529"/>
                  <a:pt x="1873" y="529"/>
                </a:cubicBezTo>
                <a:cubicBezTo>
                  <a:pt x="1877" y="529"/>
                  <a:pt x="1877" y="529"/>
                  <a:pt x="1877" y="529"/>
                </a:cubicBezTo>
                <a:cubicBezTo>
                  <a:pt x="1879" y="529"/>
                  <a:pt x="1879" y="529"/>
                  <a:pt x="1879" y="529"/>
                </a:cubicBezTo>
                <a:cubicBezTo>
                  <a:pt x="1880" y="529"/>
                  <a:pt x="1880" y="529"/>
                  <a:pt x="1880" y="529"/>
                </a:cubicBezTo>
                <a:cubicBezTo>
                  <a:pt x="1882" y="529"/>
                  <a:pt x="1882" y="529"/>
                  <a:pt x="1882" y="529"/>
                </a:cubicBezTo>
                <a:cubicBezTo>
                  <a:pt x="1883" y="529"/>
                  <a:pt x="1883" y="529"/>
                  <a:pt x="1883" y="529"/>
                </a:cubicBezTo>
                <a:cubicBezTo>
                  <a:pt x="1881" y="530"/>
                  <a:pt x="1881" y="530"/>
                  <a:pt x="1881" y="530"/>
                </a:cubicBezTo>
                <a:cubicBezTo>
                  <a:pt x="1882" y="532"/>
                  <a:pt x="1882" y="532"/>
                  <a:pt x="1882" y="532"/>
                </a:cubicBezTo>
                <a:cubicBezTo>
                  <a:pt x="1881" y="532"/>
                  <a:pt x="1881" y="532"/>
                  <a:pt x="1881" y="532"/>
                </a:cubicBezTo>
                <a:cubicBezTo>
                  <a:pt x="1881" y="533"/>
                  <a:pt x="1881" y="533"/>
                  <a:pt x="1881" y="533"/>
                </a:cubicBezTo>
                <a:cubicBezTo>
                  <a:pt x="1882" y="534"/>
                  <a:pt x="1882" y="534"/>
                  <a:pt x="1882" y="534"/>
                </a:cubicBezTo>
                <a:cubicBezTo>
                  <a:pt x="1880" y="536"/>
                  <a:pt x="1880" y="536"/>
                  <a:pt x="1880" y="536"/>
                </a:cubicBezTo>
                <a:cubicBezTo>
                  <a:pt x="1879" y="535"/>
                  <a:pt x="1879" y="535"/>
                  <a:pt x="1879" y="535"/>
                </a:cubicBezTo>
                <a:cubicBezTo>
                  <a:pt x="1879" y="534"/>
                  <a:pt x="1879" y="534"/>
                  <a:pt x="1879" y="534"/>
                </a:cubicBezTo>
                <a:cubicBezTo>
                  <a:pt x="1878" y="535"/>
                  <a:pt x="1878" y="535"/>
                  <a:pt x="1878" y="535"/>
                </a:cubicBezTo>
                <a:cubicBezTo>
                  <a:pt x="1878" y="534"/>
                  <a:pt x="1878" y="534"/>
                  <a:pt x="1878" y="534"/>
                </a:cubicBezTo>
                <a:cubicBezTo>
                  <a:pt x="1876" y="536"/>
                  <a:pt x="1876" y="536"/>
                  <a:pt x="1876" y="536"/>
                </a:cubicBezTo>
                <a:cubicBezTo>
                  <a:pt x="1874" y="537"/>
                  <a:pt x="1874" y="537"/>
                  <a:pt x="1874" y="537"/>
                </a:cubicBezTo>
                <a:cubicBezTo>
                  <a:pt x="1873" y="536"/>
                  <a:pt x="1873" y="536"/>
                  <a:pt x="1873" y="536"/>
                </a:cubicBezTo>
                <a:cubicBezTo>
                  <a:pt x="1873" y="537"/>
                  <a:pt x="1873" y="537"/>
                  <a:pt x="1873" y="537"/>
                </a:cubicBezTo>
                <a:cubicBezTo>
                  <a:pt x="1872" y="536"/>
                  <a:pt x="1872" y="536"/>
                  <a:pt x="1872" y="536"/>
                </a:cubicBezTo>
                <a:cubicBezTo>
                  <a:pt x="1871" y="537"/>
                  <a:pt x="1871" y="537"/>
                  <a:pt x="1871" y="537"/>
                </a:cubicBezTo>
                <a:cubicBezTo>
                  <a:pt x="1872" y="538"/>
                  <a:pt x="1872" y="538"/>
                  <a:pt x="1872" y="538"/>
                </a:cubicBezTo>
                <a:cubicBezTo>
                  <a:pt x="1871" y="539"/>
                  <a:pt x="1871" y="539"/>
                  <a:pt x="1871" y="539"/>
                </a:cubicBezTo>
                <a:cubicBezTo>
                  <a:pt x="1871" y="540"/>
                  <a:pt x="1871" y="540"/>
                  <a:pt x="1871" y="540"/>
                </a:cubicBezTo>
                <a:cubicBezTo>
                  <a:pt x="1869" y="540"/>
                  <a:pt x="1869" y="540"/>
                  <a:pt x="1869" y="540"/>
                </a:cubicBezTo>
                <a:cubicBezTo>
                  <a:pt x="1868" y="541"/>
                  <a:pt x="1868" y="541"/>
                  <a:pt x="1868" y="541"/>
                </a:cubicBezTo>
                <a:cubicBezTo>
                  <a:pt x="1868" y="542"/>
                  <a:pt x="1868" y="542"/>
                  <a:pt x="1868" y="542"/>
                </a:cubicBezTo>
                <a:cubicBezTo>
                  <a:pt x="1869" y="543"/>
                  <a:pt x="1869" y="543"/>
                  <a:pt x="1869" y="543"/>
                </a:cubicBezTo>
                <a:cubicBezTo>
                  <a:pt x="1868" y="544"/>
                  <a:pt x="1868" y="544"/>
                  <a:pt x="1868" y="544"/>
                </a:cubicBezTo>
                <a:cubicBezTo>
                  <a:pt x="1866" y="545"/>
                  <a:pt x="1866" y="545"/>
                  <a:pt x="1866" y="545"/>
                </a:cubicBezTo>
                <a:cubicBezTo>
                  <a:pt x="1866" y="546"/>
                  <a:pt x="1866" y="546"/>
                  <a:pt x="1866" y="546"/>
                </a:cubicBezTo>
                <a:cubicBezTo>
                  <a:pt x="1865" y="545"/>
                  <a:pt x="1865" y="545"/>
                  <a:pt x="1865" y="545"/>
                </a:cubicBezTo>
                <a:cubicBezTo>
                  <a:pt x="1865" y="547"/>
                  <a:pt x="1865" y="547"/>
                  <a:pt x="1865" y="547"/>
                </a:cubicBezTo>
                <a:cubicBezTo>
                  <a:pt x="1865" y="549"/>
                  <a:pt x="1865" y="549"/>
                  <a:pt x="1865" y="549"/>
                </a:cubicBezTo>
                <a:cubicBezTo>
                  <a:pt x="1865" y="551"/>
                  <a:pt x="1865" y="551"/>
                  <a:pt x="1865" y="551"/>
                </a:cubicBezTo>
                <a:cubicBezTo>
                  <a:pt x="1865" y="554"/>
                  <a:pt x="1865" y="554"/>
                  <a:pt x="1865" y="554"/>
                </a:cubicBezTo>
                <a:cubicBezTo>
                  <a:pt x="1869" y="555"/>
                  <a:pt x="1869" y="555"/>
                  <a:pt x="1869" y="555"/>
                </a:cubicBezTo>
                <a:cubicBezTo>
                  <a:pt x="1869" y="556"/>
                  <a:pt x="1869" y="556"/>
                  <a:pt x="1869" y="556"/>
                </a:cubicBezTo>
                <a:cubicBezTo>
                  <a:pt x="1873" y="557"/>
                  <a:pt x="1873" y="557"/>
                  <a:pt x="1873" y="557"/>
                </a:cubicBezTo>
                <a:cubicBezTo>
                  <a:pt x="1875" y="561"/>
                  <a:pt x="1875" y="561"/>
                  <a:pt x="1875" y="561"/>
                </a:cubicBezTo>
                <a:cubicBezTo>
                  <a:pt x="1875" y="562"/>
                  <a:pt x="1875" y="562"/>
                  <a:pt x="1875" y="562"/>
                </a:cubicBezTo>
                <a:cubicBezTo>
                  <a:pt x="1875" y="563"/>
                  <a:pt x="1875" y="563"/>
                  <a:pt x="1875" y="563"/>
                </a:cubicBezTo>
                <a:cubicBezTo>
                  <a:pt x="1876" y="563"/>
                  <a:pt x="1876" y="563"/>
                  <a:pt x="1876" y="563"/>
                </a:cubicBezTo>
                <a:cubicBezTo>
                  <a:pt x="1876" y="565"/>
                  <a:pt x="1876" y="565"/>
                  <a:pt x="1876" y="565"/>
                </a:cubicBezTo>
                <a:cubicBezTo>
                  <a:pt x="1878" y="567"/>
                  <a:pt x="1878" y="567"/>
                  <a:pt x="1878" y="567"/>
                </a:cubicBezTo>
                <a:cubicBezTo>
                  <a:pt x="1878" y="569"/>
                  <a:pt x="1878" y="569"/>
                  <a:pt x="1878" y="569"/>
                </a:cubicBezTo>
                <a:cubicBezTo>
                  <a:pt x="1880" y="571"/>
                  <a:pt x="1880" y="571"/>
                  <a:pt x="1880" y="571"/>
                </a:cubicBezTo>
                <a:cubicBezTo>
                  <a:pt x="1881" y="572"/>
                  <a:pt x="1881" y="572"/>
                  <a:pt x="1881" y="572"/>
                </a:cubicBezTo>
                <a:cubicBezTo>
                  <a:pt x="1883" y="572"/>
                  <a:pt x="1883" y="572"/>
                  <a:pt x="1883" y="572"/>
                </a:cubicBezTo>
                <a:cubicBezTo>
                  <a:pt x="1883" y="573"/>
                  <a:pt x="1883" y="573"/>
                  <a:pt x="1883" y="573"/>
                </a:cubicBezTo>
                <a:cubicBezTo>
                  <a:pt x="1885" y="574"/>
                  <a:pt x="1885" y="574"/>
                  <a:pt x="1885" y="574"/>
                </a:cubicBezTo>
                <a:cubicBezTo>
                  <a:pt x="1886" y="575"/>
                  <a:pt x="1886" y="575"/>
                  <a:pt x="1886" y="575"/>
                </a:cubicBezTo>
                <a:cubicBezTo>
                  <a:pt x="1886" y="577"/>
                  <a:pt x="1886" y="577"/>
                  <a:pt x="1886" y="577"/>
                </a:cubicBezTo>
                <a:cubicBezTo>
                  <a:pt x="1883" y="576"/>
                  <a:pt x="1883" y="576"/>
                  <a:pt x="1883" y="576"/>
                </a:cubicBezTo>
                <a:cubicBezTo>
                  <a:pt x="1881" y="577"/>
                  <a:pt x="1881" y="577"/>
                  <a:pt x="1881" y="577"/>
                </a:cubicBezTo>
                <a:cubicBezTo>
                  <a:pt x="1880" y="576"/>
                  <a:pt x="1880" y="576"/>
                  <a:pt x="1880" y="576"/>
                </a:cubicBezTo>
                <a:cubicBezTo>
                  <a:pt x="1879" y="576"/>
                  <a:pt x="1879" y="576"/>
                  <a:pt x="1879" y="576"/>
                </a:cubicBezTo>
                <a:cubicBezTo>
                  <a:pt x="1878" y="575"/>
                  <a:pt x="1878" y="575"/>
                  <a:pt x="1878" y="575"/>
                </a:cubicBezTo>
                <a:cubicBezTo>
                  <a:pt x="1880" y="578"/>
                  <a:pt x="1880" y="578"/>
                  <a:pt x="1880" y="578"/>
                </a:cubicBezTo>
                <a:cubicBezTo>
                  <a:pt x="1882" y="579"/>
                  <a:pt x="1882" y="579"/>
                  <a:pt x="1882" y="579"/>
                </a:cubicBezTo>
                <a:cubicBezTo>
                  <a:pt x="1886" y="581"/>
                  <a:pt x="1886" y="581"/>
                  <a:pt x="1886" y="581"/>
                </a:cubicBezTo>
                <a:cubicBezTo>
                  <a:pt x="1887" y="583"/>
                  <a:pt x="1887" y="583"/>
                  <a:pt x="1887" y="583"/>
                </a:cubicBezTo>
                <a:cubicBezTo>
                  <a:pt x="1887" y="584"/>
                  <a:pt x="1887" y="584"/>
                  <a:pt x="1887" y="584"/>
                </a:cubicBezTo>
                <a:cubicBezTo>
                  <a:pt x="1885" y="584"/>
                  <a:pt x="1885" y="584"/>
                  <a:pt x="1885" y="584"/>
                </a:cubicBezTo>
                <a:cubicBezTo>
                  <a:pt x="1884" y="586"/>
                  <a:pt x="1884" y="586"/>
                  <a:pt x="1884" y="586"/>
                </a:cubicBezTo>
                <a:cubicBezTo>
                  <a:pt x="1883" y="586"/>
                  <a:pt x="1883" y="586"/>
                  <a:pt x="1883" y="586"/>
                </a:cubicBezTo>
                <a:cubicBezTo>
                  <a:pt x="1883" y="587"/>
                  <a:pt x="1883" y="587"/>
                  <a:pt x="1883" y="587"/>
                </a:cubicBezTo>
                <a:cubicBezTo>
                  <a:pt x="1882" y="588"/>
                  <a:pt x="1882" y="588"/>
                  <a:pt x="1882" y="588"/>
                </a:cubicBezTo>
                <a:cubicBezTo>
                  <a:pt x="1881" y="588"/>
                  <a:pt x="1881" y="588"/>
                  <a:pt x="1881" y="588"/>
                </a:cubicBezTo>
                <a:cubicBezTo>
                  <a:pt x="1880" y="587"/>
                  <a:pt x="1880" y="587"/>
                  <a:pt x="1880" y="587"/>
                </a:cubicBezTo>
                <a:cubicBezTo>
                  <a:pt x="1879" y="588"/>
                  <a:pt x="1879" y="588"/>
                  <a:pt x="1879" y="588"/>
                </a:cubicBezTo>
                <a:cubicBezTo>
                  <a:pt x="1878" y="588"/>
                  <a:pt x="1878" y="588"/>
                  <a:pt x="1878" y="588"/>
                </a:cubicBezTo>
                <a:cubicBezTo>
                  <a:pt x="1877" y="589"/>
                  <a:pt x="1877" y="589"/>
                  <a:pt x="1877" y="589"/>
                </a:cubicBezTo>
                <a:cubicBezTo>
                  <a:pt x="1877" y="590"/>
                  <a:pt x="1877" y="590"/>
                  <a:pt x="1877" y="590"/>
                </a:cubicBezTo>
                <a:cubicBezTo>
                  <a:pt x="1878" y="589"/>
                  <a:pt x="1878" y="589"/>
                  <a:pt x="1878" y="589"/>
                </a:cubicBezTo>
                <a:cubicBezTo>
                  <a:pt x="1880" y="588"/>
                  <a:pt x="1880" y="588"/>
                  <a:pt x="1880" y="588"/>
                </a:cubicBezTo>
                <a:cubicBezTo>
                  <a:pt x="1881" y="590"/>
                  <a:pt x="1881" y="590"/>
                  <a:pt x="1881" y="590"/>
                </a:cubicBezTo>
                <a:cubicBezTo>
                  <a:pt x="1882" y="590"/>
                  <a:pt x="1882" y="590"/>
                  <a:pt x="1882" y="590"/>
                </a:cubicBezTo>
                <a:cubicBezTo>
                  <a:pt x="1884" y="589"/>
                  <a:pt x="1884" y="589"/>
                  <a:pt x="1884" y="589"/>
                </a:cubicBezTo>
                <a:cubicBezTo>
                  <a:pt x="1885" y="589"/>
                  <a:pt x="1885" y="589"/>
                  <a:pt x="1885" y="589"/>
                </a:cubicBezTo>
                <a:cubicBezTo>
                  <a:pt x="1887" y="592"/>
                  <a:pt x="1887" y="592"/>
                  <a:pt x="1887" y="592"/>
                </a:cubicBezTo>
                <a:cubicBezTo>
                  <a:pt x="1888" y="591"/>
                  <a:pt x="1888" y="591"/>
                  <a:pt x="1888" y="591"/>
                </a:cubicBezTo>
                <a:cubicBezTo>
                  <a:pt x="1888" y="592"/>
                  <a:pt x="1888" y="592"/>
                  <a:pt x="1888" y="592"/>
                </a:cubicBezTo>
                <a:cubicBezTo>
                  <a:pt x="1889" y="592"/>
                  <a:pt x="1889" y="592"/>
                  <a:pt x="1889" y="592"/>
                </a:cubicBezTo>
                <a:cubicBezTo>
                  <a:pt x="1890" y="592"/>
                  <a:pt x="1890" y="592"/>
                  <a:pt x="1890" y="592"/>
                </a:cubicBezTo>
                <a:cubicBezTo>
                  <a:pt x="1887" y="595"/>
                  <a:pt x="1887" y="595"/>
                  <a:pt x="1887" y="595"/>
                </a:cubicBezTo>
                <a:cubicBezTo>
                  <a:pt x="1885" y="595"/>
                  <a:pt x="1885" y="595"/>
                  <a:pt x="1885" y="595"/>
                </a:cubicBezTo>
                <a:cubicBezTo>
                  <a:pt x="1885" y="596"/>
                  <a:pt x="1885" y="596"/>
                  <a:pt x="1885" y="596"/>
                </a:cubicBezTo>
                <a:cubicBezTo>
                  <a:pt x="1886" y="596"/>
                  <a:pt x="1886" y="596"/>
                  <a:pt x="1886" y="596"/>
                </a:cubicBezTo>
                <a:cubicBezTo>
                  <a:pt x="1888" y="595"/>
                  <a:pt x="1888" y="595"/>
                  <a:pt x="1888" y="595"/>
                </a:cubicBezTo>
                <a:cubicBezTo>
                  <a:pt x="1889" y="595"/>
                  <a:pt x="1889" y="595"/>
                  <a:pt x="1889" y="595"/>
                </a:cubicBezTo>
                <a:cubicBezTo>
                  <a:pt x="1889" y="594"/>
                  <a:pt x="1889" y="594"/>
                  <a:pt x="1889" y="594"/>
                </a:cubicBezTo>
                <a:cubicBezTo>
                  <a:pt x="1890" y="594"/>
                  <a:pt x="1890" y="594"/>
                  <a:pt x="1890" y="594"/>
                </a:cubicBezTo>
                <a:cubicBezTo>
                  <a:pt x="1890" y="596"/>
                  <a:pt x="1890" y="596"/>
                  <a:pt x="1890" y="596"/>
                </a:cubicBezTo>
                <a:cubicBezTo>
                  <a:pt x="1891" y="597"/>
                  <a:pt x="1891" y="597"/>
                  <a:pt x="1891" y="597"/>
                </a:cubicBezTo>
                <a:cubicBezTo>
                  <a:pt x="1890" y="597"/>
                  <a:pt x="1890" y="597"/>
                  <a:pt x="1890" y="597"/>
                </a:cubicBezTo>
                <a:cubicBezTo>
                  <a:pt x="1889" y="596"/>
                  <a:pt x="1889" y="596"/>
                  <a:pt x="1889" y="596"/>
                </a:cubicBezTo>
                <a:cubicBezTo>
                  <a:pt x="1889" y="597"/>
                  <a:pt x="1889" y="597"/>
                  <a:pt x="1889" y="597"/>
                </a:cubicBezTo>
                <a:cubicBezTo>
                  <a:pt x="1888" y="597"/>
                  <a:pt x="1888" y="597"/>
                  <a:pt x="1888" y="597"/>
                </a:cubicBezTo>
                <a:cubicBezTo>
                  <a:pt x="1887" y="597"/>
                  <a:pt x="1887" y="597"/>
                  <a:pt x="1887" y="597"/>
                </a:cubicBezTo>
                <a:cubicBezTo>
                  <a:pt x="1886" y="598"/>
                  <a:pt x="1886" y="598"/>
                  <a:pt x="1886" y="598"/>
                </a:cubicBezTo>
                <a:cubicBezTo>
                  <a:pt x="1886" y="599"/>
                  <a:pt x="1886" y="599"/>
                  <a:pt x="1886" y="599"/>
                </a:cubicBezTo>
                <a:cubicBezTo>
                  <a:pt x="1888" y="599"/>
                  <a:pt x="1888" y="599"/>
                  <a:pt x="1888" y="599"/>
                </a:cubicBezTo>
                <a:cubicBezTo>
                  <a:pt x="1889" y="599"/>
                  <a:pt x="1889" y="599"/>
                  <a:pt x="1889" y="599"/>
                </a:cubicBezTo>
                <a:cubicBezTo>
                  <a:pt x="1888" y="600"/>
                  <a:pt x="1888" y="600"/>
                  <a:pt x="1888" y="600"/>
                </a:cubicBezTo>
                <a:cubicBezTo>
                  <a:pt x="1887" y="600"/>
                  <a:pt x="1887" y="600"/>
                  <a:pt x="1887" y="600"/>
                </a:cubicBezTo>
                <a:cubicBezTo>
                  <a:pt x="1888" y="601"/>
                  <a:pt x="1888" y="601"/>
                  <a:pt x="1888" y="601"/>
                </a:cubicBezTo>
                <a:cubicBezTo>
                  <a:pt x="1888" y="602"/>
                  <a:pt x="1888" y="602"/>
                  <a:pt x="1888" y="602"/>
                </a:cubicBezTo>
                <a:cubicBezTo>
                  <a:pt x="1887" y="602"/>
                  <a:pt x="1887" y="602"/>
                  <a:pt x="1887" y="602"/>
                </a:cubicBezTo>
                <a:cubicBezTo>
                  <a:pt x="1886" y="602"/>
                  <a:pt x="1886" y="602"/>
                  <a:pt x="1886" y="602"/>
                </a:cubicBezTo>
                <a:cubicBezTo>
                  <a:pt x="1887" y="603"/>
                  <a:pt x="1887" y="603"/>
                  <a:pt x="1887" y="603"/>
                </a:cubicBezTo>
                <a:cubicBezTo>
                  <a:pt x="1888" y="603"/>
                  <a:pt x="1888" y="603"/>
                  <a:pt x="1888" y="603"/>
                </a:cubicBezTo>
                <a:cubicBezTo>
                  <a:pt x="1889" y="604"/>
                  <a:pt x="1889" y="604"/>
                  <a:pt x="1889" y="604"/>
                </a:cubicBezTo>
                <a:cubicBezTo>
                  <a:pt x="1888" y="605"/>
                  <a:pt x="1888" y="605"/>
                  <a:pt x="1888" y="605"/>
                </a:cubicBezTo>
                <a:cubicBezTo>
                  <a:pt x="1888" y="606"/>
                  <a:pt x="1888" y="606"/>
                  <a:pt x="1888" y="606"/>
                </a:cubicBezTo>
                <a:cubicBezTo>
                  <a:pt x="1887" y="606"/>
                  <a:pt x="1887" y="606"/>
                  <a:pt x="1887" y="606"/>
                </a:cubicBezTo>
                <a:cubicBezTo>
                  <a:pt x="1887" y="605"/>
                  <a:pt x="1887" y="605"/>
                  <a:pt x="1887" y="605"/>
                </a:cubicBezTo>
                <a:cubicBezTo>
                  <a:pt x="1886" y="605"/>
                  <a:pt x="1886" y="605"/>
                  <a:pt x="1886" y="605"/>
                </a:cubicBezTo>
                <a:cubicBezTo>
                  <a:pt x="1885" y="607"/>
                  <a:pt x="1885" y="607"/>
                  <a:pt x="1885" y="607"/>
                </a:cubicBezTo>
                <a:cubicBezTo>
                  <a:pt x="1884" y="608"/>
                  <a:pt x="1884" y="608"/>
                  <a:pt x="1884" y="608"/>
                </a:cubicBezTo>
                <a:cubicBezTo>
                  <a:pt x="1884" y="609"/>
                  <a:pt x="1884" y="609"/>
                  <a:pt x="1884" y="609"/>
                </a:cubicBezTo>
                <a:cubicBezTo>
                  <a:pt x="1884" y="610"/>
                  <a:pt x="1884" y="610"/>
                  <a:pt x="1884" y="610"/>
                </a:cubicBezTo>
                <a:cubicBezTo>
                  <a:pt x="1884" y="611"/>
                  <a:pt x="1884" y="611"/>
                  <a:pt x="1884" y="611"/>
                </a:cubicBezTo>
                <a:cubicBezTo>
                  <a:pt x="1884" y="612"/>
                  <a:pt x="1884" y="612"/>
                  <a:pt x="1884" y="612"/>
                </a:cubicBezTo>
                <a:cubicBezTo>
                  <a:pt x="1884" y="613"/>
                  <a:pt x="1884" y="613"/>
                  <a:pt x="1884" y="613"/>
                </a:cubicBezTo>
                <a:cubicBezTo>
                  <a:pt x="1883" y="613"/>
                  <a:pt x="1883" y="613"/>
                  <a:pt x="1883" y="613"/>
                </a:cubicBezTo>
                <a:cubicBezTo>
                  <a:pt x="1882" y="612"/>
                  <a:pt x="1882" y="612"/>
                  <a:pt x="1882" y="612"/>
                </a:cubicBezTo>
                <a:cubicBezTo>
                  <a:pt x="1882" y="613"/>
                  <a:pt x="1882" y="613"/>
                  <a:pt x="1882" y="613"/>
                </a:cubicBezTo>
                <a:cubicBezTo>
                  <a:pt x="1883" y="613"/>
                  <a:pt x="1883" y="613"/>
                  <a:pt x="1883" y="613"/>
                </a:cubicBezTo>
                <a:cubicBezTo>
                  <a:pt x="1883" y="615"/>
                  <a:pt x="1883" y="615"/>
                  <a:pt x="1883" y="615"/>
                </a:cubicBezTo>
                <a:cubicBezTo>
                  <a:pt x="1882" y="614"/>
                  <a:pt x="1882" y="614"/>
                  <a:pt x="1882" y="614"/>
                </a:cubicBezTo>
                <a:cubicBezTo>
                  <a:pt x="1882" y="615"/>
                  <a:pt x="1882" y="615"/>
                  <a:pt x="1882" y="615"/>
                </a:cubicBezTo>
                <a:cubicBezTo>
                  <a:pt x="1880" y="617"/>
                  <a:pt x="1880" y="617"/>
                  <a:pt x="1880" y="617"/>
                </a:cubicBezTo>
                <a:cubicBezTo>
                  <a:pt x="1879" y="617"/>
                  <a:pt x="1879" y="617"/>
                  <a:pt x="1879" y="617"/>
                </a:cubicBezTo>
                <a:cubicBezTo>
                  <a:pt x="1880" y="616"/>
                  <a:pt x="1880" y="616"/>
                  <a:pt x="1880" y="616"/>
                </a:cubicBezTo>
                <a:cubicBezTo>
                  <a:pt x="1879" y="616"/>
                  <a:pt x="1879" y="616"/>
                  <a:pt x="1879" y="616"/>
                </a:cubicBezTo>
                <a:cubicBezTo>
                  <a:pt x="1878" y="617"/>
                  <a:pt x="1878" y="617"/>
                  <a:pt x="1878" y="617"/>
                </a:cubicBezTo>
                <a:cubicBezTo>
                  <a:pt x="1877" y="618"/>
                  <a:pt x="1877" y="618"/>
                  <a:pt x="1877" y="618"/>
                </a:cubicBezTo>
                <a:cubicBezTo>
                  <a:pt x="1878" y="618"/>
                  <a:pt x="1878" y="618"/>
                  <a:pt x="1878" y="618"/>
                </a:cubicBezTo>
                <a:cubicBezTo>
                  <a:pt x="1879" y="619"/>
                  <a:pt x="1879" y="619"/>
                  <a:pt x="1879" y="619"/>
                </a:cubicBezTo>
                <a:cubicBezTo>
                  <a:pt x="1878" y="619"/>
                  <a:pt x="1878" y="619"/>
                  <a:pt x="1878" y="619"/>
                </a:cubicBezTo>
                <a:cubicBezTo>
                  <a:pt x="1879" y="620"/>
                  <a:pt x="1879" y="620"/>
                  <a:pt x="1879" y="620"/>
                </a:cubicBezTo>
                <a:cubicBezTo>
                  <a:pt x="1880" y="620"/>
                  <a:pt x="1880" y="620"/>
                  <a:pt x="1880" y="620"/>
                </a:cubicBezTo>
                <a:cubicBezTo>
                  <a:pt x="1881" y="620"/>
                  <a:pt x="1881" y="620"/>
                  <a:pt x="1881" y="620"/>
                </a:cubicBezTo>
                <a:cubicBezTo>
                  <a:pt x="1879" y="621"/>
                  <a:pt x="1879" y="621"/>
                  <a:pt x="1879" y="621"/>
                </a:cubicBezTo>
                <a:cubicBezTo>
                  <a:pt x="1877" y="622"/>
                  <a:pt x="1877" y="622"/>
                  <a:pt x="1877" y="622"/>
                </a:cubicBezTo>
                <a:cubicBezTo>
                  <a:pt x="1877" y="623"/>
                  <a:pt x="1877" y="623"/>
                  <a:pt x="1877" y="623"/>
                </a:cubicBezTo>
                <a:cubicBezTo>
                  <a:pt x="1878" y="623"/>
                  <a:pt x="1878" y="623"/>
                  <a:pt x="1878" y="623"/>
                </a:cubicBezTo>
                <a:cubicBezTo>
                  <a:pt x="1879" y="623"/>
                  <a:pt x="1879" y="623"/>
                  <a:pt x="1879" y="623"/>
                </a:cubicBezTo>
                <a:cubicBezTo>
                  <a:pt x="1878" y="624"/>
                  <a:pt x="1878" y="624"/>
                  <a:pt x="1878" y="624"/>
                </a:cubicBezTo>
                <a:cubicBezTo>
                  <a:pt x="1879" y="625"/>
                  <a:pt x="1879" y="625"/>
                  <a:pt x="1879" y="625"/>
                </a:cubicBezTo>
                <a:cubicBezTo>
                  <a:pt x="1879" y="626"/>
                  <a:pt x="1879" y="626"/>
                  <a:pt x="1879" y="626"/>
                </a:cubicBezTo>
                <a:cubicBezTo>
                  <a:pt x="1878" y="626"/>
                  <a:pt x="1878" y="626"/>
                  <a:pt x="1878" y="626"/>
                </a:cubicBezTo>
                <a:cubicBezTo>
                  <a:pt x="1878" y="627"/>
                  <a:pt x="1878" y="627"/>
                  <a:pt x="1878" y="627"/>
                </a:cubicBezTo>
                <a:cubicBezTo>
                  <a:pt x="1877" y="626"/>
                  <a:pt x="1877" y="626"/>
                  <a:pt x="1877" y="626"/>
                </a:cubicBezTo>
                <a:cubicBezTo>
                  <a:pt x="1877" y="627"/>
                  <a:pt x="1877" y="627"/>
                  <a:pt x="1877" y="627"/>
                </a:cubicBezTo>
                <a:cubicBezTo>
                  <a:pt x="1876" y="627"/>
                  <a:pt x="1876" y="627"/>
                  <a:pt x="1876" y="627"/>
                </a:cubicBezTo>
                <a:cubicBezTo>
                  <a:pt x="1876" y="628"/>
                  <a:pt x="1876" y="628"/>
                  <a:pt x="1876" y="628"/>
                </a:cubicBezTo>
                <a:cubicBezTo>
                  <a:pt x="1877" y="629"/>
                  <a:pt x="1877" y="629"/>
                  <a:pt x="1877" y="629"/>
                </a:cubicBezTo>
                <a:cubicBezTo>
                  <a:pt x="1877" y="630"/>
                  <a:pt x="1877" y="630"/>
                  <a:pt x="1877" y="630"/>
                </a:cubicBezTo>
                <a:cubicBezTo>
                  <a:pt x="1876" y="629"/>
                  <a:pt x="1876" y="629"/>
                  <a:pt x="1876" y="629"/>
                </a:cubicBezTo>
                <a:cubicBezTo>
                  <a:pt x="1875" y="629"/>
                  <a:pt x="1875" y="629"/>
                  <a:pt x="1875" y="629"/>
                </a:cubicBezTo>
                <a:cubicBezTo>
                  <a:pt x="1875" y="630"/>
                  <a:pt x="1875" y="630"/>
                  <a:pt x="1875" y="630"/>
                </a:cubicBezTo>
                <a:cubicBezTo>
                  <a:pt x="1876" y="630"/>
                  <a:pt x="1876" y="630"/>
                  <a:pt x="1876" y="630"/>
                </a:cubicBezTo>
                <a:cubicBezTo>
                  <a:pt x="1876" y="631"/>
                  <a:pt x="1876" y="631"/>
                  <a:pt x="1876" y="631"/>
                </a:cubicBezTo>
                <a:cubicBezTo>
                  <a:pt x="1876" y="632"/>
                  <a:pt x="1876" y="632"/>
                  <a:pt x="1876" y="632"/>
                </a:cubicBezTo>
                <a:cubicBezTo>
                  <a:pt x="1874" y="631"/>
                  <a:pt x="1874" y="631"/>
                  <a:pt x="1874" y="631"/>
                </a:cubicBezTo>
                <a:cubicBezTo>
                  <a:pt x="1874" y="632"/>
                  <a:pt x="1874" y="632"/>
                  <a:pt x="1874" y="632"/>
                </a:cubicBezTo>
                <a:cubicBezTo>
                  <a:pt x="1876" y="633"/>
                  <a:pt x="1876" y="633"/>
                  <a:pt x="1876" y="633"/>
                </a:cubicBezTo>
                <a:cubicBezTo>
                  <a:pt x="1875" y="634"/>
                  <a:pt x="1875" y="634"/>
                  <a:pt x="1875" y="634"/>
                </a:cubicBezTo>
                <a:cubicBezTo>
                  <a:pt x="1873" y="633"/>
                  <a:pt x="1873" y="633"/>
                  <a:pt x="1873" y="633"/>
                </a:cubicBezTo>
                <a:cubicBezTo>
                  <a:pt x="1872" y="633"/>
                  <a:pt x="1872" y="633"/>
                  <a:pt x="1872" y="633"/>
                </a:cubicBezTo>
                <a:cubicBezTo>
                  <a:pt x="1871" y="634"/>
                  <a:pt x="1871" y="634"/>
                  <a:pt x="1871" y="634"/>
                </a:cubicBezTo>
                <a:cubicBezTo>
                  <a:pt x="1869" y="634"/>
                  <a:pt x="1869" y="634"/>
                  <a:pt x="1869" y="634"/>
                </a:cubicBezTo>
                <a:cubicBezTo>
                  <a:pt x="1871" y="636"/>
                  <a:pt x="1871" y="636"/>
                  <a:pt x="1871" y="636"/>
                </a:cubicBezTo>
                <a:cubicBezTo>
                  <a:pt x="1872" y="635"/>
                  <a:pt x="1872" y="635"/>
                  <a:pt x="1872" y="635"/>
                </a:cubicBezTo>
                <a:cubicBezTo>
                  <a:pt x="1873" y="635"/>
                  <a:pt x="1873" y="635"/>
                  <a:pt x="1873" y="635"/>
                </a:cubicBezTo>
                <a:cubicBezTo>
                  <a:pt x="1872" y="636"/>
                  <a:pt x="1872" y="636"/>
                  <a:pt x="1872" y="636"/>
                </a:cubicBezTo>
                <a:cubicBezTo>
                  <a:pt x="1872" y="637"/>
                  <a:pt x="1872" y="637"/>
                  <a:pt x="1872" y="637"/>
                </a:cubicBezTo>
                <a:cubicBezTo>
                  <a:pt x="1871" y="638"/>
                  <a:pt x="1871" y="638"/>
                  <a:pt x="1871" y="638"/>
                </a:cubicBezTo>
                <a:cubicBezTo>
                  <a:pt x="1871" y="637"/>
                  <a:pt x="1871" y="637"/>
                  <a:pt x="1871" y="637"/>
                </a:cubicBezTo>
                <a:cubicBezTo>
                  <a:pt x="1870" y="638"/>
                  <a:pt x="1870" y="638"/>
                  <a:pt x="1870" y="638"/>
                </a:cubicBezTo>
                <a:cubicBezTo>
                  <a:pt x="1869" y="638"/>
                  <a:pt x="1869" y="638"/>
                  <a:pt x="1869" y="638"/>
                </a:cubicBezTo>
                <a:cubicBezTo>
                  <a:pt x="1869" y="639"/>
                  <a:pt x="1869" y="639"/>
                  <a:pt x="1869" y="639"/>
                </a:cubicBezTo>
                <a:cubicBezTo>
                  <a:pt x="1868" y="639"/>
                  <a:pt x="1868" y="639"/>
                  <a:pt x="1868" y="639"/>
                </a:cubicBezTo>
                <a:cubicBezTo>
                  <a:pt x="1868" y="640"/>
                  <a:pt x="1868" y="640"/>
                  <a:pt x="1868" y="640"/>
                </a:cubicBezTo>
                <a:cubicBezTo>
                  <a:pt x="1867" y="640"/>
                  <a:pt x="1867" y="640"/>
                  <a:pt x="1867" y="640"/>
                </a:cubicBezTo>
                <a:cubicBezTo>
                  <a:pt x="1866" y="640"/>
                  <a:pt x="1866" y="640"/>
                  <a:pt x="1866" y="640"/>
                </a:cubicBezTo>
                <a:cubicBezTo>
                  <a:pt x="1865" y="640"/>
                  <a:pt x="1865" y="640"/>
                  <a:pt x="1865" y="640"/>
                </a:cubicBezTo>
                <a:cubicBezTo>
                  <a:pt x="1864" y="641"/>
                  <a:pt x="1864" y="641"/>
                  <a:pt x="1864" y="641"/>
                </a:cubicBezTo>
                <a:cubicBezTo>
                  <a:pt x="1864" y="642"/>
                  <a:pt x="1864" y="642"/>
                  <a:pt x="1864" y="642"/>
                </a:cubicBezTo>
                <a:cubicBezTo>
                  <a:pt x="1864" y="643"/>
                  <a:pt x="1864" y="643"/>
                  <a:pt x="1864" y="643"/>
                </a:cubicBezTo>
                <a:cubicBezTo>
                  <a:pt x="1863" y="644"/>
                  <a:pt x="1863" y="644"/>
                  <a:pt x="1863" y="644"/>
                </a:cubicBezTo>
                <a:cubicBezTo>
                  <a:pt x="1864" y="645"/>
                  <a:pt x="1864" y="645"/>
                  <a:pt x="1864" y="645"/>
                </a:cubicBezTo>
                <a:cubicBezTo>
                  <a:pt x="1863" y="645"/>
                  <a:pt x="1863" y="645"/>
                  <a:pt x="1863" y="645"/>
                </a:cubicBezTo>
                <a:cubicBezTo>
                  <a:pt x="1862" y="645"/>
                  <a:pt x="1862" y="645"/>
                  <a:pt x="1862" y="645"/>
                </a:cubicBezTo>
                <a:cubicBezTo>
                  <a:pt x="1861" y="645"/>
                  <a:pt x="1861" y="645"/>
                  <a:pt x="1861" y="645"/>
                </a:cubicBezTo>
                <a:cubicBezTo>
                  <a:pt x="1860" y="646"/>
                  <a:pt x="1860" y="646"/>
                  <a:pt x="1860" y="646"/>
                </a:cubicBezTo>
                <a:cubicBezTo>
                  <a:pt x="1859" y="646"/>
                  <a:pt x="1859" y="646"/>
                  <a:pt x="1859" y="646"/>
                </a:cubicBezTo>
                <a:cubicBezTo>
                  <a:pt x="1859" y="647"/>
                  <a:pt x="1859" y="647"/>
                  <a:pt x="1859" y="647"/>
                </a:cubicBezTo>
                <a:cubicBezTo>
                  <a:pt x="1858" y="647"/>
                  <a:pt x="1858" y="647"/>
                  <a:pt x="1858" y="647"/>
                </a:cubicBezTo>
                <a:cubicBezTo>
                  <a:pt x="1857" y="647"/>
                  <a:pt x="1857" y="647"/>
                  <a:pt x="1857" y="647"/>
                </a:cubicBezTo>
                <a:cubicBezTo>
                  <a:pt x="1857" y="648"/>
                  <a:pt x="1857" y="648"/>
                  <a:pt x="1857" y="648"/>
                </a:cubicBezTo>
                <a:cubicBezTo>
                  <a:pt x="1856" y="648"/>
                  <a:pt x="1856" y="648"/>
                  <a:pt x="1856" y="648"/>
                </a:cubicBezTo>
                <a:cubicBezTo>
                  <a:pt x="1855" y="647"/>
                  <a:pt x="1855" y="647"/>
                  <a:pt x="1855" y="647"/>
                </a:cubicBezTo>
                <a:cubicBezTo>
                  <a:pt x="1855" y="646"/>
                  <a:pt x="1855" y="646"/>
                  <a:pt x="1855" y="646"/>
                </a:cubicBezTo>
                <a:cubicBezTo>
                  <a:pt x="1854" y="647"/>
                  <a:pt x="1854" y="647"/>
                  <a:pt x="1854" y="647"/>
                </a:cubicBezTo>
                <a:cubicBezTo>
                  <a:pt x="1853" y="647"/>
                  <a:pt x="1853" y="647"/>
                  <a:pt x="1853" y="647"/>
                </a:cubicBezTo>
                <a:cubicBezTo>
                  <a:pt x="1853" y="648"/>
                  <a:pt x="1853" y="648"/>
                  <a:pt x="1853" y="648"/>
                </a:cubicBezTo>
                <a:cubicBezTo>
                  <a:pt x="1852" y="648"/>
                  <a:pt x="1852" y="648"/>
                  <a:pt x="1852" y="648"/>
                </a:cubicBezTo>
                <a:cubicBezTo>
                  <a:pt x="1851" y="648"/>
                  <a:pt x="1851" y="648"/>
                  <a:pt x="1851" y="648"/>
                </a:cubicBezTo>
                <a:cubicBezTo>
                  <a:pt x="1850" y="649"/>
                  <a:pt x="1850" y="649"/>
                  <a:pt x="1850" y="649"/>
                </a:cubicBezTo>
                <a:cubicBezTo>
                  <a:pt x="1849" y="650"/>
                  <a:pt x="1849" y="650"/>
                  <a:pt x="1849" y="650"/>
                </a:cubicBezTo>
                <a:cubicBezTo>
                  <a:pt x="1847" y="651"/>
                  <a:pt x="1847" y="651"/>
                  <a:pt x="1847" y="651"/>
                </a:cubicBezTo>
                <a:cubicBezTo>
                  <a:pt x="1847" y="650"/>
                  <a:pt x="1847" y="650"/>
                  <a:pt x="1847" y="650"/>
                </a:cubicBezTo>
                <a:cubicBezTo>
                  <a:pt x="1848" y="650"/>
                  <a:pt x="1848" y="650"/>
                  <a:pt x="1848" y="650"/>
                </a:cubicBezTo>
                <a:cubicBezTo>
                  <a:pt x="1848" y="649"/>
                  <a:pt x="1848" y="649"/>
                  <a:pt x="1848" y="649"/>
                </a:cubicBezTo>
                <a:cubicBezTo>
                  <a:pt x="1846" y="648"/>
                  <a:pt x="1846" y="648"/>
                  <a:pt x="1846" y="648"/>
                </a:cubicBezTo>
                <a:cubicBezTo>
                  <a:pt x="1846" y="647"/>
                  <a:pt x="1846" y="647"/>
                  <a:pt x="1846" y="647"/>
                </a:cubicBezTo>
                <a:cubicBezTo>
                  <a:pt x="1845" y="647"/>
                  <a:pt x="1845" y="647"/>
                  <a:pt x="1845" y="647"/>
                </a:cubicBezTo>
                <a:cubicBezTo>
                  <a:pt x="1844" y="646"/>
                  <a:pt x="1844" y="646"/>
                  <a:pt x="1844" y="646"/>
                </a:cubicBezTo>
                <a:cubicBezTo>
                  <a:pt x="1844" y="647"/>
                  <a:pt x="1844" y="647"/>
                  <a:pt x="1844" y="647"/>
                </a:cubicBezTo>
                <a:cubicBezTo>
                  <a:pt x="1844" y="648"/>
                  <a:pt x="1844" y="648"/>
                  <a:pt x="1844" y="648"/>
                </a:cubicBezTo>
                <a:cubicBezTo>
                  <a:pt x="1844" y="649"/>
                  <a:pt x="1844" y="649"/>
                  <a:pt x="1844" y="649"/>
                </a:cubicBezTo>
                <a:cubicBezTo>
                  <a:pt x="1845" y="650"/>
                  <a:pt x="1845" y="650"/>
                  <a:pt x="1845" y="650"/>
                </a:cubicBezTo>
                <a:cubicBezTo>
                  <a:pt x="1844" y="651"/>
                  <a:pt x="1844" y="651"/>
                  <a:pt x="1844" y="651"/>
                </a:cubicBezTo>
                <a:cubicBezTo>
                  <a:pt x="1843" y="652"/>
                  <a:pt x="1843" y="652"/>
                  <a:pt x="1843" y="652"/>
                </a:cubicBezTo>
                <a:cubicBezTo>
                  <a:pt x="1842" y="652"/>
                  <a:pt x="1842" y="652"/>
                  <a:pt x="1842" y="652"/>
                </a:cubicBezTo>
                <a:cubicBezTo>
                  <a:pt x="1841" y="653"/>
                  <a:pt x="1841" y="653"/>
                  <a:pt x="1841" y="653"/>
                </a:cubicBezTo>
                <a:cubicBezTo>
                  <a:pt x="1840" y="654"/>
                  <a:pt x="1840" y="654"/>
                  <a:pt x="1840" y="654"/>
                </a:cubicBezTo>
                <a:cubicBezTo>
                  <a:pt x="1838" y="655"/>
                  <a:pt x="1838" y="655"/>
                  <a:pt x="1838" y="655"/>
                </a:cubicBezTo>
                <a:cubicBezTo>
                  <a:pt x="1837" y="655"/>
                  <a:pt x="1837" y="655"/>
                  <a:pt x="1837" y="655"/>
                </a:cubicBezTo>
                <a:cubicBezTo>
                  <a:pt x="1836" y="655"/>
                  <a:pt x="1836" y="655"/>
                  <a:pt x="1836" y="655"/>
                </a:cubicBezTo>
                <a:cubicBezTo>
                  <a:pt x="1835" y="655"/>
                  <a:pt x="1835" y="655"/>
                  <a:pt x="1835" y="655"/>
                </a:cubicBezTo>
                <a:cubicBezTo>
                  <a:pt x="1834" y="655"/>
                  <a:pt x="1834" y="655"/>
                  <a:pt x="1834" y="655"/>
                </a:cubicBezTo>
                <a:cubicBezTo>
                  <a:pt x="1834" y="656"/>
                  <a:pt x="1834" y="656"/>
                  <a:pt x="1834" y="656"/>
                </a:cubicBezTo>
                <a:cubicBezTo>
                  <a:pt x="1833" y="657"/>
                  <a:pt x="1833" y="657"/>
                  <a:pt x="1833" y="657"/>
                </a:cubicBezTo>
                <a:cubicBezTo>
                  <a:pt x="1832" y="657"/>
                  <a:pt x="1832" y="657"/>
                  <a:pt x="1832" y="657"/>
                </a:cubicBezTo>
                <a:cubicBezTo>
                  <a:pt x="1831" y="657"/>
                  <a:pt x="1831" y="657"/>
                  <a:pt x="1831" y="657"/>
                </a:cubicBezTo>
                <a:cubicBezTo>
                  <a:pt x="1830" y="657"/>
                  <a:pt x="1830" y="657"/>
                  <a:pt x="1830" y="657"/>
                </a:cubicBezTo>
                <a:cubicBezTo>
                  <a:pt x="1829" y="658"/>
                  <a:pt x="1829" y="658"/>
                  <a:pt x="1829" y="658"/>
                </a:cubicBezTo>
                <a:cubicBezTo>
                  <a:pt x="1828" y="658"/>
                  <a:pt x="1828" y="658"/>
                  <a:pt x="1828" y="658"/>
                </a:cubicBezTo>
                <a:cubicBezTo>
                  <a:pt x="1828" y="657"/>
                  <a:pt x="1828" y="657"/>
                  <a:pt x="1828" y="657"/>
                </a:cubicBezTo>
                <a:cubicBezTo>
                  <a:pt x="1827" y="657"/>
                  <a:pt x="1827" y="657"/>
                  <a:pt x="1827" y="657"/>
                </a:cubicBezTo>
                <a:cubicBezTo>
                  <a:pt x="1827" y="658"/>
                  <a:pt x="1827" y="658"/>
                  <a:pt x="1827" y="658"/>
                </a:cubicBezTo>
                <a:cubicBezTo>
                  <a:pt x="1827" y="659"/>
                  <a:pt x="1827" y="659"/>
                  <a:pt x="1827" y="659"/>
                </a:cubicBezTo>
                <a:cubicBezTo>
                  <a:pt x="1826" y="659"/>
                  <a:pt x="1826" y="659"/>
                  <a:pt x="1826" y="659"/>
                </a:cubicBezTo>
                <a:cubicBezTo>
                  <a:pt x="1825" y="660"/>
                  <a:pt x="1825" y="660"/>
                  <a:pt x="1825" y="660"/>
                </a:cubicBezTo>
                <a:cubicBezTo>
                  <a:pt x="1826" y="661"/>
                  <a:pt x="1826" y="661"/>
                  <a:pt x="1826" y="661"/>
                </a:cubicBezTo>
                <a:cubicBezTo>
                  <a:pt x="1827" y="661"/>
                  <a:pt x="1827" y="661"/>
                  <a:pt x="1827" y="661"/>
                </a:cubicBezTo>
                <a:cubicBezTo>
                  <a:pt x="1827" y="662"/>
                  <a:pt x="1827" y="662"/>
                  <a:pt x="1827" y="662"/>
                </a:cubicBezTo>
                <a:cubicBezTo>
                  <a:pt x="1827" y="663"/>
                  <a:pt x="1827" y="663"/>
                  <a:pt x="1827" y="663"/>
                </a:cubicBezTo>
                <a:cubicBezTo>
                  <a:pt x="1828" y="663"/>
                  <a:pt x="1828" y="663"/>
                  <a:pt x="1828" y="663"/>
                </a:cubicBezTo>
                <a:cubicBezTo>
                  <a:pt x="1827" y="665"/>
                  <a:pt x="1827" y="665"/>
                  <a:pt x="1827" y="665"/>
                </a:cubicBezTo>
                <a:cubicBezTo>
                  <a:pt x="1826" y="665"/>
                  <a:pt x="1826" y="665"/>
                  <a:pt x="1826" y="665"/>
                </a:cubicBezTo>
                <a:cubicBezTo>
                  <a:pt x="1826" y="664"/>
                  <a:pt x="1826" y="664"/>
                  <a:pt x="1826" y="664"/>
                </a:cubicBezTo>
                <a:cubicBezTo>
                  <a:pt x="1825" y="664"/>
                  <a:pt x="1825" y="664"/>
                  <a:pt x="1825" y="664"/>
                </a:cubicBezTo>
                <a:cubicBezTo>
                  <a:pt x="1824" y="665"/>
                  <a:pt x="1824" y="665"/>
                  <a:pt x="1824" y="665"/>
                </a:cubicBezTo>
                <a:cubicBezTo>
                  <a:pt x="1824" y="664"/>
                  <a:pt x="1824" y="664"/>
                  <a:pt x="1824" y="664"/>
                </a:cubicBezTo>
                <a:cubicBezTo>
                  <a:pt x="1824" y="663"/>
                  <a:pt x="1824" y="663"/>
                  <a:pt x="1824" y="663"/>
                </a:cubicBezTo>
                <a:cubicBezTo>
                  <a:pt x="1823" y="663"/>
                  <a:pt x="1823" y="663"/>
                  <a:pt x="1823" y="663"/>
                </a:cubicBezTo>
                <a:cubicBezTo>
                  <a:pt x="1822" y="661"/>
                  <a:pt x="1822" y="661"/>
                  <a:pt x="1822" y="661"/>
                </a:cubicBezTo>
                <a:cubicBezTo>
                  <a:pt x="1822" y="660"/>
                  <a:pt x="1822" y="660"/>
                  <a:pt x="1822" y="660"/>
                </a:cubicBezTo>
                <a:cubicBezTo>
                  <a:pt x="1822" y="659"/>
                  <a:pt x="1822" y="659"/>
                  <a:pt x="1822" y="659"/>
                </a:cubicBezTo>
                <a:cubicBezTo>
                  <a:pt x="1823" y="658"/>
                  <a:pt x="1823" y="658"/>
                  <a:pt x="1823" y="658"/>
                </a:cubicBezTo>
                <a:cubicBezTo>
                  <a:pt x="1824" y="657"/>
                  <a:pt x="1824" y="657"/>
                  <a:pt x="1824" y="657"/>
                </a:cubicBezTo>
                <a:cubicBezTo>
                  <a:pt x="1823" y="657"/>
                  <a:pt x="1823" y="657"/>
                  <a:pt x="1823" y="657"/>
                </a:cubicBezTo>
                <a:cubicBezTo>
                  <a:pt x="1822" y="657"/>
                  <a:pt x="1822" y="657"/>
                  <a:pt x="1822" y="657"/>
                </a:cubicBezTo>
                <a:cubicBezTo>
                  <a:pt x="1821" y="656"/>
                  <a:pt x="1821" y="656"/>
                  <a:pt x="1821" y="656"/>
                </a:cubicBezTo>
                <a:cubicBezTo>
                  <a:pt x="1820" y="657"/>
                  <a:pt x="1820" y="657"/>
                  <a:pt x="1820" y="657"/>
                </a:cubicBezTo>
                <a:cubicBezTo>
                  <a:pt x="1819" y="657"/>
                  <a:pt x="1819" y="657"/>
                  <a:pt x="1819" y="657"/>
                </a:cubicBezTo>
                <a:cubicBezTo>
                  <a:pt x="1817" y="656"/>
                  <a:pt x="1817" y="656"/>
                  <a:pt x="1817" y="656"/>
                </a:cubicBezTo>
                <a:cubicBezTo>
                  <a:pt x="1816" y="655"/>
                  <a:pt x="1816" y="655"/>
                  <a:pt x="1816" y="655"/>
                </a:cubicBezTo>
                <a:cubicBezTo>
                  <a:pt x="1815" y="654"/>
                  <a:pt x="1815" y="654"/>
                  <a:pt x="1815" y="654"/>
                </a:cubicBezTo>
                <a:cubicBezTo>
                  <a:pt x="1815" y="655"/>
                  <a:pt x="1815" y="655"/>
                  <a:pt x="1815" y="655"/>
                </a:cubicBezTo>
                <a:cubicBezTo>
                  <a:pt x="1815" y="656"/>
                  <a:pt x="1815" y="656"/>
                  <a:pt x="1815" y="656"/>
                </a:cubicBezTo>
                <a:cubicBezTo>
                  <a:pt x="1814" y="656"/>
                  <a:pt x="1814" y="656"/>
                  <a:pt x="1814" y="656"/>
                </a:cubicBezTo>
                <a:cubicBezTo>
                  <a:pt x="1813" y="656"/>
                  <a:pt x="1813" y="656"/>
                  <a:pt x="1813" y="656"/>
                </a:cubicBezTo>
                <a:cubicBezTo>
                  <a:pt x="1812" y="656"/>
                  <a:pt x="1812" y="656"/>
                  <a:pt x="1812" y="656"/>
                </a:cubicBezTo>
                <a:cubicBezTo>
                  <a:pt x="1812" y="656"/>
                  <a:pt x="1812" y="656"/>
                  <a:pt x="1812" y="657"/>
                </a:cubicBezTo>
                <a:cubicBezTo>
                  <a:pt x="1812" y="657"/>
                  <a:pt x="1812" y="657"/>
                  <a:pt x="1811" y="658"/>
                </a:cubicBezTo>
                <a:cubicBezTo>
                  <a:pt x="1811" y="658"/>
                  <a:pt x="1811" y="658"/>
                  <a:pt x="1810" y="658"/>
                </a:cubicBezTo>
                <a:cubicBezTo>
                  <a:pt x="1810" y="658"/>
                  <a:pt x="1810" y="658"/>
                  <a:pt x="1809" y="658"/>
                </a:cubicBezTo>
                <a:cubicBezTo>
                  <a:pt x="1809" y="658"/>
                  <a:pt x="1809" y="658"/>
                  <a:pt x="1807" y="659"/>
                </a:cubicBezTo>
                <a:cubicBezTo>
                  <a:pt x="1807" y="659"/>
                  <a:pt x="1807" y="659"/>
                  <a:pt x="1807" y="660"/>
                </a:cubicBezTo>
                <a:cubicBezTo>
                  <a:pt x="1807" y="660"/>
                  <a:pt x="1807" y="660"/>
                  <a:pt x="1806" y="661"/>
                </a:cubicBezTo>
                <a:cubicBezTo>
                  <a:pt x="1806" y="661"/>
                  <a:pt x="1806" y="661"/>
                  <a:pt x="1806" y="660"/>
                </a:cubicBezTo>
                <a:cubicBezTo>
                  <a:pt x="1806" y="660"/>
                  <a:pt x="1806" y="660"/>
                  <a:pt x="1805" y="661"/>
                </a:cubicBezTo>
                <a:cubicBezTo>
                  <a:pt x="1805" y="661"/>
                  <a:pt x="1805" y="661"/>
                  <a:pt x="1804" y="661"/>
                </a:cubicBezTo>
                <a:cubicBezTo>
                  <a:pt x="1804" y="661"/>
                  <a:pt x="1804" y="661"/>
                  <a:pt x="1803" y="661"/>
                </a:cubicBezTo>
                <a:cubicBezTo>
                  <a:pt x="1803" y="661"/>
                  <a:pt x="1803" y="661"/>
                  <a:pt x="1803" y="662"/>
                </a:cubicBezTo>
                <a:cubicBezTo>
                  <a:pt x="1803" y="662"/>
                  <a:pt x="1803" y="662"/>
                  <a:pt x="1803" y="663"/>
                </a:cubicBezTo>
                <a:cubicBezTo>
                  <a:pt x="1803" y="663"/>
                  <a:pt x="1803" y="663"/>
                  <a:pt x="1803" y="664"/>
                </a:cubicBezTo>
                <a:cubicBezTo>
                  <a:pt x="1803" y="664"/>
                  <a:pt x="1803" y="664"/>
                  <a:pt x="1803" y="665"/>
                </a:cubicBezTo>
                <a:cubicBezTo>
                  <a:pt x="1803" y="665"/>
                  <a:pt x="1803" y="665"/>
                  <a:pt x="1803" y="666"/>
                </a:cubicBezTo>
                <a:cubicBezTo>
                  <a:pt x="1803" y="666"/>
                  <a:pt x="1803" y="666"/>
                  <a:pt x="1802" y="666"/>
                </a:cubicBezTo>
                <a:cubicBezTo>
                  <a:pt x="1802" y="666"/>
                  <a:pt x="1802" y="666"/>
                  <a:pt x="1801" y="668"/>
                </a:cubicBezTo>
                <a:cubicBezTo>
                  <a:pt x="1801" y="668"/>
                  <a:pt x="1801" y="668"/>
                  <a:pt x="1800" y="668"/>
                </a:cubicBezTo>
                <a:cubicBezTo>
                  <a:pt x="1800" y="668"/>
                  <a:pt x="1800" y="668"/>
                  <a:pt x="1799" y="668"/>
                </a:cubicBezTo>
                <a:cubicBezTo>
                  <a:pt x="1799" y="668"/>
                  <a:pt x="1799" y="668"/>
                  <a:pt x="1799" y="669"/>
                </a:cubicBezTo>
                <a:cubicBezTo>
                  <a:pt x="1799" y="669"/>
                  <a:pt x="1799" y="669"/>
                  <a:pt x="1799" y="670"/>
                </a:cubicBezTo>
                <a:cubicBezTo>
                  <a:pt x="1799" y="670"/>
                  <a:pt x="1799" y="670"/>
                  <a:pt x="1799" y="671"/>
                </a:cubicBezTo>
                <a:cubicBezTo>
                  <a:pt x="1799" y="671"/>
                  <a:pt x="1799" y="671"/>
                  <a:pt x="1800" y="672"/>
                </a:cubicBezTo>
                <a:cubicBezTo>
                  <a:pt x="1800" y="672"/>
                  <a:pt x="1800" y="672"/>
                  <a:pt x="1799" y="674"/>
                </a:cubicBezTo>
                <a:cubicBezTo>
                  <a:pt x="1799" y="674"/>
                  <a:pt x="1799" y="674"/>
                  <a:pt x="1798" y="675"/>
                </a:cubicBezTo>
                <a:cubicBezTo>
                  <a:pt x="1798" y="675"/>
                  <a:pt x="1798" y="675"/>
                  <a:pt x="1800" y="676"/>
                </a:cubicBezTo>
                <a:cubicBezTo>
                  <a:pt x="1800" y="676"/>
                  <a:pt x="1800" y="676"/>
                  <a:pt x="1799" y="677"/>
                </a:cubicBezTo>
                <a:cubicBezTo>
                  <a:pt x="1799" y="677"/>
                  <a:pt x="1799" y="677"/>
                  <a:pt x="1801" y="678"/>
                </a:cubicBezTo>
                <a:cubicBezTo>
                  <a:pt x="1801" y="678"/>
                  <a:pt x="1801" y="678"/>
                  <a:pt x="1803" y="680"/>
                </a:cubicBezTo>
                <a:cubicBezTo>
                  <a:pt x="1803" y="680"/>
                  <a:pt x="1803" y="680"/>
                  <a:pt x="1804" y="680"/>
                </a:cubicBezTo>
                <a:cubicBezTo>
                  <a:pt x="1804" y="680"/>
                  <a:pt x="1804" y="680"/>
                  <a:pt x="1804" y="681"/>
                </a:cubicBezTo>
                <a:cubicBezTo>
                  <a:pt x="1804" y="681"/>
                  <a:pt x="1804" y="681"/>
                  <a:pt x="1804" y="682"/>
                </a:cubicBezTo>
                <a:cubicBezTo>
                  <a:pt x="1804" y="682"/>
                  <a:pt x="1804" y="682"/>
                  <a:pt x="1805" y="684"/>
                </a:cubicBezTo>
                <a:cubicBezTo>
                  <a:pt x="1805" y="684"/>
                  <a:pt x="1805" y="684"/>
                  <a:pt x="1805" y="685"/>
                </a:cubicBezTo>
                <a:cubicBezTo>
                  <a:pt x="1805" y="685"/>
                  <a:pt x="1805" y="685"/>
                  <a:pt x="1807" y="687"/>
                </a:cubicBezTo>
                <a:cubicBezTo>
                  <a:pt x="1807" y="687"/>
                  <a:pt x="1807" y="687"/>
                  <a:pt x="1809" y="687"/>
                </a:cubicBezTo>
                <a:cubicBezTo>
                  <a:pt x="1809" y="687"/>
                  <a:pt x="1809" y="687"/>
                  <a:pt x="1809" y="688"/>
                </a:cubicBezTo>
                <a:cubicBezTo>
                  <a:pt x="1809" y="688"/>
                  <a:pt x="1809" y="688"/>
                  <a:pt x="1812" y="690"/>
                </a:cubicBezTo>
                <a:cubicBezTo>
                  <a:pt x="1812" y="690"/>
                  <a:pt x="1812" y="690"/>
                  <a:pt x="1815" y="692"/>
                </a:cubicBezTo>
                <a:cubicBezTo>
                  <a:pt x="1815" y="692"/>
                  <a:pt x="1815" y="692"/>
                  <a:pt x="1816" y="693"/>
                </a:cubicBezTo>
                <a:cubicBezTo>
                  <a:pt x="1816" y="693"/>
                  <a:pt x="1816" y="693"/>
                  <a:pt x="1819" y="695"/>
                </a:cubicBezTo>
                <a:cubicBezTo>
                  <a:pt x="1819" y="695"/>
                  <a:pt x="1819" y="695"/>
                  <a:pt x="1820" y="697"/>
                </a:cubicBezTo>
                <a:cubicBezTo>
                  <a:pt x="1820" y="697"/>
                  <a:pt x="1820" y="697"/>
                  <a:pt x="1820" y="698"/>
                </a:cubicBezTo>
                <a:cubicBezTo>
                  <a:pt x="1820" y="698"/>
                  <a:pt x="1820" y="698"/>
                  <a:pt x="1820" y="699"/>
                </a:cubicBezTo>
                <a:cubicBezTo>
                  <a:pt x="1820" y="699"/>
                  <a:pt x="1820" y="699"/>
                  <a:pt x="1822" y="700"/>
                </a:cubicBezTo>
                <a:cubicBezTo>
                  <a:pt x="1822" y="700"/>
                  <a:pt x="1822" y="700"/>
                  <a:pt x="1822" y="701"/>
                </a:cubicBezTo>
                <a:cubicBezTo>
                  <a:pt x="1822" y="701"/>
                  <a:pt x="1822" y="701"/>
                  <a:pt x="1822" y="702"/>
                </a:cubicBezTo>
                <a:cubicBezTo>
                  <a:pt x="1822" y="702"/>
                  <a:pt x="1822" y="702"/>
                  <a:pt x="1823" y="703"/>
                </a:cubicBezTo>
                <a:cubicBezTo>
                  <a:pt x="1823" y="703"/>
                  <a:pt x="1823" y="703"/>
                  <a:pt x="1823" y="705"/>
                </a:cubicBezTo>
                <a:cubicBezTo>
                  <a:pt x="1823" y="705"/>
                  <a:pt x="1823" y="705"/>
                  <a:pt x="1823" y="706"/>
                </a:cubicBezTo>
                <a:cubicBezTo>
                  <a:pt x="1823" y="706"/>
                  <a:pt x="1823" y="706"/>
                  <a:pt x="1824" y="708"/>
                </a:cubicBezTo>
                <a:cubicBezTo>
                  <a:pt x="1824" y="708"/>
                  <a:pt x="1824" y="708"/>
                  <a:pt x="1824" y="709"/>
                </a:cubicBezTo>
                <a:cubicBezTo>
                  <a:pt x="1824" y="709"/>
                  <a:pt x="1824" y="709"/>
                  <a:pt x="1824" y="710"/>
                </a:cubicBezTo>
                <a:cubicBezTo>
                  <a:pt x="1824" y="710"/>
                  <a:pt x="1824" y="710"/>
                  <a:pt x="1825" y="711"/>
                </a:cubicBezTo>
                <a:cubicBezTo>
                  <a:pt x="1825" y="711"/>
                  <a:pt x="1825" y="711"/>
                  <a:pt x="1824" y="712"/>
                </a:cubicBezTo>
                <a:cubicBezTo>
                  <a:pt x="1824" y="712"/>
                  <a:pt x="1824" y="712"/>
                  <a:pt x="1825" y="713"/>
                </a:cubicBezTo>
                <a:cubicBezTo>
                  <a:pt x="1825" y="713"/>
                  <a:pt x="1825" y="713"/>
                  <a:pt x="1825" y="714"/>
                </a:cubicBezTo>
                <a:cubicBezTo>
                  <a:pt x="1825" y="714"/>
                  <a:pt x="1825" y="714"/>
                  <a:pt x="1826" y="715"/>
                </a:cubicBezTo>
                <a:cubicBezTo>
                  <a:pt x="1826" y="715"/>
                  <a:pt x="1826" y="715"/>
                  <a:pt x="1826" y="716"/>
                </a:cubicBezTo>
                <a:cubicBezTo>
                  <a:pt x="1826" y="716"/>
                  <a:pt x="1826" y="716"/>
                  <a:pt x="1825" y="717"/>
                </a:cubicBezTo>
                <a:cubicBezTo>
                  <a:pt x="1825" y="717"/>
                  <a:pt x="1825" y="717"/>
                  <a:pt x="1825" y="718"/>
                </a:cubicBezTo>
                <a:cubicBezTo>
                  <a:pt x="1825" y="718"/>
                  <a:pt x="1825" y="718"/>
                  <a:pt x="1826" y="718"/>
                </a:cubicBezTo>
                <a:cubicBezTo>
                  <a:pt x="1826" y="718"/>
                  <a:pt x="1826" y="718"/>
                  <a:pt x="1826" y="719"/>
                </a:cubicBezTo>
                <a:cubicBezTo>
                  <a:pt x="1826" y="719"/>
                  <a:pt x="1826" y="719"/>
                  <a:pt x="1825" y="719"/>
                </a:cubicBezTo>
                <a:cubicBezTo>
                  <a:pt x="1825" y="719"/>
                  <a:pt x="1825" y="719"/>
                  <a:pt x="1825" y="720"/>
                </a:cubicBezTo>
                <a:cubicBezTo>
                  <a:pt x="1825" y="720"/>
                  <a:pt x="1825" y="720"/>
                  <a:pt x="1824" y="721"/>
                </a:cubicBezTo>
                <a:cubicBezTo>
                  <a:pt x="1824" y="721"/>
                  <a:pt x="1824" y="721"/>
                  <a:pt x="1825" y="722"/>
                </a:cubicBezTo>
                <a:cubicBezTo>
                  <a:pt x="1825" y="722"/>
                  <a:pt x="1825" y="722"/>
                  <a:pt x="1824" y="723"/>
                </a:cubicBezTo>
                <a:cubicBezTo>
                  <a:pt x="1824" y="723"/>
                  <a:pt x="1824" y="723"/>
                  <a:pt x="1825" y="724"/>
                </a:cubicBezTo>
                <a:cubicBezTo>
                  <a:pt x="1825" y="724"/>
                  <a:pt x="1825" y="724"/>
                  <a:pt x="1824" y="724"/>
                </a:cubicBezTo>
                <a:cubicBezTo>
                  <a:pt x="1824" y="724"/>
                  <a:pt x="1824" y="724"/>
                  <a:pt x="1823" y="725"/>
                </a:cubicBezTo>
                <a:cubicBezTo>
                  <a:pt x="1823" y="725"/>
                  <a:pt x="1823" y="725"/>
                  <a:pt x="1823" y="726"/>
                </a:cubicBezTo>
                <a:cubicBezTo>
                  <a:pt x="1823" y="726"/>
                  <a:pt x="1823" y="726"/>
                  <a:pt x="1822" y="727"/>
                </a:cubicBezTo>
                <a:cubicBezTo>
                  <a:pt x="1822" y="727"/>
                  <a:pt x="1822" y="727"/>
                  <a:pt x="1821" y="728"/>
                </a:cubicBezTo>
                <a:cubicBezTo>
                  <a:pt x="1821" y="728"/>
                  <a:pt x="1821" y="728"/>
                  <a:pt x="1820" y="728"/>
                </a:cubicBezTo>
                <a:cubicBezTo>
                  <a:pt x="1820" y="728"/>
                  <a:pt x="1820" y="728"/>
                  <a:pt x="1819" y="729"/>
                </a:cubicBezTo>
                <a:cubicBezTo>
                  <a:pt x="1819" y="729"/>
                  <a:pt x="1819" y="729"/>
                  <a:pt x="1819" y="730"/>
                </a:cubicBezTo>
                <a:cubicBezTo>
                  <a:pt x="1819" y="730"/>
                  <a:pt x="1819" y="730"/>
                  <a:pt x="1817" y="730"/>
                </a:cubicBezTo>
                <a:cubicBezTo>
                  <a:pt x="1817" y="730"/>
                  <a:pt x="1817" y="730"/>
                  <a:pt x="1817" y="731"/>
                </a:cubicBezTo>
                <a:cubicBezTo>
                  <a:pt x="1817" y="731"/>
                  <a:pt x="1817" y="731"/>
                  <a:pt x="1814" y="733"/>
                </a:cubicBezTo>
                <a:cubicBezTo>
                  <a:pt x="1814" y="733"/>
                  <a:pt x="1814" y="733"/>
                  <a:pt x="1812" y="733"/>
                </a:cubicBezTo>
                <a:cubicBezTo>
                  <a:pt x="1812" y="733"/>
                  <a:pt x="1812" y="733"/>
                  <a:pt x="1810" y="733"/>
                </a:cubicBezTo>
                <a:cubicBezTo>
                  <a:pt x="1810" y="733"/>
                  <a:pt x="1810" y="733"/>
                  <a:pt x="1810" y="732"/>
                </a:cubicBezTo>
                <a:cubicBezTo>
                  <a:pt x="1810" y="732"/>
                  <a:pt x="1810" y="732"/>
                  <a:pt x="1809" y="732"/>
                </a:cubicBezTo>
                <a:cubicBezTo>
                  <a:pt x="1809" y="732"/>
                  <a:pt x="1809" y="732"/>
                  <a:pt x="1810" y="733"/>
                </a:cubicBezTo>
                <a:cubicBezTo>
                  <a:pt x="1810" y="733"/>
                  <a:pt x="1810" y="733"/>
                  <a:pt x="1809" y="733"/>
                </a:cubicBezTo>
                <a:cubicBezTo>
                  <a:pt x="1809" y="733"/>
                  <a:pt x="1809" y="733"/>
                  <a:pt x="1808" y="733"/>
                </a:cubicBezTo>
                <a:cubicBezTo>
                  <a:pt x="1808" y="733"/>
                  <a:pt x="1808" y="733"/>
                  <a:pt x="1810" y="734"/>
                </a:cubicBezTo>
                <a:cubicBezTo>
                  <a:pt x="1810" y="734"/>
                  <a:pt x="1810" y="734"/>
                  <a:pt x="1809" y="734"/>
                </a:cubicBezTo>
                <a:cubicBezTo>
                  <a:pt x="1809" y="734"/>
                  <a:pt x="1809" y="734"/>
                  <a:pt x="1810" y="735"/>
                </a:cubicBezTo>
                <a:cubicBezTo>
                  <a:pt x="1810" y="735"/>
                  <a:pt x="1810" y="735"/>
                  <a:pt x="1809" y="736"/>
                </a:cubicBezTo>
                <a:cubicBezTo>
                  <a:pt x="1809" y="736"/>
                  <a:pt x="1809" y="736"/>
                  <a:pt x="1809" y="737"/>
                </a:cubicBezTo>
                <a:cubicBezTo>
                  <a:pt x="1809" y="737"/>
                  <a:pt x="1809" y="737"/>
                  <a:pt x="1808" y="737"/>
                </a:cubicBezTo>
                <a:cubicBezTo>
                  <a:pt x="1808" y="737"/>
                  <a:pt x="1808" y="737"/>
                  <a:pt x="1807" y="736"/>
                </a:cubicBezTo>
                <a:cubicBezTo>
                  <a:pt x="1807" y="736"/>
                  <a:pt x="1807" y="736"/>
                  <a:pt x="1806" y="737"/>
                </a:cubicBezTo>
                <a:cubicBezTo>
                  <a:pt x="1806" y="737"/>
                  <a:pt x="1806" y="737"/>
                  <a:pt x="1807" y="738"/>
                </a:cubicBezTo>
                <a:cubicBezTo>
                  <a:pt x="1807" y="738"/>
                  <a:pt x="1807" y="738"/>
                  <a:pt x="1806" y="739"/>
                </a:cubicBezTo>
                <a:cubicBezTo>
                  <a:pt x="1806" y="739"/>
                  <a:pt x="1806" y="739"/>
                  <a:pt x="1804" y="740"/>
                </a:cubicBezTo>
                <a:cubicBezTo>
                  <a:pt x="1804" y="740"/>
                  <a:pt x="1804" y="740"/>
                  <a:pt x="1803" y="740"/>
                </a:cubicBezTo>
                <a:cubicBezTo>
                  <a:pt x="1803" y="740"/>
                  <a:pt x="1803" y="740"/>
                  <a:pt x="1803" y="741"/>
                </a:cubicBezTo>
                <a:cubicBezTo>
                  <a:pt x="1803" y="741"/>
                  <a:pt x="1803" y="741"/>
                  <a:pt x="1803" y="742"/>
                </a:cubicBezTo>
                <a:cubicBezTo>
                  <a:pt x="1803" y="742"/>
                  <a:pt x="1803" y="742"/>
                  <a:pt x="1802" y="743"/>
                </a:cubicBezTo>
                <a:cubicBezTo>
                  <a:pt x="1802" y="743"/>
                  <a:pt x="1802" y="743"/>
                  <a:pt x="1801" y="743"/>
                </a:cubicBezTo>
                <a:cubicBezTo>
                  <a:pt x="1801" y="743"/>
                  <a:pt x="1801" y="743"/>
                  <a:pt x="1799" y="745"/>
                </a:cubicBezTo>
                <a:cubicBezTo>
                  <a:pt x="1799" y="745"/>
                  <a:pt x="1799" y="745"/>
                  <a:pt x="1797" y="744"/>
                </a:cubicBezTo>
                <a:cubicBezTo>
                  <a:pt x="1797" y="744"/>
                  <a:pt x="1797" y="744"/>
                  <a:pt x="1798" y="744"/>
                </a:cubicBezTo>
                <a:cubicBezTo>
                  <a:pt x="1798" y="744"/>
                  <a:pt x="1798" y="744"/>
                  <a:pt x="1799" y="743"/>
                </a:cubicBezTo>
                <a:cubicBezTo>
                  <a:pt x="1799" y="743"/>
                  <a:pt x="1799" y="743"/>
                  <a:pt x="1798" y="742"/>
                </a:cubicBezTo>
                <a:cubicBezTo>
                  <a:pt x="1798" y="742"/>
                  <a:pt x="1798" y="742"/>
                  <a:pt x="1799" y="740"/>
                </a:cubicBezTo>
                <a:cubicBezTo>
                  <a:pt x="1799" y="740"/>
                  <a:pt x="1799" y="740"/>
                  <a:pt x="1798" y="740"/>
                </a:cubicBezTo>
                <a:cubicBezTo>
                  <a:pt x="1798" y="740"/>
                  <a:pt x="1798" y="740"/>
                  <a:pt x="1799" y="739"/>
                </a:cubicBezTo>
                <a:cubicBezTo>
                  <a:pt x="1799" y="739"/>
                  <a:pt x="1799" y="739"/>
                  <a:pt x="1798" y="737"/>
                </a:cubicBezTo>
                <a:cubicBezTo>
                  <a:pt x="1798" y="737"/>
                  <a:pt x="1798" y="737"/>
                  <a:pt x="1799" y="736"/>
                </a:cubicBezTo>
                <a:cubicBezTo>
                  <a:pt x="1799" y="736"/>
                  <a:pt x="1799" y="736"/>
                  <a:pt x="1801" y="734"/>
                </a:cubicBezTo>
                <a:cubicBezTo>
                  <a:pt x="1801" y="734"/>
                  <a:pt x="1801" y="734"/>
                  <a:pt x="1799" y="734"/>
                </a:cubicBezTo>
                <a:cubicBezTo>
                  <a:pt x="1799" y="734"/>
                  <a:pt x="1799" y="734"/>
                  <a:pt x="1798" y="734"/>
                </a:cubicBezTo>
                <a:cubicBezTo>
                  <a:pt x="1798" y="734"/>
                  <a:pt x="1798" y="734"/>
                  <a:pt x="1797" y="734"/>
                </a:cubicBezTo>
                <a:cubicBezTo>
                  <a:pt x="1797" y="734"/>
                  <a:pt x="1797" y="734"/>
                  <a:pt x="1796" y="734"/>
                </a:cubicBezTo>
                <a:cubicBezTo>
                  <a:pt x="1796" y="734"/>
                  <a:pt x="1796" y="734"/>
                  <a:pt x="1796" y="733"/>
                </a:cubicBezTo>
                <a:cubicBezTo>
                  <a:pt x="1796" y="733"/>
                  <a:pt x="1796" y="733"/>
                  <a:pt x="1796" y="732"/>
                </a:cubicBezTo>
                <a:cubicBezTo>
                  <a:pt x="1796" y="732"/>
                  <a:pt x="1796" y="732"/>
                  <a:pt x="1795" y="731"/>
                </a:cubicBezTo>
                <a:cubicBezTo>
                  <a:pt x="1795" y="731"/>
                  <a:pt x="1795" y="731"/>
                  <a:pt x="1794" y="732"/>
                </a:cubicBezTo>
                <a:cubicBezTo>
                  <a:pt x="1794" y="732"/>
                  <a:pt x="1794" y="732"/>
                  <a:pt x="1793" y="731"/>
                </a:cubicBezTo>
                <a:cubicBezTo>
                  <a:pt x="1793" y="731"/>
                  <a:pt x="1793" y="731"/>
                  <a:pt x="1792" y="731"/>
                </a:cubicBezTo>
                <a:cubicBezTo>
                  <a:pt x="1792" y="731"/>
                  <a:pt x="1792" y="731"/>
                  <a:pt x="1791" y="732"/>
                </a:cubicBezTo>
                <a:cubicBezTo>
                  <a:pt x="1791" y="732"/>
                  <a:pt x="1791" y="732"/>
                  <a:pt x="1790" y="731"/>
                </a:cubicBezTo>
                <a:cubicBezTo>
                  <a:pt x="1790" y="731"/>
                  <a:pt x="1790" y="731"/>
                  <a:pt x="1791" y="730"/>
                </a:cubicBezTo>
                <a:cubicBezTo>
                  <a:pt x="1791" y="730"/>
                  <a:pt x="1791" y="730"/>
                  <a:pt x="1791" y="729"/>
                </a:cubicBezTo>
                <a:cubicBezTo>
                  <a:pt x="1791" y="729"/>
                  <a:pt x="1791" y="729"/>
                  <a:pt x="1791" y="728"/>
                </a:cubicBezTo>
                <a:cubicBezTo>
                  <a:pt x="1791" y="728"/>
                  <a:pt x="1791" y="728"/>
                  <a:pt x="1790" y="728"/>
                </a:cubicBezTo>
                <a:cubicBezTo>
                  <a:pt x="1790" y="728"/>
                  <a:pt x="1790" y="728"/>
                  <a:pt x="1789" y="729"/>
                </a:cubicBezTo>
                <a:cubicBezTo>
                  <a:pt x="1789" y="729"/>
                  <a:pt x="1789" y="729"/>
                  <a:pt x="1789" y="730"/>
                </a:cubicBezTo>
                <a:cubicBezTo>
                  <a:pt x="1789" y="730"/>
                  <a:pt x="1789" y="730"/>
                  <a:pt x="1788" y="730"/>
                </a:cubicBezTo>
                <a:cubicBezTo>
                  <a:pt x="1788" y="730"/>
                  <a:pt x="1788" y="730"/>
                  <a:pt x="1787" y="729"/>
                </a:cubicBezTo>
                <a:cubicBezTo>
                  <a:pt x="1787" y="729"/>
                  <a:pt x="1787" y="729"/>
                  <a:pt x="1787" y="728"/>
                </a:cubicBezTo>
                <a:cubicBezTo>
                  <a:pt x="1787" y="728"/>
                  <a:pt x="1787" y="728"/>
                  <a:pt x="1787" y="727"/>
                </a:cubicBezTo>
                <a:cubicBezTo>
                  <a:pt x="1787" y="727"/>
                  <a:pt x="1787" y="727"/>
                  <a:pt x="1787" y="726"/>
                </a:cubicBezTo>
                <a:cubicBezTo>
                  <a:pt x="1787" y="726"/>
                  <a:pt x="1787" y="726"/>
                  <a:pt x="1786" y="726"/>
                </a:cubicBezTo>
                <a:cubicBezTo>
                  <a:pt x="1786" y="726"/>
                  <a:pt x="1786" y="726"/>
                  <a:pt x="1785" y="725"/>
                </a:cubicBezTo>
                <a:cubicBezTo>
                  <a:pt x="1785" y="725"/>
                  <a:pt x="1785" y="725"/>
                  <a:pt x="1785" y="724"/>
                </a:cubicBezTo>
                <a:cubicBezTo>
                  <a:pt x="1785" y="724"/>
                  <a:pt x="1785" y="724"/>
                  <a:pt x="1784" y="723"/>
                </a:cubicBezTo>
                <a:cubicBezTo>
                  <a:pt x="1784" y="723"/>
                  <a:pt x="1784" y="723"/>
                  <a:pt x="1784" y="722"/>
                </a:cubicBezTo>
                <a:cubicBezTo>
                  <a:pt x="1784" y="722"/>
                  <a:pt x="1784" y="722"/>
                  <a:pt x="1783" y="721"/>
                </a:cubicBezTo>
                <a:cubicBezTo>
                  <a:pt x="1783" y="722"/>
                  <a:pt x="1783" y="722"/>
                  <a:pt x="1783" y="722"/>
                </a:cubicBezTo>
                <a:cubicBezTo>
                  <a:pt x="1782" y="721"/>
                  <a:pt x="1782" y="721"/>
                  <a:pt x="1782" y="721"/>
                </a:cubicBezTo>
                <a:cubicBezTo>
                  <a:pt x="1781" y="720"/>
                  <a:pt x="1781" y="720"/>
                  <a:pt x="1781" y="720"/>
                </a:cubicBezTo>
                <a:cubicBezTo>
                  <a:pt x="1780" y="719"/>
                  <a:pt x="1780" y="719"/>
                  <a:pt x="1780" y="719"/>
                </a:cubicBezTo>
                <a:cubicBezTo>
                  <a:pt x="1778" y="718"/>
                  <a:pt x="1778" y="718"/>
                  <a:pt x="1778" y="718"/>
                </a:cubicBezTo>
                <a:cubicBezTo>
                  <a:pt x="1777" y="717"/>
                  <a:pt x="1777" y="717"/>
                  <a:pt x="1777" y="717"/>
                </a:cubicBezTo>
                <a:cubicBezTo>
                  <a:pt x="1777" y="718"/>
                  <a:pt x="1777" y="718"/>
                  <a:pt x="1777" y="718"/>
                </a:cubicBezTo>
                <a:cubicBezTo>
                  <a:pt x="1777" y="719"/>
                  <a:pt x="1777" y="719"/>
                  <a:pt x="1777" y="719"/>
                </a:cubicBezTo>
                <a:cubicBezTo>
                  <a:pt x="1776" y="718"/>
                  <a:pt x="1776" y="718"/>
                  <a:pt x="1776" y="718"/>
                </a:cubicBezTo>
                <a:cubicBezTo>
                  <a:pt x="1775" y="718"/>
                  <a:pt x="1775" y="718"/>
                  <a:pt x="1775" y="718"/>
                </a:cubicBezTo>
                <a:cubicBezTo>
                  <a:pt x="1773" y="718"/>
                  <a:pt x="1773" y="718"/>
                  <a:pt x="1773" y="718"/>
                </a:cubicBezTo>
                <a:cubicBezTo>
                  <a:pt x="1772" y="718"/>
                  <a:pt x="1772" y="718"/>
                  <a:pt x="1772" y="718"/>
                </a:cubicBezTo>
                <a:cubicBezTo>
                  <a:pt x="1772" y="717"/>
                  <a:pt x="1772" y="717"/>
                  <a:pt x="1772" y="717"/>
                </a:cubicBezTo>
                <a:cubicBezTo>
                  <a:pt x="1772" y="716"/>
                  <a:pt x="1772" y="716"/>
                  <a:pt x="1772" y="716"/>
                </a:cubicBezTo>
                <a:cubicBezTo>
                  <a:pt x="1772" y="714"/>
                  <a:pt x="1772" y="714"/>
                  <a:pt x="1772" y="714"/>
                </a:cubicBezTo>
                <a:cubicBezTo>
                  <a:pt x="1772" y="713"/>
                  <a:pt x="1772" y="713"/>
                  <a:pt x="1772" y="713"/>
                </a:cubicBezTo>
                <a:cubicBezTo>
                  <a:pt x="1771" y="712"/>
                  <a:pt x="1771" y="712"/>
                  <a:pt x="1771" y="712"/>
                </a:cubicBezTo>
                <a:cubicBezTo>
                  <a:pt x="1770" y="712"/>
                  <a:pt x="1770" y="712"/>
                  <a:pt x="1770" y="712"/>
                </a:cubicBezTo>
                <a:cubicBezTo>
                  <a:pt x="1769" y="713"/>
                  <a:pt x="1769" y="713"/>
                  <a:pt x="1769" y="713"/>
                </a:cubicBezTo>
                <a:cubicBezTo>
                  <a:pt x="1768" y="713"/>
                  <a:pt x="1768" y="713"/>
                  <a:pt x="1768" y="713"/>
                </a:cubicBezTo>
                <a:cubicBezTo>
                  <a:pt x="1768" y="712"/>
                  <a:pt x="1768" y="712"/>
                  <a:pt x="1768" y="712"/>
                </a:cubicBezTo>
                <a:cubicBezTo>
                  <a:pt x="1767" y="713"/>
                  <a:pt x="1767" y="713"/>
                  <a:pt x="1767" y="713"/>
                </a:cubicBezTo>
                <a:cubicBezTo>
                  <a:pt x="1766" y="713"/>
                  <a:pt x="1766" y="713"/>
                  <a:pt x="1766" y="713"/>
                </a:cubicBezTo>
                <a:cubicBezTo>
                  <a:pt x="1766" y="714"/>
                  <a:pt x="1766" y="714"/>
                  <a:pt x="1766" y="714"/>
                </a:cubicBezTo>
                <a:cubicBezTo>
                  <a:pt x="1767" y="714"/>
                  <a:pt x="1767" y="714"/>
                  <a:pt x="1767" y="714"/>
                </a:cubicBezTo>
                <a:cubicBezTo>
                  <a:pt x="1767" y="715"/>
                  <a:pt x="1767" y="715"/>
                  <a:pt x="1767" y="715"/>
                </a:cubicBezTo>
                <a:cubicBezTo>
                  <a:pt x="1766" y="716"/>
                  <a:pt x="1766" y="716"/>
                  <a:pt x="1766" y="716"/>
                </a:cubicBezTo>
                <a:cubicBezTo>
                  <a:pt x="1766" y="718"/>
                  <a:pt x="1766" y="718"/>
                  <a:pt x="1766" y="718"/>
                </a:cubicBezTo>
                <a:cubicBezTo>
                  <a:pt x="1766" y="719"/>
                  <a:pt x="1766" y="719"/>
                  <a:pt x="1766" y="719"/>
                </a:cubicBezTo>
                <a:cubicBezTo>
                  <a:pt x="1767" y="719"/>
                  <a:pt x="1767" y="719"/>
                  <a:pt x="1767" y="719"/>
                </a:cubicBezTo>
                <a:cubicBezTo>
                  <a:pt x="1766" y="721"/>
                  <a:pt x="1766" y="721"/>
                  <a:pt x="1766" y="721"/>
                </a:cubicBezTo>
                <a:cubicBezTo>
                  <a:pt x="1766" y="722"/>
                  <a:pt x="1766" y="722"/>
                  <a:pt x="1766" y="722"/>
                </a:cubicBezTo>
                <a:cubicBezTo>
                  <a:pt x="1765" y="723"/>
                  <a:pt x="1765" y="723"/>
                  <a:pt x="1765" y="723"/>
                </a:cubicBezTo>
                <a:cubicBezTo>
                  <a:pt x="1764" y="724"/>
                  <a:pt x="1764" y="724"/>
                  <a:pt x="1764" y="724"/>
                </a:cubicBezTo>
                <a:cubicBezTo>
                  <a:pt x="1764" y="729"/>
                  <a:pt x="1764" y="729"/>
                  <a:pt x="1764" y="729"/>
                </a:cubicBezTo>
                <a:cubicBezTo>
                  <a:pt x="1763" y="731"/>
                  <a:pt x="1763" y="731"/>
                  <a:pt x="1763" y="731"/>
                </a:cubicBezTo>
                <a:cubicBezTo>
                  <a:pt x="1763" y="732"/>
                  <a:pt x="1763" y="732"/>
                  <a:pt x="1763" y="732"/>
                </a:cubicBezTo>
                <a:cubicBezTo>
                  <a:pt x="1762" y="734"/>
                  <a:pt x="1762" y="734"/>
                  <a:pt x="1762" y="734"/>
                </a:cubicBezTo>
                <a:cubicBezTo>
                  <a:pt x="1763" y="734"/>
                  <a:pt x="1763" y="734"/>
                  <a:pt x="1763" y="734"/>
                </a:cubicBezTo>
                <a:cubicBezTo>
                  <a:pt x="1762" y="735"/>
                  <a:pt x="1762" y="735"/>
                  <a:pt x="1762" y="735"/>
                </a:cubicBezTo>
                <a:cubicBezTo>
                  <a:pt x="1763" y="737"/>
                  <a:pt x="1763" y="737"/>
                  <a:pt x="1763" y="737"/>
                </a:cubicBezTo>
                <a:cubicBezTo>
                  <a:pt x="1763" y="738"/>
                  <a:pt x="1763" y="738"/>
                  <a:pt x="1763" y="738"/>
                </a:cubicBezTo>
                <a:cubicBezTo>
                  <a:pt x="1764" y="739"/>
                  <a:pt x="1764" y="739"/>
                  <a:pt x="1764" y="739"/>
                </a:cubicBezTo>
                <a:cubicBezTo>
                  <a:pt x="1763" y="741"/>
                  <a:pt x="1763" y="741"/>
                  <a:pt x="1763" y="741"/>
                </a:cubicBezTo>
                <a:cubicBezTo>
                  <a:pt x="1764" y="741"/>
                  <a:pt x="1764" y="741"/>
                  <a:pt x="1764" y="741"/>
                </a:cubicBezTo>
                <a:cubicBezTo>
                  <a:pt x="1764" y="740"/>
                  <a:pt x="1764" y="740"/>
                  <a:pt x="1764" y="740"/>
                </a:cubicBezTo>
                <a:cubicBezTo>
                  <a:pt x="1765" y="740"/>
                  <a:pt x="1765" y="740"/>
                  <a:pt x="1765" y="740"/>
                </a:cubicBezTo>
                <a:cubicBezTo>
                  <a:pt x="1766" y="740"/>
                  <a:pt x="1766" y="740"/>
                  <a:pt x="1766" y="740"/>
                </a:cubicBezTo>
                <a:cubicBezTo>
                  <a:pt x="1767" y="741"/>
                  <a:pt x="1767" y="741"/>
                  <a:pt x="1767" y="741"/>
                </a:cubicBezTo>
                <a:cubicBezTo>
                  <a:pt x="1767" y="742"/>
                  <a:pt x="1767" y="742"/>
                  <a:pt x="1767" y="742"/>
                </a:cubicBezTo>
                <a:cubicBezTo>
                  <a:pt x="1768" y="743"/>
                  <a:pt x="1768" y="743"/>
                  <a:pt x="1768" y="743"/>
                </a:cubicBezTo>
                <a:cubicBezTo>
                  <a:pt x="1767" y="744"/>
                  <a:pt x="1767" y="744"/>
                  <a:pt x="1767" y="744"/>
                </a:cubicBezTo>
                <a:cubicBezTo>
                  <a:pt x="1768" y="744"/>
                  <a:pt x="1768" y="744"/>
                  <a:pt x="1768" y="744"/>
                </a:cubicBezTo>
                <a:cubicBezTo>
                  <a:pt x="1769" y="746"/>
                  <a:pt x="1769" y="746"/>
                  <a:pt x="1769" y="746"/>
                </a:cubicBezTo>
                <a:cubicBezTo>
                  <a:pt x="1769" y="745"/>
                  <a:pt x="1769" y="745"/>
                  <a:pt x="1769" y="745"/>
                </a:cubicBezTo>
                <a:cubicBezTo>
                  <a:pt x="1770" y="744"/>
                  <a:pt x="1770" y="744"/>
                  <a:pt x="1770" y="744"/>
                </a:cubicBezTo>
                <a:cubicBezTo>
                  <a:pt x="1770" y="745"/>
                  <a:pt x="1770" y="745"/>
                  <a:pt x="1770" y="745"/>
                </a:cubicBezTo>
                <a:cubicBezTo>
                  <a:pt x="1771" y="746"/>
                  <a:pt x="1771" y="746"/>
                  <a:pt x="1771" y="746"/>
                </a:cubicBezTo>
                <a:cubicBezTo>
                  <a:pt x="1771" y="747"/>
                  <a:pt x="1771" y="747"/>
                  <a:pt x="1771" y="747"/>
                </a:cubicBezTo>
                <a:cubicBezTo>
                  <a:pt x="1771" y="748"/>
                  <a:pt x="1771" y="748"/>
                  <a:pt x="1771" y="748"/>
                </a:cubicBezTo>
                <a:cubicBezTo>
                  <a:pt x="1772" y="750"/>
                  <a:pt x="1772" y="750"/>
                  <a:pt x="1772" y="750"/>
                </a:cubicBezTo>
                <a:cubicBezTo>
                  <a:pt x="1771" y="751"/>
                  <a:pt x="1771" y="751"/>
                  <a:pt x="1771" y="751"/>
                </a:cubicBezTo>
                <a:cubicBezTo>
                  <a:pt x="1770" y="751"/>
                  <a:pt x="1770" y="751"/>
                  <a:pt x="1770" y="751"/>
                </a:cubicBezTo>
                <a:cubicBezTo>
                  <a:pt x="1770" y="752"/>
                  <a:pt x="1770" y="752"/>
                  <a:pt x="1770" y="752"/>
                </a:cubicBezTo>
                <a:cubicBezTo>
                  <a:pt x="1772" y="753"/>
                  <a:pt x="1772" y="753"/>
                  <a:pt x="1772" y="753"/>
                </a:cubicBezTo>
                <a:cubicBezTo>
                  <a:pt x="1773" y="754"/>
                  <a:pt x="1773" y="754"/>
                  <a:pt x="1773" y="754"/>
                </a:cubicBezTo>
                <a:cubicBezTo>
                  <a:pt x="1775" y="756"/>
                  <a:pt x="1775" y="756"/>
                  <a:pt x="1775" y="756"/>
                </a:cubicBezTo>
                <a:cubicBezTo>
                  <a:pt x="1776" y="756"/>
                  <a:pt x="1776" y="756"/>
                  <a:pt x="1776" y="756"/>
                </a:cubicBezTo>
                <a:cubicBezTo>
                  <a:pt x="1777" y="756"/>
                  <a:pt x="1777" y="756"/>
                  <a:pt x="1777" y="756"/>
                </a:cubicBezTo>
                <a:cubicBezTo>
                  <a:pt x="1779" y="757"/>
                  <a:pt x="1779" y="757"/>
                  <a:pt x="1779" y="757"/>
                </a:cubicBezTo>
                <a:cubicBezTo>
                  <a:pt x="1779" y="759"/>
                  <a:pt x="1779" y="759"/>
                  <a:pt x="1779" y="759"/>
                </a:cubicBezTo>
                <a:cubicBezTo>
                  <a:pt x="1780" y="759"/>
                  <a:pt x="1780" y="759"/>
                  <a:pt x="1780" y="759"/>
                </a:cubicBezTo>
                <a:cubicBezTo>
                  <a:pt x="1781" y="760"/>
                  <a:pt x="1781" y="760"/>
                  <a:pt x="1781" y="760"/>
                </a:cubicBezTo>
                <a:cubicBezTo>
                  <a:pt x="1781" y="761"/>
                  <a:pt x="1781" y="761"/>
                  <a:pt x="1781" y="761"/>
                </a:cubicBezTo>
                <a:cubicBezTo>
                  <a:pt x="1781" y="761"/>
                  <a:pt x="1781" y="761"/>
                  <a:pt x="1782" y="761"/>
                </a:cubicBezTo>
                <a:cubicBezTo>
                  <a:pt x="1782" y="761"/>
                  <a:pt x="1782" y="761"/>
                  <a:pt x="1783" y="760"/>
                </a:cubicBezTo>
                <a:cubicBezTo>
                  <a:pt x="1783" y="760"/>
                  <a:pt x="1783" y="760"/>
                  <a:pt x="1784" y="762"/>
                </a:cubicBezTo>
                <a:cubicBezTo>
                  <a:pt x="1784" y="762"/>
                  <a:pt x="1784" y="762"/>
                  <a:pt x="1789" y="766"/>
                </a:cubicBezTo>
                <a:cubicBezTo>
                  <a:pt x="1789" y="766"/>
                  <a:pt x="1789" y="766"/>
                  <a:pt x="1790" y="769"/>
                </a:cubicBezTo>
                <a:cubicBezTo>
                  <a:pt x="1790" y="769"/>
                  <a:pt x="1790" y="769"/>
                  <a:pt x="1791" y="771"/>
                </a:cubicBezTo>
                <a:cubicBezTo>
                  <a:pt x="1791" y="771"/>
                  <a:pt x="1791" y="771"/>
                  <a:pt x="1790" y="772"/>
                </a:cubicBezTo>
                <a:cubicBezTo>
                  <a:pt x="1790" y="772"/>
                  <a:pt x="1790" y="772"/>
                  <a:pt x="1791" y="775"/>
                </a:cubicBezTo>
                <a:cubicBezTo>
                  <a:pt x="1791" y="775"/>
                  <a:pt x="1791" y="775"/>
                  <a:pt x="1790" y="775"/>
                </a:cubicBezTo>
                <a:cubicBezTo>
                  <a:pt x="1790" y="775"/>
                  <a:pt x="1790" y="775"/>
                  <a:pt x="1790" y="776"/>
                </a:cubicBezTo>
                <a:cubicBezTo>
                  <a:pt x="1790" y="776"/>
                  <a:pt x="1790" y="776"/>
                  <a:pt x="1791" y="777"/>
                </a:cubicBezTo>
                <a:cubicBezTo>
                  <a:pt x="1791" y="777"/>
                  <a:pt x="1791" y="777"/>
                  <a:pt x="1791" y="780"/>
                </a:cubicBezTo>
                <a:cubicBezTo>
                  <a:pt x="1791" y="780"/>
                  <a:pt x="1791" y="780"/>
                  <a:pt x="1792" y="782"/>
                </a:cubicBezTo>
                <a:cubicBezTo>
                  <a:pt x="1792" y="782"/>
                  <a:pt x="1792" y="782"/>
                  <a:pt x="1793" y="783"/>
                </a:cubicBezTo>
                <a:cubicBezTo>
                  <a:pt x="1793" y="783"/>
                  <a:pt x="1793" y="783"/>
                  <a:pt x="1794" y="783"/>
                </a:cubicBezTo>
                <a:cubicBezTo>
                  <a:pt x="1794" y="783"/>
                  <a:pt x="1794" y="783"/>
                  <a:pt x="1794" y="784"/>
                </a:cubicBezTo>
                <a:cubicBezTo>
                  <a:pt x="1794" y="784"/>
                  <a:pt x="1794" y="784"/>
                  <a:pt x="1794" y="786"/>
                </a:cubicBezTo>
                <a:cubicBezTo>
                  <a:pt x="1794" y="786"/>
                  <a:pt x="1794" y="786"/>
                  <a:pt x="1795" y="787"/>
                </a:cubicBezTo>
                <a:cubicBezTo>
                  <a:pt x="1795" y="787"/>
                  <a:pt x="1795" y="787"/>
                  <a:pt x="1795" y="788"/>
                </a:cubicBezTo>
                <a:cubicBezTo>
                  <a:pt x="1795" y="788"/>
                  <a:pt x="1795" y="788"/>
                  <a:pt x="1797" y="790"/>
                </a:cubicBezTo>
                <a:cubicBezTo>
                  <a:pt x="1797" y="790"/>
                  <a:pt x="1797" y="790"/>
                  <a:pt x="1797" y="792"/>
                </a:cubicBezTo>
                <a:cubicBezTo>
                  <a:pt x="1797" y="792"/>
                  <a:pt x="1797" y="792"/>
                  <a:pt x="1796" y="792"/>
                </a:cubicBezTo>
                <a:cubicBezTo>
                  <a:pt x="1796" y="792"/>
                  <a:pt x="1796" y="792"/>
                  <a:pt x="1796" y="791"/>
                </a:cubicBezTo>
                <a:cubicBezTo>
                  <a:pt x="1796" y="791"/>
                  <a:pt x="1796" y="791"/>
                  <a:pt x="1795" y="790"/>
                </a:cubicBezTo>
                <a:cubicBezTo>
                  <a:pt x="1795" y="790"/>
                  <a:pt x="1795" y="790"/>
                  <a:pt x="1795" y="791"/>
                </a:cubicBezTo>
                <a:cubicBezTo>
                  <a:pt x="1795" y="791"/>
                  <a:pt x="1795" y="791"/>
                  <a:pt x="1795" y="792"/>
                </a:cubicBezTo>
                <a:cubicBezTo>
                  <a:pt x="1795" y="792"/>
                  <a:pt x="1795" y="792"/>
                  <a:pt x="1794" y="792"/>
                </a:cubicBezTo>
                <a:cubicBezTo>
                  <a:pt x="1794" y="792"/>
                  <a:pt x="1794" y="792"/>
                  <a:pt x="1793" y="792"/>
                </a:cubicBezTo>
                <a:cubicBezTo>
                  <a:pt x="1793" y="792"/>
                  <a:pt x="1793" y="792"/>
                  <a:pt x="1792" y="792"/>
                </a:cubicBezTo>
                <a:cubicBezTo>
                  <a:pt x="1792" y="792"/>
                  <a:pt x="1792" y="792"/>
                  <a:pt x="1791" y="791"/>
                </a:cubicBezTo>
                <a:cubicBezTo>
                  <a:pt x="1791" y="791"/>
                  <a:pt x="1791" y="791"/>
                  <a:pt x="1789" y="790"/>
                </a:cubicBezTo>
                <a:cubicBezTo>
                  <a:pt x="1789" y="790"/>
                  <a:pt x="1789" y="790"/>
                  <a:pt x="1787" y="789"/>
                </a:cubicBezTo>
                <a:cubicBezTo>
                  <a:pt x="1787" y="789"/>
                  <a:pt x="1787" y="789"/>
                  <a:pt x="1786" y="788"/>
                </a:cubicBezTo>
                <a:cubicBezTo>
                  <a:pt x="1786" y="788"/>
                  <a:pt x="1786" y="788"/>
                  <a:pt x="1785" y="788"/>
                </a:cubicBezTo>
                <a:cubicBezTo>
                  <a:pt x="1785" y="788"/>
                  <a:pt x="1785" y="788"/>
                  <a:pt x="1784" y="788"/>
                </a:cubicBezTo>
                <a:cubicBezTo>
                  <a:pt x="1784" y="788"/>
                  <a:pt x="1784" y="788"/>
                  <a:pt x="1782" y="786"/>
                </a:cubicBezTo>
                <a:cubicBezTo>
                  <a:pt x="1782" y="786"/>
                  <a:pt x="1782" y="786"/>
                  <a:pt x="1782" y="785"/>
                </a:cubicBezTo>
                <a:cubicBezTo>
                  <a:pt x="1782" y="785"/>
                  <a:pt x="1782" y="785"/>
                  <a:pt x="1781" y="784"/>
                </a:cubicBezTo>
                <a:cubicBezTo>
                  <a:pt x="1781" y="784"/>
                  <a:pt x="1781" y="784"/>
                  <a:pt x="1778" y="783"/>
                </a:cubicBezTo>
                <a:cubicBezTo>
                  <a:pt x="1778" y="783"/>
                  <a:pt x="1778" y="783"/>
                  <a:pt x="1778" y="782"/>
                </a:cubicBezTo>
                <a:cubicBezTo>
                  <a:pt x="1778" y="782"/>
                  <a:pt x="1778" y="782"/>
                  <a:pt x="1778" y="781"/>
                </a:cubicBezTo>
                <a:cubicBezTo>
                  <a:pt x="1778" y="781"/>
                  <a:pt x="1778" y="781"/>
                  <a:pt x="1779" y="780"/>
                </a:cubicBezTo>
                <a:cubicBezTo>
                  <a:pt x="1779" y="780"/>
                  <a:pt x="1779" y="780"/>
                  <a:pt x="1778" y="779"/>
                </a:cubicBezTo>
                <a:cubicBezTo>
                  <a:pt x="1778" y="779"/>
                  <a:pt x="1778" y="779"/>
                  <a:pt x="1777" y="778"/>
                </a:cubicBezTo>
                <a:cubicBezTo>
                  <a:pt x="1777" y="778"/>
                  <a:pt x="1777" y="778"/>
                  <a:pt x="1776" y="777"/>
                </a:cubicBezTo>
                <a:cubicBezTo>
                  <a:pt x="1776" y="777"/>
                  <a:pt x="1776" y="777"/>
                  <a:pt x="1774" y="776"/>
                </a:cubicBezTo>
                <a:cubicBezTo>
                  <a:pt x="1774" y="776"/>
                  <a:pt x="1774" y="776"/>
                  <a:pt x="1773" y="775"/>
                </a:cubicBezTo>
                <a:cubicBezTo>
                  <a:pt x="1773" y="775"/>
                  <a:pt x="1773" y="775"/>
                  <a:pt x="1773" y="774"/>
                </a:cubicBezTo>
                <a:cubicBezTo>
                  <a:pt x="1773" y="774"/>
                  <a:pt x="1773" y="774"/>
                  <a:pt x="1773" y="773"/>
                </a:cubicBezTo>
                <a:cubicBezTo>
                  <a:pt x="1773" y="773"/>
                  <a:pt x="1773" y="773"/>
                  <a:pt x="1772" y="772"/>
                </a:cubicBezTo>
                <a:cubicBezTo>
                  <a:pt x="1772" y="772"/>
                  <a:pt x="1772" y="772"/>
                  <a:pt x="1773" y="771"/>
                </a:cubicBezTo>
                <a:cubicBezTo>
                  <a:pt x="1773" y="771"/>
                  <a:pt x="1773" y="771"/>
                  <a:pt x="1773" y="769"/>
                </a:cubicBezTo>
                <a:cubicBezTo>
                  <a:pt x="1773" y="769"/>
                  <a:pt x="1773" y="769"/>
                  <a:pt x="1772" y="768"/>
                </a:cubicBezTo>
                <a:cubicBezTo>
                  <a:pt x="1772" y="768"/>
                  <a:pt x="1772" y="768"/>
                  <a:pt x="1772" y="766"/>
                </a:cubicBezTo>
                <a:cubicBezTo>
                  <a:pt x="1772" y="766"/>
                  <a:pt x="1772" y="766"/>
                  <a:pt x="1771" y="761"/>
                </a:cubicBezTo>
                <a:cubicBezTo>
                  <a:pt x="1771" y="761"/>
                  <a:pt x="1771" y="761"/>
                  <a:pt x="1770" y="759"/>
                </a:cubicBezTo>
                <a:cubicBezTo>
                  <a:pt x="1769" y="758"/>
                  <a:pt x="1769" y="758"/>
                  <a:pt x="1769" y="758"/>
                </a:cubicBezTo>
                <a:cubicBezTo>
                  <a:pt x="1766" y="756"/>
                  <a:pt x="1766" y="756"/>
                  <a:pt x="1766" y="756"/>
                </a:cubicBezTo>
                <a:cubicBezTo>
                  <a:pt x="1767" y="755"/>
                  <a:pt x="1767" y="755"/>
                  <a:pt x="1767" y="755"/>
                </a:cubicBezTo>
                <a:cubicBezTo>
                  <a:pt x="1767" y="754"/>
                  <a:pt x="1767" y="754"/>
                  <a:pt x="1767" y="754"/>
                </a:cubicBezTo>
                <a:cubicBezTo>
                  <a:pt x="1766" y="754"/>
                  <a:pt x="1766" y="754"/>
                  <a:pt x="1766" y="754"/>
                </a:cubicBezTo>
                <a:cubicBezTo>
                  <a:pt x="1766" y="753"/>
                  <a:pt x="1766" y="753"/>
                  <a:pt x="1766" y="753"/>
                </a:cubicBezTo>
                <a:cubicBezTo>
                  <a:pt x="1765" y="753"/>
                  <a:pt x="1765" y="753"/>
                  <a:pt x="1765" y="753"/>
                </a:cubicBezTo>
                <a:cubicBezTo>
                  <a:pt x="1765" y="752"/>
                  <a:pt x="1765" y="752"/>
                  <a:pt x="1765" y="752"/>
                </a:cubicBezTo>
                <a:cubicBezTo>
                  <a:pt x="1763" y="750"/>
                  <a:pt x="1763" y="750"/>
                  <a:pt x="1763" y="750"/>
                </a:cubicBezTo>
                <a:cubicBezTo>
                  <a:pt x="1762" y="750"/>
                  <a:pt x="1762" y="750"/>
                  <a:pt x="1762" y="750"/>
                </a:cubicBezTo>
                <a:cubicBezTo>
                  <a:pt x="1761" y="748"/>
                  <a:pt x="1761" y="748"/>
                  <a:pt x="1761" y="748"/>
                </a:cubicBezTo>
                <a:cubicBezTo>
                  <a:pt x="1760" y="748"/>
                  <a:pt x="1760" y="748"/>
                  <a:pt x="1760" y="748"/>
                </a:cubicBezTo>
                <a:cubicBezTo>
                  <a:pt x="1760" y="747"/>
                  <a:pt x="1760" y="747"/>
                  <a:pt x="1760" y="747"/>
                </a:cubicBezTo>
                <a:cubicBezTo>
                  <a:pt x="1760" y="746"/>
                  <a:pt x="1760" y="746"/>
                  <a:pt x="1760" y="746"/>
                </a:cubicBezTo>
                <a:cubicBezTo>
                  <a:pt x="1758" y="746"/>
                  <a:pt x="1758" y="746"/>
                  <a:pt x="1758" y="746"/>
                </a:cubicBezTo>
                <a:cubicBezTo>
                  <a:pt x="1759" y="747"/>
                  <a:pt x="1759" y="747"/>
                  <a:pt x="1759" y="747"/>
                </a:cubicBezTo>
                <a:cubicBezTo>
                  <a:pt x="1758" y="747"/>
                  <a:pt x="1758" y="747"/>
                  <a:pt x="1758" y="747"/>
                </a:cubicBezTo>
                <a:cubicBezTo>
                  <a:pt x="1757" y="746"/>
                  <a:pt x="1757" y="746"/>
                  <a:pt x="1757" y="746"/>
                </a:cubicBezTo>
                <a:cubicBezTo>
                  <a:pt x="1757" y="744"/>
                  <a:pt x="1757" y="744"/>
                  <a:pt x="1757" y="744"/>
                </a:cubicBezTo>
                <a:cubicBezTo>
                  <a:pt x="1757" y="742"/>
                  <a:pt x="1757" y="742"/>
                  <a:pt x="1757" y="742"/>
                </a:cubicBezTo>
                <a:cubicBezTo>
                  <a:pt x="1758" y="742"/>
                  <a:pt x="1758" y="742"/>
                  <a:pt x="1758" y="742"/>
                </a:cubicBezTo>
                <a:cubicBezTo>
                  <a:pt x="1758" y="739"/>
                  <a:pt x="1758" y="739"/>
                  <a:pt x="1758" y="739"/>
                </a:cubicBezTo>
                <a:cubicBezTo>
                  <a:pt x="1759" y="738"/>
                  <a:pt x="1759" y="738"/>
                  <a:pt x="1759" y="738"/>
                </a:cubicBezTo>
                <a:cubicBezTo>
                  <a:pt x="1758" y="738"/>
                  <a:pt x="1758" y="738"/>
                  <a:pt x="1758" y="738"/>
                </a:cubicBezTo>
                <a:cubicBezTo>
                  <a:pt x="1759" y="737"/>
                  <a:pt x="1759" y="737"/>
                  <a:pt x="1759" y="737"/>
                </a:cubicBezTo>
                <a:cubicBezTo>
                  <a:pt x="1759" y="736"/>
                  <a:pt x="1759" y="736"/>
                  <a:pt x="1759" y="736"/>
                </a:cubicBezTo>
                <a:cubicBezTo>
                  <a:pt x="1760" y="735"/>
                  <a:pt x="1760" y="735"/>
                  <a:pt x="1760" y="735"/>
                </a:cubicBezTo>
                <a:cubicBezTo>
                  <a:pt x="1759" y="735"/>
                  <a:pt x="1759" y="735"/>
                  <a:pt x="1759" y="735"/>
                </a:cubicBezTo>
                <a:cubicBezTo>
                  <a:pt x="1759" y="734"/>
                  <a:pt x="1759" y="734"/>
                  <a:pt x="1759" y="734"/>
                </a:cubicBezTo>
                <a:cubicBezTo>
                  <a:pt x="1759" y="734"/>
                  <a:pt x="1759" y="734"/>
                  <a:pt x="1758" y="736"/>
                </a:cubicBezTo>
                <a:cubicBezTo>
                  <a:pt x="1758" y="736"/>
                  <a:pt x="1758" y="736"/>
                  <a:pt x="1758" y="734"/>
                </a:cubicBezTo>
                <a:cubicBezTo>
                  <a:pt x="1758" y="734"/>
                  <a:pt x="1758" y="734"/>
                  <a:pt x="1758" y="732"/>
                </a:cubicBezTo>
                <a:cubicBezTo>
                  <a:pt x="1758" y="732"/>
                  <a:pt x="1758" y="732"/>
                  <a:pt x="1757" y="731"/>
                </a:cubicBezTo>
                <a:cubicBezTo>
                  <a:pt x="1757" y="731"/>
                  <a:pt x="1757" y="731"/>
                  <a:pt x="1758" y="731"/>
                </a:cubicBezTo>
                <a:cubicBezTo>
                  <a:pt x="1758" y="731"/>
                  <a:pt x="1758" y="731"/>
                  <a:pt x="1759" y="729"/>
                </a:cubicBezTo>
                <a:cubicBezTo>
                  <a:pt x="1759" y="729"/>
                  <a:pt x="1759" y="729"/>
                  <a:pt x="1759" y="728"/>
                </a:cubicBezTo>
                <a:cubicBezTo>
                  <a:pt x="1759" y="728"/>
                  <a:pt x="1759" y="728"/>
                  <a:pt x="1759" y="726"/>
                </a:cubicBezTo>
                <a:cubicBezTo>
                  <a:pt x="1759" y="726"/>
                  <a:pt x="1759" y="726"/>
                  <a:pt x="1759" y="725"/>
                </a:cubicBezTo>
                <a:cubicBezTo>
                  <a:pt x="1759" y="725"/>
                  <a:pt x="1759" y="725"/>
                  <a:pt x="1759" y="724"/>
                </a:cubicBezTo>
                <a:cubicBezTo>
                  <a:pt x="1759" y="724"/>
                  <a:pt x="1759" y="724"/>
                  <a:pt x="1760" y="723"/>
                </a:cubicBezTo>
                <a:cubicBezTo>
                  <a:pt x="1760" y="723"/>
                  <a:pt x="1760" y="723"/>
                  <a:pt x="1759" y="722"/>
                </a:cubicBezTo>
                <a:cubicBezTo>
                  <a:pt x="1759" y="722"/>
                  <a:pt x="1759" y="722"/>
                  <a:pt x="1758" y="721"/>
                </a:cubicBezTo>
                <a:cubicBezTo>
                  <a:pt x="1758" y="721"/>
                  <a:pt x="1758" y="721"/>
                  <a:pt x="1758" y="719"/>
                </a:cubicBezTo>
                <a:cubicBezTo>
                  <a:pt x="1758" y="719"/>
                  <a:pt x="1758" y="719"/>
                  <a:pt x="1759" y="719"/>
                </a:cubicBezTo>
                <a:cubicBezTo>
                  <a:pt x="1759" y="719"/>
                  <a:pt x="1759" y="719"/>
                  <a:pt x="1758" y="718"/>
                </a:cubicBezTo>
                <a:cubicBezTo>
                  <a:pt x="1758" y="718"/>
                  <a:pt x="1758" y="718"/>
                  <a:pt x="1758" y="717"/>
                </a:cubicBezTo>
                <a:cubicBezTo>
                  <a:pt x="1758" y="717"/>
                  <a:pt x="1758" y="717"/>
                  <a:pt x="1757" y="713"/>
                </a:cubicBezTo>
                <a:cubicBezTo>
                  <a:pt x="1757" y="713"/>
                  <a:pt x="1757" y="713"/>
                  <a:pt x="1756" y="713"/>
                </a:cubicBezTo>
                <a:cubicBezTo>
                  <a:pt x="1756" y="713"/>
                  <a:pt x="1756" y="713"/>
                  <a:pt x="1756" y="711"/>
                </a:cubicBezTo>
                <a:cubicBezTo>
                  <a:pt x="1756" y="711"/>
                  <a:pt x="1756" y="711"/>
                  <a:pt x="1755" y="710"/>
                </a:cubicBezTo>
                <a:cubicBezTo>
                  <a:pt x="1755" y="710"/>
                  <a:pt x="1755" y="710"/>
                  <a:pt x="1755" y="711"/>
                </a:cubicBezTo>
                <a:cubicBezTo>
                  <a:pt x="1755" y="711"/>
                  <a:pt x="1755" y="711"/>
                  <a:pt x="1754" y="710"/>
                </a:cubicBezTo>
                <a:cubicBezTo>
                  <a:pt x="1754" y="710"/>
                  <a:pt x="1754" y="710"/>
                  <a:pt x="1754" y="707"/>
                </a:cubicBezTo>
                <a:cubicBezTo>
                  <a:pt x="1754" y="707"/>
                  <a:pt x="1754" y="707"/>
                  <a:pt x="1753" y="706"/>
                </a:cubicBezTo>
                <a:cubicBezTo>
                  <a:pt x="1753" y="706"/>
                  <a:pt x="1753" y="706"/>
                  <a:pt x="1753" y="705"/>
                </a:cubicBezTo>
                <a:cubicBezTo>
                  <a:pt x="1753" y="705"/>
                  <a:pt x="1753" y="705"/>
                  <a:pt x="1754" y="704"/>
                </a:cubicBezTo>
                <a:cubicBezTo>
                  <a:pt x="1754" y="704"/>
                  <a:pt x="1754" y="704"/>
                  <a:pt x="1752" y="703"/>
                </a:cubicBezTo>
                <a:cubicBezTo>
                  <a:pt x="1752" y="703"/>
                  <a:pt x="1752" y="703"/>
                  <a:pt x="1752" y="701"/>
                </a:cubicBezTo>
                <a:cubicBezTo>
                  <a:pt x="1752" y="701"/>
                  <a:pt x="1752" y="701"/>
                  <a:pt x="1751" y="696"/>
                </a:cubicBezTo>
                <a:cubicBezTo>
                  <a:pt x="1751" y="696"/>
                  <a:pt x="1751" y="696"/>
                  <a:pt x="1750" y="696"/>
                </a:cubicBezTo>
                <a:cubicBezTo>
                  <a:pt x="1750" y="696"/>
                  <a:pt x="1750" y="696"/>
                  <a:pt x="1750" y="695"/>
                </a:cubicBezTo>
                <a:cubicBezTo>
                  <a:pt x="1750" y="695"/>
                  <a:pt x="1750" y="695"/>
                  <a:pt x="1750" y="694"/>
                </a:cubicBezTo>
                <a:cubicBezTo>
                  <a:pt x="1750" y="694"/>
                  <a:pt x="1750" y="694"/>
                  <a:pt x="1750" y="692"/>
                </a:cubicBezTo>
                <a:cubicBezTo>
                  <a:pt x="1750" y="692"/>
                  <a:pt x="1750" y="692"/>
                  <a:pt x="1749" y="692"/>
                </a:cubicBezTo>
                <a:cubicBezTo>
                  <a:pt x="1749" y="692"/>
                  <a:pt x="1749" y="692"/>
                  <a:pt x="1748" y="692"/>
                </a:cubicBezTo>
                <a:cubicBezTo>
                  <a:pt x="1748" y="692"/>
                  <a:pt x="1748" y="692"/>
                  <a:pt x="1747" y="691"/>
                </a:cubicBezTo>
                <a:cubicBezTo>
                  <a:pt x="1747" y="691"/>
                  <a:pt x="1747" y="691"/>
                  <a:pt x="1747" y="690"/>
                </a:cubicBezTo>
                <a:cubicBezTo>
                  <a:pt x="1747" y="690"/>
                  <a:pt x="1747" y="690"/>
                  <a:pt x="1746" y="687"/>
                </a:cubicBezTo>
                <a:cubicBezTo>
                  <a:pt x="1746" y="687"/>
                  <a:pt x="1746" y="687"/>
                  <a:pt x="1745" y="687"/>
                </a:cubicBezTo>
                <a:cubicBezTo>
                  <a:pt x="1745" y="687"/>
                  <a:pt x="1745" y="687"/>
                  <a:pt x="1745" y="686"/>
                </a:cubicBezTo>
                <a:cubicBezTo>
                  <a:pt x="1745" y="686"/>
                  <a:pt x="1745" y="686"/>
                  <a:pt x="1744" y="685"/>
                </a:cubicBezTo>
                <a:cubicBezTo>
                  <a:pt x="1744" y="685"/>
                  <a:pt x="1744" y="685"/>
                  <a:pt x="1744" y="686"/>
                </a:cubicBezTo>
                <a:cubicBezTo>
                  <a:pt x="1744" y="686"/>
                  <a:pt x="1744" y="686"/>
                  <a:pt x="1744" y="687"/>
                </a:cubicBezTo>
                <a:cubicBezTo>
                  <a:pt x="1744" y="687"/>
                  <a:pt x="1744" y="687"/>
                  <a:pt x="1745" y="688"/>
                </a:cubicBezTo>
                <a:cubicBezTo>
                  <a:pt x="1745" y="688"/>
                  <a:pt x="1745" y="688"/>
                  <a:pt x="1745" y="689"/>
                </a:cubicBezTo>
                <a:cubicBezTo>
                  <a:pt x="1745" y="689"/>
                  <a:pt x="1745" y="689"/>
                  <a:pt x="1744" y="690"/>
                </a:cubicBezTo>
                <a:cubicBezTo>
                  <a:pt x="1744" y="690"/>
                  <a:pt x="1744" y="690"/>
                  <a:pt x="1744" y="691"/>
                </a:cubicBezTo>
                <a:cubicBezTo>
                  <a:pt x="1744" y="691"/>
                  <a:pt x="1744" y="691"/>
                  <a:pt x="1743" y="692"/>
                </a:cubicBezTo>
                <a:cubicBezTo>
                  <a:pt x="1743" y="692"/>
                  <a:pt x="1743" y="692"/>
                  <a:pt x="1742" y="692"/>
                </a:cubicBezTo>
                <a:cubicBezTo>
                  <a:pt x="1742" y="692"/>
                  <a:pt x="1742" y="692"/>
                  <a:pt x="1741" y="691"/>
                </a:cubicBezTo>
                <a:cubicBezTo>
                  <a:pt x="1741" y="691"/>
                  <a:pt x="1741" y="691"/>
                  <a:pt x="1740" y="691"/>
                </a:cubicBezTo>
                <a:cubicBezTo>
                  <a:pt x="1740" y="691"/>
                  <a:pt x="1740" y="691"/>
                  <a:pt x="1741" y="692"/>
                </a:cubicBezTo>
                <a:cubicBezTo>
                  <a:pt x="1741" y="692"/>
                  <a:pt x="1741" y="692"/>
                  <a:pt x="1742" y="692"/>
                </a:cubicBezTo>
                <a:cubicBezTo>
                  <a:pt x="1742" y="692"/>
                  <a:pt x="1742" y="692"/>
                  <a:pt x="1740" y="693"/>
                </a:cubicBezTo>
                <a:cubicBezTo>
                  <a:pt x="1740" y="693"/>
                  <a:pt x="1740" y="693"/>
                  <a:pt x="1739" y="693"/>
                </a:cubicBezTo>
                <a:lnTo>
                  <a:pt x="1739" y="694"/>
                </a:lnTo>
                <a:close/>
                <a:moveTo>
                  <a:pt x="1870" y="573"/>
                </a:moveTo>
                <a:cubicBezTo>
                  <a:pt x="1869" y="574"/>
                  <a:pt x="1869" y="574"/>
                  <a:pt x="1869" y="574"/>
                </a:cubicBezTo>
                <a:cubicBezTo>
                  <a:pt x="1870" y="574"/>
                  <a:pt x="1870" y="574"/>
                  <a:pt x="1870" y="574"/>
                </a:cubicBezTo>
                <a:cubicBezTo>
                  <a:pt x="1871" y="574"/>
                  <a:pt x="1871" y="574"/>
                  <a:pt x="1871" y="574"/>
                </a:cubicBezTo>
                <a:cubicBezTo>
                  <a:pt x="1872" y="574"/>
                  <a:pt x="1872" y="574"/>
                  <a:pt x="1872" y="574"/>
                </a:cubicBezTo>
                <a:cubicBezTo>
                  <a:pt x="1872" y="575"/>
                  <a:pt x="1872" y="575"/>
                  <a:pt x="1872" y="575"/>
                </a:cubicBezTo>
                <a:cubicBezTo>
                  <a:pt x="1874" y="576"/>
                  <a:pt x="1874" y="576"/>
                  <a:pt x="1874" y="576"/>
                </a:cubicBezTo>
                <a:cubicBezTo>
                  <a:pt x="1875" y="577"/>
                  <a:pt x="1875" y="577"/>
                  <a:pt x="1875" y="577"/>
                </a:cubicBezTo>
                <a:cubicBezTo>
                  <a:pt x="1877" y="575"/>
                  <a:pt x="1877" y="575"/>
                  <a:pt x="1877" y="575"/>
                </a:cubicBezTo>
                <a:cubicBezTo>
                  <a:pt x="1876" y="575"/>
                  <a:pt x="1876" y="575"/>
                  <a:pt x="1876" y="575"/>
                </a:cubicBezTo>
                <a:cubicBezTo>
                  <a:pt x="1875" y="576"/>
                  <a:pt x="1875" y="576"/>
                  <a:pt x="1875" y="576"/>
                </a:cubicBezTo>
                <a:cubicBezTo>
                  <a:pt x="1874" y="576"/>
                  <a:pt x="1874" y="576"/>
                  <a:pt x="1874" y="576"/>
                </a:cubicBezTo>
                <a:cubicBezTo>
                  <a:pt x="1873" y="575"/>
                  <a:pt x="1873" y="575"/>
                  <a:pt x="1873" y="575"/>
                </a:cubicBezTo>
                <a:cubicBezTo>
                  <a:pt x="1872" y="573"/>
                  <a:pt x="1872" y="573"/>
                  <a:pt x="1872" y="573"/>
                </a:cubicBezTo>
                <a:cubicBezTo>
                  <a:pt x="1871" y="574"/>
                  <a:pt x="1871" y="574"/>
                  <a:pt x="1871" y="574"/>
                </a:cubicBezTo>
                <a:cubicBezTo>
                  <a:pt x="1870" y="573"/>
                  <a:pt x="1870" y="573"/>
                  <a:pt x="1870" y="573"/>
                </a:cubicBezTo>
                <a:close/>
                <a:moveTo>
                  <a:pt x="1867" y="574"/>
                </a:moveTo>
                <a:cubicBezTo>
                  <a:pt x="1865" y="577"/>
                  <a:pt x="1865" y="577"/>
                  <a:pt x="1865" y="577"/>
                </a:cubicBezTo>
                <a:cubicBezTo>
                  <a:pt x="1867" y="575"/>
                  <a:pt x="1867" y="575"/>
                  <a:pt x="1867" y="575"/>
                </a:cubicBezTo>
                <a:cubicBezTo>
                  <a:pt x="1868" y="574"/>
                  <a:pt x="1868" y="574"/>
                  <a:pt x="1868" y="574"/>
                </a:cubicBezTo>
                <a:cubicBezTo>
                  <a:pt x="1868" y="573"/>
                  <a:pt x="1868" y="573"/>
                  <a:pt x="1868" y="573"/>
                </a:cubicBezTo>
                <a:cubicBezTo>
                  <a:pt x="1867" y="574"/>
                  <a:pt x="1867" y="574"/>
                  <a:pt x="1867" y="574"/>
                </a:cubicBezTo>
                <a:close/>
                <a:moveTo>
                  <a:pt x="1169" y="348"/>
                </a:moveTo>
                <a:cubicBezTo>
                  <a:pt x="1169" y="348"/>
                  <a:pt x="1169" y="348"/>
                  <a:pt x="1171" y="347"/>
                </a:cubicBezTo>
                <a:cubicBezTo>
                  <a:pt x="1171" y="347"/>
                  <a:pt x="1171" y="347"/>
                  <a:pt x="1170" y="347"/>
                </a:cubicBezTo>
                <a:cubicBezTo>
                  <a:pt x="1170" y="347"/>
                  <a:pt x="1170" y="347"/>
                  <a:pt x="1169" y="348"/>
                </a:cubicBezTo>
                <a:close/>
                <a:moveTo>
                  <a:pt x="1267" y="470"/>
                </a:moveTo>
                <a:cubicBezTo>
                  <a:pt x="1267" y="470"/>
                  <a:pt x="1267" y="470"/>
                  <a:pt x="1267" y="469"/>
                </a:cubicBezTo>
                <a:cubicBezTo>
                  <a:pt x="1267" y="469"/>
                  <a:pt x="1267" y="469"/>
                  <a:pt x="1266" y="468"/>
                </a:cubicBezTo>
                <a:lnTo>
                  <a:pt x="1267" y="470"/>
                </a:lnTo>
                <a:close/>
                <a:moveTo>
                  <a:pt x="1288" y="469"/>
                </a:moveTo>
                <a:cubicBezTo>
                  <a:pt x="1288" y="469"/>
                  <a:pt x="1288" y="469"/>
                  <a:pt x="1292" y="468"/>
                </a:cubicBezTo>
                <a:cubicBezTo>
                  <a:pt x="1292" y="468"/>
                  <a:pt x="1292" y="468"/>
                  <a:pt x="1289" y="468"/>
                </a:cubicBezTo>
                <a:lnTo>
                  <a:pt x="1288" y="469"/>
                </a:lnTo>
                <a:close/>
                <a:moveTo>
                  <a:pt x="1190" y="474"/>
                </a:moveTo>
                <a:cubicBezTo>
                  <a:pt x="1190" y="474"/>
                  <a:pt x="1190" y="474"/>
                  <a:pt x="1191" y="475"/>
                </a:cubicBezTo>
                <a:cubicBezTo>
                  <a:pt x="1191" y="475"/>
                  <a:pt x="1191" y="475"/>
                  <a:pt x="1191" y="474"/>
                </a:cubicBezTo>
                <a:lnTo>
                  <a:pt x="1190" y="474"/>
                </a:lnTo>
                <a:close/>
                <a:moveTo>
                  <a:pt x="1178" y="488"/>
                </a:moveTo>
                <a:cubicBezTo>
                  <a:pt x="1178" y="488"/>
                  <a:pt x="1178" y="488"/>
                  <a:pt x="1177" y="487"/>
                </a:cubicBezTo>
                <a:cubicBezTo>
                  <a:pt x="1177" y="487"/>
                  <a:pt x="1177" y="487"/>
                  <a:pt x="1176" y="487"/>
                </a:cubicBezTo>
                <a:lnTo>
                  <a:pt x="1178" y="488"/>
                </a:lnTo>
                <a:close/>
                <a:moveTo>
                  <a:pt x="1320" y="815"/>
                </a:moveTo>
                <a:cubicBezTo>
                  <a:pt x="1320" y="815"/>
                  <a:pt x="1320" y="815"/>
                  <a:pt x="1319" y="816"/>
                </a:cubicBezTo>
                <a:cubicBezTo>
                  <a:pt x="1319" y="816"/>
                  <a:pt x="1319" y="816"/>
                  <a:pt x="1320" y="816"/>
                </a:cubicBezTo>
                <a:lnTo>
                  <a:pt x="1320" y="815"/>
                </a:lnTo>
                <a:close/>
                <a:moveTo>
                  <a:pt x="1221" y="712"/>
                </a:moveTo>
                <a:cubicBezTo>
                  <a:pt x="1221" y="712"/>
                  <a:pt x="1221" y="712"/>
                  <a:pt x="1223" y="713"/>
                </a:cubicBezTo>
                <a:cubicBezTo>
                  <a:pt x="1223" y="713"/>
                  <a:pt x="1223" y="713"/>
                  <a:pt x="1222" y="712"/>
                </a:cubicBezTo>
                <a:lnTo>
                  <a:pt x="1221" y="712"/>
                </a:lnTo>
                <a:close/>
                <a:moveTo>
                  <a:pt x="1272" y="915"/>
                </a:moveTo>
                <a:cubicBezTo>
                  <a:pt x="1272" y="915"/>
                  <a:pt x="1272" y="915"/>
                  <a:pt x="1288" y="911"/>
                </a:cubicBezTo>
                <a:cubicBezTo>
                  <a:pt x="1288" y="911"/>
                  <a:pt x="1288" y="911"/>
                  <a:pt x="1282" y="912"/>
                </a:cubicBezTo>
                <a:lnTo>
                  <a:pt x="1272" y="915"/>
                </a:lnTo>
                <a:close/>
                <a:moveTo>
                  <a:pt x="1213" y="716"/>
                </a:moveTo>
                <a:cubicBezTo>
                  <a:pt x="1213" y="716"/>
                  <a:pt x="1213" y="716"/>
                  <a:pt x="1214" y="717"/>
                </a:cubicBezTo>
                <a:cubicBezTo>
                  <a:pt x="1214" y="717"/>
                  <a:pt x="1214" y="717"/>
                  <a:pt x="1214" y="716"/>
                </a:cubicBezTo>
                <a:lnTo>
                  <a:pt x="1213" y="716"/>
                </a:lnTo>
                <a:close/>
                <a:moveTo>
                  <a:pt x="1348" y="805"/>
                </a:moveTo>
                <a:cubicBezTo>
                  <a:pt x="1350" y="805"/>
                  <a:pt x="1350" y="805"/>
                  <a:pt x="1350" y="805"/>
                </a:cubicBezTo>
                <a:cubicBezTo>
                  <a:pt x="1351" y="805"/>
                  <a:pt x="1351" y="805"/>
                  <a:pt x="1351" y="805"/>
                </a:cubicBezTo>
                <a:lnTo>
                  <a:pt x="1348" y="805"/>
                </a:lnTo>
                <a:close/>
                <a:moveTo>
                  <a:pt x="1223" y="653"/>
                </a:moveTo>
                <a:cubicBezTo>
                  <a:pt x="1223" y="653"/>
                  <a:pt x="1223" y="653"/>
                  <a:pt x="1229" y="651"/>
                </a:cubicBezTo>
                <a:cubicBezTo>
                  <a:pt x="1229" y="651"/>
                  <a:pt x="1229" y="651"/>
                  <a:pt x="1236" y="648"/>
                </a:cubicBezTo>
                <a:lnTo>
                  <a:pt x="1223" y="653"/>
                </a:lnTo>
                <a:close/>
                <a:moveTo>
                  <a:pt x="1335" y="971"/>
                </a:moveTo>
                <a:cubicBezTo>
                  <a:pt x="1335" y="971"/>
                  <a:pt x="1335" y="971"/>
                  <a:pt x="1334" y="971"/>
                </a:cubicBezTo>
                <a:cubicBezTo>
                  <a:pt x="1334" y="971"/>
                  <a:pt x="1334" y="971"/>
                  <a:pt x="1334" y="972"/>
                </a:cubicBezTo>
                <a:lnTo>
                  <a:pt x="1335" y="971"/>
                </a:lnTo>
                <a:close/>
                <a:moveTo>
                  <a:pt x="1815" y="419"/>
                </a:moveTo>
                <a:cubicBezTo>
                  <a:pt x="1815" y="419"/>
                  <a:pt x="1815" y="419"/>
                  <a:pt x="1814" y="419"/>
                </a:cubicBezTo>
                <a:cubicBezTo>
                  <a:pt x="1814" y="419"/>
                  <a:pt x="1814" y="419"/>
                  <a:pt x="1814" y="419"/>
                </a:cubicBezTo>
                <a:cubicBezTo>
                  <a:pt x="1814" y="419"/>
                  <a:pt x="1814" y="419"/>
                  <a:pt x="1815" y="419"/>
                </a:cubicBezTo>
                <a:close/>
                <a:moveTo>
                  <a:pt x="1557" y="224"/>
                </a:moveTo>
                <a:cubicBezTo>
                  <a:pt x="1555" y="223"/>
                  <a:pt x="1555" y="223"/>
                  <a:pt x="1555" y="223"/>
                </a:cubicBezTo>
                <a:cubicBezTo>
                  <a:pt x="1558" y="225"/>
                  <a:pt x="1558" y="225"/>
                  <a:pt x="1558" y="225"/>
                </a:cubicBezTo>
                <a:cubicBezTo>
                  <a:pt x="1559" y="225"/>
                  <a:pt x="1559" y="225"/>
                  <a:pt x="1559" y="225"/>
                </a:cubicBezTo>
                <a:cubicBezTo>
                  <a:pt x="1560" y="227"/>
                  <a:pt x="1560" y="227"/>
                  <a:pt x="1560" y="227"/>
                </a:cubicBezTo>
                <a:cubicBezTo>
                  <a:pt x="1561" y="229"/>
                  <a:pt x="1561" y="229"/>
                  <a:pt x="1561" y="229"/>
                </a:cubicBezTo>
                <a:cubicBezTo>
                  <a:pt x="1561" y="226"/>
                  <a:pt x="1561" y="226"/>
                  <a:pt x="1561" y="226"/>
                </a:cubicBezTo>
                <a:cubicBezTo>
                  <a:pt x="1560" y="225"/>
                  <a:pt x="1560" y="225"/>
                  <a:pt x="1560" y="225"/>
                </a:cubicBezTo>
                <a:cubicBezTo>
                  <a:pt x="1559" y="225"/>
                  <a:pt x="1559" y="225"/>
                  <a:pt x="1559" y="225"/>
                </a:cubicBezTo>
                <a:cubicBezTo>
                  <a:pt x="1557" y="224"/>
                  <a:pt x="1557" y="224"/>
                  <a:pt x="1557" y="224"/>
                </a:cubicBezTo>
                <a:close/>
                <a:moveTo>
                  <a:pt x="1439" y="682"/>
                </a:moveTo>
                <a:cubicBezTo>
                  <a:pt x="1439" y="682"/>
                  <a:pt x="1439" y="682"/>
                  <a:pt x="1463" y="675"/>
                </a:cubicBezTo>
                <a:cubicBezTo>
                  <a:pt x="1463" y="675"/>
                  <a:pt x="1463" y="675"/>
                  <a:pt x="1480" y="670"/>
                </a:cubicBezTo>
                <a:lnTo>
                  <a:pt x="1439" y="682"/>
                </a:lnTo>
                <a:close/>
                <a:moveTo>
                  <a:pt x="1464" y="552"/>
                </a:moveTo>
                <a:cubicBezTo>
                  <a:pt x="1464" y="552"/>
                  <a:pt x="1464" y="552"/>
                  <a:pt x="1463" y="551"/>
                </a:cubicBezTo>
                <a:cubicBezTo>
                  <a:pt x="1463" y="551"/>
                  <a:pt x="1463" y="551"/>
                  <a:pt x="1463" y="549"/>
                </a:cubicBezTo>
                <a:cubicBezTo>
                  <a:pt x="1463" y="549"/>
                  <a:pt x="1463" y="549"/>
                  <a:pt x="1461" y="546"/>
                </a:cubicBezTo>
                <a:cubicBezTo>
                  <a:pt x="1461" y="546"/>
                  <a:pt x="1461" y="546"/>
                  <a:pt x="1461" y="544"/>
                </a:cubicBezTo>
                <a:cubicBezTo>
                  <a:pt x="1461" y="544"/>
                  <a:pt x="1461" y="544"/>
                  <a:pt x="1461" y="541"/>
                </a:cubicBezTo>
                <a:cubicBezTo>
                  <a:pt x="1461" y="541"/>
                  <a:pt x="1461" y="541"/>
                  <a:pt x="1461" y="540"/>
                </a:cubicBezTo>
                <a:cubicBezTo>
                  <a:pt x="1461" y="540"/>
                  <a:pt x="1461" y="540"/>
                  <a:pt x="1461" y="538"/>
                </a:cubicBezTo>
                <a:cubicBezTo>
                  <a:pt x="1461" y="538"/>
                  <a:pt x="1461" y="538"/>
                  <a:pt x="1460" y="536"/>
                </a:cubicBezTo>
                <a:cubicBezTo>
                  <a:pt x="1460" y="536"/>
                  <a:pt x="1460" y="536"/>
                  <a:pt x="1459" y="536"/>
                </a:cubicBezTo>
                <a:cubicBezTo>
                  <a:pt x="1459" y="536"/>
                  <a:pt x="1459" y="536"/>
                  <a:pt x="1458" y="534"/>
                </a:cubicBezTo>
                <a:cubicBezTo>
                  <a:pt x="1458" y="534"/>
                  <a:pt x="1458" y="534"/>
                  <a:pt x="1457" y="534"/>
                </a:cubicBezTo>
                <a:cubicBezTo>
                  <a:pt x="1457" y="534"/>
                  <a:pt x="1457" y="534"/>
                  <a:pt x="1456" y="534"/>
                </a:cubicBezTo>
                <a:cubicBezTo>
                  <a:pt x="1456" y="534"/>
                  <a:pt x="1456" y="534"/>
                  <a:pt x="1456" y="536"/>
                </a:cubicBezTo>
                <a:cubicBezTo>
                  <a:pt x="1456" y="536"/>
                  <a:pt x="1456" y="536"/>
                  <a:pt x="1455" y="534"/>
                </a:cubicBezTo>
                <a:cubicBezTo>
                  <a:pt x="1455" y="534"/>
                  <a:pt x="1455" y="534"/>
                  <a:pt x="1455" y="533"/>
                </a:cubicBezTo>
                <a:cubicBezTo>
                  <a:pt x="1455" y="533"/>
                  <a:pt x="1455" y="533"/>
                  <a:pt x="1456" y="532"/>
                </a:cubicBezTo>
                <a:cubicBezTo>
                  <a:pt x="1456" y="532"/>
                  <a:pt x="1456" y="532"/>
                  <a:pt x="1457" y="533"/>
                </a:cubicBezTo>
                <a:cubicBezTo>
                  <a:pt x="1457" y="533"/>
                  <a:pt x="1457" y="533"/>
                  <a:pt x="1458" y="533"/>
                </a:cubicBezTo>
                <a:cubicBezTo>
                  <a:pt x="1458" y="533"/>
                  <a:pt x="1458" y="533"/>
                  <a:pt x="1459" y="533"/>
                </a:cubicBezTo>
                <a:cubicBezTo>
                  <a:pt x="1459" y="533"/>
                  <a:pt x="1459" y="533"/>
                  <a:pt x="1458" y="531"/>
                </a:cubicBezTo>
                <a:cubicBezTo>
                  <a:pt x="1458" y="531"/>
                  <a:pt x="1458" y="531"/>
                  <a:pt x="1457" y="532"/>
                </a:cubicBezTo>
                <a:cubicBezTo>
                  <a:pt x="1457" y="532"/>
                  <a:pt x="1457" y="532"/>
                  <a:pt x="1457" y="530"/>
                </a:cubicBezTo>
                <a:cubicBezTo>
                  <a:pt x="1457" y="530"/>
                  <a:pt x="1457" y="530"/>
                  <a:pt x="1457" y="529"/>
                </a:cubicBezTo>
                <a:cubicBezTo>
                  <a:pt x="1457" y="529"/>
                  <a:pt x="1457" y="529"/>
                  <a:pt x="1456" y="529"/>
                </a:cubicBezTo>
                <a:cubicBezTo>
                  <a:pt x="1456" y="529"/>
                  <a:pt x="1456" y="529"/>
                  <a:pt x="1454" y="529"/>
                </a:cubicBezTo>
                <a:cubicBezTo>
                  <a:pt x="1454" y="529"/>
                  <a:pt x="1454" y="529"/>
                  <a:pt x="1454" y="530"/>
                </a:cubicBezTo>
                <a:cubicBezTo>
                  <a:pt x="1454" y="530"/>
                  <a:pt x="1454" y="530"/>
                  <a:pt x="1455" y="531"/>
                </a:cubicBezTo>
                <a:cubicBezTo>
                  <a:pt x="1455" y="531"/>
                  <a:pt x="1455" y="531"/>
                  <a:pt x="1452" y="529"/>
                </a:cubicBezTo>
                <a:cubicBezTo>
                  <a:pt x="1452" y="529"/>
                  <a:pt x="1452" y="529"/>
                  <a:pt x="1452" y="528"/>
                </a:cubicBezTo>
                <a:cubicBezTo>
                  <a:pt x="1452" y="528"/>
                  <a:pt x="1452" y="528"/>
                  <a:pt x="1451" y="527"/>
                </a:cubicBezTo>
                <a:cubicBezTo>
                  <a:pt x="1451" y="527"/>
                  <a:pt x="1451" y="527"/>
                  <a:pt x="1451" y="524"/>
                </a:cubicBezTo>
                <a:cubicBezTo>
                  <a:pt x="1451" y="524"/>
                  <a:pt x="1451" y="524"/>
                  <a:pt x="1452" y="523"/>
                </a:cubicBezTo>
                <a:cubicBezTo>
                  <a:pt x="1452" y="523"/>
                  <a:pt x="1452" y="523"/>
                  <a:pt x="1452" y="521"/>
                </a:cubicBezTo>
                <a:cubicBezTo>
                  <a:pt x="1452" y="521"/>
                  <a:pt x="1452" y="521"/>
                  <a:pt x="1451" y="519"/>
                </a:cubicBezTo>
                <a:cubicBezTo>
                  <a:pt x="1451" y="519"/>
                  <a:pt x="1451" y="519"/>
                  <a:pt x="1450" y="518"/>
                </a:cubicBezTo>
                <a:cubicBezTo>
                  <a:pt x="1450" y="518"/>
                  <a:pt x="1450" y="518"/>
                  <a:pt x="1449" y="517"/>
                </a:cubicBezTo>
                <a:cubicBezTo>
                  <a:pt x="1449" y="517"/>
                  <a:pt x="1449" y="517"/>
                  <a:pt x="1449" y="516"/>
                </a:cubicBezTo>
                <a:cubicBezTo>
                  <a:pt x="1449" y="516"/>
                  <a:pt x="1449" y="516"/>
                  <a:pt x="1448" y="515"/>
                </a:cubicBezTo>
                <a:cubicBezTo>
                  <a:pt x="1448" y="515"/>
                  <a:pt x="1448" y="515"/>
                  <a:pt x="1448" y="514"/>
                </a:cubicBezTo>
                <a:cubicBezTo>
                  <a:pt x="1448" y="514"/>
                  <a:pt x="1448" y="514"/>
                  <a:pt x="1448" y="513"/>
                </a:cubicBezTo>
                <a:cubicBezTo>
                  <a:pt x="1448" y="513"/>
                  <a:pt x="1448" y="513"/>
                  <a:pt x="1447" y="511"/>
                </a:cubicBezTo>
                <a:cubicBezTo>
                  <a:pt x="1447" y="511"/>
                  <a:pt x="1447" y="511"/>
                  <a:pt x="1448" y="509"/>
                </a:cubicBezTo>
                <a:cubicBezTo>
                  <a:pt x="1448" y="509"/>
                  <a:pt x="1448" y="509"/>
                  <a:pt x="1448" y="508"/>
                </a:cubicBezTo>
                <a:cubicBezTo>
                  <a:pt x="1448" y="508"/>
                  <a:pt x="1448" y="508"/>
                  <a:pt x="1448" y="507"/>
                </a:cubicBezTo>
                <a:cubicBezTo>
                  <a:pt x="1448" y="507"/>
                  <a:pt x="1448" y="507"/>
                  <a:pt x="1449" y="507"/>
                </a:cubicBezTo>
                <a:cubicBezTo>
                  <a:pt x="1449" y="507"/>
                  <a:pt x="1449" y="507"/>
                  <a:pt x="1448" y="506"/>
                </a:cubicBezTo>
                <a:cubicBezTo>
                  <a:pt x="1448" y="506"/>
                  <a:pt x="1448" y="506"/>
                  <a:pt x="1447" y="506"/>
                </a:cubicBezTo>
                <a:cubicBezTo>
                  <a:pt x="1447" y="506"/>
                  <a:pt x="1447" y="506"/>
                  <a:pt x="1446" y="506"/>
                </a:cubicBezTo>
                <a:cubicBezTo>
                  <a:pt x="1446" y="506"/>
                  <a:pt x="1446" y="506"/>
                  <a:pt x="1445" y="506"/>
                </a:cubicBezTo>
                <a:cubicBezTo>
                  <a:pt x="1445" y="506"/>
                  <a:pt x="1445" y="506"/>
                  <a:pt x="1444" y="506"/>
                </a:cubicBezTo>
                <a:cubicBezTo>
                  <a:pt x="1444" y="506"/>
                  <a:pt x="1444" y="506"/>
                  <a:pt x="1443" y="506"/>
                </a:cubicBezTo>
                <a:cubicBezTo>
                  <a:pt x="1443" y="506"/>
                  <a:pt x="1443" y="506"/>
                  <a:pt x="1443" y="505"/>
                </a:cubicBezTo>
                <a:cubicBezTo>
                  <a:pt x="1443" y="505"/>
                  <a:pt x="1443" y="505"/>
                  <a:pt x="1442" y="504"/>
                </a:cubicBezTo>
                <a:cubicBezTo>
                  <a:pt x="1442" y="504"/>
                  <a:pt x="1442" y="504"/>
                  <a:pt x="1442" y="503"/>
                </a:cubicBezTo>
                <a:cubicBezTo>
                  <a:pt x="1442" y="503"/>
                  <a:pt x="1442" y="503"/>
                  <a:pt x="1441" y="503"/>
                </a:cubicBezTo>
                <a:cubicBezTo>
                  <a:pt x="1441" y="503"/>
                  <a:pt x="1441" y="503"/>
                  <a:pt x="1439" y="504"/>
                </a:cubicBezTo>
                <a:cubicBezTo>
                  <a:pt x="1439" y="504"/>
                  <a:pt x="1439" y="504"/>
                  <a:pt x="1439" y="502"/>
                </a:cubicBezTo>
                <a:cubicBezTo>
                  <a:pt x="1439" y="502"/>
                  <a:pt x="1439" y="502"/>
                  <a:pt x="1439" y="501"/>
                </a:cubicBezTo>
                <a:cubicBezTo>
                  <a:pt x="1439" y="501"/>
                  <a:pt x="1439" y="501"/>
                  <a:pt x="1437" y="499"/>
                </a:cubicBezTo>
                <a:cubicBezTo>
                  <a:pt x="1437" y="499"/>
                  <a:pt x="1437" y="499"/>
                  <a:pt x="1437" y="498"/>
                </a:cubicBezTo>
                <a:cubicBezTo>
                  <a:pt x="1437" y="498"/>
                  <a:pt x="1437" y="498"/>
                  <a:pt x="1436" y="498"/>
                </a:cubicBezTo>
                <a:cubicBezTo>
                  <a:pt x="1436" y="498"/>
                  <a:pt x="1436" y="498"/>
                  <a:pt x="1436" y="496"/>
                </a:cubicBezTo>
                <a:cubicBezTo>
                  <a:pt x="1436" y="496"/>
                  <a:pt x="1436" y="496"/>
                  <a:pt x="1435" y="496"/>
                </a:cubicBezTo>
                <a:cubicBezTo>
                  <a:pt x="1435" y="496"/>
                  <a:pt x="1435" y="496"/>
                  <a:pt x="1435" y="495"/>
                </a:cubicBezTo>
                <a:cubicBezTo>
                  <a:pt x="1435" y="495"/>
                  <a:pt x="1435" y="495"/>
                  <a:pt x="1434" y="495"/>
                </a:cubicBezTo>
                <a:cubicBezTo>
                  <a:pt x="1434" y="495"/>
                  <a:pt x="1434" y="495"/>
                  <a:pt x="1433" y="495"/>
                </a:cubicBezTo>
                <a:cubicBezTo>
                  <a:pt x="1433" y="495"/>
                  <a:pt x="1433" y="495"/>
                  <a:pt x="1432" y="494"/>
                </a:cubicBezTo>
                <a:cubicBezTo>
                  <a:pt x="1432" y="494"/>
                  <a:pt x="1432" y="494"/>
                  <a:pt x="1432" y="493"/>
                </a:cubicBezTo>
                <a:cubicBezTo>
                  <a:pt x="1432" y="493"/>
                  <a:pt x="1432" y="493"/>
                  <a:pt x="1432" y="492"/>
                </a:cubicBezTo>
                <a:cubicBezTo>
                  <a:pt x="1432" y="492"/>
                  <a:pt x="1432" y="492"/>
                  <a:pt x="1433" y="493"/>
                </a:cubicBezTo>
                <a:cubicBezTo>
                  <a:pt x="1433" y="493"/>
                  <a:pt x="1433" y="493"/>
                  <a:pt x="1435" y="492"/>
                </a:cubicBezTo>
                <a:cubicBezTo>
                  <a:pt x="1435" y="492"/>
                  <a:pt x="1435" y="492"/>
                  <a:pt x="1435" y="493"/>
                </a:cubicBezTo>
                <a:cubicBezTo>
                  <a:pt x="1435" y="493"/>
                  <a:pt x="1435" y="493"/>
                  <a:pt x="1436" y="493"/>
                </a:cubicBezTo>
                <a:cubicBezTo>
                  <a:pt x="1436" y="493"/>
                  <a:pt x="1436" y="493"/>
                  <a:pt x="1437" y="493"/>
                </a:cubicBezTo>
                <a:cubicBezTo>
                  <a:pt x="1437" y="493"/>
                  <a:pt x="1437" y="493"/>
                  <a:pt x="1437" y="492"/>
                </a:cubicBezTo>
                <a:cubicBezTo>
                  <a:pt x="1437" y="492"/>
                  <a:pt x="1437" y="492"/>
                  <a:pt x="1438" y="492"/>
                </a:cubicBezTo>
                <a:cubicBezTo>
                  <a:pt x="1438" y="492"/>
                  <a:pt x="1438" y="492"/>
                  <a:pt x="1439" y="493"/>
                </a:cubicBezTo>
                <a:cubicBezTo>
                  <a:pt x="1439" y="493"/>
                  <a:pt x="1439" y="493"/>
                  <a:pt x="1439" y="492"/>
                </a:cubicBezTo>
                <a:cubicBezTo>
                  <a:pt x="1439" y="492"/>
                  <a:pt x="1439" y="492"/>
                  <a:pt x="1438" y="492"/>
                </a:cubicBezTo>
                <a:cubicBezTo>
                  <a:pt x="1438" y="492"/>
                  <a:pt x="1438" y="492"/>
                  <a:pt x="1437" y="491"/>
                </a:cubicBezTo>
                <a:cubicBezTo>
                  <a:pt x="1437" y="491"/>
                  <a:pt x="1437" y="491"/>
                  <a:pt x="1436" y="489"/>
                </a:cubicBezTo>
                <a:cubicBezTo>
                  <a:pt x="1436" y="489"/>
                  <a:pt x="1436" y="489"/>
                  <a:pt x="1436" y="488"/>
                </a:cubicBezTo>
                <a:cubicBezTo>
                  <a:pt x="1436" y="488"/>
                  <a:pt x="1436" y="488"/>
                  <a:pt x="1437" y="488"/>
                </a:cubicBezTo>
                <a:cubicBezTo>
                  <a:pt x="1437" y="488"/>
                  <a:pt x="1437" y="488"/>
                  <a:pt x="1437" y="487"/>
                </a:cubicBezTo>
                <a:cubicBezTo>
                  <a:pt x="1437" y="487"/>
                  <a:pt x="1437" y="487"/>
                  <a:pt x="1437" y="486"/>
                </a:cubicBezTo>
                <a:cubicBezTo>
                  <a:pt x="1437" y="486"/>
                  <a:pt x="1437" y="486"/>
                  <a:pt x="1439" y="485"/>
                </a:cubicBezTo>
                <a:cubicBezTo>
                  <a:pt x="1439" y="485"/>
                  <a:pt x="1439" y="485"/>
                  <a:pt x="1440" y="485"/>
                </a:cubicBezTo>
                <a:cubicBezTo>
                  <a:pt x="1440" y="485"/>
                  <a:pt x="1440" y="485"/>
                  <a:pt x="1441" y="485"/>
                </a:cubicBezTo>
                <a:cubicBezTo>
                  <a:pt x="1441" y="485"/>
                  <a:pt x="1441" y="485"/>
                  <a:pt x="1442" y="485"/>
                </a:cubicBezTo>
                <a:cubicBezTo>
                  <a:pt x="1442" y="485"/>
                  <a:pt x="1442" y="485"/>
                  <a:pt x="1443" y="485"/>
                </a:cubicBezTo>
                <a:cubicBezTo>
                  <a:pt x="1443" y="485"/>
                  <a:pt x="1443" y="485"/>
                  <a:pt x="1444" y="485"/>
                </a:cubicBezTo>
                <a:cubicBezTo>
                  <a:pt x="1444" y="485"/>
                  <a:pt x="1444" y="485"/>
                  <a:pt x="1445" y="485"/>
                </a:cubicBezTo>
                <a:cubicBezTo>
                  <a:pt x="1445" y="485"/>
                  <a:pt x="1445" y="485"/>
                  <a:pt x="1446" y="486"/>
                </a:cubicBezTo>
                <a:cubicBezTo>
                  <a:pt x="1446" y="486"/>
                  <a:pt x="1446" y="486"/>
                  <a:pt x="1447" y="486"/>
                </a:cubicBezTo>
                <a:cubicBezTo>
                  <a:pt x="1447" y="486"/>
                  <a:pt x="1447" y="486"/>
                  <a:pt x="1448" y="486"/>
                </a:cubicBezTo>
                <a:cubicBezTo>
                  <a:pt x="1448" y="486"/>
                  <a:pt x="1448" y="486"/>
                  <a:pt x="1448" y="485"/>
                </a:cubicBezTo>
                <a:cubicBezTo>
                  <a:pt x="1448" y="485"/>
                  <a:pt x="1448" y="485"/>
                  <a:pt x="1446" y="484"/>
                </a:cubicBezTo>
                <a:cubicBezTo>
                  <a:pt x="1446" y="484"/>
                  <a:pt x="1446" y="484"/>
                  <a:pt x="1446" y="483"/>
                </a:cubicBezTo>
                <a:cubicBezTo>
                  <a:pt x="1446" y="483"/>
                  <a:pt x="1446" y="483"/>
                  <a:pt x="1446" y="481"/>
                </a:cubicBezTo>
                <a:cubicBezTo>
                  <a:pt x="1446" y="481"/>
                  <a:pt x="1446" y="481"/>
                  <a:pt x="1447" y="481"/>
                </a:cubicBezTo>
                <a:cubicBezTo>
                  <a:pt x="1447" y="481"/>
                  <a:pt x="1447" y="481"/>
                  <a:pt x="1447" y="480"/>
                </a:cubicBezTo>
                <a:cubicBezTo>
                  <a:pt x="1447" y="480"/>
                  <a:pt x="1447" y="480"/>
                  <a:pt x="1446" y="479"/>
                </a:cubicBezTo>
                <a:cubicBezTo>
                  <a:pt x="1446" y="479"/>
                  <a:pt x="1446" y="479"/>
                  <a:pt x="1447" y="478"/>
                </a:cubicBezTo>
                <a:cubicBezTo>
                  <a:pt x="1447" y="478"/>
                  <a:pt x="1447" y="478"/>
                  <a:pt x="1447" y="477"/>
                </a:cubicBezTo>
                <a:cubicBezTo>
                  <a:pt x="1447" y="477"/>
                  <a:pt x="1447" y="477"/>
                  <a:pt x="1446" y="476"/>
                </a:cubicBezTo>
                <a:cubicBezTo>
                  <a:pt x="1446" y="476"/>
                  <a:pt x="1446" y="476"/>
                  <a:pt x="1446" y="475"/>
                </a:cubicBezTo>
                <a:cubicBezTo>
                  <a:pt x="1446" y="475"/>
                  <a:pt x="1446" y="475"/>
                  <a:pt x="1446" y="474"/>
                </a:cubicBezTo>
                <a:cubicBezTo>
                  <a:pt x="1446" y="474"/>
                  <a:pt x="1446" y="474"/>
                  <a:pt x="1445" y="474"/>
                </a:cubicBezTo>
                <a:cubicBezTo>
                  <a:pt x="1445" y="474"/>
                  <a:pt x="1445" y="474"/>
                  <a:pt x="1445" y="473"/>
                </a:cubicBezTo>
                <a:cubicBezTo>
                  <a:pt x="1445" y="473"/>
                  <a:pt x="1445" y="473"/>
                  <a:pt x="1445" y="472"/>
                </a:cubicBezTo>
                <a:cubicBezTo>
                  <a:pt x="1445" y="472"/>
                  <a:pt x="1445" y="472"/>
                  <a:pt x="1442" y="472"/>
                </a:cubicBezTo>
                <a:cubicBezTo>
                  <a:pt x="1442" y="472"/>
                  <a:pt x="1442" y="472"/>
                  <a:pt x="1441" y="472"/>
                </a:cubicBezTo>
                <a:cubicBezTo>
                  <a:pt x="1441" y="472"/>
                  <a:pt x="1441" y="472"/>
                  <a:pt x="1441" y="473"/>
                </a:cubicBezTo>
                <a:cubicBezTo>
                  <a:pt x="1441" y="473"/>
                  <a:pt x="1441" y="473"/>
                  <a:pt x="1440" y="473"/>
                </a:cubicBezTo>
                <a:cubicBezTo>
                  <a:pt x="1440" y="473"/>
                  <a:pt x="1440" y="473"/>
                  <a:pt x="1440" y="474"/>
                </a:cubicBezTo>
                <a:cubicBezTo>
                  <a:pt x="1440" y="474"/>
                  <a:pt x="1440" y="474"/>
                  <a:pt x="1439" y="474"/>
                </a:cubicBezTo>
                <a:cubicBezTo>
                  <a:pt x="1439" y="474"/>
                  <a:pt x="1439" y="474"/>
                  <a:pt x="1438" y="474"/>
                </a:cubicBezTo>
                <a:cubicBezTo>
                  <a:pt x="1438" y="474"/>
                  <a:pt x="1438" y="474"/>
                  <a:pt x="1438" y="473"/>
                </a:cubicBezTo>
                <a:cubicBezTo>
                  <a:pt x="1438" y="473"/>
                  <a:pt x="1438" y="473"/>
                  <a:pt x="1437" y="474"/>
                </a:cubicBezTo>
                <a:cubicBezTo>
                  <a:pt x="1437" y="474"/>
                  <a:pt x="1437" y="474"/>
                  <a:pt x="1437" y="473"/>
                </a:cubicBezTo>
                <a:cubicBezTo>
                  <a:pt x="1437" y="473"/>
                  <a:pt x="1437" y="473"/>
                  <a:pt x="1437" y="472"/>
                </a:cubicBezTo>
                <a:cubicBezTo>
                  <a:pt x="1437" y="472"/>
                  <a:pt x="1437" y="472"/>
                  <a:pt x="1436" y="472"/>
                </a:cubicBezTo>
                <a:cubicBezTo>
                  <a:pt x="1436" y="472"/>
                  <a:pt x="1436" y="472"/>
                  <a:pt x="1435" y="472"/>
                </a:cubicBezTo>
                <a:cubicBezTo>
                  <a:pt x="1435" y="472"/>
                  <a:pt x="1435" y="472"/>
                  <a:pt x="1434" y="472"/>
                </a:cubicBezTo>
                <a:cubicBezTo>
                  <a:pt x="1434" y="472"/>
                  <a:pt x="1434" y="472"/>
                  <a:pt x="1433" y="472"/>
                </a:cubicBezTo>
                <a:cubicBezTo>
                  <a:pt x="1433" y="472"/>
                  <a:pt x="1433" y="472"/>
                  <a:pt x="1432" y="472"/>
                </a:cubicBezTo>
                <a:cubicBezTo>
                  <a:pt x="1432" y="472"/>
                  <a:pt x="1432" y="472"/>
                  <a:pt x="1432" y="473"/>
                </a:cubicBezTo>
                <a:cubicBezTo>
                  <a:pt x="1432" y="473"/>
                  <a:pt x="1432" y="473"/>
                  <a:pt x="1431" y="474"/>
                </a:cubicBezTo>
                <a:cubicBezTo>
                  <a:pt x="1431" y="474"/>
                  <a:pt x="1431" y="474"/>
                  <a:pt x="1431" y="473"/>
                </a:cubicBezTo>
                <a:cubicBezTo>
                  <a:pt x="1431" y="473"/>
                  <a:pt x="1431" y="473"/>
                  <a:pt x="1430" y="473"/>
                </a:cubicBezTo>
                <a:cubicBezTo>
                  <a:pt x="1430" y="473"/>
                  <a:pt x="1430" y="473"/>
                  <a:pt x="1430" y="474"/>
                </a:cubicBezTo>
                <a:cubicBezTo>
                  <a:pt x="1430" y="474"/>
                  <a:pt x="1430" y="474"/>
                  <a:pt x="1429" y="474"/>
                </a:cubicBezTo>
                <a:cubicBezTo>
                  <a:pt x="1429" y="474"/>
                  <a:pt x="1429" y="474"/>
                  <a:pt x="1428" y="475"/>
                </a:cubicBezTo>
                <a:cubicBezTo>
                  <a:pt x="1428" y="475"/>
                  <a:pt x="1428" y="475"/>
                  <a:pt x="1427" y="476"/>
                </a:cubicBezTo>
                <a:cubicBezTo>
                  <a:pt x="1427" y="476"/>
                  <a:pt x="1427" y="476"/>
                  <a:pt x="1426" y="477"/>
                </a:cubicBezTo>
                <a:cubicBezTo>
                  <a:pt x="1426" y="477"/>
                  <a:pt x="1426" y="477"/>
                  <a:pt x="1426" y="476"/>
                </a:cubicBezTo>
                <a:cubicBezTo>
                  <a:pt x="1426" y="476"/>
                  <a:pt x="1426" y="476"/>
                  <a:pt x="1425" y="476"/>
                </a:cubicBezTo>
                <a:cubicBezTo>
                  <a:pt x="1425" y="476"/>
                  <a:pt x="1425" y="476"/>
                  <a:pt x="1425" y="477"/>
                </a:cubicBezTo>
                <a:cubicBezTo>
                  <a:pt x="1425" y="477"/>
                  <a:pt x="1425" y="477"/>
                  <a:pt x="1424" y="477"/>
                </a:cubicBezTo>
                <a:cubicBezTo>
                  <a:pt x="1424" y="477"/>
                  <a:pt x="1424" y="477"/>
                  <a:pt x="1423" y="476"/>
                </a:cubicBezTo>
                <a:cubicBezTo>
                  <a:pt x="1423" y="477"/>
                  <a:pt x="1423" y="477"/>
                  <a:pt x="1423" y="477"/>
                </a:cubicBezTo>
                <a:cubicBezTo>
                  <a:pt x="1423" y="478"/>
                  <a:pt x="1423" y="478"/>
                  <a:pt x="1423" y="478"/>
                </a:cubicBezTo>
                <a:cubicBezTo>
                  <a:pt x="1422" y="478"/>
                  <a:pt x="1422" y="478"/>
                  <a:pt x="1422" y="478"/>
                </a:cubicBezTo>
                <a:cubicBezTo>
                  <a:pt x="1422" y="479"/>
                  <a:pt x="1422" y="479"/>
                  <a:pt x="1422" y="479"/>
                </a:cubicBezTo>
                <a:cubicBezTo>
                  <a:pt x="1422" y="480"/>
                  <a:pt x="1422" y="480"/>
                  <a:pt x="1422" y="480"/>
                </a:cubicBezTo>
                <a:cubicBezTo>
                  <a:pt x="1421" y="480"/>
                  <a:pt x="1421" y="480"/>
                  <a:pt x="1421" y="480"/>
                </a:cubicBezTo>
                <a:cubicBezTo>
                  <a:pt x="1420" y="480"/>
                  <a:pt x="1420" y="480"/>
                  <a:pt x="1420" y="480"/>
                </a:cubicBezTo>
                <a:cubicBezTo>
                  <a:pt x="1419" y="480"/>
                  <a:pt x="1419" y="480"/>
                  <a:pt x="1419" y="480"/>
                </a:cubicBezTo>
                <a:cubicBezTo>
                  <a:pt x="1421" y="481"/>
                  <a:pt x="1421" y="481"/>
                  <a:pt x="1421" y="481"/>
                </a:cubicBezTo>
                <a:cubicBezTo>
                  <a:pt x="1421" y="482"/>
                  <a:pt x="1421" y="482"/>
                  <a:pt x="1421" y="482"/>
                </a:cubicBezTo>
                <a:cubicBezTo>
                  <a:pt x="1420" y="481"/>
                  <a:pt x="1420" y="481"/>
                  <a:pt x="1420" y="481"/>
                </a:cubicBezTo>
                <a:cubicBezTo>
                  <a:pt x="1420" y="481"/>
                  <a:pt x="1420" y="481"/>
                  <a:pt x="1419" y="482"/>
                </a:cubicBezTo>
                <a:cubicBezTo>
                  <a:pt x="1418" y="483"/>
                  <a:pt x="1418" y="483"/>
                  <a:pt x="1418" y="483"/>
                </a:cubicBezTo>
                <a:cubicBezTo>
                  <a:pt x="1417" y="483"/>
                  <a:pt x="1417" y="483"/>
                  <a:pt x="1417" y="483"/>
                </a:cubicBezTo>
                <a:cubicBezTo>
                  <a:pt x="1416" y="483"/>
                  <a:pt x="1416" y="483"/>
                  <a:pt x="1416" y="483"/>
                </a:cubicBezTo>
                <a:cubicBezTo>
                  <a:pt x="1416" y="484"/>
                  <a:pt x="1416" y="484"/>
                  <a:pt x="1416" y="484"/>
                </a:cubicBezTo>
                <a:cubicBezTo>
                  <a:pt x="1415" y="484"/>
                  <a:pt x="1415" y="484"/>
                  <a:pt x="1415" y="484"/>
                </a:cubicBezTo>
                <a:cubicBezTo>
                  <a:pt x="1415" y="483"/>
                  <a:pt x="1415" y="483"/>
                  <a:pt x="1415" y="483"/>
                </a:cubicBezTo>
                <a:cubicBezTo>
                  <a:pt x="1414" y="483"/>
                  <a:pt x="1414" y="483"/>
                  <a:pt x="1414" y="483"/>
                </a:cubicBezTo>
                <a:cubicBezTo>
                  <a:pt x="1414" y="484"/>
                  <a:pt x="1414" y="484"/>
                  <a:pt x="1414" y="484"/>
                </a:cubicBezTo>
                <a:cubicBezTo>
                  <a:pt x="1413" y="485"/>
                  <a:pt x="1413" y="485"/>
                  <a:pt x="1413" y="485"/>
                </a:cubicBezTo>
                <a:cubicBezTo>
                  <a:pt x="1413" y="486"/>
                  <a:pt x="1413" y="486"/>
                  <a:pt x="1413" y="486"/>
                </a:cubicBezTo>
                <a:cubicBezTo>
                  <a:pt x="1413" y="487"/>
                  <a:pt x="1413" y="487"/>
                  <a:pt x="1413" y="487"/>
                </a:cubicBezTo>
                <a:cubicBezTo>
                  <a:pt x="1412" y="488"/>
                  <a:pt x="1412" y="488"/>
                  <a:pt x="1412" y="488"/>
                </a:cubicBezTo>
                <a:cubicBezTo>
                  <a:pt x="1412" y="489"/>
                  <a:pt x="1412" y="489"/>
                  <a:pt x="1412" y="489"/>
                </a:cubicBezTo>
                <a:cubicBezTo>
                  <a:pt x="1412" y="491"/>
                  <a:pt x="1412" y="491"/>
                  <a:pt x="1412" y="491"/>
                </a:cubicBezTo>
                <a:cubicBezTo>
                  <a:pt x="1411" y="492"/>
                  <a:pt x="1411" y="492"/>
                  <a:pt x="1411" y="492"/>
                </a:cubicBezTo>
                <a:cubicBezTo>
                  <a:pt x="1411" y="493"/>
                  <a:pt x="1411" y="493"/>
                  <a:pt x="1411" y="493"/>
                </a:cubicBezTo>
                <a:cubicBezTo>
                  <a:pt x="1411" y="495"/>
                  <a:pt x="1411" y="495"/>
                  <a:pt x="1411" y="495"/>
                </a:cubicBezTo>
                <a:cubicBezTo>
                  <a:pt x="1412" y="495"/>
                  <a:pt x="1412" y="495"/>
                  <a:pt x="1412" y="495"/>
                </a:cubicBezTo>
                <a:cubicBezTo>
                  <a:pt x="1413" y="495"/>
                  <a:pt x="1413" y="495"/>
                  <a:pt x="1413" y="495"/>
                </a:cubicBezTo>
                <a:cubicBezTo>
                  <a:pt x="1414" y="496"/>
                  <a:pt x="1414" y="496"/>
                  <a:pt x="1414" y="496"/>
                </a:cubicBezTo>
                <a:cubicBezTo>
                  <a:pt x="1415" y="497"/>
                  <a:pt x="1415" y="497"/>
                  <a:pt x="1415" y="497"/>
                </a:cubicBezTo>
                <a:cubicBezTo>
                  <a:pt x="1415" y="499"/>
                  <a:pt x="1415" y="499"/>
                  <a:pt x="1415" y="499"/>
                </a:cubicBezTo>
                <a:cubicBezTo>
                  <a:pt x="1416" y="499"/>
                  <a:pt x="1416" y="499"/>
                  <a:pt x="1416" y="499"/>
                </a:cubicBezTo>
                <a:cubicBezTo>
                  <a:pt x="1417" y="499"/>
                  <a:pt x="1417" y="499"/>
                  <a:pt x="1417" y="499"/>
                </a:cubicBezTo>
                <a:cubicBezTo>
                  <a:pt x="1418" y="499"/>
                  <a:pt x="1418" y="499"/>
                  <a:pt x="1418" y="499"/>
                </a:cubicBezTo>
                <a:cubicBezTo>
                  <a:pt x="1417" y="500"/>
                  <a:pt x="1417" y="500"/>
                  <a:pt x="1417" y="500"/>
                </a:cubicBezTo>
                <a:cubicBezTo>
                  <a:pt x="1417" y="501"/>
                  <a:pt x="1417" y="501"/>
                  <a:pt x="1417" y="501"/>
                </a:cubicBezTo>
                <a:cubicBezTo>
                  <a:pt x="1416" y="501"/>
                  <a:pt x="1416" y="501"/>
                  <a:pt x="1416" y="501"/>
                </a:cubicBezTo>
                <a:cubicBezTo>
                  <a:pt x="1416" y="502"/>
                  <a:pt x="1416" y="502"/>
                  <a:pt x="1416" y="502"/>
                </a:cubicBezTo>
                <a:cubicBezTo>
                  <a:pt x="1417" y="502"/>
                  <a:pt x="1417" y="502"/>
                  <a:pt x="1417" y="502"/>
                </a:cubicBezTo>
                <a:cubicBezTo>
                  <a:pt x="1417" y="503"/>
                  <a:pt x="1417" y="503"/>
                  <a:pt x="1417" y="503"/>
                </a:cubicBezTo>
                <a:cubicBezTo>
                  <a:pt x="1418" y="503"/>
                  <a:pt x="1418" y="503"/>
                  <a:pt x="1418" y="503"/>
                </a:cubicBezTo>
                <a:cubicBezTo>
                  <a:pt x="1418" y="505"/>
                  <a:pt x="1418" y="505"/>
                  <a:pt x="1418" y="505"/>
                </a:cubicBezTo>
                <a:cubicBezTo>
                  <a:pt x="1419" y="506"/>
                  <a:pt x="1419" y="506"/>
                  <a:pt x="1419" y="506"/>
                </a:cubicBezTo>
                <a:cubicBezTo>
                  <a:pt x="1419" y="508"/>
                  <a:pt x="1419" y="508"/>
                  <a:pt x="1419" y="508"/>
                </a:cubicBezTo>
                <a:cubicBezTo>
                  <a:pt x="1421" y="511"/>
                  <a:pt x="1421" y="511"/>
                  <a:pt x="1421" y="511"/>
                </a:cubicBezTo>
                <a:cubicBezTo>
                  <a:pt x="1425" y="514"/>
                  <a:pt x="1425" y="514"/>
                  <a:pt x="1425" y="514"/>
                </a:cubicBezTo>
                <a:cubicBezTo>
                  <a:pt x="1425" y="514"/>
                  <a:pt x="1425" y="514"/>
                  <a:pt x="1427" y="515"/>
                </a:cubicBezTo>
                <a:cubicBezTo>
                  <a:pt x="1427" y="515"/>
                  <a:pt x="1427" y="515"/>
                  <a:pt x="1429" y="518"/>
                </a:cubicBezTo>
                <a:cubicBezTo>
                  <a:pt x="1429" y="518"/>
                  <a:pt x="1429" y="518"/>
                  <a:pt x="1429" y="519"/>
                </a:cubicBezTo>
                <a:cubicBezTo>
                  <a:pt x="1429" y="519"/>
                  <a:pt x="1429" y="519"/>
                  <a:pt x="1429" y="521"/>
                </a:cubicBezTo>
                <a:cubicBezTo>
                  <a:pt x="1429" y="521"/>
                  <a:pt x="1429" y="521"/>
                  <a:pt x="1432" y="522"/>
                </a:cubicBezTo>
                <a:cubicBezTo>
                  <a:pt x="1432" y="522"/>
                  <a:pt x="1432" y="522"/>
                  <a:pt x="1432" y="523"/>
                </a:cubicBezTo>
                <a:cubicBezTo>
                  <a:pt x="1432" y="523"/>
                  <a:pt x="1432" y="523"/>
                  <a:pt x="1433" y="524"/>
                </a:cubicBezTo>
                <a:cubicBezTo>
                  <a:pt x="1433" y="524"/>
                  <a:pt x="1433" y="524"/>
                  <a:pt x="1435" y="524"/>
                </a:cubicBezTo>
                <a:cubicBezTo>
                  <a:pt x="1435" y="524"/>
                  <a:pt x="1435" y="524"/>
                  <a:pt x="1436" y="525"/>
                </a:cubicBezTo>
                <a:cubicBezTo>
                  <a:pt x="1436" y="525"/>
                  <a:pt x="1436" y="525"/>
                  <a:pt x="1437" y="526"/>
                </a:cubicBezTo>
                <a:cubicBezTo>
                  <a:pt x="1437" y="526"/>
                  <a:pt x="1437" y="526"/>
                  <a:pt x="1436" y="526"/>
                </a:cubicBezTo>
                <a:cubicBezTo>
                  <a:pt x="1436" y="526"/>
                  <a:pt x="1436" y="526"/>
                  <a:pt x="1436" y="527"/>
                </a:cubicBezTo>
                <a:cubicBezTo>
                  <a:pt x="1436" y="527"/>
                  <a:pt x="1436" y="527"/>
                  <a:pt x="1434" y="527"/>
                </a:cubicBezTo>
                <a:cubicBezTo>
                  <a:pt x="1434" y="527"/>
                  <a:pt x="1434" y="527"/>
                  <a:pt x="1432" y="528"/>
                </a:cubicBezTo>
                <a:cubicBezTo>
                  <a:pt x="1432" y="528"/>
                  <a:pt x="1432" y="528"/>
                  <a:pt x="1432" y="530"/>
                </a:cubicBezTo>
                <a:cubicBezTo>
                  <a:pt x="1432" y="530"/>
                  <a:pt x="1432" y="530"/>
                  <a:pt x="1432" y="531"/>
                </a:cubicBezTo>
                <a:cubicBezTo>
                  <a:pt x="1432" y="531"/>
                  <a:pt x="1432" y="531"/>
                  <a:pt x="1432" y="532"/>
                </a:cubicBezTo>
                <a:cubicBezTo>
                  <a:pt x="1432" y="532"/>
                  <a:pt x="1432" y="532"/>
                  <a:pt x="1432" y="533"/>
                </a:cubicBezTo>
                <a:cubicBezTo>
                  <a:pt x="1432" y="533"/>
                  <a:pt x="1432" y="533"/>
                  <a:pt x="1432" y="534"/>
                </a:cubicBezTo>
                <a:cubicBezTo>
                  <a:pt x="1432" y="534"/>
                  <a:pt x="1432" y="534"/>
                  <a:pt x="1432" y="535"/>
                </a:cubicBezTo>
                <a:cubicBezTo>
                  <a:pt x="1432" y="535"/>
                  <a:pt x="1432" y="535"/>
                  <a:pt x="1431" y="535"/>
                </a:cubicBezTo>
                <a:cubicBezTo>
                  <a:pt x="1431" y="535"/>
                  <a:pt x="1431" y="535"/>
                  <a:pt x="1431" y="536"/>
                </a:cubicBezTo>
                <a:cubicBezTo>
                  <a:pt x="1431" y="536"/>
                  <a:pt x="1431" y="536"/>
                  <a:pt x="1430" y="535"/>
                </a:cubicBezTo>
                <a:cubicBezTo>
                  <a:pt x="1430" y="535"/>
                  <a:pt x="1430" y="535"/>
                  <a:pt x="1430" y="536"/>
                </a:cubicBezTo>
                <a:cubicBezTo>
                  <a:pt x="1430" y="536"/>
                  <a:pt x="1430" y="536"/>
                  <a:pt x="1429" y="537"/>
                </a:cubicBezTo>
                <a:cubicBezTo>
                  <a:pt x="1429" y="537"/>
                  <a:pt x="1429" y="537"/>
                  <a:pt x="1430" y="538"/>
                </a:cubicBezTo>
                <a:cubicBezTo>
                  <a:pt x="1430" y="538"/>
                  <a:pt x="1430" y="538"/>
                  <a:pt x="1430" y="539"/>
                </a:cubicBezTo>
                <a:cubicBezTo>
                  <a:pt x="1430" y="539"/>
                  <a:pt x="1430" y="539"/>
                  <a:pt x="1430" y="540"/>
                </a:cubicBezTo>
                <a:cubicBezTo>
                  <a:pt x="1430" y="540"/>
                  <a:pt x="1430" y="540"/>
                  <a:pt x="1430" y="542"/>
                </a:cubicBezTo>
                <a:cubicBezTo>
                  <a:pt x="1430" y="542"/>
                  <a:pt x="1430" y="542"/>
                  <a:pt x="1430" y="543"/>
                </a:cubicBezTo>
                <a:cubicBezTo>
                  <a:pt x="1430" y="543"/>
                  <a:pt x="1430" y="543"/>
                  <a:pt x="1431" y="544"/>
                </a:cubicBezTo>
                <a:cubicBezTo>
                  <a:pt x="1431" y="544"/>
                  <a:pt x="1431" y="544"/>
                  <a:pt x="1431" y="545"/>
                </a:cubicBezTo>
                <a:cubicBezTo>
                  <a:pt x="1431" y="545"/>
                  <a:pt x="1431" y="545"/>
                  <a:pt x="1431" y="547"/>
                </a:cubicBezTo>
                <a:cubicBezTo>
                  <a:pt x="1431" y="547"/>
                  <a:pt x="1431" y="547"/>
                  <a:pt x="1432" y="548"/>
                </a:cubicBezTo>
                <a:cubicBezTo>
                  <a:pt x="1432" y="548"/>
                  <a:pt x="1432" y="548"/>
                  <a:pt x="1433" y="549"/>
                </a:cubicBezTo>
                <a:cubicBezTo>
                  <a:pt x="1433" y="549"/>
                  <a:pt x="1433" y="549"/>
                  <a:pt x="1435" y="549"/>
                </a:cubicBezTo>
                <a:cubicBezTo>
                  <a:pt x="1435" y="549"/>
                  <a:pt x="1435" y="549"/>
                  <a:pt x="1436" y="549"/>
                </a:cubicBezTo>
                <a:cubicBezTo>
                  <a:pt x="1436" y="549"/>
                  <a:pt x="1436" y="549"/>
                  <a:pt x="1437" y="549"/>
                </a:cubicBezTo>
                <a:cubicBezTo>
                  <a:pt x="1437" y="549"/>
                  <a:pt x="1437" y="549"/>
                  <a:pt x="1439" y="550"/>
                </a:cubicBezTo>
                <a:cubicBezTo>
                  <a:pt x="1439" y="550"/>
                  <a:pt x="1439" y="550"/>
                  <a:pt x="1440" y="550"/>
                </a:cubicBezTo>
                <a:cubicBezTo>
                  <a:pt x="1440" y="550"/>
                  <a:pt x="1440" y="550"/>
                  <a:pt x="1440" y="551"/>
                </a:cubicBezTo>
                <a:cubicBezTo>
                  <a:pt x="1440" y="551"/>
                  <a:pt x="1440" y="551"/>
                  <a:pt x="1441" y="552"/>
                </a:cubicBezTo>
                <a:cubicBezTo>
                  <a:pt x="1441" y="552"/>
                  <a:pt x="1441" y="552"/>
                  <a:pt x="1444" y="554"/>
                </a:cubicBezTo>
                <a:cubicBezTo>
                  <a:pt x="1444" y="554"/>
                  <a:pt x="1444" y="554"/>
                  <a:pt x="1446" y="554"/>
                </a:cubicBezTo>
                <a:cubicBezTo>
                  <a:pt x="1446" y="554"/>
                  <a:pt x="1446" y="554"/>
                  <a:pt x="1449" y="555"/>
                </a:cubicBezTo>
                <a:cubicBezTo>
                  <a:pt x="1449" y="555"/>
                  <a:pt x="1449" y="555"/>
                  <a:pt x="1451" y="555"/>
                </a:cubicBezTo>
                <a:cubicBezTo>
                  <a:pt x="1451" y="555"/>
                  <a:pt x="1451" y="555"/>
                  <a:pt x="1455" y="554"/>
                </a:cubicBezTo>
                <a:cubicBezTo>
                  <a:pt x="1455" y="554"/>
                  <a:pt x="1455" y="554"/>
                  <a:pt x="1459" y="553"/>
                </a:cubicBezTo>
                <a:cubicBezTo>
                  <a:pt x="1459" y="553"/>
                  <a:pt x="1459" y="553"/>
                  <a:pt x="1462" y="553"/>
                </a:cubicBezTo>
                <a:cubicBezTo>
                  <a:pt x="1462" y="553"/>
                  <a:pt x="1462" y="553"/>
                  <a:pt x="1464" y="554"/>
                </a:cubicBezTo>
                <a:lnTo>
                  <a:pt x="1464" y="552"/>
                </a:lnTo>
                <a:close/>
                <a:moveTo>
                  <a:pt x="1653" y="751"/>
                </a:moveTo>
                <a:cubicBezTo>
                  <a:pt x="1652" y="748"/>
                  <a:pt x="1652" y="748"/>
                  <a:pt x="1652" y="748"/>
                </a:cubicBezTo>
                <a:cubicBezTo>
                  <a:pt x="1651" y="746"/>
                  <a:pt x="1651" y="746"/>
                  <a:pt x="1651" y="746"/>
                </a:cubicBezTo>
                <a:cubicBezTo>
                  <a:pt x="1650" y="746"/>
                  <a:pt x="1650" y="746"/>
                  <a:pt x="1650" y="746"/>
                </a:cubicBezTo>
                <a:cubicBezTo>
                  <a:pt x="1649" y="746"/>
                  <a:pt x="1649" y="746"/>
                  <a:pt x="1649" y="746"/>
                </a:cubicBezTo>
                <a:cubicBezTo>
                  <a:pt x="1650" y="745"/>
                  <a:pt x="1650" y="745"/>
                  <a:pt x="1650" y="745"/>
                </a:cubicBezTo>
                <a:cubicBezTo>
                  <a:pt x="1650" y="744"/>
                  <a:pt x="1650" y="744"/>
                  <a:pt x="1650" y="744"/>
                </a:cubicBezTo>
                <a:cubicBezTo>
                  <a:pt x="1649" y="744"/>
                  <a:pt x="1649" y="744"/>
                  <a:pt x="1649" y="744"/>
                </a:cubicBezTo>
                <a:cubicBezTo>
                  <a:pt x="1648" y="743"/>
                  <a:pt x="1648" y="743"/>
                  <a:pt x="1648" y="743"/>
                </a:cubicBezTo>
                <a:cubicBezTo>
                  <a:pt x="1647" y="742"/>
                  <a:pt x="1647" y="742"/>
                  <a:pt x="1647" y="742"/>
                </a:cubicBezTo>
                <a:cubicBezTo>
                  <a:pt x="1647" y="741"/>
                  <a:pt x="1647" y="741"/>
                  <a:pt x="1647" y="741"/>
                </a:cubicBezTo>
                <a:cubicBezTo>
                  <a:pt x="1647" y="740"/>
                  <a:pt x="1647" y="740"/>
                  <a:pt x="1647" y="740"/>
                </a:cubicBezTo>
                <a:cubicBezTo>
                  <a:pt x="1645" y="740"/>
                  <a:pt x="1645" y="740"/>
                  <a:pt x="1645" y="740"/>
                </a:cubicBezTo>
                <a:cubicBezTo>
                  <a:pt x="1644" y="740"/>
                  <a:pt x="1644" y="740"/>
                  <a:pt x="1644" y="740"/>
                </a:cubicBezTo>
                <a:cubicBezTo>
                  <a:pt x="1644" y="739"/>
                  <a:pt x="1644" y="739"/>
                  <a:pt x="1644" y="739"/>
                </a:cubicBezTo>
                <a:cubicBezTo>
                  <a:pt x="1643" y="739"/>
                  <a:pt x="1643" y="739"/>
                  <a:pt x="1643" y="739"/>
                </a:cubicBezTo>
                <a:cubicBezTo>
                  <a:pt x="1643" y="740"/>
                  <a:pt x="1643" y="740"/>
                  <a:pt x="1643" y="740"/>
                </a:cubicBezTo>
                <a:cubicBezTo>
                  <a:pt x="1643" y="741"/>
                  <a:pt x="1643" y="741"/>
                  <a:pt x="1643" y="741"/>
                </a:cubicBezTo>
                <a:cubicBezTo>
                  <a:pt x="1642" y="743"/>
                  <a:pt x="1642" y="743"/>
                  <a:pt x="1642" y="743"/>
                </a:cubicBezTo>
                <a:cubicBezTo>
                  <a:pt x="1642" y="742"/>
                  <a:pt x="1642" y="742"/>
                  <a:pt x="1642" y="742"/>
                </a:cubicBezTo>
                <a:cubicBezTo>
                  <a:pt x="1641" y="742"/>
                  <a:pt x="1641" y="742"/>
                  <a:pt x="1641" y="742"/>
                </a:cubicBezTo>
                <a:cubicBezTo>
                  <a:pt x="1641" y="743"/>
                  <a:pt x="1641" y="743"/>
                  <a:pt x="1641" y="743"/>
                </a:cubicBezTo>
                <a:cubicBezTo>
                  <a:pt x="1641" y="744"/>
                  <a:pt x="1641" y="744"/>
                  <a:pt x="1641" y="744"/>
                </a:cubicBezTo>
                <a:cubicBezTo>
                  <a:pt x="1641" y="746"/>
                  <a:pt x="1641" y="746"/>
                  <a:pt x="1641" y="746"/>
                </a:cubicBezTo>
                <a:cubicBezTo>
                  <a:pt x="1640" y="747"/>
                  <a:pt x="1640" y="747"/>
                  <a:pt x="1640" y="747"/>
                </a:cubicBezTo>
                <a:cubicBezTo>
                  <a:pt x="1641" y="747"/>
                  <a:pt x="1641" y="747"/>
                  <a:pt x="1641" y="747"/>
                </a:cubicBezTo>
                <a:cubicBezTo>
                  <a:pt x="1641" y="748"/>
                  <a:pt x="1641" y="748"/>
                  <a:pt x="1641" y="748"/>
                </a:cubicBezTo>
                <a:cubicBezTo>
                  <a:pt x="1641" y="750"/>
                  <a:pt x="1641" y="750"/>
                  <a:pt x="1641" y="750"/>
                </a:cubicBezTo>
                <a:cubicBezTo>
                  <a:pt x="1640" y="751"/>
                  <a:pt x="1640" y="751"/>
                  <a:pt x="1640" y="751"/>
                </a:cubicBezTo>
                <a:cubicBezTo>
                  <a:pt x="1641" y="753"/>
                  <a:pt x="1641" y="753"/>
                  <a:pt x="1641" y="753"/>
                </a:cubicBezTo>
                <a:cubicBezTo>
                  <a:pt x="1641" y="754"/>
                  <a:pt x="1641" y="754"/>
                  <a:pt x="1641" y="754"/>
                </a:cubicBezTo>
                <a:cubicBezTo>
                  <a:pt x="1642" y="757"/>
                  <a:pt x="1642" y="757"/>
                  <a:pt x="1642" y="757"/>
                </a:cubicBezTo>
                <a:cubicBezTo>
                  <a:pt x="1643" y="760"/>
                  <a:pt x="1643" y="760"/>
                  <a:pt x="1643" y="760"/>
                </a:cubicBezTo>
                <a:cubicBezTo>
                  <a:pt x="1644" y="762"/>
                  <a:pt x="1644" y="762"/>
                  <a:pt x="1644" y="762"/>
                </a:cubicBezTo>
                <a:cubicBezTo>
                  <a:pt x="1645" y="762"/>
                  <a:pt x="1645" y="762"/>
                  <a:pt x="1645" y="762"/>
                </a:cubicBezTo>
                <a:cubicBezTo>
                  <a:pt x="1646" y="762"/>
                  <a:pt x="1646" y="762"/>
                  <a:pt x="1646" y="762"/>
                </a:cubicBezTo>
                <a:cubicBezTo>
                  <a:pt x="1648" y="762"/>
                  <a:pt x="1648" y="762"/>
                  <a:pt x="1648" y="762"/>
                </a:cubicBezTo>
                <a:cubicBezTo>
                  <a:pt x="1650" y="761"/>
                  <a:pt x="1650" y="761"/>
                  <a:pt x="1650" y="761"/>
                </a:cubicBezTo>
                <a:cubicBezTo>
                  <a:pt x="1652" y="759"/>
                  <a:pt x="1652" y="759"/>
                  <a:pt x="1652" y="759"/>
                </a:cubicBezTo>
                <a:cubicBezTo>
                  <a:pt x="1653" y="757"/>
                  <a:pt x="1653" y="757"/>
                  <a:pt x="1653" y="757"/>
                </a:cubicBezTo>
                <a:cubicBezTo>
                  <a:pt x="1654" y="756"/>
                  <a:pt x="1654" y="756"/>
                  <a:pt x="1654" y="756"/>
                </a:cubicBezTo>
                <a:cubicBezTo>
                  <a:pt x="1654" y="755"/>
                  <a:pt x="1654" y="755"/>
                  <a:pt x="1654" y="755"/>
                </a:cubicBezTo>
                <a:cubicBezTo>
                  <a:pt x="1654" y="753"/>
                  <a:pt x="1654" y="753"/>
                  <a:pt x="1654" y="753"/>
                </a:cubicBezTo>
                <a:cubicBezTo>
                  <a:pt x="1653" y="752"/>
                  <a:pt x="1653" y="752"/>
                  <a:pt x="1653" y="752"/>
                </a:cubicBezTo>
                <a:cubicBezTo>
                  <a:pt x="1654" y="751"/>
                  <a:pt x="1654" y="751"/>
                  <a:pt x="1654" y="751"/>
                </a:cubicBezTo>
                <a:cubicBezTo>
                  <a:pt x="1653" y="751"/>
                  <a:pt x="1653" y="751"/>
                  <a:pt x="1653" y="751"/>
                </a:cubicBezTo>
                <a:close/>
                <a:moveTo>
                  <a:pt x="1640" y="748"/>
                </a:moveTo>
                <a:cubicBezTo>
                  <a:pt x="1640" y="749"/>
                  <a:pt x="1640" y="749"/>
                  <a:pt x="1640" y="749"/>
                </a:cubicBezTo>
                <a:cubicBezTo>
                  <a:pt x="1641" y="748"/>
                  <a:pt x="1641" y="748"/>
                  <a:pt x="1641" y="748"/>
                </a:cubicBezTo>
                <a:cubicBezTo>
                  <a:pt x="1640" y="747"/>
                  <a:pt x="1640" y="747"/>
                  <a:pt x="1640" y="747"/>
                </a:cubicBezTo>
                <a:cubicBezTo>
                  <a:pt x="1640" y="748"/>
                  <a:pt x="1640" y="748"/>
                  <a:pt x="1640" y="748"/>
                </a:cubicBezTo>
                <a:close/>
                <a:moveTo>
                  <a:pt x="1641" y="737"/>
                </a:moveTo>
                <a:cubicBezTo>
                  <a:pt x="1641" y="738"/>
                  <a:pt x="1641" y="738"/>
                  <a:pt x="1641" y="738"/>
                </a:cubicBezTo>
                <a:cubicBezTo>
                  <a:pt x="1642" y="739"/>
                  <a:pt x="1642" y="739"/>
                  <a:pt x="1642" y="739"/>
                </a:cubicBezTo>
                <a:cubicBezTo>
                  <a:pt x="1642" y="738"/>
                  <a:pt x="1642" y="738"/>
                  <a:pt x="1642" y="738"/>
                </a:cubicBezTo>
                <a:cubicBezTo>
                  <a:pt x="1643" y="738"/>
                  <a:pt x="1643" y="738"/>
                  <a:pt x="1643" y="738"/>
                </a:cubicBezTo>
                <a:cubicBezTo>
                  <a:pt x="1643" y="737"/>
                  <a:pt x="1643" y="737"/>
                  <a:pt x="1643" y="737"/>
                </a:cubicBezTo>
                <a:cubicBezTo>
                  <a:pt x="1641" y="737"/>
                  <a:pt x="1641" y="737"/>
                  <a:pt x="1641" y="737"/>
                </a:cubicBezTo>
                <a:close/>
                <a:moveTo>
                  <a:pt x="1646" y="739"/>
                </a:moveTo>
                <a:cubicBezTo>
                  <a:pt x="1645" y="738"/>
                  <a:pt x="1645" y="738"/>
                  <a:pt x="1645" y="738"/>
                </a:cubicBezTo>
                <a:cubicBezTo>
                  <a:pt x="1645" y="737"/>
                  <a:pt x="1645" y="737"/>
                  <a:pt x="1645" y="737"/>
                </a:cubicBezTo>
                <a:cubicBezTo>
                  <a:pt x="1644" y="737"/>
                  <a:pt x="1644" y="737"/>
                  <a:pt x="1644" y="737"/>
                </a:cubicBezTo>
                <a:cubicBezTo>
                  <a:pt x="1644" y="738"/>
                  <a:pt x="1644" y="738"/>
                  <a:pt x="1644" y="738"/>
                </a:cubicBezTo>
                <a:cubicBezTo>
                  <a:pt x="1643" y="738"/>
                  <a:pt x="1643" y="738"/>
                  <a:pt x="1643" y="738"/>
                </a:cubicBezTo>
                <a:cubicBezTo>
                  <a:pt x="1645" y="739"/>
                  <a:pt x="1645" y="739"/>
                  <a:pt x="1645" y="739"/>
                </a:cubicBezTo>
                <a:cubicBezTo>
                  <a:pt x="1646" y="739"/>
                  <a:pt x="1646" y="739"/>
                  <a:pt x="1646" y="739"/>
                </a:cubicBezTo>
                <a:close/>
                <a:moveTo>
                  <a:pt x="1686" y="658"/>
                </a:moveTo>
                <a:cubicBezTo>
                  <a:pt x="1687" y="656"/>
                  <a:pt x="1687" y="656"/>
                  <a:pt x="1687" y="656"/>
                </a:cubicBezTo>
                <a:cubicBezTo>
                  <a:pt x="1686" y="657"/>
                  <a:pt x="1686" y="657"/>
                  <a:pt x="1686" y="657"/>
                </a:cubicBezTo>
                <a:cubicBezTo>
                  <a:pt x="1686" y="658"/>
                  <a:pt x="1686" y="658"/>
                  <a:pt x="1686" y="658"/>
                </a:cubicBezTo>
                <a:close/>
                <a:moveTo>
                  <a:pt x="1638" y="741"/>
                </a:moveTo>
                <a:cubicBezTo>
                  <a:pt x="1637" y="741"/>
                  <a:pt x="1637" y="741"/>
                  <a:pt x="1637" y="741"/>
                </a:cubicBezTo>
                <a:cubicBezTo>
                  <a:pt x="1638" y="742"/>
                  <a:pt x="1638" y="742"/>
                  <a:pt x="1638" y="742"/>
                </a:cubicBezTo>
                <a:cubicBezTo>
                  <a:pt x="1638" y="741"/>
                  <a:pt x="1638" y="741"/>
                  <a:pt x="1638" y="741"/>
                </a:cubicBezTo>
                <a:close/>
                <a:moveTo>
                  <a:pt x="1707" y="651"/>
                </a:moveTo>
                <a:cubicBezTo>
                  <a:pt x="1706" y="651"/>
                  <a:pt x="1706" y="651"/>
                  <a:pt x="1706" y="651"/>
                </a:cubicBezTo>
                <a:cubicBezTo>
                  <a:pt x="1706" y="652"/>
                  <a:pt x="1706" y="652"/>
                  <a:pt x="1706" y="652"/>
                </a:cubicBezTo>
                <a:cubicBezTo>
                  <a:pt x="1707" y="652"/>
                  <a:pt x="1707" y="652"/>
                  <a:pt x="1707" y="652"/>
                </a:cubicBezTo>
                <a:cubicBezTo>
                  <a:pt x="1707" y="651"/>
                  <a:pt x="1707" y="651"/>
                  <a:pt x="1707" y="651"/>
                </a:cubicBezTo>
                <a:close/>
                <a:moveTo>
                  <a:pt x="1702" y="652"/>
                </a:moveTo>
                <a:cubicBezTo>
                  <a:pt x="1702" y="653"/>
                  <a:pt x="1702" y="653"/>
                  <a:pt x="1702" y="653"/>
                </a:cubicBezTo>
                <a:cubicBezTo>
                  <a:pt x="1704" y="653"/>
                  <a:pt x="1704" y="653"/>
                  <a:pt x="1704" y="653"/>
                </a:cubicBezTo>
                <a:cubicBezTo>
                  <a:pt x="1703" y="651"/>
                  <a:pt x="1703" y="651"/>
                  <a:pt x="1703" y="651"/>
                </a:cubicBezTo>
                <a:cubicBezTo>
                  <a:pt x="1703" y="650"/>
                  <a:pt x="1703" y="650"/>
                  <a:pt x="1703" y="650"/>
                </a:cubicBezTo>
                <a:cubicBezTo>
                  <a:pt x="1701" y="650"/>
                  <a:pt x="1701" y="650"/>
                  <a:pt x="1701" y="650"/>
                </a:cubicBezTo>
                <a:cubicBezTo>
                  <a:pt x="1702" y="651"/>
                  <a:pt x="1702" y="651"/>
                  <a:pt x="1702" y="651"/>
                </a:cubicBezTo>
                <a:cubicBezTo>
                  <a:pt x="1702" y="652"/>
                  <a:pt x="1702" y="652"/>
                  <a:pt x="1702" y="652"/>
                </a:cubicBezTo>
                <a:close/>
                <a:moveTo>
                  <a:pt x="1706" y="652"/>
                </a:moveTo>
                <a:cubicBezTo>
                  <a:pt x="1705" y="651"/>
                  <a:pt x="1705" y="651"/>
                  <a:pt x="1705" y="651"/>
                </a:cubicBezTo>
                <a:cubicBezTo>
                  <a:pt x="1704" y="650"/>
                  <a:pt x="1704" y="650"/>
                  <a:pt x="1704" y="650"/>
                </a:cubicBezTo>
                <a:cubicBezTo>
                  <a:pt x="1704" y="651"/>
                  <a:pt x="1704" y="651"/>
                  <a:pt x="1704" y="651"/>
                </a:cubicBezTo>
                <a:cubicBezTo>
                  <a:pt x="1705" y="652"/>
                  <a:pt x="1705" y="652"/>
                  <a:pt x="1705" y="652"/>
                </a:cubicBezTo>
                <a:cubicBezTo>
                  <a:pt x="1704" y="653"/>
                  <a:pt x="1704" y="653"/>
                  <a:pt x="1704" y="653"/>
                </a:cubicBezTo>
                <a:cubicBezTo>
                  <a:pt x="1705" y="654"/>
                  <a:pt x="1705" y="654"/>
                  <a:pt x="1705" y="654"/>
                </a:cubicBezTo>
                <a:cubicBezTo>
                  <a:pt x="1706" y="652"/>
                  <a:pt x="1706" y="652"/>
                  <a:pt x="1706" y="652"/>
                </a:cubicBezTo>
                <a:close/>
                <a:moveTo>
                  <a:pt x="1203" y="412"/>
                </a:moveTo>
                <a:cubicBezTo>
                  <a:pt x="1202" y="412"/>
                  <a:pt x="1202" y="412"/>
                  <a:pt x="1202" y="412"/>
                </a:cubicBezTo>
                <a:cubicBezTo>
                  <a:pt x="1203" y="413"/>
                  <a:pt x="1203" y="413"/>
                  <a:pt x="1203" y="413"/>
                </a:cubicBezTo>
                <a:cubicBezTo>
                  <a:pt x="1203" y="412"/>
                  <a:pt x="1203" y="412"/>
                  <a:pt x="1203" y="412"/>
                </a:cubicBezTo>
                <a:close/>
                <a:moveTo>
                  <a:pt x="1202" y="415"/>
                </a:moveTo>
                <a:cubicBezTo>
                  <a:pt x="1202" y="415"/>
                  <a:pt x="1202" y="415"/>
                  <a:pt x="1202" y="414"/>
                </a:cubicBezTo>
                <a:cubicBezTo>
                  <a:pt x="1202" y="414"/>
                  <a:pt x="1202" y="414"/>
                  <a:pt x="1202" y="413"/>
                </a:cubicBezTo>
                <a:cubicBezTo>
                  <a:pt x="1202" y="413"/>
                  <a:pt x="1202" y="413"/>
                  <a:pt x="1201" y="413"/>
                </a:cubicBezTo>
                <a:cubicBezTo>
                  <a:pt x="1201" y="413"/>
                  <a:pt x="1201" y="413"/>
                  <a:pt x="1200" y="414"/>
                </a:cubicBezTo>
                <a:cubicBezTo>
                  <a:pt x="1200" y="414"/>
                  <a:pt x="1200" y="414"/>
                  <a:pt x="1199" y="414"/>
                </a:cubicBezTo>
                <a:cubicBezTo>
                  <a:pt x="1199" y="414"/>
                  <a:pt x="1199" y="414"/>
                  <a:pt x="1198" y="412"/>
                </a:cubicBezTo>
                <a:cubicBezTo>
                  <a:pt x="1198" y="412"/>
                  <a:pt x="1198" y="412"/>
                  <a:pt x="1197" y="412"/>
                </a:cubicBezTo>
                <a:cubicBezTo>
                  <a:pt x="1197" y="412"/>
                  <a:pt x="1197" y="412"/>
                  <a:pt x="1197" y="413"/>
                </a:cubicBezTo>
                <a:cubicBezTo>
                  <a:pt x="1197" y="413"/>
                  <a:pt x="1197" y="413"/>
                  <a:pt x="1197" y="414"/>
                </a:cubicBezTo>
                <a:cubicBezTo>
                  <a:pt x="1197" y="414"/>
                  <a:pt x="1197" y="414"/>
                  <a:pt x="1196" y="414"/>
                </a:cubicBezTo>
                <a:cubicBezTo>
                  <a:pt x="1196" y="414"/>
                  <a:pt x="1196" y="414"/>
                  <a:pt x="1197" y="415"/>
                </a:cubicBezTo>
                <a:cubicBezTo>
                  <a:pt x="1197" y="415"/>
                  <a:pt x="1197" y="415"/>
                  <a:pt x="1199" y="415"/>
                </a:cubicBezTo>
                <a:cubicBezTo>
                  <a:pt x="1199" y="415"/>
                  <a:pt x="1199" y="415"/>
                  <a:pt x="1200" y="415"/>
                </a:cubicBezTo>
                <a:cubicBezTo>
                  <a:pt x="1200" y="415"/>
                  <a:pt x="1200" y="415"/>
                  <a:pt x="1201" y="414"/>
                </a:cubicBezTo>
                <a:cubicBezTo>
                  <a:pt x="1201" y="414"/>
                  <a:pt x="1201" y="414"/>
                  <a:pt x="1201" y="415"/>
                </a:cubicBezTo>
                <a:cubicBezTo>
                  <a:pt x="1201" y="415"/>
                  <a:pt x="1201" y="415"/>
                  <a:pt x="1202" y="415"/>
                </a:cubicBezTo>
                <a:close/>
                <a:moveTo>
                  <a:pt x="1190" y="410"/>
                </a:moveTo>
                <a:cubicBezTo>
                  <a:pt x="1190" y="410"/>
                  <a:pt x="1190" y="410"/>
                  <a:pt x="1191" y="412"/>
                </a:cubicBezTo>
                <a:cubicBezTo>
                  <a:pt x="1191" y="412"/>
                  <a:pt x="1191" y="412"/>
                  <a:pt x="1192" y="412"/>
                </a:cubicBezTo>
                <a:cubicBezTo>
                  <a:pt x="1192" y="412"/>
                  <a:pt x="1192" y="412"/>
                  <a:pt x="1193" y="412"/>
                </a:cubicBezTo>
                <a:cubicBezTo>
                  <a:pt x="1193" y="412"/>
                  <a:pt x="1193" y="412"/>
                  <a:pt x="1194" y="412"/>
                </a:cubicBezTo>
                <a:cubicBezTo>
                  <a:pt x="1194" y="412"/>
                  <a:pt x="1194" y="412"/>
                  <a:pt x="1195" y="410"/>
                </a:cubicBezTo>
                <a:cubicBezTo>
                  <a:pt x="1195" y="410"/>
                  <a:pt x="1195" y="410"/>
                  <a:pt x="1195" y="409"/>
                </a:cubicBezTo>
                <a:cubicBezTo>
                  <a:pt x="1195" y="409"/>
                  <a:pt x="1195" y="409"/>
                  <a:pt x="1194" y="408"/>
                </a:cubicBezTo>
                <a:cubicBezTo>
                  <a:pt x="1194" y="408"/>
                  <a:pt x="1194" y="408"/>
                  <a:pt x="1193" y="408"/>
                </a:cubicBezTo>
                <a:cubicBezTo>
                  <a:pt x="1193" y="408"/>
                  <a:pt x="1193" y="408"/>
                  <a:pt x="1192" y="407"/>
                </a:cubicBezTo>
                <a:cubicBezTo>
                  <a:pt x="1192" y="407"/>
                  <a:pt x="1192" y="407"/>
                  <a:pt x="1190" y="407"/>
                </a:cubicBezTo>
                <a:cubicBezTo>
                  <a:pt x="1190" y="407"/>
                  <a:pt x="1190" y="407"/>
                  <a:pt x="1189" y="409"/>
                </a:cubicBezTo>
                <a:cubicBezTo>
                  <a:pt x="1189" y="409"/>
                  <a:pt x="1189" y="409"/>
                  <a:pt x="1190" y="410"/>
                </a:cubicBezTo>
                <a:close/>
                <a:moveTo>
                  <a:pt x="1195" y="411"/>
                </a:moveTo>
                <a:cubicBezTo>
                  <a:pt x="1195" y="412"/>
                  <a:pt x="1195" y="412"/>
                  <a:pt x="1195" y="412"/>
                </a:cubicBezTo>
                <a:cubicBezTo>
                  <a:pt x="1195" y="413"/>
                  <a:pt x="1195" y="413"/>
                  <a:pt x="1195" y="413"/>
                </a:cubicBezTo>
                <a:cubicBezTo>
                  <a:pt x="1195" y="414"/>
                  <a:pt x="1195" y="414"/>
                  <a:pt x="1195" y="414"/>
                </a:cubicBezTo>
                <a:cubicBezTo>
                  <a:pt x="1196" y="413"/>
                  <a:pt x="1196" y="413"/>
                  <a:pt x="1196" y="413"/>
                </a:cubicBezTo>
                <a:cubicBezTo>
                  <a:pt x="1196" y="412"/>
                  <a:pt x="1196" y="412"/>
                  <a:pt x="1196" y="412"/>
                </a:cubicBezTo>
                <a:lnTo>
                  <a:pt x="1195" y="411"/>
                </a:lnTo>
                <a:close/>
                <a:moveTo>
                  <a:pt x="1185" y="396"/>
                </a:moveTo>
                <a:cubicBezTo>
                  <a:pt x="1185" y="396"/>
                  <a:pt x="1185" y="396"/>
                  <a:pt x="1185" y="395"/>
                </a:cubicBezTo>
                <a:cubicBezTo>
                  <a:pt x="1185" y="395"/>
                  <a:pt x="1185" y="395"/>
                  <a:pt x="1184" y="395"/>
                </a:cubicBezTo>
                <a:cubicBezTo>
                  <a:pt x="1185" y="394"/>
                  <a:pt x="1185" y="394"/>
                  <a:pt x="1185" y="394"/>
                </a:cubicBezTo>
                <a:cubicBezTo>
                  <a:pt x="1185" y="395"/>
                  <a:pt x="1185" y="395"/>
                  <a:pt x="1185" y="395"/>
                </a:cubicBezTo>
                <a:cubicBezTo>
                  <a:pt x="1187" y="394"/>
                  <a:pt x="1187" y="394"/>
                  <a:pt x="1187" y="394"/>
                </a:cubicBezTo>
                <a:cubicBezTo>
                  <a:pt x="1188" y="395"/>
                  <a:pt x="1188" y="395"/>
                  <a:pt x="1188" y="395"/>
                </a:cubicBezTo>
                <a:cubicBezTo>
                  <a:pt x="1189" y="394"/>
                  <a:pt x="1189" y="394"/>
                  <a:pt x="1189" y="394"/>
                </a:cubicBezTo>
                <a:cubicBezTo>
                  <a:pt x="1190" y="394"/>
                  <a:pt x="1190" y="394"/>
                  <a:pt x="1190" y="394"/>
                </a:cubicBezTo>
                <a:cubicBezTo>
                  <a:pt x="1191" y="395"/>
                  <a:pt x="1191" y="395"/>
                  <a:pt x="1191" y="395"/>
                </a:cubicBezTo>
                <a:cubicBezTo>
                  <a:pt x="1192" y="395"/>
                  <a:pt x="1192" y="395"/>
                  <a:pt x="1192" y="395"/>
                </a:cubicBezTo>
                <a:cubicBezTo>
                  <a:pt x="1193" y="392"/>
                  <a:pt x="1193" y="392"/>
                  <a:pt x="1193" y="392"/>
                </a:cubicBezTo>
                <a:cubicBezTo>
                  <a:pt x="1193" y="391"/>
                  <a:pt x="1193" y="391"/>
                  <a:pt x="1193" y="391"/>
                </a:cubicBezTo>
                <a:cubicBezTo>
                  <a:pt x="1193" y="389"/>
                  <a:pt x="1193" y="389"/>
                  <a:pt x="1193" y="389"/>
                </a:cubicBezTo>
                <a:cubicBezTo>
                  <a:pt x="1194" y="388"/>
                  <a:pt x="1194" y="388"/>
                  <a:pt x="1194" y="388"/>
                </a:cubicBezTo>
                <a:cubicBezTo>
                  <a:pt x="1193" y="387"/>
                  <a:pt x="1193" y="387"/>
                  <a:pt x="1193" y="387"/>
                </a:cubicBezTo>
                <a:cubicBezTo>
                  <a:pt x="1192" y="389"/>
                  <a:pt x="1192" y="389"/>
                  <a:pt x="1192" y="389"/>
                </a:cubicBezTo>
                <a:cubicBezTo>
                  <a:pt x="1190" y="390"/>
                  <a:pt x="1190" y="390"/>
                  <a:pt x="1190" y="390"/>
                </a:cubicBezTo>
                <a:cubicBezTo>
                  <a:pt x="1189" y="390"/>
                  <a:pt x="1189" y="390"/>
                  <a:pt x="1189" y="390"/>
                </a:cubicBezTo>
                <a:cubicBezTo>
                  <a:pt x="1188" y="391"/>
                  <a:pt x="1188" y="391"/>
                  <a:pt x="1188" y="391"/>
                </a:cubicBezTo>
                <a:cubicBezTo>
                  <a:pt x="1188" y="392"/>
                  <a:pt x="1188" y="392"/>
                  <a:pt x="1188" y="392"/>
                </a:cubicBezTo>
                <a:cubicBezTo>
                  <a:pt x="1186" y="393"/>
                  <a:pt x="1186" y="393"/>
                  <a:pt x="1186" y="393"/>
                </a:cubicBezTo>
                <a:cubicBezTo>
                  <a:pt x="1185" y="393"/>
                  <a:pt x="1185" y="393"/>
                  <a:pt x="1185" y="393"/>
                </a:cubicBezTo>
                <a:cubicBezTo>
                  <a:pt x="1183" y="394"/>
                  <a:pt x="1183" y="394"/>
                  <a:pt x="1183" y="394"/>
                </a:cubicBezTo>
                <a:cubicBezTo>
                  <a:pt x="1182" y="394"/>
                  <a:pt x="1182" y="394"/>
                  <a:pt x="1182" y="394"/>
                </a:cubicBezTo>
                <a:cubicBezTo>
                  <a:pt x="1182" y="396"/>
                  <a:pt x="1182" y="396"/>
                  <a:pt x="1182" y="396"/>
                </a:cubicBezTo>
                <a:cubicBezTo>
                  <a:pt x="1181" y="397"/>
                  <a:pt x="1181" y="397"/>
                  <a:pt x="1181" y="397"/>
                </a:cubicBezTo>
                <a:cubicBezTo>
                  <a:pt x="1182" y="397"/>
                  <a:pt x="1182" y="397"/>
                  <a:pt x="1182" y="397"/>
                </a:cubicBezTo>
                <a:cubicBezTo>
                  <a:pt x="1183" y="398"/>
                  <a:pt x="1183" y="398"/>
                  <a:pt x="1183" y="398"/>
                </a:cubicBezTo>
                <a:cubicBezTo>
                  <a:pt x="1183" y="397"/>
                  <a:pt x="1183" y="397"/>
                  <a:pt x="1183" y="397"/>
                </a:cubicBezTo>
                <a:cubicBezTo>
                  <a:pt x="1183" y="396"/>
                  <a:pt x="1183" y="396"/>
                  <a:pt x="1183" y="396"/>
                </a:cubicBezTo>
                <a:cubicBezTo>
                  <a:pt x="1183" y="396"/>
                  <a:pt x="1183" y="396"/>
                  <a:pt x="1184" y="398"/>
                </a:cubicBezTo>
                <a:cubicBezTo>
                  <a:pt x="1184" y="398"/>
                  <a:pt x="1184" y="398"/>
                  <a:pt x="1184" y="397"/>
                </a:cubicBezTo>
                <a:cubicBezTo>
                  <a:pt x="1184" y="397"/>
                  <a:pt x="1184" y="397"/>
                  <a:pt x="1185" y="396"/>
                </a:cubicBezTo>
                <a:close/>
                <a:moveTo>
                  <a:pt x="1204" y="411"/>
                </a:moveTo>
                <a:cubicBezTo>
                  <a:pt x="1203" y="412"/>
                  <a:pt x="1203" y="412"/>
                  <a:pt x="1203" y="412"/>
                </a:cubicBezTo>
                <a:cubicBezTo>
                  <a:pt x="1204" y="412"/>
                  <a:pt x="1204" y="412"/>
                  <a:pt x="1204" y="412"/>
                </a:cubicBezTo>
                <a:cubicBezTo>
                  <a:pt x="1204" y="411"/>
                  <a:pt x="1204" y="411"/>
                  <a:pt x="1204" y="411"/>
                </a:cubicBezTo>
                <a:close/>
                <a:moveTo>
                  <a:pt x="1185" y="397"/>
                </a:moveTo>
                <a:cubicBezTo>
                  <a:pt x="1184" y="398"/>
                  <a:pt x="1184" y="398"/>
                  <a:pt x="1184" y="398"/>
                </a:cubicBezTo>
                <a:cubicBezTo>
                  <a:pt x="1185" y="399"/>
                  <a:pt x="1185" y="399"/>
                  <a:pt x="1185" y="399"/>
                </a:cubicBezTo>
                <a:cubicBezTo>
                  <a:pt x="1186" y="398"/>
                  <a:pt x="1186" y="398"/>
                  <a:pt x="1186" y="398"/>
                </a:cubicBezTo>
                <a:cubicBezTo>
                  <a:pt x="1185" y="397"/>
                  <a:pt x="1185" y="397"/>
                  <a:pt x="1185" y="397"/>
                </a:cubicBezTo>
                <a:close/>
                <a:moveTo>
                  <a:pt x="1205" y="406"/>
                </a:moveTo>
                <a:cubicBezTo>
                  <a:pt x="1204" y="407"/>
                  <a:pt x="1204" y="407"/>
                  <a:pt x="1204" y="407"/>
                </a:cubicBezTo>
                <a:cubicBezTo>
                  <a:pt x="1205" y="407"/>
                  <a:pt x="1205" y="407"/>
                  <a:pt x="1205" y="407"/>
                </a:cubicBezTo>
                <a:cubicBezTo>
                  <a:pt x="1205" y="406"/>
                  <a:pt x="1205" y="406"/>
                  <a:pt x="1205" y="406"/>
                </a:cubicBezTo>
                <a:close/>
                <a:moveTo>
                  <a:pt x="1197" y="407"/>
                </a:moveTo>
                <a:cubicBezTo>
                  <a:pt x="1197" y="407"/>
                  <a:pt x="1197" y="407"/>
                  <a:pt x="1198" y="408"/>
                </a:cubicBezTo>
                <a:cubicBezTo>
                  <a:pt x="1198" y="408"/>
                  <a:pt x="1198" y="408"/>
                  <a:pt x="1198" y="409"/>
                </a:cubicBezTo>
                <a:cubicBezTo>
                  <a:pt x="1198" y="409"/>
                  <a:pt x="1198" y="409"/>
                  <a:pt x="1198" y="410"/>
                </a:cubicBezTo>
                <a:cubicBezTo>
                  <a:pt x="1198" y="410"/>
                  <a:pt x="1198" y="410"/>
                  <a:pt x="1199" y="410"/>
                </a:cubicBezTo>
                <a:cubicBezTo>
                  <a:pt x="1199" y="410"/>
                  <a:pt x="1199" y="410"/>
                  <a:pt x="1201" y="410"/>
                </a:cubicBezTo>
                <a:cubicBezTo>
                  <a:pt x="1201" y="410"/>
                  <a:pt x="1201" y="410"/>
                  <a:pt x="1201" y="411"/>
                </a:cubicBezTo>
                <a:cubicBezTo>
                  <a:pt x="1201" y="411"/>
                  <a:pt x="1201" y="411"/>
                  <a:pt x="1200" y="411"/>
                </a:cubicBezTo>
                <a:cubicBezTo>
                  <a:pt x="1200" y="411"/>
                  <a:pt x="1200" y="411"/>
                  <a:pt x="1201" y="412"/>
                </a:cubicBezTo>
                <a:cubicBezTo>
                  <a:pt x="1201" y="412"/>
                  <a:pt x="1201" y="412"/>
                  <a:pt x="1202" y="412"/>
                </a:cubicBezTo>
                <a:cubicBezTo>
                  <a:pt x="1202" y="412"/>
                  <a:pt x="1202" y="412"/>
                  <a:pt x="1202" y="411"/>
                </a:cubicBezTo>
                <a:cubicBezTo>
                  <a:pt x="1202" y="411"/>
                  <a:pt x="1202" y="411"/>
                  <a:pt x="1202" y="410"/>
                </a:cubicBezTo>
                <a:cubicBezTo>
                  <a:pt x="1202" y="410"/>
                  <a:pt x="1202" y="410"/>
                  <a:pt x="1203" y="410"/>
                </a:cubicBezTo>
                <a:cubicBezTo>
                  <a:pt x="1203" y="410"/>
                  <a:pt x="1203" y="410"/>
                  <a:pt x="1204" y="409"/>
                </a:cubicBezTo>
                <a:cubicBezTo>
                  <a:pt x="1204" y="409"/>
                  <a:pt x="1204" y="409"/>
                  <a:pt x="1203" y="408"/>
                </a:cubicBezTo>
                <a:cubicBezTo>
                  <a:pt x="1203" y="408"/>
                  <a:pt x="1203" y="408"/>
                  <a:pt x="1203" y="407"/>
                </a:cubicBezTo>
                <a:cubicBezTo>
                  <a:pt x="1203" y="407"/>
                  <a:pt x="1203" y="407"/>
                  <a:pt x="1204" y="407"/>
                </a:cubicBezTo>
                <a:cubicBezTo>
                  <a:pt x="1204" y="407"/>
                  <a:pt x="1204" y="407"/>
                  <a:pt x="1204" y="405"/>
                </a:cubicBezTo>
                <a:cubicBezTo>
                  <a:pt x="1204" y="405"/>
                  <a:pt x="1204" y="405"/>
                  <a:pt x="1204" y="404"/>
                </a:cubicBezTo>
                <a:cubicBezTo>
                  <a:pt x="1204" y="404"/>
                  <a:pt x="1204" y="404"/>
                  <a:pt x="1204" y="403"/>
                </a:cubicBezTo>
                <a:cubicBezTo>
                  <a:pt x="1204" y="403"/>
                  <a:pt x="1204" y="403"/>
                  <a:pt x="1202" y="403"/>
                </a:cubicBezTo>
                <a:cubicBezTo>
                  <a:pt x="1202" y="403"/>
                  <a:pt x="1202" y="403"/>
                  <a:pt x="1201" y="403"/>
                </a:cubicBezTo>
                <a:cubicBezTo>
                  <a:pt x="1201" y="403"/>
                  <a:pt x="1201" y="403"/>
                  <a:pt x="1200" y="404"/>
                </a:cubicBezTo>
                <a:cubicBezTo>
                  <a:pt x="1200" y="404"/>
                  <a:pt x="1200" y="404"/>
                  <a:pt x="1201" y="405"/>
                </a:cubicBezTo>
                <a:cubicBezTo>
                  <a:pt x="1201" y="405"/>
                  <a:pt x="1201" y="405"/>
                  <a:pt x="1202" y="406"/>
                </a:cubicBezTo>
                <a:cubicBezTo>
                  <a:pt x="1202" y="406"/>
                  <a:pt x="1202" y="406"/>
                  <a:pt x="1201" y="406"/>
                </a:cubicBezTo>
                <a:cubicBezTo>
                  <a:pt x="1201" y="406"/>
                  <a:pt x="1201" y="406"/>
                  <a:pt x="1199" y="406"/>
                </a:cubicBezTo>
                <a:cubicBezTo>
                  <a:pt x="1199" y="406"/>
                  <a:pt x="1199" y="406"/>
                  <a:pt x="1199" y="405"/>
                </a:cubicBezTo>
                <a:cubicBezTo>
                  <a:pt x="1199" y="405"/>
                  <a:pt x="1199" y="405"/>
                  <a:pt x="1199" y="404"/>
                </a:cubicBezTo>
                <a:cubicBezTo>
                  <a:pt x="1199" y="404"/>
                  <a:pt x="1199" y="404"/>
                  <a:pt x="1198" y="405"/>
                </a:cubicBezTo>
                <a:cubicBezTo>
                  <a:pt x="1198" y="405"/>
                  <a:pt x="1198" y="405"/>
                  <a:pt x="1198" y="406"/>
                </a:cubicBezTo>
                <a:cubicBezTo>
                  <a:pt x="1198" y="406"/>
                  <a:pt x="1198" y="406"/>
                  <a:pt x="1197" y="406"/>
                </a:cubicBezTo>
                <a:cubicBezTo>
                  <a:pt x="1197" y="406"/>
                  <a:pt x="1197" y="406"/>
                  <a:pt x="1197" y="407"/>
                </a:cubicBezTo>
                <a:close/>
                <a:moveTo>
                  <a:pt x="1195" y="392"/>
                </a:moveTo>
                <a:cubicBezTo>
                  <a:pt x="1195" y="392"/>
                  <a:pt x="1195" y="392"/>
                  <a:pt x="1196" y="392"/>
                </a:cubicBezTo>
                <a:cubicBezTo>
                  <a:pt x="1196" y="392"/>
                  <a:pt x="1196" y="392"/>
                  <a:pt x="1197" y="391"/>
                </a:cubicBezTo>
                <a:cubicBezTo>
                  <a:pt x="1197" y="391"/>
                  <a:pt x="1197" y="391"/>
                  <a:pt x="1195" y="391"/>
                </a:cubicBezTo>
                <a:cubicBezTo>
                  <a:pt x="1195" y="391"/>
                  <a:pt x="1195" y="391"/>
                  <a:pt x="1195" y="392"/>
                </a:cubicBezTo>
                <a:close/>
                <a:moveTo>
                  <a:pt x="1219" y="411"/>
                </a:moveTo>
                <a:cubicBezTo>
                  <a:pt x="1218" y="409"/>
                  <a:pt x="1218" y="409"/>
                  <a:pt x="1218" y="409"/>
                </a:cubicBezTo>
                <a:cubicBezTo>
                  <a:pt x="1217" y="409"/>
                  <a:pt x="1217" y="409"/>
                  <a:pt x="1217" y="409"/>
                </a:cubicBezTo>
                <a:cubicBezTo>
                  <a:pt x="1217" y="410"/>
                  <a:pt x="1217" y="410"/>
                  <a:pt x="1217" y="410"/>
                </a:cubicBezTo>
                <a:cubicBezTo>
                  <a:pt x="1217" y="411"/>
                  <a:pt x="1217" y="411"/>
                  <a:pt x="1217" y="411"/>
                </a:cubicBezTo>
                <a:cubicBezTo>
                  <a:pt x="1219" y="412"/>
                  <a:pt x="1219" y="412"/>
                  <a:pt x="1219" y="412"/>
                </a:cubicBezTo>
                <a:cubicBezTo>
                  <a:pt x="1219" y="411"/>
                  <a:pt x="1219" y="411"/>
                  <a:pt x="1219" y="411"/>
                </a:cubicBezTo>
                <a:close/>
                <a:moveTo>
                  <a:pt x="1194" y="414"/>
                </a:moveTo>
                <a:cubicBezTo>
                  <a:pt x="1194" y="413"/>
                  <a:pt x="1194" y="413"/>
                  <a:pt x="1194" y="413"/>
                </a:cubicBezTo>
                <a:cubicBezTo>
                  <a:pt x="1193" y="413"/>
                  <a:pt x="1193" y="413"/>
                  <a:pt x="1193" y="413"/>
                </a:cubicBezTo>
                <a:cubicBezTo>
                  <a:pt x="1194" y="414"/>
                  <a:pt x="1194" y="414"/>
                  <a:pt x="1194" y="414"/>
                </a:cubicBezTo>
                <a:close/>
                <a:moveTo>
                  <a:pt x="1194" y="406"/>
                </a:moveTo>
                <a:cubicBezTo>
                  <a:pt x="1194" y="406"/>
                  <a:pt x="1194" y="406"/>
                  <a:pt x="1194" y="405"/>
                </a:cubicBezTo>
                <a:cubicBezTo>
                  <a:pt x="1194" y="405"/>
                  <a:pt x="1194" y="405"/>
                  <a:pt x="1193" y="406"/>
                </a:cubicBezTo>
                <a:cubicBezTo>
                  <a:pt x="1193" y="406"/>
                  <a:pt x="1193" y="406"/>
                  <a:pt x="1194" y="406"/>
                </a:cubicBezTo>
                <a:close/>
                <a:moveTo>
                  <a:pt x="1242" y="250"/>
                </a:moveTo>
                <a:cubicBezTo>
                  <a:pt x="1242" y="250"/>
                  <a:pt x="1242" y="250"/>
                  <a:pt x="1244" y="251"/>
                </a:cubicBezTo>
                <a:cubicBezTo>
                  <a:pt x="1244" y="251"/>
                  <a:pt x="1244" y="251"/>
                  <a:pt x="1245" y="251"/>
                </a:cubicBezTo>
                <a:cubicBezTo>
                  <a:pt x="1245" y="251"/>
                  <a:pt x="1245" y="251"/>
                  <a:pt x="1245" y="250"/>
                </a:cubicBezTo>
                <a:cubicBezTo>
                  <a:pt x="1245" y="250"/>
                  <a:pt x="1245" y="250"/>
                  <a:pt x="1243" y="250"/>
                </a:cubicBezTo>
                <a:cubicBezTo>
                  <a:pt x="1243" y="250"/>
                  <a:pt x="1243" y="250"/>
                  <a:pt x="1242" y="250"/>
                </a:cubicBezTo>
                <a:close/>
                <a:moveTo>
                  <a:pt x="1227" y="253"/>
                </a:moveTo>
                <a:cubicBezTo>
                  <a:pt x="1227" y="253"/>
                  <a:pt x="1227" y="253"/>
                  <a:pt x="1225" y="254"/>
                </a:cubicBezTo>
                <a:cubicBezTo>
                  <a:pt x="1225" y="254"/>
                  <a:pt x="1225" y="254"/>
                  <a:pt x="1225" y="255"/>
                </a:cubicBezTo>
                <a:cubicBezTo>
                  <a:pt x="1227" y="254"/>
                  <a:pt x="1227" y="254"/>
                  <a:pt x="1227" y="254"/>
                </a:cubicBezTo>
                <a:cubicBezTo>
                  <a:pt x="1227" y="254"/>
                  <a:pt x="1227" y="254"/>
                  <a:pt x="1227" y="253"/>
                </a:cubicBezTo>
                <a:close/>
                <a:moveTo>
                  <a:pt x="1282" y="255"/>
                </a:moveTo>
                <a:cubicBezTo>
                  <a:pt x="1283" y="256"/>
                  <a:pt x="1283" y="256"/>
                  <a:pt x="1283" y="256"/>
                </a:cubicBezTo>
                <a:cubicBezTo>
                  <a:pt x="1283" y="255"/>
                  <a:pt x="1283" y="255"/>
                  <a:pt x="1283" y="255"/>
                </a:cubicBezTo>
                <a:cubicBezTo>
                  <a:pt x="1282" y="255"/>
                  <a:pt x="1282" y="255"/>
                  <a:pt x="1282" y="255"/>
                </a:cubicBezTo>
                <a:close/>
                <a:moveTo>
                  <a:pt x="1251" y="246"/>
                </a:moveTo>
                <a:cubicBezTo>
                  <a:pt x="1251" y="246"/>
                  <a:pt x="1251" y="246"/>
                  <a:pt x="1249" y="245"/>
                </a:cubicBezTo>
                <a:cubicBezTo>
                  <a:pt x="1248" y="245"/>
                  <a:pt x="1248" y="245"/>
                  <a:pt x="1248" y="245"/>
                </a:cubicBezTo>
                <a:cubicBezTo>
                  <a:pt x="1248" y="245"/>
                  <a:pt x="1248" y="245"/>
                  <a:pt x="1249" y="246"/>
                </a:cubicBezTo>
                <a:cubicBezTo>
                  <a:pt x="1249" y="246"/>
                  <a:pt x="1249" y="246"/>
                  <a:pt x="1249" y="248"/>
                </a:cubicBezTo>
                <a:cubicBezTo>
                  <a:pt x="1249" y="248"/>
                  <a:pt x="1249" y="248"/>
                  <a:pt x="1250" y="247"/>
                </a:cubicBezTo>
                <a:cubicBezTo>
                  <a:pt x="1250" y="247"/>
                  <a:pt x="1250" y="247"/>
                  <a:pt x="1251" y="246"/>
                </a:cubicBezTo>
                <a:close/>
                <a:moveTo>
                  <a:pt x="1244" y="245"/>
                </a:moveTo>
                <a:cubicBezTo>
                  <a:pt x="1244" y="245"/>
                  <a:pt x="1244" y="245"/>
                  <a:pt x="1243" y="247"/>
                </a:cubicBezTo>
                <a:cubicBezTo>
                  <a:pt x="1243" y="247"/>
                  <a:pt x="1243" y="247"/>
                  <a:pt x="1243" y="246"/>
                </a:cubicBezTo>
                <a:cubicBezTo>
                  <a:pt x="1243" y="246"/>
                  <a:pt x="1243" y="246"/>
                  <a:pt x="1242" y="247"/>
                </a:cubicBezTo>
                <a:cubicBezTo>
                  <a:pt x="1242" y="247"/>
                  <a:pt x="1242" y="247"/>
                  <a:pt x="1240" y="246"/>
                </a:cubicBezTo>
                <a:cubicBezTo>
                  <a:pt x="1240" y="246"/>
                  <a:pt x="1240" y="246"/>
                  <a:pt x="1241" y="248"/>
                </a:cubicBezTo>
                <a:cubicBezTo>
                  <a:pt x="1241" y="248"/>
                  <a:pt x="1241" y="248"/>
                  <a:pt x="1243" y="248"/>
                </a:cubicBezTo>
                <a:cubicBezTo>
                  <a:pt x="1243" y="248"/>
                  <a:pt x="1243" y="248"/>
                  <a:pt x="1244" y="248"/>
                </a:cubicBezTo>
                <a:cubicBezTo>
                  <a:pt x="1244" y="248"/>
                  <a:pt x="1244" y="248"/>
                  <a:pt x="1247" y="245"/>
                </a:cubicBezTo>
                <a:cubicBezTo>
                  <a:pt x="1247" y="245"/>
                  <a:pt x="1247" y="245"/>
                  <a:pt x="1247" y="244"/>
                </a:cubicBezTo>
                <a:cubicBezTo>
                  <a:pt x="1247" y="244"/>
                  <a:pt x="1247" y="244"/>
                  <a:pt x="1245" y="246"/>
                </a:cubicBezTo>
                <a:cubicBezTo>
                  <a:pt x="1245" y="246"/>
                  <a:pt x="1245" y="246"/>
                  <a:pt x="1244" y="245"/>
                </a:cubicBezTo>
                <a:close/>
                <a:moveTo>
                  <a:pt x="1165" y="374"/>
                </a:moveTo>
                <a:cubicBezTo>
                  <a:pt x="1165" y="374"/>
                  <a:pt x="1165" y="374"/>
                  <a:pt x="1165" y="375"/>
                </a:cubicBezTo>
                <a:cubicBezTo>
                  <a:pt x="1165" y="375"/>
                  <a:pt x="1165" y="375"/>
                  <a:pt x="1166" y="375"/>
                </a:cubicBezTo>
                <a:cubicBezTo>
                  <a:pt x="1166" y="375"/>
                  <a:pt x="1166" y="375"/>
                  <a:pt x="1165" y="374"/>
                </a:cubicBezTo>
                <a:close/>
                <a:moveTo>
                  <a:pt x="1218" y="269"/>
                </a:moveTo>
                <a:cubicBezTo>
                  <a:pt x="1218" y="269"/>
                  <a:pt x="1218" y="269"/>
                  <a:pt x="1218" y="270"/>
                </a:cubicBezTo>
                <a:cubicBezTo>
                  <a:pt x="1218" y="270"/>
                  <a:pt x="1218" y="270"/>
                  <a:pt x="1219" y="270"/>
                </a:cubicBezTo>
                <a:cubicBezTo>
                  <a:pt x="1219" y="270"/>
                  <a:pt x="1219" y="270"/>
                  <a:pt x="1218" y="269"/>
                </a:cubicBezTo>
                <a:close/>
                <a:moveTo>
                  <a:pt x="1234" y="252"/>
                </a:moveTo>
                <a:cubicBezTo>
                  <a:pt x="1234" y="252"/>
                  <a:pt x="1234" y="252"/>
                  <a:pt x="1234" y="253"/>
                </a:cubicBezTo>
                <a:cubicBezTo>
                  <a:pt x="1234" y="253"/>
                  <a:pt x="1234" y="253"/>
                  <a:pt x="1234" y="255"/>
                </a:cubicBezTo>
                <a:cubicBezTo>
                  <a:pt x="1234" y="255"/>
                  <a:pt x="1234" y="255"/>
                  <a:pt x="1235" y="255"/>
                </a:cubicBezTo>
                <a:cubicBezTo>
                  <a:pt x="1235" y="255"/>
                  <a:pt x="1235" y="255"/>
                  <a:pt x="1235" y="256"/>
                </a:cubicBezTo>
                <a:cubicBezTo>
                  <a:pt x="1235" y="256"/>
                  <a:pt x="1235" y="256"/>
                  <a:pt x="1236" y="255"/>
                </a:cubicBezTo>
                <a:cubicBezTo>
                  <a:pt x="1236" y="255"/>
                  <a:pt x="1236" y="255"/>
                  <a:pt x="1235" y="254"/>
                </a:cubicBezTo>
                <a:cubicBezTo>
                  <a:pt x="1235" y="254"/>
                  <a:pt x="1235" y="254"/>
                  <a:pt x="1236" y="253"/>
                </a:cubicBezTo>
                <a:cubicBezTo>
                  <a:pt x="1236" y="253"/>
                  <a:pt x="1236" y="253"/>
                  <a:pt x="1234" y="252"/>
                </a:cubicBezTo>
                <a:close/>
                <a:moveTo>
                  <a:pt x="1227" y="252"/>
                </a:moveTo>
                <a:cubicBezTo>
                  <a:pt x="1227" y="252"/>
                  <a:pt x="1227" y="252"/>
                  <a:pt x="1227" y="253"/>
                </a:cubicBezTo>
                <a:cubicBezTo>
                  <a:pt x="1227" y="253"/>
                  <a:pt x="1227" y="253"/>
                  <a:pt x="1228" y="252"/>
                </a:cubicBezTo>
                <a:cubicBezTo>
                  <a:pt x="1228" y="252"/>
                  <a:pt x="1228" y="252"/>
                  <a:pt x="1227" y="252"/>
                </a:cubicBezTo>
                <a:close/>
                <a:moveTo>
                  <a:pt x="1230" y="257"/>
                </a:moveTo>
                <a:cubicBezTo>
                  <a:pt x="1230" y="257"/>
                  <a:pt x="1230" y="257"/>
                  <a:pt x="1230" y="256"/>
                </a:cubicBezTo>
                <a:cubicBezTo>
                  <a:pt x="1230" y="256"/>
                  <a:pt x="1230" y="256"/>
                  <a:pt x="1229" y="258"/>
                </a:cubicBezTo>
                <a:cubicBezTo>
                  <a:pt x="1229" y="258"/>
                  <a:pt x="1229" y="258"/>
                  <a:pt x="1230" y="257"/>
                </a:cubicBezTo>
                <a:close/>
                <a:moveTo>
                  <a:pt x="1225" y="261"/>
                </a:moveTo>
                <a:cubicBezTo>
                  <a:pt x="1225" y="261"/>
                  <a:pt x="1225" y="261"/>
                  <a:pt x="1226" y="261"/>
                </a:cubicBezTo>
                <a:cubicBezTo>
                  <a:pt x="1226" y="261"/>
                  <a:pt x="1226" y="261"/>
                  <a:pt x="1226" y="260"/>
                </a:cubicBezTo>
                <a:cubicBezTo>
                  <a:pt x="1226" y="260"/>
                  <a:pt x="1226" y="260"/>
                  <a:pt x="1227" y="259"/>
                </a:cubicBezTo>
                <a:cubicBezTo>
                  <a:pt x="1227" y="259"/>
                  <a:pt x="1227" y="259"/>
                  <a:pt x="1226" y="258"/>
                </a:cubicBezTo>
                <a:cubicBezTo>
                  <a:pt x="1226" y="258"/>
                  <a:pt x="1226" y="258"/>
                  <a:pt x="1226" y="259"/>
                </a:cubicBezTo>
                <a:cubicBezTo>
                  <a:pt x="1226" y="259"/>
                  <a:pt x="1226" y="259"/>
                  <a:pt x="1224" y="259"/>
                </a:cubicBezTo>
                <a:cubicBezTo>
                  <a:pt x="1224" y="259"/>
                  <a:pt x="1224" y="259"/>
                  <a:pt x="1224" y="260"/>
                </a:cubicBezTo>
                <a:cubicBezTo>
                  <a:pt x="1224" y="260"/>
                  <a:pt x="1224" y="260"/>
                  <a:pt x="1222" y="260"/>
                </a:cubicBezTo>
                <a:cubicBezTo>
                  <a:pt x="1222" y="260"/>
                  <a:pt x="1222" y="260"/>
                  <a:pt x="1224" y="262"/>
                </a:cubicBezTo>
                <a:cubicBezTo>
                  <a:pt x="1224" y="262"/>
                  <a:pt x="1224" y="262"/>
                  <a:pt x="1225" y="261"/>
                </a:cubicBezTo>
                <a:close/>
                <a:moveTo>
                  <a:pt x="1229" y="251"/>
                </a:moveTo>
                <a:cubicBezTo>
                  <a:pt x="1229" y="251"/>
                  <a:pt x="1229" y="251"/>
                  <a:pt x="1230" y="253"/>
                </a:cubicBezTo>
                <a:cubicBezTo>
                  <a:pt x="1230" y="253"/>
                  <a:pt x="1230" y="253"/>
                  <a:pt x="1230" y="251"/>
                </a:cubicBezTo>
                <a:cubicBezTo>
                  <a:pt x="1230" y="251"/>
                  <a:pt x="1230" y="251"/>
                  <a:pt x="1229" y="251"/>
                </a:cubicBezTo>
                <a:close/>
                <a:moveTo>
                  <a:pt x="1231" y="255"/>
                </a:moveTo>
                <a:cubicBezTo>
                  <a:pt x="1231" y="255"/>
                  <a:pt x="1231" y="255"/>
                  <a:pt x="1232" y="254"/>
                </a:cubicBezTo>
                <a:cubicBezTo>
                  <a:pt x="1232" y="254"/>
                  <a:pt x="1232" y="254"/>
                  <a:pt x="1230" y="253"/>
                </a:cubicBezTo>
                <a:cubicBezTo>
                  <a:pt x="1230" y="253"/>
                  <a:pt x="1230" y="253"/>
                  <a:pt x="1230" y="254"/>
                </a:cubicBezTo>
                <a:cubicBezTo>
                  <a:pt x="1230" y="254"/>
                  <a:pt x="1230" y="254"/>
                  <a:pt x="1231" y="255"/>
                </a:cubicBezTo>
                <a:close/>
                <a:moveTo>
                  <a:pt x="1229" y="255"/>
                </a:moveTo>
                <a:cubicBezTo>
                  <a:pt x="1229" y="255"/>
                  <a:pt x="1229" y="255"/>
                  <a:pt x="1228" y="255"/>
                </a:cubicBezTo>
                <a:cubicBezTo>
                  <a:pt x="1228" y="255"/>
                  <a:pt x="1228" y="255"/>
                  <a:pt x="1226" y="256"/>
                </a:cubicBezTo>
                <a:cubicBezTo>
                  <a:pt x="1226" y="256"/>
                  <a:pt x="1226" y="256"/>
                  <a:pt x="1227" y="258"/>
                </a:cubicBezTo>
                <a:cubicBezTo>
                  <a:pt x="1227" y="258"/>
                  <a:pt x="1227" y="258"/>
                  <a:pt x="1228" y="258"/>
                </a:cubicBezTo>
                <a:cubicBezTo>
                  <a:pt x="1228" y="258"/>
                  <a:pt x="1228" y="258"/>
                  <a:pt x="1229" y="257"/>
                </a:cubicBezTo>
                <a:cubicBezTo>
                  <a:pt x="1229" y="257"/>
                  <a:pt x="1229" y="257"/>
                  <a:pt x="1229" y="256"/>
                </a:cubicBezTo>
                <a:cubicBezTo>
                  <a:pt x="1229" y="256"/>
                  <a:pt x="1229" y="256"/>
                  <a:pt x="1230" y="255"/>
                </a:cubicBezTo>
                <a:cubicBezTo>
                  <a:pt x="1230" y="255"/>
                  <a:pt x="1230" y="255"/>
                  <a:pt x="1229" y="255"/>
                </a:cubicBezTo>
                <a:close/>
                <a:moveTo>
                  <a:pt x="1254" y="241"/>
                </a:moveTo>
                <a:cubicBezTo>
                  <a:pt x="1254" y="241"/>
                  <a:pt x="1254" y="241"/>
                  <a:pt x="1254" y="240"/>
                </a:cubicBezTo>
                <a:cubicBezTo>
                  <a:pt x="1254" y="240"/>
                  <a:pt x="1254" y="240"/>
                  <a:pt x="1253" y="240"/>
                </a:cubicBezTo>
                <a:cubicBezTo>
                  <a:pt x="1253" y="240"/>
                  <a:pt x="1253" y="240"/>
                  <a:pt x="1254" y="241"/>
                </a:cubicBezTo>
                <a:close/>
                <a:moveTo>
                  <a:pt x="1256" y="241"/>
                </a:moveTo>
                <a:cubicBezTo>
                  <a:pt x="1257" y="241"/>
                  <a:pt x="1257" y="241"/>
                  <a:pt x="1257" y="241"/>
                </a:cubicBezTo>
                <a:cubicBezTo>
                  <a:pt x="1257" y="241"/>
                  <a:pt x="1257" y="241"/>
                  <a:pt x="1258" y="242"/>
                </a:cubicBezTo>
                <a:cubicBezTo>
                  <a:pt x="1258" y="242"/>
                  <a:pt x="1258" y="242"/>
                  <a:pt x="1259" y="242"/>
                </a:cubicBezTo>
                <a:cubicBezTo>
                  <a:pt x="1259" y="242"/>
                  <a:pt x="1259" y="242"/>
                  <a:pt x="1260" y="241"/>
                </a:cubicBezTo>
                <a:cubicBezTo>
                  <a:pt x="1260" y="241"/>
                  <a:pt x="1260" y="241"/>
                  <a:pt x="1259" y="241"/>
                </a:cubicBezTo>
                <a:cubicBezTo>
                  <a:pt x="1259" y="241"/>
                  <a:pt x="1259" y="241"/>
                  <a:pt x="1259" y="240"/>
                </a:cubicBezTo>
                <a:cubicBezTo>
                  <a:pt x="1259" y="240"/>
                  <a:pt x="1259" y="240"/>
                  <a:pt x="1258" y="239"/>
                </a:cubicBezTo>
                <a:cubicBezTo>
                  <a:pt x="1258" y="239"/>
                  <a:pt x="1258" y="239"/>
                  <a:pt x="1257" y="240"/>
                </a:cubicBezTo>
                <a:cubicBezTo>
                  <a:pt x="1257" y="240"/>
                  <a:pt x="1257" y="240"/>
                  <a:pt x="1256" y="240"/>
                </a:cubicBezTo>
                <a:cubicBezTo>
                  <a:pt x="1256" y="240"/>
                  <a:pt x="1256" y="240"/>
                  <a:pt x="1256" y="241"/>
                </a:cubicBezTo>
                <a:close/>
                <a:moveTo>
                  <a:pt x="1165" y="342"/>
                </a:moveTo>
                <a:cubicBezTo>
                  <a:pt x="1165" y="342"/>
                  <a:pt x="1165" y="342"/>
                  <a:pt x="1165" y="343"/>
                </a:cubicBezTo>
                <a:cubicBezTo>
                  <a:pt x="1165" y="343"/>
                  <a:pt x="1165" y="343"/>
                  <a:pt x="1167" y="343"/>
                </a:cubicBezTo>
                <a:cubicBezTo>
                  <a:pt x="1167" y="343"/>
                  <a:pt x="1167" y="343"/>
                  <a:pt x="1166" y="342"/>
                </a:cubicBezTo>
                <a:cubicBezTo>
                  <a:pt x="1166" y="342"/>
                  <a:pt x="1166" y="342"/>
                  <a:pt x="1165" y="342"/>
                </a:cubicBezTo>
                <a:close/>
                <a:moveTo>
                  <a:pt x="1163" y="343"/>
                </a:moveTo>
                <a:cubicBezTo>
                  <a:pt x="1163" y="343"/>
                  <a:pt x="1163" y="343"/>
                  <a:pt x="1165" y="343"/>
                </a:cubicBezTo>
                <a:cubicBezTo>
                  <a:pt x="1165" y="343"/>
                  <a:pt x="1165" y="343"/>
                  <a:pt x="1164" y="342"/>
                </a:cubicBezTo>
                <a:cubicBezTo>
                  <a:pt x="1164" y="342"/>
                  <a:pt x="1164" y="342"/>
                  <a:pt x="1163" y="343"/>
                </a:cubicBezTo>
                <a:close/>
                <a:moveTo>
                  <a:pt x="1177" y="336"/>
                </a:moveTo>
                <a:cubicBezTo>
                  <a:pt x="1177" y="335"/>
                  <a:pt x="1177" y="335"/>
                  <a:pt x="1177" y="335"/>
                </a:cubicBezTo>
                <a:cubicBezTo>
                  <a:pt x="1176" y="336"/>
                  <a:pt x="1176" y="336"/>
                  <a:pt x="1176" y="336"/>
                </a:cubicBezTo>
                <a:cubicBezTo>
                  <a:pt x="1178" y="337"/>
                  <a:pt x="1178" y="337"/>
                  <a:pt x="1178" y="337"/>
                </a:cubicBezTo>
                <a:cubicBezTo>
                  <a:pt x="1177" y="336"/>
                  <a:pt x="1177" y="336"/>
                  <a:pt x="1177" y="336"/>
                </a:cubicBezTo>
                <a:close/>
                <a:moveTo>
                  <a:pt x="1222" y="264"/>
                </a:moveTo>
                <a:cubicBezTo>
                  <a:pt x="1222" y="264"/>
                  <a:pt x="1222" y="264"/>
                  <a:pt x="1222" y="262"/>
                </a:cubicBezTo>
                <a:cubicBezTo>
                  <a:pt x="1222" y="262"/>
                  <a:pt x="1222" y="262"/>
                  <a:pt x="1221" y="262"/>
                </a:cubicBezTo>
                <a:cubicBezTo>
                  <a:pt x="1221" y="262"/>
                  <a:pt x="1221" y="262"/>
                  <a:pt x="1221" y="261"/>
                </a:cubicBezTo>
                <a:cubicBezTo>
                  <a:pt x="1221" y="261"/>
                  <a:pt x="1221" y="261"/>
                  <a:pt x="1219" y="261"/>
                </a:cubicBezTo>
                <a:cubicBezTo>
                  <a:pt x="1219" y="261"/>
                  <a:pt x="1219" y="261"/>
                  <a:pt x="1219" y="262"/>
                </a:cubicBezTo>
                <a:cubicBezTo>
                  <a:pt x="1219" y="262"/>
                  <a:pt x="1219" y="262"/>
                  <a:pt x="1218" y="261"/>
                </a:cubicBezTo>
                <a:cubicBezTo>
                  <a:pt x="1218" y="261"/>
                  <a:pt x="1218" y="261"/>
                  <a:pt x="1218" y="263"/>
                </a:cubicBezTo>
                <a:cubicBezTo>
                  <a:pt x="1218" y="263"/>
                  <a:pt x="1218" y="263"/>
                  <a:pt x="1219" y="263"/>
                </a:cubicBezTo>
                <a:cubicBezTo>
                  <a:pt x="1219" y="263"/>
                  <a:pt x="1219" y="263"/>
                  <a:pt x="1217" y="264"/>
                </a:cubicBezTo>
                <a:cubicBezTo>
                  <a:pt x="1217" y="264"/>
                  <a:pt x="1217" y="264"/>
                  <a:pt x="1217" y="265"/>
                </a:cubicBezTo>
                <a:cubicBezTo>
                  <a:pt x="1217" y="265"/>
                  <a:pt x="1217" y="265"/>
                  <a:pt x="1218" y="265"/>
                </a:cubicBezTo>
                <a:cubicBezTo>
                  <a:pt x="1218" y="265"/>
                  <a:pt x="1218" y="265"/>
                  <a:pt x="1217" y="266"/>
                </a:cubicBezTo>
                <a:cubicBezTo>
                  <a:pt x="1217" y="266"/>
                  <a:pt x="1217" y="266"/>
                  <a:pt x="1218" y="267"/>
                </a:cubicBezTo>
                <a:cubicBezTo>
                  <a:pt x="1218" y="267"/>
                  <a:pt x="1218" y="267"/>
                  <a:pt x="1218" y="268"/>
                </a:cubicBezTo>
                <a:cubicBezTo>
                  <a:pt x="1218" y="268"/>
                  <a:pt x="1218" y="268"/>
                  <a:pt x="1219" y="268"/>
                </a:cubicBezTo>
                <a:cubicBezTo>
                  <a:pt x="1219" y="268"/>
                  <a:pt x="1219" y="268"/>
                  <a:pt x="1219" y="266"/>
                </a:cubicBezTo>
                <a:cubicBezTo>
                  <a:pt x="1219" y="266"/>
                  <a:pt x="1219" y="266"/>
                  <a:pt x="1221" y="266"/>
                </a:cubicBezTo>
                <a:cubicBezTo>
                  <a:pt x="1221" y="266"/>
                  <a:pt x="1221" y="266"/>
                  <a:pt x="1222" y="265"/>
                </a:cubicBezTo>
                <a:cubicBezTo>
                  <a:pt x="1222" y="265"/>
                  <a:pt x="1222" y="265"/>
                  <a:pt x="1222" y="264"/>
                </a:cubicBezTo>
                <a:close/>
                <a:moveTo>
                  <a:pt x="1161" y="346"/>
                </a:moveTo>
                <a:cubicBezTo>
                  <a:pt x="1161" y="346"/>
                  <a:pt x="1161" y="346"/>
                  <a:pt x="1162" y="346"/>
                </a:cubicBezTo>
                <a:cubicBezTo>
                  <a:pt x="1162" y="346"/>
                  <a:pt x="1162" y="346"/>
                  <a:pt x="1161" y="345"/>
                </a:cubicBezTo>
                <a:cubicBezTo>
                  <a:pt x="1161" y="345"/>
                  <a:pt x="1161" y="345"/>
                  <a:pt x="1161" y="346"/>
                </a:cubicBezTo>
                <a:close/>
                <a:moveTo>
                  <a:pt x="1163" y="345"/>
                </a:moveTo>
                <a:cubicBezTo>
                  <a:pt x="1162" y="344"/>
                  <a:pt x="1162" y="344"/>
                  <a:pt x="1162" y="344"/>
                </a:cubicBezTo>
                <a:cubicBezTo>
                  <a:pt x="1162" y="345"/>
                  <a:pt x="1162" y="345"/>
                  <a:pt x="1162" y="345"/>
                </a:cubicBezTo>
                <a:cubicBezTo>
                  <a:pt x="1163" y="346"/>
                  <a:pt x="1163" y="346"/>
                  <a:pt x="1163" y="346"/>
                </a:cubicBezTo>
                <a:cubicBezTo>
                  <a:pt x="1162" y="346"/>
                  <a:pt x="1162" y="346"/>
                  <a:pt x="1162" y="346"/>
                </a:cubicBezTo>
                <a:cubicBezTo>
                  <a:pt x="1163" y="347"/>
                  <a:pt x="1163" y="347"/>
                  <a:pt x="1163" y="347"/>
                </a:cubicBezTo>
                <a:cubicBezTo>
                  <a:pt x="1164" y="346"/>
                  <a:pt x="1164" y="346"/>
                  <a:pt x="1164" y="346"/>
                </a:cubicBezTo>
                <a:cubicBezTo>
                  <a:pt x="1163" y="345"/>
                  <a:pt x="1163" y="345"/>
                  <a:pt x="1163" y="345"/>
                </a:cubicBezTo>
                <a:close/>
                <a:moveTo>
                  <a:pt x="1165" y="366"/>
                </a:moveTo>
                <a:cubicBezTo>
                  <a:pt x="1165" y="366"/>
                  <a:pt x="1165" y="366"/>
                  <a:pt x="1165" y="365"/>
                </a:cubicBezTo>
                <a:cubicBezTo>
                  <a:pt x="1165" y="365"/>
                  <a:pt x="1165" y="365"/>
                  <a:pt x="1164" y="366"/>
                </a:cubicBezTo>
                <a:cubicBezTo>
                  <a:pt x="1164" y="366"/>
                  <a:pt x="1164" y="366"/>
                  <a:pt x="1165" y="366"/>
                </a:cubicBezTo>
                <a:close/>
                <a:moveTo>
                  <a:pt x="1245" y="249"/>
                </a:moveTo>
                <a:cubicBezTo>
                  <a:pt x="1245" y="249"/>
                  <a:pt x="1245" y="249"/>
                  <a:pt x="1246" y="250"/>
                </a:cubicBezTo>
                <a:cubicBezTo>
                  <a:pt x="1246" y="250"/>
                  <a:pt x="1246" y="250"/>
                  <a:pt x="1247" y="249"/>
                </a:cubicBezTo>
                <a:cubicBezTo>
                  <a:pt x="1247" y="249"/>
                  <a:pt x="1247" y="249"/>
                  <a:pt x="1248" y="248"/>
                </a:cubicBezTo>
                <a:cubicBezTo>
                  <a:pt x="1248" y="248"/>
                  <a:pt x="1248" y="248"/>
                  <a:pt x="1247" y="247"/>
                </a:cubicBezTo>
                <a:cubicBezTo>
                  <a:pt x="1247" y="247"/>
                  <a:pt x="1247" y="247"/>
                  <a:pt x="1245" y="249"/>
                </a:cubicBezTo>
                <a:close/>
                <a:moveTo>
                  <a:pt x="1212" y="277"/>
                </a:moveTo>
                <a:cubicBezTo>
                  <a:pt x="1211" y="277"/>
                  <a:pt x="1211" y="277"/>
                  <a:pt x="1211" y="277"/>
                </a:cubicBezTo>
                <a:cubicBezTo>
                  <a:pt x="1210" y="278"/>
                  <a:pt x="1210" y="278"/>
                  <a:pt x="1210" y="278"/>
                </a:cubicBezTo>
                <a:cubicBezTo>
                  <a:pt x="1211" y="279"/>
                  <a:pt x="1211" y="279"/>
                  <a:pt x="1211" y="279"/>
                </a:cubicBezTo>
                <a:cubicBezTo>
                  <a:pt x="1212" y="279"/>
                  <a:pt x="1212" y="279"/>
                  <a:pt x="1212" y="279"/>
                </a:cubicBezTo>
                <a:cubicBezTo>
                  <a:pt x="1212" y="278"/>
                  <a:pt x="1212" y="278"/>
                  <a:pt x="1212" y="278"/>
                </a:cubicBezTo>
                <a:cubicBezTo>
                  <a:pt x="1212" y="277"/>
                  <a:pt x="1212" y="277"/>
                  <a:pt x="1212" y="277"/>
                </a:cubicBezTo>
                <a:close/>
                <a:moveTo>
                  <a:pt x="1251" y="243"/>
                </a:moveTo>
                <a:cubicBezTo>
                  <a:pt x="1251" y="243"/>
                  <a:pt x="1251" y="243"/>
                  <a:pt x="1251" y="242"/>
                </a:cubicBezTo>
                <a:cubicBezTo>
                  <a:pt x="1251" y="242"/>
                  <a:pt x="1251" y="242"/>
                  <a:pt x="1250" y="242"/>
                </a:cubicBezTo>
                <a:cubicBezTo>
                  <a:pt x="1250" y="242"/>
                  <a:pt x="1250" y="242"/>
                  <a:pt x="1249" y="242"/>
                </a:cubicBezTo>
                <a:cubicBezTo>
                  <a:pt x="1249" y="242"/>
                  <a:pt x="1249" y="242"/>
                  <a:pt x="1250" y="243"/>
                </a:cubicBezTo>
                <a:cubicBezTo>
                  <a:pt x="1250" y="243"/>
                  <a:pt x="1250" y="243"/>
                  <a:pt x="1251" y="243"/>
                </a:cubicBezTo>
                <a:close/>
                <a:moveTo>
                  <a:pt x="1212" y="276"/>
                </a:moveTo>
                <a:cubicBezTo>
                  <a:pt x="1212" y="276"/>
                  <a:pt x="1212" y="276"/>
                  <a:pt x="1213" y="275"/>
                </a:cubicBezTo>
                <a:cubicBezTo>
                  <a:pt x="1213" y="275"/>
                  <a:pt x="1213" y="275"/>
                  <a:pt x="1214" y="274"/>
                </a:cubicBezTo>
                <a:cubicBezTo>
                  <a:pt x="1214" y="274"/>
                  <a:pt x="1214" y="274"/>
                  <a:pt x="1216" y="271"/>
                </a:cubicBezTo>
                <a:cubicBezTo>
                  <a:pt x="1216" y="271"/>
                  <a:pt x="1216" y="271"/>
                  <a:pt x="1215" y="270"/>
                </a:cubicBezTo>
                <a:cubicBezTo>
                  <a:pt x="1215" y="270"/>
                  <a:pt x="1215" y="270"/>
                  <a:pt x="1214" y="269"/>
                </a:cubicBezTo>
                <a:cubicBezTo>
                  <a:pt x="1214" y="269"/>
                  <a:pt x="1214" y="269"/>
                  <a:pt x="1214" y="270"/>
                </a:cubicBezTo>
                <a:cubicBezTo>
                  <a:pt x="1214" y="270"/>
                  <a:pt x="1214" y="270"/>
                  <a:pt x="1215" y="271"/>
                </a:cubicBezTo>
                <a:cubicBezTo>
                  <a:pt x="1215" y="271"/>
                  <a:pt x="1215" y="271"/>
                  <a:pt x="1213" y="271"/>
                </a:cubicBezTo>
                <a:cubicBezTo>
                  <a:pt x="1213" y="271"/>
                  <a:pt x="1213" y="271"/>
                  <a:pt x="1212" y="273"/>
                </a:cubicBezTo>
                <a:cubicBezTo>
                  <a:pt x="1212" y="273"/>
                  <a:pt x="1212" y="273"/>
                  <a:pt x="1212" y="272"/>
                </a:cubicBezTo>
                <a:cubicBezTo>
                  <a:pt x="1212" y="272"/>
                  <a:pt x="1212" y="272"/>
                  <a:pt x="1212" y="268"/>
                </a:cubicBezTo>
                <a:cubicBezTo>
                  <a:pt x="1212" y="268"/>
                  <a:pt x="1212" y="268"/>
                  <a:pt x="1211" y="271"/>
                </a:cubicBezTo>
                <a:cubicBezTo>
                  <a:pt x="1211" y="271"/>
                  <a:pt x="1211" y="271"/>
                  <a:pt x="1211" y="272"/>
                </a:cubicBezTo>
                <a:cubicBezTo>
                  <a:pt x="1211" y="272"/>
                  <a:pt x="1211" y="272"/>
                  <a:pt x="1210" y="273"/>
                </a:cubicBezTo>
                <a:cubicBezTo>
                  <a:pt x="1210" y="273"/>
                  <a:pt x="1210" y="273"/>
                  <a:pt x="1210" y="274"/>
                </a:cubicBezTo>
                <a:cubicBezTo>
                  <a:pt x="1210" y="274"/>
                  <a:pt x="1210" y="274"/>
                  <a:pt x="1209" y="276"/>
                </a:cubicBezTo>
                <a:cubicBezTo>
                  <a:pt x="1209" y="276"/>
                  <a:pt x="1209" y="276"/>
                  <a:pt x="1210" y="276"/>
                </a:cubicBezTo>
                <a:cubicBezTo>
                  <a:pt x="1210" y="276"/>
                  <a:pt x="1210" y="276"/>
                  <a:pt x="1211" y="274"/>
                </a:cubicBezTo>
                <a:cubicBezTo>
                  <a:pt x="1211" y="274"/>
                  <a:pt x="1211" y="274"/>
                  <a:pt x="1211" y="275"/>
                </a:cubicBezTo>
                <a:cubicBezTo>
                  <a:pt x="1211" y="275"/>
                  <a:pt x="1211" y="275"/>
                  <a:pt x="1212" y="276"/>
                </a:cubicBezTo>
                <a:close/>
                <a:moveTo>
                  <a:pt x="1206" y="290"/>
                </a:moveTo>
                <a:cubicBezTo>
                  <a:pt x="1206" y="290"/>
                  <a:pt x="1206" y="290"/>
                  <a:pt x="1206" y="291"/>
                </a:cubicBezTo>
                <a:cubicBezTo>
                  <a:pt x="1206" y="291"/>
                  <a:pt x="1206" y="291"/>
                  <a:pt x="1207" y="290"/>
                </a:cubicBezTo>
                <a:cubicBezTo>
                  <a:pt x="1207" y="290"/>
                  <a:pt x="1207" y="290"/>
                  <a:pt x="1206" y="290"/>
                </a:cubicBezTo>
                <a:close/>
                <a:moveTo>
                  <a:pt x="1199" y="304"/>
                </a:moveTo>
                <a:cubicBezTo>
                  <a:pt x="1199" y="304"/>
                  <a:pt x="1199" y="304"/>
                  <a:pt x="1200" y="303"/>
                </a:cubicBezTo>
                <a:cubicBezTo>
                  <a:pt x="1200" y="303"/>
                  <a:pt x="1200" y="303"/>
                  <a:pt x="1199" y="303"/>
                </a:cubicBezTo>
                <a:cubicBezTo>
                  <a:pt x="1199" y="303"/>
                  <a:pt x="1199" y="303"/>
                  <a:pt x="1199" y="304"/>
                </a:cubicBezTo>
                <a:close/>
                <a:moveTo>
                  <a:pt x="1197" y="306"/>
                </a:moveTo>
                <a:cubicBezTo>
                  <a:pt x="1197" y="306"/>
                  <a:pt x="1197" y="306"/>
                  <a:pt x="1196" y="306"/>
                </a:cubicBezTo>
                <a:cubicBezTo>
                  <a:pt x="1196" y="306"/>
                  <a:pt x="1196" y="306"/>
                  <a:pt x="1196" y="307"/>
                </a:cubicBezTo>
                <a:cubicBezTo>
                  <a:pt x="1196" y="307"/>
                  <a:pt x="1196" y="307"/>
                  <a:pt x="1196" y="308"/>
                </a:cubicBezTo>
                <a:cubicBezTo>
                  <a:pt x="1196" y="308"/>
                  <a:pt x="1196" y="308"/>
                  <a:pt x="1197" y="307"/>
                </a:cubicBezTo>
                <a:cubicBezTo>
                  <a:pt x="1197" y="307"/>
                  <a:pt x="1197" y="307"/>
                  <a:pt x="1197" y="306"/>
                </a:cubicBezTo>
                <a:close/>
                <a:moveTo>
                  <a:pt x="1195" y="313"/>
                </a:moveTo>
                <a:cubicBezTo>
                  <a:pt x="1195" y="313"/>
                  <a:pt x="1195" y="313"/>
                  <a:pt x="1195" y="314"/>
                </a:cubicBezTo>
                <a:cubicBezTo>
                  <a:pt x="1195" y="314"/>
                  <a:pt x="1195" y="314"/>
                  <a:pt x="1197" y="312"/>
                </a:cubicBezTo>
                <a:cubicBezTo>
                  <a:pt x="1197" y="312"/>
                  <a:pt x="1197" y="312"/>
                  <a:pt x="1195" y="313"/>
                </a:cubicBezTo>
                <a:close/>
                <a:moveTo>
                  <a:pt x="1198" y="303"/>
                </a:moveTo>
                <a:cubicBezTo>
                  <a:pt x="1198" y="303"/>
                  <a:pt x="1198" y="303"/>
                  <a:pt x="1199" y="301"/>
                </a:cubicBezTo>
                <a:cubicBezTo>
                  <a:pt x="1199" y="301"/>
                  <a:pt x="1199" y="301"/>
                  <a:pt x="1199" y="300"/>
                </a:cubicBezTo>
                <a:cubicBezTo>
                  <a:pt x="1199" y="300"/>
                  <a:pt x="1199" y="300"/>
                  <a:pt x="1198" y="301"/>
                </a:cubicBezTo>
                <a:cubicBezTo>
                  <a:pt x="1198" y="301"/>
                  <a:pt x="1198" y="301"/>
                  <a:pt x="1198" y="303"/>
                </a:cubicBezTo>
                <a:close/>
                <a:moveTo>
                  <a:pt x="1194" y="316"/>
                </a:moveTo>
                <a:cubicBezTo>
                  <a:pt x="1194" y="316"/>
                  <a:pt x="1194" y="316"/>
                  <a:pt x="1195" y="314"/>
                </a:cubicBezTo>
                <a:cubicBezTo>
                  <a:pt x="1195" y="314"/>
                  <a:pt x="1195" y="314"/>
                  <a:pt x="1194" y="315"/>
                </a:cubicBezTo>
                <a:cubicBezTo>
                  <a:pt x="1194" y="315"/>
                  <a:pt x="1194" y="315"/>
                  <a:pt x="1193" y="315"/>
                </a:cubicBezTo>
                <a:cubicBezTo>
                  <a:pt x="1193" y="315"/>
                  <a:pt x="1193" y="315"/>
                  <a:pt x="1192" y="316"/>
                </a:cubicBezTo>
                <a:cubicBezTo>
                  <a:pt x="1192" y="316"/>
                  <a:pt x="1192" y="316"/>
                  <a:pt x="1193" y="316"/>
                </a:cubicBezTo>
                <a:cubicBezTo>
                  <a:pt x="1193" y="316"/>
                  <a:pt x="1193" y="316"/>
                  <a:pt x="1193" y="317"/>
                </a:cubicBezTo>
                <a:cubicBezTo>
                  <a:pt x="1193" y="317"/>
                  <a:pt x="1193" y="317"/>
                  <a:pt x="1194" y="316"/>
                </a:cubicBezTo>
                <a:close/>
                <a:moveTo>
                  <a:pt x="1181" y="328"/>
                </a:moveTo>
                <a:cubicBezTo>
                  <a:pt x="1181" y="328"/>
                  <a:pt x="1181" y="328"/>
                  <a:pt x="1180" y="327"/>
                </a:cubicBezTo>
                <a:cubicBezTo>
                  <a:pt x="1180" y="327"/>
                  <a:pt x="1180" y="327"/>
                  <a:pt x="1178" y="329"/>
                </a:cubicBezTo>
                <a:cubicBezTo>
                  <a:pt x="1178" y="329"/>
                  <a:pt x="1178" y="329"/>
                  <a:pt x="1180" y="329"/>
                </a:cubicBezTo>
                <a:cubicBezTo>
                  <a:pt x="1180" y="329"/>
                  <a:pt x="1180" y="329"/>
                  <a:pt x="1181" y="328"/>
                </a:cubicBezTo>
                <a:close/>
                <a:moveTo>
                  <a:pt x="1216" y="268"/>
                </a:moveTo>
                <a:cubicBezTo>
                  <a:pt x="1216" y="268"/>
                  <a:pt x="1216" y="268"/>
                  <a:pt x="1215" y="268"/>
                </a:cubicBezTo>
                <a:cubicBezTo>
                  <a:pt x="1215" y="268"/>
                  <a:pt x="1215" y="268"/>
                  <a:pt x="1216" y="269"/>
                </a:cubicBezTo>
                <a:cubicBezTo>
                  <a:pt x="1216" y="269"/>
                  <a:pt x="1216" y="269"/>
                  <a:pt x="1216" y="268"/>
                </a:cubicBezTo>
                <a:close/>
                <a:moveTo>
                  <a:pt x="1198" y="284"/>
                </a:moveTo>
                <a:cubicBezTo>
                  <a:pt x="1198" y="284"/>
                  <a:pt x="1198" y="284"/>
                  <a:pt x="1198" y="285"/>
                </a:cubicBezTo>
                <a:cubicBezTo>
                  <a:pt x="1198" y="285"/>
                  <a:pt x="1198" y="285"/>
                  <a:pt x="1199" y="284"/>
                </a:cubicBezTo>
                <a:cubicBezTo>
                  <a:pt x="1199" y="284"/>
                  <a:pt x="1199" y="284"/>
                  <a:pt x="1198" y="284"/>
                </a:cubicBezTo>
                <a:close/>
                <a:moveTo>
                  <a:pt x="1180" y="331"/>
                </a:moveTo>
                <a:cubicBezTo>
                  <a:pt x="1180" y="331"/>
                  <a:pt x="1180" y="331"/>
                  <a:pt x="1181" y="331"/>
                </a:cubicBezTo>
                <a:cubicBezTo>
                  <a:pt x="1181" y="331"/>
                  <a:pt x="1181" y="331"/>
                  <a:pt x="1182" y="330"/>
                </a:cubicBezTo>
                <a:cubicBezTo>
                  <a:pt x="1182" y="330"/>
                  <a:pt x="1182" y="330"/>
                  <a:pt x="1182" y="329"/>
                </a:cubicBezTo>
                <a:cubicBezTo>
                  <a:pt x="1182" y="329"/>
                  <a:pt x="1182" y="329"/>
                  <a:pt x="1181" y="329"/>
                </a:cubicBezTo>
                <a:cubicBezTo>
                  <a:pt x="1181" y="329"/>
                  <a:pt x="1181" y="329"/>
                  <a:pt x="1180" y="330"/>
                </a:cubicBezTo>
                <a:cubicBezTo>
                  <a:pt x="1180" y="330"/>
                  <a:pt x="1180" y="330"/>
                  <a:pt x="1179" y="330"/>
                </a:cubicBezTo>
                <a:cubicBezTo>
                  <a:pt x="1179" y="330"/>
                  <a:pt x="1179" y="330"/>
                  <a:pt x="1178" y="331"/>
                </a:cubicBezTo>
                <a:cubicBezTo>
                  <a:pt x="1178" y="331"/>
                  <a:pt x="1178" y="331"/>
                  <a:pt x="1179" y="331"/>
                </a:cubicBezTo>
                <a:cubicBezTo>
                  <a:pt x="1179" y="331"/>
                  <a:pt x="1179" y="331"/>
                  <a:pt x="1180" y="331"/>
                </a:cubicBezTo>
                <a:close/>
                <a:moveTo>
                  <a:pt x="1212" y="267"/>
                </a:moveTo>
                <a:cubicBezTo>
                  <a:pt x="1212" y="267"/>
                  <a:pt x="1212" y="267"/>
                  <a:pt x="1212" y="266"/>
                </a:cubicBezTo>
                <a:cubicBezTo>
                  <a:pt x="1212" y="266"/>
                  <a:pt x="1212" y="266"/>
                  <a:pt x="1210" y="267"/>
                </a:cubicBezTo>
                <a:cubicBezTo>
                  <a:pt x="1210" y="267"/>
                  <a:pt x="1210" y="267"/>
                  <a:pt x="1210" y="269"/>
                </a:cubicBezTo>
                <a:cubicBezTo>
                  <a:pt x="1210" y="269"/>
                  <a:pt x="1210" y="269"/>
                  <a:pt x="1211" y="269"/>
                </a:cubicBezTo>
                <a:cubicBezTo>
                  <a:pt x="1211" y="269"/>
                  <a:pt x="1211" y="269"/>
                  <a:pt x="1212" y="267"/>
                </a:cubicBezTo>
                <a:close/>
                <a:moveTo>
                  <a:pt x="1199" y="282"/>
                </a:moveTo>
                <a:cubicBezTo>
                  <a:pt x="1199" y="282"/>
                  <a:pt x="1199" y="282"/>
                  <a:pt x="1200" y="281"/>
                </a:cubicBezTo>
                <a:cubicBezTo>
                  <a:pt x="1200" y="281"/>
                  <a:pt x="1200" y="281"/>
                  <a:pt x="1200" y="279"/>
                </a:cubicBezTo>
                <a:cubicBezTo>
                  <a:pt x="1200" y="279"/>
                  <a:pt x="1200" y="279"/>
                  <a:pt x="1199" y="281"/>
                </a:cubicBezTo>
                <a:cubicBezTo>
                  <a:pt x="1199" y="281"/>
                  <a:pt x="1199" y="281"/>
                  <a:pt x="1199" y="282"/>
                </a:cubicBezTo>
                <a:close/>
                <a:moveTo>
                  <a:pt x="1162" y="363"/>
                </a:moveTo>
                <a:cubicBezTo>
                  <a:pt x="1162" y="363"/>
                  <a:pt x="1162" y="363"/>
                  <a:pt x="1162" y="362"/>
                </a:cubicBezTo>
                <a:cubicBezTo>
                  <a:pt x="1162" y="362"/>
                  <a:pt x="1162" y="362"/>
                  <a:pt x="1161" y="362"/>
                </a:cubicBezTo>
                <a:cubicBezTo>
                  <a:pt x="1161" y="362"/>
                  <a:pt x="1161" y="362"/>
                  <a:pt x="1162" y="363"/>
                </a:cubicBezTo>
                <a:close/>
                <a:moveTo>
                  <a:pt x="1163" y="365"/>
                </a:moveTo>
                <a:cubicBezTo>
                  <a:pt x="1163" y="365"/>
                  <a:pt x="1163" y="365"/>
                  <a:pt x="1164" y="364"/>
                </a:cubicBezTo>
                <a:cubicBezTo>
                  <a:pt x="1164" y="364"/>
                  <a:pt x="1164" y="364"/>
                  <a:pt x="1162" y="365"/>
                </a:cubicBezTo>
                <a:cubicBezTo>
                  <a:pt x="1162" y="365"/>
                  <a:pt x="1162" y="365"/>
                  <a:pt x="1163" y="365"/>
                </a:cubicBezTo>
                <a:close/>
                <a:moveTo>
                  <a:pt x="1162" y="367"/>
                </a:moveTo>
                <a:cubicBezTo>
                  <a:pt x="1162" y="367"/>
                  <a:pt x="1162" y="367"/>
                  <a:pt x="1163" y="369"/>
                </a:cubicBezTo>
                <a:cubicBezTo>
                  <a:pt x="1163" y="369"/>
                  <a:pt x="1163" y="369"/>
                  <a:pt x="1164" y="368"/>
                </a:cubicBezTo>
                <a:cubicBezTo>
                  <a:pt x="1164" y="368"/>
                  <a:pt x="1164" y="368"/>
                  <a:pt x="1163" y="367"/>
                </a:cubicBezTo>
                <a:lnTo>
                  <a:pt x="1162" y="367"/>
                </a:lnTo>
                <a:close/>
                <a:moveTo>
                  <a:pt x="1161" y="361"/>
                </a:moveTo>
                <a:cubicBezTo>
                  <a:pt x="1161" y="361"/>
                  <a:pt x="1161" y="361"/>
                  <a:pt x="1162" y="360"/>
                </a:cubicBezTo>
                <a:cubicBezTo>
                  <a:pt x="1162" y="360"/>
                  <a:pt x="1162" y="360"/>
                  <a:pt x="1161" y="360"/>
                </a:cubicBezTo>
                <a:cubicBezTo>
                  <a:pt x="1161" y="360"/>
                  <a:pt x="1161" y="360"/>
                  <a:pt x="1161" y="361"/>
                </a:cubicBezTo>
                <a:close/>
                <a:moveTo>
                  <a:pt x="1177" y="332"/>
                </a:moveTo>
                <a:cubicBezTo>
                  <a:pt x="1177" y="332"/>
                  <a:pt x="1177" y="332"/>
                  <a:pt x="1176" y="331"/>
                </a:cubicBezTo>
                <a:cubicBezTo>
                  <a:pt x="1176" y="331"/>
                  <a:pt x="1176" y="331"/>
                  <a:pt x="1175" y="331"/>
                </a:cubicBezTo>
                <a:cubicBezTo>
                  <a:pt x="1175" y="331"/>
                  <a:pt x="1175" y="331"/>
                  <a:pt x="1176" y="332"/>
                </a:cubicBezTo>
                <a:lnTo>
                  <a:pt x="1177" y="332"/>
                </a:lnTo>
                <a:close/>
                <a:moveTo>
                  <a:pt x="1177" y="334"/>
                </a:moveTo>
                <a:cubicBezTo>
                  <a:pt x="1177" y="334"/>
                  <a:pt x="1177" y="334"/>
                  <a:pt x="1178" y="334"/>
                </a:cubicBezTo>
                <a:cubicBezTo>
                  <a:pt x="1178" y="334"/>
                  <a:pt x="1178" y="334"/>
                  <a:pt x="1178" y="333"/>
                </a:cubicBezTo>
                <a:cubicBezTo>
                  <a:pt x="1176" y="334"/>
                  <a:pt x="1176" y="334"/>
                  <a:pt x="1176" y="334"/>
                </a:cubicBezTo>
                <a:cubicBezTo>
                  <a:pt x="1176" y="334"/>
                  <a:pt x="1176" y="334"/>
                  <a:pt x="1177" y="334"/>
                </a:cubicBezTo>
                <a:close/>
                <a:moveTo>
                  <a:pt x="1163" y="362"/>
                </a:moveTo>
                <a:cubicBezTo>
                  <a:pt x="1163" y="362"/>
                  <a:pt x="1163" y="362"/>
                  <a:pt x="1164" y="364"/>
                </a:cubicBezTo>
                <a:cubicBezTo>
                  <a:pt x="1164" y="364"/>
                  <a:pt x="1164" y="364"/>
                  <a:pt x="1164" y="363"/>
                </a:cubicBezTo>
                <a:lnTo>
                  <a:pt x="1163" y="362"/>
                </a:lnTo>
                <a:close/>
                <a:moveTo>
                  <a:pt x="1161" y="358"/>
                </a:moveTo>
                <a:cubicBezTo>
                  <a:pt x="1161" y="358"/>
                  <a:pt x="1161" y="358"/>
                  <a:pt x="1160" y="359"/>
                </a:cubicBezTo>
                <a:cubicBezTo>
                  <a:pt x="1160" y="359"/>
                  <a:pt x="1160" y="359"/>
                  <a:pt x="1161" y="359"/>
                </a:cubicBezTo>
                <a:lnTo>
                  <a:pt x="1161" y="358"/>
                </a:lnTo>
                <a:close/>
                <a:moveTo>
                  <a:pt x="1213" y="264"/>
                </a:moveTo>
                <a:cubicBezTo>
                  <a:pt x="1213" y="264"/>
                  <a:pt x="1213" y="264"/>
                  <a:pt x="1212" y="264"/>
                </a:cubicBezTo>
                <a:cubicBezTo>
                  <a:pt x="1212" y="264"/>
                  <a:pt x="1212" y="264"/>
                  <a:pt x="1212" y="266"/>
                </a:cubicBezTo>
                <a:cubicBezTo>
                  <a:pt x="1212" y="266"/>
                  <a:pt x="1212" y="266"/>
                  <a:pt x="1214" y="265"/>
                </a:cubicBezTo>
                <a:cubicBezTo>
                  <a:pt x="1214" y="265"/>
                  <a:pt x="1214" y="265"/>
                  <a:pt x="1213" y="264"/>
                </a:cubicBezTo>
                <a:close/>
                <a:moveTo>
                  <a:pt x="1208" y="273"/>
                </a:moveTo>
                <a:cubicBezTo>
                  <a:pt x="1208" y="273"/>
                  <a:pt x="1208" y="273"/>
                  <a:pt x="1207" y="274"/>
                </a:cubicBezTo>
                <a:cubicBezTo>
                  <a:pt x="1207" y="274"/>
                  <a:pt x="1207" y="274"/>
                  <a:pt x="1209" y="274"/>
                </a:cubicBezTo>
                <a:cubicBezTo>
                  <a:pt x="1209" y="274"/>
                  <a:pt x="1209" y="274"/>
                  <a:pt x="1208" y="273"/>
                </a:cubicBezTo>
                <a:close/>
                <a:moveTo>
                  <a:pt x="1205" y="277"/>
                </a:moveTo>
                <a:cubicBezTo>
                  <a:pt x="1205" y="277"/>
                  <a:pt x="1205" y="277"/>
                  <a:pt x="1203" y="277"/>
                </a:cubicBezTo>
                <a:cubicBezTo>
                  <a:pt x="1203" y="277"/>
                  <a:pt x="1203" y="277"/>
                  <a:pt x="1202" y="280"/>
                </a:cubicBezTo>
                <a:cubicBezTo>
                  <a:pt x="1202" y="280"/>
                  <a:pt x="1202" y="280"/>
                  <a:pt x="1205" y="278"/>
                </a:cubicBezTo>
                <a:cubicBezTo>
                  <a:pt x="1205" y="278"/>
                  <a:pt x="1205" y="278"/>
                  <a:pt x="1205" y="277"/>
                </a:cubicBezTo>
                <a:close/>
                <a:moveTo>
                  <a:pt x="1210" y="270"/>
                </a:moveTo>
                <a:cubicBezTo>
                  <a:pt x="1210" y="270"/>
                  <a:pt x="1210" y="270"/>
                  <a:pt x="1209" y="268"/>
                </a:cubicBezTo>
                <a:cubicBezTo>
                  <a:pt x="1209" y="268"/>
                  <a:pt x="1209" y="268"/>
                  <a:pt x="1208" y="269"/>
                </a:cubicBezTo>
                <a:cubicBezTo>
                  <a:pt x="1208" y="269"/>
                  <a:pt x="1208" y="269"/>
                  <a:pt x="1209" y="269"/>
                </a:cubicBezTo>
                <a:cubicBezTo>
                  <a:pt x="1209" y="269"/>
                  <a:pt x="1209" y="269"/>
                  <a:pt x="1208" y="270"/>
                </a:cubicBezTo>
                <a:cubicBezTo>
                  <a:pt x="1208" y="270"/>
                  <a:pt x="1208" y="270"/>
                  <a:pt x="1206" y="270"/>
                </a:cubicBezTo>
                <a:cubicBezTo>
                  <a:pt x="1206" y="270"/>
                  <a:pt x="1206" y="270"/>
                  <a:pt x="1206" y="271"/>
                </a:cubicBezTo>
                <a:cubicBezTo>
                  <a:pt x="1206" y="271"/>
                  <a:pt x="1206" y="271"/>
                  <a:pt x="1206" y="272"/>
                </a:cubicBezTo>
                <a:cubicBezTo>
                  <a:pt x="1206" y="272"/>
                  <a:pt x="1206" y="272"/>
                  <a:pt x="1208" y="271"/>
                </a:cubicBezTo>
                <a:cubicBezTo>
                  <a:pt x="1208" y="271"/>
                  <a:pt x="1208" y="271"/>
                  <a:pt x="1209" y="271"/>
                </a:cubicBezTo>
                <a:cubicBezTo>
                  <a:pt x="1209" y="271"/>
                  <a:pt x="1209" y="271"/>
                  <a:pt x="1207" y="272"/>
                </a:cubicBezTo>
                <a:cubicBezTo>
                  <a:pt x="1207" y="272"/>
                  <a:pt x="1207" y="272"/>
                  <a:pt x="1208" y="273"/>
                </a:cubicBezTo>
                <a:cubicBezTo>
                  <a:pt x="1208" y="273"/>
                  <a:pt x="1208" y="273"/>
                  <a:pt x="1210" y="272"/>
                </a:cubicBezTo>
                <a:cubicBezTo>
                  <a:pt x="1210" y="272"/>
                  <a:pt x="1210" y="272"/>
                  <a:pt x="1210" y="270"/>
                </a:cubicBezTo>
                <a:close/>
                <a:moveTo>
                  <a:pt x="1208" y="277"/>
                </a:moveTo>
                <a:cubicBezTo>
                  <a:pt x="1208" y="277"/>
                  <a:pt x="1208" y="277"/>
                  <a:pt x="1208" y="275"/>
                </a:cubicBezTo>
                <a:cubicBezTo>
                  <a:pt x="1208" y="275"/>
                  <a:pt x="1208" y="275"/>
                  <a:pt x="1206" y="276"/>
                </a:cubicBezTo>
                <a:cubicBezTo>
                  <a:pt x="1206" y="276"/>
                  <a:pt x="1206" y="276"/>
                  <a:pt x="1205" y="277"/>
                </a:cubicBezTo>
                <a:cubicBezTo>
                  <a:pt x="1205" y="277"/>
                  <a:pt x="1205" y="277"/>
                  <a:pt x="1207" y="276"/>
                </a:cubicBezTo>
                <a:cubicBezTo>
                  <a:pt x="1207" y="276"/>
                  <a:pt x="1207" y="276"/>
                  <a:pt x="1208" y="277"/>
                </a:cubicBezTo>
                <a:close/>
                <a:moveTo>
                  <a:pt x="1201" y="279"/>
                </a:moveTo>
                <a:cubicBezTo>
                  <a:pt x="1201" y="279"/>
                  <a:pt x="1201" y="279"/>
                  <a:pt x="1201" y="280"/>
                </a:cubicBezTo>
                <a:cubicBezTo>
                  <a:pt x="1201" y="280"/>
                  <a:pt x="1201" y="280"/>
                  <a:pt x="1202" y="279"/>
                </a:cubicBezTo>
                <a:cubicBezTo>
                  <a:pt x="1202" y="279"/>
                  <a:pt x="1202" y="279"/>
                  <a:pt x="1201" y="278"/>
                </a:cubicBezTo>
                <a:cubicBezTo>
                  <a:pt x="1201" y="278"/>
                  <a:pt x="1201" y="278"/>
                  <a:pt x="1201" y="279"/>
                </a:cubicBezTo>
                <a:close/>
                <a:moveTo>
                  <a:pt x="1198" y="384"/>
                </a:moveTo>
                <a:cubicBezTo>
                  <a:pt x="1197" y="385"/>
                  <a:pt x="1197" y="385"/>
                  <a:pt x="1197" y="385"/>
                </a:cubicBezTo>
                <a:cubicBezTo>
                  <a:pt x="1198" y="385"/>
                  <a:pt x="1198" y="385"/>
                  <a:pt x="1198" y="385"/>
                </a:cubicBezTo>
                <a:cubicBezTo>
                  <a:pt x="1198" y="384"/>
                  <a:pt x="1198" y="384"/>
                  <a:pt x="1198" y="384"/>
                </a:cubicBezTo>
                <a:close/>
                <a:moveTo>
                  <a:pt x="1240" y="386"/>
                </a:moveTo>
                <a:cubicBezTo>
                  <a:pt x="1241" y="386"/>
                  <a:pt x="1241" y="386"/>
                  <a:pt x="1241" y="386"/>
                </a:cubicBezTo>
                <a:cubicBezTo>
                  <a:pt x="1242" y="385"/>
                  <a:pt x="1242" y="385"/>
                  <a:pt x="1242" y="385"/>
                </a:cubicBezTo>
                <a:cubicBezTo>
                  <a:pt x="1240" y="385"/>
                  <a:pt x="1240" y="385"/>
                  <a:pt x="1240" y="385"/>
                </a:cubicBezTo>
                <a:cubicBezTo>
                  <a:pt x="1240" y="386"/>
                  <a:pt x="1240" y="386"/>
                  <a:pt x="1240" y="386"/>
                </a:cubicBezTo>
                <a:close/>
                <a:moveTo>
                  <a:pt x="1238" y="387"/>
                </a:moveTo>
                <a:cubicBezTo>
                  <a:pt x="1237" y="387"/>
                  <a:pt x="1237" y="387"/>
                  <a:pt x="1237" y="387"/>
                </a:cubicBezTo>
                <a:cubicBezTo>
                  <a:pt x="1236" y="388"/>
                  <a:pt x="1236" y="388"/>
                  <a:pt x="1236" y="388"/>
                </a:cubicBezTo>
                <a:cubicBezTo>
                  <a:pt x="1235" y="389"/>
                  <a:pt x="1235" y="389"/>
                  <a:pt x="1235" y="389"/>
                </a:cubicBezTo>
                <a:cubicBezTo>
                  <a:pt x="1235" y="390"/>
                  <a:pt x="1235" y="390"/>
                  <a:pt x="1235" y="390"/>
                </a:cubicBezTo>
                <a:cubicBezTo>
                  <a:pt x="1235" y="391"/>
                  <a:pt x="1235" y="391"/>
                  <a:pt x="1235" y="391"/>
                </a:cubicBezTo>
                <a:cubicBezTo>
                  <a:pt x="1234" y="391"/>
                  <a:pt x="1234" y="391"/>
                  <a:pt x="1234" y="391"/>
                </a:cubicBezTo>
                <a:cubicBezTo>
                  <a:pt x="1236" y="393"/>
                  <a:pt x="1236" y="393"/>
                  <a:pt x="1236" y="393"/>
                </a:cubicBezTo>
                <a:cubicBezTo>
                  <a:pt x="1236" y="394"/>
                  <a:pt x="1236" y="394"/>
                  <a:pt x="1236" y="394"/>
                </a:cubicBezTo>
                <a:cubicBezTo>
                  <a:pt x="1235" y="395"/>
                  <a:pt x="1235" y="395"/>
                  <a:pt x="1235" y="395"/>
                </a:cubicBezTo>
                <a:cubicBezTo>
                  <a:pt x="1237" y="395"/>
                  <a:pt x="1237" y="395"/>
                  <a:pt x="1237" y="395"/>
                </a:cubicBezTo>
                <a:cubicBezTo>
                  <a:pt x="1237" y="394"/>
                  <a:pt x="1237" y="394"/>
                  <a:pt x="1237" y="394"/>
                </a:cubicBezTo>
                <a:cubicBezTo>
                  <a:pt x="1237" y="393"/>
                  <a:pt x="1237" y="393"/>
                  <a:pt x="1237" y="393"/>
                </a:cubicBezTo>
                <a:cubicBezTo>
                  <a:pt x="1238" y="392"/>
                  <a:pt x="1238" y="392"/>
                  <a:pt x="1238" y="392"/>
                </a:cubicBezTo>
                <a:cubicBezTo>
                  <a:pt x="1239" y="391"/>
                  <a:pt x="1239" y="391"/>
                  <a:pt x="1239" y="391"/>
                </a:cubicBezTo>
                <a:cubicBezTo>
                  <a:pt x="1239" y="390"/>
                  <a:pt x="1239" y="390"/>
                  <a:pt x="1239" y="390"/>
                </a:cubicBezTo>
                <a:cubicBezTo>
                  <a:pt x="1238" y="389"/>
                  <a:pt x="1238" y="389"/>
                  <a:pt x="1238" y="389"/>
                </a:cubicBezTo>
                <a:cubicBezTo>
                  <a:pt x="1239" y="388"/>
                  <a:pt x="1239" y="388"/>
                  <a:pt x="1239" y="388"/>
                </a:cubicBezTo>
                <a:cubicBezTo>
                  <a:pt x="1239" y="387"/>
                  <a:pt x="1239" y="387"/>
                  <a:pt x="1239" y="387"/>
                </a:cubicBezTo>
                <a:cubicBezTo>
                  <a:pt x="1240" y="387"/>
                  <a:pt x="1240" y="387"/>
                  <a:pt x="1240" y="387"/>
                </a:cubicBezTo>
                <a:cubicBezTo>
                  <a:pt x="1239" y="386"/>
                  <a:pt x="1239" y="386"/>
                  <a:pt x="1239" y="386"/>
                </a:cubicBezTo>
                <a:cubicBezTo>
                  <a:pt x="1238" y="387"/>
                  <a:pt x="1238" y="387"/>
                  <a:pt x="1238" y="387"/>
                </a:cubicBezTo>
                <a:close/>
                <a:moveTo>
                  <a:pt x="1240" y="381"/>
                </a:moveTo>
                <a:cubicBezTo>
                  <a:pt x="1240" y="380"/>
                  <a:pt x="1240" y="380"/>
                  <a:pt x="1240" y="380"/>
                </a:cubicBezTo>
                <a:cubicBezTo>
                  <a:pt x="1239" y="380"/>
                  <a:pt x="1239" y="380"/>
                  <a:pt x="1239" y="380"/>
                </a:cubicBezTo>
                <a:cubicBezTo>
                  <a:pt x="1240" y="381"/>
                  <a:pt x="1240" y="381"/>
                  <a:pt x="1240" y="381"/>
                </a:cubicBezTo>
                <a:close/>
                <a:moveTo>
                  <a:pt x="1199" y="383"/>
                </a:moveTo>
                <a:cubicBezTo>
                  <a:pt x="1198" y="382"/>
                  <a:pt x="1198" y="382"/>
                  <a:pt x="1198" y="382"/>
                </a:cubicBezTo>
                <a:cubicBezTo>
                  <a:pt x="1198" y="383"/>
                  <a:pt x="1198" y="383"/>
                  <a:pt x="1198" y="383"/>
                </a:cubicBezTo>
                <a:cubicBezTo>
                  <a:pt x="1199" y="383"/>
                  <a:pt x="1199" y="383"/>
                  <a:pt x="1199" y="383"/>
                </a:cubicBezTo>
                <a:close/>
                <a:moveTo>
                  <a:pt x="1226" y="396"/>
                </a:moveTo>
                <a:cubicBezTo>
                  <a:pt x="1226" y="399"/>
                  <a:pt x="1226" y="399"/>
                  <a:pt x="1226" y="399"/>
                </a:cubicBezTo>
                <a:cubicBezTo>
                  <a:pt x="1226" y="400"/>
                  <a:pt x="1226" y="400"/>
                  <a:pt x="1226" y="400"/>
                </a:cubicBezTo>
                <a:cubicBezTo>
                  <a:pt x="1226" y="401"/>
                  <a:pt x="1226" y="401"/>
                  <a:pt x="1226" y="401"/>
                </a:cubicBezTo>
                <a:cubicBezTo>
                  <a:pt x="1227" y="402"/>
                  <a:pt x="1227" y="402"/>
                  <a:pt x="1227" y="402"/>
                </a:cubicBezTo>
                <a:cubicBezTo>
                  <a:pt x="1227" y="401"/>
                  <a:pt x="1227" y="401"/>
                  <a:pt x="1227" y="401"/>
                </a:cubicBezTo>
                <a:cubicBezTo>
                  <a:pt x="1228" y="399"/>
                  <a:pt x="1228" y="399"/>
                  <a:pt x="1228" y="399"/>
                </a:cubicBezTo>
                <a:cubicBezTo>
                  <a:pt x="1228" y="396"/>
                  <a:pt x="1228" y="396"/>
                  <a:pt x="1228" y="396"/>
                </a:cubicBezTo>
                <a:cubicBezTo>
                  <a:pt x="1229" y="394"/>
                  <a:pt x="1229" y="394"/>
                  <a:pt x="1229" y="394"/>
                </a:cubicBezTo>
                <a:cubicBezTo>
                  <a:pt x="1229" y="393"/>
                  <a:pt x="1229" y="393"/>
                  <a:pt x="1229" y="393"/>
                </a:cubicBezTo>
                <a:cubicBezTo>
                  <a:pt x="1228" y="392"/>
                  <a:pt x="1228" y="392"/>
                  <a:pt x="1228" y="392"/>
                </a:cubicBezTo>
                <a:cubicBezTo>
                  <a:pt x="1227" y="393"/>
                  <a:pt x="1227" y="393"/>
                  <a:pt x="1227" y="393"/>
                </a:cubicBezTo>
                <a:cubicBezTo>
                  <a:pt x="1228" y="394"/>
                  <a:pt x="1228" y="394"/>
                  <a:pt x="1228" y="394"/>
                </a:cubicBezTo>
                <a:cubicBezTo>
                  <a:pt x="1227" y="395"/>
                  <a:pt x="1227" y="395"/>
                  <a:pt x="1227" y="395"/>
                </a:cubicBezTo>
                <a:cubicBezTo>
                  <a:pt x="1226" y="396"/>
                  <a:pt x="1226" y="396"/>
                  <a:pt x="1226" y="396"/>
                </a:cubicBezTo>
                <a:close/>
                <a:moveTo>
                  <a:pt x="1235" y="372"/>
                </a:moveTo>
                <a:cubicBezTo>
                  <a:pt x="1236" y="371"/>
                  <a:pt x="1236" y="371"/>
                  <a:pt x="1236" y="371"/>
                </a:cubicBezTo>
                <a:cubicBezTo>
                  <a:pt x="1236" y="369"/>
                  <a:pt x="1236" y="369"/>
                  <a:pt x="1236" y="369"/>
                </a:cubicBezTo>
                <a:cubicBezTo>
                  <a:pt x="1235" y="369"/>
                  <a:pt x="1235" y="369"/>
                  <a:pt x="1235" y="369"/>
                </a:cubicBezTo>
                <a:cubicBezTo>
                  <a:pt x="1234" y="371"/>
                  <a:pt x="1234" y="371"/>
                  <a:pt x="1234" y="371"/>
                </a:cubicBezTo>
                <a:cubicBezTo>
                  <a:pt x="1235" y="373"/>
                  <a:pt x="1235" y="373"/>
                  <a:pt x="1235" y="373"/>
                </a:cubicBezTo>
                <a:cubicBezTo>
                  <a:pt x="1235" y="372"/>
                  <a:pt x="1235" y="372"/>
                  <a:pt x="1235" y="372"/>
                </a:cubicBezTo>
                <a:close/>
                <a:moveTo>
                  <a:pt x="1249" y="360"/>
                </a:moveTo>
                <a:cubicBezTo>
                  <a:pt x="1249" y="360"/>
                  <a:pt x="1249" y="360"/>
                  <a:pt x="1250" y="359"/>
                </a:cubicBezTo>
                <a:cubicBezTo>
                  <a:pt x="1250" y="359"/>
                  <a:pt x="1250" y="359"/>
                  <a:pt x="1249" y="359"/>
                </a:cubicBezTo>
                <a:lnTo>
                  <a:pt x="1249" y="360"/>
                </a:lnTo>
                <a:close/>
                <a:moveTo>
                  <a:pt x="1253" y="360"/>
                </a:moveTo>
                <a:cubicBezTo>
                  <a:pt x="1253" y="360"/>
                  <a:pt x="1253" y="360"/>
                  <a:pt x="1251" y="359"/>
                </a:cubicBezTo>
                <a:cubicBezTo>
                  <a:pt x="1251" y="359"/>
                  <a:pt x="1251" y="359"/>
                  <a:pt x="1251" y="360"/>
                </a:cubicBezTo>
                <a:cubicBezTo>
                  <a:pt x="1251" y="360"/>
                  <a:pt x="1251" y="360"/>
                  <a:pt x="1252" y="360"/>
                </a:cubicBezTo>
                <a:cubicBezTo>
                  <a:pt x="1252" y="360"/>
                  <a:pt x="1252" y="360"/>
                  <a:pt x="1253" y="360"/>
                </a:cubicBezTo>
                <a:close/>
                <a:moveTo>
                  <a:pt x="1255" y="362"/>
                </a:moveTo>
                <a:cubicBezTo>
                  <a:pt x="1255" y="362"/>
                  <a:pt x="1255" y="362"/>
                  <a:pt x="1256" y="361"/>
                </a:cubicBezTo>
                <a:cubicBezTo>
                  <a:pt x="1256" y="361"/>
                  <a:pt x="1256" y="361"/>
                  <a:pt x="1256" y="360"/>
                </a:cubicBezTo>
                <a:cubicBezTo>
                  <a:pt x="1256" y="360"/>
                  <a:pt x="1256" y="360"/>
                  <a:pt x="1254" y="361"/>
                </a:cubicBezTo>
                <a:cubicBezTo>
                  <a:pt x="1254" y="361"/>
                  <a:pt x="1254" y="361"/>
                  <a:pt x="1255" y="362"/>
                </a:cubicBezTo>
                <a:close/>
                <a:moveTo>
                  <a:pt x="1246" y="329"/>
                </a:moveTo>
                <a:cubicBezTo>
                  <a:pt x="1246" y="329"/>
                  <a:pt x="1246" y="329"/>
                  <a:pt x="1246" y="330"/>
                </a:cubicBezTo>
                <a:cubicBezTo>
                  <a:pt x="1246" y="330"/>
                  <a:pt x="1246" y="330"/>
                  <a:pt x="1247" y="329"/>
                </a:cubicBezTo>
                <a:cubicBezTo>
                  <a:pt x="1247" y="329"/>
                  <a:pt x="1247" y="329"/>
                  <a:pt x="1246" y="329"/>
                </a:cubicBezTo>
                <a:close/>
                <a:moveTo>
                  <a:pt x="1257" y="363"/>
                </a:moveTo>
                <a:cubicBezTo>
                  <a:pt x="1257" y="362"/>
                  <a:pt x="1257" y="362"/>
                  <a:pt x="1257" y="362"/>
                </a:cubicBezTo>
                <a:cubicBezTo>
                  <a:pt x="1257" y="362"/>
                  <a:pt x="1257" y="362"/>
                  <a:pt x="1256" y="363"/>
                </a:cubicBezTo>
                <a:cubicBezTo>
                  <a:pt x="1256" y="363"/>
                  <a:pt x="1256" y="363"/>
                  <a:pt x="1257" y="363"/>
                </a:cubicBezTo>
                <a:close/>
                <a:moveTo>
                  <a:pt x="1240" y="362"/>
                </a:moveTo>
                <a:cubicBezTo>
                  <a:pt x="1240" y="362"/>
                  <a:pt x="1240" y="362"/>
                  <a:pt x="1241" y="362"/>
                </a:cubicBezTo>
                <a:cubicBezTo>
                  <a:pt x="1241" y="362"/>
                  <a:pt x="1241" y="362"/>
                  <a:pt x="1241" y="363"/>
                </a:cubicBezTo>
                <a:cubicBezTo>
                  <a:pt x="1241" y="363"/>
                  <a:pt x="1241" y="363"/>
                  <a:pt x="1242" y="363"/>
                </a:cubicBezTo>
                <a:cubicBezTo>
                  <a:pt x="1242" y="363"/>
                  <a:pt x="1242" y="363"/>
                  <a:pt x="1244" y="364"/>
                </a:cubicBezTo>
                <a:cubicBezTo>
                  <a:pt x="1244" y="364"/>
                  <a:pt x="1244" y="364"/>
                  <a:pt x="1244" y="363"/>
                </a:cubicBezTo>
                <a:cubicBezTo>
                  <a:pt x="1244" y="363"/>
                  <a:pt x="1244" y="363"/>
                  <a:pt x="1243" y="363"/>
                </a:cubicBezTo>
                <a:cubicBezTo>
                  <a:pt x="1243" y="363"/>
                  <a:pt x="1243" y="363"/>
                  <a:pt x="1243" y="362"/>
                </a:cubicBezTo>
                <a:cubicBezTo>
                  <a:pt x="1243" y="362"/>
                  <a:pt x="1243" y="362"/>
                  <a:pt x="1243" y="361"/>
                </a:cubicBezTo>
                <a:cubicBezTo>
                  <a:pt x="1243" y="361"/>
                  <a:pt x="1243" y="361"/>
                  <a:pt x="1244" y="361"/>
                </a:cubicBezTo>
                <a:cubicBezTo>
                  <a:pt x="1244" y="361"/>
                  <a:pt x="1244" y="361"/>
                  <a:pt x="1244" y="360"/>
                </a:cubicBezTo>
                <a:cubicBezTo>
                  <a:pt x="1244" y="360"/>
                  <a:pt x="1244" y="360"/>
                  <a:pt x="1242" y="359"/>
                </a:cubicBezTo>
                <a:cubicBezTo>
                  <a:pt x="1242" y="359"/>
                  <a:pt x="1242" y="359"/>
                  <a:pt x="1241" y="359"/>
                </a:cubicBezTo>
                <a:cubicBezTo>
                  <a:pt x="1241" y="359"/>
                  <a:pt x="1241" y="359"/>
                  <a:pt x="1241" y="360"/>
                </a:cubicBezTo>
                <a:cubicBezTo>
                  <a:pt x="1241" y="360"/>
                  <a:pt x="1241" y="360"/>
                  <a:pt x="1242" y="361"/>
                </a:cubicBezTo>
                <a:cubicBezTo>
                  <a:pt x="1242" y="361"/>
                  <a:pt x="1242" y="361"/>
                  <a:pt x="1240" y="361"/>
                </a:cubicBezTo>
                <a:lnTo>
                  <a:pt x="1240" y="362"/>
                </a:lnTo>
                <a:close/>
                <a:moveTo>
                  <a:pt x="1263" y="311"/>
                </a:moveTo>
                <a:cubicBezTo>
                  <a:pt x="1263" y="311"/>
                  <a:pt x="1263" y="311"/>
                  <a:pt x="1264" y="311"/>
                </a:cubicBezTo>
                <a:cubicBezTo>
                  <a:pt x="1264" y="311"/>
                  <a:pt x="1264" y="311"/>
                  <a:pt x="1264" y="310"/>
                </a:cubicBezTo>
                <a:cubicBezTo>
                  <a:pt x="1264" y="310"/>
                  <a:pt x="1264" y="310"/>
                  <a:pt x="1262" y="310"/>
                </a:cubicBezTo>
                <a:cubicBezTo>
                  <a:pt x="1262" y="310"/>
                  <a:pt x="1262" y="310"/>
                  <a:pt x="1261" y="311"/>
                </a:cubicBezTo>
                <a:cubicBezTo>
                  <a:pt x="1261" y="311"/>
                  <a:pt x="1261" y="311"/>
                  <a:pt x="1262" y="312"/>
                </a:cubicBezTo>
                <a:cubicBezTo>
                  <a:pt x="1262" y="312"/>
                  <a:pt x="1262" y="312"/>
                  <a:pt x="1263" y="312"/>
                </a:cubicBezTo>
                <a:cubicBezTo>
                  <a:pt x="1263" y="312"/>
                  <a:pt x="1263" y="312"/>
                  <a:pt x="1263" y="311"/>
                </a:cubicBezTo>
                <a:close/>
                <a:moveTo>
                  <a:pt x="1258" y="365"/>
                </a:moveTo>
                <a:cubicBezTo>
                  <a:pt x="1258" y="365"/>
                  <a:pt x="1258" y="365"/>
                  <a:pt x="1258" y="364"/>
                </a:cubicBezTo>
                <a:cubicBezTo>
                  <a:pt x="1258" y="364"/>
                  <a:pt x="1258" y="364"/>
                  <a:pt x="1257" y="364"/>
                </a:cubicBezTo>
                <a:cubicBezTo>
                  <a:pt x="1257" y="364"/>
                  <a:pt x="1257" y="364"/>
                  <a:pt x="1258" y="365"/>
                </a:cubicBezTo>
                <a:close/>
                <a:moveTo>
                  <a:pt x="1262" y="374"/>
                </a:moveTo>
                <a:cubicBezTo>
                  <a:pt x="1261" y="374"/>
                  <a:pt x="1261" y="374"/>
                  <a:pt x="1261" y="374"/>
                </a:cubicBezTo>
                <a:cubicBezTo>
                  <a:pt x="1261" y="375"/>
                  <a:pt x="1261" y="375"/>
                  <a:pt x="1261" y="375"/>
                </a:cubicBezTo>
                <a:cubicBezTo>
                  <a:pt x="1262" y="375"/>
                  <a:pt x="1262" y="375"/>
                  <a:pt x="1262" y="375"/>
                </a:cubicBezTo>
                <a:cubicBezTo>
                  <a:pt x="1262" y="374"/>
                  <a:pt x="1262" y="374"/>
                  <a:pt x="1262" y="374"/>
                </a:cubicBezTo>
                <a:close/>
                <a:moveTo>
                  <a:pt x="1261" y="378"/>
                </a:moveTo>
                <a:cubicBezTo>
                  <a:pt x="1262" y="379"/>
                  <a:pt x="1262" y="379"/>
                  <a:pt x="1262" y="379"/>
                </a:cubicBezTo>
                <a:cubicBezTo>
                  <a:pt x="1263" y="379"/>
                  <a:pt x="1263" y="379"/>
                  <a:pt x="1263" y="379"/>
                </a:cubicBezTo>
                <a:cubicBezTo>
                  <a:pt x="1262" y="377"/>
                  <a:pt x="1262" y="377"/>
                  <a:pt x="1262" y="377"/>
                </a:cubicBezTo>
                <a:cubicBezTo>
                  <a:pt x="1261" y="377"/>
                  <a:pt x="1261" y="377"/>
                  <a:pt x="1261" y="377"/>
                </a:cubicBezTo>
                <a:cubicBezTo>
                  <a:pt x="1261" y="378"/>
                  <a:pt x="1261" y="378"/>
                  <a:pt x="1261" y="378"/>
                </a:cubicBezTo>
                <a:close/>
                <a:moveTo>
                  <a:pt x="1255" y="382"/>
                </a:moveTo>
                <a:cubicBezTo>
                  <a:pt x="1256" y="383"/>
                  <a:pt x="1256" y="383"/>
                  <a:pt x="1256" y="383"/>
                </a:cubicBezTo>
                <a:cubicBezTo>
                  <a:pt x="1256" y="384"/>
                  <a:pt x="1256" y="384"/>
                  <a:pt x="1256" y="384"/>
                </a:cubicBezTo>
                <a:cubicBezTo>
                  <a:pt x="1255" y="385"/>
                  <a:pt x="1255" y="385"/>
                  <a:pt x="1255" y="385"/>
                </a:cubicBezTo>
                <a:cubicBezTo>
                  <a:pt x="1256" y="385"/>
                  <a:pt x="1256" y="385"/>
                  <a:pt x="1256" y="385"/>
                </a:cubicBezTo>
                <a:cubicBezTo>
                  <a:pt x="1257" y="384"/>
                  <a:pt x="1257" y="384"/>
                  <a:pt x="1257" y="384"/>
                </a:cubicBezTo>
                <a:cubicBezTo>
                  <a:pt x="1257" y="382"/>
                  <a:pt x="1257" y="382"/>
                  <a:pt x="1257" y="382"/>
                </a:cubicBezTo>
                <a:cubicBezTo>
                  <a:pt x="1259" y="382"/>
                  <a:pt x="1259" y="382"/>
                  <a:pt x="1259" y="382"/>
                </a:cubicBezTo>
                <a:cubicBezTo>
                  <a:pt x="1260" y="381"/>
                  <a:pt x="1260" y="381"/>
                  <a:pt x="1260" y="381"/>
                </a:cubicBezTo>
                <a:cubicBezTo>
                  <a:pt x="1261" y="380"/>
                  <a:pt x="1261" y="380"/>
                  <a:pt x="1261" y="380"/>
                </a:cubicBezTo>
                <a:cubicBezTo>
                  <a:pt x="1262" y="380"/>
                  <a:pt x="1262" y="380"/>
                  <a:pt x="1262" y="380"/>
                </a:cubicBezTo>
                <a:cubicBezTo>
                  <a:pt x="1261" y="379"/>
                  <a:pt x="1261" y="379"/>
                  <a:pt x="1261" y="379"/>
                </a:cubicBezTo>
                <a:cubicBezTo>
                  <a:pt x="1260" y="378"/>
                  <a:pt x="1260" y="378"/>
                  <a:pt x="1260" y="378"/>
                </a:cubicBezTo>
                <a:cubicBezTo>
                  <a:pt x="1258" y="378"/>
                  <a:pt x="1258" y="378"/>
                  <a:pt x="1258" y="378"/>
                </a:cubicBezTo>
                <a:cubicBezTo>
                  <a:pt x="1257" y="378"/>
                  <a:pt x="1257" y="378"/>
                  <a:pt x="1257" y="378"/>
                </a:cubicBezTo>
                <a:cubicBezTo>
                  <a:pt x="1257" y="379"/>
                  <a:pt x="1257" y="379"/>
                  <a:pt x="1257" y="379"/>
                </a:cubicBezTo>
                <a:cubicBezTo>
                  <a:pt x="1256" y="379"/>
                  <a:pt x="1256" y="379"/>
                  <a:pt x="1256" y="379"/>
                </a:cubicBezTo>
                <a:cubicBezTo>
                  <a:pt x="1255" y="379"/>
                  <a:pt x="1255" y="379"/>
                  <a:pt x="1255" y="379"/>
                </a:cubicBezTo>
                <a:cubicBezTo>
                  <a:pt x="1254" y="379"/>
                  <a:pt x="1254" y="379"/>
                  <a:pt x="1254" y="379"/>
                </a:cubicBezTo>
                <a:cubicBezTo>
                  <a:pt x="1255" y="380"/>
                  <a:pt x="1255" y="380"/>
                  <a:pt x="1255" y="380"/>
                </a:cubicBezTo>
                <a:cubicBezTo>
                  <a:pt x="1254" y="381"/>
                  <a:pt x="1254" y="381"/>
                  <a:pt x="1254" y="381"/>
                </a:cubicBezTo>
                <a:cubicBezTo>
                  <a:pt x="1255" y="382"/>
                  <a:pt x="1255" y="382"/>
                  <a:pt x="1255" y="382"/>
                </a:cubicBezTo>
                <a:close/>
                <a:moveTo>
                  <a:pt x="1259" y="374"/>
                </a:moveTo>
                <a:cubicBezTo>
                  <a:pt x="1258" y="374"/>
                  <a:pt x="1258" y="374"/>
                  <a:pt x="1258" y="374"/>
                </a:cubicBezTo>
                <a:cubicBezTo>
                  <a:pt x="1257" y="375"/>
                  <a:pt x="1257" y="375"/>
                  <a:pt x="1257" y="375"/>
                </a:cubicBezTo>
                <a:cubicBezTo>
                  <a:pt x="1255" y="376"/>
                  <a:pt x="1255" y="376"/>
                  <a:pt x="1255" y="376"/>
                </a:cubicBezTo>
                <a:cubicBezTo>
                  <a:pt x="1257" y="376"/>
                  <a:pt x="1257" y="376"/>
                  <a:pt x="1257" y="376"/>
                </a:cubicBezTo>
                <a:cubicBezTo>
                  <a:pt x="1258" y="376"/>
                  <a:pt x="1258" y="376"/>
                  <a:pt x="1258" y="376"/>
                </a:cubicBezTo>
                <a:cubicBezTo>
                  <a:pt x="1258" y="377"/>
                  <a:pt x="1258" y="377"/>
                  <a:pt x="1258" y="377"/>
                </a:cubicBezTo>
                <a:cubicBezTo>
                  <a:pt x="1259" y="376"/>
                  <a:pt x="1259" y="376"/>
                  <a:pt x="1259" y="376"/>
                </a:cubicBezTo>
                <a:cubicBezTo>
                  <a:pt x="1260" y="376"/>
                  <a:pt x="1260" y="376"/>
                  <a:pt x="1260" y="376"/>
                </a:cubicBezTo>
                <a:cubicBezTo>
                  <a:pt x="1261" y="376"/>
                  <a:pt x="1261" y="376"/>
                  <a:pt x="1261" y="376"/>
                </a:cubicBezTo>
                <a:cubicBezTo>
                  <a:pt x="1260" y="375"/>
                  <a:pt x="1260" y="375"/>
                  <a:pt x="1260" y="375"/>
                </a:cubicBezTo>
                <a:cubicBezTo>
                  <a:pt x="1259" y="374"/>
                  <a:pt x="1259" y="374"/>
                  <a:pt x="1259" y="374"/>
                </a:cubicBezTo>
                <a:close/>
                <a:moveTo>
                  <a:pt x="1333" y="486"/>
                </a:moveTo>
                <a:cubicBezTo>
                  <a:pt x="1332" y="486"/>
                  <a:pt x="1332" y="486"/>
                  <a:pt x="1332" y="486"/>
                </a:cubicBezTo>
                <a:cubicBezTo>
                  <a:pt x="1330" y="487"/>
                  <a:pt x="1330" y="487"/>
                  <a:pt x="1330" y="487"/>
                </a:cubicBezTo>
                <a:cubicBezTo>
                  <a:pt x="1328" y="488"/>
                  <a:pt x="1328" y="488"/>
                  <a:pt x="1328" y="488"/>
                </a:cubicBezTo>
                <a:cubicBezTo>
                  <a:pt x="1327" y="490"/>
                  <a:pt x="1327" y="490"/>
                  <a:pt x="1327" y="490"/>
                </a:cubicBezTo>
                <a:cubicBezTo>
                  <a:pt x="1328" y="490"/>
                  <a:pt x="1328" y="490"/>
                  <a:pt x="1328" y="490"/>
                </a:cubicBezTo>
                <a:cubicBezTo>
                  <a:pt x="1329" y="490"/>
                  <a:pt x="1329" y="490"/>
                  <a:pt x="1329" y="490"/>
                </a:cubicBezTo>
                <a:cubicBezTo>
                  <a:pt x="1330" y="490"/>
                  <a:pt x="1330" y="490"/>
                  <a:pt x="1330" y="490"/>
                </a:cubicBezTo>
                <a:cubicBezTo>
                  <a:pt x="1331" y="490"/>
                  <a:pt x="1331" y="490"/>
                  <a:pt x="1331" y="490"/>
                </a:cubicBezTo>
                <a:cubicBezTo>
                  <a:pt x="1333" y="492"/>
                  <a:pt x="1333" y="492"/>
                  <a:pt x="1333" y="492"/>
                </a:cubicBezTo>
                <a:cubicBezTo>
                  <a:pt x="1333" y="493"/>
                  <a:pt x="1333" y="493"/>
                  <a:pt x="1333" y="493"/>
                </a:cubicBezTo>
                <a:cubicBezTo>
                  <a:pt x="1332" y="495"/>
                  <a:pt x="1332" y="495"/>
                  <a:pt x="1332" y="495"/>
                </a:cubicBezTo>
                <a:cubicBezTo>
                  <a:pt x="1333" y="496"/>
                  <a:pt x="1333" y="496"/>
                  <a:pt x="1333" y="496"/>
                </a:cubicBezTo>
                <a:cubicBezTo>
                  <a:pt x="1335" y="496"/>
                  <a:pt x="1335" y="496"/>
                  <a:pt x="1335" y="496"/>
                </a:cubicBezTo>
                <a:cubicBezTo>
                  <a:pt x="1337" y="495"/>
                  <a:pt x="1337" y="495"/>
                  <a:pt x="1337" y="495"/>
                </a:cubicBezTo>
                <a:cubicBezTo>
                  <a:pt x="1340" y="493"/>
                  <a:pt x="1340" y="493"/>
                  <a:pt x="1340" y="493"/>
                </a:cubicBezTo>
                <a:cubicBezTo>
                  <a:pt x="1342" y="493"/>
                  <a:pt x="1342" y="493"/>
                  <a:pt x="1342" y="493"/>
                </a:cubicBezTo>
                <a:cubicBezTo>
                  <a:pt x="1343" y="492"/>
                  <a:pt x="1343" y="492"/>
                  <a:pt x="1343" y="492"/>
                </a:cubicBezTo>
                <a:cubicBezTo>
                  <a:pt x="1345" y="491"/>
                  <a:pt x="1345" y="491"/>
                  <a:pt x="1345" y="491"/>
                </a:cubicBezTo>
                <a:cubicBezTo>
                  <a:pt x="1347" y="491"/>
                  <a:pt x="1347" y="491"/>
                  <a:pt x="1347" y="491"/>
                </a:cubicBezTo>
                <a:cubicBezTo>
                  <a:pt x="1349" y="491"/>
                  <a:pt x="1349" y="491"/>
                  <a:pt x="1349" y="491"/>
                </a:cubicBezTo>
                <a:cubicBezTo>
                  <a:pt x="1350" y="490"/>
                  <a:pt x="1350" y="490"/>
                  <a:pt x="1350" y="490"/>
                </a:cubicBezTo>
                <a:cubicBezTo>
                  <a:pt x="1350" y="489"/>
                  <a:pt x="1350" y="489"/>
                  <a:pt x="1350" y="489"/>
                </a:cubicBezTo>
                <a:cubicBezTo>
                  <a:pt x="1351" y="488"/>
                  <a:pt x="1351" y="488"/>
                  <a:pt x="1351" y="488"/>
                </a:cubicBezTo>
                <a:cubicBezTo>
                  <a:pt x="1349" y="488"/>
                  <a:pt x="1349" y="488"/>
                  <a:pt x="1349" y="488"/>
                </a:cubicBezTo>
                <a:cubicBezTo>
                  <a:pt x="1347" y="488"/>
                  <a:pt x="1347" y="488"/>
                  <a:pt x="1347" y="488"/>
                </a:cubicBezTo>
                <a:cubicBezTo>
                  <a:pt x="1346" y="489"/>
                  <a:pt x="1346" y="489"/>
                  <a:pt x="1346" y="489"/>
                </a:cubicBezTo>
                <a:cubicBezTo>
                  <a:pt x="1345" y="488"/>
                  <a:pt x="1345" y="488"/>
                  <a:pt x="1345" y="488"/>
                </a:cubicBezTo>
                <a:cubicBezTo>
                  <a:pt x="1344" y="490"/>
                  <a:pt x="1344" y="490"/>
                  <a:pt x="1344" y="490"/>
                </a:cubicBezTo>
                <a:cubicBezTo>
                  <a:pt x="1343" y="489"/>
                  <a:pt x="1343" y="489"/>
                  <a:pt x="1343" y="489"/>
                </a:cubicBezTo>
                <a:cubicBezTo>
                  <a:pt x="1340" y="486"/>
                  <a:pt x="1340" y="486"/>
                  <a:pt x="1340" y="486"/>
                </a:cubicBezTo>
                <a:cubicBezTo>
                  <a:pt x="1339" y="484"/>
                  <a:pt x="1339" y="484"/>
                  <a:pt x="1339" y="484"/>
                </a:cubicBezTo>
                <a:cubicBezTo>
                  <a:pt x="1338" y="483"/>
                  <a:pt x="1338" y="483"/>
                  <a:pt x="1338" y="483"/>
                </a:cubicBezTo>
                <a:cubicBezTo>
                  <a:pt x="1338" y="485"/>
                  <a:pt x="1338" y="485"/>
                  <a:pt x="1338" y="485"/>
                </a:cubicBezTo>
                <a:cubicBezTo>
                  <a:pt x="1340" y="487"/>
                  <a:pt x="1340" y="487"/>
                  <a:pt x="1340" y="487"/>
                </a:cubicBezTo>
                <a:cubicBezTo>
                  <a:pt x="1341" y="488"/>
                  <a:pt x="1341" y="488"/>
                  <a:pt x="1341" y="488"/>
                </a:cubicBezTo>
                <a:cubicBezTo>
                  <a:pt x="1343" y="490"/>
                  <a:pt x="1343" y="490"/>
                  <a:pt x="1343" y="490"/>
                </a:cubicBezTo>
                <a:cubicBezTo>
                  <a:pt x="1342" y="490"/>
                  <a:pt x="1342" y="490"/>
                  <a:pt x="1342" y="490"/>
                </a:cubicBezTo>
                <a:cubicBezTo>
                  <a:pt x="1341" y="489"/>
                  <a:pt x="1341" y="489"/>
                  <a:pt x="1341" y="489"/>
                </a:cubicBezTo>
                <a:cubicBezTo>
                  <a:pt x="1340" y="489"/>
                  <a:pt x="1340" y="489"/>
                  <a:pt x="1340" y="489"/>
                </a:cubicBezTo>
                <a:cubicBezTo>
                  <a:pt x="1340" y="487"/>
                  <a:pt x="1340" y="487"/>
                  <a:pt x="1340" y="487"/>
                </a:cubicBezTo>
                <a:cubicBezTo>
                  <a:pt x="1339" y="487"/>
                  <a:pt x="1339" y="487"/>
                  <a:pt x="1339" y="487"/>
                </a:cubicBezTo>
                <a:cubicBezTo>
                  <a:pt x="1338" y="488"/>
                  <a:pt x="1338" y="488"/>
                  <a:pt x="1338" y="488"/>
                </a:cubicBezTo>
                <a:cubicBezTo>
                  <a:pt x="1338" y="487"/>
                  <a:pt x="1338" y="487"/>
                  <a:pt x="1338" y="487"/>
                </a:cubicBezTo>
                <a:cubicBezTo>
                  <a:pt x="1337" y="487"/>
                  <a:pt x="1337" y="487"/>
                  <a:pt x="1337" y="487"/>
                </a:cubicBezTo>
                <a:cubicBezTo>
                  <a:pt x="1337" y="486"/>
                  <a:pt x="1337" y="486"/>
                  <a:pt x="1337" y="486"/>
                </a:cubicBezTo>
                <a:cubicBezTo>
                  <a:pt x="1338" y="486"/>
                  <a:pt x="1338" y="486"/>
                  <a:pt x="1338" y="486"/>
                </a:cubicBezTo>
                <a:cubicBezTo>
                  <a:pt x="1337" y="485"/>
                  <a:pt x="1337" y="485"/>
                  <a:pt x="1337" y="485"/>
                </a:cubicBezTo>
                <a:cubicBezTo>
                  <a:pt x="1336" y="485"/>
                  <a:pt x="1336" y="485"/>
                  <a:pt x="1336" y="485"/>
                </a:cubicBezTo>
                <a:cubicBezTo>
                  <a:pt x="1335" y="484"/>
                  <a:pt x="1335" y="484"/>
                  <a:pt x="1335" y="484"/>
                </a:cubicBezTo>
                <a:cubicBezTo>
                  <a:pt x="1333" y="484"/>
                  <a:pt x="1333" y="484"/>
                  <a:pt x="1333" y="484"/>
                </a:cubicBezTo>
                <a:cubicBezTo>
                  <a:pt x="1332" y="483"/>
                  <a:pt x="1332" y="483"/>
                  <a:pt x="1332" y="483"/>
                </a:cubicBezTo>
                <a:cubicBezTo>
                  <a:pt x="1332" y="485"/>
                  <a:pt x="1332" y="485"/>
                  <a:pt x="1332" y="485"/>
                </a:cubicBezTo>
                <a:cubicBezTo>
                  <a:pt x="1333" y="486"/>
                  <a:pt x="1333" y="486"/>
                  <a:pt x="1333" y="486"/>
                </a:cubicBezTo>
                <a:close/>
                <a:moveTo>
                  <a:pt x="1223" y="497"/>
                </a:moveTo>
                <a:cubicBezTo>
                  <a:pt x="1223" y="497"/>
                  <a:pt x="1223" y="497"/>
                  <a:pt x="1223" y="498"/>
                </a:cubicBezTo>
                <a:cubicBezTo>
                  <a:pt x="1223" y="498"/>
                  <a:pt x="1223" y="498"/>
                  <a:pt x="1224" y="498"/>
                </a:cubicBezTo>
                <a:cubicBezTo>
                  <a:pt x="1224" y="498"/>
                  <a:pt x="1224" y="498"/>
                  <a:pt x="1223" y="497"/>
                </a:cubicBezTo>
                <a:close/>
                <a:moveTo>
                  <a:pt x="1223" y="499"/>
                </a:moveTo>
                <a:cubicBezTo>
                  <a:pt x="1223" y="499"/>
                  <a:pt x="1223" y="499"/>
                  <a:pt x="1222" y="499"/>
                </a:cubicBezTo>
                <a:cubicBezTo>
                  <a:pt x="1222" y="499"/>
                  <a:pt x="1222" y="499"/>
                  <a:pt x="1223" y="500"/>
                </a:cubicBezTo>
                <a:cubicBezTo>
                  <a:pt x="1223" y="500"/>
                  <a:pt x="1223" y="500"/>
                  <a:pt x="1223" y="499"/>
                </a:cubicBezTo>
                <a:close/>
                <a:moveTo>
                  <a:pt x="1225" y="502"/>
                </a:moveTo>
                <a:cubicBezTo>
                  <a:pt x="1225" y="502"/>
                  <a:pt x="1225" y="502"/>
                  <a:pt x="1223" y="501"/>
                </a:cubicBezTo>
                <a:cubicBezTo>
                  <a:pt x="1223" y="501"/>
                  <a:pt x="1223" y="501"/>
                  <a:pt x="1225" y="503"/>
                </a:cubicBezTo>
                <a:cubicBezTo>
                  <a:pt x="1225" y="503"/>
                  <a:pt x="1225" y="503"/>
                  <a:pt x="1225" y="502"/>
                </a:cubicBezTo>
                <a:close/>
                <a:moveTo>
                  <a:pt x="1224" y="499"/>
                </a:moveTo>
                <a:cubicBezTo>
                  <a:pt x="1224" y="499"/>
                  <a:pt x="1224" y="499"/>
                  <a:pt x="1225" y="500"/>
                </a:cubicBezTo>
                <a:cubicBezTo>
                  <a:pt x="1225" y="500"/>
                  <a:pt x="1225" y="500"/>
                  <a:pt x="1226" y="500"/>
                </a:cubicBezTo>
                <a:cubicBezTo>
                  <a:pt x="1226" y="500"/>
                  <a:pt x="1226" y="500"/>
                  <a:pt x="1225" y="499"/>
                </a:cubicBezTo>
                <a:cubicBezTo>
                  <a:pt x="1225" y="499"/>
                  <a:pt x="1225" y="499"/>
                  <a:pt x="1224" y="499"/>
                </a:cubicBezTo>
                <a:close/>
                <a:moveTo>
                  <a:pt x="1221" y="493"/>
                </a:moveTo>
                <a:cubicBezTo>
                  <a:pt x="1220" y="493"/>
                  <a:pt x="1220" y="493"/>
                  <a:pt x="1220" y="493"/>
                </a:cubicBezTo>
                <a:cubicBezTo>
                  <a:pt x="1220" y="493"/>
                  <a:pt x="1220" y="493"/>
                  <a:pt x="1220" y="495"/>
                </a:cubicBezTo>
                <a:cubicBezTo>
                  <a:pt x="1220" y="495"/>
                  <a:pt x="1220" y="495"/>
                  <a:pt x="1221" y="495"/>
                </a:cubicBezTo>
                <a:cubicBezTo>
                  <a:pt x="1221" y="495"/>
                  <a:pt x="1221" y="495"/>
                  <a:pt x="1221" y="496"/>
                </a:cubicBezTo>
                <a:cubicBezTo>
                  <a:pt x="1221" y="496"/>
                  <a:pt x="1221" y="496"/>
                  <a:pt x="1222" y="495"/>
                </a:cubicBezTo>
                <a:cubicBezTo>
                  <a:pt x="1222" y="495"/>
                  <a:pt x="1222" y="495"/>
                  <a:pt x="1221" y="493"/>
                </a:cubicBezTo>
                <a:close/>
                <a:moveTo>
                  <a:pt x="1220" y="497"/>
                </a:moveTo>
                <a:cubicBezTo>
                  <a:pt x="1220" y="497"/>
                  <a:pt x="1220" y="497"/>
                  <a:pt x="1221" y="498"/>
                </a:cubicBezTo>
                <a:cubicBezTo>
                  <a:pt x="1221" y="498"/>
                  <a:pt x="1221" y="498"/>
                  <a:pt x="1222" y="498"/>
                </a:cubicBezTo>
                <a:cubicBezTo>
                  <a:pt x="1222" y="498"/>
                  <a:pt x="1222" y="498"/>
                  <a:pt x="1221" y="496"/>
                </a:cubicBezTo>
                <a:cubicBezTo>
                  <a:pt x="1221" y="496"/>
                  <a:pt x="1221" y="496"/>
                  <a:pt x="1220" y="495"/>
                </a:cubicBezTo>
                <a:cubicBezTo>
                  <a:pt x="1220" y="495"/>
                  <a:pt x="1220" y="495"/>
                  <a:pt x="1220" y="497"/>
                </a:cubicBezTo>
                <a:close/>
                <a:moveTo>
                  <a:pt x="1239" y="510"/>
                </a:moveTo>
                <a:cubicBezTo>
                  <a:pt x="1237" y="509"/>
                  <a:pt x="1237" y="509"/>
                  <a:pt x="1237" y="509"/>
                </a:cubicBezTo>
                <a:cubicBezTo>
                  <a:pt x="1238" y="510"/>
                  <a:pt x="1238" y="510"/>
                  <a:pt x="1238" y="510"/>
                </a:cubicBezTo>
                <a:cubicBezTo>
                  <a:pt x="1239" y="510"/>
                  <a:pt x="1239" y="510"/>
                  <a:pt x="1239" y="510"/>
                </a:cubicBezTo>
                <a:close/>
                <a:moveTo>
                  <a:pt x="1235" y="510"/>
                </a:moveTo>
                <a:cubicBezTo>
                  <a:pt x="1235" y="510"/>
                  <a:pt x="1235" y="510"/>
                  <a:pt x="1237" y="510"/>
                </a:cubicBezTo>
                <a:cubicBezTo>
                  <a:pt x="1237" y="510"/>
                  <a:pt x="1237" y="510"/>
                  <a:pt x="1237" y="509"/>
                </a:cubicBezTo>
                <a:cubicBezTo>
                  <a:pt x="1235" y="509"/>
                  <a:pt x="1235" y="509"/>
                  <a:pt x="1235" y="509"/>
                </a:cubicBezTo>
                <a:cubicBezTo>
                  <a:pt x="1234" y="509"/>
                  <a:pt x="1234" y="509"/>
                  <a:pt x="1234" y="509"/>
                </a:cubicBezTo>
                <a:cubicBezTo>
                  <a:pt x="1234" y="509"/>
                  <a:pt x="1234" y="509"/>
                  <a:pt x="1235" y="510"/>
                </a:cubicBezTo>
                <a:close/>
                <a:moveTo>
                  <a:pt x="1235" y="507"/>
                </a:moveTo>
                <a:cubicBezTo>
                  <a:pt x="1235" y="507"/>
                  <a:pt x="1235" y="507"/>
                  <a:pt x="1234" y="507"/>
                </a:cubicBezTo>
                <a:cubicBezTo>
                  <a:pt x="1234" y="507"/>
                  <a:pt x="1234" y="507"/>
                  <a:pt x="1235" y="508"/>
                </a:cubicBezTo>
                <a:cubicBezTo>
                  <a:pt x="1235" y="508"/>
                  <a:pt x="1235" y="508"/>
                  <a:pt x="1236" y="507"/>
                </a:cubicBezTo>
                <a:cubicBezTo>
                  <a:pt x="1236" y="507"/>
                  <a:pt x="1236" y="507"/>
                  <a:pt x="1235" y="507"/>
                </a:cubicBezTo>
                <a:close/>
                <a:moveTo>
                  <a:pt x="1235" y="508"/>
                </a:moveTo>
                <a:cubicBezTo>
                  <a:pt x="1235" y="508"/>
                  <a:pt x="1234" y="508"/>
                  <a:pt x="1233" y="508"/>
                </a:cubicBezTo>
                <a:cubicBezTo>
                  <a:pt x="1233" y="508"/>
                  <a:pt x="1233" y="508"/>
                  <a:pt x="1235" y="509"/>
                </a:cubicBezTo>
                <a:cubicBezTo>
                  <a:pt x="1235" y="509"/>
                  <a:pt x="1235" y="509"/>
                  <a:pt x="1236" y="508"/>
                </a:cubicBezTo>
                <a:cubicBezTo>
                  <a:pt x="1236" y="508"/>
                  <a:pt x="1236" y="508"/>
                  <a:pt x="1235" y="508"/>
                </a:cubicBezTo>
                <a:close/>
                <a:moveTo>
                  <a:pt x="1245" y="414"/>
                </a:moveTo>
                <a:cubicBezTo>
                  <a:pt x="1244" y="416"/>
                  <a:pt x="1244" y="416"/>
                  <a:pt x="1244" y="416"/>
                </a:cubicBezTo>
                <a:cubicBezTo>
                  <a:pt x="1246" y="414"/>
                  <a:pt x="1246" y="414"/>
                  <a:pt x="1246" y="414"/>
                </a:cubicBezTo>
                <a:cubicBezTo>
                  <a:pt x="1245" y="414"/>
                  <a:pt x="1245" y="414"/>
                  <a:pt x="1245" y="414"/>
                </a:cubicBezTo>
                <a:close/>
                <a:moveTo>
                  <a:pt x="1241" y="414"/>
                </a:moveTo>
                <a:cubicBezTo>
                  <a:pt x="1239" y="413"/>
                  <a:pt x="1239" y="413"/>
                  <a:pt x="1239" y="413"/>
                </a:cubicBezTo>
                <a:cubicBezTo>
                  <a:pt x="1240" y="414"/>
                  <a:pt x="1240" y="414"/>
                  <a:pt x="1240" y="414"/>
                </a:cubicBezTo>
                <a:cubicBezTo>
                  <a:pt x="1241" y="414"/>
                  <a:pt x="1241" y="414"/>
                  <a:pt x="1241" y="414"/>
                </a:cubicBezTo>
                <a:close/>
                <a:moveTo>
                  <a:pt x="1182" y="424"/>
                </a:moveTo>
                <a:cubicBezTo>
                  <a:pt x="1181" y="424"/>
                  <a:pt x="1181" y="424"/>
                  <a:pt x="1181" y="424"/>
                </a:cubicBezTo>
                <a:cubicBezTo>
                  <a:pt x="1181" y="425"/>
                  <a:pt x="1181" y="425"/>
                  <a:pt x="1181" y="425"/>
                </a:cubicBezTo>
                <a:cubicBezTo>
                  <a:pt x="1182" y="426"/>
                  <a:pt x="1182" y="426"/>
                  <a:pt x="1182" y="426"/>
                </a:cubicBezTo>
                <a:cubicBezTo>
                  <a:pt x="1182" y="425"/>
                  <a:pt x="1182" y="425"/>
                  <a:pt x="1182" y="425"/>
                </a:cubicBezTo>
                <a:cubicBezTo>
                  <a:pt x="1182" y="424"/>
                  <a:pt x="1182" y="424"/>
                  <a:pt x="1182" y="424"/>
                </a:cubicBezTo>
                <a:close/>
                <a:moveTo>
                  <a:pt x="1205" y="417"/>
                </a:moveTo>
                <a:cubicBezTo>
                  <a:pt x="1204" y="417"/>
                  <a:pt x="1204" y="417"/>
                  <a:pt x="1204" y="417"/>
                </a:cubicBezTo>
                <a:cubicBezTo>
                  <a:pt x="1204" y="418"/>
                  <a:pt x="1204" y="418"/>
                  <a:pt x="1204" y="418"/>
                </a:cubicBezTo>
                <a:cubicBezTo>
                  <a:pt x="1205" y="418"/>
                  <a:pt x="1205" y="418"/>
                  <a:pt x="1205" y="418"/>
                </a:cubicBezTo>
                <a:cubicBezTo>
                  <a:pt x="1205" y="417"/>
                  <a:pt x="1205" y="417"/>
                  <a:pt x="1205" y="417"/>
                </a:cubicBezTo>
                <a:close/>
                <a:moveTo>
                  <a:pt x="1158" y="444"/>
                </a:moveTo>
                <a:cubicBezTo>
                  <a:pt x="1158" y="443"/>
                  <a:pt x="1158" y="443"/>
                  <a:pt x="1158" y="443"/>
                </a:cubicBezTo>
                <a:cubicBezTo>
                  <a:pt x="1157" y="442"/>
                  <a:pt x="1157" y="442"/>
                  <a:pt x="1157" y="442"/>
                </a:cubicBezTo>
                <a:cubicBezTo>
                  <a:pt x="1156" y="442"/>
                  <a:pt x="1156" y="442"/>
                  <a:pt x="1156" y="442"/>
                </a:cubicBezTo>
                <a:cubicBezTo>
                  <a:pt x="1155" y="442"/>
                  <a:pt x="1155" y="442"/>
                  <a:pt x="1155" y="442"/>
                </a:cubicBezTo>
                <a:cubicBezTo>
                  <a:pt x="1156" y="443"/>
                  <a:pt x="1156" y="443"/>
                  <a:pt x="1156" y="443"/>
                </a:cubicBezTo>
                <a:cubicBezTo>
                  <a:pt x="1157" y="443"/>
                  <a:pt x="1157" y="443"/>
                  <a:pt x="1157" y="443"/>
                </a:cubicBezTo>
                <a:cubicBezTo>
                  <a:pt x="1158" y="444"/>
                  <a:pt x="1158" y="444"/>
                  <a:pt x="1158" y="444"/>
                </a:cubicBezTo>
                <a:close/>
                <a:moveTo>
                  <a:pt x="1159" y="440"/>
                </a:moveTo>
                <a:cubicBezTo>
                  <a:pt x="1158" y="440"/>
                  <a:pt x="1158" y="440"/>
                  <a:pt x="1158" y="440"/>
                </a:cubicBezTo>
                <a:cubicBezTo>
                  <a:pt x="1158" y="441"/>
                  <a:pt x="1158" y="441"/>
                  <a:pt x="1158" y="441"/>
                </a:cubicBezTo>
                <a:cubicBezTo>
                  <a:pt x="1159" y="441"/>
                  <a:pt x="1159" y="441"/>
                  <a:pt x="1159" y="441"/>
                </a:cubicBezTo>
                <a:cubicBezTo>
                  <a:pt x="1159" y="440"/>
                  <a:pt x="1159" y="440"/>
                  <a:pt x="1159" y="440"/>
                </a:cubicBezTo>
                <a:close/>
                <a:moveTo>
                  <a:pt x="1157" y="441"/>
                </a:moveTo>
                <a:cubicBezTo>
                  <a:pt x="1157" y="442"/>
                  <a:pt x="1157" y="442"/>
                  <a:pt x="1157" y="442"/>
                </a:cubicBezTo>
                <a:cubicBezTo>
                  <a:pt x="1158" y="441"/>
                  <a:pt x="1158" y="441"/>
                  <a:pt x="1158" y="441"/>
                </a:cubicBezTo>
                <a:cubicBezTo>
                  <a:pt x="1157" y="441"/>
                  <a:pt x="1157" y="441"/>
                  <a:pt x="1157" y="441"/>
                </a:cubicBezTo>
                <a:close/>
                <a:moveTo>
                  <a:pt x="1101" y="347"/>
                </a:moveTo>
                <a:cubicBezTo>
                  <a:pt x="1100" y="347"/>
                  <a:pt x="1100" y="347"/>
                  <a:pt x="1100" y="347"/>
                </a:cubicBezTo>
                <a:cubicBezTo>
                  <a:pt x="1101" y="348"/>
                  <a:pt x="1101" y="348"/>
                  <a:pt x="1101" y="348"/>
                </a:cubicBezTo>
                <a:cubicBezTo>
                  <a:pt x="1101" y="347"/>
                  <a:pt x="1101" y="347"/>
                  <a:pt x="1101" y="347"/>
                </a:cubicBezTo>
                <a:close/>
                <a:moveTo>
                  <a:pt x="1101" y="352"/>
                </a:moveTo>
                <a:cubicBezTo>
                  <a:pt x="1101" y="351"/>
                  <a:pt x="1101" y="351"/>
                  <a:pt x="1101" y="351"/>
                </a:cubicBezTo>
                <a:cubicBezTo>
                  <a:pt x="1101" y="350"/>
                  <a:pt x="1101" y="350"/>
                  <a:pt x="1101" y="350"/>
                </a:cubicBezTo>
                <a:cubicBezTo>
                  <a:pt x="1100" y="350"/>
                  <a:pt x="1100" y="350"/>
                  <a:pt x="1100" y="350"/>
                </a:cubicBezTo>
                <a:cubicBezTo>
                  <a:pt x="1101" y="352"/>
                  <a:pt x="1101" y="352"/>
                  <a:pt x="1101" y="352"/>
                </a:cubicBezTo>
                <a:close/>
                <a:moveTo>
                  <a:pt x="1098" y="343"/>
                </a:moveTo>
                <a:cubicBezTo>
                  <a:pt x="1098" y="344"/>
                  <a:pt x="1098" y="344"/>
                  <a:pt x="1098" y="344"/>
                </a:cubicBezTo>
                <a:cubicBezTo>
                  <a:pt x="1099" y="345"/>
                  <a:pt x="1099" y="345"/>
                  <a:pt x="1099" y="345"/>
                </a:cubicBezTo>
                <a:cubicBezTo>
                  <a:pt x="1098" y="343"/>
                  <a:pt x="1098" y="343"/>
                  <a:pt x="1098" y="343"/>
                </a:cubicBezTo>
                <a:close/>
                <a:moveTo>
                  <a:pt x="1102" y="342"/>
                </a:moveTo>
                <a:cubicBezTo>
                  <a:pt x="1101" y="342"/>
                  <a:pt x="1101" y="342"/>
                  <a:pt x="1101" y="342"/>
                </a:cubicBezTo>
                <a:cubicBezTo>
                  <a:pt x="1102" y="343"/>
                  <a:pt x="1102" y="343"/>
                  <a:pt x="1102" y="343"/>
                </a:cubicBezTo>
                <a:cubicBezTo>
                  <a:pt x="1102" y="342"/>
                  <a:pt x="1102" y="342"/>
                  <a:pt x="1102" y="342"/>
                </a:cubicBezTo>
                <a:close/>
                <a:moveTo>
                  <a:pt x="1102" y="346"/>
                </a:moveTo>
                <a:cubicBezTo>
                  <a:pt x="1102" y="346"/>
                  <a:pt x="1102" y="346"/>
                  <a:pt x="1101" y="345"/>
                </a:cubicBezTo>
                <a:cubicBezTo>
                  <a:pt x="1101" y="345"/>
                  <a:pt x="1101" y="345"/>
                  <a:pt x="1099" y="342"/>
                </a:cubicBezTo>
                <a:cubicBezTo>
                  <a:pt x="1099" y="343"/>
                  <a:pt x="1099" y="343"/>
                  <a:pt x="1099" y="343"/>
                </a:cubicBezTo>
                <a:cubicBezTo>
                  <a:pt x="1099" y="343"/>
                  <a:pt x="1099" y="343"/>
                  <a:pt x="1099" y="344"/>
                </a:cubicBezTo>
                <a:cubicBezTo>
                  <a:pt x="1099" y="344"/>
                  <a:pt x="1099" y="344"/>
                  <a:pt x="1101" y="346"/>
                </a:cubicBezTo>
                <a:cubicBezTo>
                  <a:pt x="1101" y="346"/>
                  <a:pt x="1101" y="346"/>
                  <a:pt x="1102" y="346"/>
                </a:cubicBezTo>
                <a:close/>
                <a:moveTo>
                  <a:pt x="1101" y="344"/>
                </a:moveTo>
                <a:cubicBezTo>
                  <a:pt x="1101" y="344"/>
                  <a:pt x="1101" y="344"/>
                  <a:pt x="1101" y="343"/>
                </a:cubicBezTo>
                <a:cubicBezTo>
                  <a:pt x="1101" y="343"/>
                  <a:pt x="1101" y="343"/>
                  <a:pt x="1100" y="342"/>
                </a:cubicBezTo>
                <a:cubicBezTo>
                  <a:pt x="1099" y="342"/>
                  <a:pt x="1099" y="342"/>
                  <a:pt x="1099" y="342"/>
                </a:cubicBezTo>
                <a:cubicBezTo>
                  <a:pt x="1099" y="342"/>
                  <a:pt x="1099" y="342"/>
                  <a:pt x="1100" y="343"/>
                </a:cubicBezTo>
                <a:cubicBezTo>
                  <a:pt x="1100" y="343"/>
                  <a:pt x="1100" y="343"/>
                  <a:pt x="1101" y="344"/>
                </a:cubicBezTo>
                <a:close/>
                <a:moveTo>
                  <a:pt x="1091" y="411"/>
                </a:moveTo>
                <a:cubicBezTo>
                  <a:pt x="1091" y="411"/>
                  <a:pt x="1091" y="411"/>
                  <a:pt x="1092" y="411"/>
                </a:cubicBezTo>
                <a:cubicBezTo>
                  <a:pt x="1092" y="411"/>
                  <a:pt x="1092" y="411"/>
                  <a:pt x="1092" y="410"/>
                </a:cubicBezTo>
                <a:cubicBezTo>
                  <a:pt x="1092" y="410"/>
                  <a:pt x="1092" y="410"/>
                  <a:pt x="1093" y="410"/>
                </a:cubicBezTo>
                <a:cubicBezTo>
                  <a:pt x="1093" y="410"/>
                  <a:pt x="1093" y="410"/>
                  <a:pt x="1094" y="410"/>
                </a:cubicBezTo>
                <a:cubicBezTo>
                  <a:pt x="1094" y="410"/>
                  <a:pt x="1094" y="410"/>
                  <a:pt x="1095" y="410"/>
                </a:cubicBezTo>
                <a:cubicBezTo>
                  <a:pt x="1095" y="410"/>
                  <a:pt x="1095" y="410"/>
                  <a:pt x="1094" y="409"/>
                </a:cubicBezTo>
                <a:cubicBezTo>
                  <a:pt x="1094" y="409"/>
                  <a:pt x="1094" y="409"/>
                  <a:pt x="1095" y="409"/>
                </a:cubicBezTo>
                <a:cubicBezTo>
                  <a:pt x="1095" y="409"/>
                  <a:pt x="1095" y="409"/>
                  <a:pt x="1096" y="410"/>
                </a:cubicBezTo>
                <a:cubicBezTo>
                  <a:pt x="1096" y="410"/>
                  <a:pt x="1096" y="410"/>
                  <a:pt x="1095" y="411"/>
                </a:cubicBezTo>
                <a:cubicBezTo>
                  <a:pt x="1095" y="411"/>
                  <a:pt x="1095" y="411"/>
                  <a:pt x="1095" y="412"/>
                </a:cubicBezTo>
                <a:cubicBezTo>
                  <a:pt x="1095" y="412"/>
                  <a:pt x="1095" y="412"/>
                  <a:pt x="1096" y="410"/>
                </a:cubicBezTo>
                <a:cubicBezTo>
                  <a:pt x="1096" y="410"/>
                  <a:pt x="1096" y="410"/>
                  <a:pt x="1096" y="409"/>
                </a:cubicBezTo>
                <a:cubicBezTo>
                  <a:pt x="1096" y="409"/>
                  <a:pt x="1096" y="409"/>
                  <a:pt x="1097" y="409"/>
                </a:cubicBezTo>
                <a:cubicBezTo>
                  <a:pt x="1097" y="409"/>
                  <a:pt x="1097" y="409"/>
                  <a:pt x="1097" y="408"/>
                </a:cubicBezTo>
                <a:cubicBezTo>
                  <a:pt x="1097" y="408"/>
                  <a:pt x="1097" y="408"/>
                  <a:pt x="1098" y="409"/>
                </a:cubicBezTo>
                <a:cubicBezTo>
                  <a:pt x="1098" y="409"/>
                  <a:pt x="1098" y="409"/>
                  <a:pt x="1099" y="410"/>
                </a:cubicBezTo>
                <a:cubicBezTo>
                  <a:pt x="1099" y="410"/>
                  <a:pt x="1099" y="410"/>
                  <a:pt x="1098" y="410"/>
                </a:cubicBezTo>
                <a:cubicBezTo>
                  <a:pt x="1098" y="410"/>
                  <a:pt x="1098" y="410"/>
                  <a:pt x="1097" y="411"/>
                </a:cubicBezTo>
                <a:cubicBezTo>
                  <a:pt x="1098" y="411"/>
                  <a:pt x="1098" y="411"/>
                  <a:pt x="1098" y="411"/>
                </a:cubicBezTo>
                <a:cubicBezTo>
                  <a:pt x="1099" y="411"/>
                  <a:pt x="1099" y="411"/>
                  <a:pt x="1099" y="411"/>
                </a:cubicBezTo>
                <a:cubicBezTo>
                  <a:pt x="1100" y="411"/>
                  <a:pt x="1100" y="411"/>
                  <a:pt x="1100" y="411"/>
                </a:cubicBezTo>
                <a:cubicBezTo>
                  <a:pt x="1101" y="410"/>
                  <a:pt x="1101" y="410"/>
                  <a:pt x="1101" y="410"/>
                </a:cubicBezTo>
                <a:cubicBezTo>
                  <a:pt x="1103" y="410"/>
                  <a:pt x="1103" y="410"/>
                  <a:pt x="1103" y="410"/>
                </a:cubicBezTo>
                <a:cubicBezTo>
                  <a:pt x="1104" y="410"/>
                  <a:pt x="1104" y="410"/>
                  <a:pt x="1104" y="410"/>
                </a:cubicBezTo>
                <a:cubicBezTo>
                  <a:pt x="1104" y="412"/>
                  <a:pt x="1104" y="412"/>
                  <a:pt x="1104" y="412"/>
                </a:cubicBezTo>
                <a:cubicBezTo>
                  <a:pt x="1105" y="414"/>
                  <a:pt x="1105" y="414"/>
                  <a:pt x="1105" y="414"/>
                </a:cubicBezTo>
                <a:cubicBezTo>
                  <a:pt x="1105" y="415"/>
                  <a:pt x="1105" y="415"/>
                  <a:pt x="1105" y="415"/>
                </a:cubicBezTo>
                <a:cubicBezTo>
                  <a:pt x="1106" y="415"/>
                  <a:pt x="1106" y="415"/>
                  <a:pt x="1106" y="415"/>
                </a:cubicBezTo>
                <a:cubicBezTo>
                  <a:pt x="1107" y="418"/>
                  <a:pt x="1107" y="418"/>
                  <a:pt x="1107" y="418"/>
                </a:cubicBezTo>
                <a:cubicBezTo>
                  <a:pt x="1106" y="416"/>
                  <a:pt x="1106" y="416"/>
                  <a:pt x="1106" y="416"/>
                </a:cubicBezTo>
                <a:cubicBezTo>
                  <a:pt x="1105" y="417"/>
                  <a:pt x="1105" y="417"/>
                  <a:pt x="1105" y="417"/>
                </a:cubicBezTo>
                <a:cubicBezTo>
                  <a:pt x="1106" y="418"/>
                  <a:pt x="1106" y="418"/>
                  <a:pt x="1106" y="418"/>
                </a:cubicBezTo>
                <a:cubicBezTo>
                  <a:pt x="1106" y="419"/>
                  <a:pt x="1106" y="419"/>
                  <a:pt x="1106" y="419"/>
                </a:cubicBezTo>
                <a:cubicBezTo>
                  <a:pt x="1104" y="418"/>
                  <a:pt x="1104" y="418"/>
                  <a:pt x="1104" y="418"/>
                </a:cubicBezTo>
                <a:cubicBezTo>
                  <a:pt x="1104" y="419"/>
                  <a:pt x="1104" y="419"/>
                  <a:pt x="1104" y="419"/>
                </a:cubicBezTo>
                <a:cubicBezTo>
                  <a:pt x="1103" y="420"/>
                  <a:pt x="1103" y="420"/>
                  <a:pt x="1103" y="420"/>
                </a:cubicBezTo>
                <a:cubicBezTo>
                  <a:pt x="1103" y="421"/>
                  <a:pt x="1103" y="421"/>
                  <a:pt x="1103" y="421"/>
                </a:cubicBezTo>
                <a:cubicBezTo>
                  <a:pt x="1103" y="421"/>
                  <a:pt x="1103" y="421"/>
                  <a:pt x="1102" y="421"/>
                </a:cubicBezTo>
                <a:cubicBezTo>
                  <a:pt x="1102" y="421"/>
                  <a:pt x="1102" y="421"/>
                  <a:pt x="1101" y="421"/>
                </a:cubicBezTo>
                <a:cubicBezTo>
                  <a:pt x="1101" y="421"/>
                  <a:pt x="1101" y="421"/>
                  <a:pt x="1102" y="422"/>
                </a:cubicBezTo>
                <a:cubicBezTo>
                  <a:pt x="1102" y="422"/>
                  <a:pt x="1102" y="422"/>
                  <a:pt x="1102" y="423"/>
                </a:cubicBezTo>
                <a:cubicBezTo>
                  <a:pt x="1102" y="423"/>
                  <a:pt x="1102" y="423"/>
                  <a:pt x="1103" y="425"/>
                </a:cubicBezTo>
                <a:cubicBezTo>
                  <a:pt x="1103" y="425"/>
                  <a:pt x="1103" y="425"/>
                  <a:pt x="1103" y="426"/>
                </a:cubicBezTo>
                <a:cubicBezTo>
                  <a:pt x="1103" y="426"/>
                  <a:pt x="1103" y="426"/>
                  <a:pt x="1102" y="426"/>
                </a:cubicBezTo>
                <a:cubicBezTo>
                  <a:pt x="1102" y="426"/>
                  <a:pt x="1102" y="426"/>
                  <a:pt x="1103" y="427"/>
                </a:cubicBezTo>
                <a:cubicBezTo>
                  <a:pt x="1103" y="427"/>
                  <a:pt x="1103" y="427"/>
                  <a:pt x="1103" y="430"/>
                </a:cubicBezTo>
                <a:cubicBezTo>
                  <a:pt x="1103" y="430"/>
                  <a:pt x="1103" y="430"/>
                  <a:pt x="1103" y="431"/>
                </a:cubicBezTo>
                <a:cubicBezTo>
                  <a:pt x="1103" y="431"/>
                  <a:pt x="1103" y="431"/>
                  <a:pt x="1102" y="432"/>
                </a:cubicBezTo>
                <a:cubicBezTo>
                  <a:pt x="1102" y="432"/>
                  <a:pt x="1102" y="432"/>
                  <a:pt x="1102" y="433"/>
                </a:cubicBezTo>
                <a:cubicBezTo>
                  <a:pt x="1102" y="433"/>
                  <a:pt x="1102" y="433"/>
                  <a:pt x="1101" y="434"/>
                </a:cubicBezTo>
                <a:cubicBezTo>
                  <a:pt x="1101" y="434"/>
                  <a:pt x="1101" y="434"/>
                  <a:pt x="1100" y="435"/>
                </a:cubicBezTo>
                <a:cubicBezTo>
                  <a:pt x="1100" y="435"/>
                  <a:pt x="1100" y="435"/>
                  <a:pt x="1102" y="436"/>
                </a:cubicBezTo>
                <a:cubicBezTo>
                  <a:pt x="1102" y="436"/>
                  <a:pt x="1102" y="436"/>
                  <a:pt x="1100" y="436"/>
                </a:cubicBezTo>
                <a:cubicBezTo>
                  <a:pt x="1100" y="436"/>
                  <a:pt x="1100" y="436"/>
                  <a:pt x="1099" y="436"/>
                </a:cubicBezTo>
                <a:cubicBezTo>
                  <a:pt x="1099" y="436"/>
                  <a:pt x="1099" y="436"/>
                  <a:pt x="1098" y="437"/>
                </a:cubicBezTo>
                <a:cubicBezTo>
                  <a:pt x="1098" y="437"/>
                  <a:pt x="1098" y="437"/>
                  <a:pt x="1098" y="436"/>
                </a:cubicBezTo>
                <a:cubicBezTo>
                  <a:pt x="1098" y="436"/>
                  <a:pt x="1098" y="436"/>
                  <a:pt x="1097" y="437"/>
                </a:cubicBezTo>
                <a:cubicBezTo>
                  <a:pt x="1097" y="437"/>
                  <a:pt x="1097" y="437"/>
                  <a:pt x="1094" y="437"/>
                </a:cubicBezTo>
                <a:cubicBezTo>
                  <a:pt x="1094" y="437"/>
                  <a:pt x="1094" y="437"/>
                  <a:pt x="1094" y="438"/>
                </a:cubicBezTo>
                <a:cubicBezTo>
                  <a:pt x="1094" y="438"/>
                  <a:pt x="1094" y="438"/>
                  <a:pt x="1093" y="438"/>
                </a:cubicBezTo>
                <a:cubicBezTo>
                  <a:pt x="1093" y="438"/>
                  <a:pt x="1093" y="438"/>
                  <a:pt x="1092" y="439"/>
                </a:cubicBezTo>
                <a:cubicBezTo>
                  <a:pt x="1092" y="439"/>
                  <a:pt x="1092" y="439"/>
                  <a:pt x="1091" y="439"/>
                </a:cubicBezTo>
                <a:cubicBezTo>
                  <a:pt x="1091" y="439"/>
                  <a:pt x="1091" y="439"/>
                  <a:pt x="1090" y="438"/>
                </a:cubicBezTo>
                <a:cubicBezTo>
                  <a:pt x="1090" y="438"/>
                  <a:pt x="1090" y="438"/>
                  <a:pt x="1090" y="440"/>
                </a:cubicBezTo>
                <a:cubicBezTo>
                  <a:pt x="1090" y="440"/>
                  <a:pt x="1090" y="440"/>
                  <a:pt x="1089" y="441"/>
                </a:cubicBezTo>
                <a:cubicBezTo>
                  <a:pt x="1089" y="441"/>
                  <a:pt x="1089" y="441"/>
                  <a:pt x="1087" y="441"/>
                </a:cubicBezTo>
                <a:cubicBezTo>
                  <a:pt x="1087" y="441"/>
                  <a:pt x="1087" y="441"/>
                  <a:pt x="1084" y="442"/>
                </a:cubicBezTo>
                <a:cubicBezTo>
                  <a:pt x="1084" y="442"/>
                  <a:pt x="1084" y="442"/>
                  <a:pt x="1084" y="441"/>
                </a:cubicBezTo>
                <a:cubicBezTo>
                  <a:pt x="1084" y="441"/>
                  <a:pt x="1084" y="441"/>
                  <a:pt x="1082" y="441"/>
                </a:cubicBezTo>
                <a:cubicBezTo>
                  <a:pt x="1082" y="441"/>
                  <a:pt x="1082" y="441"/>
                  <a:pt x="1081" y="441"/>
                </a:cubicBezTo>
                <a:cubicBezTo>
                  <a:pt x="1081" y="441"/>
                  <a:pt x="1081" y="441"/>
                  <a:pt x="1083" y="440"/>
                </a:cubicBezTo>
                <a:cubicBezTo>
                  <a:pt x="1083" y="440"/>
                  <a:pt x="1083" y="440"/>
                  <a:pt x="1083" y="439"/>
                </a:cubicBezTo>
                <a:cubicBezTo>
                  <a:pt x="1083" y="439"/>
                  <a:pt x="1083" y="439"/>
                  <a:pt x="1081" y="440"/>
                </a:cubicBezTo>
                <a:cubicBezTo>
                  <a:pt x="1081" y="440"/>
                  <a:pt x="1081" y="440"/>
                  <a:pt x="1083" y="438"/>
                </a:cubicBezTo>
                <a:cubicBezTo>
                  <a:pt x="1083" y="438"/>
                  <a:pt x="1083" y="438"/>
                  <a:pt x="1080" y="439"/>
                </a:cubicBezTo>
                <a:cubicBezTo>
                  <a:pt x="1080" y="439"/>
                  <a:pt x="1080" y="439"/>
                  <a:pt x="1080" y="438"/>
                </a:cubicBezTo>
                <a:cubicBezTo>
                  <a:pt x="1080" y="438"/>
                  <a:pt x="1080" y="438"/>
                  <a:pt x="1079" y="438"/>
                </a:cubicBezTo>
                <a:cubicBezTo>
                  <a:pt x="1079" y="438"/>
                  <a:pt x="1079" y="438"/>
                  <a:pt x="1079" y="437"/>
                </a:cubicBezTo>
                <a:cubicBezTo>
                  <a:pt x="1079" y="437"/>
                  <a:pt x="1079" y="437"/>
                  <a:pt x="1081" y="437"/>
                </a:cubicBezTo>
                <a:cubicBezTo>
                  <a:pt x="1081" y="437"/>
                  <a:pt x="1081" y="437"/>
                  <a:pt x="1082" y="436"/>
                </a:cubicBezTo>
                <a:cubicBezTo>
                  <a:pt x="1082" y="436"/>
                  <a:pt x="1082" y="436"/>
                  <a:pt x="1078" y="436"/>
                </a:cubicBezTo>
                <a:cubicBezTo>
                  <a:pt x="1078" y="436"/>
                  <a:pt x="1078" y="436"/>
                  <a:pt x="1078" y="435"/>
                </a:cubicBezTo>
                <a:cubicBezTo>
                  <a:pt x="1078" y="435"/>
                  <a:pt x="1078" y="435"/>
                  <a:pt x="1080" y="434"/>
                </a:cubicBezTo>
                <a:cubicBezTo>
                  <a:pt x="1080" y="434"/>
                  <a:pt x="1080" y="434"/>
                  <a:pt x="1081" y="435"/>
                </a:cubicBezTo>
                <a:cubicBezTo>
                  <a:pt x="1081" y="435"/>
                  <a:pt x="1081" y="435"/>
                  <a:pt x="1082" y="435"/>
                </a:cubicBezTo>
                <a:cubicBezTo>
                  <a:pt x="1082" y="435"/>
                  <a:pt x="1082" y="435"/>
                  <a:pt x="1082" y="434"/>
                </a:cubicBezTo>
                <a:cubicBezTo>
                  <a:pt x="1082" y="434"/>
                  <a:pt x="1082" y="434"/>
                  <a:pt x="1081" y="433"/>
                </a:cubicBezTo>
                <a:cubicBezTo>
                  <a:pt x="1081" y="433"/>
                  <a:pt x="1081" y="433"/>
                  <a:pt x="1083" y="433"/>
                </a:cubicBezTo>
                <a:cubicBezTo>
                  <a:pt x="1083" y="433"/>
                  <a:pt x="1083" y="433"/>
                  <a:pt x="1083" y="432"/>
                </a:cubicBezTo>
                <a:cubicBezTo>
                  <a:pt x="1083" y="432"/>
                  <a:pt x="1083" y="432"/>
                  <a:pt x="1084" y="432"/>
                </a:cubicBezTo>
                <a:cubicBezTo>
                  <a:pt x="1084" y="432"/>
                  <a:pt x="1084" y="432"/>
                  <a:pt x="1084" y="431"/>
                </a:cubicBezTo>
                <a:cubicBezTo>
                  <a:pt x="1084" y="431"/>
                  <a:pt x="1084" y="431"/>
                  <a:pt x="1085" y="429"/>
                </a:cubicBezTo>
                <a:cubicBezTo>
                  <a:pt x="1085" y="429"/>
                  <a:pt x="1085" y="429"/>
                  <a:pt x="1084" y="429"/>
                </a:cubicBezTo>
                <a:cubicBezTo>
                  <a:pt x="1084" y="429"/>
                  <a:pt x="1084" y="429"/>
                  <a:pt x="1085" y="427"/>
                </a:cubicBezTo>
                <a:cubicBezTo>
                  <a:pt x="1085" y="427"/>
                  <a:pt x="1085" y="427"/>
                  <a:pt x="1086" y="428"/>
                </a:cubicBezTo>
                <a:cubicBezTo>
                  <a:pt x="1086" y="428"/>
                  <a:pt x="1086" y="428"/>
                  <a:pt x="1087" y="426"/>
                </a:cubicBezTo>
                <a:cubicBezTo>
                  <a:pt x="1087" y="426"/>
                  <a:pt x="1087" y="426"/>
                  <a:pt x="1084" y="426"/>
                </a:cubicBezTo>
                <a:cubicBezTo>
                  <a:pt x="1084" y="426"/>
                  <a:pt x="1084" y="426"/>
                  <a:pt x="1084" y="425"/>
                </a:cubicBezTo>
                <a:cubicBezTo>
                  <a:pt x="1084" y="425"/>
                  <a:pt x="1084" y="425"/>
                  <a:pt x="1083" y="425"/>
                </a:cubicBezTo>
                <a:cubicBezTo>
                  <a:pt x="1083" y="425"/>
                  <a:pt x="1083" y="425"/>
                  <a:pt x="1082" y="425"/>
                </a:cubicBezTo>
                <a:cubicBezTo>
                  <a:pt x="1082" y="425"/>
                  <a:pt x="1082" y="425"/>
                  <a:pt x="1081" y="424"/>
                </a:cubicBezTo>
                <a:cubicBezTo>
                  <a:pt x="1081" y="424"/>
                  <a:pt x="1081" y="424"/>
                  <a:pt x="1081" y="423"/>
                </a:cubicBezTo>
                <a:cubicBezTo>
                  <a:pt x="1081" y="423"/>
                  <a:pt x="1081" y="423"/>
                  <a:pt x="1083" y="423"/>
                </a:cubicBezTo>
                <a:cubicBezTo>
                  <a:pt x="1083" y="423"/>
                  <a:pt x="1083" y="423"/>
                  <a:pt x="1082" y="422"/>
                </a:cubicBezTo>
                <a:cubicBezTo>
                  <a:pt x="1082" y="422"/>
                  <a:pt x="1082" y="422"/>
                  <a:pt x="1083" y="422"/>
                </a:cubicBezTo>
                <a:cubicBezTo>
                  <a:pt x="1083" y="422"/>
                  <a:pt x="1083" y="422"/>
                  <a:pt x="1084" y="421"/>
                </a:cubicBezTo>
                <a:cubicBezTo>
                  <a:pt x="1084" y="421"/>
                  <a:pt x="1084" y="421"/>
                  <a:pt x="1084" y="420"/>
                </a:cubicBezTo>
                <a:cubicBezTo>
                  <a:pt x="1084" y="420"/>
                  <a:pt x="1084" y="420"/>
                  <a:pt x="1083" y="421"/>
                </a:cubicBezTo>
                <a:cubicBezTo>
                  <a:pt x="1083" y="421"/>
                  <a:pt x="1083" y="421"/>
                  <a:pt x="1082" y="420"/>
                </a:cubicBezTo>
                <a:cubicBezTo>
                  <a:pt x="1082" y="420"/>
                  <a:pt x="1082" y="420"/>
                  <a:pt x="1083" y="420"/>
                </a:cubicBezTo>
                <a:cubicBezTo>
                  <a:pt x="1083" y="420"/>
                  <a:pt x="1083" y="420"/>
                  <a:pt x="1083" y="419"/>
                </a:cubicBezTo>
                <a:cubicBezTo>
                  <a:pt x="1083" y="419"/>
                  <a:pt x="1083" y="419"/>
                  <a:pt x="1082" y="419"/>
                </a:cubicBezTo>
                <a:cubicBezTo>
                  <a:pt x="1082" y="419"/>
                  <a:pt x="1082" y="419"/>
                  <a:pt x="1082" y="418"/>
                </a:cubicBezTo>
                <a:cubicBezTo>
                  <a:pt x="1082" y="418"/>
                  <a:pt x="1082" y="418"/>
                  <a:pt x="1081" y="418"/>
                </a:cubicBezTo>
                <a:cubicBezTo>
                  <a:pt x="1081" y="418"/>
                  <a:pt x="1081" y="418"/>
                  <a:pt x="1082" y="417"/>
                </a:cubicBezTo>
                <a:cubicBezTo>
                  <a:pt x="1082" y="417"/>
                  <a:pt x="1082" y="417"/>
                  <a:pt x="1083" y="417"/>
                </a:cubicBezTo>
                <a:cubicBezTo>
                  <a:pt x="1083" y="417"/>
                  <a:pt x="1083" y="417"/>
                  <a:pt x="1086" y="417"/>
                </a:cubicBezTo>
                <a:cubicBezTo>
                  <a:pt x="1086" y="417"/>
                  <a:pt x="1086" y="417"/>
                  <a:pt x="1087" y="418"/>
                </a:cubicBezTo>
                <a:cubicBezTo>
                  <a:pt x="1087" y="418"/>
                  <a:pt x="1087" y="418"/>
                  <a:pt x="1087" y="417"/>
                </a:cubicBezTo>
                <a:cubicBezTo>
                  <a:pt x="1087" y="417"/>
                  <a:pt x="1087" y="417"/>
                  <a:pt x="1088" y="418"/>
                </a:cubicBezTo>
                <a:cubicBezTo>
                  <a:pt x="1088" y="418"/>
                  <a:pt x="1088" y="418"/>
                  <a:pt x="1090" y="417"/>
                </a:cubicBezTo>
                <a:cubicBezTo>
                  <a:pt x="1090" y="417"/>
                  <a:pt x="1090" y="417"/>
                  <a:pt x="1089" y="417"/>
                </a:cubicBezTo>
                <a:cubicBezTo>
                  <a:pt x="1089" y="417"/>
                  <a:pt x="1089" y="417"/>
                  <a:pt x="1091" y="416"/>
                </a:cubicBezTo>
                <a:cubicBezTo>
                  <a:pt x="1091" y="416"/>
                  <a:pt x="1091" y="416"/>
                  <a:pt x="1093" y="415"/>
                </a:cubicBezTo>
                <a:cubicBezTo>
                  <a:pt x="1093" y="415"/>
                  <a:pt x="1093" y="415"/>
                  <a:pt x="1092" y="415"/>
                </a:cubicBezTo>
                <a:cubicBezTo>
                  <a:pt x="1092" y="415"/>
                  <a:pt x="1092" y="415"/>
                  <a:pt x="1091" y="415"/>
                </a:cubicBezTo>
                <a:cubicBezTo>
                  <a:pt x="1091" y="415"/>
                  <a:pt x="1091" y="415"/>
                  <a:pt x="1090" y="415"/>
                </a:cubicBezTo>
                <a:cubicBezTo>
                  <a:pt x="1090" y="415"/>
                  <a:pt x="1090" y="415"/>
                  <a:pt x="1089" y="414"/>
                </a:cubicBezTo>
                <a:cubicBezTo>
                  <a:pt x="1089" y="414"/>
                  <a:pt x="1089" y="414"/>
                  <a:pt x="1091" y="413"/>
                </a:cubicBezTo>
                <a:cubicBezTo>
                  <a:pt x="1091" y="413"/>
                  <a:pt x="1091" y="413"/>
                  <a:pt x="1092" y="412"/>
                </a:cubicBezTo>
                <a:cubicBezTo>
                  <a:pt x="1092" y="412"/>
                  <a:pt x="1092" y="412"/>
                  <a:pt x="1091" y="412"/>
                </a:cubicBezTo>
                <a:lnTo>
                  <a:pt x="1091" y="411"/>
                </a:lnTo>
                <a:close/>
                <a:moveTo>
                  <a:pt x="1088" y="431"/>
                </a:moveTo>
                <a:cubicBezTo>
                  <a:pt x="1088" y="431"/>
                  <a:pt x="1088" y="431"/>
                  <a:pt x="1087" y="431"/>
                </a:cubicBezTo>
                <a:cubicBezTo>
                  <a:pt x="1087" y="431"/>
                  <a:pt x="1087" y="431"/>
                  <a:pt x="1087" y="431"/>
                </a:cubicBezTo>
                <a:cubicBezTo>
                  <a:pt x="1087" y="431"/>
                  <a:pt x="1087" y="431"/>
                  <a:pt x="1085" y="432"/>
                </a:cubicBezTo>
                <a:cubicBezTo>
                  <a:pt x="1085" y="432"/>
                  <a:pt x="1085" y="432"/>
                  <a:pt x="1086" y="432"/>
                </a:cubicBezTo>
                <a:cubicBezTo>
                  <a:pt x="1086" y="432"/>
                  <a:pt x="1086" y="432"/>
                  <a:pt x="1087" y="431"/>
                </a:cubicBezTo>
                <a:lnTo>
                  <a:pt x="1088" y="431"/>
                </a:lnTo>
                <a:close/>
                <a:moveTo>
                  <a:pt x="1081" y="419"/>
                </a:moveTo>
                <a:cubicBezTo>
                  <a:pt x="1082" y="420"/>
                  <a:pt x="1082" y="420"/>
                  <a:pt x="1082" y="420"/>
                </a:cubicBezTo>
                <a:cubicBezTo>
                  <a:pt x="1082" y="419"/>
                  <a:pt x="1082" y="419"/>
                  <a:pt x="1082" y="419"/>
                </a:cubicBezTo>
                <a:cubicBezTo>
                  <a:pt x="1081" y="419"/>
                  <a:pt x="1081" y="419"/>
                  <a:pt x="1081" y="419"/>
                </a:cubicBezTo>
                <a:close/>
                <a:moveTo>
                  <a:pt x="1082" y="432"/>
                </a:moveTo>
                <a:cubicBezTo>
                  <a:pt x="1084" y="431"/>
                  <a:pt x="1084" y="431"/>
                  <a:pt x="1084" y="431"/>
                </a:cubicBezTo>
                <a:cubicBezTo>
                  <a:pt x="1081" y="432"/>
                  <a:pt x="1081" y="432"/>
                  <a:pt x="1081" y="432"/>
                </a:cubicBezTo>
                <a:cubicBezTo>
                  <a:pt x="1082" y="432"/>
                  <a:pt x="1082" y="432"/>
                  <a:pt x="1082" y="432"/>
                </a:cubicBezTo>
                <a:close/>
                <a:moveTo>
                  <a:pt x="1096" y="394"/>
                </a:moveTo>
                <a:cubicBezTo>
                  <a:pt x="1096" y="394"/>
                  <a:pt x="1096" y="394"/>
                  <a:pt x="1096" y="395"/>
                </a:cubicBezTo>
                <a:cubicBezTo>
                  <a:pt x="1096" y="395"/>
                  <a:pt x="1096" y="395"/>
                  <a:pt x="1097" y="394"/>
                </a:cubicBezTo>
                <a:cubicBezTo>
                  <a:pt x="1097" y="394"/>
                  <a:pt x="1097" y="394"/>
                  <a:pt x="1096" y="394"/>
                </a:cubicBezTo>
                <a:close/>
                <a:moveTo>
                  <a:pt x="1098" y="392"/>
                </a:moveTo>
                <a:cubicBezTo>
                  <a:pt x="1098" y="391"/>
                  <a:pt x="1098" y="391"/>
                  <a:pt x="1098" y="391"/>
                </a:cubicBezTo>
                <a:cubicBezTo>
                  <a:pt x="1097" y="391"/>
                  <a:pt x="1097" y="391"/>
                  <a:pt x="1097" y="391"/>
                </a:cubicBezTo>
                <a:cubicBezTo>
                  <a:pt x="1097" y="392"/>
                  <a:pt x="1097" y="392"/>
                  <a:pt x="1097" y="392"/>
                </a:cubicBezTo>
                <a:cubicBezTo>
                  <a:pt x="1097" y="393"/>
                  <a:pt x="1097" y="393"/>
                  <a:pt x="1097" y="393"/>
                </a:cubicBezTo>
                <a:cubicBezTo>
                  <a:pt x="1098" y="393"/>
                  <a:pt x="1098" y="393"/>
                  <a:pt x="1098" y="393"/>
                </a:cubicBezTo>
                <a:cubicBezTo>
                  <a:pt x="1098" y="392"/>
                  <a:pt x="1098" y="392"/>
                  <a:pt x="1098" y="392"/>
                </a:cubicBezTo>
                <a:close/>
                <a:moveTo>
                  <a:pt x="1104" y="399"/>
                </a:moveTo>
                <a:cubicBezTo>
                  <a:pt x="1103" y="400"/>
                  <a:pt x="1103" y="400"/>
                  <a:pt x="1103" y="400"/>
                </a:cubicBezTo>
                <a:cubicBezTo>
                  <a:pt x="1102" y="401"/>
                  <a:pt x="1102" y="401"/>
                  <a:pt x="1102" y="401"/>
                </a:cubicBezTo>
                <a:cubicBezTo>
                  <a:pt x="1105" y="400"/>
                  <a:pt x="1105" y="400"/>
                  <a:pt x="1105" y="400"/>
                </a:cubicBezTo>
                <a:cubicBezTo>
                  <a:pt x="1105" y="401"/>
                  <a:pt x="1105" y="401"/>
                  <a:pt x="1105" y="401"/>
                </a:cubicBezTo>
                <a:cubicBezTo>
                  <a:pt x="1106" y="400"/>
                  <a:pt x="1106" y="400"/>
                  <a:pt x="1106" y="400"/>
                </a:cubicBezTo>
                <a:cubicBezTo>
                  <a:pt x="1105" y="399"/>
                  <a:pt x="1105" y="399"/>
                  <a:pt x="1105" y="399"/>
                </a:cubicBezTo>
                <a:cubicBezTo>
                  <a:pt x="1104" y="397"/>
                  <a:pt x="1104" y="397"/>
                  <a:pt x="1104" y="397"/>
                </a:cubicBezTo>
                <a:cubicBezTo>
                  <a:pt x="1102" y="398"/>
                  <a:pt x="1102" y="398"/>
                  <a:pt x="1102" y="398"/>
                </a:cubicBezTo>
                <a:cubicBezTo>
                  <a:pt x="1104" y="399"/>
                  <a:pt x="1104" y="399"/>
                  <a:pt x="1104" y="399"/>
                </a:cubicBezTo>
                <a:close/>
                <a:moveTo>
                  <a:pt x="1106" y="409"/>
                </a:moveTo>
                <a:cubicBezTo>
                  <a:pt x="1106" y="408"/>
                  <a:pt x="1106" y="408"/>
                  <a:pt x="1106" y="408"/>
                </a:cubicBezTo>
                <a:cubicBezTo>
                  <a:pt x="1105" y="409"/>
                  <a:pt x="1105" y="409"/>
                  <a:pt x="1105" y="409"/>
                </a:cubicBezTo>
                <a:cubicBezTo>
                  <a:pt x="1106" y="409"/>
                  <a:pt x="1106" y="409"/>
                  <a:pt x="1106" y="409"/>
                </a:cubicBezTo>
                <a:close/>
                <a:moveTo>
                  <a:pt x="1109" y="406"/>
                </a:moveTo>
                <a:cubicBezTo>
                  <a:pt x="1109" y="405"/>
                  <a:pt x="1109" y="405"/>
                  <a:pt x="1109" y="405"/>
                </a:cubicBezTo>
                <a:cubicBezTo>
                  <a:pt x="1109" y="404"/>
                  <a:pt x="1109" y="404"/>
                  <a:pt x="1109" y="404"/>
                </a:cubicBezTo>
                <a:cubicBezTo>
                  <a:pt x="1108" y="405"/>
                  <a:pt x="1108" y="405"/>
                  <a:pt x="1108" y="405"/>
                </a:cubicBezTo>
                <a:cubicBezTo>
                  <a:pt x="1109" y="406"/>
                  <a:pt x="1109" y="406"/>
                  <a:pt x="1109" y="406"/>
                </a:cubicBezTo>
                <a:close/>
                <a:moveTo>
                  <a:pt x="1119" y="426"/>
                </a:moveTo>
                <a:cubicBezTo>
                  <a:pt x="1120" y="427"/>
                  <a:pt x="1120" y="427"/>
                  <a:pt x="1120" y="427"/>
                </a:cubicBezTo>
                <a:cubicBezTo>
                  <a:pt x="1120" y="426"/>
                  <a:pt x="1120" y="426"/>
                  <a:pt x="1120" y="426"/>
                </a:cubicBezTo>
                <a:cubicBezTo>
                  <a:pt x="1119" y="426"/>
                  <a:pt x="1119" y="426"/>
                  <a:pt x="1119" y="426"/>
                </a:cubicBezTo>
                <a:close/>
                <a:moveTo>
                  <a:pt x="1101" y="398"/>
                </a:moveTo>
                <a:cubicBezTo>
                  <a:pt x="1101" y="398"/>
                  <a:pt x="1101" y="398"/>
                  <a:pt x="1102" y="398"/>
                </a:cubicBezTo>
                <a:cubicBezTo>
                  <a:pt x="1102" y="398"/>
                  <a:pt x="1102" y="398"/>
                  <a:pt x="1102" y="397"/>
                </a:cubicBezTo>
                <a:cubicBezTo>
                  <a:pt x="1102" y="397"/>
                  <a:pt x="1102" y="397"/>
                  <a:pt x="1101" y="398"/>
                </a:cubicBezTo>
                <a:close/>
                <a:moveTo>
                  <a:pt x="1102" y="394"/>
                </a:moveTo>
                <a:cubicBezTo>
                  <a:pt x="1103" y="395"/>
                  <a:pt x="1103" y="395"/>
                  <a:pt x="1103" y="395"/>
                </a:cubicBezTo>
                <a:cubicBezTo>
                  <a:pt x="1103" y="394"/>
                  <a:pt x="1103" y="394"/>
                  <a:pt x="1103" y="394"/>
                </a:cubicBezTo>
                <a:cubicBezTo>
                  <a:pt x="1102" y="394"/>
                  <a:pt x="1102" y="394"/>
                  <a:pt x="1102" y="394"/>
                </a:cubicBezTo>
                <a:close/>
                <a:moveTo>
                  <a:pt x="1103" y="395"/>
                </a:moveTo>
                <a:cubicBezTo>
                  <a:pt x="1103" y="396"/>
                  <a:pt x="1103" y="396"/>
                  <a:pt x="1103" y="396"/>
                </a:cubicBezTo>
                <a:cubicBezTo>
                  <a:pt x="1104" y="395"/>
                  <a:pt x="1104" y="395"/>
                  <a:pt x="1104" y="395"/>
                </a:cubicBezTo>
                <a:cubicBezTo>
                  <a:pt x="1103" y="395"/>
                  <a:pt x="1103" y="395"/>
                  <a:pt x="1103" y="395"/>
                </a:cubicBezTo>
                <a:close/>
                <a:moveTo>
                  <a:pt x="1118" y="378"/>
                </a:moveTo>
                <a:cubicBezTo>
                  <a:pt x="1117" y="378"/>
                  <a:pt x="1117" y="378"/>
                  <a:pt x="1117" y="378"/>
                </a:cubicBezTo>
                <a:cubicBezTo>
                  <a:pt x="1118" y="379"/>
                  <a:pt x="1118" y="379"/>
                  <a:pt x="1118" y="379"/>
                </a:cubicBezTo>
                <a:cubicBezTo>
                  <a:pt x="1118" y="378"/>
                  <a:pt x="1118" y="378"/>
                  <a:pt x="1118" y="378"/>
                </a:cubicBezTo>
                <a:close/>
                <a:moveTo>
                  <a:pt x="1131" y="360"/>
                </a:moveTo>
                <a:cubicBezTo>
                  <a:pt x="1131" y="360"/>
                  <a:pt x="1131" y="360"/>
                  <a:pt x="1131" y="358"/>
                </a:cubicBezTo>
                <a:cubicBezTo>
                  <a:pt x="1131" y="358"/>
                  <a:pt x="1131" y="358"/>
                  <a:pt x="1130" y="358"/>
                </a:cubicBezTo>
                <a:cubicBezTo>
                  <a:pt x="1130" y="358"/>
                  <a:pt x="1130" y="358"/>
                  <a:pt x="1130" y="359"/>
                </a:cubicBezTo>
                <a:cubicBezTo>
                  <a:pt x="1130" y="359"/>
                  <a:pt x="1130" y="359"/>
                  <a:pt x="1129" y="360"/>
                </a:cubicBezTo>
                <a:cubicBezTo>
                  <a:pt x="1129" y="360"/>
                  <a:pt x="1129" y="360"/>
                  <a:pt x="1130" y="360"/>
                </a:cubicBezTo>
                <a:cubicBezTo>
                  <a:pt x="1130" y="360"/>
                  <a:pt x="1130" y="360"/>
                  <a:pt x="1131" y="360"/>
                </a:cubicBezTo>
                <a:close/>
                <a:moveTo>
                  <a:pt x="1129" y="363"/>
                </a:moveTo>
                <a:cubicBezTo>
                  <a:pt x="1129" y="363"/>
                  <a:pt x="1129" y="363"/>
                  <a:pt x="1130" y="364"/>
                </a:cubicBezTo>
                <a:cubicBezTo>
                  <a:pt x="1130" y="364"/>
                  <a:pt x="1130" y="364"/>
                  <a:pt x="1130" y="363"/>
                </a:cubicBezTo>
                <a:cubicBezTo>
                  <a:pt x="1130" y="363"/>
                  <a:pt x="1130" y="363"/>
                  <a:pt x="1131" y="363"/>
                </a:cubicBezTo>
                <a:cubicBezTo>
                  <a:pt x="1131" y="363"/>
                  <a:pt x="1131" y="363"/>
                  <a:pt x="1130" y="362"/>
                </a:cubicBezTo>
                <a:cubicBezTo>
                  <a:pt x="1130" y="362"/>
                  <a:pt x="1130" y="362"/>
                  <a:pt x="1131" y="361"/>
                </a:cubicBezTo>
                <a:cubicBezTo>
                  <a:pt x="1131" y="361"/>
                  <a:pt x="1131" y="361"/>
                  <a:pt x="1130" y="361"/>
                </a:cubicBezTo>
                <a:cubicBezTo>
                  <a:pt x="1130" y="361"/>
                  <a:pt x="1130" y="361"/>
                  <a:pt x="1129" y="361"/>
                </a:cubicBezTo>
                <a:cubicBezTo>
                  <a:pt x="1129" y="361"/>
                  <a:pt x="1129" y="361"/>
                  <a:pt x="1129" y="362"/>
                </a:cubicBezTo>
                <a:cubicBezTo>
                  <a:pt x="1129" y="362"/>
                  <a:pt x="1129" y="362"/>
                  <a:pt x="1128" y="362"/>
                </a:cubicBezTo>
                <a:cubicBezTo>
                  <a:pt x="1128" y="362"/>
                  <a:pt x="1128" y="362"/>
                  <a:pt x="1127" y="362"/>
                </a:cubicBezTo>
                <a:cubicBezTo>
                  <a:pt x="1127" y="362"/>
                  <a:pt x="1127" y="362"/>
                  <a:pt x="1128" y="363"/>
                </a:cubicBezTo>
                <a:cubicBezTo>
                  <a:pt x="1128" y="363"/>
                  <a:pt x="1128" y="363"/>
                  <a:pt x="1129" y="363"/>
                </a:cubicBezTo>
                <a:close/>
                <a:moveTo>
                  <a:pt x="1128" y="360"/>
                </a:moveTo>
                <a:cubicBezTo>
                  <a:pt x="1128" y="361"/>
                  <a:pt x="1128" y="361"/>
                  <a:pt x="1128" y="361"/>
                </a:cubicBezTo>
                <a:cubicBezTo>
                  <a:pt x="1129" y="361"/>
                  <a:pt x="1129" y="361"/>
                  <a:pt x="1129" y="361"/>
                </a:cubicBezTo>
                <a:cubicBezTo>
                  <a:pt x="1129" y="360"/>
                  <a:pt x="1129" y="360"/>
                  <a:pt x="1129" y="360"/>
                </a:cubicBezTo>
                <a:cubicBezTo>
                  <a:pt x="1128" y="360"/>
                  <a:pt x="1128" y="360"/>
                  <a:pt x="1128" y="360"/>
                </a:cubicBezTo>
                <a:close/>
                <a:moveTo>
                  <a:pt x="1106" y="392"/>
                </a:moveTo>
                <a:cubicBezTo>
                  <a:pt x="1106" y="392"/>
                  <a:pt x="1106" y="392"/>
                  <a:pt x="1105" y="392"/>
                </a:cubicBezTo>
                <a:cubicBezTo>
                  <a:pt x="1105" y="392"/>
                  <a:pt x="1105" y="392"/>
                  <a:pt x="1104" y="391"/>
                </a:cubicBezTo>
                <a:cubicBezTo>
                  <a:pt x="1104" y="391"/>
                  <a:pt x="1104" y="391"/>
                  <a:pt x="1104" y="389"/>
                </a:cubicBezTo>
                <a:cubicBezTo>
                  <a:pt x="1104" y="389"/>
                  <a:pt x="1104" y="389"/>
                  <a:pt x="1103" y="388"/>
                </a:cubicBezTo>
                <a:cubicBezTo>
                  <a:pt x="1103" y="388"/>
                  <a:pt x="1103" y="388"/>
                  <a:pt x="1102" y="389"/>
                </a:cubicBezTo>
                <a:cubicBezTo>
                  <a:pt x="1102" y="389"/>
                  <a:pt x="1102" y="389"/>
                  <a:pt x="1103" y="390"/>
                </a:cubicBezTo>
                <a:cubicBezTo>
                  <a:pt x="1103" y="390"/>
                  <a:pt x="1103" y="390"/>
                  <a:pt x="1101" y="389"/>
                </a:cubicBezTo>
                <a:cubicBezTo>
                  <a:pt x="1101" y="389"/>
                  <a:pt x="1101" y="389"/>
                  <a:pt x="1101" y="390"/>
                </a:cubicBezTo>
                <a:cubicBezTo>
                  <a:pt x="1101" y="390"/>
                  <a:pt x="1101" y="390"/>
                  <a:pt x="1100" y="390"/>
                </a:cubicBezTo>
                <a:cubicBezTo>
                  <a:pt x="1100" y="390"/>
                  <a:pt x="1100" y="390"/>
                  <a:pt x="1102" y="391"/>
                </a:cubicBezTo>
                <a:cubicBezTo>
                  <a:pt x="1102" y="391"/>
                  <a:pt x="1102" y="391"/>
                  <a:pt x="1103" y="393"/>
                </a:cubicBezTo>
                <a:cubicBezTo>
                  <a:pt x="1103" y="393"/>
                  <a:pt x="1103" y="393"/>
                  <a:pt x="1104" y="393"/>
                </a:cubicBezTo>
                <a:cubicBezTo>
                  <a:pt x="1104" y="393"/>
                  <a:pt x="1104" y="393"/>
                  <a:pt x="1104" y="394"/>
                </a:cubicBezTo>
                <a:cubicBezTo>
                  <a:pt x="1104" y="394"/>
                  <a:pt x="1104" y="394"/>
                  <a:pt x="1105" y="394"/>
                </a:cubicBezTo>
                <a:cubicBezTo>
                  <a:pt x="1105" y="394"/>
                  <a:pt x="1105" y="394"/>
                  <a:pt x="1105" y="393"/>
                </a:cubicBezTo>
                <a:cubicBezTo>
                  <a:pt x="1105" y="393"/>
                  <a:pt x="1105" y="393"/>
                  <a:pt x="1106" y="392"/>
                </a:cubicBezTo>
                <a:close/>
                <a:moveTo>
                  <a:pt x="1118" y="375"/>
                </a:moveTo>
                <a:cubicBezTo>
                  <a:pt x="1119" y="376"/>
                  <a:pt x="1119" y="376"/>
                  <a:pt x="1119" y="376"/>
                </a:cubicBezTo>
                <a:cubicBezTo>
                  <a:pt x="1119" y="375"/>
                  <a:pt x="1119" y="375"/>
                  <a:pt x="1119" y="375"/>
                </a:cubicBezTo>
                <a:cubicBezTo>
                  <a:pt x="1118" y="375"/>
                  <a:pt x="1118" y="375"/>
                  <a:pt x="1118" y="375"/>
                </a:cubicBezTo>
                <a:close/>
                <a:moveTo>
                  <a:pt x="1119" y="376"/>
                </a:moveTo>
                <a:cubicBezTo>
                  <a:pt x="1119" y="376"/>
                  <a:pt x="1119" y="376"/>
                  <a:pt x="1118" y="376"/>
                </a:cubicBezTo>
                <a:cubicBezTo>
                  <a:pt x="1118" y="376"/>
                  <a:pt x="1118" y="376"/>
                  <a:pt x="1117" y="376"/>
                </a:cubicBezTo>
                <a:cubicBezTo>
                  <a:pt x="1117" y="376"/>
                  <a:pt x="1117" y="376"/>
                  <a:pt x="1117" y="377"/>
                </a:cubicBezTo>
                <a:cubicBezTo>
                  <a:pt x="1117" y="377"/>
                  <a:pt x="1117" y="377"/>
                  <a:pt x="1118" y="377"/>
                </a:cubicBezTo>
                <a:cubicBezTo>
                  <a:pt x="1118" y="377"/>
                  <a:pt x="1118" y="377"/>
                  <a:pt x="1119" y="376"/>
                </a:cubicBezTo>
                <a:close/>
                <a:moveTo>
                  <a:pt x="1120" y="378"/>
                </a:moveTo>
                <a:cubicBezTo>
                  <a:pt x="1120" y="378"/>
                  <a:pt x="1120" y="378"/>
                  <a:pt x="1120" y="377"/>
                </a:cubicBezTo>
                <a:cubicBezTo>
                  <a:pt x="1120" y="377"/>
                  <a:pt x="1120" y="377"/>
                  <a:pt x="1119" y="377"/>
                </a:cubicBezTo>
                <a:cubicBezTo>
                  <a:pt x="1119" y="377"/>
                  <a:pt x="1119" y="377"/>
                  <a:pt x="1120" y="378"/>
                </a:cubicBezTo>
                <a:close/>
                <a:moveTo>
                  <a:pt x="1104" y="404"/>
                </a:moveTo>
                <a:cubicBezTo>
                  <a:pt x="1104" y="404"/>
                  <a:pt x="1104" y="404"/>
                  <a:pt x="1104" y="405"/>
                </a:cubicBezTo>
                <a:cubicBezTo>
                  <a:pt x="1104" y="405"/>
                  <a:pt x="1104" y="405"/>
                  <a:pt x="1105" y="404"/>
                </a:cubicBezTo>
                <a:cubicBezTo>
                  <a:pt x="1105" y="404"/>
                  <a:pt x="1105" y="404"/>
                  <a:pt x="1106" y="402"/>
                </a:cubicBezTo>
                <a:cubicBezTo>
                  <a:pt x="1106" y="402"/>
                  <a:pt x="1106" y="402"/>
                  <a:pt x="1104" y="404"/>
                </a:cubicBezTo>
                <a:close/>
                <a:moveTo>
                  <a:pt x="1100" y="388"/>
                </a:moveTo>
                <a:cubicBezTo>
                  <a:pt x="1101" y="387"/>
                  <a:pt x="1101" y="387"/>
                  <a:pt x="1101" y="387"/>
                </a:cubicBezTo>
                <a:cubicBezTo>
                  <a:pt x="1100" y="386"/>
                  <a:pt x="1100" y="386"/>
                  <a:pt x="1100" y="386"/>
                </a:cubicBezTo>
                <a:cubicBezTo>
                  <a:pt x="1099" y="387"/>
                  <a:pt x="1099" y="387"/>
                  <a:pt x="1099" y="387"/>
                </a:cubicBezTo>
                <a:cubicBezTo>
                  <a:pt x="1100" y="388"/>
                  <a:pt x="1100" y="388"/>
                  <a:pt x="1100" y="388"/>
                </a:cubicBezTo>
                <a:close/>
                <a:moveTo>
                  <a:pt x="1110" y="419"/>
                </a:moveTo>
                <a:cubicBezTo>
                  <a:pt x="1110" y="419"/>
                  <a:pt x="1110" y="419"/>
                  <a:pt x="1110" y="420"/>
                </a:cubicBezTo>
                <a:cubicBezTo>
                  <a:pt x="1110" y="420"/>
                  <a:pt x="1110" y="420"/>
                  <a:pt x="1111" y="420"/>
                </a:cubicBezTo>
                <a:cubicBezTo>
                  <a:pt x="1111" y="420"/>
                  <a:pt x="1111" y="420"/>
                  <a:pt x="1113" y="419"/>
                </a:cubicBezTo>
                <a:cubicBezTo>
                  <a:pt x="1113" y="419"/>
                  <a:pt x="1113" y="419"/>
                  <a:pt x="1112" y="418"/>
                </a:cubicBezTo>
                <a:cubicBezTo>
                  <a:pt x="1112" y="418"/>
                  <a:pt x="1112" y="418"/>
                  <a:pt x="1113" y="417"/>
                </a:cubicBezTo>
                <a:cubicBezTo>
                  <a:pt x="1113" y="417"/>
                  <a:pt x="1113" y="417"/>
                  <a:pt x="1110" y="419"/>
                </a:cubicBezTo>
                <a:close/>
                <a:moveTo>
                  <a:pt x="1112" y="426"/>
                </a:moveTo>
                <a:cubicBezTo>
                  <a:pt x="1111" y="427"/>
                  <a:pt x="1111" y="427"/>
                  <a:pt x="1111" y="427"/>
                </a:cubicBezTo>
                <a:cubicBezTo>
                  <a:pt x="1113" y="428"/>
                  <a:pt x="1113" y="428"/>
                  <a:pt x="1113" y="428"/>
                </a:cubicBezTo>
                <a:cubicBezTo>
                  <a:pt x="1114" y="427"/>
                  <a:pt x="1114" y="427"/>
                  <a:pt x="1114" y="427"/>
                </a:cubicBezTo>
                <a:cubicBezTo>
                  <a:pt x="1113" y="427"/>
                  <a:pt x="1113" y="427"/>
                  <a:pt x="1113" y="427"/>
                </a:cubicBezTo>
                <a:cubicBezTo>
                  <a:pt x="1113" y="426"/>
                  <a:pt x="1113" y="426"/>
                  <a:pt x="1113" y="426"/>
                </a:cubicBezTo>
                <a:cubicBezTo>
                  <a:pt x="1112" y="426"/>
                  <a:pt x="1112" y="426"/>
                  <a:pt x="1112" y="426"/>
                </a:cubicBezTo>
                <a:close/>
                <a:moveTo>
                  <a:pt x="1106" y="393"/>
                </a:moveTo>
                <a:cubicBezTo>
                  <a:pt x="1105" y="394"/>
                  <a:pt x="1105" y="394"/>
                  <a:pt x="1105" y="394"/>
                </a:cubicBezTo>
                <a:cubicBezTo>
                  <a:pt x="1106" y="394"/>
                  <a:pt x="1106" y="394"/>
                  <a:pt x="1106" y="394"/>
                </a:cubicBezTo>
                <a:cubicBezTo>
                  <a:pt x="1106" y="395"/>
                  <a:pt x="1106" y="395"/>
                  <a:pt x="1106" y="395"/>
                </a:cubicBezTo>
                <a:cubicBezTo>
                  <a:pt x="1105" y="394"/>
                  <a:pt x="1105" y="394"/>
                  <a:pt x="1105" y="394"/>
                </a:cubicBezTo>
                <a:cubicBezTo>
                  <a:pt x="1105" y="395"/>
                  <a:pt x="1105" y="395"/>
                  <a:pt x="1105" y="395"/>
                </a:cubicBezTo>
                <a:cubicBezTo>
                  <a:pt x="1105" y="396"/>
                  <a:pt x="1105" y="396"/>
                  <a:pt x="1105" y="396"/>
                </a:cubicBezTo>
                <a:cubicBezTo>
                  <a:pt x="1103" y="396"/>
                  <a:pt x="1103" y="396"/>
                  <a:pt x="1103" y="396"/>
                </a:cubicBezTo>
                <a:cubicBezTo>
                  <a:pt x="1103" y="397"/>
                  <a:pt x="1103" y="397"/>
                  <a:pt x="1103" y="397"/>
                </a:cubicBezTo>
                <a:cubicBezTo>
                  <a:pt x="1104" y="397"/>
                  <a:pt x="1104" y="397"/>
                  <a:pt x="1104" y="397"/>
                </a:cubicBezTo>
                <a:cubicBezTo>
                  <a:pt x="1105" y="398"/>
                  <a:pt x="1105" y="398"/>
                  <a:pt x="1105" y="398"/>
                </a:cubicBezTo>
                <a:cubicBezTo>
                  <a:pt x="1106" y="399"/>
                  <a:pt x="1106" y="399"/>
                  <a:pt x="1106" y="399"/>
                </a:cubicBezTo>
                <a:cubicBezTo>
                  <a:pt x="1108" y="396"/>
                  <a:pt x="1108" y="396"/>
                  <a:pt x="1108" y="396"/>
                </a:cubicBezTo>
                <a:cubicBezTo>
                  <a:pt x="1108" y="397"/>
                  <a:pt x="1108" y="397"/>
                  <a:pt x="1108" y="397"/>
                </a:cubicBezTo>
                <a:cubicBezTo>
                  <a:pt x="1107" y="399"/>
                  <a:pt x="1107" y="399"/>
                  <a:pt x="1107" y="399"/>
                </a:cubicBezTo>
                <a:cubicBezTo>
                  <a:pt x="1106" y="401"/>
                  <a:pt x="1106" y="401"/>
                  <a:pt x="1106" y="401"/>
                </a:cubicBezTo>
                <a:cubicBezTo>
                  <a:pt x="1107" y="401"/>
                  <a:pt x="1107" y="401"/>
                  <a:pt x="1107" y="401"/>
                </a:cubicBezTo>
                <a:cubicBezTo>
                  <a:pt x="1106" y="403"/>
                  <a:pt x="1106" y="403"/>
                  <a:pt x="1106" y="403"/>
                </a:cubicBezTo>
                <a:cubicBezTo>
                  <a:pt x="1106" y="404"/>
                  <a:pt x="1106" y="404"/>
                  <a:pt x="1106" y="404"/>
                </a:cubicBezTo>
                <a:cubicBezTo>
                  <a:pt x="1106" y="405"/>
                  <a:pt x="1106" y="405"/>
                  <a:pt x="1106" y="405"/>
                </a:cubicBezTo>
                <a:cubicBezTo>
                  <a:pt x="1106" y="406"/>
                  <a:pt x="1106" y="406"/>
                  <a:pt x="1106" y="406"/>
                </a:cubicBezTo>
                <a:cubicBezTo>
                  <a:pt x="1106" y="408"/>
                  <a:pt x="1106" y="408"/>
                  <a:pt x="1106" y="408"/>
                </a:cubicBezTo>
                <a:cubicBezTo>
                  <a:pt x="1107" y="407"/>
                  <a:pt x="1107" y="407"/>
                  <a:pt x="1107" y="407"/>
                </a:cubicBezTo>
                <a:cubicBezTo>
                  <a:pt x="1107" y="408"/>
                  <a:pt x="1107" y="408"/>
                  <a:pt x="1107" y="408"/>
                </a:cubicBezTo>
                <a:cubicBezTo>
                  <a:pt x="1109" y="409"/>
                  <a:pt x="1109" y="409"/>
                  <a:pt x="1109" y="409"/>
                </a:cubicBezTo>
                <a:cubicBezTo>
                  <a:pt x="1109" y="407"/>
                  <a:pt x="1109" y="407"/>
                  <a:pt x="1109" y="407"/>
                </a:cubicBezTo>
                <a:cubicBezTo>
                  <a:pt x="1108" y="406"/>
                  <a:pt x="1108" y="406"/>
                  <a:pt x="1108" y="406"/>
                </a:cubicBezTo>
                <a:cubicBezTo>
                  <a:pt x="1107" y="406"/>
                  <a:pt x="1107" y="406"/>
                  <a:pt x="1107" y="406"/>
                </a:cubicBezTo>
                <a:cubicBezTo>
                  <a:pt x="1107" y="405"/>
                  <a:pt x="1107" y="405"/>
                  <a:pt x="1107" y="405"/>
                </a:cubicBezTo>
                <a:cubicBezTo>
                  <a:pt x="1107" y="403"/>
                  <a:pt x="1107" y="403"/>
                  <a:pt x="1107" y="403"/>
                </a:cubicBezTo>
                <a:cubicBezTo>
                  <a:pt x="1109" y="401"/>
                  <a:pt x="1109" y="401"/>
                  <a:pt x="1109" y="401"/>
                </a:cubicBezTo>
                <a:cubicBezTo>
                  <a:pt x="1108" y="403"/>
                  <a:pt x="1108" y="403"/>
                  <a:pt x="1108" y="403"/>
                </a:cubicBezTo>
                <a:cubicBezTo>
                  <a:pt x="1108" y="404"/>
                  <a:pt x="1108" y="404"/>
                  <a:pt x="1108" y="404"/>
                </a:cubicBezTo>
                <a:cubicBezTo>
                  <a:pt x="1109" y="403"/>
                  <a:pt x="1109" y="403"/>
                  <a:pt x="1109" y="403"/>
                </a:cubicBezTo>
                <a:cubicBezTo>
                  <a:pt x="1109" y="404"/>
                  <a:pt x="1109" y="404"/>
                  <a:pt x="1109" y="404"/>
                </a:cubicBezTo>
                <a:cubicBezTo>
                  <a:pt x="1110" y="403"/>
                  <a:pt x="1110" y="403"/>
                  <a:pt x="1110" y="403"/>
                </a:cubicBezTo>
                <a:cubicBezTo>
                  <a:pt x="1110" y="405"/>
                  <a:pt x="1110" y="405"/>
                  <a:pt x="1110" y="405"/>
                </a:cubicBezTo>
                <a:cubicBezTo>
                  <a:pt x="1110" y="406"/>
                  <a:pt x="1110" y="406"/>
                  <a:pt x="1110" y="406"/>
                </a:cubicBezTo>
                <a:cubicBezTo>
                  <a:pt x="1111" y="407"/>
                  <a:pt x="1111" y="407"/>
                  <a:pt x="1111" y="407"/>
                </a:cubicBezTo>
                <a:cubicBezTo>
                  <a:pt x="1111" y="408"/>
                  <a:pt x="1111" y="408"/>
                  <a:pt x="1111" y="408"/>
                </a:cubicBezTo>
                <a:cubicBezTo>
                  <a:pt x="1110" y="409"/>
                  <a:pt x="1110" y="409"/>
                  <a:pt x="1110" y="409"/>
                </a:cubicBezTo>
                <a:cubicBezTo>
                  <a:pt x="1109" y="411"/>
                  <a:pt x="1109" y="411"/>
                  <a:pt x="1109" y="411"/>
                </a:cubicBezTo>
                <a:cubicBezTo>
                  <a:pt x="1109" y="413"/>
                  <a:pt x="1109" y="413"/>
                  <a:pt x="1109" y="413"/>
                </a:cubicBezTo>
                <a:cubicBezTo>
                  <a:pt x="1110" y="413"/>
                  <a:pt x="1110" y="413"/>
                  <a:pt x="1110" y="413"/>
                </a:cubicBezTo>
                <a:cubicBezTo>
                  <a:pt x="1112" y="415"/>
                  <a:pt x="1112" y="415"/>
                  <a:pt x="1112" y="415"/>
                </a:cubicBezTo>
                <a:cubicBezTo>
                  <a:pt x="1112" y="414"/>
                  <a:pt x="1112" y="414"/>
                  <a:pt x="1112" y="414"/>
                </a:cubicBezTo>
                <a:cubicBezTo>
                  <a:pt x="1112" y="413"/>
                  <a:pt x="1112" y="413"/>
                  <a:pt x="1112" y="413"/>
                </a:cubicBezTo>
                <a:cubicBezTo>
                  <a:pt x="1114" y="414"/>
                  <a:pt x="1114" y="414"/>
                  <a:pt x="1114" y="414"/>
                </a:cubicBezTo>
                <a:cubicBezTo>
                  <a:pt x="1115" y="414"/>
                  <a:pt x="1115" y="414"/>
                  <a:pt x="1115" y="414"/>
                </a:cubicBezTo>
                <a:cubicBezTo>
                  <a:pt x="1115" y="413"/>
                  <a:pt x="1115" y="413"/>
                  <a:pt x="1115" y="413"/>
                </a:cubicBezTo>
                <a:cubicBezTo>
                  <a:pt x="1116" y="413"/>
                  <a:pt x="1116" y="413"/>
                  <a:pt x="1116" y="413"/>
                </a:cubicBezTo>
                <a:cubicBezTo>
                  <a:pt x="1117" y="412"/>
                  <a:pt x="1117" y="412"/>
                  <a:pt x="1117" y="412"/>
                </a:cubicBezTo>
                <a:cubicBezTo>
                  <a:pt x="1120" y="412"/>
                  <a:pt x="1120" y="412"/>
                  <a:pt x="1120" y="412"/>
                </a:cubicBezTo>
                <a:cubicBezTo>
                  <a:pt x="1118" y="413"/>
                  <a:pt x="1118" y="413"/>
                  <a:pt x="1118" y="413"/>
                </a:cubicBezTo>
                <a:cubicBezTo>
                  <a:pt x="1116" y="416"/>
                  <a:pt x="1116" y="416"/>
                  <a:pt x="1116" y="416"/>
                </a:cubicBezTo>
                <a:cubicBezTo>
                  <a:pt x="1118" y="419"/>
                  <a:pt x="1118" y="419"/>
                  <a:pt x="1118" y="419"/>
                </a:cubicBezTo>
                <a:cubicBezTo>
                  <a:pt x="1119" y="419"/>
                  <a:pt x="1119" y="419"/>
                  <a:pt x="1119" y="419"/>
                </a:cubicBezTo>
                <a:cubicBezTo>
                  <a:pt x="1119" y="420"/>
                  <a:pt x="1119" y="420"/>
                  <a:pt x="1119" y="420"/>
                </a:cubicBezTo>
                <a:cubicBezTo>
                  <a:pt x="1120" y="419"/>
                  <a:pt x="1120" y="419"/>
                  <a:pt x="1120" y="419"/>
                </a:cubicBezTo>
                <a:cubicBezTo>
                  <a:pt x="1121" y="419"/>
                  <a:pt x="1121" y="419"/>
                  <a:pt x="1121" y="419"/>
                </a:cubicBezTo>
                <a:cubicBezTo>
                  <a:pt x="1121" y="420"/>
                  <a:pt x="1121" y="420"/>
                  <a:pt x="1121" y="420"/>
                </a:cubicBezTo>
                <a:cubicBezTo>
                  <a:pt x="1121" y="421"/>
                  <a:pt x="1121" y="421"/>
                  <a:pt x="1121" y="421"/>
                </a:cubicBezTo>
                <a:cubicBezTo>
                  <a:pt x="1120" y="422"/>
                  <a:pt x="1120" y="422"/>
                  <a:pt x="1120" y="422"/>
                </a:cubicBezTo>
                <a:cubicBezTo>
                  <a:pt x="1120" y="423"/>
                  <a:pt x="1120" y="423"/>
                  <a:pt x="1120" y="423"/>
                </a:cubicBezTo>
                <a:cubicBezTo>
                  <a:pt x="1119" y="425"/>
                  <a:pt x="1119" y="425"/>
                  <a:pt x="1119" y="425"/>
                </a:cubicBezTo>
                <a:cubicBezTo>
                  <a:pt x="1120" y="426"/>
                  <a:pt x="1120" y="426"/>
                  <a:pt x="1120" y="426"/>
                </a:cubicBezTo>
                <a:cubicBezTo>
                  <a:pt x="1121" y="426"/>
                  <a:pt x="1121" y="426"/>
                  <a:pt x="1121" y="426"/>
                </a:cubicBezTo>
                <a:cubicBezTo>
                  <a:pt x="1122" y="427"/>
                  <a:pt x="1122" y="427"/>
                  <a:pt x="1122" y="427"/>
                </a:cubicBezTo>
                <a:cubicBezTo>
                  <a:pt x="1121" y="427"/>
                  <a:pt x="1121" y="427"/>
                  <a:pt x="1121" y="427"/>
                </a:cubicBezTo>
                <a:cubicBezTo>
                  <a:pt x="1120" y="427"/>
                  <a:pt x="1120" y="427"/>
                  <a:pt x="1120" y="427"/>
                </a:cubicBezTo>
                <a:cubicBezTo>
                  <a:pt x="1120" y="428"/>
                  <a:pt x="1120" y="428"/>
                  <a:pt x="1120" y="428"/>
                </a:cubicBezTo>
                <a:cubicBezTo>
                  <a:pt x="1119" y="427"/>
                  <a:pt x="1119" y="427"/>
                  <a:pt x="1119" y="427"/>
                </a:cubicBezTo>
                <a:cubicBezTo>
                  <a:pt x="1118" y="427"/>
                  <a:pt x="1118" y="427"/>
                  <a:pt x="1118" y="427"/>
                </a:cubicBezTo>
                <a:cubicBezTo>
                  <a:pt x="1116" y="427"/>
                  <a:pt x="1116" y="427"/>
                  <a:pt x="1116" y="427"/>
                </a:cubicBezTo>
                <a:cubicBezTo>
                  <a:pt x="1114" y="428"/>
                  <a:pt x="1114" y="428"/>
                  <a:pt x="1114" y="428"/>
                </a:cubicBezTo>
                <a:cubicBezTo>
                  <a:pt x="1112" y="430"/>
                  <a:pt x="1112" y="430"/>
                  <a:pt x="1112" y="430"/>
                </a:cubicBezTo>
                <a:cubicBezTo>
                  <a:pt x="1111" y="431"/>
                  <a:pt x="1111" y="431"/>
                  <a:pt x="1111" y="431"/>
                </a:cubicBezTo>
                <a:cubicBezTo>
                  <a:pt x="1112" y="431"/>
                  <a:pt x="1112" y="431"/>
                  <a:pt x="1112" y="431"/>
                </a:cubicBezTo>
                <a:cubicBezTo>
                  <a:pt x="1114" y="430"/>
                  <a:pt x="1114" y="430"/>
                  <a:pt x="1114" y="430"/>
                </a:cubicBezTo>
                <a:cubicBezTo>
                  <a:pt x="1114" y="431"/>
                  <a:pt x="1114" y="431"/>
                  <a:pt x="1114" y="431"/>
                </a:cubicBezTo>
                <a:cubicBezTo>
                  <a:pt x="1115" y="432"/>
                  <a:pt x="1115" y="432"/>
                  <a:pt x="1115" y="432"/>
                </a:cubicBezTo>
                <a:cubicBezTo>
                  <a:pt x="1114" y="433"/>
                  <a:pt x="1114" y="433"/>
                  <a:pt x="1114" y="433"/>
                </a:cubicBezTo>
                <a:cubicBezTo>
                  <a:pt x="1114" y="434"/>
                  <a:pt x="1114" y="434"/>
                  <a:pt x="1114" y="434"/>
                </a:cubicBezTo>
                <a:cubicBezTo>
                  <a:pt x="1115" y="434"/>
                  <a:pt x="1115" y="434"/>
                  <a:pt x="1115" y="434"/>
                </a:cubicBezTo>
                <a:cubicBezTo>
                  <a:pt x="1113" y="436"/>
                  <a:pt x="1113" y="436"/>
                  <a:pt x="1113" y="436"/>
                </a:cubicBezTo>
                <a:cubicBezTo>
                  <a:pt x="1112" y="437"/>
                  <a:pt x="1112" y="437"/>
                  <a:pt x="1112" y="437"/>
                </a:cubicBezTo>
                <a:cubicBezTo>
                  <a:pt x="1111" y="437"/>
                  <a:pt x="1111" y="437"/>
                  <a:pt x="1111" y="437"/>
                </a:cubicBezTo>
                <a:cubicBezTo>
                  <a:pt x="1110" y="438"/>
                  <a:pt x="1110" y="438"/>
                  <a:pt x="1110" y="438"/>
                </a:cubicBezTo>
                <a:cubicBezTo>
                  <a:pt x="1109" y="438"/>
                  <a:pt x="1109" y="438"/>
                  <a:pt x="1109" y="438"/>
                </a:cubicBezTo>
                <a:cubicBezTo>
                  <a:pt x="1107" y="439"/>
                  <a:pt x="1107" y="439"/>
                  <a:pt x="1107" y="439"/>
                </a:cubicBezTo>
                <a:cubicBezTo>
                  <a:pt x="1108" y="439"/>
                  <a:pt x="1108" y="439"/>
                  <a:pt x="1108" y="439"/>
                </a:cubicBezTo>
                <a:cubicBezTo>
                  <a:pt x="1108" y="440"/>
                  <a:pt x="1108" y="440"/>
                  <a:pt x="1108" y="440"/>
                </a:cubicBezTo>
                <a:cubicBezTo>
                  <a:pt x="1108" y="441"/>
                  <a:pt x="1108" y="441"/>
                  <a:pt x="1108" y="441"/>
                </a:cubicBezTo>
                <a:cubicBezTo>
                  <a:pt x="1109" y="441"/>
                  <a:pt x="1109" y="441"/>
                  <a:pt x="1109" y="441"/>
                </a:cubicBezTo>
                <a:cubicBezTo>
                  <a:pt x="1109" y="442"/>
                  <a:pt x="1109" y="442"/>
                  <a:pt x="1109" y="442"/>
                </a:cubicBezTo>
                <a:cubicBezTo>
                  <a:pt x="1110" y="441"/>
                  <a:pt x="1110" y="441"/>
                  <a:pt x="1110" y="441"/>
                </a:cubicBezTo>
                <a:cubicBezTo>
                  <a:pt x="1111" y="441"/>
                  <a:pt x="1111" y="441"/>
                  <a:pt x="1111" y="441"/>
                </a:cubicBezTo>
                <a:cubicBezTo>
                  <a:pt x="1113" y="440"/>
                  <a:pt x="1113" y="440"/>
                  <a:pt x="1113" y="440"/>
                </a:cubicBezTo>
                <a:cubicBezTo>
                  <a:pt x="1113" y="441"/>
                  <a:pt x="1113" y="441"/>
                  <a:pt x="1113" y="441"/>
                </a:cubicBezTo>
                <a:cubicBezTo>
                  <a:pt x="1114" y="441"/>
                  <a:pt x="1114" y="441"/>
                  <a:pt x="1114" y="441"/>
                </a:cubicBezTo>
                <a:cubicBezTo>
                  <a:pt x="1113" y="442"/>
                  <a:pt x="1113" y="442"/>
                  <a:pt x="1113" y="442"/>
                </a:cubicBezTo>
                <a:cubicBezTo>
                  <a:pt x="1115" y="442"/>
                  <a:pt x="1115" y="442"/>
                  <a:pt x="1115" y="442"/>
                </a:cubicBezTo>
                <a:cubicBezTo>
                  <a:pt x="1116" y="442"/>
                  <a:pt x="1116" y="442"/>
                  <a:pt x="1116" y="442"/>
                </a:cubicBezTo>
                <a:cubicBezTo>
                  <a:pt x="1117" y="443"/>
                  <a:pt x="1117" y="443"/>
                  <a:pt x="1117" y="443"/>
                </a:cubicBezTo>
                <a:cubicBezTo>
                  <a:pt x="1117" y="444"/>
                  <a:pt x="1117" y="444"/>
                  <a:pt x="1117" y="444"/>
                </a:cubicBezTo>
                <a:cubicBezTo>
                  <a:pt x="1119" y="444"/>
                  <a:pt x="1119" y="444"/>
                  <a:pt x="1119" y="444"/>
                </a:cubicBezTo>
                <a:cubicBezTo>
                  <a:pt x="1120" y="443"/>
                  <a:pt x="1120" y="443"/>
                  <a:pt x="1120" y="443"/>
                </a:cubicBezTo>
                <a:cubicBezTo>
                  <a:pt x="1121" y="442"/>
                  <a:pt x="1121" y="442"/>
                  <a:pt x="1121" y="442"/>
                </a:cubicBezTo>
                <a:cubicBezTo>
                  <a:pt x="1122" y="442"/>
                  <a:pt x="1122" y="442"/>
                  <a:pt x="1122" y="442"/>
                </a:cubicBezTo>
                <a:cubicBezTo>
                  <a:pt x="1123" y="441"/>
                  <a:pt x="1123" y="441"/>
                  <a:pt x="1123" y="441"/>
                </a:cubicBezTo>
                <a:cubicBezTo>
                  <a:pt x="1124" y="441"/>
                  <a:pt x="1124" y="441"/>
                  <a:pt x="1124" y="441"/>
                </a:cubicBezTo>
                <a:cubicBezTo>
                  <a:pt x="1122" y="442"/>
                  <a:pt x="1122" y="442"/>
                  <a:pt x="1122" y="442"/>
                </a:cubicBezTo>
                <a:cubicBezTo>
                  <a:pt x="1121" y="444"/>
                  <a:pt x="1121" y="444"/>
                  <a:pt x="1121" y="444"/>
                </a:cubicBezTo>
                <a:cubicBezTo>
                  <a:pt x="1121" y="446"/>
                  <a:pt x="1121" y="446"/>
                  <a:pt x="1121" y="446"/>
                </a:cubicBezTo>
                <a:cubicBezTo>
                  <a:pt x="1120" y="446"/>
                  <a:pt x="1120" y="446"/>
                  <a:pt x="1120" y="446"/>
                </a:cubicBezTo>
                <a:cubicBezTo>
                  <a:pt x="1119" y="446"/>
                  <a:pt x="1119" y="446"/>
                  <a:pt x="1119" y="446"/>
                </a:cubicBezTo>
                <a:cubicBezTo>
                  <a:pt x="1118" y="445"/>
                  <a:pt x="1118" y="445"/>
                  <a:pt x="1118" y="445"/>
                </a:cubicBezTo>
                <a:cubicBezTo>
                  <a:pt x="1115" y="445"/>
                  <a:pt x="1115" y="445"/>
                  <a:pt x="1115" y="445"/>
                </a:cubicBezTo>
                <a:cubicBezTo>
                  <a:pt x="1113" y="446"/>
                  <a:pt x="1113" y="446"/>
                  <a:pt x="1113" y="446"/>
                </a:cubicBezTo>
                <a:cubicBezTo>
                  <a:pt x="1113" y="447"/>
                  <a:pt x="1113" y="447"/>
                  <a:pt x="1113" y="447"/>
                </a:cubicBezTo>
                <a:cubicBezTo>
                  <a:pt x="1112" y="447"/>
                  <a:pt x="1112" y="447"/>
                  <a:pt x="1112" y="447"/>
                </a:cubicBezTo>
                <a:cubicBezTo>
                  <a:pt x="1111" y="449"/>
                  <a:pt x="1111" y="449"/>
                  <a:pt x="1111" y="449"/>
                </a:cubicBezTo>
                <a:cubicBezTo>
                  <a:pt x="1110" y="450"/>
                  <a:pt x="1110" y="450"/>
                  <a:pt x="1110" y="450"/>
                </a:cubicBezTo>
                <a:cubicBezTo>
                  <a:pt x="1110" y="451"/>
                  <a:pt x="1110" y="451"/>
                  <a:pt x="1110" y="451"/>
                </a:cubicBezTo>
                <a:cubicBezTo>
                  <a:pt x="1109" y="451"/>
                  <a:pt x="1109" y="451"/>
                  <a:pt x="1109" y="451"/>
                </a:cubicBezTo>
                <a:cubicBezTo>
                  <a:pt x="1109" y="452"/>
                  <a:pt x="1109" y="452"/>
                  <a:pt x="1109" y="452"/>
                </a:cubicBezTo>
                <a:cubicBezTo>
                  <a:pt x="1108" y="452"/>
                  <a:pt x="1108" y="452"/>
                  <a:pt x="1108" y="452"/>
                </a:cubicBezTo>
                <a:cubicBezTo>
                  <a:pt x="1108" y="453"/>
                  <a:pt x="1108" y="453"/>
                  <a:pt x="1108" y="453"/>
                </a:cubicBezTo>
                <a:cubicBezTo>
                  <a:pt x="1106" y="454"/>
                  <a:pt x="1106" y="454"/>
                  <a:pt x="1106" y="454"/>
                </a:cubicBezTo>
                <a:cubicBezTo>
                  <a:pt x="1105" y="455"/>
                  <a:pt x="1105" y="455"/>
                  <a:pt x="1105" y="455"/>
                </a:cubicBezTo>
                <a:cubicBezTo>
                  <a:pt x="1105" y="456"/>
                  <a:pt x="1105" y="456"/>
                  <a:pt x="1105" y="456"/>
                </a:cubicBezTo>
                <a:cubicBezTo>
                  <a:pt x="1106" y="456"/>
                  <a:pt x="1106" y="456"/>
                  <a:pt x="1106" y="456"/>
                </a:cubicBezTo>
                <a:cubicBezTo>
                  <a:pt x="1106" y="455"/>
                  <a:pt x="1106" y="455"/>
                  <a:pt x="1106" y="455"/>
                </a:cubicBezTo>
                <a:cubicBezTo>
                  <a:pt x="1107" y="455"/>
                  <a:pt x="1107" y="455"/>
                  <a:pt x="1107" y="455"/>
                </a:cubicBezTo>
                <a:cubicBezTo>
                  <a:pt x="1108" y="456"/>
                  <a:pt x="1108" y="456"/>
                  <a:pt x="1108" y="456"/>
                </a:cubicBezTo>
                <a:cubicBezTo>
                  <a:pt x="1108" y="455"/>
                  <a:pt x="1108" y="455"/>
                  <a:pt x="1108" y="455"/>
                </a:cubicBezTo>
                <a:cubicBezTo>
                  <a:pt x="1109" y="454"/>
                  <a:pt x="1109" y="454"/>
                  <a:pt x="1109" y="454"/>
                </a:cubicBezTo>
                <a:cubicBezTo>
                  <a:pt x="1109" y="455"/>
                  <a:pt x="1109" y="455"/>
                  <a:pt x="1109" y="455"/>
                </a:cubicBezTo>
                <a:cubicBezTo>
                  <a:pt x="1110" y="454"/>
                  <a:pt x="1110" y="454"/>
                  <a:pt x="1110" y="454"/>
                </a:cubicBezTo>
                <a:cubicBezTo>
                  <a:pt x="1111" y="453"/>
                  <a:pt x="1111" y="453"/>
                  <a:pt x="1111" y="453"/>
                </a:cubicBezTo>
                <a:cubicBezTo>
                  <a:pt x="1112" y="453"/>
                  <a:pt x="1112" y="453"/>
                  <a:pt x="1112" y="453"/>
                </a:cubicBezTo>
                <a:cubicBezTo>
                  <a:pt x="1113" y="453"/>
                  <a:pt x="1113" y="453"/>
                  <a:pt x="1113" y="453"/>
                </a:cubicBezTo>
                <a:cubicBezTo>
                  <a:pt x="1114" y="453"/>
                  <a:pt x="1114" y="453"/>
                  <a:pt x="1114" y="453"/>
                </a:cubicBezTo>
                <a:cubicBezTo>
                  <a:pt x="1115" y="453"/>
                  <a:pt x="1115" y="453"/>
                  <a:pt x="1115" y="453"/>
                </a:cubicBezTo>
                <a:cubicBezTo>
                  <a:pt x="1116" y="454"/>
                  <a:pt x="1116" y="454"/>
                  <a:pt x="1116" y="454"/>
                </a:cubicBezTo>
                <a:cubicBezTo>
                  <a:pt x="1117" y="454"/>
                  <a:pt x="1117" y="454"/>
                  <a:pt x="1117" y="454"/>
                </a:cubicBezTo>
                <a:cubicBezTo>
                  <a:pt x="1117" y="453"/>
                  <a:pt x="1117" y="453"/>
                  <a:pt x="1117" y="453"/>
                </a:cubicBezTo>
                <a:cubicBezTo>
                  <a:pt x="1118" y="453"/>
                  <a:pt x="1118" y="453"/>
                  <a:pt x="1118" y="453"/>
                </a:cubicBezTo>
                <a:cubicBezTo>
                  <a:pt x="1118" y="452"/>
                  <a:pt x="1118" y="452"/>
                  <a:pt x="1118" y="452"/>
                </a:cubicBezTo>
                <a:cubicBezTo>
                  <a:pt x="1118" y="451"/>
                  <a:pt x="1118" y="451"/>
                  <a:pt x="1118" y="451"/>
                </a:cubicBezTo>
                <a:cubicBezTo>
                  <a:pt x="1119" y="450"/>
                  <a:pt x="1119" y="450"/>
                  <a:pt x="1119" y="450"/>
                </a:cubicBezTo>
                <a:cubicBezTo>
                  <a:pt x="1121" y="450"/>
                  <a:pt x="1121" y="450"/>
                  <a:pt x="1121" y="450"/>
                </a:cubicBezTo>
                <a:cubicBezTo>
                  <a:pt x="1122" y="450"/>
                  <a:pt x="1122" y="450"/>
                  <a:pt x="1122" y="450"/>
                </a:cubicBezTo>
                <a:cubicBezTo>
                  <a:pt x="1124" y="451"/>
                  <a:pt x="1124" y="451"/>
                  <a:pt x="1124" y="451"/>
                </a:cubicBezTo>
                <a:cubicBezTo>
                  <a:pt x="1124" y="450"/>
                  <a:pt x="1124" y="450"/>
                  <a:pt x="1124" y="450"/>
                </a:cubicBezTo>
                <a:cubicBezTo>
                  <a:pt x="1126" y="450"/>
                  <a:pt x="1126" y="450"/>
                  <a:pt x="1126" y="450"/>
                </a:cubicBezTo>
                <a:cubicBezTo>
                  <a:pt x="1127" y="451"/>
                  <a:pt x="1127" y="451"/>
                  <a:pt x="1127" y="451"/>
                </a:cubicBezTo>
                <a:cubicBezTo>
                  <a:pt x="1127" y="450"/>
                  <a:pt x="1127" y="450"/>
                  <a:pt x="1127" y="450"/>
                </a:cubicBezTo>
                <a:cubicBezTo>
                  <a:pt x="1128" y="449"/>
                  <a:pt x="1128" y="449"/>
                  <a:pt x="1128" y="449"/>
                </a:cubicBezTo>
                <a:cubicBezTo>
                  <a:pt x="1129" y="449"/>
                  <a:pt x="1129" y="449"/>
                  <a:pt x="1129" y="449"/>
                </a:cubicBezTo>
                <a:cubicBezTo>
                  <a:pt x="1130" y="448"/>
                  <a:pt x="1130" y="448"/>
                  <a:pt x="1130" y="448"/>
                </a:cubicBezTo>
                <a:cubicBezTo>
                  <a:pt x="1131" y="449"/>
                  <a:pt x="1131" y="449"/>
                  <a:pt x="1131" y="449"/>
                </a:cubicBezTo>
                <a:cubicBezTo>
                  <a:pt x="1131" y="449"/>
                  <a:pt x="1131" y="449"/>
                  <a:pt x="1130" y="449"/>
                </a:cubicBezTo>
                <a:cubicBezTo>
                  <a:pt x="1130" y="449"/>
                  <a:pt x="1130" y="449"/>
                  <a:pt x="1129" y="450"/>
                </a:cubicBezTo>
                <a:cubicBezTo>
                  <a:pt x="1129" y="450"/>
                  <a:pt x="1129" y="450"/>
                  <a:pt x="1130" y="450"/>
                </a:cubicBezTo>
                <a:cubicBezTo>
                  <a:pt x="1130" y="450"/>
                  <a:pt x="1130" y="450"/>
                  <a:pt x="1130" y="451"/>
                </a:cubicBezTo>
                <a:cubicBezTo>
                  <a:pt x="1130" y="451"/>
                  <a:pt x="1130" y="451"/>
                  <a:pt x="1131" y="451"/>
                </a:cubicBezTo>
                <a:cubicBezTo>
                  <a:pt x="1131" y="451"/>
                  <a:pt x="1131" y="451"/>
                  <a:pt x="1131" y="450"/>
                </a:cubicBezTo>
                <a:cubicBezTo>
                  <a:pt x="1131" y="450"/>
                  <a:pt x="1131" y="450"/>
                  <a:pt x="1132" y="449"/>
                </a:cubicBezTo>
                <a:cubicBezTo>
                  <a:pt x="1133" y="448"/>
                  <a:pt x="1133" y="448"/>
                  <a:pt x="1133" y="448"/>
                </a:cubicBezTo>
                <a:cubicBezTo>
                  <a:pt x="1133" y="449"/>
                  <a:pt x="1133" y="449"/>
                  <a:pt x="1133" y="449"/>
                </a:cubicBezTo>
                <a:cubicBezTo>
                  <a:pt x="1134" y="448"/>
                  <a:pt x="1134" y="448"/>
                  <a:pt x="1134" y="448"/>
                </a:cubicBezTo>
                <a:cubicBezTo>
                  <a:pt x="1136" y="448"/>
                  <a:pt x="1136" y="448"/>
                  <a:pt x="1136" y="448"/>
                </a:cubicBezTo>
                <a:cubicBezTo>
                  <a:pt x="1138" y="448"/>
                  <a:pt x="1138" y="448"/>
                  <a:pt x="1138" y="448"/>
                </a:cubicBezTo>
                <a:cubicBezTo>
                  <a:pt x="1139" y="449"/>
                  <a:pt x="1139" y="449"/>
                  <a:pt x="1139" y="449"/>
                </a:cubicBezTo>
                <a:cubicBezTo>
                  <a:pt x="1140" y="449"/>
                  <a:pt x="1140" y="449"/>
                  <a:pt x="1140" y="449"/>
                </a:cubicBezTo>
                <a:cubicBezTo>
                  <a:pt x="1140" y="448"/>
                  <a:pt x="1140" y="448"/>
                  <a:pt x="1140" y="448"/>
                </a:cubicBezTo>
                <a:cubicBezTo>
                  <a:pt x="1142" y="448"/>
                  <a:pt x="1142" y="448"/>
                  <a:pt x="1142" y="448"/>
                </a:cubicBezTo>
                <a:cubicBezTo>
                  <a:pt x="1142" y="447"/>
                  <a:pt x="1142" y="447"/>
                  <a:pt x="1142" y="447"/>
                </a:cubicBezTo>
                <a:cubicBezTo>
                  <a:pt x="1143" y="447"/>
                  <a:pt x="1143" y="447"/>
                  <a:pt x="1143" y="447"/>
                </a:cubicBezTo>
                <a:cubicBezTo>
                  <a:pt x="1144" y="447"/>
                  <a:pt x="1144" y="447"/>
                  <a:pt x="1144" y="447"/>
                </a:cubicBezTo>
                <a:cubicBezTo>
                  <a:pt x="1144" y="446"/>
                  <a:pt x="1144" y="446"/>
                  <a:pt x="1144" y="446"/>
                </a:cubicBezTo>
                <a:cubicBezTo>
                  <a:pt x="1145" y="445"/>
                  <a:pt x="1145" y="445"/>
                  <a:pt x="1145" y="445"/>
                </a:cubicBezTo>
                <a:cubicBezTo>
                  <a:pt x="1146" y="445"/>
                  <a:pt x="1146" y="445"/>
                  <a:pt x="1146" y="445"/>
                </a:cubicBezTo>
                <a:cubicBezTo>
                  <a:pt x="1146" y="444"/>
                  <a:pt x="1146" y="444"/>
                  <a:pt x="1146" y="444"/>
                </a:cubicBezTo>
                <a:cubicBezTo>
                  <a:pt x="1146" y="443"/>
                  <a:pt x="1146" y="443"/>
                  <a:pt x="1146" y="443"/>
                </a:cubicBezTo>
                <a:cubicBezTo>
                  <a:pt x="1144" y="443"/>
                  <a:pt x="1144" y="443"/>
                  <a:pt x="1144" y="443"/>
                </a:cubicBezTo>
                <a:cubicBezTo>
                  <a:pt x="1143" y="443"/>
                  <a:pt x="1143" y="443"/>
                  <a:pt x="1143" y="443"/>
                </a:cubicBezTo>
                <a:cubicBezTo>
                  <a:pt x="1142" y="442"/>
                  <a:pt x="1142" y="442"/>
                  <a:pt x="1142" y="442"/>
                </a:cubicBezTo>
                <a:cubicBezTo>
                  <a:pt x="1142" y="443"/>
                  <a:pt x="1142" y="443"/>
                  <a:pt x="1142" y="443"/>
                </a:cubicBezTo>
                <a:cubicBezTo>
                  <a:pt x="1141" y="443"/>
                  <a:pt x="1141" y="443"/>
                  <a:pt x="1141" y="443"/>
                </a:cubicBezTo>
                <a:cubicBezTo>
                  <a:pt x="1142" y="442"/>
                  <a:pt x="1142" y="442"/>
                  <a:pt x="1142" y="442"/>
                </a:cubicBezTo>
                <a:cubicBezTo>
                  <a:pt x="1141" y="442"/>
                  <a:pt x="1141" y="442"/>
                  <a:pt x="1141" y="442"/>
                </a:cubicBezTo>
                <a:cubicBezTo>
                  <a:pt x="1140" y="442"/>
                  <a:pt x="1140" y="442"/>
                  <a:pt x="1140" y="442"/>
                </a:cubicBezTo>
                <a:cubicBezTo>
                  <a:pt x="1141" y="441"/>
                  <a:pt x="1141" y="441"/>
                  <a:pt x="1141" y="441"/>
                </a:cubicBezTo>
                <a:cubicBezTo>
                  <a:pt x="1142" y="442"/>
                  <a:pt x="1142" y="442"/>
                  <a:pt x="1142" y="442"/>
                </a:cubicBezTo>
                <a:cubicBezTo>
                  <a:pt x="1143" y="441"/>
                  <a:pt x="1143" y="441"/>
                  <a:pt x="1143" y="441"/>
                </a:cubicBezTo>
                <a:cubicBezTo>
                  <a:pt x="1143" y="440"/>
                  <a:pt x="1143" y="440"/>
                  <a:pt x="1143" y="440"/>
                </a:cubicBezTo>
                <a:cubicBezTo>
                  <a:pt x="1142" y="440"/>
                  <a:pt x="1142" y="440"/>
                  <a:pt x="1142" y="440"/>
                </a:cubicBezTo>
                <a:cubicBezTo>
                  <a:pt x="1143" y="439"/>
                  <a:pt x="1143" y="439"/>
                  <a:pt x="1143" y="439"/>
                </a:cubicBezTo>
                <a:cubicBezTo>
                  <a:pt x="1144" y="440"/>
                  <a:pt x="1144" y="440"/>
                  <a:pt x="1144" y="440"/>
                </a:cubicBezTo>
                <a:cubicBezTo>
                  <a:pt x="1144" y="439"/>
                  <a:pt x="1144" y="439"/>
                  <a:pt x="1144" y="439"/>
                </a:cubicBezTo>
                <a:cubicBezTo>
                  <a:pt x="1145" y="438"/>
                  <a:pt x="1145" y="438"/>
                  <a:pt x="1145" y="438"/>
                </a:cubicBezTo>
                <a:cubicBezTo>
                  <a:pt x="1144" y="438"/>
                  <a:pt x="1144" y="438"/>
                  <a:pt x="1144" y="438"/>
                </a:cubicBezTo>
                <a:cubicBezTo>
                  <a:pt x="1144" y="437"/>
                  <a:pt x="1144" y="437"/>
                  <a:pt x="1144" y="437"/>
                </a:cubicBezTo>
                <a:cubicBezTo>
                  <a:pt x="1145" y="437"/>
                  <a:pt x="1145" y="437"/>
                  <a:pt x="1145" y="437"/>
                </a:cubicBezTo>
                <a:cubicBezTo>
                  <a:pt x="1145" y="438"/>
                  <a:pt x="1145" y="438"/>
                  <a:pt x="1145" y="438"/>
                </a:cubicBezTo>
                <a:cubicBezTo>
                  <a:pt x="1146" y="437"/>
                  <a:pt x="1146" y="437"/>
                  <a:pt x="1146" y="437"/>
                </a:cubicBezTo>
                <a:cubicBezTo>
                  <a:pt x="1146" y="435"/>
                  <a:pt x="1146" y="435"/>
                  <a:pt x="1146" y="435"/>
                </a:cubicBezTo>
                <a:cubicBezTo>
                  <a:pt x="1147" y="433"/>
                  <a:pt x="1147" y="433"/>
                  <a:pt x="1147" y="433"/>
                </a:cubicBezTo>
                <a:cubicBezTo>
                  <a:pt x="1147" y="432"/>
                  <a:pt x="1147" y="432"/>
                  <a:pt x="1147" y="432"/>
                </a:cubicBezTo>
                <a:cubicBezTo>
                  <a:pt x="1146" y="431"/>
                  <a:pt x="1146" y="431"/>
                  <a:pt x="1146" y="431"/>
                </a:cubicBezTo>
                <a:cubicBezTo>
                  <a:pt x="1144" y="429"/>
                  <a:pt x="1144" y="429"/>
                  <a:pt x="1144" y="429"/>
                </a:cubicBezTo>
                <a:cubicBezTo>
                  <a:pt x="1141" y="429"/>
                  <a:pt x="1141" y="429"/>
                  <a:pt x="1141" y="429"/>
                </a:cubicBezTo>
                <a:cubicBezTo>
                  <a:pt x="1139" y="429"/>
                  <a:pt x="1139" y="429"/>
                  <a:pt x="1139" y="429"/>
                </a:cubicBezTo>
                <a:cubicBezTo>
                  <a:pt x="1139" y="430"/>
                  <a:pt x="1139" y="430"/>
                  <a:pt x="1139" y="430"/>
                </a:cubicBezTo>
                <a:cubicBezTo>
                  <a:pt x="1139" y="431"/>
                  <a:pt x="1139" y="431"/>
                  <a:pt x="1139" y="431"/>
                </a:cubicBezTo>
                <a:cubicBezTo>
                  <a:pt x="1138" y="430"/>
                  <a:pt x="1138" y="430"/>
                  <a:pt x="1138" y="430"/>
                </a:cubicBezTo>
                <a:cubicBezTo>
                  <a:pt x="1137" y="430"/>
                  <a:pt x="1137" y="430"/>
                  <a:pt x="1137" y="430"/>
                </a:cubicBezTo>
                <a:cubicBezTo>
                  <a:pt x="1139" y="428"/>
                  <a:pt x="1139" y="428"/>
                  <a:pt x="1139" y="428"/>
                </a:cubicBezTo>
                <a:cubicBezTo>
                  <a:pt x="1139" y="427"/>
                  <a:pt x="1139" y="427"/>
                  <a:pt x="1139" y="427"/>
                </a:cubicBezTo>
                <a:cubicBezTo>
                  <a:pt x="1137" y="425"/>
                  <a:pt x="1137" y="425"/>
                  <a:pt x="1137" y="425"/>
                </a:cubicBezTo>
                <a:cubicBezTo>
                  <a:pt x="1135" y="424"/>
                  <a:pt x="1135" y="424"/>
                  <a:pt x="1135" y="424"/>
                </a:cubicBezTo>
                <a:cubicBezTo>
                  <a:pt x="1135" y="423"/>
                  <a:pt x="1135" y="423"/>
                  <a:pt x="1135" y="423"/>
                </a:cubicBezTo>
                <a:cubicBezTo>
                  <a:pt x="1136" y="423"/>
                  <a:pt x="1136" y="423"/>
                  <a:pt x="1136" y="423"/>
                </a:cubicBezTo>
                <a:cubicBezTo>
                  <a:pt x="1137" y="423"/>
                  <a:pt x="1137" y="423"/>
                  <a:pt x="1137" y="423"/>
                </a:cubicBezTo>
                <a:cubicBezTo>
                  <a:pt x="1135" y="421"/>
                  <a:pt x="1135" y="421"/>
                  <a:pt x="1135" y="421"/>
                </a:cubicBezTo>
                <a:cubicBezTo>
                  <a:pt x="1135" y="420"/>
                  <a:pt x="1135" y="420"/>
                  <a:pt x="1135" y="420"/>
                </a:cubicBezTo>
                <a:cubicBezTo>
                  <a:pt x="1136" y="419"/>
                  <a:pt x="1136" y="419"/>
                  <a:pt x="1136" y="419"/>
                </a:cubicBezTo>
                <a:cubicBezTo>
                  <a:pt x="1135" y="419"/>
                  <a:pt x="1135" y="419"/>
                  <a:pt x="1135" y="419"/>
                </a:cubicBezTo>
                <a:cubicBezTo>
                  <a:pt x="1134" y="418"/>
                  <a:pt x="1134" y="418"/>
                  <a:pt x="1134" y="418"/>
                </a:cubicBezTo>
                <a:cubicBezTo>
                  <a:pt x="1133" y="416"/>
                  <a:pt x="1133" y="416"/>
                  <a:pt x="1133" y="416"/>
                </a:cubicBezTo>
                <a:cubicBezTo>
                  <a:pt x="1132" y="416"/>
                  <a:pt x="1132" y="416"/>
                  <a:pt x="1132" y="416"/>
                </a:cubicBezTo>
                <a:cubicBezTo>
                  <a:pt x="1129" y="415"/>
                  <a:pt x="1129" y="415"/>
                  <a:pt x="1129" y="415"/>
                </a:cubicBezTo>
                <a:cubicBezTo>
                  <a:pt x="1129" y="414"/>
                  <a:pt x="1129" y="414"/>
                  <a:pt x="1129" y="414"/>
                </a:cubicBezTo>
                <a:cubicBezTo>
                  <a:pt x="1128" y="412"/>
                  <a:pt x="1128" y="412"/>
                  <a:pt x="1128" y="412"/>
                </a:cubicBezTo>
                <a:cubicBezTo>
                  <a:pt x="1127" y="411"/>
                  <a:pt x="1127" y="411"/>
                  <a:pt x="1127" y="411"/>
                </a:cubicBezTo>
                <a:cubicBezTo>
                  <a:pt x="1127" y="408"/>
                  <a:pt x="1127" y="408"/>
                  <a:pt x="1127" y="408"/>
                </a:cubicBezTo>
                <a:cubicBezTo>
                  <a:pt x="1126" y="407"/>
                  <a:pt x="1126" y="407"/>
                  <a:pt x="1126" y="407"/>
                </a:cubicBezTo>
                <a:cubicBezTo>
                  <a:pt x="1124" y="404"/>
                  <a:pt x="1124" y="404"/>
                  <a:pt x="1124" y="404"/>
                </a:cubicBezTo>
                <a:cubicBezTo>
                  <a:pt x="1123" y="404"/>
                  <a:pt x="1123" y="404"/>
                  <a:pt x="1123" y="404"/>
                </a:cubicBezTo>
                <a:cubicBezTo>
                  <a:pt x="1122" y="403"/>
                  <a:pt x="1122" y="403"/>
                  <a:pt x="1122" y="403"/>
                </a:cubicBezTo>
                <a:cubicBezTo>
                  <a:pt x="1121" y="403"/>
                  <a:pt x="1121" y="403"/>
                  <a:pt x="1121" y="403"/>
                </a:cubicBezTo>
                <a:cubicBezTo>
                  <a:pt x="1120" y="403"/>
                  <a:pt x="1120" y="403"/>
                  <a:pt x="1120" y="403"/>
                </a:cubicBezTo>
                <a:cubicBezTo>
                  <a:pt x="1119" y="404"/>
                  <a:pt x="1119" y="404"/>
                  <a:pt x="1119" y="404"/>
                </a:cubicBezTo>
                <a:cubicBezTo>
                  <a:pt x="1118" y="403"/>
                  <a:pt x="1118" y="403"/>
                  <a:pt x="1118" y="403"/>
                </a:cubicBezTo>
                <a:cubicBezTo>
                  <a:pt x="1119" y="402"/>
                  <a:pt x="1119" y="402"/>
                  <a:pt x="1119" y="402"/>
                </a:cubicBezTo>
                <a:cubicBezTo>
                  <a:pt x="1120" y="402"/>
                  <a:pt x="1120" y="402"/>
                  <a:pt x="1120" y="402"/>
                </a:cubicBezTo>
                <a:cubicBezTo>
                  <a:pt x="1121" y="401"/>
                  <a:pt x="1121" y="401"/>
                  <a:pt x="1121" y="401"/>
                </a:cubicBezTo>
                <a:cubicBezTo>
                  <a:pt x="1120" y="400"/>
                  <a:pt x="1120" y="400"/>
                  <a:pt x="1120" y="400"/>
                </a:cubicBezTo>
                <a:cubicBezTo>
                  <a:pt x="1120" y="399"/>
                  <a:pt x="1120" y="399"/>
                  <a:pt x="1120" y="399"/>
                </a:cubicBezTo>
                <a:cubicBezTo>
                  <a:pt x="1118" y="400"/>
                  <a:pt x="1118" y="400"/>
                  <a:pt x="1118" y="400"/>
                </a:cubicBezTo>
                <a:cubicBezTo>
                  <a:pt x="1119" y="399"/>
                  <a:pt x="1119" y="399"/>
                  <a:pt x="1119" y="399"/>
                </a:cubicBezTo>
                <a:cubicBezTo>
                  <a:pt x="1120" y="399"/>
                  <a:pt x="1120" y="399"/>
                  <a:pt x="1120" y="399"/>
                </a:cubicBezTo>
                <a:cubicBezTo>
                  <a:pt x="1121" y="399"/>
                  <a:pt x="1121" y="399"/>
                  <a:pt x="1121" y="399"/>
                </a:cubicBezTo>
                <a:cubicBezTo>
                  <a:pt x="1121" y="398"/>
                  <a:pt x="1121" y="398"/>
                  <a:pt x="1121" y="398"/>
                </a:cubicBezTo>
                <a:cubicBezTo>
                  <a:pt x="1122" y="398"/>
                  <a:pt x="1122" y="398"/>
                  <a:pt x="1122" y="398"/>
                </a:cubicBezTo>
                <a:cubicBezTo>
                  <a:pt x="1122" y="397"/>
                  <a:pt x="1122" y="397"/>
                  <a:pt x="1122" y="397"/>
                </a:cubicBezTo>
                <a:cubicBezTo>
                  <a:pt x="1123" y="396"/>
                  <a:pt x="1123" y="396"/>
                  <a:pt x="1123" y="396"/>
                </a:cubicBezTo>
                <a:cubicBezTo>
                  <a:pt x="1124" y="395"/>
                  <a:pt x="1124" y="395"/>
                  <a:pt x="1124" y="395"/>
                </a:cubicBezTo>
                <a:cubicBezTo>
                  <a:pt x="1123" y="394"/>
                  <a:pt x="1123" y="394"/>
                  <a:pt x="1123" y="394"/>
                </a:cubicBezTo>
                <a:cubicBezTo>
                  <a:pt x="1124" y="393"/>
                  <a:pt x="1124" y="393"/>
                  <a:pt x="1124" y="393"/>
                </a:cubicBezTo>
                <a:cubicBezTo>
                  <a:pt x="1124" y="391"/>
                  <a:pt x="1124" y="391"/>
                  <a:pt x="1124" y="391"/>
                </a:cubicBezTo>
                <a:cubicBezTo>
                  <a:pt x="1125" y="390"/>
                  <a:pt x="1125" y="390"/>
                  <a:pt x="1125" y="390"/>
                </a:cubicBezTo>
                <a:cubicBezTo>
                  <a:pt x="1124" y="388"/>
                  <a:pt x="1124" y="388"/>
                  <a:pt x="1124" y="388"/>
                </a:cubicBezTo>
                <a:cubicBezTo>
                  <a:pt x="1121" y="388"/>
                  <a:pt x="1121" y="388"/>
                  <a:pt x="1121" y="388"/>
                </a:cubicBezTo>
                <a:cubicBezTo>
                  <a:pt x="1120" y="388"/>
                  <a:pt x="1120" y="388"/>
                  <a:pt x="1120" y="388"/>
                </a:cubicBezTo>
                <a:cubicBezTo>
                  <a:pt x="1119" y="389"/>
                  <a:pt x="1119" y="389"/>
                  <a:pt x="1119" y="389"/>
                </a:cubicBezTo>
                <a:cubicBezTo>
                  <a:pt x="1118" y="389"/>
                  <a:pt x="1118" y="389"/>
                  <a:pt x="1118" y="389"/>
                </a:cubicBezTo>
                <a:cubicBezTo>
                  <a:pt x="1117" y="388"/>
                  <a:pt x="1117" y="388"/>
                  <a:pt x="1117" y="388"/>
                </a:cubicBezTo>
                <a:cubicBezTo>
                  <a:pt x="1117" y="389"/>
                  <a:pt x="1117" y="389"/>
                  <a:pt x="1117" y="389"/>
                </a:cubicBezTo>
                <a:cubicBezTo>
                  <a:pt x="1116" y="389"/>
                  <a:pt x="1116" y="389"/>
                  <a:pt x="1116" y="389"/>
                </a:cubicBezTo>
                <a:cubicBezTo>
                  <a:pt x="1115" y="389"/>
                  <a:pt x="1115" y="389"/>
                  <a:pt x="1115" y="389"/>
                </a:cubicBezTo>
                <a:cubicBezTo>
                  <a:pt x="1114" y="389"/>
                  <a:pt x="1114" y="389"/>
                  <a:pt x="1114" y="389"/>
                </a:cubicBezTo>
                <a:cubicBezTo>
                  <a:pt x="1114" y="390"/>
                  <a:pt x="1114" y="390"/>
                  <a:pt x="1114" y="390"/>
                </a:cubicBezTo>
                <a:cubicBezTo>
                  <a:pt x="1113" y="390"/>
                  <a:pt x="1113" y="390"/>
                  <a:pt x="1113" y="390"/>
                </a:cubicBezTo>
                <a:cubicBezTo>
                  <a:pt x="1114" y="389"/>
                  <a:pt x="1114" y="389"/>
                  <a:pt x="1114" y="389"/>
                </a:cubicBezTo>
                <a:cubicBezTo>
                  <a:pt x="1115" y="387"/>
                  <a:pt x="1115" y="387"/>
                  <a:pt x="1115" y="387"/>
                </a:cubicBezTo>
                <a:cubicBezTo>
                  <a:pt x="1114" y="387"/>
                  <a:pt x="1114" y="387"/>
                  <a:pt x="1114" y="387"/>
                </a:cubicBezTo>
                <a:cubicBezTo>
                  <a:pt x="1114" y="386"/>
                  <a:pt x="1114" y="386"/>
                  <a:pt x="1114" y="386"/>
                </a:cubicBezTo>
                <a:cubicBezTo>
                  <a:pt x="1117" y="384"/>
                  <a:pt x="1117" y="384"/>
                  <a:pt x="1117" y="384"/>
                </a:cubicBezTo>
                <a:cubicBezTo>
                  <a:pt x="1118" y="383"/>
                  <a:pt x="1118" y="383"/>
                  <a:pt x="1118" y="383"/>
                </a:cubicBezTo>
                <a:cubicBezTo>
                  <a:pt x="1119" y="382"/>
                  <a:pt x="1119" y="382"/>
                  <a:pt x="1119" y="382"/>
                </a:cubicBezTo>
                <a:cubicBezTo>
                  <a:pt x="1118" y="381"/>
                  <a:pt x="1118" y="381"/>
                  <a:pt x="1118" y="381"/>
                </a:cubicBezTo>
                <a:cubicBezTo>
                  <a:pt x="1119" y="380"/>
                  <a:pt x="1119" y="380"/>
                  <a:pt x="1119" y="380"/>
                </a:cubicBezTo>
                <a:cubicBezTo>
                  <a:pt x="1118" y="380"/>
                  <a:pt x="1118" y="380"/>
                  <a:pt x="1118" y="380"/>
                </a:cubicBezTo>
                <a:cubicBezTo>
                  <a:pt x="1117" y="380"/>
                  <a:pt x="1117" y="380"/>
                  <a:pt x="1117" y="380"/>
                </a:cubicBezTo>
                <a:cubicBezTo>
                  <a:pt x="1116" y="380"/>
                  <a:pt x="1116" y="380"/>
                  <a:pt x="1116" y="380"/>
                </a:cubicBezTo>
                <a:cubicBezTo>
                  <a:pt x="1115" y="381"/>
                  <a:pt x="1115" y="381"/>
                  <a:pt x="1115" y="381"/>
                </a:cubicBezTo>
                <a:cubicBezTo>
                  <a:pt x="1114" y="381"/>
                  <a:pt x="1114" y="381"/>
                  <a:pt x="1114" y="381"/>
                </a:cubicBezTo>
                <a:cubicBezTo>
                  <a:pt x="1113" y="381"/>
                  <a:pt x="1113" y="381"/>
                  <a:pt x="1113" y="381"/>
                </a:cubicBezTo>
                <a:cubicBezTo>
                  <a:pt x="1112" y="382"/>
                  <a:pt x="1112" y="382"/>
                  <a:pt x="1112" y="382"/>
                </a:cubicBezTo>
                <a:cubicBezTo>
                  <a:pt x="1112" y="381"/>
                  <a:pt x="1112" y="381"/>
                  <a:pt x="1112" y="381"/>
                </a:cubicBezTo>
                <a:cubicBezTo>
                  <a:pt x="1111" y="382"/>
                  <a:pt x="1111" y="382"/>
                  <a:pt x="1111" y="382"/>
                </a:cubicBezTo>
                <a:cubicBezTo>
                  <a:pt x="1111" y="381"/>
                  <a:pt x="1111" y="381"/>
                  <a:pt x="1111" y="381"/>
                </a:cubicBezTo>
                <a:cubicBezTo>
                  <a:pt x="1109" y="380"/>
                  <a:pt x="1109" y="380"/>
                  <a:pt x="1109" y="380"/>
                </a:cubicBezTo>
                <a:cubicBezTo>
                  <a:pt x="1109" y="381"/>
                  <a:pt x="1109" y="381"/>
                  <a:pt x="1109" y="381"/>
                </a:cubicBezTo>
                <a:cubicBezTo>
                  <a:pt x="1109" y="382"/>
                  <a:pt x="1109" y="382"/>
                  <a:pt x="1109" y="382"/>
                </a:cubicBezTo>
                <a:cubicBezTo>
                  <a:pt x="1109" y="383"/>
                  <a:pt x="1109" y="383"/>
                  <a:pt x="1109" y="383"/>
                </a:cubicBezTo>
                <a:cubicBezTo>
                  <a:pt x="1108" y="383"/>
                  <a:pt x="1108" y="383"/>
                  <a:pt x="1108" y="383"/>
                </a:cubicBezTo>
                <a:cubicBezTo>
                  <a:pt x="1108" y="384"/>
                  <a:pt x="1108" y="384"/>
                  <a:pt x="1108" y="384"/>
                </a:cubicBezTo>
                <a:cubicBezTo>
                  <a:pt x="1108" y="385"/>
                  <a:pt x="1108" y="385"/>
                  <a:pt x="1108" y="385"/>
                </a:cubicBezTo>
                <a:cubicBezTo>
                  <a:pt x="1107" y="385"/>
                  <a:pt x="1107" y="385"/>
                  <a:pt x="1107" y="385"/>
                </a:cubicBezTo>
                <a:cubicBezTo>
                  <a:pt x="1108" y="386"/>
                  <a:pt x="1108" y="386"/>
                  <a:pt x="1108" y="386"/>
                </a:cubicBezTo>
                <a:cubicBezTo>
                  <a:pt x="1107" y="387"/>
                  <a:pt x="1107" y="387"/>
                  <a:pt x="1107" y="387"/>
                </a:cubicBezTo>
                <a:cubicBezTo>
                  <a:pt x="1106" y="386"/>
                  <a:pt x="1106" y="386"/>
                  <a:pt x="1106" y="386"/>
                </a:cubicBezTo>
                <a:cubicBezTo>
                  <a:pt x="1106" y="387"/>
                  <a:pt x="1106" y="387"/>
                  <a:pt x="1106" y="387"/>
                </a:cubicBezTo>
                <a:cubicBezTo>
                  <a:pt x="1105" y="388"/>
                  <a:pt x="1105" y="388"/>
                  <a:pt x="1105" y="388"/>
                </a:cubicBezTo>
                <a:cubicBezTo>
                  <a:pt x="1106" y="388"/>
                  <a:pt x="1106" y="388"/>
                  <a:pt x="1106" y="388"/>
                </a:cubicBezTo>
                <a:cubicBezTo>
                  <a:pt x="1105" y="389"/>
                  <a:pt x="1105" y="389"/>
                  <a:pt x="1105" y="389"/>
                </a:cubicBezTo>
                <a:cubicBezTo>
                  <a:pt x="1105" y="391"/>
                  <a:pt x="1105" y="391"/>
                  <a:pt x="1105" y="391"/>
                </a:cubicBezTo>
                <a:cubicBezTo>
                  <a:pt x="1107" y="391"/>
                  <a:pt x="1107" y="391"/>
                  <a:pt x="1107" y="391"/>
                </a:cubicBezTo>
                <a:cubicBezTo>
                  <a:pt x="1106" y="392"/>
                  <a:pt x="1106" y="392"/>
                  <a:pt x="1106" y="392"/>
                </a:cubicBezTo>
                <a:cubicBezTo>
                  <a:pt x="1106" y="393"/>
                  <a:pt x="1106" y="393"/>
                  <a:pt x="1106" y="393"/>
                </a:cubicBezTo>
                <a:close/>
                <a:moveTo>
                  <a:pt x="1101" y="384"/>
                </a:moveTo>
                <a:cubicBezTo>
                  <a:pt x="1101" y="384"/>
                  <a:pt x="1101" y="384"/>
                  <a:pt x="1100" y="383"/>
                </a:cubicBezTo>
                <a:cubicBezTo>
                  <a:pt x="1100" y="383"/>
                  <a:pt x="1100" y="383"/>
                  <a:pt x="1099" y="384"/>
                </a:cubicBezTo>
                <a:cubicBezTo>
                  <a:pt x="1099" y="384"/>
                  <a:pt x="1099" y="384"/>
                  <a:pt x="1100" y="385"/>
                </a:cubicBezTo>
                <a:cubicBezTo>
                  <a:pt x="1100" y="385"/>
                  <a:pt x="1100" y="385"/>
                  <a:pt x="1099" y="385"/>
                </a:cubicBezTo>
                <a:cubicBezTo>
                  <a:pt x="1099" y="385"/>
                  <a:pt x="1099" y="385"/>
                  <a:pt x="1100" y="386"/>
                </a:cubicBezTo>
                <a:cubicBezTo>
                  <a:pt x="1100" y="386"/>
                  <a:pt x="1100" y="386"/>
                  <a:pt x="1101" y="386"/>
                </a:cubicBezTo>
                <a:cubicBezTo>
                  <a:pt x="1101" y="386"/>
                  <a:pt x="1101" y="386"/>
                  <a:pt x="1102" y="386"/>
                </a:cubicBezTo>
                <a:cubicBezTo>
                  <a:pt x="1102" y="386"/>
                  <a:pt x="1102" y="386"/>
                  <a:pt x="1103" y="385"/>
                </a:cubicBezTo>
                <a:cubicBezTo>
                  <a:pt x="1103" y="385"/>
                  <a:pt x="1103" y="385"/>
                  <a:pt x="1102" y="385"/>
                </a:cubicBezTo>
                <a:cubicBezTo>
                  <a:pt x="1102" y="385"/>
                  <a:pt x="1102" y="385"/>
                  <a:pt x="1103" y="384"/>
                </a:cubicBezTo>
                <a:cubicBezTo>
                  <a:pt x="1103" y="384"/>
                  <a:pt x="1103" y="384"/>
                  <a:pt x="1104" y="383"/>
                </a:cubicBezTo>
                <a:cubicBezTo>
                  <a:pt x="1104" y="383"/>
                  <a:pt x="1104" y="383"/>
                  <a:pt x="1103" y="381"/>
                </a:cubicBezTo>
                <a:cubicBezTo>
                  <a:pt x="1103" y="381"/>
                  <a:pt x="1103" y="381"/>
                  <a:pt x="1101" y="383"/>
                </a:cubicBezTo>
                <a:cubicBezTo>
                  <a:pt x="1101" y="383"/>
                  <a:pt x="1101" y="383"/>
                  <a:pt x="1101" y="384"/>
                </a:cubicBezTo>
                <a:close/>
                <a:moveTo>
                  <a:pt x="1104" y="406"/>
                </a:moveTo>
                <a:cubicBezTo>
                  <a:pt x="1103" y="404"/>
                  <a:pt x="1103" y="404"/>
                  <a:pt x="1103" y="404"/>
                </a:cubicBezTo>
                <a:cubicBezTo>
                  <a:pt x="1101" y="405"/>
                  <a:pt x="1101" y="405"/>
                  <a:pt x="1101" y="405"/>
                </a:cubicBezTo>
                <a:cubicBezTo>
                  <a:pt x="1101" y="406"/>
                  <a:pt x="1101" y="406"/>
                  <a:pt x="1101" y="406"/>
                </a:cubicBezTo>
                <a:cubicBezTo>
                  <a:pt x="1103" y="405"/>
                  <a:pt x="1103" y="405"/>
                  <a:pt x="1103" y="405"/>
                </a:cubicBezTo>
                <a:cubicBezTo>
                  <a:pt x="1102" y="407"/>
                  <a:pt x="1102" y="407"/>
                  <a:pt x="1102" y="407"/>
                </a:cubicBezTo>
                <a:cubicBezTo>
                  <a:pt x="1104" y="406"/>
                  <a:pt x="1104" y="406"/>
                  <a:pt x="1104" y="406"/>
                </a:cubicBezTo>
                <a:close/>
                <a:moveTo>
                  <a:pt x="1099" y="399"/>
                </a:moveTo>
                <a:cubicBezTo>
                  <a:pt x="1099" y="399"/>
                  <a:pt x="1099" y="399"/>
                  <a:pt x="1100" y="398"/>
                </a:cubicBezTo>
                <a:cubicBezTo>
                  <a:pt x="1100" y="398"/>
                  <a:pt x="1100" y="398"/>
                  <a:pt x="1099" y="398"/>
                </a:cubicBezTo>
                <a:cubicBezTo>
                  <a:pt x="1099" y="398"/>
                  <a:pt x="1099" y="398"/>
                  <a:pt x="1099" y="399"/>
                </a:cubicBezTo>
                <a:close/>
                <a:moveTo>
                  <a:pt x="1099" y="389"/>
                </a:moveTo>
                <a:cubicBezTo>
                  <a:pt x="1099" y="389"/>
                  <a:pt x="1099" y="389"/>
                  <a:pt x="1099" y="388"/>
                </a:cubicBezTo>
                <a:cubicBezTo>
                  <a:pt x="1099" y="388"/>
                  <a:pt x="1099" y="388"/>
                  <a:pt x="1097" y="388"/>
                </a:cubicBezTo>
                <a:cubicBezTo>
                  <a:pt x="1097" y="388"/>
                  <a:pt x="1097" y="388"/>
                  <a:pt x="1097" y="389"/>
                </a:cubicBezTo>
                <a:cubicBezTo>
                  <a:pt x="1097" y="389"/>
                  <a:pt x="1097" y="389"/>
                  <a:pt x="1098" y="389"/>
                </a:cubicBezTo>
                <a:cubicBezTo>
                  <a:pt x="1098" y="389"/>
                  <a:pt x="1098" y="389"/>
                  <a:pt x="1099" y="389"/>
                </a:cubicBezTo>
                <a:close/>
                <a:moveTo>
                  <a:pt x="1097" y="390"/>
                </a:moveTo>
                <a:cubicBezTo>
                  <a:pt x="1097" y="390"/>
                  <a:pt x="1097" y="390"/>
                  <a:pt x="1098" y="391"/>
                </a:cubicBezTo>
                <a:cubicBezTo>
                  <a:pt x="1098" y="391"/>
                  <a:pt x="1098" y="391"/>
                  <a:pt x="1098" y="390"/>
                </a:cubicBezTo>
                <a:cubicBezTo>
                  <a:pt x="1098" y="390"/>
                  <a:pt x="1098" y="390"/>
                  <a:pt x="1097" y="390"/>
                </a:cubicBezTo>
                <a:close/>
                <a:moveTo>
                  <a:pt x="1187" y="518"/>
                </a:moveTo>
                <a:cubicBezTo>
                  <a:pt x="1188" y="518"/>
                  <a:pt x="1188" y="518"/>
                  <a:pt x="1188" y="518"/>
                </a:cubicBezTo>
                <a:cubicBezTo>
                  <a:pt x="1188" y="519"/>
                  <a:pt x="1188" y="519"/>
                  <a:pt x="1188" y="519"/>
                </a:cubicBezTo>
                <a:cubicBezTo>
                  <a:pt x="1188" y="520"/>
                  <a:pt x="1188" y="520"/>
                  <a:pt x="1188" y="520"/>
                </a:cubicBezTo>
                <a:cubicBezTo>
                  <a:pt x="1187" y="520"/>
                  <a:pt x="1187" y="520"/>
                  <a:pt x="1187" y="520"/>
                </a:cubicBezTo>
                <a:cubicBezTo>
                  <a:pt x="1188" y="521"/>
                  <a:pt x="1188" y="521"/>
                  <a:pt x="1188" y="521"/>
                </a:cubicBezTo>
                <a:cubicBezTo>
                  <a:pt x="1190" y="522"/>
                  <a:pt x="1190" y="522"/>
                  <a:pt x="1190" y="522"/>
                </a:cubicBezTo>
                <a:cubicBezTo>
                  <a:pt x="1191" y="521"/>
                  <a:pt x="1191" y="521"/>
                  <a:pt x="1191" y="521"/>
                </a:cubicBezTo>
                <a:cubicBezTo>
                  <a:pt x="1192" y="519"/>
                  <a:pt x="1192" y="519"/>
                  <a:pt x="1192" y="519"/>
                </a:cubicBezTo>
                <a:cubicBezTo>
                  <a:pt x="1191" y="518"/>
                  <a:pt x="1191" y="518"/>
                  <a:pt x="1191" y="518"/>
                </a:cubicBezTo>
                <a:cubicBezTo>
                  <a:pt x="1192" y="515"/>
                  <a:pt x="1192" y="515"/>
                  <a:pt x="1192" y="515"/>
                </a:cubicBezTo>
                <a:cubicBezTo>
                  <a:pt x="1192" y="512"/>
                  <a:pt x="1192" y="512"/>
                  <a:pt x="1192" y="512"/>
                </a:cubicBezTo>
                <a:cubicBezTo>
                  <a:pt x="1192" y="511"/>
                  <a:pt x="1192" y="511"/>
                  <a:pt x="1192" y="511"/>
                </a:cubicBezTo>
                <a:cubicBezTo>
                  <a:pt x="1191" y="509"/>
                  <a:pt x="1191" y="509"/>
                  <a:pt x="1191" y="509"/>
                </a:cubicBezTo>
                <a:cubicBezTo>
                  <a:pt x="1191" y="510"/>
                  <a:pt x="1191" y="510"/>
                  <a:pt x="1191" y="510"/>
                </a:cubicBezTo>
                <a:cubicBezTo>
                  <a:pt x="1191" y="511"/>
                  <a:pt x="1191" y="511"/>
                  <a:pt x="1191" y="511"/>
                </a:cubicBezTo>
                <a:cubicBezTo>
                  <a:pt x="1191" y="512"/>
                  <a:pt x="1191" y="512"/>
                  <a:pt x="1191" y="512"/>
                </a:cubicBezTo>
                <a:cubicBezTo>
                  <a:pt x="1190" y="512"/>
                  <a:pt x="1190" y="512"/>
                  <a:pt x="1190" y="512"/>
                </a:cubicBezTo>
                <a:cubicBezTo>
                  <a:pt x="1189" y="511"/>
                  <a:pt x="1189" y="511"/>
                  <a:pt x="1189" y="511"/>
                </a:cubicBezTo>
                <a:cubicBezTo>
                  <a:pt x="1189" y="512"/>
                  <a:pt x="1189" y="512"/>
                  <a:pt x="1189" y="512"/>
                </a:cubicBezTo>
                <a:cubicBezTo>
                  <a:pt x="1187" y="512"/>
                  <a:pt x="1187" y="512"/>
                  <a:pt x="1187" y="512"/>
                </a:cubicBezTo>
                <a:cubicBezTo>
                  <a:pt x="1186" y="514"/>
                  <a:pt x="1186" y="514"/>
                  <a:pt x="1186" y="514"/>
                </a:cubicBezTo>
                <a:cubicBezTo>
                  <a:pt x="1187" y="515"/>
                  <a:pt x="1187" y="515"/>
                  <a:pt x="1187" y="515"/>
                </a:cubicBezTo>
                <a:cubicBezTo>
                  <a:pt x="1186" y="515"/>
                  <a:pt x="1186" y="515"/>
                  <a:pt x="1186" y="515"/>
                </a:cubicBezTo>
                <a:cubicBezTo>
                  <a:pt x="1186" y="516"/>
                  <a:pt x="1186" y="516"/>
                  <a:pt x="1186" y="516"/>
                </a:cubicBezTo>
                <a:cubicBezTo>
                  <a:pt x="1187" y="517"/>
                  <a:pt x="1187" y="517"/>
                  <a:pt x="1187" y="517"/>
                </a:cubicBezTo>
                <a:cubicBezTo>
                  <a:pt x="1186" y="517"/>
                  <a:pt x="1186" y="517"/>
                  <a:pt x="1186" y="517"/>
                </a:cubicBezTo>
                <a:cubicBezTo>
                  <a:pt x="1187" y="518"/>
                  <a:pt x="1187" y="518"/>
                  <a:pt x="1187" y="518"/>
                </a:cubicBezTo>
                <a:close/>
                <a:moveTo>
                  <a:pt x="1223" y="564"/>
                </a:moveTo>
                <a:cubicBezTo>
                  <a:pt x="1224" y="565"/>
                  <a:pt x="1224" y="565"/>
                  <a:pt x="1224" y="565"/>
                </a:cubicBezTo>
                <a:cubicBezTo>
                  <a:pt x="1225" y="564"/>
                  <a:pt x="1225" y="564"/>
                  <a:pt x="1225" y="564"/>
                </a:cubicBezTo>
                <a:cubicBezTo>
                  <a:pt x="1225" y="563"/>
                  <a:pt x="1225" y="563"/>
                  <a:pt x="1225" y="563"/>
                </a:cubicBezTo>
                <a:cubicBezTo>
                  <a:pt x="1223" y="563"/>
                  <a:pt x="1223" y="563"/>
                  <a:pt x="1223" y="563"/>
                </a:cubicBezTo>
                <a:cubicBezTo>
                  <a:pt x="1223" y="564"/>
                  <a:pt x="1223" y="564"/>
                  <a:pt x="1223" y="564"/>
                </a:cubicBezTo>
                <a:close/>
                <a:moveTo>
                  <a:pt x="1185" y="523"/>
                </a:moveTo>
                <a:cubicBezTo>
                  <a:pt x="1184" y="524"/>
                  <a:pt x="1184" y="524"/>
                  <a:pt x="1184" y="524"/>
                </a:cubicBezTo>
                <a:cubicBezTo>
                  <a:pt x="1185" y="524"/>
                  <a:pt x="1185" y="524"/>
                  <a:pt x="1185" y="524"/>
                </a:cubicBezTo>
                <a:cubicBezTo>
                  <a:pt x="1186" y="523"/>
                  <a:pt x="1186" y="523"/>
                  <a:pt x="1186" y="523"/>
                </a:cubicBezTo>
                <a:cubicBezTo>
                  <a:pt x="1185" y="523"/>
                  <a:pt x="1185" y="523"/>
                  <a:pt x="1185" y="523"/>
                </a:cubicBezTo>
                <a:close/>
                <a:moveTo>
                  <a:pt x="1211" y="548"/>
                </a:moveTo>
                <a:cubicBezTo>
                  <a:pt x="1211" y="550"/>
                  <a:pt x="1211" y="550"/>
                  <a:pt x="1211" y="550"/>
                </a:cubicBezTo>
                <a:cubicBezTo>
                  <a:pt x="1212" y="551"/>
                  <a:pt x="1212" y="551"/>
                  <a:pt x="1212" y="551"/>
                </a:cubicBezTo>
                <a:cubicBezTo>
                  <a:pt x="1214" y="551"/>
                  <a:pt x="1214" y="551"/>
                  <a:pt x="1214" y="551"/>
                </a:cubicBezTo>
                <a:cubicBezTo>
                  <a:pt x="1216" y="553"/>
                  <a:pt x="1216" y="553"/>
                  <a:pt x="1216" y="553"/>
                </a:cubicBezTo>
                <a:cubicBezTo>
                  <a:pt x="1217" y="553"/>
                  <a:pt x="1217" y="553"/>
                  <a:pt x="1217" y="553"/>
                </a:cubicBezTo>
                <a:cubicBezTo>
                  <a:pt x="1219" y="554"/>
                  <a:pt x="1219" y="554"/>
                  <a:pt x="1219" y="554"/>
                </a:cubicBezTo>
                <a:cubicBezTo>
                  <a:pt x="1221" y="555"/>
                  <a:pt x="1221" y="555"/>
                  <a:pt x="1221" y="555"/>
                </a:cubicBezTo>
                <a:cubicBezTo>
                  <a:pt x="1222" y="555"/>
                  <a:pt x="1222" y="555"/>
                  <a:pt x="1222" y="555"/>
                </a:cubicBezTo>
                <a:cubicBezTo>
                  <a:pt x="1223" y="556"/>
                  <a:pt x="1223" y="556"/>
                  <a:pt x="1223" y="556"/>
                </a:cubicBezTo>
                <a:cubicBezTo>
                  <a:pt x="1223" y="557"/>
                  <a:pt x="1223" y="557"/>
                  <a:pt x="1223" y="557"/>
                </a:cubicBezTo>
                <a:cubicBezTo>
                  <a:pt x="1226" y="558"/>
                  <a:pt x="1226" y="558"/>
                  <a:pt x="1226" y="558"/>
                </a:cubicBezTo>
                <a:cubicBezTo>
                  <a:pt x="1227" y="558"/>
                  <a:pt x="1227" y="558"/>
                  <a:pt x="1227" y="558"/>
                </a:cubicBezTo>
                <a:cubicBezTo>
                  <a:pt x="1227" y="556"/>
                  <a:pt x="1227" y="556"/>
                  <a:pt x="1227" y="556"/>
                </a:cubicBezTo>
                <a:cubicBezTo>
                  <a:pt x="1228" y="556"/>
                  <a:pt x="1228" y="556"/>
                  <a:pt x="1228" y="556"/>
                </a:cubicBezTo>
                <a:cubicBezTo>
                  <a:pt x="1228" y="554"/>
                  <a:pt x="1228" y="554"/>
                  <a:pt x="1228" y="554"/>
                </a:cubicBezTo>
                <a:cubicBezTo>
                  <a:pt x="1227" y="553"/>
                  <a:pt x="1227" y="553"/>
                  <a:pt x="1227" y="553"/>
                </a:cubicBezTo>
                <a:cubicBezTo>
                  <a:pt x="1228" y="550"/>
                  <a:pt x="1228" y="550"/>
                  <a:pt x="1228" y="550"/>
                </a:cubicBezTo>
                <a:cubicBezTo>
                  <a:pt x="1229" y="549"/>
                  <a:pt x="1229" y="549"/>
                  <a:pt x="1229" y="549"/>
                </a:cubicBezTo>
                <a:cubicBezTo>
                  <a:pt x="1229" y="547"/>
                  <a:pt x="1229" y="547"/>
                  <a:pt x="1229" y="547"/>
                </a:cubicBezTo>
                <a:cubicBezTo>
                  <a:pt x="1228" y="546"/>
                  <a:pt x="1228" y="546"/>
                  <a:pt x="1228" y="546"/>
                </a:cubicBezTo>
                <a:cubicBezTo>
                  <a:pt x="1227" y="547"/>
                  <a:pt x="1227" y="547"/>
                  <a:pt x="1227" y="547"/>
                </a:cubicBezTo>
                <a:cubicBezTo>
                  <a:pt x="1226" y="547"/>
                  <a:pt x="1226" y="547"/>
                  <a:pt x="1226" y="547"/>
                </a:cubicBezTo>
                <a:cubicBezTo>
                  <a:pt x="1225" y="546"/>
                  <a:pt x="1225" y="546"/>
                  <a:pt x="1225" y="546"/>
                </a:cubicBezTo>
                <a:cubicBezTo>
                  <a:pt x="1223" y="548"/>
                  <a:pt x="1223" y="548"/>
                  <a:pt x="1223" y="548"/>
                </a:cubicBezTo>
                <a:cubicBezTo>
                  <a:pt x="1220" y="548"/>
                  <a:pt x="1220" y="548"/>
                  <a:pt x="1220" y="548"/>
                </a:cubicBezTo>
                <a:cubicBezTo>
                  <a:pt x="1218" y="548"/>
                  <a:pt x="1218" y="548"/>
                  <a:pt x="1218" y="548"/>
                </a:cubicBezTo>
                <a:cubicBezTo>
                  <a:pt x="1216" y="548"/>
                  <a:pt x="1216" y="548"/>
                  <a:pt x="1216" y="548"/>
                </a:cubicBezTo>
                <a:cubicBezTo>
                  <a:pt x="1215" y="547"/>
                  <a:pt x="1215" y="547"/>
                  <a:pt x="1215" y="547"/>
                </a:cubicBezTo>
                <a:cubicBezTo>
                  <a:pt x="1214" y="547"/>
                  <a:pt x="1214" y="547"/>
                  <a:pt x="1214" y="547"/>
                </a:cubicBezTo>
                <a:cubicBezTo>
                  <a:pt x="1213" y="548"/>
                  <a:pt x="1213" y="548"/>
                  <a:pt x="1213" y="548"/>
                </a:cubicBezTo>
                <a:cubicBezTo>
                  <a:pt x="1213" y="547"/>
                  <a:pt x="1213" y="547"/>
                  <a:pt x="1213" y="547"/>
                </a:cubicBezTo>
                <a:cubicBezTo>
                  <a:pt x="1211" y="548"/>
                  <a:pt x="1211" y="548"/>
                  <a:pt x="1211" y="548"/>
                </a:cubicBezTo>
                <a:close/>
                <a:moveTo>
                  <a:pt x="1184" y="527"/>
                </a:moveTo>
                <a:cubicBezTo>
                  <a:pt x="1185" y="528"/>
                  <a:pt x="1185" y="528"/>
                  <a:pt x="1185" y="528"/>
                </a:cubicBezTo>
                <a:cubicBezTo>
                  <a:pt x="1185" y="529"/>
                  <a:pt x="1185" y="529"/>
                  <a:pt x="1185" y="529"/>
                </a:cubicBezTo>
                <a:cubicBezTo>
                  <a:pt x="1186" y="530"/>
                  <a:pt x="1186" y="530"/>
                  <a:pt x="1186" y="530"/>
                </a:cubicBezTo>
                <a:cubicBezTo>
                  <a:pt x="1186" y="532"/>
                  <a:pt x="1186" y="532"/>
                  <a:pt x="1186" y="532"/>
                </a:cubicBezTo>
                <a:cubicBezTo>
                  <a:pt x="1185" y="533"/>
                  <a:pt x="1185" y="533"/>
                  <a:pt x="1185" y="533"/>
                </a:cubicBezTo>
                <a:cubicBezTo>
                  <a:pt x="1186" y="533"/>
                  <a:pt x="1186" y="533"/>
                  <a:pt x="1186" y="533"/>
                </a:cubicBezTo>
                <a:cubicBezTo>
                  <a:pt x="1187" y="533"/>
                  <a:pt x="1187" y="533"/>
                  <a:pt x="1187" y="533"/>
                </a:cubicBezTo>
                <a:cubicBezTo>
                  <a:pt x="1187" y="534"/>
                  <a:pt x="1187" y="534"/>
                  <a:pt x="1187" y="534"/>
                </a:cubicBezTo>
                <a:cubicBezTo>
                  <a:pt x="1186" y="535"/>
                  <a:pt x="1186" y="535"/>
                  <a:pt x="1186" y="535"/>
                </a:cubicBezTo>
                <a:cubicBezTo>
                  <a:pt x="1186" y="537"/>
                  <a:pt x="1186" y="537"/>
                  <a:pt x="1186" y="537"/>
                </a:cubicBezTo>
                <a:cubicBezTo>
                  <a:pt x="1186" y="538"/>
                  <a:pt x="1186" y="538"/>
                  <a:pt x="1186" y="538"/>
                </a:cubicBezTo>
                <a:cubicBezTo>
                  <a:pt x="1187" y="540"/>
                  <a:pt x="1187" y="540"/>
                  <a:pt x="1187" y="540"/>
                </a:cubicBezTo>
                <a:cubicBezTo>
                  <a:pt x="1188" y="541"/>
                  <a:pt x="1188" y="541"/>
                  <a:pt x="1188" y="541"/>
                </a:cubicBezTo>
                <a:cubicBezTo>
                  <a:pt x="1189" y="541"/>
                  <a:pt x="1189" y="541"/>
                  <a:pt x="1189" y="541"/>
                </a:cubicBezTo>
                <a:cubicBezTo>
                  <a:pt x="1190" y="541"/>
                  <a:pt x="1190" y="541"/>
                  <a:pt x="1190" y="541"/>
                </a:cubicBezTo>
                <a:cubicBezTo>
                  <a:pt x="1190" y="540"/>
                  <a:pt x="1190" y="540"/>
                  <a:pt x="1190" y="540"/>
                </a:cubicBezTo>
                <a:cubicBezTo>
                  <a:pt x="1190" y="539"/>
                  <a:pt x="1190" y="539"/>
                  <a:pt x="1190" y="539"/>
                </a:cubicBezTo>
                <a:cubicBezTo>
                  <a:pt x="1191" y="539"/>
                  <a:pt x="1191" y="539"/>
                  <a:pt x="1191" y="539"/>
                </a:cubicBezTo>
                <a:cubicBezTo>
                  <a:pt x="1192" y="540"/>
                  <a:pt x="1192" y="540"/>
                  <a:pt x="1192" y="540"/>
                </a:cubicBezTo>
                <a:cubicBezTo>
                  <a:pt x="1193" y="540"/>
                  <a:pt x="1193" y="540"/>
                  <a:pt x="1193" y="540"/>
                </a:cubicBezTo>
                <a:cubicBezTo>
                  <a:pt x="1193" y="539"/>
                  <a:pt x="1193" y="539"/>
                  <a:pt x="1193" y="539"/>
                </a:cubicBezTo>
                <a:cubicBezTo>
                  <a:pt x="1193" y="536"/>
                  <a:pt x="1193" y="536"/>
                  <a:pt x="1193" y="536"/>
                </a:cubicBezTo>
                <a:cubicBezTo>
                  <a:pt x="1194" y="536"/>
                  <a:pt x="1194" y="536"/>
                  <a:pt x="1194" y="536"/>
                </a:cubicBezTo>
                <a:cubicBezTo>
                  <a:pt x="1193" y="533"/>
                  <a:pt x="1193" y="533"/>
                  <a:pt x="1193" y="533"/>
                </a:cubicBezTo>
                <a:cubicBezTo>
                  <a:pt x="1194" y="531"/>
                  <a:pt x="1194" y="531"/>
                  <a:pt x="1194" y="531"/>
                </a:cubicBezTo>
                <a:cubicBezTo>
                  <a:pt x="1192" y="529"/>
                  <a:pt x="1192" y="529"/>
                  <a:pt x="1192" y="529"/>
                </a:cubicBezTo>
                <a:cubicBezTo>
                  <a:pt x="1194" y="529"/>
                  <a:pt x="1194" y="529"/>
                  <a:pt x="1194" y="529"/>
                </a:cubicBezTo>
                <a:cubicBezTo>
                  <a:pt x="1194" y="528"/>
                  <a:pt x="1194" y="528"/>
                  <a:pt x="1194" y="528"/>
                </a:cubicBezTo>
                <a:cubicBezTo>
                  <a:pt x="1193" y="526"/>
                  <a:pt x="1193" y="526"/>
                  <a:pt x="1193" y="526"/>
                </a:cubicBezTo>
                <a:cubicBezTo>
                  <a:pt x="1193" y="525"/>
                  <a:pt x="1193" y="525"/>
                  <a:pt x="1193" y="525"/>
                </a:cubicBezTo>
                <a:cubicBezTo>
                  <a:pt x="1192" y="524"/>
                  <a:pt x="1192" y="524"/>
                  <a:pt x="1192" y="524"/>
                </a:cubicBezTo>
                <a:cubicBezTo>
                  <a:pt x="1191" y="524"/>
                  <a:pt x="1191" y="524"/>
                  <a:pt x="1191" y="524"/>
                </a:cubicBezTo>
                <a:cubicBezTo>
                  <a:pt x="1190" y="523"/>
                  <a:pt x="1190" y="523"/>
                  <a:pt x="1190" y="523"/>
                </a:cubicBezTo>
                <a:cubicBezTo>
                  <a:pt x="1189" y="523"/>
                  <a:pt x="1189" y="523"/>
                  <a:pt x="1189" y="523"/>
                </a:cubicBezTo>
                <a:cubicBezTo>
                  <a:pt x="1187" y="526"/>
                  <a:pt x="1187" y="526"/>
                  <a:pt x="1187" y="526"/>
                </a:cubicBezTo>
                <a:cubicBezTo>
                  <a:pt x="1186" y="526"/>
                  <a:pt x="1186" y="526"/>
                  <a:pt x="1186" y="526"/>
                </a:cubicBezTo>
                <a:cubicBezTo>
                  <a:pt x="1184" y="525"/>
                  <a:pt x="1184" y="525"/>
                  <a:pt x="1184" y="525"/>
                </a:cubicBezTo>
                <a:cubicBezTo>
                  <a:pt x="1184" y="527"/>
                  <a:pt x="1184" y="527"/>
                  <a:pt x="1184" y="527"/>
                </a:cubicBezTo>
                <a:close/>
                <a:moveTo>
                  <a:pt x="1200" y="514"/>
                </a:moveTo>
                <a:cubicBezTo>
                  <a:pt x="1201" y="515"/>
                  <a:pt x="1201" y="515"/>
                  <a:pt x="1201" y="515"/>
                </a:cubicBezTo>
                <a:cubicBezTo>
                  <a:pt x="1201" y="514"/>
                  <a:pt x="1201" y="514"/>
                  <a:pt x="1201" y="514"/>
                </a:cubicBezTo>
                <a:cubicBezTo>
                  <a:pt x="1200" y="514"/>
                  <a:pt x="1200" y="514"/>
                  <a:pt x="1200" y="514"/>
                </a:cubicBezTo>
                <a:close/>
                <a:moveTo>
                  <a:pt x="1197" y="511"/>
                </a:moveTo>
                <a:cubicBezTo>
                  <a:pt x="1198" y="511"/>
                  <a:pt x="1198" y="511"/>
                  <a:pt x="1198" y="511"/>
                </a:cubicBezTo>
                <a:cubicBezTo>
                  <a:pt x="1198" y="510"/>
                  <a:pt x="1198" y="510"/>
                  <a:pt x="1198" y="510"/>
                </a:cubicBezTo>
                <a:cubicBezTo>
                  <a:pt x="1197" y="510"/>
                  <a:pt x="1197" y="510"/>
                  <a:pt x="1197" y="510"/>
                </a:cubicBezTo>
                <a:cubicBezTo>
                  <a:pt x="1195" y="511"/>
                  <a:pt x="1195" y="511"/>
                  <a:pt x="1195" y="511"/>
                </a:cubicBezTo>
                <a:cubicBezTo>
                  <a:pt x="1196" y="512"/>
                  <a:pt x="1196" y="512"/>
                  <a:pt x="1196" y="512"/>
                </a:cubicBezTo>
                <a:cubicBezTo>
                  <a:pt x="1197" y="511"/>
                  <a:pt x="1197" y="511"/>
                  <a:pt x="1197" y="511"/>
                </a:cubicBezTo>
                <a:close/>
                <a:moveTo>
                  <a:pt x="1161" y="534"/>
                </a:moveTo>
                <a:cubicBezTo>
                  <a:pt x="1162" y="534"/>
                  <a:pt x="1162" y="534"/>
                  <a:pt x="1162" y="534"/>
                </a:cubicBezTo>
                <a:cubicBezTo>
                  <a:pt x="1160" y="533"/>
                  <a:pt x="1160" y="533"/>
                  <a:pt x="1160" y="533"/>
                </a:cubicBezTo>
                <a:cubicBezTo>
                  <a:pt x="1158" y="533"/>
                  <a:pt x="1158" y="533"/>
                  <a:pt x="1158" y="533"/>
                </a:cubicBezTo>
                <a:cubicBezTo>
                  <a:pt x="1158" y="534"/>
                  <a:pt x="1158" y="534"/>
                  <a:pt x="1158" y="534"/>
                </a:cubicBezTo>
                <a:cubicBezTo>
                  <a:pt x="1160" y="534"/>
                  <a:pt x="1160" y="534"/>
                  <a:pt x="1160" y="534"/>
                </a:cubicBezTo>
                <a:cubicBezTo>
                  <a:pt x="1161" y="534"/>
                  <a:pt x="1161" y="534"/>
                  <a:pt x="1161" y="534"/>
                </a:cubicBezTo>
                <a:close/>
                <a:moveTo>
                  <a:pt x="1148" y="540"/>
                </a:moveTo>
                <a:cubicBezTo>
                  <a:pt x="1146" y="540"/>
                  <a:pt x="1146" y="540"/>
                  <a:pt x="1146" y="540"/>
                </a:cubicBezTo>
                <a:cubicBezTo>
                  <a:pt x="1146" y="541"/>
                  <a:pt x="1146" y="541"/>
                  <a:pt x="1146" y="541"/>
                </a:cubicBezTo>
                <a:cubicBezTo>
                  <a:pt x="1147" y="542"/>
                  <a:pt x="1147" y="542"/>
                  <a:pt x="1147" y="542"/>
                </a:cubicBezTo>
                <a:cubicBezTo>
                  <a:pt x="1148" y="541"/>
                  <a:pt x="1148" y="541"/>
                  <a:pt x="1148" y="541"/>
                </a:cubicBezTo>
                <a:cubicBezTo>
                  <a:pt x="1148" y="540"/>
                  <a:pt x="1148" y="540"/>
                  <a:pt x="1148" y="540"/>
                </a:cubicBezTo>
                <a:close/>
                <a:moveTo>
                  <a:pt x="1155" y="538"/>
                </a:moveTo>
                <a:cubicBezTo>
                  <a:pt x="1155" y="536"/>
                  <a:pt x="1155" y="536"/>
                  <a:pt x="1155" y="536"/>
                </a:cubicBezTo>
                <a:cubicBezTo>
                  <a:pt x="1157" y="535"/>
                  <a:pt x="1157" y="535"/>
                  <a:pt x="1157" y="535"/>
                </a:cubicBezTo>
                <a:cubicBezTo>
                  <a:pt x="1155" y="535"/>
                  <a:pt x="1155" y="535"/>
                  <a:pt x="1155" y="535"/>
                </a:cubicBezTo>
                <a:cubicBezTo>
                  <a:pt x="1154" y="535"/>
                  <a:pt x="1154" y="535"/>
                  <a:pt x="1154" y="535"/>
                </a:cubicBezTo>
                <a:cubicBezTo>
                  <a:pt x="1153" y="536"/>
                  <a:pt x="1153" y="536"/>
                  <a:pt x="1153" y="536"/>
                </a:cubicBezTo>
                <a:cubicBezTo>
                  <a:pt x="1152" y="537"/>
                  <a:pt x="1152" y="537"/>
                  <a:pt x="1152" y="537"/>
                </a:cubicBezTo>
                <a:cubicBezTo>
                  <a:pt x="1154" y="537"/>
                  <a:pt x="1154" y="537"/>
                  <a:pt x="1154" y="537"/>
                </a:cubicBezTo>
                <a:cubicBezTo>
                  <a:pt x="1155" y="538"/>
                  <a:pt x="1155" y="538"/>
                  <a:pt x="1155" y="538"/>
                </a:cubicBezTo>
                <a:close/>
                <a:moveTo>
                  <a:pt x="1272" y="560"/>
                </a:moveTo>
                <a:cubicBezTo>
                  <a:pt x="1272" y="558"/>
                  <a:pt x="1272" y="558"/>
                  <a:pt x="1272" y="558"/>
                </a:cubicBezTo>
                <a:cubicBezTo>
                  <a:pt x="1271" y="559"/>
                  <a:pt x="1271" y="559"/>
                  <a:pt x="1271" y="559"/>
                </a:cubicBezTo>
                <a:cubicBezTo>
                  <a:pt x="1272" y="560"/>
                  <a:pt x="1272" y="560"/>
                  <a:pt x="1272" y="560"/>
                </a:cubicBezTo>
                <a:close/>
                <a:moveTo>
                  <a:pt x="1289" y="555"/>
                </a:moveTo>
                <a:cubicBezTo>
                  <a:pt x="1289" y="555"/>
                  <a:pt x="1289" y="555"/>
                  <a:pt x="1290" y="556"/>
                </a:cubicBezTo>
                <a:cubicBezTo>
                  <a:pt x="1290" y="556"/>
                  <a:pt x="1290" y="556"/>
                  <a:pt x="1291" y="555"/>
                </a:cubicBezTo>
                <a:cubicBezTo>
                  <a:pt x="1291" y="555"/>
                  <a:pt x="1291" y="555"/>
                  <a:pt x="1291" y="554"/>
                </a:cubicBezTo>
                <a:cubicBezTo>
                  <a:pt x="1291" y="554"/>
                  <a:pt x="1291" y="554"/>
                  <a:pt x="1290" y="554"/>
                </a:cubicBezTo>
                <a:cubicBezTo>
                  <a:pt x="1290" y="554"/>
                  <a:pt x="1290" y="554"/>
                  <a:pt x="1289" y="555"/>
                </a:cubicBezTo>
                <a:close/>
                <a:moveTo>
                  <a:pt x="1297" y="551"/>
                </a:moveTo>
                <a:cubicBezTo>
                  <a:pt x="1297" y="551"/>
                  <a:pt x="1297" y="551"/>
                  <a:pt x="1298" y="551"/>
                </a:cubicBezTo>
                <a:cubicBezTo>
                  <a:pt x="1298" y="551"/>
                  <a:pt x="1298" y="551"/>
                  <a:pt x="1299" y="550"/>
                </a:cubicBezTo>
                <a:cubicBezTo>
                  <a:pt x="1299" y="550"/>
                  <a:pt x="1299" y="550"/>
                  <a:pt x="1298" y="550"/>
                </a:cubicBezTo>
                <a:cubicBezTo>
                  <a:pt x="1298" y="550"/>
                  <a:pt x="1298" y="550"/>
                  <a:pt x="1297" y="549"/>
                </a:cubicBezTo>
                <a:cubicBezTo>
                  <a:pt x="1297" y="549"/>
                  <a:pt x="1297" y="549"/>
                  <a:pt x="1296" y="549"/>
                </a:cubicBezTo>
                <a:cubicBezTo>
                  <a:pt x="1296" y="549"/>
                  <a:pt x="1296" y="549"/>
                  <a:pt x="1295" y="550"/>
                </a:cubicBezTo>
                <a:cubicBezTo>
                  <a:pt x="1295" y="550"/>
                  <a:pt x="1295" y="550"/>
                  <a:pt x="1295" y="551"/>
                </a:cubicBezTo>
                <a:cubicBezTo>
                  <a:pt x="1295" y="551"/>
                  <a:pt x="1295" y="551"/>
                  <a:pt x="1296" y="550"/>
                </a:cubicBezTo>
                <a:cubicBezTo>
                  <a:pt x="1296" y="550"/>
                  <a:pt x="1296" y="550"/>
                  <a:pt x="1297" y="551"/>
                </a:cubicBezTo>
                <a:close/>
                <a:moveTo>
                  <a:pt x="1301" y="565"/>
                </a:moveTo>
                <a:cubicBezTo>
                  <a:pt x="1301" y="565"/>
                  <a:pt x="1301" y="565"/>
                  <a:pt x="1301" y="564"/>
                </a:cubicBezTo>
                <a:cubicBezTo>
                  <a:pt x="1301" y="564"/>
                  <a:pt x="1301" y="564"/>
                  <a:pt x="1300" y="565"/>
                </a:cubicBezTo>
                <a:cubicBezTo>
                  <a:pt x="1300" y="565"/>
                  <a:pt x="1300" y="565"/>
                  <a:pt x="1300" y="566"/>
                </a:cubicBezTo>
                <a:cubicBezTo>
                  <a:pt x="1300" y="566"/>
                  <a:pt x="1300" y="566"/>
                  <a:pt x="1301" y="567"/>
                </a:cubicBezTo>
                <a:cubicBezTo>
                  <a:pt x="1301" y="567"/>
                  <a:pt x="1301" y="567"/>
                  <a:pt x="1301" y="565"/>
                </a:cubicBezTo>
                <a:close/>
                <a:moveTo>
                  <a:pt x="1295" y="559"/>
                </a:moveTo>
                <a:cubicBezTo>
                  <a:pt x="1296" y="559"/>
                  <a:pt x="1296" y="559"/>
                  <a:pt x="1296" y="559"/>
                </a:cubicBezTo>
                <a:cubicBezTo>
                  <a:pt x="1296" y="559"/>
                  <a:pt x="1296" y="559"/>
                  <a:pt x="1297" y="558"/>
                </a:cubicBezTo>
                <a:cubicBezTo>
                  <a:pt x="1297" y="558"/>
                  <a:pt x="1297" y="558"/>
                  <a:pt x="1296" y="558"/>
                </a:cubicBezTo>
                <a:cubicBezTo>
                  <a:pt x="1296" y="558"/>
                  <a:pt x="1296" y="558"/>
                  <a:pt x="1295" y="558"/>
                </a:cubicBezTo>
                <a:cubicBezTo>
                  <a:pt x="1295" y="558"/>
                  <a:pt x="1295" y="558"/>
                  <a:pt x="1295" y="559"/>
                </a:cubicBezTo>
                <a:close/>
                <a:moveTo>
                  <a:pt x="1253" y="535"/>
                </a:moveTo>
                <a:cubicBezTo>
                  <a:pt x="1253" y="535"/>
                  <a:pt x="1253" y="535"/>
                  <a:pt x="1254" y="535"/>
                </a:cubicBezTo>
                <a:cubicBezTo>
                  <a:pt x="1254" y="535"/>
                  <a:pt x="1254" y="535"/>
                  <a:pt x="1254" y="536"/>
                </a:cubicBezTo>
                <a:cubicBezTo>
                  <a:pt x="1254" y="536"/>
                  <a:pt x="1254" y="536"/>
                  <a:pt x="1255" y="537"/>
                </a:cubicBezTo>
                <a:cubicBezTo>
                  <a:pt x="1255" y="537"/>
                  <a:pt x="1255" y="537"/>
                  <a:pt x="1256" y="537"/>
                </a:cubicBezTo>
                <a:cubicBezTo>
                  <a:pt x="1256" y="537"/>
                  <a:pt x="1256" y="537"/>
                  <a:pt x="1255" y="536"/>
                </a:cubicBezTo>
                <a:cubicBezTo>
                  <a:pt x="1255" y="536"/>
                  <a:pt x="1255" y="536"/>
                  <a:pt x="1255" y="534"/>
                </a:cubicBezTo>
                <a:cubicBezTo>
                  <a:pt x="1255" y="534"/>
                  <a:pt x="1255" y="534"/>
                  <a:pt x="1254" y="534"/>
                </a:cubicBezTo>
                <a:cubicBezTo>
                  <a:pt x="1254" y="534"/>
                  <a:pt x="1254" y="534"/>
                  <a:pt x="1253" y="535"/>
                </a:cubicBezTo>
                <a:close/>
                <a:moveTo>
                  <a:pt x="1278" y="540"/>
                </a:moveTo>
                <a:cubicBezTo>
                  <a:pt x="1278" y="540"/>
                  <a:pt x="1278" y="540"/>
                  <a:pt x="1278" y="539"/>
                </a:cubicBezTo>
                <a:cubicBezTo>
                  <a:pt x="1278" y="539"/>
                  <a:pt x="1278" y="539"/>
                  <a:pt x="1277" y="539"/>
                </a:cubicBezTo>
                <a:cubicBezTo>
                  <a:pt x="1277" y="539"/>
                  <a:pt x="1277" y="539"/>
                  <a:pt x="1278" y="540"/>
                </a:cubicBezTo>
                <a:close/>
                <a:moveTo>
                  <a:pt x="1274" y="540"/>
                </a:moveTo>
                <a:cubicBezTo>
                  <a:pt x="1274" y="540"/>
                  <a:pt x="1274" y="540"/>
                  <a:pt x="1273" y="541"/>
                </a:cubicBezTo>
                <a:cubicBezTo>
                  <a:pt x="1273" y="541"/>
                  <a:pt x="1273" y="541"/>
                  <a:pt x="1274" y="541"/>
                </a:cubicBezTo>
                <a:cubicBezTo>
                  <a:pt x="1274" y="541"/>
                  <a:pt x="1274" y="541"/>
                  <a:pt x="1275" y="541"/>
                </a:cubicBezTo>
                <a:cubicBezTo>
                  <a:pt x="1275" y="541"/>
                  <a:pt x="1275" y="541"/>
                  <a:pt x="1275" y="542"/>
                </a:cubicBezTo>
                <a:cubicBezTo>
                  <a:pt x="1275" y="542"/>
                  <a:pt x="1275" y="542"/>
                  <a:pt x="1276" y="542"/>
                </a:cubicBezTo>
                <a:cubicBezTo>
                  <a:pt x="1276" y="542"/>
                  <a:pt x="1276" y="542"/>
                  <a:pt x="1277" y="543"/>
                </a:cubicBezTo>
                <a:cubicBezTo>
                  <a:pt x="1277" y="543"/>
                  <a:pt x="1277" y="543"/>
                  <a:pt x="1278" y="544"/>
                </a:cubicBezTo>
                <a:cubicBezTo>
                  <a:pt x="1278" y="544"/>
                  <a:pt x="1278" y="544"/>
                  <a:pt x="1279" y="545"/>
                </a:cubicBezTo>
                <a:cubicBezTo>
                  <a:pt x="1279" y="545"/>
                  <a:pt x="1279" y="545"/>
                  <a:pt x="1280" y="545"/>
                </a:cubicBezTo>
                <a:cubicBezTo>
                  <a:pt x="1280" y="545"/>
                  <a:pt x="1280" y="545"/>
                  <a:pt x="1281" y="546"/>
                </a:cubicBezTo>
                <a:cubicBezTo>
                  <a:pt x="1281" y="546"/>
                  <a:pt x="1281" y="546"/>
                  <a:pt x="1281" y="547"/>
                </a:cubicBezTo>
                <a:cubicBezTo>
                  <a:pt x="1281" y="547"/>
                  <a:pt x="1281" y="547"/>
                  <a:pt x="1282" y="548"/>
                </a:cubicBezTo>
                <a:cubicBezTo>
                  <a:pt x="1282" y="548"/>
                  <a:pt x="1282" y="548"/>
                  <a:pt x="1283" y="549"/>
                </a:cubicBezTo>
                <a:cubicBezTo>
                  <a:pt x="1283" y="549"/>
                  <a:pt x="1283" y="549"/>
                  <a:pt x="1283" y="548"/>
                </a:cubicBezTo>
                <a:cubicBezTo>
                  <a:pt x="1283" y="548"/>
                  <a:pt x="1283" y="548"/>
                  <a:pt x="1282" y="547"/>
                </a:cubicBezTo>
                <a:cubicBezTo>
                  <a:pt x="1282" y="547"/>
                  <a:pt x="1282" y="547"/>
                  <a:pt x="1282" y="546"/>
                </a:cubicBezTo>
                <a:cubicBezTo>
                  <a:pt x="1282" y="546"/>
                  <a:pt x="1282" y="546"/>
                  <a:pt x="1282" y="545"/>
                </a:cubicBezTo>
                <a:cubicBezTo>
                  <a:pt x="1282" y="545"/>
                  <a:pt x="1282" y="545"/>
                  <a:pt x="1281" y="544"/>
                </a:cubicBezTo>
                <a:cubicBezTo>
                  <a:pt x="1281" y="544"/>
                  <a:pt x="1281" y="544"/>
                  <a:pt x="1280" y="542"/>
                </a:cubicBezTo>
                <a:cubicBezTo>
                  <a:pt x="1280" y="542"/>
                  <a:pt x="1280" y="542"/>
                  <a:pt x="1279" y="542"/>
                </a:cubicBezTo>
                <a:cubicBezTo>
                  <a:pt x="1279" y="542"/>
                  <a:pt x="1279" y="542"/>
                  <a:pt x="1278" y="542"/>
                </a:cubicBezTo>
                <a:cubicBezTo>
                  <a:pt x="1278" y="542"/>
                  <a:pt x="1278" y="542"/>
                  <a:pt x="1276" y="541"/>
                </a:cubicBezTo>
                <a:cubicBezTo>
                  <a:pt x="1276" y="541"/>
                  <a:pt x="1276" y="541"/>
                  <a:pt x="1275" y="540"/>
                </a:cubicBezTo>
                <a:cubicBezTo>
                  <a:pt x="1275" y="538"/>
                  <a:pt x="1275" y="538"/>
                  <a:pt x="1275" y="538"/>
                </a:cubicBezTo>
                <a:cubicBezTo>
                  <a:pt x="1274" y="539"/>
                  <a:pt x="1274" y="539"/>
                  <a:pt x="1274" y="539"/>
                </a:cubicBezTo>
                <a:cubicBezTo>
                  <a:pt x="1274" y="540"/>
                  <a:pt x="1274" y="540"/>
                  <a:pt x="1274" y="540"/>
                </a:cubicBezTo>
                <a:close/>
                <a:moveTo>
                  <a:pt x="1288" y="555"/>
                </a:moveTo>
                <a:cubicBezTo>
                  <a:pt x="1288" y="555"/>
                  <a:pt x="1288" y="555"/>
                  <a:pt x="1288" y="556"/>
                </a:cubicBezTo>
                <a:cubicBezTo>
                  <a:pt x="1288" y="556"/>
                  <a:pt x="1288" y="556"/>
                  <a:pt x="1289" y="555"/>
                </a:cubicBezTo>
                <a:cubicBezTo>
                  <a:pt x="1289" y="555"/>
                  <a:pt x="1289" y="555"/>
                  <a:pt x="1288" y="554"/>
                </a:cubicBezTo>
                <a:cubicBezTo>
                  <a:pt x="1288" y="554"/>
                  <a:pt x="1288" y="554"/>
                  <a:pt x="1288" y="555"/>
                </a:cubicBezTo>
                <a:close/>
                <a:moveTo>
                  <a:pt x="1288" y="533"/>
                </a:moveTo>
                <a:cubicBezTo>
                  <a:pt x="1288" y="533"/>
                  <a:pt x="1288" y="533"/>
                  <a:pt x="1288" y="532"/>
                </a:cubicBezTo>
                <a:cubicBezTo>
                  <a:pt x="1288" y="532"/>
                  <a:pt x="1288" y="532"/>
                  <a:pt x="1288" y="531"/>
                </a:cubicBezTo>
                <a:cubicBezTo>
                  <a:pt x="1288" y="531"/>
                  <a:pt x="1288" y="531"/>
                  <a:pt x="1287" y="532"/>
                </a:cubicBezTo>
                <a:cubicBezTo>
                  <a:pt x="1287" y="532"/>
                  <a:pt x="1287" y="532"/>
                  <a:pt x="1286" y="532"/>
                </a:cubicBezTo>
                <a:cubicBezTo>
                  <a:pt x="1286" y="532"/>
                  <a:pt x="1286" y="532"/>
                  <a:pt x="1285" y="532"/>
                </a:cubicBezTo>
                <a:cubicBezTo>
                  <a:pt x="1285" y="532"/>
                  <a:pt x="1285" y="532"/>
                  <a:pt x="1286" y="533"/>
                </a:cubicBezTo>
                <a:cubicBezTo>
                  <a:pt x="1286" y="533"/>
                  <a:pt x="1286" y="533"/>
                  <a:pt x="1286" y="534"/>
                </a:cubicBezTo>
                <a:cubicBezTo>
                  <a:pt x="1286" y="534"/>
                  <a:pt x="1286" y="534"/>
                  <a:pt x="1287" y="533"/>
                </a:cubicBezTo>
                <a:cubicBezTo>
                  <a:pt x="1287" y="533"/>
                  <a:pt x="1287" y="533"/>
                  <a:pt x="1287" y="534"/>
                </a:cubicBezTo>
                <a:cubicBezTo>
                  <a:pt x="1287" y="534"/>
                  <a:pt x="1287" y="534"/>
                  <a:pt x="1288" y="533"/>
                </a:cubicBezTo>
                <a:close/>
                <a:moveTo>
                  <a:pt x="1284" y="542"/>
                </a:moveTo>
                <a:cubicBezTo>
                  <a:pt x="1284" y="542"/>
                  <a:pt x="1284" y="542"/>
                  <a:pt x="1285" y="542"/>
                </a:cubicBezTo>
                <a:cubicBezTo>
                  <a:pt x="1285" y="542"/>
                  <a:pt x="1285" y="542"/>
                  <a:pt x="1285" y="541"/>
                </a:cubicBezTo>
                <a:cubicBezTo>
                  <a:pt x="1285" y="541"/>
                  <a:pt x="1285" y="541"/>
                  <a:pt x="1284" y="541"/>
                </a:cubicBezTo>
                <a:cubicBezTo>
                  <a:pt x="1284" y="541"/>
                  <a:pt x="1284" y="541"/>
                  <a:pt x="1284" y="542"/>
                </a:cubicBezTo>
                <a:close/>
                <a:moveTo>
                  <a:pt x="1304" y="563"/>
                </a:moveTo>
                <a:cubicBezTo>
                  <a:pt x="1304" y="563"/>
                  <a:pt x="1304" y="563"/>
                  <a:pt x="1305" y="562"/>
                </a:cubicBezTo>
                <a:cubicBezTo>
                  <a:pt x="1305" y="562"/>
                  <a:pt x="1305" y="562"/>
                  <a:pt x="1306" y="562"/>
                </a:cubicBezTo>
                <a:cubicBezTo>
                  <a:pt x="1306" y="562"/>
                  <a:pt x="1306" y="562"/>
                  <a:pt x="1306" y="561"/>
                </a:cubicBezTo>
                <a:cubicBezTo>
                  <a:pt x="1306" y="561"/>
                  <a:pt x="1306" y="561"/>
                  <a:pt x="1307" y="561"/>
                </a:cubicBezTo>
                <a:cubicBezTo>
                  <a:pt x="1307" y="561"/>
                  <a:pt x="1307" y="561"/>
                  <a:pt x="1307" y="560"/>
                </a:cubicBezTo>
                <a:cubicBezTo>
                  <a:pt x="1307" y="560"/>
                  <a:pt x="1307" y="560"/>
                  <a:pt x="1307" y="559"/>
                </a:cubicBezTo>
                <a:cubicBezTo>
                  <a:pt x="1307" y="559"/>
                  <a:pt x="1307" y="559"/>
                  <a:pt x="1306" y="559"/>
                </a:cubicBezTo>
                <a:cubicBezTo>
                  <a:pt x="1306" y="559"/>
                  <a:pt x="1306" y="559"/>
                  <a:pt x="1305" y="560"/>
                </a:cubicBezTo>
                <a:cubicBezTo>
                  <a:pt x="1305" y="560"/>
                  <a:pt x="1305" y="560"/>
                  <a:pt x="1304" y="561"/>
                </a:cubicBezTo>
                <a:cubicBezTo>
                  <a:pt x="1304" y="561"/>
                  <a:pt x="1304" y="561"/>
                  <a:pt x="1304" y="562"/>
                </a:cubicBezTo>
                <a:cubicBezTo>
                  <a:pt x="1304" y="562"/>
                  <a:pt x="1304" y="562"/>
                  <a:pt x="1303" y="563"/>
                </a:cubicBezTo>
                <a:cubicBezTo>
                  <a:pt x="1303" y="563"/>
                  <a:pt x="1303" y="563"/>
                  <a:pt x="1304" y="563"/>
                </a:cubicBezTo>
                <a:close/>
                <a:moveTo>
                  <a:pt x="1295" y="540"/>
                </a:moveTo>
                <a:cubicBezTo>
                  <a:pt x="1295" y="540"/>
                  <a:pt x="1295" y="540"/>
                  <a:pt x="1295" y="539"/>
                </a:cubicBezTo>
                <a:cubicBezTo>
                  <a:pt x="1295" y="539"/>
                  <a:pt x="1295" y="539"/>
                  <a:pt x="1295" y="538"/>
                </a:cubicBezTo>
                <a:cubicBezTo>
                  <a:pt x="1295" y="538"/>
                  <a:pt x="1295" y="538"/>
                  <a:pt x="1295" y="537"/>
                </a:cubicBezTo>
                <a:cubicBezTo>
                  <a:pt x="1295" y="537"/>
                  <a:pt x="1295" y="537"/>
                  <a:pt x="1293" y="537"/>
                </a:cubicBezTo>
                <a:cubicBezTo>
                  <a:pt x="1293" y="537"/>
                  <a:pt x="1293" y="537"/>
                  <a:pt x="1293" y="538"/>
                </a:cubicBezTo>
                <a:cubicBezTo>
                  <a:pt x="1293" y="538"/>
                  <a:pt x="1293" y="538"/>
                  <a:pt x="1294" y="538"/>
                </a:cubicBezTo>
                <a:cubicBezTo>
                  <a:pt x="1294" y="538"/>
                  <a:pt x="1294" y="538"/>
                  <a:pt x="1294" y="539"/>
                </a:cubicBezTo>
                <a:cubicBezTo>
                  <a:pt x="1294" y="539"/>
                  <a:pt x="1294" y="539"/>
                  <a:pt x="1293" y="539"/>
                </a:cubicBezTo>
                <a:cubicBezTo>
                  <a:pt x="1293" y="539"/>
                  <a:pt x="1293" y="539"/>
                  <a:pt x="1293" y="540"/>
                </a:cubicBezTo>
                <a:cubicBezTo>
                  <a:pt x="1293" y="540"/>
                  <a:pt x="1293" y="540"/>
                  <a:pt x="1294" y="540"/>
                </a:cubicBezTo>
                <a:cubicBezTo>
                  <a:pt x="1294" y="540"/>
                  <a:pt x="1294" y="540"/>
                  <a:pt x="1295" y="540"/>
                </a:cubicBezTo>
                <a:close/>
                <a:moveTo>
                  <a:pt x="1286" y="551"/>
                </a:moveTo>
                <a:cubicBezTo>
                  <a:pt x="1286" y="551"/>
                  <a:pt x="1286" y="551"/>
                  <a:pt x="1287" y="551"/>
                </a:cubicBezTo>
                <a:cubicBezTo>
                  <a:pt x="1287" y="551"/>
                  <a:pt x="1287" y="551"/>
                  <a:pt x="1287" y="550"/>
                </a:cubicBezTo>
                <a:cubicBezTo>
                  <a:pt x="1287" y="550"/>
                  <a:pt x="1287" y="550"/>
                  <a:pt x="1286" y="549"/>
                </a:cubicBezTo>
                <a:cubicBezTo>
                  <a:pt x="1286" y="549"/>
                  <a:pt x="1286" y="549"/>
                  <a:pt x="1285" y="549"/>
                </a:cubicBezTo>
                <a:cubicBezTo>
                  <a:pt x="1285" y="549"/>
                  <a:pt x="1285" y="549"/>
                  <a:pt x="1284" y="549"/>
                </a:cubicBezTo>
                <a:cubicBezTo>
                  <a:pt x="1284" y="549"/>
                  <a:pt x="1284" y="549"/>
                  <a:pt x="1285" y="550"/>
                </a:cubicBezTo>
                <a:cubicBezTo>
                  <a:pt x="1285" y="550"/>
                  <a:pt x="1285" y="550"/>
                  <a:pt x="1286" y="551"/>
                </a:cubicBezTo>
                <a:close/>
                <a:moveTo>
                  <a:pt x="1261" y="543"/>
                </a:moveTo>
                <a:cubicBezTo>
                  <a:pt x="1261" y="543"/>
                  <a:pt x="1261" y="543"/>
                  <a:pt x="1260" y="542"/>
                </a:cubicBezTo>
                <a:cubicBezTo>
                  <a:pt x="1260" y="542"/>
                  <a:pt x="1260" y="542"/>
                  <a:pt x="1259" y="543"/>
                </a:cubicBezTo>
                <a:cubicBezTo>
                  <a:pt x="1259" y="543"/>
                  <a:pt x="1259" y="543"/>
                  <a:pt x="1260" y="544"/>
                </a:cubicBezTo>
                <a:cubicBezTo>
                  <a:pt x="1260" y="544"/>
                  <a:pt x="1260" y="544"/>
                  <a:pt x="1260" y="543"/>
                </a:cubicBezTo>
                <a:cubicBezTo>
                  <a:pt x="1260" y="543"/>
                  <a:pt x="1260" y="543"/>
                  <a:pt x="1261" y="543"/>
                </a:cubicBezTo>
                <a:close/>
                <a:moveTo>
                  <a:pt x="1289" y="552"/>
                </a:moveTo>
                <a:cubicBezTo>
                  <a:pt x="1289" y="552"/>
                  <a:pt x="1289" y="552"/>
                  <a:pt x="1288" y="551"/>
                </a:cubicBezTo>
                <a:cubicBezTo>
                  <a:pt x="1288" y="551"/>
                  <a:pt x="1288" y="551"/>
                  <a:pt x="1287" y="551"/>
                </a:cubicBezTo>
                <a:cubicBezTo>
                  <a:pt x="1287" y="551"/>
                  <a:pt x="1287" y="551"/>
                  <a:pt x="1288" y="552"/>
                </a:cubicBezTo>
                <a:cubicBezTo>
                  <a:pt x="1288" y="552"/>
                  <a:pt x="1288" y="552"/>
                  <a:pt x="1289" y="552"/>
                </a:cubicBezTo>
                <a:close/>
                <a:moveTo>
                  <a:pt x="1276" y="561"/>
                </a:moveTo>
                <a:cubicBezTo>
                  <a:pt x="1276" y="561"/>
                  <a:pt x="1276" y="561"/>
                  <a:pt x="1275" y="560"/>
                </a:cubicBezTo>
                <a:cubicBezTo>
                  <a:pt x="1275" y="560"/>
                  <a:pt x="1275" y="560"/>
                  <a:pt x="1274" y="560"/>
                </a:cubicBezTo>
                <a:cubicBezTo>
                  <a:pt x="1274" y="560"/>
                  <a:pt x="1274" y="560"/>
                  <a:pt x="1275" y="561"/>
                </a:cubicBezTo>
                <a:cubicBezTo>
                  <a:pt x="1275" y="561"/>
                  <a:pt x="1275" y="561"/>
                  <a:pt x="1275" y="562"/>
                </a:cubicBezTo>
                <a:cubicBezTo>
                  <a:pt x="1275" y="562"/>
                  <a:pt x="1275" y="562"/>
                  <a:pt x="1276" y="561"/>
                </a:cubicBezTo>
                <a:close/>
                <a:moveTo>
                  <a:pt x="1283" y="552"/>
                </a:moveTo>
                <a:cubicBezTo>
                  <a:pt x="1283" y="552"/>
                  <a:pt x="1283" y="552"/>
                  <a:pt x="1283" y="551"/>
                </a:cubicBezTo>
                <a:cubicBezTo>
                  <a:pt x="1283" y="551"/>
                  <a:pt x="1283" y="551"/>
                  <a:pt x="1282" y="552"/>
                </a:cubicBezTo>
                <a:cubicBezTo>
                  <a:pt x="1282" y="552"/>
                  <a:pt x="1282" y="552"/>
                  <a:pt x="1283" y="552"/>
                </a:cubicBezTo>
                <a:close/>
                <a:moveTo>
                  <a:pt x="1290" y="552"/>
                </a:moveTo>
                <a:cubicBezTo>
                  <a:pt x="1290" y="552"/>
                  <a:pt x="1290" y="552"/>
                  <a:pt x="1289" y="552"/>
                </a:cubicBezTo>
                <a:cubicBezTo>
                  <a:pt x="1289" y="552"/>
                  <a:pt x="1289" y="552"/>
                  <a:pt x="1289" y="553"/>
                </a:cubicBezTo>
                <a:cubicBezTo>
                  <a:pt x="1289" y="553"/>
                  <a:pt x="1289" y="553"/>
                  <a:pt x="1290" y="552"/>
                </a:cubicBezTo>
                <a:close/>
                <a:moveTo>
                  <a:pt x="1259" y="545"/>
                </a:moveTo>
                <a:cubicBezTo>
                  <a:pt x="1259" y="545"/>
                  <a:pt x="1259" y="545"/>
                  <a:pt x="1258" y="546"/>
                </a:cubicBezTo>
                <a:cubicBezTo>
                  <a:pt x="1258" y="546"/>
                  <a:pt x="1258" y="546"/>
                  <a:pt x="1258" y="547"/>
                </a:cubicBezTo>
                <a:cubicBezTo>
                  <a:pt x="1258" y="547"/>
                  <a:pt x="1258" y="547"/>
                  <a:pt x="1259" y="547"/>
                </a:cubicBezTo>
                <a:cubicBezTo>
                  <a:pt x="1259" y="547"/>
                  <a:pt x="1259" y="547"/>
                  <a:pt x="1260" y="548"/>
                </a:cubicBezTo>
                <a:cubicBezTo>
                  <a:pt x="1260" y="548"/>
                  <a:pt x="1260" y="548"/>
                  <a:pt x="1261" y="548"/>
                </a:cubicBezTo>
                <a:cubicBezTo>
                  <a:pt x="1261" y="548"/>
                  <a:pt x="1261" y="548"/>
                  <a:pt x="1261" y="547"/>
                </a:cubicBezTo>
                <a:cubicBezTo>
                  <a:pt x="1261" y="547"/>
                  <a:pt x="1261" y="547"/>
                  <a:pt x="1261" y="546"/>
                </a:cubicBezTo>
                <a:cubicBezTo>
                  <a:pt x="1261" y="546"/>
                  <a:pt x="1261" y="546"/>
                  <a:pt x="1260" y="546"/>
                </a:cubicBezTo>
                <a:cubicBezTo>
                  <a:pt x="1260" y="546"/>
                  <a:pt x="1260" y="546"/>
                  <a:pt x="1261" y="545"/>
                </a:cubicBezTo>
                <a:cubicBezTo>
                  <a:pt x="1261" y="545"/>
                  <a:pt x="1261" y="545"/>
                  <a:pt x="1260" y="544"/>
                </a:cubicBezTo>
                <a:cubicBezTo>
                  <a:pt x="1260" y="544"/>
                  <a:pt x="1260" y="544"/>
                  <a:pt x="1260" y="545"/>
                </a:cubicBezTo>
                <a:cubicBezTo>
                  <a:pt x="1260" y="545"/>
                  <a:pt x="1260" y="545"/>
                  <a:pt x="1259" y="545"/>
                </a:cubicBezTo>
                <a:close/>
                <a:moveTo>
                  <a:pt x="1284" y="547"/>
                </a:moveTo>
                <a:cubicBezTo>
                  <a:pt x="1284" y="547"/>
                  <a:pt x="1284" y="547"/>
                  <a:pt x="1283" y="547"/>
                </a:cubicBezTo>
                <a:cubicBezTo>
                  <a:pt x="1283" y="547"/>
                  <a:pt x="1283" y="547"/>
                  <a:pt x="1283" y="548"/>
                </a:cubicBezTo>
                <a:cubicBezTo>
                  <a:pt x="1283" y="548"/>
                  <a:pt x="1283" y="548"/>
                  <a:pt x="1284" y="549"/>
                </a:cubicBezTo>
                <a:cubicBezTo>
                  <a:pt x="1284" y="549"/>
                  <a:pt x="1284" y="549"/>
                  <a:pt x="1284" y="547"/>
                </a:cubicBezTo>
                <a:close/>
                <a:moveTo>
                  <a:pt x="1283" y="553"/>
                </a:moveTo>
                <a:cubicBezTo>
                  <a:pt x="1283" y="553"/>
                  <a:pt x="1283" y="553"/>
                  <a:pt x="1283" y="554"/>
                </a:cubicBezTo>
                <a:cubicBezTo>
                  <a:pt x="1284" y="553"/>
                  <a:pt x="1284" y="553"/>
                  <a:pt x="1284" y="553"/>
                </a:cubicBezTo>
                <a:cubicBezTo>
                  <a:pt x="1284" y="553"/>
                  <a:pt x="1284" y="553"/>
                  <a:pt x="1283" y="553"/>
                </a:cubicBezTo>
                <a:close/>
                <a:moveTo>
                  <a:pt x="1293" y="551"/>
                </a:moveTo>
                <a:cubicBezTo>
                  <a:pt x="1293" y="551"/>
                  <a:pt x="1293" y="551"/>
                  <a:pt x="1293" y="552"/>
                </a:cubicBezTo>
                <a:cubicBezTo>
                  <a:pt x="1293" y="552"/>
                  <a:pt x="1293" y="552"/>
                  <a:pt x="1294" y="551"/>
                </a:cubicBezTo>
                <a:cubicBezTo>
                  <a:pt x="1294" y="551"/>
                  <a:pt x="1294" y="551"/>
                  <a:pt x="1293" y="551"/>
                </a:cubicBezTo>
                <a:close/>
                <a:moveTo>
                  <a:pt x="1291" y="538"/>
                </a:moveTo>
                <a:cubicBezTo>
                  <a:pt x="1291" y="538"/>
                  <a:pt x="1291" y="538"/>
                  <a:pt x="1291" y="539"/>
                </a:cubicBezTo>
                <a:cubicBezTo>
                  <a:pt x="1291" y="539"/>
                  <a:pt x="1291" y="539"/>
                  <a:pt x="1292" y="540"/>
                </a:cubicBezTo>
                <a:cubicBezTo>
                  <a:pt x="1292" y="540"/>
                  <a:pt x="1292" y="540"/>
                  <a:pt x="1293" y="539"/>
                </a:cubicBezTo>
                <a:cubicBezTo>
                  <a:pt x="1293" y="539"/>
                  <a:pt x="1293" y="539"/>
                  <a:pt x="1293" y="538"/>
                </a:cubicBezTo>
                <a:cubicBezTo>
                  <a:pt x="1293" y="538"/>
                  <a:pt x="1293" y="538"/>
                  <a:pt x="1291" y="538"/>
                </a:cubicBezTo>
                <a:close/>
                <a:moveTo>
                  <a:pt x="1260" y="549"/>
                </a:moveTo>
                <a:cubicBezTo>
                  <a:pt x="1260" y="549"/>
                  <a:pt x="1260" y="549"/>
                  <a:pt x="1260" y="550"/>
                </a:cubicBezTo>
                <a:cubicBezTo>
                  <a:pt x="1260" y="550"/>
                  <a:pt x="1260" y="550"/>
                  <a:pt x="1261" y="551"/>
                </a:cubicBezTo>
                <a:cubicBezTo>
                  <a:pt x="1261" y="551"/>
                  <a:pt x="1261" y="551"/>
                  <a:pt x="1262" y="550"/>
                </a:cubicBezTo>
                <a:cubicBezTo>
                  <a:pt x="1262" y="550"/>
                  <a:pt x="1262" y="550"/>
                  <a:pt x="1261" y="549"/>
                </a:cubicBezTo>
                <a:cubicBezTo>
                  <a:pt x="1261" y="549"/>
                  <a:pt x="1261" y="549"/>
                  <a:pt x="1260" y="549"/>
                </a:cubicBezTo>
                <a:close/>
                <a:moveTo>
                  <a:pt x="1284" y="554"/>
                </a:moveTo>
                <a:cubicBezTo>
                  <a:pt x="1284" y="554"/>
                  <a:pt x="1284" y="554"/>
                  <a:pt x="1283" y="555"/>
                </a:cubicBezTo>
                <a:cubicBezTo>
                  <a:pt x="1283" y="555"/>
                  <a:pt x="1283" y="555"/>
                  <a:pt x="1284" y="555"/>
                </a:cubicBezTo>
                <a:cubicBezTo>
                  <a:pt x="1284" y="555"/>
                  <a:pt x="1284" y="555"/>
                  <a:pt x="1284" y="554"/>
                </a:cubicBezTo>
                <a:close/>
                <a:moveTo>
                  <a:pt x="1282" y="566"/>
                </a:moveTo>
                <a:cubicBezTo>
                  <a:pt x="1281" y="566"/>
                  <a:pt x="1281" y="566"/>
                  <a:pt x="1281" y="566"/>
                </a:cubicBezTo>
                <a:cubicBezTo>
                  <a:pt x="1280" y="565"/>
                  <a:pt x="1280" y="565"/>
                  <a:pt x="1280" y="565"/>
                </a:cubicBezTo>
                <a:cubicBezTo>
                  <a:pt x="1280" y="566"/>
                  <a:pt x="1280" y="566"/>
                  <a:pt x="1280" y="566"/>
                </a:cubicBezTo>
                <a:cubicBezTo>
                  <a:pt x="1279" y="565"/>
                  <a:pt x="1279" y="565"/>
                  <a:pt x="1279" y="565"/>
                </a:cubicBezTo>
                <a:cubicBezTo>
                  <a:pt x="1279" y="566"/>
                  <a:pt x="1279" y="566"/>
                  <a:pt x="1279" y="566"/>
                </a:cubicBezTo>
                <a:cubicBezTo>
                  <a:pt x="1279" y="567"/>
                  <a:pt x="1279" y="567"/>
                  <a:pt x="1279" y="567"/>
                </a:cubicBezTo>
                <a:cubicBezTo>
                  <a:pt x="1279" y="568"/>
                  <a:pt x="1279" y="568"/>
                  <a:pt x="1279" y="568"/>
                </a:cubicBezTo>
                <a:cubicBezTo>
                  <a:pt x="1280" y="568"/>
                  <a:pt x="1280" y="568"/>
                  <a:pt x="1280" y="568"/>
                </a:cubicBezTo>
                <a:cubicBezTo>
                  <a:pt x="1282" y="568"/>
                  <a:pt x="1282" y="568"/>
                  <a:pt x="1282" y="568"/>
                </a:cubicBezTo>
                <a:cubicBezTo>
                  <a:pt x="1283" y="568"/>
                  <a:pt x="1283" y="568"/>
                  <a:pt x="1283" y="568"/>
                </a:cubicBezTo>
                <a:cubicBezTo>
                  <a:pt x="1284" y="568"/>
                  <a:pt x="1284" y="568"/>
                  <a:pt x="1284" y="568"/>
                </a:cubicBezTo>
                <a:cubicBezTo>
                  <a:pt x="1285" y="568"/>
                  <a:pt x="1285" y="568"/>
                  <a:pt x="1285" y="568"/>
                </a:cubicBezTo>
                <a:cubicBezTo>
                  <a:pt x="1286" y="569"/>
                  <a:pt x="1286" y="569"/>
                  <a:pt x="1286" y="569"/>
                </a:cubicBezTo>
                <a:cubicBezTo>
                  <a:pt x="1286" y="570"/>
                  <a:pt x="1286" y="570"/>
                  <a:pt x="1286" y="570"/>
                </a:cubicBezTo>
                <a:cubicBezTo>
                  <a:pt x="1288" y="570"/>
                  <a:pt x="1288" y="570"/>
                  <a:pt x="1288" y="570"/>
                </a:cubicBezTo>
                <a:cubicBezTo>
                  <a:pt x="1289" y="569"/>
                  <a:pt x="1289" y="569"/>
                  <a:pt x="1289" y="569"/>
                </a:cubicBezTo>
                <a:cubicBezTo>
                  <a:pt x="1291" y="569"/>
                  <a:pt x="1291" y="569"/>
                  <a:pt x="1291" y="569"/>
                </a:cubicBezTo>
                <a:cubicBezTo>
                  <a:pt x="1293" y="569"/>
                  <a:pt x="1293" y="569"/>
                  <a:pt x="1293" y="569"/>
                </a:cubicBezTo>
                <a:cubicBezTo>
                  <a:pt x="1295" y="569"/>
                  <a:pt x="1295" y="569"/>
                  <a:pt x="1295" y="569"/>
                </a:cubicBezTo>
                <a:cubicBezTo>
                  <a:pt x="1296" y="569"/>
                  <a:pt x="1296" y="569"/>
                  <a:pt x="1296" y="569"/>
                </a:cubicBezTo>
                <a:cubicBezTo>
                  <a:pt x="1296" y="568"/>
                  <a:pt x="1296" y="568"/>
                  <a:pt x="1296" y="568"/>
                </a:cubicBezTo>
                <a:cubicBezTo>
                  <a:pt x="1296" y="567"/>
                  <a:pt x="1296" y="567"/>
                  <a:pt x="1296" y="567"/>
                </a:cubicBezTo>
                <a:cubicBezTo>
                  <a:pt x="1296" y="566"/>
                  <a:pt x="1296" y="566"/>
                  <a:pt x="1296" y="566"/>
                </a:cubicBezTo>
                <a:cubicBezTo>
                  <a:pt x="1295" y="567"/>
                  <a:pt x="1295" y="567"/>
                  <a:pt x="1295" y="567"/>
                </a:cubicBezTo>
                <a:cubicBezTo>
                  <a:pt x="1295" y="568"/>
                  <a:pt x="1295" y="568"/>
                  <a:pt x="1295" y="568"/>
                </a:cubicBezTo>
                <a:cubicBezTo>
                  <a:pt x="1294" y="568"/>
                  <a:pt x="1294" y="568"/>
                  <a:pt x="1294" y="568"/>
                </a:cubicBezTo>
                <a:cubicBezTo>
                  <a:pt x="1293" y="568"/>
                  <a:pt x="1293" y="568"/>
                  <a:pt x="1293" y="568"/>
                </a:cubicBezTo>
                <a:cubicBezTo>
                  <a:pt x="1293" y="567"/>
                  <a:pt x="1293" y="567"/>
                  <a:pt x="1293" y="567"/>
                </a:cubicBezTo>
                <a:cubicBezTo>
                  <a:pt x="1292" y="566"/>
                  <a:pt x="1292" y="566"/>
                  <a:pt x="1292" y="566"/>
                </a:cubicBezTo>
                <a:cubicBezTo>
                  <a:pt x="1290" y="566"/>
                  <a:pt x="1290" y="566"/>
                  <a:pt x="1290" y="566"/>
                </a:cubicBezTo>
                <a:cubicBezTo>
                  <a:pt x="1289" y="566"/>
                  <a:pt x="1289" y="566"/>
                  <a:pt x="1289" y="566"/>
                </a:cubicBezTo>
                <a:cubicBezTo>
                  <a:pt x="1287" y="566"/>
                  <a:pt x="1287" y="566"/>
                  <a:pt x="1287" y="566"/>
                </a:cubicBezTo>
                <a:cubicBezTo>
                  <a:pt x="1286" y="567"/>
                  <a:pt x="1286" y="567"/>
                  <a:pt x="1286" y="567"/>
                </a:cubicBezTo>
                <a:cubicBezTo>
                  <a:pt x="1284" y="567"/>
                  <a:pt x="1284" y="567"/>
                  <a:pt x="1284" y="567"/>
                </a:cubicBezTo>
                <a:cubicBezTo>
                  <a:pt x="1284" y="566"/>
                  <a:pt x="1284" y="566"/>
                  <a:pt x="1284" y="566"/>
                </a:cubicBezTo>
                <a:cubicBezTo>
                  <a:pt x="1283" y="566"/>
                  <a:pt x="1283" y="566"/>
                  <a:pt x="1283" y="566"/>
                </a:cubicBezTo>
                <a:cubicBezTo>
                  <a:pt x="1282" y="565"/>
                  <a:pt x="1282" y="565"/>
                  <a:pt x="1282" y="565"/>
                </a:cubicBezTo>
                <a:cubicBezTo>
                  <a:pt x="1282" y="566"/>
                  <a:pt x="1282" y="566"/>
                  <a:pt x="1282" y="566"/>
                </a:cubicBezTo>
                <a:close/>
                <a:moveTo>
                  <a:pt x="1283" y="559"/>
                </a:moveTo>
                <a:cubicBezTo>
                  <a:pt x="1283" y="559"/>
                  <a:pt x="1283" y="559"/>
                  <a:pt x="1284" y="558"/>
                </a:cubicBezTo>
                <a:cubicBezTo>
                  <a:pt x="1284" y="558"/>
                  <a:pt x="1284" y="558"/>
                  <a:pt x="1283" y="558"/>
                </a:cubicBezTo>
                <a:cubicBezTo>
                  <a:pt x="1283" y="558"/>
                  <a:pt x="1283" y="558"/>
                  <a:pt x="1283" y="559"/>
                </a:cubicBezTo>
                <a:close/>
                <a:moveTo>
                  <a:pt x="1290" y="528"/>
                </a:moveTo>
                <a:cubicBezTo>
                  <a:pt x="1290" y="528"/>
                  <a:pt x="1290" y="528"/>
                  <a:pt x="1289" y="528"/>
                </a:cubicBezTo>
                <a:cubicBezTo>
                  <a:pt x="1289" y="528"/>
                  <a:pt x="1289" y="528"/>
                  <a:pt x="1288" y="528"/>
                </a:cubicBezTo>
                <a:cubicBezTo>
                  <a:pt x="1288" y="528"/>
                  <a:pt x="1288" y="528"/>
                  <a:pt x="1290" y="529"/>
                </a:cubicBezTo>
                <a:cubicBezTo>
                  <a:pt x="1290" y="529"/>
                  <a:pt x="1290" y="529"/>
                  <a:pt x="1290" y="528"/>
                </a:cubicBezTo>
                <a:close/>
                <a:moveTo>
                  <a:pt x="1292" y="546"/>
                </a:moveTo>
                <a:cubicBezTo>
                  <a:pt x="1292" y="546"/>
                  <a:pt x="1292" y="546"/>
                  <a:pt x="1293" y="546"/>
                </a:cubicBezTo>
                <a:cubicBezTo>
                  <a:pt x="1293" y="546"/>
                  <a:pt x="1293" y="546"/>
                  <a:pt x="1293" y="545"/>
                </a:cubicBezTo>
                <a:cubicBezTo>
                  <a:pt x="1293" y="545"/>
                  <a:pt x="1293" y="545"/>
                  <a:pt x="1293" y="543"/>
                </a:cubicBezTo>
                <a:cubicBezTo>
                  <a:pt x="1293" y="543"/>
                  <a:pt x="1293" y="543"/>
                  <a:pt x="1292" y="543"/>
                </a:cubicBezTo>
                <a:cubicBezTo>
                  <a:pt x="1292" y="543"/>
                  <a:pt x="1292" y="543"/>
                  <a:pt x="1291" y="543"/>
                </a:cubicBezTo>
                <a:cubicBezTo>
                  <a:pt x="1291" y="543"/>
                  <a:pt x="1291" y="543"/>
                  <a:pt x="1291" y="544"/>
                </a:cubicBezTo>
                <a:cubicBezTo>
                  <a:pt x="1291" y="544"/>
                  <a:pt x="1291" y="544"/>
                  <a:pt x="1292" y="544"/>
                </a:cubicBezTo>
                <a:cubicBezTo>
                  <a:pt x="1292" y="544"/>
                  <a:pt x="1292" y="544"/>
                  <a:pt x="1292" y="545"/>
                </a:cubicBezTo>
                <a:cubicBezTo>
                  <a:pt x="1292" y="545"/>
                  <a:pt x="1292" y="545"/>
                  <a:pt x="1292" y="546"/>
                </a:cubicBezTo>
                <a:close/>
                <a:moveTo>
                  <a:pt x="1302" y="558"/>
                </a:moveTo>
                <a:cubicBezTo>
                  <a:pt x="1303" y="557"/>
                  <a:pt x="1303" y="557"/>
                  <a:pt x="1303" y="557"/>
                </a:cubicBezTo>
                <a:cubicBezTo>
                  <a:pt x="1301" y="557"/>
                  <a:pt x="1301" y="557"/>
                  <a:pt x="1301" y="557"/>
                </a:cubicBezTo>
                <a:cubicBezTo>
                  <a:pt x="1302" y="558"/>
                  <a:pt x="1302" y="558"/>
                  <a:pt x="1302" y="558"/>
                </a:cubicBezTo>
                <a:close/>
                <a:moveTo>
                  <a:pt x="1300" y="555"/>
                </a:moveTo>
                <a:cubicBezTo>
                  <a:pt x="1301" y="555"/>
                  <a:pt x="1301" y="555"/>
                  <a:pt x="1301" y="555"/>
                </a:cubicBezTo>
                <a:cubicBezTo>
                  <a:pt x="1300" y="554"/>
                  <a:pt x="1300" y="554"/>
                  <a:pt x="1300" y="554"/>
                </a:cubicBezTo>
                <a:cubicBezTo>
                  <a:pt x="1300" y="555"/>
                  <a:pt x="1300" y="555"/>
                  <a:pt x="1300" y="555"/>
                </a:cubicBezTo>
                <a:close/>
                <a:moveTo>
                  <a:pt x="1292" y="530"/>
                </a:moveTo>
                <a:cubicBezTo>
                  <a:pt x="1291" y="529"/>
                  <a:pt x="1291" y="529"/>
                  <a:pt x="1291" y="529"/>
                </a:cubicBezTo>
                <a:cubicBezTo>
                  <a:pt x="1291" y="530"/>
                  <a:pt x="1291" y="530"/>
                  <a:pt x="1291" y="530"/>
                </a:cubicBezTo>
                <a:cubicBezTo>
                  <a:pt x="1290" y="530"/>
                  <a:pt x="1290" y="530"/>
                  <a:pt x="1290" y="530"/>
                </a:cubicBezTo>
                <a:cubicBezTo>
                  <a:pt x="1289" y="530"/>
                  <a:pt x="1289" y="530"/>
                  <a:pt x="1289" y="530"/>
                </a:cubicBezTo>
                <a:cubicBezTo>
                  <a:pt x="1290" y="531"/>
                  <a:pt x="1290" y="531"/>
                  <a:pt x="1290" y="531"/>
                </a:cubicBezTo>
                <a:cubicBezTo>
                  <a:pt x="1292" y="530"/>
                  <a:pt x="1292" y="530"/>
                  <a:pt x="1292" y="530"/>
                </a:cubicBezTo>
                <a:close/>
                <a:moveTo>
                  <a:pt x="1304" y="558"/>
                </a:moveTo>
                <a:cubicBezTo>
                  <a:pt x="1303" y="558"/>
                  <a:pt x="1303" y="558"/>
                  <a:pt x="1303" y="558"/>
                </a:cubicBezTo>
                <a:cubicBezTo>
                  <a:pt x="1304" y="559"/>
                  <a:pt x="1304" y="559"/>
                  <a:pt x="1304" y="559"/>
                </a:cubicBezTo>
                <a:cubicBezTo>
                  <a:pt x="1304" y="558"/>
                  <a:pt x="1304" y="558"/>
                  <a:pt x="1304" y="558"/>
                </a:cubicBezTo>
                <a:close/>
                <a:moveTo>
                  <a:pt x="1335" y="572"/>
                </a:moveTo>
                <a:cubicBezTo>
                  <a:pt x="1336" y="572"/>
                  <a:pt x="1336" y="572"/>
                  <a:pt x="1336" y="572"/>
                </a:cubicBezTo>
                <a:cubicBezTo>
                  <a:pt x="1337" y="572"/>
                  <a:pt x="1337" y="572"/>
                  <a:pt x="1337" y="572"/>
                </a:cubicBezTo>
                <a:cubicBezTo>
                  <a:pt x="1338" y="572"/>
                  <a:pt x="1338" y="572"/>
                  <a:pt x="1338" y="572"/>
                </a:cubicBezTo>
                <a:cubicBezTo>
                  <a:pt x="1339" y="571"/>
                  <a:pt x="1339" y="571"/>
                  <a:pt x="1339" y="571"/>
                </a:cubicBezTo>
                <a:cubicBezTo>
                  <a:pt x="1341" y="570"/>
                  <a:pt x="1341" y="570"/>
                  <a:pt x="1341" y="570"/>
                </a:cubicBezTo>
                <a:cubicBezTo>
                  <a:pt x="1342" y="570"/>
                  <a:pt x="1342" y="570"/>
                  <a:pt x="1342" y="570"/>
                </a:cubicBezTo>
                <a:cubicBezTo>
                  <a:pt x="1343" y="570"/>
                  <a:pt x="1343" y="570"/>
                  <a:pt x="1343" y="570"/>
                </a:cubicBezTo>
                <a:cubicBezTo>
                  <a:pt x="1343" y="569"/>
                  <a:pt x="1343" y="569"/>
                  <a:pt x="1343" y="569"/>
                </a:cubicBezTo>
                <a:cubicBezTo>
                  <a:pt x="1343" y="567"/>
                  <a:pt x="1343" y="567"/>
                  <a:pt x="1343" y="567"/>
                </a:cubicBezTo>
                <a:cubicBezTo>
                  <a:pt x="1344" y="566"/>
                  <a:pt x="1344" y="566"/>
                  <a:pt x="1344" y="566"/>
                </a:cubicBezTo>
                <a:cubicBezTo>
                  <a:pt x="1346" y="565"/>
                  <a:pt x="1346" y="565"/>
                  <a:pt x="1346" y="565"/>
                </a:cubicBezTo>
                <a:cubicBezTo>
                  <a:pt x="1346" y="564"/>
                  <a:pt x="1346" y="564"/>
                  <a:pt x="1346" y="564"/>
                </a:cubicBezTo>
                <a:cubicBezTo>
                  <a:pt x="1345" y="564"/>
                  <a:pt x="1345" y="564"/>
                  <a:pt x="1345" y="564"/>
                </a:cubicBezTo>
                <a:cubicBezTo>
                  <a:pt x="1343" y="565"/>
                  <a:pt x="1343" y="565"/>
                  <a:pt x="1343" y="565"/>
                </a:cubicBezTo>
                <a:cubicBezTo>
                  <a:pt x="1340" y="566"/>
                  <a:pt x="1340" y="566"/>
                  <a:pt x="1340" y="566"/>
                </a:cubicBezTo>
                <a:cubicBezTo>
                  <a:pt x="1339" y="567"/>
                  <a:pt x="1339" y="567"/>
                  <a:pt x="1339" y="567"/>
                </a:cubicBezTo>
                <a:cubicBezTo>
                  <a:pt x="1338" y="566"/>
                  <a:pt x="1338" y="566"/>
                  <a:pt x="1338" y="566"/>
                </a:cubicBezTo>
                <a:cubicBezTo>
                  <a:pt x="1336" y="566"/>
                  <a:pt x="1336" y="566"/>
                  <a:pt x="1336" y="566"/>
                </a:cubicBezTo>
                <a:cubicBezTo>
                  <a:pt x="1336" y="567"/>
                  <a:pt x="1336" y="567"/>
                  <a:pt x="1336" y="567"/>
                </a:cubicBezTo>
                <a:cubicBezTo>
                  <a:pt x="1336" y="568"/>
                  <a:pt x="1336" y="568"/>
                  <a:pt x="1336" y="568"/>
                </a:cubicBezTo>
                <a:cubicBezTo>
                  <a:pt x="1335" y="568"/>
                  <a:pt x="1335" y="568"/>
                  <a:pt x="1335" y="568"/>
                </a:cubicBezTo>
                <a:cubicBezTo>
                  <a:pt x="1334" y="567"/>
                  <a:pt x="1334" y="567"/>
                  <a:pt x="1334" y="567"/>
                </a:cubicBezTo>
                <a:cubicBezTo>
                  <a:pt x="1333" y="568"/>
                  <a:pt x="1333" y="568"/>
                  <a:pt x="1333" y="568"/>
                </a:cubicBezTo>
                <a:cubicBezTo>
                  <a:pt x="1332" y="568"/>
                  <a:pt x="1332" y="568"/>
                  <a:pt x="1332" y="568"/>
                </a:cubicBezTo>
                <a:cubicBezTo>
                  <a:pt x="1332" y="570"/>
                  <a:pt x="1332" y="570"/>
                  <a:pt x="1332" y="570"/>
                </a:cubicBezTo>
                <a:cubicBezTo>
                  <a:pt x="1333" y="571"/>
                  <a:pt x="1333" y="571"/>
                  <a:pt x="1333" y="571"/>
                </a:cubicBezTo>
                <a:cubicBezTo>
                  <a:pt x="1335" y="572"/>
                  <a:pt x="1335" y="572"/>
                  <a:pt x="1335" y="572"/>
                </a:cubicBezTo>
                <a:close/>
                <a:moveTo>
                  <a:pt x="969" y="541"/>
                </a:moveTo>
                <a:cubicBezTo>
                  <a:pt x="971" y="542"/>
                  <a:pt x="971" y="542"/>
                  <a:pt x="971" y="542"/>
                </a:cubicBezTo>
                <a:cubicBezTo>
                  <a:pt x="970" y="541"/>
                  <a:pt x="970" y="541"/>
                  <a:pt x="970" y="541"/>
                </a:cubicBezTo>
                <a:cubicBezTo>
                  <a:pt x="969" y="541"/>
                  <a:pt x="969" y="541"/>
                  <a:pt x="969" y="541"/>
                </a:cubicBezTo>
                <a:close/>
                <a:moveTo>
                  <a:pt x="984" y="548"/>
                </a:moveTo>
                <a:cubicBezTo>
                  <a:pt x="983" y="548"/>
                  <a:pt x="983" y="548"/>
                  <a:pt x="983" y="548"/>
                </a:cubicBezTo>
                <a:cubicBezTo>
                  <a:pt x="984" y="549"/>
                  <a:pt x="984" y="549"/>
                  <a:pt x="984" y="549"/>
                </a:cubicBezTo>
                <a:cubicBezTo>
                  <a:pt x="985" y="549"/>
                  <a:pt x="985" y="549"/>
                  <a:pt x="985" y="549"/>
                </a:cubicBezTo>
                <a:cubicBezTo>
                  <a:pt x="986" y="548"/>
                  <a:pt x="986" y="548"/>
                  <a:pt x="986" y="548"/>
                </a:cubicBezTo>
                <a:cubicBezTo>
                  <a:pt x="985" y="548"/>
                  <a:pt x="985" y="548"/>
                  <a:pt x="985" y="548"/>
                </a:cubicBezTo>
                <a:cubicBezTo>
                  <a:pt x="984" y="548"/>
                  <a:pt x="984" y="548"/>
                  <a:pt x="984" y="548"/>
                </a:cubicBezTo>
                <a:close/>
                <a:moveTo>
                  <a:pt x="967" y="542"/>
                </a:moveTo>
                <a:cubicBezTo>
                  <a:pt x="967" y="543"/>
                  <a:pt x="967" y="543"/>
                  <a:pt x="967" y="543"/>
                </a:cubicBezTo>
                <a:cubicBezTo>
                  <a:pt x="969" y="543"/>
                  <a:pt x="969" y="543"/>
                  <a:pt x="969" y="543"/>
                </a:cubicBezTo>
                <a:cubicBezTo>
                  <a:pt x="968" y="542"/>
                  <a:pt x="968" y="542"/>
                  <a:pt x="968" y="542"/>
                </a:cubicBezTo>
                <a:cubicBezTo>
                  <a:pt x="967" y="542"/>
                  <a:pt x="967" y="542"/>
                  <a:pt x="967" y="542"/>
                </a:cubicBezTo>
                <a:close/>
                <a:moveTo>
                  <a:pt x="1036" y="586"/>
                </a:moveTo>
                <a:cubicBezTo>
                  <a:pt x="1037" y="586"/>
                  <a:pt x="1037" y="586"/>
                  <a:pt x="1037" y="586"/>
                </a:cubicBezTo>
                <a:cubicBezTo>
                  <a:pt x="1037" y="586"/>
                  <a:pt x="1037" y="586"/>
                  <a:pt x="1036" y="584"/>
                </a:cubicBezTo>
                <a:cubicBezTo>
                  <a:pt x="1036" y="584"/>
                  <a:pt x="1036" y="584"/>
                  <a:pt x="1034" y="585"/>
                </a:cubicBezTo>
                <a:cubicBezTo>
                  <a:pt x="1034" y="585"/>
                  <a:pt x="1034" y="585"/>
                  <a:pt x="1035" y="585"/>
                </a:cubicBezTo>
                <a:cubicBezTo>
                  <a:pt x="1035" y="585"/>
                  <a:pt x="1035" y="585"/>
                  <a:pt x="1036" y="586"/>
                </a:cubicBezTo>
                <a:close/>
                <a:moveTo>
                  <a:pt x="1029" y="621"/>
                </a:moveTo>
                <a:cubicBezTo>
                  <a:pt x="1029" y="621"/>
                  <a:pt x="1029" y="621"/>
                  <a:pt x="1029" y="620"/>
                </a:cubicBezTo>
                <a:cubicBezTo>
                  <a:pt x="1029" y="620"/>
                  <a:pt x="1029" y="620"/>
                  <a:pt x="1028" y="620"/>
                </a:cubicBezTo>
                <a:cubicBezTo>
                  <a:pt x="1028" y="620"/>
                  <a:pt x="1028" y="620"/>
                  <a:pt x="1029" y="621"/>
                </a:cubicBezTo>
                <a:close/>
                <a:moveTo>
                  <a:pt x="1030" y="615"/>
                </a:moveTo>
                <a:cubicBezTo>
                  <a:pt x="1031" y="615"/>
                  <a:pt x="1031" y="615"/>
                  <a:pt x="1031" y="615"/>
                </a:cubicBezTo>
                <a:cubicBezTo>
                  <a:pt x="1031" y="615"/>
                  <a:pt x="1031" y="615"/>
                  <a:pt x="1031" y="613"/>
                </a:cubicBezTo>
                <a:cubicBezTo>
                  <a:pt x="1030" y="612"/>
                  <a:pt x="1030" y="612"/>
                  <a:pt x="1030" y="612"/>
                </a:cubicBezTo>
                <a:cubicBezTo>
                  <a:pt x="1029" y="613"/>
                  <a:pt x="1029" y="613"/>
                  <a:pt x="1029" y="613"/>
                </a:cubicBezTo>
                <a:cubicBezTo>
                  <a:pt x="1029" y="613"/>
                  <a:pt x="1029" y="613"/>
                  <a:pt x="1030" y="614"/>
                </a:cubicBezTo>
                <a:cubicBezTo>
                  <a:pt x="1030" y="614"/>
                  <a:pt x="1030" y="614"/>
                  <a:pt x="1030" y="615"/>
                </a:cubicBezTo>
                <a:close/>
                <a:moveTo>
                  <a:pt x="1043" y="617"/>
                </a:moveTo>
                <a:cubicBezTo>
                  <a:pt x="1042" y="617"/>
                  <a:pt x="1042" y="617"/>
                  <a:pt x="1042" y="617"/>
                </a:cubicBezTo>
                <a:cubicBezTo>
                  <a:pt x="1042" y="619"/>
                  <a:pt x="1042" y="619"/>
                  <a:pt x="1042" y="619"/>
                </a:cubicBezTo>
                <a:cubicBezTo>
                  <a:pt x="1043" y="620"/>
                  <a:pt x="1043" y="620"/>
                  <a:pt x="1043" y="620"/>
                </a:cubicBezTo>
                <a:cubicBezTo>
                  <a:pt x="1044" y="619"/>
                  <a:pt x="1044" y="619"/>
                  <a:pt x="1044" y="619"/>
                </a:cubicBezTo>
                <a:cubicBezTo>
                  <a:pt x="1045" y="619"/>
                  <a:pt x="1045" y="619"/>
                  <a:pt x="1045" y="619"/>
                </a:cubicBezTo>
                <a:cubicBezTo>
                  <a:pt x="1044" y="618"/>
                  <a:pt x="1044" y="618"/>
                  <a:pt x="1044" y="618"/>
                </a:cubicBezTo>
                <a:cubicBezTo>
                  <a:pt x="1043" y="617"/>
                  <a:pt x="1043" y="617"/>
                  <a:pt x="1043" y="617"/>
                </a:cubicBezTo>
                <a:close/>
                <a:moveTo>
                  <a:pt x="1038" y="617"/>
                </a:moveTo>
                <a:cubicBezTo>
                  <a:pt x="1038" y="617"/>
                  <a:pt x="1038" y="617"/>
                  <a:pt x="1040" y="617"/>
                </a:cubicBezTo>
                <a:cubicBezTo>
                  <a:pt x="1040" y="617"/>
                  <a:pt x="1040" y="617"/>
                  <a:pt x="1040" y="615"/>
                </a:cubicBezTo>
                <a:cubicBezTo>
                  <a:pt x="1040" y="615"/>
                  <a:pt x="1040" y="615"/>
                  <a:pt x="1039" y="615"/>
                </a:cubicBezTo>
                <a:cubicBezTo>
                  <a:pt x="1039" y="615"/>
                  <a:pt x="1039" y="615"/>
                  <a:pt x="1038" y="616"/>
                </a:cubicBezTo>
                <a:cubicBezTo>
                  <a:pt x="1038" y="616"/>
                  <a:pt x="1038" y="616"/>
                  <a:pt x="1037" y="616"/>
                </a:cubicBezTo>
                <a:cubicBezTo>
                  <a:pt x="1037" y="616"/>
                  <a:pt x="1037" y="616"/>
                  <a:pt x="1036" y="616"/>
                </a:cubicBezTo>
                <a:cubicBezTo>
                  <a:pt x="1036" y="616"/>
                  <a:pt x="1036" y="616"/>
                  <a:pt x="1035" y="617"/>
                </a:cubicBezTo>
                <a:cubicBezTo>
                  <a:pt x="1035" y="617"/>
                  <a:pt x="1035" y="617"/>
                  <a:pt x="1035" y="618"/>
                </a:cubicBezTo>
                <a:cubicBezTo>
                  <a:pt x="1035" y="618"/>
                  <a:pt x="1035" y="618"/>
                  <a:pt x="1036" y="618"/>
                </a:cubicBezTo>
                <a:cubicBezTo>
                  <a:pt x="1036" y="618"/>
                  <a:pt x="1036" y="618"/>
                  <a:pt x="1038" y="617"/>
                </a:cubicBezTo>
                <a:close/>
                <a:moveTo>
                  <a:pt x="1054" y="613"/>
                </a:moveTo>
                <a:cubicBezTo>
                  <a:pt x="1054" y="613"/>
                  <a:pt x="1054" y="613"/>
                  <a:pt x="1055" y="612"/>
                </a:cubicBezTo>
                <a:cubicBezTo>
                  <a:pt x="1055" y="612"/>
                  <a:pt x="1055" y="612"/>
                  <a:pt x="1057" y="612"/>
                </a:cubicBezTo>
                <a:cubicBezTo>
                  <a:pt x="1057" y="612"/>
                  <a:pt x="1057" y="612"/>
                  <a:pt x="1056" y="611"/>
                </a:cubicBezTo>
                <a:cubicBezTo>
                  <a:pt x="1056" y="611"/>
                  <a:pt x="1056" y="611"/>
                  <a:pt x="1055" y="611"/>
                </a:cubicBezTo>
                <a:cubicBezTo>
                  <a:pt x="1055" y="611"/>
                  <a:pt x="1055" y="611"/>
                  <a:pt x="1054" y="613"/>
                </a:cubicBezTo>
                <a:close/>
                <a:moveTo>
                  <a:pt x="1050" y="618"/>
                </a:moveTo>
                <a:cubicBezTo>
                  <a:pt x="1051" y="618"/>
                  <a:pt x="1051" y="618"/>
                  <a:pt x="1051" y="618"/>
                </a:cubicBezTo>
                <a:cubicBezTo>
                  <a:pt x="1051" y="618"/>
                  <a:pt x="1051" y="618"/>
                  <a:pt x="1052" y="618"/>
                </a:cubicBezTo>
                <a:cubicBezTo>
                  <a:pt x="1052" y="618"/>
                  <a:pt x="1052" y="618"/>
                  <a:pt x="1054" y="616"/>
                </a:cubicBezTo>
                <a:cubicBezTo>
                  <a:pt x="1054" y="616"/>
                  <a:pt x="1054" y="616"/>
                  <a:pt x="1054" y="614"/>
                </a:cubicBezTo>
                <a:cubicBezTo>
                  <a:pt x="1054" y="614"/>
                  <a:pt x="1054" y="614"/>
                  <a:pt x="1052" y="615"/>
                </a:cubicBezTo>
                <a:cubicBezTo>
                  <a:pt x="1052" y="615"/>
                  <a:pt x="1052" y="615"/>
                  <a:pt x="1052" y="616"/>
                </a:cubicBezTo>
                <a:cubicBezTo>
                  <a:pt x="1052" y="616"/>
                  <a:pt x="1052" y="616"/>
                  <a:pt x="1050" y="618"/>
                </a:cubicBezTo>
                <a:close/>
                <a:moveTo>
                  <a:pt x="996" y="692"/>
                </a:moveTo>
                <a:cubicBezTo>
                  <a:pt x="996" y="692"/>
                  <a:pt x="996" y="692"/>
                  <a:pt x="997" y="692"/>
                </a:cubicBezTo>
                <a:cubicBezTo>
                  <a:pt x="997" y="692"/>
                  <a:pt x="997" y="692"/>
                  <a:pt x="997" y="690"/>
                </a:cubicBezTo>
                <a:cubicBezTo>
                  <a:pt x="997" y="690"/>
                  <a:pt x="997" y="690"/>
                  <a:pt x="996" y="691"/>
                </a:cubicBezTo>
                <a:cubicBezTo>
                  <a:pt x="996" y="691"/>
                  <a:pt x="996" y="691"/>
                  <a:pt x="996" y="692"/>
                </a:cubicBezTo>
                <a:close/>
                <a:moveTo>
                  <a:pt x="995" y="695"/>
                </a:moveTo>
                <a:cubicBezTo>
                  <a:pt x="995" y="695"/>
                  <a:pt x="995" y="695"/>
                  <a:pt x="996" y="696"/>
                </a:cubicBezTo>
                <a:cubicBezTo>
                  <a:pt x="996" y="696"/>
                  <a:pt x="996" y="696"/>
                  <a:pt x="997" y="696"/>
                </a:cubicBezTo>
                <a:cubicBezTo>
                  <a:pt x="997" y="696"/>
                  <a:pt x="997" y="696"/>
                  <a:pt x="997" y="695"/>
                </a:cubicBezTo>
                <a:cubicBezTo>
                  <a:pt x="997" y="695"/>
                  <a:pt x="997" y="695"/>
                  <a:pt x="996" y="695"/>
                </a:cubicBezTo>
                <a:cubicBezTo>
                  <a:pt x="996" y="695"/>
                  <a:pt x="996" y="695"/>
                  <a:pt x="995" y="695"/>
                </a:cubicBezTo>
                <a:close/>
                <a:moveTo>
                  <a:pt x="988" y="693"/>
                </a:moveTo>
                <a:cubicBezTo>
                  <a:pt x="988" y="693"/>
                  <a:pt x="988" y="693"/>
                  <a:pt x="989" y="693"/>
                </a:cubicBezTo>
                <a:cubicBezTo>
                  <a:pt x="989" y="693"/>
                  <a:pt x="989" y="693"/>
                  <a:pt x="989" y="692"/>
                </a:cubicBezTo>
                <a:cubicBezTo>
                  <a:pt x="989" y="692"/>
                  <a:pt x="989" y="692"/>
                  <a:pt x="988" y="692"/>
                </a:cubicBezTo>
                <a:cubicBezTo>
                  <a:pt x="988" y="692"/>
                  <a:pt x="988" y="692"/>
                  <a:pt x="988" y="693"/>
                </a:cubicBezTo>
                <a:close/>
                <a:moveTo>
                  <a:pt x="983" y="689"/>
                </a:moveTo>
                <a:cubicBezTo>
                  <a:pt x="982" y="689"/>
                  <a:pt x="982" y="689"/>
                  <a:pt x="982" y="689"/>
                </a:cubicBezTo>
                <a:cubicBezTo>
                  <a:pt x="981" y="689"/>
                  <a:pt x="981" y="689"/>
                  <a:pt x="981" y="689"/>
                </a:cubicBezTo>
                <a:cubicBezTo>
                  <a:pt x="982" y="690"/>
                  <a:pt x="982" y="690"/>
                  <a:pt x="982" y="690"/>
                </a:cubicBezTo>
                <a:cubicBezTo>
                  <a:pt x="982" y="690"/>
                  <a:pt x="982" y="690"/>
                  <a:pt x="983" y="690"/>
                </a:cubicBezTo>
                <a:cubicBezTo>
                  <a:pt x="984" y="689"/>
                  <a:pt x="984" y="689"/>
                  <a:pt x="984" y="689"/>
                </a:cubicBezTo>
                <a:cubicBezTo>
                  <a:pt x="983" y="689"/>
                  <a:pt x="983" y="689"/>
                  <a:pt x="983" y="689"/>
                </a:cubicBezTo>
                <a:close/>
                <a:moveTo>
                  <a:pt x="991" y="701"/>
                </a:moveTo>
                <a:cubicBezTo>
                  <a:pt x="991" y="701"/>
                  <a:pt x="991" y="701"/>
                  <a:pt x="991" y="702"/>
                </a:cubicBezTo>
                <a:cubicBezTo>
                  <a:pt x="991" y="702"/>
                  <a:pt x="991" y="702"/>
                  <a:pt x="991" y="703"/>
                </a:cubicBezTo>
                <a:cubicBezTo>
                  <a:pt x="993" y="704"/>
                  <a:pt x="993" y="704"/>
                  <a:pt x="993" y="704"/>
                </a:cubicBezTo>
                <a:cubicBezTo>
                  <a:pt x="993" y="704"/>
                  <a:pt x="993" y="704"/>
                  <a:pt x="993" y="703"/>
                </a:cubicBezTo>
                <a:cubicBezTo>
                  <a:pt x="993" y="703"/>
                  <a:pt x="993" y="703"/>
                  <a:pt x="992" y="701"/>
                </a:cubicBezTo>
                <a:cubicBezTo>
                  <a:pt x="992" y="701"/>
                  <a:pt x="992" y="701"/>
                  <a:pt x="991" y="701"/>
                </a:cubicBezTo>
                <a:close/>
                <a:moveTo>
                  <a:pt x="990" y="692"/>
                </a:moveTo>
                <a:cubicBezTo>
                  <a:pt x="990" y="692"/>
                  <a:pt x="990" y="692"/>
                  <a:pt x="990" y="693"/>
                </a:cubicBezTo>
                <a:cubicBezTo>
                  <a:pt x="990" y="693"/>
                  <a:pt x="990" y="693"/>
                  <a:pt x="991" y="693"/>
                </a:cubicBezTo>
                <a:cubicBezTo>
                  <a:pt x="991" y="693"/>
                  <a:pt x="991" y="693"/>
                  <a:pt x="990" y="692"/>
                </a:cubicBezTo>
                <a:close/>
                <a:moveTo>
                  <a:pt x="984" y="691"/>
                </a:moveTo>
                <a:cubicBezTo>
                  <a:pt x="985" y="691"/>
                  <a:pt x="985" y="691"/>
                  <a:pt x="985" y="691"/>
                </a:cubicBezTo>
                <a:cubicBezTo>
                  <a:pt x="985" y="691"/>
                  <a:pt x="985" y="691"/>
                  <a:pt x="985" y="690"/>
                </a:cubicBezTo>
                <a:cubicBezTo>
                  <a:pt x="985" y="690"/>
                  <a:pt x="985" y="690"/>
                  <a:pt x="984" y="690"/>
                </a:cubicBezTo>
                <a:cubicBezTo>
                  <a:pt x="984" y="690"/>
                  <a:pt x="984" y="690"/>
                  <a:pt x="984" y="691"/>
                </a:cubicBezTo>
                <a:close/>
                <a:moveTo>
                  <a:pt x="995" y="702"/>
                </a:moveTo>
                <a:cubicBezTo>
                  <a:pt x="995" y="702"/>
                  <a:pt x="995" y="702"/>
                  <a:pt x="995" y="701"/>
                </a:cubicBezTo>
                <a:cubicBezTo>
                  <a:pt x="995" y="701"/>
                  <a:pt x="995" y="701"/>
                  <a:pt x="994" y="701"/>
                </a:cubicBezTo>
                <a:cubicBezTo>
                  <a:pt x="994" y="701"/>
                  <a:pt x="994" y="701"/>
                  <a:pt x="995" y="702"/>
                </a:cubicBezTo>
                <a:close/>
                <a:moveTo>
                  <a:pt x="1478" y="719"/>
                </a:moveTo>
                <a:cubicBezTo>
                  <a:pt x="1477" y="719"/>
                  <a:pt x="1477" y="719"/>
                  <a:pt x="1477" y="719"/>
                </a:cubicBezTo>
                <a:cubicBezTo>
                  <a:pt x="1476" y="719"/>
                  <a:pt x="1476" y="719"/>
                  <a:pt x="1476" y="719"/>
                </a:cubicBezTo>
                <a:cubicBezTo>
                  <a:pt x="1475" y="719"/>
                  <a:pt x="1475" y="719"/>
                  <a:pt x="1475" y="719"/>
                </a:cubicBezTo>
                <a:cubicBezTo>
                  <a:pt x="1475" y="718"/>
                  <a:pt x="1475" y="718"/>
                  <a:pt x="1475" y="718"/>
                </a:cubicBezTo>
                <a:cubicBezTo>
                  <a:pt x="1474" y="718"/>
                  <a:pt x="1474" y="718"/>
                  <a:pt x="1474" y="718"/>
                </a:cubicBezTo>
                <a:cubicBezTo>
                  <a:pt x="1473" y="719"/>
                  <a:pt x="1473" y="719"/>
                  <a:pt x="1473" y="719"/>
                </a:cubicBezTo>
                <a:cubicBezTo>
                  <a:pt x="1473" y="720"/>
                  <a:pt x="1473" y="720"/>
                  <a:pt x="1473" y="720"/>
                </a:cubicBezTo>
                <a:cubicBezTo>
                  <a:pt x="1473" y="721"/>
                  <a:pt x="1473" y="721"/>
                  <a:pt x="1473" y="721"/>
                </a:cubicBezTo>
                <a:cubicBezTo>
                  <a:pt x="1474" y="721"/>
                  <a:pt x="1474" y="721"/>
                  <a:pt x="1474" y="721"/>
                </a:cubicBezTo>
                <a:cubicBezTo>
                  <a:pt x="1476" y="721"/>
                  <a:pt x="1476" y="721"/>
                  <a:pt x="1476" y="721"/>
                </a:cubicBezTo>
                <a:cubicBezTo>
                  <a:pt x="1477" y="721"/>
                  <a:pt x="1477" y="721"/>
                  <a:pt x="1477" y="721"/>
                </a:cubicBezTo>
                <a:cubicBezTo>
                  <a:pt x="1479" y="720"/>
                  <a:pt x="1479" y="720"/>
                  <a:pt x="1479" y="720"/>
                </a:cubicBezTo>
                <a:cubicBezTo>
                  <a:pt x="1480" y="720"/>
                  <a:pt x="1480" y="720"/>
                  <a:pt x="1480" y="720"/>
                </a:cubicBezTo>
                <a:cubicBezTo>
                  <a:pt x="1480" y="719"/>
                  <a:pt x="1480" y="719"/>
                  <a:pt x="1480" y="719"/>
                </a:cubicBezTo>
                <a:cubicBezTo>
                  <a:pt x="1479" y="719"/>
                  <a:pt x="1479" y="719"/>
                  <a:pt x="1479" y="719"/>
                </a:cubicBezTo>
                <a:cubicBezTo>
                  <a:pt x="1478" y="719"/>
                  <a:pt x="1478" y="719"/>
                  <a:pt x="1478" y="719"/>
                </a:cubicBezTo>
                <a:close/>
                <a:moveTo>
                  <a:pt x="1461" y="734"/>
                </a:moveTo>
                <a:cubicBezTo>
                  <a:pt x="1460" y="733"/>
                  <a:pt x="1460" y="733"/>
                  <a:pt x="1460" y="733"/>
                </a:cubicBezTo>
                <a:cubicBezTo>
                  <a:pt x="1460" y="734"/>
                  <a:pt x="1460" y="734"/>
                  <a:pt x="1460" y="734"/>
                </a:cubicBezTo>
                <a:cubicBezTo>
                  <a:pt x="1461" y="734"/>
                  <a:pt x="1461" y="734"/>
                  <a:pt x="1461" y="734"/>
                </a:cubicBezTo>
                <a:close/>
                <a:moveTo>
                  <a:pt x="1202" y="579"/>
                </a:moveTo>
                <a:cubicBezTo>
                  <a:pt x="1203" y="579"/>
                  <a:pt x="1203" y="579"/>
                  <a:pt x="1203" y="579"/>
                </a:cubicBezTo>
                <a:cubicBezTo>
                  <a:pt x="1203" y="578"/>
                  <a:pt x="1203" y="578"/>
                  <a:pt x="1203" y="578"/>
                </a:cubicBezTo>
                <a:cubicBezTo>
                  <a:pt x="1202" y="578"/>
                  <a:pt x="1202" y="578"/>
                  <a:pt x="1202" y="578"/>
                </a:cubicBezTo>
                <a:cubicBezTo>
                  <a:pt x="1201" y="578"/>
                  <a:pt x="1201" y="578"/>
                  <a:pt x="1201" y="578"/>
                </a:cubicBezTo>
                <a:cubicBezTo>
                  <a:pt x="1202" y="579"/>
                  <a:pt x="1202" y="579"/>
                  <a:pt x="1202" y="579"/>
                </a:cubicBezTo>
                <a:close/>
                <a:moveTo>
                  <a:pt x="1060" y="752"/>
                </a:moveTo>
                <a:cubicBezTo>
                  <a:pt x="1061" y="753"/>
                  <a:pt x="1061" y="753"/>
                  <a:pt x="1061" y="753"/>
                </a:cubicBezTo>
                <a:cubicBezTo>
                  <a:pt x="1061" y="752"/>
                  <a:pt x="1061" y="752"/>
                  <a:pt x="1061" y="752"/>
                </a:cubicBezTo>
                <a:cubicBezTo>
                  <a:pt x="1060" y="751"/>
                  <a:pt x="1060" y="751"/>
                  <a:pt x="1060" y="751"/>
                </a:cubicBezTo>
                <a:cubicBezTo>
                  <a:pt x="1060" y="752"/>
                  <a:pt x="1060" y="752"/>
                  <a:pt x="1060" y="752"/>
                </a:cubicBezTo>
                <a:close/>
                <a:moveTo>
                  <a:pt x="1178" y="798"/>
                </a:moveTo>
                <a:cubicBezTo>
                  <a:pt x="1178" y="799"/>
                  <a:pt x="1178" y="799"/>
                  <a:pt x="1178" y="799"/>
                </a:cubicBezTo>
                <a:cubicBezTo>
                  <a:pt x="1179" y="799"/>
                  <a:pt x="1179" y="799"/>
                  <a:pt x="1179" y="799"/>
                </a:cubicBezTo>
                <a:cubicBezTo>
                  <a:pt x="1180" y="798"/>
                  <a:pt x="1180" y="798"/>
                  <a:pt x="1180" y="798"/>
                </a:cubicBezTo>
                <a:cubicBezTo>
                  <a:pt x="1179" y="797"/>
                  <a:pt x="1179" y="797"/>
                  <a:pt x="1179" y="797"/>
                </a:cubicBezTo>
                <a:cubicBezTo>
                  <a:pt x="1178" y="798"/>
                  <a:pt x="1178" y="798"/>
                  <a:pt x="1178" y="798"/>
                </a:cubicBezTo>
                <a:close/>
                <a:moveTo>
                  <a:pt x="1193" y="777"/>
                </a:moveTo>
                <a:cubicBezTo>
                  <a:pt x="1193" y="775"/>
                  <a:pt x="1193" y="775"/>
                  <a:pt x="1193" y="775"/>
                </a:cubicBezTo>
                <a:cubicBezTo>
                  <a:pt x="1191" y="776"/>
                  <a:pt x="1191" y="776"/>
                  <a:pt x="1191" y="776"/>
                </a:cubicBezTo>
                <a:cubicBezTo>
                  <a:pt x="1191" y="778"/>
                  <a:pt x="1191" y="778"/>
                  <a:pt x="1191" y="778"/>
                </a:cubicBezTo>
                <a:cubicBezTo>
                  <a:pt x="1190" y="778"/>
                  <a:pt x="1190" y="778"/>
                  <a:pt x="1190" y="778"/>
                </a:cubicBezTo>
                <a:cubicBezTo>
                  <a:pt x="1190" y="779"/>
                  <a:pt x="1190" y="779"/>
                  <a:pt x="1190" y="779"/>
                </a:cubicBezTo>
                <a:cubicBezTo>
                  <a:pt x="1191" y="779"/>
                  <a:pt x="1191" y="779"/>
                  <a:pt x="1191" y="779"/>
                </a:cubicBezTo>
                <a:cubicBezTo>
                  <a:pt x="1192" y="780"/>
                  <a:pt x="1192" y="780"/>
                  <a:pt x="1192" y="780"/>
                </a:cubicBezTo>
                <a:cubicBezTo>
                  <a:pt x="1193" y="777"/>
                  <a:pt x="1193" y="777"/>
                  <a:pt x="1193" y="777"/>
                </a:cubicBezTo>
                <a:close/>
                <a:moveTo>
                  <a:pt x="2185" y="947"/>
                </a:moveTo>
                <a:cubicBezTo>
                  <a:pt x="2185" y="946"/>
                  <a:pt x="2185" y="946"/>
                  <a:pt x="2185" y="946"/>
                </a:cubicBezTo>
                <a:cubicBezTo>
                  <a:pt x="2185" y="945"/>
                  <a:pt x="2185" y="945"/>
                  <a:pt x="2185" y="945"/>
                </a:cubicBezTo>
                <a:cubicBezTo>
                  <a:pt x="2184" y="944"/>
                  <a:pt x="2184" y="944"/>
                  <a:pt x="2184" y="944"/>
                </a:cubicBezTo>
                <a:cubicBezTo>
                  <a:pt x="2183" y="945"/>
                  <a:pt x="2183" y="945"/>
                  <a:pt x="2183" y="945"/>
                </a:cubicBezTo>
                <a:cubicBezTo>
                  <a:pt x="2183" y="946"/>
                  <a:pt x="2183" y="946"/>
                  <a:pt x="2183" y="946"/>
                </a:cubicBezTo>
                <a:cubicBezTo>
                  <a:pt x="2183" y="947"/>
                  <a:pt x="2183" y="947"/>
                  <a:pt x="2183" y="947"/>
                </a:cubicBezTo>
                <a:cubicBezTo>
                  <a:pt x="2184" y="948"/>
                  <a:pt x="2184" y="948"/>
                  <a:pt x="2184" y="948"/>
                </a:cubicBezTo>
                <a:cubicBezTo>
                  <a:pt x="2185" y="948"/>
                  <a:pt x="2185" y="948"/>
                  <a:pt x="2185" y="948"/>
                </a:cubicBezTo>
                <a:cubicBezTo>
                  <a:pt x="2186" y="948"/>
                  <a:pt x="2186" y="948"/>
                  <a:pt x="2186" y="948"/>
                </a:cubicBezTo>
                <a:cubicBezTo>
                  <a:pt x="2185" y="947"/>
                  <a:pt x="2185" y="947"/>
                  <a:pt x="2185" y="947"/>
                </a:cubicBezTo>
                <a:close/>
                <a:moveTo>
                  <a:pt x="2168" y="947"/>
                </a:moveTo>
                <a:cubicBezTo>
                  <a:pt x="2168" y="948"/>
                  <a:pt x="2168" y="948"/>
                  <a:pt x="2168" y="948"/>
                </a:cubicBezTo>
                <a:cubicBezTo>
                  <a:pt x="2169" y="949"/>
                  <a:pt x="2169" y="949"/>
                  <a:pt x="2169" y="949"/>
                </a:cubicBezTo>
                <a:cubicBezTo>
                  <a:pt x="2170" y="949"/>
                  <a:pt x="2170" y="949"/>
                  <a:pt x="2170" y="949"/>
                </a:cubicBezTo>
                <a:cubicBezTo>
                  <a:pt x="2170" y="950"/>
                  <a:pt x="2170" y="950"/>
                  <a:pt x="2170" y="950"/>
                </a:cubicBezTo>
                <a:cubicBezTo>
                  <a:pt x="2172" y="951"/>
                  <a:pt x="2172" y="951"/>
                  <a:pt x="2172" y="951"/>
                </a:cubicBezTo>
                <a:cubicBezTo>
                  <a:pt x="2173" y="953"/>
                  <a:pt x="2173" y="953"/>
                  <a:pt x="2173" y="953"/>
                </a:cubicBezTo>
                <a:cubicBezTo>
                  <a:pt x="2174" y="953"/>
                  <a:pt x="2174" y="953"/>
                  <a:pt x="2174" y="953"/>
                </a:cubicBezTo>
                <a:cubicBezTo>
                  <a:pt x="2174" y="955"/>
                  <a:pt x="2174" y="955"/>
                  <a:pt x="2174" y="955"/>
                </a:cubicBezTo>
                <a:cubicBezTo>
                  <a:pt x="2176" y="955"/>
                  <a:pt x="2176" y="955"/>
                  <a:pt x="2176" y="955"/>
                </a:cubicBezTo>
                <a:cubicBezTo>
                  <a:pt x="2176" y="956"/>
                  <a:pt x="2176" y="956"/>
                  <a:pt x="2176" y="956"/>
                </a:cubicBezTo>
                <a:cubicBezTo>
                  <a:pt x="2177" y="957"/>
                  <a:pt x="2177" y="957"/>
                  <a:pt x="2177" y="957"/>
                </a:cubicBezTo>
                <a:cubicBezTo>
                  <a:pt x="2179" y="957"/>
                  <a:pt x="2179" y="957"/>
                  <a:pt x="2179" y="957"/>
                </a:cubicBezTo>
                <a:cubicBezTo>
                  <a:pt x="2180" y="958"/>
                  <a:pt x="2180" y="958"/>
                  <a:pt x="2180" y="958"/>
                </a:cubicBezTo>
                <a:cubicBezTo>
                  <a:pt x="2180" y="957"/>
                  <a:pt x="2180" y="957"/>
                  <a:pt x="2180" y="957"/>
                </a:cubicBezTo>
                <a:cubicBezTo>
                  <a:pt x="2181" y="958"/>
                  <a:pt x="2181" y="958"/>
                  <a:pt x="2181" y="958"/>
                </a:cubicBezTo>
                <a:cubicBezTo>
                  <a:pt x="2181" y="956"/>
                  <a:pt x="2181" y="956"/>
                  <a:pt x="2181" y="956"/>
                </a:cubicBezTo>
                <a:cubicBezTo>
                  <a:pt x="2180" y="956"/>
                  <a:pt x="2180" y="956"/>
                  <a:pt x="2180" y="956"/>
                </a:cubicBezTo>
                <a:cubicBezTo>
                  <a:pt x="2178" y="954"/>
                  <a:pt x="2178" y="954"/>
                  <a:pt x="2178" y="954"/>
                </a:cubicBezTo>
                <a:cubicBezTo>
                  <a:pt x="2176" y="951"/>
                  <a:pt x="2176" y="951"/>
                  <a:pt x="2176" y="951"/>
                </a:cubicBezTo>
                <a:cubicBezTo>
                  <a:pt x="2175" y="951"/>
                  <a:pt x="2175" y="951"/>
                  <a:pt x="2175" y="951"/>
                </a:cubicBezTo>
                <a:cubicBezTo>
                  <a:pt x="2173" y="949"/>
                  <a:pt x="2173" y="949"/>
                  <a:pt x="2173" y="949"/>
                </a:cubicBezTo>
                <a:cubicBezTo>
                  <a:pt x="2171" y="945"/>
                  <a:pt x="2171" y="945"/>
                  <a:pt x="2171" y="945"/>
                </a:cubicBezTo>
                <a:cubicBezTo>
                  <a:pt x="2170" y="945"/>
                  <a:pt x="2170" y="945"/>
                  <a:pt x="2170" y="945"/>
                </a:cubicBezTo>
                <a:cubicBezTo>
                  <a:pt x="2170" y="944"/>
                  <a:pt x="2170" y="944"/>
                  <a:pt x="2170" y="944"/>
                </a:cubicBezTo>
                <a:cubicBezTo>
                  <a:pt x="2168" y="943"/>
                  <a:pt x="2168" y="943"/>
                  <a:pt x="2168" y="943"/>
                </a:cubicBezTo>
                <a:cubicBezTo>
                  <a:pt x="2168" y="942"/>
                  <a:pt x="2168" y="942"/>
                  <a:pt x="2168" y="942"/>
                </a:cubicBezTo>
                <a:cubicBezTo>
                  <a:pt x="2167" y="941"/>
                  <a:pt x="2167" y="941"/>
                  <a:pt x="2167" y="941"/>
                </a:cubicBezTo>
                <a:cubicBezTo>
                  <a:pt x="2167" y="942"/>
                  <a:pt x="2167" y="942"/>
                  <a:pt x="2167" y="942"/>
                </a:cubicBezTo>
                <a:cubicBezTo>
                  <a:pt x="2165" y="940"/>
                  <a:pt x="2165" y="940"/>
                  <a:pt x="2165" y="940"/>
                </a:cubicBezTo>
                <a:cubicBezTo>
                  <a:pt x="2165" y="941"/>
                  <a:pt x="2165" y="941"/>
                  <a:pt x="2165" y="941"/>
                </a:cubicBezTo>
                <a:cubicBezTo>
                  <a:pt x="2165" y="942"/>
                  <a:pt x="2165" y="942"/>
                  <a:pt x="2165" y="942"/>
                </a:cubicBezTo>
                <a:cubicBezTo>
                  <a:pt x="2165" y="943"/>
                  <a:pt x="2165" y="943"/>
                  <a:pt x="2165" y="943"/>
                </a:cubicBezTo>
                <a:cubicBezTo>
                  <a:pt x="2167" y="946"/>
                  <a:pt x="2167" y="946"/>
                  <a:pt x="2167" y="946"/>
                </a:cubicBezTo>
                <a:cubicBezTo>
                  <a:pt x="2168" y="947"/>
                  <a:pt x="2168" y="947"/>
                  <a:pt x="2168" y="947"/>
                </a:cubicBezTo>
                <a:close/>
                <a:moveTo>
                  <a:pt x="2190" y="951"/>
                </a:moveTo>
                <a:cubicBezTo>
                  <a:pt x="2189" y="950"/>
                  <a:pt x="2189" y="950"/>
                  <a:pt x="2189" y="950"/>
                </a:cubicBezTo>
                <a:cubicBezTo>
                  <a:pt x="2187" y="951"/>
                  <a:pt x="2187" y="951"/>
                  <a:pt x="2187" y="951"/>
                </a:cubicBezTo>
                <a:cubicBezTo>
                  <a:pt x="2187" y="952"/>
                  <a:pt x="2187" y="952"/>
                  <a:pt x="2187" y="952"/>
                </a:cubicBezTo>
                <a:cubicBezTo>
                  <a:pt x="2188" y="953"/>
                  <a:pt x="2188" y="953"/>
                  <a:pt x="2188" y="953"/>
                </a:cubicBezTo>
                <a:cubicBezTo>
                  <a:pt x="2189" y="952"/>
                  <a:pt x="2189" y="952"/>
                  <a:pt x="2189" y="952"/>
                </a:cubicBezTo>
                <a:cubicBezTo>
                  <a:pt x="2190" y="951"/>
                  <a:pt x="2190" y="951"/>
                  <a:pt x="2190" y="951"/>
                </a:cubicBezTo>
                <a:close/>
                <a:moveTo>
                  <a:pt x="2181" y="944"/>
                </a:moveTo>
                <a:cubicBezTo>
                  <a:pt x="2181" y="943"/>
                  <a:pt x="2181" y="943"/>
                  <a:pt x="2181" y="943"/>
                </a:cubicBezTo>
                <a:cubicBezTo>
                  <a:pt x="2180" y="943"/>
                  <a:pt x="2180" y="943"/>
                  <a:pt x="2180" y="943"/>
                </a:cubicBezTo>
                <a:cubicBezTo>
                  <a:pt x="2180" y="944"/>
                  <a:pt x="2180" y="944"/>
                  <a:pt x="2180" y="944"/>
                </a:cubicBezTo>
                <a:cubicBezTo>
                  <a:pt x="2179" y="945"/>
                  <a:pt x="2179" y="945"/>
                  <a:pt x="2179" y="945"/>
                </a:cubicBezTo>
                <a:cubicBezTo>
                  <a:pt x="2181" y="945"/>
                  <a:pt x="2181" y="945"/>
                  <a:pt x="2181" y="945"/>
                </a:cubicBezTo>
                <a:cubicBezTo>
                  <a:pt x="2181" y="944"/>
                  <a:pt x="2181" y="944"/>
                  <a:pt x="2181" y="944"/>
                </a:cubicBezTo>
                <a:close/>
                <a:moveTo>
                  <a:pt x="1550" y="1185"/>
                </a:moveTo>
                <a:cubicBezTo>
                  <a:pt x="1550" y="1186"/>
                  <a:pt x="1550" y="1186"/>
                  <a:pt x="1550" y="1186"/>
                </a:cubicBezTo>
                <a:cubicBezTo>
                  <a:pt x="1550" y="1187"/>
                  <a:pt x="1550" y="1187"/>
                  <a:pt x="1550" y="1187"/>
                </a:cubicBezTo>
                <a:cubicBezTo>
                  <a:pt x="1551" y="1187"/>
                  <a:pt x="1551" y="1187"/>
                  <a:pt x="1551" y="1187"/>
                </a:cubicBezTo>
                <a:cubicBezTo>
                  <a:pt x="1551" y="1188"/>
                  <a:pt x="1551" y="1188"/>
                  <a:pt x="1551" y="1188"/>
                </a:cubicBezTo>
                <a:cubicBezTo>
                  <a:pt x="1552" y="1188"/>
                  <a:pt x="1552" y="1188"/>
                  <a:pt x="1552" y="1188"/>
                </a:cubicBezTo>
                <a:cubicBezTo>
                  <a:pt x="1551" y="1186"/>
                  <a:pt x="1551" y="1186"/>
                  <a:pt x="1551" y="1186"/>
                </a:cubicBezTo>
                <a:cubicBezTo>
                  <a:pt x="1550" y="1185"/>
                  <a:pt x="1550" y="1185"/>
                  <a:pt x="1550" y="1185"/>
                </a:cubicBezTo>
                <a:close/>
                <a:moveTo>
                  <a:pt x="1534" y="1146"/>
                </a:moveTo>
                <a:cubicBezTo>
                  <a:pt x="1533" y="1146"/>
                  <a:pt x="1533" y="1146"/>
                  <a:pt x="1533" y="1146"/>
                </a:cubicBezTo>
                <a:cubicBezTo>
                  <a:pt x="1532" y="1147"/>
                  <a:pt x="1532" y="1147"/>
                  <a:pt x="1532" y="1147"/>
                </a:cubicBezTo>
                <a:cubicBezTo>
                  <a:pt x="1533" y="1148"/>
                  <a:pt x="1533" y="1148"/>
                  <a:pt x="1533" y="1148"/>
                </a:cubicBezTo>
                <a:cubicBezTo>
                  <a:pt x="1533" y="1147"/>
                  <a:pt x="1533" y="1147"/>
                  <a:pt x="1533" y="1147"/>
                </a:cubicBezTo>
                <a:cubicBezTo>
                  <a:pt x="1534" y="1146"/>
                  <a:pt x="1534" y="1146"/>
                  <a:pt x="1534" y="1146"/>
                </a:cubicBezTo>
                <a:close/>
                <a:moveTo>
                  <a:pt x="1536" y="1147"/>
                </a:moveTo>
                <a:cubicBezTo>
                  <a:pt x="1535" y="1147"/>
                  <a:pt x="1535" y="1147"/>
                  <a:pt x="1535" y="1147"/>
                </a:cubicBezTo>
                <a:cubicBezTo>
                  <a:pt x="1535" y="1148"/>
                  <a:pt x="1535" y="1148"/>
                  <a:pt x="1535" y="1148"/>
                </a:cubicBezTo>
                <a:cubicBezTo>
                  <a:pt x="1536" y="1148"/>
                  <a:pt x="1536" y="1148"/>
                  <a:pt x="1536" y="1148"/>
                </a:cubicBezTo>
                <a:cubicBezTo>
                  <a:pt x="1536" y="1147"/>
                  <a:pt x="1536" y="1147"/>
                  <a:pt x="1536" y="1147"/>
                </a:cubicBezTo>
                <a:close/>
                <a:moveTo>
                  <a:pt x="1539" y="1149"/>
                </a:moveTo>
                <a:cubicBezTo>
                  <a:pt x="1538" y="1151"/>
                  <a:pt x="1538" y="1151"/>
                  <a:pt x="1538" y="1151"/>
                </a:cubicBezTo>
                <a:cubicBezTo>
                  <a:pt x="1537" y="1151"/>
                  <a:pt x="1537" y="1151"/>
                  <a:pt x="1537" y="1151"/>
                </a:cubicBezTo>
                <a:cubicBezTo>
                  <a:pt x="1537" y="1149"/>
                  <a:pt x="1537" y="1149"/>
                  <a:pt x="1537" y="1149"/>
                </a:cubicBezTo>
                <a:cubicBezTo>
                  <a:pt x="1537" y="1148"/>
                  <a:pt x="1537" y="1148"/>
                  <a:pt x="1537" y="1148"/>
                </a:cubicBezTo>
                <a:cubicBezTo>
                  <a:pt x="1536" y="1149"/>
                  <a:pt x="1536" y="1149"/>
                  <a:pt x="1536" y="1149"/>
                </a:cubicBezTo>
                <a:cubicBezTo>
                  <a:pt x="1536" y="1150"/>
                  <a:pt x="1536" y="1150"/>
                  <a:pt x="1536" y="1150"/>
                </a:cubicBezTo>
                <a:cubicBezTo>
                  <a:pt x="1535" y="1149"/>
                  <a:pt x="1535" y="1149"/>
                  <a:pt x="1535" y="1149"/>
                </a:cubicBezTo>
                <a:cubicBezTo>
                  <a:pt x="1534" y="1149"/>
                  <a:pt x="1534" y="1149"/>
                  <a:pt x="1534" y="1149"/>
                </a:cubicBezTo>
                <a:cubicBezTo>
                  <a:pt x="1533" y="1148"/>
                  <a:pt x="1533" y="1148"/>
                  <a:pt x="1533" y="1148"/>
                </a:cubicBezTo>
                <a:cubicBezTo>
                  <a:pt x="1533" y="1149"/>
                  <a:pt x="1533" y="1149"/>
                  <a:pt x="1533" y="1149"/>
                </a:cubicBezTo>
                <a:cubicBezTo>
                  <a:pt x="1533" y="1150"/>
                  <a:pt x="1533" y="1150"/>
                  <a:pt x="1533" y="1150"/>
                </a:cubicBezTo>
                <a:cubicBezTo>
                  <a:pt x="1532" y="1151"/>
                  <a:pt x="1532" y="1151"/>
                  <a:pt x="1532" y="1151"/>
                </a:cubicBezTo>
                <a:cubicBezTo>
                  <a:pt x="1531" y="1152"/>
                  <a:pt x="1531" y="1152"/>
                  <a:pt x="1531" y="1152"/>
                </a:cubicBezTo>
                <a:cubicBezTo>
                  <a:pt x="1531" y="1153"/>
                  <a:pt x="1531" y="1153"/>
                  <a:pt x="1531" y="1153"/>
                </a:cubicBezTo>
                <a:cubicBezTo>
                  <a:pt x="1532" y="1153"/>
                  <a:pt x="1532" y="1153"/>
                  <a:pt x="1532" y="1153"/>
                </a:cubicBezTo>
                <a:cubicBezTo>
                  <a:pt x="1533" y="1152"/>
                  <a:pt x="1533" y="1152"/>
                  <a:pt x="1533" y="1152"/>
                </a:cubicBezTo>
                <a:cubicBezTo>
                  <a:pt x="1534" y="1152"/>
                  <a:pt x="1534" y="1152"/>
                  <a:pt x="1534" y="1152"/>
                </a:cubicBezTo>
                <a:cubicBezTo>
                  <a:pt x="1535" y="1153"/>
                  <a:pt x="1535" y="1153"/>
                  <a:pt x="1535" y="1153"/>
                </a:cubicBezTo>
                <a:cubicBezTo>
                  <a:pt x="1536" y="1153"/>
                  <a:pt x="1536" y="1153"/>
                  <a:pt x="1536" y="1153"/>
                </a:cubicBezTo>
                <a:cubicBezTo>
                  <a:pt x="1537" y="1152"/>
                  <a:pt x="1537" y="1152"/>
                  <a:pt x="1537" y="1152"/>
                </a:cubicBezTo>
                <a:cubicBezTo>
                  <a:pt x="1537" y="1153"/>
                  <a:pt x="1537" y="1153"/>
                  <a:pt x="1537" y="1153"/>
                </a:cubicBezTo>
                <a:cubicBezTo>
                  <a:pt x="1538" y="1154"/>
                  <a:pt x="1538" y="1154"/>
                  <a:pt x="1538" y="1154"/>
                </a:cubicBezTo>
                <a:cubicBezTo>
                  <a:pt x="1539" y="1154"/>
                  <a:pt x="1539" y="1154"/>
                  <a:pt x="1539" y="1154"/>
                </a:cubicBezTo>
                <a:cubicBezTo>
                  <a:pt x="1540" y="1153"/>
                  <a:pt x="1540" y="1153"/>
                  <a:pt x="1540" y="1153"/>
                </a:cubicBezTo>
                <a:cubicBezTo>
                  <a:pt x="1539" y="1153"/>
                  <a:pt x="1539" y="1153"/>
                  <a:pt x="1539" y="1153"/>
                </a:cubicBezTo>
                <a:cubicBezTo>
                  <a:pt x="1538" y="1152"/>
                  <a:pt x="1538" y="1152"/>
                  <a:pt x="1538" y="1152"/>
                </a:cubicBezTo>
                <a:cubicBezTo>
                  <a:pt x="1539" y="1151"/>
                  <a:pt x="1539" y="1151"/>
                  <a:pt x="1539" y="1151"/>
                </a:cubicBezTo>
                <a:cubicBezTo>
                  <a:pt x="1540" y="1151"/>
                  <a:pt x="1540" y="1151"/>
                  <a:pt x="1540" y="1151"/>
                </a:cubicBezTo>
                <a:cubicBezTo>
                  <a:pt x="1541" y="1151"/>
                  <a:pt x="1541" y="1151"/>
                  <a:pt x="1541" y="1151"/>
                </a:cubicBezTo>
                <a:cubicBezTo>
                  <a:pt x="1541" y="1150"/>
                  <a:pt x="1541" y="1150"/>
                  <a:pt x="1541" y="1150"/>
                </a:cubicBezTo>
                <a:cubicBezTo>
                  <a:pt x="1541" y="1149"/>
                  <a:pt x="1541" y="1149"/>
                  <a:pt x="1541" y="1149"/>
                </a:cubicBezTo>
                <a:cubicBezTo>
                  <a:pt x="1540" y="1150"/>
                  <a:pt x="1540" y="1150"/>
                  <a:pt x="1540" y="1150"/>
                </a:cubicBezTo>
                <a:cubicBezTo>
                  <a:pt x="1539" y="1149"/>
                  <a:pt x="1539" y="1149"/>
                  <a:pt x="1539" y="1149"/>
                </a:cubicBezTo>
                <a:close/>
                <a:moveTo>
                  <a:pt x="1496" y="929"/>
                </a:moveTo>
                <a:cubicBezTo>
                  <a:pt x="1495" y="928"/>
                  <a:pt x="1495" y="928"/>
                  <a:pt x="1495" y="928"/>
                </a:cubicBezTo>
                <a:cubicBezTo>
                  <a:pt x="1495" y="930"/>
                  <a:pt x="1495" y="930"/>
                  <a:pt x="1495" y="930"/>
                </a:cubicBezTo>
                <a:cubicBezTo>
                  <a:pt x="1494" y="931"/>
                  <a:pt x="1494" y="931"/>
                  <a:pt x="1494" y="931"/>
                </a:cubicBezTo>
                <a:cubicBezTo>
                  <a:pt x="1496" y="932"/>
                  <a:pt x="1496" y="932"/>
                  <a:pt x="1496" y="932"/>
                </a:cubicBezTo>
                <a:cubicBezTo>
                  <a:pt x="1497" y="931"/>
                  <a:pt x="1497" y="931"/>
                  <a:pt x="1497" y="931"/>
                </a:cubicBezTo>
                <a:cubicBezTo>
                  <a:pt x="1497" y="930"/>
                  <a:pt x="1497" y="930"/>
                  <a:pt x="1497" y="930"/>
                </a:cubicBezTo>
                <a:cubicBezTo>
                  <a:pt x="1498" y="930"/>
                  <a:pt x="1498" y="930"/>
                  <a:pt x="1498" y="930"/>
                </a:cubicBezTo>
                <a:cubicBezTo>
                  <a:pt x="1498" y="929"/>
                  <a:pt x="1498" y="929"/>
                  <a:pt x="1498" y="929"/>
                </a:cubicBezTo>
                <a:cubicBezTo>
                  <a:pt x="1497" y="928"/>
                  <a:pt x="1497" y="928"/>
                  <a:pt x="1497" y="928"/>
                </a:cubicBezTo>
                <a:cubicBezTo>
                  <a:pt x="1496" y="929"/>
                  <a:pt x="1496" y="929"/>
                  <a:pt x="1496" y="929"/>
                </a:cubicBezTo>
                <a:close/>
                <a:moveTo>
                  <a:pt x="1482" y="933"/>
                </a:moveTo>
                <a:cubicBezTo>
                  <a:pt x="1482" y="935"/>
                  <a:pt x="1482" y="935"/>
                  <a:pt x="1482" y="935"/>
                </a:cubicBezTo>
                <a:cubicBezTo>
                  <a:pt x="1483" y="937"/>
                  <a:pt x="1483" y="937"/>
                  <a:pt x="1483" y="937"/>
                </a:cubicBezTo>
                <a:cubicBezTo>
                  <a:pt x="1484" y="937"/>
                  <a:pt x="1484" y="937"/>
                  <a:pt x="1484" y="937"/>
                </a:cubicBezTo>
                <a:cubicBezTo>
                  <a:pt x="1485" y="936"/>
                  <a:pt x="1485" y="936"/>
                  <a:pt x="1485" y="936"/>
                </a:cubicBezTo>
                <a:cubicBezTo>
                  <a:pt x="1485" y="935"/>
                  <a:pt x="1485" y="935"/>
                  <a:pt x="1485" y="935"/>
                </a:cubicBezTo>
                <a:cubicBezTo>
                  <a:pt x="1484" y="934"/>
                  <a:pt x="1484" y="934"/>
                  <a:pt x="1484" y="934"/>
                </a:cubicBezTo>
                <a:cubicBezTo>
                  <a:pt x="1482" y="933"/>
                  <a:pt x="1482" y="933"/>
                  <a:pt x="1482" y="933"/>
                </a:cubicBezTo>
                <a:close/>
                <a:moveTo>
                  <a:pt x="1441" y="884"/>
                </a:moveTo>
                <a:cubicBezTo>
                  <a:pt x="1441" y="885"/>
                  <a:pt x="1441" y="885"/>
                  <a:pt x="1441" y="885"/>
                </a:cubicBezTo>
                <a:cubicBezTo>
                  <a:pt x="1442" y="884"/>
                  <a:pt x="1442" y="884"/>
                  <a:pt x="1442" y="884"/>
                </a:cubicBezTo>
                <a:cubicBezTo>
                  <a:pt x="1441" y="884"/>
                  <a:pt x="1441" y="884"/>
                  <a:pt x="1441" y="884"/>
                </a:cubicBezTo>
                <a:close/>
                <a:moveTo>
                  <a:pt x="1448" y="908"/>
                </a:moveTo>
                <a:cubicBezTo>
                  <a:pt x="1449" y="907"/>
                  <a:pt x="1449" y="907"/>
                  <a:pt x="1449" y="907"/>
                </a:cubicBezTo>
                <a:cubicBezTo>
                  <a:pt x="1448" y="907"/>
                  <a:pt x="1448" y="907"/>
                  <a:pt x="1448" y="907"/>
                </a:cubicBezTo>
                <a:cubicBezTo>
                  <a:pt x="1448" y="908"/>
                  <a:pt x="1448" y="908"/>
                  <a:pt x="1448" y="908"/>
                </a:cubicBezTo>
                <a:close/>
                <a:moveTo>
                  <a:pt x="1442" y="881"/>
                </a:moveTo>
                <a:cubicBezTo>
                  <a:pt x="1441" y="882"/>
                  <a:pt x="1441" y="882"/>
                  <a:pt x="1441" y="882"/>
                </a:cubicBezTo>
                <a:cubicBezTo>
                  <a:pt x="1442" y="882"/>
                  <a:pt x="1442" y="882"/>
                  <a:pt x="1442" y="882"/>
                </a:cubicBezTo>
                <a:cubicBezTo>
                  <a:pt x="1442" y="881"/>
                  <a:pt x="1442" y="881"/>
                  <a:pt x="1442" y="881"/>
                </a:cubicBezTo>
                <a:close/>
                <a:moveTo>
                  <a:pt x="1450" y="894"/>
                </a:moveTo>
                <a:cubicBezTo>
                  <a:pt x="1451" y="893"/>
                  <a:pt x="1451" y="893"/>
                  <a:pt x="1451" y="893"/>
                </a:cubicBezTo>
                <a:cubicBezTo>
                  <a:pt x="1451" y="892"/>
                  <a:pt x="1451" y="892"/>
                  <a:pt x="1451" y="892"/>
                </a:cubicBezTo>
                <a:cubicBezTo>
                  <a:pt x="1450" y="890"/>
                  <a:pt x="1450" y="890"/>
                  <a:pt x="1450" y="890"/>
                </a:cubicBezTo>
                <a:cubicBezTo>
                  <a:pt x="1451" y="889"/>
                  <a:pt x="1451" y="889"/>
                  <a:pt x="1451" y="889"/>
                </a:cubicBezTo>
                <a:cubicBezTo>
                  <a:pt x="1451" y="886"/>
                  <a:pt x="1451" y="886"/>
                  <a:pt x="1451" y="886"/>
                </a:cubicBezTo>
                <a:cubicBezTo>
                  <a:pt x="1450" y="885"/>
                  <a:pt x="1450" y="885"/>
                  <a:pt x="1450" y="885"/>
                </a:cubicBezTo>
                <a:cubicBezTo>
                  <a:pt x="1450" y="882"/>
                  <a:pt x="1450" y="882"/>
                  <a:pt x="1450" y="882"/>
                </a:cubicBezTo>
                <a:cubicBezTo>
                  <a:pt x="1449" y="881"/>
                  <a:pt x="1449" y="881"/>
                  <a:pt x="1449" y="881"/>
                </a:cubicBezTo>
                <a:cubicBezTo>
                  <a:pt x="1448" y="880"/>
                  <a:pt x="1448" y="880"/>
                  <a:pt x="1448" y="880"/>
                </a:cubicBezTo>
                <a:cubicBezTo>
                  <a:pt x="1447" y="879"/>
                  <a:pt x="1447" y="879"/>
                  <a:pt x="1447" y="879"/>
                </a:cubicBezTo>
                <a:cubicBezTo>
                  <a:pt x="1446" y="878"/>
                  <a:pt x="1446" y="878"/>
                  <a:pt x="1446" y="878"/>
                </a:cubicBezTo>
                <a:cubicBezTo>
                  <a:pt x="1447" y="877"/>
                  <a:pt x="1447" y="877"/>
                  <a:pt x="1447" y="877"/>
                </a:cubicBezTo>
                <a:cubicBezTo>
                  <a:pt x="1447" y="876"/>
                  <a:pt x="1447" y="876"/>
                  <a:pt x="1447" y="876"/>
                </a:cubicBezTo>
                <a:cubicBezTo>
                  <a:pt x="1445" y="877"/>
                  <a:pt x="1445" y="877"/>
                  <a:pt x="1445" y="877"/>
                </a:cubicBezTo>
                <a:cubicBezTo>
                  <a:pt x="1445" y="878"/>
                  <a:pt x="1445" y="878"/>
                  <a:pt x="1445" y="878"/>
                </a:cubicBezTo>
                <a:cubicBezTo>
                  <a:pt x="1444" y="879"/>
                  <a:pt x="1444" y="879"/>
                  <a:pt x="1444" y="879"/>
                </a:cubicBezTo>
                <a:cubicBezTo>
                  <a:pt x="1444" y="880"/>
                  <a:pt x="1444" y="880"/>
                  <a:pt x="1444" y="880"/>
                </a:cubicBezTo>
                <a:cubicBezTo>
                  <a:pt x="1444" y="881"/>
                  <a:pt x="1444" y="881"/>
                  <a:pt x="1444" y="881"/>
                </a:cubicBezTo>
                <a:cubicBezTo>
                  <a:pt x="1443" y="883"/>
                  <a:pt x="1443" y="883"/>
                  <a:pt x="1443" y="883"/>
                </a:cubicBezTo>
                <a:cubicBezTo>
                  <a:pt x="1443" y="884"/>
                  <a:pt x="1443" y="884"/>
                  <a:pt x="1443" y="884"/>
                </a:cubicBezTo>
                <a:cubicBezTo>
                  <a:pt x="1442" y="886"/>
                  <a:pt x="1442" y="886"/>
                  <a:pt x="1442" y="886"/>
                </a:cubicBezTo>
                <a:cubicBezTo>
                  <a:pt x="1441" y="885"/>
                  <a:pt x="1441" y="885"/>
                  <a:pt x="1441" y="885"/>
                </a:cubicBezTo>
                <a:cubicBezTo>
                  <a:pt x="1440" y="887"/>
                  <a:pt x="1440" y="887"/>
                  <a:pt x="1440" y="887"/>
                </a:cubicBezTo>
                <a:cubicBezTo>
                  <a:pt x="1440" y="888"/>
                  <a:pt x="1440" y="888"/>
                  <a:pt x="1440" y="888"/>
                </a:cubicBezTo>
                <a:cubicBezTo>
                  <a:pt x="1439" y="888"/>
                  <a:pt x="1439" y="888"/>
                  <a:pt x="1439" y="888"/>
                </a:cubicBezTo>
                <a:cubicBezTo>
                  <a:pt x="1439" y="886"/>
                  <a:pt x="1439" y="886"/>
                  <a:pt x="1439" y="886"/>
                </a:cubicBezTo>
                <a:cubicBezTo>
                  <a:pt x="1438" y="886"/>
                  <a:pt x="1438" y="886"/>
                  <a:pt x="1438" y="886"/>
                </a:cubicBezTo>
                <a:cubicBezTo>
                  <a:pt x="1437" y="887"/>
                  <a:pt x="1437" y="887"/>
                  <a:pt x="1437" y="887"/>
                </a:cubicBezTo>
                <a:cubicBezTo>
                  <a:pt x="1437" y="888"/>
                  <a:pt x="1437" y="888"/>
                  <a:pt x="1437" y="888"/>
                </a:cubicBezTo>
                <a:cubicBezTo>
                  <a:pt x="1438" y="890"/>
                  <a:pt x="1438" y="890"/>
                  <a:pt x="1438" y="890"/>
                </a:cubicBezTo>
                <a:cubicBezTo>
                  <a:pt x="1439" y="890"/>
                  <a:pt x="1439" y="890"/>
                  <a:pt x="1439" y="890"/>
                </a:cubicBezTo>
                <a:cubicBezTo>
                  <a:pt x="1438" y="891"/>
                  <a:pt x="1438" y="891"/>
                  <a:pt x="1438" y="891"/>
                </a:cubicBezTo>
                <a:cubicBezTo>
                  <a:pt x="1438" y="890"/>
                  <a:pt x="1438" y="890"/>
                  <a:pt x="1438" y="890"/>
                </a:cubicBezTo>
                <a:cubicBezTo>
                  <a:pt x="1436" y="891"/>
                  <a:pt x="1436" y="891"/>
                  <a:pt x="1436" y="891"/>
                </a:cubicBezTo>
                <a:cubicBezTo>
                  <a:pt x="1437" y="892"/>
                  <a:pt x="1437" y="892"/>
                  <a:pt x="1437" y="892"/>
                </a:cubicBezTo>
                <a:cubicBezTo>
                  <a:pt x="1438" y="892"/>
                  <a:pt x="1438" y="892"/>
                  <a:pt x="1438" y="892"/>
                </a:cubicBezTo>
                <a:cubicBezTo>
                  <a:pt x="1438" y="893"/>
                  <a:pt x="1438" y="893"/>
                  <a:pt x="1438" y="893"/>
                </a:cubicBezTo>
                <a:cubicBezTo>
                  <a:pt x="1437" y="894"/>
                  <a:pt x="1437" y="894"/>
                  <a:pt x="1437" y="894"/>
                </a:cubicBezTo>
                <a:cubicBezTo>
                  <a:pt x="1437" y="893"/>
                  <a:pt x="1437" y="893"/>
                  <a:pt x="1437" y="893"/>
                </a:cubicBezTo>
                <a:cubicBezTo>
                  <a:pt x="1436" y="893"/>
                  <a:pt x="1436" y="893"/>
                  <a:pt x="1436" y="893"/>
                </a:cubicBezTo>
                <a:cubicBezTo>
                  <a:pt x="1436" y="894"/>
                  <a:pt x="1436" y="894"/>
                  <a:pt x="1436" y="894"/>
                </a:cubicBezTo>
                <a:cubicBezTo>
                  <a:pt x="1434" y="896"/>
                  <a:pt x="1434" y="896"/>
                  <a:pt x="1434" y="896"/>
                </a:cubicBezTo>
                <a:cubicBezTo>
                  <a:pt x="1434" y="894"/>
                  <a:pt x="1434" y="894"/>
                  <a:pt x="1434" y="894"/>
                </a:cubicBezTo>
                <a:cubicBezTo>
                  <a:pt x="1434" y="893"/>
                  <a:pt x="1434" y="893"/>
                  <a:pt x="1434" y="893"/>
                </a:cubicBezTo>
                <a:cubicBezTo>
                  <a:pt x="1433" y="894"/>
                  <a:pt x="1433" y="894"/>
                  <a:pt x="1433" y="894"/>
                </a:cubicBezTo>
                <a:cubicBezTo>
                  <a:pt x="1433" y="895"/>
                  <a:pt x="1433" y="895"/>
                  <a:pt x="1433" y="895"/>
                </a:cubicBezTo>
                <a:cubicBezTo>
                  <a:pt x="1432" y="896"/>
                  <a:pt x="1432" y="896"/>
                  <a:pt x="1432" y="896"/>
                </a:cubicBezTo>
                <a:cubicBezTo>
                  <a:pt x="1432" y="897"/>
                  <a:pt x="1432" y="897"/>
                  <a:pt x="1432" y="897"/>
                </a:cubicBezTo>
                <a:cubicBezTo>
                  <a:pt x="1433" y="897"/>
                  <a:pt x="1433" y="897"/>
                  <a:pt x="1433" y="897"/>
                </a:cubicBezTo>
                <a:cubicBezTo>
                  <a:pt x="1433" y="898"/>
                  <a:pt x="1433" y="898"/>
                  <a:pt x="1433" y="898"/>
                </a:cubicBezTo>
                <a:cubicBezTo>
                  <a:pt x="1432" y="898"/>
                  <a:pt x="1432" y="898"/>
                  <a:pt x="1432" y="898"/>
                </a:cubicBezTo>
                <a:cubicBezTo>
                  <a:pt x="1431" y="899"/>
                  <a:pt x="1431" y="899"/>
                  <a:pt x="1431" y="899"/>
                </a:cubicBezTo>
                <a:cubicBezTo>
                  <a:pt x="1431" y="898"/>
                  <a:pt x="1431" y="898"/>
                  <a:pt x="1431" y="898"/>
                </a:cubicBezTo>
                <a:cubicBezTo>
                  <a:pt x="1430" y="898"/>
                  <a:pt x="1430" y="898"/>
                  <a:pt x="1430" y="898"/>
                </a:cubicBezTo>
                <a:cubicBezTo>
                  <a:pt x="1431" y="897"/>
                  <a:pt x="1431" y="897"/>
                  <a:pt x="1431" y="897"/>
                </a:cubicBezTo>
                <a:cubicBezTo>
                  <a:pt x="1430" y="897"/>
                  <a:pt x="1430" y="897"/>
                  <a:pt x="1430" y="897"/>
                </a:cubicBezTo>
                <a:cubicBezTo>
                  <a:pt x="1428" y="899"/>
                  <a:pt x="1428" y="899"/>
                  <a:pt x="1428" y="899"/>
                </a:cubicBezTo>
                <a:cubicBezTo>
                  <a:pt x="1428" y="900"/>
                  <a:pt x="1428" y="900"/>
                  <a:pt x="1428" y="900"/>
                </a:cubicBezTo>
                <a:cubicBezTo>
                  <a:pt x="1428" y="901"/>
                  <a:pt x="1428" y="901"/>
                  <a:pt x="1428" y="901"/>
                </a:cubicBezTo>
                <a:cubicBezTo>
                  <a:pt x="1428" y="902"/>
                  <a:pt x="1428" y="902"/>
                  <a:pt x="1428" y="902"/>
                </a:cubicBezTo>
                <a:cubicBezTo>
                  <a:pt x="1427" y="902"/>
                  <a:pt x="1427" y="902"/>
                  <a:pt x="1427" y="902"/>
                </a:cubicBezTo>
                <a:cubicBezTo>
                  <a:pt x="1426" y="901"/>
                  <a:pt x="1426" y="901"/>
                  <a:pt x="1426" y="901"/>
                </a:cubicBezTo>
                <a:cubicBezTo>
                  <a:pt x="1426" y="900"/>
                  <a:pt x="1426" y="900"/>
                  <a:pt x="1426" y="900"/>
                </a:cubicBezTo>
                <a:cubicBezTo>
                  <a:pt x="1426" y="899"/>
                  <a:pt x="1426" y="899"/>
                  <a:pt x="1426" y="899"/>
                </a:cubicBezTo>
                <a:cubicBezTo>
                  <a:pt x="1424" y="901"/>
                  <a:pt x="1424" y="901"/>
                  <a:pt x="1424" y="901"/>
                </a:cubicBezTo>
                <a:cubicBezTo>
                  <a:pt x="1423" y="900"/>
                  <a:pt x="1423" y="900"/>
                  <a:pt x="1423" y="900"/>
                </a:cubicBezTo>
                <a:cubicBezTo>
                  <a:pt x="1422" y="900"/>
                  <a:pt x="1422" y="900"/>
                  <a:pt x="1422" y="900"/>
                </a:cubicBezTo>
                <a:cubicBezTo>
                  <a:pt x="1422" y="902"/>
                  <a:pt x="1422" y="902"/>
                  <a:pt x="1422" y="902"/>
                </a:cubicBezTo>
                <a:cubicBezTo>
                  <a:pt x="1421" y="902"/>
                  <a:pt x="1421" y="902"/>
                  <a:pt x="1421" y="902"/>
                </a:cubicBezTo>
                <a:cubicBezTo>
                  <a:pt x="1421" y="901"/>
                  <a:pt x="1421" y="901"/>
                  <a:pt x="1421" y="901"/>
                </a:cubicBezTo>
                <a:cubicBezTo>
                  <a:pt x="1420" y="901"/>
                  <a:pt x="1420" y="901"/>
                  <a:pt x="1420" y="901"/>
                </a:cubicBezTo>
                <a:cubicBezTo>
                  <a:pt x="1420" y="902"/>
                  <a:pt x="1420" y="902"/>
                  <a:pt x="1420" y="902"/>
                </a:cubicBezTo>
                <a:cubicBezTo>
                  <a:pt x="1419" y="901"/>
                  <a:pt x="1419" y="901"/>
                  <a:pt x="1419" y="901"/>
                </a:cubicBezTo>
                <a:cubicBezTo>
                  <a:pt x="1417" y="903"/>
                  <a:pt x="1417" y="903"/>
                  <a:pt x="1417" y="903"/>
                </a:cubicBezTo>
                <a:cubicBezTo>
                  <a:pt x="1416" y="903"/>
                  <a:pt x="1416" y="903"/>
                  <a:pt x="1416" y="903"/>
                </a:cubicBezTo>
                <a:cubicBezTo>
                  <a:pt x="1415" y="903"/>
                  <a:pt x="1415" y="903"/>
                  <a:pt x="1415" y="903"/>
                </a:cubicBezTo>
                <a:cubicBezTo>
                  <a:pt x="1414" y="903"/>
                  <a:pt x="1414" y="903"/>
                  <a:pt x="1414" y="903"/>
                </a:cubicBezTo>
                <a:cubicBezTo>
                  <a:pt x="1414" y="904"/>
                  <a:pt x="1414" y="904"/>
                  <a:pt x="1414" y="904"/>
                </a:cubicBezTo>
                <a:cubicBezTo>
                  <a:pt x="1414" y="906"/>
                  <a:pt x="1414" y="906"/>
                  <a:pt x="1414" y="906"/>
                </a:cubicBezTo>
                <a:cubicBezTo>
                  <a:pt x="1412" y="909"/>
                  <a:pt x="1412" y="909"/>
                  <a:pt x="1412" y="909"/>
                </a:cubicBezTo>
                <a:cubicBezTo>
                  <a:pt x="1410" y="911"/>
                  <a:pt x="1410" y="911"/>
                  <a:pt x="1410" y="911"/>
                </a:cubicBezTo>
                <a:cubicBezTo>
                  <a:pt x="1410" y="912"/>
                  <a:pt x="1410" y="912"/>
                  <a:pt x="1410" y="912"/>
                </a:cubicBezTo>
                <a:cubicBezTo>
                  <a:pt x="1411" y="913"/>
                  <a:pt x="1411" y="913"/>
                  <a:pt x="1411" y="913"/>
                </a:cubicBezTo>
                <a:cubicBezTo>
                  <a:pt x="1410" y="914"/>
                  <a:pt x="1410" y="914"/>
                  <a:pt x="1410" y="914"/>
                </a:cubicBezTo>
                <a:cubicBezTo>
                  <a:pt x="1411" y="916"/>
                  <a:pt x="1411" y="916"/>
                  <a:pt x="1411" y="916"/>
                </a:cubicBezTo>
                <a:cubicBezTo>
                  <a:pt x="1411" y="917"/>
                  <a:pt x="1411" y="917"/>
                  <a:pt x="1411" y="917"/>
                </a:cubicBezTo>
                <a:cubicBezTo>
                  <a:pt x="1413" y="921"/>
                  <a:pt x="1413" y="921"/>
                  <a:pt x="1413" y="921"/>
                </a:cubicBezTo>
                <a:cubicBezTo>
                  <a:pt x="1413" y="922"/>
                  <a:pt x="1413" y="922"/>
                  <a:pt x="1413" y="922"/>
                </a:cubicBezTo>
                <a:cubicBezTo>
                  <a:pt x="1414" y="923"/>
                  <a:pt x="1414" y="923"/>
                  <a:pt x="1414" y="923"/>
                </a:cubicBezTo>
                <a:cubicBezTo>
                  <a:pt x="1413" y="924"/>
                  <a:pt x="1413" y="924"/>
                  <a:pt x="1413" y="924"/>
                </a:cubicBezTo>
                <a:cubicBezTo>
                  <a:pt x="1413" y="925"/>
                  <a:pt x="1413" y="925"/>
                  <a:pt x="1413" y="925"/>
                </a:cubicBezTo>
                <a:cubicBezTo>
                  <a:pt x="1413" y="928"/>
                  <a:pt x="1413" y="928"/>
                  <a:pt x="1413" y="928"/>
                </a:cubicBezTo>
                <a:cubicBezTo>
                  <a:pt x="1411" y="929"/>
                  <a:pt x="1411" y="929"/>
                  <a:pt x="1411" y="929"/>
                </a:cubicBezTo>
                <a:cubicBezTo>
                  <a:pt x="1411" y="930"/>
                  <a:pt x="1411" y="930"/>
                  <a:pt x="1411" y="930"/>
                </a:cubicBezTo>
                <a:cubicBezTo>
                  <a:pt x="1410" y="930"/>
                  <a:pt x="1410" y="930"/>
                  <a:pt x="1410" y="930"/>
                </a:cubicBezTo>
                <a:cubicBezTo>
                  <a:pt x="1410" y="932"/>
                  <a:pt x="1410" y="932"/>
                  <a:pt x="1410" y="932"/>
                </a:cubicBezTo>
                <a:cubicBezTo>
                  <a:pt x="1409" y="932"/>
                  <a:pt x="1409" y="932"/>
                  <a:pt x="1409" y="932"/>
                </a:cubicBezTo>
                <a:cubicBezTo>
                  <a:pt x="1409" y="935"/>
                  <a:pt x="1409" y="935"/>
                  <a:pt x="1409" y="935"/>
                </a:cubicBezTo>
                <a:cubicBezTo>
                  <a:pt x="1408" y="936"/>
                  <a:pt x="1408" y="936"/>
                  <a:pt x="1408" y="936"/>
                </a:cubicBezTo>
                <a:cubicBezTo>
                  <a:pt x="1406" y="936"/>
                  <a:pt x="1406" y="936"/>
                  <a:pt x="1406" y="936"/>
                </a:cubicBezTo>
                <a:cubicBezTo>
                  <a:pt x="1406" y="937"/>
                  <a:pt x="1406" y="937"/>
                  <a:pt x="1406" y="937"/>
                </a:cubicBezTo>
                <a:cubicBezTo>
                  <a:pt x="1406" y="939"/>
                  <a:pt x="1406" y="939"/>
                  <a:pt x="1406" y="939"/>
                </a:cubicBezTo>
                <a:cubicBezTo>
                  <a:pt x="1404" y="940"/>
                  <a:pt x="1404" y="940"/>
                  <a:pt x="1404" y="940"/>
                </a:cubicBezTo>
                <a:cubicBezTo>
                  <a:pt x="1404" y="942"/>
                  <a:pt x="1404" y="942"/>
                  <a:pt x="1404" y="942"/>
                </a:cubicBezTo>
                <a:cubicBezTo>
                  <a:pt x="1404" y="943"/>
                  <a:pt x="1404" y="943"/>
                  <a:pt x="1404" y="943"/>
                </a:cubicBezTo>
                <a:cubicBezTo>
                  <a:pt x="1404" y="944"/>
                  <a:pt x="1404" y="944"/>
                  <a:pt x="1404" y="944"/>
                </a:cubicBezTo>
                <a:cubicBezTo>
                  <a:pt x="1404" y="946"/>
                  <a:pt x="1404" y="946"/>
                  <a:pt x="1404" y="946"/>
                </a:cubicBezTo>
                <a:cubicBezTo>
                  <a:pt x="1406" y="948"/>
                  <a:pt x="1406" y="948"/>
                  <a:pt x="1406" y="948"/>
                </a:cubicBezTo>
                <a:cubicBezTo>
                  <a:pt x="1406" y="949"/>
                  <a:pt x="1406" y="949"/>
                  <a:pt x="1406" y="949"/>
                </a:cubicBezTo>
                <a:cubicBezTo>
                  <a:pt x="1406" y="950"/>
                  <a:pt x="1406" y="950"/>
                  <a:pt x="1406" y="950"/>
                </a:cubicBezTo>
                <a:cubicBezTo>
                  <a:pt x="1407" y="950"/>
                  <a:pt x="1407" y="950"/>
                  <a:pt x="1407" y="950"/>
                </a:cubicBezTo>
                <a:cubicBezTo>
                  <a:pt x="1407" y="951"/>
                  <a:pt x="1407" y="951"/>
                  <a:pt x="1407" y="951"/>
                </a:cubicBezTo>
                <a:cubicBezTo>
                  <a:pt x="1406" y="951"/>
                  <a:pt x="1406" y="951"/>
                  <a:pt x="1406" y="951"/>
                </a:cubicBezTo>
                <a:cubicBezTo>
                  <a:pt x="1406" y="952"/>
                  <a:pt x="1406" y="952"/>
                  <a:pt x="1406" y="952"/>
                </a:cubicBezTo>
                <a:cubicBezTo>
                  <a:pt x="1406" y="954"/>
                  <a:pt x="1406" y="954"/>
                  <a:pt x="1406" y="954"/>
                </a:cubicBezTo>
                <a:cubicBezTo>
                  <a:pt x="1406" y="957"/>
                  <a:pt x="1406" y="957"/>
                  <a:pt x="1406" y="957"/>
                </a:cubicBezTo>
                <a:cubicBezTo>
                  <a:pt x="1406" y="958"/>
                  <a:pt x="1406" y="958"/>
                  <a:pt x="1406" y="958"/>
                </a:cubicBezTo>
                <a:cubicBezTo>
                  <a:pt x="1407" y="959"/>
                  <a:pt x="1407" y="959"/>
                  <a:pt x="1407" y="959"/>
                </a:cubicBezTo>
                <a:cubicBezTo>
                  <a:pt x="1408" y="960"/>
                  <a:pt x="1408" y="960"/>
                  <a:pt x="1408" y="960"/>
                </a:cubicBezTo>
                <a:cubicBezTo>
                  <a:pt x="1409" y="961"/>
                  <a:pt x="1409" y="961"/>
                  <a:pt x="1409" y="961"/>
                </a:cubicBezTo>
                <a:cubicBezTo>
                  <a:pt x="1410" y="962"/>
                  <a:pt x="1410" y="962"/>
                  <a:pt x="1410" y="962"/>
                </a:cubicBezTo>
                <a:cubicBezTo>
                  <a:pt x="1411" y="962"/>
                  <a:pt x="1411" y="962"/>
                  <a:pt x="1411" y="962"/>
                </a:cubicBezTo>
                <a:cubicBezTo>
                  <a:pt x="1412" y="963"/>
                  <a:pt x="1412" y="963"/>
                  <a:pt x="1412" y="963"/>
                </a:cubicBezTo>
                <a:cubicBezTo>
                  <a:pt x="1413" y="964"/>
                  <a:pt x="1413" y="964"/>
                  <a:pt x="1413" y="964"/>
                </a:cubicBezTo>
                <a:cubicBezTo>
                  <a:pt x="1414" y="964"/>
                  <a:pt x="1414" y="964"/>
                  <a:pt x="1414" y="964"/>
                </a:cubicBezTo>
                <a:cubicBezTo>
                  <a:pt x="1414" y="965"/>
                  <a:pt x="1414" y="965"/>
                  <a:pt x="1414" y="965"/>
                </a:cubicBezTo>
                <a:cubicBezTo>
                  <a:pt x="1415" y="964"/>
                  <a:pt x="1415" y="964"/>
                  <a:pt x="1415" y="964"/>
                </a:cubicBezTo>
                <a:cubicBezTo>
                  <a:pt x="1416" y="965"/>
                  <a:pt x="1416" y="965"/>
                  <a:pt x="1416" y="965"/>
                </a:cubicBezTo>
                <a:cubicBezTo>
                  <a:pt x="1418" y="964"/>
                  <a:pt x="1418" y="964"/>
                  <a:pt x="1418" y="964"/>
                </a:cubicBezTo>
                <a:cubicBezTo>
                  <a:pt x="1419" y="962"/>
                  <a:pt x="1419" y="962"/>
                  <a:pt x="1419" y="962"/>
                </a:cubicBezTo>
                <a:cubicBezTo>
                  <a:pt x="1423" y="962"/>
                  <a:pt x="1423" y="962"/>
                  <a:pt x="1423" y="962"/>
                </a:cubicBezTo>
                <a:cubicBezTo>
                  <a:pt x="1424" y="962"/>
                  <a:pt x="1424" y="962"/>
                  <a:pt x="1424" y="962"/>
                </a:cubicBezTo>
                <a:cubicBezTo>
                  <a:pt x="1426" y="961"/>
                  <a:pt x="1426" y="961"/>
                  <a:pt x="1426" y="961"/>
                </a:cubicBezTo>
                <a:cubicBezTo>
                  <a:pt x="1427" y="960"/>
                  <a:pt x="1427" y="960"/>
                  <a:pt x="1427" y="960"/>
                </a:cubicBezTo>
                <a:cubicBezTo>
                  <a:pt x="1428" y="960"/>
                  <a:pt x="1428" y="960"/>
                  <a:pt x="1428" y="960"/>
                </a:cubicBezTo>
                <a:cubicBezTo>
                  <a:pt x="1428" y="958"/>
                  <a:pt x="1428" y="958"/>
                  <a:pt x="1428" y="958"/>
                </a:cubicBezTo>
                <a:cubicBezTo>
                  <a:pt x="1429" y="957"/>
                  <a:pt x="1429" y="957"/>
                  <a:pt x="1429" y="957"/>
                </a:cubicBezTo>
                <a:cubicBezTo>
                  <a:pt x="1430" y="955"/>
                  <a:pt x="1430" y="955"/>
                  <a:pt x="1430" y="955"/>
                </a:cubicBezTo>
                <a:cubicBezTo>
                  <a:pt x="1431" y="955"/>
                  <a:pt x="1431" y="955"/>
                  <a:pt x="1431" y="955"/>
                </a:cubicBezTo>
                <a:cubicBezTo>
                  <a:pt x="1431" y="953"/>
                  <a:pt x="1431" y="953"/>
                  <a:pt x="1431" y="953"/>
                </a:cubicBezTo>
                <a:cubicBezTo>
                  <a:pt x="1430" y="952"/>
                  <a:pt x="1430" y="952"/>
                  <a:pt x="1430" y="952"/>
                </a:cubicBezTo>
                <a:cubicBezTo>
                  <a:pt x="1431" y="952"/>
                  <a:pt x="1431" y="952"/>
                  <a:pt x="1431" y="952"/>
                </a:cubicBezTo>
                <a:cubicBezTo>
                  <a:pt x="1432" y="950"/>
                  <a:pt x="1432" y="950"/>
                  <a:pt x="1432" y="950"/>
                </a:cubicBezTo>
                <a:cubicBezTo>
                  <a:pt x="1432" y="949"/>
                  <a:pt x="1432" y="949"/>
                  <a:pt x="1432" y="949"/>
                </a:cubicBezTo>
                <a:cubicBezTo>
                  <a:pt x="1433" y="948"/>
                  <a:pt x="1433" y="948"/>
                  <a:pt x="1433" y="948"/>
                </a:cubicBezTo>
                <a:cubicBezTo>
                  <a:pt x="1434" y="943"/>
                  <a:pt x="1434" y="943"/>
                  <a:pt x="1434" y="943"/>
                </a:cubicBezTo>
                <a:cubicBezTo>
                  <a:pt x="1435" y="941"/>
                  <a:pt x="1435" y="941"/>
                  <a:pt x="1435" y="941"/>
                </a:cubicBezTo>
                <a:cubicBezTo>
                  <a:pt x="1436" y="940"/>
                  <a:pt x="1436" y="940"/>
                  <a:pt x="1436" y="940"/>
                </a:cubicBezTo>
                <a:cubicBezTo>
                  <a:pt x="1436" y="937"/>
                  <a:pt x="1436" y="937"/>
                  <a:pt x="1436" y="937"/>
                </a:cubicBezTo>
                <a:cubicBezTo>
                  <a:pt x="1438" y="934"/>
                  <a:pt x="1438" y="934"/>
                  <a:pt x="1438" y="934"/>
                </a:cubicBezTo>
                <a:cubicBezTo>
                  <a:pt x="1440" y="929"/>
                  <a:pt x="1440" y="929"/>
                  <a:pt x="1440" y="929"/>
                </a:cubicBezTo>
                <a:cubicBezTo>
                  <a:pt x="1441" y="928"/>
                  <a:pt x="1441" y="928"/>
                  <a:pt x="1441" y="928"/>
                </a:cubicBezTo>
                <a:cubicBezTo>
                  <a:pt x="1441" y="925"/>
                  <a:pt x="1441" y="925"/>
                  <a:pt x="1441" y="925"/>
                </a:cubicBezTo>
                <a:cubicBezTo>
                  <a:pt x="1442" y="923"/>
                  <a:pt x="1442" y="923"/>
                  <a:pt x="1442" y="923"/>
                </a:cubicBezTo>
                <a:cubicBezTo>
                  <a:pt x="1442" y="922"/>
                  <a:pt x="1442" y="922"/>
                  <a:pt x="1442" y="922"/>
                </a:cubicBezTo>
                <a:cubicBezTo>
                  <a:pt x="1444" y="920"/>
                  <a:pt x="1444" y="920"/>
                  <a:pt x="1444" y="920"/>
                </a:cubicBezTo>
                <a:cubicBezTo>
                  <a:pt x="1444" y="916"/>
                  <a:pt x="1444" y="916"/>
                  <a:pt x="1444" y="916"/>
                </a:cubicBezTo>
                <a:cubicBezTo>
                  <a:pt x="1445" y="914"/>
                  <a:pt x="1445" y="914"/>
                  <a:pt x="1445" y="914"/>
                </a:cubicBezTo>
                <a:cubicBezTo>
                  <a:pt x="1446" y="913"/>
                  <a:pt x="1446" y="913"/>
                  <a:pt x="1446" y="913"/>
                </a:cubicBezTo>
                <a:cubicBezTo>
                  <a:pt x="1446" y="911"/>
                  <a:pt x="1446" y="911"/>
                  <a:pt x="1446" y="911"/>
                </a:cubicBezTo>
                <a:cubicBezTo>
                  <a:pt x="1445" y="910"/>
                  <a:pt x="1445" y="910"/>
                  <a:pt x="1445" y="910"/>
                </a:cubicBezTo>
                <a:cubicBezTo>
                  <a:pt x="1446" y="909"/>
                  <a:pt x="1446" y="909"/>
                  <a:pt x="1446" y="909"/>
                </a:cubicBezTo>
                <a:cubicBezTo>
                  <a:pt x="1447" y="907"/>
                  <a:pt x="1447" y="907"/>
                  <a:pt x="1447" y="907"/>
                </a:cubicBezTo>
                <a:cubicBezTo>
                  <a:pt x="1447" y="906"/>
                  <a:pt x="1447" y="906"/>
                  <a:pt x="1447" y="906"/>
                </a:cubicBezTo>
                <a:cubicBezTo>
                  <a:pt x="1448" y="905"/>
                  <a:pt x="1448" y="905"/>
                  <a:pt x="1448" y="905"/>
                </a:cubicBezTo>
                <a:cubicBezTo>
                  <a:pt x="1448" y="904"/>
                  <a:pt x="1448" y="904"/>
                  <a:pt x="1448" y="904"/>
                </a:cubicBezTo>
                <a:cubicBezTo>
                  <a:pt x="1447" y="903"/>
                  <a:pt x="1447" y="903"/>
                  <a:pt x="1447" y="903"/>
                </a:cubicBezTo>
                <a:cubicBezTo>
                  <a:pt x="1448" y="902"/>
                  <a:pt x="1448" y="902"/>
                  <a:pt x="1448" y="902"/>
                </a:cubicBezTo>
                <a:cubicBezTo>
                  <a:pt x="1447" y="900"/>
                  <a:pt x="1447" y="900"/>
                  <a:pt x="1447" y="900"/>
                </a:cubicBezTo>
                <a:cubicBezTo>
                  <a:pt x="1447" y="899"/>
                  <a:pt x="1447" y="899"/>
                  <a:pt x="1447" y="899"/>
                </a:cubicBezTo>
                <a:cubicBezTo>
                  <a:pt x="1448" y="898"/>
                  <a:pt x="1448" y="898"/>
                  <a:pt x="1448" y="898"/>
                </a:cubicBezTo>
                <a:cubicBezTo>
                  <a:pt x="1448" y="899"/>
                  <a:pt x="1448" y="899"/>
                  <a:pt x="1448" y="899"/>
                </a:cubicBezTo>
                <a:cubicBezTo>
                  <a:pt x="1449" y="900"/>
                  <a:pt x="1449" y="900"/>
                  <a:pt x="1449" y="900"/>
                </a:cubicBezTo>
                <a:cubicBezTo>
                  <a:pt x="1450" y="901"/>
                  <a:pt x="1450" y="901"/>
                  <a:pt x="1450" y="901"/>
                </a:cubicBezTo>
                <a:cubicBezTo>
                  <a:pt x="1451" y="902"/>
                  <a:pt x="1451" y="902"/>
                  <a:pt x="1451" y="902"/>
                </a:cubicBezTo>
                <a:cubicBezTo>
                  <a:pt x="1451" y="901"/>
                  <a:pt x="1451" y="901"/>
                  <a:pt x="1451" y="901"/>
                </a:cubicBezTo>
                <a:cubicBezTo>
                  <a:pt x="1451" y="900"/>
                  <a:pt x="1451" y="900"/>
                  <a:pt x="1451" y="900"/>
                </a:cubicBezTo>
                <a:cubicBezTo>
                  <a:pt x="1451" y="899"/>
                  <a:pt x="1451" y="899"/>
                  <a:pt x="1451" y="899"/>
                </a:cubicBezTo>
                <a:cubicBezTo>
                  <a:pt x="1452" y="898"/>
                  <a:pt x="1452" y="898"/>
                  <a:pt x="1452" y="898"/>
                </a:cubicBezTo>
                <a:cubicBezTo>
                  <a:pt x="1452" y="897"/>
                  <a:pt x="1452" y="897"/>
                  <a:pt x="1452" y="897"/>
                </a:cubicBezTo>
                <a:cubicBezTo>
                  <a:pt x="1451" y="895"/>
                  <a:pt x="1451" y="895"/>
                  <a:pt x="1451" y="895"/>
                </a:cubicBezTo>
                <a:cubicBezTo>
                  <a:pt x="1450" y="894"/>
                  <a:pt x="1450" y="894"/>
                  <a:pt x="1450" y="894"/>
                </a:cubicBezTo>
                <a:close/>
                <a:moveTo>
                  <a:pt x="1440" y="884"/>
                </a:moveTo>
                <a:cubicBezTo>
                  <a:pt x="1439" y="884"/>
                  <a:pt x="1439" y="884"/>
                  <a:pt x="1439" y="884"/>
                </a:cubicBezTo>
                <a:cubicBezTo>
                  <a:pt x="1439" y="885"/>
                  <a:pt x="1439" y="885"/>
                  <a:pt x="1439" y="885"/>
                </a:cubicBezTo>
                <a:cubicBezTo>
                  <a:pt x="1440" y="885"/>
                  <a:pt x="1440" y="885"/>
                  <a:pt x="1440" y="885"/>
                </a:cubicBezTo>
                <a:cubicBezTo>
                  <a:pt x="1440" y="884"/>
                  <a:pt x="1440" y="884"/>
                  <a:pt x="1440" y="884"/>
                </a:cubicBezTo>
                <a:close/>
                <a:moveTo>
                  <a:pt x="2009" y="1108"/>
                </a:moveTo>
                <a:cubicBezTo>
                  <a:pt x="2009" y="1108"/>
                  <a:pt x="2009" y="1108"/>
                  <a:pt x="2009" y="1109"/>
                </a:cubicBezTo>
                <a:cubicBezTo>
                  <a:pt x="2009" y="1109"/>
                  <a:pt x="2009" y="1109"/>
                  <a:pt x="2010" y="1108"/>
                </a:cubicBezTo>
                <a:cubicBezTo>
                  <a:pt x="2010" y="1108"/>
                  <a:pt x="2010" y="1108"/>
                  <a:pt x="2010" y="1107"/>
                </a:cubicBezTo>
                <a:cubicBezTo>
                  <a:pt x="2010" y="1107"/>
                  <a:pt x="2010" y="1107"/>
                  <a:pt x="2009" y="1108"/>
                </a:cubicBezTo>
                <a:close/>
                <a:moveTo>
                  <a:pt x="2011" y="1109"/>
                </a:moveTo>
                <a:cubicBezTo>
                  <a:pt x="2011" y="1108"/>
                  <a:pt x="2011" y="1108"/>
                  <a:pt x="2011" y="1108"/>
                </a:cubicBezTo>
                <a:cubicBezTo>
                  <a:pt x="2010" y="1108"/>
                  <a:pt x="2010" y="1108"/>
                  <a:pt x="2010" y="1108"/>
                </a:cubicBezTo>
                <a:cubicBezTo>
                  <a:pt x="2010" y="1109"/>
                  <a:pt x="2010" y="1109"/>
                  <a:pt x="2010" y="1109"/>
                </a:cubicBezTo>
                <a:cubicBezTo>
                  <a:pt x="2011" y="1109"/>
                  <a:pt x="2011" y="1109"/>
                  <a:pt x="2011" y="1109"/>
                </a:cubicBezTo>
                <a:close/>
                <a:moveTo>
                  <a:pt x="1994" y="892"/>
                </a:moveTo>
                <a:cubicBezTo>
                  <a:pt x="1994" y="892"/>
                  <a:pt x="1994" y="892"/>
                  <a:pt x="1994" y="893"/>
                </a:cubicBezTo>
                <a:cubicBezTo>
                  <a:pt x="1994" y="893"/>
                  <a:pt x="1994" y="893"/>
                  <a:pt x="1995" y="893"/>
                </a:cubicBezTo>
                <a:cubicBezTo>
                  <a:pt x="1995" y="893"/>
                  <a:pt x="1995" y="893"/>
                  <a:pt x="1994" y="892"/>
                </a:cubicBezTo>
                <a:close/>
                <a:moveTo>
                  <a:pt x="2010" y="1111"/>
                </a:moveTo>
                <a:cubicBezTo>
                  <a:pt x="2011" y="1111"/>
                  <a:pt x="2011" y="1111"/>
                  <a:pt x="2011" y="1111"/>
                </a:cubicBezTo>
                <a:cubicBezTo>
                  <a:pt x="2011" y="1110"/>
                  <a:pt x="2011" y="1110"/>
                  <a:pt x="2011" y="1110"/>
                </a:cubicBezTo>
                <a:cubicBezTo>
                  <a:pt x="2010" y="1110"/>
                  <a:pt x="2010" y="1110"/>
                  <a:pt x="2010" y="1110"/>
                </a:cubicBezTo>
                <a:cubicBezTo>
                  <a:pt x="2010" y="1111"/>
                  <a:pt x="2010" y="1111"/>
                  <a:pt x="2010" y="1111"/>
                </a:cubicBezTo>
                <a:close/>
                <a:moveTo>
                  <a:pt x="2092" y="974"/>
                </a:moveTo>
                <a:cubicBezTo>
                  <a:pt x="2092" y="974"/>
                  <a:pt x="2092" y="974"/>
                  <a:pt x="2092" y="975"/>
                </a:cubicBezTo>
                <a:cubicBezTo>
                  <a:pt x="2092" y="975"/>
                  <a:pt x="2092" y="975"/>
                  <a:pt x="2091" y="977"/>
                </a:cubicBezTo>
                <a:cubicBezTo>
                  <a:pt x="2091" y="977"/>
                  <a:pt x="2091" y="977"/>
                  <a:pt x="2090" y="978"/>
                </a:cubicBezTo>
                <a:cubicBezTo>
                  <a:pt x="2090" y="978"/>
                  <a:pt x="2090" y="978"/>
                  <a:pt x="2090" y="979"/>
                </a:cubicBezTo>
                <a:cubicBezTo>
                  <a:pt x="2090" y="979"/>
                  <a:pt x="2090" y="979"/>
                  <a:pt x="2090" y="980"/>
                </a:cubicBezTo>
                <a:cubicBezTo>
                  <a:pt x="2090" y="980"/>
                  <a:pt x="2090" y="980"/>
                  <a:pt x="2090" y="982"/>
                </a:cubicBezTo>
                <a:cubicBezTo>
                  <a:pt x="2090" y="982"/>
                  <a:pt x="2090" y="982"/>
                  <a:pt x="2091" y="982"/>
                </a:cubicBezTo>
                <a:cubicBezTo>
                  <a:pt x="2091" y="982"/>
                  <a:pt x="2091" y="982"/>
                  <a:pt x="2091" y="981"/>
                </a:cubicBezTo>
                <a:cubicBezTo>
                  <a:pt x="2091" y="981"/>
                  <a:pt x="2091" y="981"/>
                  <a:pt x="2091" y="979"/>
                </a:cubicBezTo>
                <a:cubicBezTo>
                  <a:pt x="2091" y="979"/>
                  <a:pt x="2091" y="979"/>
                  <a:pt x="2092" y="977"/>
                </a:cubicBezTo>
                <a:cubicBezTo>
                  <a:pt x="2092" y="977"/>
                  <a:pt x="2092" y="977"/>
                  <a:pt x="2093" y="975"/>
                </a:cubicBezTo>
                <a:cubicBezTo>
                  <a:pt x="2093" y="975"/>
                  <a:pt x="2093" y="975"/>
                  <a:pt x="2092" y="973"/>
                </a:cubicBezTo>
                <a:cubicBezTo>
                  <a:pt x="2092" y="973"/>
                  <a:pt x="2092" y="973"/>
                  <a:pt x="2092" y="974"/>
                </a:cubicBezTo>
                <a:close/>
                <a:moveTo>
                  <a:pt x="1996" y="896"/>
                </a:moveTo>
                <a:cubicBezTo>
                  <a:pt x="1997" y="895"/>
                  <a:pt x="1997" y="895"/>
                  <a:pt x="1997" y="895"/>
                </a:cubicBezTo>
                <a:cubicBezTo>
                  <a:pt x="1998" y="895"/>
                  <a:pt x="1998" y="895"/>
                  <a:pt x="1998" y="895"/>
                </a:cubicBezTo>
                <a:cubicBezTo>
                  <a:pt x="1999" y="894"/>
                  <a:pt x="1999" y="894"/>
                  <a:pt x="1999" y="894"/>
                </a:cubicBezTo>
                <a:cubicBezTo>
                  <a:pt x="1998" y="894"/>
                  <a:pt x="1998" y="894"/>
                  <a:pt x="1998" y="894"/>
                </a:cubicBezTo>
                <a:cubicBezTo>
                  <a:pt x="1997" y="894"/>
                  <a:pt x="1997" y="894"/>
                  <a:pt x="1997" y="894"/>
                </a:cubicBezTo>
                <a:cubicBezTo>
                  <a:pt x="1998" y="893"/>
                  <a:pt x="1998" y="893"/>
                  <a:pt x="1998" y="893"/>
                </a:cubicBezTo>
                <a:cubicBezTo>
                  <a:pt x="1997" y="893"/>
                  <a:pt x="1997" y="893"/>
                  <a:pt x="1997" y="893"/>
                </a:cubicBezTo>
                <a:cubicBezTo>
                  <a:pt x="1997" y="892"/>
                  <a:pt x="1997" y="892"/>
                  <a:pt x="1997" y="892"/>
                </a:cubicBezTo>
                <a:cubicBezTo>
                  <a:pt x="1996" y="893"/>
                  <a:pt x="1996" y="893"/>
                  <a:pt x="1996" y="893"/>
                </a:cubicBezTo>
                <a:cubicBezTo>
                  <a:pt x="1995" y="894"/>
                  <a:pt x="1995" y="894"/>
                  <a:pt x="1995" y="894"/>
                </a:cubicBezTo>
                <a:cubicBezTo>
                  <a:pt x="1996" y="895"/>
                  <a:pt x="1996" y="895"/>
                  <a:pt x="1996" y="895"/>
                </a:cubicBezTo>
                <a:cubicBezTo>
                  <a:pt x="1995" y="896"/>
                  <a:pt x="1995" y="896"/>
                  <a:pt x="1995" y="896"/>
                </a:cubicBezTo>
                <a:cubicBezTo>
                  <a:pt x="1996" y="896"/>
                  <a:pt x="1996" y="896"/>
                  <a:pt x="1996" y="896"/>
                </a:cubicBezTo>
                <a:close/>
                <a:moveTo>
                  <a:pt x="2007" y="1104"/>
                </a:moveTo>
                <a:cubicBezTo>
                  <a:pt x="2007" y="1104"/>
                  <a:pt x="2007" y="1104"/>
                  <a:pt x="2008" y="1102"/>
                </a:cubicBezTo>
                <a:cubicBezTo>
                  <a:pt x="2008" y="1102"/>
                  <a:pt x="2008" y="1102"/>
                  <a:pt x="2008" y="1100"/>
                </a:cubicBezTo>
                <a:cubicBezTo>
                  <a:pt x="2008" y="1100"/>
                  <a:pt x="2008" y="1100"/>
                  <a:pt x="2007" y="1099"/>
                </a:cubicBezTo>
                <a:cubicBezTo>
                  <a:pt x="2007" y="1099"/>
                  <a:pt x="2007" y="1099"/>
                  <a:pt x="2007" y="1100"/>
                </a:cubicBezTo>
                <a:cubicBezTo>
                  <a:pt x="2007" y="1100"/>
                  <a:pt x="2007" y="1100"/>
                  <a:pt x="2006" y="1101"/>
                </a:cubicBezTo>
                <a:cubicBezTo>
                  <a:pt x="2006" y="1101"/>
                  <a:pt x="2006" y="1101"/>
                  <a:pt x="2006" y="1102"/>
                </a:cubicBezTo>
                <a:cubicBezTo>
                  <a:pt x="2006" y="1102"/>
                  <a:pt x="2006" y="1102"/>
                  <a:pt x="2005" y="1103"/>
                </a:cubicBezTo>
                <a:cubicBezTo>
                  <a:pt x="2005" y="1103"/>
                  <a:pt x="2005" y="1103"/>
                  <a:pt x="2005" y="1104"/>
                </a:cubicBezTo>
                <a:cubicBezTo>
                  <a:pt x="2005" y="1104"/>
                  <a:pt x="2005" y="1104"/>
                  <a:pt x="2005" y="1105"/>
                </a:cubicBezTo>
                <a:cubicBezTo>
                  <a:pt x="2005" y="1105"/>
                  <a:pt x="2005" y="1105"/>
                  <a:pt x="2006" y="1105"/>
                </a:cubicBezTo>
                <a:cubicBezTo>
                  <a:pt x="2006" y="1105"/>
                  <a:pt x="2006" y="1105"/>
                  <a:pt x="2007" y="1104"/>
                </a:cubicBezTo>
                <a:close/>
                <a:moveTo>
                  <a:pt x="1838" y="974"/>
                </a:moveTo>
                <a:cubicBezTo>
                  <a:pt x="1838" y="974"/>
                  <a:pt x="1838" y="974"/>
                  <a:pt x="1838" y="975"/>
                </a:cubicBezTo>
                <a:cubicBezTo>
                  <a:pt x="1838" y="975"/>
                  <a:pt x="1838" y="975"/>
                  <a:pt x="1838" y="978"/>
                </a:cubicBezTo>
                <a:cubicBezTo>
                  <a:pt x="1838" y="978"/>
                  <a:pt x="1838" y="978"/>
                  <a:pt x="1839" y="976"/>
                </a:cubicBezTo>
                <a:cubicBezTo>
                  <a:pt x="1839" y="976"/>
                  <a:pt x="1839" y="976"/>
                  <a:pt x="1838" y="974"/>
                </a:cubicBezTo>
                <a:close/>
                <a:moveTo>
                  <a:pt x="1979" y="1062"/>
                </a:moveTo>
                <a:cubicBezTo>
                  <a:pt x="1980" y="1062"/>
                  <a:pt x="1980" y="1062"/>
                  <a:pt x="1980" y="1062"/>
                </a:cubicBezTo>
                <a:cubicBezTo>
                  <a:pt x="1980" y="1062"/>
                  <a:pt x="1980" y="1062"/>
                  <a:pt x="1981" y="1062"/>
                </a:cubicBezTo>
                <a:cubicBezTo>
                  <a:pt x="1981" y="1062"/>
                  <a:pt x="1981" y="1062"/>
                  <a:pt x="1980" y="1061"/>
                </a:cubicBezTo>
                <a:cubicBezTo>
                  <a:pt x="1980" y="1061"/>
                  <a:pt x="1980" y="1061"/>
                  <a:pt x="1979" y="1062"/>
                </a:cubicBezTo>
                <a:close/>
                <a:moveTo>
                  <a:pt x="1839" y="972"/>
                </a:moveTo>
                <a:cubicBezTo>
                  <a:pt x="1839" y="972"/>
                  <a:pt x="1839" y="972"/>
                  <a:pt x="1839" y="970"/>
                </a:cubicBezTo>
                <a:cubicBezTo>
                  <a:pt x="1839" y="970"/>
                  <a:pt x="1839" y="970"/>
                  <a:pt x="1838" y="973"/>
                </a:cubicBezTo>
                <a:lnTo>
                  <a:pt x="1839" y="972"/>
                </a:lnTo>
                <a:close/>
                <a:moveTo>
                  <a:pt x="2028" y="1114"/>
                </a:moveTo>
                <a:cubicBezTo>
                  <a:pt x="2028" y="1114"/>
                  <a:pt x="2028" y="1114"/>
                  <a:pt x="2027" y="1115"/>
                </a:cubicBezTo>
                <a:cubicBezTo>
                  <a:pt x="2027" y="1115"/>
                  <a:pt x="2027" y="1115"/>
                  <a:pt x="2027" y="1114"/>
                </a:cubicBezTo>
                <a:cubicBezTo>
                  <a:pt x="2027" y="1114"/>
                  <a:pt x="2027" y="1114"/>
                  <a:pt x="2026" y="1114"/>
                </a:cubicBezTo>
                <a:cubicBezTo>
                  <a:pt x="2026" y="1114"/>
                  <a:pt x="2026" y="1114"/>
                  <a:pt x="2025" y="1115"/>
                </a:cubicBezTo>
                <a:cubicBezTo>
                  <a:pt x="2025" y="1115"/>
                  <a:pt x="2025" y="1115"/>
                  <a:pt x="2025" y="1116"/>
                </a:cubicBezTo>
                <a:cubicBezTo>
                  <a:pt x="2025" y="1116"/>
                  <a:pt x="2025" y="1116"/>
                  <a:pt x="2021" y="1115"/>
                </a:cubicBezTo>
                <a:cubicBezTo>
                  <a:pt x="2021" y="1115"/>
                  <a:pt x="2021" y="1115"/>
                  <a:pt x="2020" y="1116"/>
                </a:cubicBezTo>
                <a:cubicBezTo>
                  <a:pt x="2020" y="1116"/>
                  <a:pt x="2020" y="1116"/>
                  <a:pt x="2020" y="1117"/>
                </a:cubicBezTo>
                <a:cubicBezTo>
                  <a:pt x="2020" y="1117"/>
                  <a:pt x="2020" y="1117"/>
                  <a:pt x="2019" y="1116"/>
                </a:cubicBezTo>
                <a:cubicBezTo>
                  <a:pt x="2019" y="1116"/>
                  <a:pt x="2019" y="1116"/>
                  <a:pt x="2018" y="1116"/>
                </a:cubicBezTo>
                <a:cubicBezTo>
                  <a:pt x="2018" y="1116"/>
                  <a:pt x="2018" y="1116"/>
                  <a:pt x="2017" y="1117"/>
                </a:cubicBezTo>
                <a:cubicBezTo>
                  <a:pt x="2017" y="1117"/>
                  <a:pt x="2017" y="1117"/>
                  <a:pt x="2016" y="1116"/>
                </a:cubicBezTo>
                <a:cubicBezTo>
                  <a:pt x="2016" y="1116"/>
                  <a:pt x="2016" y="1116"/>
                  <a:pt x="2014" y="1114"/>
                </a:cubicBezTo>
                <a:cubicBezTo>
                  <a:pt x="2014" y="1114"/>
                  <a:pt x="2014" y="1114"/>
                  <a:pt x="2012" y="1113"/>
                </a:cubicBezTo>
                <a:cubicBezTo>
                  <a:pt x="2012" y="1113"/>
                  <a:pt x="2012" y="1113"/>
                  <a:pt x="2012" y="1112"/>
                </a:cubicBezTo>
                <a:cubicBezTo>
                  <a:pt x="2012" y="1112"/>
                  <a:pt x="2012" y="1112"/>
                  <a:pt x="2011" y="1113"/>
                </a:cubicBezTo>
                <a:cubicBezTo>
                  <a:pt x="2011" y="1113"/>
                  <a:pt x="2011" y="1113"/>
                  <a:pt x="2011" y="1112"/>
                </a:cubicBezTo>
                <a:cubicBezTo>
                  <a:pt x="2011" y="1112"/>
                  <a:pt x="2011" y="1112"/>
                  <a:pt x="2009" y="1111"/>
                </a:cubicBezTo>
                <a:cubicBezTo>
                  <a:pt x="2009" y="1111"/>
                  <a:pt x="2009" y="1111"/>
                  <a:pt x="2008" y="1110"/>
                </a:cubicBezTo>
                <a:cubicBezTo>
                  <a:pt x="2008" y="1110"/>
                  <a:pt x="2008" y="1110"/>
                  <a:pt x="2008" y="1111"/>
                </a:cubicBezTo>
                <a:cubicBezTo>
                  <a:pt x="2008" y="1111"/>
                  <a:pt x="2008" y="1111"/>
                  <a:pt x="2008" y="1112"/>
                </a:cubicBezTo>
                <a:cubicBezTo>
                  <a:pt x="2008" y="1112"/>
                  <a:pt x="2008" y="1112"/>
                  <a:pt x="2007" y="1113"/>
                </a:cubicBezTo>
                <a:cubicBezTo>
                  <a:pt x="2007" y="1113"/>
                  <a:pt x="2007" y="1113"/>
                  <a:pt x="2007" y="1114"/>
                </a:cubicBezTo>
                <a:cubicBezTo>
                  <a:pt x="2007" y="1114"/>
                  <a:pt x="2007" y="1114"/>
                  <a:pt x="2008" y="1116"/>
                </a:cubicBezTo>
                <a:cubicBezTo>
                  <a:pt x="2008" y="1116"/>
                  <a:pt x="2008" y="1116"/>
                  <a:pt x="2007" y="1118"/>
                </a:cubicBezTo>
                <a:cubicBezTo>
                  <a:pt x="2007" y="1118"/>
                  <a:pt x="2007" y="1118"/>
                  <a:pt x="2007" y="1121"/>
                </a:cubicBezTo>
                <a:cubicBezTo>
                  <a:pt x="2007" y="1121"/>
                  <a:pt x="2007" y="1121"/>
                  <a:pt x="2008" y="1123"/>
                </a:cubicBezTo>
                <a:cubicBezTo>
                  <a:pt x="2008" y="1123"/>
                  <a:pt x="2008" y="1123"/>
                  <a:pt x="2007" y="1125"/>
                </a:cubicBezTo>
                <a:cubicBezTo>
                  <a:pt x="2007" y="1125"/>
                  <a:pt x="2007" y="1125"/>
                  <a:pt x="2008" y="1125"/>
                </a:cubicBezTo>
                <a:cubicBezTo>
                  <a:pt x="2008" y="1125"/>
                  <a:pt x="2008" y="1125"/>
                  <a:pt x="2008" y="1126"/>
                </a:cubicBezTo>
                <a:cubicBezTo>
                  <a:pt x="2008" y="1126"/>
                  <a:pt x="2008" y="1126"/>
                  <a:pt x="2009" y="1127"/>
                </a:cubicBezTo>
                <a:cubicBezTo>
                  <a:pt x="2009" y="1127"/>
                  <a:pt x="2009" y="1127"/>
                  <a:pt x="2008" y="1127"/>
                </a:cubicBezTo>
                <a:cubicBezTo>
                  <a:pt x="2008" y="1127"/>
                  <a:pt x="2008" y="1127"/>
                  <a:pt x="2007" y="1126"/>
                </a:cubicBezTo>
                <a:cubicBezTo>
                  <a:pt x="2007" y="1126"/>
                  <a:pt x="2007" y="1126"/>
                  <a:pt x="2006" y="1127"/>
                </a:cubicBezTo>
                <a:cubicBezTo>
                  <a:pt x="2006" y="1127"/>
                  <a:pt x="2006" y="1127"/>
                  <a:pt x="2006" y="1129"/>
                </a:cubicBezTo>
                <a:cubicBezTo>
                  <a:pt x="2006" y="1129"/>
                  <a:pt x="2006" y="1129"/>
                  <a:pt x="2007" y="1130"/>
                </a:cubicBezTo>
                <a:cubicBezTo>
                  <a:pt x="2007" y="1130"/>
                  <a:pt x="2007" y="1130"/>
                  <a:pt x="2007" y="1131"/>
                </a:cubicBezTo>
                <a:cubicBezTo>
                  <a:pt x="2007" y="1131"/>
                  <a:pt x="2007" y="1131"/>
                  <a:pt x="2007" y="1134"/>
                </a:cubicBezTo>
                <a:cubicBezTo>
                  <a:pt x="2007" y="1134"/>
                  <a:pt x="2007" y="1134"/>
                  <a:pt x="2008" y="1135"/>
                </a:cubicBezTo>
                <a:cubicBezTo>
                  <a:pt x="2008" y="1135"/>
                  <a:pt x="2008" y="1135"/>
                  <a:pt x="2007" y="1135"/>
                </a:cubicBezTo>
                <a:cubicBezTo>
                  <a:pt x="2007" y="1135"/>
                  <a:pt x="2007" y="1135"/>
                  <a:pt x="2008" y="1137"/>
                </a:cubicBezTo>
                <a:cubicBezTo>
                  <a:pt x="2008" y="1137"/>
                  <a:pt x="2008" y="1137"/>
                  <a:pt x="2009" y="1137"/>
                </a:cubicBezTo>
                <a:cubicBezTo>
                  <a:pt x="2009" y="1137"/>
                  <a:pt x="2009" y="1137"/>
                  <a:pt x="2008" y="1138"/>
                </a:cubicBezTo>
                <a:cubicBezTo>
                  <a:pt x="2008" y="1138"/>
                  <a:pt x="2008" y="1138"/>
                  <a:pt x="2008" y="1139"/>
                </a:cubicBezTo>
                <a:cubicBezTo>
                  <a:pt x="2009" y="1140"/>
                  <a:pt x="2009" y="1140"/>
                  <a:pt x="2009" y="1140"/>
                </a:cubicBezTo>
                <a:cubicBezTo>
                  <a:pt x="2009" y="1140"/>
                  <a:pt x="2009" y="1140"/>
                  <a:pt x="2010" y="1139"/>
                </a:cubicBezTo>
                <a:cubicBezTo>
                  <a:pt x="2010" y="1139"/>
                  <a:pt x="2010" y="1139"/>
                  <a:pt x="2011" y="1140"/>
                </a:cubicBezTo>
                <a:cubicBezTo>
                  <a:pt x="2011" y="1140"/>
                  <a:pt x="2011" y="1140"/>
                  <a:pt x="2012" y="1139"/>
                </a:cubicBezTo>
                <a:cubicBezTo>
                  <a:pt x="2012" y="1139"/>
                  <a:pt x="2012" y="1139"/>
                  <a:pt x="2012" y="1140"/>
                </a:cubicBezTo>
                <a:cubicBezTo>
                  <a:pt x="2012" y="1140"/>
                  <a:pt x="2012" y="1140"/>
                  <a:pt x="2012" y="1141"/>
                </a:cubicBezTo>
                <a:cubicBezTo>
                  <a:pt x="2012" y="1141"/>
                  <a:pt x="2012" y="1141"/>
                  <a:pt x="2013" y="1141"/>
                </a:cubicBezTo>
                <a:cubicBezTo>
                  <a:pt x="2013" y="1141"/>
                  <a:pt x="2013" y="1141"/>
                  <a:pt x="2014" y="1139"/>
                </a:cubicBezTo>
                <a:cubicBezTo>
                  <a:pt x="2014" y="1139"/>
                  <a:pt x="2014" y="1139"/>
                  <a:pt x="2015" y="1138"/>
                </a:cubicBezTo>
                <a:cubicBezTo>
                  <a:pt x="2015" y="1138"/>
                  <a:pt x="2015" y="1138"/>
                  <a:pt x="2015" y="1136"/>
                </a:cubicBezTo>
                <a:cubicBezTo>
                  <a:pt x="2015" y="1136"/>
                  <a:pt x="2015" y="1136"/>
                  <a:pt x="2016" y="1137"/>
                </a:cubicBezTo>
                <a:cubicBezTo>
                  <a:pt x="2016" y="1137"/>
                  <a:pt x="2016" y="1137"/>
                  <a:pt x="2016" y="1136"/>
                </a:cubicBezTo>
                <a:cubicBezTo>
                  <a:pt x="2016" y="1136"/>
                  <a:pt x="2016" y="1136"/>
                  <a:pt x="2017" y="1135"/>
                </a:cubicBezTo>
                <a:cubicBezTo>
                  <a:pt x="2017" y="1135"/>
                  <a:pt x="2017" y="1135"/>
                  <a:pt x="2018" y="1134"/>
                </a:cubicBezTo>
                <a:cubicBezTo>
                  <a:pt x="2018" y="1134"/>
                  <a:pt x="2018" y="1134"/>
                  <a:pt x="2018" y="1135"/>
                </a:cubicBezTo>
                <a:cubicBezTo>
                  <a:pt x="2018" y="1135"/>
                  <a:pt x="2018" y="1135"/>
                  <a:pt x="2019" y="1136"/>
                </a:cubicBezTo>
                <a:cubicBezTo>
                  <a:pt x="2019" y="1136"/>
                  <a:pt x="2019" y="1136"/>
                  <a:pt x="2019" y="1134"/>
                </a:cubicBezTo>
                <a:cubicBezTo>
                  <a:pt x="2019" y="1134"/>
                  <a:pt x="2019" y="1134"/>
                  <a:pt x="2020" y="1134"/>
                </a:cubicBezTo>
                <a:cubicBezTo>
                  <a:pt x="2020" y="1134"/>
                  <a:pt x="2020" y="1134"/>
                  <a:pt x="2021" y="1135"/>
                </a:cubicBezTo>
                <a:cubicBezTo>
                  <a:pt x="2021" y="1135"/>
                  <a:pt x="2021" y="1135"/>
                  <a:pt x="2021" y="1136"/>
                </a:cubicBezTo>
                <a:cubicBezTo>
                  <a:pt x="2021" y="1136"/>
                  <a:pt x="2021" y="1136"/>
                  <a:pt x="2020" y="1135"/>
                </a:cubicBezTo>
                <a:cubicBezTo>
                  <a:pt x="2020" y="1135"/>
                  <a:pt x="2020" y="1135"/>
                  <a:pt x="2020" y="1137"/>
                </a:cubicBezTo>
                <a:cubicBezTo>
                  <a:pt x="2020" y="1137"/>
                  <a:pt x="2020" y="1137"/>
                  <a:pt x="2021" y="1137"/>
                </a:cubicBezTo>
                <a:cubicBezTo>
                  <a:pt x="2021" y="1137"/>
                  <a:pt x="2021" y="1137"/>
                  <a:pt x="2023" y="1135"/>
                </a:cubicBezTo>
                <a:cubicBezTo>
                  <a:pt x="2023" y="1135"/>
                  <a:pt x="2023" y="1135"/>
                  <a:pt x="2023" y="1134"/>
                </a:cubicBezTo>
                <a:cubicBezTo>
                  <a:pt x="2023" y="1134"/>
                  <a:pt x="2023" y="1134"/>
                  <a:pt x="2022" y="1133"/>
                </a:cubicBezTo>
                <a:cubicBezTo>
                  <a:pt x="2022" y="1133"/>
                  <a:pt x="2022" y="1133"/>
                  <a:pt x="2023" y="1132"/>
                </a:cubicBezTo>
                <a:cubicBezTo>
                  <a:pt x="2023" y="1132"/>
                  <a:pt x="2023" y="1132"/>
                  <a:pt x="2023" y="1131"/>
                </a:cubicBezTo>
                <a:cubicBezTo>
                  <a:pt x="2023" y="1131"/>
                  <a:pt x="2023" y="1131"/>
                  <a:pt x="2024" y="1131"/>
                </a:cubicBezTo>
                <a:cubicBezTo>
                  <a:pt x="2024" y="1131"/>
                  <a:pt x="2024" y="1131"/>
                  <a:pt x="2024" y="1130"/>
                </a:cubicBezTo>
                <a:cubicBezTo>
                  <a:pt x="2024" y="1130"/>
                  <a:pt x="2024" y="1130"/>
                  <a:pt x="2024" y="1128"/>
                </a:cubicBezTo>
                <a:cubicBezTo>
                  <a:pt x="2024" y="1128"/>
                  <a:pt x="2024" y="1128"/>
                  <a:pt x="2025" y="1127"/>
                </a:cubicBezTo>
                <a:cubicBezTo>
                  <a:pt x="2025" y="1127"/>
                  <a:pt x="2025" y="1127"/>
                  <a:pt x="2026" y="1126"/>
                </a:cubicBezTo>
                <a:cubicBezTo>
                  <a:pt x="2026" y="1126"/>
                  <a:pt x="2026" y="1126"/>
                  <a:pt x="2026" y="1128"/>
                </a:cubicBezTo>
                <a:cubicBezTo>
                  <a:pt x="2026" y="1128"/>
                  <a:pt x="2026" y="1128"/>
                  <a:pt x="2026" y="1129"/>
                </a:cubicBezTo>
                <a:cubicBezTo>
                  <a:pt x="2026" y="1129"/>
                  <a:pt x="2026" y="1129"/>
                  <a:pt x="2027" y="1127"/>
                </a:cubicBezTo>
                <a:cubicBezTo>
                  <a:pt x="2027" y="1127"/>
                  <a:pt x="2027" y="1127"/>
                  <a:pt x="2027" y="1126"/>
                </a:cubicBezTo>
                <a:cubicBezTo>
                  <a:pt x="2027" y="1126"/>
                  <a:pt x="2027" y="1126"/>
                  <a:pt x="2027" y="1125"/>
                </a:cubicBezTo>
                <a:cubicBezTo>
                  <a:pt x="2027" y="1125"/>
                  <a:pt x="2027" y="1125"/>
                  <a:pt x="2027" y="1124"/>
                </a:cubicBezTo>
                <a:cubicBezTo>
                  <a:pt x="2027" y="1124"/>
                  <a:pt x="2027" y="1124"/>
                  <a:pt x="2028" y="1123"/>
                </a:cubicBezTo>
                <a:cubicBezTo>
                  <a:pt x="2028" y="1123"/>
                  <a:pt x="2028" y="1123"/>
                  <a:pt x="2028" y="1120"/>
                </a:cubicBezTo>
                <a:cubicBezTo>
                  <a:pt x="2028" y="1120"/>
                  <a:pt x="2028" y="1120"/>
                  <a:pt x="2029" y="1119"/>
                </a:cubicBezTo>
                <a:cubicBezTo>
                  <a:pt x="2029" y="1119"/>
                  <a:pt x="2029" y="1119"/>
                  <a:pt x="2030" y="1116"/>
                </a:cubicBezTo>
                <a:cubicBezTo>
                  <a:pt x="2030" y="1116"/>
                  <a:pt x="2030" y="1116"/>
                  <a:pt x="2030" y="1115"/>
                </a:cubicBezTo>
                <a:cubicBezTo>
                  <a:pt x="2030" y="1115"/>
                  <a:pt x="2030" y="1115"/>
                  <a:pt x="2029" y="1114"/>
                </a:cubicBezTo>
                <a:cubicBezTo>
                  <a:pt x="2029" y="1114"/>
                  <a:pt x="2029" y="1114"/>
                  <a:pt x="2028" y="1114"/>
                </a:cubicBezTo>
                <a:close/>
                <a:moveTo>
                  <a:pt x="1973" y="876"/>
                </a:moveTo>
                <a:cubicBezTo>
                  <a:pt x="1973" y="876"/>
                  <a:pt x="1973" y="876"/>
                  <a:pt x="1973" y="874"/>
                </a:cubicBezTo>
                <a:cubicBezTo>
                  <a:pt x="1973" y="874"/>
                  <a:pt x="1973" y="874"/>
                  <a:pt x="1973" y="873"/>
                </a:cubicBezTo>
                <a:cubicBezTo>
                  <a:pt x="1973" y="873"/>
                  <a:pt x="1973" y="873"/>
                  <a:pt x="1972" y="873"/>
                </a:cubicBezTo>
                <a:cubicBezTo>
                  <a:pt x="1972" y="873"/>
                  <a:pt x="1972" y="873"/>
                  <a:pt x="1972" y="874"/>
                </a:cubicBezTo>
                <a:cubicBezTo>
                  <a:pt x="1972" y="874"/>
                  <a:pt x="1972" y="874"/>
                  <a:pt x="1973" y="876"/>
                </a:cubicBezTo>
                <a:close/>
                <a:moveTo>
                  <a:pt x="1975" y="1060"/>
                </a:moveTo>
                <a:cubicBezTo>
                  <a:pt x="1975" y="1060"/>
                  <a:pt x="1975" y="1060"/>
                  <a:pt x="1972" y="1061"/>
                </a:cubicBezTo>
                <a:cubicBezTo>
                  <a:pt x="1972" y="1061"/>
                  <a:pt x="1972" y="1061"/>
                  <a:pt x="1971" y="1061"/>
                </a:cubicBezTo>
                <a:cubicBezTo>
                  <a:pt x="1971" y="1061"/>
                  <a:pt x="1971" y="1061"/>
                  <a:pt x="1970" y="1062"/>
                </a:cubicBezTo>
                <a:cubicBezTo>
                  <a:pt x="1970" y="1062"/>
                  <a:pt x="1970" y="1062"/>
                  <a:pt x="1971" y="1063"/>
                </a:cubicBezTo>
                <a:cubicBezTo>
                  <a:pt x="1971" y="1063"/>
                  <a:pt x="1971" y="1063"/>
                  <a:pt x="1973" y="1063"/>
                </a:cubicBezTo>
                <a:cubicBezTo>
                  <a:pt x="1973" y="1063"/>
                  <a:pt x="1973" y="1063"/>
                  <a:pt x="1974" y="1063"/>
                </a:cubicBezTo>
                <a:cubicBezTo>
                  <a:pt x="1974" y="1063"/>
                  <a:pt x="1974" y="1063"/>
                  <a:pt x="1975" y="1063"/>
                </a:cubicBezTo>
                <a:cubicBezTo>
                  <a:pt x="1975" y="1063"/>
                  <a:pt x="1975" y="1063"/>
                  <a:pt x="1976" y="1063"/>
                </a:cubicBezTo>
                <a:cubicBezTo>
                  <a:pt x="1976" y="1063"/>
                  <a:pt x="1976" y="1063"/>
                  <a:pt x="1977" y="1063"/>
                </a:cubicBezTo>
                <a:cubicBezTo>
                  <a:pt x="1977" y="1063"/>
                  <a:pt x="1977" y="1063"/>
                  <a:pt x="1977" y="1062"/>
                </a:cubicBezTo>
                <a:cubicBezTo>
                  <a:pt x="1977" y="1062"/>
                  <a:pt x="1977" y="1062"/>
                  <a:pt x="1978" y="1062"/>
                </a:cubicBezTo>
                <a:cubicBezTo>
                  <a:pt x="1978" y="1062"/>
                  <a:pt x="1978" y="1062"/>
                  <a:pt x="1978" y="1061"/>
                </a:cubicBezTo>
                <a:cubicBezTo>
                  <a:pt x="1978" y="1061"/>
                  <a:pt x="1978" y="1061"/>
                  <a:pt x="1977" y="1060"/>
                </a:cubicBezTo>
                <a:cubicBezTo>
                  <a:pt x="1977" y="1060"/>
                  <a:pt x="1977" y="1060"/>
                  <a:pt x="1975" y="1060"/>
                </a:cubicBezTo>
                <a:close/>
                <a:moveTo>
                  <a:pt x="2015" y="1139"/>
                </a:moveTo>
                <a:cubicBezTo>
                  <a:pt x="2015" y="1139"/>
                  <a:pt x="2015" y="1139"/>
                  <a:pt x="2016" y="1140"/>
                </a:cubicBezTo>
                <a:cubicBezTo>
                  <a:pt x="2016" y="1140"/>
                  <a:pt x="2016" y="1140"/>
                  <a:pt x="2017" y="1138"/>
                </a:cubicBezTo>
                <a:cubicBezTo>
                  <a:pt x="2017" y="1138"/>
                  <a:pt x="2017" y="1138"/>
                  <a:pt x="2017" y="1137"/>
                </a:cubicBezTo>
                <a:cubicBezTo>
                  <a:pt x="2017" y="1137"/>
                  <a:pt x="2017" y="1137"/>
                  <a:pt x="2016" y="1137"/>
                </a:cubicBezTo>
                <a:cubicBezTo>
                  <a:pt x="2016" y="1137"/>
                  <a:pt x="2016" y="1137"/>
                  <a:pt x="2016" y="1138"/>
                </a:cubicBezTo>
                <a:cubicBezTo>
                  <a:pt x="2016" y="1138"/>
                  <a:pt x="2016" y="1138"/>
                  <a:pt x="2015" y="1139"/>
                </a:cubicBezTo>
                <a:close/>
                <a:moveTo>
                  <a:pt x="2080" y="963"/>
                </a:moveTo>
                <a:cubicBezTo>
                  <a:pt x="2080" y="964"/>
                  <a:pt x="2080" y="964"/>
                  <a:pt x="2080" y="964"/>
                </a:cubicBezTo>
                <a:cubicBezTo>
                  <a:pt x="2081" y="965"/>
                  <a:pt x="2081" y="965"/>
                  <a:pt x="2081" y="965"/>
                </a:cubicBezTo>
                <a:cubicBezTo>
                  <a:pt x="2082" y="966"/>
                  <a:pt x="2082" y="966"/>
                  <a:pt x="2082" y="966"/>
                </a:cubicBezTo>
                <a:cubicBezTo>
                  <a:pt x="2082" y="965"/>
                  <a:pt x="2082" y="965"/>
                  <a:pt x="2082" y="965"/>
                </a:cubicBezTo>
                <a:cubicBezTo>
                  <a:pt x="2081" y="964"/>
                  <a:pt x="2081" y="964"/>
                  <a:pt x="2081" y="964"/>
                </a:cubicBezTo>
                <a:cubicBezTo>
                  <a:pt x="2080" y="963"/>
                  <a:pt x="2080" y="963"/>
                  <a:pt x="2080" y="963"/>
                </a:cubicBezTo>
                <a:close/>
                <a:moveTo>
                  <a:pt x="1961" y="879"/>
                </a:moveTo>
                <a:cubicBezTo>
                  <a:pt x="1962" y="880"/>
                  <a:pt x="1962" y="880"/>
                  <a:pt x="1962" y="880"/>
                </a:cubicBezTo>
                <a:cubicBezTo>
                  <a:pt x="1965" y="877"/>
                  <a:pt x="1965" y="877"/>
                  <a:pt x="1965" y="877"/>
                </a:cubicBezTo>
                <a:cubicBezTo>
                  <a:pt x="1966" y="876"/>
                  <a:pt x="1966" y="876"/>
                  <a:pt x="1966" y="876"/>
                </a:cubicBezTo>
                <a:cubicBezTo>
                  <a:pt x="1965" y="876"/>
                  <a:pt x="1965" y="876"/>
                  <a:pt x="1965" y="876"/>
                </a:cubicBezTo>
                <a:cubicBezTo>
                  <a:pt x="1965" y="875"/>
                  <a:pt x="1965" y="875"/>
                  <a:pt x="1965" y="875"/>
                </a:cubicBezTo>
                <a:cubicBezTo>
                  <a:pt x="1964" y="875"/>
                  <a:pt x="1964" y="875"/>
                  <a:pt x="1964" y="875"/>
                </a:cubicBezTo>
                <a:cubicBezTo>
                  <a:pt x="1962" y="875"/>
                  <a:pt x="1962" y="875"/>
                  <a:pt x="1962" y="875"/>
                </a:cubicBezTo>
                <a:cubicBezTo>
                  <a:pt x="1961" y="876"/>
                  <a:pt x="1961" y="876"/>
                  <a:pt x="1961" y="876"/>
                </a:cubicBezTo>
                <a:cubicBezTo>
                  <a:pt x="1960" y="875"/>
                  <a:pt x="1960" y="875"/>
                  <a:pt x="1960" y="875"/>
                </a:cubicBezTo>
                <a:cubicBezTo>
                  <a:pt x="1959" y="875"/>
                  <a:pt x="1959" y="875"/>
                  <a:pt x="1959" y="875"/>
                </a:cubicBezTo>
                <a:cubicBezTo>
                  <a:pt x="1959" y="876"/>
                  <a:pt x="1959" y="876"/>
                  <a:pt x="1959" y="876"/>
                </a:cubicBezTo>
                <a:cubicBezTo>
                  <a:pt x="1960" y="878"/>
                  <a:pt x="1960" y="878"/>
                  <a:pt x="1960" y="878"/>
                </a:cubicBezTo>
                <a:cubicBezTo>
                  <a:pt x="1961" y="879"/>
                  <a:pt x="1961" y="879"/>
                  <a:pt x="1961" y="879"/>
                </a:cubicBezTo>
                <a:close/>
                <a:moveTo>
                  <a:pt x="1857" y="941"/>
                </a:moveTo>
                <a:cubicBezTo>
                  <a:pt x="1857" y="941"/>
                  <a:pt x="1857" y="941"/>
                  <a:pt x="1858" y="940"/>
                </a:cubicBezTo>
                <a:cubicBezTo>
                  <a:pt x="1858" y="940"/>
                  <a:pt x="1858" y="940"/>
                  <a:pt x="1858" y="938"/>
                </a:cubicBezTo>
                <a:cubicBezTo>
                  <a:pt x="1858" y="938"/>
                  <a:pt x="1858" y="938"/>
                  <a:pt x="1857" y="940"/>
                </a:cubicBezTo>
                <a:cubicBezTo>
                  <a:pt x="1857" y="940"/>
                  <a:pt x="1857" y="940"/>
                  <a:pt x="1857" y="941"/>
                </a:cubicBezTo>
                <a:close/>
                <a:moveTo>
                  <a:pt x="2034" y="872"/>
                </a:moveTo>
                <a:cubicBezTo>
                  <a:pt x="2034" y="871"/>
                  <a:pt x="2034" y="871"/>
                  <a:pt x="2034" y="871"/>
                </a:cubicBezTo>
                <a:cubicBezTo>
                  <a:pt x="2033" y="870"/>
                  <a:pt x="2033" y="870"/>
                  <a:pt x="2033" y="870"/>
                </a:cubicBezTo>
                <a:cubicBezTo>
                  <a:pt x="2033" y="872"/>
                  <a:pt x="2033" y="872"/>
                  <a:pt x="2033" y="872"/>
                </a:cubicBezTo>
                <a:cubicBezTo>
                  <a:pt x="2034" y="872"/>
                  <a:pt x="2034" y="872"/>
                  <a:pt x="2034" y="872"/>
                </a:cubicBezTo>
                <a:close/>
                <a:moveTo>
                  <a:pt x="2013" y="911"/>
                </a:moveTo>
                <a:cubicBezTo>
                  <a:pt x="2011" y="912"/>
                  <a:pt x="2011" y="912"/>
                  <a:pt x="2011" y="912"/>
                </a:cubicBezTo>
                <a:cubicBezTo>
                  <a:pt x="2011" y="913"/>
                  <a:pt x="2011" y="913"/>
                  <a:pt x="2011" y="913"/>
                </a:cubicBezTo>
                <a:cubicBezTo>
                  <a:pt x="2012" y="914"/>
                  <a:pt x="2012" y="914"/>
                  <a:pt x="2012" y="914"/>
                </a:cubicBezTo>
                <a:cubicBezTo>
                  <a:pt x="2012" y="913"/>
                  <a:pt x="2012" y="913"/>
                  <a:pt x="2012" y="913"/>
                </a:cubicBezTo>
                <a:cubicBezTo>
                  <a:pt x="2013" y="912"/>
                  <a:pt x="2013" y="912"/>
                  <a:pt x="2013" y="912"/>
                </a:cubicBezTo>
                <a:cubicBezTo>
                  <a:pt x="2015" y="912"/>
                  <a:pt x="2015" y="912"/>
                  <a:pt x="2015" y="912"/>
                </a:cubicBezTo>
                <a:cubicBezTo>
                  <a:pt x="2013" y="911"/>
                  <a:pt x="2013" y="911"/>
                  <a:pt x="2013" y="911"/>
                </a:cubicBezTo>
                <a:close/>
                <a:moveTo>
                  <a:pt x="2014" y="916"/>
                </a:moveTo>
                <a:cubicBezTo>
                  <a:pt x="2014" y="915"/>
                  <a:pt x="2014" y="915"/>
                  <a:pt x="2014" y="915"/>
                </a:cubicBezTo>
                <a:cubicBezTo>
                  <a:pt x="2013" y="916"/>
                  <a:pt x="2013" y="916"/>
                  <a:pt x="2013" y="916"/>
                </a:cubicBezTo>
                <a:cubicBezTo>
                  <a:pt x="2014" y="916"/>
                  <a:pt x="2014" y="916"/>
                  <a:pt x="2014" y="916"/>
                </a:cubicBezTo>
                <a:close/>
                <a:moveTo>
                  <a:pt x="1997" y="876"/>
                </a:moveTo>
                <a:cubicBezTo>
                  <a:pt x="1998" y="876"/>
                  <a:pt x="1998" y="876"/>
                  <a:pt x="1998" y="876"/>
                </a:cubicBezTo>
                <a:cubicBezTo>
                  <a:pt x="1998" y="875"/>
                  <a:pt x="1998" y="875"/>
                  <a:pt x="1998" y="875"/>
                </a:cubicBezTo>
                <a:cubicBezTo>
                  <a:pt x="1999" y="874"/>
                  <a:pt x="1999" y="874"/>
                  <a:pt x="1999" y="874"/>
                </a:cubicBezTo>
                <a:cubicBezTo>
                  <a:pt x="1998" y="874"/>
                  <a:pt x="1998" y="874"/>
                  <a:pt x="1998" y="874"/>
                </a:cubicBezTo>
                <a:cubicBezTo>
                  <a:pt x="1997" y="875"/>
                  <a:pt x="1997" y="875"/>
                  <a:pt x="1997" y="875"/>
                </a:cubicBezTo>
                <a:cubicBezTo>
                  <a:pt x="1997" y="876"/>
                  <a:pt x="1997" y="876"/>
                  <a:pt x="1997" y="876"/>
                </a:cubicBezTo>
                <a:close/>
                <a:moveTo>
                  <a:pt x="1998" y="905"/>
                </a:moveTo>
                <a:cubicBezTo>
                  <a:pt x="1998" y="905"/>
                  <a:pt x="1998" y="905"/>
                  <a:pt x="1998" y="906"/>
                </a:cubicBezTo>
                <a:cubicBezTo>
                  <a:pt x="1998" y="906"/>
                  <a:pt x="1998" y="906"/>
                  <a:pt x="1998" y="907"/>
                </a:cubicBezTo>
                <a:cubicBezTo>
                  <a:pt x="1998" y="907"/>
                  <a:pt x="1998" y="907"/>
                  <a:pt x="1999" y="906"/>
                </a:cubicBezTo>
                <a:cubicBezTo>
                  <a:pt x="1999" y="906"/>
                  <a:pt x="1999" y="906"/>
                  <a:pt x="1998" y="905"/>
                </a:cubicBezTo>
                <a:close/>
                <a:moveTo>
                  <a:pt x="1996" y="876"/>
                </a:moveTo>
                <a:cubicBezTo>
                  <a:pt x="1995" y="877"/>
                  <a:pt x="1995" y="877"/>
                  <a:pt x="1995" y="877"/>
                </a:cubicBezTo>
                <a:cubicBezTo>
                  <a:pt x="1996" y="877"/>
                  <a:pt x="1996" y="877"/>
                  <a:pt x="1996" y="877"/>
                </a:cubicBezTo>
                <a:cubicBezTo>
                  <a:pt x="1996" y="876"/>
                  <a:pt x="1996" y="876"/>
                  <a:pt x="1996" y="876"/>
                </a:cubicBezTo>
                <a:close/>
                <a:moveTo>
                  <a:pt x="1995" y="878"/>
                </a:moveTo>
                <a:cubicBezTo>
                  <a:pt x="1995" y="877"/>
                  <a:pt x="1995" y="877"/>
                  <a:pt x="1995" y="877"/>
                </a:cubicBezTo>
                <a:cubicBezTo>
                  <a:pt x="1994" y="877"/>
                  <a:pt x="1994" y="877"/>
                  <a:pt x="1994" y="877"/>
                </a:cubicBezTo>
                <a:cubicBezTo>
                  <a:pt x="1995" y="878"/>
                  <a:pt x="1995" y="878"/>
                  <a:pt x="1995" y="878"/>
                </a:cubicBezTo>
                <a:close/>
                <a:moveTo>
                  <a:pt x="2055" y="926"/>
                </a:moveTo>
                <a:cubicBezTo>
                  <a:pt x="2055" y="926"/>
                  <a:pt x="2055" y="926"/>
                  <a:pt x="2054" y="927"/>
                </a:cubicBezTo>
                <a:cubicBezTo>
                  <a:pt x="2054" y="927"/>
                  <a:pt x="2054" y="927"/>
                  <a:pt x="2055" y="928"/>
                </a:cubicBezTo>
                <a:cubicBezTo>
                  <a:pt x="2055" y="928"/>
                  <a:pt x="2055" y="928"/>
                  <a:pt x="2055" y="926"/>
                </a:cubicBezTo>
                <a:close/>
                <a:moveTo>
                  <a:pt x="2054" y="925"/>
                </a:moveTo>
                <a:cubicBezTo>
                  <a:pt x="2054" y="925"/>
                  <a:pt x="2054" y="925"/>
                  <a:pt x="2055" y="926"/>
                </a:cubicBezTo>
                <a:cubicBezTo>
                  <a:pt x="2055" y="926"/>
                  <a:pt x="2055" y="926"/>
                  <a:pt x="2055" y="925"/>
                </a:cubicBezTo>
                <a:cubicBezTo>
                  <a:pt x="2055" y="925"/>
                  <a:pt x="2055" y="925"/>
                  <a:pt x="2054" y="925"/>
                </a:cubicBezTo>
                <a:close/>
                <a:moveTo>
                  <a:pt x="1918" y="902"/>
                </a:moveTo>
                <a:cubicBezTo>
                  <a:pt x="1919" y="903"/>
                  <a:pt x="1919" y="903"/>
                  <a:pt x="1919" y="903"/>
                </a:cubicBezTo>
                <a:cubicBezTo>
                  <a:pt x="1920" y="903"/>
                  <a:pt x="1920" y="903"/>
                  <a:pt x="1920" y="903"/>
                </a:cubicBezTo>
                <a:cubicBezTo>
                  <a:pt x="1919" y="902"/>
                  <a:pt x="1919" y="902"/>
                  <a:pt x="1919" y="902"/>
                </a:cubicBezTo>
                <a:lnTo>
                  <a:pt x="1918" y="902"/>
                </a:lnTo>
                <a:close/>
                <a:moveTo>
                  <a:pt x="2088" y="977"/>
                </a:moveTo>
                <a:cubicBezTo>
                  <a:pt x="2088" y="975"/>
                  <a:pt x="2088" y="975"/>
                  <a:pt x="2088" y="975"/>
                </a:cubicBezTo>
                <a:cubicBezTo>
                  <a:pt x="2086" y="974"/>
                  <a:pt x="2086" y="974"/>
                  <a:pt x="2086" y="974"/>
                </a:cubicBezTo>
                <a:cubicBezTo>
                  <a:pt x="2085" y="972"/>
                  <a:pt x="2085" y="972"/>
                  <a:pt x="2085" y="972"/>
                </a:cubicBezTo>
                <a:cubicBezTo>
                  <a:pt x="2085" y="970"/>
                  <a:pt x="2085" y="970"/>
                  <a:pt x="2085" y="970"/>
                </a:cubicBezTo>
                <a:cubicBezTo>
                  <a:pt x="2084" y="969"/>
                  <a:pt x="2084" y="969"/>
                  <a:pt x="2084" y="969"/>
                </a:cubicBezTo>
                <a:cubicBezTo>
                  <a:pt x="2083" y="969"/>
                  <a:pt x="2083" y="969"/>
                  <a:pt x="2083" y="969"/>
                </a:cubicBezTo>
                <a:cubicBezTo>
                  <a:pt x="2082" y="969"/>
                  <a:pt x="2082" y="969"/>
                  <a:pt x="2082" y="969"/>
                </a:cubicBezTo>
                <a:cubicBezTo>
                  <a:pt x="2082" y="968"/>
                  <a:pt x="2082" y="968"/>
                  <a:pt x="2082" y="968"/>
                </a:cubicBezTo>
                <a:cubicBezTo>
                  <a:pt x="2081" y="967"/>
                  <a:pt x="2081" y="967"/>
                  <a:pt x="2081" y="967"/>
                </a:cubicBezTo>
                <a:cubicBezTo>
                  <a:pt x="2081" y="966"/>
                  <a:pt x="2081" y="966"/>
                  <a:pt x="2081" y="966"/>
                </a:cubicBezTo>
                <a:cubicBezTo>
                  <a:pt x="2079" y="964"/>
                  <a:pt x="2079" y="964"/>
                  <a:pt x="2079" y="964"/>
                </a:cubicBezTo>
                <a:cubicBezTo>
                  <a:pt x="2078" y="964"/>
                  <a:pt x="2078" y="964"/>
                  <a:pt x="2078" y="964"/>
                </a:cubicBezTo>
                <a:cubicBezTo>
                  <a:pt x="2079" y="963"/>
                  <a:pt x="2079" y="963"/>
                  <a:pt x="2079" y="963"/>
                </a:cubicBezTo>
                <a:cubicBezTo>
                  <a:pt x="2078" y="961"/>
                  <a:pt x="2078" y="961"/>
                  <a:pt x="2078" y="961"/>
                </a:cubicBezTo>
                <a:cubicBezTo>
                  <a:pt x="2079" y="960"/>
                  <a:pt x="2079" y="960"/>
                  <a:pt x="2079" y="960"/>
                </a:cubicBezTo>
                <a:cubicBezTo>
                  <a:pt x="2079" y="958"/>
                  <a:pt x="2079" y="958"/>
                  <a:pt x="2079" y="958"/>
                </a:cubicBezTo>
                <a:cubicBezTo>
                  <a:pt x="2079" y="957"/>
                  <a:pt x="2079" y="957"/>
                  <a:pt x="2079" y="957"/>
                </a:cubicBezTo>
                <a:cubicBezTo>
                  <a:pt x="2079" y="956"/>
                  <a:pt x="2079" y="956"/>
                  <a:pt x="2079" y="956"/>
                </a:cubicBezTo>
                <a:cubicBezTo>
                  <a:pt x="2078" y="955"/>
                  <a:pt x="2078" y="955"/>
                  <a:pt x="2078" y="955"/>
                </a:cubicBezTo>
                <a:cubicBezTo>
                  <a:pt x="2078" y="956"/>
                  <a:pt x="2078" y="956"/>
                  <a:pt x="2078" y="956"/>
                </a:cubicBezTo>
                <a:cubicBezTo>
                  <a:pt x="2078" y="957"/>
                  <a:pt x="2078" y="957"/>
                  <a:pt x="2078" y="957"/>
                </a:cubicBezTo>
                <a:cubicBezTo>
                  <a:pt x="2075" y="954"/>
                  <a:pt x="2075" y="954"/>
                  <a:pt x="2075" y="954"/>
                </a:cubicBezTo>
                <a:cubicBezTo>
                  <a:pt x="2075" y="953"/>
                  <a:pt x="2075" y="953"/>
                  <a:pt x="2075" y="953"/>
                </a:cubicBezTo>
                <a:cubicBezTo>
                  <a:pt x="2074" y="953"/>
                  <a:pt x="2074" y="953"/>
                  <a:pt x="2074" y="953"/>
                </a:cubicBezTo>
                <a:cubicBezTo>
                  <a:pt x="2074" y="954"/>
                  <a:pt x="2074" y="954"/>
                  <a:pt x="2074" y="954"/>
                </a:cubicBezTo>
                <a:cubicBezTo>
                  <a:pt x="2074" y="955"/>
                  <a:pt x="2074" y="955"/>
                  <a:pt x="2074" y="955"/>
                </a:cubicBezTo>
                <a:cubicBezTo>
                  <a:pt x="2074" y="957"/>
                  <a:pt x="2074" y="957"/>
                  <a:pt x="2074" y="957"/>
                </a:cubicBezTo>
                <a:cubicBezTo>
                  <a:pt x="2073" y="955"/>
                  <a:pt x="2073" y="955"/>
                  <a:pt x="2073" y="955"/>
                </a:cubicBezTo>
                <a:cubicBezTo>
                  <a:pt x="2072" y="956"/>
                  <a:pt x="2072" y="956"/>
                  <a:pt x="2072" y="956"/>
                </a:cubicBezTo>
                <a:cubicBezTo>
                  <a:pt x="2072" y="955"/>
                  <a:pt x="2072" y="955"/>
                  <a:pt x="2072" y="955"/>
                </a:cubicBezTo>
                <a:cubicBezTo>
                  <a:pt x="2072" y="954"/>
                  <a:pt x="2072" y="954"/>
                  <a:pt x="2072" y="954"/>
                </a:cubicBezTo>
                <a:cubicBezTo>
                  <a:pt x="2072" y="950"/>
                  <a:pt x="2072" y="950"/>
                  <a:pt x="2072" y="950"/>
                </a:cubicBezTo>
                <a:cubicBezTo>
                  <a:pt x="2072" y="949"/>
                  <a:pt x="2072" y="949"/>
                  <a:pt x="2072" y="949"/>
                </a:cubicBezTo>
                <a:cubicBezTo>
                  <a:pt x="2071" y="948"/>
                  <a:pt x="2071" y="948"/>
                  <a:pt x="2071" y="948"/>
                </a:cubicBezTo>
                <a:cubicBezTo>
                  <a:pt x="2071" y="947"/>
                  <a:pt x="2071" y="947"/>
                  <a:pt x="2071" y="947"/>
                </a:cubicBezTo>
                <a:cubicBezTo>
                  <a:pt x="2070" y="947"/>
                  <a:pt x="2070" y="947"/>
                  <a:pt x="2070" y="947"/>
                </a:cubicBezTo>
                <a:cubicBezTo>
                  <a:pt x="2071" y="946"/>
                  <a:pt x="2071" y="946"/>
                  <a:pt x="2071" y="946"/>
                </a:cubicBezTo>
                <a:cubicBezTo>
                  <a:pt x="2069" y="944"/>
                  <a:pt x="2069" y="944"/>
                  <a:pt x="2069" y="944"/>
                </a:cubicBezTo>
                <a:cubicBezTo>
                  <a:pt x="2068" y="943"/>
                  <a:pt x="2068" y="943"/>
                  <a:pt x="2068" y="943"/>
                </a:cubicBezTo>
                <a:cubicBezTo>
                  <a:pt x="2068" y="941"/>
                  <a:pt x="2068" y="941"/>
                  <a:pt x="2068" y="941"/>
                </a:cubicBezTo>
                <a:cubicBezTo>
                  <a:pt x="2069" y="941"/>
                  <a:pt x="2069" y="941"/>
                  <a:pt x="2069" y="941"/>
                </a:cubicBezTo>
                <a:cubicBezTo>
                  <a:pt x="2069" y="940"/>
                  <a:pt x="2069" y="940"/>
                  <a:pt x="2069" y="940"/>
                </a:cubicBezTo>
                <a:cubicBezTo>
                  <a:pt x="2068" y="938"/>
                  <a:pt x="2068" y="938"/>
                  <a:pt x="2068" y="938"/>
                </a:cubicBezTo>
                <a:cubicBezTo>
                  <a:pt x="2068" y="939"/>
                  <a:pt x="2068" y="939"/>
                  <a:pt x="2068" y="939"/>
                </a:cubicBezTo>
                <a:cubicBezTo>
                  <a:pt x="2066" y="938"/>
                  <a:pt x="2066" y="938"/>
                  <a:pt x="2066" y="938"/>
                </a:cubicBezTo>
                <a:cubicBezTo>
                  <a:pt x="2065" y="937"/>
                  <a:pt x="2065" y="937"/>
                  <a:pt x="2065" y="937"/>
                </a:cubicBezTo>
                <a:cubicBezTo>
                  <a:pt x="2064" y="937"/>
                  <a:pt x="2064" y="937"/>
                  <a:pt x="2064" y="937"/>
                </a:cubicBezTo>
                <a:cubicBezTo>
                  <a:pt x="2063" y="936"/>
                  <a:pt x="2063" y="936"/>
                  <a:pt x="2063" y="936"/>
                </a:cubicBezTo>
                <a:cubicBezTo>
                  <a:pt x="2062" y="936"/>
                  <a:pt x="2062" y="936"/>
                  <a:pt x="2062" y="936"/>
                </a:cubicBezTo>
                <a:cubicBezTo>
                  <a:pt x="2061" y="935"/>
                  <a:pt x="2061" y="935"/>
                  <a:pt x="2061" y="935"/>
                </a:cubicBezTo>
                <a:cubicBezTo>
                  <a:pt x="2060" y="936"/>
                  <a:pt x="2060" y="936"/>
                  <a:pt x="2060" y="936"/>
                </a:cubicBezTo>
                <a:cubicBezTo>
                  <a:pt x="2060" y="935"/>
                  <a:pt x="2060" y="935"/>
                  <a:pt x="2060" y="935"/>
                </a:cubicBezTo>
                <a:cubicBezTo>
                  <a:pt x="2062" y="934"/>
                  <a:pt x="2062" y="934"/>
                  <a:pt x="2062" y="934"/>
                </a:cubicBezTo>
                <a:cubicBezTo>
                  <a:pt x="2061" y="933"/>
                  <a:pt x="2061" y="933"/>
                  <a:pt x="2061" y="933"/>
                </a:cubicBezTo>
                <a:cubicBezTo>
                  <a:pt x="2060" y="933"/>
                  <a:pt x="2060" y="933"/>
                  <a:pt x="2060" y="933"/>
                </a:cubicBezTo>
                <a:cubicBezTo>
                  <a:pt x="2059" y="933"/>
                  <a:pt x="2059" y="933"/>
                  <a:pt x="2059" y="933"/>
                </a:cubicBezTo>
                <a:cubicBezTo>
                  <a:pt x="2059" y="932"/>
                  <a:pt x="2059" y="932"/>
                  <a:pt x="2059" y="932"/>
                </a:cubicBezTo>
                <a:cubicBezTo>
                  <a:pt x="2058" y="932"/>
                  <a:pt x="2058" y="932"/>
                  <a:pt x="2058" y="932"/>
                </a:cubicBezTo>
                <a:cubicBezTo>
                  <a:pt x="2055" y="931"/>
                  <a:pt x="2055" y="931"/>
                  <a:pt x="2055" y="931"/>
                </a:cubicBezTo>
                <a:cubicBezTo>
                  <a:pt x="2054" y="928"/>
                  <a:pt x="2054" y="928"/>
                  <a:pt x="2054" y="928"/>
                </a:cubicBezTo>
                <a:cubicBezTo>
                  <a:pt x="2054" y="927"/>
                  <a:pt x="2054" y="927"/>
                  <a:pt x="2054" y="927"/>
                </a:cubicBezTo>
                <a:cubicBezTo>
                  <a:pt x="2054" y="926"/>
                  <a:pt x="2054" y="926"/>
                  <a:pt x="2054" y="926"/>
                </a:cubicBezTo>
                <a:cubicBezTo>
                  <a:pt x="2053" y="925"/>
                  <a:pt x="2053" y="925"/>
                  <a:pt x="2053" y="925"/>
                </a:cubicBezTo>
                <a:cubicBezTo>
                  <a:pt x="2053" y="923"/>
                  <a:pt x="2053" y="923"/>
                  <a:pt x="2053" y="923"/>
                </a:cubicBezTo>
                <a:cubicBezTo>
                  <a:pt x="2054" y="923"/>
                  <a:pt x="2054" y="923"/>
                  <a:pt x="2054" y="923"/>
                </a:cubicBezTo>
                <a:cubicBezTo>
                  <a:pt x="2054" y="921"/>
                  <a:pt x="2054" y="921"/>
                  <a:pt x="2054" y="921"/>
                </a:cubicBezTo>
                <a:cubicBezTo>
                  <a:pt x="2054" y="917"/>
                  <a:pt x="2054" y="917"/>
                  <a:pt x="2054" y="917"/>
                </a:cubicBezTo>
                <a:cubicBezTo>
                  <a:pt x="2053" y="916"/>
                  <a:pt x="2053" y="916"/>
                  <a:pt x="2053" y="916"/>
                </a:cubicBezTo>
                <a:cubicBezTo>
                  <a:pt x="2054" y="916"/>
                  <a:pt x="2054" y="916"/>
                  <a:pt x="2054" y="916"/>
                </a:cubicBezTo>
                <a:cubicBezTo>
                  <a:pt x="2053" y="915"/>
                  <a:pt x="2053" y="915"/>
                  <a:pt x="2053" y="915"/>
                </a:cubicBezTo>
                <a:cubicBezTo>
                  <a:pt x="2052" y="915"/>
                  <a:pt x="2052" y="915"/>
                  <a:pt x="2052" y="915"/>
                </a:cubicBezTo>
                <a:cubicBezTo>
                  <a:pt x="2051" y="912"/>
                  <a:pt x="2051" y="912"/>
                  <a:pt x="2051" y="912"/>
                </a:cubicBezTo>
                <a:cubicBezTo>
                  <a:pt x="2051" y="909"/>
                  <a:pt x="2051" y="909"/>
                  <a:pt x="2051" y="909"/>
                </a:cubicBezTo>
                <a:cubicBezTo>
                  <a:pt x="2051" y="908"/>
                  <a:pt x="2051" y="908"/>
                  <a:pt x="2051" y="908"/>
                </a:cubicBezTo>
                <a:cubicBezTo>
                  <a:pt x="2051" y="907"/>
                  <a:pt x="2051" y="907"/>
                  <a:pt x="2051" y="907"/>
                </a:cubicBezTo>
                <a:cubicBezTo>
                  <a:pt x="2050" y="904"/>
                  <a:pt x="2050" y="904"/>
                  <a:pt x="2050" y="904"/>
                </a:cubicBezTo>
                <a:cubicBezTo>
                  <a:pt x="2051" y="903"/>
                  <a:pt x="2051" y="903"/>
                  <a:pt x="2051" y="903"/>
                </a:cubicBezTo>
                <a:cubicBezTo>
                  <a:pt x="2050" y="901"/>
                  <a:pt x="2050" y="901"/>
                  <a:pt x="2050" y="901"/>
                </a:cubicBezTo>
                <a:cubicBezTo>
                  <a:pt x="2051" y="901"/>
                  <a:pt x="2051" y="901"/>
                  <a:pt x="2051" y="901"/>
                </a:cubicBezTo>
                <a:cubicBezTo>
                  <a:pt x="2051" y="900"/>
                  <a:pt x="2051" y="900"/>
                  <a:pt x="2051" y="900"/>
                </a:cubicBezTo>
                <a:cubicBezTo>
                  <a:pt x="2049" y="898"/>
                  <a:pt x="2049" y="898"/>
                  <a:pt x="2049" y="898"/>
                </a:cubicBezTo>
                <a:cubicBezTo>
                  <a:pt x="2047" y="897"/>
                  <a:pt x="2047" y="897"/>
                  <a:pt x="2047" y="897"/>
                </a:cubicBezTo>
                <a:cubicBezTo>
                  <a:pt x="2048" y="897"/>
                  <a:pt x="2048" y="897"/>
                  <a:pt x="2048" y="897"/>
                </a:cubicBezTo>
                <a:cubicBezTo>
                  <a:pt x="2046" y="895"/>
                  <a:pt x="2046" y="895"/>
                  <a:pt x="2046" y="895"/>
                </a:cubicBezTo>
                <a:cubicBezTo>
                  <a:pt x="2045" y="896"/>
                  <a:pt x="2045" y="896"/>
                  <a:pt x="2045" y="896"/>
                </a:cubicBezTo>
                <a:cubicBezTo>
                  <a:pt x="2044" y="896"/>
                  <a:pt x="2044" y="896"/>
                  <a:pt x="2044" y="896"/>
                </a:cubicBezTo>
                <a:cubicBezTo>
                  <a:pt x="2044" y="897"/>
                  <a:pt x="2044" y="897"/>
                  <a:pt x="2044" y="897"/>
                </a:cubicBezTo>
                <a:cubicBezTo>
                  <a:pt x="2043" y="897"/>
                  <a:pt x="2043" y="897"/>
                  <a:pt x="2043" y="897"/>
                </a:cubicBezTo>
                <a:cubicBezTo>
                  <a:pt x="2041" y="895"/>
                  <a:pt x="2041" y="895"/>
                  <a:pt x="2041" y="895"/>
                </a:cubicBezTo>
                <a:cubicBezTo>
                  <a:pt x="2041" y="894"/>
                  <a:pt x="2041" y="894"/>
                  <a:pt x="2041" y="894"/>
                </a:cubicBezTo>
                <a:cubicBezTo>
                  <a:pt x="2041" y="892"/>
                  <a:pt x="2041" y="892"/>
                  <a:pt x="2041" y="892"/>
                </a:cubicBezTo>
                <a:cubicBezTo>
                  <a:pt x="2041" y="890"/>
                  <a:pt x="2041" y="890"/>
                  <a:pt x="2041" y="890"/>
                </a:cubicBezTo>
                <a:cubicBezTo>
                  <a:pt x="2041" y="887"/>
                  <a:pt x="2041" y="887"/>
                  <a:pt x="2041" y="887"/>
                </a:cubicBezTo>
                <a:cubicBezTo>
                  <a:pt x="2040" y="887"/>
                  <a:pt x="2040" y="887"/>
                  <a:pt x="2040" y="887"/>
                </a:cubicBezTo>
                <a:cubicBezTo>
                  <a:pt x="2040" y="886"/>
                  <a:pt x="2040" y="886"/>
                  <a:pt x="2040" y="886"/>
                </a:cubicBezTo>
                <a:cubicBezTo>
                  <a:pt x="2040" y="885"/>
                  <a:pt x="2040" y="885"/>
                  <a:pt x="2040" y="885"/>
                </a:cubicBezTo>
                <a:cubicBezTo>
                  <a:pt x="2039" y="884"/>
                  <a:pt x="2039" y="884"/>
                  <a:pt x="2039" y="884"/>
                </a:cubicBezTo>
                <a:cubicBezTo>
                  <a:pt x="2039" y="883"/>
                  <a:pt x="2039" y="883"/>
                  <a:pt x="2039" y="883"/>
                </a:cubicBezTo>
                <a:cubicBezTo>
                  <a:pt x="2039" y="882"/>
                  <a:pt x="2039" y="882"/>
                  <a:pt x="2039" y="882"/>
                </a:cubicBezTo>
                <a:cubicBezTo>
                  <a:pt x="2039" y="881"/>
                  <a:pt x="2039" y="881"/>
                  <a:pt x="2039" y="881"/>
                </a:cubicBezTo>
                <a:cubicBezTo>
                  <a:pt x="2040" y="880"/>
                  <a:pt x="2040" y="880"/>
                  <a:pt x="2040" y="880"/>
                </a:cubicBezTo>
                <a:cubicBezTo>
                  <a:pt x="2039" y="879"/>
                  <a:pt x="2039" y="879"/>
                  <a:pt x="2039" y="879"/>
                </a:cubicBezTo>
                <a:cubicBezTo>
                  <a:pt x="2038" y="880"/>
                  <a:pt x="2038" y="880"/>
                  <a:pt x="2038" y="880"/>
                </a:cubicBezTo>
                <a:cubicBezTo>
                  <a:pt x="2037" y="879"/>
                  <a:pt x="2037" y="879"/>
                  <a:pt x="2037" y="879"/>
                </a:cubicBezTo>
                <a:cubicBezTo>
                  <a:pt x="2037" y="876"/>
                  <a:pt x="2037" y="876"/>
                  <a:pt x="2037" y="876"/>
                </a:cubicBezTo>
                <a:cubicBezTo>
                  <a:pt x="2037" y="875"/>
                  <a:pt x="2037" y="875"/>
                  <a:pt x="2037" y="875"/>
                </a:cubicBezTo>
                <a:cubicBezTo>
                  <a:pt x="2037" y="874"/>
                  <a:pt x="2037" y="874"/>
                  <a:pt x="2037" y="874"/>
                </a:cubicBezTo>
                <a:cubicBezTo>
                  <a:pt x="2035" y="873"/>
                  <a:pt x="2035" y="873"/>
                  <a:pt x="2035" y="873"/>
                </a:cubicBezTo>
                <a:cubicBezTo>
                  <a:pt x="2035" y="872"/>
                  <a:pt x="2035" y="872"/>
                  <a:pt x="2035" y="872"/>
                </a:cubicBezTo>
                <a:cubicBezTo>
                  <a:pt x="2034" y="873"/>
                  <a:pt x="2034" y="873"/>
                  <a:pt x="2034" y="873"/>
                </a:cubicBezTo>
                <a:cubicBezTo>
                  <a:pt x="2033" y="874"/>
                  <a:pt x="2033" y="874"/>
                  <a:pt x="2033" y="874"/>
                </a:cubicBezTo>
                <a:cubicBezTo>
                  <a:pt x="2033" y="876"/>
                  <a:pt x="2033" y="876"/>
                  <a:pt x="2033" y="876"/>
                </a:cubicBezTo>
                <a:cubicBezTo>
                  <a:pt x="2032" y="878"/>
                  <a:pt x="2032" y="878"/>
                  <a:pt x="2032" y="878"/>
                </a:cubicBezTo>
                <a:cubicBezTo>
                  <a:pt x="2032" y="879"/>
                  <a:pt x="2032" y="879"/>
                  <a:pt x="2032" y="879"/>
                </a:cubicBezTo>
                <a:cubicBezTo>
                  <a:pt x="2032" y="880"/>
                  <a:pt x="2032" y="880"/>
                  <a:pt x="2032" y="880"/>
                </a:cubicBezTo>
                <a:cubicBezTo>
                  <a:pt x="2031" y="880"/>
                  <a:pt x="2031" y="880"/>
                  <a:pt x="2031" y="880"/>
                </a:cubicBezTo>
                <a:cubicBezTo>
                  <a:pt x="2031" y="882"/>
                  <a:pt x="2031" y="882"/>
                  <a:pt x="2031" y="882"/>
                </a:cubicBezTo>
                <a:cubicBezTo>
                  <a:pt x="2030" y="883"/>
                  <a:pt x="2030" y="883"/>
                  <a:pt x="2030" y="883"/>
                </a:cubicBezTo>
                <a:cubicBezTo>
                  <a:pt x="2030" y="884"/>
                  <a:pt x="2030" y="884"/>
                  <a:pt x="2030" y="884"/>
                </a:cubicBezTo>
                <a:cubicBezTo>
                  <a:pt x="2032" y="885"/>
                  <a:pt x="2032" y="885"/>
                  <a:pt x="2032" y="885"/>
                </a:cubicBezTo>
                <a:cubicBezTo>
                  <a:pt x="2031" y="886"/>
                  <a:pt x="2031" y="886"/>
                  <a:pt x="2031" y="886"/>
                </a:cubicBezTo>
                <a:cubicBezTo>
                  <a:pt x="2030" y="886"/>
                  <a:pt x="2030" y="886"/>
                  <a:pt x="2030" y="886"/>
                </a:cubicBezTo>
                <a:cubicBezTo>
                  <a:pt x="2030" y="887"/>
                  <a:pt x="2030" y="887"/>
                  <a:pt x="2030" y="887"/>
                </a:cubicBezTo>
                <a:cubicBezTo>
                  <a:pt x="2029" y="888"/>
                  <a:pt x="2029" y="888"/>
                  <a:pt x="2029" y="888"/>
                </a:cubicBezTo>
                <a:cubicBezTo>
                  <a:pt x="2030" y="890"/>
                  <a:pt x="2030" y="890"/>
                  <a:pt x="2030" y="890"/>
                </a:cubicBezTo>
                <a:cubicBezTo>
                  <a:pt x="2030" y="891"/>
                  <a:pt x="2030" y="891"/>
                  <a:pt x="2030" y="891"/>
                </a:cubicBezTo>
                <a:cubicBezTo>
                  <a:pt x="2029" y="890"/>
                  <a:pt x="2029" y="890"/>
                  <a:pt x="2029" y="890"/>
                </a:cubicBezTo>
                <a:cubicBezTo>
                  <a:pt x="2028" y="891"/>
                  <a:pt x="2028" y="891"/>
                  <a:pt x="2028" y="891"/>
                </a:cubicBezTo>
                <a:cubicBezTo>
                  <a:pt x="2028" y="894"/>
                  <a:pt x="2028" y="894"/>
                  <a:pt x="2028" y="894"/>
                </a:cubicBezTo>
                <a:cubicBezTo>
                  <a:pt x="2028" y="896"/>
                  <a:pt x="2028" y="896"/>
                  <a:pt x="2028" y="896"/>
                </a:cubicBezTo>
                <a:cubicBezTo>
                  <a:pt x="2028" y="898"/>
                  <a:pt x="2028" y="898"/>
                  <a:pt x="2028" y="898"/>
                </a:cubicBezTo>
                <a:cubicBezTo>
                  <a:pt x="2028" y="900"/>
                  <a:pt x="2028" y="900"/>
                  <a:pt x="2028" y="900"/>
                </a:cubicBezTo>
                <a:cubicBezTo>
                  <a:pt x="2028" y="902"/>
                  <a:pt x="2028" y="902"/>
                  <a:pt x="2028" y="902"/>
                </a:cubicBezTo>
                <a:cubicBezTo>
                  <a:pt x="2027" y="903"/>
                  <a:pt x="2027" y="903"/>
                  <a:pt x="2027" y="903"/>
                </a:cubicBezTo>
                <a:cubicBezTo>
                  <a:pt x="2027" y="904"/>
                  <a:pt x="2027" y="904"/>
                  <a:pt x="2027" y="904"/>
                </a:cubicBezTo>
                <a:cubicBezTo>
                  <a:pt x="2026" y="906"/>
                  <a:pt x="2026" y="906"/>
                  <a:pt x="2026" y="906"/>
                </a:cubicBezTo>
                <a:cubicBezTo>
                  <a:pt x="2026" y="910"/>
                  <a:pt x="2026" y="910"/>
                  <a:pt x="2026" y="910"/>
                </a:cubicBezTo>
                <a:cubicBezTo>
                  <a:pt x="2025" y="911"/>
                  <a:pt x="2025" y="911"/>
                  <a:pt x="2025" y="911"/>
                </a:cubicBezTo>
                <a:cubicBezTo>
                  <a:pt x="2025" y="912"/>
                  <a:pt x="2025" y="912"/>
                  <a:pt x="2025" y="912"/>
                </a:cubicBezTo>
                <a:cubicBezTo>
                  <a:pt x="2024" y="914"/>
                  <a:pt x="2024" y="914"/>
                  <a:pt x="2024" y="914"/>
                </a:cubicBezTo>
                <a:cubicBezTo>
                  <a:pt x="2023" y="915"/>
                  <a:pt x="2023" y="915"/>
                  <a:pt x="2023" y="915"/>
                </a:cubicBezTo>
                <a:cubicBezTo>
                  <a:pt x="2023" y="918"/>
                  <a:pt x="2023" y="918"/>
                  <a:pt x="2023" y="918"/>
                </a:cubicBezTo>
                <a:cubicBezTo>
                  <a:pt x="2021" y="919"/>
                  <a:pt x="2021" y="919"/>
                  <a:pt x="2021" y="919"/>
                </a:cubicBezTo>
                <a:cubicBezTo>
                  <a:pt x="2017" y="921"/>
                  <a:pt x="2017" y="921"/>
                  <a:pt x="2017" y="921"/>
                </a:cubicBezTo>
                <a:cubicBezTo>
                  <a:pt x="2015" y="920"/>
                  <a:pt x="2015" y="920"/>
                  <a:pt x="2015" y="920"/>
                </a:cubicBezTo>
                <a:cubicBezTo>
                  <a:pt x="2014" y="920"/>
                  <a:pt x="2014" y="920"/>
                  <a:pt x="2014" y="920"/>
                </a:cubicBezTo>
                <a:cubicBezTo>
                  <a:pt x="2013" y="918"/>
                  <a:pt x="2013" y="918"/>
                  <a:pt x="2013" y="918"/>
                </a:cubicBezTo>
                <a:cubicBezTo>
                  <a:pt x="2011" y="917"/>
                  <a:pt x="2011" y="917"/>
                  <a:pt x="2011" y="917"/>
                </a:cubicBezTo>
                <a:cubicBezTo>
                  <a:pt x="2011" y="916"/>
                  <a:pt x="2011" y="916"/>
                  <a:pt x="2011" y="916"/>
                </a:cubicBezTo>
                <a:cubicBezTo>
                  <a:pt x="2010" y="915"/>
                  <a:pt x="2010" y="915"/>
                  <a:pt x="2010" y="915"/>
                </a:cubicBezTo>
                <a:cubicBezTo>
                  <a:pt x="2009" y="914"/>
                  <a:pt x="2009" y="914"/>
                  <a:pt x="2009" y="914"/>
                </a:cubicBezTo>
                <a:cubicBezTo>
                  <a:pt x="2008" y="914"/>
                  <a:pt x="2008" y="914"/>
                  <a:pt x="2008" y="914"/>
                </a:cubicBezTo>
                <a:cubicBezTo>
                  <a:pt x="2006" y="914"/>
                  <a:pt x="2006" y="914"/>
                  <a:pt x="2006" y="914"/>
                </a:cubicBezTo>
                <a:cubicBezTo>
                  <a:pt x="2004" y="913"/>
                  <a:pt x="2004" y="913"/>
                  <a:pt x="2004" y="913"/>
                </a:cubicBezTo>
                <a:cubicBezTo>
                  <a:pt x="2004" y="911"/>
                  <a:pt x="2004" y="911"/>
                  <a:pt x="2004" y="911"/>
                </a:cubicBezTo>
                <a:cubicBezTo>
                  <a:pt x="2002" y="910"/>
                  <a:pt x="2002" y="910"/>
                  <a:pt x="2002" y="910"/>
                </a:cubicBezTo>
                <a:cubicBezTo>
                  <a:pt x="2001" y="910"/>
                  <a:pt x="2001" y="910"/>
                  <a:pt x="2001" y="910"/>
                </a:cubicBezTo>
                <a:cubicBezTo>
                  <a:pt x="1999" y="909"/>
                  <a:pt x="1999" y="909"/>
                  <a:pt x="1999" y="909"/>
                </a:cubicBezTo>
                <a:cubicBezTo>
                  <a:pt x="1999" y="908"/>
                  <a:pt x="1999" y="908"/>
                  <a:pt x="1999" y="908"/>
                </a:cubicBezTo>
                <a:cubicBezTo>
                  <a:pt x="1998" y="908"/>
                  <a:pt x="1998" y="908"/>
                  <a:pt x="1998" y="908"/>
                </a:cubicBezTo>
                <a:cubicBezTo>
                  <a:pt x="1998" y="907"/>
                  <a:pt x="1998" y="907"/>
                  <a:pt x="1998" y="907"/>
                </a:cubicBezTo>
                <a:cubicBezTo>
                  <a:pt x="1996" y="907"/>
                  <a:pt x="1996" y="907"/>
                  <a:pt x="1996" y="907"/>
                </a:cubicBezTo>
                <a:cubicBezTo>
                  <a:pt x="1995" y="907"/>
                  <a:pt x="1995" y="907"/>
                  <a:pt x="1995" y="907"/>
                </a:cubicBezTo>
                <a:cubicBezTo>
                  <a:pt x="1995" y="906"/>
                  <a:pt x="1995" y="906"/>
                  <a:pt x="1995" y="906"/>
                </a:cubicBezTo>
                <a:cubicBezTo>
                  <a:pt x="1994" y="905"/>
                  <a:pt x="1994" y="905"/>
                  <a:pt x="1994" y="905"/>
                </a:cubicBezTo>
                <a:cubicBezTo>
                  <a:pt x="1994" y="904"/>
                  <a:pt x="1994" y="904"/>
                  <a:pt x="1994" y="904"/>
                </a:cubicBezTo>
                <a:cubicBezTo>
                  <a:pt x="1992" y="902"/>
                  <a:pt x="1992" y="902"/>
                  <a:pt x="1992" y="902"/>
                </a:cubicBezTo>
                <a:cubicBezTo>
                  <a:pt x="1991" y="902"/>
                  <a:pt x="1991" y="902"/>
                  <a:pt x="1991" y="902"/>
                </a:cubicBezTo>
                <a:cubicBezTo>
                  <a:pt x="1990" y="900"/>
                  <a:pt x="1990" y="900"/>
                  <a:pt x="1990" y="900"/>
                </a:cubicBezTo>
                <a:cubicBezTo>
                  <a:pt x="1989" y="899"/>
                  <a:pt x="1989" y="899"/>
                  <a:pt x="1989" y="899"/>
                </a:cubicBezTo>
                <a:cubicBezTo>
                  <a:pt x="1991" y="897"/>
                  <a:pt x="1991" y="897"/>
                  <a:pt x="1991" y="897"/>
                </a:cubicBezTo>
                <a:cubicBezTo>
                  <a:pt x="1991" y="895"/>
                  <a:pt x="1991" y="895"/>
                  <a:pt x="1991" y="895"/>
                </a:cubicBezTo>
                <a:cubicBezTo>
                  <a:pt x="1992" y="895"/>
                  <a:pt x="1992" y="895"/>
                  <a:pt x="1992" y="895"/>
                </a:cubicBezTo>
                <a:cubicBezTo>
                  <a:pt x="1993" y="893"/>
                  <a:pt x="1993" y="893"/>
                  <a:pt x="1993" y="893"/>
                </a:cubicBezTo>
                <a:cubicBezTo>
                  <a:pt x="1993" y="892"/>
                  <a:pt x="1993" y="892"/>
                  <a:pt x="1993" y="892"/>
                </a:cubicBezTo>
                <a:cubicBezTo>
                  <a:pt x="1992" y="893"/>
                  <a:pt x="1992" y="893"/>
                  <a:pt x="1992" y="893"/>
                </a:cubicBezTo>
                <a:cubicBezTo>
                  <a:pt x="1991" y="891"/>
                  <a:pt x="1991" y="891"/>
                  <a:pt x="1991" y="891"/>
                </a:cubicBezTo>
                <a:cubicBezTo>
                  <a:pt x="1992" y="890"/>
                  <a:pt x="1992" y="890"/>
                  <a:pt x="1992" y="890"/>
                </a:cubicBezTo>
                <a:cubicBezTo>
                  <a:pt x="1992" y="889"/>
                  <a:pt x="1992" y="889"/>
                  <a:pt x="1992" y="889"/>
                </a:cubicBezTo>
                <a:cubicBezTo>
                  <a:pt x="1993" y="889"/>
                  <a:pt x="1993" y="889"/>
                  <a:pt x="1993" y="889"/>
                </a:cubicBezTo>
                <a:cubicBezTo>
                  <a:pt x="1994" y="888"/>
                  <a:pt x="1994" y="888"/>
                  <a:pt x="1994" y="888"/>
                </a:cubicBezTo>
                <a:cubicBezTo>
                  <a:pt x="1994" y="889"/>
                  <a:pt x="1994" y="889"/>
                  <a:pt x="1994" y="889"/>
                </a:cubicBezTo>
                <a:cubicBezTo>
                  <a:pt x="1995" y="889"/>
                  <a:pt x="1995" y="889"/>
                  <a:pt x="1995" y="889"/>
                </a:cubicBezTo>
                <a:cubicBezTo>
                  <a:pt x="1997" y="888"/>
                  <a:pt x="1997" y="888"/>
                  <a:pt x="1997" y="888"/>
                </a:cubicBezTo>
                <a:cubicBezTo>
                  <a:pt x="1997" y="887"/>
                  <a:pt x="1997" y="887"/>
                  <a:pt x="1997" y="887"/>
                </a:cubicBezTo>
                <a:cubicBezTo>
                  <a:pt x="1996" y="886"/>
                  <a:pt x="1996" y="886"/>
                  <a:pt x="1996" y="886"/>
                </a:cubicBezTo>
                <a:cubicBezTo>
                  <a:pt x="1997" y="885"/>
                  <a:pt x="1997" y="885"/>
                  <a:pt x="1997" y="885"/>
                </a:cubicBezTo>
                <a:cubicBezTo>
                  <a:pt x="1998" y="886"/>
                  <a:pt x="1998" y="886"/>
                  <a:pt x="1998" y="886"/>
                </a:cubicBezTo>
                <a:cubicBezTo>
                  <a:pt x="1998" y="883"/>
                  <a:pt x="1998" y="883"/>
                  <a:pt x="1998" y="883"/>
                </a:cubicBezTo>
                <a:cubicBezTo>
                  <a:pt x="1999" y="883"/>
                  <a:pt x="1999" y="883"/>
                  <a:pt x="1999" y="883"/>
                </a:cubicBezTo>
                <a:cubicBezTo>
                  <a:pt x="2000" y="882"/>
                  <a:pt x="2000" y="882"/>
                  <a:pt x="2000" y="882"/>
                </a:cubicBezTo>
                <a:cubicBezTo>
                  <a:pt x="2000" y="881"/>
                  <a:pt x="2000" y="881"/>
                  <a:pt x="2000" y="881"/>
                </a:cubicBezTo>
                <a:cubicBezTo>
                  <a:pt x="1999" y="881"/>
                  <a:pt x="1999" y="881"/>
                  <a:pt x="1999" y="881"/>
                </a:cubicBezTo>
                <a:cubicBezTo>
                  <a:pt x="1998" y="882"/>
                  <a:pt x="1998" y="882"/>
                  <a:pt x="1998" y="882"/>
                </a:cubicBezTo>
                <a:cubicBezTo>
                  <a:pt x="1997" y="881"/>
                  <a:pt x="1997" y="881"/>
                  <a:pt x="1997" y="881"/>
                </a:cubicBezTo>
                <a:cubicBezTo>
                  <a:pt x="1997" y="879"/>
                  <a:pt x="1997" y="879"/>
                  <a:pt x="1997" y="879"/>
                </a:cubicBezTo>
                <a:cubicBezTo>
                  <a:pt x="1996" y="880"/>
                  <a:pt x="1996" y="880"/>
                  <a:pt x="1996" y="880"/>
                </a:cubicBezTo>
                <a:cubicBezTo>
                  <a:pt x="1994" y="881"/>
                  <a:pt x="1994" y="881"/>
                  <a:pt x="1994" y="881"/>
                </a:cubicBezTo>
                <a:cubicBezTo>
                  <a:pt x="1995" y="882"/>
                  <a:pt x="1995" y="882"/>
                  <a:pt x="1995" y="882"/>
                </a:cubicBezTo>
                <a:cubicBezTo>
                  <a:pt x="1995" y="883"/>
                  <a:pt x="1995" y="883"/>
                  <a:pt x="1995" y="883"/>
                </a:cubicBezTo>
                <a:cubicBezTo>
                  <a:pt x="1994" y="883"/>
                  <a:pt x="1994" y="883"/>
                  <a:pt x="1994" y="883"/>
                </a:cubicBezTo>
                <a:cubicBezTo>
                  <a:pt x="1993" y="882"/>
                  <a:pt x="1993" y="882"/>
                  <a:pt x="1993" y="882"/>
                </a:cubicBezTo>
                <a:cubicBezTo>
                  <a:pt x="1992" y="881"/>
                  <a:pt x="1992" y="881"/>
                  <a:pt x="1992" y="881"/>
                </a:cubicBezTo>
                <a:cubicBezTo>
                  <a:pt x="1992" y="882"/>
                  <a:pt x="1992" y="882"/>
                  <a:pt x="1992" y="882"/>
                </a:cubicBezTo>
                <a:cubicBezTo>
                  <a:pt x="1991" y="882"/>
                  <a:pt x="1991" y="882"/>
                  <a:pt x="1991" y="882"/>
                </a:cubicBezTo>
                <a:cubicBezTo>
                  <a:pt x="1991" y="881"/>
                  <a:pt x="1991" y="881"/>
                  <a:pt x="1991" y="881"/>
                </a:cubicBezTo>
                <a:cubicBezTo>
                  <a:pt x="1990" y="881"/>
                  <a:pt x="1990" y="881"/>
                  <a:pt x="1990" y="881"/>
                </a:cubicBezTo>
                <a:cubicBezTo>
                  <a:pt x="1990" y="880"/>
                  <a:pt x="1990" y="880"/>
                  <a:pt x="1990" y="880"/>
                </a:cubicBezTo>
                <a:cubicBezTo>
                  <a:pt x="1989" y="881"/>
                  <a:pt x="1989" y="881"/>
                  <a:pt x="1989" y="881"/>
                </a:cubicBezTo>
                <a:cubicBezTo>
                  <a:pt x="1989" y="882"/>
                  <a:pt x="1989" y="882"/>
                  <a:pt x="1989" y="882"/>
                </a:cubicBezTo>
                <a:cubicBezTo>
                  <a:pt x="1988" y="882"/>
                  <a:pt x="1988" y="882"/>
                  <a:pt x="1988" y="882"/>
                </a:cubicBezTo>
                <a:cubicBezTo>
                  <a:pt x="1987" y="881"/>
                  <a:pt x="1987" y="881"/>
                  <a:pt x="1987" y="881"/>
                </a:cubicBezTo>
                <a:cubicBezTo>
                  <a:pt x="1986" y="880"/>
                  <a:pt x="1986" y="880"/>
                  <a:pt x="1986" y="880"/>
                </a:cubicBezTo>
                <a:cubicBezTo>
                  <a:pt x="1985" y="879"/>
                  <a:pt x="1985" y="879"/>
                  <a:pt x="1985" y="879"/>
                </a:cubicBezTo>
                <a:cubicBezTo>
                  <a:pt x="1984" y="880"/>
                  <a:pt x="1984" y="880"/>
                  <a:pt x="1984" y="880"/>
                </a:cubicBezTo>
                <a:cubicBezTo>
                  <a:pt x="1983" y="880"/>
                  <a:pt x="1983" y="880"/>
                  <a:pt x="1983" y="880"/>
                </a:cubicBezTo>
                <a:cubicBezTo>
                  <a:pt x="1982" y="880"/>
                  <a:pt x="1982" y="880"/>
                  <a:pt x="1982" y="880"/>
                </a:cubicBezTo>
                <a:cubicBezTo>
                  <a:pt x="1982" y="879"/>
                  <a:pt x="1982" y="879"/>
                  <a:pt x="1982" y="879"/>
                </a:cubicBezTo>
                <a:cubicBezTo>
                  <a:pt x="1981" y="879"/>
                  <a:pt x="1981" y="879"/>
                  <a:pt x="1981" y="879"/>
                </a:cubicBezTo>
                <a:cubicBezTo>
                  <a:pt x="1980" y="878"/>
                  <a:pt x="1980" y="878"/>
                  <a:pt x="1980" y="878"/>
                </a:cubicBezTo>
                <a:cubicBezTo>
                  <a:pt x="1979" y="879"/>
                  <a:pt x="1979" y="879"/>
                  <a:pt x="1979" y="879"/>
                </a:cubicBezTo>
                <a:cubicBezTo>
                  <a:pt x="1977" y="878"/>
                  <a:pt x="1977" y="878"/>
                  <a:pt x="1977" y="878"/>
                </a:cubicBezTo>
                <a:cubicBezTo>
                  <a:pt x="1976" y="878"/>
                  <a:pt x="1976" y="878"/>
                  <a:pt x="1976" y="878"/>
                </a:cubicBezTo>
                <a:cubicBezTo>
                  <a:pt x="1976" y="877"/>
                  <a:pt x="1976" y="877"/>
                  <a:pt x="1976" y="877"/>
                </a:cubicBezTo>
                <a:cubicBezTo>
                  <a:pt x="1975" y="876"/>
                  <a:pt x="1975" y="876"/>
                  <a:pt x="1975" y="876"/>
                </a:cubicBezTo>
                <a:cubicBezTo>
                  <a:pt x="1973" y="877"/>
                  <a:pt x="1973" y="877"/>
                  <a:pt x="1973" y="877"/>
                </a:cubicBezTo>
                <a:cubicBezTo>
                  <a:pt x="1972" y="876"/>
                  <a:pt x="1972" y="876"/>
                  <a:pt x="1972" y="876"/>
                </a:cubicBezTo>
                <a:cubicBezTo>
                  <a:pt x="1971" y="875"/>
                  <a:pt x="1971" y="875"/>
                  <a:pt x="1971" y="875"/>
                </a:cubicBezTo>
                <a:cubicBezTo>
                  <a:pt x="1970" y="874"/>
                  <a:pt x="1970" y="874"/>
                  <a:pt x="1970" y="874"/>
                </a:cubicBezTo>
                <a:cubicBezTo>
                  <a:pt x="1969" y="875"/>
                  <a:pt x="1969" y="875"/>
                  <a:pt x="1969" y="875"/>
                </a:cubicBezTo>
                <a:cubicBezTo>
                  <a:pt x="1969" y="874"/>
                  <a:pt x="1969" y="874"/>
                  <a:pt x="1969" y="874"/>
                </a:cubicBezTo>
                <a:cubicBezTo>
                  <a:pt x="1967" y="875"/>
                  <a:pt x="1967" y="875"/>
                  <a:pt x="1967" y="875"/>
                </a:cubicBezTo>
                <a:cubicBezTo>
                  <a:pt x="1969" y="876"/>
                  <a:pt x="1969" y="876"/>
                  <a:pt x="1969" y="876"/>
                </a:cubicBezTo>
                <a:cubicBezTo>
                  <a:pt x="1968" y="876"/>
                  <a:pt x="1968" y="876"/>
                  <a:pt x="1968" y="876"/>
                </a:cubicBezTo>
                <a:cubicBezTo>
                  <a:pt x="1970" y="877"/>
                  <a:pt x="1970" y="877"/>
                  <a:pt x="1970" y="877"/>
                </a:cubicBezTo>
                <a:cubicBezTo>
                  <a:pt x="1971" y="876"/>
                  <a:pt x="1971" y="876"/>
                  <a:pt x="1971" y="876"/>
                </a:cubicBezTo>
                <a:cubicBezTo>
                  <a:pt x="1972" y="878"/>
                  <a:pt x="1972" y="878"/>
                  <a:pt x="1972" y="878"/>
                </a:cubicBezTo>
                <a:cubicBezTo>
                  <a:pt x="1973" y="880"/>
                  <a:pt x="1973" y="880"/>
                  <a:pt x="1973" y="880"/>
                </a:cubicBezTo>
                <a:cubicBezTo>
                  <a:pt x="1971" y="881"/>
                  <a:pt x="1971" y="881"/>
                  <a:pt x="1971" y="881"/>
                </a:cubicBezTo>
                <a:cubicBezTo>
                  <a:pt x="1971" y="882"/>
                  <a:pt x="1971" y="882"/>
                  <a:pt x="1971" y="882"/>
                </a:cubicBezTo>
                <a:cubicBezTo>
                  <a:pt x="1970" y="881"/>
                  <a:pt x="1970" y="881"/>
                  <a:pt x="1970" y="881"/>
                </a:cubicBezTo>
                <a:cubicBezTo>
                  <a:pt x="1969" y="881"/>
                  <a:pt x="1969" y="881"/>
                  <a:pt x="1969" y="881"/>
                </a:cubicBezTo>
                <a:cubicBezTo>
                  <a:pt x="1968" y="881"/>
                  <a:pt x="1968" y="881"/>
                  <a:pt x="1968" y="881"/>
                </a:cubicBezTo>
                <a:cubicBezTo>
                  <a:pt x="1965" y="882"/>
                  <a:pt x="1965" y="882"/>
                  <a:pt x="1965" y="882"/>
                </a:cubicBezTo>
                <a:cubicBezTo>
                  <a:pt x="1963" y="880"/>
                  <a:pt x="1963" y="880"/>
                  <a:pt x="1963" y="880"/>
                </a:cubicBezTo>
                <a:cubicBezTo>
                  <a:pt x="1963" y="881"/>
                  <a:pt x="1963" y="881"/>
                  <a:pt x="1963" y="881"/>
                </a:cubicBezTo>
                <a:cubicBezTo>
                  <a:pt x="1962" y="882"/>
                  <a:pt x="1962" y="882"/>
                  <a:pt x="1962" y="882"/>
                </a:cubicBezTo>
                <a:cubicBezTo>
                  <a:pt x="1962" y="883"/>
                  <a:pt x="1962" y="883"/>
                  <a:pt x="1962" y="883"/>
                </a:cubicBezTo>
                <a:cubicBezTo>
                  <a:pt x="1961" y="882"/>
                  <a:pt x="1961" y="882"/>
                  <a:pt x="1961" y="882"/>
                </a:cubicBezTo>
                <a:cubicBezTo>
                  <a:pt x="1961" y="884"/>
                  <a:pt x="1961" y="884"/>
                  <a:pt x="1961" y="884"/>
                </a:cubicBezTo>
                <a:cubicBezTo>
                  <a:pt x="1959" y="883"/>
                  <a:pt x="1959" y="883"/>
                  <a:pt x="1959" y="883"/>
                </a:cubicBezTo>
                <a:cubicBezTo>
                  <a:pt x="1959" y="884"/>
                  <a:pt x="1959" y="884"/>
                  <a:pt x="1959" y="884"/>
                </a:cubicBezTo>
                <a:cubicBezTo>
                  <a:pt x="1959" y="885"/>
                  <a:pt x="1959" y="885"/>
                  <a:pt x="1959" y="885"/>
                </a:cubicBezTo>
                <a:cubicBezTo>
                  <a:pt x="1958" y="885"/>
                  <a:pt x="1958" y="885"/>
                  <a:pt x="1958" y="885"/>
                </a:cubicBezTo>
                <a:cubicBezTo>
                  <a:pt x="1957" y="886"/>
                  <a:pt x="1957" y="886"/>
                  <a:pt x="1957" y="886"/>
                </a:cubicBezTo>
                <a:cubicBezTo>
                  <a:pt x="1957" y="887"/>
                  <a:pt x="1957" y="887"/>
                  <a:pt x="1957" y="887"/>
                </a:cubicBezTo>
                <a:cubicBezTo>
                  <a:pt x="1956" y="887"/>
                  <a:pt x="1956" y="887"/>
                  <a:pt x="1956" y="887"/>
                </a:cubicBezTo>
                <a:cubicBezTo>
                  <a:pt x="1956" y="888"/>
                  <a:pt x="1956" y="888"/>
                  <a:pt x="1956" y="888"/>
                </a:cubicBezTo>
                <a:cubicBezTo>
                  <a:pt x="1957" y="889"/>
                  <a:pt x="1957" y="889"/>
                  <a:pt x="1957" y="889"/>
                </a:cubicBezTo>
                <a:cubicBezTo>
                  <a:pt x="1957" y="890"/>
                  <a:pt x="1957" y="890"/>
                  <a:pt x="1957" y="890"/>
                </a:cubicBezTo>
                <a:cubicBezTo>
                  <a:pt x="1956" y="889"/>
                  <a:pt x="1956" y="889"/>
                  <a:pt x="1956" y="889"/>
                </a:cubicBezTo>
                <a:cubicBezTo>
                  <a:pt x="1955" y="890"/>
                  <a:pt x="1955" y="890"/>
                  <a:pt x="1955" y="890"/>
                </a:cubicBezTo>
                <a:cubicBezTo>
                  <a:pt x="1954" y="890"/>
                  <a:pt x="1954" y="890"/>
                  <a:pt x="1954" y="890"/>
                </a:cubicBezTo>
                <a:cubicBezTo>
                  <a:pt x="1953" y="892"/>
                  <a:pt x="1953" y="892"/>
                  <a:pt x="1953" y="892"/>
                </a:cubicBezTo>
                <a:cubicBezTo>
                  <a:pt x="1952" y="894"/>
                  <a:pt x="1952" y="894"/>
                  <a:pt x="1952" y="894"/>
                </a:cubicBezTo>
                <a:cubicBezTo>
                  <a:pt x="1951" y="894"/>
                  <a:pt x="1951" y="894"/>
                  <a:pt x="1951" y="894"/>
                </a:cubicBezTo>
                <a:cubicBezTo>
                  <a:pt x="1951" y="895"/>
                  <a:pt x="1951" y="895"/>
                  <a:pt x="1951" y="895"/>
                </a:cubicBezTo>
                <a:cubicBezTo>
                  <a:pt x="1950" y="896"/>
                  <a:pt x="1950" y="896"/>
                  <a:pt x="1950" y="896"/>
                </a:cubicBezTo>
                <a:cubicBezTo>
                  <a:pt x="1951" y="897"/>
                  <a:pt x="1951" y="897"/>
                  <a:pt x="1951" y="897"/>
                </a:cubicBezTo>
                <a:cubicBezTo>
                  <a:pt x="1953" y="897"/>
                  <a:pt x="1953" y="897"/>
                  <a:pt x="1953" y="897"/>
                </a:cubicBezTo>
                <a:cubicBezTo>
                  <a:pt x="1952" y="898"/>
                  <a:pt x="1952" y="898"/>
                  <a:pt x="1952" y="898"/>
                </a:cubicBezTo>
                <a:cubicBezTo>
                  <a:pt x="1951" y="898"/>
                  <a:pt x="1951" y="898"/>
                  <a:pt x="1951" y="898"/>
                </a:cubicBezTo>
                <a:cubicBezTo>
                  <a:pt x="1954" y="899"/>
                  <a:pt x="1954" y="899"/>
                  <a:pt x="1954" y="899"/>
                </a:cubicBezTo>
                <a:cubicBezTo>
                  <a:pt x="1953" y="900"/>
                  <a:pt x="1953" y="900"/>
                  <a:pt x="1953" y="900"/>
                </a:cubicBezTo>
                <a:cubicBezTo>
                  <a:pt x="1952" y="900"/>
                  <a:pt x="1952" y="900"/>
                  <a:pt x="1952" y="900"/>
                </a:cubicBezTo>
                <a:cubicBezTo>
                  <a:pt x="1952" y="902"/>
                  <a:pt x="1952" y="902"/>
                  <a:pt x="1952" y="902"/>
                </a:cubicBezTo>
                <a:cubicBezTo>
                  <a:pt x="1953" y="903"/>
                  <a:pt x="1953" y="903"/>
                  <a:pt x="1953" y="903"/>
                </a:cubicBezTo>
                <a:cubicBezTo>
                  <a:pt x="1951" y="902"/>
                  <a:pt x="1951" y="902"/>
                  <a:pt x="1951" y="902"/>
                </a:cubicBezTo>
                <a:cubicBezTo>
                  <a:pt x="1950" y="900"/>
                  <a:pt x="1950" y="900"/>
                  <a:pt x="1950" y="900"/>
                </a:cubicBezTo>
                <a:cubicBezTo>
                  <a:pt x="1949" y="900"/>
                  <a:pt x="1949" y="900"/>
                  <a:pt x="1949" y="900"/>
                </a:cubicBezTo>
                <a:cubicBezTo>
                  <a:pt x="1949" y="901"/>
                  <a:pt x="1949" y="901"/>
                  <a:pt x="1949" y="901"/>
                </a:cubicBezTo>
                <a:cubicBezTo>
                  <a:pt x="1949" y="902"/>
                  <a:pt x="1949" y="902"/>
                  <a:pt x="1949" y="902"/>
                </a:cubicBezTo>
                <a:cubicBezTo>
                  <a:pt x="1948" y="901"/>
                  <a:pt x="1948" y="901"/>
                  <a:pt x="1948" y="901"/>
                </a:cubicBezTo>
                <a:cubicBezTo>
                  <a:pt x="1946" y="899"/>
                  <a:pt x="1946" y="899"/>
                  <a:pt x="1946" y="899"/>
                </a:cubicBezTo>
                <a:cubicBezTo>
                  <a:pt x="1944" y="899"/>
                  <a:pt x="1944" y="899"/>
                  <a:pt x="1944" y="899"/>
                </a:cubicBezTo>
                <a:cubicBezTo>
                  <a:pt x="1944" y="900"/>
                  <a:pt x="1944" y="900"/>
                  <a:pt x="1944" y="900"/>
                </a:cubicBezTo>
                <a:cubicBezTo>
                  <a:pt x="1944" y="901"/>
                  <a:pt x="1944" y="901"/>
                  <a:pt x="1944" y="901"/>
                </a:cubicBezTo>
                <a:cubicBezTo>
                  <a:pt x="1943" y="900"/>
                  <a:pt x="1943" y="900"/>
                  <a:pt x="1943" y="900"/>
                </a:cubicBezTo>
                <a:cubicBezTo>
                  <a:pt x="1942" y="901"/>
                  <a:pt x="1942" y="901"/>
                  <a:pt x="1942" y="901"/>
                </a:cubicBezTo>
                <a:cubicBezTo>
                  <a:pt x="1943" y="902"/>
                  <a:pt x="1943" y="902"/>
                  <a:pt x="1943" y="902"/>
                </a:cubicBezTo>
                <a:cubicBezTo>
                  <a:pt x="1942" y="902"/>
                  <a:pt x="1942" y="902"/>
                  <a:pt x="1942" y="902"/>
                </a:cubicBezTo>
                <a:cubicBezTo>
                  <a:pt x="1942" y="903"/>
                  <a:pt x="1942" y="903"/>
                  <a:pt x="1942" y="903"/>
                </a:cubicBezTo>
                <a:cubicBezTo>
                  <a:pt x="1941" y="904"/>
                  <a:pt x="1941" y="904"/>
                  <a:pt x="1941" y="904"/>
                </a:cubicBezTo>
                <a:cubicBezTo>
                  <a:pt x="1939" y="904"/>
                  <a:pt x="1939" y="904"/>
                  <a:pt x="1939" y="904"/>
                </a:cubicBezTo>
                <a:cubicBezTo>
                  <a:pt x="1940" y="903"/>
                  <a:pt x="1940" y="903"/>
                  <a:pt x="1940" y="903"/>
                </a:cubicBezTo>
                <a:cubicBezTo>
                  <a:pt x="1941" y="902"/>
                  <a:pt x="1941" y="902"/>
                  <a:pt x="1941" y="902"/>
                </a:cubicBezTo>
                <a:cubicBezTo>
                  <a:pt x="1941" y="900"/>
                  <a:pt x="1941" y="900"/>
                  <a:pt x="1941" y="900"/>
                </a:cubicBezTo>
                <a:cubicBezTo>
                  <a:pt x="1942" y="899"/>
                  <a:pt x="1942" y="899"/>
                  <a:pt x="1942" y="899"/>
                </a:cubicBezTo>
                <a:cubicBezTo>
                  <a:pt x="1942" y="898"/>
                  <a:pt x="1942" y="898"/>
                  <a:pt x="1942" y="898"/>
                </a:cubicBezTo>
                <a:cubicBezTo>
                  <a:pt x="1940" y="898"/>
                  <a:pt x="1940" y="898"/>
                  <a:pt x="1940" y="898"/>
                </a:cubicBezTo>
                <a:cubicBezTo>
                  <a:pt x="1939" y="895"/>
                  <a:pt x="1939" y="895"/>
                  <a:pt x="1939" y="895"/>
                </a:cubicBezTo>
                <a:cubicBezTo>
                  <a:pt x="1938" y="893"/>
                  <a:pt x="1938" y="893"/>
                  <a:pt x="1938" y="893"/>
                </a:cubicBezTo>
                <a:cubicBezTo>
                  <a:pt x="1936" y="893"/>
                  <a:pt x="1936" y="893"/>
                  <a:pt x="1936" y="893"/>
                </a:cubicBezTo>
                <a:cubicBezTo>
                  <a:pt x="1935" y="892"/>
                  <a:pt x="1935" y="892"/>
                  <a:pt x="1935" y="892"/>
                </a:cubicBezTo>
                <a:cubicBezTo>
                  <a:pt x="1934" y="892"/>
                  <a:pt x="1934" y="892"/>
                  <a:pt x="1934" y="892"/>
                </a:cubicBezTo>
                <a:cubicBezTo>
                  <a:pt x="1935" y="893"/>
                  <a:pt x="1935" y="893"/>
                  <a:pt x="1935" y="893"/>
                </a:cubicBezTo>
                <a:cubicBezTo>
                  <a:pt x="1934" y="893"/>
                  <a:pt x="1934" y="893"/>
                  <a:pt x="1934" y="893"/>
                </a:cubicBezTo>
                <a:cubicBezTo>
                  <a:pt x="1933" y="895"/>
                  <a:pt x="1933" y="895"/>
                  <a:pt x="1933" y="895"/>
                </a:cubicBezTo>
                <a:cubicBezTo>
                  <a:pt x="1932" y="894"/>
                  <a:pt x="1932" y="894"/>
                  <a:pt x="1932" y="894"/>
                </a:cubicBezTo>
                <a:cubicBezTo>
                  <a:pt x="1931" y="894"/>
                  <a:pt x="1931" y="894"/>
                  <a:pt x="1931" y="894"/>
                </a:cubicBezTo>
                <a:cubicBezTo>
                  <a:pt x="1931" y="895"/>
                  <a:pt x="1931" y="895"/>
                  <a:pt x="1931" y="895"/>
                </a:cubicBezTo>
                <a:cubicBezTo>
                  <a:pt x="1930" y="893"/>
                  <a:pt x="1930" y="893"/>
                  <a:pt x="1930" y="893"/>
                </a:cubicBezTo>
                <a:cubicBezTo>
                  <a:pt x="1929" y="894"/>
                  <a:pt x="1929" y="894"/>
                  <a:pt x="1929" y="894"/>
                </a:cubicBezTo>
                <a:cubicBezTo>
                  <a:pt x="1930" y="894"/>
                  <a:pt x="1930" y="894"/>
                  <a:pt x="1930" y="894"/>
                </a:cubicBezTo>
                <a:cubicBezTo>
                  <a:pt x="1929" y="895"/>
                  <a:pt x="1929" y="895"/>
                  <a:pt x="1929" y="895"/>
                </a:cubicBezTo>
                <a:cubicBezTo>
                  <a:pt x="1929" y="897"/>
                  <a:pt x="1929" y="897"/>
                  <a:pt x="1929" y="897"/>
                </a:cubicBezTo>
                <a:cubicBezTo>
                  <a:pt x="1928" y="898"/>
                  <a:pt x="1928" y="898"/>
                  <a:pt x="1928" y="898"/>
                </a:cubicBezTo>
                <a:cubicBezTo>
                  <a:pt x="1927" y="897"/>
                  <a:pt x="1927" y="897"/>
                  <a:pt x="1927" y="897"/>
                </a:cubicBezTo>
                <a:cubicBezTo>
                  <a:pt x="1926" y="897"/>
                  <a:pt x="1926" y="897"/>
                  <a:pt x="1926" y="897"/>
                </a:cubicBezTo>
                <a:cubicBezTo>
                  <a:pt x="1924" y="897"/>
                  <a:pt x="1924" y="897"/>
                  <a:pt x="1924" y="897"/>
                </a:cubicBezTo>
                <a:cubicBezTo>
                  <a:pt x="1924" y="898"/>
                  <a:pt x="1924" y="898"/>
                  <a:pt x="1924" y="898"/>
                </a:cubicBezTo>
                <a:cubicBezTo>
                  <a:pt x="1924" y="899"/>
                  <a:pt x="1924" y="899"/>
                  <a:pt x="1924" y="899"/>
                </a:cubicBezTo>
                <a:cubicBezTo>
                  <a:pt x="1925" y="900"/>
                  <a:pt x="1925" y="900"/>
                  <a:pt x="1925" y="900"/>
                </a:cubicBezTo>
                <a:cubicBezTo>
                  <a:pt x="1924" y="901"/>
                  <a:pt x="1924" y="901"/>
                  <a:pt x="1924" y="901"/>
                </a:cubicBezTo>
                <a:cubicBezTo>
                  <a:pt x="1923" y="901"/>
                  <a:pt x="1923" y="901"/>
                  <a:pt x="1923" y="901"/>
                </a:cubicBezTo>
                <a:cubicBezTo>
                  <a:pt x="1921" y="902"/>
                  <a:pt x="1921" y="902"/>
                  <a:pt x="1921" y="902"/>
                </a:cubicBezTo>
                <a:cubicBezTo>
                  <a:pt x="1923" y="903"/>
                  <a:pt x="1923" y="903"/>
                  <a:pt x="1923" y="903"/>
                </a:cubicBezTo>
                <a:cubicBezTo>
                  <a:pt x="1923" y="904"/>
                  <a:pt x="1923" y="904"/>
                  <a:pt x="1923" y="904"/>
                </a:cubicBezTo>
                <a:cubicBezTo>
                  <a:pt x="1922" y="904"/>
                  <a:pt x="1922" y="904"/>
                  <a:pt x="1922" y="904"/>
                </a:cubicBezTo>
                <a:cubicBezTo>
                  <a:pt x="1921" y="902"/>
                  <a:pt x="1921" y="902"/>
                  <a:pt x="1921" y="902"/>
                </a:cubicBezTo>
                <a:cubicBezTo>
                  <a:pt x="1920" y="903"/>
                  <a:pt x="1920" y="903"/>
                  <a:pt x="1920" y="903"/>
                </a:cubicBezTo>
                <a:cubicBezTo>
                  <a:pt x="1919" y="904"/>
                  <a:pt x="1919" y="904"/>
                  <a:pt x="1919" y="904"/>
                </a:cubicBezTo>
                <a:cubicBezTo>
                  <a:pt x="1918" y="904"/>
                  <a:pt x="1918" y="904"/>
                  <a:pt x="1918" y="904"/>
                </a:cubicBezTo>
                <a:cubicBezTo>
                  <a:pt x="1918" y="905"/>
                  <a:pt x="1918" y="905"/>
                  <a:pt x="1918" y="905"/>
                </a:cubicBezTo>
                <a:cubicBezTo>
                  <a:pt x="1919" y="906"/>
                  <a:pt x="1919" y="906"/>
                  <a:pt x="1919" y="906"/>
                </a:cubicBezTo>
                <a:cubicBezTo>
                  <a:pt x="1920" y="906"/>
                  <a:pt x="1920" y="906"/>
                  <a:pt x="1920" y="906"/>
                </a:cubicBezTo>
                <a:cubicBezTo>
                  <a:pt x="1919" y="907"/>
                  <a:pt x="1919" y="907"/>
                  <a:pt x="1919" y="907"/>
                </a:cubicBezTo>
                <a:cubicBezTo>
                  <a:pt x="1919" y="908"/>
                  <a:pt x="1919" y="908"/>
                  <a:pt x="1919" y="908"/>
                </a:cubicBezTo>
                <a:cubicBezTo>
                  <a:pt x="1918" y="909"/>
                  <a:pt x="1918" y="909"/>
                  <a:pt x="1918" y="909"/>
                </a:cubicBezTo>
                <a:cubicBezTo>
                  <a:pt x="1918" y="910"/>
                  <a:pt x="1918" y="910"/>
                  <a:pt x="1918" y="910"/>
                </a:cubicBezTo>
                <a:cubicBezTo>
                  <a:pt x="1920" y="910"/>
                  <a:pt x="1920" y="910"/>
                  <a:pt x="1920" y="910"/>
                </a:cubicBezTo>
                <a:cubicBezTo>
                  <a:pt x="1918" y="911"/>
                  <a:pt x="1918" y="911"/>
                  <a:pt x="1918" y="911"/>
                </a:cubicBezTo>
                <a:cubicBezTo>
                  <a:pt x="1917" y="911"/>
                  <a:pt x="1917" y="911"/>
                  <a:pt x="1917" y="911"/>
                </a:cubicBezTo>
                <a:cubicBezTo>
                  <a:pt x="1916" y="910"/>
                  <a:pt x="1916" y="910"/>
                  <a:pt x="1916" y="910"/>
                </a:cubicBezTo>
                <a:cubicBezTo>
                  <a:pt x="1915" y="909"/>
                  <a:pt x="1915" y="909"/>
                  <a:pt x="1915" y="909"/>
                </a:cubicBezTo>
                <a:cubicBezTo>
                  <a:pt x="1914" y="910"/>
                  <a:pt x="1914" y="910"/>
                  <a:pt x="1914" y="910"/>
                </a:cubicBezTo>
                <a:cubicBezTo>
                  <a:pt x="1914" y="909"/>
                  <a:pt x="1914" y="909"/>
                  <a:pt x="1914" y="909"/>
                </a:cubicBezTo>
                <a:cubicBezTo>
                  <a:pt x="1913" y="909"/>
                  <a:pt x="1913" y="909"/>
                  <a:pt x="1913" y="909"/>
                </a:cubicBezTo>
                <a:cubicBezTo>
                  <a:pt x="1912" y="909"/>
                  <a:pt x="1912" y="909"/>
                  <a:pt x="1912" y="909"/>
                </a:cubicBezTo>
                <a:cubicBezTo>
                  <a:pt x="1913" y="910"/>
                  <a:pt x="1913" y="910"/>
                  <a:pt x="1913" y="910"/>
                </a:cubicBezTo>
                <a:cubicBezTo>
                  <a:pt x="1913" y="911"/>
                  <a:pt x="1913" y="911"/>
                  <a:pt x="1913" y="911"/>
                </a:cubicBezTo>
                <a:cubicBezTo>
                  <a:pt x="1912" y="912"/>
                  <a:pt x="1912" y="912"/>
                  <a:pt x="1912" y="912"/>
                </a:cubicBezTo>
                <a:cubicBezTo>
                  <a:pt x="1913" y="913"/>
                  <a:pt x="1913" y="913"/>
                  <a:pt x="1913" y="913"/>
                </a:cubicBezTo>
                <a:cubicBezTo>
                  <a:pt x="1915" y="913"/>
                  <a:pt x="1915" y="913"/>
                  <a:pt x="1915" y="913"/>
                </a:cubicBezTo>
                <a:cubicBezTo>
                  <a:pt x="1914" y="914"/>
                  <a:pt x="1914" y="914"/>
                  <a:pt x="1914" y="914"/>
                </a:cubicBezTo>
                <a:cubicBezTo>
                  <a:pt x="1914" y="915"/>
                  <a:pt x="1914" y="915"/>
                  <a:pt x="1914" y="915"/>
                </a:cubicBezTo>
                <a:cubicBezTo>
                  <a:pt x="1913" y="915"/>
                  <a:pt x="1913" y="915"/>
                  <a:pt x="1913" y="915"/>
                </a:cubicBezTo>
                <a:cubicBezTo>
                  <a:pt x="1913" y="916"/>
                  <a:pt x="1913" y="916"/>
                  <a:pt x="1913" y="916"/>
                </a:cubicBezTo>
                <a:cubicBezTo>
                  <a:pt x="1913" y="917"/>
                  <a:pt x="1913" y="917"/>
                  <a:pt x="1913" y="917"/>
                </a:cubicBezTo>
                <a:cubicBezTo>
                  <a:pt x="1912" y="919"/>
                  <a:pt x="1912" y="919"/>
                  <a:pt x="1912" y="919"/>
                </a:cubicBezTo>
                <a:cubicBezTo>
                  <a:pt x="1910" y="915"/>
                  <a:pt x="1910" y="915"/>
                  <a:pt x="1910" y="915"/>
                </a:cubicBezTo>
                <a:cubicBezTo>
                  <a:pt x="1909" y="912"/>
                  <a:pt x="1909" y="912"/>
                  <a:pt x="1909" y="912"/>
                </a:cubicBezTo>
                <a:cubicBezTo>
                  <a:pt x="1908" y="911"/>
                  <a:pt x="1908" y="911"/>
                  <a:pt x="1908" y="911"/>
                </a:cubicBezTo>
                <a:cubicBezTo>
                  <a:pt x="1909" y="910"/>
                  <a:pt x="1909" y="910"/>
                  <a:pt x="1909" y="910"/>
                </a:cubicBezTo>
                <a:cubicBezTo>
                  <a:pt x="1908" y="910"/>
                  <a:pt x="1908" y="910"/>
                  <a:pt x="1908" y="910"/>
                </a:cubicBezTo>
                <a:cubicBezTo>
                  <a:pt x="1907" y="911"/>
                  <a:pt x="1907" y="911"/>
                  <a:pt x="1907" y="911"/>
                </a:cubicBezTo>
                <a:cubicBezTo>
                  <a:pt x="1907" y="913"/>
                  <a:pt x="1907" y="913"/>
                  <a:pt x="1907" y="913"/>
                </a:cubicBezTo>
                <a:cubicBezTo>
                  <a:pt x="1906" y="913"/>
                  <a:pt x="1906" y="913"/>
                  <a:pt x="1906" y="913"/>
                </a:cubicBezTo>
                <a:cubicBezTo>
                  <a:pt x="1905" y="914"/>
                  <a:pt x="1905" y="914"/>
                  <a:pt x="1905" y="914"/>
                </a:cubicBezTo>
                <a:cubicBezTo>
                  <a:pt x="1904" y="914"/>
                  <a:pt x="1904" y="914"/>
                  <a:pt x="1904" y="914"/>
                </a:cubicBezTo>
                <a:cubicBezTo>
                  <a:pt x="1904" y="915"/>
                  <a:pt x="1904" y="915"/>
                  <a:pt x="1904" y="915"/>
                </a:cubicBezTo>
                <a:cubicBezTo>
                  <a:pt x="1902" y="916"/>
                  <a:pt x="1902" y="916"/>
                  <a:pt x="1902" y="916"/>
                </a:cubicBezTo>
                <a:cubicBezTo>
                  <a:pt x="1903" y="917"/>
                  <a:pt x="1903" y="917"/>
                  <a:pt x="1903" y="917"/>
                </a:cubicBezTo>
                <a:cubicBezTo>
                  <a:pt x="1903" y="921"/>
                  <a:pt x="1903" y="921"/>
                  <a:pt x="1903" y="921"/>
                </a:cubicBezTo>
                <a:cubicBezTo>
                  <a:pt x="1903" y="922"/>
                  <a:pt x="1903" y="922"/>
                  <a:pt x="1903" y="922"/>
                </a:cubicBezTo>
                <a:cubicBezTo>
                  <a:pt x="1902" y="923"/>
                  <a:pt x="1902" y="923"/>
                  <a:pt x="1902" y="923"/>
                </a:cubicBezTo>
                <a:cubicBezTo>
                  <a:pt x="1902" y="924"/>
                  <a:pt x="1902" y="924"/>
                  <a:pt x="1902" y="924"/>
                </a:cubicBezTo>
                <a:cubicBezTo>
                  <a:pt x="1900" y="924"/>
                  <a:pt x="1900" y="924"/>
                  <a:pt x="1900" y="924"/>
                </a:cubicBezTo>
                <a:cubicBezTo>
                  <a:pt x="1900" y="925"/>
                  <a:pt x="1900" y="925"/>
                  <a:pt x="1900" y="925"/>
                </a:cubicBezTo>
                <a:cubicBezTo>
                  <a:pt x="1898" y="926"/>
                  <a:pt x="1898" y="926"/>
                  <a:pt x="1898" y="926"/>
                </a:cubicBezTo>
                <a:cubicBezTo>
                  <a:pt x="1899" y="928"/>
                  <a:pt x="1899" y="928"/>
                  <a:pt x="1899" y="928"/>
                </a:cubicBezTo>
                <a:cubicBezTo>
                  <a:pt x="1898" y="928"/>
                  <a:pt x="1898" y="928"/>
                  <a:pt x="1898" y="928"/>
                </a:cubicBezTo>
                <a:cubicBezTo>
                  <a:pt x="1896" y="931"/>
                  <a:pt x="1896" y="931"/>
                  <a:pt x="1896" y="931"/>
                </a:cubicBezTo>
                <a:cubicBezTo>
                  <a:pt x="1892" y="933"/>
                  <a:pt x="1892" y="933"/>
                  <a:pt x="1892" y="933"/>
                </a:cubicBezTo>
                <a:cubicBezTo>
                  <a:pt x="1889" y="934"/>
                  <a:pt x="1889" y="934"/>
                  <a:pt x="1889" y="934"/>
                </a:cubicBezTo>
                <a:cubicBezTo>
                  <a:pt x="1887" y="934"/>
                  <a:pt x="1887" y="934"/>
                  <a:pt x="1887" y="934"/>
                </a:cubicBezTo>
                <a:cubicBezTo>
                  <a:pt x="1886" y="934"/>
                  <a:pt x="1886" y="934"/>
                  <a:pt x="1886" y="934"/>
                </a:cubicBezTo>
                <a:cubicBezTo>
                  <a:pt x="1884" y="935"/>
                  <a:pt x="1884" y="935"/>
                  <a:pt x="1884" y="935"/>
                </a:cubicBezTo>
                <a:cubicBezTo>
                  <a:pt x="1883" y="934"/>
                  <a:pt x="1883" y="934"/>
                  <a:pt x="1883" y="934"/>
                </a:cubicBezTo>
                <a:cubicBezTo>
                  <a:pt x="1881" y="935"/>
                  <a:pt x="1881" y="935"/>
                  <a:pt x="1881" y="935"/>
                </a:cubicBezTo>
                <a:cubicBezTo>
                  <a:pt x="1880" y="936"/>
                  <a:pt x="1880" y="936"/>
                  <a:pt x="1880" y="936"/>
                </a:cubicBezTo>
                <a:cubicBezTo>
                  <a:pt x="1879" y="937"/>
                  <a:pt x="1879" y="937"/>
                  <a:pt x="1879" y="937"/>
                </a:cubicBezTo>
                <a:cubicBezTo>
                  <a:pt x="1875" y="937"/>
                  <a:pt x="1875" y="937"/>
                  <a:pt x="1875" y="937"/>
                </a:cubicBezTo>
                <a:cubicBezTo>
                  <a:pt x="1874" y="937"/>
                  <a:pt x="1874" y="937"/>
                  <a:pt x="1874" y="937"/>
                </a:cubicBezTo>
                <a:cubicBezTo>
                  <a:pt x="1874" y="938"/>
                  <a:pt x="1874" y="938"/>
                  <a:pt x="1874" y="938"/>
                </a:cubicBezTo>
                <a:cubicBezTo>
                  <a:pt x="1871" y="939"/>
                  <a:pt x="1871" y="939"/>
                  <a:pt x="1871" y="939"/>
                </a:cubicBezTo>
                <a:cubicBezTo>
                  <a:pt x="1869" y="939"/>
                  <a:pt x="1869" y="939"/>
                  <a:pt x="1869" y="939"/>
                </a:cubicBezTo>
                <a:cubicBezTo>
                  <a:pt x="1868" y="939"/>
                  <a:pt x="1868" y="939"/>
                  <a:pt x="1868" y="939"/>
                </a:cubicBezTo>
                <a:cubicBezTo>
                  <a:pt x="1867" y="939"/>
                  <a:pt x="1867" y="939"/>
                  <a:pt x="1867" y="939"/>
                </a:cubicBezTo>
                <a:cubicBezTo>
                  <a:pt x="1867" y="938"/>
                  <a:pt x="1867" y="938"/>
                  <a:pt x="1867" y="938"/>
                </a:cubicBezTo>
                <a:cubicBezTo>
                  <a:pt x="1866" y="939"/>
                  <a:pt x="1866" y="939"/>
                  <a:pt x="1866" y="939"/>
                </a:cubicBezTo>
                <a:cubicBezTo>
                  <a:pt x="1865" y="940"/>
                  <a:pt x="1865" y="940"/>
                  <a:pt x="1865" y="940"/>
                </a:cubicBezTo>
                <a:cubicBezTo>
                  <a:pt x="1862" y="941"/>
                  <a:pt x="1862" y="941"/>
                  <a:pt x="1862" y="941"/>
                </a:cubicBezTo>
                <a:cubicBezTo>
                  <a:pt x="1861" y="941"/>
                  <a:pt x="1861" y="941"/>
                  <a:pt x="1861" y="941"/>
                </a:cubicBezTo>
                <a:cubicBezTo>
                  <a:pt x="1859" y="943"/>
                  <a:pt x="1859" y="943"/>
                  <a:pt x="1859" y="943"/>
                </a:cubicBezTo>
                <a:cubicBezTo>
                  <a:pt x="1856" y="945"/>
                  <a:pt x="1856" y="945"/>
                  <a:pt x="1856" y="945"/>
                </a:cubicBezTo>
                <a:cubicBezTo>
                  <a:pt x="1853" y="946"/>
                  <a:pt x="1853" y="946"/>
                  <a:pt x="1853" y="946"/>
                </a:cubicBezTo>
                <a:cubicBezTo>
                  <a:pt x="1851" y="948"/>
                  <a:pt x="1851" y="948"/>
                  <a:pt x="1851" y="948"/>
                </a:cubicBezTo>
                <a:cubicBezTo>
                  <a:pt x="1851" y="950"/>
                  <a:pt x="1851" y="950"/>
                  <a:pt x="1851" y="950"/>
                </a:cubicBezTo>
                <a:cubicBezTo>
                  <a:pt x="1850" y="951"/>
                  <a:pt x="1850" y="951"/>
                  <a:pt x="1850" y="951"/>
                </a:cubicBezTo>
                <a:cubicBezTo>
                  <a:pt x="1849" y="950"/>
                  <a:pt x="1849" y="950"/>
                  <a:pt x="1849" y="950"/>
                </a:cubicBezTo>
                <a:cubicBezTo>
                  <a:pt x="1849" y="949"/>
                  <a:pt x="1849" y="949"/>
                  <a:pt x="1849" y="949"/>
                </a:cubicBezTo>
                <a:cubicBezTo>
                  <a:pt x="1850" y="947"/>
                  <a:pt x="1850" y="947"/>
                  <a:pt x="1850" y="947"/>
                </a:cubicBezTo>
                <a:cubicBezTo>
                  <a:pt x="1850" y="946"/>
                  <a:pt x="1850" y="946"/>
                  <a:pt x="1850" y="946"/>
                </a:cubicBezTo>
                <a:cubicBezTo>
                  <a:pt x="1848" y="948"/>
                  <a:pt x="1848" y="948"/>
                  <a:pt x="1848" y="948"/>
                </a:cubicBezTo>
                <a:cubicBezTo>
                  <a:pt x="1847" y="949"/>
                  <a:pt x="1847" y="949"/>
                  <a:pt x="1847" y="949"/>
                </a:cubicBezTo>
                <a:cubicBezTo>
                  <a:pt x="1846" y="952"/>
                  <a:pt x="1846" y="952"/>
                  <a:pt x="1846" y="952"/>
                </a:cubicBezTo>
                <a:cubicBezTo>
                  <a:pt x="1847" y="954"/>
                  <a:pt x="1847" y="954"/>
                  <a:pt x="1847" y="954"/>
                </a:cubicBezTo>
                <a:cubicBezTo>
                  <a:pt x="1846" y="956"/>
                  <a:pt x="1846" y="956"/>
                  <a:pt x="1846" y="956"/>
                </a:cubicBezTo>
                <a:cubicBezTo>
                  <a:pt x="1846" y="958"/>
                  <a:pt x="1846" y="958"/>
                  <a:pt x="1846" y="958"/>
                </a:cubicBezTo>
                <a:cubicBezTo>
                  <a:pt x="1844" y="961"/>
                  <a:pt x="1844" y="961"/>
                  <a:pt x="1844" y="961"/>
                </a:cubicBezTo>
                <a:cubicBezTo>
                  <a:pt x="1843" y="966"/>
                  <a:pt x="1843" y="966"/>
                  <a:pt x="1843" y="966"/>
                </a:cubicBezTo>
                <a:cubicBezTo>
                  <a:pt x="1843" y="968"/>
                  <a:pt x="1843" y="968"/>
                  <a:pt x="1843" y="968"/>
                </a:cubicBezTo>
                <a:cubicBezTo>
                  <a:pt x="1843" y="971"/>
                  <a:pt x="1843" y="971"/>
                  <a:pt x="1843" y="971"/>
                </a:cubicBezTo>
                <a:cubicBezTo>
                  <a:pt x="1845" y="974"/>
                  <a:pt x="1845" y="974"/>
                  <a:pt x="1845" y="974"/>
                </a:cubicBezTo>
                <a:cubicBezTo>
                  <a:pt x="1845" y="976"/>
                  <a:pt x="1845" y="976"/>
                  <a:pt x="1845" y="976"/>
                </a:cubicBezTo>
                <a:cubicBezTo>
                  <a:pt x="1846" y="977"/>
                  <a:pt x="1846" y="977"/>
                  <a:pt x="1846" y="977"/>
                </a:cubicBezTo>
                <a:cubicBezTo>
                  <a:pt x="1845" y="979"/>
                  <a:pt x="1845" y="979"/>
                  <a:pt x="1845" y="979"/>
                </a:cubicBezTo>
                <a:cubicBezTo>
                  <a:pt x="1846" y="980"/>
                  <a:pt x="1846" y="980"/>
                  <a:pt x="1846" y="980"/>
                </a:cubicBezTo>
                <a:cubicBezTo>
                  <a:pt x="1844" y="981"/>
                  <a:pt x="1844" y="981"/>
                  <a:pt x="1844" y="981"/>
                </a:cubicBezTo>
                <a:cubicBezTo>
                  <a:pt x="1844" y="980"/>
                  <a:pt x="1844" y="980"/>
                  <a:pt x="1844" y="980"/>
                </a:cubicBezTo>
                <a:cubicBezTo>
                  <a:pt x="1844" y="978"/>
                  <a:pt x="1844" y="978"/>
                  <a:pt x="1844" y="978"/>
                </a:cubicBezTo>
                <a:cubicBezTo>
                  <a:pt x="1843" y="979"/>
                  <a:pt x="1843" y="979"/>
                  <a:pt x="1843" y="979"/>
                </a:cubicBezTo>
                <a:cubicBezTo>
                  <a:pt x="1843" y="977"/>
                  <a:pt x="1843" y="977"/>
                  <a:pt x="1843" y="977"/>
                </a:cubicBezTo>
                <a:cubicBezTo>
                  <a:pt x="1841" y="974"/>
                  <a:pt x="1841" y="974"/>
                  <a:pt x="1841" y="974"/>
                </a:cubicBezTo>
                <a:cubicBezTo>
                  <a:pt x="1841" y="975"/>
                  <a:pt x="1841" y="975"/>
                  <a:pt x="1841" y="975"/>
                </a:cubicBezTo>
                <a:cubicBezTo>
                  <a:pt x="1841" y="978"/>
                  <a:pt x="1841" y="978"/>
                  <a:pt x="1841" y="978"/>
                </a:cubicBezTo>
                <a:cubicBezTo>
                  <a:pt x="1843" y="980"/>
                  <a:pt x="1843" y="980"/>
                  <a:pt x="1843" y="980"/>
                </a:cubicBezTo>
                <a:cubicBezTo>
                  <a:pt x="1844" y="982"/>
                  <a:pt x="1844" y="982"/>
                  <a:pt x="1844" y="982"/>
                </a:cubicBezTo>
                <a:cubicBezTo>
                  <a:pt x="1842" y="982"/>
                  <a:pt x="1842" y="982"/>
                  <a:pt x="1842" y="982"/>
                </a:cubicBezTo>
                <a:cubicBezTo>
                  <a:pt x="1841" y="980"/>
                  <a:pt x="1841" y="980"/>
                  <a:pt x="1841" y="980"/>
                </a:cubicBezTo>
                <a:cubicBezTo>
                  <a:pt x="1840" y="978"/>
                  <a:pt x="1840" y="978"/>
                  <a:pt x="1840" y="978"/>
                </a:cubicBezTo>
                <a:cubicBezTo>
                  <a:pt x="1840" y="979"/>
                  <a:pt x="1840" y="979"/>
                  <a:pt x="1840" y="979"/>
                </a:cubicBezTo>
                <a:cubicBezTo>
                  <a:pt x="1839" y="979"/>
                  <a:pt x="1839" y="979"/>
                  <a:pt x="1839" y="979"/>
                </a:cubicBezTo>
                <a:cubicBezTo>
                  <a:pt x="1840" y="982"/>
                  <a:pt x="1840" y="982"/>
                  <a:pt x="1840" y="982"/>
                </a:cubicBezTo>
                <a:cubicBezTo>
                  <a:pt x="1842" y="984"/>
                  <a:pt x="1842" y="984"/>
                  <a:pt x="1842" y="984"/>
                </a:cubicBezTo>
                <a:cubicBezTo>
                  <a:pt x="1844" y="988"/>
                  <a:pt x="1844" y="988"/>
                  <a:pt x="1844" y="988"/>
                </a:cubicBezTo>
                <a:cubicBezTo>
                  <a:pt x="1843" y="994"/>
                  <a:pt x="1843" y="994"/>
                  <a:pt x="1843" y="994"/>
                </a:cubicBezTo>
                <a:cubicBezTo>
                  <a:pt x="1844" y="995"/>
                  <a:pt x="1844" y="995"/>
                  <a:pt x="1844" y="995"/>
                </a:cubicBezTo>
                <a:cubicBezTo>
                  <a:pt x="1845" y="999"/>
                  <a:pt x="1845" y="999"/>
                  <a:pt x="1845" y="999"/>
                </a:cubicBezTo>
                <a:cubicBezTo>
                  <a:pt x="1847" y="1004"/>
                  <a:pt x="1847" y="1004"/>
                  <a:pt x="1847" y="1004"/>
                </a:cubicBezTo>
                <a:cubicBezTo>
                  <a:pt x="1846" y="1005"/>
                  <a:pt x="1846" y="1005"/>
                  <a:pt x="1846" y="1005"/>
                </a:cubicBezTo>
                <a:cubicBezTo>
                  <a:pt x="1846" y="1012"/>
                  <a:pt x="1846" y="1012"/>
                  <a:pt x="1846" y="1012"/>
                </a:cubicBezTo>
                <a:cubicBezTo>
                  <a:pt x="1846" y="1013"/>
                  <a:pt x="1846" y="1013"/>
                  <a:pt x="1846" y="1013"/>
                </a:cubicBezTo>
                <a:cubicBezTo>
                  <a:pt x="1847" y="1015"/>
                  <a:pt x="1847" y="1015"/>
                  <a:pt x="1847" y="1015"/>
                </a:cubicBezTo>
                <a:cubicBezTo>
                  <a:pt x="1847" y="1017"/>
                  <a:pt x="1847" y="1017"/>
                  <a:pt x="1847" y="1017"/>
                </a:cubicBezTo>
                <a:cubicBezTo>
                  <a:pt x="1848" y="1020"/>
                  <a:pt x="1848" y="1020"/>
                  <a:pt x="1848" y="1020"/>
                </a:cubicBezTo>
                <a:cubicBezTo>
                  <a:pt x="1848" y="1022"/>
                  <a:pt x="1848" y="1022"/>
                  <a:pt x="1848" y="1022"/>
                </a:cubicBezTo>
                <a:cubicBezTo>
                  <a:pt x="1847" y="1023"/>
                  <a:pt x="1847" y="1023"/>
                  <a:pt x="1847" y="1023"/>
                </a:cubicBezTo>
                <a:cubicBezTo>
                  <a:pt x="1847" y="1024"/>
                  <a:pt x="1847" y="1024"/>
                  <a:pt x="1847" y="1024"/>
                </a:cubicBezTo>
                <a:cubicBezTo>
                  <a:pt x="1847" y="1025"/>
                  <a:pt x="1847" y="1025"/>
                  <a:pt x="1847" y="1025"/>
                </a:cubicBezTo>
                <a:cubicBezTo>
                  <a:pt x="1847" y="1028"/>
                  <a:pt x="1847" y="1028"/>
                  <a:pt x="1847" y="1028"/>
                </a:cubicBezTo>
                <a:cubicBezTo>
                  <a:pt x="1846" y="1029"/>
                  <a:pt x="1846" y="1029"/>
                  <a:pt x="1846" y="1029"/>
                </a:cubicBezTo>
                <a:cubicBezTo>
                  <a:pt x="1846" y="1030"/>
                  <a:pt x="1846" y="1030"/>
                  <a:pt x="1846" y="1030"/>
                </a:cubicBezTo>
                <a:cubicBezTo>
                  <a:pt x="1846" y="1031"/>
                  <a:pt x="1846" y="1031"/>
                  <a:pt x="1846" y="1031"/>
                </a:cubicBezTo>
                <a:cubicBezTo>
                  <a:pt x="1845" y="1032"/>
                  <a:pt x="1845" y="1032"/>
                  <a:pt x="1845" y="1032"/>
                </a:cubicBezTo>
                <a:cubicBezTo>
                  <a:pt x="1845" y="1034"/>
                  <a:pt x="1845" y="1034"/>
                  <a:pt x="1845" y="1034"/>
                </a:cubicBezTo>
                <a:cubicBezTo>
                  <a:pt x="1843" y="1035"/>
                  <a:pt x="1843" y="1035"/>
                  <a:pt x="1843" y="1035"/>
                </a:cubicBezTo>
                <a:cubicBezTo>
                  <a:pt x="1842" y="1035"/>
                  <a:pt x="1842" y="1035"/>
                  <a:pt x="1842" y="1035"/>
                </a:cubicBezTo>
                <a:cubicBezTo>
                  <a:pt x="1840" y="1037"/>
                  <a:pt x="1840" y="1037"/>
                  <a:pt x="1840" y="1037"/>
                </a:cubicBezTo>
                <a:cubicBezTo>
                  <a:pt x="1840" y="1041"/>
                  <a:pt x="1840" y="1041"/>
                  <a:pt x="1840" y="1041"/>
                </a:cubicBezTo>
                <a:cubicBezTo>
                  <a:pt x="1841" y="1042"/>
                  <a:pt x="1841" y="1042"/>
                  <a:pt x="1841" y="1042"/>
                </a:cubicBezTo>
                <a:cubicBezTo>
                  <a:pt x="1842" y="1042"/>
                  <a:pt x="1842" y="1042"/>
                  <a:pt x="1842" y="1042"/>
                </a:cubicBezTo>
                <a:cubicBezTo>
                  <a:pt x="1845" y="1044"/>
                  <a:pt x="1845" y="1044"/>
                  <a:pt x="1845" y="1044"/>
                </a:cubicBezTo>
                <a:cubicBezTo>
                  <a:pt x="1845" y="1045"/>
                  <a:pt x="1845" y="1045"/>
                  <a:pt x="1845" y="1045"/>
                </a:cubicBezTo>
                <a:cubicBezTo>
                  <a:pt x="1845" y="1046"/>
                  <a:pt x="1845" y="1046"/>
                  <a:pt x="1845" y="1046"/>
                </a:cubicBezTo>
                <a:cubicBezTo>
                  <a:pt x="1847" y="1046"/>
                  <a:pt x="1847" y="1046"/>
                  <a:pt x="1847" y="1046"/>
                </a:cubicBezTo>
                <a:cubicBezTo>
                  <a:pt x="1847" y="1047"/>
                  <a:pt x="1847" y="1047"/>
                  <a:pt x="1847" y="1047"/>
                </a:cubicBezTo>
                <a:cubicBezTo>
                  <a:pt x="1849" y="1047"/>
                  <a:pt x="1849" y="1047"/>
                  <a:pt x="1849" y="1047"/>
                </a:cubicBezTo>
                <a:cubicBezTo>
                  <a:pt x="1850" y="1047"/>
                  <a:pt x="1850" y="1047"/>
                  <a:pt x="1850" y="1047"/>
                </a:cubicBezTo>
                <a:cubicBezTo>
                  <a:pt x="1850" y="1048"/>
                  <a:pt x="1850" y="1048"/>
                  <a:pt x="1850" y="1048"/>
                </a:cubicBezTo>
                <a:cubicBezTo>
                  <a:pt x="1852" y="1048"/>
                  <a:pt x="1852" y="1048"/>
                  <a:pt x="1852" y="1048"/>
                </a:cubicBezTo>
                <a:cubicBezTo>
                  <a:pt x="1853" y="1047"/>
                  <a:pt x="1853" y="1047"/>
                  <a:pt x="1853" y="1047"/>
                </a:cubicBezTo>
                <a:cubicBezTo>
                  <a:pt x="1854" y="1048"/>
                  <a:pt x="1854" y="1048"/>
                  <a:pt x="1854" y="1048"/>
                </a:cubicBezTo>
                <a:cubicBezTo>
                  <a:pt x="1855" y="1048"/>
                  <a:pt x="1855" y="1048"/>
                  <a:pt x="1855" y="1048"/>
                </a:cubicBezTo>
                <a:cubicBezTo>
                  <a:pt x="1857" y="1048"/>
                  <a:pt x="1857" y="1048"/>
                  <a:pt x="1857" y="1048"/>
                </a:cubicBezTo>
                <a:cubicBezTo>
                  <a:pt x="1858" y="1048"/>
                  <a:pt x="1858" y="1048"/>
                  <a:pt x="1858" y="1048"/>
                </a:cubicBezTo>
                <a:cubicBezTo>
                  <a:pt x="1858" y="1047"/>
                  <a:pt x="1858" y="1047"/>
                  <a:pt x="1858" y="1047"/>
                </a:cubicBezTo>
                <a:cubicBezTo>
                  <a:pt x="1859" y="1047"/>
                  <a:pt x="1859" y="1047"/>
                  <a:pt x="1859" y="1047"/>
                </a:cubicBezTo>
                <a:cubicBezTo>
                  <a:pt x="1860" y="1045"/>
                  <a:pt x="1860" y="1045"/>
                  <a:pt x="1860" y="1045"/>
                </a:cubicBezTo>
                <a:cubicBezTo>
                  <a:pt x="1862" y="1045"/>
                  <a:pt x="1862" y="1045"/>
                  <a:pt x="1862" y="1045"/>
                </a:cubicBezTo>
                <a:cubicBezTo>
                  <a:pt x="1862" y="1044"/>
                  <a:pt x="1862" y="1044"/>
                  <a:pt x="1862" y="1044"/>
                </a:cubicBezTo>
                <a:cubicBezTo>
                  <a:pt x="1863" y="1044"/>
                  <a:pt x="1863" y="1044"/>
                  <a:pt x="1863" y="1044"/>
                </a:cubicBezTo>
                <a:cubicBezTo>
                  <a:pt x="1864" y="1044"/>
                  <a:pt x="1864" y="1044"/>
                  <a:pt x="1864" y="1044"/>
                </a:cubicBezTo>
                <a:cubicBezTo>
                  <a:pt x="1865" y="1045"/>
                  <a:pt x="1865" y="1045"/>
                  <a:pt x="1865" y="1045"/>
                </a:cubicBezTo>
                <a:cubicBezTo>
                  <a:pt x="1866" y="1043"/>
                  <a:pt x="1866" y="1043"/>
                  <a:pt x="1866" y="1043"/>
                </a:cubicBezTo>
                <a:cubicBezTo>
                  <a:pt x="1867" y="1043"/>
                  <a:pt x="1867" y="1043"/>
                  <a:pt x="1867" y="1043"/>
                </a:cubicBezTo>
                <a:cubicBezTo>
                  <a:pt x="1868" y="1042"/>
                  <a:pt x="1868" y="1042"/>
                  <a:pt x="1868" y="1042"/>
                </a:cubicBezTo>
                <a:cubicBezTo>
                  <a:pt x="1871" y="1039"/>
                  <a:pt x="1871" y="1039"/>
                  <a:pt x="1871" y="1039"/>
                </a:cubicBezTo>
                <a:cubicBezTo>
                  <a:pt x="1872" y="1040"/>
                  <a:pt x="1872" y="1040"/>
                  <a:pt x="1872" y="1040"/>
                </a:cubicBezTo>
                <a:cubicBezTo>
                  <a:pt x="1873" y="1040"/>
                  <a:pt x="1873" y="1040"/>
                  <a:pt x="1873" y="1040"/>
                </a:cubicBezTo>
                <a:cubicBezTo>
                  <a:pt x="1874" y="1039"/>
                  <a:pt x="1874" y="1039"/>
                  <a:pt x="1874" y="1039"/>
                </a:cubicBezTo>
                <a:cubicBezTo>
                  <a:pt x="1878" y="1039"/>
                  <a:pt x="1878" y="1039"/>
                  <a:pt x="1878" y="1039"/>
                </a:cubicBezTo>
                <a:cubicBezTo>
                  <a:pt x="1880" y="1039"/>
                  <a:pt x="1880" y="1039"/>
                  <a:pt x="1880" y="1039"/>
                </a:cubicBezTo>
                <a:cubicBezTo>
                  <a:pt x="1881" y="1039"/>
                  <a:pt x="1881" y="1039"/>
                  <a:pt x="1881" y="1039"/>
                </a:cubicBezTo>
                <a:cubicBezTo>
                  <a:pt x="1882" y="1039"/>
                  <a:pt x="1882" y="1039"/>
                  <a:pt x="1882" y="1039"/>
                </a:cubicBezTo>
                <a:cubicBezTo>
                  <a:pt x="1883" y="1039"/>
                  <a:pt x="1883" y="1039"/>
                  <a:pt x="1883" y="1039"/>
                </a:cubicBezTo>
                <a:cubicBezTo>
                  <a:pt x="1884" y="1040"/>
                  <a:pt x="1884" y="1040"/>
                  <a:pt x="1884" y="1040"/>
                </a:cubicBezTo>
                <a:cubicBezTo>
                  <a:pt x="1885" y="1040"/>
                  <a:pt x="1885" y="1040"/>
                  <a:pt x="1885" y="1040"/>
                </a:cubicBezTo>
                <a:cubicBezTo>
                  <a:pt x="1886" y="1040"/>
                  <a:pt x="1886" y="1040"/>
                  <a:pt x="1886" y="1040"/>
                </a:cubicBezTo>
                <a:cubicBezTo>
                  <a:pt x="1887" y="1040"/>
                  <a:pt x="1887" y="1040"/>
                  <a:pt x="1887" y="1040"/>
                </a:cubicBezTo>
                <a:cubicBezTo>
                  <a:pt x="1890" y="1040"/>
                  <a:pt x="1890" y="1040"/>
                  <a:pt x="1890" y="1040"/>
                </a:cubicBezTo>
                <a:cubicBezTo>
                  <a:pt x="1889" y="1041"/>
                  <a:pt x="1889" y="1041"/>
                  <a:pt x="1889" y="1041"/>
                </a:cubicBezTo>
                <a:cubicBezTo>
                  <a:pt x="1890" y="1041"/>
                  <a:pt x="1890" y="1041"/>
                  <a:pt x="1890" y="1041"/>
                </a:cubicBezTo>
                <a:cubicBezTo>
                  <a:pt x="1891" y="1040"/>
                  <a:pt x="1891" y="1040"/>
                  <a:pt x="1891" y="1040"/>
                </a:cubicBezTo>
                <a:cubicBezTo>
                  <a:pt x="1893" y="1040"/>
                  <a:pt x="1893" y="1040"/>
                  <a:pt x="1893" y="1040"/>
                </a:cubicBezTo>
                <a:cubicBezTo>
                  <a:pt x="1894" y="1039"/>
                  <a:pt x="1894" y="1039"/>
                  <a:pt x="1894" y="1039"/>
                </a:cubicBezTo>
                <a:cubicBezTo>
                  <a:pt x="1895" y="1037"/>
                  <a:pt x="1895" y="1037"/>
                  <a:pt x="1895" y="1037"/>
                </a:cubicBezTo>
                <a:cubicBezTo>
                  <a:pt x="1897" y="1036"/>
                  <a:pt x="1897" y="1036"/>
                  <a:pt x="1897" y="1036"/>
                </a:cubicBezTo>
                <a:cubicBezTo>
                  <a:pt x="1898" y="1034"/>
                  <a:pt x="1898" y="1034"/>
                  <a:pt x="1898" y="1034"/>
                </a:cubicBezTo>
                <a:cubicBezTo>
                  <a:pt x="1899" y="1032"/>
                  <a:pt x="1899" y="1032"/>
                  <a:pt x="1899" y="1032"/>
                </a:cubicBezTo>
                <a:cubicBezTo>
                  <a:pt x="1901" y="1032"/>
                  <a:pt x="1901" y="1032"/>
                  <a:pt x="1901" y="1032"/>
                </a:cubicBezTo>
                <a:cubicBezTo>
                  <a:pt x="1902" y="1032"/>
                  <a:pt x="1902" y="1032"/>
                  <a:pt x="1902" y="1032"/>
                </a:cubicBezTo>
                <a:cubicBezTo>
                  <a:pt x="1904" y="1031"/>
                  <a:pt x="1904" y="1031"/>
                  <a:pt x="1904" y="1031"/>
                </a:cubicBezTo>
                <a:cubicBezTo>
                  <a:pt x="1907" y="1029"/>
                  <a:pt x="1907" y="1029"/>
                  <a:pt x="1907" y="1029"/>
                </a:cubicBezTo>
                <a:cubicBezTo>
                  <a:pt x="1910" y="1027"/>
                  <a:pt x="1910" y="1027"/>
                  <a:pt x="1910" y="1027"/>
                </a:cubicBezTo>
                <a:cubicBezTo>
                  <a:pt x="1911" y="1027"/>
                  <a:pt x="1911" y="1027"/>
                  <a:pt x="1911" y="1027"/>
                </a:cubicBezTo>
                <a:cubicBezTo>
                  <a:pt x="1912" y="1027"/>
                  <a:pt x="1912" y="1027"/>
                  <a:pt x="1912" y="1027"/>
                </a:cubicBezTo>
                <a:cubicBezTo>
                  <a:pt x="1914" y="1028"/>
                  <a:pt x="1914" y="1028"/>
                  <a:pt x="1914" y="1028"/>
                </a:cubicBezTo>
                <a:cubicBezTo>
                  <a:pt x="1916" y="1028"/>
                  <a:pt x="1916" y="1028"/>
                  <a:pt x="1916" y="1028"/>
                </a:cubicBezTo>
                <a:cubicBezTo>
                  <a:pt x="1917" y="1028"/>
                  <a:pt x="1917" y="1028"/>
                  <a:pt x="1917" y="1028"/>
                </a:cubicBezTo>
                <a:cubicBezTo>
                  <a:pt x="1920" y="1028"/>
                  <a:pt x="1920" y="1028"/>
                  <a:pt x="1920" y="1028"/>
                </a:cubicBezTo>
                <a:cubicBezTo>
                  <a:pt x="1923" y="1026"/>
                  <a:pt x="1923" y="1026"/>
                  <a:pt x="1923" y="1026"/>
                </a:cubicBezTo>
                <a:cubicBezTo>
                  <a:pt x="1925" y="1026"/>
                  <a:pt x="1925" y="1026"/>
                  <a:pt x="1925" y="1026"/>
                </a:cubicBezTo>
                <a:cubicBezTo>
                  <a:pt x="1927" y="1025"/>
                  <a:pt x="1927" y="1025"/>
                  <a:pt x="1927" y="1025"/>
                </a:cubicBezTo>
                <a:cubicBezTo>
                  <a:pt x="1928" y="1025"/>
                  <a:pt x="1928" y="1025"/>
                  <a:pt x="1928" y="1025"/>
                </a:cubicBezTo>
                <a:cubicBezTo>
                  <a:pt x="1929" y="1024"/>
                  <a:pt x="1929" y="1024"/>
                  <a:pt x="1929" y="1024"/>
                </a:cubicBezTo>
                <a:cubicBezTo>
                  <a:pt x="1932" y="1023"/>
                  <a:pt x="1932" y="1023"/>
                  <a:pt x="1932" y="1023"/>
                </a:cubicBezTo>
                <a:cubicBezTo>
                  <a:pt x="1939" y="1023"/>
                  <a:pt x="1939" y="1023"/>
                  <a:pt x="1939" y="1023"/>
                </a:cubicBezTo>
                <a:cubicBezTo>
                  <a:pt x="1941" y="1024"/>
                  <a:pt x="1941" y="1024"/>
                  <a:pt x="1941" y="1024"/>
                </a:cubicBezTo>
                <a:cubicBezTo>
                  <a:pt x="1943" y="1024"/>
                  <a:pt x="1943" y="1024"/>
                  <a:pt x="1943" y="1024"/>
                </a:cubicBezTo>
                <a:cubicBezTo>
                  <a:pt x="1945" y="1023"/>
                  <a:pt x="1945" y="1023"/>
                  <a:pt x="1945" y="1023"/>
                </a:cubicBezTo>
                <a:cubicBezTo>
                  <a:pt x="1946" y="1023"/>
                  <a:pt x="1946" y="1023"/>
                  <a:pt x="1946" y="1023"/>
                </a:cubicBezTo>
                <a:cubicBezTo>
                  <a:pt x="1948" y="1025"/>
                  <a:pt x="1948" y="1025"/>
                  <a:pt x="1948" y="1025"/>
                </a:cubicBezTo>
                <a:cubicBezTo>
                  <a:pt x="1950" y="1027"/>
                  <a:pt x="1950" y="1027"/>
                  <a:pt x="1950" y="1027"/>
                </a:cubicBezTo>
                <a:cubicBezTo>
                  <a:pt x="1951" y="1028"/>
                  <a:pt x="1951" y="1028"/>
                  <a:pt x="1951" y="1028"/>
                </a:cubicBezTo>
                <a:cubicBezTo>
                  <a:pt x="1951" y="1027"/>
                  <a:pt x="1951" y="1027"/>
                  <a:pt x="1951" y="1027"/>
                </a:cubicBezTo>
                <a:cubicBezTo>
                  <a:pt x="1952" y="1027"/>
                  <a:pt x="1952" y="1027"/>
                  <a:pt x="1952" y="1027"/>
                </a:cubicBezTo>
                <a:cubicBezTo>
                  <a:pt x="1953" y="1027"/>
                  <a:pt x="1953" y="1027"/>
                  <a:pt x="1953" y="1027"/>
                </a:cubicBezTo>
                <a:cubicBezTo>
                  <a:pt x="1954" y="1027"/>
                  <a:pt x="1954" y="1027"/>
                  <a:pt x="1954" y="1027"/>
                </a:cubicBezTo>
                <a:cubicBezTo>
                  <a:pt x="1955" y="1027"/>
                  <a:pt x="1955" y="1027"/>
                  <a:pt x="1955" y="1027"/>
                </a:cubicBezTo>
                <a:cubicBezTo>
                  <a:pt x="1956" y="1029"/>
                  <a:pt x="1956" y="1029"/>
                  <a:pt x="1956" y="1029"/>
                </a:cubicBezTo>
                <a:cubicBezTo>
                  <a:pt x="1958" y="1029"/>
                  <a:pt x="1958" y="1029"/>
                  <a:pt x="1958" y="1029"/>
                </a:cubicBezTo>
                <a:cubicBezTo>
                  <a:pt x="1961" y="1031"/>
                  <a:pt x="1961" y="1031"/>
                  <a:pt x="1961" y="1031"/>
                </a:cubicBezTo>
                <a:cubicBezTo>
                  <a:pt x="1961" y="1032"/>
                  <a:pt x="1961" y="1032"/>
                  <a:pt x="1961" y="1032"/>
                </a:cubicBezTo>
                <a:cubicBezTo>
                  <a:pt x="1962" y="1032"/>
                  <a:pt x="1962" y="1032"/>
                  <a:pt x="1962" y="1032"/>
                </a:cubicBezTo>
                <a:cubicBezTo>
                  <a:pt x="1963" y="1033"/>
                  <a:pt x="1963" y="1033"/>
                  <a:pt x="1963" y="1033"/>
                </a:cubicBezTo>
                <a:cubicBezTo>
                  <a:pt x="1962" y="1034"/>
                  <a:pt x="1962" y="1034"/>
                  <a:pt x="1962" y="1034"/>
                </a:cubicBezTo>
                <a:cubicBezTo>
                  <a:pt x="1961" y="1034"/>
                  <a:pt x="1961" y="1034"/>
                  <a:pt x="1961" y="1034"/>
                </a:cubicBezTo>
                <a:cubicBezTo>
                  <a:pt x="1961" y="1035"/>
                  <a:pt x="1961" y="1035"/>
                  <a:pt x="1961" y="1035"/>
                </a:cubicBezTo>
                <a:cubicBezTo>
                  <a:pt x="1962" y="1037"/>
                  <a:pt x="1962" y="1037"/>
                  <a:pt x="1962" y="1037"/>
                </a:cubicBezTo>
                <a:cubicBezTo>
                  <a:pt x="1963" y="1037"/>
                  <a:pt x="1963" y="1037"/>
                  <a:pt x="1963" y="1037"/>
                </a:cubicBezTo>
                <a:cubicBezTo>
                  <a:pt x="1964" y="1039"/>
                  <a:pt x="1964" y="1039"/>
                  <a:pt x="1964" y="1039"/>
                </a:cubicBezTo>
                <a:cubicBezTo>
                  <a:pt x="1965" y="1040"/>
                  <a:pt x="1965" y="1040"/>
                  <a:pt x="1965" y="1040"/>
                </a:cubicBezTo>
                <a:cubicBezTo>
                  <a:pt x="1965" y="1042"/>
                  <a:pt x="1965" y="1042"/>
                  <a:pt x="1965" y="1042"/>
                </a:cubicBezTo>
                <a:cubicBezTo>
                  <a:pt x="1966" y="1045"/>
                  <a:pt x="1966" y="1045"/>
                  <a:pt x="1966" y="1045"/>
                </a:cubicBezTo>
                <a:cubicBezTo>
                  <a:pt x="1966" y="1046"/>
                  <a:pt x="1966" y="1046"/>
                  <a:pt x="1966" y="1046"/>
                </a:cubicBezTo>
                <a:cubicBezTo>
                  <a:pt x="1966" y="1047"/>
                  <a:pt x="1966" y="1047"/>
                  <a:pt x="1966" y="1047"/>
                </a:cubicBezTo>
                <a:cubicBezTo>
                  <a:pt x="1966" y="1049"/>
                  <a:pt x="1966" y="1049"/>
                  <a:pt x="1966" y="1049"/>
                </a:cubicBezTo>
                <a:cubicBezTo>
                  <a:pt x="1965" y="1050"/>
                  <a:pt x="1965" y="1050"/>
                  <a:pt x="1965" y="1050"/>
                </a:cubicBezTo>
                <a:cubicBezTo>
                  <a:pt x="1965" y="1049"/>
                  <a:pt x="1965" y="1049"/>
                  <a:pt x="1965" y="1049"/>
                </a:cubicBezTo>
                <a:cubicBezTo>
                  <a:pt x="1964" y="1049"/>
                  <a:pt x="1964" y="1049"/>
                  <a:pt x="1964" y="1049"/>
                </a:cubicBezTo>
                <a:cubicBezTo>
                  <a:pt x="1965" y="1051"/>
                  <a:pt x="1965" y="1051"/>
                  <a:pt x="1965" y="1051"/>
                </a:cubicBezTo>
                <a:cubicBezTo>
                  <a:pt x="1966" y="1051"/>
                  <a:pt x="1966" y="1051"/>
                  <a:pt x="1966" y="1051"/>
                </a:cubicBezTo>
                <a:cubicBezTo>
                  <a:pt x="1967" y="1053"/>
                  <a:pt x="1967" y="1053"/>
                  <a:pt x="1967" y="1053"/>
                </a:cubicBezTo>
                <a:cubicBezTo>
                  <a:pt x="1968" y="1052"/>
                  <a:pt x="1968" y="1052"/>
                  <a:pt x="1968" y="1052"/>
                </a:cubicBezTo>
                <a:cubicBezTo>
                  <a:pt x="1969" y="1053"/>
                  <a:pt x="1969" y="1053"/>
                  <a:pt x="1969" y="1053"/>
                </a:cubicBezTo>
                <a:cubicBezTo>
                  <a:pt x="1969" y="1052"/>
                  <a:pt x="1969" y="1052"/>
                  <a:pt x="1969" y="1052"/>
                </a:cubicBezTo>
                <a:cubicBezTo>
                  <a:pt x="1968" y="1051"/>
                  <a:pt x="1968" y="1051"/>
                  <a:pt x="1968" y="1051"/>
                </a:cubicBezTo>
                <a:cubicBezTo>
                  <a:pt x="1969" y="1050"/>
                  <a:pt x="1969" y="1050"/>
                  <a:pt x="1969" y="1050"/>
                </a:cubicBezTo>
                <a:cubicBezTo>
                  <a:pt x="1970" y="1049"/>
                  <a:pt x="1970" y="1049"/>
                  <a:pt x="1970" y="1049"/>
                </a:cubicBezTo>
                <a:cubicBezTo>
                  <a:pt x="1971" y="1049"/>
                  <a:pt x="1971" y="1049"/>
                  <a:pt x="1971" y="1049"/>
                </a:cubicBezTo>
                <a:cubicBezTo>
                  <a:pt x="1971" y="1048"/>
                  <a:pt x="1971" y="1048"/>
                  <a:pt x="1971" y="1048"/>
                </a:cubicBezTo>
                <a:cubicBezTo>
                  <a:pt x="1972" y="1047"/>
                  <a:pt x="1972" y="1047"/>
                  <a:pt x="1972" y="1047"/>
                </a:cubicBezTo>
                <a:cubicBezTo>
                  <a:pt x="1973" y="1046"/>
                  <a:pt x="1973" y="1046"/>
                  <a:pt x="1973" y="1046"/>
                </a:cubicBezTo>
                <a:cubicBezTo>
                  <a:pt x="1974" y="1045"/>
                  <a:pt x="1974" y="1045"/>
                  <a:pt x="1974" y="1045"/>
                </a:cubicBezTo>
                <a:cubicBezTo>
                  <a:pt x="1976" y="1043"/>
                  <a:pt x="1976" y="1043"/>
                  <a:pt x="1976" y="1043"/>
                </a:cubicBezTo>
                <a:cubicBezTo>
                  <a:pt x="1977" y="1043"/>
                  <a:pt x="1977" y="1043"/>
                  <a:pt x="1977" y="1043"/>
                </a:cubicBezTo>
                <a:cubicBezTo>
                  <a:pt x="1979" y="1042"/>
                  <a:pt x="1979" y="1042"/>
                  <a:pt x="1979" y="1042"/>
                </a:cubicBezTo>
                <a:cubicBezTo>
                  <a:pt x="1980" y="1040"/>
                  <a:pt x="1980" y="1040"/>
                  <a:pt x="1980" y="1040"/>
                </a:cubicBezTo>
                <a:cubicBezTo>
                  <a:pt x="1981" y="1037"/>
                  <a:pt x="1981" y="1037"/>
                  <a:pt x="1981" y="1037"/>
                </a:cubicBezTo>
                <a:cubicBezTo>
                  <a:pt x="1983" y="1037"/>
                  <a:pt x="1983" y="1037"/>
                  <a:pt x="1983" y="1037"/>
                </a:cubicBezTo>
                <a:cubicBezTo>
                  <a:pt x="1984" y="1036"/>
                  <a:pt x="1984" y="1036"/>
                  <a:pt x="1984" y="1036"/>
                </a:cubicBezTo>
                <a:cubicBezTo>
                  <a:pt x="1983" y="1034"/>
                  <a:pt x="1983" y="1034"/>
                  <a:pt x="1983" y="1034"/>
                </a:cubicBezTo>
                <a:cubicBezTo>
                  <a:pt x="1984" y="1033"/>
                  <a:pt x="1984" y="1033"/>
                  <a:pt x="1984" y="1033"/>
                </a:cubicBezTo>
                <a:cubicBezTo>
                  <a:pt x="1985" y="1035"/>
                  <a:pt x="1985" y="1035"/>
                  <a:pt x="1985" y="1035"/>
                </a:cubicBezTo>
                <a:cubicBezTo>
                  <a:pt x="1985" y="1036"/>
                  <a:pt x="1985" y="1036"/>
                  <a:pt x="1985" y="1036"/>
                </a:cubicBezTo>
                <a:cubicBezTo>
                  <a:pt x="1985" y="1038"/>
                  <a:pt x="1985" y="1038"/>
                  <a:pt x="1985" y="1038"/>
                </a:cubicBezTo>
                <a:cubicBezTo>
                  <a:pt x="1984" y="1039"/>
                  <a:pt x="1984" y="1039"/>
                  <a:pt x="1984" y="1039"/>
                </a:cubicBezTo>
                <a:cubicBezTo>
                  <a:pt x="1983" y="1042"/>
                  <a:pt x="1983" y="1042"/>
                  <a:pt x="1983" y="1042"/>
                </a:cubicBezTo>
                <a:cubicBezTo>
                  <a:pt x="1981" y="1044"/>
                  <a:pt x="1981" y="1044"/>
                  <a:pt x="1981" y="1044"/>
                </a:cubicBezTo>
                <a:cubicBezTo>
                  <a:pt x="1980" y="1045"/>
                  <a:pt x="1980" y="1045"/>
                  <a:pt x="1980" y="1045"/>
                </a:cubicBezTo>
                <a:cubicBezTo>
                  <a:pt x="1980" y="1046"/>
                  <a:pt x="1980" y="1046"/>
                  <a:pt x="1980" y="1046"/>
                </a:cubicBezTo>
                <a:cubicBezTo>
                  <a:pt x="1980" y="1048"/>
                  <a:pt x="1980" y="1048"/>
                  <a:pt x="1980" y="1048"/>
                </a:cubicBezTo>
                <a:cubicBezTo>
                  <a:pt x="1978" y="1050"/>
                  <a:pt x="1978" y="1050"/>
                  <a:pt x="1978" y="1050"/>
                </a:cubicBezTo>
                <a:cubicBezTo>
                  <a:pt x="1979" y="1050"/>
                  <a:pt x="1979" y="1050"/>
                  <a:pt x="1979" y="1050"/>
                </a:cubicBezTo>
                <a:cubicBezTo>
                  <a:pt x="1978" y="1053"/>
                  <a:pt x="1978" y="1053"/>
                  <a:pt x="1978" y="1053"/>
                </a:cubicBezTo>
                <a:cubicBezTo>
                  <a:pt x="1975" y="1053"/>
                  <a:pt x="1975" y="1053"/>
                  <a:pt x="1975" y="1053"/>
                </a:cubicBezTo>
                <a:cubicBezTo>
                  <a:pt x="1974" y="1055"/>
                  <a:pt x="1974" y="1055"/>
                  <a:pt x="1974" y="1055"/>
                </a:cubicBezTo>
                <a:cubicBezTo>
                  <a:pt x="1973" y="1056"/>
                  <a:pt x="1973" y="1056"/>
                  <a:pt x="1973" y="1056"/>
                </a:cubicBezTo>
                <a:cubicBezTo>
                  <a:pt x="1975" y="1056"/>
                  <a:pt x="1975" y="1056"/>
                  <a:pt x="1975" y="1056"/>
                </a:cubicBezTo>
                <a:cubicBezTo>
                  <a:pt x="1977" y="1055"/>
                  <a:pt x="1977" y="1055"/>
                  <a:pt x="1977" y="1055"/>
                </a:cubicBezTo>
                <a:cubicBezTo>
                  <a:pt x="1979" y="1056"/>
                  <a:pt x="1979" y="1056"/>
                  <a:pt x="1979" y="1056"/>
                </a:cubicBezTo>
                <a:cubicBezTo>
                  <a:pt x="1981" y="1052"/>
                  <a:pt x="1981" y="1052"/>
                  <a:pt x="1981" y="1052"/>
                </a:cubicBezTo>
                <a:cubicBezTo>
                  <a:pt x="1982" y="1049"/>
                  <a:pt x="1982" y="1049"/>
                  <a:pt x="1982" y="1049"/>
                </a:cubicBezTo>
                <a:cubicBezTo>
                  <a:pt x="1983" y="1047"/>
                  <a:pt x="1983" y="1047"/>
                  <a:pt x="1983" y="1047"/>
                </a:cubicBezTo>
                <a:cubicBezTo>
                  <a:pt x="1984" y="1048"/>
                  <a:pt x="1984" y="1048"/>
                  <a:pt x="1984" y="1048"/>
                </a:cubicBezTo>
                <a:cubicBezTo>
                  <a:pt x="1984" y="1051"/>
                  <a:pt x="1984" y="1051"/>
                  <a:pt x="1984" y="1051"/>
                </a:cubicBezTo>
                <a:cubicBezTo>
                  <a:pt x="1985" y="1053"/>
                  <a:pt x="1985" y="1053"/>
                  <a:pt x="1985" y="1053"/>
                </a:cubicBezTo>
                <a:cubicBezTo>
                  <a:pt x="1984" y="1053"/>
                  <a:pt x="1984" y="1053"/>
                  <a:pt x="1984" y="1053"/>
                </a:cubicBezTo>
                <a:cubicBezTo>
                  <a:pt x="1984" y="1056"/>
                  <a:pt x="1984" y="1056"/>
                  <a:pt x="1984" y="1056"/>
                </a:cubicBezTo>
                <a:cubicBezTo>
                  <a:pt x="1983" y="1058"/>
                  <a:pt x="1983" y="1058"/>
                  <a:pt x="1983" y="1058"/>
                </a:cubicBezTo>
                <a:cubicBezTo>
                  <a:pt x="1981" y="1059"/>
                  <a:pt x="1981" y="1059"/>
                  <a:pt x="1981" y="1059"/>
                </a:cubicBezTo>
                <a:cubicBezTo>
                  <a:pt x="1981" y="1060"/>
                  <a:pt x="1981" y="1060"/>
                  <a:pt x="1981" y="1060"/>
                </a:cubicBezTo>
                <a:cubicBezTo>
                  <a:pt x="1982" y="1060"/>
                  <a:pt x="1982" y="1060"/>
                  <a:pt x="1982" y="1060"/>
                </a:cubicBezTo>
                <a:cubicBezTo>
                  <a:pt x="1984" y="1060"/>
                  <a:pt x="1984" y="1060"/>
                  <a:pt x="1984" y="1060"/>
                </a:cubicBezTo>
                <a:cubicBezTo>
                  <a:pt x="1985" y="1059"/>
                  <a:pt x="1985" y="1059"/>
                  <a:pt x="1985" y="1059"/>
                </a:cubicBezTo>
                <a:cubicBezTo>
                  <a:pt x="1986" y="1059"/>
                  <a:pt x="1986" y="1059"/>
                  <a:pt x="1986" y="1059"/>
                </a:cubicBezTo>
                <a:cubicBezTo>
                  <a:pt x="1987" y="1058"/>
                  <a:pt x="1987" y="1058"/>
                  <a:pt x="1987" y="1058"/>
                </a:cubicBezTo>
                <a:cubicBezTo>
                  <a:pt x="1988" y="1058"/>
                  <a:pt x="1988" y="1058"/>
                  <a:pt x="1988" y="1058"/>
                </a:cubicBezTo>
                <a:cubicBezTo>
                  <a:pt x="1989" y="1058"/>
                  <a:pt x="1989" y="1058"/>
                  <a:pt x="1989" y="1058"/>
                </a:cubicBezTo>
                <a:cubicBezTo>
                  <a:pt x="1988" y="1059"/>
                  <a:pt x="1988" y="1059"/>
                  <a:pt x="1988" y="1059"/>
                </a:cubicBezTo>
                <a:cubicBezTo>
                  <a:pt x="1988" y="1060"/>
                  <a:pt x="1988" y="1060"/>
                  <a:pt x="1988" y="1060"/>
                </a:cubicBezTo>
                <a:cubicBezTo>
                  <a:pt x="1987" y="1060"/>
                  <a:pt x="1987" y="1060"/>
                  <a:pt x="1987" y="1060"/>
                </a:cubicBezTo>
                <a:cubicBezTo>
                  <a:pt x="1986" y="1061"/>
                  <a:pt x="1986" y="1061"/>
                  <a:pt x="1986" y="1061"/>
                </a:cubicBezTo>
                <a:cubicBezTo>
                  <a:pt x="1987" y="1063"/>
                  <a:pt x="1987" y="1063"/>
                  <a:pt x="1987" y="1063"/>
                </a:cubicBezTo>
                <a:cubicBezTo>
                  <a:pt x="1988" y="1064"/>
                  <a:pt x="1988" y="1064"/>
                  <a:pt x="1988" y="1064"/>
                </a:cubicBezTo>
                <a:cubicBezTo>
                  <a:pt x="1989" y="1066"/>
                  <a:pt x="1989" y="1066"/>
                  <a:pt x="1989" y="1066"/>
                </a:cubicBezTo>
                <a:cubicBezTo>
                  <a:pt x="1989" y="1068"/>
                  <a:pt x="1989" y="1068"/>
                  <a:pt x="1989" y="1068"/>
                </a:cubicBezTo>
                <a:cubicBezTo>
                  <a:pt x="1989" y="1071"/>
                  <a:pt x="1989" y="1071"/>
                  <a:pt x="1989" y="1071"/>
                </a:cubicBezTo>
                <a:cubicBezTo>
                  <a:pt x="1987" y="1073"/>
                  <a:pt x="1987" y="1073"/>
                  <a:pt x="1987" y="1073"/>
                </a:cubicBezTo>
                <a:cubicBezTo>
                  <a:pt x="1987" y="1074"/>
                  <a:pt x="1987" y="1074"/>
                  <a:pt x="1987" y="1074"/>
                </a:cubicBezTo>
                <a:cubicBezTo>
                  <a:pt x="1987" y="1076"/>
                  <a:pt x="1987" y="1076"/>
                  <a:pt x="1987" y="1076"/>
                </a:cubicBezTo>
                <a:cubicBezTo>
                  <a:pt x="1988" y="1077"/>
                  <a:pt x="1988" y="1077"/>
                  <a:pt x="1988" y="1077"/>
                </a:cubicBezTo>
                <a:cubicBezTo>
                  <a:pt x="1989" y="1078"/>
                  <a:pt x="1989" y="1078"/>
                  <a:pt x="1989" y="1078"/>
                </a:cubicBezTo>
                <a:cubicBezTo>
                  <a:pt x="1989" y="1080"/>
                  <a:pt x="1989" y="1080"/>
                  <a:pt x="1989" y="1080"/>
                </a:cubicBezTo>
                <a:cubicBezTo>
                  <a:pt x="1992" y="1083"/>
                  <a:pt x="1992" y="1083"/>
                  <a:pt x="1992" y="1083"/>
                </a:cubicBezTo>
                <a:cubicBezTo>
                  <a:pt x="1993" y="1084"/>
                  <a:pt x="1993" y="1084"/>
                  <a:pt x="1993" y="1084"/>
                </a:cubicBezTo>
                <a:cubicBezTo>
                  <a:pt x="1995" y="1085"/>
                  <a:pt x="1995" y="1085"/>
                  <a:pt x="1995" y="1085"/>
                </a:cubicBezTo>
                <a:cubicBezTo>
                  <a:pt x="1995" y="1086"/>
                  <a:pt x="1995" y="1086"/>
                  <a:pt x="1995" y="1086"/>
                </a:cubicBezTo>
                <a:cubicBezTo>
                  <a:pt x="1996" y="1086"/>
                  <a:pt x="1996" y="1086"/>
                  <a:pt x="1996" y="1086"/>
                </a:cubicBezTo>
                <a:cubicBezTo>
                  <a:pt x="1997" y="1086"/>
                  <a:pt x="1997" y="1086"/>
                  <a:pt x="1997" y="1086"/>
                </a:cubicBezTo>
                <a:cubicBezTo>
                  <a:pt x="1999" y="1086"/>
                  <a:pt x="1999" y="1086"/>
                  <a:pt x="1999" y="1086"/>
                </a:cubicBezTo>
                <a:cubicBezTo>
                  <a:pt x="2000" y="1088"/>
                  <a:pt x="2000" y="1088"/>
                  <a:pt x="2000" y="1088"/>
                </a:cubicBezTo>
                <a:cubicBezTo>
                  <a:pt x="2002" y="1088"/>
                  <a:pt x="2002" y="1088"/>
                  <a:pt x="2002" y="1088"/>
                </a:cubicBezTo>
                <a:cubicBezTo>
                  <a:pt x="2003" y="1089"/>
                  <a:pt x="2003" y="1089"/>
                  <a:pt x="2003" y="1089"/>
                </a:cubicBezTo>
                <a:cubicBezTo>
                  <a:pt x="2004" y="1091"/>
                  <a:pt x="2004" y="1091"/>
                  <a:pt x="2004" y="1091"/>
                </a:cubicBezTo>
                <a:cubicBezTo>
                  <a:pt x="2005" y="1091"/>
                  <a:pt x="2005" y="1091"/>
                  <a:pt x="2005" y="1091"/>
                </a:cubicBezTo>
                <a:cubicBezTo>
                  <a:pt x="2006" y="1092"/>
                  <a:pt x="2006" y="1092"/>
                  <a:pt x="2006" y="1092"/>
                </a:cubicBezTo>
                <a:cubicBezTo>
                  <a:pt x="2007" y="1092"/>
                  <a:pt x="2007" y="1092"/>
                  <a:pt x="2007" y="1092"/>
                </a:cubicBezTo>
                <a:cubicBezTo>
                  <a:pt x="2008" y="1092"/>
                  <a:pt x="2008" y="1092"/>
                  <a:pt x="2008" y="1092"/>
                </a:cubicBezTo>
                <a:cubicBezTo>
                  <a:pt x="2010" y="1090"/>
                  <a:pt x="2010" y="1090"/>
                  <a:pt x="2010" y="1090"/>
                </a:cubicBezTo>
                <a:cubicBezTo>
                  <a:pt x="2011" y="1089"/>
                  <a:pt x="2011" y="1089"/>
                  <a:pt x="2011" y="1089"/>
                </a:cubicBezTo>
                <a:cubicBezTo>
                  <a:pt x="2012" y="1089"/>
                  <a:pt x="2012" y="1089"/>
                  <a:pt x="2012" y="1089"/>
                </a:cubicBezTo>
                <a:cubicBezTo>
                  <a:pt x="2014" y="1088"/>
                  <a:pt x="2014" y="1088"/>
                  <a:pt x="2014" y="1088"/>
                </a:cubicBezTo>
                <a:cubicBezTo>
                  <a:pt x="2015" y="1088"/>
                  <a:pt x="2015" y="1088"/>
                  <a:pt x="2015" y="1088"/>
                </a:cubicBezTo>
                <a:cubicBezTo>
                  <a:pt x="2015" y="1087"/>
                  <a:pt x="2015" y="1087"/>
                  <a:pt x="2015" y="1087"/>
                </a:cubicBezTo>
                <a:cubicBezTo>
                  <a:pt x="2014" y="1086"/>
                  <a:pt x="2014" y="1086"/>
                  <a:pt x="2014" y="1086"/>
                </a:cubicBezTo>
                <a:cubicBezTo>
                  <a:pt x="2017" y="1084"/>
                  <a:pt x="2017" y="1084"/>
                  <a:pt x="2017" y="1084"/>
                </a:cubicBezTo>
                <a:cubicBezTo>
                  <a:pt x="2019" y="1085"/>
                  <a:pt x="2019" y="1085"/>
                  <a:pt x="2019" y="1085"/>
                </a:cubicBezTo>
                <a:cubicBezTo>
                  <a:pt x="2019" y="1087"/>
                  <a:pt x="2019" y="1087"/>
                  <a:pt x="2019" y="1087"/>
                </a:cubicBezTo>
                <a:cubicBezTo>
                  <a:pt x="2016" y="1088"/>
                  <a:pt x="2016" y="1088"/>
                  <a:pt x="2016" y="1088"/>
                </a:cubicBezTo>
                <a:cubicBezTo>
                  <a:pt x="2017" y="1089"/>
                  <a:pt x="2017" y="1089"/>
                  <a:pt x="2017" y="1089"/>
                </a:cubicBezTo>
                <a:cubicBezTo>
                  <a:pt x="2018" y="1089"/>
                  <a:pt x="2018" y="1089"/>
                  <a:pt x="2018" y="1089"/>
                </a:cubicBezTo>
                <a:cubicBezTo>
                  <a:pt x="2018" y="1088"/>
                  <a:pt x="2018" y="1088"/>
                  <a:pt x="2018" y="1088"/>
                </a:cubicBezTo>
                <a:cubicBezTo>
                  <a:pt x="2020" y="1088"/>
                  <a:pt x="2020" y="1088"/>
                  <a:pt x="2020" y="1088"/>
                </a:cubicBezTo>
                <a:cubicBezTo>
                  <a:pt x="2021" y="1088"/>
                  <a:pt x="2021" y="1088"/>
                  <a:pt x="2021" y="1088"/>
                </a:cubicBezTo>
                <a:cubicBezTo>
                  <a:pt x="2021" y="1090"/>
                  <a:pt x="2021" y="1090"/>
                  <a:pt x="2021" y="1090"/>
                </a:cubicBezTo>
                <a:cubicBezTo>
                  <a:pt x="2020" y="1090"/>
                  <a:pt x="2020" y="1090"/>
                  <a:pt x="2020" y="1090"/>
                </a:cubicBezTo>
                <a:cubicBezTo>
                  <a:pt x="2019" y="1091"/>
                  <a:pt x="2019" y="1091"/>
                  <a:pt x="2019" y="1091"/>
                </a:cubicBezTo>
                <a:cubicBezTo>
                  <a:pt x="2021" y="1093"/>
                  <a:pt x="2021" y="1093"/>
                  <a:pt x="2021" y="1093"/>
                </a:cubicBezTo>
                <a:cubicBezTo>
                  <a:pt x="2021" y="1095"/>
                  <a:pt x="2021" y="1095"/>
                  <a:pt x="2021" y="1095"/>
                </a:cubicBezTo>
                <a:cubicBezTo>
                  <a:pt x="2022" y="1094"/>
                  <a:pt x="2022" y="1094"/>
                  <a:pt x="2022" y="1094"/>
                </a:cubicBezTo>
                <a:cubicBezTo>
                  <a:pt x="2022" y="1096"/>
                  <a:pt x="2022" y="1096"/>
                  <a:pt x="2022" y="1096"/>
                </a:cubicBezTo>
                <a:cubicBezTo>
                  <a:pt x="2023" y="1097"/>
                  <a:pt x="2023" y="1097"/>
                  <a:pt x="2023" y="1097"/>
                </a:cubicBezTo>
                <a:cubicBezTo>
                  <a:pt x="2024" y="1095"/>
                  <a:pt x="2024" y="1095"/>
                  <a:pt x="2024" y="1095"/>
                </a:cubicBezTo>
                <a:cubicBezTo>
                  <a:pt x="2024" y="1094"/>
                  <a:pt x="2024" y="1094"/>
                  <a:pt x="2024" y="1094"/>
                </a:cubicBezTo>
                <a:cubicBezTo>
                  <a:pt x="2023" y="1094"/>
                  <a:pt x="2023" y="1094"/>
                  <a:pt x="2023" y="1094"/>
                </a:cubicBezTo>
                <a:cubicBezTo>
                  <a:pt x="2024" y="1093"/>
                  <a:pt x="2024" y="1093"/>
                  <a:pt x="2024" y="1093"/>
                </a:cubicBezTo>
                <a:cubicBezTo>
                  <a:pt x="2025" y="1093"/>
                  <a:pt x="2025" y="1093"/>
                  <a:pt x="2025" y="1093"/>
                </a:cubicBezTo>
                <a:cubicBezTo>
                  <a:pt x="2025" y="1094"/>
                  <a:pt x="2025" y="1094"/>
                  <a:pt x="2025" y="1094"/>
                </a:cubicBezTo>
                <a:cubicBezTo>
                  <a:pt x="2026" y="1093"/>
                  <a:pt x="2026" y="1093"/>
                  <a:pt x="2026" y="1093"/>
                </a:cubicBezTo>
                <a:cubicBezTo>
                  <a:pt x="2027" y="1093"/>
                  <a:pt x="2027" y="1093"/>
                  <a:pt x="2027" y="1093"/>
                </a:cubicBezTo>
                <a:cubicBezTo>
                  <a:pt x="2027" y="1094"/>
                  <a:pt x="2027" y="1094"/>
                  <a:pt x="2027" y="1094"/>
                </a:cubicBezTo>
                <a:cubicBezTo>
                  <a:pt x="2028" y="1093"/>
                  <a:pt x="2028" y="1093"/>
                  <a:pt x="2028" y="1093"/>
                </a:cubicBezTo>
                <a:cubicBezTo>
                  <a:pt x="2029" y="1091"/>
                  <a:pt x="2029" y="1091"/>
                  <a:pt x="2029" y="1091"/>
                </a:cubicBezTo>
                <a:cubicBezTo>
                  <a:pt x="2032" y="1089"/>
                  <a:pt x="2032" y="1089"/>
                  <a:pt x="2032" y="1089"/>
                </a:cubicBezTo>
                <a:cubicBezTo>
                  <a:pt x="2034" y="1087"/>
                  <a:pt x="2034" y="1087"/>
                  <a:pt x="2034" y="1087"/>
                </a:cubicBezTo>
                <a:cubicBezTo>
                  <a:pt x="2035" y="1087"/>
                  <a:pt x="2035" y="1087"/>
                  <a:pt x="2035" y="1087"/>
                </a:cubicBezTo>
                <a:cubicBezTo>
                  <a:pt x="2037" y="1086"/>
                  <a:pt x="2037" y="1086"/>
                  <a:pt x="2037" y="1086"/>
                </a:cubicBezTo>
                <a:cubicBezTo>
                  <a:pt x="2042" y="1085"/>
                  <a:pt x="2042" y="1085"/>
                  <a:pt x="2042" y="1085"/>
                </a:cubicBezTo>
                <a:cubicBezTo>
                  <a:pt x="2046" y="1086"/>
                  <a:pt x="2046" y="1086"/>
                  <a:pt x="2046" y="1086"/>
                </a:cubicBezTo>
                <a:cubicBezTo>
                  <a:pt x="2047" y="1085"/>
                  <a:pt x="2047" y="1085"/>
                  <a:pt x="2047" y="1085"/>
                </a:cubicBezTo>
                <a:cubicBezTo>
                  <a:pt x="2047" y="1084"/>
                  <a:pt x="2047" y="1084"/>
                  <a:pt x="2047" y="1084"/>
                </a:cubicBezTo>
                <a:cubicBezTo>
                  <a:pt x="2048" y="1084"/>
                  <a:pt x="2048" y="1084"/>
                  <a:pt x="2048" y="1084"/>
                </a:cubicBezTo>
                <a:cubicBezTo>
                  <a:pt x="2050" y="1083"/>
                  <a:pt x="2050" y="1083"/>
                  <a:pt x="2050" y="1083"/>
                </a:cubicBezTo>
                <a:cubicBezTo>
                  <a:pt x="2051" y="1081"/>
                  <a:pt x="2051" y="1081"/>
                  <a:pt x="2051" y="1081"/>
                </a:cubicBezTo>
                <a:cubicBezTo>
                  <a:pt x="2050" y="1078"/>
                  <a:pt x="2050" y="1078"/>
                  <a:pt x="2050" y="1078"/>
                </a:cubicBezTo>
                <a:cubicBezTo>
                  <a:pt x="2050" y="1077"/>
                  <a:pt x="2050" y="1077"/>
                  <a:pt x="2050" y="1077"/>
                </a:cubicBezTo>
                <a:cubicBezTo>
                  <a:pt x="2052" y="1075"/>
                  <a:pt x="2052" y="1075"/>
                  <a:pt x="2052" y="1075"/>
                </a:cubicBezTo>
                <a:cubicBezTo>
                  <a:pt x="2052" y="1071"/>
                  <a:pt x="2052" y="1071"/>
                  <a:pt x="2052" y="1071"/>
                </a:cubicBezTo>
                <a:cubicBezTo>
                  <a:pt x="2053" y="1070"/>
                  <a:pt x="2053" y="1070"/>
                  <a:pt x="2053" y="1070"/>
                </a:cubicBezTo>
                <a:cubicBezTo>
                  <a:pt x="2054" y="1067"/>
                  <a:pt x="2054" y="1067"/>
                  <a:pt x="2054" y="1067"/>
                </a:cubicBezTo>
                <a:cubicBezTo>
                  <a:pt x="2055" y="1067"/>
                  <a:pt x="2055" y="1067"/>
                  <a:pt x="2055" y="1067"/>
                </a:cubicBezTo>
                <a:cubicBezTo>
                  <a:pt x="2055" y="1065"/>
                  <a:pt x="2055" y="1065"/>
                  <a:pt x="2055" y="1065"/>
                </a:cubicBezTo>
                <a:cubicBezTo>
                  <a:pt x="2059" y="1061"/>
                  <a:pt x="2059" y="1061"/>
                  <a:pt x="2059" y="1061"/>
                </a:cubicBezTo>
                <a:cubicBezTo>
                  <a:pt x="2060" y="1061"/>
                  <a:pt x="2060" y="1061"/>
                  <a:pt x="2060" y="1061"/>
                </a:cubicBezTo>
                <a:cubicBezTo>
                  <a:pt x="2060" y="1058"/>
                  <a:pt x="2060" y="1058"/>
                  <a:pt x="2060" y="1058"/>
                </a:cubicBezTo>
                <a:cubicBezTo>
                  <a:pt x="2062" y="1056"/>
                  <a:pt x="2062" y="1056"/>
                  <a:pt x="2062" y="1056"/>
                </a:cubicBezTo>
                <a:cubicBezTo>
                  <a:pt x="2063" y="1053"/>
                  <a:pt x="2063" y="1053"/>
                  <a:pt x="2063" y="1053"/>
                </a:cubicBezTo>
                <a:cubicBezTo>
                  <a:pt x="2064" y="1052"/>
                  <a:pt x="2064" y="1052"/>
                  <a:pt x="2064" y="1052"/>
                </a:cubicBezTo>
                <a:cubicBezTo>
                  <a:pt x="2064" y="1050"/>
                  <a:pt x="2064" y="1050"/>
                  <a:pt x="2064" y="1050"/>
                </a:cubicBezTo>
                <a:cubicBezTo>
                  <a:pt x="2065" y="1050"/>
                  <a:pt x="2065" y="1050"/>
                  <a:pt x="2065" y="1050"/>
                </a:cubicBezTo>
                <a:cubicBezTo>
                  <a:pt x="2066" y="1047"/>
                  <a:pt x="2066" y="1047"/>
                  <a:pt x="2066" y="1047"/>
                </a:cubicBezTo>
                <a:cubicBezTo>
                  <a:pt x="2065" y="1047"/>
                  <a:pt x="2065" y="1047"/>
                  <a:pt x="2065" y="1047"/>
                </a:cubicBezTo>
                <a:cubicBezTo>
                  <a:pt x="2067" y="1046"/>
                  <a:pt x="2067" y="1046"/>
                  <a:pt x="2067" y="1046"/>
                </a:cubicBezTo>
                <a:cubicBezTo>
                  <a:pt x="2069" y="1044"/>
                  <a:pt x="2069" y="1044"/>
                  <a:pt x="2069" y="1044"/>
                </a:cubicBezTo>
                <a:cubicBezTo>
                  <a:pt x="2070" y="1043"/>
                  <a:pt x="2070" y="1043"/>
                  <a:pt x="2070" y="1043"/>
                </a:cubicBezTo>
                <a:cubicBezTo>
                  <a:pt x="2071" y="1041"/>
                  <a:pt x="2071" y="1041"/>
                  <a:pt x="2071" y="1041"/>
                </a:cubicBezTo>
                <a:cubicBezTo>
                  <a:pt x="2072" y="1040"/>
                  <a:pt x="2072" y="1040"/>
                  <a:pt x="2072" y="1040"/>
                </a:cubicBezTo>
                <a:cubicBezTo>
                  <a:pt x="2072" y="1039"/>
                  <a:pt x="2072" y="1039"/>
                  <a:pt x="2072" y="1039"/>
                </a:cubicBezTo>
                <a:cubicBezTo>
                  <a:pt x="2074" y="1039"/>
                  <a:pt x="2074" y="1039"/>
                  <a:pt x="2074" y="1039"/>
                </a:cubicBezTo>
                <a:cubicBezTo>
                  <a:pt x="2076" y="1038"/>
                  <a:pt x="2076" y="1038"/>
                  <a:pt x="2076" y="1038"/>
                </a:cubicBezTo>
                <a:cubicBezTo>
                  <a:pt x="2077" y="1036"/>
                  <a:pt x="2077" y="1036"/>
                  <a:pt x="2077" y="1036"/>
                </a:cubicBezTo>
                <a:cubicBezTo>
                  <a:pt x="2076" y="1035"/>
                  <a:pt x="2076" y="1035"/>
                  <a:pt x="2076" y="1035"/>
                </a:cubicBezTo>
                <a:cubicBezTo>
                  <a:pt x="2077" y="1034"/>
                  <a:pt x="2077" y="1034"/>
                  <a:pt x="2077" y="1034"/>
                </a:cubicBezTo>
                <a:cubicBezTo>
                  <a:pt x="2079" y="1033"/>
                  <a:pt x="2079" y="1033"/>
                  <a:pt x="2079" y="1033"/>
                </a:cubicBezTo>
                <a:cubicBezTo>
                  <a:pt x="2079" y="1031"/>
                  <a:pt x="2079" y="1031"/>
                  <a:pt x="2079" y="1031"/>
                </a:cubicBezTo>
                <a:cubicBezTo>
                  <a:pt x="2080" y="1031"/>
                  <a:pt x="2080" y="1031"/>
                  <a:pt x="2080" y="1031"/>
                </a:cubicBezTo>
                <a:cubicBezTo>
                  <a:pt x="2082" y="1028"/>
                  <a:pt x="2082" y="1028"/>
                  <a:pt x="2082" y="1028"/>
                </a:cubicBezTo>
                <a:cubicBezTo>
                  <a:pt x="2081" y="1027"/>
                  <a:pt x="2081" y="1027"/>
                  <a:pt x="2081" y="1027"/>
                </a:cubicBezTo>
                <a:cubicBezTo>
                  <a:pt x="2082" y="1025"/>
                  <a:pt x="2082" y="1025"/>
                  <a:pt x="2082" y="1025"/>
                </a:cubicBezTo>
                <a:cubicBezTo>
                  <a:pt x="2082" y="1024"/>
                  <a:pt x="2082" y="1024"/>
                  <a:pt x="2082" y="1024"/>
                </a:cubicBezTo>
                <a:cubicBezTo>
                  <a:pt x="2084" y="1019"/>
                  <a:pt x="2084" y="1019"/>
                  <a:pt x="2084" y="1019"/>
                </a:cubicBezTo>
                <a:cubicBezTo>
                  <a:pt x="2084" y="1017"/>
                  <a:pt x="2084" y="1017"/>
                  <a:pt x="2084" y="1017"/>
                </a:cubicBezTo>
                <a:cubicBezTo>
                  <a:pt x="2086" y="1013"/>
                  <a:pt x="2086" y="1013"/>
                  <a:pt x="2086" y="1013"/>
                </a:cubicBezTo>
                <a:cubicBezTo>
                  <a:pt x="2086" y="1012"/>
                  <a:pt x="2086" y="1012"/>
                  <a:pt x="2086" y="1012"/>
                </a:cubicBezTo>
                <a:cubicBezTo>
                  <a:pt x="2087" y="1009"/>
                  <a:pt x="2087" y="1009"/>
                  <a:pt x="2087" y="1009"/>
                </a:cubicBezTo>
                <a:cubicBezTo>
                  <a:pt x="2089" y="1007"/>
                  <a:pt x="2089" y="1007"/>
                  <a:pt x="2089" y="1007"/>
                </a:cubicBezTo>
                <a:cubicBezTo>
                  <a:pt x="2090" y="1006"/>
                  <a:pt x="2090" y="1006"/>
                  <a:pt x="2090" y="1006"/>
                </a:cubicBezTo>
                <a:cubicBezTo>
                  <a:pt x="2089" y="1004"/>
                  <a:pt x="2089" y="1004"/>
                  <a:pt x="2089" y="1004"/>
                </a:cubicBezTo>
                <a:cubicBezTo>
                  <a:pt x="2090" y="1002"/>
                  <a:pt x="2090" y="1002"/>
                  <a:pt x="2090" y="1002"/>
                </a:cubicBezTo>
                <a:cubicBezTo>
                  <a:pt x="2089" y="1000"/>
                  <a:pt x="2089" y="1000"/>
                  <a:pt x="2089" y="1000"/>
                </a:cubicBezTo>
                <a:cubicBezTo>
                  <a:pt x="2089" y="998"/>
                  <a:pt x="2089" y="998"/>
                  <a:pt x="2089" y="998"/>
                </a:cubicBezTo>
                <a:cubicBezTo>
                  <a:pt x="2089" y="996"/>
                  <a:pt x="2089" y="996"/>
                  <a:pt x="2089" y="996"/>
                </a:cubicBezTo>
                <a:cubicBezTo>
                  <a:pt x="2088" y="995"/>
                  <a:pt x="2088" y="995"/>
                  <a:pt x="2088" y="995"/>
                </a:cubicBezTo>
                <a:cubicBezTo>
                  <a:pt x="2088" y="994"/>
                  <a:pt x="2088" y="994"/>
                  <a:pt x="2088" y="994"/>
                </a:cubicBezTo>
                <a:cubicBezTo>
                  <a:pt x="2089" y="993"/>
                  <a:pt x="2089" y="993"/>
                  <a:pt x="2089" y="993"/>
                </a:cubicBezTo>
                <a:cubicBezTo>
                  <a:pt x="2089" y="992"/>
                  <a:pt x="2089" y="992"/>
                  <a:pt x="2089" y="992"/>
                </a:cubicBezTo>
                <a:cubicBezTo>
                  <a:pt x="2090" y="990"/>
                  <a:pt x="2090" y="990"/>
                  <a:pt x="2090" y="990"/>
                </a:cubicBezTo>
                <a:cubicBezTo>
                  <a:pt x="2090" y="989"/>
                  <a:pt x="2090" y="989"/>
                  <a:pt x="2090" y="989"/>
                </a:cubicBezTo>
                <a:cubicBezTo>
                  <a:pt x="2090" y="986"/>
                  <a:pt x="2090" y="986"/>
                  <a:pt x="2090" y="986"/>
                </a:cubicBezTo>
                <a:cubicBezTo>
                  <a:pt x="2090" y="984"/>
                  <a:pt x="2090" y="984"/>
                  <a:pt x="2090" y="984"/>
                </a:cubicBezTo>
                <a:cubicBezTo>
                  <a:pt x="2089" y="982"/>
                  <a:pt x="2089" y="982"/>
                  <a:pt x="2089" y="982"/>
                </a:cubicBezTo>
                <a:cubicBezTo>
                  <a:pt x="2089" y="980"/>
                  <a:pt x="2089" y="980"/>
                  <a:pt x="2089" y="980"/>
                </a:cubicBezTo>
                <a:cubicBezTo>
                  <a:pt x="2090" y="978"/>
                  <a:pt x="2090" y="978"/>
                  <a:pt x="2090" y="978"/>
                </a:cubicBezTo>
                <a:cubicBezTo>
                  <a:pt x="2088" y="978"/>
                  <a:pt x="2088" y="978"/>
                  <a:pt x="2088" y="978"/>
                </a:cubicBezTo>
                <a:cubicBezTo>
                  <a:pt x="2088" y="977"/>
                  <a:pt x="2088" y="977"/>
                  <a:pt x="2088" y="977"/>
                </a:cubicBezTo>
                <a:close/>
                <a:moveTo>
                  <a:pt x="2019" y="1089"/>
                </a:moveTo>
                <a:cubicBezTo>
                  <a:pt x="2019" y="1089"/>
                  <a:pt x="2019" y="1089"/>
                  <a:pt x="2018" y="1089"/>
                </a:cubicBezTo>
                <a:cubicBezTo>
                  <a:pt x="2018" y="1089"/>
                  <a:pt x="2018" y="1089"/>
                  <a:pt x="2019" y="1090"/>
                </a:cubicBezTo>
                <a:cubicBezTo>
                  <a:pt x="2019" y="1090"/>
                  <a:pt x="2019" y="1090"/>
                  <a:pt x="2019" y="1089"/>
                </a:cubicBezTo>
                <a:close/>
                <a:moveTo>
                  <a:pt x="2030" y="1105"/>
                </a:moveTo>
                <a:cubicBezTo>
                  <a:pt x="2029" y="1106"/>
                  <a:pt x="2029" y="1106"/>
                  <a:pt x="2029" y="1106"/>
                </a:cubicBezTo>
                <a:cubicBezTo>
                  <a:pt x="2030" y="1107"/>
                  <a:pt x="2030" y="1107"/>
                  <a:pt x="2030" y="1107"/>
                </a:cubicBezTo>
                <a:cubicBezTo>
                  <a:pt x="2030" y="1108"/>
                  <a:pt x="2030" y="1108"/>
                  <a:pt x="2030" y="1108"/>
                </a:cubicBezTo>
                <a:cubicBezTo>
                  <a:pt x="2033" y="1107"/>
                  <a:pt x="2033" y="1107"/>
                  <a:pt x="2033" y="1107"/>
                </a:cubicBezTo>
                <a:cubicBezTo>
                  <a:pt x="2033" y="1106"/>
                  <a:pt x="2033" y="1106"/>
                  <a:pt x="2033" y="1106"/>
                </a:cubicBezTo>
                <a:cubicBezTo>
                  <a:pt x="2030" y="1104"/>
                  <a:pt x="2030" y="1104"/>
                  <a:pt x="2030" y="1104"/>
                </a:cubicBezTo>
                <a:cubicBezTo>
                  <a:pt x="2030" y="1105"/>
                  <a:pt x="2030" y="1105"/>
                  <a:pt x="2030" y="1105"/>
                </a:cubicBezTo>
                <a:close/>
                <a:moveTo>
                  <a:pt x="2030" y="1109"/>
                </a:moveTo>
                <a:cubicBezTo>
                  <a:pt x="2029" y="1109"/>
                  <a:pt x="2029" y="1109"/>
                  <a:pt x="2029" y="1109"/>
                </a:cubicBezTo>
                <a:cubicBezTo>
                  <a:pt x="2029" y="1110"/>
                  <a:pt x="2029" y="1110"/>
                  <a:pt x="2029" y="1110"/>
                </a:cubicBezTo>
                <a:cubicBezTo>
                  <a:pt x="2031" y="1110"/>
                  <a:pt x="2031" y="1110"/>
                  <a:pt x="2031" y="1110"/>
                </a:cubicBezTo>
                <a:cubicBezTo>
                  <a:pt x="2032" y="1111"/>
                  <a:pt x="2032" y="1111"/>
                  <a:pt x="2032" y="1111"/>
                </a:cubicBezTo>
                <a:cubicBezTo>
                  <a:pt x="2033" y="1110"/>
                  <a:pt x="2033" y="1110"/>
                  <a:pt x="2033" y="1110"/>
                </a:cubicBezTo>
                <a:cubicBezTo>
                  <a:pt x="2031" y="1109"/>
                  <a:pt x="2031" y="1109"/>
                  <a:pt x="2031" y="1109"/>
                </a:cubicBezTo>
                <a:cubicBezTo>
                  <a:pt x="2030" y="1109"/>
                  <a:pt x="2030" y="1109"/>
                  <a:pt x="2030" y="1109"/>
                </a:cubicBezTo>
                <a:close/>
                <a:moveTo>
                  <a:pt x="1990" y="879"/>
                </a:moveTo>
                <a:cubicBezTo>
                  <a:pt x="1990" y="879"/>
                  <a:pt x="1990" y="879"/>
                  <a:pt x="1991" y="880"/>
                </a:cubicBezTo>
                <a:cubicBezTo>
                  <a:pt x="1991" y="880"/>
                  <a:pt x="1991" y="880"/>
                  <a:pt x="1992" y="879"/>
                </a:cubicBezTo>
                <a:cubicBezTo>
                  <a:pt x="1992" y="879"/>
                  <a:pt x="1992" y="879"/>
                  <a:pt x="1990" y="879"/>
                </a:cubicBezTo>
                <a:close/>
                <a:moveTo>
                  <a:pt x="1991" y="880"/>
                </a:moveTo>
                <a:cubicBezTo>
                  <a:pt x="1991" y="881"/>
                  <a:pt x="1991" y="881"/>
                  <a:pt x="1991" y="881"/>
                </a:cubicBezTo>
                <a:cubicBezTo>
                  <a:pt x="1992" y="880"/>
                  <a:pt x="1992" y="880"/>
                  <a:pt x="1992" y="880"/>
                </a:cubicBezTo>
                <a:cubicBezTo>
                  <a:pt x="1991" y="880"/>
                  <a:pt x="1991" y="880"/>
                  <a:pt x="1991" y="880"/>
                </a:cubicBezTo>
                <a:close/>
                <a:moveTo>
                  <a:pt x="1959" y="878"/>
                </a:moveTo>
                <a:cubicBezTo>
                  <a:pt x="1959" y="878"/>
                  <a:pt x="1959" y="878"/>
                  <a:pt x="1958" y="875"/>
                </a:cubicBezTo>
                <a:cubicBezTo>
                  <a:pt x="1958" y="875"/>
                  <a:pt x="1958" y="875"/>
                  <a:pt x="1957" y="876"/>
                </a:cubicBezTo>
                <a:cubicBezTo>
                  <a:pt x="1957" y="876"/>
                  <a:pt x="1957" y="876"/>
                  <a:pt x="1958" y="876"/>
                </a:cubicBezTo>
                <a:cubicBezTo>
                  <a:pt x="1958" y="876"/>
                  <a:pt x="1958" y="876"/>
                  <a:pt x="1957" y="877"/>
                </a:cubicBezTo>
                <a:cubicBezTo>
                  <a:pt x="1957" y="877"/>
                  <a:pt x="1957" y="877"/>
                  <a:pt x="1957" y="878"/>
                </a:cubicBezTo>
                <a:cubicBezTo>
                  <a:pt x="1957" y="878"/>
                  <a:pt x="1957" y="878"/>
                  <a:pt x="1958" y="878"/>
                </a:cubicBezTo>
                <a:cubicBezTo>
                  <a:pt x="1958" y="878"/>
                  <a:pt x="1958" y="878"/>
                  <a:pt x="1959" y="878"/>
                </a:cubicBezTo>
                <a:close/>
                <a:moveTo>
                  <a:pt x="2034" y="868"/>
                </a:moveTo>
                <a:cubicBezTo>
                  <a:pt x="2035" y="867"/>
                  <a:pt x="2035" y="867"/>
                  <a:pt x="2035" y="867"/>
                </a:cubicBezTo>
                <a:cubicBezTo>
                  <a:pt x="2034" y="867"/>
                  <a:pt x="2034" y="867"/>
                  <a:pt x="2034" y="867"/>
                </a:cubicBezTo>
                <a:cubicBezTo>
                  <a:pt x="2034" y="868"/>
                  <a:pt x="2034" y="868"/>
                  <a:pt x="2034" y="868"/>
                </a:cubicBezTo>
                <a:close/>
                <a:moveTo>
                  <a:pt x="2223" y="1101"/>
                </a:moveTo>
                <a:cubicBezTo>
                  <a:pt x="2222" y="1100"/>
                  <a:pt x="2222" y="1100"/>
                  <a:pt x="2222" y="1100"/>
                </a:cubicBezTo>
                <a:cubicBezTo>
                  <a:pt x="2223" y="1100"/>
                  <a:pt x="2223" y="1100"/>
                  <a:pt x="2223" y="1100"/>
                </a:cubicBezTo>
                <a:cubicBezTo>
                  <a:pt x="2222" y="1099"/>
                  <a:pt x="2222" y="1099"/>
                  <a:pt x="2222" y="1099"/>
                </a:cubicBezTo>
                <a:cubicBezTo>
                  <a:pt x="2220" y="1100"/>
                  <a:pt x="2220" y="1100"/>
                  <a:pt x="2220" y="1100"/>
                </a:cubicBezTo>
                <a:cubicBezTo>
                  <a:pt x="2218" y="1103"/>
                  <a:pt x="2218" y="1103"/>
                  <a:pt x="2218" y="1103"/>
                </a:cubicBezTo>
                <a:cubicBezTo>
                  <a:pt x="2216" y="1103"/>
                  <a:pt x="2216" y="1103"/>
                  <a:pt x="2216" y="1103"/>
                </a:cubicBezTo>
                <a:cubicBezTo>
                  <a:pt x="2214" y="1103"/>
                  <a:pt x="2214" y="1103"/>
                  <a:pt x="2214" y="1103"/>
                </a:cubicBezTo>
                <a:cubicBezTo>
                  <a:pt x="2212" y="1100"/>
                  <a:pt x="2212" y="1100"/>
                  <a:pt x="2212" y="1100"/>
                </a:cubicBezTo>
                <a:cubicBezTo>
                  <a:pt x="2211" y="1100"/>
                  <a:pt x="2211" y="1100"/>
                  <a:pt x="2211" y="1100"/>
                </a:cubicBezTo>
                <a:cubicBezTo>
                  <a:pt x="2210" y="1099"/>
                  <a:pt x="2210" y="1099"/>
                  <a:pt x="2210" y="1099"/>
                </a:cubicBezTo>
                <a:cubicBezTo>
                  <a:pt x="2210" y="1098"/>
                  <a:pt x="2210" y="1098"/>
                  <a:pt x="2210" y="1098"/>
                </a:cubicBezTo>
                <a:cubicBezTo>
                  <a:pt x="2211" y="1097"/>
                  <a:pt x="2211" y="1097"/>
                  <a:pt x="2211" y="1097"/>
                </a:cubicBezTo>
                <a:cubicBezTo>
                  <a:pt x="2211" y="1096"/>
                  <a:pt x="2211" y="1096"/>
                  <a:pt x="2211" y="1096"/>
                </a:cubicBezTo>
                <a:cubicBezTo>
                  <a:pt x="2210" y="1094"/>
                  <a:pt x="2210" y="1094"/>
                  <a:pt x="2210" y="1094"/>
                </a:cubicBezTo>
                <a:cubicBezTo>
                  <a:pt x="2210" y="1093"/>
                  <a:pt x="2210" y="1093"/>
                  <a:pt x="2210" y="1093"/>
                </a:cubicBezTo>
                <a:cubicBezTo>
                  <a:pt x="2209" y="1092"/>
                  <a:pt x="2209" y="1092"/>
                  <a:pt x="2209" y="1092"/>
                </a:cubicBezTo>
                <a:cubicBezTo>
                  <a:pt x="2210" y="1091"/>
                  <a:pt x="2210" y="1091"/>
                  <a:pt x="2210" y="1091"/>
                </a:cubicBezTo>
                <a:cubicBezTo>
                  <a:pt x="2210" y="1090"/>
                  <a:pt x="2210" y="1090"/>
                  <a:pt x="2210" y="1090"/>
                </a:cubicBezTo>
                <a:cubicBezTo>
                  <a:pt x="2209" y="1090"/>
                  <a:pt x="2209" y="1090"/>
                  <a:pt x="2209" y="1090"/>
                </a:cubicBezTo>
                <a:cubicBezTo>
                  <a:pt x="2209" y="1089"/>
                  <a:pt x="2209" y="1089"/>
                  <a:pt x="2209" y="1089"/>
                </a:cubicBezTo>
                <a:cubicBezTo>
                  <a:pt x="2209" y="1088"/>
                  <a:pt x="2209" y="1088"/>
                  <a:pt x="2209" y="1088"/>
                </a:cubicBezTo>
                <a:cubicBezTo>
                  <a:pt x="2208" y="1088"/>
                  <a:pt x="2208" y="1088"/>
                  <a:pt x="2208" y="1088"/>
                </a:cubicBezTo>
                <a:cubicBezTo>
                  <a:pt x="2207" y="1088"/>
                  <a:pt x="2207" y="1088"/>
                  <a:pt x="2207" y="1088"/>
                </a:cubicBezTo>
                <a:cubicBezTo>
                  <a:pt x="2208" y="1089"/>
                  <a:pt x="2208" y="1089"/>
                  <a:pt x="2208" y="1089"/>
                </a:cubicBezTo>
                <a:cubicBezTo>
                  <a:pt x="2208" y="1090"/>
                  <a:pt x="2208" y="1090"/>
                  <a:pt x="2208" y="1090"/>
                </a:cubicBezTo>
                <a:cubicBezTo>
                  <a:pt x="2208" y="1091"/>
                  <a:pt x="2208" y="1091"/>
                  <a:pt x="2208" y="1091"/>
                </a:cubicBezTo>
                <a:cubicBezTo>
                  <a:pt x="2207" y="1092"/>
                  <a:pt x="2207" y="1092"/>
                  <a:pt x="2207" y="1092"/>
                </a:cubicBezTo>
                <a:cubicBezTo>
                  <a:pt x="2208" y="1094"/>
                  <a:pt x="2208" y="1094"/>
                  <a:pt x="2208" y="1094"/>
                </a:cubicBezTo>
                <a:cubicBezTo>
                  <a:pt x="2207" y="1095"/>
                  <a:pt x="2207" y="1095"/>
                  <a:pt x="2207" y="1095"/>
                </a:cubicBezTo>
                <a:cubicBezTo>
                  <a:pt x="2206" y="1094"/>
                  <a:pt x="2206" y="1094"/>
                  <a:pt x="2206" y="1094"/>
                </a:cubicBezTo>
                <a:cubicBezTo>
                  <a:pt x="2206" y="1093"/>
                  <a:pt x="2206" y="1093"/>
                  <a:pt x="2206" y="1093"/>
                </a:cubicBezTo>
                <a:cubicBezTo>
                  <a:pt x="2205" y="1093"/>
                  <a:pt x="2205" y="1093"/>
                  <a:pt x="2205" y="1093"/>
                </a:cubicBezTo>
                <a:cubicBezTo>
                  <a:pt x="2205" y="1092"/>
                  <a:pt x="2205" y="1092"/>
                  <a:pt x="2205" y="1092"/>
                </a:cubicBezTo>
                <a:cubicBezTo>
                  <a:pt x="2204" y="1091"/>
                  <a:pt x="2204" y="1091"/>
                  <a:pt x="2204" y="1091"/>
                </a:cubicBezTo>
                <a:cubicBezTo>
                  <a:pt x="2203" y="1092"/>
                  <a:pt x="2203" y="1092"/>
                  <a:pt x="2203" y="1092"/>
                </a:cubicBezTo>
                <a:cubicBezTo>
                  <a:pt x="2203" y="1091"/>
                  <a:pt x="2203" y="1091"/>
                  <a:pt x="2203" y="1091"/>
                </a:cubicBezTo>
                <a:cubicBezTo>
                  <a:pt x="2204" y="1090"/>
                  <a:pt x="2204" y="1090"/>
                  <a:pt x="2204" y="1090"/>
                </a:cubicBezTo>
                <a:cubicBezTo>
                  <a:pt x="2203" y="1089"/>
                  <a:pt x="2203" y="1089"/>
                  <a:pt x="2203" y="1089"/>
                </a:cubicBezTo>
                <a:cubicBezTo>
                  <a:pt x="2204" y="1087"/>
                  <a:pt x="2204" y="1087"/>
                  <a:pt x="2204" y="1087"/>
                </a:cubicBezTo>
                <a:cubicBezTo>
                  <a:pt x="2205" y="1087"/>
                  <a:pt x="2205" y="1087"/>
                  <a:pt x="2205" y="1087"/>
                </a:cubicBezTo>
                <a:cubicBezTo>
                  <a:pt x="2205" y="1086"/>
                  <a:pt x="2205" y="1086"/>
                  <a:pt x="2205" y="1086"/>
                </a:cubicBezTo>
                <a:cubicBezTo>
                  <a:pt x="2205" y="1085"/>
                  <a:pt x="2205" y="1085"/>
                  <a:pt x="2205" y="1085"/>
                </a:cubicBezTo>
                <a:cubicBezTo>
                  <a:pt x="2205" y="1084"/>
                  <a:pt x="2205" y="1084"/>
                  <a:pt x="2205" y="1084"/>
                </a:cubicBezTo>
                <a:cubicBezTo>
                  <a:pt x="2205" y="1083"/>
                  <a:pt x="2205" y="1083"/>
                  <a:pt x="2205" y="1083"/>
                </a:cubicBezTo>
                <a:cubicBezTo>
                  <a:pt x="2205" y="1082"/>
                  <a:pt x="2205" y="1082"/>
                  <a:pt x="2205" y="1082"/>
                </a:cubicBezTo>
                <a:cubicBezTo>
                  <a:pt x="2203" y="1081"/>
                  <a:pt x="2203" y="1081"/>
                  <a:pt x="2203" y="1081"/>
                </a:cubicBezTo>
                <a:cubicBezTo>
                  <a:pt x="2204" y="1080"/>
                  <a:pt x="2204" y="1080"/>
                  <a:pt x="2204" y="1080"/>
                </a:cubicBezTo>
                <a:cubicBezTo>
                  <a:pt x="2204" y="1081"/>
                  <a:pt x="2204" y="1081"/>
                  <a:pt x="2204" y="1081"/>
                </a:cubicBezTo>
                <a:cubicBezTo>
                  <a:pt x="2205" y="1080"/>
                  <a:pt x="2205" y="1080"/>
                  <a:pt x="2205" y="1080"/>
                </a:cubicBezTo>
                <a:cubicBezTo>
                  <a:pt x="2206" y="1079"/>
                  <a:pt x="2206" y="1079"/>
                  <a:pt x="2206" y="1079"/>
                </a:cubicBezTo>
                <a:cubicBezTo>
                  <a:pt x="2206" y="1077"/>
                  <a:pt x="2206" y="1077"/>
                  <a:pt x="2206" y="1077"/>
                </a:cubicBezTo>
                <a:cubicBezTo>
                  <a:pt x="2206" y="1075"/>
                  <a:pt x="2206" y="1075"/>
                  <a:pt x="2206" y="1075"/>
                </a:cubicBezTo>
                <a:cubicBezTo>
                  <a:pt x="2206" y="1074"/>
                  <a:pt x="2206" y="1074"/>
                  <a:pt x="2206" y="1074"/>
                </a:cubicBezTo>
                <a:cubicBezTo>
                  <a:pt x="2205" y="1074"/>
                  <a:pt x="2205" y="1074"/>
                  <a:pt x="2205" y="1074"/>
                </a:cubicBezTo>
                <a:cubicBezTo>
                  <a:pt x="2204" y="1075"/>
                  <a:pt x="2204" y="1075"/>
                  <a:pt x="2204" y="1075"/>
                </a:cubicBezTo>
                <a:cubicBezTo>
                  <a:pt x="2203" y="1074"/>
                  <a:pt x="2203" y="1074"/>
                  <a:pt x="2203" y="1074"/>
                </a:cubicBezTo>
                <a:cubicBezTo>
                  <a:pt x="2203" y="1073"/>
                  <a:pt x="2203" y="1073"/>
                  <a:pt x="2203" y="1073"/>
                </a:cubicBezTo>
                <a:cubicBezTo>
                  <a:pt x="2202" y="1073"/>
                  <a:pt x="2202" y="1073"/>
                  <a:pt x="2202" y="1073"/>
                </a:cubicBezTo>
                <a:cubicBezTo>
                  <a:pt x="2203" y="1072"/>
                  <a:pt x="2203" y="1072"/>
                  <a:pt x="2203" y="1072"/>
                </a:cubicBezTo>
                <a:cubicBezTo>
                  <a:pt x="2204" y="1071"/>
                  <a:pt x="2204" y="1071"/>
                  <a:pt x="2204" y="1071"/>
                </a:cubicBezTo>
                <a:cubicBezTo>
                  <a:pt x="2203" y="1071"/>
                  <a:pt x="2203" y="1071"/>
                  <a:pt x="2203" y="1071"/>
                </a:cubicBezTo>
                <a:cubicBezTo>
                  <a:pt x="2202" y="1071"/>
                  <a:pt x="2202" y="1071"/>
                  <a:pt x="2202" y="1071"/>
                </a:cubicBezTo>
                <a:cubicBezTo>
                  <a:pt x="2201" y="1070"/>
                  <a:pt x="2201" y="1070"/>
                  <a:pt x="2201" y="1070"/>
                </a:cubicBezTo>
                <a:cubicBezTo>
                  <a:pt x="2200" y="1069"/>
                  <a:pt x="2200" y="1069"/>
                  <a:pt x="2200" y="1069"/>
                </a:cubicBezTo>
                <a:cubicBezTo>
                  <a:pt x="2200" y="1070"/>
                  <a:pt x="2200" y="1070"/>
                  <a:pt x="2200" y="1070"/>
                </a:cubicBezTo>
                <a:cubicBezTo>
                  <a:pt x="2199" y="1070"/>
                  <a:pt x="2199" y="1070"/>
                  <a:pt x="2199" y="1070"/>
                </a:cubicBezTo>
                <a:cubicBezTo>
                  <a:pt x="2199" y="1069"/>
                  <a:pt x="2199" y="1069"/>
                  <a:pt x="2199" y="1069"/>
                </a:cubicBezTo>
                <a:cubicBezTo>
                  <a:pt x="2199" y="1068"/>
                  <a:pt x="2199" y="1068"/>
                  <a:pt x="2199" y="1068"/>
                </a:cubicBezTo>
                <a:cubicBezTo>
                  <a:pt x="2198" y="1066"/>
                  <a:pt x="2198" y="1066"/>
                  <a:pt x="2198" y="1066"/>
                </a:cubicBezTo>
                <a:cubicBezTo>
                  <a:pt x="2198" y="1065"/>
                  <a:pt x="2198" y="1065"/>
                  <a:pt x="2198" y="1065"/>
                </a:cubicBezTo>
                <a:cubicBezTo>
                  <a:pt x="2196" y="1064"/>
                  <a:pt x="2196" y="1064"/>
                  <a:pt x="2196" y="1064"/>
                </a:cubicBezTo>
                <a:cubicBezTo>
                  <a:pt x="2196" y="1065"/>
                  <a:pt x="2196" y="1065"/>
                  <a:pt x="2196" y="1065"/>
                </a:cubicBezTo>
                <a:cubicBezTo>
                  <a:pt x="2197" y="1066"/>
                  <a:pt x="2197" y="1066"/>
                  <a:pt x="2197" y="1066"/>
                </a:cubicBezTo>
                <a:cubicBezTo>
                  <a:pt x="2198" y="1069"/>
                  <a:pt x="2198" y="1069"/>
                  <a:pt x="2198" y="1069"/>
                </a:cubicBezTo>
                <a:cubicBezTo>
                  <a:pt x="2198" y="1070"/>
                  <a:pt x="2198" y="1070"/>
                  <a:pt x="2198" y="1070"/>
                </a:cubicBezTo>
                <a:cubicBezTo>
                  <a:pt x="2198" y="1072"/>
                  <a:pt x="2198" y="1072"/>
                  <a:pt x="2198" y="1072"/>
                </a:cubicBezTo>
                <a:cubicBezTo>
                  <a:pt x="2197" y="1073"/>
                  <a:pt x="2197" y="1073"/>
                  <a:pt x="2197" y="1073"/>
                </a:cubicBezTo>
                <a:cubicBezTo>
                  <a:pt x="2197" y="1076"/>
                  <a:pt x="2197" y="1076"/>
                  <a:pt x="2197" y="1076"/>
                </a:cubicBezTo>
                <a:cubicBezTo>
                  <a:pt x="2198" y="1076"/>
                  <a:pt x="2198" y="1076"/>
                  <a:pt x="2198" y="1076"/>
                </a:cubicBezTo>
                <a:cubicBezTo>
                  <a:pt x="2199" y="1075"/>
                  <a:pt x="2199" y="1075"/>
                  <a:pt x="2199" y="1075"/>
                </a:cubicBezTo>
                <a:cubicBezTo>
                  <a:pt x="2200" y="1075"/>
                  <a:pt x="2200" y="1075"/>
                  <a:pt x="2200" y="1075"/>
                </a:cubicBezTo>
                <a:cubicBezTo>
                  <a:pt x="2199" y="1076"/>
                  <a:pt x="2199" y="1076"/>
                  <a:pt x="2199" y="1076"/>
                </a:cubicBezTo>
                <a:cubicBezTo>
                  <a:pt x="2198" y="1077"/>
                  <a:pt x="2198" y="1077"/>
                  <a:pt x="2198" y="1077"/>
                </a:cubicBezTo>
                <a:cubicBezTo>
                  <a:pt x="2199" y="1078"/>
                  <a:pt x="2199" y="1078"/>
                  <a:pt x="2199" y="1078"/>
                </a:cubicBezTo>
                <a:cubicBezTo>
                  <a:pt x="2199" y="1080"/>
                  <a:pt x="2199" y="1080"/>
                  <a:pt x="2199" y="1080"/>
                </a:cubicBezTo>
                <a:cubicBezTo>
                  <a:pt x="2200" y="1083"/>
                  <a:pt x="2200" y="1083"/>
                  <a:pt x="2200" y="1083"/>
                </a:cubicBezTo>
                <a:cubicBezTo>
                  <a:pt x="2200" y="1084"/>
                  <a:pt x="2200" y="1084"/>
                  <a:pt x="2200" y="1084"/>
                </a:cubicBezTo>
                <a:cubicBezTo>
                  <a:pt x="2201" y="1084"/>
                  <a:pt x="2201" y="1084"/>
                  <a:pt x="2201" y="1084"/>
                </a:cubicBezTo>
                <a:cubicBezTo>
                  <a:pt x="2201" y="1085"/>
                  <a:pt x="2201" y="1085"/>
                  <a:pt x="2201" y="1085"/>
                </a:cubicBezTo>
                <a:cubicBezTo>
                  <a:pt x="2201" y="1086"/>
                  <a:pt x="2201" y="1086"/>
                  <a:pt x="2201" y="1086"/>
                </a:cubicBezTo>
                <a:cubicBezTo>
                  <a:pt x="2202" y="1085"/>
                  <a:pt x="2202" y="1085"/>
                  <a:pt x="2202" y="1085"/>
                </a:cubicBezTo>
                <a:cubicBezTo>
                  <a:pt x="2202" y="1087"/>
                  <a:pt x="2202" y="1087"/>
                  <a:pt x="2202" y="1087"/>
                </a:cubicBezTo>
                <a:cubicBezTo>
                  <a:pt x="2201" y="1088"/>
                  <a:pt x="2201" y="1088"/>
                  <a:pt x="2201" y="1088"/>
                </a:cubicBezTo>
                <a:cubicBezTo>
                  <a:pt x="2200" y="1088"/>
                  <a:pt x="2200" y="1088"/>
                  <a:pt x="2200" y="1088"/>
                </a:cubicBezTo>
                <a:cubicBezTo>
                  <a:pt x="2200" y="1089"/>
                  <a:pt x="2200" y="1089"/>
                  <a:pt x="2200" y="1089"/>
                </a:cubicBezTo>
                <a:cubicBezTo>
                  <a:pt x="2201" y="1092"/>
                  <a:pt x="2201" y="1092"/>
                  <a:pt x="2201" y="1092"/>
                </a:cubicBezTo>
                <a:cubicBezTo>
                  <a:pt x="2202" y="1092"/>
                  <a:pt x="2202" y="1092"/>
                  <a:pt x="2202" y="1092"/>
                </a:cubicBezTo>
                <a:cubicBezTo>
                  <a:pt x="2202" y="1093"/>
                  <a:pt x="2202" y="1093"/>
                  <a:pt x="2202" y="1093"/>
                </a:cubicBezTo>
                <a:cubicBezTo>
                  <a:pt x="2203" y="1094"/>
                  <a:pt x="2203" y="1094"/>
                  <a:pt x="2203" y="1094"/>
                </a:cubicBezTo>
                <a:cubicBezTo>
                  <a:pt x="2202" y="1095"/>
                  <a:pt x="2202" y="1095"/>
                  <a:pt x="2202" y="1095"/>
                </a:cubicBezTo>
                <a:cubicBezTo>
                  <a:pt x="2202" y="1096"/>
                  <a:pt x="2202" y="1096"/>
                  <a:pt x="2202" y="1096"/>
                </a:cubicBezTo>
                <a:cubicBezTo>
                  <a:pt x="2201" y="1098"/>
                  <a:pt x="2201" y="1098"/>
                  <a:pt x="2201" y="1098"/>
                </a:cubicBezTo>
                <a:cubicBezTo>
                  <a:pt x="2201" y="1100"/>
                  <a:pt x="2201" y="1100"/>
                  <a:pt x="2201" y="1100"/>
                </a:cubicBezTo>
                <a:cubicBezTo>
                  <a:pt x="2201" y="1101"/>
                  <a:pt x="2201" y="1101"/>
                  <a:pt x="2201" y="1101"/>
                </a:cubicBezTo>
                <a:cubicBezTo>
                  <a:pt x="2200" y="1101"/>
                  <a:pt x="2200" y="1101"/>
                  <a:pt x="2200" y="1101"/>
                </a:cubicBezTo>
                <a:cubicBezTo>
                  <a:pt x="2200" y="1102"/>
                  <a:pt x="2200" y="1102"/>
                  <a:pt x="2200" y="1102"/>
                </a:cubicBezTo>
                <a:cubicBezTo>
                  <a:pt x="2200" y="1103"/>
                  <a:pt x="2200" y="1103"/>
                  <a:pt x="2200" y="1103"/>
                </a:cubicBezTo>
                <a:cubicBezTo>
                  <a:pt x="2200" y="1104"/>
                  <a:pt x="2200" y="1104"/>
                  <a:pt x="2200" y="1104"/>
                </a:cubicBezTo>
                <a:cubicBezTo>
                  <a:pt x="2199" y="1104"/>
                  <a:pt x="2199" y="1104"/>
                  <a:pt x="2199" y="1104"/>
                </a:cubicBezTo>
                <a:cubicBezTo>
                  <a:pt x="2198" y="1105"/>
                  <a:pt x="2198" y="1105"/>
                  <a:pt x="2198" y="1105"/>
                </a:cubicBezTo>
                <a:cubicBezTo>
                  <a:pt x="2197" y="1110"/>
                  <a:pt x="2197" y="1110"/>
                  <a:pt x="2197" y="1110"/>
                </a:cubicBezTo>
                <a:cubicBezTo>
                  <a:pt x="2197" y="1111"/>
                  <a:pt x="2197" y="1111"/>
                  <a:pt x="2197" y="1111"/>
                </a:cubicBezTo>
                <a:cubicBezTo>
                  <a:pt x="2196" y="1111"/>
                  <a:pt x="2196" y="1111"/>
                  <a:pt x="2196" y="1111"/>
                </a:cubicBezTo>
                <a:cubicBezTo>
                  <a:pt x="2194" y="1111"/>
                  <a:pt x="2194" y="1111"/>
                  <a:pt x="2194" y="1111"/>
                </a:cubicBezTo>
                <a:cubicBezTo>
                  <a:pt x="2193" y="1111"/>
                  <a:pt x="2193" y="1111"/>
                  <a:pt x="2193" y="1111"/>
                </a:cubicBezTo>
                <a:cubicBezTo>
                  <a:pt x="2191" y="1112"/>
                  <a:pt x="2191" y="1112"/>
                  <a:pt x="2191" y="1112"/>
                </a:cubicBezTo>
                <a:cubicBezTo>
                  <a:pt x="2190" y="1114"/>
                  <a:pt x="2190" y="1114"/>
                  <a:pt x="2190" y="1114"/>
                </a:cubicBezTo>
                <a:cubicBezTo>
                  <a:pt x="2189" y="1115"/>
                  <a:pt x="2189" y="1115"/>
                  <a:pt x="2189" y="1115"/>
                </a:cubicBezTo>
                <a:cubicBezTo>
                  <a:pt x="2190" y="1117"/>
                  <a:pt x="2190" y="1117"/>
                  <a:pt x="2190" y="1117"/>
                </a:cubicBezTo>
                <a:cubicBezTo>
                  <a:pt x="2191" y="1118"/>
                  <a:pt x="2191" y="1118"/>
                  <a:pt x="2191" y="1118"/>
                </a:cubicBezTo>
                <a:cubicBezTo>
                  <a:pt x="2193" y="1119"/>
                  <a:pt x="2193" y="1119"/>
                  <a:pt x="2193" y="1119"/>
                </a:cubicBezTo>
                <a:cubicBezTo>
                  <a:pt x="2193" y="1121"/>
                  <a:pt x="2193" y="1121"/>
                  <a:pt x="2193" y="1121"/>
                </a:cubicBezTo>
                <a:cubicBezTo>
                  <a:pt x="2195" y="1121"/>
                  <a:pt x="2195" y="1121"/>
                  <a:pt x="2195" y="1121"/>
                </a:cubicBezTo>
                <a:cubicBezTo>
                  <a:pt x="2196" y="1122"/>
                  <a:pt x="2196" y="1122"/>
                  <a:pt x="2196" y="1122"/>
                </a:cubicBezTo>
                <a:cubicBezTo>
                  <a:pt x="2196" y="1125"/>
                  <a:pt x="2196" y="1125"/>
                  <a:pt x="2196" y="1125"/>
                </a:cubicBezTo>
                <a:cubicBezTo>
                  <a:pt x="2196" y="1127"/>
                  <a:pt x="2196" y="1127"/>
                  <a:pt x="2196" y="1127"/>
                </a:cubicBezTo>
                <a:cubicBezTo>
                  <a:pt x="2195" y="1128"/>
                  <a:pt x="2195" y="1128"/>
                  <a:pt x="2195" y="1128"/>
                </a:cubicBezTo>
                <a:cubicBezTo>
                  <a:pt x="2193" y="1131"/>
                  <a:pt x="2193" y="1131"/>
                  <a:pt x="2193" y="1131"/>
                </a:cubicBezTo>
                <a:cubicBezTo>
                  <a:pt x="2191" y="1133"/>
                  <a:pt x="2191" y="1133"/>
                  <a:pt x="2191" y="1133"/>
                </a:cubicBezTo>
                <a:cubicBezTo>
                  <a:pt x="2189" y="1134"/>
                  <a:pt x="2189" y="1134"/>
                  <a:pt x="2189" y="1134"/>
                </a:cubicBezTo>
                <a:cubicBezTo>
                  <a:pt x="2189" y="1135"/>
                  <a:pt x="2189" y="1135"/>
                  <a:pt x="2189" y="1135"/>
                </a:cubicBezTo>
                <a:cubicBezTo>
                  <a:pt x="2189" y="1136"/>
                  <a:pt x="2189" y="1136"/>
                  <a:pt x="2189" y="1136"/>
                </a:cubicBezTo>
                <a:cubicBezTo>
                  <a:pt x="2190" y="1136"/>
                  <a:pt x="2190" y="1136"/>
                  <a:pt x="2190" y="1136"/>
                </a:cubicBezTo>
                <a:cubicBezTo>
                  <a:pt x="2190" y="1135"/>
                  <a:pt x="2190" y="1135"/>
                  <a:pt x="2190" y="1135"/>
                </a:cubicBezTo>
                <a:cubicBezTo>
                  <a:pt x="2191" y="1135"/>
                  <a:pt x="2191" y="1135"/>
                  <a:pt x="2191" y="1135"/>
                </a:cubicBezTo>
                <a:cubicBezTo>
                  <a:pt x="2191" y="1136"/>
                  <a:pt x="2191" y="1136"/>
                  <a:pt x="2191" y="1136"/>
                </a:cubicBezTo>
                <a:cubicBezTo>
                  <a:pt x="2191" y="1137"/>
                  <a:pt x="2191" y="1137"/>
                  <a:pt x="2191" y="1137"/>
                </a:cubicBezTo>
                <a:cubicBezTo>
                  <a:pt x="2192" y="1137"/>
                  <a:pt x="2192" y="1137"/>
                  <a:pt x="2192" y="1137"/>
                </a:cubicBezTo>
                <a:cubicBezTo>
                  <a:pt x="2192" y="1138"/>
                  <a:pt x="2192" y="1138"/>
                  <a:pt x="2192" y="1138"/>
                </a:cubicBezTo>
                <a:cubicBezTo>
                  <a:pt x="2192" y="1139"/>
                  <a:pt x="2192" y="1139"/>
                  <a:pt x="2192" y="1139"/>
                </a:cubicBezTo>
                <a:cubicBezTo>
                  <a:pt x="2193" y="1139"/>
                  <a:pt x="2193" y="1139"/>
                  <a:pt x="2193" y="1139"/>
                </a:cubicBezTo>
                <a:cubicBezTo>
                  <a:pt x="2195" y="1137"/>
                  <a:pt x="2195" y="1137"/>
                  <a:pt x="2195" y="1137"/>
                </a:cubicBezTo>
                <a:cubicBezTo>
                  <a:pt x="2197" y="1135"/>
                  <a:pt x="2197" y="1135"/>
                  <a:pt x="2197" y="1135"/>
                </a:cubicBezTo>
                <a:cubicBezTo>
                  <a:pt x="2199" y="1133"/>
                  <a:pt x="2199" y="1133"/>
                  <a:pt x="2199" y="1133"/>
                </a:cubicBezTo>
                <a:cubicBezTo>
                  <a:pt x="2201" y="1131"/>
                  <a:pt x="2201" y="1131"/>
                  <a:pt x="2201" y="1131"/>
                </a:cubicBezTo>
                <a:cubicBezTo>
                  <a:pt x="2203" y="1129"/>
                  <a:pt x="2203" y="1129"/>
                  <a:pt x="2203" y="1129"/>
                </a:cubicBezTo>
                <a:cubicBezTo>
                  <a:pt x="2204" y="1128"/>
                  <a:pt x="2204" y="1128"/>
                  <a:pt x="2204" y="1128"/>
                </a:cubicBezTo>
                <a:cubicBezTo>
                  <a:pt x="2205" y="1128"/>
                  <a:pt x="2205" y="1128"/>
                  <a:pt x="2205" y="1128"/>
                </a:cubicBezTo>
                <a:cubicBezTo>
                  <a:pt x="2206" y="1127"/>
                  <a:pt x="2206" y="1127"/>
                  <a:pt x="2206" y="1127"/>
                </a:cubicBezTo>
                <a:cubicBezTo>
                  <a:pt x="2206" y="1126"/>
                  <a:pt x="2206" y="1126"/>
                  <a:pt x="2206" y="1126"/>
                </a:cubicBezTo>
                <a:cubicBezTo>
                  <a:pt x="2207" y="1125"/>
                  <a:pt x="2207" y="1125"/>
                  <a:pt x="2207" y="1125"/>
                </a:cubicBezTo>
                <a:cubicBezTo>
                  <a:pt x="2208" y="1123"/>
                  <a:pt x="2208" y="1123"/>
                  <a:pt x="2208" y="1123"/>
                </a:cubicBezTo>
                <a:cubicBezTo>
                  <a:pt x="2210" y="1121"/>
                  <a:pt x="2210" y="1121"/>
                  <a:pt x="2210" y="1121"/>
                </a:cubicBezTo>
                <a:cubicBezTo>
                  <a:pt x="2210" y="1120"/>
                  <a:pt x="2210" y="1120"/>
                  <a:pt x="2210" y="1120"/>
                </a:cubicBezTo>
                <a:cubicBezTo>
                  <a:pt x="2209" y="1119"/>
                  <a:pt x="2209" y="1119"/>
                  <a:pt x="2209" y="1119"/>
                </a:cubicBezTo>
                <a:cubicBezTo>
                  <a:pt x="2208" y="1119"/>
                  <a:pt x="2208" y="1119"/>
                  <a:pt x="2208" y="1119"/>
                </a:cubicBezTo>
                <a:cubicBezTo>
                  <a:pt x="2207" y="1119"/>
                  <a:pt x="2207" y="1119"/>
                  <a:pt x="2207" y="1119"/>
                </a:cubicBezTo>
                <a:cubicBezTo>
                  <a:pt x="2208" y="1118"/>
                  <a:pt x="2208" y="1118"/>
                  <a:pt x="2208" y="1118"/>
                </a:cubicBezTo>
                <a:cubicBezTo>
                  <a:pt x="2209" y="1118"/>
                  <a:pt x="2209" y="1118"/>
                  <a:pt x="2209" y="1118"/>
                </a:cubicBezTo>
                <a:cubicBezTo>
                  <a:pt x="2212" y="1115"/>
                  <a:pt x="2212" y="1115"/>
                  <a:pt x="2212" y="1115"/>
                </a:cubicBezTo>
                <a:cubicBezTo>
                  <a:pt x="2213" y="1114"/>
                  <a:pt x="2213" y="1114"/>
                  <a:pt x="2213" y="1114"/>
                </a:cubicBezTo>
                <a:cubicBezTo>
                  <a:pt x="2215" y="1115"/>
                  <a:pt x="2215" y="1115"/>
                  <a:pt x="2215" y="1115"/>
                </a:cubicBezTo>
                <a:cubicBezTo>
                  <a:pt x="2216" y="1115"/>
                  <a:pt x="2216" y="1115"/>
                  <a:pt x="2216" y="1115"/>
                </a:cubicBezTo>
                <a:cubicBezTo>
                  <a:pt x="2216" y="1116"/>
                  <a:pt x="2216" y="1116"/>
                  <a:pt x="2216" y="1116"/>
                </a:cubicBezTo>
                <a:cubicBezTo>
                  <a:pt x="2217" y="1115"/>
                  <a:pt x="2217" y="1115"/>
                  <a:pt x="2217" y="1115"/>
                </a:cubicBezTo>
                <a:cubicBezTo>
                  <a:pt x="2218" y="1115"/>
                  <a:pt x="2218" y="1115"/>
                  <a:pt x="2218" y="1115"/>
                </a:cubicBezTo>
                <a:cubicBezTo>
                  <a:pt x="2216" y="1114"/>
                  <a:pt x="2216" y="1114"/>
                  <a:pt x="2216" y="1114"/>
                </a:cubicBezTo>
                <a:cubicBezTo>
                  <a:pt x="2216" y="1113"/>
                  <a:pt x="2216" y="1113"/>
                  <a:pt x="2216" y="1113"/>
                </a:cubicBezTo>
                <a:cubicBezTo>
                  <a:pt x="2217" y="1111"/>
                  <a:pt x="2217" y="1111"/>
                  <a:pt x="2217" y="1111"/>
                </a:cubicBezTo>
                <a:cubicBezTo>
                  <a:pt x="2218" y="1110"/>
                  <a:pt x="2218" y="1110"/>
                  <a:pt x="2218" y="1110"/>
                </a:cubicBezTo>
                <a:cubicBezTo>
                  <a:pt x="2219" y="1110"/>
                  <a:pt x="2219" y="1110"/>
                  <a:pt x="2219" y="1110"/>
                </a:cubicBezTo>
                <a:cubicBezTo>
                  <a:pt x="2219" y="1111"/>
                  <a:pt x="2219" y="1111"/>
                  <a:pt x="2219" y="1111"/>
                </a:cubicBezTo>
                <a:cubicBezTo>
                  <a:pt x="2220" y="1110"/>
                  <a:pt x="2220" y="1110"/>
                  <a:pt x="2220" y="1110"/>
                </a:cubicBezTo>
                <a:cubicBezTo>
                  <a:pt x="2221" y="1109"/>
                  <a:pt x="2221" y="1109"/>
                  <a:pt x="2221" y="1109"/>
                </a:cubicBezTo>
                <a:cubicBezTo>
                  <a:pt x="2222" y="1107"/>
                  <a:pt x="2222" y="1107"/>
                  <a:pt x="2222" y="1107"/>
                </a:cubicBezTo>
                <a:cubicBezTo>
                  <a:pt x="2222" y="1106"/>
                  <a:pt x="2222" y="1106"/>
                  <a:pt x="2222" y="1106"/>
                </a:cubicBezTo>
                <a:cubicBezTo>
                  <a:pt x="2222" y="1105"/>
                  <a:pt x="2222" y="1105"/>
                  <a:pt x="2222" y="1105"/>
                </a:cubicBezTo>
                <a:cubicBezTo>
                  <a:pt x="2223" y="1104"/>
                  <a:pt x="2223" y="1104"/>
                  <a:pt x="2223" y="1104"/>
                </a:cubicBezTo>
                <a:cubicBezTo>
                  <a:pt x="2224" y="1102"/>
                  <a:pt x="2224" y="1102"/>
                  <a:pt x="2224" y="1102"/>
                </a:cubicBezTo>
                <a:cubicBezTo>
                  <a:pt x="2225" y="1102"/>
                  <a:pt x="2225" y="1102"/>
                  <a:pt x="2225" y="1102"/>
                </a:cubicBezTo>
                <a:cubicBezTo>
                  <a:pt x="2224" y="1101"/>
                  <a:pt x="2224" y="1101"/>
                  <a:pt x="2224" y="1101"/>
                </a:cubicBezTo>
                <a:cubicBezTo>
                  <a:pt x="2223" y="1101"/>
                  <a:pt x="2223" y="1101"/>
                  <a:pt x="2223" y="1101"/>
                </a:cubicBezTo>
                <a:close/>
                <a:moveTo>
                  <a:pt x="2107" y="1257"/>
                </a:moveTo>
                <a:cubicBezTo>
                  <a:pt x="2106" y="1257"/>
                  <a:pt x="2106" y="1257"/>
                  <a:pt x="2106" y="1257"/>
                </a:cubicBezTo>
                <a:cubicBezTo>
                  <a:pt x="2107" y="1258"/>
                  <a:pt x="2107" y="1258"/>
                  <a:pt x="2107" y="1258"/>
                </a:cubicBezTo>
                <a:cubicBezTo>
                  <a:pt x="2108" y="1258"/>
                  <a:pt x="2108" y="1258"/>
                  <a:pt x="2108" y="1258"/>
                </a:cubicBezTo>
                <a:cubicBezTo>
                  <a:pt x="2109" y="1256"/>
                  <a:pt x="2109" y="1256"/>
                  <a:pt x="2109" y="1256"/>
                </a:cubicBezTo>
                <a:cubicBezTo>
                  <a:pt x="2109" y="1255"/>
                  <a:pt x="2109" y="1255"/>
                  <a:pt x="2109" y="1255"/>
                </a:cubicBezTo>
                <a:cubicBezTo>
                  <a:pt x="2108" y="1257"/>
                  <a:pt x="2108" y="1257"/>
                  <a:pt x="2108" y="1257"/>
                </a:cubicBezTo>
                <a:cubicBezTo>
                  <a:pt x="2107" y="1257"/>
                  <a:pt x="2107" y="1257"/>
                  <a:pt x="2107" y="1257"/>
                </a:cubicBezTo>
                <a:close/>
                <a:moveTo>
                  <a:pt x="2185" y="1130"/>
                </a:moveTo>
                <a:cubicBezTo>
                  <a:pt x="2186" y="1130"/>
                  <a:pt x="2186" y="1130"/>
                  <a:pt x="2186" y="1130"/>
                </a:cubicBezTo>
                <a:cubicBezTo>
                  <a:pt x="2186" y="1129"/>
                  <a:pt x="2186" y="1129"/>
                  <a:pt x="2186" y="1129"/>
                </a:cubicBezTo>
                <a:cubicBezTo>
                  <a:pt x="2185" y="1129"/>
                  <a:pt x="2185" y="1129"/>
                  <a:pt x="2185" y="1129"/>
                </a:cubicBezTo>
                <a:cubicBezTo>
                  <a:pt x="2185" y="1130"/>
                  <a:pt x="2185" y="1130"/>
                  <a:pt x="2185" y="1130"/>
                </a:cubicBezTo>
                <a:close/>
                <a:moveTo>
                  <a:pt x="2209" y="1086"/>
                </a:moveTo>
                <a:cubicBezTo>
                  <a:pt x="2210" y="1086"/>
                  <a:pt x="2210" y="1086"/>
                  <a:pt x="2210" y="1086"/>
                </a:cubicBezTo>
                <a:cubicBezTo>
                  <a:pt x="2209" y="1085"/>
                  <a:pt x="2209" y="1085"/>
                  <a:pt x="2209" y="1085"/>
                </a:cubicBezTo>
                <a:cubicBezTo>
                  <a:pt x="2209" y="1084"/>
                  <a:pt x="2209" y="1084"/>
                  <a:pt x="2209" y="1084"/>
                </a:cubicBezTo>
                <a:cubicBezTo>
                  <a:pt x="2208" y="1086"/>
                  <a:pt x="2208" y="1086"/>
                  <a:pt x="2208" y="1086"/>
                </a:cubicBezTo>
                <a:cubicBezTo>
                  <a:pt x="2209" y="1087"/>
                  <a:pt x="2209" y="1087"/>
                  <a:pt x="2209" y="1087"/>
                </a:cubicBezTo>
                <a:cubicBezTo>
                  <a:pt x="2209" y="1086"/>
                  <a:pt x="2209" y="1086"/>
                  <a:pt x="2209" y="1086"/>
                </a:cubicBezTo>
                <a:close/>
                <a:moveTo>
                  <a:pt x="2206" y="1092"/>
                </a:moveTo>
                <a:cubicBezTo>
                  <a:pt x="2206" y="1091"/>
                  <a:pt x="2206" y="1091"/>
                  <a:pt x="2206" y="1091"/>
                </a:cubicBezTo>
                <a:cubicBezTo>
                  <a:pt x="2205" y="1091"/>
                  <a:pt x="2205" y="1091"/>
                  <a:pt x="2205" y="1091"/>
                </a:cubicBezTo>
                <a:cubicBezTo>
                  <a:pt x="2206" y="1092"/>
                  <a:pt x="2206" y="1092"/>
                  <a:pt x="2206" y="1092"/>
                </a:cubicBezTo>
                <a:close/>
                <a:moveTo>
                  <a:pt x="2128" y="1188"/>
                </a:moveTo>
                <a:cubicBezTo>
                  <a:pt x="2127" y="1188"/>
                  <a:pt x="2127" y="1188"/>
                  <a:pt x="2127" y="1188"/>
                </a:cubicBezTo>
                <a:cubicBezTo>
                  <a:pt x="2127" y="1189"/>
                  <a:pt x="2127" y="1189"/>
                  <a:pt x="2127" y="1189"/>
                </a:cubicBezTo>
                <a:cubicBezTo>
                  <a:pt x="2127" y="1190"/>
                  <a:pt x="2127" y="1190"/>
                  <a:pt x="2127" y="1190"/>
                </a:cubicBezTo>
                <a:cubicBezTo>
                  <a:pt x="2127" y="1191"/>
                  <a:pt x="2127" y="1191"/>
                  <a:pt x="2127" y="1191"/>
                </a:cubicBezTo>
                <a:cubicBezTo>
                  <a:pt x="2126" y="1191"/>
                  <a:pt x="2126" y="1191"/>
                  <a:pt x="2126" y="1191"/>
                </a:cubicBezTo>
                <a:cubicBezTo>
                  <a:pt x="2126" y="1192"/>
                  <a:pt x="2126" y="1192"/>
                  <a:pt x="2126" y="1192"/>
                </a:cubicBezTo>
                <a:cubicBezTo>
                  <a:pt x="2125" y="1192"/>
                  <a:pt x="2125" y="1192"/>
                  <a:pt x="2125" y="1192"/>
                </a:cubicBezTo>
                <a:cubicBezTo>
                  <a:pt x="2124" y="1194"/>
                  <a:pt x="2124" y="1194"/>
                  <a:pt x="2124" y="1194"/>
                </a:cubicBezTo>
                <a:cubicBezTo>
                  <a:pt x="2125" y="1194"/>
                  <a:pt x="2125" y="1194"/>
                  <a:pt x="2125" y="1194"/>
                </a:cubicBezTo>
                <a:cubicBezTo>
                  <a:pt x="2126" y="1193"/>
                  <a:pt x="2126" y="1193"/>
                  <a:pt x="2126" y="1193"/>
                </a:cubicBezTo>
                <a:cubicBezTo>
                  <a:pt x="2127" y="1193"/>
                  <a:pt x="2127" y="1193"/>
                  <a:pt x="2127" y="1193"/>
                </a:cubicBezTo>
                <a:cubicBezTo>
                  <a:pt x="2128" y="1193"/>
                  <a:pt x="2128" y="1193"/>
                  <a:pt x="2128" y="1193"/>
                </a:cubicBezTo>
                <a:cubicBezTo>
                  <a:pt x="2129" y="1192"/>
                  <a:pt x="2129" y="1192"/>
                  <a:pt x="2129" y="1192"/>
                </a:cubicBezTo>
                <a:cubicBezTo>
                  <a:pt x="2130" y="1193"/>
                  <a:pt x="2130" y="1193"/>
                  <a:pt x="2130" y="1193"/>
                </a:cubicBezTo>
                <a:cubicBezTo>
                  <a:pt x="2130" y="1192"/>
                  <a:pt x="2130" y="1192"/>
                  <a:pt x="2130" y="1192"/>
                </a:cubicBezTo>
                <a:cubicBezTo>
                  <a:pt x="2129" y="1191"/>
                  <a:pt x="2129" y="1191"/>
                  <a:pt x="2129" y="1191"/>
                </a:cubicBezTo>
                <a:cubicBezTo>
                  <a:pt x="2130" y="1191"/>
                  <a:pt x="2130" y="1191"/>
                  <a:pt x="2130" y="1191"/>
                </a:cubicBezTo>
                <a:cubicBezTo>
                  <a:pt x="2130" y="1190"/>
                  <a:pt x="2130" y="1190"/>
                  <a:pt x="2130" y="1190"/>
                </a:cubicBezTo>
                <a:cubicBezTo>
                  <a:pt x="2129" y="1189"/>
                  <a:pt x="2129" y="1189"/>
                  <a:pt x="2129" y="1189"/>
                </a:cubicBezTo>
                <a:cubicBezTo>
                  <a:pt x="2128" y="1188"/>
                  <a:pt x="2128" y="1188"/>
                  <a:pt x="2128" y="1188"/>
                </a:cubicBezTo>
                <a:close/>
                <a:moveTo>
                  <a:pt x="2184" y="1134"/>
                </a:moveTo>
                <a:cubicBezTo>
                  <a:pt x="2184" y="1133"/>
                  <a:pt x="2184" y="1133"/>
                  <a:pt x="2184" y="1133"/>
                </a:cubicBezTo>
                <a:cubicBezTo>
                  <a:pt x="2183" y="1133"/>
                  <a:pt x="2183" y="1133"/>
                  <a:pt x="2183" y="1133"/>
                </a:cubicBezTo>
                <a:cubicBezTo>
                  <a:pt x="2182" y="1133"/>
                  <a:pt x="2182" y="1133"/>
                  <a:pt x="2182" y="1133"/>
                </a:cubicBezTo>
                <a:cubicBezTo>
                  <a:pt x="2181" y="1135"/>
                  <a:pt x="2181" y="1135"/>
                  <a:pt x="2181" y="1135"/>
                </a:cubicBezTo>
                <a:cubicBezTo>
                  <a:pt x="2181" y="1134"/>
                  <a:pt x="2181" y="1134"/>
                  <a:pt x="2181" y="1134"/>
                </a:cubicBezTo>
                <a:cubicBezTo>
                  <a:pt x="2180" y="1132"/>
                  <a:pt x="2180" y="1132"/>
                  <a:pt x="2180" y="1132"/>
                </a:cubicBezTo>
                <a:cubicBezTo>
                  <a:pt x="2181" y="1131"/>
                  <a:pt x="2181" y="1131"/>
                  <a:pt x="2181" y="1131"/>
                </a:cubicBezTo>
                <a:cubicBezTo>
                  <a:pt x="2181" y="1130"/>
                  <a:pt x="2181" y="1130"/>
                  <a:pt x="2181" y="1130"/>
                </a:cubicBezTo>
                <a:cubicBezTo>
                  <a:pt x="2180" y="1130"/>
                  <a:pt x="2180" y="1130"/>
                  <a:pt x="2180" y="1130"/>
                </a:cubicBezTo>
                <a:cubicBezTo>
                  <a:pt x="2179" y="1129"/>
                  <a:pt x="2179" y="1129"/>
                  <a:pt x="2179" y="1129"/>
                </a:cubicBezTo>
                <a:cubicBezTo>
                  <a:pt x="2179" y="1128"/>
                  <a:pt x="2179" y="1128"/>
                  <a:pt x="2179" y="1128"/>
                </a:cubicBezTo>
                <a:cubicBezTo>
                  <a:pt x="2180" y="1127"/>
                  <a:pt x="2180" y="1127"/>
                  <a:pt x="2180" y="1127"/>
                </a:cubicBezTo>
                <a:cubicBezTo>
                  <a:pt x="2179" y="1127"/>
                  <a:pt x="2179" y="1127"/>
                  <a:pt x="2179" y="1127"/>
                </a:cubicBezTo>
                <a:cubicBezTo>
                  <a:pt x="2177" y="1128"/>
                  <a:pt x="2177" y="1128"/>
                  <a:pt x="2177" y="1128"/>
                </a:cubicBezTo>
                <a:cubicBezTo>
                  <a:pt x="2176" y="1129"/>
                  <a:pt x="2176" y="1129"/>
                  <a:pt x="2176" y="1129"/>
                </a:cubicBezTo>
                <a:cubicBezTo>
                  <a:pt x="2175" y="1130"/>
                  <a:pt x="2175" y="1130"/>
                  <a:pt x="2175" y="1130"/>
                </a:cubicBezTo>
                <a:cubicBezTo>
                  <a:pt x="2175" y="1131"/>
                  <a:pt x="2175" y="1131"/>
                  <a:pt x="2175" y="1131"/>
                </a:cubicBezTo>
                <a:cubicBezTo>
                  <a:pt x="2174" y="1134"/>
                  <a:pt x="2174" y="1134"/>
                  <a:pt x="2174" y="1134"/>
                </a:cubicBezTo>
                <a:cubicBezTo>
                  <a:pt x="2173" y="1135"/>
                  <a:pt x="2173" y="1135"/>
                  <a:pt x="2173" y="1135"/>
                </a:cubicBezTo>
                <a:cubicBezTo>
                  <a:pt x="2172" y="1136"/>
                  <a:pt x="2172" y="1136"/>
                  <a:pt x="2172" y="1136"/>
                </a:cubicBezTo>
                <a:cubicBezTo>
                  <a:pt x="2171" y="1137"/>
                  <a:pt x="2171" y="1137"/>
                  <a:pt x="2171" y="1137"/>
                </a:cubicBezTo>
                <a:cubicBezTo>
                  <a:pt x="2170" y="1138"/>
                  <a:pt x="2170" y="1138"/>
                  <a:pt x="2170" y="1138"/>
                </a:cubicBezTo>
                <a:cubicBezTo>
                  <a:pt x="2169" y="1139"/>
                  <a:pt x="2169" y="1139"/>
                  <a:pt x="2169" y="1139"/>
                </a:cubicBezTo>
                <a:cubicBezTo>
                  <a:pt x="2168" y="1139"/>
                  <a:pt x="2168" y="1139"/>
                  <a:pt x="2168" y="1139"/>
                </a:cubicBezTo>
                <a:cubicBezTo>
                  <a:pt x="2167" y="1139"/>
                  <a:pt x="2167" y="1139"/>
                  <a:pt x="2167" y="1139"/>
                </a:cubicBezTo>
                <a:cubicBezTo>
                  <a:pt x="2167" y="1141"/>
                  <a:pt x="2167" y="1141"/>
                  <a:pt x="2167" y="1141"/>
                </a:cubicBezTo>
                <a:cubicBezTo>
                  <a:pt x="2167" y="1142"/>
                  <a:pt x="2167" y="1142"/>
                  <a:pt x="2167" y="1142"/>
                </a:cubicBezTo>
                <a:cubicBezTo>
                  <a:pt x="2166" y="1142"/>
                  <a:pt x="2166" y="1142"/>
                  <a:pt x="2166" y="1142"/>
                </a:cubicBezTo>
                <a:cubicBezTo>
                  <a:pt x="2165" y="1143"/>
                  <a:pt x="2165" y="1143"/>
                  <a:pt x="2165" y="1143"/>
                </a:cubicBezTo>
                <a:cubicBezTo>
                  <a:pt x="2165" y="1145"/>
                  <a:pt x="2165" y="1145"/>
                  <a:pt x="2165" y="1145"/>
                </a:cubicBezTo>
                <a:cubicBezTo>
                  <a:pt x="2164" y="1145"/>
                  <a:pt x="2164" y="1145"/>
                  <a:pt x="2164" y="1145"/>
                </a:cubicBezTo>
                <a:cubicBezTo>
                  <a:pt x="2164" y="1146"/>
                  <a:pt x="2164" y="1146"/>
                  <a:pt x="2164" y="1146"/>
                </a:cubicBezTo>
                <a:cubicBezTo>
                  <a:pt x="2162" y="1149"/>
                  <a:pt x="2162" y="1149"/>
                  <a:pt x="2162" y="1149"/>
                </a:cubicBezTo>
                <a:cubicBezTo>
                  <a:pt x="2159" y="1151"/>
                  <a:pt x="2159" y="1151"/>
                  <a:pt x="2159" y="1151"/>
                </a:cubicBezTo>
                <a:cubicBezTo>
                  <a:pt x="2158" y="1151"/>
                  <a:pt x="2158" y="1151"/>
                  <a:pt x="2158" y="1151"/>
                </a:cubicBezTo>
                <a:cubicBezTo>
                  <a:pt x="2156" y="1152"/>
                  <a:pt x="2156" y="1152"/>
                  <a:pt x="2156" y="1152"/>
                </a:cubicBezTo>
                <a:cubicBezTo>
                  <a:pt x="2156" y="1153"/>
                  <a:pt x="2156" y="1153"/>
                  <a:pt x="2156" y="1153"/>
                </a:cubicBezTo>
                <a:cubicBezTo>
                  <a:pt x="2155" y="1153"/>
                  <a:pt x="2155" y="1153"/>
                  <a:pt x="2155" y="1153"/>
                </a:cubicBezTo>
                <a:cubicBezTo>
                  <a:pt x="2153" y="1154"/>
                  <a:pt x="2153" y="1154"/>
                  <a:pt x="2153" y="1154"/>
                </a:cubicBezTo>
                <a:cubicBezTo>
                  <a:pt x="2151" y="1156"/>
                  <a:pt x="2151" y="1156"/>
                  <a:pt x="2151" y="1156"/>
                </a:cubicBezTo>
                <a:cubicBezTo>
                  <a:pt x="2150" y="1156"/>
                  <a:pt x="2150" y="1156"/>
                  <a:pt x="2150" y="1156"/>
                </a:cubicBezTo>
                <a:cubicBezTo>
                  <a:pt x="2148" y="1157"/>
                  <a:pt x="2148" y="1157"/>
                  <a:pt x="2148" y="1157"/>
                </a:cubicBezTo>
                <a:cubicBezTo>
                  <a:pt x="2147" y="1158"/>
                  <a:pt x="2147" y="1158"/>
                  <a:pt x="2147" y="1158"/>
                </a:cubicBezTo>
                <a:cubicBezTo>
                  <a:pt x="2148" y="1159"/>
                  <a:pt x="2148" y="1159"/>
                  <a:pt x="2148" y="1159"/>
                </a:cubicBezTo>
                <a:cubicBezTo>
                  <a:pt x="2148" y="1160"/>
                  <a:pt x="2148" y="1160"/>
                  <a:pt x="2148" y="1160"/>
                </a:cubicBezTo>
                <a:cubicBezTo>
                  <a:pt x="2147" y="1159"/>
                  <a:pt x="2147" y="1159"/>
                  <a:pt x="2147" y="1159"/>
                </a:cubicBezTo>
                <a:cubicBezTo>
                  <a:pt x="2146" y="1159"/>
                  <a:pt x="2146" y="1159"/>
                  <a:pt x="2146" y="1159"/>
                </a:cubicBezTo>
                <a:cubicBezTo>
                  <a:pt x="2145" y="1160"/>
                  <a:pt x="2145" y="1160"/>
                  <a:pt x="2145" y="1160"/>
                </a:cubicBezTo>
                <a:cubicBezTo>
                  <a:pt x="2144" y="1160"/>
                  <a:pt x="2144" y="1160"/>
                  <a:pt x="2144" y="1160"/>
                </a:cubicBezTo>
                <a:cubicBezTo>
                  <a:pt x="2144" y="1159"/>
                  <a:pt x="2144" y="1159"/>
                  <a:pt x="2144" y="1159"/>
                </a:cubicBezTo>
                <a:cubicBezTo>
                  <a:pt x="2143" y="1159"/>
                  <a:pt x="2143" y="1159"/>
                  <a:pt x="2143" y="1159"/>
                </a:cubicBezTo>
                <a:cubicBezTo>
                  <a:pt x="2141" y="1161"/>
                  <a:pt x="2141" y="1161"/>
                  <a:pt x="2141" y="1161"/>
                </a:cubicBezTo>
                <a:cubicBezTo>
                  <a:pt x="2140" y="1162"/>
                  <a:pt x="2140" y="1162"/>
                  <a:pt x="2140" y="1162"/>
                </a:cubicBezTo>
                <a:cubicBezTo>
                  <a:pt x="2138" y="1163"/>
                  <a:pt x="2138" y="1163"/>
                  <a:pt x="2138" y="1163"/>
                </a:cubicBezTo>
                <a:cubicBezTo>
                  <a:pt x="2138" y="1164"/>
                  <a:pt x="2138" y="1164"/>
                  <a:pt x="2138" y="1164"/>
                </a:cubicBezTo>
                <a:cubicBezTo>
                  <a:pt x="2136" y="1165"/>
                  <a:pt x="2136" y="1165"/>
                  <a:pt x="2136" y="1165"/>
                </a:cubicBezTo>
                <a:cubicBezTo>
                  <a:pt x="2136" y="1166"/>
                  <a:pt x="2136" y="1166"/>
                  <a:pt x="2136" y="1166"/>
                </a:cubicBezTo>
                <a:cubicBezTo>
                  <a:pt x="2135" y="1165"/>
                  <a:pt x="2135" y="1165"/>
                  <a:pt x="2135" y="1165"/>
                </a:cubicBezTo>
                <a:cubicBezTo>
                  <a:pt x="2135" y="1166"/>
                  <a:pt x="2135" y="1166"/>
                  <a:pt x="2135" y="1166"/>
                </a:cubicBezTo>
                <a:cubicBezTo>
                  <a:pt x="2134" y="1166"/>
                  <a:pt x="2134" y="1166"/>
                  <a:pt x="2134" y="1166"/>
                </a:cubicBezTo>
                <a:cubicBezTo>
                  <a:pt x="2134" y="1168"/>
                  <a:pt x="2134" y="1168"/>
                  <a:pt x="2134" y="1168"/>
                </a:cubicBezTo>
                <a:cubicBezTo>
                  <a:pt x="2133" y="1169"/>
                  <a:pt x="2133" y="1169"/>
                  <a:pt x="2133" y="1169"/>
                </a:cubicBezTo>
                <a:cubicBezTo>
                  <a:pt x="2133" y="1168"/>
                  <a:pt x="2133" y="1168"/>
                  <a:pt x="2133" y="1168"/>
                </a:cubicBezTo>
                <a:cubicBezTo>
                  <a:pt x="2131" y="1170"/>
                  <a:pt x="2131" y="1170"/>
                  <a:pt x="2131" y="1170"/>
                </a:cubicBezTo>
                <a:cubicBezTo>
                  <a:pt x="2130" y="1170"/>
                  <a:pt x="2130" y="1170"/>
                  <a:pt x="2130" y="1170"/>
                </a:cubicBezTo>
                <a:cubicBezTo>
                  <a:pt x="2130" y="1171"/>
                  <a:pt x="2130" y="1171"/>
                  <a:pt x="2130" y="1171"/>
                </a:cubicBezTo>
                <a:cubicBezTo>
                  <a:pt x="2130" y="1173"/>
                  <a:pt x="2130" y="1173"/>
                  <a:pt x="2130" y="1173"/>
                </a:cubicBezTo>
                <a:cubicBezTo>
                  <a:pt x="2129" y="1174"/>
                  <a:pt x="2129" y="1174"/>
                  <a:pt x="2129" y="1174"/>
                </a:cubicBezTo>
                <a:cubicBezTo>
                  <a:pt x="2129" y="1173"/>
                  <a:pt x="2129" y="1173"/>
                  <a:pt x="2129" y="1173"/>
                </a:cubicBezTo>
                <a:cubicBezTo>
                  <a:pt x="2128" y="1172"/>
                  <a:pt x="2128" y="1172"/>
                  <a:pt x="2128" y="1172"/>
                </a:cubicBezTo>
                <a:cubicBezTo>
                  <a:pt x="2128" y="1173"/>
                  <a:pt x="2128" y="1173"/>
                  <a:pt x="2128" y="1173"/>
                </a:cubicBezTo>
                <a:cubicBezTo>
                  <a:pt x="2127" y="1173"/>
                  <a:pt x="2127" y="1173"/>
                  <a:pt x="2127" y="1173"/>
                </a:cubicBezTo>
                <a:cubicBezTo>
                  <a:pt x="2126" y="1175"/>
                  <a:pt x="2126" y="1175"/>
                  <a:pt x="2126" y="1175"/>
                </a:cubicBezTo>
                <a:cubicBezTo>
                  <a:pt x="2126" y="1176"/>
                  <a:pt x="2126" y="1176"/>
                  <a:pt x="2126" y="1176"/>
                </a:cubicBezTo>
                <a:cubicBezTo>
                  <a:pt x="2127" y="1177"/>
                  <a:pt x="2127" y="1177"/>
                  <a:pt x="2127" y="1177"/>
                </a:cubicBezTo>
                <a:cubicBezTo>
                  <a:pt x="2128" y="1178"/>
                  <a:pt x="2128" y="1178"/>
                  <a:pt x="2128" y="1178"/>
                </a:cubicBezTo>
                <a:cubicBezTo>
                  <a:pt x="2127" y="1178"/>
                  <a:pt x="2127" y="1178"/>
                  <a:pt x="2127" y="1178"/>
                </a:cubicBezTo>
                <a:cubicBezTo>
                  <a:pt x="2126" y="1178"/>
                  <a:pt x="2126" y="1178"/>
                  <a:pt x="2126" y="1178"/>
                </a:cubicBezTo>
                <a:cubicBezTo>
                  <a:pt x="2125" y="1178"/>
                  <a:pt x="2125" y="1178"/>
                  <a:pt x="2125" y="1178"/>
                </a:cubicBezTo>
                <a:cubicBezTo>
                  <a:pt x="2124" y="1180"/>
                  <a:pt x="2124" y="1180"/>
                  <a:pt x="2124" y="1180"/>
                </a:cubicBezTo>
                <a:cubicBezTo>
                  <a:pt x="2124" y="1182"/>
                  <a:pt x="2124" y="1182"/>
                  <a:pt x="2124" y="1182"/>
                </a:cubicBezTo>
                <a:cubicBezTo>
                  <a:pt x="2125" y="1182"/>
                  <a:pt x="2125" y="1182"/>
                  <a:pt x="2125" y="1182"/>
                </a:cubicBezTo>
                <a:cubicBezTo>
                  <a:pt x="2125" y="1183"/>
                  <a:pt x="2125" y="1183"/>
                  <a:pt x="2125" y="1183"/>
                </a:cubicBezTo>
                <a:cubicBezTo>
                  <a:pt x="2127" y="1183"/>
                  <a:pt x="2127" y="1183"/>
                  <a:pt x="2127" y="1183"/>
                </a:cubicBezTo>
                <a:cubicBezTo>
                  <a:pt x="2128" y="1183"/>
                  <a:pt x="2128" y="1183"/>
                  <a:pt x="2128" y="1183"/>
                </a:cubicBezTo>
                <a:cubicBezTo>
                  <a:pt x="2129" y="1182"/>
                  <a:pt x="2129" y="1182"/>
                  <a:pt x="2129" y="1182"/>
                </a:cubicBezTo>
                <a:cubicBezTo>
                  <a:pt x="2129" y="1183"/>
                  <a:pt x="2129" y="1183"/>
                  <a:pt x="2129" y="1183"/>
                </a:cubicBezTo>
                <a:cubicBezTo>
                  <a:pt x="2130" y="1184"/>
                  <a:pt x="2130" y="1184"/>
                  <a:pt x="2130" y="1184"/>
                </a:cubicBezTo>
                <a:cubicBezTo>
                  <a:pt x="2130" y="1185"/>
                  <a:pt x="2130" y="1185"/>
                  <a:pt x="2130" y="1185"/>
                </a:cubicBezTo>
                <a:cubicBezTo>
                  <a:pt x="2131" y="1185"/>
                  <a:pt x="2131" y="1185"/>
                  <a:pt x="2131" y="1185"/>
                </a:cubicBezTo>
                <a:cubicBezTo>
                  <a:pt x="2132" y="1185"/>
                  <a:pt x="2132" y="1185"/>
                  <a:pt x="2132" y="1185"/>
                </a:cubicBezTo>
                <a:cubicBezTo>
                  <a:pt x="2132" y="1187"/>
                  <a:pt x="2132" y="1187"/>
                  <a:pt x="2132" y="1187"/>
                </a:cubicBezTo>
                <a:cubicBezTo>
                  <a:pt x="2133" y="1188"/>
                  <a:pt x="2133" y="1188"/>
                  <a:pt x="2133" y="1188"/>
                </a:cubicBezTo>
                <a:cubicBezTo>
                  <a:pt x="2134" y="1188"/>
                  <a:pt x="2134" y="1188"/>
                  <a:pt x="2134" y="1188"/>
                </a:cubicBezTo>
                <a:cubicBezTo>
                  <a:pt x="2133" y="1189"/>
                  <a:pt x="2133" y="1189"/>
                  <a:pt x="2133" y="1189"/>
                </a:cubicBezTo>
                <a:cubicBezTo>
                  <a:pt x="2135" y="1188"/>
                  <a:pt x="2135" y="1188"/>
                  <a:pt x="2135" y="1188"/>
                </a:cubicBezTo>
                <a:cubicBezTo>
                  <a:pt x="2135" y="1189"/>
                  <a:pt x="2135" y="1189"/>
                  <a:pt x="2135" y="1189"/>
                </a:cubicBezTo>
                <a:cubicBezTo>
                  <a:pt x="2136" y="1189"/>
                  <a:pt x="2136" y="1189"/>
                  <a:pt x="2136" y="1189"/>
                </a:cubicBezTo>
                <a:cubicBezTo>
                  <a:pt x="2137" y="1189"/>
                  <a:pt x="2137" y="1189"/>
                  <a:pt x="2137" y="1189"/>
                </a:cubicBezTo>
                <a:cubicBezTo>
                  <a:pt x="2140" y="1188"/>
                  <a:pt x="2140" y="1188"/>
                  <a:pt x="2140" y="1188"/>
                </a:cubicBezTo>
                <a:cubicBezTo>
                  <a:pt x="2141" y="1187"/>
                  <a:pt x="2141" y="1187"/>
                  <a:pt x="2141" y="1187"/>
                </a:cubicBezTo>
                <a:cubicBezTo>
                  <a:pt x="2143" y="1186"/>
                  <a:pt x="2143" y="1186"/>
                  <a:pt x="2143" y="1186"/>
                </a:cubicBezTo>
                <a:cubicBezTo>
                  <a:pt x="2144" y="1185"/>
                  <a:pt x="2144" y="1185"/>
                  <a:pt x="2144" y="1185"/>
                </a:cubicBezTo>
                <a:cubicBezTo>
                  <a:pt x="2145" y="1184"/>
                  <a:pt x="2145" y="1184"/>
                  <a:pt x="2145" y="1184"/>
                </a:cubicBezTo>
                <a:cubicBezTo>
                  <a:pt x="2146" y="1183"/>
                  <a:pt x="2146" y="1183"/>
                  <a:pt x="2146" y="1183"/>
                </a:cubicBezTo>
                <a:cubicBezTo>
                  <a:pt x="2147" y="1182"/>
                  <a:pt x="2147" y="1182"/>
                  <a:pt x="2147" y="1182"/>
                </a:cubicBezTo>
                <a:cubicBezTo>
                  <a:pt x="2149" y="1182"/>
                  <a:pt x="2149" y="1182"/>
                  <a:pt x="2149" y="1182"/>
                </a:cubicBezTo>
                <a:cubicBezTo>
                  <a:pt x="2150" y="1182"/>
                  <a:pt x="2150" y="1182"/>
                  <a:pt x="2150" y="1182"/>
                </a:cubicBezTo>
                <a:cubicBezTo>
                  <a:pt x="2150" y="1181"/>
                  <a:pt x="2150" y="1181"/>
                  <a:pt x="2150" y="1181"/>
                </a:cubicBezTo>
                <a:cubicBezTo>
                  <a:pt x="2149" y="1181"/>
                  <a:pt x="2149" y="1181"/>
                  <a:pt x="2149" y="1181"/>
                </a:cubicBezTo>
                <a:cubicBezTo>
                  <a:pt x="2149" y="1180"/>
                  <a:pt x="2149" y="1180"/>
                  <a:pt x="2149" y="1180"/>
                </a:cubicBezTo>
                <a:cubicBezTo>
                  <a:pt x="2150" y="1179"/>
                  <a:pt x="2150" y="1179"/>
                  <a:pt x="2150" y="1179"/>
                </a:cubicBezTo>
                <a:cubicBezTo>
                  <a:pt x="2151" y="1177"/>
                  <a:pt x="2151" y="1177"/>
                  <a:pt x="2151" y="1177"/>
                </a:cubicBezTo>
                <a:cubicBezTo>
                  <a:pt x="2152" y="1175"/>
                  <a:pt x="2152" y="1175"/>
                  <a:pt x="2152" y="1175"/>
                </a:cubicBezTo>
                <a:cubicBezTo>
                  <a:pt x="2153" y="1174"/>
                  <a:pt x="2153" y="1174"/>
                  <a:pt x="2153" y="1174"/>
                </a:cubicBezTo>
                <a:cubicBezTo>
                  <a:pt x="2155" y="1172"/>
                  <a:pt x="2155" y="1172"/>
                  <a:pt x="2155" y="1172"/>
                </a:cubicBezTo>
                <a:cubicBezTo>
                  <a:pt x="2156" y="1171"/>
                  <a:pt x="2156" y="1171"/>
                  <a:pt x="2156" y="1171"/>
                </a:cubicBezTo>
                <a:cubicBezTo>
                  <a:pt x="2156" y="1170"/>
                  <a:pt x="2156" y="1170"/>
                  <a:pt x="2156" y="1170"/>
                </a:cubicBezTo>
                <a:cubicBezTo>
                  <a:pt x="2158" y="1168"/>
                  <a:pt x="2158" y="1168"/>
                  <a:pt x="2158" y="1168"/>
                </a:cubicBezTo>
                <a:cubicBezTo>
                  <a:pt x="2158" y="1167"/>
                  <a:pt x="2158" y="1167"/>
                  <a:pt x="2158" y="1167"/>
                </a:cubicBezTo>
                <a:cubicBezTo>
                  <a:pt x="2158" y="1166"/>
                  <a:pt x="2158" y="1166"/>
                  <a:pt x="2158" y="1166"/>
                </a:cubicBezTo>
                <a:cubicBezTo>
                  <a:pt x="2159" y="1164"/>
                  <a:pt x="2159" y="1164"/>
                  <a:pt x="2159" y="1164"/>
                </a:cubicBezTo>
                <a:cubicBezTo>
                  <a:pt x="2160" y="1164"/>
                  <a:pt x="2160" y="1164"/>
                  <a:pt x="2160" y="1164"/>
                </a:cubicBezTo>
                <a:cubicBezTo>
                  <a:pt x="2161" y="1163"/>
                  <a:pt x="2161" y="1163"/>
                  <a:pt x="2161" y="1163"/>
                </a:cubicBezTo>
                <a:cubicBezTo>
                  <a:pt x="2161" y="1164"/>
                  <a:pt x="2161" y="1164"/>
                  <a:pt x="2161" y="1164"/>
                </a:cubicBezTo>
                <a:cubicBezTo>
                  <a:pt x="2162" y="1164"/>
                  <a:pt x="2162" y="1164"/>
                  <a:pt x="2162" y="1164"/>
                </a:cubicBezTo>
                <a:cubicBezTo>
                  <a:pt x="2163" y="1163"/>
                  <a:pt x="2163" y="1163"/>
                  <a:pt x="2163" y="1163"/>
                </a:cubicBezTo>
                <a:cubicBezTo>
                  <a:pt x="2164" y="1163"/>
                  <a:pt x="2164" y="1163"/>
                  <a:pt x="2164" y="1163"/>
                </a:cubicBezTo>
                <a:cubicBezTo>
                  <a:pt x="2164" y="1162"/>
                  <a:pt x="2164" y="1162"/>
                  <a:pt x="2164" y="1162"/>
                </a:cubicBezTo>
                <a:cubicBezTo>
                  <a:pt x="2165" y="1161"/>
                  <a:pt x="2165" y="1161"/>
                  <a:pt x="2165" y="1161"/>
                </a:cubicBezTo>
                <a:cubicBezTo>
                  <a:pt x="2165" y="1160"/>
                  <a:pt x="2165" y="1160"/>
                  <a:pt x="2165" y="1160"/>
                </a:cubicBezTo>
                <a:cubicBezTo>
                  <a:pt x="2166" y="1161"/>
                  <a:pt x="2166" y="1161"/>
                  <a:pt x="2166" y="1161"/>
                </a:cubicBezTo>
                <a:cubicBezTo>
                  <a:pt x="2167" y="1161"/>
                  <a:pt x="2167" y="1161"/>
                  <a:pt x="2167" y="1161"/>
                </a:cubicBezTo>
                <a:cubicBezTo>
                  <a:pt x="2168" y="1160"/>
                  <a:pt x="2168" y="1160"/>
                  <a:pt x="2168" y="1160"/>
                </a:cubicBezTo>
                <a:cubicBezTo>
                  <a:pt x="2169" y="1160"/>
                  <a:pt x="2169" y="1160"/>
                  <a:pt x="2169" y="1160"/>
                </a:cubicBezTo>
                <a:cubicBezTo>
                  <a:pt x="2169" y="1161"/>
                  <a:pt x="2169" y="1161"/>
                  <a:pt x="2169" y="1161"/>
                </a:cubicBezTo>
                <a:cubicBezTo>
                  <a:pt x="2170" y="1162"/>
                  <a:pt x="2170" y="1162"/>
                  <a:pt x="2170" y="1162"/>
                </a:cubicBezTo>
                <a:cubicBezTo>
                  <a:pt x="2170" y="1161"/>
                  <a:pt x="2170" y="1161"/>
                  <a:pt x="2170" y="1161"/>
                </a:cubicBezTo>
                <a:cubicBezTo>
                  <a:pt x="2170" y="1160"/>
                  <a:pt x="2170" y="1160"/>
                  <a:pt x="2170" y="1160"/>
                </a:cubicBezTo>
                <a:cubicBezTo>
                  <a:pt x="2171" y="1160"/>
                  <a:pt x="2171" y="1160"/>
                  <a:pt x="2171" y="1160"/>
                </a:cubicBezTo>
                <a:cubicBezTo>
                  <a:pt x="2171" y="1161"/>
                  <a:pt x="2171" y="1161"/>
                  <a:pt x="2171" y="1161"/>
                </a:cubicBezTo>
                <a:cubicBezTo>
                  <a:pt x="2171" y="1162"/>
                  <a:pt x="2171" y="1162"/>
                  <a:pt x="2171" y="1162"/>
                </a:cubicBezTo>
                <a:cubicBezTo>
                  <a:pt x="2172" y="1161"/>
                  <a:pt x="2172" y="1161"/>
                  <a:pt x="2172" y="1161"/>
                </a:cubicBezTo>
                <a:cubicBezTo>
                  <a:pt x="2172" y="1160"/>
                  <a:pt x="2172" y="1160"/>
                  <a:pt x="2172" y="1160"/>
                </a:cubicBezTo>
                <a:cubicBezTo>
                  <a:pt x="2171" y="1159"/>
                  <a:pt x="2171" y="1159"/>
                  <a:pt x="2171" y="1159"/>
                </a:cubicBezTo>
                <a:cubicBezTo>
                  <a:pt x="2170" y="1158"/>
                  <a:pt x="2170" y="1158"/>
                  <a:pt x="2170" y="1158"/>
                </a:cubicBezTo>
                <a:cubicBezTo>
                  <a:pt x="2171" y="1158"/>
                  <a:pt x="2171" y="1158"/>
                  <a:pt x="2171" y="1158"/>
                </a:cubicBezTo>
                <a:cubicBezTo>
                  <a:pt x="2171" y="1157"/>
                  <a:pt x="2171" y="1157"/>
                  <a:pt x="2171" y="1157"/>
                </a:cubicBezTo>
                <a:cubicBezTo>
                  <a:pt x="2171" y="1155"/>
                  <a:pt x="2171" y="1155"/>
                  <a:pt x="2171" y="1155"/>
                </a:cubicBezTo>
                <a:cubicBezTo>
                  <a:pt x="2172" y="1154"/>
                  <a:pt x="2172" y="1154"/>
                  <a:pt x="2172" y="1154"/>
                </a:cubicBezTo>
                <a:cubicBezTo>
                  <a:pt x="2174" y="1154"/>
                  <a:pt x="2174" y="1154"/>
                  <a:pt x="2174" y="1154"/>
                </a:cubicBezTo>
                <a:cubicBezTo>
                  <a:pt x="2175" y="1152"/>
                  <a:pt x="2175" y="1152"/>
                  <a:pt x="2175" y="1152"/>
                </a:cubicBezTo>
                <a:cubicBezTo>
                  <a:pt x="2176" y="1152"/>
                  <a:pt x="2176" y="1152"/>
                  <a:pt x="2176" y="1152"/>
                </a:cubicBezTo>
                <a:cubicBezTo>
                  <a:pt x="2177" y="1150"/>
                  <a:pt x="2177" y="1150"/>
                  <a:pt x="2177" y="1150"/>
                </a:cubicBezTo>
                <a:cubicBezTo>
                  <a:pt x="2177" y="1149"/>
                  <a:pt x="2177" y="1149"/>
                  <a:pt x="2177" y="1149"/>
                </a:cubicBezTo>
                <a:cubicBezTo>
                  <a:pt x="2179" y="1148"/>
                  <a:pt x="2179" y="1148"/>
                  <a:pt x="2179" y="1148"/>
                </a:cubicBezTo>
                <a:cubicBezTo>
                  <a:pt x="2180" y="1148"/>
                  <a:pt x="2180" y="1148"/>
                  <a:pt x="2180" y="1148"/>
                </a:cubicBezTo>
                <a:cubicBezTo>
                  <a:pt x="2179" y="1147"/>
                  <a:pt x="2179" y="1147"/>
                  <a:pt x="2179" y="1147"/>
                </a:cubicBezTo>
                <a:cubicBezTo>
                  <a:pt x="2182" y="1145"/>
                  <a:pt x="2182" y="1145"/>
                  <a:pt x="2182" y="1145"/>
                </a:cubicBezTo>
                <a:cubicBezTo>
                  <a:pt x="2182" y="1144"/>
                  <a:pt x="2182" y="1144"/>
                  <a:pt x="2182" y="1144"/>
                </a:cubicBezTo>
                <a:cubicBezTo>
                  <a:pt x="2185" y="1141"/>
                  <a:pt x="2185" y="1141"/>
                  <a:pt x="2185" y="1141"/>
                </a:cubicBezTo>
                <a:cubicBezTo>
                  <a:pt x="2186" y="1141"/>
                  <a:pt x="2186" y="1141"/>
                  <a:pt x="2186" y="1141"/>
                </a:cubicBezTo>
                <a:cubicBezTo>
                  <a:pt x="2186" y="1140"/>
                  <a:pt x="2186" y="1140"/>
                  <a:pt x="2186" y="1140"/>
                </a:cubicBezTo>
                <a:cubicBezTo>
                  <a:pt x="2186" y="1139"/>
                  <a:pt x="2186" y="1139"/>
                  <a:pt x="2186" y="1139"/>
                </a:cubicBezTo>
                <a:cubicBezTo>
                  <a:pt x="2185" y="1138"/>
                  <a:pt x="2185" y="1138"/>
                  <a:pt x="2185" y="1138"/>
                </a:cubicBezTo>
                <a:cubicBezTo>
                  <a:pt x="2185" y="1137"/>
                  <a:pt x="2185" y="1137"/>
                  <a:pt x="2185" y="1137"/>
                </a:cubicBezTo>
                <a:cubicBezTo>
                  <a:pt x="2185" y="1136"/>
                  <a:pt x="2185" y="1136"/>
                  <a:pt x="2185" y="1136"/>
                </a:cubicBezTo>
                <a:cubicBezTo>
                  <a:pt x="2186" y="1136"/>
                  <a:pt x="2186" y="1136"/>
                  <a:pt x="2186" y="1136"/>
                </a:cubicBezTo>
                <a:cubicBezTo>
                  <a:pt x="2187" y="1134"/>
                  <a:pt x="2187" y="1134"/>
                  <a:pt x="2187" y="1134"/>
                </a:cubicBezTo>
                <a:cubicBezTo>
                  <a:pt x="2186" y="1135"/>
                  <a:pt x="2186" y="1135"/>
                  <a:pt x="2186" y="1135"/>
                </a:cubicBezTo>
                <a:cubicBezTo>
                  <a:pt x="2185" y="1135"/>
                  <a:pt x="2185" y="1135"/>
                  <a:pt x="2185" y="1135"/>
                </a:cubicBezTo>
                <a:cubicBezTo>
                  <a:pt x="2186" y="1134"/>
                  <a:pt x="2186" y="1134"/>
                  <a:pt x="2186" y="1134"/>
                </a:cubicBezTo>
                <a:cubicBezTo>
                  <a:pt x="2185" y="1134"/>
                  <a:pt x="2185" y="1134"/>
                  <a:pt x="2185" y="1134"/>
                </a:cubicBezTo>
                <a:cubicBezTo>
                  <a:pt x="2184" y="1134"/>
                  <a:pt x="2184" y="1134"/>
                  <a:pt x="2184" y="1134"/>
                </a:cubicBezTo>
                <a:close/>
                <a:moveTo>
                  <a:pt x="2124" y="1176"/>
                </a:moveTo>
                <a:cubicBezTo>
                  <a:pt x="2124" y="1177"/>
                  <a:pt x="2124" y="1177"/>
                  <a:pt x="2124" y="1177"/>
                </a:cubicBezTo>
                <a:cubicBezTo>
                  <a:pt x="2125" y="1177"/>
                  <a:pt x="2125" y="1177"/>
                  <a:pt x="2125" y="1177"/>
                </a:cubicBezTo>
                <a:cubicBezTo>
                  <a:pt x="2126" y="1177"/>
                  <a:pt x="2126" y="1177"/>
                  <a:pt x="2126" y="1177"/>
                </a:cubicBezTo>
                <a:cubicBezTo>
                  <a:pt x="2126" y="1176"/>
                  <a:pt x="2126" y="1176"/>
                  <a:pt x="2126" y="1176"/>
                </a:cubicBezTo>
                <a:cubicBezTo>
                  <a:pt x="2125" y="1176"/>
                  <a:pt x="2125" y="1176"/>
                  <a:pt x="2125" y="1176"/>
                </a:cubicBezTo>
                <a:cubicBezTo>
                  <a:pt x="2124" y="1176"/>
                  <a:pt x="2124" y="1176"/>
                  <a:pt x="2124" y="1176"/>
                </a:cubicBezTo>
                <a:close/>
                <a:moveTo>
                  <a:pt x="2185" y="1132"/>
                </a:moveTo>
                <a:cubicBezTo>
                  <a:pt x="2184" y="1133"/>
                  <a:pt x="2184" y="1133"/>
                  <a:pt x="2184" y="1133"/>
                </a:cubicBezTo>
                <a:cubicBezTo>
                  <a:pt x="2185" y="1133"/>
                  <a:pt x="2185" y="1133"/>
                  <a:pt x="2185" y="1133"/>
                </a:cubicBezTo>
                <a:cubicBezTo>
                  <a:pt x="2185" y="1132"/>
                  <a:pt x="2185" y="1132"/>
                  <a:pt x="2185" y="1132"/>
                </a:cubicBezTo>
                <a:close/>
                <a:moveTo>
                  <a:pt x="2098" y="1234"/>
                </a:moveTo>
                <a:cubicBezTo>
                  <a:pt x="2099" y="1233"/>
                  <a:pt x="2099" y="1233"/>
                  <a:pt x="2099" y="1233"/>
                </a:cubicBezTo>
                <a:cubicBezTo>
                  <a:pt x="2101" y="1234"/>
                  <a:pt x="2101" y="1234"/>
                  <a:pt x="2101" y="1234"/>
                </a:cubicBezTo>
                <a:cubicBezTo>
                  <a:pt x="2101" y="1233"/>
                  <a:pt x="2101" y="1233"/>
                  <a:pt x="2101" y="1233"/>
                </a:cubicBezTo>
                <a:cubicBezTo>
                  <a:pt x="2100" y="1232"/>
                  <a:pt x="2100" y="1232"/>
                  <a:pt x="2100" y="1232"/>
                </a:cubicBezTo>
                <a:cubicBezTo>
                  <a:pt x="2101" y="1231"/>
                  <a:pt x="2101" y="1231"/>
                  <a:pt x="2101" y="1231"/>
                </a:cubicBezTo>
                <a:cubicBezTo>
                  <a:pt x="2101" y="1230"/>
                  <a:pt x="2101" y="1230"/>
                  <a:pt x="2101" y="1230"/>
                </a:cubicBezTo>
                <a:cubicBezTo>
                  <a:pt x="2098" y="1233"/>
                  <a:pt x="2098" y="1233"/>
                  <a:pt x="2098" y="1233"/>
                </a:cubicBezTo>
                <a:cubicBezTo>
                  <a:pt x="2098" y="1234"/>
                  <a:pt x="2098" y="1234"/>
                  <a:pt x="2098" y="1234"/>
                </a:cubicBezTo>
                <a:close/>
                <a:moveTo>
                  <a:pt x="2198" y="1064"/>
                </a:moveTo>
                <a:cubicBezTo>
                  <a:pt x="2198" y="1065"/>
                  <a:pt x="2198" y="1065"/>
                  <a:pt x="2198" y="1065"/>
                </a:cubicBezTo>
                <a:cubicBezTo>
                  <a:pt x="2199" y="1065"/>
                  <a:pt x="2199" y="1065"/>
                  <a:pt x="2199" y="1065"/>
                </a:cubicBezTo>
                <a:cubicBezTo>
                  <a:pt x="2198" y="1064"/>
                  <a:pt x="2198" y="1064"/>
                  <a:pt x="2198" y="1064"/>
                </a:cubicBezTo>
                <a:close/>
                <a:moveTo>
                  <a:pt x="2201" y="1068"/>
                </a:moveTo>
                <a:cubicBezTo>
                  <a:pt x="2200" y="1069"/>
                  <a:pt x="2200" y="1069"/>
                  <a:pt x="2200" y="1069"/>
                </a:cubicBezTo>
                <a:cubicBezTo>
                  <a:pt x="2201" y="1069"/>
                  <a:pt x="2201" y="1069"/>
                  <a:pt x="2201" y="1069"/>
                </a:cubicBezTo>
                <a:cubicBezTo>
                  <a:pt x="2201" y="1068"/>
                  <a:pt x="2201" y="1068"/>
                  <a:pt x="2201" y="1068"/>
                </a:cubicBezTo>
                <a:close/>
                <a:moveTo>
                  <a:pt x="2185" y="1133"/>
                </a:moveTo>
                <a:cubicBezTo>
                  <a:pt x="2186" y="1134"/>
                  <a:pt x="2186" y="1134"/>
                  <a:pt x="2186" y="1134"/>
                </a:cubicBezTo>
                <a:cubicBezTo>
                  <a:pt x="2187" y="1133"/>
                  <a:pt x="2187" y="1133"/>
                  <a:pt x="2187" y="1133"/>
                </a:cubicBezTo>
                <a:cubicBezTo>
                  <a:pt x="2187" y="1132"/>
                  <a:pt x="2187" y="1132"/>
                  <a:pt x="2187" y="1132"/>
                </a:cubicBezTo>
                <a:cubicBezTo>
                  <a:pt x="2186" y="1132"/>
                  <a:pt x="2186" y="1132"/>
                  <a:pt x="2186" y="1132"/>
                </a:cubicBezTo>
                <a:cubicBezTo>
                  <a:pt x="2185" y="1133"/>
                  <a:pt x="2185" y="1133"/>
                  <a:pt x="2185" y="1133"/>
                </a:cubicBezTo>
                <a:close/>
                <a:moveTo>
                  <a:pt x="2200" y="1085"/>
                </a:moveTo>
                <a:cubicBezTo>
                  <a:pt x="2200" y="1086"/>
                  <a:pt x="2200" y="1086"/>
                  <a:pt x="2200" y="1086"/>
                </a:cubicBezTo>
                <a:cubicBezTo>
                  <a:pt x="2201" y="1085"/>
                  <a:pt x="2201" y="1085"/>
                  <a:pt x="2201" y="1085"/>
                </a:cubicBezTo>
                <a:cubicBezTo>
                  <a:pt x="2200" y="1084"/>
                  <a:pt x="2200" y="1084"/>
                  <a:pt x="2200" y="1084"/>
                </a:cubicBezTo>
                <a:cubicBezTo>
                  <a:pt x="2200" y="1085"/>
                  <a:pt x="2200" y="1085"/>
                  <a:pt x="2200" y="1085"/>
                </a:cubicBezTo>
                <a:close/>
                <a:moveTo>
                  <a:pt x="1029" y="325"/>
                </a:moveTo>
                <a:cubicBezTo>
                  <a:pt x="1028" y="325"/>
                  <a:pt x="1028" y="325"/>
                  <a:pt x="1028" y="325"/>
                </a:cubicBezTo>
                <a:cubicBezTo>
                  <a:pt x="1027" y="325"/>
                  <a:pt x="1027" y="325"/>
                  <a:pt x="1027" y="325"/>
                </a:cubicBezTo>
                <a:cubicBezTo>
                  <a:pt x="1026" y="325"/>
                  <a:pt x="1026" y="325"/>
                  <a:pt x="1026" y="325"/>
                </a:cubicBezTo>
                <a:cubicBezTo>
                  <a:pt x="1025" y="324"/>
                  <a:pt x="1025" y="324"/>
                  <a:pt x="1025" y="324"/>
                </a:cubicBezTo>
                <a:cubicBezTo>
                  <a:pt x="1023" y="326"/>
                  <a:pt x="1023" y="326"/>
                  <a:pt x="1023" y="326"/>
                </a:cubicBezTo>
                <a:cubicBezTo>
                  <a:pt x="1021" y="325"/>
                  <a:pt x="1021" y="325"/>
                  <a:pt x="1021" y="325"/>
                </a:cubicBezTo>
                <a:cubicBezTo>
                  <a:pt x="1020" y="325"/>
                  <a:pt x="1020" y="325"/>
                  <a:pt x="1020" y="325"/>
                </a:cubicBezTo>
                <a:cubicBezTo>
                  <a:pt x="1018" y="325"/>
                  <a:pt x="1018" y="325"/>
                  <a:pt x="1018" y="325"/>
                </a:cubicBezTo>
                <a:cubicBezTo>
                  <a:pt x="1019" y="323"/>
                  <a:pt x="1019" y="323"/>
                  <a:pt x="1019" y="323"/>
                </a:cubicBezTo>
                <a:cubicBezTo>
                  <a:pt x="1018" y="323"/>
                  <a:pt x="1018" y="323"/>
                  <a:pt x="1018" y="323"/>
                </a:cubicBezTo>
                <a:cubicBezTo>
                  <a:pt x="1018" y="321"/>
                  <a:pt x="1018" y="321"/>
                  <a:pt x="1018" y="321"/>
                </a:cubicBezTo>
                <a:cubicBezTo>
                  <a:pt x="1019" y="321"/>
                  <a:pt x="1019" y="321"/>
                  <a:pt x="1019" y="321"/>
                </a:cubicBezTo>
                <a:cubicBezTo>
                  <a:pt x="1020" y="321"/>
                  <a:pt x="1020" y="321"/>
                  <a:pt x="1020" y="321"/>
                </a:cubicBezTo>
                <a:cubicBezTo>
                  <a:pt x="1020" y="322"/>
                  <a:pt x="1020" y="322"/>
                  <a:pt x="1020" y="322"/>
                </a:cubicBezTo>
                <a:cubicBezTo>
                  <a:pt x="1021" y="322"/>
                  <a:pt x="1021" y="322"/>
                  <a:pt x="1021" y="322"/>
                </a:cubicBezTo>
                <a:cubicBezTo>
                  <a:pt x="1022" y="322"/>
                  <a:pt x="1022" y="322"/>
                  <a:pt x="1022" y="322"/>
                </a:cubicBezTo>
                <a:cubicBezTo>
                  <a:pt x="1022" y="321"/>
                  <a:pt x="1022" y="321"/>
                  <a:pt x="1022" y="321"/>
                </a:cubicBezTo>
                <a:cubicBezTo>
                  <a:pt x="1022" y="320"/>
                  <a:pt x="1022" y="320"/>
                  <a:pt x="1022" y="320"/>
                </a:cubicBezTo>
                <a:cubicBezTo>
                  <a:pt x="1023" y="320"/>
                  <a:pt x="1023" y="320"/>
                  <a:pt x="1023" y="320"/>
                </a:cubicBezTo>
                <a:cubicBezTo>
                  <a:pt x="1022" y="319"/>
                  <a:pt x="1022" y="319"/>
                  <a:pt x="1022" y="319"/>
                </a:cubicBezTo>
                <a:cubicBezTo>
                  <a:pt x="1023" y="318"/>
                  <a:pt x="1023" y="318"/>
                  <a:pt x="1023" y="318"/>
                </a:cubicBezTo>
                <a:cubicBezTo>
                  <a:pt x="1024" y="317"/>
                  <a:pt x="1024" y="317"/>
                  <a:pt x="1024" y="317"/>
                </a:cubicBezTo>
                <a:cubicBezTo>
                  <a:pt x="1024" y="316"/>
                  <a:pt x="1024" y="316"/>
                  <a:pt x="1024" y="316"/>
                </a:cubicBezTo>
                <a:cubicBezTo>
                  <a:pt x="1022" y="318"/>
                  <a:pt x="1022" y="318"/>
                  <a:pt x="1022" y="318"/>
                </a:cubicBezTo>
                <a:cubicBezTo>
                  <a:pt x="1021" y="317"/>
                  <a:pt x="1021" y="317"/>
                  <a:pt x="1021" y="317"/>
                </a:cubicBezTo>
                <a:cubicBezTo>
                  <a:pt x="1020" y="316"/>
                  <a:pt x="1020" y="316"/>
                  <a:pt x="1020" y="316"/>
                </a:cubicBezTo>
                <a:cubicBezTo>
                  <a:pt x="1020" y="315"/>
                  <a:pt x="1020" y="315"/>
                  <a:pt x="1020" y="315"/>
                </a:cubicBezTo>
                <a:cubicBezTo>
                  <a:pt x="1021" y="315"/>
                  <a:pt x="1021" y="315"/>
                  <a:pt x="1021" y="315"/>
                </a:cubicBezTo>
                <a:cubicBezTo>
                  <a:pt x="1021" y="314"/>
                  <a:pt x="1021" y="314"/>
                  <a:pt x="1021" y="314"/>
                </a:cubicBezTo>
                <a:cubicBezTo>
                  <a:pt x="1020" y="314"/>
                  <a:pt x="1020" y="314"/>
                  <a:pt x="1020" y="314"/>
                </a:cubicBezTo>
                <a:cubicBezTo>
                  <a:pt x="1017" y="314"/>
                  <a:pt x="1017" y="314"/>
                  <a:pt x="1017" y="314"/>
                </a:cubicBezTo>
                <a:cubicBezTo>
                  <a:pt x="1015" y="314"/>
                  <a:pt x="1015" y="314"/>
                  <a:pt x="1015" y="314"/>
                </a:cubicBezTo>
                <a:cubicBezTo>
                  <a:pt x="1014" y="314"/>
                  <a:pt x="1014" y="314"/>
                  <a:pt x="1014" y="314"/>
                </a:cubicBezTo>
                <a:cubicBezTo>
                  <a:pt x="1013" y="313"/>
                  <a:pt x="1013" y="313"/>
                  <a:pt x="1013" y="313"/>
                </a:cubicBezTo>
                <a:cubicBezTo>
                  <a:pt x="1013" y="312"/>
                  <a:pt x="1013" y="312"/>
                  <a:pt x="1013" y="312"/>
                </a:cubicBezTo>
                <a:cubicBezTo>
                  <a:pt x="1014" y="311"/>
                  <a:pt x="1014" y="311"/>
                  <a:pt x="1014" y="311"/>
                </a:cubicBezTo>
                <a:cubicBezTo>
                  <a:pt x="1015" y="312"/>
                  <a:pt x="1015" y="312"/>
                  <a:pt x="1015" y="312"/>
                </a:cubicBezTo>
                <a:cubicBezTo>
                  <a:pt x="1016" y="311"/>
                  <a:pt x="1016" y="311"/>
                  <a:pt x="1016" y="311"/>
                </a:cubicBezTo>
                <a:cubicBezTo>
                  <a:pt x="1017" y="311"/>
                  <a:pt x="1017" y="311"/>
                  <a:pt x="1017" y="311"/>
                </a:cubicBezTo>
                <a:cubicBezTo>
                  <a:pt x="1018" y="312"/>
                  <a:pt x="1018" y="312"/>
                  <a:pt x="1018" y="312"/>
                </a:cubicBezTo>
                <a:cubicBezTo>
                  <a:pt x="1019" y="311"/>
                  <a:pt x="1019" y="311"/>
                  <a:pt x="1019" y="311"/>
                </a:cubicBezTo>
                <a:cubicBezTo>
                  <a:pt x="1019" y="310"/>
                  <a:pt x="1019" y="310"/>
                  <a:pt x="1019" y="310"/>
                </a:cubicBezTo>
                <a:cubicBezTo>
                  <a:pt x="1020" y="310"/>
                  <a:pt x="1020" y="310"/>
                  <a:pt x="1020" y="310"/>
                </a:cubicBezTo>
                <a:cubicBezTo>
                  <a:pt x="1020" y="311"/>
                  <a:pt x="1020" y="311"/>
                  <a:pt x="1020" y="311"/>
                </a:cubicBezTo>
                <a:cubicBezTo>
                  <a:pt x="1021" y="312"/>
                  <a:pt x="1021" y="312"/>
                  <a:pt x="1021" y="312"/>
                </a:cubicBezTo>
                <a:cubicBezTo>
                  <a:pt x="1022" y="311"/>
                  <a:pt x="1022" y="311"/>
                  <a:pt x="1022" y="311"/>
                </a:cubicBezTo>
                <a:cubicBezTo>
                  <a:pt x="1024" y="311"/>
                  <a:pt x="1024" y="311"/>
                  <a:pt x="1024" y="311"/>
                </a:cubicBezTo>
                <a:cubicBezTo>
                  <a:pt x="1025" y="310"/>
                  <a:pt x="1025" y="310"/>
                  <a:pt x="1025" y="310"/>
                </a:cubicBezTo>
                <a:cubicBezTo>
                  <a:pt x="1025" y="309"/>
                  <a:pt x="1025" y="309"/>
                  <a:pt x="1025" y="309"/>
                </a:cubicBezTo>
                <a:cubicBezTo>
                  <a:pt x="1024" y="310"/>
                  <a:pt x="1024" y="310"/>
                  <a:pt x="1024" y="310"/>
                </a:cubicBezTo>
                <a:cubicBezTo>
                  <a:pt x="1023" y="310"/>
                  <a:pt x="1023" y="310"/>
                  <a:pt x="1023" y="310"/>
                </a:cubicBezTo>
                <a:cubicBezTo>
                  <a:pt x="1021" y="310"/>
                  <a:pt x="1021" y="310"/>
                  <a:pt x="1021" y="310"/>
                </a:cubicBezTo>
                <a:cubicBezTo>
                  <a:pt x="1021" y="309"/>
                  <a:pt x="1021" y="309"/>
                  <a:pt x="1021" y="309"/>
                </a:cubicBezTo>
                <a:cubicBezTo>
                  <a:pt x="1023" y="308"/>
                  <a:pt x="1023" y="308"/>
                  <a:pt x="1023" y="308"/>
                </a:cubicBezTo>
                <a:cubicBezTo>
                  <a:pt x="1024" y="308"/>
                  <a:pt x="1024" y="308"/>
                  <a:pt x="1024" y="308"/>
                </a:cubicBezTo>
                <a:cubicBezTo>
                  <a:pt x="1025" y="308"/>
                  <a:pt x="1025" y="308"/>
                  <a:pt x="1025" y="308"/>
                </a:cubicBezTo>
                <a:cubicBezTo>
                  <a:pt x="1026" y="307"/>
                  <a:pt x="1026" y="307"/>
                  <a:pt x="1026" y="307"/>
                </a:cubicBezTo>
                <a:cubicBezTo>
                  <a:pt x="1025" y="307"/>
                  <a:pt x="1025" y="307"/>
                  <a:pt x="1025" y="307"/>
                </a:cubicBezTo>
                <a:cubicBezTo>
                  <a:pt x="1024" y="307"/>
                  <a:pt x="1024" y="307"/>
                  <a:pt x="1024" y="307"/>
                </a:cubicBezTo>
                <a:cubicBezTo>
                  <a:pt x="1023" y="307"/>
                  <a:pt x="1023" y="307"/>
                  <a:pt x="1023" y="307"/>
                </a:cubicBezTo>
                <a:cubicBezTo>
                  <a:pt x="1024" y="306"/>
                  <a:pt x="1024" y="306"/>
                  <a:pt x="1024" y="306"/>
                </a:cubicBezTo>
                <a:cubicBezTo>
                  <a:pt x="1024" y="305"/>
                  <a:pt x="1024" y="305"/>
                  <a:pt x="1024" y="305"/>
                </a:cubicBezTo>
                <a:cubicBezTo>
                  <a:pt x="1022" y="306"/>
                  <a:pt x="1022" y="306"/>
                  <a:pt x="1022" y="306"/>
                </a:cubicBezTo>
                <a:cubicBezTo>
                  <a:pt x="1021" y="306"/>
                  <a:pt x="1021" y="306"/>
                  <a:pt x="1021" y="306"/>
                </a:cubicBezTo>
                <a:cubicBezTo>
                  <a:pt x="1020" y="306"/>
                  <a:pt x="1020" y="306"/>
                  <a:pt x="1020" y="306"/>
                </a:cubicBezTo>
                <a:cubicBezTo>
                  <a:pt x="1020" y="305"/>
                  <a:pt x="1020" y="305"/>
                  <a:pt x="1020" y="305"/>
                </a:cubicBezTo>
                <a:cubicBezTo>
                  <a:pt x="1019" y="306"/>
                  <a:pt x="1019" y="306"/>
                  <a:pt x="1019" y="306"/>
                </a:cubicBezTo>
                <a:cubicBezTo>
                  <a:pt x="1018" y="306"/>
                  <a:pt x="1018" y="306"/>
                  <a:pt x="1018" y="306"/>
                </a:cubicBezTo>
                <a:cubicBezTo>
                  <a:pt x="1018" y="305"/>
                  <a:pt x="1018" y="305"/>
                  <a:pt x="1018" y="305"/>
                </a:cubicBezTo>
                <a:cubicBezTo>
                  <a:pt x="1017" y="306"/>
                  <a:pt x="1017" y="306"/>
                  <a:pt x="1017" y="306"/>
                </a:cubicBezTo>
                <a:cubicBezTo>
                  <a:pt x="1016" y="306"/>
                  <a:pt x="1016" y="306"/>
                  <a:pt x="1016" y="306"/>
                </a:cubicBezTo>
                <a:cubicBezTo>
                  <a:pt x="1015" y="307"/>
                  <a:pt x="1015" y="307"/>
                  <a:pt x="1015" y="307"/>
                </a:cubicBezTo>
                <a:cubicBezTo>
                  <a:pt x="1014" y="307"/>
                  <a:pt x="1014" y="307"/>
                  <a:pt x="1014" y="307"/>
                </a:cubicBezTo>
                <a:cubicBezTo>
                  <a:pt x="1013" y="306"/>
                  <a:pt x="1013" y="306"/>
                  <a:pt x="1013" y="306"/>
                </a:cubicBezTo>
                <a:cubicBezTo>
                  <a:pt x="1011" y="305"/>
                  <a:pt x="1011" y="305"/>
                  <a:pt x="1011" y="305"/>
                </a:cubicBezTo>
                <a:cubicBezTo>
                  <a:pt x="1012" y="304"/>
                  <a:pt x="1012" y="304"/>
                  <a:pt x="1012" y="304"/>
                </a:cubicBezTo>
                <a:cubicBezTo>
                  <a:pt x="1013" y="304"/>
                  <a:pt x="1013" y="304"/>
                  <a:pt x="1013" y="304"/>
                </a:cubicBezTo>
                <a:cubicBezTo>
                  <a:pt x="1014" y="306"/>
                  <a:pt x="1014" y="306"/>
                  <a:pt x="1014" y="306"/>
                </a:cubicBezTo>
                <a:cubicBezTo>
                  <a:pt x="1015" y="306"/>
                  <a:pt x="1015" y="306"/>
                  <a:pt x="1015" y="306"/>
                </a:cubicBezTo>
                <a:cubicBezTo>
                  <a:pt x="1014" y="305"/>
                  <a:pt x="1014" y="305"/>
                  <a:pt x="1014" y="305"/>
                </a:cubicBezTo>
                <a:cubicBezTo>
                  <a:pt x="1013" y="303"/>
                  <a:pt x="1013" y="303"/>
                  <a:pt x="1013" y="303"/>
                </a:cubicBezTo>
                <a:cubicBezTo>
                  <a:pt x="1014" y="303"/>
                  <a:pt x="1014" y="303"/>
                  <a:pt x="1014" y="303"/>
                </a:cubicBezTo>
                <a:cubicBezTo>
                  <a:pt x="1016" y="304"/>
                  <a:pt x="1016" y="304"/>
                  <a:pt x="1016" y="304"/>
                </a:cubicBezTo>
                <a:cubicBezTo>
                  <a:pt x="1017" y="303"/>
                  <a:pt x="1017" y="303"/>
                  <a:pt x="1017" y="303"/>
                </a:cubicBezTo>
                <a:cubicBezTo>
                  <a:pt x="1016" y="303"/>
                  <a:pt x="1016" y="303"/>
                  <a:pt x="1016" y="303"/>
                </a:cubicBezTo>
                <a:cubicBezTo>
                  <a:pt x="1015" y="302"/>
                  <a:pt x="1015" y="302"/>
                  <a:pt x="1015" y="302"/>
                </a:cubicBezTo>
                <a:cubicBezTo>
                  <a:pt x="1016" y="301"/>
                  <a:pt x="1016" y="301"/>
                  <a:pt x="1016" y="301"/>
                </a:cubicBezTo>
                <a:cubicBezTo>
                  <a:pt x="1017" y="302"/>
                  <a:pt x="1017" y="302"/>
                  <a:pt x="1017" y="302"/>
                </a:cubicBezTo>
                <a:cubicBezTo>
                  <a:pt x="1017" y="301"/>
                  <a:pt x="1017" y="301"/>
                  <a:pt x="1017" y="301"/>
                </a:cubicBezTo>
                <a:cubicBezTo>
                  <a:pt x="1016" y="301"/>
                  <a:pt x="1016" y="301"/>
                  <a:pt x="1016" y="301"/>
                </a:cubicBezTo>
                <a:cubicBezTo>
                  <a:pt x="1016" y="300"/>
                  <a:pt x="1016" y="300"/>
                  <a:pt x="1016" y="300"/>
                </a:cubicBezTo>
                <a:cubicBezTo>
                  <a:pt x="1016" y="299"/>
                  <a:pt x="1016" y="299"/>
                  <a:pt x="1016" y="299"/>
                </a:cubicBezTo>
                <a:cubicBezTo>
                  <a:pt x="1017" y="299"/>
                  <a:pt x="1017" y="299"/>
                  <a:pt x="1017" y="299"/>
                </a:cubicBezTo>
                <a:cubicBezTo>
                  <a:pt x="1018" y="298"/>
                  <a:pt x="1018" y="298"/>
                  <a:pt x="1018" y="298"/>
                </a:cubicBezTo>
                <a:cubicBezTo>
                  <a:pt x="1019" y="299"/>
                  <a:pt x="1019" y="299"/>
                  <a:pt x="1019" y="299"/>
                </a:cubicBezTo>
                <a:cubicBezTo>
                  <a:pt x="1020" y="300"/>
                  <a:pt x="1020" y="300"/>
                  <a:pt x="1020" y="300"/>
                </a:cubicBezTo>
                <a:cubicBezTo>
                  <a:pt x="1020" y="301"/>
                  <a:pt x="1020" y="301"/>
                  <a:pt x="1020" y="301"/>
                </a:cubicBezTo>
                <a:cubicBezTo>
                  <a:pt x="1021" y="300"/>
                  <a:pt x="1021" y="300"/>
                  <a:pt x="1021" y="300"/>
                </a:cubicBezTo>
                <a:cubicBezTo>
                  <a:pt x="1023" y="301"/>
                  <a:pt x="1023" y="301"/>
                  <a:pt x="1023" y="301"/>
                </a:cubicBezTo>
                <a:cubicBezTo>
                  <a:pt x="1022" y="299"/>
                  <a:pt x="1022" y="299"/>
                  <a:pt x="1022" y="299"/>
                </a:cubicBezTo>
                <a:cubicBezTo>
                  <a:pt x="1021" y="298"/>
                  <a:pt x="1021" y="298"/>
                  <a:pt x="1021" y="298"/>
                </a:cubicBezTo>
                <a:cubicBezTo>
                  <a:pt x="1022" y="298"/>
                  <a:pt x="1022" y="298"/>
                  <a:pt x="1022" y="298"/>
                </a:cubicBezTo>
                <a:cubicBezTo>
                  <a:pt x="1023" y="298"/>
                  <a:pt x="1023" y="298"/>
                  <a:pt x="1023" y="298"/>
                </a:cubicBezTo>
                <a:cubicBezTo>
                  <a:pt x="1023" y="297"/>
                  <a:pt x="1023" y="297"/>
                  <a:pt x="1023" y="297"/>
                </a:cubicBezTo>
                <a:cubicBezTo>
                  <a:pt x="1022" y="297"/>
                  <a:pt x="1022" y="297"/>
                  <a:pt x="1022" y="297"/>
                </a:cubicBezTo>
                <a:cubicBezTo>
                  <a:pt x="1021" y="297"/>
                  <a:pt x="1021" y="297"/>
                  <a:pt x="1021" y="297"/>
                </a:cubicBezTo>
                <a:cubicBezTo>
                  <a:pt x="1020" y="297"/>
                  <a:pt x="1020" y="297"/>
                  <a:pt x="1020" y="297"/>
                </a:cubicBezTo>
                <a:cubicBezTo>
                  <a:pt x="1019" y="296"/>
                  <a:pt x="1019" y="296"/>
                  <a:pt x="1019" y="296"/>
                </a:cubicBezTo>
                <a:cubicBezTo>
                  <a:pt x="1021" y="296"/>
                  <a:pt x="1021" y="296"/>
                  <a:pt x="1021" y="296"/>
                </a:cubicBezTo>
                <a:cubicBezTo>
                  <a:pt x="1022" y="296"/>
                  <a:pt x="1022" y="296"/>
                  <a:pt x="1022" y="296"/>
                </a:cubicBezTo>
                <a:cubicBezTo>
                  <a:pt x="1024" y="296"/>
                  <a:pt x="1024" y="296"/>
                  <a:pt x="1024" y="296"/>
                </a:cubicBezTo>
                <a:cubicBezTo>
                  <a:pt x="1024" y="297"/>
                  <a:pt x="1024" y="297"/>
                  <a:pt x="1024" y="297"/>
                </a:cubicBezTo>
                <a:cubicBezTo>
                  <a:pt x="1024" y="298"/>
                  <a:pt x="1024" y="298"/>
                  <a:pt x="1024" y="298"/>
                </a:cubicBezTo>
                <a:cubicBezTo>
                  <a:pt x="1026" y="299"/>
                  <a:pt x="1026" y="299"/>
                  <a:pt x="1026" y="299"/>
                </a:cubicBezTo>
                <a:cubicBezTo>
                  <a:pt x="1026" y="300"/>
                  <a:pt x="1026" y="300"/>
                  <a:pt x="1026" y="300"/>
                </a:cubicBezTo>
                <a:cubicBezTo>
                  <a:pt x="1027" y="299"/>
                  <a:pt x="1027" y="299"/>
                  <a:pt x="1027" y="299"/>
                </a:cubicBezTo>
                <a:cubicBezTo>
                  <a:pt x="1028" y="300"/>
                  <a:pt x="1028" y="300"/>
                  <a:pt x="1028" y="300"/>
                </a:cubicBezTo>
                <a:cubicBezTo>
                  <a:pt x="1027" y="301"/>
                  <a:pt x="1027" y="301"/>
                  <a:pt x="1027" y="301"/>
                </a:cubicBezTo>
                <a:cubicBezTo>
                  <a:pt x="1028" y="302"/>
                  <a:pt x="1028" y="302"/>
                  <a:pt x="1028" y="302"/>
                </a:cubicBezTo>
                <a:cubicBezTo>
                  <a:pt x="1028" y="303"/>
                  <a:pt x="1028" y="303"/>
                  <a:pt x="1028" y="303"/>
                </a:cubicBezTo>
                <a:cubicBezTo>
                  <a:pt x="1027" y="304"/>
                  <a:pt x="1027" y="304"/>
                  <a:pt x="1027" y="304"/>
                </a:cubicBezTo>
                <a:cubicBezTo>
                  <a:pt x="1027" y="305"/>
                  <a:pt x="1027" y="305"/>
                  <a:pt x="1027" y="305"/>
                </a:cubicBezTo>
                <a:cubicBezTo>
                  <a:pt x="1028" y="305"/>
                  <a:pt x="1028" y="305"/>
                  <a:pt x="1028" y="305"/>
                </a:cubicBezTo>
                <a:cubicBezTo>
                  <a:pt x="1028" y="306"/>
                  <a:pt x="1028" y="306"/>
                  <a:pt x="1028" y="306"/>
                </a:cubicBezTo>
                <a:cubicBezTo>
                  <a:pt x="1027" y="307"/>
                  <a:pt x="1027" y="307"/>
                  <a:pt x="1027" y="307"/>
                </a:cubicBezTo>
                <a:cubicBezTo>
                  <a:pt x="1027" y="308"/>
                  <a:pt x="1027" y="308"/>
                  <a:pt x="1027" y="308"/>
                </a:cubicBezTo>
                <a:cubicBezTo>
                  <a:pt x="1028" y="308"/>
                  <a:pt x="1028" y="308"/>
                  <a:pt x="1028" y="308"/>
                </a:cubicBezTo>
                <a:cubicBezTo>
                  <a:pt x="1029" y="310"/>
                  <a:pt x="1029" y="310"/>
                  <a:pt x="1029" y="310"/>
                </a:cubicBezTo>
                <a:cubicBezTo>
                  <a:pt x="1029" y="308"/>
                  <a:pt x="1029" y="308"/>
                  <a:pt x="1029" y="308"/>
                </a:cubicBezTo>
                <a:cubicBezTo>
                  <a:pt x="1030" y="308"/>
                  <a:pt x="1030" y="308"/>
                  <a:pt x="1030" y="308"/>
                </a:cubicBezTo>
                <a:cubicBezTo>
                  <a:pt x="1030" y="306"/>
                  <a:pt x="1030" y="306"/>
                  <a:pt x="1030" y="306"/>
                </a:cubicBezTo>
                <a:cubicBezTo>
                  <a:pt x="1031" y="306"/>
                  <a:pt x="1031" y="306"/>
                  <a:pt x="1031" y="306"/>
                </a:cubicBezTo>
                <a:cubicBezTo>
                  <a:pt x="1031" y="307"/>
                  <a:pt x="1031" y="307"/>
                  <a:pt x="1031" y="307"/>
                </a:cubicBezTo>
                <a:cubicBezTo>
                  <a:pt x="1032" y="307"/>
                  <a:pt x="1032" y="307"/>
                  <a:pt x="1032" y="307"/>
                </a:cubicBezTo>
                <a:cubicBezTo>
                  <a:pt x="1033" y="306"/>
                  <a:pt x="1033" y="306"/>
                  <a:pt x="1033" y="306"/>
                </a:cubicBezTo>
                <a:cubicBezTo>
                  <a:pt x="1033" y="304"/>
                  <a:pt x="1033" y="304"/>
                  <a:pt x="1033" y="304"/>
                </a:cubicBezTo>
                <a:cubicBezTo>
                  <a:pt x="1033" y="303"/>
                  <a:pt x="1033" y="303"/>
                  <a:pt x="1033" y="303"/>
                </a:cubicBezTo>
                <a:cubicBezTo>
                  <a:pt x="1032" y="300"/>
                  <a:pt x="1032" y="300"/>
                  <a:pt x="1032" y="300"/>
                </a:cubicBezTo>
                <a:cubicBezTo>
                  <a:pt x="1034" y="299"/>
                  <a:pt x="1034" y="299"/>
                  <a:pt x="1034" y="299"/>
                </a:cubicBezTo>
                <a:cubicBezTo>
                  <a:pt x="1035" y="300"/>
                  <a:pt x="1035" y="300"/>
                  <a:pt x="1035" y="300"/>
                </a:cubicBezTo>
                <a:cubicBezTo>
                  <a:pt x="1035" y="302"/>
                  <a:pt x="1035" y="302"/>
                  <a:pt x="1035" y="302"/>
                </a:cubicBezTo>
                <a:cubicBezTo>
                  <a:pt x="1036" y="303"/>
                  <a:pt x="1036" y="303"/>
                  <a:pt x="1036" y="303"/>
                </a:cubicBezTo>
                <a:cubicBezTo>
                  <a:pt x="1036" y="305"/>
                  <a:pt x="1036" y="305"/>
                  <a:pt x="1036" y="305"/>
                </a:cubicBezTo>
                <a:cubicBezTo>
                  <a:pt x="1037" y="305"/>
                  <a:pt x="1037" y="305"/>
                  <a:pt x="1037" y="305"/>
                </a:cubicBezTo>
                <a:cubicBezTo>
                  <a:pt x="1038" y="303"/>
                  <a:pt x="1038" y="303"/>
                  <a:pt x="1038" y="303"/>
                </a:cubicBezTo>
                <a:cubicBezTo>
                  <a:pt x="1038" y="302"/>
                  <a:pt x="1038" y="302"/>
                  <a:pt x="1038" y="302"/>
                </a:cubicBezTo>
                <a:cubicBezTo>
                  <a:pt x="1038" y="301"/>
                  <a:pt x="1038" y="301"/>
                  <a:pt x="1038" y="301"/>
                </a:cubicBezTo>
                <a:cubicBezTo>
                  <a:pt x="1040" y="299"/>
                  <a:pt x="1040" y="299"/>
                  <a:pt x="1040" y="299"/>
                </a:cubicBezTo>
                <a:cubicBezTo>
                  <a:pt x="1042" y="300"/>
                  <a:pt x="1042" y="300"/>
                  <a:pt x="1042" y="300"/>
                </a:cubicBezTo>
                <a:cubicBezTo>
                  <a:pt x="1042" y="301"/>
                  <a:pt x="1042" y="301"/>
                  <a:pt x="1042" y="301"/>
                </a:cubicBezTo>
                <a:cubicBezTo>
                  <a:pt x="1042" y="302"/>
                  <a:pt x="1042" y="302"/>
                  <a:pt x="1042" y="302"/>
                </a:cubicBezTo>
                <a:cubicBezTo>
                  <a:pt x="1042" y="303"/>
                  <a:pt x="1042" y="303"/>
                  <a:pt x="1042" y="303"/>
                </a:cubicBezTo>
                <a:cubicBezTo>
                  <a:pt x="1043" y="304"/>
                  <a:pt x="1043" y="304"/>
                  <a:pt x="1043" y="304"/>
                </a:cubicBezTo>
                <a:cubicBezTo>
                  <a:pt x="1043" y="307"/>
                  <a:pt x="1043" y="307"/>
                  <a:pt x="1043" y="307"/>
                </a:cubicBezTo>
                <a:cubicBezTo>
                  <a:pt x="1044" y="304"/>
                  <a:pt x="1044" y="304"/>
                  <a:pt x="1044" y="304"/>
                </a:cubicBezTo>
                <a:cubicBezTo>
                  <a:pt x="1043" y="302"/>
                  <a:pt x="1043" y="302"/>
                  <a:pt x="1043" y="302"/>
                </a:cubicBezTo>
                <a:cubicBezTo>
                  <a:pt x="1043" y="300"/>
                  <a:pt x="1043" y="300"/>
                  <a:pt x="1043" y="300"/>
                </a:cubicBezTo>
                <a:cubicBezTo>
                  <a:pt x="1044" y="300"/>
                  <a:pt x="1044" y="300"/>
                  <a:pt x="1044" y="300"/>
                </a:cubicBezTo>
                <a:cubicBezTo>
                  <a:pt x="1045" y="300"/>
                  <a:pt x="1045" y="300"/>
                  <a:pt x="1045" y="300"/>
                </a:cubicBezTo>
                <a:cubicBezTo>
                  <a:pt x="1046" y="300"/>
                  <a:pt x="1046" y="300"/>
                  <a:pt x="1046" y="300"/>
                </a:cubicBezTo>
                <a:cubicBezTo>
                  <a:pt x="1047" y="302"/>
                  <a:pt x="1047" y="302"/>
                  <a:pt x="1047" y="302"/>
                </a:cubicBezTo>
                <a:cubicBezTo>
                  <a:pt x="1048" y="302"/>
                  <a:pt x="1048" y="302"/>
                  <a:pt x="1048" y="302"/>
                </a:cubicBezTo>
                <a:cubicBezTo>
                  <a:pt x="1049" y="300"/>
                  <a:pt x="1049" y="300"/>
                  <a:pt x="1049" y="300"/>
                </a:cubicBezTo>
                <a:cubicBezTo>
                  <a:pt x="1049" y="299"/>
                  <a:pt x="1049" y="299"/>
                  <a:pt x="1049" y="299"/>
                </a:cubicBezTo>
                <a:cubicBezTo>
                  <a:pt x="1050" y="300"/>
                  <a:pt x="1050" y="300"/>
                  <a:pt x="1050" y="300"/>
                </a:cubicBezTo>
                <a:cubicBezTo>
                  <a:pt x="1050" y="301"/>
                  <a:pt x="1050" y="301"/>
                  <a:pt x="1050" y="301"/>
                </a:cubicBezTo>
                <a:cubicBezTo>
                  <a:pt x="1051" y="300"/>
                  <a:pt x="1051" y="300"/>
                  <a:pt x="1051" y="300"/>
                </a:cubicBezTo>
                <a:cubicBezTo>
                  <a:pt x="1053" y="300"/>
                  <a:pt x="1053" y="300"/>
                  <a:pt x="1053" y="300"/>
                </a:cubicBezTo>
                <a:cubicBezTo>
                  <a:pt x="1053" y="299"/>
                  <a:pt x="1053" y="299"/>
                  <a:pt x="1053" y="299"/>
                </a:cubicBezTo>
                <a:cubicBezTo>
                  <a:pt x="1053" y="298"/>
                  <a:pt x="1053" y="298"/>
                  <a:pt x="1053" y="298"/>
                </a:cubicBezTo>
                <a:cubicBezTo>
                  <a:pt x="1053" y="297"/>
                  <a:pt x="1053" y="297"/>
                  <a:pt x="1053" y="297"/>
                </a:cubicBezTo>
                <a:cubicBezTo>
                  <a:pt x="1054" y="297"/>
                  <a:pt x="1054" y="297"/>
                  <a:pt x="1054" y="297"/>
                </a:cubicBezTo>
                <a:cubicBezTo>
                  <a:pt x="1055" y="296"/>
                  <a:pt x="1055" y="296"/>
                  <a:pt x="1055" y="296"/>
                </a:cubicBezTo>
                <a:cubicBezTo>
                  <a:pt x="1056" y="297"/>
                  <a:pt x="1056" y="297"/>
                  <a:pt x="1056" y="297"/>
                </a:cubicBezTo>
                <a:cubicBezTo>
                  <a:pt x="1056" y="298"/>
                  <a:pt x="1056" y="298"/>
                  <a:pt x="1056" y="298"/>
                </a:cubicBezTo>
                <a:cubicBezTo>
                  <a:pt x="1057" y="299"/>
                  <a:pt x="1057" y="299"/>
                  <a:pt x="1057" y="299"/>
                </a:cubicBezTo>
                <a:cubicBezTo>
                  <a:pt x="1056" y="299"/>
                  <a:pt x="1056" y="299"/>
                  <a:pt x="1056" y="299"/>
                </a:cubicBezTo>
                <a:cubicBezTo>
                  <a:pt x="1057" y="301"/>
                  <a:pt x="1057" y="301"/>
                  <a:pt x="1057" y="301"/>
                </a:cubicBezTo>
                <a:cubicBezTo>
                  <a:pt x="1058" y="300"/>
                  <a:pt x="1058" y="300"/>
                  <a:pt x="1058" y="300"/>
                </a:cubicBezTo>
                <a:cubicBezTo>
                  <a:pt x="1058" y="299"/>
                  <a:pt x="1058" y="299"/>
                  <a:pt x="1058" y="299"/>
                </a:cubicBezTo>
                <a:cubicBezTo>
                  <a:pt x="1060" y="297"/>
                  <a:pt x="1060" y="297"/>
                  <a:pt x="1060" y="297"/>
                </a:cubicBezTo>
                <a:cubicBezTo>
                  <a:pt x="1061" y="297"/>
                  <a:pt x="1061" y="297"/>
                  <a:pt x="1061" y="297"/>
                </a:cubicBezTo>
                <a:cubicBezTo>
                  <a:pt x="1062" y="298"/>
                  <a:pt x="1062" y="298"/>
                  <a:pt x="1062" y="298"/>
                </a:cubicBezTo>
                <a:cubicBezTo>
                  <a:pt x="1061" y="298"/>
                  <a:pt x="1061" y="298"/>
                  <a:pt x="1061" y="298"/>
                </a:cubicBezTo>
                <a:cubicBezTo>
                  <a:pt x="1061" y="299"/>
                  <a:pt x="1061" y="299"/>
                  <a:pt x="1061" y="299"/>
                </a:cubicBezTo>
                <a:cubicBezTo>
                  <a:pt x="1061" y="300"/>
                  <a:pt x="1061" y="300"/>
                  <a:pt x="1061" y="300"/>
                </a:cubicBezTo>
                <a:cubicBezTo>
                  <a:pt x="1059" y="300"/>
                  <a:pt x="1059" y="300"/>
                  <a:pt x="1059" y="300"/>
                </a:cubicBezTo>
                <a:cubicBezTo>
                  <a:pt x="1060" y="301"/>
                  <a:pt x="1060" y="301"/>
                  <a:pt x="1060" y="301"/>
                </a:cubicBezTo>
                <a:cubicBezTo>
                  <a:pt x="1061" y="302"/>
                  <a:pt x="1061" y="302"/>
                  <a:pt x="1061" y="302"/>
                </a:cubicBezTo>
                <a:cubicBezTo>
                  <a:pt x="1062" y="301"/>
                  <a:pt x="1062" y="301"/>
                  <a:pt x="1062" y="301"/>
                </a:cubicBezTo>
                <a:cubicBezTo>
                  <a:pt x="1063" y="303"/>
                  <a:pt x="1063" y="303"/>
                  <a:pt x="1063" y="303"/>
                </a:cubicBezTo>
                <a:cubicBezTo>
                  <a:pt x="1062" y="303"/>
                  <a:pt x="1062" y="303"/>
                  <a:pt x="1062" y="303"/>
                </a:cubicBezTo>
                <a:cubicBezTo>
                  <a:pt x="1061" y="304"/>
                  <a:pt x="1061" y="304"/>
                  <a:pt x="1061" y="304"/>
                </a:cubicBezTo>
                <a:cubicBezTo>
                  <a:pt x="1061" y="305"/>
                  <a:pt x="1061" y="305"/>
                  <a:pt x="1061" y="305"/>
                </a:cubicBezTo>
                <a:cubicBezTo>
                  <a:pt x="1062" y="305"/>
                  <a:pt x="1062" y="305"/>
                  <a:pt x="1062" y="305"/>
                </a:cubicBezTo>
                <a:cubicBezTo>
                  <a:pt x="1063" y="305"/>
                  <a:pt x="1063" y="305"/>
                  <a:pt x="1063" y="305"/>
                </a:cubicBezTo>
                <a:cubicBezTo>
                  <a:pt x="1063" y="306"/>
                  <a:pt x="1063" y="306"/>
                  <a:pt x="1063" y="306"/>
                </a:cubicBezTo>
                <a:cubicBezTo>
                  <a:pt x="1063" y="307"/>
                  <a:pt x="1063" y="307"/>
                  <a:pt x="1063" y="307"/>
                </a:cubicBezTo>
                <a:cubicBezTo>
                  <a:pt x="1066" y="307"/>
                  <a:pt x="1066" y="307"/>
                  <a:pt x="1066" y="307"/>
                </a:cubicBezTo>
                <a:cubicBezTo>
                  <a:pt x="1067" y="308"/>
                  <a:pt x="1067" y="308"/>
                  <a:pt x="1067" y="308"/>
                </a:cubicBezTo>
                <a:cubicBezTo>
                  <a:pt x="1066" y="309"/>
                  <a:pt x="1066" y="309"/>
                  <a:pt x="1066" y="309"/>
                </a:cubicBezTo>
                <a:cubicBezTo>
                  <a:pt x="1065" y="309"/>
                  <a:pt x="1065" y="309"/>
                  <a:pt x="1065" y="309"/>
                </a:cubicBezTo>
                <a:cubicBezTo>
                  <a:pt x="1064" y="309"/>
                  <a:pt x="1064" y="309"/>
                  <a:pt x="1064" y="309"/>
                </a:cubicBezTo>
                <a:cubicBezTo>
                  <a:pt x="1064" y="311"/>
                  <a:pt x="1064" y="311"/>
                  <a:pt x="1064" y="311"/>
                </a:cubicBezTo>
                <a:cubicBezTo>
                  <a:pt x="1064" y="312"/>
                  <a:pt x="1064" y="312"/>
                  <a:pt x="1064" y="312"/>
                </a:cubicBezTo>
                <a:cubicBezTo>
                  <a:pt x="1065" y="314"/>
                  <a:pt x="1065" y="314"/>
                  <a:pt x="1065" y="314"/>
                </a:cubicBezTo>
                <a:cubicBezTo>
                  <a:pt x="1065" y="315"/>
                  <a:pt x="1065" y="315"/>
                  <a:pt x="1065" y="315"/>
                </a:cubicBezTo>
                <a:cubicBezTo>
                  <a:pt x="1064" y="316"/>
                  <a:pt x="1064" y="316"/>
                  <a:pt x="1064" y="316"/>
                </a:cubicBezTo>
                <a:cubicBezTo>
                  <a:pt x="1063" y="316"/>
                  <a:pt x="1063" y="316"/>
                  <a:pt x="1063" y="316"/>
                </a:cubicBezTo>
                <a:cubicBezTo>
                  <a:pt x="1063" y="315"/>
                  <a:pt x="1063" y="315"/>
                  <a:pt x="1063" y="315"/>
                </a:cubicBezTo>
                <a:cubicBezTo>
                  <a:pt x="1062" y="314"/>
                  <a:pt x="1062" y="314"/>
                  <a:pt x="1062" y="314"/>
                </a:cubicBezTo>
                <a:cubicBezTo>
                  <a:pt x="1062" y="315"/>
                  <a:pt x="1062" y="315"/>
                  <a:pt x="1062" y="315"/>
                </a:cubicBezTo>
                <a:cubicBezTo>
                  <a:pt x="1062" y="317"/>
                  <a:pt x="1062" y="317"/>
                  <a:pt x="1062" y="317"/>
                </a:cubicBezTo>
                <a:cubicBezTo>
                  <a:pt x="1061" y="318"/>
                  <a:pt x="1061" y="318"/>
                  <a:pt x="1061" y="318"/>
                </a:cubicBezTo>
                <a:cubicBezTo>
                  <a:pt x="1062" y="318"/>
                  <a:pt x="1062" y="318"/>
                  <a:pt x="1062" y="318"/>
                </a:cubicBezTo>
                <a:cubicBezTo>
                  <a:pt x="1062" y="319"/>
                  <a:pt x="1062" y="319"/>
                  <a:pt x="1062" y="319"/>
                </a:cubicBezTo>
                <a:cubicBezTo>
                  <a:pt x="1061" y="320"/>
                  <a:pt x="1061" y="320"/>
                  <a:pt x="1061" y="320"/>
                </a:cubicBezTo>
                <a:cubicBezTo>
                  <a:pt x="1059" y="319"/>
                  <a:pt x="1059" y="319"/>
                  <a:pt x="1059" y="319"/>
                </a:cubicBezTo>
                <a:cubicBezTo>
                  <a:pt x="1059" y="318"/>
                  <a:pt x="1059" y="318"/>
                  <a:pt x="1059" y="318"/>
                </a:cubicBezTo>
                <a:cubicBezTo>
                  <a:pt x="1058" y="318"/>
                  <a:pt x="1058" y="318"/>
                  <a:pt x="1058" y="318"/>
                </a:cubicBezTo>
                <a:cubicBezTo>
                  <a:pt x="1058" y="319"/>
                  <a:pt x="1058" y="319"/>
                  <a:pt x="1058" y="319"/>
                </a:cubicBezTo>
                <a:cubicBezTo>
                  <a:pt x="1058" y="320"/>
                  <a:pt x="1058" y="320"/>
                  <a:pt x="1058" y="320"/>
                </a:cubicBezTo>
                <a:cubicBezTo>
                  <a:pt x="1055" y="321"/>
                  <a:pt x="1055" y="321"/>
                  <a:pt x="1055" y="321"/>
                </a:cubicBezTo>
                <a:cubicBezTo>
                  <a:pt x="1054" y="322"/>
                  <a:pt x="1054" y="322"/>
                  <a:pt x="1054" y="322"/>
                </a:cubicBezTo>
                <a:cubicBezTo>
                  <a:pt x="1051" y="325"/>
                  <a:pt x="1051" y="325"/>
                  <a:pt x="1051" y="325"/>
                </a:cubicBezTo>
                <a:cubicBezTo>
                  <a:pt x="1049" y="325"/>
                  <a:pt x="1049" y="325"/>
                  <a:pt x="1049" y="325"/>
                </a:cubicBezTo>
                <a:cubicBezTo>
                  <a:pt x="1048" y="324"/>
                  <a:pt x="1048" y="324"/>
                  <a:pt x="1048" y="324"/>
                </a:cubicBezTo>
                <a:cubicBezTo>
                  <a:pt x="1047" y="326"/>
                  <a:pt x="1047" y="326"/>
                  <a:pt x="1047" y="326"/>
                </a:cubicBezTo>
                <a:cubicBezTo>
                  <a:pt x="1046" y="326"/>
                  <a:pt x="1046" y="326"/>
                  <a:pt x="1046" y="326"/>
                </a:cubicBezTo>
                <a:cubicBezTo>
                  <a:pt x="1046" y="327"/>
                  <a:pt x="1046" y="327"/>
                  <a:pt x="1046" y="327"/>
                </a:cubicBezTo>
                <a:cubicBezTo>
                  <a:pt x="1045" y="326"/>
                  <a:pt x="1045" y="326"/>
                  <a:pt x="1045" y="326"/>
                </a:cubicBezTo>
                <a:cubicBezTo>
                  <a:pt x="1046" y="325"/>
                  <a:pt x="1046" y="325"/>
                  <a:pt x="1046" y="325"/>
                </a:cubicBezTo>
                <a:cubicBezTo>
                  <a:pt x="1044" y="326"/>
                  <a:pt x="1044" y="326"/>
                  <a:pt x="1044" y="326"/>
                </a:cubicBezTo>
                <a:cubicBezTo>
                  <a:pt x="1044" y="327"/>
                  <a:pt x="1044" y="327"/>
                  <a:pt x="1044" y="327"/>
                </a:cubicBezTo>
                <a:cubicBezTo>
                  <a:pt x="1043" y="328"/>
                  <a:pt x="1043" y="328"/>
                  <a:pt x="1043" y="328"/>
                </a:cubicBezTo>
                <a:cubicBezTo>
                  <a:pt x="1042" y="328"/>
                  <a:pt x="1042" y="328"/>
                  <a:pt x="1042" y="328"/>
                </a:cubicBezTo>
                <a:cubicBezTo>
                  <a:pt x="1041" y="327"/>
                  <a:pt x="1041" y="327"/>
                  <a:pt x="1041" y="327"/>
                </a:cubicBezTo>
                <a:cubicBezTo>
                  <a:pt x="1041" y="328"/>
                  <a:pt x="1041" y="328"/>
                  <a:pt x="1041" y="328"/>
                </a:cubicBezTo>
                <a:cubicBezTo>
                  <a:pt x="1041" y="329"/>
                  <a:pt x="1041" y="329"/>
                  <a:pt x="1041" y="329"/>
                </a:cubicBezTo>
                <a:cubicBezTo>
                  <a:pt x="1039" y="330"/>
                  <a:pt x="1039" y="330"/>
                  <a:pt x="1039" y="330"/>
                </a:cubicBezTo>
                <a:cubicBezTo>
                  <a:pt x="1038" y="329"/>
                  <a:pt x="1038" y="329"/>
                  <a:pt x="1038" y="329"/>
                </a:cubicBezTo>
                <a:cubicBezTo>
                  <a:pt x="1036" y="329"/>
                  <a:pt x="1036" y="329"/>
                  <a:pt x="1036" y="329"/>
                </a:cubicBezTo>
                <a:cubicBezTo>
                  <a:pt x="1034" y="327"/>
                  <a:pt x="1034" y="327"/>
                  <a:pt x="1034" y="327"/>
                </a:cubicBezTo>
                <a:cubicBezTo>
                  <a:pt x="1033" y="327"/>
                  <a:pt x="1033" y="327"/>
                  <a:pt x="1033" y="327"/>
                </a:cubicBezTo>
                <a:cubicBezTo>
                  <a:pt x="1032" y="328"/>
                  <a:pt x="1032" y="328"/>
                  <a:pt x="1032" y="328"/>
                </a:cubicBezTo>
                <a:cubicBezTo>
                  <a:pt x="1031" y="328"/>
                  <a:pt x="1031" y="328"/>
                  <a:pt x="1031" y="328"/>
                </a:cubicBezTo>
                <a:cubicBezTo>
                  <a:pt x="1029" y="326"/>
                  <a:pt x="1029" y="326"/>
                  <a:pt x="1029" y="326"/>
                </a:cubicBezTo>
                <a:cubicBezTo>
                  <a:pt x="1029" y="325"/>
                  <a:pt x="1029" y="325"/>
                  <a:pt x="1029" y="325"/>
                </a:cubicBezTo>
                <a:close/>
                <a:moveTo>
                  <a:pt x="1025" y="319"/>
                </a:moveTo>
                <a:cubicBezTo>
                  <a:pt x="1026" y="319"/>
                  <a:pt x="1026" y="319"/>
                  <a:pt x="1026" y="319"/>
                </a:cubicBezTo>
                <a:cubicBezTo>
                  <a:pt x="1025" y="318"/>
                  <a:pt x="1025" y="318"/>
                  <a:pt x="1025" y="318"/>
                </a:cubicBezTo>
                <a:cubicBezTo>
                  <a:pt x="1024" y="319"/>
                  <a:pt x="1024" y="319"/>
                  <a:pt x="1024" y="319"/>
                </a:cubicBezTo>
                <a:cubicBezTo>
                  <a:pt x="1025" y="319"/>
                  <a:pt x="1025" y="319"/>
                  <a:pt x="1025" y="319"/>
                </a:cubicBezTo>
                <a:close/>
                <a:moveTo>
                  <a:pt x="1030" y="330"/>
                </a:moveTo>
                <a:cubicBezTo>
                  <a:pt x="1031" y="331"/>
                  <a:pt x="1031" y="331"/>
                  <a:pt x="1031" y="331"/>
                </a:cubicBezTo>
                <a:cubicBezTo>
                  <a:pt x="1032" y="330"/>
                  <a:pt x="1032" y="330"/>
                  <a:pt x="1032" y="330"/>
                </a:cubicBezTo>
                <a:cubicBezTo>
                  <a:pt x="1031" y="329"/>
                  <a:pt x="1031" y="329"/>
                  <a:pt x="1031" y="329"/>
                </a:cubicBezTo>
                <a:cubicBezTo>
                  <a:pt x="1030" y="330"/>
                  <a:pt x="1030" y="330"/>
                  <a:pt x="1030" y="330"/>
                </a:cubicBezTo>
                <a:close/>
                <a:moveTo>
                  <a:pt x="169" y="659"/>
                </a:moveTo>
                <a:cubicBezTo>
                  <a:pt x="167" y="658"/>
                  <a:pt x="167" y="658"/>
                  <a:pt x="167" y="658"/>
                </a:cubicBezTo>
                <a:cubicBezTo>
                  <a:pt x="166" y="658"/>
                  <a:pt x="166" y="658"/>
                  <a:pt x="166" y="658"/>
                </a:cubicBezTo>
                <a:cubicBezTo>
                  <a:pt x="166" y="659"/>
                  <a:pt x="166" y="659"/>
                  <a:pt x="166" y="659"/>
                </a:cubicBezTo>
                <a:cubicBezTo>
                  <a:pt x="167" y="659"/>
                  <a:pt x="167" y="659"/>
                  <a:pt x="167" y="659"/>
                </a:cubicBezTo>
                <a:cubicBezTo>
                  <a:pt x="168" y="660"/>
                  <a:pt x="168" y="660"/>
                  <a:pt x="168" y="660"/>
                </a:cubicBezTo>
                <a:cubicBezTo>
                  <a:pt x="169" y="660"/>
                  <a:pt x="169" y="660"/>
                  <a:pt x="169" y="660"/>
                </a:cubicBezTo>
                <a:cubicBezTo>
                  <a:pt x="170" y="660"/>
                  <a:pt x="170" y="660"/>
                  <a:pt x="170" y="660"/>
                </a:cubicBezTo>
                <a:cubicBezTo>
                  <a:pt x="169" y="659"/>
                  <a:pt x="169" y="659"/>
                  <a:pt x="169" y="659"/>
                </a:cubicBezTo>
                <a:close/>
                <a:moveTo>
                  <a:pt x="175" y="668"/>
                </a:moveTo>
                <a:cubicBezTo>
                  <a:pt x="176" y="667"/>
                  <a:pt x="176" y="667"/>
                  <a:pt x="176" y="667"/>
                </a:cubicBezTo>
                <a:cubicBezTo>
                  <a:pt x="174" y="665"/>
                  <a:pt x="174" y="665"/>
                  <a:pt x="174" y="665"/>
                </a:cubicBezTo>
                <a:cubicBezTo>
                  <a:pt x="173" y="665"/>
                  <a:pt x="173" y="665"/>
                  <a:pt x="173" y="665"/>
                </a:cubicBezTo>
                <a:cubicBezTo>
                  <a:pt x="172" y="664"/>
                  <a:pt x="172" y="664"/>
                  <a:pt x="172" y="664"/>
                </a:cubicBezTo>
                <a:cubicBezTo>
                  <a:pt x="171" y="663"/>
                  <a:pt x="171" y="663"/>
                  <a:pt x="171" y="663"/>
                </a:cubicBezTo>
                <a:cubicBezTo>
                  <a:pt x="170" y="664"/>
                  <a:pt x="170" y="664"/>
                  <a:pt x="170" y="664"/>
                </a:cubicBezTo>
                <a:cubicBezTo>
                  <a:pt x="171" y="665"/>
                  <a:pt x="171" y="665"/>
                  <a:pt x="171" y="665"/>
                </a:cubicBezTo>
                <a:cubicBezTo>
                  <a:pt x="170" y="666"/>
                  <a:pt x="170" y="666"/>
                  <a:pt x="170" y="666"/>
                </a:cubicBezTo>
                <a:cubicBezTo>
                  <a:pt x="170" y="667"/>
                  <a:pt x="170" y="667"/>
                  <a:pt x="170" y="667"/>
                </a:cubicBezTo>
                <a:cubicBezTo>
                  <a:pt x="170" y="668"/>
                  <a:pt x="170" y="668"/>
                  <a:pt x="170" y="668"/>
                </a:cubicBezTo>
                <a:cubicBezTo>
                  <a:pt x="170" y="670"/>
                  <a:pt x="170" y="670"/>
                  <a:pt x="170" y="670"/>
                </a:cubicBezTo>
                <a:cubicBezTo>
                  <a:pt x="170" y="673"/>
                  <a:pt x="170" y="673"/>
                  <a:pt x="170" y="673"/>
                </a:cubicBezTo>
                <a:cubicBezTo>
                  <a:pt x="172" y="674"/>
                  <a:pt x="172" y="674"/>
                  <a:pt x="172" y="674"/>
                </a:cubicBezTo>
                <a:cubicBezTo>
                  <a:pt x="174" y="671"/>
                  <a:pt x="174" y="671"/>
                  <a:pt x="174" y="671"/>
                </a:cubicBezTo>
                <a:cubicBezTo>
                  <a:pt x="176" y="670"/>
                  <a:pt x="176" y="670"/>
                  <a:pt x="176" y="670"/>
                </a:cubicBezTo>
                <a:cubicBezTo>
                  <a:pt x="177" y="669"/>
                  <a:pt x="177" y="669"/>
                  <a:pt x="177" y="669"/>
                </a:cubicBezTo>
                <a:cubicBezTo>
                  <a:pt x="176" y="668"/>
                  <a:pt x="176" y="668"/>
                  <a:pt x="176" y="668"/>
                </a:cubicBezTo>
                <a:cubicBezTo>
                  <a:pt x="175" y="668"/>
                  <a:pt x="175" y="668"/>
                  <a:pt x="175" y="668"/>
                </a:cubicBezTo>
                <a:close/>
                <a:moveTo>
                  <a:pt x="158" y="653"/>
                </a:moveTo>
                <a:cubicBezTo>
                  <a:pt x="157" y="653"/>
                  <a:pt x="157" y="653"/>
                  <a:pt x="157" y="653"/>
                </a:cubicBezTo>
                <a:cubicBezTo>
                  <a:pt x="157" y="654"/>
                  <a:pt x="157" y="654"/>
                  <a:pt x="157" y="654"/>
                </a:cubicBezTo>
                <a:cubicBezTo>
                  <a:pt x="158" y="656"/>
                  <a:pt x="158" y="656"/>
                  <a:pt x="158" y="656"/>
                </a:cubicBezTo>
                <a:cubicBezTo>
                  <a:pt x="160" y="656"/>
                  <a:pt x="160" y="656"/>
                  <a:pt x="160" y="656"/>
                </a:cubicBezTo>
                <a:cubicBezTo>
                  <a:pt x="160" y="655"/>
                  <a:pt x="160" y="655"/>
                  <a:pt x="160" y="655"/>
                </a:cubicBezTo>
                <a:cubicBezTo>
                  <a:pt x="159" y="654"/>
                  <a:pt x="159" y="654"/>
                  <a:pt x="159" y="654"/>
                </a:cubicBezTo>
                <a:cubicBezTo>
                  <a:pt x="158" y="653"/>
                  <a:pt x="158" y="653"/>
                  <a:pt x="158" y="653"/>
                </a:cubicBezTo>
                <a:close/>
                <a:moveTo>
                  <a:pt x="143" y="651"/>
                </a:moveTo>
                <a:cubicBezTo>
                  <a:pt x="144" y="652"/>
                  <a:pt x="144" y="652"/>
                  <a:pt x="144" y="652"/>
                </a:cubicBezTo>
                <a:cubicBezTo>
                  <a:pt x="145" y="651"/>
                  <a:pt x="145" y="651"/>
                  <a:pt x="145" y="651"/>
                </a:cubicBezTo>
                <a:cubicBezTo>
                  <a:pt x="144" y="650"/>
                  <a:pt x="144" y="650"/>
                  <a:pt x="144" y="650"/>
                </a:cubicBezTo>
                <a:cubicBezTo>
                  <a:pt x="143" y="651"/>
                  <a:pt x="143" y="651"/>
                  <a:pt x="143" y="651"/>
                </a:cubicBezTo>
                <a:close/>
                <a:moveTo>
                  <a:pt x="164" y="657"/>
                </a:moveTo>
                <a:cubicBezTo>
                  <a:pt x="165" y="657"/>
                  <a:pt x="165" y="657"/>
                  <a:pt x="165" y="657"/>
                </a:cubicBezTo>
                <a:cubicBezTo>
                  <a:pt x="166" y="656"/>
                  <a:pt x="166" y="656"/>
                  <a:pt x="166" y="656"/>
                </a:cubicBezTo>
                <a:cubicBezTo>
                  <a:pt x="164" y="657"/>
                  <a:pt x="164" y="657"/>
                  <a:pt x="164" y="657"/>
                </a:cubicBezTo>
                <a:close/>
                <a:moveTo>
                  <a:pt x="148" y="650"/>
                </a:moveTo>
                <a:cubicBezTo>
                  <a:pt x="149" y="651"/>
                  <a:pt x="149" y="651"/>
                  <a:pt x="149" y="651"/>
                </a:cubicBezTo>
                <a:cubicBezTo>
                  <a:pt x="150" y="651"/>
                  <a:pt x="150" y="651"/>
                  <a:pt x="150" y="651"/>
                </a:cubicBezTo>
                <a:cubicBezTo>
                  <a:pt x="150" y="649"/>
                  <a:pt x="150" y="649"/>
                  <a:pt x="150" y="649"/>
                </a:cubicBezTo>
                <a:cubicBezTo>
                  <a:pt x="149" y="649"/>
                  <a:pt x="149" y="649"/>
                  <a:pt x="149" y="649"/>
                </a:cubicBezTo>
                <a:cubicBezTo>
                  <a:pt x="148" y="650"/>
                  <a:pt x="148" y="650"/>
                  <a:pt x="148" y="650"/>
                </a:cubicBezTo>
                <a:close/>
                <a:moveTo>
                  <a:pt x="570" y="804"/>
                </a:moveTo>
                <a:cubicBezTo>
                  <a:pt x="570" y="803"/>
                  <a:pt x="570" y="803"/>
                  <a:pt x="570" y="803"/>
                </a:cubicBezTo>
                <a:cubicBezTo>
                  <a:pt x="570" y="801"/>
                  <a:pt x="570" y="801"/>
                  <a:pt x="570" y="801"/>
                </a:cubicBezTo>
                <a:cubicBezTo>
                  <a:pt x="569" y="800"/>
                  <a:pt x="569" y="800"/>
                  <a:pt x="569" y="800"/>
                </a:cubicBezTo>
                <a:cubicBezTo>
                  <a:pt x="568" y="801"/>
                  <a:pt x="568" y="801"/>
                  <a:pt x="568" y="801"/>
                </a:cubicBezTo>
                <a:cubicBezTo>
                  <a:pt x="568" y="802"/>
                  <a:pt x="568" y="802"/>
                  <a:pt x="568" y="802"/>
                </a:cubicBezTo>
                <a:cubicBezTo>
                  <a:pt x="569" y="802"/>
                  <a:pt x="569" y="802"/>
                  <a:pt x="569" y="802"/>
                </a:cubicBezTo>
                <a:cubicBezTo>
                  <a:pt x="569" y="804"/>
                  <a:pt x="569" y="804"/>
                  <a:pt x="569" y="804"/>
                </a:cubicBezTo>
                <a:cubicBezTo>
                  <a:pt x="570" y="806"/>
                  <a:pt x="570" y="806"/>
                  <a:pt x="570" y="806"/>
                </a:cubicBezTo>
                <a:cubicBezTo>
                  <a:pt x="569" y="806"/>
                  <a:pt x="569" y="806"/>
                  <a:pt x="569" y="806"/>
                </a:cubicBezTo>
                <a:cubicBezTo>
                  <a:pt x="568" y="808"/>
                  <a:pt x="568" y="808"/>
                  <a:pt x="568" y="808"/>
                </a:cubicBezTo>
                <a:cubicBezTo>
                  <a:pt x="569" y="808"/>
                  <a:pt x="569" y="808"/>
                  <a:pt x="569" y="808"/>
                </a:cubicBezTo>
                <a:cubicBezTo>
                  <a:pt x="571" y="808"/>
                  <a:pt x="571" y="808"/>
                  <a:pt x="571" y="808"/>
                </a:cubicBezTo>
                <a:cubicBezTo>
                  <a:pt x="571" y="806"/>
                  <a:pt x="571" y="806"/>
                  <a:pt x="571" y="806"/>
                </a:cubicBezTo>
                <a:cubicBezTo>
                  <a:pt x="570" y="805"/>
                  <a:pt x="570" y="805"/>
                  <a:pt x="570" y="805"/>
                </a:cubicBezTo>
                <a:cubicBezTo>
                  <a:pt x="570" y="804"/>
                  <a:pt x="570" y="804"/>
                  <a:pt x="570" y="804"/>
                </a:cubicBezTo>
                <a:close/>
                <a:moveTo>
                  <a:pt x="572" y="803"/>
                </a:moveTo>
                <a:cubicBezTo>
                  <a:pt x="573" y="803"/>
                  <a:pt x="573" y="803"/>
                  <a:pt x="573" y="803"/>
                </a:cubicBezTo>
                <a:cubicBezTo>
                  <a:pt x="572" y="802"/>
                  <a:pt x="572" y="802"/>
                  <a:pt x="572" y="802"/>
                </a:cubicBezTo>
                <a:cubicBezTo>
                  <a:pt x="572" y="803"/>
                  <a:pt x="572" y="803"/>
                  <a:pt x="572" y="803"/>
                </a:cubicBezTo>
                <a:close/>
                <a:moveTo>
                  <a:pt x="574" y="805"/>
                </a:moveTo>
                <a:cubicBezTo>
                  <a:pt x="575" y="806"/>
                  <a:pt x="575" y="806"/>
                  <a:pt x="575" y="806"/>
                </a:cubicBezTo>
                <a:cubicBezTo>
                  <a:pt x="576" y="805"/>
                  <a:pt x="576" y="805"/>
                  <a:pt x="576" y="805"/>
                </a:cubicBezTo>
                <a:cubicBezTo>
                  <a:pt x="575" y="805"/>
                  <a:pt x="575" y="805"/>
                  <a:pt x="575" y="805"/>
                </a:cubicBezTo>
                <a:cubicBezTo>
                  <a:pt x="574" y="805"/>
                  <a:pt x="574" y="805"/>
                  <a:pt x="574" y="805"/>
                </a:cubicBezTo>
                <a:close/>
                <a:moveTo>
                  <a:pt x="578" y="808"/>
                </a:moveTo>
                <a:cubicBezTo>
                  <a:pt x="578" y="809"/>
                  <a:pt x="578" y="809"/>
                  <a:pt x="578" y="809"/>
                </a:cubicBezTo>
                <a:cubicBezTo>
                  <a:pt x="580" y="807"/>
                  <a:pt x="580" y="807"/>
                  <a:pt x="580" y="807"/>
                </a:cubicBezTo>
                <a:cubicBezTo>
                  <a:pt x="579" y="807"/>
                  <a:pt x="579" y="807"/>
                  <a:pt x="579" y="807"/>
                </a:cubicBezTo>
                <a:cubicBezTo>
                  <a:pt x="578" y="808"/>
                  <a:pt x="578" y="808"/>
                  <a:pt x="578" y="808"/>
                </a:cubicBezTo>
                <a:close/>
                <a:moveTo>
                  <a:pt x="568" y="804"/>
                </a:moveTo>
                <a:cubicBezTo>
                  <a:pt x="567" y="804"/>
                  <a:pt x="567" y="804"/>
                  <a:pt x="567" y="804"/>
                </a:cubicBezTo>
                <a:cubicBezTo>
                  <a:pt x="567" y="805"/>
                  <a:pt x="567" y="805"/>
                  <a:pt x="567" y="805"/>
                </a:cubicBezTo>
                <a:cubicBezTo>
                  <a:pt x="568" y="805"/>
                  <a:pt x="568" y="805"/>
                  <a:pt x="568" y="805"/>
                </a:cubicBezTo>
                <a:cubicBezTo>
                  <a:pt x="568" y="804"/>
                  <a:pt x="568" y="804"/>
                  <a:pt x="568" y="804"/>
                </a:cubicBezTo>
                <a:close/>
                <a:moveTo>
                  <a:pt x="739" y="684"/>
                </a:moveTo>
                <a:cubicBezTo>
                  <a:pt x="737" y="685"/>
                  <a:pt x="737" y="685"/>
                  <a:pt x="737" y="685"/>
                </a:cubicBezTo>
                <a:cubicBezTo>
                  <a:pt x="739" y="685"/>
                  <a:pt x="739" y="685"/>
                  <a:pt x="739" y="685"/>
                </a:cubicBezTo>
                <a:cubicBezTo>
                  <a:pt x="739" y="684"/>
                  <a:pt x="739" y="684"/>
                  <a:pt x="739" y="684"/>
                </a:cubicBezTo>
                <a:close/>
                <a:moveTo>
                  <a:pt x="750" y="681"/>
                </a:moveTo>
                <a:cubicBezTo>
                  <a:pt x="748" y="681"/>
                  <a:pt x="748" y="681"/>
                  <a:pt x="748" y="681"/>
                </a:cubicBezTo>
                <a:cubicBezTo>
                  <a:pt x="747" y="682"/>
                  <a:pt x="747" y="682"/>
                  <a:pt x="747" y="682"/>
                </a:cubicBezTo>
                <a:cubicBezTo>
                  <a:pt x="747" y="683"/>
                  <a:pt x="747" y="683"/>
                  <a:pt x="747" y="683"/>
                </a:cubicBezTo>
                <a:cubicBezTo>
                  <a:pt x="749" y="684"/>
                  <a:pt x="749" y="684"/>
                  <a:pt x="749" y="684"/>
                </a:cubicBezTo>
                <a:cubicBezTo>
                  <a:pt x="749" y="683"/>
                  <a:pt x="749" y="683"/>
                  <a:pt x="749" y="683"/>
                </a:cubicBezTo>
                <a:cubicBezTo>
                  <a:pt x="750" y="681"/>
                  <a:pt x="750" y="681"/>
                  <a:pt x="750" y="681"/>
                </a:cubicBezTo>
                <a:close/>
                <a:moveTo>
                  <a:pt x="756" y="684"/>
                </a:moveTo>
                <a:cubicBezTo>
                  <a:pt x="755" y="685"/>
                  <a:pt x="755" y="685"/>
                  <a:pt x="755" y="685"/>
                </a:cubicBezTo>
                <a:cubicBezTo>
                  <a:pt x="756" y="686"/>
                  <a:pt x="756" y="686"/>
                  <a:pt x="756" y="686"/>
                </a:cubicBezTo>
                <a:cubicBezTo>
                  <a:pt x="757" y="685"/>
                  <a:pt x="757" y="685"/>
                  <a:pt x="757" y="685"/>
                </a:cubicBezTo>
                <a:cubicBezTo>
                  <a:pt x="756" y="684"/>
                  <a:pt x="756" y="684"/>
                  <a:pt x="756" y="684"/>
                </a:cubicBezTo>
                <a:close/>
                <a:moveTo>
                  <a:pt x="751" y="688"/>
                </a:moveTo>
                <a:cubicBezTo>
                  <a:pt x="750" y="686"/>
                  <a:pt x="750" y="686"/>
                  <a:pt x="750" y="686"/>
                </a:cubicBezTo>
                <a:cubicBezTo>
                  <a:pt x="749" y="687"/>
                  <a:pt x="749" y="687"/>
                  <a:pt x="749" y="687"/>
                </a:cubicBezTo>
                <a:cubicBezTo>
                  <a:pt x="750" y="688"/>
                  <a:pt x="750" y="688"/>
                  <a:pt x="750" y="688"/>
                </a:cubicBezTo>
                <a:cubicBezTo>
                  <a:pt x="751" y="688"/>
                  <a:pt x="751" y="688"/>
                  <a:pt x="751" y="688"/>
                </a:cubicBezTo>
                <a:close/>
                <a:moveTo>
                  <a:pt x="755" y="689"/>
                </a:moveTo>
                <a:cubicBezTo>
                  <a:pt x="756" y="690"/>
                  <a:pt x="756" y="690"/>
                  <a:pt x="756" y="690"/>
                </a:cubicBezTo>
                <a:cubicBezTo>
                  <a:pt x="757" y="689"/>
                  <a:pt x="757" y="689"/>
                  <a:pt x="757" y="689"/>
                </a:cubicBezTo>
                <a:cubicBezTo>
                  <a:pt x="755" y="688"/>
                  <a:pt x="755" y="688"/>
                  <a:pt x="755" y="688"/>
                </a:cubicBezTo>
                <a:cubicBezTo>
                  <a:pt x="755" y="689"/>
                  <a:pt x="755" y="689"/>
                  <a:pt x="755" y="689"/>
                </a:cubicBezTo>
                <a:close/>
                <a:moveTo>
                  <a:pt x="723" y="684"/>
                </a:moveTo>
                <a:cubicBezTo>
                  <a:pt x="726" y="684"/>
                  <a:pt x="726" y="684"/>
                  <a:pt x="726" y="684"/>
                </a:cubicBezTo>
                <a:cubicBezTo>
                  <a:pt x="727" y="684"/>
                  <a:pt x="727" y="684"/>
                  <a:pt x="727" y="684"/>
                </a:cubicBezTo>
                <a:cubicBezTo>
                  <a:pt x="729" y="684"/>
                  <a:pt x="729" y="684"/>
                  <a:pt x="729" y="684"/>
                </a:cubicBezTo>
                <a:cubicBezTo>
                  <a:pt x="730" y="684"/>
                  <a:pt x="730" y="684"/>
                  <a:pt x="730" y="684"/>
                </a:cubicBezTo>
                <a:cubicBezTo>
                  <a:pt x="732" y="683"/>
                  <a:pt x="732" y="683"/>
                  <a:pt x="732" y="683"/>
                </a:cubicBezTo>
                <a:cubicBezTo>
                  <a:pt x="733" y="682"/>
                  <a:pt x="733" y="682"/>
                  <a:pt x="733" y="682"/>
                </a:cubicBezTo>
                <a:cubicBezTo>
                  <a:pt x="732" y="681"/>
                  <a:pt x="732" y="681"/>
                  <a:pt x="732" y="681"/>
                </a:cubicBezTo>
                <a:cubicBezTo>
                  <a:pt x="732" y="680"/>
                  <a:pt x="732" y="680"/>
                  <a:pt x="732" y="680"/>
                </a:cubicBezTo>
                <a:cubicBezTo>
                  <a:pt x="731" y="680"/>
                  <a:pt x="731" y="680"/>
                  <a:pt x="731" y="680"/>
                </a:cubicBezTo>
                <a:cubicBezTo>
                  <a:pt x="729" y="680"/>
                  <a:pt x="729" y="680"/>
                  <a:pt x="729" y="680"/>
                </a:cubicBezTo>
                <a:cubicBezTo>
                  <a:pt x="724" y="680"/>
                  <a:pt x="724" y="680"/>
                  <a:pt x="724" y="680"/>
                </a:cubicBezTo>
                <a:cubicBezTo>
                  <a:pt x="724" y="681"/>
                  <a:pt x="724" y="681"/>
                  <a:pt x="724" y="681"/>
                </a:cubicBezTo>
                <a:cubicBezTo>
                  <a:pt x="722" y="681"/>
                  <a:pt x="722" y="681"/>
                  <a:pt x="722" y="681"/>
                </a:cubicBezTo>
                <a:cubicBezTo>
                  <a:pt x="723" y="682"/>
                  <a:pt x="723" y="682"/>
                  <a:pt x="723" y="682"/>
                </a:cubicBezTo>
                <a:cubicBezTo>
                  <a:pt x="722" y="683"/>
                  <a:pt x="722" y="683"/>
                  <a:pt x="722" y="683"/>
                </a:cubicBezTo>
                <a:cubicBezTo>
                  <a:pt x="723" y="684"/>
                  <a:pt x="723" y="684"/>
                  <a:pt x="723" y="684"/>
                </a:cubicBezTo>
                <a:close/>
                <a:moveTo>
                  <a:pt x="734" y="683"/>
                </a:moveTo>
                <a:cubicBezTo>
                  <a:pt x="733" y="684"/>
                  <a:pt x="733" y="684"/>
                  <a:pt x="733" y="684"/>
                </a:cubicBezTo>
                <a:cubicBezTo>
                  <a:pt x="735" y="683"/>
                  <a:pt x="735" y="683"/>
                  <a:pt x="735" y="683"/>
                </a:cubicBezTo>
                <a:cubicBezTo>
                  <a:pt x="734" y="683"/>
                  <a:pt x="734" y="683"/>
                  <a:pt x="734" y="683"/>
                </a:cubicBezTo>
                <a:close/>
                <a:moveTo>
                  <a:pt x="717" y="679"/>
                </a:moveTo>
                <a:cubicBezTo>
                  <a:pt x="716" y="678"/>
                  <a:pt x="716" y="678"/>
                  <a:pt x="716" y="678"/>
                </a:cubicBezTo>
                <a:cubicBezTo>
                  <a:pt x="714" y="677"/>
                  <a:pt x="714" y="677"/>
                  <a:pt x="714" y="677"/>
                </a:cubicBezTo>
                <a:cubicBezTo>
                  <a:pt x="713" y="677"/>
                  <a:pt x="713" y="677"/>
                  <a:pt x="713" y="677"/>
                </a:cubicBezTo>
                <a:cubicBezTo>
                  <a:pt x="711" y="676"/>
                  <a:pt x="711" y="676"/>
                  <a:pt x="711" y="676"/>
                </a:cubicBezTo>
                <a:cubicBezTo>
                  <a:pt x="710" y="677"/>
                  <a:pt x="710" y="677"/>
                  <a:pt x="710" y="677"/>
                </a:cubicBezTo>
                <a:cubicBezTo>
                  <a:pt x="709" y="676"/>
                  <a:pt x="709" y="676"/>
                  <a:pt x="709" y="676"/>
                </a:cubicBezTo>
                <a:cubicBezTo>
                  <a:pt x="707" y="675"/>
                  <a:pt x="707" y="675"/>
                  <a:pt x="707" y="675"/>
                </a:cubicBezTo>
                <a:cubicBezTo>
                  <a:pt x="706" y="675"/>
                  <a:pt x="706" y="675"/>
                  <a:pt x="706" y="675"/>
                </a:cubicBezTo>
                <a:cubicBezTo>
                  <a:pt x="706" y="674"/>
                  <a:pt x="706" y="674"/>
                  <a:pt x="706" y="674"/>
                </a:cubicBezTo>
                <a:cubicBezTo>
                  <a:pt x="708" y="675"/>
                  <a:pt x="708" y="675"/>
                  <a:pt x="708" y="675"/>
                </a:cubicBezTo>
                <a:cubicBezTo>
                  <a:pt x="711" y="675"/>
                  <a:pt x="711" y="675"/>
                  <a:pt x="711" y="675"/>
                </a:cubicBezTo>
                <a:cubicBezTo>
                  <a:pt x="712" y="675"/>
                  <a:pt x="712" y="675"/>
                  <a:pt x="712" y="675"/>
                </a:cubicBezTo>
                <a:cubicBezTo>
                  <a:pt x="711" y="674"/>
                  <a:pt x="711" y="674"/>
                  <a:pt x="711" y="674"/>
                </a:cubicBezTo>
                <a:cubicBezTo>
                  <a:pt x="710" y="674"/>
                  <a:pt x="710" y="674"/>
                  <a:pt x="710" y="674"/>
                </a:cubicBezTo>
                <a:cubicBezTo>
                  <a:pt x="708" y="674"/>
                  <a:pt x="708" y="674"/>
                  <a:pt x="708" y="674"/>
                </a:cubicBezTo>
                <a:cubicBezTo>
                  <a:pt x="707" y="672"/>
                  <a:pt x="707" y="672"/>
                  <a:pt x="707" y="672"/>
                </a:cubicBezTo>
                <a:cubicBezTo>
                  <a:pt x="706" y="672"/>
                  <a:pt x="706" y="672"/>
                  <a:pt x="706" y="672"/>
                </a:cubicBezTo>
                <a:cubicBezTo>
                  <a:pt x="705" y="672"/>
                  <a:pt x="705" y="672"/>
                  <a:pt x="705" y="672"/>
                </a:cubicBezTo>
                <a:cubicBezTo>
                  <a:pt x="700" y="670"/>
                  <a:pt x="700" y="670"/>
                  <a:pt x="700" y="670"/>
                </a:cubicBezTo>
                <a:cubicBezTo>
                  <a:pt x="699" y="671"/>
                  <a:pt x="699" y="671"/>
                  <a:pt x="699" y="671"/>
                </a:cubicBezTo>
                <a:cubicBezTo>
                  <a:pt x="698" y="670"/>
                  <a:pt x="698" y="670"/>
                  <a:pt x="698" y="670"/>
                </a:cubicBezTo>
                <a:cubicBezTo>
                  <a:pt x="696" y="671"/>
                  <a:pt x="696" y="671"/>
                  <a:pt x="696" y="671"/>
                </a:cubicBezTo>
                <a:cubicBezTo>
                  <a:pt x="695" y="672"/>
                  <a:pt x="695" y="672"/>
                  <a:pt x="695" y="672"/>
                </a:cubicBezTo>
                <a:cubicBezTo>
                  <a:pt x="694" y="672"/>
                  <a:pt x="694" y="672"/>
                  <a:pt x="694" y="672"/>
                </a:cubicBezTo>
                <a:cubicBezTo>
                  <a:pt x="693" y="672"/>
                  <a:pt x="693" y="672"/>
                  <a:pt x="693" y="672"/>
                </a:cubicBezTo>
                <a:cubicBezTo>
                  <a:pt x="692" y="671"/>
                  <a:pt x="692" y="671"/>
                  <a:pt x="692" y="671"/>
                </a:cubicBezTo>
                <a:cubicBezTo>
                  <a:pt x="689" y="671"/>
                  <a:pt x="689" y="671"/>
                  <a:pt x="689" y="671"/>
                </a:cubicBezTo>
                <a:cubicBezTo>
                  <a:pt x="688" y="671"/>
                  <a:pt x="688" y="671"/>
                  <a:pt x="688" y="671"/>
                </a:cubicBezTo>
                <a:cubicBezTo>
                  <a:pt x="687" y="671"/>
                  <a:pt x="687" y="671"/>
                  <a:pt x="687" y="671"/>
                </a:cubicBezTo>
                <a:cubicBezTo>
                  <a:pt x="685" y="671"/>
                  <a:pt x="685" y="671"/>
                  <a:pt x="685" y="671"/>
                </a:cubicBezTo>
                <a:cubicBezTo>
                  <a:pt x="686" y="672"/>
                  <a:pt x="686" y="672"/>
                  <a:pt x="686" y="672"/>
                </a:cubicBezTo>
                <a:cubicBezTo>
                  <a:pt x="689" y="673"/>
                  <a:pt x="689" y="673"/>
                  <a:pt x="689" y="673"/>
                </a:cubicBezTo>
                <a:cubicBezTo>
                  <a:pt x="689" y="674"/>
                  <a:pt x="689" y="674"/>
                  <a:pt x="689" y="674"/>
                </a:cubicBezTo>
                <a:cubicBezTo>
                  <a:pt x="689" y="675"/>
                  <a:pt x="689" y="675"/>
                  <a:pt x="689" y="675"/>
                </a:cubicBezTo>
                <a:cubicBezTo>
                  <a:pt x="689" y="676"/>
                  <a:pt x="689" y="676"/>
                  <a:pt x="689" y="676"/>
                </a:cubicBezTo>
                <a:cubicBezTo>
                  <a:pt x="689" y="677"/>
                  <a:pt x="689" y="677"/>
                  <a:pt x="689" y="677"/>
                </a:cubicBezTo>
                <a:cubicBezTo>
                  <a:pt x="691" y="678"/>
                  <a:pt x="691" y="678"/>
                  <a:pt x="691" y="678"/>
                </a:cubicBezTo>
                <a:cubicBezTo>
                  <a:pt x="692" y="679"/>
                  <a:pt x="692" y="679"/>
                  <a:pt x="692" y="679"/>
                </a:cubicBezTo>
                <a:cubicBezTo>
                  <a:pt x="692" y="680"/>
                  <a:pt x="692" y="680"/>
                  <a:pt x="692" y="680"/>
                </a:cubicBezTo>
                <a:cubicBezTo>
                  <a:pt x="689" y="680"/>
                  <a:pt x="689" y="680"/>
                  <a:pt x="689" y="680"/>
                </a:cubicBezTo>
                <a:cubicBezTo>
                  <a:pt x="687" y="680"/>
                  <a:pt x="687" y="680"/>
                  <a:pt x="687" y="680"/>
                </a:cubicBezTo>
                <a:cubicBezTo>
                  <a:pt x="686" y="680"/>
                  <a:pt x="686" y="680"/>
                  <a:pt x="686" y="680"/>
                </a:cubicBezTo>
                <a:cubicBezTo>
                  <a:pt x="685" y="679"/>
                  <a:pt x="685" y="679"/>
                  <a:pt x="685" y="679"/>
                </a:cubicBezTo>
                <a:cubicBezTo>
                  <a:pt x="683" y="680"/>
                  <a:pt x="683" y="680"/>
                  <a:pt x="683" y="680"/>
                </a:cubicBezTo>
                <a:cubicBezTo>
                  <a:pt x="683" y="679"/>
                  <a:pt x="683" y="679"/>
                  <a:pt x="683" y="679"/>
                </a:cubicBezTo>
                <a:cubicBezTo>
                  <a:pt x="681" y="680"/>
                  <a:pt x="681" y="680"/>
                  <a:pt x="681" y="680"/>
                </a:cubicBezTo>
                <a:cubicBezTo>
                  <a:pt x="680" y="679"/>
                  <a:pt x="680" y="679"/>
                  <a:pt x="680" y="679"/>
                </a:cubicBezTo>
                <a:cubicBezTo>
                  <a:pt x="678" y="679"/>
                  <a:pt x="678" y="679"/>
                  <a:pt x="678" y="679"/>
                </a:cubicBezTo>
                <a:cubicBezTo>
                  <a:pt x="678" y="680"/>
                  <a:pt x="678" y="680"/>
                  <a:pt x="678" y="680"/>
                </a:cubicBezTo>
                <a:cubicBezTo>
                  <a:pt x="678" y="681"/>
                  <a:pt x="678" y="681"/>
                  <a:pt x="678" y="681"/>
                </a:cubicBezTo>
                <a:cubicBezTo>
                  <a:pt x="680" y="681"/>
                  <a:pt x="680" y="681"/>
                  <a:pt x="680" y="681"/>
                </a:cubicBezTo>
                <a:cubicBezTo>
                  <a:pt x="681" y="683"/>
                  <a:pt x="681" y="683"/>
                  <a:pt x="681" y="683"/>
                </a:cubicBezTo>
                <a:cubicBezTo>
                  <a:pt x="682" y="683"/>
                  <a:pt x="682" y="683"/>
                  <a:pt x="682" y="683"/>
                </a:cubicBezTo>
                <a:cubicBezTo>
                  <a:pt x="682" y="682"/>
                  <a:pt x="682" y="682"/>
                  <a:pt x="682" y="682"/>
                </a:cubicBezTo>
                <a:cubicBezTo>
                  <a:pt x="683" y="682"/>
                  <a:pt x="683" y="682"/>
                  <a:pt x="683" y="682"/>
                </a:cubicBezTo>
                <a:cubicBezTo>
                  <a:pt x="685" y="682"/>
                  <a:pt x="685" y="682"/>
                  <a:pt x="685" y="682"/>
                </a:cubicBezTo>
                <a:cubicBezTo>
                  <a:pt x="687" y="682"/>
                  <a:pt x="687" y="682"/>
                  <a:pt x="687" y="682"/>
                </a:cubicBezTo>
                <a:cubicBezTo>
                  <a:pt x="690" y="682"/>
                  <a:pt x="690" y="682"/>
                  <a:pt x="690" y="682"/>
                </a:cubicBezTo>
                <a:cubicBezTo>
                  <a:pt x="691" y="682"/>
                  <a:pt x="691" y="682"/>
                  <a:pt x="691" y="682"/>
                </a:cubicBezTo>
                <a:cubicBezTo>
                  <a:pt x="692" y="682"/>
                  <a:pt x="692" y="682"/>
                  <a:pt x="692" y="682"/>
                </a:cubicBezTo>
                <a:cubicBezTo>
                  <a:pt x="693" y="683"/>
                  <a:pt x="693" y="683"/>
                  <a:pt x="693" y="683"/>
                </a:cubicBezTo>
                <a:cubicBezTo>
                  <a:pt x="694" y="684"/>
                  <a:pt x="694" y="684"/>
                  <a:pt x="694" y="684"/>
                </a:cubicBezTo>
                <a:cubicBezTo>
                  <a:pt x="694" y="685"/>
                  <a:pt x="694" y="685"/>
                  <a:pt x="694" y="685"/>
                </a:cubicBezTo>
                <a:cubicBezTo>
                  <a:pt x="695" y="685"/>
                  <a:pt x="695" y="685"/>
                  <a:pt x="695" y="685"/>
                </a:cubicBezTo>
                <a:cubicBezTo>
                  <a:pt x="695" y="686"/>
                  <a:pt x="695" y="686"/>
                  <a:pt x="695" y="686"/>
                </a:cubicBezTo>
                <a:cubicBezTo>
                  <a:pt x="696" y="687"/>
                  <a:pt x="696" y="687"/>
                  <a:pt x="696" y="687"/>
                </a:cubicBezTo>
                <a:cubicBezTo>
                  <a:pt x="697" y="685"/>
                  <a:pt x="697" y="685"/>
                  <a:pt x="697" y="685"/>
                </a:cubicBezTo>
                <a:cubicBezTo>
                  <a:pt x="698" y="683"/>
                  <a:pt x="698" y="683"/>
                  <a:pt x="698" y="683"/>
                </a:cubicBezTo>
                <a:cubicBezTo>
                  <a:pt x="698" y="682"/>
                  <a:pt x="698" y="682"/>
                  <a:pt x="698" y="682"/>
                </a:cubicBezTo>
                <a:cubicBezTo>
                  <a:pt x="699" y="681"/>
                  <a:pt x="699" y="681"/>
                  <a:pt x="699" y="681"/>
                </a:cubicBezTo>
                <a:cubicBezTo>
                  <a:pt x="699" y="682"/>
                  <a:pt x="699" y="682"/>
                  <a:pt x="699" y="682"/>
                </a:cubicBezTo>
                <a:cubicBezTo>
                  <a:pt x="700" y="682"/>
                  <a:pt x="700" y="682"/>
                  <a:pt x="700" y="682"/>
                </a:cubicBezTo>
                <a:cubicBezTo>
                  <a:pt x="701" y="680"/>
                  <a:pt x="701" y="680"/>
                  <a:pt x="701" y="680"/>
                </a:cubicBezTo>
                <a:cubicBezTo>
                  <a:pt x="702" y="681"/>
                  <a:pt x="702" y="681"/>
                  <a:pt x="702" y="681"/>
                </a:cubicBezTo>
                <a:cubicBezTo>
                  <a:pt x="702" y="682"/>
                  <a:pt x="702" y="682"/>
                  <a:pt x="702" y="682"/>
                </a:cubicBezTo>
                <a:cubicBezTo>
                  <a:pt x="703" y="683"/>
                  <a:pt x="703" y="683"/>
                  <a:pt x="703" y="683"/>
                </a:cubicBezTo>
                <a:cubicBezTo>
                  <a:pt x="704" y="682"/>
                  <a:pt x="704" y="682"/>
                  <a:pt x="704" y="682"/>
                </a:cubicBezTo>
                <a:cubicBezTo>
                  <a:pt x="706" y="681"/>
                  <a:pt x="706" y="681"/>
                  <a:pt x="706" y="681"/>
                </a:cubicBezTo>
                <a:cubicBezTo>
                  <a:pt x="708" y="680"/>
                  <a:pt x="708" y="680"/>
                  <a:pt x="708" y="680"/>
                </a:cubicBezTo>
                <a:cubicBezTo>
                  <a:pt x="710" y="681"/>
                  <a:pt x="710" y="681"/>
                  <a:pt x="710" y="681"/>
                </a:cubicBezTo>
                <a:cubicBezTo>
                  <a:pt x="711" y="680"/>
                  <a:pt x="711" y="680"/>
                  <a:pt x="711" y="680"/>
                </a:cubicBezTo>
                <a:cubicBezTo>
                  <a:pt x="712" y="681"/>
                  <a:pt x="712" y="681"/>
                  <a:pt x="712" y="681"/>
                </a:cubicBezTo>
                <a:cubicBezTo>
                  <a:pt x="713" y="681"/>
                  <a:pt x="713" y="681"/>
                  <a:pt x="713" y="681"/>
                </a:cubicBezTo>
                <a:cubicBezTo>
                  <a:pt x="715" y="681"/>
                  <a:pt x="715" y="681"/>
                  <a:pt x="715" y="681"/>
                </a:cubicBezTo>
                <a:cubicBezTo>
                  <a:pt x="715" y="680"/>
                  <a:pt x="715" y="680"/>
                  <a:pt x="715" y="680"/>
                </a:cubicBezTo>
                <a:cubicBezTo>
                  <a:pt x="716" y="680"/>
                  <a:pt x="716" y="680"/>
                  <a:pt x="716" y="680"/>
                </a:cubicBezTo>
                <a:lnTo>
                  <a:pt x="717" y="679"/>
                </a:lnTo>
                <a:close/>
                <a:moveTo>
                  <a:pt x="715" y="682"/>
                </a:moveTo>
                <a:cubicBezTo>
                  <a:pt x="714" y="682"/>
                  <a:pt x="714" y="682"/>
                  <a:pt x="714" y="682"/>
                </a:cubicBezTo>
                <a:cubicBezTo>
                  <a:pt x="714" y="683"/>
                  <a:pt x="714" y="683"/>
                  <a:pt x="714" y="683"/>
                </a:cubicBezTo>
                <a:cubicBezTo>
                  <a:pt x="715" y="683"/>
                  <a:pt x="715" y="683"/>
                  <a:pt x="715" y="683"/>
                </a:cubicBezTo>
                <a:cubicBezTo>
                  <a:pt x="716" y="683"/>
                  <a:pt x="716" y="683"/>
                  <a:pt x="716" y="683"/>
                </a:cubicBezTo>
                <a:cubicBezTo>
                  <a:pt x="715" y="682"/>
                  <a:pt x="715" y="682"/>
                  <a:pt x="715" y="682"/>
                </a:cubicBezTo>
                <a:close/>
                <a:moveTo>
                  <a:pt x="1066" y="71"/>
                </a:moveTo>
                <a:cubicBezTo>
                  <a:pt x="1067" y="72"/>
                  <a:pt x="1067" y="72"/>
                  <a:pt x="1067" y="72"/>
                </a:cubicBezTo>
                <a:cubicBezTo>
                  <a:pt x="1068" y="70"/>
                  <a:pt x="1068" y="70"/>
                  <a:pt x="1068" y="70"/>
                </a:cubicBezTo>
                <a:cubicBezTo>
                  <a:pt x="1067" y="69"/>
                  <a:pt x="1067" y="69"/>
                  <a:pt x="1067" y="69"/>
                </a:cubicBezTo>
                <a:cubicBezTo>
                  <a:pt x="1066" y="70"/>
                  <a:pt x="1066" y="70"/>
                  <a:pt x="1066" y="70"/>
                </a:cubicBezTo>
                <a:cubicBezTo>
                  <a:pt x="1066" y="71"/>
                  <a:pt x="1066" y="71"/>
                  <a:pt x="1066" y="71"/>
                </a:cubicBezTo>
                <a:close/>
                <a:moveTo>
                  <a:pt x="831" y="119"/>
                </a:moveTo>
                <a:cubicBezTo>
                  <a:pt x="829" y="118"/>
                  <a:pt x="829" y="118"/>
                  <a:pt x="829" y="118"/>
                </a:cubicBezTo>
                <a:cubicBezTo>
                  <a:pt x="827" y="117"/>
                  <a:pt x="827" y="117"/>
                  <a:pt x="827" y="117"/>
                </a:cubicBezTo>
                <a:cubicBezTo>
                  <a:pt x="826" y="117"/>
                  <a:pt x="826" y="117"/>
                  <a:pt x="826" y="117"/>
                </a:cubicBezTo>
                <a:cubicBezTo>
                  <a:pt x="825" y="118"/>
                  <a:pt x="825" y="118"/>
                  <a:pt x="825" y="118"/>
                </a:cubicBezTo>
                <a:cubicBezTo>
                  <a:pt x="827" y="119"/>
                  <a:pt x="827" y="119"/>
                  <a:pt x="827" y="119"/>
                </a:cubicBezTo>
                <a:cubicBezTo>
                  <a:pt x="828" y="120"/>
                  <a:pt x="828" y="120"/>
                  <a:pt x="828" y="120"/>
                </a:cubicBezTo>
                <a:cubicBezTo>
                  <a:pt x="829" y="120"/>
                  <a:pt x="829" y="120"/>
                  <a:pt x="829" y="120"/>
                </a:cubicBezTo>
                <a:cubicBezTo>
                  <a:pt x="831" y="119"/>
                  <a:pt x="831" y="119"/>
                  <a:pt x="831" y="119"/>
                </a:cubicBezTo>
                <a:close/>
                <a:moveTo>
                  <a:pt x="1071" y="67"/>
                </a:moveTo>
                <a:cubicBezTo>
                  <a:pt x="1071" y="65"/>
                  <a:pt x="1071" y="65"/>
                  <a:pt x="1071" y="65"/>
                </a:cubicBezTo>
                <a:cubicBezTo>
                  <a:pt x="1071" y="64"/>
                  <a:pt x="1071" y="64"/>
                  <a:pt x="1071" y="64"/>
                </a:cubicBezTo>
                <a:cubicBezTo>
                  <a:pt x="1071" y="63"/>
                  <a:pt x="1071" y="63"/>
                  <a:pt x="1071" y="63"/>
                </a:cubicBezTo>
                <a:cubicBezTo>
                  <a:pt x="1070" y="63"/>
                  <a:pt x="1070" y="63"/>
                  <a:pt x="1070" y="63"/>
                </a:cubicBezTo>
                <a:cubicBezTo>
                  <a:pt x="1070" y="64"/>
                  <a:pt x="1070" y="64"/>
                  <a:pt x="1070" y="64"/>
                </a:cubicBezTo>
                <a:cubicBezTo>
                  <a:pt x="1070" y="65"/>
                  <a:pt x="1070" y="65"/>
                  <a:pt x="1070" y="65"/>
                </a:cubicBezTo>
                <a:cubicBezTo>
                  <a:pt x="1070" y="67"/>
                  <a:pt x="1070" y="67"/>
                  <a:pt x="1070" y="67"/>
                </a:cubicBezTo>
                <a:cubicBezTo>
                  <a:pt x="1070" y="68"/>
                  <a:pt x="1070" y="68"/>
                  <a:pt x="1070" y="68"/>
                </a:cubicBezTo>
                <a:cubicBezTo>
                  <a:pt x="1071" y="68"/>
                  <a:pt x="1071" y="68"/>
                  <a:pt x="1071" y="68"/>
                </a:cubicBezTo>
                <a:cubicBezTo>
                  <a:pt x="1071" y="67"/>
                  <a:pt x="1071" y="67"/>
                  <a:pt x="1071" y="67"/>
                </a:cubicBezTo>
                <a:close/>
                <a:moveTo>
                  <a:pt x="1065" y="69"/>
                </a:moveTo>
                <a:cubicBezTo>
                  <a:pt x="1066" y="68"/>
                  <a:pt x="1066" y="68"/>
                  <a:pt x="1066" y="68"/>
                </a:cubicBezTo>
                <a:cubicBezTo>
                  <a:pt x="1066" y="67"/>
                  <a:pt x="1066" y="67"/>
                  <a:pt x="1066" y="67"/>
                </a:cubicBezTo>
                <a:cubicBezTo>
                  <a:pt x="1066" y="65"/>
                  <a:pt x="1066" y="65"/>
                  <a:pt x="1066" y="65"/>
                </a:cubicBezTo>
                <a:cubicBezTo>
                  <a:pt x="1065" y="65"/>
                  <a:pt x="1065" y="65"/>
                  <a:pt x="1065" y="65"/>
                </a:cubicBezTo>
                <a:cubicBezTo>
                  <a:pt x="1064" y="66"/>
                  <a:pt x="1064" y="66"/>
                  <a:pt x="1064" y="66"/>
                </a:cubicBezTo>
                <a:cubicBezTo>
                  <a:pt x="1065" y="67"/>
                  <a:pt x="1065" y="67"/>
                  <a:pt x="1065" y="67"/>
                </a:cubicBezTo>
                <a:cubicBezTo>
                  <a:pt x="1064" y="69"/>
                  <a:pt x="1064" y="69"/>
                  <a:pt x="1064" y="69"/>
                </a:cubicBezTo>
                <a:cubicBezTo>
                  <a:pt x="1065" y="69"/>
                  <a:pt x="1065" y="69"/>
                  <a:pt x="1065" y="69"/>
                </a:cubicBezTo>
                <a:close/>
                <a:moveTo>
                  <a:pt x="972" y="34"/>
                </a:moveTo>
                <a:cubicBezTo>
                  <a:pt x="972" y="33"/>
                  <a:pt x="972" y="33"/>
                  <a:pt x="972" y="33"/>
                </a:cubicBezTo>
                <a:cubicBezTo>
                  <a:pt x="971" y="32"/>
                  <a:pt x="971" y="32"/>
                  <a:pt x="971" y="32"/>
                </a:cubicBezTo>
                <a:cubicBezTo>
                  <a:pt x="970" y="32"/>
                  <a:pt x="970" y="32"/>
                  <a:pt x="970" y="32"/>
                </a:cubicBezTo>
                <a:cubicBezTo>
                  <a:pt x="971" y="34"/>
                  <a:pt x="971" y="34"/>
                  <a:pt x="971" y="34"/>
                </a:cubicBezTo>
                <a:cubicBezTo>
                  <a:pt x="972" y="34"/>
                  <a:pt x="972" y="34"/>
                  <a:pt x="972" y="34"/>
                </a:cubicBezTo>
                <a:close/>
                <a:moveTo>
                  <a:pt x="960" y="43"/>
                </a:moveTo>
                <a:cubicBezTo>
                  <a:pt x="960" y="44"/>
                  <a:pt x="960" y="44"/>
                  <a:pt x="960" y="44"/>
                </a:cubicBezTo>
                <a:cubicBezTo>
                  <a:pt x="961" y="44"/>
                  <a:pt x="961" y="44"/>
                  <a:pt x="961" y="44"/>
                </a:cubicBezTo>
                <a:cubicBezTo>
                  <a:pt x="962" y="44"/>
                  <a:pt x="962" y="44"/>
                  <a:pt x="962" y="44"/>
                </a:cubicBezTo>
                <a:cubicBezTo>
                  <a:pt x="962" y="43"/>
                  <a:pt x="962" y="43"/>
                  <a:pt x="962" y="43"/>
                </a:cubicBezTo>
                <a:cubicBezTo>
                  <a:pt x="961" y="42"/>
                  <a:pt x="961" y="42"/>
                  <a:pt x="961" y="42"/>
                </a:cubicBezTo>
                <a:cubicBezTo>
                  <a:pt x="961" y="40"/>
                  <a:pt x="961" y="40"/>
                  <a:pt x="961" y="40"/>
                </a:cubicBezTo>
                <a:cubicBezTo>
                  <a:pt x="960" y="39"/>
                  <a:pt x="960" y="39"/>
                  <a:pt x="960" y="39"/>
                </a:cubicBezTo>
                <a:cubicBezTo>
                  <a:pt x="959" y="39"/>
                  <a:pt x="959" y="39"/>
                  <a:pt x="959" y="39"/>
                </a:cubicBezTo>
                <a:cubicBezTo>
                  <a:pt x="959" y="40"/>
                  <a:pt x="959" y="40"/>
                  <a:pt x="959" y="40"/>
                </a:cubicBezTo>
                <a:cubicBezTo>
                  <a:pt x="960" y="41"/>
                  <a:pt x="960" y="41"/>
                  <a:pt x="960" y="41"/>
                </a:cubicBezTo>
                <a:cubicBezTo>
                  <a:pt x="960" y="43"/>
                  <a:pt x="960" y="43"/>
                  <a:pt x="960" y="43"/>
                </a:cubicBezTo>
                <a:close/>
                <a:moveTo>
                  <a:pt x="961" y="52"/>
                </a:moveTo>
                <a:cubicBezTo>
                  <a:pt x="961" y="53"/>
                  <a:pt x="961" y="53"/>
                  <a:pt x="961" y="53"/>
                </a:cubicBezTo>
                <a:cubicBezTo>
                  <a:pt x="961" y="54"/>
                  <a:pt x="961" y="54"/>
                  <a:pt x="961" y="54"/>
                </a:cubicBezTo>
                <a:cubicBezTo>
                  <a:pt x="962" y="55"/>
                  <a:pt x="962" y="55"/>
                  <a:pt x="962" y="55"/>
                </a:cubicBezTo>
                <a:cubicBezTo>
                  <a:pt x="962" y="56"/>
                  <a:pt x="962" y="56"/>
                  <a:pt x="962" y="56"/>
                </a:cubicBezTo>
                <a:cubicBezTo>
                  <a:pt x="964" y="56"/>
                  <a:pt x="964" y="56"/>
                  <a:pt x="964" y="56"/>
                </a:cubicBezTo>
                <a:cubicBezTo>
                  <a:pt x="964" y="55"/>
                  <a:pt x="964" y="55"/>
                  <a:pt x="964" y="55"/>
                </a:cubicBezTo>
                <a:cubicBezTo>
                  <a:pt x="964" y="54"/>
                  <a:pt x="964" y="54"/>
                  <a:pt x="964" y="54"/>
                </a:cubicBezTo>
                <a:cubicBezTo>
                  <a:pt x="963" y="53"/>
                  <a:pt x="963" y="53"/>
                  <a:pt x="963" y="53"/>
                </a:cubicBezTo>
                <a:cubicBezTo>
                  <a:pt x="963" y="52"/>
                  <a:pt x="963" y="52"/>
                  <a:pt x="963" y="52"/>
                </a:cubicBezTo>
                <a:cubicBezTo>
                  <a:pt x="961" y="52"/>
                  <a:pt x="961" y="52"/>
                  <a:pt x="961" y="52"/>
                </a:cubicBezTo>
                <a:close/>
                <a:moveTo>
                  <a:pt x="963" y="57"/>
                </a:moveTo>
                <a:cubicBezTo>
                  <a:pt x="962" y="57"/>
                  <a:pt x="962" y="57"/>
                  <a:pt x="962" y="57"/>
                </a:cubicBezTo>
                <a:cubicBezTo>
                  <a:pt x="962" y="58"/>
                  <a:pt x="962" y="58"/>
                  <a:pt x="962" y="58"/>
                </a:cubicBezTo>
                <a:cubicBezTo>
                  <a:pt x="962" y="59"/>
                  <a:pt x="962" y="59"/>
                  <a:pt x="962" y="59"/>
                </a:cubicBezTo>
                <a:cubicBezTo>
                  <a:pt x="962" y="60"/>
                  <a:pt x="962" y="60"/>
                  <a:pt x="962" y="60"/>
                </a:cubicBezTo>
                <a:cubicBezTo>
                  <a:pt x="964" y="62"/>
                  <a:pt x="964" y="62"/>
                  <a:pt x="964" y="62"/>
                </a:cubicBezTo>
                <a:cubicBezTo>
                  <a:pt x="965" y="61"/>
                  <a:pt x="965" y="61"/>
                  <a:pt x="965" y="61"/>
                </a:cubicBezTo>
                <a:cubicBezTo>
                  <a:pt x="964" y="58"/>
                  <a:pt x="964" y="58"/>
                  <a:pt x="964" y="58"/>
                </a:cubicBezTo>
                <a:cubicBezTo>
                  <a:pt x="964" y="57"/>
                  <a:pt x="964" y="57"/>
                  <a:pt x="964" y="57"/>
                </a:cubicBezTo>
                <a:cubicBezTo>
                  <a:pt x="963" y="57"/>
                  <a:pt x="963" y="57"/>
                  <a:pt x="963" y="57"/>
                </a:cubicBezTo>
                <a:close/>
                <a:moveTo>
                  <a:pt x="999" y="22"/>
                </a:moveTo>
                <a:cubicBezTo>
                  <a:pt x="1000" y="21"/>
                  <a:pt x="1000" y="21"/>
                  <a:pt x="1000" y="21"/>
                </a:cubicBezTo>
                <a:cubicBezTo>
                  <a:pt x="999" y="20"/>
                  <a:pt x="999" y="20"/>
                  <a:pt x="999" y="20"/>
                </a:cubicBezTo>
                <a:cubicBezTo>
                  <a:pt x="998" y="20"/>
                  <a:pt x="998" y="20"/>
                  <a:pt x="998" y="20"/>
                </a:cubicBezTo>
                <a:cubicBezTo>
                  <a:pt x="998" y="22"/>
                  <a:pt x="998" y="22"/>
                  <a:pt x="998" y="22"/>
                </a:cubicBezTo>
                <a:cubicBezTo>
                  <a:pt x="999" y="23"/>
                  <a:pt x="999" y="23"/>
                  <a:pt x="999" y="23"/>
                </a:cubicBezTo>
                <a:cubicBezTo>
                  <a:pt x="999" y="22"/>
                  <a:pt x="999" y="22"/>
                  <a:pt x="999" y="22"/>
                </a:cubicBezTo>
                <a:close/>
                <a:moveTo>
                  <a:pt x="941" y="47"/>
                </a:moveTo>
                <a:cubicBezTo>
                  <a:pt x="942" y="45"/>
                  <a:pt x="942" y="45"/>
                  <a:pt x="942" y="45"/>
                </a:cubicBezTo>
                <a:cubicBezTo>
                  <a:pt x="942" y="43"/>
                  <a:pt x="942" y="43"/>
                  <a:pt x="942" y="43"/>
                </a:cubicBezTo>
                <a:cubicBezTo>
                  <a:pt x="942" y="42"/>
                  <a:pt x="942" y="42"/>
                  <a:pt x="942" y="42"/>
                </a:cubicBezTo>
                <a:cubicBezTo>
                  <a:pt x="942" y="40"/>
                  <a:pt x="942" y="40"/>
                  <a:pt x="942" y="40"/>
                </a:cubicBezTo>
                <a:cubicBezTo>
                  <a:pt x="941" y="39"/>
                  <a:pt x="941" y="39"/>
                  <a:pt x="941" y="39"/>
                </a:cubicBezTo>
                <a:cubicBezTo>
                  <a:pt x="940" y="40"/>
                  <a:pt x="940" y="40"/>
                  <a:pt x="940" y="40"/>
                </a:cubicBezTo>
                <a:cubicBezTo>
                  <a:pt x="940" y="44"/>
                  <a:pt x="940" y="44"/>
                  <a:pt x="940" y="44"/>
                </a:cubicBezTo>
                <a:cubicBezTo>
                  <a:pt x="939" y="45"/>
                  <a:pt x="939" y="45"/>
                  <a:pt x="939" y="45"/>
                </a:cubicBezTo>
                <a:cubicBezTo>
                  <a:pt x="939" y="46"/>
                  <a:pt x="939" y="46"/>
                  <a:pt x="939" y="46"/>
                </a:cubicBezTo>
                <a:cubicBezTo>
                  <a:pt x="941" y="49"/>
                  <a:pt x="941" y="49"/>
                  <a:pt x="941" y="49"/>
                </a:cubicBezTo>
                <a:cubicBezTo>
                  <a:pt x="941" y="47"/>
                  <a:pt x="941" y="47"/>
                  <a:pt x="941" y="47"/>
                </a:cubicBezTo>
                <a:close/>
                <a:moveTo>
                  <a:pt x="942" y="53"/>
                </a:moveTo>
                <a:cubicBezTo>
                  <a:pt x="943" y="53"/>
                  <a:pt x="943" y="53"/>
                  <a:pt x="943" y="53"/>
                </a:cubicBezTo>
                <a:cubicBezTo>
                  <a:pt x="943" y="52"/>
                  <a:pt x="943" y="52"/>
                  <a:pt x="943" y="52"/>
                </a:cubicBezTo>
                <a:cubicBezTo>
                  <a:pt x="943" y="51"/>
                  <a:pt x="943" y="51"/>
                  <a:pt x="943" y="51"/>
                </a:cubicBezTo>
                <a:cubicBezTo>
                  <a:pt x="941" y="49"/>
                  <a:pt x="941" y="49"/>
                  <a:pt x="941" y="49"/>
                </a:cubicBezTo>
                <a:cubicBezTo>
                  <a:pt x="941" y="51"/>
                  <a:pt x="941" y="51"/>
                  <a:pt x="941" y="51"/>
                </a:cubicBezTo>
                <a:cubicBezTo>
                  <a:pt x="942" y="53"/>
                  <a:pt x="942" y="53"/>
                  <a:pt x="942" y="53"/>
                </a:cubicBezTo>
                <a:close/>
                <a:moveTo>
                  <a:pt x="945" y="44"/>
                </a:moveTo>
                <a:cubicBezTo>
                  <a:pt x="945" y="43"/>
                  <a:pt x="945" y="43"/>
                  <a:pt x="945" y="43"/>
                </a:cubicBezTo>
                <a:cubicBezTo>
                  <a:pt x="944" y="43"/>
                  <a:pt x="944" y="43"/>
                  <a:pt x="944" y="43"/>
                </a:cubicBezTo>
                <a:cubicBezTo>
                  <a:pt x="944" y="44"/>
                  <a:pt x="944" y="44"/>
                  <a:pt x="944" y="44"/>
                </a:cubicBezTo>
                <a:cubicBezTo>
                  <a:pt x="945" y="45"/>
                  <a:pt x="945" y="45"/>
                  <a:pt x="945" y="45"/>
                </a:cubicBezTo>
                <a:cubicBezTo>
                  <a:pt x="945" y="44"/>
                  <a:pt x="945" y="44"/>
                  <a:pt x="945" y="44"/>
                </a:cubicBezTo>
                <a:close/>
                <a:moveTo>
                  <a:pt x="995" y="27"/>
                </a:moveTo>
                <a:cubicBezTo>
                  <a:pt x="996" y="26"/>
                  <a:pt x="996" y="26"/>
                  <a:pt x="996" y="26"/>
                </a:cubicBezTo>
                <a:cubicBezTo>
                  <a:pt x="997" y="26"/>
                  <a:pt x="997" y="26"/>
                  <a:pt x="997" y="26"/>
                </a:cubicBezTo>
                <a:cubicBezTo>
                  <a:pt x="995" y="24"/>
                  <a:pt x="995" y="24"/>
                  <a:pt x="995" y="24"/>
                </a:cubicBezTo>
                <a:cubicBezTo>
                  <a:pt x="995" y="23"/>
                  <a:pt x="995" y="23"/>
                  <a:pt x="995" y="23"/>
                </a:cubicBezTo>
                <a:cubicBezTo>
                  <a:pt x="994" y="23"/>
                  <a:pt x="994" y="23"/>
                  <a:pt x="994" y="23"/>
                </a:cubicBezTo>
                <a:cubicBezTo>
                  <a:pt x="994" y="24"/>
                  <a:pt x="994" y="24"/>
                  <a:pt x="994" y="24"/>
                </a:cubicBezTo>
                <a:cubicBezTo>
                  <a:pt x="993" y="24"/>
                  <a:pt x="993" y="24"/>
                  <a:pt x="993" y="24"/>
                </a:cubicBezTo>
                <a:cubicBezTo>
                  <a:pt x="993" y="25"/>
                  <a:pt x="993" y="25"/>
                  <a:pt x="993" y="25"/>
                </a:cubicBezTo>
                <a:cubicBezTo>
                  <a:pt x="994" y="26"/>
                  <a:pt x="994" y="26"/>
                  <a:pt x="994" y="26"/>
                </a:cubicBezTo>
                <a:cubicBezTo>
                  <a:pt x="995" y="27"/>
                  <a:pt x="995" y="27"/>
                  <a:pt x="995" y="27"/>
                </a:cubicBezTo>
                <a:close/>
                <a:moveTo>
                  <a:pt x="966" y="34"/>
                </a:moveTo>
                <a:cubicBezTo>
                  <a:pt x="967" y="34"/>
                  <a:pt x="967" y="34"/>
                  <a:pt x="967" y="34"/>
                </a:cubicBezTo>
                <a:cubicBezTo>
                  <a:pt x="967" y="33"/>
                  <a:pt x="967" y="33"/>
                  <a:pt x="967" y="33"/>
                </a:cubicBezTo>
                <a:cubicBezTo>
                  <a:pt x="967" y="32"/>
                  <a:pt x="967" y="32"/>
                  <a:pt x="967" y="32"/>
                </a:cubicBezTo>
                <a:cubicBezTo>
                  <a:pt x="966" y="32"/>
                  <a:pt x="966" y="32"/>
                  <a:pt x="966" y="32"/>
                </a:cubicBezTo>
                <a:cubicBezTo>
                  <a:pt x="966" y="31"/>
                  <a:pt x="966" y="31"/>
                  <a:pt x="966" y="31"/>
                </a:cubicBezTo>
                <a:cubicBezTo>
                  <a:pt x="965" y="31"/>
                  <a:pt x="965" y="31"/>
                  <a:pt x="965" y="31"/>
                </a:cubicBezTo>
                <a:cubicBezTo>
                  <a:pt x="964" y="31"/>
                  <a:pt x="964" y="31"/>
                  <a:pt x="964" y="31"/>
                </a:cubicBezTo>
                <a:cubicBezTo>
                  <a:pt x="964" y="32"/>
                  <a:pt x="964" y="32"/>
                  <a:pt x="964" y="32"/>
                </a:cubicBezTo>
                <a:cubicBezTo>
                  <a:pt x="964" y="33"/>
                  <a:pt x="964" y="33"/>
                  <a:pt x="964" y="33"/>
                </a:cubicBezTo>
                <a:cubicBezTo>
                  <a:pt x="966" y="33"/>
                  <a:pt x="966" y="33"/>
                  <a:pt x="966" y="33"/>
                </a:cubicBezTo>
                <a:cubicBezTo>
                  <a:pt x="966" y="34"/>
                  <a:pt x="966" y="34"/>
                  <a:pt x="966" y="34"/>
                </a:cubicBezTo>
                <a:close/>
                <a:moveTo>
                  <a:pt x="999" y="25"/>
                </a:moveTo>
                <a:cubicBezTo>
                  <a:pt x="1000" y="25"/>
                  <a:pt x="1000" y="25"/>
                  <a:pt x="1000" y="25"/>
                </a:cubicBezTo>
                <a:cubicBezTo>
                  <a:pt x="1000" y="24"/>
                  <a:pt x="1000" y="24"/>
                  <a:pt x="1000" y="24"/>
                </a:cubicBezTo>
                <a:cubicBezTo>
                  <a:pt x="1000" y="23"/>
                  <a:pt x="1000" y="23"/>
                  <a:pt x="1000" y="23"/>
                </a:cubicBezTo>
                <a:cubicBezTo>
                  <a:pt x="999" y="24"/>
                  <a:pt x="999" y="24"/>
                  <a:pt x="999" y="24"/>
                </a:cubicBezTo>
                <a:cubicBezTo>
                  <a:pt x="999" y="25"/>
                  <a:pt x="999" y="25"/>
                  <a:pt x="999" y="25"/>
                </a:cubicBezTo>
                <a:close/>
                <a:moveTo>
                  <a:pt x="990" y="26"/>
                </a:moveTo>
                <a:cubicBezTo>
                  <a:pt x="990" y="27"/>
                  <a:pt x="990" y="27"/>
                  <a:pt x="990" y="27"/>
                </a:cubicBezTo>
                <a:cubicBezTo>
                  <a:pt x="991" y="27"/>
                  <a:pt x="991" y="27"/>
                  <a:pt x="991" y="27"/>
                </a:cubicBezTo>
                <a:cubicBezTo>
                  <a:pt x="990" y="26"/>
                  <a:pt x="990" y="26"/>
                  <a:pt x="990" y="26"/>
                </a:cubicBezTo>
                <a:close/>
                <a:moveTo>
                  <a:pt x="973" y="33"/>
                </a:moveTo>
                <a:cubicBezTo>
                  <a:pt x="974" y="34"/>
                  <a:pt x="974" y="34"/>
                  <a:pt x="974" y="34"/>
                </a:cubicBezTo>
                <a:cubicBezTo>
                  <a:pt x="975" y="35"/>
                  <a:pt x="975" y="35"/>
                  <a:pt x="975" y="35"/>
                </a:cubicBezTo>
                <a:cubicBezTo>
                  <a:pt x="976" y="33"/>
                  <a:pt x="976" y="33"/>
                  <a:pt x="976" y="33"/>
                </a:cubicBezTo>
                <a:cubicBezTo>
                  <a:pt x="976" y="32"/>
                  <a:pt x="976" y="32"/>
                  <a:pt x="976" y="32"/>
                </a:cubicBezTo>
                <a:cubicBezTo>
                  <a:pt x="976" y="31"/>
                  <a:pt x="976" y="31"/>
                  <a:pt x="976" y="31"/>
                </a:cubicBezTo>
                <a:cubicBezTo>
                  <a:pt x="975" y="31"/>
                  <a:pt x="975" y="31"/>
                  <a:pt x="975" y="31"/>
                </a:cubicBezTo>
                <a:cubicBezTo>
                  <a:pt x="974" y="29"/>
                  <a:pt x="974" y="29"/>
                  <a:pt x="974" y="29"/>
                </a:cubicBezTo>
                <a:cubicBezTo>
                  <a:pt x="973" y="29"/>
                  <a:pt x="973" y="29"/>
                  <a:pt x="973" y="29"/>
                </a:cubicBezTo>
                <a:cubicBezTo>
                  <a:pt x="973" y="30"/>
                  <a:pt x="973" y="30"/>
                  <a:pt x="973" y="30"/>
                </a:cubicBezTo>
                <a:cubicBezTo>
                  <a:pt x="973" y="31"/>
                  <a:pt x="973" y="31"/>
                  <a:pt x="973" y="31"/>
                </a:cubicBezTo>
                <a:cubicBezTo>
                  <a:pt x="973" y="32"/>
                  <a:pt x="973" y="32"/>
                  <a:pt x="973" y="32"/>
                </a:cubicBezTo>
                <a:cubicBezTo>
                  <a:pt x="972" y="31"/>
                  <a:pt x="972" y="31"/>
                  <a:pt x="972" y="31"/>
                </a:cubicBezTo>
                <a:cubicBezTo>
                  <a:pt x="971" y="31"/>
                  <a:pt x="971" y="31"/>
                  <a:pt x="971" y="31"/>
                </a:cubicBezTo>
                <a:cubicBezTo>
                  <a:pt x="972" y="32"/>
                  <a:pt x="972" y="32"/>
                  <a:pt x="972" y="32"/>
                </a:cubicBezTo>
                <a:cubicBezTo>
                  <a:pt x="973" y="33"/>
                  <a:pt x="973" y="33"/>
                  <a:pt x="973" y="33"/>
                </a:cubicBezTo>
                <a:close/>
                <a:moveTo>
                  <a:pt x="876" y="65"/>
                </a:moveTo>
                <a:cubicBezTo>
                  <a:pt x="876" y="64"/>
                  <a:pt x="876" y="64"/>
                  <a:pt x="876" y="64"/>
                </a:cubicBezTo>
                <a:cubicBezTo>
                  <a:pt x="875" y="63"/>
                  <a:pt x="875" y="63"/>
                  <a:pt x="875" y="63"/>
                </a:cubicBezTo>
                <a:cubicBezTo>
                  <a:pt x="874" y="63"/>
                  <a:pt x="874" y="63"/>
                  <a:pt x="874" y="63"/>
                </a:cubicBezTo>
                <a:cubicBezTo>
                  <a:pt x="875" y="64"/>
                  <a:pt x="875" y="64"/>
                  <a:pt x="875" y="64"/>
                </a:cubicBezTo>
                <a:cubicBezTo>
                  <a:pt x="875" y="65"/>
                  <a:pt x="875" y="65"/>
                  <a:pt x="875" y="65"/>
                </a:cubicBezTo>
                <a:cubicBezTo>
                  <a:pt x="876" y="65"/>
                  <a:pt x="876" y="65"/>
                  <a:pt x="876" y="65"/>
                </a:cubicBezTo>
                <a:close/>
                <a:moveTo>
                  <a:pt x="914" y="336"/>
                </a:moveTo>
                <a:cubicBezTo>
                  <a:pt x="913" y="336"/>
                  <a:pt x="913" y="336"/>
                  <a:pt x="913" y="336"/>
                </a:cubicBezTo>
                <a:cubicBezTo>
                  <a:pt x="914" y="337"/>
                  <a:pt x="914" y="337"/>
                  <a:pt x="914" y="337"/>
                </a:cubicBezTo>
                <a:cubicBezTo>
                  <a:pt x="914" y="336"/>
                  <a:pt x="914" y="336"/>
                  <a:pt x="914" y="336"/>
                </a:cubicBezTo>
                <a:close/>
                <a:moveTo>
                  <a:pt x="846" y="146"/>
                </a:moveTo>
                <a:cubicBezTo>
                  <a:pt x="846" y="146"/>
                  <a:pt x="846" y="146"/>
                  <a:pt x="846" y="147"/>
                </a:cubicBezTo>
                <a:cubicBezTo>
                  <a:pt x="846" y="147"/>
                  <a:pt x="846" y="147"/>
                  <a:pt x="847" y="147"/>
                </a:cubicBezTo>
                <a:cubicBezTo>
                  <a:pt x="847" y="147"/>
                  <a:pt x="847" y="147"/>
                  <a:pt x="848" y="147"/>
                </a:cubicBezTo>
                <a:cubicBezTo>
                  <a:pt x="848" y="147"/>
                  <a:pt x="848" y="147"/>
                  <a:pt x="848" y="145"/>
                </a:cubicBezTo>
                <a:cubicBezTo>
                  <a:pt x="848" y="145"/>
                  <a:pt x="848" y="145"/>
                  <a:pt x="848" y="144"/>
                </a:cubicBezTo>
                <a:cubicBezTo>
                  <a:pt x="848" y="144"/>
                  <a:pt x="848" y="144"/>
                  <a:pt x="847" y="144"/>
                </a:cubicBezTo>
                <a:cubicBezTo>
                  <a:pt x="847" y="144"/>
                  <a:pt x="847" y="144"/>
                  <a:pt x="846" y="146"/>
                </a:cubicBezTo>
                <a:close/>
                <a:moveTo>
                  <a:pt x="875" y="196"/>
                </a:moveTo>
                <a:cubicBezTo>
                  <a:pt x="875" y="197"/>
                  <a:pt x="875" y="197"/>
                  <a:pt x="875" y="197"/>
                </a:cubicBezTo>
                <a:cubicBezTo>
                  <a:pt x="876" y="197"/>
                  <a:pt x="876" y="197"/>
                  <a:pt x="876" y="197"/>
                </a:cubicBezTo>
                <a:cubicBezTo>
                  <a:pt x="876" y="196"/>
                  <a:pt x="876" y="196"/>
                  <a:pt x="876" y="196"/>
                </a:cubicBezTo>
                <a:cubicBezTo>
                  <a:pt x="875" y="196"/>
                  <a:pt x="875" y="196"/>
                  <a:pt x="875" y="196"/>
                </a:cubicBezTo>
                <a:close/>
                <a:moveTo>
                  <a:pt x="1057" y="102"/>
                </a:moveTo>
                <a:cubicBezTo>
                  <a:pt x="1058" y="103"/>
                  <a:pt x="1058" y="103"/>
                  <a:pt x="1058" y="103"/>
                </a:cubicBezTo>
                <a:cubicBezTo>
                  <a:pt x="1060" y="103"/>
                  <a:pt x="1060" y="103"/>
                  <a:pt x="1060" y="103"/>
                </a:cubicBezTo>
                <a:cubicBezTo>
                  <a:pt x="1061" y="102"/>
                  <a:pt x="1061" y="102"/>
                  <a:pt x="1061" y="102"/>
                </a:cubicBezTo>
                <a:cubicBezTo>
                  <a:pt x="1061" y="100"/>
                  <a:pt x="1061" y="100"/>
                  <a:pt x="1061" y="100"/>
                </a:cubicBezTo>
                <a:cubicBezTo>
                  <a:pt x="1060" y="99"/>
                  <a:pt x="1060" y="99"/>
                  <a:pt x="1060" y="99"/>
                </a:cubicBezTo>
                <a:cubicBezTo>
                  <a:pt x="1058" y="100"/>
                  <a:pt x="1058" y="100"/>
                  <a:pt x="1058" y="100"/>
                </a:cubicBezTo>
                <a:cubicBezTo>
                  <a:pt x="1057" y="102"/>
                  <a:pt x="1057" y="102"/>
                  <a:pt x="1057" y="102"/>
                </a:cubicBezTo>
                <a:close/>
                <a:moveTo>
                  <a:pt x="874" y="206"/>
                </a:moveTo>
                <a:cubicBezTo>
                  <a:pt x="874" y="207"/>
                  <a:pt x="874" y="207"/>
                  <a:pt x="874" y="207"/>
                </a:cubicBezTo>
                <a:cubicBezTo>
                  <a:pt x="875" y="206"/>
                  <a:pt x="875" y="206"/>
                  <a:pt x="875" y="206"/>
                </a:cubicBezTo>
                <a:cubicBezTo>
                  <a:pt x="874" y="206"/>
                  <a:pt x="874" y="206"/>
                  <a:pt x="874" y="206"/>
                </a:cubicBezTo>
                <a:close/>
                <a:moveTo>
                  <a:pt x="865" y="282"/>
                </a:moveTo>
                <a:cubicBezTo>
                  <a:pt x="866" y="282"/>
                  <a:pt x="866" y="282"/>
                  <a:pt x="866" y="282"/>
                </a:cubicBezTo>
                <a:cubicBezTo>
                  <a:pt x="866" y="281"/>
                  <a:pt x="866" y="281"/>
                  <a:pt x="866" y="281"/>
                </a:cubicBezTo>
                <a:cubicBezTo>
                  <a:pt x="865" y="282"/>
                  <a:pt x="865" y="282"/>
                  <a:pt x="865" y="282"/>
                </a:cubicBezTo>
                <a:close/>
                <a:moveTo>
                  <a:pt x="1056" y="135"/>
                </a:moveTo>
                <a:cubicBezTo>
                  <a:pt x="1055" y="135"/>
                  <a:pt x="1055" y="135"/>
                  <a:pt x="1055" y="135"/>
                </a:cubicBezTo>
                <a:cubicBezTo>
                  <a:pt x="1056" y="136"/>
                  <a:pt x="1056" y="136"/>
                  <a:pt x="1056" y="136"/>
                </a:cubicBezTo>
                <a:cubicBezTo>
                  <a:pt x="1056" y="135"/>
                  <a:pt x="1056" y="135"/>
                  <a:pt x="1056" y="135"/>
                </a:cubicBezTo>
                <a:close/>
                <a:moveTo>
                  <a:pt x="874" y="210"/>
                </a:moveTo>
                <a:cubicBezTo>
                  <a:pt x="873" y="210"/>
                  <a:pt x="873" y="210"/>
                  <a:pt x="873" y="210"/>
                </a:cubicBezTo>
                <a:cubicBezTo>
                  <a:pt x="873" y="211"/>
                  <a:pt x="873" y="211"/>
                  <a:pt x="873" y="211"/>
                </a:cubicBezTo>
                <a:cubicBezTo>
                  <a:pt x="872" y="211"/>
                  <a:pt x="872" y="211"/>
                  <a:pt x="872" y="211"/>
                </a:cubicBezTo>
                <a:cubicBezTo>
                  <a:pt x="872" y="212"/>
                  <a:pt x="872" y="212"/>
                  <a:pt x="872" y="212"/>
                </a:cubicBezTo>
                <a:cubicBezTo>
                  <a:pt x="873" y="212"/>
                  <a:pt x="873" y="212"/>
                  <a:pt x="873" y="212"/>
                </a:cubicBezTo>
                <a:cubicBezTo>
                  <a:pt x="874" y="211"/>
                  <a:pt x="874" y="211"/>
                  <a:pt x="874" y="211"/>
                </a:cubicBezTo>
                <a:cubicBezTo>
                  <a:pt x="875" y="210"/>
                  <a:pt x="875" y="210"/>
                  <a:pt x="875" y="210"/>
                </a:cubicBezTo>
                <a:cubicBezTo>
                  <a:pt x="876" y="210"/>
                  <a:pt x="876" y="210"/>
                  <a:pt x="876" y="210"/>
                </a:cubicBezTo>
                <a:cubicBezTo>
                  <a:pt x="875" y="209"/>
                  <a:pt x="875" y="209"/>
                  <a:pt x="875" y="209"/>
                </a:cubicBezTo>
                <a:cubicBezTo>
                  <a:pt x="874" y="210"/>
                  <a:pt x="874" y="210"/>
                  <a:pt x="874" y="210"/>
                </a:cubicBezTo>
                <a:close/>
                <a:moveTo>
                  <a:pt x="867" y="280"/>
                </a:moveTo>
                <a:cubicBezTo>
                  <a:pt x="866" y="280"/>
                  <a:pt x="866" y="280"/>
                  <a:pt x="866" y="280"/>
                </a:cubicBezTo>
                <a:cubicBezTo>
                  <a:pt x="865" y="280"/>
                  <a:pt x="865" y="280"/>
                  <a:pt x="865" y="280"/>
                </a:cubicBezTo>
                <a:cubicBezTo>
                  <a:pt x="866" y="281"/>
                  <a:pt x="866" y="281"/>
                  <a:pt x="866" y="281"/>
                </a:cubicBezTo>
                <a:cubicBezTo>
                  <a:pt x="867" y="281"/>
                  <a:pt x="867" y="281"/>
                  <a:pt x="867" y="281"/>
                </a:cubicBezTo>
                <a:cubicBezTo>
                  <a:pt x="867" y="280"/>
                  <a:pt x="867" y="280"/>
                  <a:pt x="867" y="280"/>
                </a:cubicBezTo>
                <a:close/>
                <a:moveTo>
                  <a:pt x="881" y="227"/>
                </a:moveTo>
                <a:cubicBezTo>
                  <a:pt x="882" y="227"/>
                  <a:pt x="882" y="227"/>
                  <a:pt x="882" y="227"/>
                </a:cubicBezTo>
                <a:cubicBezTo>
                  <a:pt x="883" y="227"/>
                  <a:pt x="883" y="227"/>
                  <a:pt x="883" y="227"/>
                </a:cubicBezTo>
                <a:cubicBezTo>
                  <a:pt x="884" y="226"/>
                  <a:pt x="884" y="226"/>
                  <a:pt x="884" y="226"/>
                </a:cubicBezTo>
                <a:cubicBezTo>
                  <a:pt x="884" y="225"/>
                  <a:pt x="884" y="225"/>
                  <a:pt x="884" y="225"/>
                </a:cubicBezTo>
                <a:cubicBezTo>
                  <a:pt x="883" y="224"/>
                  <a:pt x="883" y="224"/>
                  <a:pt x="883" y="224"/>
                </a:cubicBezTo>
                <a:cubicBezTo>
                  <a:pt x="882" y="225"/>
                  <a:pt x="882" y="225"/>
                  <a:pt x="882" y="225"/>
                </a:cubicBezTo>
                <a:cubicBezTo>
                  <a:pt x="881" y="227"/>
                  <a:pt x="881" y="227"/>
                  <a:pt x="881" y="227"/>
                </a:cubicBezTo>
                <a:close/>
                <a:moveTo>
                  <a:pt x="867" y="268"/>
                </a:moveTo>
                <a:cubicBezTo>
                  <a:pt x="866" y="269"/>
                  <a:pt x="866" y="269"/>
                  <a:pt x="866" y="269"/>
                </a:cubicBezTo>
                <a:cubicBezTo>
                  <a:pt x="866" y="270"/>
                  <a:pt x="866" y="270"/>
                  <a:pt x="866" y="270"/>
                </a:cubicBezTo>
                <a:cubicBezTo>
                  <a:pt x="867" y="270"/>
                  <a:pt x="867" y="270"/>
                  <a:pt x="867" y="270"/>
                </a:cubicBezTo>
                <a:cubicBezTo>
                  <a:pt x="868" y="269"/>
                  <a:pt x="868" y="269"/>
                  <a:pt x="868" y="269"/>
                </a:cubicBezTo>
                <a:cubicBezTo>
                  <a:pt x="868" y="268"/>
                  <a:pt x="868" y="268"/>
                  <a:pt x="868" y="268"/>
                </a:cubicBezTo>
                <a:cubicBezTo>
                  <a:pt x="867" y="268"/>
                  <a:pt x="867" y="268"/>
                  <a:pt x="867" y="268"/>
                </a:cubicBezTo>
                <a:close/>
                <a:moveTo>
                  <a:pt x="1006" y="242"/>
                </a:moveTo>
                <a:cubicBezTo>
                  <a:pt x="1005" y="243"/>
                  <a:pt x="1005" y="243"/>
                  <a:pt x="1005" y="243"/>
                </a:cubicBezTo>
                <a:cubicBezTo>
                  <a:pt x="1004" y="244"/>
                  <a:pt x="1004" y="244"/>
                  <a:pt x="1004" y="244"/>
                </a:cubicBezTo>
                <a:cubicBezTo>
                  <a:pt x="1003" y="245"/>
                  <a:pt x="1003" y="245"/>
                  <a:pt x="1003" y="245"/>
                </a:cubicBezTo>
                <a:cubicBezTo>
                  <a:pt x="1002" y="245"/>
                  <a:pt x="1002" y="245"/>
                  <a:pt x="1002" y="245"/>
                </a:cubicBezTo>
                <a:cubicBezTo>
                  <a:pt x="1001" y="246"/>
                  <a:pt x="1001" y="246"/>
                  <a:pt x="1001" y="246"/>
                </a:cubicBezTo>
                <a:cubicBezTo>
                  <a:pt x="1001" y="247"/>
                  <a:pt x="1001" y="247"/>
                  <a:pt x="1001" y="247"/>
                </a:cubicBezTo>
                <a:cubicBezTo>
                  <a:pt x="1001" y="248"/>
                  <a:pt x="1001" y="248"/>
                  <a:pt x="1001" y="248"/>
                </a:cubicBezTo>
                <a:cubicBezTo>
                  <a:pt x="1003" y="248"/>
                  <a:pt x="1003" y="248"/>
                  <a:pt x="1003" y="248"/>
                </a:cubicBezTo>
                <a:cubicBezTo>
                  <a:pt x="1005" y="247"/>
                  <a:pt x="1005" y="247"/>
                  <a:pt x="1005" y="247"/>
                </a:cubicBezTo>
                <a:cubicBezTo>
                  <a:pt x="1008" y="248"/>
                  <a:pt x="1008" y="248"/>
                  <a:pt x="1008" y="248"/>
                </a:cubicBezTo>
                <a:cubicBezTo>
                  <a:pt x="1009" y="247"/>
                  <a:pt x="1009" y="247"/>
                  <a:pt x="1009" y="247"/>
                </a:cubicBezTo>
                <a:cubicBezTo>
                  <a:pt x="1010" y="246"/>
                  <a:pt x="1010" y="246"/>
                  <a:pt x="1010" y="246"/>
                </a:cubicBezTo>
                <a:cubicBezTo>
                  <a:pt x="1012" y="247"/>
                  <a:pt x="1012" y="247"/>
                  <a:pt x="1012" y="247"/>
                </a:cubicBezTo>
                <a:cubicBezTo>
                  <a:pt x="1013" y="247"/>
                  <a:pt x="1013" y="247"/>
                  <a:pt x="1013" y="247"/>
                </a:cubicBezTo>
                <a:cubicBezTo>
                  <a:pt x="1014" y="247"/>
                  <a:pt x="1014" y="247"/>
                  <a:pt x="1014" y="247"/>
                </a:cubicBezTo>
                <a:cubicBezTo>
                  <a:pt x="1015" y="246"/>
                  <a:pt x="1015" y="246"/>
                  <a:pt x="1015" y="246"/>
                </a:cubicBezTo>
                <a:cubicBezTo>
                  <a:pt x="1015" y="242"/>
                  <a:pt x="1015" y="242"/>
                  <a:pt x="1015" y="242"/>
                </a:cubicBezTo>
                <a:cubicBezTo>
                  <a:pt x="1014" y="242"/>
                  <a:pt x="1014" y="242"/>
                  <a:pt x="1014" y="242"/>
                </a:cubicBezTo>
                <a:cubicBezTo>
                  <a:pt x="1014" y="240"/>
                  <a:pt x="1014" y="240"/>
                  <a:pt x="1014" y="240"/>
                </a:cubicBezTo>
                <a:cubicBezTo>
                  <a:pt x="1013" y="240"/>
                  <a:pt x="1013" y="240"/>
                  <a:pt x="1013" y="240"/>
                </a:cubicBezTo>
                <a:cubicBezTo>
                  <a:pt x="1009" y="242"/>
                  <a:pt x="1009" y="242"/>
                  <a:pt x="1009" y="242"/>
                </a:cubicBezTo>
                <a:cubicBezTo>
                  <a:pt x="1006" y="242"/>
                  <a:pt x="1006" y="242"/>
                  <a:pt x="1006" y="242"/>
                </a:cubicBezTo>
                <a:close/>
                <a:moveTo>
                  <a:pt x="1053" y="143"/>
                </a:moveTo>
                <a:cubicBezTo>
                  <a:pt x="1052" y="143"/>
                  <a:pt x="1052" y="143"/>
                  <a:pt x="1052" y="143"/>
                </a:cubicBezTo>
                <a:cubicBezTo>
                  <a:pt x="1052" y="144"/>
                  <a:pt x="1052" y="144"/>
                  <a:pt x="1052" y="144"/>
                </a:cubicBezTo>
                <a:cubicBezTo>
                  <a:pt x="1053" y="144"/>
                  <a:pt x="1053" y="144"/>
                  <a:pt x="1053" y="144"/>
                </a:cubicBezTo>
                <a:cubicBezTo>
                  <a:pt x="1053" y="143"/>
                  <a:pt x="1053" y="143"/>
                  <a:pt x="1053" y="143"/>
                </a:cubicBezTo>
                <a:close/>
                <a:moveTo>
                  <a:pt x="1019" y="217"/>
                </a:moveTo>
                <a:cubicBezTo>
                  <a:pt x="1020" y="216"/>
                  <a:pt x="1020" y="216"/>
                  <a:pt x="1020" y="216"/>
                </a:cubicBezTo>
                <a:cubicBezTo>
                  <a:pt x="1020" y="215"/>
                  <a:pt x="1020" y="215"/>
                  <a:pt x="1020" y="215"/>
                </a:cubicBezTo>
                <a:cubicBezTo>
                  <a:pt x="1019" y="215"/>
                  <a:pt x="1019" y="215"/>
                  <a:pt x="1019" y="215"/>
                </a:cubicBezTo>
                <a:cubicBezTo>
                  <a:pt x="1019" y="216"/>
                  <a:pt x="1019" y="216"/>
                  <a:pt x="1019" y="216"/>
                </a:cubicBezTo>
                <a:cubicBezTo>
                  <a:pt x="1019" y="217"/>
                  <a:pt x="1019" y="217"/>
                  <a:pt x="1019" y="217"/>
                </a:cubicBezTo>
                <a:close/>
                <a:moveTo>
                  <a:pt x="1022" y="259"/>
                </a:moveTo>
                <a:cubicBezTo>
                  <a:pt x="1023" y="259"/>
                  <a:pt x="1023" y="259"/>
                  <a:pt x="1023" y="259"/>
                </a:cubicBezTo>
                <a:cubicBezTo>
                  <a:pt x="1023" y="258"/>
                  <a:pt x="1023" y="258"/>
                  <a:pt x="1023" y="258"/>
                </a:cubicBezTo>
                <a:cubicBezTo>
                  <a:pt x="1022" y="258"/>
                  <a:pt x="1022" y="258"/>
                  <a:pt x="1022" y="258"/>
                </a:cubicBezTo>
                <a:cubicBezTo>
                  <a:pt x="1022" y="259"/>
                  <a:pt x="1022" y="259"/>
                  <a:pt x="1022" y="259"/>
                </a:cubicBezTo>
                <a:close/>
                <a:moveTo>
                  <a:pt x="1005" y="243"/>
                </a:moveTo>
                <a:cubicBezTo>
                  <a:pt x="1005" y="242"/>
                  <a:pt x="1005" y="242"/>
                  <a:pt x="1005" y="242"/>
                </a:cubicBezTo>
                <a:cubicBezTo>
                  <a:pt x="1004" y="242"/>
                  <a:pt x="1004" y="242"/>
                  <a:pt x="1004" y="242"/>
                </a:cubicBezTo>
                <a:cubicBezTo>
                  <a:pt x="1003" y="243"/>
                  <a:pt x="1003" y="243"/>
                  <a:pt x="1003" y="243"/>
                </a:cubicBezTo>
                <a:cubicBezTo>
                  <a:pt x="1004" y="243"/>
                  <a:pt x="1004" y="243"/>
                  <a:pt x="1004" y="243"/>
                </a:cubicBezTo>
                <a:cubicBezTo>
                  <a:pt x="1005" y="243"/>
                  <a:pt x="1005" y="243"/>
                  <a:pt x="1005" y="243"/>
                </a:cubicBezTo>
                <a:close/>
                <a:moveTo>
                  <a:pt x="1046" y="190"/>
                </a:moveTo>
                <a:cubicBezTo>
                  <a:pt x="1046" y="189"/>
                  <a:pt x="1046" y="189"/>
                  <a:pt x="1046" y="189"/>
                </a:cubicBezTo>
                <a:cubicBezTo>
                  <a:pt x="1046" y="188"/>
                  <a:pt x="1046" y="188"/>
                  <a:pt x="1046" y="188"/>
                </a:cubicBezTo>
                <a:cubicBezTo>
                  <a:pt x="1046" y="187"/>
                  <a:pt x="1046" y="187"/>
                  <a:pt x="1046" y="187"/>
                </a:cubicBezTo>
                <a:cubicBezTo>
                  <a:pt x="1045" y="186"/>
                  <a:pt x="1045" y="186"/>
                  <a:pt x="1045" y="186"/>
                </a:cubicBezTo>
                <a:cubicBezTo>
                  <a:pt x="1044" y="186"/>
                  <a:pt x="1044" y="186"/>
                  <a:pt x="1044" y="186"/>
                </a:cubicBezTo>
                <a:cubicBezTo>
                  <a:pt x="1044" y="187"/>
                  <a:pt x="1044" y="187"/>
                  <a:pt x="1044" y="187"/>
                </a:cubicBezTo>
                <a:cubicBezTo>
                  <a:pt x="1044" y="189"/>
                  <a:pt x="1044" y="189"/>
                  <a:pt x="1044" y="189"/>
                </a:cubicBezTo>
                <a:cubicBezTo>
                  <a:pt x="1044" y="190"/>
                  <a:pt x="1044" y="190"/>
                  <a:pt x="1044" y="190"/>
                </a:cubicBezTo>
                <a:cubicBezTo>
                  <a:pt x="1045" y="190"/>
                  <a:pt x="1045" y="190"/>
                  <a:pt x="1045" y="190"/>
                </a:cubicBezTo>
                <a:cubicBezTo>
                  <a:pt x="1046" y="190"/>
                  <a:pt x="1046" y="190"/>
                  <a:pt x="1046" y="190"/>
                </a:cubicBezTo>
                <a:close/>
                <a:moveTo>
                  <a:pt x="1053" y="163"/>
                </a:moveTo>
                <a:cubicBezTo>
                  <a:pt x="1053" y="164"/>
                  <a:pt x="1053" y="164"/>
                  <a:pt x="1053" y="164"/>
                </a:cubicBezTo>
                <a:cubicBezTo>
                  <a:pt x="1053" y="165"/>
                  <a:pt x="1053" y="165"/>
                  <a:pt x="1053" y="165"/>
                </a:cubicBezTo>
                <a:cubicBezTo>
                  <a:pt x="1053" y="166"/>
                  <a:pt x="1053" y="166"/>
                  <a:pt x="1053" y="166"/>
                </a:cubicBezTo>
                <a:cubicBezTo>
                  <a:pt x="1054" y="168"/>
                  <a:pt x="1054" y="168"/>
                  <a:pt x="1054" y="168"/>
                </a:cubicBezTo>
                <a:cubicBezTo>
                  <a:pt x="1054" y="170"/>
                  <a:pt x="1054" y="170"/>
                  <a:pt x="1054" y="170"/>
                </a:cubicBezTo>
                <a:cubicBezTo>
                  <a:pt x="1053" y="171"/>
                  <a:pt x="1053" y="171"/>
                  <a:pt x="1053" y="171"/>
                </a:cubicBezTo>
                <a:cubicBezTo>
                  <a:pt x="1053" y="172"/>
                  <a:pt x="1053" y="172"/>
                  <a:pt x="1053" y="172"/>
                </a:cubicBezTo>
                <a:cubicBezTo>
                  <a:pt x="1054" y="173"/>
                  <a:pt x="1054" y="173"/>
                  <a:pt x="1054" y="173"/>
                </a:cubicBezTo>
                <a:cubicBezTo>
                  <a:pt x="1054" y="172"/>
                  <a:pt x="1054" y="172"/>
                  <a:pt x="1054" y="172"/>
                </a:cubicBezTo>
                <a:cubicBezTo>
                  <a:pt x="1054" y="171"/>
                  <a:pt x="1054" y="171"/>
                  <a:pt x="1054" y="171"/>
                </a:cubicBezTo>
                <a:cubicBezTo>
                  <a:pt x="1055" y="170"/>
                  <a:pt x="1055" y="170"/>
                  <a:pt x="1055" y="170"/>
                </a:cubicBezTo>
                <a:cubicBezTo>
                  <a:pt x="1055" y="168"/>
                  <a:pt x="1055" y="168"/>
                  <a:pt x="1055" y="168"/>
                </a:cubicBezTo>
                <a:cubicBezTo>
                  <a:pt x="1054" y="167"/>
                  <a:pt x="1054" y="167"/>
                  <a:pt x="1054" y="167"/>
                </a:cubicBezTo>
                <a:cubicBezTo>
                  <a:pt x="1054" y="164"/>
                  <a:pt x="1054" y="164"/>
                  <a:pt x="1054" y="164"/>
                </a:cubicBezTo>
                <a:cubicBezTo>
                  <a:pt x="1054" y="163"/>
                  <a:pt x="1054" y="163"/>
                  <a:pt x="1054" y="163"/>
                </a:cubicBezTo>
                <a:cubicBezTo>
                  <a:pt x="1054" y="162"/>
                  <a:pt x="1054" y="162"/>
                  <a:pt x="1054" y="162"/>
                </a:cubicBezTo>
                <a:cubicBezTo>
                  <a:pt x="1053" y="161"/>
                  <a:pt x="1053" y="161"/>
                  <a:pt x="1053" y="161"/>
                </a:cubicBezTo>
                <a:cubicBezTo>
                  <a:pt x="1052" y="162"/>
                  <a:pt x="1052" y="162"/>
                  <a:pt x="1052" y="162"/>
                </a:cubicBezTo>
                <a:cubicBezTo>
                  <a:pt x="1053" y="163"/>
                  <a:pt x="1053" y="163"/>
                  <a:pt x="1053" y="163"/>
                </a:cubicBezTo>
                <a:close/>
                <a:moveTo>
                  <a:pt x="1010" y="248"/>
                </a:moveTo>
                <a:cubicBezTo>
                  <a:pt x="1009" y="247"/>
                  <a:pt x="1009" y="247"/>
                  <a:pt x="1009" y="247"/>
                </a:cubicBezTo>
                <a:cubicBezTo>
                  <a:pt x="1009" y="248"/>
                  <a:pt x="1009" y="248"/>
                  <a:pt x="1009" y="248"/>
                </a:cubicBezTo>
                <a:cubicBezTo>
                  <a:pt x="1010" y="248"/>
                  <a:pt x="1010" y="248"/>
                  <a:pt x="1010" y="248"/>
                </a:cubicBezTo>
                <a:close/>
                <a:moveTo>
                  <a:pt x="1050" y="193"/>
                </a:moveTo>
                <a:cubicBezTo>
                  <a:pt x="1051" y="192"/>
                  <a:pt x="1051" y="192"/>
                  <a:pt x="1051" y="192"/>
                </a:cubicBezTo>
                <a:cubicBezTo>
                  <a:pt x="1050" y="192"/>
                  <a:pt x="1050" y="192"/>
                  <a:pt x="1050" y="192"/>
                </a:cubicBezTo>
                <a:cubicBezTo>
                  <a:pt x="1049" y="192"/>
                  <a:pt x="1049" y="192"/>
                  <a:pt x="1049" y="192"/>
                </a:cubicBezTo>
                <a:cubicBezTo>
                  <a:pt x="1049" y="193"/>
                  <a:pt x="1049" y="193"/>
                  <a:pt x="1049" y="193"/>
                </a:cubicBezTo>
                <a:cubicBezTo>
                  <a:pt x="1050" y="193"/>
                  <a:pt x="1050" y="193"/>
                  <a:pt x="1050" y="193"/>
                </a:cubicBezTo>
                <a:close/>
                <a:moveTo>
                  <a:pt x="885" y="348"/>
                </a:moveTo>
                <a:cubicBezTo>
                  <a:pt x="886" y="348"/>
                  <a:pt x="886" y="348"/>
                  <a:pt x="886" y="348"/>
                </a:cubicBezTo>
                <a:cubicBezTo>
                  <a:pt x="886" y="347"/>
                  <a:pt x="886" y="347"/>
                  <a:pt x="886" y="347"/>
                </a:cubicBezTo>
                <a:cubicBezTo>
                  <a:pt x="885" y="347"/>
                  <a:pt x="885" y="347"/>
                  <a:pt x="885" y="347"/>
                </a:cubicBezTo>
                <a:cubicBezTo>
                  <a:pt x="885" y="348"/>
                  <a:pt x="885" y="348"/>
                  <a:pt x="885" y="348"/>
                </a:cubicBezTo>
                <a:close/>
                <a:moveTo>
                  <a:pt x="902" y="358"/>
                </a:moveTo>
                <a:cubicBezTo>
                  <a:pt x="903" y="357"/>
                  <a:pt x="903" y="357"/>
                  <a:pt x="903" y="357"/>
                </a:cubicBezTo>
                <a:cubicBezTo>
                  <a:pt x="901" y="356"/>
                  <a:pt x="901" y="356"/>
                  <a:pt x="901" y="356"/>
                </a:cubicBezTo>
                <a:cubicBezTo>
                  <a:pt x="900" y="356"/>
                  <a:pt x="900" y="356"/>
                  <a:pt x="900" y="356"/>
                </a:cubicBezTo>
                <a:cubicBezTo>
                  <a:pt x="901" y="358"/>
                  <a:pt x="901" y="358"/>
                  <a:pt x="901" y="358"/>
                </a:cubicBezTo>
                <a:cubicBezTo>
                  <a:pt x="902" y="358"/>
                  <a:pt x="902" y="358"/>
                  <a:pt x="902" y="358"/>
                </a:cubicBezTo>
                <a:close/>
                <a:moveTo>
                  <a:pt x="927" y="309"/>
                </a:moveTo>
                <a:cubicBezTo>
                  <a:pt x="927" y="310"/>
                  <a:pt x="927" y="310"/>
                  <a:pt x="927" y="310"/>
                </a:cubicBezTo>
                <a:cubicBezTo>
                  <a:pt x="927" y="311"/>
                  <a:pt x="927" y="311"/>
                  <a:pt x="927" y="311"/>
                </a:cubicBezTo>
                <a:cubicBezTo>
                  <a:pt x="928" y="311"/>
                  <a:pt x="928" y="311"/>
                  <a:pt x="928" y="311"/>
                </a:cubicBezTo>
                <a:cubicBezTo>
                  <a:pt x="928" y="310"/>
                  <a:pt x="928" y="310"/>
                  <a:pt x="928" y="310"/>
                </a:cubicBezTo>
                <a:cubicBezTo>
                  <a:pt x="928" y="309"/>
                  <a:pt x="928" y="309"/>
                  <a:pt x="928" y="309"/>
                </a:cubicBezTo>
                <a:cubicBezTo>
                  <a:pt x="927" y="308"/>
                  <a:pt x="927" y="308"/>
                  <a:pt x="927" y="308"/>
                </a:cubicBezTo>
                <a:cubicBezTo>
                  <a:pt x="927" y="309"/>
                  <a:pt x="927" y="309"/>
                  <a:pt x="927" y="309"/>
                </a:cubicBezTo>
                <a:close/>
                <a:moveTo>
                  <a:pt x="926" y="307"/>
                </a:moveTo>
                <a:cubicBezTo>
                  <a:pt x="927" y="308"/>
                  <a:pt x="927" y="308"/>
                  <a:pt x="927" y="308"/>
                </a:cubicBezTo>
                <a:cubicBezTo>
                  <a:pt x="927" y="307"/>
                  <a:pt x="927" y="307"/>
                  <a:pt x="927" y="307"/>
                </a:cubicBezTo>
                <a:cubicBezTo>
                  <a:pt x="926" y="307"/>
                  <a:pt x="926" y="307"/>
                  <a:pt x="926" y="307"/>
                </a:cubicBezTo>
                <a:close/>
                <a:moveTo>
                  <a:pt x="899" y="360"/>
                </a:moveTo>
                <a:cubicBezTo>
                  <a:pt x="899" y="360"/>
                  <a:pt x="899" y="360"/>
                  <a:pt x="900" y="360"/>
                </a:cubicBezTo>
                <a:cubicBezTo>
                  <a:pt x="900" y="360"/>
                  <a:pt x="900" y="360"/>
                  <a:pt x="901" y="360"/>
                </a:cubicBezTo>
                <a:cubicBezTo>
                  <a:pt x="901" y="360"/>
                  <a:pt x="901" y="360"/>
                  <a:pt x="901" y="359"/>
                </a:cubicBezTo>
                <a:cubicBezTo>
                  <a:pt x="901" y="359"/>
                  <a:pt x="901" y="359"/>
                  <a:pt x="900" y="359"/>
                </a:cubicBezTo>
                <a:cubicBezTo>
                  <a:pt x="900" y="359"/>
                  <a:pt x="900" y="359"/>
                  <a:pt x="899" y="360"/>
                </a:cubicBezTo>
                <a:close/>
                <a:moveTo>
                  <a:pt x="865" y="296"/>
                </a:moveTo>
                <a:cubicBezTo>
                  <a:pt x="865" y="295"/>
                  <a:pt x="865" y="295"/>
                  <a:pt x="865" y="295"/>
                </a:cubicBezTo>
                <a:cubicBezTo>
                  <a:pt x="864" y="296"/>
                  <a:pt x="864" y="296"/>
                  <a:pt x="864" y="296"/>
                </a:cubicBezTo>
                <a:cubicBezTo>
                  <a:pt x="865" y="296"/>
                  <a:pt x="865" y="296"/>
                  <a:pt x="865" y="296"/>
                </a:cubicBezTo>
                <a:close/>
                <a:moveTo>
                  <a:pt x="875" y="310"/>
                </a:moveTo>
                <a:cubicBezTo>
                  <a:pt x="875" y="310"/>
                  <a:pt x="875" y="310"/>
                  <a:pt x="874" y="309"/>
                </a:cubicBezTo>
                <a:cubicBezTo>
                  <a:pt x="874" y="309"/>
                  <a:pt x="874" y="309"/>
                  <a:pt x="873" y="309"/>
                </a:cubicBezTo>
                <a:cubicBezTo>
                  <a:pt x="873" y="309"/>
                  <a:pt x="873" y="309"/>
                  <a:pt x="872" y="310"/>
                </a:cubicBezTo>
                <a:cubicBezTo>
                  <a:pt x="872" y="310"/>
                  <a:pt x="872" y="310"/>
                  <a:pt x="871" y="311"/>
                </a:cubicBezTo>
                <a:cubicBezTo>
                  <a:pt x="871" y="311"/>
                  <a:pt x="871" y="311"/>
                  <a:pt x="873" y="311"/>
                </a:cubicBezTo>
                <a:cubicBezTo>
                  <a:pt x="873" y="311"/>
                  <a:pt x="873" y="311"/>
                  <a:pt x="874" y="310"/>
                </a:cubicBezTo>
                <a:cubicBezTo>
                  <a:pt x="874" y="310"/>
                  <a:pt x="874" y="310"/>
                  <a:pt x="875" y="310"/>
                </a:cubicBezTo>
                <a:close/>
                <a:moveTo>
                  <a:pt x="864" y="294"/>
                </a:moveTo>
                <a:cubicBezTo>
                  <a:pt x="864" y="295"/>
                  <a:pt x="864" y="295"/>
                  <a:pt x="864" y="295"/>
                </a:cubicBezTo>
                <a:cubicBezTo>
                  <a:pt x="865" y="295"/>
                  <a:pt x="865" y="295"/>
                  <a:pt x="865" y="295"/>
                </a:cubicBezTo>
                <a:cubicBezTo>
                  <a:pt x="865" y="294"/>
                  <a:pt x="865" y="294"/>
                  <a:pt x="865" y="294"/>
                </a:cubicBezTo>
                <a:cubicBezTo>
                  <a:pt x="864" y="294"/>
                  <a:pt x="864" y="294"/>
                  <a:pt x="864" y="294"/>
                </a:cubicBezTo>
                <a:close/>
                <a:moveTo>
                  <a:pt x="933" y="303"/>
                </a:moveTo>
                <a:cubicBezTo>
                  <a:pt x="932" y="303"/>
                  <a:pt x="932" y="303"/>
                  <a:pt x="932" y="303"/>
                </a:cubicBezTo>
                <a:cubicBezTo>
                  <a:pt x="932" y="304"/>
                  <a:pt x="932" y="304"/>
                  <a:pt x="932" y="304"/>
                </a:cubicBezTo>
                <a:cubicBezTo>
                  <a:pt x="933" y="304"/>
                  <a:pt x="933" y="304"/>
                  <a:pt x="933" y="304"/>
                </a:cubicBezTo>
                <a:cubicBezTo>
                  <a:pt x="933" y="303"/>
                  <a:pt x="933" y="303"/>
                  <a:pt x="933" y="303"/>
                </a:cubicBezTo>
                <a:close/>
                <a:moveTo>
                  <a:pt x="880" y="348"/>
                </a:moveTo>
                <a:cubicBezTo>
                  <a:pt x="879" y="348"/>
                  <a:pt x="879" y="348"/>
                  <a:pt x="879" y="348"/>
                </a:cubicBezTo>
                <a:cubicBezTo>
                  <a:pt x="879" y="349"/>
                  <a:pt x="879" y="349"/>
                  <a:pt x="879" y="349"/>
                </a:cubicBezTo>
                <a:cubicBezTo>
                  <a:pt x="880" y="349"/>
                  <a:pt x="880" y="349"/>
                  <a:pt x="880" y="349"/>
                </a:cubicBezTo>
                <a:cubicBezTo>
                  <a:pt x="880" y="348"/>
                  <a:pt x="880" y="348"/>
                  <a:pt x="880" y="348"/>
                </a:cubicBezTo>
                <a:close/>
                <a:moveTo>
                  <a:pt x="889" y="347"/>
                </a:moveTo>
                <a:cubicBezTo>
                  <a:pt x="888" y="347"/>
                  <a:pt x="888" y="347"/>
                  <a:pt x="888" y="347"/>
                </a:cubicBezTo>
                <a:cubicBezTo>
                  <a:pt x="888" y="348"/>
                  <a:pt x="888" y="348"/>
                  <a:pt x="888" y="348"/>
                </a:cubicBezTo>
                <a:cubicBezTo>
                  <a:pt x="889" y="348"/>
                  <a:pt x="889" y="348"/>
                  <a:pt x="889" y="348"/>
                </a:cubicBezTo>
                <a:cubicBezTo>
                  <a:pt x="889" y="347"/>
                  <a:pt x="889" y="347"/>
                  <a:pt x="889" y="347"/>
                </a:cubicBezTo>
                <a:close/>
                <a:moveTo>
                  <a:pt x="892" y="355"/>
                </a:moveTo>
                <a:cubicBezTo>
                  <a:pt x="892" y="356"/>
                  <a:pt x="892" y="356"/>
                  <a:pt x="892" y="356"/>
                </a:cubicBezTo>
                <a:cubicBezTo>
                  <a:pt x="893" y="356"/>
                  <a:pt x="893" y="356"/>
                  <a:pt x="893" y="356"/>
                </a:cubicBezTo>
                <a:cubicBezTo>
                  <a:pt x="893" y="355"/>
                  <a:pt x="893" y="355"/>
                  <a:pt x="893" y="355"/>
                </a:cubicBezTo>
                <a:cubicBezTo>
                  <a:pt x="894" y="355"/>
                  <a:pt x="894" y="355"/>
                  <a:pt x="894" y="355"/>
                </a:cubicBezTo>
                <a:cubicBezTo>
                  <a:pt x="893" y="354"/>
                  <a:pt x="893" y="354"/>
                  <a:pt x="893" y="354"/>
                </a:cubicBezTo>
                <a:cubicBezTo>
                  <a:pt x="892" y="355"/>
                  <a:pt x="892" y="355"/>
                  <a:pt x="892" y="355"/>
                </a:cubicBezTo>
                <a:close/>
                <a:moveTo>
                  <a:pt x="1027" y="217"/>
                </a:moveTo>
                <a:cubicBezTo>
                  <a:pt x="1026" y="216"/>
                  <a:pt x="1026" y="216"/>
                  <a:pt x="1026" y="216"/>
                </a:cubicBezTo>
                <a:cubicBezTo>
                  <a:pt x="1025" y="216"/>
                  <a:pt x="1025" y="216"/>
                  <a:pt x="1025" y="216"/>
                </a:cubicBezTo>
                <a:cubicBezTo>
                  <a:pt x="1024" y="216"/>
                  <a:pt x="1024" y="216"/>
                  <a:pt x="1024" y="216"/>
                </a:cubicBezTo>
                <a:cubicBezTo>
                  <a:pt x="1023" y="215"/>
                  <a:pt x="1023" y="215"/>
                  <a:pt x="1023" y="215"/>
                </a:cubicBezTo>
                <a:cubicBezTo>
                  <a:pt x="1022" y="216"/>
                  <a:pt x="1022" y="216"/>
                  <a:pt x="1022" y="216"/>
                </a:cubicBezTo>
                <a:cubicBezTo>
                  <a:pt x="1022" y="217"/>
                  <a:pt x="1022" y="217"/>
                  <a:pt x="1022" y="217"/>
                </a:cubicBezTo>
                <a:cubicBezTo>
                  <a:pt x="1023" y="217"/>
                  <a:pt x="1023" y="217"/>
                  <a:pt x="1023" y="217"/>
                </a:cubicBezTo>
                <a:cubicBezTo>
                  <a:pt x="1023" y="218"/>
                  <a:pt x="1023" y="218"/>
                  <a:pt x="1023" y="218"/>
                </a:cubicBezTo>
                <a:cubicBezTo>
                  <a:pt x="1023" y="220"/>
                  <a:pt x="1023" y="220"/>
                  <a:pt x="1023" y="220"/>
                </a:cubicBezTo>
                <a:cubicBezTo>
                  <a:pt x="1024" y="221"/>
                  <a:pt x="1024" y="221"/>
                  <a:pt x="1024" y="221"/>
                </a:cubicBezTo>
                <a:cubicBezTo>
                  <a:pt x="1026" y="221"/>
                  <a:pt x="1026" y="221"/>
                  <a:pt x="1026" y="221"/>
                </a:cubicBezTo>
                <a:cubicBezTo>
                  <a:pt x="1027" y="223"/>
                  <a:pt x="1027" y="223"/>
                  <a:pt x="1027" y="223"/>
                </a:cubicBezTo>
                <a:cubicBezTo>
                  <a:pt x="1028" y="224"/>
                  <a:pt x="1028" y="224"/>
                  <a:pt x="1028" y="224"/>
                </a:cubicBezTo>
                <a:cubicBezTo>
                  <a:pt x="1029" y="224"/>
                  <a:pt x="1029" y="224"/>
                  <a:pt x="1029" y="224"/>
                </a:cubicBezTo>
                <a:cubicBezTo>
                  <a:pt x="1030" y="225"/>
                  <a:pt x="1030" y="225"/>
                  <a:pt x="1030" y="225"/>
                </a:cubicBezTo>
                <a:cubicBezTo>
                  <a:pt x="1031" y="226"/>
                  <a:pt x="1031" y="226"/>
                  <a:pt x="1031" y="226"/>
                </a:cubicBezTo>
                <a:cubicBezTo>
                  <a:pt x="1032" y="225"/>
                  <a:pt x="1032" y="225"/>
                  <a:pt x="1032" y="225"/>
                </a:cubicBezTo>
                <a:cubicBezTo>
                  <a:pt x="1032" y="224"/>
                  <a:pt x="1032" y="224"/>
                  <a:pt x="1032" y="224"/>
                </a:cubicBezTo>
                <a:cubicBezTo>
                  <a:pt x="1031" y="223"/>
                  <a:pt x="1031" y="223"/>
                  <a:pt x="1031" y="223"/>
                </a:cubicBezTo>
                <a:cubicBezTo>
                  <a:pt x="1030" y="222"/>
                  <a:pt x="1030" y="222"/>
                  <a:pt x="1030" y="222"/>
                </a:cubicBezTo>
                <a:cubicBezTo>
                  <a:pt x="1029" y="221"/>
                  <a:pt x="1029" y="221"/>
                  <a:pt x="1029" y="221"/>
                </a:cubicBezTo>
                <a:cubicBezTo>
                  <a:pt x="1030" y="220"/>
                  <a:pt x="1030" y="220"/>
                  <a:pt x="1030" y="220"/>
                </a:cubicBezTo>
                <a:cubicBezTo>
                  <a:pt x="1030" y="221"/>
                  <a:pt x="1030" y="221"/>
                  <a:pt x="1030" y="221"/>
                </a:cubicBezTo>
                <a:cubicBezTo>
                  <a:pt x="1031" y="221"/>
                  <a:pt x="1031" y="221"/>
                  <a:pt x="1031" y="221"/>
                </a:cubicBezTo>
                <a:cubicBezTo>
                  <a:pt x="1033" y="222"/>
                  <a:pt x="1033" y="222"/>
                  <a:pt x="1033" y="222"/>
                </a:cubicBezTo>
                <a:cubicBezTo>
                  <a:pt x="1033" y="220"/>
                  <a:pt x="1033" y="220"/>
                  <a:pt x="1033" y="220"/>
                </a:cubicBezTo>
                <a:cubicBezTo>
                  <a:pt x="1030" y="219"/>
                  <a:pt x="1030" y="219"/>
                  <a:pt x="1030" y="219"/>
                </a:cubicBezTo>
                <a:cubicBezTo>
                  <a:pt x="1029" y="217"/>
                  <a:pt x="1029" y="217"/>
                  <a:pt x="1029" y="217"/>
                </a:cubicBezTo>
                <a:cubicBezTo>
                  <a:pt x="1028" y="217"/>
                  <a:pt x="1028" y="217"/>
                  <a:pt x="1028" y="217"/>
                </a:cubicBezTo>
                <a:cubicBezTo>
                  <a:pt x="1027" y="217"/>
                  <a:pt x="1027" y="217"/>
                  <a:pt x="1027" y="217"/>
                </a:cubicBezTo>
                <a:close/>
                <a:moveTo>
                  <a:pt x="894" y="352"/>
                </a:moveTo>
                <a:cubicBezTo>
                  <a:pt x="894" y="352"/>
                  <a:pt x="894" y="352"/>
                  <a:pt x="894" y="353"/>
                </a:cubicBezTo>
                <a:cubicBezTo>
                  <a:pt x="894" y="353"/>
                  <a:pt x="894" y="353"/>
                  <a:pt x="895" y="352"/>
                </a:cubicBezTo>
                <a:cubicBezTo>
                  <a:pt x="895" y="352"/>
                  <a:pt x="895" y="352"/>
                  <a:pt x="895" y="351"/>
                </a:cubicBezTo>
                <a:cubicBezTo>
                  <a:pt x="895" y="351"/>
                  <a:pt x="895" y="351"/>
                  <a:pt x="894" y="351"/>
                </a:cubicBezTo>
                <a:cubicBezTo>
                  <a:pt x="894" y="351"/>
                  <a:pt x="894" y="351"/>
                  <a:pt x="894" y="352"/>
                </a:cubicBezTo>
                <a:close/>
                <a:moveTo>
                  <a:pt x="871" y="317"/>
                </a:moveTo>
                <a:cubicBezTo>
                  <a:pt x="871" y="317"/>
                  <a:pt x="871" y="317"/>
                  <a:pt x="870" y="316"/>
                </a:cubicBezTo>
                <a:cubicBezTo>
                  <a:pt x="870" y="316"/>
                  <a:pt x="870" y="316"/>
                  <a:pt x="870" y="317"/>
                </a:cubicBezTo>
                <a:cubicBezTo>
                  <a:pt x="870" y="317"/>
                  <a:pt x="870" y="317"/>
                  <a:pt x="871" y="317"/>
                </a:cubicBezTo>
                <a:close/>
                <a:moveTo>
                  <a:pt x="914" y="330"/>
                </a:moveTo>
                <a:cubicBezTo>
                  <a:pt x="914" y="331"/>
                  <a:pt x="914" y="331"/>
                  <a:pt x="914" y="331"/>
                </a:cubicBezTo>
                <a:cubicBezTo>
                  <a:pt x="915" y="331"/>
                  <a:pt x="915" y="331"/>
                  <a:pt x="915" y="331"/>
                </a:cubicBezTo>
                <a:cubicBezTo>
                  <a:pt x="916" y="331"/>
                  <a:pt x="916" y="331"/>
                  <a:pt x="916" y="331"/>
                </a:cubicBezTo>
                <a:cubicBezTo>
                  <a:pt x="916" y="330"/>
                  <a:pt x="916" y="330"/>
                  <a:pt x="916" y="330"/>
                </a:cubicBezTo>
                <a:cubicBezTo>
                  <a:pt x="915" y="330"/>
                  <a:pt x="915" y="330"/>
                  <a:pt x="915" y="330"/>
                </a:cubicBezTo>
                <a:cubicBezTo>
                  <a:pt x="914" y="330"/>
                  <a:pt x="914" y="330"/>
                  <a:pt x="914" y="330"/>
                </a:cubicBezTo>
                <a:close/>
                <a:moveTo>
                  <a:pt x="917" y="326"/>
                </a:moveTo>
                <a:cubicBezTo>
                  <a:pt x="917" y="326"/>
                  <a:pt x="917" y="326"/>
                  <a:pt x="918" y="326"/>
                </a:cubicBezTo>
                <a:cubicBezTo>
                  <a:pt x="918" y="326"/>
                  <a:pt x="918" y="326"/>
                  <a:pt x="919" y="326"/>
                </a:cubicBezTo>
                <a:cubicBezTo>
                  <a:pt x="919" y="326"/>
                  <a:pt x="919" y="326"/>
                  <a:pt x="919" y="325"/>
                </a:cubicBezTo>
                <a:cubicBezTo>
                  <a:pt x="919" y="325"/>
                  <a:pt x="919" y="325"/>
                  <a:pt x="918" y="325"/>
                </a:cubicBezTo>
                <a:cubicBezTo>
                  <a:pt x="918" y="325"/>
                  <a:pt x="918" y="325"/>
                  <a:pt x="917" y="324"/>
                </a:cubicBezTo>
                <a:cubicBezTo>
                  <a:pt x="917" y="324"/>
                  <a:pt x="917" y="324"/>
                  <a:pt x="916" y="324"/>
                </a:cubicBezTo>
                <a:cubicBezTo>
                  <a:pt x="916" y="324"/>
                  <a:pt x="916" y="324"/>
                  <a:pt x="916" y="325"/>
                </a:cubicBezTo>
                <a:cubicBezTo>
                  <a:pt x="916" y="325"/>
                  <a:pt x="916" y="325"/>
                  <a:pt x="917" y="326"/>
                </a:cubicBezTo>
                <a:close/>
                <a:moveTo>
                  <a:pt x="896" y="357"/>
                </a:moveTo>
                <a:cubicBezTo>
                  <a:pt x="896" y="357"/>
                  <a:pt x="896" y="357"/>
                  <a:pt x="897" y="357"/>
                </a:cubicBezTo>
                <a:cubicBezTo>
                  <a:pt x="897" y="357"/>
                  <a:pt x="897" y="357"/>
                  <a:pt x="897" y="356"/>
                </a:cubicBezTo>
                <a:cubicBezTo>
                  <a:pt x="897" y="356"/>
                  <a:pt x="897" y="356"/>
                  <a:pt x="897" y="355"/>
                </a:cubicBezTo>
                <a:cubicBezTo>
                  <a:pt x="897" y="355"/>
                  <a:pt x="897" y="355"/>
                  <a:pt x="896" y="356"/>
                </a:cubicBezTo>
                <a:cubicBezTo>
                  <a:pt x="896" y="356"/>
                  <a:pt x="896" y="356"/>
                  <a:pt x="896" y="357"/>
                </a:cubicBezTo>
                <a:close/>
                <a:moveTo>
                  <a:pt x="947" y="300"/>
                </a:moveTo>
                <a:cubicBezTo>
                  <a:pt x="948" y="301"/>
                  <a:pt x="948" y="301"/>
                  <a:pt x="948" y="301"/>
                </a:cubicBezTo>
                <a:cubicBezTo>
                  <a:pt x="948" y="300"/>
                  <a:pt x="948" y="300"/>
                  <a:pt x="948" y="300"/>
                </a:cubicBezTo>
                <a:cubicBezTo>
                  <a:pt x="948" y="299"/>
                  <a:pt x="948" y="299"/>
                  <a:pt x="948" y="299"/>
                </a:cubicBezTo>
                <a:cubicBezTo>
                  <a:pt x="947" y="299"/>
                  <a:pt x="947" y="299"/>
                  <a:pt x="947" y="299"/>
                </a:cubicBezTo>
                <a:cubicBezTo>
                  <a:pt x="947" y="300"/>
                  <a:pt x="947" y="300"/>
                  <a:pt x="947" y="300"/>
                </a:cubicBezTo>
                <a:close/>
                <a:moveTo>
                  <a:pt x="944" y="297"/>
                </a:moveTo>
                <a:cubicBezTo>
                  <a:pt x="943" y="298"/>
                  <a:pt x="943" y="298"/>
                  <a:pt x="943" y="298"/>
                </a:cubicBezTo>
                <a:cubicBezTo>
                  <a:pt x="943" y="299"/>
                  <a:pt x="943" y="299"/>
                  <a:pt x="943" y="299"/>
                </a:cubicBezTo>
                <a:cubicBezTo>
                  <a:pt x="942" y="300"/>
                  <a:pt x="942" y="300"/>
                  <a:pt x="942" y="300"/>
                </a:cubicBezTo>
                <a:cubicBezTo>
                  <a:pt x="943" y="300"/>
                  <a:pt x="943" y="300"/>
                  <a:pt x="943" y="300"/>
                </a:cubicBezTo>
                <a:cubicBezTo>
                  <a:pt x="943" y="301"/>
                  <a:pt x="943" y="301"/>
                  <a:pt x="943" y="301"/>
                </a:cubicBezTo>
                <a:cubicBezTo>
                  <a:pt x="944" y="301"/>
                  <a:pt x="944" y="301"/>
                  <a:pt x="944" y="301"/>
                </a:cubicBezTo>
                <a:cubicBezTo>
                  <a:pt x="945" y="300"/>
                  <a:pt x="945" y="300"/>
                  <a:pt x="945" y="300"/>
                </a:cubicBezTo>
                <a:cubicBezTo>
                  <a:pt x="946" y="300"/>
                  <a:pt x="946" y="300"/>
                  <a:pt x="946" y="300"/>
                </a:cubicBezTo>
                <a:cubicBezTo>
                  <a:pt x="945" y="298"/>
                  <a:pt x="945" y="298"/>
                  <a:pt x="945" y="298"/>
                </a:cubicBezTo>
                <a:cubicBezTo>
                  <a:pt x="944" y="297"/>
                  <a:pt x="944" y="297"/>
                  <a:pt x="944" y="297"/>
                </a:cubicBezTo>
                <a:close/>
                <a:moveTo>
                  <a:pt x="909" y="349"/>
                </a:moveTo>
                <a:cubicBezTo>
                  <a:pt x="908" y="348"/>
                  <a:pt x="908" y="348"/>
                  <a:pt x="908" y="348"/>
                </a:cubicBezTo>
                <a:cubicBezTo>
                  <a:pt x="908" y="349"/>
                  <a:pt x="908" y="349"/>
                  <a:pt x="908" y="349"/>
                </a:cubicBezTo>
                <a:cubicBezTo>
                  <a:pt x="909" y="349"/>
                  <a:pt x="909" y="349"/>
                  <a:pt x="909" y="349"/>
                </a:cubicBezTo>
                <a:close/>
                <a:moveTo>
                  <a:pt x="836" y="120"/>
                </a:moveTo>
                <a:cubicBezTo>
                  <a:pt x="835" y="119"/>
                  <a:pt x="835" y="119"/>
                  <a:pt x="835" y="119"/>
                </a:cubicBezTo>
                <a:cubicBezTo>
                  <a:pt x="834" y="119"/>
                  <a:pt x="834" y="119"/>
                  <a:pt x="834" y="119"/>
                </a:cubicBezTo>
                <a:cubicBezTo>
                  <a:pt x="835" y="120"/>
                  <a:pt x="835" y="120"/>
                  <a:pt x="835" y="120"/>
                </a:cubicBezTo>
                <a:cubicBezTo>
                  <a:pt x="836" y="120"/>
                  <a:pt x="836" y="120"/>
                  <a:pt x="836" y="120"/>
                </a:cubicBezTo>
                <a:close/>
                <a:moveTo>
                  <a:pt x="874" y="170"/>
                </a:moveTo>
                <a:cubicBezTo>
                  <a:pt x="873" y="170"/>
                  <a:pt x="873" y="170"/>
                  <a:pt x="873" y="170"/>
                </a:cubicBezTo>
                <a:cubicBezTo>
                  <a:pt x="873" y="171"/>
                  <a:pt x="873" y="171"/>
                  <a:pt x="873" y="171"/>
                </a:cubicBezTo>
                <a:cubicBezTo>
                  <a:pt x="874" y="171"/>
                  <a:pt x="874" y="171"/>
                  <a:pt x="874" y="171"/>
                </a:cubicBezTo>
                <a:cubicBezTo>
                  <a:pt x="874" y="170"/>
                  <a:pt x="874" y="170"/>
                  <a:pt x="874" y="170"/>
                </a:cubicBezTo>
                <a:close/>
                <a:moveTo>
                  <a:pt x="1062" y="119"/>
                </a:moveTo>
                <a:cubicBezTo>
                  <a:pt x="1062" y="120"/>
                  <a:pt x="1062" y="120"/>
                  <a:pt x="1062" y="120"/>
                </a:cubicBezTo>
                <a:cubicBezTo>
                  <a:pt x="1061" y="121"/>
                  <a:pt x="1061" y="121"/>
                  <a:pt x="1061" y="121"/>
                </a:cubicBezTo>
                <a:cubicBezTo>
                  <a:pt x="1062" y="123"/>
                  <a:pt x="1062" y="123"/>
                  <a:pt x="1062" y="123"/>
                </a:cubicBezTo>
                <a:cubicBezTo>
                  <a:pt x="1063" y="122"/>
                  <a:pt x="1063" y="122"/>
                  <a:pt x="1063" y="122"/>
                </a:cubicBezTo>
                <a:cubicBezTo>
                  <a:pt x="1063" y="121"/>
                  <a:pt x="1063" y="121"/>
                  <a:pt x="1063" y="121"/>
                </a:cubicBezTo>
                <a:cubicBezTo>
                  <a:pt x="1063" y="119"/>
                  <a:pt x="1063" y="119"/>
                  <a:pt x="1063" y="119"/>
                </a:cubicBezTo>
                <a:cubicBezTo>
                  <a:pt x="1064" y="118"/>
                  <a:pt x="1064" y="118"/>
                  <a:pt x="1064" y="118"/>
                </a:cubicBezTo>
                <a:cubicBezTo>
                  <a:pt x="1063" y="118"/>
                  <a:pt x="1063" y="118"/>
                  <a:pt x="1063" y="118"/>
                </a:cubicBezTo>
                <a:cubicBezTo>
                  <a:pt x="1062" y="119"/>
                  <a:pt x="1062" y="119"/>
                  <a:pt x="1062" y="119"/>
                </a:cubicBezTo>
                <a:close/>
                <a:moveTo>
                  <a:pt x="876" y="177"/>
                </a:moveTo>
                <a:cubicBezTo>
                  <a:pt x="875" y="177"/>
                  <a:pt x="875" y="177"/>
                  <a:pt x="875" y="177"/>
                </a:cubicBezTo>
                <a:cubicBezTo>
                  <a:pt x="875" y="178"/>
                  <a:pt x="875" y="178"/>
                  <a:pt x="875" y="178"/>
                </a:cubicBezTo>
                <a:cubicBezTo>
                  <a:pt x="876" y="178"/>
                  <a:pt x="876" y="178"/>
                  <a:pt x="876" y="178"/>
                </a:cubicBezTo>
                <a:cubicBezTo>
                  <a:pt x="876" y="177"/>
                  <a:pt x="876" y="177"/>
                  <a:pt x="876" y="177"/>
                </a:cubicBezTo>
                <a:close/>
                <a:moveTo>
                  <a:pt x="831" y="118"/>
                </a:moveTo>
                <a:cubicBezTo>
                  <a:pt x="832" y="119"/>
                  <a:pt x="832" y="119"/>
                  <a:pt x="832" y="119"/>
                </a:cubicBezTo>
                <a:cubicBezTo>
                  <a:pt x="834" y="119"/>
                  <a:pt x="834" y="119"/>
                  <a:pt x="834" y="119"/>
                </a:cubicBezTo>
                <a:cubicBezTo>
                  <a:pt x="833" y="117"/>
                  <a:pt x="833" y="117"/>
                  <a:pt x="833" y="117"/>
                </a:cubicBezTo>
                <a:cubicBezTo>
                  <a:pt x="832" y="118"/>
                  <a:pt x="832" y="118"/>
                  <a:pt x="832" y="118"/>
                </a:cubicBezTo>
                <a:cubicBezTo>
                  <a:pt x="832" y="117"/>
                  <a:pt x="832" y="117"/>
                  <a:pt x="832" y="117"/>
                </a:cubicBezTo>
                <a:cubicBezTo>
                  <a:pt x="831" y="118"/>
                  <a:pt x="831" y="118"/>
                  <a:pt x="831" y="118"/>
                </a:cubicBezTo>
                <a:close/>
                <a:moveTo>
                  <a:pt x="873" y="203"/>
                </a:moveTo>
                <a:cubicBezTo>
                  <a:pt x="874" y="203"/>
                  <a:pt x="874" y="203"/>
                  <a:pt x="874" y="203"/>
                </a:cubicBezTo>
                <a:cubicBezTo>
                  <a:pt x="874" y="202"/>
                  <a:pt x="874" y="202"/>
                  <a:pt x="874" y="202"/>
                </a:cubicBezTo>
                <a:cubicBezTo>
                  <a:pt x="873" y="202"/>
                  <a:pt x="873" y="202"/>
                  <a:pt x="873" y="202"/>
                </a:cubicBezTo>
                <a:cubicBezTo>
                  <a:pt x="873" y="203"/>
                  <a:pt x="873" y="203"/>
                  <a:pt x="873" y="203"/>
                </a:cubicBezTo>
                <a:close/>
                <a:moveTo>
                  <a:pt x="874" y="205"/>
                </a:moveTo>
                <a:cubicBezTo>
                  <a:pt x="875" y="205"/>
                  <a:pt x="875" y="205"/>
                  <a:pt x="875" y="205"/>
                </a:cubicBezTo>
                <a:cubicBezTo>
                  <a:pt x="877" y="204"/>
                  <a:pt x="877" y="204"/>
                  <a:pt x="877" y="204"/>
                </a:cubicBezTo>
                <a:cubicBezTo>
                  <a:pt x="878" y="203"/>
                  <a:pt x="878" y="203"/>
                  <a:pt x="878" y="203"/>
                </a:cubicBezTo>
                <a:cubicBezTo>
                  <a:pt x="878" y="202"/>
                  <a:pt x="878" y="202"/>
                  <a:pt x="878" y="202"/>
                </a:cubicBezTo>
                <a:cubicBezTo>
                  <a:pt x="877" y="202"/>
                  <a:pt x="877" y="202"/>
                  <a:pt x="877" y="202"/>
                </a:cubicBezTo>
                <a:cubicBezTo>
                  <a:pt x="876" y="203"/>
                  <a:pt x="876" y="203"/>
                  <a:pt x="876" y="203"/>
                </a:cubicBezTo>
                <a:cubicBezTo>
                  <a:pt x="875" y="203"/>
                  <a:pt x="875" y="203"/>
                  <a:pt x="875" y="203"/>
                </a:cubicBezTo>
                <a:cubicBezTo>
                  <a:pt x="875" y="204"/>
                  <a:pt x="875" y="204"/>
                  <a:pt x="875" y="204"/>
                </a:cubicBezTo>
                <a:cubicBezTo>
                  <a:pt x="874" y="204"/>
                  <a:pt x="874" y="204"/>
                  <a:pt x="874" y="204"/>
                </a:cubicBezTo>
                <a:cubicBezTo>
                  <a:pt x="874" y="205"/>
                  <a:pt x="874" y="205"/>
                  <a:pt x="874" y="205"/>
                </a:cubicBezTo>
                <a:close/>
                <a:moveTo>
                  <a:pt x="878" y="205"/>
                </a:moveTo>
                <a:cubicBezTo>
                  <a:pt x="878" y="204"/>
                  <a:pt x="878" y="204"/>
                  <a:pt x="878" y="204"/>
                </a:cubicBezTo>
                <a:cubicBezTo>
                  <a:pt x="877" y="205"/>
                  <a:pt x="877" y="205"/>
                  <a:pt x="877" y="205"/>
                </a:cubicBezTo>
                <a:cubicBezTo>
                  <a:pt x="878" y="205"/>
                  <a:pt x="878" y="205"/>
                  <a:pt x="878" y="205"/>
                </a:cubicBezTo>
                <a:close/>
                <a:moveTo>
                  <a:pt x="877" y="206"/>
                </a:moveTo>
                <a:cubicBezTo>
                  <a:pt x="877" y="205"/>
                  <a:pt x="877" y="205"/>
                  <a:pt x="877" y="205"/>
                </a:cubicBezTo>
                <a:cubicBezTo>
                  <a:pt x="876" y="206"/>
                  <a:pt x="876" y="206"/>
                  <a:pt x="876" y="206"/>
                </a:cubicBezTo>
                <a:cubicBezTo>
                  <a:pt x="877" y="206"/>
                  <a:pt x="877" y="206"/>
                  <a:pt x="877" y="206"/>
                </a:cubicBezTo>
                <a:close/>
                <a:moveTo>
                  <a:pt x="878" y="199"/>
                </a:moveTo>
                <a:cubicBezTo>
                  <a:pt x="877" y="199"/>
                  <a:pt x="877" y="199"/>
                  <a:pt x="877" y="199"/>
                </a:cubicBezTo>
                <a:cubicBezTo>
                  <a:pt x="876" y="200"/>
                  <a:pt x="876" y="200"/>
                  <a:pt x="876" y="200"/>
                </a:cubicBezTo>
                <a:cubicBezTo>
                  <a:pt x="877" y="200"/>
                  <a:pt x="877" y="200"/>
                  <a:pt x="877" y="200"/>
                </a:cubicBezTo>
                <a:cubicBezTo>
                  <a:pt x="878" y="199"/>
                  <a:pt x="878" y="199"/>
                  <a:pt x="878" y="199"/>
                </a:cubicBezTo>
                <a:close/>
                <a:moveTo>
                  <a:pt x="1038" y="213"/>
                </a:moveTo>
                <a:cubicBezTo>
                  <a:pt x="1038" y="212"/>
                  <a:pt x="1038" y="212"/>
                  <a:pt x="1038" y="212"/>
                </a:cubicBezTo>
                <a:cubicBezTo>
                  <a:pt x="1037" y="213"/>
                  <a:pt x="1037" y="213"/>
                  <a:pt x="1037" y="213"/>
                </a:cubicBezTo>
                <a:cubicBezTo>
                  <a:pt x="1038" y="213"/>
                  <a:pt x="1038" y="213"/>
                  <a:pt x="1038" y="213"/>
                </a:cubicBezTo>
                <a:close/>
                <a:moveTo>
                  <a:pt x="1015" y="241"/>
                </a:moveTo>
                <a:cubicBezTo>
                  <a:pt x="1016" y="241"/>
                  <a:pt x="1016" y="241"/>
                  <a:pt x="1016" y="241"/>
                </a:cubicBezTo>
                <a:cubicBezTo>
                  <a:pt x="1015" y="240"/>
                  <a:pt x="1015" y="240"/>
                  <a:pt x="1015" y="240"/>
                </a:cubicBezTo>
                <a:cubicBezTo>
                  <a:pt x="1015" y="241"/>
                  <a:pt x="1015" y="241"/>
                  <a:pt x="1015" y="241"/>
                </a:cubicBezTo>
                <a:close/>
                <a:moveTo>
                  <a:pt x="1041" y="194"/>
                </a:moveTo>
                <a:cubicBezTo>
                  <a:pt x="1039" y="194"/>
                  <a:pt x="1039" y="194"/>
                  <a:pt x="1039" y="194"/>
                </a:cubicBezTo>
                <a:cubicBezTo>
                  <a:pt x="1038" y="194"/>
                  <a:pt x="1038" y="194"/>
                  <a:pt x="1038" y="194"/>
                </a:cubicBezTo>
                <a:cubicBezTo>
                  <a:pt x="1037" y="196"/>
                  <a:pt x="1037" y="196"/>
                  <a:pt x="1037" y="196"/>
                </a:cubicBezTo>
                <a:cubicBezTo>
                  <a:pt x="1037" y="197"/>
                  <a:pt x="1037" y="197"/>
                  <a:pt x="1037" y="197"/>
                </a:cubicBezTo>
                <a:cubicBezTo>
                  <a:pt x="1037" y="198"/>
                  <a:pt x="1037" y="198"/>
                  <a:pt x="1037" y="198"/>
                </a:cubicBezTo>
                <a:cubicBezTo>
                  <a:pt x="1038" y="198"/>
                  <a:pt x="1038" y="198"/>
                  <a:pt x="1038" y="198"/>
                </a:cubicBezTo>
                <a:cubicBezTo>
                  <a:pt x="1040" y="199"/>
                  <a:pt x="1040" y="199"/>
                  <a:pt x="1040" y="199"/>
                </a:cubicBezTo>
                <a:cubicBezTo>
                  <a:pt x="1042" y="199"/>
                  <a:pt x="1042" y="199"/>
                  <a:pt x="1042" y="199"/>
                </a:cubicBezTo>
                <a:cubicBezTo>
                  <a:pt x="1043" y="199"/>
                  <a:pt x="1043" y="199"/>
                  <a:pt x="1043" y="199"/>
                </a:cubicBezTo>
                <a:cubicBezTo>
                  <a:pt x="1043" y="197"/>
                  <a:pt x="1043" y="197"/>
                  <a:pt x="1043" y="197"/>
                </a:cubicBezTo>
                <a:cubicBezTo>
                  <a:pt x="1044" y="197"/>
                  <a:pt x="1044" y="197"/>
                  <a:pt x="1044" y="197"/>
                </a:cubicBezTo>
                <a:cubicBezTo>
                  <a:pt x="1043" y="195"/>
                  <a:pt x="1043" y="195"/>
                  <a:pt x="1043" y="195"/>
                </a:cubicBezTo>
                <a:cubicBezTo>
                  <a:pt x="1041" y="194"/>
                  <a:pt x="1041" y="194"/>
                  <a:pt x="1041" y="194"/>
                </a:cubicBezTo>
                <a:close/>
                <a:moveTo>
                  <a:pt x="1059" y="146"/>
                </a:moveTo>
                <a:cubicBezTo>
                  <a:pt x="1059" y="147"/>
                  <a:pt x="1059" y="147"/>
                  <a:pt x="1059" y="147"/>
                </a:cubicBezTo>
                <a:cubicBezTo>
                  <a:pt x="1060" y="147"/>
                  <a:pt x="1060" y="147"/>
                  <a:pt x="1060" y="147"/>
                </a:cubicBezTo>
                <a:cubicBezTo>
                  <a:pt x="1060" y="146"/>
                  <a:pt x="1060" y="146"/>
                  <a:pt x="1060" y="146"/>
                </a:cubicBezTo>
                <a:cubicBezTo>
                  <a:pt x="1060" y="145"/>
                  <a:pt x="1060" y="145"/>
                  <a:pt x="1060" y="145"/>
                </a:cubicBezTo>
                <a:cubicBezTo>
                  <a:pt x="1061" y="144"/>
                  <a:pt x="1061" y="144"/>
                  <a:pt x="1061" y="144"/>
                </a:cubicBezTo>
                <a:cubicBezTo>
                  <a:pt x="1061" y="143"/>
                  <a:pt x="1061" y="143"/>
                  <a:pt x="1061" y="143"/>
                </a:cubicBezTo>
                <a:cubicBezTo>
                  <a:pt x="1059" y="144"/>
                  <a:pt x="1059" y="144"/>
                  <a:pt x="1059" y="144"/>
                </a:cubicBezTo>
                <a:cubicBezTo>
                  <a:pt x="1059" y="146"/>
                  <a:pt x="1059" y="146"/>
                  <a:pt x="1059" y="146"/>
                </a:cubicBezTo>
                <a:close/>
                <a:moveTo>
                  <a:pt x="1018" y="211"/>
                </a:moveTo>
                <a:cubicBezTo>
                  <a:pt x="1020" y="211"/>
                  <a:pt x="1020" y="211"/>
                  <a:pt x="1020" y="211"/>
                </a:cubicBezTo>
                <a:cubicBezTo>
                  <a:pt x="1021" y="212"/>
                  <a:pt x="1021" y="212"/>
                  <a:pt x="1021" y="212"/>
                </a:cubicBezTo>
                <a:cubicBezTo>
                  <a:pt x="1023" y="213"/>
                  <a:pt x="1023" y="213"/>
                  <a:pt x="1023" y="213"/>
                </a:cubicBezTo>
                <a:cubicBezTo>
                  <a:pt x="1025" y="213"/>
                  <a:pt x="1025" y="213"/>
                  <a:pt x="1025" y="213"/>
                </a:cubicBezTo>
                <a:cubicBezTo>
                  <a:pt x="1029" y="213"/>
                  <a:pt x="1029" y="213"/>
                  <a:pt x="1029" y="213"/>
                </a:cubicBezTo>
                <a:cubicBezTo>
                  <a:pt x="1027" y="214"/>
                  <a:pt x="1027" y="214"/>
                  <a:pt x="1027" y="214"/>
                </a:cubicBezTo>
                <a:cubicBezTo>
                  <a:pt x="1026" y="214"/>
                  <a:pt x="1026" y="214"/>
                  <a:pt x="1026" y="214"/>
                </a:cubicBezTo>
                <a:cubicBezTo>
                  <a:pt x="1024" y="214"/>
                  <a:pt x="1024" y="214"/>
                  <a:pt x="1024" y="214"/>
                </a:cubicBezTo>
                <a:cubicBezTo>
                  <a:pt x="1023" y="214"/>
                  <a:pt x="1023" y="214"/>
                  <a:pt x="1023" y="214"/>
                </a:cubicBezTo>
                <a:cubicBezTo>
                  <a:pt x="1022" y="214"/>
                  <a:pt x="1022" y="214"/>
                  <a:pt x="1022" y="214"/>
                </a:cubicBezTo>
                <a:cubicBezTo>
                  <a:pt x="1023" y="215"/>
                  <a:pt x="1023" y="215"/>
                  <a:pt x="1023" y="215"/>
                </a:cubicBezTo>
                <a:cubicBezTo>
                  <a:pt x="1025" y="215"/>
                  <a:pt x="1025" y="215"/>
                  <a:pt x="1025" y="215"/>
                </a:cubicBezTo>
                <a:cubicBezTo>
                  <a:pt x="1026" y="216"/>
                  <a:pt x="1026" y="216"/>
                  <a:pt x="1026" y="216"/>
                </a:cubicBezTo>
                <a:cubicBezTo>
                  <a:pt x="1028" y="216"/>
                  <a:pt x="1028" y="216"/>
                  <a:pt x="1028" y="216"/>
                </a:cubicBezTo>
                <a:cubicBezTo>
                  <a:pt x="1029" y="217"/>
                  <a:pt x="1029" y="217"/>
                  <a:pt x="1029" y="217"/>
                </a:cubicBezTo>
                <a:cubicBezTo>
                  <a:pt x="1030" y="217"/>
                  <a:pt x="1030" y="217"/>
                  <a:pt x="1030" y="217"/>
                </a:cubicBezTo>
                <a:cubicBezTo>
                  <a:pt x="1031" y="217"/>
                  <a:pt x="1031" y="217"/>
                  <a:pt x="1031" y="217"/>
                </a:cubicBezTo>
                <a:cubicBezTo>
                  <a:pt x="1031" y="218"/>
                  <a:pt x="1031" y="218"/>
                  <a:pt x="1031" y="218"/>
                </a:cubicBezTo>
                <a:cubicBezTo>
                  <a:pt x="1032" y="218"/>
                  <a:pt x="1032" y="218"/>
                  <a:pt x="1032" y="218"/>
                </a:cubicBezTo>
                <a:cubicBezTo>
                  <a:pt x="1033" y="218"/>
                  <a:pt x="1033" y="218"/>
                  <a:pt x="1033" y="218"/>
                </a:cubicBezTo>
                <a:cubicBezTo>
                  <a:pt x="1034" y="218"/>
                  <a:pt x="1034" y="218"/>
                  <a:pt x="1034" y="218"/>
                </a:cubicBezTo>
                <a:cubicBezTo>
                  <a:pt x="1034" y="217"/>
                  <a:pt x="1034" y="217"/>
                  <a:pt x="1034" y="217"/>
                </a:cubicBezTo>
                <a:cubicBezTo>
                  <a:pt x="1034" y="216"/>
                  <a:pt x="1034" y="216"/>
                  <a:pt x="1034" y="216"/>
                </a:cubicBezTo>
                <a:cubicBezTo>
                  <a:pt x="1035" y="216"/>
                  <a:pt x="1035" y="216"/>
                  <a:pt x="1035" y="216"/>
                </a:cubicBezTo>
                <a:cubicBezTo>
                  <a:pt x="1033" y="215"/>
                  <a:pt x="1033" y="215"/>
                  <a:pt x="1033" y="215"/>
                </a:cubicBezTo>
                <a:cubicBezTo>
                  <a:pt x="1032" y="214"/>
                  <a:pt x="1032" y="214"/>
                  <a:pt x="1032" y="214"/>
                </a:cubicBezTo>
                <a:cubicBezTo>
                  <a:pt x="1030" y="213"/>
                  <a:pt x="1030" y="213"/>
                  <a:pt x="1030" y="213"/>
                </a:cubicBezTo>
                <a:cubicBezTo>
                  <a:pt x="1030" y="212"/>
                  <a:pt x="1030" y="212"/>
                  <a:pt x="1030" y="212"/>
                </a:cubicBezTo>
                <a:cubicBezTo>
                  <a:pt x="1029" y="212"/>
                  <a:pt x="1029" y="212"/>
                  <a:pt x="1029" y="212"/>
                </a:cubicBezTo>
                <a:cubicBezTo>
                  <a:pt x="1026" y="212"/>
                  <a:pt x="1026" y="212"/>
                  <a:pt x="1026" y="212"/>
                </a:cubicBezTo>
                <a:cubicBezTo>
                  <a:pt x="1025" y="212"/>
                  <a:pt x="1025" y="212"/>
                  <a:pt x="1025" y="212"/>
                </a:cubicBezTo>
                <a:cubicBezTo>
                  <a:pt x="1023" y="211"/>
                  <a:pt x="1023" y="211"/>
                  <a:pt x="1023" y="211"/>
                </a:cubicBezTo>
                <a:cubicBezTo>
                  <a:pt x="1022" y="210"/>
                  <a:pt x="1022" y="210"/>
                  <a:pt x="1022" y="210"/>
                </a:cubicBezTo>
                <a:cubicBezTo>
                  <a:pt x="1021" y="210"/>
                  <a:pt x="1021" y="210"/>
                  <a:pt x="1021" y="210"/>
                </a:cubicBezTo>
                <a:cubicBezTo>
                  <a:pt x="1022" y="209"/>
                  <a:pt x="1022" y="209"/>
                  <a:pt x="1022" y="209"/>
                </a:cubicBezTo>
                <a:cubicBezTo>
                  <a:pt x="1023" y="209"/>
                  <a:pt x="1023" y="209"/>
                  <a:pt x="1023" y="209"/>
                </a:cubicBezTo>
                <a:cubicBezTo>
                  <a:pt x="1025" y="211"/>
                  <a:pt x="1025" y="211"/>
                  <a:pt x="1025" y="211"/>
                </a:cubicBezTo>
                <a:cubicBezTo>
                  <a:pt x="1027" y="211"/>
                  <a:pt x="1027" y="211"/>
                  <a:pt x="1027" y="211"/>
                </a:cubicBezTo>
                <a:cubicBezTo>
                  <a:pt x="1028" y="211"/>
                  <a:pt x="1028" y="211"/>
                  <a:pt x="1028" y="211"/>
                </a:cubicBezTo>
                <a:cubicBezTo>
                  <a:pt x="1027" y="210"/>
                  <a:pt x="1027" y="210"/>
                  <a:pt x="1027" y="210"/>
                </a:cubicBezTo>
                <a:cubicBezTo>
                  <a:pt x="1024" y="208"/>
                  <a:pt x="1024" y="208"/>
                  <a:pt x="1024" y="208"/>
                </a:cubicBezTo>
                <a:cubicBezTo>
                  <a:pt x="1021" y="208"/>
                  <a:pt x="1021" y="208"/>
                  <a:pt x="1021" y="208"/>
                </a:cubicBezTo>
                <a:cubicBezTo>
                  <a:pt x="1020" y="208"/>
                  <a:pt x="1020" y="208"/>
                  <a:pt x="1020" y="208"/>
                </a:cubicBezTo>
                <a:cubicBezTo>
                  <a:pt x="1020" y="209"/>
                  <a:pt x="1020" y="209"/>
                  <a:pt x="1020" y="209"/>
                </a:cubicBezTo>
                <a:cubicBezTo>
                  <a:pt x="1018" y="209"/>
                  <a:pt x="1018" y="209"/>
                  <a:pt x="1018" y="209"/>
                </a:cubicBezTo>
                <a:cubicBezTo>
                  <a:pt x="1017" y="210"/>
                  <a:pt x="1017" y="210"/>
                  <a:pt x="1017" y="210"/>
                </a:cubicBezTo>
                <a:cubicBezTo>
                  <a:pt x="1018" y="211"/>
                  <a:pt x="1018" y="211"/>
                  <a:pt x="1018" y="211"/>
                </a:cubicBezTo>
                <a:close/>
                <a:moveTo>
                  <a:pt x="1055" y="140"/>
                </a:moveTo>
                <a:cubicBezTo>
                  <a:pt x="1056" y="139"/>
                  <a:pt x="1056" y="139"/>
                  <a:pt x="1056" y="139"/>
                </a:cubicBezTo>
                <a:cubicBezTo>
                  <a:pt x="1056" y="138"/>
                  <a:pt x="1056" y="138"/>
                  <a:pt x="1056" y="138"/>
                </a:cubicBezTo>
                <a:cubicBezTo>
                  <a:pt x="1055" y="139"/>
                  <a:pt x="1055" y="139"/>
                  <a:pt x="1055" y="139"/>
                </a:cubicBezTo>
                <a:cubicBezTo>
                  <a:pt x="1055" y="140"/>
                  <a:pt x="1055" y="140"/>
                  <a:pt x="1055" y="140"/>
                </a:cubicBezTo>
                <a:close/>
                <a:moveTo>
                  <a:pt x="1057" y="188"/>
                </a:moveTo>
                <a:cubicBezTo>
                  <a:pt x="1058" y="187"/>
                  <a:pt x="1058" y="187"/>
                  <a:pt x="1058" y="187"/>
                </a:cubicBezTo>
                <a:cubicBezTo>
                  <a:pt x="1058" y="186"/>
                  <a:pt x="1058" y="186"/>
                  <a:pt x="1058" y="186"/>
                </a:cubicBezTo>
                <a:cubicBezTo>
                  <a:pt x="1058" y="185"/>
                  <a:pt x="1058" y="185"/>
                  <a:pt x="1058" y="185"/>
                </a:cubicBezTo>
                <a:cubicBezTo>
                  <a:pt x="1057" y="184"/>
                  <a:pt x="1057" y="184"/>
                  <a:pt x="1057" y="184"/>
                </a:cubicBezTo>
                <a:cubicBezTo>
                  <a:pt x="1057" y="185"/>
                  <a:pt x="1057" y="185"/>
                  <a:pt x="1057" y="185"/>
                </a:cubicBezTo>
                <a:cubicBezTo>
                  <a:pt x="1057" y="186"/>
                  <a:pt x="1057" y="186"/>
                  <a:pt x="1057" y="186"/>
                </a:cubicBezTo>
                <a:cubicBezTo>
                  <a:pt x="1056" y="185"/>
                  <a:pt x="1056" y="185"/>
                  <a:pt x="1056" y="185"/>
                </a:cubicBezTo>
                <a:cubicBezTo>
                  <a:pt x="1056" y="184"/>
                  <a:pt x="1056" y="184"/>
                  <a:pt x="1056" y="184"/>
                </a:cubicBezTo>
                <a:cubicBezTo>
                  <a:pt x="1056" y="183"/>
                  <a:pt x="1056" y="183"/>
                  <a:pt x="1056" y="183"/>
                </a:cubicBezTo>
                <a:cubicBezTo>
                  <a:pt x="1055" y="182"/>
                  <a:pt x="1055" y="182"/>
                  <a:pt x="1055" y="182"/>
                </a:cubicBezTo>
                <a:cubicBezTo>
                  <a:pt x="1056" y="182"/>
                  <a:pt x="1056" y="182"/>
                  <a:pt x="1056" y="182"/>
                </a:cubicBezTo>
                <a:cubicBezTo>
                  <a:pt x="1056" y="181"/>
                  <a:pt x="1056" y="181"/>
                  <a:pt x="1056" y="181"/>
                </a:cubicBezTo>
                <a:cubicBezTo>
                  <a:pt x="1055" y="180"/>
                  <a:pt x="1055" y="180"/>
                  <a:pt x="1055" y="180"/>
                </a:cubicBezTo>
                <a:cubicBezTo>
                  <a:pt x="1054" y="181"/>
                  <a:pt x="1054" y="181"/>
                  <a:pt x="1054" y="181"/>
                </a:cubicBezTo>
                <a:cubicBezTo>
                  <a:pt x="1053" y="181"/>
                  <a:pt x="1053" y="181"/>
                  <a:pt x="1053" y="181"/>
                </a:cubicBezTo>
                <a:cubicBezTo>
                  <a:pt x="1052" y="181"/>
                  <a:pt x="1052" y="181"/>
                  <a:pt x="1052" y="181"/>
                </a:cubicBezTo>
                <a:cubicBezTo>
                  <a:pt x="1052" y="184"/>
                  <a:pt x="1052" y="184"/>
                  <a:pt x="1052" y="184"/>
                </a:cubicBezTo>
                <a:cubicBezTo>
                  <a:pt x="1051" y="185"/>
                  <a:pt x="1051" y="185"/>
                  <a:pt x="1051" y="185"/>
                </a:cubicBezTo>
                <a:cubicBezTo>
                  <a:pt x="1052" y="186"/>
                  <a:pt x="1052" y="186"/>
                  <a:pt x="1052" y="186"/>
                </a:cubicBezTo>
                <a:cubicBezTo>
                  <a:pt x="1053" y="187"/>
                  <a:pt x="1053" y="187"/>
                  <a:pt x="1053" y="187"/>
                </a:cubicBezTo>
                <a:cubicBezTo>
                  <a:pt x="1054" y="187"/>
                  <a:pt x="1054" y="187"/>
                  <a:pt x="1054" y="187"/>
                </a:cubicBezTo>
                <a:cubicBezTo>
                  <a:pt x="1055" y="187"/>
                  <a:pt x="1055" y="187"/>
                  <a:pt x="1055" y="187"/>
                </a:cubicBezTo>
                <a:cubicBezTo>
                  <a:pt x="1056" y="187"/>
                  <a:pt x="1056" y="187"/>
                  <a:pt x="1056" y="187"/>
                </a:cubicBezTo>
                <a:cubicBezTo>
                  <a:pt x="1056" y="188"/>
                  <a:pt x="1056" y="188"/>
                  <a:pt x="1056" y="188"/>
                </a:cubicBezTo>
                <a:cubicBezTo>
                  <a:pt x="1057" y="188"/>
                  <a:pt x="1057" y="188"/>
                  <a:pt x="1057" y="188"/>
                </a:cubicBezTo>
                <a:close/>
                <a:moveTo>
                  <a:pt x="1043" y="162"/>
                </a:moveTo>
                <a:cubicBezTo>
                  <a:pt x="1042" y="162"/>
                  <a:pt x="1042" y="162"/>
                  <a:pt x="1042" y="162"/>
                </a:cubicBezTo>
                <a:cubicBezTo>
                  <a:pt x="1043" y="163"/>
                  <a:pt x="1043" y="163"/>
                  <a:pt x="1043" y="163"/>
                </a:cubicBezTo>
                <a:cubicBezTo>
                  <a:pt x="1044" y="163"/>
                  <a:pt x="1044" y="163"/>
                  <a:pt x="1044" y="163"/>
                </a:cubicBezTo>
                <a:cubicBezTo>
                  <a:pt x="1043" y="162"/>
                  <a:pt x="1043" y="162"/>
                  <a:pt x="1043" y="162"/>
                </a:cubicBezTo>
                <a:close/>
                <a:moveTo>
                  <a:pt x="1046" y="165"/>
                </a:moveTo>
                <a:cubicBezTo>
                  <a:pt x="1046" y="164"/>
                  <a:pt x="1046" y="164"/>
                  <a:pt x="1046" y="164"/>
                </a:cubicBezTo>
                <a:cubicBezTo>
                  <a:pt x="1044" y="164"/>
                  <a:pt x="1044" y="164"/>
                  <a:pt x="1044" y="164"/>
                </a:cubicBezTo>
                <a:cubicBezTo>
                  <a:pt x="1044" y="165"/>
                  <a:pt x="1044" y="165"/>
                  <a:pt x="1044" y="165"/>
                </a:cubicBezTo>
                <a:cubicBezTo>
                  <a:pt x="1044" y="166"/>
                  <a:pt x="1044" y="166"/>
                  <a:pt x="1044" y="166"/>
                </a:cubicBezTo>
                <a:cubicBezTo>
                  <a:pt x="1045" y="166"/>
                  <a:pt x="1045" y="166"/>
                  <a:pt x="1045" y="166"/>
                </a:cubicBezTo>
                <a:cubicBezTo>
                  <a:pt x="1046" y="165"/>
                  <a:pt x="1046" y="165"/>
                  <a:pt x="1046" y="165"/>
                </a:cubicBezTo>
                <a:close/>
                <a:moveTo>
                  <a:pt x="879" y="227"/>
                </a:moveTo>
                <a:cubicBezTo>
                  <a:pt x="879" y="226"/>
                  <a:pt x="879" y="226"/>
                  <a:pt x="879" y="226"/>
                </a:cubicBezTo>
                <a:cubicBezTo>
                  <a:pt x="879" y="224"/>
                  <a:pt x="879" y="224"/>
                  <a:pt x="879" y="224"/>
                </a:cubicBezTo>
                <a:cubicBezTo>
                  <a:pt x="878" y="225"/>
                  <a:pt x="878" y="225"/>
                  <a:pt x="878" y="225"/>
                </a:cubicBezTo>
                <a:cubicBezTo>
                  <a:pt x="877" y="226"/>
                  <a:pt x="877" y="226"/>
                  <a:pt x="877" y="226"/>
                </a:cubicBezTo>
                <a:cubicBezTo>
                  <a:pt x="877" y="227"/>
                  <a:pt x="877" y="227"/>
                  <a:pt x="877" y="227"/>
                </a:cubicBezTo>
                <a:cubicBezTo>
                  <a:pt x="878" y="228"/>
                  <a:pt x="878" y="228"/>
                  <a:pt x="878" y="228"/>
                </a:cubicBezTo>
                <a:cubicBezTo>
                  <a:pt x="879" y="227"/>
                  <a:pt x="879" y="227"/>
                  <a:pt x="879" y="227"/>
                </a:cubicBezTo>
                <a:close/>
                <a:moveTo>
                  <a:pt x="869" y="246"/>
                </a:moveTo>
                <a:cubicBezTo>
                  <a:pt x="871" y="247"/>
                  <a:pt x="871" y="247"/>
                  <a:pt x="871" y="247"/>
                </a:cubicBezTo>
                <a:cubicBezTo>
                  <a:pt x="872" y="248"/>
                  <a:pt x="872" y="248"/>
                  <a:pt x="872" y="248"/>
                </a:cubicBezTo>
                <a:cubicBezTo>
                  <a:pt x="871" y="248"/>
                  <a:pt x="871" y="248"/>
                  <a:pt x="871" y="248"/>
                </a:cubicBezTo>
                <a:cubicBezTo>
                  <a:pt x="870" y="248"/>
                  <a:pt x="870" y="248"/>
                  <a:pt x="870" y="248"/>
                </a:cubicBezTo>
                <a:cubicBezTo>
                  <a:pt x="870" y="249"/>
                  <a:pt x="870" y="249"/>
                  <a:pt x="870" y="249"/>
                </a:cubicBezTo>
                <a:cubicBezTo>
                  <a:pt x="870" y="250"/>
                  <a:pt x="870" y="250"/>
                  <a:pt x="870" y="250"/>
                </a:cubicBezTo>
                <a:cubicBezTo>
                  <a:pt x="872" y="250"/>
                  <a:pt x="872" y="250"/>
                  <a:pt x="872" y="250"/>
                </a:cubicBezTo>
                <a:cubicBezTo>
                  <a:pt x="873" y="251"/>
                  <a:pt x="873" y="251"/>
                  <a:pt x="873" y="251"/>
                </a:cubicBezTo>
                <a:cubicBezTo>
                  <a:pt x="874" y="251"/>
                  <a:pt x="874" y="251"/>
                  <a:pt x="874" y="251"/>
                </a:cubicBezTo>
                <a:cubicBezTo>
                  <a:pt x="874" y="250"/>
                  <a:pt x="874" y="250"/>
                  <a:pt x="874" y="250"/>
                </a:cubicBezTo>
                <a:cubicBezTo>
                  <a:pt x="878" y="250"/>
                  <a:pt x="878" y="250"/>
                  <a:pt x="878" y="250"/>
                </a:cubicBezTo>
                <a:cubicBezTo>
                  <a:pt x="880" y="250"/>
                  <a:pt x="880" y="250"/>
                  <a:pt x="880" y="250"/>
                </a:cubicBezTo>
                <a:cubicBezTo>
                  <a:pt x="882" y="248"/>
                  <a:pt x="882" y="248"/>
                  <a:pt x="882" y="248"/>
                </a:cubicBezTo>
                <a:cubicBezTo>
                  <a:pt x="881" y="246"/>
                  <a:pt x="881" y="246"/>
                  <a:pt x="881" y="246"/>
                </a:cubicBezTo>
                <a:cubicBezTo>
                  <a:pt x="881" y="244"/>
                  <a:pt x="881" y="244"/>
                  <a:pt x="881" y="244"/>
                </a:cubicBezTo>
                <a:cubicBezTo>
                  <a:pt x="880" y="244"/>
                  <a:pt x="880" y="244"/>
                  <a:pt x="880" y="244"/>
                </a:cubicBezTo>
                <a:cubicBezTo>
                  <a:pt x="878" y="244"/>
                  <a:pt x="878" y="244"/>
                  <a:pt x="878" y="244"/>
                </a:cubicBezTo>
                <a:cubicBezTo>
                  <a:pt x="878" y="241"/>
                  <a:pt x="878" y="241"/>
                  <a:pt x="878" y="241"/>
                </a:cubicBezTo>
                <a:cubicBezTo>
                  <a:pt x="876" y="239"/>
                  <a:pt x="876" y="239"/>
                  <a:pt x="876" y="239"/>
                </a:cubicBezTo>
                <a:cubicBezTo>
                  <a:pt x="874" y="238"/>
                  <a:pt x="874" y="238"/>
                  <a:pt x="874" y="238"/>
                </a:cubicBezTo>
                <a:cubicBezTo>
                  <a:pt x="873" y="237"/>
                  <a:pt x="873" y="237"/>
                  <a:pt x="873" y="237"/>
                </a:cubicBezTo>
                <a:cubicBezTo>
                  <a:pt x="871" y="237"/>
                  <a:pt x="871" y="237"/>
                  <a:pt x="871" y="237"/>
                </a:cubicBezTo>
                <a:cubicBezTo>
                  <a:pt x="870" y="236"/>
                  <a:pt x="870" y="236"/>
                  <a:pt x="870" y="236"/>
                </a:cubicBezTo>
                <a:cubicBezTo>
                  <a:pt x="870" y="237"/>
                  <a:pt x="870" y="237"/>
                  <a:pt x="870" y="237"/>
                </a:cubicBezTo>
                <a:cubicBezTo>
                  <a:pt x="869" y="238"/>
                  <a:pt x="869" y="238"/>
                  <a:pt x="869" y="238"/>
                </a:cubicBezTo>
                <a:cubicBezTo>
                  <a:pt x="869" y="240"/>
                  <a:pt x="869" y="240"/>
                  <a:pt x="869" y="240"/>
                </a:cubicBezTo>
                <a:cubicBezTo>
                  <a:pt x="870" y="241"/>
                  <a:pt x="870" y="241"/>
                  <a:pt x="870" y="241"/>
                </a:cubicBezTo>
                <a:cubicBezTo>
                  <a:pt x="870" y="242"/>
                  <a:pt x="870" y="242"/>
                  <a:pt x="870" y="242"/>
                </a:cubicBezTo>
                <a:cubicBezTo>
                  <a:pt x="869" y="241"/>
                  <a:pt x="869" y="241"/>
                  <a:pt x="869" y="241"/>
                </a:cubicBezTo>
                <a:cubicBezTo>
                  <a:pt x="868" y="242"/>
                  <a:pt x="868" y="242"/>
                  <a:pt x="868" y="242"/>
                </a:cubicBezTo>
                <a:cubicBezTo>
                  <a:pt x="868" y="243"/>
                  <a:pt x="868" y="243"/>
                  <a:pt x="868" y="243"/>
                </a:cubicBezTo>
                <a:cubicBezTo>
                  <a:pt x="868" y="244"/>
                  <a:pt x="868" y="244"/>
                  <a:pt x="868" y="244"/>
                </a:cubicBezTo>
                <a:cubicBezTo>
                  <a:pt x="869" y="244"/>
                  <a:pt x="869" y="244"/>
                  <a:pt x="869" y="244"/>
                </a:cubicBezTo>
                <a:cubicBezTo>
                  <a:pt x="868" y="245"/>
                  <a:pt x="868" y="245"/>
                  <a:pt x="868" y="245"/>
                </a:cubicBezTo>
                <a:cubicBezTo>
                  <a:pt x="869" y="246"/>
                  <a:pt x="869" y="246"/>
                  <a:pt x="869" y="246"/>
                </a:cubicBezTo>
                <a:close/>
                <a:moveTo>
                  <a:pt x="863" y="280"/>
                </a:moveTo>
                <a:cubicBezTo>
                  <a:pt x="863" y="281"/>
                  <a:pt x="863" y="281"/>
                  <a:pt x="863" y="281"/>
                </a:cubicBezTo>
                <a:cubicBezTo>
                  <a:pt x="864" y="280"/>
                  <a:pt x="864" y="280"/>
                  <a:pt x="864" y="280"/>
                </a:cubicBezTo>
                <a:cubicBezTo>
                  <a:pt x="863" y="280"/>
                  <a:pt x="863" y="280"/>
                  <a:pt x="863" y="280"/>
                </a:cubicBezTo>
                <a:close/>
                <a:moveTo>
                  <a:pt x="871" y="235"/>
                </a:moveTo>
                <a:cubicBezTo>
                  <a:pt x="871" y="234"/>
                  <a:pt x="871" y="234"/>
                  <a:pt x="871" y="234"/>
                </a:cubicBezTo>
                <a:cubicBezTo>
                  <a:pt x="870" y="233"/>
                  <a:pt x="870" y="233"/>
                  <a:pt x="870" y="233"/>
                </a:cubicBezTo>
                <a:cubicBezTo>
                  <a:pt x="869" y="234"/>
                  <a:pt x="869" y="234"/>
                  <a:pt x="869" y="234"/>
                </a:cubicBezTo>
                <a:cubicBezTo>
                  <a:pt x="870" y="235"/>
                  <a:pt x="870" y="235"/>
                  <a:pt x="870" y="235"/>
                </a:cubicBezTo>
                <a:cubicBezTo>
                  <a:pt x="871" y="235"/>
                  <a:pt x="871" y="235"/>
                  <a:pt x="871" y="235"/>
                </a:cubicBezTo>
                <a:close/>
                <a:moveTo>
                  <a:pt x="876" y="257"/>
                </a:moveTo>
                <a:cubicBezTo>
                  <a:pt x="875" y="257"/>
                  <a:pt x="875" y="257"/>
                  <a:pt x="875" y="257"/>
                </a:cubicBezTo>
                <a:cubicBezTo>
                  <a:pt x="874" y="258"/>
                  <a:pt x="874" y="258"/>
                  <a:pt x="874" y="258"/>
                </a:cubicBezTo>
                <a:cubicBezTo>
                  <a:pt x="876" y="259"/>
                  <a:pt x="876" y="259"/>
                  <a:pt x="876" y="259"/>
                </a:cubicBezTo>
                <a:cubicBezTo>
                  <a:pt x="877" y="258"/>
                  <a:pt x="877" y="258"/>
                  <a:pt x="877" y="258"/>
                </a:cubicBezTo>
                <a:cubicBezTo>
                  <a:pt x="878" y="258"/>
                  <a:pt x="878" y="258"/>
                  <a:pt x="878" y="258"/>
                </a:cubicBezTo>
                <a:cubicBezTo>
                  <a:pt x="877" y="257"/>
                  <a:pt x="877" y="257"/>
                  <a:pt x="877" y="257"/>
                </a:cubicBezTo>
                <a:cubicBezTo>
                  <a:pt x="876" y="257"/>
                  <a:pt x="876" y="257"/>
                  <a:pt x="876" y="257"/>
                </a:cubicBezTo>
                <a:close/>
                <a:moveTo>
                  <a:pt x="878" y="259"/>
                </a:moveTo>
                <a:cubicBezTo>
                  <a:pt x="879" y="259"/>
                  <a:pt x="879" y="259"/>
                  <a:pt x="879" y="259"/>
                </a:cubicBezTo>
                <a:cubicBezTo>
                  <a:pt x="878" y="258"/>
                  <a:pt x="878" y="258"/>
                  <a:pt x="878" y="258"/>
                </a:cubicBezTo>
                <a:cubicBezTo>
                  <a:pt x="877" y="259"/>
                  <a:pt x="877" y="259"/>
                  <a:pt x="877" y="259"/>
                </a:cubicBezTo>
                <a:cubicBezTo>
                  <a:pt x="878" y="259"/>
                  <a:pt x="878" y="259"/>
                  <a:pt x="878" y="259"/>
                </a:cubicBezTo>
                <a:close/>
                <a:moveTo>
                  <a:pt x="872" y="259"/>
                </a:moveTo>
                <a:cubicBezTo>
                  <a:pt x="872" y="260"/>
                  <a:pt x="872" y="260"/>
                  <a:pt x="872" y="260"/>
                </a:cubicBezTo>
                <a:cubicBezTo>
                  <a:pt x="873" y="260"/>
                  <a:pt x="873" y="260"/>
                  <a:pt x="873" y="260"/>
                </a:cubicBezTo>
                <a:cubicBezTo>
                  <a:pt x="874" y="260"/>
                  <a:pt x="874" y="260"/>
                  <a:pt x="874" y="260"/>
                </a:cubicBezTo>
                <a:cubicBezTo>
                  <a:pt x="874" y="259"/>
                  <a:pt x="874" y="259"/>
                  <a:pt x="874" y="259"/>
                </a:cubicBezTo>
                <a:cubicBezTo>
                  <a:pt x="873" y="259"/>
                  <a:pt x="873" y="259"/>
                  <a:pt x="873" y="259"/>
                </a:cubicBezTo>
                <a:cubicBezTo>
                  <a:pt x="872" y="259"/>
                  <a:pt x="872" y="259"/>
                  <a:pt x="872" y="259"/>
                </a:cubicBezTo>
                <a:close/>
                <a:moveTo>
                  <a:pt x="1010" y="265"/>
                </a:moveTo>
                <a:cubicBezTo>
                  <a:pt x="1011" y="266"/>
                  <a:pt x="1011" y="266"/>
                  <a:pt x="1011" y="266"/>
                </a:cubicBezTo>
                <a:cubicBezTo>
                  <a:pt x="1010" y="267"/>
                  <a:pt x="1010" y="267"/>
                  <a:pt x="1010" y="267"/>
                </a:cubicBezTo>
                <a:cubicBezTo>
                  <a:pt x="1009" y="267"/>
                  <a:pt x="1009" y="267"/>
                  <a:pt x="1009" y="267"/>
                </a:cubicBezTo>
                <a:cubicBezTo>
                  <a:pt x="1007" y="268"/>
                  <a:pt x="1007" y="268"/>
                  <a:pt x="1007" y="268"/>
                </a:cubicBezTo>
                <a:cubicBezTo>
                  <a:pt x="1006" y="269"/>
                  <a:pt x="1006" y="269"/>
                  <a:pt x="1006" y="269"/>
                </a:cubicBezTo>
                <a:cubicBezTo>
                  <a:pt x="1005" y="268"/>
                  <a:pt x="1005" y="268"/>
                  <a:pt x="1005" y="268"/>
                </a:cubicBezTo>
                <a:cubicBezTo>
                  <a:pt x="1004" y="269"/>
                  <a:pt x="1004" y="269"/>
                  <a:pt x="1004" y="269"/>
                </a:cubicBezTo>
                <a:cubicBezTo>
                  <a:pt x="1003" y="269"/>
                  <a:pt x="1003" y="269"/>
                  <a:pt x="1003" y="269"/>
                </a:cubicBezTo>
                <a:cubicBezTo>
                  <a:pt x="1002" y="269"/>
                  <a:pt x="1002" y="269"/>
                  <a:pt x="1002" y="269"/>
                </a:cubicBezTo>
                <a:cubicBezTo>
                  <a:pt x="1002" y="270"/>
                  <a:pt x="1002" y="270"/>
                  <a:pt x="1002" y="270"/>
                </a:cubicBezTo>
                <a:cubicBezTo>
                  <a:pt x="1001" y="270"/>
                  <a:pt x="1001" y="270"/>
                  <a:pt x="1001" y="270"/>
                </a:cubicBezTo>
                <a:cubicBezTo>
                  <a:pt x="1000" y="269"/>
                  <a:pt x="1000" y="269"/>
                  <a:pt x="1000" y="269"/>
                </a:cubicBezTo>
                <a:cubicBezTo>
                  <a:pt x="999" y="271"/>
                  <a:pt x="999" y="271"/>
                  <a:pt x="999" y="271"/>
                </a:cubicBezTo>
                <a:cubicBezTo>
                  <a:pt x="999" y="270"/>
                  <a:pt x="999" y="270"/>
                  <a:pt x="999" y="270"/>
                </a:cubicBezTo>
                <a:cubicBezTo>
                  <a:pt x="998" y="270"/>
                  <a:pt x="998" y="270"/>
                  <a:pt x="998" y="270"/>
                </a:cubicBezTo>
                <a:cubicBezTo>
                  <a:pt x="997" y="271"/>
                  <a:pt x="997" y="271"/>
                  <a:pt x="997" y="271"/>
                </a:cubicBezTo>
                <a:cubicBezTo>
                  <a:pt x="996" y="271"/>
                  <a:pt x="996" y="271"/>
                  <a:pt x="996" y="271"/>
                </a:cubicBezTo>
                <a:cubicBezTo>
                  <a:pt x="995" y="271"/>
                  <a:pt x="995" y="271"/>
                  <a:pt x="995" y="271"/>
                </a:cubicBezTo>
                <a:cubicBezTo>
                  <a:pt x="994" y="271"/>
                  <a:pt x="994" y="271"/>
                  <a:pt x="994" y="271"/>
                </a:cubicBezTo>
                <a:cubicBezTo>
                  <a:pt x="994" y="272"/>
                  <a:pt x="994" y="272"/>
                  <a:pt x="994" y="272"/>
                </a:cubicBezTo>
                <a:cubicBezTo>
                  <a:pt x="993" y="272"/>
                  <a:pt x="993" y="272"/>
                  <a:pt x="993" y="272"/>
                </a:cubicBezTo>
                <a:cubicBezTo>
                  <a:pt x="992" y="272"/>
                  <a:pt x="992" y="272"/>
                  <a:pt x="992" y="272"/>
                </a:cubicBezTo>
                <a:cubicBezTo>
                  <a:pt x="992" y="273"/>
                  <a:pt x="992" y="273"/>
                  <a:pt x="992" y="273"/>
                </a:cubicBezTo>
                <a:cubicBezTo>
                  <a:pt x="991" y="272"/>
                  <a:pt x="991" y="272"/>
                  <a:pt x="991" y="272"/>
                </a:cubicBezTo>
                <a:cubicBezTo>
                  <a:pt x="991" y="273"/>
                  <a:pt x="991" y="273"/>
                  <a:pt x="991" y="273"/>
                </a:cubicBezTo>
                <a:cubicBezTo>
                  <a:pt x="990" y="274"/>
                  <a:pt x="990" y="274"/>
                  <a:pt x="990" y="274"/>
                </a:cubicBezTo>
                <a:cubicBezTo>
                  <a:pt x="989" y="274"/>
                  <a:pt x="989" y="274"/>
                  <a:pt x="989" y="274"/>
                </a:cubicBezTo>
                <a:cubicBezTo>
                  <a:pt x="988" y="272"/>
                  <a:pt x="988" y="272"/>
                  <a:pt x="988" y="272"/>
                </a:cubicBezTo>
                <a:cubicBezTo>
                  <a:pt x="987" y="272"/>
                  <a:pt x="987" y="272"/>
                  <a:pt x="987" y="272"/>
                </a:cubicBezTo>
                <a:cubicBezTo>
                  <a:pt x="986" y="272"/>
                  <a:pt x="986" y="272"/>
                  <a:pt x="986" y="272"/>
                </a:cubicBezTo>
                <a:cubicBezTo>
                  <a:pt x="986" y="273"/>
                  <a:pt x="986" y="273"/>
                  <a:pt x="986" y="273"/>
                </a:cubicBezTo>
                <a:cubicBezTo>
                  <a:pt x="986" y="274"/>
                  <a:pt x="986" y="274"/>
                  <a:pt x="986" y="274"/>
                </a:cubicBezTo>
                <a:cubicBezTo>
                  <a:pt x="985" y="274"/>
                  <a:pt x="985" y="274"/>
                  <a:pt x="985" y="274"/>
                </a:cubicBezTo>
                <a:cubicBezTo>
                  <a:pt x="984" y="274"/>
                  <a:pt x="984" y="274"/>
                  <a:pt x="984" y="274"/>
                </a:cubicBezTo>
                <a:cubicBezTo>
                  <a:pt x="983" y="274"/>
                  <a:pt x="983" y="274"/>
                  <a:pt x="983" y="274"/>
                </a:cubicBezTo>
                <a:cubicBezTo>
                  <a:pt x="982" y="275"/>
                  <a:pt x="982" y="275"/>
                  <a:pt x="982" y="275"/>
                </a:cubicBezTo>
                <a:cubicBezTo>
                  <a:pt x="982" y="274"/>
                  <a:pt x="982" y="274"/>
                  <a:pt x="982" y="274"/>
                </a:cubicBezTo>
                <a:cubicBezTo>
                  <a:pt x="981" y="274"/>
                  <a:pt x="981" y="274"/>
                  <a:pt x="981" y="274"/>
                </a:cubicBezTo>
                <a:cubicBezTo>
                  <a:pt x="980" y="274"/>
                  <a:pt x="980" y="274"/>
                  <a:pt x="980" y="274"/>
                </a:cubicBezTo>
                <a:cubicBezTo>
                  <a:pt x="980" y="275"/>
                  <a:pt x="980" y="275"/>
                  <a:pt x="980" y="275"/>
                </a:cubicBezTo>
                <a:cubicBezTo>
                  <a:pt x="979" y="275"/>
                  <a:pt x="979" y="275"/>
                  <a:pt x="979" y="275"/>
                </a:cubicBezTo>
                <a:cubicBezTo>
                  <a:pt x="978" y="274"/>
                  <a:pt x="978" y="274"/>
                  <a:pt x="978" y="274"/>
                </a:cubicBezTo>
                <a:cubicBezTo>
                  <a:pt x="978" y="273"/>
                  <a:pt x="978" y="273"/>
                  <a:pt x="978" y="273"/>
                </a:cubicBezTo>
                <a:cubicBezTo>
                  <a:pt x="978" y="272"/>
                  <a:pt x="978" y="272"/>
                  <a:pt x="978" y="272"/>
                </a:cubicBezTo>
                <a:cubicBezTo>
                  <a:pt x="977" y="272"/>
                  <a:pt x="977" y="272"/>
                  <a:pt x="977" y="272"/>
                </a:cubicBezTo>
                <a:cubicBezTo>
                  <a:pt x="976" y="270"/>
                  <a:pt x="976" y="270"/>
                  <a:pt x="976" y="270"/>
                </a:cubicBezTo>
                <a:cubicBezTo>
                  <a:pt x="976" y="269"/>
                  <a:pt x="976" y="269"/>
                  <a:pt x="976" y="269"/>
                </a:cubicBezTo>
                <a:cubicBezTo>
                  <a:pt x="976" y="267"/>
                  <a:pt x="976" y="267"/>
                  <a:pt x="976" y="267"/>
                </a:cubicBezTo>
                <a:cubicBezTo>
                  <a:pt x="975" y="267"/>
                  <a:pt x="975" y="267"/>
                  <a:pt x="975" y="267"/>
                </a:cubicBezTo>
                <a:cubicBezTo>
                  <a:pt x="975" y="268"/>
                  <a:pt x="975" y="268"/>
                  <a:pt x="975" y="268"/>
                </a:cubicBezTo>
                <a:cubicBezTo>
                  <a:pt x="975" y="269"/>
                  <a:pt x="975" y="269"/>
                  <a:pt x="975" y="269"/>
                </a:cubicBezTo>
                <a:cubicBezTo>
                  <a:pt x="975" y="270"/>
                  <a:pt x="975" y="270"/>
                  <a:pt x="975" y="270"/>
                </a:cubicBezTo>
                <a:cubicBezTo>
                  <a:pt x="976" y="270"/>
                  <a:pt x="976" y="270"/>
                  <a:pt x="976" y="270"/>
                </a:cubicBezTo>
                <a:cubicBezTo>
                  <a:pt x="976" y="271"/>
                  <a:pt x="976" y="271"/>
                  <a:pt x="976" y="271"/>
                </a:cubicBezTo>
                <a:cubicBezTo>
                  <a:pt x="976" y="272"/>
                  <a:pt x="976" y="272"/>
                  <a:pt x="976" y="272"/>
                </a:cubicBezTo>
                <a:cubicBezTo>
                  <a:pt x="976" y="273"/>
                  <a:pt x="976" y="273"/>
                  <a:pt x="976" y="273"/>
                </a:cubicBezTo>
                <a:cubicBezTo>
                  <a:pt x="977" y="273"/>
                  <a:pt x="977" y="273"/>
                  <a:pt x="977" y="273"/>
                </a:cubicBezTo>
                <a:cubicBezTo>
                  <a:pt x="977" y="275"/>
                  <a:pt x="977" y="275"/>
                  <a:pt x="977" y="275"/>
                </a:cubicBezTo>
                <a:cubicBezTo>
                  <a:pt x="977" y="276"/>
                  <a:pt x="977" y="276"/>
                  <a:pt x="977" y="276"/>
                </a:cubicBezTo>
                <a:cubicBezTo>
                  <a:pt x="976" y="277"/>
                  <a:pt x="976" y="277"/>
                  <a:pt x="976" y="277"/>
                </a:cubicBezTo>
                <a:cubicBezTo>
                  <a:pt x="975" y="277"/>
                  <a:pt x="975" y="277"/>
                  <a:pt x="975" y="277"/>
                </a:cubicBezTo>
                <a:cubicBezTo>
                  <a:pt x="974" y="277"/>
                  <a:pt x="974" y="277"/>
                  <a:pt x="974" y="277"/>
                </a:cubicBezTo>
                <a:cubicBezTo>
                  <a:pt x="973" y="279"/>
                  <a:pt x="973" y="279"/>
                  <a:pt x="973" y="279"/>
                </a:cubicBezTo>
                <a:cubicBezTo>
                  <a:pt x="972" y="279"/>
                  <a:pt x="972" y="279"/>
                  <a:pt x="972" y="279"/>
                </a:cubicBezTo>
                <a:cubicBezTo>
                  <a:pt x="971" y="279"/>
                  <a:pt x="971" y="279"/>
                  <a:pt x="971" y="279"/>
                </a:cubicBezTo>
                <a:cubicBezTo>
                  <a:pt x="971" y="280"/>
                  <a:pt x="971" y="280"/>
                  <a:pt x="971" y="280"/>
                </a:cubicBezTo>
                <a:cubicBezTo>
                  <a:pt x="970" y="281"/>
                  <a:pt x="970" y="281"/>
                  <a:pt x="970" y="281"/>
                </a:cubicBezTo>
                <a:cubicBezTo>
                  <a:pt x="969" y="281"/>
                  <a:pt x="969" y="281"/>
                  <a:pt x="969" y="281"/>
                </a:cubicBezTo>
                <a:cubicBezTo>
                  <a:pt x="969" y="282"/>
                  <a:pt x="969" y="282"/>
                  <a:pt x="969" y="282"/>
                </a:cubicBezTo>
                <a:cubicBezTo>
                  <a:pt x="969" y="283"/>
                  <a:pt x="969" y="283"/>
                  <a:pt x="969" y="283"/>
                </a:cubicBezTo>
                <a:cubicBezTo>
                  <a:pt x="969" y="284"/>
                  <a:pt x="969" y="284"/>
                  <a:pt x="969" y="284"/>
                </a:cubicBezTo>
                <a:cubicBezTo>
                  <a:pt x="968" y="284"/>
                  <a:pt x="968" y="284"/>
                  <a:pt x="968" y="284"/>
                </a:cubicBezTo>
                <a:cubicBezTo>
                  <a:pt x="968" y="283"/>
                  <a:pt x="968" y="283"/>
                  <a:pt x="968" y="283"/>
                </a:cubicBezTo>
                <a:cubicBezTo>
                  <a:pt x="967" y="283"/>
                  <a:pt x="967" y="283"/>
                  <a:pt x="967" y="283"/>
                </a:cubicBezTo>
                <a:cubicBezTo>
                  <a:pt x="967" y="284"/>
                  <a:pt x="967" y="284"/>
                  <a:pt x="967" y="284"/>
                </a:cubicBezTo>
                <a:cubicBezTo>
                  <a:pt x="967" y="285"/>
                  <a:pt x="967" y="285"/>
                  <a:pt x="967" y="285"/>
                </a:cubicBezTo>
                <a:cubicBezTo>
                  <a:pt x="966" y="286"/>
                  <a:pt x="966" y="286"/>
                  <a:pt x="966" y="286"/>
                </a:cubicBezTo>
                <a:cubicBezTo>
                  <a:pt x="964" y="287"/>
                  <a:pt x="964" y="287"/>
                  <a:pt x="964" y="287"/>
                </a:cubicBezTo>
                <a:cubicBezTo>
                  <a:pt x="964" y="288"/>
                  <a:pt x="964" y="288"/>
                  <a:pt x="964" y="288"/>
                </a:cubicBezTo>
                <a:cubicBezTo>
                  <a:pt x="964" y="289"/>
                  <a:pt x="964" y="289"/>
                  <a:pt x="964" y="289"/>
                </a:cubicBezTo>
                <a:cubicBezTo>
                  <a:pt x="964" y="290"/>
                  <a:pt x="964" y="290"/>
                  <a:pt x="964" y="290"/>
                </a:cubicBezTo>
                <a:cubicBezTo>
                  <a:pt x="963" y="291"/>
                  <a:pt x="963" y="291"/>
                  <a:pt x="963" y="291"/>
                </a:cubicBezTo>
                <a:cubicBezTo>
                  <a:pt x="962" y="291"/>
                  <a:pt x="962" y="291"/>
                  <a:pt x="962" y="291"/>
                </a:cubicBezTo>
                <a:cubicBezTo>
                  <a:pt x="962" y="290"/>
                  <a:pt x="962" y="290"/>
                  <a:pt x="962" y="290"/>
                </a:cubicBezTo>
                <a:cubicBezTo>
                  <a:pt x="961" y="291"/>
                  <a:pt x="961" y="291"/>
                  <a:pt x="961" y="291"/>
                </a:cubicBezTo>
                <a:cubicBezTo>
                  <a:pt x="961" y="292"/>
                  <a:pt x="961" y="292"/>
                  <a:pt x="961" y="292"/>
                </a:cubicBezTo>
                <a:cubicBezTo>
                  <a:pt x="959" y="294"/>
                  <a:pt x="959" y="294"/>
                  <a:pt x="959" y="294"/>
                </a:cubicBezTo>
                <a:cubicBezTo>
                  <a:pt x="958" y="294"/>
                  <a:pt x="958" y="294"/>
                  <a:pt x="958" y="294"/>
                </a:cubicBezTo>
                <a:cubicBezTo>
                  <a:pt x="958" y="293"/>
                  <a:pt x="958" y="293"/>
                  <a:pt x="958" y="293"/>
                </a:cubicBezTo>
                <a:cubicBezTo>
                  <a:pt x="957" y="293"/>
                  <a:pt x="957" y="293"/>
                  <a:pt x="957" y="293"/>
                </a:cubicBezTo>
                <a:cubicBezTo>
                  <a:pt x="956" y="293"/>
                  <a:pt x="956" y="293"/>
                  <a:pt x="956" y="293"/>
                </a:cubicBezTo>
                <a:cubicBezTo>
                  <a:pt x="955" y="292"/>
                  <a:pt x="955" y="292"/>
                  <a:pt x="955" y="292"/>
                </a:cubicBezTo>
                <a:cubicBezTo>
                  <a:pt x="955" y="293"/>
                  <a:pt x="955" y="293"/>
                  <a:pt x="955" y="293"/>
                </a:cubicBezTo>
                <a:cubicBezTo>
                  <a:pt x="956" y="293"/>
                  <a:pt x="956" y="293"/>
                  <a:pt x="956" y="293"/>
                </a:cubicBezTo>
                <a:cubicBezTo>
                  <a:pt x="956" y="294"/>
                  <a:pt x="956" y="294"/>
                  <a:pt x="956" y="294"/>
                </a:cubicBezTo>
                <a:cubicBezTo>
                  <a:pt x="956" y="295"/>
                  <a:pt x="956" y="295"/>
                  <a:pt x="956" y="295"/>
                </a:cubicBezTo>
                <a:cubicBezTo>
                  <a:pt x="955" y="295"/>
                  <a:pt x="955" y="295"/>
                  <a:pt x="955" y="295"/>
                </a:cubicBezTo>
                <a:cubicBezTo>
                  <a:pt x="953" y="296"/>
                  <a:pt x="953" y="296"/>
                  <a:pt x="953" y="296"/>
                </a:cubicBezTo>
                <a:cubicBezTo>
                  <a:pt x="952" y="297"/>
                  <a:pt x="952" y="297"/>
                  <a:pt x="952" y="297"/>
                </a:cubicBezTo>
                <a:cubicBezTo>
                  <a:pt x="952" y="298"/>
                  <a:pt x="952" y="298"/>
                  <a:pt x="952" y="298"/>
                </a:cubicBezTo>
                <a:cubicBezTo>
                  <a:pt x="951" y="297"/>
                  <a:pt x="951" y="297"/>
                  <a:pt x="951" y="297"/>
                </a:cubicBezTo>
                <a:cubicBezTo>
                  <a:pt x="951" y="296"/>
                  <a:pt x="951" y="296"/>
                  <a:pt x="951" y="296"/>
                </a:cubicBezTo>
                <a:cubicBezTo>
                  <a:pt x="950" y="296"/>
                  <a:pt x="950" y="296"/>
                  <a:pt x="950" y="296"/>
                </a:cubicBezTo>
                <a:cubicBezTo>
                  <a:pt x="950" y="297"/>
                  <a:pt x="950" y="297"/>
                  <a:pt x="950" y="297"/>
                </a:cubicBezTo>
                <a:cubicBezTo>
                  <a:pt x="950" y="298"/>
                  <a:pt x="950" y="298"/>
                  <a:pt x="950" y="298"/>
                </a:cubicBezTo>
                <a:cubicBezTo>
                  <a:pt x="949" y="298"/>
                  <a:pt x="949" y="298"/>
                  <a:pt x="949" y="298"/>
                </a:cubicBezTo>
                <a:cubicBezTo>
                  <a:pt x="948" y="298"/>
                  <a:pt x="948" y="298"/>
                  <a:pt x="948" y="298"/>
                </a:cubicBezTo>
                <a:cubicBezTo>
                  <a:pt x="947" y="297"/>
                  <a:pt x="947" y="297"/>
                  <a:pt x="947" y="297"/>
                </a:cubicBezTo>
                <a:cubicBezTo>
                  <a:pt x="947" y="296"/>
                  <a:pt x="947" y="296"/>
                  <a:pt x="947" y="296"/>
                </a:cubicBezTo>
                <a:cubicBezTo>
                  <a:pt x="946" y="297"/>
                  <a:pt x="946" y="297"/>
                  <a:pt x="946" y="297"/>
                </a:cubicBezTo>
                <a:cubicBezTo>
                  <a:pt x="946" y="298"/>
                  <a:pt x="946" y="298"/>
                  <a:pt x="946" y="298"/>
                </a:cubicBezTo>
                <a:cubicBezTo>
                  <a:pt x="944" y="296"/>
                  <a:pt x="944" y="296"/>
                  <a:pt x="944" y="296"/>
                </a:cubicBezTo>
                <a:cubicBezTo>
                  <a:pt x="944" y="295"/>
                  <a:pt x="944" y="295"/>
                  <a:pt x="944" y="295"/>
                </a:cubicBezTo>
                <a:cubicBezTo>
                  <a:pt x="945" y="294"/>
                  <a:pt x="945" y="294"/>
                  <a:pt x="945" y="294"/>
                </a:cubicBezTo>
                <a:cubicBezTo>
                  <a:pt x="945" y="293"/>
                  <a:pt x="945" y="293"/>
                  <a:pt x="945" y="293"/>
                </a:cubicBezTo>
                <a:cubicBezTo>
                  <a:pt x="946" y="293"/>
                  <a:pt x="946" y="293"/>
                  <a:pt x="946" y="293"/>
                </a:cubicBezTo>
                <a:cubicBezTo>
                  <a:pt x="946" y="292"/>
                  <a:pt x="946" y="292"/>
                  <a:pt x="946" y="292"/>
                </a:cubicBezTo>
                <a:cubicBezTo>
                  <a:pt x="945" y="292"/>
                  <a:pt x="945" y="292"/>
                  <a:pt x="945" y="292"/>
                </a:cubicBezTo>
                <a:cubicBezTo>
                  <a:pt x="944" y="291"/>
                  <a:pt x="944" y="291"/>
                  <a:pt x="944" y="291"/>
                </a:cubicBezTo>
                <a:cubicBezTo>
                  <a:pt x="943" y="291"/>
                  <a:pt x="943" y="291"/>
                  <a:pt x="943" y="291"/>
                </a:cubicBezTo>
                <a:cubicBezTo>
                  <a:pt x="943" y="292"/>
                  <a:pt x="943" y="292"/>
                  <a:pt x="943" y="292"/>
                </a:cubicBezTo>
                <a:cubicBezTo>
                  <a:pt x="944" y="293"/>
                  <a:pt x="944" y="293"/>
                  <a:pt x="944" y="293"/>
                </a:cubicBezTo>
                <a:cubicBezTo>
                  <a:pt x="943" y="294"/>
                  <a:pt x="943" y="294"/>
                  <a:pt x="943" y="294"/>
                </a:cubicBezTo>
                <a:cubicBezTo>
                  <a:pt x="943" y="295"/>
                  <a:pt x="943" y="295"/>
                  <a:pt x="943" y="295"/>
                </a:cubicBezTo>
                <a:cubicBezTo>
                  <a:pt x="942" y="296"/>
                  <a:pt x="942" y="296"/>
                  <a:pt x="942" y="296"/>
                </a:cubicBezTo>
                <a:cubicBezTo>
                  <a:pt x="941" y="296"/>
                  <a:pt x="941" y="296"/>
                  <a:pt x="941" y="296"/>
                </a:cubicBezTo>
                <a:cubicBezTo>
                  <a:pt x="941" y="295"/>
                  <a:pt x="941" y="295"/>
                  <a:pt x="941" y="295"/>
                </a:cubicBezTo>
                <a:cubicBezTo>
                  <a:pt x="940" y="296"/>
                  <a:pt x="940" y="296"/>
                  <a:pt x="940" y="296"/>
                </a:cubicBezTo>
                <a:cubicBezTo>
                  <a:pt x="941" y="298"/>
                  <a:pt x="941" y="298"/>
                  <a:pt x="941" y="298"/>
                </a:cubicBezTo>
                <a:cubicBezTo>
                  <a:pt x="941" y="299"/>
                  <a:pt x="941" y="299"/>
                  <a:pt x="941" y="299"/>
                </a:cubicBezTo>
                <a:cubicBezTo>
                  <a:pt x="941" y="300"/>
                  <a:pt x="941" y="300"/>
                  <a:pt x="941" y="300"/>
                </a:cubicBezTo>
                <a:cubicBezTo>
                  <a:pt x="940" y="300"/>
                  <a:pt x="940" y="300"/>
                  <a:pt x="940" y="300"/>
                </a:cubicBezTo>
                <a:cubicBezTo>
                  <a:pt x="939" y="300"/>
                  <a:pt x="939" y="300"/>
                  <a:pt x="939" y="300"/>
                </a:cubicBezTo>
                <a:cubicBezTo>
                  <a:pt x="938" y="300"/>
                  <a:pt x="938" y="300"/>
                  <a:pt x="938" y="300"/>
                </a:cubicBezTo>
                <a:cubicBezTo>
                  <a:pt x="938" y="301"/>
                  <a:pt x="938" y="301"/>
                  <a:pt x="938" y="301"/>
                </a:cubicBezTo>
                <a:cubicBezTo>
                  <a:pt x="937" y="301"/>
                  <a:pt x="937" y="301"/>
                  <a:pt x="937" y="301"/>
                </a:cubicBezTo>
                <a:cubicBezTo>
                  <a:pt x="936" y="301"/>
                  <a:pt x="936" y="301"/>
                  <a:pt x="936" y="301"/>
                </a:cubicBezTo>
                <a:cubicBezTo>
                  <a:pt x="936" y="300"/>
                  <a:pt x="936" y="300"/>
                  <a:pt x="936" y="300"/>
                </a:cubicBezTo>
                <a:cubicBezTo>
                  <a:pt x="935" y="299"/>
                  <a:pt x="935" y="299"/>
                  <a:pt x="935" y="299"/>
                </a:cubicBezTo>
                <a:cubicBezTo>
                  <a:pt x="935" y="300"/>
                  <a:pt x="935" y="300"/>
                  <a:pt x="935" y="300"/>
                </a:cubicBezTo>
                <a:cubicBezTo>
                  <a:pt x="934" y="301"/>
                  <a:pt x="934" y="301"/>
                  <a:pt x="934" y="301"/>
                </a:cubicBezTo>
                <a:cubicBezTo>
                  <a:pt x="933" y="300"/>
                  <a:pt x="933" y="300"/>
                  <a:pt x="933" y="300"/>
                </a:cubicBezTo>
                <a:cubicBezTo>
                  <a:pt x="933" y="299"/>
                  <a:pt x="933" y="299"/>
                  <a:pt x="933" y="299"/>
                </a:cubicBezTo>
                <a:cubicBezTo>
                  <a:pt x="932" y="299"/>
                  <a:pt x="932" y="299"/>
                  <a:pt x="932" y="299"/>
                </a:cubicBezTo>
                <a:cubicBezTo>
                  <a:pt x="932" y="300"/>
                  <a:pt x="932" y="300"/>
                  <a:pt x="932" y="300"/>
                </a:cubicBezTo>
                <a:cubicBezTo>
                  <a:pt x="931" y="300"/>
                  <a:pt x="931" y="300"/>
                  <a:pt x="931" y="300"/>
                </a:cubicBezTo>
                <a:cubicBezTo>
                  <a:pt x="931" y="301"/>
                  <a:pt x="931" y="301"/>
                  <a:pt x="931" y="301"/>
                </a:cubicBezTo>
                <a:cubicBezTo>
                  <a:pt x="931" y="302"/>
                  <a:pt x="931" y="302"/>
                  <a:pt x="931" y="302"/>
                </a:cubicBezTo>
                <a:cubicBezTo>
                  <a:pt x="931" y="303"/>
                  <a:pt x="931" y="303"/>
                  <a:pt x="931" y="303"/>
                </a:cubicBezTo>
                <a:cubicBezTo>
                  <a:pt x="931" y="304"/>
                  <a:pt x="931" y="304"/>
                  <a:pt x="931" y="304"/>
                </a:cubicBezTo>
                <a:cubicBezTo>
                  <a:pt x="930" y="306"/>
                  <a:pt x="930" y="306"/>
                  <a:pt x="930" y="306"/>
                </a:cubicBezTo>
                <a:cubicBezTo>
                  <a:pt x="929" y="306"/>
                  <a:pt x="929" y="306"/>
                  <a:pt x="929" y="306"/>
                </a:cubicBezTo>
                <a:cubicBezTo>
                  <a:pt x="928" y="305"/>
                  <a:pt x="928" y="305"/>
                  <a:pt x="928" y="305"/>
                </a:cubicBezTo>
                <a:cubicBezTo>
                  <a:pt x="928" y="304"/>
                  <a:pt x="928" y="304"/>
                  <a:pt x="928" y="304"/>
                </a:cubicBezTo>
                <a:cubicBezTo>
                  <a:pt x="927" y="304"/>
                  <a:pt x="927" y="304"/>
                  <a:pt x="927" y="304"/>
                </a:cubicBezTo>
                <a:cubicBezTo>
                  <a:pt x="927" y="305"/>
                  <a:pt x="927" y="305"/>
                  <a:pt x="927" y="305"/>
                </a:cubicBezTo>
                <a:cubicBezTo>
                  <a:pt x="926" y="304"/>
                  <a:pt x="926" y="304"/>
                  <a:pt x="926" y="304"/>
                </a:cubicBezTo>
                <a:cubicBezTo>
                  <a:pt x="926" y="303"/>
                  <a:pt x="926" y="303"/>
                  <a:pt x="926" y="303"/>
                </a:cubicBezTo>
                <a:cubicBezTo>
                  <a:pt x="925" y="303"/>
                  <a:pt x="925" y="303"/>
                  <a:pt x="925" y="303"/>
                </a:cubicBezTo>
                <a:cubicBezTo>
                  <a:pt x="925" y="304"/>
                  <a:pt x="925" y="304"/>
                  <a:pt x="925" y="304"/>
                </a:cubicBezTo>
                <a:cubicBezTo>
                  <a:pt x="925" y="305"/>
                  <a:pt x="925" y="305"/>
                  <a:pt x="925" y="305"/>
                </a:cubicBezTo>
                <a:cubicBezTo>
                  <a:pt x="925" y="306"/>
                  <a:pt x="925" y="306"/>
                  <a:pt x="925" y="306"/>
                </a:cubicBezTo>
                <a:cubicBezTo>
                  <a:pt x="925" y="307"/>
                  <a:pt x="925" y="307"/>
                  <a:pt x="925" y="307"/>
                </a:cubicBezTo>
                <a:cubicBezTo>
                  <a:pt x="926" y="308"/>
                  <a:pt x="926" y="308"/>
                  <a:pt x="926" y="308"/>
                </a:cubicBezTo>
                <a:cubicBezTo>
                  <a:pt x="926" y="309"/>
                  <a:pt x="926" y="309"/>
                  <a:pt x="926" y="309"/>
                </a:cubicBezTo>
                <a:cubicBezTo>
                  <a:pt x="926" y="311"/>
                  <a:pt x="926" y="311"/>
                  <a:pt x="926" y="311"/>
                </a:cubicBezTo>
                <a:cubicBezTo>
                  <a:pt x="926" y="312"/>
                  <a:pt x="926" y="312"/>
                  <a:pt x="926" y="312"/>
                </a:cubicBezTo>
                <a:cubicBezTo>
                  <a:pt x="925" y="311"/>
                  <a:pt x="925" y="311"/>
                  <a:pt x="925" y="311"/>
                </a:cubicBezTo>
                <a:cubicBezTo>
                  <a:pt x="925" y="312"/>
                  <a:pt x="925" y="312"/>
                  <a:pt x="925" y="312"/>
                </a:cubicBezTo>
                <a:cubicBezTo>
                  <a:pt x="924" y="312"/>
                  <a:pt x="924" y="312"/>
                  <a:pt x="924" y="312"/>
                </a:cubicBezTo>
                <a:cubicBezTo>
                  <a:pt x="922" y="312"/>
                  <a:pt x="922" y="312"/>
                  <a:pt x="922" y="312"/>
                </a:cubicBezTo>
                <a:cubicBezTo>
                  <a:pt x="921" y="312"/>
                  <a:pt x="921" y="312"/>
                  <a:pt x="921" y="312"/>
                </a:cubicBezTo>
                <a:cubicBezTo>
                  <a:pt x="921" y="313"/>
                  <a:pt x="921" y="313"/>
                  <a:pt x="921" y="313"/>
                </a:cubicBezTo>
                <a:cubicBezTo>
                  <a:pt x="922" y="314"/>
                  <a:pt x="922" y="314"/>
                  <a:pt x="922" y="314"/>
                </a:cubicBezTo>
                <a:cubicBezTo>
                  <a:pt x="923" y="314"/>
                  <a:pt x="923" y="314"/>
                  <a:pt x="923" y="314"/>
                </a:cubicBezTo>
                <a:cubicBezTo>
                  <a:pt x="924" y="314"/>
                  <a:pt x="924" y="314"/>
                  <a:pt x="924" y="314"/>
                </a:cubicBezTo>
                <a:cubicBezTo>
                  <a:pt x="924" y="315"/>
                  <a:pt x="924" y="315"/>
                  <a:pt x="924" y="315"/>
                </a:cubicBezTo>
                <a:cubicBezTo>
                  <a:pt x="925" y="315"/>
                  <a:pt x="925" y="315"/>
                  <a:pt x="925" y="315"/>
                </a:cubicBezTo>
                <a:cubicBezTo>
                  <a:pt x="926" y="315"/>
                  <a:pt x="926" y="315"/>
                  <a:pt x="926" y="315"/>
                </a:cubicBezTo>
                <a:cubicBezTo>
                  <a:pt x="925" y="316"/>
                  <a:pt x="925" y="316"/>
                  <a:pt x="925" y="316"/>
                </a:cubicBezTo>
                <a:cubicBezTo>
                  <a:pt x="924" y="316"/>
                  <a:pt x="924" y="316"/>
                  <a:pt x="924" y="316"/>
                </a:cubicBezTo>
                <a:cubicBezTo>
                  <a:pt x="924" y="317"/>
                  <a:pt x="924" y="317"/>
                  <a:pt x="924" y="317"/>
                </a:cubicBezTo>
                <a:cubicBezTo>
                  <a:pt x="925" y="317"/>
                  <a:pt x="925" y="317"/>
                  <a:pt x="925" y="317"/>
                </a:cubicBezTo>
                <a:cubicBezTo>
                  <a:pt x="925" y="318"/>
                  <a:pt x="925" y="318"/>
                  <a:pt x="925" y="318"/>
                </a:cubicBezTo>
                <a:cubicBezTo>
                  <a:pt x="925" y="319"/>
                  <a:pt x="925" y="319"/>
                  <a:pt x="925" y="319"/>
                </a:cubicBezTo>
                <a:cubicBezTo>
                  <a:pt x="924" y="320"/>
                  <a:pt x="924" y="320"/>
                  <a:pt x="924" y="320"/>
                </a:cubicBezTo>
                <a:cubicBezTo>
                  <a:pt x="923" y="319"/>
                  <a:pt x="923" y="319"/>
                  <a:pt x="923" y="319"/>
                </a:cubicBezTo>
                <a:cubicBezTo>
                  <a:pt x="922" y="318"/>
                  <a:pt x="922" y="318"/>
                  <a:pt x="922" y="318"/>
                </a:cubicBezTo>
                <a:cubicBezTo>
                  <a:pt x="921" y="318"/>
                  <a:pt x="921" y="318"/>
                  <a:pt x="921" y="318"/>
                </a:cubicBezTo>
                <a:cubicBezTo>
                  <a:pt x="921" y="317"/>
                  <a:pt x="921" y="317"/>
                  <a:pt x="921" y="317"/>
                </a:cubicBezTo>
                <a:cubicBezTo>
                  <a:pt x="920" y="317"/>
                  <a:pt x="920" y="317"/>
                  <a:pt x="920" y="317"/>
                </a:cubicBezTo>
                <a:cubicBezTo>
                  <a:pt x="920" y="318"/>
                  <a:pt x="920" y="318"/>
                  <a:pt x="920" y="318"/>
                </a:cubicBezTo>
                <a:cubicBezTo>
                  <a:pt x="921" y="319"/>
                  <a:pt x="921" y="319"/>
                  <a:pt x="921" y="319"/>
                </a:cubicBezTo>
                <a:cubicBezTo>
                  <a:pt x="922" y="319"/>
                  <a:pt x="922" y="319"/>
                  <a:pt x="922" y="319"/>
                </a:cubicBezTo>
                <a:cubicBezTo>
                  <a:pt x="923" y="320"/>
                  <a:pt x="923" y="320"/>
                  <a:pt x="923" y="320"/>
                </a:cubicBezTo>
                <a:cubicBezTo>
                  <a:pt x="924" y="320"/>
                  <a:pt x="924" y="320"/>
                  <a:pt x="924" y="320"/>
                </a:cubicBezTo>
                <a:cubicBezTo>
                  <a:pt x="924" y="321"/>
                  <a:pt x="924" y="321"/>
                  <a:pt x="924" y="321"/>
                </a:cubicBezTo>
                <a:cubicBezTo>
                  <a:pt x="923" y="322"/>
                  <a:pt x="923" y="322"/>
                  <a:pt x="923" y="322"/>
                </a:cubicBezTo>
                <a:cubicBezTo>
                  <a:pt x="922" y="322"/>
                  <a:pt x="922" y="322"/>
                  <a:pt x="922" y="322"/>
                </a:cubicBezTo>
                <a:cubicBezTo>
                  <a:pt x="921" y="322"/>
                  <a:pt x="921" y="322"/>
                  <a:pt x="921" y="322"/>
                </a:cubicBezTo>
                <a:cubicBezTo>
                  <a:pt x="919" y="321"/>
                  <a:pt x="919" y="321"/>
                  <a:pt x="919" y="321"/>
                </a:cubicBezTo>
                <a:cubicBezTo>
                  <a:pt x="919" y="320"/>
                  <a:pt x="919" y="320"/>
                  <a:pt x="919" y="320"/>
                </a:cubicBezTo>
                <a:cubicBezTo>
                  <a:pt x="918" y="320"/>
                  <a:pt x="918" y="320"/>
                  <a:pt x="918" y="320"/>
                </a:cubicBezTo>
                <a:cubicBezTo>
                  <a:pt x="918" y="321"/>
                  <a:pt x="918" y="321"/>
                  <a:pt x="918" y="321"/>
                </a:cubicBezTo>
                <a:cubicBezTo>
                  <a:pt x="918" y="321"/>
                  <a:pt x="918" y="321"/>
                  <a:pt x="919" y="321"/>
                </a:cubicBezTo>
                <a:cubicBezTo>
                  <a:pt x="919" y="321"/>
                  <a:pt x="919" y="321"/>
                  <a:pt x="919" y="322"/>
                </a:cubicBezTo>
                <a:cubicBezTo>
                  <a:pt x="919" y="322"/>
                  <a:pt x="919" y="322"/>
                  <a:pt x="921" y="323"/>
                </a:cubicBezTo>
                <a:cubicBezTo>
                  <a:pt x="921" y="323"/>
                  <a:pt x="921" y="323"/>
                  <a:pt x="920" y="323"/>
                </a:cubicBezTo>
                <a:cubicBezTo>
                  <a:pt x="920" y="324"/>
                  <a:pt x="920" y="324"/>
                  <a:pt x="920" y="324"/>
                </a:cubicBezTo>
                <a:cubicBezTo>
                  <a:pt x="920" y="325"/>
                  <a:pt x="920" y="325"/>
                  <a:pt x="920" y="325"/>
                </a:cubicBezTo>
                <a:cubicBezTo>
                  <a:pt x="919" y="324"/>
                  <a:pt x="919" y="324"/>
                  <a:pt x="919" y="324"/>
                </a:cubicBezTo>
                <a:cubicBezTo>
                  <a:pt x="918" y="324"/>
                  <a:pt x="918" y="324"/>
                  <a:pt x="918" y="324"/>
                </a:cubicBezTo>
                <a:cubicBezTo>
                  <a:pt x="917" y="323"/>
                  <a:pt x="917" y="323"/>
                  <a:pt x="917" y="323"/>
                </a:cubicBezTo>
                <a:cubicBezTo>
                  <a:pt x="916" y="323"/>
                  <a:pt x="916" y="323"/>
                  <a:pt x="916" y="323"/>
                </a:cubicBezTo>
                <a:cubicBezTo>
                  <a:pt x="916" y="324"/>
                  <a:pt x="916" y="324"/>
                  <a:pt x="916" y="324"/>
                </a:cubicBezTo>
                <a:cubicBezTo>
                  <a:pt x="915" y="324"/>
                  <a:pt x="915" y="324"/>
                  <a:pt x="915" y="324"/>
                </a:cubicBezTo>
                <a:cubicBezTo>
                  <a:pt x="915" y="325"/>
                  <a:pt x="915" y="325"/>
                  <a:pt x="915" y="325"/>
                </a:cubicBezTo>
                <a:cubicBezTo>
                  <a:pt x="915" y="326"/>
                  <a:pt x="915" y="326"/>
                  <a:pt x="915" y="326"/>
                </a:cubicBezTo>
                <a:cubicBezTo>
                  <a:pt x="915" y="327"/>
                  <a:pt x="915" y="327"/>
                  <a:pt x="915" y="327"/>
                </a:cubicBezTo>
                <a:cubicBezTo>
                  <a:pt x="916" y="327"/>
                  <a:pt x="916" y="327"/>
                  <a:pt x="916" y="327"/>
                </a:cubicBezTo>
                <a:cubicBezTo>
                  <a:pt x="917" y="327"/>
                  <a:pt x="917" y="327"/>
                  <a:pt x="917" y="327"/>
                </a:cubicBezTo>
                <a:cubicBezTo>
                  <a:pt x="918" y="327"/>
                  <a:pt x="918" y="327"/>
                  <a:pt x="918" y="327"/>
                </a:cubicBezTo>
                <a:cubicBezTo>
                  <a:pt x="918" y="328"/>
                  <a:pt x="918" y="328"/>
                  <a:pt x="918" y="328"/>
                </a:cubicBezTo>
                <a:cubicBezTo>
                  <a:pt x="918" y="329"/>
                  <a:pt x="918" y="329"/>
                  <a:pt x="918" y="329"/>
                </a:cubicBezTo>
                <a:cubicBezTo>
                  <a:pt x="917" y="329"/>
                  <a:pt x="917" y="329"/>
                  <a:pt x="917" y="329"/>
                </a:cubicBezTo>
                <a:cubicBezTo>
                  <a:pt x="916" y="330"/>
                  <a:pt x="916" y="330"/>
                  <a:pt x="916" y="330"/>
                </a:cubicBezTo>
                <a:cubicBezTo>
                  <a:pt x="916" y="329"/>
                  <a:pt x="916" y="329"/>
                  <a:pt x="916" y="329"/>
                </a:cubicBezTo>
                <a:cubicBezTo>
                  <a:pt x="915" y="329"/>
                  <a:pt x="915" y="329"/>
                  <a:pt x="915" y="329"/>
                </a:cubicBezTo>
                <a:cubicBezTo>
                  <a:pt x="914" y="329"/>
                  <a:pt x="914" y="329"/>
                  <a:pt x="914" y="329"/>
                </a:cubicBezTo>
                <a:cubicBezTo>
                  <a:pt x="914" y="328"/>
                  <a:pt x="914" y="328"/>
                  <a:pt x="914" y="328"/>
                </a:cubicBezTo>
                <a:cubicBezTo>
                  <a:pt x="913" y="327"/>
                  <a:pt x="913" y="327"/>
                  <a:pt x="913" y="327"/>
                </a:cubicBezTo>
                <a:cubicBezTo>
                  <a:pt x="913" y="328"/>
                  <a:pt x="913" y="328"/>
                  <a:pt x="913" y="328"/>
                </a:cubicBezTo>
                <a:cubicBezTo>
                  <a:pt x="913" y="329"/>
                  <a:pt x="913" y="329"/>
                  <a:pt x="913" y="329"/>
                </a:cubicBezTo>
                <a:cubicBezTo>
                  <a:pt x="912" y="330"/>
                  <a:pt x="912" y="330"/>
                  <a:pt x="912" y="330"/>
                </a:cubicBezTo>
                <a:cubicBezTo>
                  <a:pt x="911" y="330"/>
                  <a:pt x="911" y="330"/>
                  <a:pt x="911" y="330"/>
                </a:cubicBezTo>
                <a:cubicBezTo>
                  <a:pt x="911" y="329"/>
                  <a:pt x="911" y="329"/>
                  <a:pt x="911" y="329"/>
                </a:cubicBezTo>
                <a:cubicBezTo>
                  <a:pt x="910" y="329"/>
                  <a:pt x="910" y="329"/>
                  <a:pt x="910" y="329"/>
                </a:cubicBezTo>
                <a:cubicBezTo>
                  <a:pt x="910" y="330"/>
                  <a:pt x="910" y="330"/>
                  <a:pt x="910" y="330"/>
                </a:cubicBezTo>
                <a:cubicBezTo>
                  <a:pt x="912" y="331"/>
                  <a:pt x="912" y="331"/>
                  <a:pt x="912" y="331"/>
                </a:cubicBezTo>
                <a:cubicBezTo>
                  <a:pt x="913" y="331"/>
                  <a:pt x="913" y="331"/>
                  <a:pt x="913" y="331"/>
                </a:cubicBezTo>
                <a:cubicBezTo>
                  <a:pt x="914" y="332"/>
                  <a:pt x="914" y="332"/>
                  <a:pt x="914" y="332"/>
                </a:cubicBezTo>
                <a:cubicBezTo>
                  <a:pt x="914" y="334"/>
                  <a:pt x="914" y="334"/>
                  <a:pt x="914" y="334"/>
                </a:cubicBezTo>
                <a:cubicBezTo>
                  <a:pt x="913" y="334"/>
                  <a:pt x="913" y="334"/>
                  <a:pt x="913" y="334"/>
                </a:cubicBezTo>
                <a:cubicBezTo>
                  <a:pt x="912" y="333"/>
                  <a:pt x="912" y="333"/>
                  <a:pt x="912" y="333"/>
                </a:cubicBezTo>
                <a:cubicBezTo>
                  <a:pt x="911" y="332"/>
                  <a:pt x="911" y="332"/>
                  <a:pt x="911" y="332"/>
                </a:cubicBezTo>
                <a:cubicBezTo>
                  <a:pt x="910" y="332"/>
                  <a:pt x="910" y="332"/>
                  <a:pt x="910" y="332"/>
                </a:cubicBezTo>
                <a:cubicBezTo>
                  <a:pt x="909" y="332"/>
                  <a:pt x="909" y="332"/>
                  <a:pt x="909" y="332"/>
                </a:cubicBezTo>
                <a:cubicBezTo>
                  <a:pt x="910" y="333"/>
                  <a:pt x="910" y="333"/>
                  <a:pt x="910" y="333"/>
                </a:cubicBezTo>
                <a:cubicBezTo>
                  <a:pt x="911" y="333"/>
                  <a:pt x="911" y="333"/>
                  <a:pt x="911" y="333"/>
                </a:cubicBezTo>
                <a:cubicBezTo>
                  <a:pt x="912" y="334"/>
                  <a:pt x="912" y="334"/>
                  <a:pt x="912" y="334"/>
                </a:cubicBezTo>
                <a:cubicBezTo>
                  <a:pt x="913" y="335"/>
                  <a:pt x="913" y="335"/>
                  <a:pt x="913" y="335"/>
                </a:cubicBezTo>
                <a:cubicBezTo>
                  <a:pt x="913" y="336"/>
                  <a:pt x="913" y="336"/>
                  <a:pt x="913" y="336"/>
                </a:cubicBezTo>
                <a:cubicBezTo>
                  <a:pt x="913" y="337"/>
                  <a:pt x="913" y="337"/>
                  <a:pt x="913" y="337"/>
                </a:cubicBezTo>
                <a:cubicBezTo>
                  <a:pt x="913" y="338"/>
                  <a:pt x="913" y="338"/>
                  <a:pt x="913" y="338"/>
                </a:cubicBezTo>
                <a:cubicBezTo>
                  <a:pt x="912" y="338"/>
                  <a:pt x="912" y="338"/>
                  <a:pt x="912" y="338"/>
                </a:cubicBezTo>
                <a:cubicBezTo>
                  <a:pt x="912" y="339"/>
                  <a:pt x="912" y="339"/>
                  <a:pt x="912" y="339"/>
                </a:cubicBezTo>
                <a:cubicBezTo>
                  <a:pt x="912" y="340"/>
                  <a:pt x="912" y="340"/>
                  <a:pt x="912" y="340"/>
                </a:cubicBezTo>
                <a:cubicBezTo>
                  <a:pt x="911" y="340"/>
                  <a:pt x="911" y="340"/>
                  <a:pt x="911" y="340"/>
                </a:cubicBezTo>
                <a:cubicBezTo>
                  <a:pt x="911" y="339"/>
                  <a:pt x="911" y="339"/>
                  <a:pt x="911" y="339"/>
                </a:cubicBezTo>
                <a:cubicBezTo>
                  <a:pt x="910" y="339"/>
                  <a:pt x="910" y="339"/>
                  <a:pt x="910" y="339"/>
                </a:cubicBezTo>
                <a:cubicBezTo>
                  <a:pt x="909" y="339"/>
                  <a:pt x="909" y="339"/>
                  <a:pt x="909" y="339"/>
                </a:cubicBezTo>
                <a:cubicBezTo>
                  <a:pt x="910" y="340"/>
                  <a:pt x="910" y="340"/>
                  <a:pt x="910" y="340"/>
                </a:cubicBezTo>
                <a:cubicBezTo>
                  <a:pt x="911" y="340"/>
                  <a:pt x="911" y="340"/>
                  <a:pt x="911" y="340"/>
                </a:cubicBezTo>
                <a:cubicBezTo>
                  <a:pt x="910" y="341"/>
                  <a:pt x="910" y="341"/>
                  <a:pt x="910" y="341"/>
                </a:cubicBezTo>
                <a:cubicBezTo>
                  <a:pt x="909" y="341"/>
                  <a:pt x="909" y="341"/>
                  <a:pt x="909" y="341"/>
                </a:cubicBezTo>
                <a:cubicBezTo>
                  <a:pt x="909" y="342"/>
                  <a:pt x="909" y="342"/>
                  <a:pt x="909" y="342"/>
                </a:cubicBezTo>
                <a:cubicBezTo>
                  <a:pt x="910" y="342"/>
                  <a:pt x="910" y="342"/>
                  <a:pt x="910" y="342"/>
                </a:cubicBezTo>
                <a:cubicBezTo>
                  <a:pt x="909" y="343"/>
                  <a:pt x="909" y="343"/>
                  <a:pt x="909" y="343"/>
                </a:cubicBezTo>
                <a:cubicBezTo>
                  <a:pt x="908" y="343"/>
                  <a:pt x="908" y="343"/>
                  <a:pt x="908" y="343"/>
                </a:cubicBezTo>
                <a:cubicBezTo>
                  <a:pt x="907" y="343"/>
                  <a:pt x="907" y="343"/>
                  <a:pt x="907" y="343"/>
                </a:cubicBezTo>
                <a:cubicBezTo>
                  <a:pt x="908" y="344"/>
                  <a:pt x="908" y="344"/>
                  <a:pt x="908" y="344"/>
                </a:cubicBezTo>
                <a:cubicBezTo>
                  <a:pt x="909" y="344"/>
                  <a:pt x="909" y="344"/>
                  <a:pt x="909" y="344"/>
                </a:cubicBezTo>
                <a:cubicBezTo>
                  <a:pt x="908" y="345"/>
                  <a:pt x="908" y="345"/>
                  <a:pt x="908" y="345"/>
                </a:cubicBezTo>
                <a:cubicBezTo>
                  <a:pt x="906" y="345"/>
                  <a:pt x="906" y="345"/>
                  <a:pt x="906" y="345"/>
                </a:cubicBezTo>
                <a:cubicBezTo>
                  <a:pt x="905" y="345"/>
                  <a:pt x="905" y="345"/>
                  <a:pt x="905" y="345"/>
                </a:cubicBezTo>
                <a:cubicBezTo>
                  <a:pt x="906" y="346"/>
                  <a:pt x="906" y="346"/>
                  <a:pt x="906" y="346"/>
                </a:cubicBezTo>
                <a:cubicBezTo>
                  <a:pt x="908" y="346"/>
                  <a:pt x="908" y="346"/>
                  <a:pt x="908" y="346"/>
                </a:cubicBezTo>
                <a:cubicBezTo>
                  <a:pt x="909" y="346"/>
                  <a:pt x="909" y="346"/>
                  <a:pt x="909" y="346"/>
                </a:cubicBezTo>
                <a:cubicBezTo>
                  <a:pt x="909" y="347"/>
                  <a:pt x="909" y="347"/>
                  <a:pt x="909" y="347"/>
                </a:cubicBezTo>
                <a:cubicBezTo>
                  <a:pt x="908" y="348"/>
                  <a:pt x="908" y="348"/>
                  <a:pt x="908" y="348"/>
                </a:cubicBezTo>
                <a:cubicBezTo>
                  <a:pt x="907" y="348"/>
                  <a:pt x="907" y="348"/>
                  <a:pt x="907" y="348"/>
                </a:cubicBezTo>
                <a:cubicBezTo>
                  <a:pt x="906" y="348"/>
                  <a:pt x="906" y="348"/>
                  <a:pt x="906" y="348"/>
                </a:cubicBezTo>
                <a:cubicBezTo>
                  <a:pt x="906" y="349"/>
                  <a:pt x="906" y="349"/>
                  <a:pt x="906" y="349"/>
                </a:cubicBezTo>
                <a:cubicBezTo>
                  <a:pt x="905" y="349"/>
                  <a:pt x="905" y="349"/>
                  <a:pt x="905" y="349"/>
                </a:cubicBezTo>
                <a:cubicBezTo>
                  <a:pt x="906" y="350"/>
                  <a:pt x="906" y="350"/>
                  <a:pt x="906" y="350"/>
                </a:cubicBezTo>
                <a:cubicBezTo>
                  <a:pt x="907" y="350"/>
                  <a:pt x="907" y="350"/>
                  <a:pt x="907" y="350"/>
                </a:cubicBezTo>
                <a:cubicBezTo>
                  <a:pt x="907" y="351"/>
                  <a:pt x="907" y="351"/>
                  <a:pt x="907" y="351"/>
                </a:cubicBezTo>
                <a:cubicBezTo>
                  <a:pt x="906" y="351"/>
                  <a:pt x="906" y="351"/>
                  <a:pt x="906" y="351"/>
                </a:cubicBezTo>
                <a:cubicBezTo>
                  <a:pt x="905" y="351"/>
                  <a:pt x="905" y="351"/>
                  <a:pt x="905" y="351"/>
                </a:cubicBezTo>
                <a:cubicBezTo>
                  <a:pt x="906" y="352"/>
                  <a:pt x="906" y="352"/>
                  <a:pt x="906" y="352"/>
                </a:cubicBezTo>
                <a:cubicBezTo>
                  <a:pt x="907" y="351"/>
                  <a:pt x="907" y="351"/>
                  <a:pt x="907" y="351"/>
                </a:cubicBezTo>
                <a:cubicBezTo>
                  <a:pt x="908" y="352"/>
                  <a:pt x="908" y="352"/>
                  <a:pt x="908" y="352"/>
                </a:cubicBezTo>
                <a:cubicBezTo>
                  <a:pt x="907" y="352"/>
                  <a:pt x="907" y="352"/>
                  <a:pt x="907" y="352"/>
                </a:cubicBezTo>
                <a:cubicBezTo>
                  <a:pt x="907" y="353"/>
                  <a:pt x="907" y="353"/>
                  <a:pt x="907" y="353"/>
                </a:cubicBezTo>
                <a:cubicBezTo>
                  <a:pt x="906" y="353"/>
                  <a:pt x="906" y="353"/>
                  <a:pt x="906" y="353"/>
                </a:cubicBezTo>
                <a:cubicBezTo>
                  <a:pt x="905" y="353"/>
                  <a:pt x="905" y="353"/>
                  <a:pt x="905" y="353"/>
                </a:cubicBezTo>
                <a:cubicBezTo>
                  <a:pt x="904" y="352"/>
                  <a:pt x="904" y="352"/>
                  <a:pt x="904" y="352"/>
                </a:cubicBezTo>
                <a:cubicBezTo>
                  <a:pt x="903" y="352"/>
                  <a:pt x="903" y="352"/>
                  <a:pt x="903" y="352"/>
                </a:cubicBezTo>
                <a:cubicBezTo>
                  <a:pt x="903" y="351"/>
                  <a:pt x="903" y="351"/>
                  <a:pt x="903" y="351"/>
                </a:cubicBezTo>
                <a:cubicBezTo>
                  <a:pt x="902" y="351"/>
                  <a:pt x="902" y="351"/>
                  <a:pt x="902" y="351"/>
                </a:cubicBezTo>
                <a:cubicBezTo>
                  <a:pt x="901" y="351"/>
                  <a:pt x="901" y="351"/>
                  <a:pt x="901" y="351"/>
                </a:cubicBezTo>
                <a:cubicBezTo>
                  <a:pt x="901" y="352"/>
                  <a:pt x="901" y="352"/>
                  <a:pt x="901" y="352"/>
                </a:cubicBezTo>
                <a:cubicBezTo>
                  <a:pt x="903" y="353"/>
                  <a:pt x="903" y="353"/>
                  <a:pt x="903" y="353"/>
                </a:cubicBezTo>
                <a:cubicBezTo>
                  <a:pt x="904" y="353"/>
                  <a:pt x="904" y="353"/>
                  <a:pt x="904" y="353"/>
                </a:cubicBezTo>
                <a:cubicBezTo>
                  <a:pt x="904" y="354"/>
                  <a:pt x="904" y="354"/>
                  <a:pt x="904" y="354"/>
                </a:cubicBezTo>
                <a:cubicBezTo>
                  <a:pt x="904" y="355"/>
                  <a:pt x="904" y="355"/>
                  <a:pt x="904" y="355"/>
                </a:cubicBezTo>
                <a:cubicBezTo>
                  <a:pt x="905" y="355"/>
                  <a:pt x="905" y="355"/>
                  <a:pt x="905" y="355"/>
                </a:cubicBezTo>
                <a:cubicBezTo>
                  <a:pt x="906" y="355"/>
                  <a:pt x="906" y="355"/>
                  <a:pt x="906" y="355"/>
                </a:cubicBezTo>
                <a:cubicBezTo>
                  <a:pt x="906" y="356"/>
                  <a:pt x="906" y="356"/>
                  <a:pt x="906" y="356"/>
                </a:cubicBezTo>
                <a:cubicBezTo>
                  <a:pt x="905" y="356"/>
                  <a:pt x="905" y="356"/>
                  <a:pt x="905" y="356"/>
                </a:cubicBezTo>
                <a:cubicBezTo>
                  <a:pt x="905" y="357"/>
                  <a:pt x="905" y="357"/>
                  <a:pt x="905" y="357"/>
                </a:cubicBezTo>
                <a:cubicBezTo>
                  <a:pt x="904" y="357"/>
                  <a:pt x="904" y="357"/>
                  <a:pt x="904" y="357"/>
                </a:cubicBezTo>
                <a:cubicBezTo>
                  <a:pt x="901" y="355"/>
                  <a:pt x="901" y="355"/>
                  <a:pt x="901" y="355"/>
                </a:cubicBezTo>
                <a:cubicBezTo>
                  <a:pt x="900" y="355"/>
                  <a:pt x="900" y="355"/>
                  <a:pt x="900" y="355"/>
                </a:cubicBezTo>
                <a:cubicBezTo>
                  <a:pt x="900" y="354"/>
                  <a:pt x="900" y="354"/>
                  <a:pt x="900" y="354"/>
                </a:cubicBezTo>
                <a:cubicBezTo>
                  <a:pt x="900" y="353"/>
                  <a:pt x="900" y="353"/>
                  <a:pt x="900" y="353"/>
                </a:cubicBezTo>
                <a:cubicBezTo>
                  <a:pt x="899" y="354"/>
                  <a:pt x="899" y="354"/>
                  <a:pt x="899" y="354"/>
                </a:cubicBezTo>
                <a:cubicBezTo>
                  <a:pt x="899" y="355"/>
                  <a:pt x="899" y="355"/>
                  <a:pt x="899" y="355"/>
                </a:cubicBezTo>
                <a:cubicBezTo>
                  <a:pt x="898" y="355"/>
                  <a:pt x="898" y="355"/>
                  <a:pt x="898" y="355"/>
                </a:cubicBezTo>
                <a:cubicBezTo>
                  <a:pt x="897" y="355"/>
                  <a:pt x="897" y="355"/>
                  <a:pt x="897" y="355"/>
                </a:cubicBezTo>
                <a:cubicBezTo>
                  <a:pt x="897" y="354"/>
                  <a:pt x="897" y="354"/>
                  <a:pt x="897" y="354"/>
                </a:cubicBezTo>
                <a:cubicBezTo>
                  <a:pt x="898" y="352"/>
                  <a:pt x="898" y="352"/>
                  <a:pt x="898" y="352"/>
                </a:cubicBezTo>
                <a:cubicBezTo>
                  <a:pt x="897" y="353"/>
                  <a:pt x="897" y="353"/>
                  <a:pt x="897" y="353"/>
                </a:cubicBezTo>
                <a:cubicBezTo>
                  <a:pt x="896" y="355"/>
                  <a:pt x="896" y="355"/>
                  <a:pt x="896" y="355"/>
                </a:cubicBezTo>
                <a:cubicBezTo>
                  <a:pt x="895" y="356"/>
                  <a:pt x="895" y="356"/>
                  <a:pt x="895" y="356"/>
                </a:cubicBezTo>
                <a:cubicBezTo>
                  <a:pt x="894" y="355"/>
                  <a:pt x="894" y="355"/>
                  <a:pt x="894" y="355"/>
                </a:cubicBezTo>
                <a:cubicBezTo>
                  <a:pt x="895" y="355"/>
                  <a:pt x="895" y="355"/>
                  <a:pt x="895" y="355"/>
                </a:cubicBezTo>
                <a:cubicBezTo>
                  <a:pt x="896" y="354"/>
                  <a:pt x="896" y="354"/>
                  <a:pt x="896" y="354"/>
                </a:cubicBezTo>
                <a:cubicBezTo>
                  <a:pt x="896" y="352"/>
                  <a:pt x="896" y="352"/>
                  <a:pt x="896" y="352"/>
                </a:cubicBezTo>
                <a:cubicBezTo>
                  <a:pt x="897" y="351"/>
                  <a:pt x="897" y="351"/>
                  <a:pt x="897" y="351"/>
                </a:cubicBezTo>
                <a:cubicBezTo>
                  <a:pt x="896" y="351"/>
                  <a:pt x="896" y="351"/>
                  <a:pt x="896" y="351"/>
                </a:cubicBezTo>
                <a:cubicBezTo>
                  <a:pt x="895" y="351"/>
                  <a:pt x="895" y="351"/>
                  <a:pt x="895" y="351"/>
                </a:cubicBezTo>
                <a:cubicBezTo>
                  <a:pt x="895" y="350"/>
                  <a:pt x="895" y="350"/>
                  <a:pt x="895" y="350"/>
                </a:cubicBezTo>
                <a:cubicBezTo>
                  <a:pt x="894" y="350"/>
                  <a:pt x="894" y="350"/>
                  <a:pt x="894" y="350"/>
                </a:cubicBezTo>
                <a:cubicBezTo>
                  <a:pt x="894" y="351"/>
                  <a:pt x="894" y="351"/>
                  <a:pt x="894" y="351"/>
                </a:cubicBezTo>
                <a:cubicBezTo>
                  <a:pt x="893" y="352"/>
                  <a:pt x="893" y="352"/>
                  <a:pt x="893" y="352"/>
                </a:cubicBezTo>
                <a:cubicBezTo>
                  <a:pt x="892" y="351"/>
                  <a:pt x="892" y="351"/>
                  <a:pt x="892" y="351"/>
                </a:cubicBezTo>
                <a:cubicBezTo>
                  <a:pt x="891" y="351"/>
                  <a:pt x="891" y="351"/>
                  <a:pt x="891" y="351"/>
                </a:cubicBezTo>
                <a:cubicBezTo>
                  <a:pt x="893" y="350"/>
                  <a:pt x="893" y="350"/>
                  <a:pt x="893" y="350"/>
                </a:cubicBezTo>
                <a:cubicBezTo>
                  <a:pt x="893" y="349"/>
                  <a:pt x="893" y="349"/>
                  <a:pt x="893" y="349"/>
                </a:cubicBezTo>
                <a:cubicBezTo>
                  <a:pt x="894" y="348"/>
                  <a:pt x="894" y="348"/>
                  <a:pt x="894" y="348"/>
                </a:cubicBezTo>
                <a:cubicBezTo>
                  <a:pt x="895" y="347"/>
                  <a:pt x="895" y="347"/>
                  <a:pt x="895" y="347"/>
                </a:cubicBezTo>
                <a:cubicBezTo>
                  <a:pt x="893" y="348"/>
                  <a:pt x="893" y="348"/>
                  <a:pt x="893" y="348"/>
                </a:cubicBezTo>
                <a:cubicBezTo>
                  <a:pt x="894" y="347"/>
                  <a:pt x="894" y="347"/>
                  <a:pt x="894" y="347"/>
                </a:cubicBezTo>
                <a:cubicBezTo>
                  <a:pt x="895" y="346"/>
                  <a:pt x="895" y="346"/>
                  <a:pt x="895" y="346"/>
                </a:cubicBezTo>
                <a:cubicBezTo>
                  <a:pt x="896" y="346"/>
                  <a:pt x="896" y="346"/>
                  <a:pt x="896" y="346"/>
                </a:cubicBezTo>
                <a:cubicBezTo>
                  <a:pt x="896" y="345"/>
                  <a:pt x="896" y="345"/>
                  <a:pt x="896" y="345"/>
                </a:cubicBezTo>
                <a:cubicBezTo>
                  <a:pt x="896" y="344"/>
                  <a:pt x="896" y="344"/>
                  <a:pt x="896" y="344"/>
                </a:cubicBezTo>
                <a:cubicBezTo>
                  <a:pt x="895" y="344"/>
                  <a:pt x="895" y="344"/>
                  <a:pt x="895" y="344"/>
                </a:cubicBezTo>
                <a:cubicBezTo>
                  <a:pt x="894" y="346"/>
                  <a:pt x="894" y="346"/>
                  <a:pt x="894" y="346"/>
                </a:cubicBezTo>
                <a:cubicBezTo>
                  <a:pt x="892" y="347"/>
                  <a:pt x="892" y="347"/>
                  <a:pt x="892" y="347"/>
                </a:cubicBezTo>
                <a:cubicBezTo>
                  <a:pt x="891" y="347"/>
                  <a:pt x="891" y="347"/>
                  <a:pt x="891" y="347"/>
                </a:cubicBezTo>
                <a:cubicBezTo>
                  <a:pt x="891" y="346"/>
                  <a:pt x="891" y="346"/>
                  <a:pt x="891" y="346"/>
                </a:cubicBezTo>
                <a:cubicBezTo>
                  <a:pt x="892" y="346"/>
                  <a:pt x="892" y="346"/>
                  <a:pt x="892" y="346"/>
                </a:cubicBezTo>
                <a:cubicBezTo>
                  <a:pt x="893" y="345"/>
                  <a:pt x="893" y="345"/>
                  <a:pt x="893" y="345"/>
                </a:cubicBezTo>
                <a:cubicBezTo>
                  <a:pt x="893" y="344"/>
                  <a:pt x="893" y="344"/>
                  <a:pt x="893" y="344"/>
                </a:cubicBezTo>
                <a:cubicBezTo>
                  <a:pt x="892" y="343"/>
                  <a:pt x="892" y="343"/>
                  <a:pt x="892" y="343"/>
                </a:cubicBezTo>
                <a:cubicBezTo>
                  <a:pt x="891" y="343"/>
                  <a:pt x="891" y="343"/>
                  <a:pt x="891" y="343"/>
                </a:cubicBezTo>
                <a:cubicBezTo>
                  <a:pt x="891" y="344"/>
                  <a:pt x="891" y="344"/>
                  <a:pt x="891" y="344"/>
                </a:cubicBezTo>
                <a:cubicBezTo>
                  <a:pt x="892" y="344"/>
                  <a:pt x="892" y="344"/>
                  <a:pt x="892" y="344"/>
                </a:cubicBezTo>
                <a:cubicBezTo>
                  <a:pt x="892" y="345"/>
                  <a:pt x="892" y="345"/>
                  <a:pt x="892" y="345"/>
                </a:cubicBezTo>
                <a:cubicBezTo>
                  <a:pt x="891" y="345"/>
                  <a:pt x="891" y="345"/>
                  <a:pt x="891" y="345"/>
                </a:cubicBezTo>
                <a:cubicBezTo>
                  <a:pt x="890" y="345"/>
                  <a:pt x="890" y="345"/>
                  <a:pt x="890" y="345"/>
                </a:cubicBezTo>
                <a:cubicBezTo>
                  <a:pt x="889" y="345"/>
                  <a:pt x="889" y="345"/>
                  <a:pt x="889" y="345"/>
                </a:cubicBezTo>
                <a:cubicBezTo>
                  <a:pt x="888" y="346"/>
                  <a:pt x="888" y="346"/>
                  <a:pt x="888" y="346"/>
                </a:cubicBezTo>
                <a:cubicBezTo>
                  <a:pt x="887" y="347"/>
                  <a:pt x="887" y="347"/>
                  <a:pt x="887" y="347"/>
                </a:cubicBezTo>
                <a:cubicBezTo>
                  <a:pt x="886" y="347"/>
                  <a:pt x="886" y="347"/>
                  <a:pt x="886" y="347"/>
                </a:cubicBezTo>
                <a:cubicBezTo>
                  <a:pt x="886" y="346"/>
                  <a:pt x="886" y="346"/>
                  <a:pt x="886" y="346"/>
                </a:cubicBezTo>
                <a:cubicBezTo>
                  <a:pt x="885" y="346"/>
                  <a:pt x="885" y="346"/>
                  <a:pt x="885" y="346"/>
                </a:cubicBezTo>
                <a:cubicBezTo>
                  <a:pt x="884" y="347"/>
                  <a:pt x="884" y="347"/>
                  <a:pt x="884" y="347"/>
                </a:cubicBezTo>
                <a:cubicBezTo>
                  <a:pt x="883" y="347"/>
                  <a:pt x="883" y="347"/>
                  <a:pt x="883" y="347"/>
                </a:cubicBezTo>
                <a:cubicBezTo>
                  <a:pt x="883" y="348"/>
                  <a:pt x="883" y="348"/>
                  <a:pt x="883" y="348"/>
                </a:cubicBezTo>
                <a:cubicBezTo>
                  <a:pt x="882" y="348"/>
                  <a:pt x="882" y="348"/>
                  <a:pt x="882" y="348"/>
                </a:cubicBezTo>
                <a:cubicBezTo>
                  <a:pt x="881" y="348"/>
                  <a:pt x="881" y="348"/>
                  <a:pt x="881" y="348"/>
                </a:cubicBezTo>
                <a:cubicBezTo>
                  <a:pt x="880" y="347"/>
                  <a:pt x="880" y="347"/>
                  <a:pt x="880" y="347"/>
                </a:cubicBezTo>
                <a:cubicBezTo>
                  <a:pt x="881" y="346"/>
                  <a:pt x="881" y="346"/>
                  <a:pt x="881" y="346"/>
                </a:cubicBezTo>
                <a:cubicBezTo>
                  <a:pt x="882" y="346"/>
                  <a:pt x="882" y="346"/>
                  <a:pt x="882" y="346"/>
                </a:cubicBezTo>
                <a:cubicBezTo>
                  <a:pt x="883" y="346"/>
                  <a:pt x="883" y="346"/>
                  <a:pt x="883" y="346"/>
                </a:cubicBezTo>
                <a:cubicBezTo>
                  <a:pt x="882" y="345"/>
                  <a:pt x="882" y="345"/>
                  <a:pt x="882" y="345"/>
                </a:cubicBezTo>
                <a:cubicBezTo>
                  <a:pt x="881" y="345"/>
                  <a:pt x="881" y="345"/>
                  <a:pt x="881" y="345"/>
                </a:cubicBezTo>
                <a:cubicBezTo>
                  <a:pt x="881" y="344"/>
                  <a:pt x="881" y="344"/>
                  <a:pt x="881" y="344"/>
                </a:cubicBezTo>
                <a:cubicBezTo>
                  <a:pt x="881" y="343"/>
                  <a:pt x="881" y="343"/>
                  <a:pt x="881" y="343"/>
                </a:cubicBezTo>
                <a:cubicBezTo>
                  <a:pt x="880" y="342"/>
                  <a:pt x="880" y="342"/>
                  <a:pt x="880" y="342"/>
                </a:cubicBezTo>
                <a:cubicBezTo>
                  <a:pt x="880" y="343"/>
                  <a:pt x="880" y="343"/>
                  <a:pt x="880" y="343"/>
                </a:cubicBezTo>
                <a:cubicBezTo>
                  <a:pt x="878" y="344"/>
                  <a:pt x="878" y="344"/>
                  <a:pt x="878" y="344"/>
                </a:cubicBezTo>
                <a:cubicBezTo>
                  <a:pt x="877" y="344"/>
                  <a:pt x="877" y="344"/>
                  <a:pt x="877" y="344"/>
                </a:cubicBezTo>
                <a:cubicBezTo>
                  <a:pt x="877" y="343"/>
                  <a:pt x="877" y="343"/>
                  <a:pt x="877" y="343"/>
                </a:cubicBezTo>
                <a:cubicBezTo>
                  <a:pt x="878" y="342"/>
                  <a:pt x="878" y="342"/>
                  <a:pt x="878" y="342"/>
                </a:cubicBezTo>
                <a:cubicBezTo>
                  <a:pt x="877" y="341"/>
                  <a:pt x="877" y="341"/>
                  <a:pt x="877" y="341"/>
                </a:cubicBezTo>
                <a:cubicBezTo>
                  <a:pt x="878" y="340"/>
                  <a:pt x="878" y="340"/>
                  <a:pt x="878" y="340"/>
                </a:cubicBezTo>
                <a:cubicBezTo>
                  <a:pt x="879" y="340"/>
                  <a:pt x="879" y="340"/>
                  <a:pt x="879" y="340"/>
                </a:cubicBezTo>
                <a:cubicBezTo>
                  <a:pt x="879" y="339"/>
                  <a:pt x="879" y="339"/>
                  <a:pt x="879" y="339"/>
                </a:cubicBezTo>
                <a:cubicBezTo>
                  <a:pt x="878" y="339"/>
                  <a:pt x="878" y="339"/>
                  <a:pt x="878" y="339"/>
                </a:cubicBezTo>
                <a:cubicBezTo>
                  <a:pt x="877" y="339"/>
                  <a:pt x="877" y="339"/>
                  <a:pt x="877" y="339"/>
                </a:cubicBezTo>
                <a:cubicBezTo>
                  <a:pt x="876" y="340"/>
                  <a:pt x="876" y="340"/>
                  <a:pt x="876" y="340"/>
                </a:cubicBezTo>
                <a:cubicBezTo>
                  <a:pt x="875" y="340"/>
                  <a:pt x="875" y="340"/>
                  <a:pt x="875" y="340"/>
                </a:cubicBezTo>
                <a:cubicBezTo>
                  <a:pt x="874" y="340"/>
                  <a:pt x="874" y="340"/>
                  <a:pt x="874" y="340"/>
                </a:cubicBezTo>
                <a:cubicBezTo>
                  <a:pt x="874" y="339"/>
                  <a:pt x="874" y="339"/>
                  <a:pt x="874" y="339"/>
                </a:cubicBezTo>
                <a:cubicBezTo>
                  <a:pt x="875" y="339"/>
                  <a:pt x="875" y="339"/>
                  <a:pt x="875" y="339"/>
                </a:cubicBezTo>
                <a:cubicBezTo>
                  <a:pt x="876" y="338"/>
                  <a:pt x="876" y="338"/>
                  <a:pt x="876" y="338"/>
                </a:cubicBezTo>
                <a:cubicBezTo>
                  <a:pt x="876" y="337"/>
                  <a:pt x="876" y="337"/>
                  <a:pt x="876" y="337"/>
                </a:cubicBezTo>
                <a:cubicBezTo>
                  <a:pt x="877" y="337"/>
                  <a:pt x="877" y="337"/>
                  <a:pt x="877" y="337"/>
                </a:cubicBezTo>
                <a:cubicBezTo>
                  <a:pt x="877" y="336"/>
                  <a:pt x="877" y="336"/>
                  <a:pt x="877" y="336"/>
                </a:cubicBezTo>
                <a:cubicBezTo>
                  <a:pt x="876" y="336"/>
                  <a:pt x="876" y="336"/>
                  <a:pt x="876" y="336"/>
                </a:cubicBezTo>
                <a:cubicBezTo>
                  <a:pt x="875" y="336"/>
                  <a:pt x="875" y="336"/>
                  <a:pt x="875" y="336"/>
                </a:cubicBezTo>
                <a:cubicBezTo>
                  <a:pt x="874" y="337"/>
                  <a:pt x="874" y="337"/>
                  <a:pt x="874" y="337"/>
                </a:cubicBezTo>
                <a:cubicBezTo>
                  <a:pt x="874" y="336"/>
                  <a:pt x="874" y="336"/>
                  <a:pt x="874" y="336"/>
                </a:cubicBezTo>
                <a:cubicBezTo>
                  <a:pt x="874" y="335"/>
                  <a:pt x="874" y="335"/>
                  <a:pt x="874" y="335"/>
                </a:cubicBezTo>
                <a:cubicBezTo>
                  <a:pt x="875" y="335"/>
                  <a:pt x="875" y="335"/>
                  <a:pt x="875" y="335"/>
                </a:cubicBezTo>
                <a:cubicBezTo>
                  <a:pt x="876" y="335"/>
                  <a:pt x="876" y="335"/>
                  <a:pt x="876" y="335"/>
                </a:cubicBezTo>
                <a:cubicBezTo>
                  <a:pt x="877" y="334"/>
                  <a:pt x="877" y="334"/>
                  <a:pt x="877" y="334"/>
                </a:cubicBezTo>
                <a:cubicBezTo>
                  <a:pt x="877" y="333"/>
                  <a:pt x="877" y="333"/>
                  <a:pt x="877" y="333"/>
                </a:cubicBezTo>
                <a:cubicBezTo>
                  <a:pt x="876" y="333"/>
                  <a:pt x="876" y="333"/>
                  <a:pt x="876" y="333"/>
                </a:cubicBezTo>
                <a:cubicBezTo>
                  <a:pt x="875" y="334"/>
                  <a:pt x="875" y="334"/>
                  <a:pt x="875" y="334"/>
                </a:cubicBezTo>
                <a:cubicBezTo>
                  <a:pt x="874" y="334"/>
                  <a:pt x="874" y="334"/>
                  <a:pt x="874" y="334"/>
                </a:cubicBezTo>
                <a:cubicBezTo>
                  <a:pt x="875" y="333"/>
                  <a:pt x="875" y="333"/>
                  <a:pt x="875" y="333"/>
                </a:cubicBezTo>
                <a:cubicBezTo>
                  <a:pt x="874" y="332"/>
                  <a:pt x="874" y="332"/>
                  <a:pt x="874" y="332"/>
                </a:cubicBezTo>
                <a:cubicBezTo>
                  <a:pt x="875" y="332"/>
                  <a:pt x="875" y="332"/>
                  <a:pt x="875" y="332"/>
                </a:cubicBezTo>
                <a:cubicBezTo>
                  <a:pt x="875" y="331"/>
                  <a:pt x="875" y="331"/>
                  <a:pt x="875" y="331"/>
                </a:cubicBezTo>
                <a:cubicBezTo>
                  <a:pt x="874" y="331"/>
                  <a:pt x="874" y="331"/>
                  <a:pt x="874" y="331"/>
                </a:cubicBezTo>
                <a:cubicBezTo>
                  <a:pt x="874" y="330"/>
                  <a:pt x="874" y="330"/>
                  <a:pt x="874" y="330"/>
                </a:cubicBezTo>
                <a:cubicBezTo>
                  <a:pt x="874" y="329"/>
                  <a:pt x="874" y="329"/>
                  <a:pt x="874" y="329"/>
                </a:cubicBezTo>
                <a:cubicBezTo>
                  <a:pt x="873" y="329"/>
                  <a:pt x="873" y="329"/>
                  <a:pt x="873" y="329"/>
                </a:cubicBezTo>
                <a:cubicBezTo>
                  <a:pt x="872" y="330"/>
                  <a:pt x="872" y="330"/>
                  <a:pt x="872" y="330"/>
                </a:cubicBezTo>
                <a:cubicBezTo>
                  <a:pt x="872" y="329"/>
                  <a:pt x="872" y="329"/>
                  <a:pt x="872" y="329"/>
                </a:cubicBezTo>
                <a:cubicBezTo>
                  <a:pt x="872" y="328"/>
                  <a:pt x="872" y="328"/>
                  <a:pt x="872" y="328"/>
                </a:cubicBezTo>
                <a:cubicBezTo>
                  <a:pt x="873" y="327"/>
                  <a:pt x="873" y="327"/>
                  <a:pt x="873" y="327"/>
                </a:cubicBezTo>
                <a:cubicBezTo>
                  <a:pt x="874" y="326"/>
                  <a:pt x="874" y="326"/>
                  <a:pt x="874" y="326"/>
                </a:cubicBezTo>
                <a:cubicBezTo>
                  <a:pt x="874" y="325"/>
                  <a:pt x="874" y="325"/>
                  <a:pt x="874" y="325"/>
                </a:cubicBezTo>
                <a:cubicBezTo>
                  <a:pt x="874" y="324"/>
                  <a:pt x="874" y="324"/>
                  <a:pt x="874" y="324"/>
                </a:cubicBezTo>
                <a:cubicBezTo>
                  <a:pt x="873" y="325"/>
                  <a:pt x="873" y="325"/>
                  <a:pt x="873" y="325"/>
                </a:cubicBezTo>
                <a:cubicBezTo>
                  <a:pt x="873" y="324"/>
                  <a:pt x="873" y="324"/>
                  <a:pt x="873" y="324"/>
                </a:cubicBezTo>
                <a:cubicBezTo>
                  <a:pt x="872" y="324"/>
                  <a:pt x="872" y="324"/>
                  <a:pt x="872" y="324"/>
                </a:cubicBezTo>
                <a:cubicBezTo>
                  <a:pt x="871" y="324"/>
                  <a:pt x="871" y="324"/>
                  <a:pt x="871" y="324"/>
                </a:cubicBezTo>
                <a:cubicBezTo>
                  <a:pt x="871" y="323"/>
                  <a:pt x="871" y="323"/>
                  <a:pt x="871" y="323"/>
                </a:cubicBezTo>
                <a:cubicBezTo>
                  <a:pt x="871" y="322"/>
                  <a:pt x="871" y="322"/>
                  <a:pt x="871" y="322"/>
                </a:cubicBezTo>
                <a:cubicBezTo>
                  <a:pt x="873" y="322"/>
                  <a:pt x="873" y="322"/>
                  <a:pt x="873" y="322"/>
                </a:cubicBezTo>
                <a:cubicBezTo>
                  <a:pt x="873" y="321"/>
                  <a:pt x="873" y="321"/>
                  <a:pt x="873" y="321"/>
                </a:cubicBezTo>
                <a:cubicBezTo>
                  <a:pt x="872" y="321"/>
                  <a:pt x="872" y="321"/>
                  <a:pt x="872" y="321"/>
                </a:cubicBezTo>
                <a:cubicBezTo>
                  <a:pt x="871" y="321"/>
                  <a:pt x="871" y="321"/>
                  <a:pt x="871" y="321"/>
                </a:cubicBezTo>
                <a:cubicBezTo>
                  <a:pt x="870" y="321"/>
                  <a:pt x="870" y="321"/>
                  <a:pt x="870" y="321"/>
                </a:cubicBezTo>
                <a:cubicBezTo>
                  <a:pt x="869" y="321"/>
                  <a:pt x="869" y="321"/>
                  <a:pt x="869" y="321"/>
                </a:cubicBezTo>
                <a:cubicBezTo>
                  <a:pt x="869" y="320"/>
                  <a:pt x="869" y="320"/>
                  <a:pt x="869" y="320"/>
                </a:cubicBezTo>
                <a:cubicBezTo>
                  <a:pt x="870" y="320"/>
                  <a:pt x="870" y="320"/>
                  <a:pt x="870" y="320"/>
                </a:cubicBezTo>
                <a:cubicBezTo>
                  <a:pt x="871" y="320"/>
                  <a:pt x="871" y="320"/>
                  <a:pt x="871" y="320"/>
                </a:cubicBezTo>
                <a:cubicBezTo>
                  <a:pt x="873" y="320"/>
                  <a:pt x="873" y="320"/>
                  <a:pt x="873" y="320"/>
                </a:cubicBezTo>
                <a:cubicBezTo>
                  <a:pt x="873" y="319"/>
                  <a:pt x="873" y="319"/>
                  <a:pt x="873" y="319"/>
                </a:cubicBezTo>
                <a:cubicBezTo>
                  <a:pt x="872" y="319"/>
                  <a:pt x="872" y="319"/>
                  <a:pt x="872" y="319"/>
                </a:cubicBezTo>
                <a:cubicBezTo>
                  <a:pt x="871" y="319"/>
                  <a:pt x="871" y="319"/>
                  <a:pt x="871" y="319"/>
                </a:cubicBezTo>
                <a:cubicBezTo>
                  <a:pt x="870" y="319"/>
                  <a:pt x="870" y="319"/>
                  <a:pt x="870" y="319"/>
                </a:cubicBezTo>
                <a:cubicBezTo>
                  <a:pt x="869" y="319"/>
                  <a:pt x="869" y="319"/>
                  <a:pt x="869" y="319"/>
                </a:cubicBezTo>
                <a:cubicBezTo>
                  <a:pt x="870" y="318"/>
                  <a:pt x="870" y="318"/>
                  <a:pt x="870" y="318"/>
                </a:cubicBezTo>
                <a:cubicBezTo>
                  <a:pt x="871" y="318"/>
                  <a:pt x="871" y="318"/>
                  <a:pt x="871" y="318"/>
                </a:cubicBezTo>
                <a:cubicBezTo>
                  <a:pt x="872" y="317"/>
                  <a:pt x="872" y="317"/>
                  <a:pt x="872" y="317"/>
                </a:cubicBezTo>
                <a:cubicBezTo>
                  <a:pt x="873" y="316"/>
                  <a:pt x="873" y="316"/>
                  <a:pt x="873" y="316"/>
                </a:cubicBezTo>
                <a:cubicBezTo>
                  <a:pt x="872" y="316"/>
                  <a:pt x="872" y="316"/>
                  <a:pt x="872" y="316"/>
                </a:cubicBezTo>
                <a:cubicBezTo>
                  <a:pt x="871" y="316"/>
                  <a:pt x="871" y="316"/>
                  <a:pt x="871" y="316"/>
                </a:cubicBezTo>
                <a:cubicBezTo>
                  <a:pt x="870" y="316"/>
                  <a:pt x="870" y="316"/>
                  <a:pt x="870" y="316"/>
                </a:cubicBezTo>
                <a:cubicBezTo>
                  <a:pt x="869" y="317"/>
                  <a:pt x="869" y="317"/>
                  <a:pt x="869" y="317"/>
                </a:cubicBezTo>
                <a:cubicBezTo>
                  <a:pt x="868" y="316"/>
                  <a:pt x="868" y="316"/>
                  <a:pt x="868" y="316"/>
                </a:cubicBezTo>
                <a:cubicBezTo>
                  <a:pt x="868" y="315"/>
                  <a:pt x="868" y="315"/>
                  <a:pt x="868" y="315"/>
                </a:cubicBezTo>
                <a:cubicBezTo>
                  <a:pt x="870" y="315"/>
                  <a:pt x="870" y="315"/>
                  <a:pt x="870" y="315"/>
                </a:cubicBezTo>
                <a:cubicBezTo>
                  <a:pt x="871" y="314"/>
                  <a:pt x="871" y="314"/>
                  <a:pt x="871" y="314"/>
                </a:cubicBezTo>
                <a:cubicBezTo>
                  <a:pt x="870" y="314"/>
                  <a:pt x="870" y="314"/>
                  <a:pt x="870" y="314"/>
                </a:cubicBezTo>
                <a:cubicBezTo>
                  <a:pt x="869" y="314"/>
                  <a:pt x="869" y="314"/>
                  <a:pt x="869" y="314"/>
                </a:cubicBezTo>
                <a:cubicBezTo>
                  <a:pt x="868" y="314"/>
                  <a:pt x="868" y="314"/>
                  <a:pt x="868" y="314"/>
                </a:cubicBezTo>
                <a:cubicBezTo>
                  <a:pt x="868" y="313"/>
                  <a:pt x="868" y="313"/>
                  <a:pt x="868" y="313"/>
                </a:cubicBezTo>
                <a:cubicBezTo>
                  <a:pt x="868" y="312"/>
                  <a:pt x="868" y="312"/>
                  <a:pt x="868" y="312"/>
                </a:cubicBezTo>
                <a:cubicBezTo>
                  <a:pt x="869" y="312"/>
                  <a:pt x="869" y="312"/>
                  <a:pt x="869" y="312"/>
                </a:cubicBezTo>
                <a:cubicBezTo>
                  <a:pt x="872" y="312"/>
                  <a:pt x="872" y="312"/>
                  <a:pt x="872" y="312"/>
                </a:cubicBezTo>
                <a:cubicBezTo>
                  <a:pt x="873" y="311"/>
                  <a:pt x="873" y="311"/>
                  <a:pt x="873" y="311"/>
                </a:cubicBezTo>
                <a:cubicBezTo>
                  <a:pt x="875" y="311"/>
                  <a:pt x="875" y="311"/>
                  <a:pt x="875" y="311"/>
                </a:cubicBezTo>
                <a:cubicBezTo>
                  <a:pt x="876" y="311"/>
                  <a:pt x="876" y="311"/>
                  <a:pt x="876" y="311"/>
                </a:cubicBezTo>
                <a:cubicBezTo>
                  <a:pt x="876" y="310"/>
                  <a:pt x="876" y="310"/>
                  <a:pt x="876" y="310"/>
                </a:cubicBezTo>
                <a:cubicBezTo>
                  <a:pt x="876" y="309"/>
                  <a:pt x="876" y="309"/>
                  <a:pt x="876" y="309"/>
                </a:cubicBezTo>
                <a:cubicBezTo>
                  <a:pt x="875" y="309"/>
                  <a:pt x="875" y="309"/>
                  <a:pt x="875" y="309"/>
                </a:cubicBezTo>
                <a:cubicBezTo>
                  <a:pt x="874" y="308"/>
                  <a:pt x="874" y="308"/>
                  <a:pt x="874" y="308"/>
                </a:cubicBezTo>
                <a:cubicBezTo>
                  <a:pt x="873" y="307"/>
                  <a:pt x="873" y="307"/>
                  <a:pt x="873" y="307"/>
                </a:cubicBezTo>
                <a:cubicBezTo>
                  <a:pt x="874" y="307"/>
                  <a:pt x="874" y="307"/>
                  <a:pt x="874" y="307"/>
                </a:cubicBezTo>
                <a:cubicBezTo>
                  <a:pt x="875" y="306"/>
                  <a:pt x="875" y="306"/>
                  <a:pt x="875" y="306"/>
                </a:cubicBezTo>
                <a:cubicBezTo>
                  <a:pt x="875" y="307"/>
                  <a:pt x="875" y="307"/>
                  <a:pt x="875" y="307"/>
                </a:cubicBezTo>
                <a:cubicBezTo>
                  <a:pt x="876" y="307"/>
                  <a:pt x="876" y="307"/>
                  <a:pt x="876" y="307"/>
                </a:cubicBezTo>
                <a:cubicBezTo>
                  <a:pt x="877" y="309"/>
                  <a:pt x="877" y="309"/>
                  <a:pt x="877" y="309"/>
                </a:cubicBezTo>
                <a:cubicBezTo>
                  <a:pt x="878" y="309"/>
                  <a:pt x="878" y="309"/>
                  <a:pt x="878" y="309"/>
                </a:cubicBezTo>
                <a:cubicBezTo>
                  <a:pt x="877" y="308"/>
                  <a:pt x="877" y="308"/>
                  <a:pt x="877" y="308"/>
                </a:cubicBezTo>
                <a:cubicBezTo>
                  <a:pt x="877" y="307"/>
                  <a:pt x="877" y="307"/>
                  <a:pt x="877" y="307"/>
                </a:cubicBezTo>
                <a:cubicBezTo>
                  <a:pt x="877" y="305"/>
                  <a:pt x="877" y="305"/>
                  <a:pt x="877" y="305"/>
                </a:cubicBezTo>
                <a:cubicBezTo>
                  <a:pt x="877" y="304"/>
                  <a:pt x="877" y="304"/>
                  <a:pt x="877" y="304"/>
                </a:cubicBezTo>
                <a:cubicBezTo>
                  <a:pt x="876" y="305"/>
                  <a:pt x="876" y="305"/>
                  <a:pt x="876" y="305"/>
                </a:cubicBezTo>
                <a:cubicBezTo>
                  <a:pt x="875" y="305"/>
                  <a:pt x="875" y="305"/>
                  <a:pt x="875" y="305"/>
                </a:cubicBezTo>
                <a:cubicBezTo>
                  <a:pt x="875" y="304"/>
                  <a:pt x="875" y="304"/>
                  <a:pt x="875" y="304"/>
                </a:cubicBezTo>
                <a:cubicBezTo>
                  <a:pt x="874" y="305"/>
                  <a:pt x="874" y="305"/>
                  <a:pt x="874" y="305"/>
                </a:cubicBezTo>
                <a:cubicBezTo>
                  <a:pt x="873" y="306"/>
                  <a:pt x="873" y="306"/>
                  <a:pt x="873" y="306"/>
                </a:cubicBezTo>
                <a:cubicBezTo>
                  <a:pt x="872" y="306"/>
                  <a:pt x="872" y="306"/>
                  <a:pt x="872" y="306"/>
                </a:cubicBezTo>
                <a:cubicBezTo>
                  <a:pt x="872" y="305"/>
                  <a:pt x="872" y="305"/>
                  <a:pt x="872" y="305"/>
                </a:cubicBezTo>
                <a:cubicBezTo>
                  <a:pt x="871" y="306"/>
                  <a:pt x="871" y="306"/>
                  <a:pt x="871" y="306"/>
                </a:cubicBezTo>
                <a:cubicBezTo>
                  <a:pt x="869" y="308"/>
                  <a:pt x="869" y="308"/>
                  <a:pt x="869" y="308"/>
                </a:cubicBezTo>
                <a:cubicBezTo>
                  <a:pt x="868" y="309"/>
                  <a:pt x="868" y="309"/>
                  <a:pt x="868" y="309"/>
                </a:cubicBezTo>
                <a:cubicBezTo>
                  <a:pt x="867" y="309"/>
                  <a:pt x="867" y="309"/>
                  <a:pt x="867" y="309"/>
                </a:cubicBezTo>
                <a:cubicBezTo>
                  <a:pt x="867" y="308"/>
                  <a:pt x="867" y="308"/>
                  <a:pt x="867" y="308"/>
                </a:cubicBezTo>
                <a:cubicBezTo>
                  <a:pt x="867" y="307"/>
                  <a:pt x="867" y="307"/>
                  <a:pt x="867" y="307"/>
                </a:cubicBezTo>
                <a:cubicBezTo>
                  <a:pt x="867" y="306"/>
                  <a:pt x="867" y="306"/>
                  <a:pt x="867" y="306"/>
                </a:cubicBezTo>
                <a:cubicBezTo>
                  <a:pt x="867" y="305"/>
                  <a:pt x="867" y="305"/>
                  <a:pt x="867" y="305"/>
                </a:cubicBezTo>
                <a:cubicBezTo>
                  <a:pt x="867" y="304"/>
                  <a:pt x="867" y="304"/>
                  <a:pt x="867" y="304"/>
                </a:cubicBezTo>
                <a:cubicBezTo>
                  <a:pt x="868" y="304"/>
                  <a:pt x="868" y="304"/>
                  <a:pt x="868" y="304"/>
                </a:cubicBezTo>
                <a:cubicBezTo>
                  <a:pt x="870" y="303"/>
                  <a:pt x="870" y="303"/>
                  <a:pt x="870" y="303"/>
                </a:cubicBezTo>
                <a:cubicBezTo>
                  <a:pt x="871" y="302"/>
                  <a:pt x="871" y="302"/>
                  <a:pt x="871" y="302"/>
                </a:cubicBezTo>
                <a:cubicBezTo>
                  <a:pt x="872" y="302"/>
                  <a:pt x="872" y="302"/>
                  <a:pt x="872" y="302"/>
                </a:cubicBezTo>
                <a:cubicBezTo>
                  <a:pt x="871" y="301"/>
                  <a:pt x="871" y="301"/>
                  <a:pt x="871" y="301"/>
                </a:cubicBezTo>
                <a:cubicBezTo>
                  <a:pt x="870" y="302"/>
                  <a:pt x="870" y="302"/>
                  <a:pt x="870" y="302"/>
                </a:cubicBezTo>
                <a:cubicBezTo>
                  <a:pt x="869" y="302"/>
                  <a:pt x="869" y="302"/>
                  <a:pt x="869" y="302"/>
                </a:cubicBezTo>
                <a:cubicBezTo>
                  <a:pt x="869" y="303"/>
                  <a:pt x="869" y="303"/>
                  <a:pt x="869" y="303"/>
                </a:cubicBezTo>
                <a:cubicBezTo>
                  <a:pt x="868" y="303"/>
                  <a:pt x="868" y="303"/>
                  <a:pt x="868" y="303"/>
                </a:cubicBezTo>
                <a:cubicBezTo>
                  <a:pt x="867" y="303"/>
                  <a:pt x="867" y="303"/>
                  <a:pt x="867" y="303"/>
                </a:cubicBezTo>
                <a:cubicBezTo>
                  <a:pt x="867" y="302"/>
                  <a:pt x="867" y="302"/>
                  <a:pt x="867" y="302"/>
                </a:cubicBezTo>
                <a:cubicBezTo>
                  <a:pt x="867" y="301"/>
                  <a:pt x="867" y="301"/>
                  <a:pt x="867" y="301"/>
                </a:cubicBezTo>
                <a:cubicBezTo>
                  <a:pt x="868" y="300"/>
                  <a:pt x="868" y="300"/>
                  <a:pt x="868" y="300"/>
                </a:cubicBezTo>
                <a:cubicBezTo>
                  <a:pt x="868" y="299"/>
                  <a:pt x="868" y="299"/>
                  <a:pt x="868" y="299"/>
                </a:cubicBezTo>
                <a:cubicBezTo>
                  <a:pt x="867" y="298"/>
                  <a:pt x="867" y="298"/>
                  <a:pt x="867" y="298"/>
                </a:cubicBezTo>
                <a:cubicBezTo>
                  <a:pt x="866" y="299"/>
                  <a:pt x="866" y="299"/>
                  <a:pt x="866" y="299"/>
                </a:cubicBezTo>
                <a:cubicBezTo>
                  <a:pt x="866" y="298"/>
                  <a:pt x="866" y="298"/>
                  <a:pt x="866" y="298"/>
                </a:cubicBezTo>
                <a:cubicBezTo>
                  <a:pt x="866" y="297"/>
                  <a:pt x="866" y="297"/>
                  <a:pt x="866" y="297"/>
                </a:cubicBezTo>
                <a:cubicBezTo>
                  <a:pt x="868" y="297"/>
                  <a:pt x="868" y="297"/>
                  <a:pt x="868" y="297"/>
                </a:cubicBezTo>
                <a:cubicBezTo>
                  <a:pt x="868" y="296"/>
                  <a:pt x="868" y="296"/>
                  <a:pt x="868" y="296"/>
                </a:cubicBezTo>
                <a:cubicBezTo>
                  <a:pt x="870" y="296"/>
                  <a:pt x="870" y="296"/>
                  <a:pt x="870" y="296"/>
                </a:cubicBezTo>
                <a:cubicBezTo>
                  <a:pt x="870" y="295"/>
                  <a:pt x="870" y="295"/>
                  <a:pt x="870" y="295"/>
                </a:cubicBezTo>
                <a:cubicBezTo>
                  <a:pt x="871" y="295"/>
                  <a:pt x="871" y="295"/>
                  <a:pt x="871" y="295"/>
                </a:cubicBezTo>
                <a:cubicBezTo>
                  <a:pt x="871" y="294"/>
                  <a:pt x="871" y="294"/>
                  <a:pt x="871" y="294"/>
                </a:cubicBezTo>
                <a:cubicBezTo>
                  <a:pt x="872" y="294"/>
                  <a:pt x="872" y="294"/>
                  <a:pt x="872" y="294"/>
                </a:cubicBezTo>
                <a:cubicBezTo>
                  <a:pt x="873" y="294"/>
                  <a:pt x="873" y="294"/>
                  <a:pt x="873" y="294"/>
                </a:cubicBezTo>
                <a:cubicBezTo>
                  <a:pt x="875" y="294"/>
                  <a:pt x="875" y="294"/>
                  <a:pt x="875" y="294"/>
                </a:cubicBezTo>
                <a:cubicBezTo>
                  <a:pt x="876" y="294"/>
                  <a:pt x="876" y="294"/>
                  <a:pt x="876" y="294"/>
                </a:cubicBezTo>
                <a:cubicBezTo>
                  <a:pt x="876" y="293"/>
                  <a:pt x="876" y="293"/>
                  <a:pt x="876" y="293"/>
                </a:cubicBezTo>
                <a:cubicBezTo>
                  <a:pt x="875" y="293"/>
                  <a:pt x="875" y="293"/>
                  <a:pt x="875" y="293"/>
                </a:cubicBezTo>
                <a:cubicBezTo>
                  <a:pt x="875" y="292"/>
                  <a:pt x="875" y="292"/>
                  <a:pt x="875" y="292"/>
                </a:cubicBezTo>
                <a:cubicBezTo>
                  <a:pt x="874" y="292"/>
                  <a:pt x="874" y="292"/>
                  <a:pt x="874" y="292"/>
                </a:cubicBezTo>
                <a:cubicBezTo>
                  <a:pt x="871" y="294"/>
                  <a:pt x="871" y="294"/>
                  <a:pt x="871" y="294"/>
                </a:cubicBezTo>
                <a:cubicBezTo>
                  <a:pt x="870" y="294"/>
                  <a:pt x="870" y="294"/>
                  <a:pt x="870" y="294"/>
                </a:cubicBezTo>
                <a:cubicBezTo>
                  <a:pt x="870" y="295"/>
                  <a:pt x="870" y="295"/>
                  <a:pt x="870" y="295"/>
                </a:cubicBezTo>
                <a:cubicBezTo>
                  <a:pt x="869" y="295"/>
                  <a:pt x="869" y="295"/>
                  <a:pt x="869" y="295"/>
                </a:cubicBezTo>
                <a:cubicBezTo>
                  <a:pt x="868" y="296"/>
                  <a:pt x="868" y="296"/>
                  <a:pt x="868" y="296"/>
                </a:cubicBezTo>
                <a:cubicBezTo>
                  <a:pt x="867" y="296"/>
                  <a:pt x="867" y="296"/>
                  <a:pt x="867" y="296"/>
                </a:cubicBezTo>
                <a:cubicBezTo>
                  <a:pt x="867" y="295"/>
                  <a:pt x="867" y="295"/>
                  <a:pt x="867" y="295"/>
                </a:cubicBezTo>
                <a:cubicBezTo>
                  <a:pt x="866" y="295"/>
                  <a:pt x="866" y="295"/>
                  <a:pt x="866" y="295"/>
                </a:cubicBezTo>
                <a:cubicBezTo>
                  <a:pt x="867" y="294"/>
                  <a:pt x="867" y="294"/>
                  <a:pt x="867" y="294"/>
                </a:cubicBezTo>
                <a:cubicBezTo>
                  <a:pt x="866" y="293"/>
                  <a:pt x="866" y="293"/>
                  <a:pt x="866" y="293"/>
                </a:cubicBezTo>
                <a:cubicBezTo>
                  <a:pt x="865" y="293"/>
                  <a:pt x="865" y="293"/>
                  <a:pt x="865" y="293"/>
                </a:cubicBezTo>
                <a:cubicBezTo>
                  <a:pt x="865" y="292"/>
                  <a:pt x="865" y="292"/>
                  <a:pt x="865" y="292"/>
                </a:cubicBezTo>
                <a:cubicBezTo>
                  <a:pt x="866" y="291"/>
                  <a:pt x="866" y="291"/>
                  <a:pt x="866" y="291"/>
                </a:cubicBezTo>
                <a:cubicBezTo>
                  <a:pt x="867" y="291"/>
                  <a:pt x="867" y="291"/>
                  <a:pt x="867" y="291"/>
                </a:cubicBezTo>
                <a:cubicBezTo>
                  <a:pt x="868" y="291"/>
                  <a:pt x="868" y="291"/>
                  <a:pt x="868" y="291"/>
                </a:cubicBezTo>
                <a:cubicBezTo>
                  <a:pt x="869" y="291"/>
                  <a:pt x="869" y="291"/>
                  <a:pt x="869" y="291"/>
                </a:cubicBezTo>
                <a:cubicBezTo>
                  <a:pt x="870" y="291"/>
                  <a:pt x="870" y="291"/>
                  <a:pt x="870" y="291"/>
                </a:cubicBezTo>
                <a:cubicBezTo>
                  <a:pt x="871" y="290"/>
                  <a:pt x="871" y="290"/>
                  <a:pt x="871" y="290"/>
                </a:cubicBezTo>
                <a:cubicBezTo>
                  <a:pt x="872" y="290"/>
                  <a:pt x="872" y="290"/>
                  <a:pt x="872" y="290"/>
                </a:cubicBezTo>
                <a:cubicBezTo>
                  <a:pt x="872" y="289"/>
                  <a:pt x="872" y="289"/>
                  <a:pt x="872" y="289"/>
                </a:cubicBezTo>
                <a:cubicBezTo>
                  <a:pt x="871" y="289"/>
                  <a:pt x="871" y="289"/>
                  <a:pt x="871" y="289"/>
                </a:cubicBezTo>
                <a:cubicBezTo>
                  <a:pt x="870" y="290"/>
                  <a:pt x="870" y="290"/>
                  <a:pt x="870" y="290"/>
                </a:cubicBezTo>
                <a:cubicBezTo>
                  <a:pt x="869" y="290"/>
                  <a:pt x="869" y="290"/>
                  <a:pt x="869" y="290"/>
                </a:cubicBezTo>
                <a:cubicBezTo>
                  <a:pt x="868" y="290"/>
                  <a:pt x="868" y="290"/>
                  <a:pt x="868" y="290"/>
                </a:cubicBezTo>
                <a:cubicBezTo>
                  <a:pt x="867" y="289"/>
                  <a:pt x="867" y="289"/>
                  <a:pt x="867" y="289"/>
                </a:cubicBezTo>
                <a:cubicBezTo>
                  <a:pt x="866" y="290"/>
                  <a:pt x="866" y="290"/>
                  <a:pt x="866" y="290"/>
                </a:cubicBezTo>
                <a:cubicBezTo>
                  <a:pt x="865" y="291"/>
                  <a:pt x="865" y="291"/>
                  <a:pt x="865" y="291"/>
                </a:cubicBezTo>
                <a:cubicBezTo>
                  <a:pt x="865" y="290"/>
                  <a:pt x="865" y="290"/>
                  <a:pt x="865" y="290"/>
                </a:cubicBezTo>
                <a:cubicBezTo>
                  <a:pt x="864" y="290"/>
                  <a:pt x="864" y="290"/>
                  <a:pt x="864" y="290"/>
                </a:cubicBezTo>
                <a:cubicBezTo>
                  <a:pt x="864" y="289"/>
                  <a:pt x="864" y="289"/>
                  <a:pt x="864" y="289"/>
                </a:cubicBezTo>
                <a:cubicBezTo>
                  <a:pt x="866" y="289"/>
                  <a:pt x="866" y="289"/>
                  <a:pt x="866" y="289"/>
                </a:cubicBezTo>
                <a:cubicBezTo>
                  <a:pt x="868" y="288"/>
                  <a:pt x="868" y="288"/>
                  <a:pt x="868" y="288"/>
                </a:cubicBezTo>
                <a:cubicBezTo>
                  <a:pt x="869" y="287"/>
                  <a:pt x="869" y="287"/>
                  <a:pt x="869" y="287"/>
                </a:cubicBezTo>
                <a:cubicBezTo>
                  <a:pt x="870" y="287"/>
                  <a:pt x="870" y="287"/>
                  <a:pt x="870" y="287"/>
                </a:cubicBezTo>
                <a:cubicBezTo>
                  <a:pt x="871" y="286"/>
                  <a:pt x="871" y="286"/>
                  <a:pt x="871" y="286"/>
                </a:cubicBezTo>
                <a:cubicBezTo>
                  <a:pt x="873" y="284"/>
                  <a:pt x="873" y="284"/>
                  <a:pt x="873" y="284"/>
                </a:cubicBezTo>
                <a:cubicBezTo>
                  <a:pt x="875" y="283"/>
                  <a:pt x="875" y="283"/>
                  <a:pt x="875" y="283"/>
                </a:cubicBezTo>
                <a:cubicBezTo>
                  <a:pt x="877" y="282"/>
                  <a:pt x="877" y="282"/>
                  <a:pt x="877" y="282"/>
                </a:cubicBezTo>
                <a:cubicBezTo>
                  <a:pt x="878" y="282"/>
                  <a:pt x="878" y="282"/>
                  <a:pt x="878" y="282"/>
                </a:cubicBezTo>
                <a:cubicBezTo>
                  <a:pt x="878" y="281"/>
                  <a:pt x="878" y="281"/>
                  <a:pt x="878" y="281"/>
                </a:cubicBezTo>
                <a:cubicBezTo>
                  <a:pt x="877" y="281"/>
                  <a:pt x="877" y="281"/>
                  <a:pt x="877" y="281"/>
                </a:cubicBezTo>
                <a:cubicBezTo>
                  <a:pt x="876" y="282"/>
                  <a:pt x="876" y="282"/>
                  <a:pt x="876" y="282"/>
                </a:cubicBezTo>
                <a:cubicBezTo>
                  <a:pt x="873" y="283"/>
                  <a:pt x="873" y="283"/>
                  <a:pt x="873" y="283"/>
                </a:cubicBezTo>
                <a:cubicBezTo>
                  <a:pt x="871" y="284"/>
                  <a:pt x="871" y="284"/>
                  <a:pt x="871" y="284"/>
                </a:cubicBezTo>
                <a:cubicBezTo>
                  <a:pt x="870" y="286"/>
                  <a:pt x="870" y="286"/>
                  <a:pt x="870" y="286"/>
                </a:cubicBezTo>
                <a:cubicBezTo>
                  <a:pt x="869" y="286"/>
                  <a:pt x="869" y="286"/>
                  <a:pt x="869" y="286"/>
                </a:cubicBezTo>
                <a:cubicBezTo>
                  <a:pt x="867" y="287"/>
                  <a:pt x="867" y="287"/>
                  <a:pt x="867" y="287"/>
                </a:cubicBezTo>
                <a:cubicBezTo>
                  <a:pt x="866" y="287"/>
                  <a:pt x="866" y="287"/>
                  <a:pt x="866" y="287"/>
                </a:cubicBezTo>
                <a:cubicBezTo>
                  <a:pt x="864" y="288"/>
                  <a:pt x="864" y="288"/>
                  <a:pt x="864" y="288"/>
                </a:cubicBezTo>
                <a:cubicBezTo>
                  <a:pt x="863" y="288"/>
                  <a:pt x="863" y="288"/>
                  <a:pt x="863" y="288"/>
                </a:cubicBezTo>
                <a:cubicBezTo>
                  <a:pt x="863" y="287"/>
                  <a:pt x="863" y="287"/>
                  <a:pt x="863" y="287"/>
                </a:cubicBezTo>
                <a:cubicBezTo>
                  <a:pt x="863" y="285"/>
                  <a:pt x="863" y="285"/>
                  <a:pt x="863" y="285"/>
                </a:cubicBezTo>
                <a:cubicBezTo>
                  <a:pt x="864" y="284"/>
                  <a:pt x="864" y="284"/>
                  <a:pt x="864" y="284"/>
                </a:cubicBezTo>
                <a:cubicBezTo>
                  <a:pt x="865" y="284"/>
                  <a:pt x="865" y="284"/>
                  <a:pt x="865" y="284"/>
                </a:cubicBezTo>
                <a:cubicBezTo>
                  <a:pt x="866" y="285"/>
                  <a:pt x="866" y="285"/>
                  <a:pt x="866" y="285"/>
                </a:cubicBezTo>
                <a:cubicBezTo>
                  <a:pt x="868" y="285"/>
                  <a:pt x="868" y="285"/>
                  <a:pt x="868" y="285"/>
                </a:cubicBezTo>
                <a:cubicBezTo>
                  <a:pt x="869" y="285"/>
                  <a:pt x="869" y="285"/>
                  <a:pt x="869" y="285"/>
                </a:cubicBezTo>
                <a:cubicBezTo>
                  <a:pt x="868" y="284"/>
                  <a:pt x="868" y="284"/>
                  <a:pt x="868" y="284"/>
                </a:cubicBezTo>
                <a:cubicBezTo>
                  <a:pt x="867" y="284"/>
                  <a:pt x="867" y="284"/>
                  <a:pt x="867" y="284"/>
                </a:cubicBezTo>
                <a:cubicBezTo>
                  <a:pt x="866" y="284"/>
                  <a:pt x="866" y="284"/>
                  <a:pt x="866" y="284"/>
                </a:cubicBezTo>
                <a:cubicBezTo>
                  <a:pt x="865" y="284"/>
                  <a:pt x="865" y="284"/>
                  <a:pt x="865" y="284"/>
                </a:cubicBezTo>
                <a:cubicBezTo>
                  <a:pt x="865" y="283"/>
                  <a:pt x="865" y="283"/>
                  <a:pt x="865" y="283"/>
                </a:cubicBezTo>
                <a:cubicBezTo>
                  <a:pt x="866" y="282"/>
                  <a:pt x="866" y="282"/>
                  <a:pt x="866" y="282"/>
                </a:cubicBezTo>
                <a:cubicBezTo>
                  <a:pt x="867" y="283"/>
                  <a:pt x="867" y="283"/>
                  <a:pt x="867" y="283"/>
                </a:cubicBezTo>
                <a:cubicBezTo>
                  <a:pt x="868" y="283"/>
                  <a:pt x="868" y="283"/>
                  <a:pt x="868" y="283"/>
                </a:cubicBezTo>
                <a:cubicBezTo>
                  <a:pt x="869" y="283"/>
                  <a:pt x="869" y="283"/>
                  <a:pt x="869" y="283"/>
                </a:cubicBezTo>
                <a:cubicBezTo>
                  <a:pt x="869" y="282"/>
                  <a:pt x="869" y="282"/>
                  <a:pt x="869" y="282"/>
                </a:cubicBezTo>
                <a:cubicBezTo>
                  <a:pt x="868" y="282"/>
                  <a:pt x="868" y="282"/>
                  <a:pt x="868" y="282"/>
                </a:cubicBezTo>
                <a:cubicBezTo>
                  <a:pt x="867" y="282"/>
                  <a:pt x="867" y="282"/>
                  <a:pt x="867" y="282"/>
                </a:cubicBezTo>
                <a:cubicBezTo>
                  <a:pt x="868" y="281"/>
                  <a:pt x="868" y="281"/>
                  <a:pt x="868" y="281"/>
                </a:cubicBezTo>
                <a:cubicBezTo>
                  <a:pt x="869" y="281"/>
                  <a:pt x="869" y="281"/>
                  <a:pt x="869" y="281"/>
                </a:cubicBezTo>
                <a:cubicBezTo>
                  <a:pt x="870" y="281"/>
                  <a:pt x="870" y="281"/>
                  <a:pt x="870" y="281"/>
                </a:cubicBezTo>
                <a:cubicBezTo>
                  <a:pt x="871" y="281"/>
                  <a:pt x="871" y="281"/>
                  <a:pt x="871" y="281"/>
                </a:cubicBezTo>
                <a:cubicBezTo>
                  <a:pt x="871" y="280"/>
                  <a:pt x="871" y="280"/>
                  <a:pt x="871" y="280"/>
                </a:cubicBezTo>
                <a:cubicBezTo>
                  <a:pt x="871" y="279"/>
                  <a:pt x="871" y="279"/>
                  <a:pt x="871" y="279"/>
                </a:cubicBezTo>
                <a:cubicBezTo>
                  <a:pt x="870" y="279"/>
                  <a:pt x="870" y="279"/>
                  <a:pt x="870" y="279"/>
                </a:cubicBezTo>
                <a:cubicBezTo>
                  <a:pt x="869" y="280"/>
                  <a:pt x="869" y="280"/>
                  <a:pt x="869" y="280"/>
                </a:cubicBezTo>
                <a:cubicBezTo>
                  <a:pt x="868" y="280"/>
                  <a:pt x="868" y="280"/>
                  <a:pt x="868" y="280"/>
                </a:cubicBezTo>
                <a:cubicBezTo>
                  <a:pt x="866" y="279"/>
                  <a:pt x="866" y="279"/>
                  <a:pt x="866" y="279"/>
                </a:cubicBezTo>
                <a:cubicBezTo>
                  <a:pt x="864" y="279"/>
                  <a:pt x="864" y="279"/>
                  <a:pt x="864" y="279"/>
                </a:cubicBezTo>
                <a:cubicBezTo>
                  <a:pt x="864" y="278"/>
                  <a:pt x="864" y="278"/>
                  <a:pt x="864" y="278"/>
                </a:cubicBezTo>
                <a:cubicBezTo>
                  <a:pt x="865" y="278"/>
                  <a:pt x="865" y="278"/>
                  <a:pt x="865" y="278"/>
                </a:cubicBezTo>
                <a:cubicBezTo>
                  <a:pt x="866" y="278"/>
                  <a:pt x="866" y="278"/>
                  <a:pt x="866" y="278"/>
                </a:cubicBezTo>
                <a:cubicBezTo>
                  <a:pt x="866" y="277"/>
                  <a:pt x="866" y="277"/>
                  <a:pt x="866" y="277"/>
                </a:cubicBezTo>
                <a:cubicBezTo>
                  <a:pt x="865" y="277"/>
                  <a:pt x="865" y="277"/>
                  <a:pt x="865" y="277"/>
                </a:cubicBezTo>
                <a:cubicBezTo>
                  <a:pt x="865" y="276"/>
                  <a:pt x="865" y="276"/>
                  <a:pt x="865" y="276"/>
                </a:cubicBezTo>
                <a:cubicBezTo>
                  <a:pt x="866" y="276"/>
                  <a:pt x="866" y="276"/>
                  <a:pt x="866" y="276"/>
                </a:cubicBezTo>
                <a:cubicBezTo>
                  <a:pt x="867" y="276"/>
                  <a:pt x="867" y="276"/>
                  <a:pt x="867" y="276"/>
                </a:cubicBezTo>
                <a:cubicBezTo>
                  <a:pt x="868" y="276"/>
                  <a:pt x="868" y="276"/>
                  <a:pt x="868" y="276"/>
                </a:cubicBezTo>
                <a:cubicBezTo>
                  <a:pt x="872" y="276"/>
                  <a:pt x="872" y="276"/>
                  <a:pt x="872" y="276"/>
                </a:cubicBezTo>
                <a:cubicBezTo>
                  <a:pt x="873" y="276"/>
                  <a:pt x="873" y="276"/>
                  <a:pt x="873" y="276"/>
                </a:cubicBezTo>
                <a:cubicBezTo>
                  <a:pt x="874" y="276"/>
                  <a:pt x="874" y="276"/>
                  <a:pt x="874" y="276"/>
                </a:cubicBezTo>
                <a:cubicBezTo>
                  <a:pt x="875" y="276"/>
                  <a:pt x="875" y="276"/>
                  <a:pt x="875" y="276"/>
                </a:cubicBezTo>
                <a:cubicBezTo>
                  <a:pt x="875" y="275"/>
                  <a:pt x="875" y="275"/>
                  <a:pt x="875" y="275"/>
                </a:cubicBezTo>
                <a:cubicBezTo>
                  <a:pt x="873" y="275"/>
                  <a:pt x="873" y="275"/>
                  <a:pt x="873" y="275"/>
                </a:cubicBezTo>
                <a:cubicBezTo>
                  <a:pt x="871" y="275"/>
                  <a:pt x="871" y="275"/>
                  <a:pt x="871" y="275"/>
                </a:cubicBezTo>
                <a:cubicBezTo>
                  <a:pt x="869" y="275"/>
                  <a:pt x="869" y="275"/>
                  <a:pt x="869" y="275"/>
                </a:cubicBezTo>
                <a:cubicBezTo>
                  <a:pt x="868" y="275"/>
                  <a:pt x="868" y="275"/>
                  <a:pt x="868" y="275"/>
                </a:cubicBezTo>
                <a:cubicBezTo>
                  <a:pt x="867" y="275"/>
                  <a:pt x="867" y="275"/>
                  <a:pt x="867" y="275"/>
                </a:cubicBezTo>
                <a:cubicBezTo>
                  <a:pt x="866" y="275"/>
                  <a:pt x="866" y="275"/>
                  <a:pt x="866" y="275"/>
                </a:cubicBezTo>
                <a:cubicBezTo>
                  <a:pt x="865" y="276"/>
                  <a:pt x="865" y="276"/>
                  <a:pt x="865" y="276"/>
                </a:cubicBezTo>
                <a:cubicBezTo>
                  <a:pt x="865" y="275"/>
                  <a:pt x="865" y="275"/>
                  <a:pt x="865" y="275"/>
                </a:cubicBezTo>
                <a:cubicBezTo>
                  <a:pt x="866" y="274"/>
                  <a:pt x="866" y="274"/>
                  <a:pt x="866" y="274"/>
                </a:cubicBezTo>
                <a:cubicBezTo>
                  <a:pt x="867" y="273"/>
                  <a:pt x="867" y="273"/>
                  <a:pt x="867" y="273"/>
                </a:cubicBezTo>
                <a:cubicBezTo>
                  <a:pt x="868" y="273"/>
                  <a:pt x="868" y="273"/>
                  <a:pt x="868" y="273"/>
                </a:cubicBezTo>
                <a:cubicBezTo>
                  <a:pt x="869" y="272"/>
                  <a:pt x="869" y="272"/>
                  <a:pt x="869" y="272"/>
                </a:cubicBezTo>
                <a:cubicBezTo>
                  <a:pt x="869" y="271"/>
                  <a:pt x="869" y="271"/>
                  <a:pt x="869" y="271"/>
                </a:cubicBezTo>
                <a:cubicBezTo>
                  <a:pt x="870" y="270"/>
                  <a:pt x="870" y="270"/>
                  <a:pt x="870" y="270"/>
                </a:cubicBezTo>
                <a:cubicBezTo>
                  <a:pt x="871" y="270"/>
                  <a:pt x="871" y="270"/>
                  <a:pt x="871" y="270"/>
                </a:cubicBezTo>
                <a:cubicBezTo>
                  <a:pt x="871" y="271"/>
                  <a:pt x="871" y="271"/>
                  <a:pt x="871" y="271"/>
                </a:cubicBezTo>
                <a:cubicBezTo>
                  <a:pt x="872" y="271"/>
                  <a:pt x="872" y="271"/>
                  <a:pt x="872" y="271"/>
                </a:cubicBezTo>
                <a:cubicBezTo>
                  <a:pt x="873" y="270"/>
                  <a:pt x="873" y="270"/>
                  <a:pt x="873" y="270"/>
                </a:cubicBezTo>
                <a:cubicBezTo>
                  <a:pt x="874" y="270"/>
                  <a:pt x="874" y="270"/>
                  <a:pt x="874" y="270"/>
                </a:cubicBezTo>
                <a:cubicBezTo>
                  <a:pt x="874" y="271"/>
                  <a:pt x="874" y="271"/>
                  <a:pt x="874" y="271"/>
                </a:cubicBezTo>
                <a:cubicBezTo>
                  <a:pt x="875" y="271"/>
                  <a:pt x="875" y="271"/>
                  <a:pt x="875" y="271"/>
                </a:cubicBezTo>
                <a:cubicBezTo>
                  <a:pt x="876" y="272"/>
                  <a:pt x="876" y="272"/>
                  <a:pt x="876" y="272"/>
                </a:cubicBezTo>
                <a:cubicBezTo>
                  <a:pt x="878" y="272"/>
                  <a:pt x="878" y="272"/>
                  <a:pt x="878" y="272"/>
                </a:cubicBezTo>
                <a:cubicBezTo>
                  <a:pt x="879" y="272"/>
                  <a:pt x="879" y="272"/>
                  <a:pt x="879" y="272"/>
                </a:cubicBezTo>
                <a:cubicBezTo>
                  <a:pt x="880" y="274"/>
                  <a:pt x="880" y="274"/>
                  <a:pt x="880" y="274"/>
                </a:cubicBezTo>
                <a:cubicBezTo>
                  <a:pt x="881" y="275"/>
                  <a:pt x="881" y="275"/>
                  <a:pt x="881" y="275"/>
                </a:cubicBezTo>
                <a:cubicBezTo>
                  <a:pt x="883" y="275"/>
                  <a:pt x="883" y="275"/>
                  <a:pt x="883" y="275"/>
                </a:cubicBezTo>
                <a:cubicBezTo>
                  <a:pt x="884" y="275"/>
                  <a:pt x="884" y="275"/>
                  <a:pt x="884" y="275"/>
                </a:cubicBezTo>
                <a:cubicBezTo>
                  <a:pt x="885" y="274"/>
                  <a:pt x="885" y="274"/>
                  <a:pt x="885" y="274"/>
                </a:cubicBezTo>
                <a:cubicBezTo>
                  <a:pt x="884" y="274"/>
                  <a:pt x="884" y="274"/>
                  <a:pt x="884" y="274"/>
                </a:cubicBezTo>
                <a:cubicBezTo>
                  <a:pt x="883" y="274"/>
                  <a:pt x="883" y="274"/>
                  <a:pt x="883" y="274"/>
                </a:cubicBezTo>
                <a:cubicBezTo>
                  <a:pt x="882" y="274"/>
                  <a:pt x="882" y="274"/>
                  <a:pt x="882" y="274"/>
                </a:cubicBezTo>
                <a:cubicBezTo>
                  <a:pt x="881" y="273"/>
                  <a:pt x="881" y="273"/>
                  <a:pt x="881" y="273"/>
                </a:cubicBezTo>
                <a:cubicBezTo>
                  <a:pt x="880" y="272"/>
                  <a:pt x="880" y="272"/>
                  <a:pt x="880" y="272"/>
                </a:cubicBezTo>
                <a:cubicBezTo>
                  <a:pt x="880" y="271"/>
                  <a:pt x="880" y="271"/>
                  <a:pt x="880" y="271"/>
                </a:cubicBezTo>
                <a:cubicBezTo>
                  <a:pt x="882" y="271"/>
                  <a:pt x="882" y="271"/>
                  <a:pt x="882" y="271"/>
                </a:cubicBezTo>
                <a:cubicBezTo>
                  <a:pt x="884" y="271"/>
                  <a:pt x="884" y="271"/>
                  <a:pt x="884" y="271"/>
                </a:cubicBezTo>
                <a:cubicBezTo>
                  <a:pt x="884" y="270"/>
                  <a:pt x="884" y="270"/>
                  <a:pt x="884" y="270"/>
                </a:cubicBezTo>
                <a:cubicBezTo>
                  <a:pt x="884" y="269"/>
                  <a:pt x="884" y="269"/>
                  <a:pt x="884" y="269"/>
                </a:cubicBezTo>
                <a:cubicBezTo>
                  <a:pt x="883" y="269"/>
                  <a:pt x="883" y="269"/>
                  <a:pt x="883" y="269"/>
                </a:cubicBezTo>
                <a:cubicBezTo>
                  <a:pt x="882" y="269"/>
                  <a:pt x="882" y="269"/>
                  <a:pt x="882" y="269"/>
                </a:cubicBezTo>
                <a:cubicBezTo>
                  <a:pt x="882" y="270"/>
                  <a:pt x="882" y="270"/>
                  <a:pt x="882" y="270"/>
                </a:cubicBezTo>
                <a:cubicBezTo>
                  <a:pt x="880" y="270"/>
                  <a:pt x="880" y="270"/>
                  <a:pt x="880" y="270"/>
                </a:cubicBezTo>
                <a:cubicBezTo>
                  <a:pt x="879" y="269"/>
                  <a:pt x="879" y="269"/>
                  <a:pt x="879" y="269"/>
                </a:cubicBezTo>
                <a:cubicBezTo>
                  <a:pt x="880" y="269"/>
                  <a:pt x="880" y="269"/>
                  <a:pt x="880" y="269"/>
                </a:cubicBezTo>
                <a:cubicBezTo>
                  <a:pt x="881" y="269"/>
                  <a:pt x="881" y="269"/>
                  <a:pt x="881" y="269"/>
                </a:cubicBezTo>
                <a:cubicBezTo>
                  <a:pt x="880" y="268"/>
                  <a:pt x="880" y="268"/>
                  <a:pt x="880" y="268"/>
                </a:cubicBezTo>
                <a:cubicBezTo>
                  <a:pt x="879" y="268"/>
                  <a:pt x="879" y="268"/>
                  <a:pt x="879" y="268"/>
                </a:cubicBezTo>
                <a:cubicBezTo>
                  <a:pt x="878" y="268"/>
                  <a:pt x="878" y="268"/>
                  <a:pt x="878" y="268"/>
                </a:cubicBezTo>
                <a:cubicBezTo>
                  <a:pt x="878" y="269"/>
                  <a:pt x="878" y="269"/>
                  <a:pt x="878" y="269"/>
                </a:cubicBezTo>
                <a:cubicBezTo>
                  <a:pt x="879" y="269"/>
                  <a:pt x="879" y="269"/>
                  <a:pt x="879" y="269"/>
                </a:cubicBezTo>
                <a:cubicBezTo>
                  <a:pt x="879" y="270"/>
                  <a:pt x="879" y="270"/>
                  <a:pt x="879" y="270"/>
                </a:cubicBezTo>
                <a:cubicBezTo>
                  <a:pt x="878" y="271"/>
                  <a:pt x="878" y="271"/>
                  <a:pt x="878" y="271"/>
                </a:cubicBezTo>
                <a:cubicBezTo>
                  <a:pt x="877" y="271"/>
                  <a:pt x="877" y="271"/>
                  <a:pt x="877" y="271"/>
                </a:cubicBezTo>
                <a:cubicBezTo>
                  <a:pt x="876" y="271"/>
                  <a:pt x="876" y="271"/>
                  <a:pt x="876" y="271"/>
                </a:cubicBezTo>
                <a:cubicBezTo>
                  <a:pt x="875" y="270"/>
                  <a:pt x="875" y="270"/>
                  <a:pt x="875" y="270"/>
                </a:cubicBezTo>
                <a:cubicBezTo>
                  <a:pt x="874" y="270"/>
                  <a:pt x="874" y="270"/>
                  <a:pt x="874" y="270"/>
                </a:cubicBezTo>
                <a:cubicBezTo>
                  <a:pt x="874" y="269"/>
                  <a:pt x="874" y="269"/>
                  <a:pt x="874" y="269"/>
                </a:cubicBezTo>
                <a:cubicBezTo>
                  <a:pt x="873" y="269"/>
                  <a:pt x="873" y="269"/>
                  <a:pt x="873" y="269"/>
                </a:cubicBezTo>
                <a:cubicBezTo>
                  <a:pt x="872" y="269"/>
                  <a:pt x="872" y="269"/>
                  <a:pt x="872" y="269"/>
                </a:cubicBezTo>
                <a:cubicBezTo>
                  <a:pt x="871" y="269"/>
                  <a:pt x="871" y="269"/>
                  <a:pt x="871" y="269"/>
                </a:cubicBezTo>
                <a:cubicBezTo>
                  <a:pt x="870" y="269"/>
                  <a:pt x="870" y="269"/>
                  <a:pt x="870" y="269"/>
                </a:cubicBezTo>
                <a:cubicBezTo>
                  <a:pt x="869" y="270"/>
                  <a:pt x="869" y="270"/>
                  <a:pt x="869" y="270"/>
                </a:cubicBezTo>
                <a:cubicBezTo>
                  <a:pt x="868" y="271"/>
                  <a:pt x="868" y="271"/>
                  <a:pt x="868" y="271"/>
                </a:cubicBezTo>
                <a:cubicBezTo>
                  <a:pt x="867" y="272"/>
                  <a:pt x="867" y="272"/>
                  <a:pt x="867" y="272"/>
                </a:cubicBezTo>
                <a:cubicBezTo>
                  <a:pt x="867" y="271"/>
                  <a:pt x="867" y="271"/>
                  <a:pt x="867" y="271"/>
                </a:cubicBezTo>
                <a:cubicBezTo>
                  <a:pt x="868" y="269"/>
                  <a:pt x="868" y="269"/>
                  <a:pt x="868" y="269"/>
                </a:cubicBezTo>
                <a:cubicBezTo>
                  <a:pt x="869" y="269"/>
                  <a:pt x="869" y="269"/>
                  <a:pt x="869" y="269"/>
                </a:cubicBezTo>
                <a:cubicBezTo>
                  <a:pt x="869" y="268"/>
                  <a:pt x="869" y="268"/>
                  <a:pt x="869" y="268"/>
                </a:cubicBezTo>
                <a:cubicBezTo>
                  <a:pt x="870" y="267"/>
                  <a:pt x="870" y="267"/>
                  <a:pt x="870" y="267"/>
                </a:cubicBezTo>
                <a:cubicBezTo>
                  <a:pt x="871" y="266"/>
                  <a:pt x="871" y="266"/>
                  <a:pt x="871" y="266"/>
                </a:cubicBezTo>
                <a:cubicBezTo>
                  <a:pt x="872" y="267"/>
                  <a:pt x="872" y="267"/>
                  <a:pt x="872" y="267"/>
                </a:cubicBezTo>
                <a:cubicBezTo>
                  <a:pt x="873" y="267"/>
                  <a:pt x="873" y="267"/>
                  <a:pt x="873" y="267"/>
                </a:cubicBezTo>
                <a:cubicBezTo>
                  <a:pt x="873" y="266"/>
                  <a:pt x="873" y="266"/>
                  <a:pt x="873" y="266"/>
                </a:cubicBezTo>
                <a:cubicBezTo>
                  <a:pt x="871" y="265"/>
                  <a:pt x="871" y="265"/>
                  <a:pt x="871" y="265"/>
                </a:cubicBezTo>
                <a:cubicBezTo>
                  <a:pt x="871" y="264"/>
                  <a:pt x="871" y="264"/>
                  <a:pt x="871" y="264"/>
                </a:cubicBezTo>
                <a:cubicBezTo>
                  <a:pt x="870" y="264"/>
                  <a:pt x="870" y="264"/>
                  <a:pt x="870" y="264"/>
                </a:cubicBezTo>
                <a:cubicBezTo>
                  <a:pt x="870" y="263"/>
                  <a:pt x="870" y="263"/>
                  <a:pt x="870" y="263"/>
                </a:cubicBezTo>
                <a:cubicBezTo>
                  <a:pt x="871" y="263"/>
                  <a:pt x="871" y="263"/>
                  <a:pt x="871" y="263"/>
                </a:cubicBezTo>
                <a:cubicBezTo>
                  <a:pt x="872" y="263"/>
                  <a:pt x="872" y="263"/>
                  <a:pt x="872" y="263"/>
                </a:cubicBezTo>
                <a:cubicBezTo>
                  <a:pt x="873" y="265"/>
                  <a:pt x="873" y="265"/>
                  <a:pt x="873" y="265"/>
                </a:cubicBezTo>
                <a:cubicBezTo>
                  <a:pt x="874" y="266"/>
                  <a:pt x="874" y="266"/>
                  <a:pt x="874" y="266"/>
                </a:cubicBezTo>
                <a:cubicBezTo>
                  <a:pt x="874" y="265"/>
                  <a:pt x="874" y="265"/>
                  <a:pt x="874" y="265"/>
                </a:cubicBezTo>
                <a:cubicBezTo>
                  <a:pt x="874" y="264"/>
                  <a:pt x="874" y="264"/>
                  <a:pt x="874" y="264"/>
                </a:cubicBezTo>
                <a:cubicBezTo>
                  <a:pt x="875" y="265"/>
                  <a:pt x="875" y="265"/>
                  <a:pt x="875" y="265"/>
                </a:cubicBezTo>
                <a:cubicBezTo>
                  <a:pt x="877" y="267"/>
                  <a:pt x="877" y="267"/>
                  <a:pt x="877" y="267"/>
                </a:cubicBezTo>
                <a:cubicBezTo>
                  <a:pt x="878" y="267"/>
                  <a:pt x="878" y="267"/>
                  <a:pt x="878" y="267"/>
                </a:cubicBezTo>
                <a:cubicBezTo>
                  <a:pt x="879" y="266"/>
                  <a:pt x="879" y="266"/>
                  <a:pt x="879" y="266"/>
                </a:cubicBezTo>
                <a:cubicBezTo>
                  <a:pt x="880" y="266"/>
                  <a:pt x="880" y="266"/>
                  <a:pt x="880" y="266"/>
                </a:cubicBezTo>
                <a:cubicBezTo>
                  <a:pt x="880" y="267"/>
                  <a:pt x="880" y="267"/>
                  <a:pt x="880" y="267"/>
                </a:cubicBezTo>
                <a:cubicBezTo>
                  <a:pt x="882" y="268"/>
                  <a:pt x="882" y="268"/>
                  <a:pt x="882" y="268"/>
                </a:cubicBezTo>
                <a:cubicBezTo>
                  <a:pt x="883" y="268"/>
                  <a:pt x="883" y="268"/>
                  <a:pt x="883" y="268"/>
                </a:cubicBezTo>
                <a:cubicBezTo>
                  <a:pt x="884" y="268"/>
                  <a:pt x="884" y="268"/>
                  <a:pt x="884" y="268"/>
                </a:cubicBezTo>
                <a:cubicBezTo>
                  <a:pt x="883" y="267"/>
                  <a:pt x="883" y="267"/>
                  <a:pt x="883" y="267"/>
                </a:cubicBezTo>
                <a:cubicBezTo>
                  <a:pt x="880" y="265"/>
                  <a:pt x="880" y="265"/>
                  <a:pt x="880" y="265"/>
                </a:cubicBezTo>
                <a:cubicBezTo>
                  <a:pt x="880" y="264"/>
                  <a:pt x="880" y="264"/>
                  <a:pt x="880" y="264"/>
                </a:cubicBezTo>
                <a:cubicBezTo>
                  <a:pt x="881" y="263"/>
                  <a:pt x="881" y="263"/>
                  <a:pt x="881" y="263"/>
                </a:cubicBezTo>
                <a:cubicBezTo>
                  <a:pt x="882" y="263"/>
                  <a:pt x="882" y="263"/>
                  <a:pt x="882" y="263"/>
                </a:cubicBezTo>
                <a:cubicBezTo>
                  <a:pt x="882" y="262"/>
                  <a:pt x="882" y="262"/>
                  <a:pt x="882" y="262"/>
                </a:cubicBezTo>
                <a:cubicBezTo>
                  <a:pt x="882" y="261"/>
                  <a:pt x="882" y="261"/>
                  <a:pt x="882" y="261"/>
                </a:cubicBezTo>
                <a:cubicBezTo>
                  <a:pt x="881" y="262"/>
                  <a:pt x="881" y="262"/>
                  <a:pt x="881" y="262"/>
                </a:cubicBezTo>
                <a:cubicBezTo>
                  <a:pt x="879" y="262"/>
                  <a:pt x="879" y="262"/>
                  <a:pt x="879" y="262"/>
                </a:cubicBezTo>
                <a:cubicBezTo>
                  <a:pt x="880" y="263"/>
                  <a:pt x="880" y="263"/>
                  <a:pt x="880" y="263"/>
                </a:cubicBezTo>
                <a:cubicBezTo>
                  <a:pt x="878" y="263"/>
                  <a:pt x="878" y="263"/>
                  <a:pt x="878" y="263"/>
                </a:cubicBezTo>
                <a:cubicBezTo>
                  <a:pt x="878" y="264"/>
                  <a:pt x="878" y="264"/>
                  <a:pt x="878" y="264"/>
                </a:cubicBezTo>
                <a:cubicBezTo>
                  <a:pt x="877" y="263"/>
                  <a:pt x="877" y="263"/>
                  <a:pt x="877" y="263"/>
                </a:cubicBezTo>
                <a:cubicBezTo>
                  <a:pt x="876" y="264"/>
                  <a:pt x="876" y="264"/>
                  <a:pt x="876" y="264"/>
                </a:cubicBezTo>
                <a:cubicBezTo>
                  <a:pt x="875" y="263"/>
                  <a:pt x="875" y="263"/>
                  <a:pt x="875" y="263"/>
                </a:cubicBezTo>
                <a:cubicBezTo>
                  <a:pt x="874" y="263"/>
                  <a:pt x="874" y="263"/>
                  <a:pt x="874" y="263"/>
                </a:cubicBezTo>
                <a:cubicBezTo>
                  <a:pt x="874" y="262"/>
                  <a:pt x="874" y="262"/>
                  <a:pt x="874" y="262"/>
                </a:cubicBezTo>
                <a:cubicBezTo>
                  <a:pt x="875" y="261"/>
                  <a:pt x="875" y="261"/>
                  <a:pt x="875" y="261"/>
                </a:cubicBezTo>
                <a:cubicBezTo>
                  <a:pt x="874" y="261"/>
                  <a:pt x="874" y="261"/>
                  <a:pt x="874" y="261"/>
                </a:cubicBezTo>
                <a:cubicBezTo>
                  <a:pt x="876" y="260"/>
                  <a:pt x="876" y="260"/>
                  <a:pt x="876" y="260"/>
                </a:cubicBezTo>
                <a:cubicBezTo>
                  <a:pt x="877" y="260"/>
                  <a:pt x="877" y="260"/>
                  <a:pt x="877" y="260"/>
                </a:cubicBezTo>
                <a:cubicBezTo>
                  <a:pt x="878" y="260"/>
                  <a:pt x="878" y="260"/>
                  <a:pt x="878" y="260"/>
                </a:cubicBezTo>
                <a:cubicBezTo>
                  <a:pt x="879" y="260"/>
                  <a:pt x="879" y="260"/>
                  <a:pt x="879" y="260"/>
                </a:cubicBezTo>
                <a:cubicBezTo>
                  <a:pt x="880" y="260"/>
                  <a:pt x="880" y="260"/>
                  <a:pt x="880" y="260"/>
                </a:cubicBezTo>
                <a:cubicBezTo>
                  <a:pt x="881" y="260"/>
                  <a:pt x="881" y="260"/>
                  <a:pt x="881" y="260"/>
                </a:cubicBezTo>
                <a:cubicBezTo>
                  <a:pt x="882" y="260"/>
                  <a:pt x="882" y="260"/>
                  <a:pt x="882" y="260"/>
                </a:cubicBezTo>
                <a:cubicBezTo>
                  <a:pt x="882" y="259"/>
                  <a:pt x="882" y="259"/>
                  <a:pt x="882" y="259"/>
                </a:cubicBezTo>
                <a:cubicBezTo>
                  <a:pt x="883" y="259"/>
                  <a:pt x="883" y="259"/>
                  <a:pt x="883" y="259"/>
                </a:cubicBezTo>
                <a:cubicBezTo>
                  <a:pt x="884" y="258"/>
                  <a:pt x="884" y="258"/>
                  <a:pt x="884" y="258"/>
                </a:cubicBezTo>
                <a:cubicBezTo>
                  <a:pt x="884" y="257"/>
                  <a:pt x="884" y="257"/>
                  <a:pt x="884" y="257"/>
                </a:cubicBezTo>
                <a:cubicBezTo>
                  <a:pt x="883" y="258"/>
                  <a:pt x="883" y="258"/>
                  <a:pt x="883" y="258"/>
                </a:cubicBezTo>
                <a:cubicBezTo>
                  <a:pt x="882" y="258"/>
                  <a:pt x="882" y="258"/>
                  <a:pt x="882" y="258"/>
                </a:cubicBezTo>
                <a:cubicBezTo>
                  <a:pt x="882" y="257"/>
                  <a:pt x="882" y="257"/>
                  <a:pt x="882" y="257"/>
                </a:cubicBezTo>
                <a:cubicBezTo>
                  <a:pt x="883" y="256"/>
                  <a:pt x="883" y="256"/>
                  <a:pt x="883" y="256"/>
                </a:cubicBezTo>
                <a:cubicBezTo>
                  <a:pt x="884" y="254"/>
                  <a:pt x="884" y="254"/>
                  <a:pt x="884" y="254"/>
                </a:cubicBezTo>
                <a:cubicBezTo>
                  <a:pt x="883" y="253"/>
                  <a:pt x="883" y="253"/>
                  <a:pt x="883" y="253"/>
                </a:cubicBezTo>
                <a:cubicBezTo>
                  <a:pt x="884" y="253"/>
                  <a:pt x="884" y="253"/>
                  <a:pt x="884" y="253"/>
                </a:cubicBezTo>
                <a:cubicBezTo>
                  <a:pt x="885" y="254"/>
                  <a:pt x="885" y="254"/>
                  <a:pt x="885" y="254"/>
                </a:cubicBezTo>
                <a:cubicBezTo>
                  <a:pt x="885" y="255"/>
                  <a:pt x="885" y="255"/>
                  <a:pt x="885" y="255"/>
                </a:cubicBezTo>
                <a:cubicBezTo>
                  <a:pt x="886" y="255"/>
                  <a:pt x="886" y="255"/>
                  <a:pt x="886" y="255"/>
                </a:cubicBezTo>
                <a:cubicBezTo>
                  <a:pt x="887" y="255"/>
                  <a:pt x="887" y="255"/>
                  <a:pt x="887" y="255"/>
                </a:cubicBezTo>
                <a:cubicBezTo>
                  <a:pt x="887" y="256"/>
                  <a:pt x="887" y="256"/>
                  <a:pt x="887" y="256"/>
                </a:cubicBezTo>
                <a:cubicBezTo>
                  <a:pt x="888" y="256"/>
                  <a:pt x="888" y="256"/>
                  <a:pt x="888" y="256"/>
                </a:cubicBezTo>
                <a:cubicBezTo>
                  <a:pt x="889" y="256"/>
                  <a:pt x="889" y="256"/>
                  <a:pt x="889" y="256"/>
                </a:cubicBezTo>
                <a:cubicBezTo>
                  <a:pt x="889" y="255"/>
                  <a:pt x="889" y="255"/>
                  <a:pt x="889" y="255"/>
                </a:cubicBezTo>
                <a:cubicBezTo>
                  <a:pt x="888" y="255"/>
                  <a:pt x="888" y="255"/>
                  <a:pt x="888" y="255"/>
                </a:cubicBezTo>
                <a:cubicBezTo>
                  <a:pt x="887" y="254"/>
                  <a:pt x="887" y="254"/>
                  <a:pt x="887" y="254"/>
                </a:cubicBezTo>
                <a:cubicBezTo>
                  <a:pt x="888" y="254"/>
                  <a:pt x="888" y="254"/>
                  <a:pt x="888" y="254"/>
                </a:cubicBezTo>
                <a:cubicBezTo>
                  <a:pt x="889" y="254"/>
                  <a:pt x="889" y="254"/>
                  <a:pt x="889" y="254"/>
                </a:cubicBezTo>
                <a:cubicBezTo>
                  <a:pt x="889" y="253"/>
                  <a:pt x="889" y="253"/>
                  <a:pt x="889" y="253"/>
                </a:cubicBezTo>
                <a:cubicBezTo>
                  <a:pt x="888" y="253"/>
                  <a:pt x="888" y="253"/>
                  <a:pt x="888" y="253"/>
                </a:cubicBezTo>
                <a:cubicBezTo>
                  <a:pt x="887" y="252"/>
                  <a:pt x="887" y="252"/>
                  <a:pt x="887" y="252"/>
                </a:cubicBezTo>
                <a:cubicBezTo>
                  <a:pt x="886" y="252"/>
                  <a:pt x="886" y="252"/>
                  <a:pt x="886" y="252"/>
                </a:cubicBezTo>
                <a:cubicBezTo>
                  <a:pt x="885" y="252"/>
                  <a:pt x="885" y="252"/>
                  <a:pt x="885" y="252"/>
                </a:cubicBezTo>
                <a:cubicBezTo>
                  <a:pt x="885" y="251"/>
                  <a:pt x="885" y="251"/>
                  <a:pt x="885" y="251"/>
                </a:cubicBezTo>
                <a:cubicBezTo>
                  <a:pt x="886" y="251"/>
                  <a:pt x="886" y="251"/>
                  <a:pt x="886" y="251"/>
                </a:cubicBezTo>
                <a:cubicBezTo>
                  <a:pt x="887" y="250"/>
                  <a:pt x="887" y="250"/>
                  <a:pt x="887" y="250"/>
                </a:cubicBezTo>
                <a:cubicBezTo>
                  <a:pt x="887" y="249"/>
                  <a:pt x="887" y="249"/>
                  <a:pt x="887" y="249"/>
                </a:cubicBezTo>
                <a:cubicBezTo>
                  <a:pt x="888" y="249"/>
                  <a:pt x="888" y="249"/>
                  <a:pt x="888" y="249"/>
                </a:cubicBezTo>
                <a:cubicBezTo>
                  <a:pt x="889" y="249"/>
                  <a:pt x="889" y="249"/>
                  <a:pt x="889" y="249"/>
                </a:cubicBezTo>
                <a:cubicBezTo>
                  <a:pt x="888" y="248"/>
                  <a:pt x="888" y="248"/>
                  <a:pt x="888" y="248"/>
                </a:cubicBezTo>
                <a:cubicBezTo>
                  <a:pt x="887" y="248"/>
                  <a:pt x="887" y="248"/>
                  <a:pt x="887" y="248"/>
                </a:cubicBezTo>
                <a:cubicBezTo>
                  <a:pt x="887" y="247"/>
                  <a:pt x="887" y="247"/>
                  <a:pt x="887" y="247"/>
                </a:cubicBezTo>
                <a:cubicBezTo>
                  <a:pt x="889" y="247"/>
                  <a:pt x="889" y="247"/>
                  <a:pt x="889" y="247"/>
                </a:cubicBezTo>
                <a:cubicBezTo>
                  <a:pt x="889" y="246"/>
                  <a:pt x="889" y="246"/>
                  <a:pt x="889" y="246"/>
                </a:cubicBezTo>
                <a:cubicBezTo>
                  <a:pt x="890" y="246"/>
                  <a:pt x="890" y="246"/>
                  <a:pt x="890" y="246"/>
                </a:cubicBezTo>
                <a:cubicBezTo>
                  <a:pt x="891" y="245"/>
                  <a:pt x="891" y="245"/>
                  <a:pt x="891" y="245"/>
                </a:cubicBezTo>
                <a:cubicBezTo>
                  <a:pt x="890" y="244"/>
                  <a:pt x="890" y="244"/>
                  <a:pt x="890" y="244"/>
                </a:cubicBezTo>
                <a:cubicBezTo>
                  <a:pt x="891" y="244"/>
                  <a:pt x="891" y="244"/>
                  <a:pt x="891" y="244"/>
                </a:cubicBezTo>
                <a:cubicBezTo>
                  <a:pt x="891" y="243"/>
                  <a:pt x="891" y="243"/>
                  <a:pt x="891" y="243"/>
                </a:cubicBezTo>
                <a:cubicBezTo>
                  <a:pt x="890" y="242"/>
                  <a:pt x="890" y="242"/>
                  <a:pt x="890" y="242"/>
                </a:cubicBezTo>
                <a:cubicBezTo>
                  <a:pt x="889" y="243"/>
                  <a:pt x="889" y="243"/>
                  <a:pt x="889" y="243"/>
                </a:cubicBezTo>
                <a:cubicBezTo>
                  <a:pt x="888" y="243"/>
                  <a:pt x="888" y="243"/>
                  <a:pt x="888" y="243"/>
                </a:cubicBezTo>
                <a:cubicBezTo>
                  <a:pt x="887" y="243"/>
                  <a:pt x="887" y="243"/>
                  <a:pt x="887" y="243"/>
                </a:cubicBezTo>
                <a:cubicBezTo>
                  <a:pt x="886" y="243"/>
                  <a:pt x="886" y="243"/>
                  <a:pt x="886" y="243"/>
                </a:cubicBezTo>
                <a:cubicBezTo>
                  <a:pt x="885" y="243"/>
                  <a:pt x="885" y="243"/>
                  <a:pt x="885" y="243"/>
                </a:cubicBezTo>
                <a:cubicBezTo>
                  <a:pt x="884" y="242"/>
                  <a:pt x="884" y="242"/>
                  <a:pt x="884" y="242"/>
                </a:cubicBezTo>
                <a:cubicBezTo>
                  <a:pt x="884" y="243"/>
                  <a:pt x="884" y="243"/>
                  <a:pt x="884" y="243"/>
                </a:cubicBezTo>
                <a:cubicBezTo>
                  <a:pt x="883" y="242"/>
                  <a:pt x="883" y="242"/>
                  <a:pt x="883" y="242"/>
                </a:cubicBezTo>
                <a:cubicBezTo>
                  <a:pt x="882" y="241"/>
                  <a:pt x="882" y="241"/>
                  <a:pt x="882" y="241"/>
                </a:cubicBezTo>
                <a:cubicBezTo>
                  <a:pt x="881" y="241"/>
                  <a:pt x="881" y="241"/>
                  <a:pt x="881" y="241"/>
                </a:cubicBezTo>
                <a:cubicBezTo>
                  <a:pt x="880" y="241"/>
                  <a:pt x="880" y="241"/>
                  <a:pt x="880" y="241"/>
                </a:cubicBezTo>
                <a:cubicBezTo>
                  <a:pt x="880" y="240"/>
                  <a:pt x="880" y="240"/>
                  <a:pt x="880" y="240"/>
                </a:cubicBezTo>
                <a:cubicBezTo>
                  <a:pt x="880" y="239"/>
                  <a:pt x="880" y="239"/>
                  <a:pt x="880" y="239"/>
                </a:cubicBezTo>
                <a:cubicBezTo>
                  <a:pt x="878" y="238"/>
                  <a:pt x="878" y="238"/>
                  <a:pt x="878" y="238"/>
                </a:cubicBezTo>
                <a:cubicBezTo>
                  <a:pt x="876" y="237"/>
                  <a:pt x="876" y="237"/>
                  <a:pt x="876" y="237"/>
                </a:cubicBezTo>
                <a:cubicBezTo>
                  <a:pt x="874" y="237"/>
                  <a:pt x="874" y="237"/>
                  <a:pt x="874" y="237"/>
                </a:cubicBezTo>
                <a:cubicBezTo>
                  <a:pt x="873" y="236"/>
                  <a:pt x="873" y="236"/>
                  <a:pt x="873" y="236"/>
                </a:cubicBezTo>
                <a:cubicBezTo>
                  <a:pt x="873" y="235"/>
                  <a:pt x="873" y="235"/>
                  <a:pt x="873" y="235"/>
                </a:cubicBezTo>
                <a:cubicBezTo>
                  <a:pt x="873" y="233"/>
                  <a:pt x="873" y="233"/>
                  <a:pt x="873" y="233"/>
                </a:cubicBezTo>
                <a:cubicBezTo>
                  <a:pt x="872" y="233"/>
                  <a:pt x="872" y="233"/>
                  <a:pt x="872" y="233"/>
                </a:cubicBezTo>
                <a:cubicBezTo>
                  <a:pt x="872" y="232"/>
                  <a:pt x="872" y="232"/>
                  <a:pt x="872" y="232"/>
                </a:cubicBezTo>
                <a:cubicBezTo>
                  <a:pt x="872" y="231"/>
                  <a:pt x="872" y="231"/>
                  <a:pt x="872" y="231"/>
                </a:cubicBezTo>
                <a:cubicBezTo>
                  <a:pt x="873" y="230"/>
                  <a:pt x="873" y="230"/>
                  <a:pt x="873" y="230"/>
                </a:cubicBezTo>
                <a:cubicBezTo>
                  <a:pt x="874" y="230"/>
                  <a:pt x="874" y="230"/>
                  <a:pt x="874" y="230"/>
                </a:cubicBezTo>
                <a:cubicBezTo>
                  <a:pt x="875" y="230"/>
                  <a:pt x="875" y="230"/>
                  <a:pt x="875" y="230"/>
                </a:cubicBezTo>
                <a:cubicBezTo>
                  <a:pt x="877" y="230"/>
                  <a:pt x="877" y="230"/>
                  <a:pt x="877" y="230"/>
                </a:cubicBezTo>
                <a:cubicBezTo>
                  <a:pt x="878" y="231"/>
                  <a:pt x="878" y="231"/>
                  <a:pt x="878" y="231"/>
                </a:cubicBezTo>
                <a:cubicBezTo>
                  <a:pt x="879" y="231"/>
                  <a:pt x="879" y="231"/>
                  <a:pt x="879" y="231"/>
                </a:cubicBezTo>
                <a:cubicBezTo>
                  <a:pt x="880" y="232"/>
                  <a:pt x="880" y="232"/>
                  <a:pt x="880" y="232"/>
                </a:cubicBezTo>
                <a:cubicBezTo>
                  <a:pt x="881" y="232"/>
                  <a:pt x="881" y="232"/>
                  <a:pt x="881" y="232"/>
                </a:cubicBezTo>
                <a:cubicBezTo>
                  <a:pt x="882" y="232"/>
                  <a:pt x="882" y="232"/>
                  <a:pt x="882" y="232"/>
                </a:cubicBezTo>
                <a:cubicBezTo>
                  <a:pt x="883" y="233"/>
                  <a:pt x="883" y="233"/>
                  <a:pt x="883" y="233"/>
                </a:cubicBezTo>
                <a:cubicBezTo>
                  <a:pt x="884" y="233"/>
                  <a:pt x="884" y="233"/>
                  <a:pt x="884" y="233"/>
                </a:cubicBezTo>
                <a:cubicBezTo>
                  <a:pt x="884" y="234"/>
                  <a:pt x="884" y="234"/>
                  <a:pt x="884" y="234"/>
                </a:cubicBezTo>
                <a:cubicBezTo>
                  <a:pt x="885" y="236"/>
                  <a:pt x="885" y="236"/>
                  <a:pt x="885" y="236"/>
                </a:cubicBezTo>
                <a:cubicBezTo>
                  <a:pt x="886" y="237"/>
                  <a:pt x="886" y="237"/>
                  <a:pt x="886" y="237"/>
                </a:cubicBezTo>
                <a:cubicBezTo>
                  <a:pt x="887" y="238"/>
                  <a:pt x="887" y="238"/>
                  <a:pt x="887" y="238"/>
                </a:cubicBezTo>
                <a:cubicBezTo>
                  <a:pt x="888" y="239"/>
                  <a:pt x="888" y="239"/>
                  <a:pt x="888" y="239"/>
                </a:cubicBezTo>
                <a:cubicBezTo>
                  <a:pt x="889" y="239"/>
                  <a:pt x="889" y="239"/>
                  <a:pt x="889" y="239"/>
                </a:cubicBezTo>
                <a:cubicBezTo>
                  <a:pt x="890" y="239"/>
                  <a:pt x="890" y="239"/>
                  <a:pt x="890" y="239"/>
                </a:cubicBezTo>
                <a:cubicBezTo>
                  <a:pt x="890" y="238"/>
                  <a:pt x="890" y="238"/>
                  <a:pt x="890" y="238"/>
                </a:cubicBezTo>
                <a:cubicBezTo>
                  <a:pt x="889" y="238"/>
                  <a:pt x="889" y="238"/>
                  <a:pt x="889" y="238"/>
                </a:cubicBezTo>
                <a:cubicBezTo>
                  <a:pt x="888" y="238"/>
                  <a:pt x="888" y="238"/>
                  <a:pt x="888" y="238"/>
                </a:cubicBezTo>
                <a:cubicBezTo>
                  <a:pt x="887" y="236"/>
                  <a:pt x="887" y="236"/>
                  <a:pt x="887" y="236"/>
                </a:cubicBezTo>
                <a:cubicBezTo>
                  <a:pt x="888" y="237"/>
                  <a:pt x="888" y="237"/>
                  <a:pt x="888" y="237"/>
                </a:cubicBezTo>
                <a:cubicBezTo>
                  <a:pt x="889" y="237"/>
                  <a:pt x="889" y="237"/>
                  <a:pt x="889" y="237"/>
                </a:cubicBezTo>
                <a:cubicBezTo>
                  <a:pt x="889" y="236"/>
                  <a:pt x="889" y="236"/>
                  <a:pt x="889" y="236"/>
                </a:cubicBezTo>
                <a:cubicBezTo>
                  <a:pt x="890" y="236"/>
                  <a:pt x="890" y="236"/>
                  <a:pt x="890" y="236"/>
                </a:cubicBezTo>
                <a:cubicBezTo>
                  <a:pt x="888" y="235"/>
                  <a:pt x="888" y="235"/>
                  <a:pt x="888" y="235"/>
                </a:cubicBezTo>
                <a:cubicBezTo>
                  <a:pt x="887" y="233"/>
                  <a:pt x="887" y="233"/>
                  <a:pt x="887" y="233"/>
                </a:cubicBezTo>
                <a:cubicBezTo>
                  <a:pt x="887" y="232"/>
                  <a:pt x="887" y="232"/>
                  <a:pt x="887" y="232"/>
                </a:cubicBezTo>
                <a:cubicBezTo>
                  <a:pt x="888" y="233"/>
                  <a:pt x="888" y="233"/>
                  <a:pt x="888" y="233"/>
                </a:cubicBezTo>
                <a:cubicBezTo>
                  <a:pt x="889" y="233"/>
                  <a:pt x="889" y="233"/>
                  <a:pt x="889" y="233"/>
                </a:cubicBezTo>
                <a:cubicBezTo>
                  <a:pt x="888" y="232"/>
                  <a:pt x="888" y="232"/>
                  <a:pt x="888" y="232"/>
                </a:cubicBezTo>
                <a:cubicBezTo>
                  <a:pt x="887" y="231"/>
                  <a:pt x="887" y="231"/>
                  <a:pt x="887" y="231"/>
                </a:cubicBezTo>
                <a:cubicBezTo>
                  <a:pt x="886" y="230"/>
                  <a:pt x="886" y="230"/>
                  <a:pt x="886" y="230"/>
                </a:cubicBezTo>
                <a:cubicBezTo>
                  <a:pt x="886" y="229"/>
                  <a:pt x="886" y="229"/>
                  <a:pt x="886" y="229"/>
                </a:cubicBezTo>
                <a:cubicBezTo>
                  <a:pt x="887" y="230"/>
                  <a:pt x="887" y="230"/>
                  <a:pt x="887" y="230"/>
                </a:cubicBezTo>
                <a:cubicBezTo>
                  <a:pt x="889" y="230"/>
                  <a:pt x="889" y="230"/>
                  <a:pt x="889" y="230"/>
                </a:cubicBezTo>
                <a:cubicBezTo>
                  <a:pt x="890" y="230"/>
                  <a:pt x="890" y="230"/>
                  <a:pt x="890" y="230"/>
                </a:cubicBezTo>
                <a:cubicBezTo>
                  <a:pt x="890" y="229"/>
                  <a:pt x="890" y="229"/>
                  <a:pt x="890" y="229"/>
                </a:cubicBezTo>
                <a:cubicBezTo>
                  <a:pt x="889" y="228"/>
                  <a:pt x="889" y="228"/>
                  <a:pt x="889" y="228"/>
                </a:cubicBezTo>
                <a:cubicBezTo>
                  <a:pt x="888" y="229"/>
                  <a:pt x="888" y="229"/>
                  <a:pt x="888" y="229"/>
                </a:cubicBezTo>
                <a:cubicBezTo>
                  <a:pt x="887" y="229"/>
                  <a:pt x="887" y="229"/>
                  <a:pt x="887" y="229"/>
                </a:cubicBezTo>
                <a:cubicBezTo>
                  <a:pt x="886" y="229"/>
                  <a:pt x="886" y="229"/>
                  <a:pt x="886" y="229"/>
                </a:cubicBezTo>
                <a:cubicBezTo>
                  <a:pt x="886" y="228"/>
                  <a:pt x="886" y="228"/>
                  <a:pt x="886" y="228"/>
                </a:cubicBezTo>
                <a:cubicBezTo>
                  <a:pt x="886" y="227"/>
                  <a:pt x="886" y="227"/>
                  <a:pt x="886" y="227"/>
                </a:cubicBezTo>
                <a:cubicBezTo>
                  <a:pt x="888" y="227"/>
                  <a:pt x="888" y="227"/>
                  <a:pt x="888" y="227"/>
                </a:cubicBezTo>
                <a:cubicBezTo>
                  <a:pt x="889" y="227"/>
                  <a:pt x="889" y="227"/>
                  <a:pt x="889" y="227"/>
                </a:cubicBezTo>
                <a:cubicBezTo>
                  <a:pt x="889" y="226"/>
                  <a:pt x="889" y="226"/>
                  <a:pt x="889" y="226"/>
                </a:cubicBezTo>
                <a:cubicBezTo>
                  <a:pt x="888" y="225"/>
                  <a:pt x="888" y="225"/>
                  <a:pt x="888" y="225"/>
                </a:cubicBezTo>
                <a:cubicBezTo>
                  <a:pt x="887" y="226"/>
                  <a:pt x="887" y="226"/>
                  <a:pt x="887" y="226"/>
                </a:cubicBezTo>
                <a:cubicBezTo>
                  <a:pt x="886" y="226"/>
                  <a:pt x="886" y="226"/>
                  <a:pt x="886" y="226"/>
                </a:cubicBezTo>
                <a:cubicBezTo>
                  <a:pt x="885" y="228"/>
                  <a:pt x="885" y="228"/>
                  <a:pt x="885" y="228"/>
                </a:cubicBezTo>
                <a:cubicBezTo>
                  <a:pt x="884" y="228"/>
                  <a:pt x="884" y="228"/>
                  <a:pt x="884" y="228"/>
                </a:cubicBezTo>
                <a:cubicBezTo>
                  <a:pt x="884" y="227"/>
                  <a:pt x="884" y="227"/>
                  <a:pt x="884" y="227"/>
                </a:cubicBezTo>
                <a:cubicBezTo>
                  <a:pt x="885" y="227"/>
                  <a:pt x="885" y="227"/>
                  <a:pt x="885" y="227"/>
                </a:cubicBezTo>
                <a:cubicBezTo>
                  <a:pt x="885" y="226"/>
                  <a:pt x="885" y="226"/>
                  <a:pt x="885" y="226"/>
                </a:cubicBezTo>
                <a:cubicBezTo>
                  <a:pt x="886" y="225"/>
                  <a:pt x="886" y="225"/>
                  <a:pt x="886" y="225"/>
                </a:cubicBezTo>
                <a:cubicBezTo>
                  <a:pt x="887" y="225"/>
                  <a:pt x="887" y="225"/>
                  <a:pt x="887" y="225"/>
                </a:cubicBezTo>
                <a:cubicBezTo>
                  <a:pt x="888" y="224"/>
                  <a:pt x="888" y="224"/>
                  <a:pt x="888" y="224"/>
                </a:cubicBezTo>
                <a:cubicBezTo>
                  <a:pt x="889" y="224"/>
                  <a:pt x="889" y="224"/>
                  <a:pt x="889" y="224"/>
                </a:cubicBezTo>
                <a:cubicBezTo>
                  <a:pt x="889" y="223"/>
                  <a:pt x="889" y="223"/>
                  <a:pt x="889" y="223"/>
                </a:cubicBezTo>
                <a:cubicBezTo>
                  <a:pt x="887" y="223"/>
                  <a:pt x="887" y="223"/>
                  <a:pt x="887" y="223"/>
                </a:cubicBezTo>
                <a:cubicBezTo>
                  <a:pt x="886" y="224"/>
                  <a:pt x="886" y="224"/>
                  <a:pt x="886" y="224"/>
                </a:cubicBezTo>
                <a:cubicBezTo>
                  <a:pt x="885" y="224"/>
                  <a:pt x="885" y="224"/>
                  <a:pt x="885" y="224"/>
                </a:cubicBezTo>
                <a:cubicBezTo>
                  <a:pt x="884" y="224"/>
                  <a:pt x="884" y="224"/>
                  <a:pt x="884" y="224"/>
                </a:cubicBezTo>
                <a:cubicBezTo>
                  <a:pt x="883" y="224"/>
                  <a:pt x="883" y="224"/>
                  <a:pt x="883" y="224"/>
                </a:cubicBezTo>
                <a:cubicBezTo>
                  <a:pt x="883" y="223"/>
                  <a:pt x="883" y="223"/>
                  <a:pt x="883" y="223"/>
                </a:cubicBezTo>
                <a:cubicBezTo>
                  <a:pt x="884" y="222"/>
                  <a:pt x="884" y="222"/>
                  <a:pt x="884" y="222"/>
                </a:cubicBezTo>
                <a:cubicBezTo>
                  <a:pt x="885" y="222"/>
                  <a:pt x="885" y="222"/>
                  <a:pt x="885" y="222"/>
                </a:cubicBezTo>
                <a:cubicBezTo>
                  <a:pt x="886" y="222"/>
                  <a:pt x="886" y="222"/>
                  <a:pt x="886" y="222"/>
                </a:cubicBezTo>
                <a:cubicBezTo>
                  <a:pt x="888" y="221"/>
                  <a:pt x="888" y="221"/>
                  <a:pt x="888" y="221"/>
                </a:cubicBezTo>
                <a:cubicBezTo>
                  <a:pt x="890" y="220"/>
                  <a:pt x="890" y="220"/>
                  <a:pt x="890" y="220"/>
                </a:cubicBezTo>
                <a:cubicBezTo>
                  <a:pt x="889" y="220"/>
                  <a:pt x="889" y="220"/>
                  <a:pt x="889" y="220"/>
                </a:cubicBezTo>
                <a:cubicBezTo>
                  <a:pt x="888" y="220"/>
                  <a:pt x="888" y="220"/>
                  <a:pt x="888" y="220"/>
                </a:cubicBezTo>
                <a:cubicBezTo>
                  <a:pt x="887" y="221"/>
                  <a:pt x="887" y="221"/>
                  <a:pt x="887" y="221"/>
                </a:cubicBezTo>
                <a:cubicBezTo>
                  <a:pt x="886" y="220"/>
                  <a:pt x="886" y="220"/>
                  <a:pt x="886" y="220"/>
                </a:cubicBezTo>
                <a:cubicBezTo>
                  <a:pt x="885" y="219"/>
                  <a:pt x="885" y="219"/>
                  <a:pt x="885" y="219"/>
                </a:cubicBezTo>
                <a:cubicBezTo>
                  <a:pt x="884" y="219"/>
                  <a:pt x="884" y="219"/>
                  <a:pt x="884" y="219"/>
                </a:cubicBezTo>
                <a:cubicBezTo>
                  <a:pt x="885" y="218"/>
                  <a:pt x="885" y="218"/>
                  <a:pt x="885" y="218"/>
                </a:cubicBezTo>
                <a:cubicBezTo>
                  <a:pt x="885" y="217"/>
                  <a:pt x="885" y="217"/>
                  <a:pt x="885" y="217"/>
                </a:cubicBezTo>
                <a:cubicBezTo>
                  <a:pt x="886" y="216"/>
                  <a:pt x="886" y="216"/>
                  <a:pt x="886" y="216"/>
                </a:cubicBezTo>
                <a:cubicBezTo>
                  <a:pt x="886" y="215"/>
                  <a:pt x="886" y="215"/>
                  <a:pt x="886" y="215"/>
                </a:cubicBezTo>
                <a:cubicBezTo>
                  <a:pt x="885" y="216"/>
                  <a:pt x="885" y="216"/>
                  <a:pt x="885" y="216"/>
                </a:cubicBezTo>
                <a:cubicBezTo>
                  <a:pt x="884" y="217"/>
                  <a:pt x="884" y="217"/>
                  <a:pt x="884" y="217"/>
                </a:cubicBezTo>
                <a:cubicBezTo>
                  <a:pt x="884" y="218"/>
                  <a:pt x="884" y="218"/>
                  <a:pt x="884" y="218"/>
                </a:cubicBezTo>
                <a:cubicBezTo>
                  <a:pt x="883" y="218"/>
                  <a:pt x="883" y="218"/>
                  <a:pt x="883" y="218"/>
                </a:cubicBezTo>
                <a:cubicBezTo>
                  <a:pt x="883" y="219"/>
                  <a:pt x="883" y="219"/>
                  <a:pt x="883" y="219"/>
                </a:cubicBezTo>
                <a:cubicBezTo>
                  <a:pt x="882" y="219"/>
                  <a:pt x="882" y="219"/>
                  <a:pt x="882" y="219"/>
                </a:cubicBezTo>
                <a:cubicBezTo>
                  <a:pt x="882" y="218"/>
                  <a:pt x="882" y="218"/>
                  <a:pt x="882" y="218"/>
                </a:cubicBezTo>
                <a:cubicBezTo>
                  <a:pt x="881" y="219"/>
                  <a:pt x="881" y="219"/>
                  <a:pt x="881" y="219"/>
                </a:cubicBezTo>
                <a:cubicBezTo>
                  <a:pt x="880" y="218"/>
                  <a:pt x="880" y="218"/>
                  <a:pt x="880" y="218"/>
                </a:cubicBezTo>
                <a:cubicBezTo>
                  <a:pt x="880" y="217"/>
                  <a:pt x="880" y="217"/>
                  <a:pt x="880" y="217"/>
                </a:cubicBezTo>
                <a:cubicBezTo>
                  <a:pt x="879" y="219"/>
                  <a:pt x="879" y="219"/>
                  <a:pt x="879" y="219"/>
                </a:cubicBezTo>
                <a:cubicBezTo>
                  <a:pt x="878" y="219"/>
                  <a:pt x="878" y="219"/>
                  <a:pt x="878" y="219"/>
                </a:cubicBezTo>
                <a:cubicBezTo>
                  <a:pt x="879" y="220"/>
                  <a:pt x="879" y="220"/>
                  <a:pt x="879" y="220"/>
                </a:cubicBezTo>
                <a:cubicBezTo>
                  <a:pt x="879" y="221"/>
                  <a:pt x="879" y="221"/>
                  <a:pt x="879" y="221"/>
                </a:cubicBezTo>
                <a:cubicBezTo>
                  <a:pt x="879" y="222"/>
                  <a:pt x="879" y="222"/>
                  <a:pt x="879" y="222"/>
                </a:cubicBezTo>
                <a:cubicBezTo>
                  <a:pt x="878" y="222"/>
                  <a:pt x="878" y="222"/>
                  <a:pt x="878" y="222"/>
                </a:cubicBezTo>
                <a:cubicBezTo>
                  <a:pt x="877" y="223"/>
                  <a:pt x="877" y="223"/>
                  <a:pt x="877" y="223"/>
                </a:cubicBezTo>
                <a:cubicBezTo>
                  <a:pt x="877" y="222"/>
                  <a:pt x="877" y="222"/>
                  <a:pt x="877" y="222"/>
                </a:cubicBezTo>
                <a:cubicBezTo>
                  <a:pt x="876" y="223"/>
                  <a:pt x="876" y="223"/>
                  <a:pt x="876" y="223"/>
                </a:cubicBezTo>
                <a:cubicBezTo>
                  <a:pt x="875" y="223"/>
                  <a:pt x="875" y="223"/>
                  <a:pt x="875" y="223"/>
                </a:cubicBezTo>
                <a:cubicBezTo>
                  <a:pt x="874" y="223"/>
                  <a:pt x="874" y="223"/>
                  <a:pt x="874" y="223"/>
                </a:cubicBezTo>
                <a:cubicBezTo>
                  <a:pt x="873" y="223"/>
                  <a:pt x="873" y="223"/>
                  <a:pt x="873" y="223"/>
                </a:cubicBezTo>
                <a:cubicBezTo>
                  <a:pt x="873" y="222"/>
                  <a:pt x="873" y="222"/>
                  <a:pt x="873" y="222"/>
                </a:cubicBezTo>
                <a:cubicBezTo>
                  <a:pt x="873" y="221"/>
                  <a:pt x="873" y="221"/>
                  <a:pt x="873" y="221"/>
                </a:cubicBezTo>
                <a:cubicBezTo>
                  <a:pt x="872" y="221"/>
                  <a:pt x="872" y="221"/>
                  <a:pt x="872" y="221"/>
                </a:cubicBezTo>
                <a:cubicBezTo>
                  <a:pt x="872" y="222"/>
                  <a:pt x="872" y="222"/>
                  <a:pt x="872" y="222"/>
                </a:cubicBezTo>
                <a:cubicBezTo>
                  <a:pt x="871" y="222"/>
                  <a:pt x="871" y="222"/>
                  <a:pt x="871" y="222"/>
                </a:cubicBezTo>
                <a:cubicBezTo>
                  <a:pt x="871" y="220"/>
                  <a:pt x="871" y="220"/>
                  <a:pt x="871" y="220"/>
                </a:cubicBezTo>
                <a:cubicBezTo>
                  <a:pt x="871" y="219"/>
                  <a:pt x="871" y="219"/>
                  <a:pt x="871" y="219"/>
                </a:cubicBezTo>
                <a:cubicBezTo>
                  <a:pt x="871" y="218"/>
                  <a:pt x="871" y="218"/>
                  <a:pt x="871" y="218"/>
                </a:cubicBezTo>
                <a:cubicBezTo>
                  <a:pt x="872" y="217"/>
                  <a:pt x="872" y="217"/>
                  <a:pt x="872" y="217"/>
                </a:cubicBezTo>
                <a:cubicBezTo>
                  <a:pt x="873" y="217"/>
                  <a:pt x="873" y="217"/>
                  <a:pt x="873" y="217"/>
                </a:cubicBezTo>
                <a:cubicBezTo>
                  <a:pt x="874" y="216"/>
                  <a:pt x="874" y="216"/>
                  <a:pt x="874" y="216"/>
                </a:cubicBezTo>
                <a:cubicBezTo>
                  <a:pt x="876" y="216"/>
                  <a:pt x="876" y="216"/>
                  <a:pt x="876" y="216"/>
                </a:cubicBezTo>
                <a:cubicBezTo>
                  <a:pt x="877" y="216"/>
                  <a:pt x="877" y="216"/>
                  <a:pt x="877" y="216"/>
                </a:cubicBezTo>
                <a:cubicBezTo>
                  <a:pt x="878" y="214"/>
                  <a:pt x="878" y="214"/>
                  <a:pt x="878" y="214"/>
                </a:cubicBezTo>
                <a:cubicBezTo>
                  <a:pt x="879" y="213"/>
                  <a:pt x="879" y="213"/>
                  <a:pt x="879" y="213"/>
                </a:cubicBezTo>
                <a:cubicBezTo>
                  <a:pt x="879" y="212"/>
                  <a:pt x="879" y="212"/>
                  <a:pt x="879" y="212"/>
                </a:cubicBezTo>
                <a:cubicBezTo>
                  <a:pt x="878" y="212"/>
                  <a:pt x="878" y="212"/>
                  <a:pt x="878" y="212"/>
                </a:cubicBezTo>
                <a:cubicBezTo>
                  <a:pt x="878" y="213"/>
                  <a:pt x="878" y="213"/>
                  <a:pt x="878" y="213"/>
                </a:cubicBezTo>
                <a:cubicBezTo>
                  <a:pt x="877" y="215"/>
                  <a:pt x="877" y="215"/>
                  <a:pt x="877" y="215"/>
                </a:cubicBezTo>
                <a:cubicBezTo>
                  <a:pt x="875" y="215"/>
                  <a:pt x="875" y="215"/>
                  <a:pt x="875" y="215"/>
                </a:cubicBezTo>
                <a:cubicBezTo>
                  <a:pt x="874" y="215"/>
                  <a:pt x="874" y="215"/>
                  <a:pt x="874" y="215"/>
                </a:cubicBezTo>
                <a:cubicBezTo>
                  <a:pt x="873" y="214"/>
                  <a:pt x="873" y="214"/>
                  <a:pt x="873" y="214"/>
                </a:cubicBezTo>
                <a:cubicBezTo>
                  <a:pt x="873" y="213"/>
                  <a:pt x="873" y="213"/>
                  <a:pt x="873" y="213"/>
                </a:cubicBezTo>
                <a:cubicBezTo>
                  <a:pt x="874" y="213"/>
                  <a:pt x="874" y="213"/>
                  <a:pt x="874" y="213"/>
                </a:cubicBezTo>
                <a:cubicBezTo>
                  <a:pt x="875" y="211"/>
                  <a:pt x="875" y="211"/>
                  <a:pt x="875" y="211"/>
                </a:cubicBezTo>
                <a:cubicBezTo>
                  <a:pt x="876" y="211"/>
                  <a:pt x="876" y="211"/>
                  <a:pt x="876" y="211"/>
                </a:cubicBezTo>
                <a:cubicBezTo>
                  <a:pt x="876" y="210"/>
                  <a:pt x="876" y="210"/>
                  <a:pt x="876" y="210"/>
                </a:cubicBezTo>
                <a:cubicBezTo>
                  <a:pt x="877" y="210"/>
                  <a:pt x="877" y="210"/>
                  <a:pt x="877" y="210"/>
                </a:cubicBezTo>
                <a:cubicBezTo>
                  <a:pt x="878" y="209"/>
                  <a:pt x="878" y="209"/>
                  <a:pt x="878" y="209"/>
                </a:cubicBezTo>
                <a:cubicBezTo>
                  <a:pt x="877" y="209"/>
                  <a:pt x="877" y="209"/>
                  <a:pt x="877" y="209"/>
                </a:cubicBezTo>
                <a:cubicBezTo>
                  <a:pt x="877" y="208"/>
                  <a:pt x="877" y="208"/>
                  <a:pt x="877" y="208"/>
                </a:cubicBezTo>
                <a:cubicBezTo>
                  <a:pt x="876" y="209"/>
                  <a:pt x="876" y="209"/>
                  <a:pt x="876" y="209"/>
                </a:cubicBezTo>
                <a:cubicBezTo>
                  <a:pt x="875" y="209"/>
                  <a:pt x="875" y="209"/>
                  <a:pt x="875" y="209"/>
                </a:cubicBezTo>
                <a:cubicBezTo>
                  <a:pt x="874" y="209"/>
                  <a:pt x="874" y="209"/>
                  <a:pt x="874" y="209"/>
                </a:cubicBezTo>
                <a:cubicBezTo>
                  <a:pt x="874" y="208"/>
                  <a:pt x="874" y="208"/>
                  <a:pt x="874" y="208"/>
                </a:cubicBezTo>
                <a:cubicBezTo>
                  <a:pt x="874" y="207"/>
                  <a:pt x="874" y="207"/>
                  <a:pt x="874" y="207"/>
                </a:cubicBezTo>
                <a:cubicBezTo>
                  <a:pt x="875" y="207"/>
                  <a:pt x="875" y="207"/>
                  <a:pt x="875" y="207"/>
                </a:cubicBezTo>
                <a:cubicBezTo>
                  <a:pt x="876" y="207"/>
                  <a:pt x="876" y="207"/>
                  <a:pt x="876" y="207"/>
                </a:cubicBezTo>
                <a:cubicBezTo>
                  <a:pt x="877" y="207"/>
                  <a:pt x="877" y="207"/>
                  <a:pt x="877" y="207"/>
                </a:cubicBezTo>
                <a:cubicBezTo>
                  <a:pt x="879" y="207"/>
                  <a:pt x="879" y="207"/>
                  <a:pt x="879" y="207"/>
                </a:cubicBezTo>
                <a:cubicBezTo>
                  <a:pt x="879" y="205"/>
                  <a:pt x="879" y="205"/>
                  <a:pt x="879" y="205"/>
                </a:cubicBezTo>
                <a:cubicBezTo>
                  <a:pt x="879" y="204"/>
                  <a:pt x="879" y="204"/>
                  <a:pt x="879" y="204"/>
                </a:cubicBezTo>
                <a:cubicBezTo>
                  <a:pt x="880" y="202"/>
                  <a:pt x="880" y="202"/>
                  <a:pt x="880" y="202"/>
                </a:cubicBezTo>
                <a:cubicBezTo>
                  <a:pt x="880" y="201"/>
                  <a:pt x="880" y="201"/>
                  <a:pt x="880" y="201"/>
                </a:cubicBezTo>
                <a:cubicBezTo>
                  <a:pt x="880" y="200"/>
                  <a:pt x="880" y="200"/>
                  <a:pt x="880" y="200"/>
                </a:cubicBezTo>
                <a:cubicBezTo>
                  <a:pt x="880" y="199"/>
                  <a:pt x="880" y="199"/>
                  <a:pt x="880" y="199"/>
                </a:cubicBezTo>
                <a:cubicBezTo>
                  <a:pt x="879" y="199"/>
                  <a:pt x="879" y="199"/>
                  <a:pt x="879" y="199"/>
                </a:cubicBezTo>
                <a:cubicBezTo>
                  <a:pt x="878" y="198"/>
                  <a:pt x="878" y="198"/>
                  <a:pt x="878" y="198"/>
                </a:cubicBezTo>
                <a:cubicBezTo>
                  <a:pt x="877" y="198"/>
                  <a:pt x="877" y="198"/>
                  <a:pt x="877" y="198"/>
                </a:cubicBezTo>
                <a:cubicBezTo>
                  <a:pt x="876" y="198"/>
                  <a:pt x="876" y="198"/>
                  <a:pt x="876" y="198"/>
                </a:cubicBezTo>
                <a:cubicBezTo>
                  <a:pt x="876" y="197"/>
                  <a:pt x="876" y="197"/>
                  <a:pt x="876" y="197"/>
                </a:cubicBezTo>
                <a:cubicBezTo>
                  <a:pt x="877" y="197"/>
                  <a:pt x="877" y="197"/>
                  <a:pt x="877" y="197"/>
                </a:cubicBezTo>
                <a:cubicBezTo>
                  <a:pt x="878" y="197"/>
                  <a:pt x="878" y="197"/>
                  <a:pt x="878" y="197"/>
                </a:cubicBezTo>
                <a:cubicBezTo>
                  <a:pt x="879" y="196"/>
                  <a:pt x="879" y="196"/>
                  <a:pt x="879" y="196"/>
                </a:cubicBezTo>
                <a:cubicBezTo>
                  <a:pt x="879" y="195"/>
                  <a:pt x="879" y="195"/>
                  <a:pt x="879" y="195"/>
                </a:cubicBezTo>
                <a:cubicBezTo>
                  <a:pt x="880" y="195"/>
                  <a:pt x="880" y="195"/>
                  <a:pt x="880" y="195"/>
                </a:cubicBezTo>
                <a:cubicBezTo>
                  <a:pt x="880" y="194"/>
                  <a:pt x="880" y="194"/>
                  <a:pt x="880" y="194"/>
                </a:cubicBezTo>
                <a:cubicBezTo>
                  <a:pt x="879" y="193"/>
                  <a:pt x="879" y="193"/>
                  <a:pt x="879" y="193"/>
                </a:cubicBezTo>
                <a:cubicBezTo>
                  <a:pt x="878" y="193"/>
                  <a:pt x="878" y="193"/>
                  <a:pt x="878" y="193"/>
                </a:cubicBezTo>
                <a:cubicBezTo>
                  <a:pt x="878" y="192"/>
                  <a:pt x="878" y="192"/>
                  <a:pt x="878" y="192"/>
                </a:cubicBezTo>
                <a:cubicBezTo>
                  <a:pt x="879" y="191"/>
                  <a:pt x="879" y="191"/>
                  <a:pt x="879" y="191"/>
                </a:cubicBezTo>
                <a:cubicBezTo>
                  <a:pt x="878" y="190"/>
                  <a:pt x="878" y="190"/>
                  <a:pt x="878" y="190"/>
                </a:cubicBezTo>
                <a:cubicBezTo>
                  <a:pt x="878" y="189"/>
                  <a:pt x="878" y="189"/>
                  <a:pt x="878" y="189"/>
                </a:cubicBezTo>
                <a:cubicBezTo>
                  <a:pt x="878" y="188"/>
                  <a:pt x="878" y="188"/>
                  <a:pt x="878" y="188"/>
                </a:cubicBezTo>
                <a:cubicBezTo>
                  <a:pt x="879" y="189"/>
                  <a:pt x="879" y="189"/>
                  <a:pt x="879" y="189"/>
                </a:cubicBezTo>
                <a:cubicBezTo>
                  <a:pt x="879" y="188"/>
                  <a:pt x="879" y="188"/>
                  <a:pt x="879" y="188"/>
                </a:cubicBezTo>
                <a:cubicBezTo>
                  <a:pt x="879" y="187"/>
                  <a:pt x="879" y="187"/>
                  <a:pt x="879" y="187"/>
                </a:cubicBezTo>
                <a:cubicBezTo>
                  <a:pt x="879" y="186"/>
                  <a:pt x="879" y="186"/>
                  <a:pt x="879" y="186"/>
                </a:cubicBezTo>
                <a:cubicBezTo>
                  <a:pt x="879" y="185"/>
                  <a:pt x="879" y="185"/>
                  <a:pt x="879" y="185"/>
                </a:cubicBezTo>
                <a:cubicBezTo>
                  <a:pt x="878" y="184"/>
                  <a:pt x="878" y="184"/>
                  <a:pt x="878" y="184"/>
                </a:cubicBezTo>
                <a:cubicBezTo>
                  <a:pt x="878" y="183"/>
                  <a:pt x="878" y="183"/>
                  <a:pt x="878" y="183"/>
                </a:cubicBezTo>
                <a:cubicBezTo>
                  <a:pt x="879" y="182"/>
                  <a:pt x="879" y="182"/>
                  <a:pt x="879" y="182"/>
                </a:cubicBezTo>
                <a:cubicBezTo>
                  <a:pt x="879" y="181"/>
                  <a:pt x="879" y="181"/>
                  <a:pt x="879" y="181"/>
                </a:cubicBezTo>
                <a:cubicBezTo>
                  <a:pt x="878" y="181"/>
                  <a:pt x="878" y="181"/>
                  <a:pt x="878" y="181"/>
                </a:cubicBezTo>
                <a:cubicBezTo>
                  <a:pt x="877" y="182"/>
                  <a:pt x="877" y="182"/>
                  <a:pt x="877" y="182"/>
                </a:cubicBezTo>
                <a:cubicBezTo>
                  <a:pt x="876" y="182"/>
                  <a:pt x="876" y="182"/>
                  <a:pt x="876" y="182"/>
                </a:cubicBezTo>
                <a:cubicBezTo>
                  <a:pt x="875" y="183"/>
                  <a:pt x="875" y="183"/>
                  <a:pt x="875" y="183"/>
                </a:cubicBezTo>
                <a:cubicBezTo>
                  <a:pt x="874" y="182"/>
                  <a:pt x="874" y="182"/>
                  <a:pt x="874" y="182"/>
                </a:cubicBezTo>
                <a:cubicBezTo>
                  <a:pt x="875" y="182"/>
                  <a:pt x="875" y="182"/>
                  <a:pt x="875" y="182"/>
                </a:cubicBezTo>
                <a:cubicBezTo>
                  <a:pt x="876" y="181"/>
                  <a:pt x="876" y="181"/>
                  <a:pt x="876" y="181"/>
                </a:cubicBezTo>
                <a:cubicBezTo>
                  <a:pt x="877" y="181"/>
                  <a:pt x="877" y="181"/>
                  <a:pt x="877" y="181"/>
                </a:cubicBezTo>
                <a:cubicBezTo>
                  <a:pt x="877" y="180"/>
                  <a:pt x="877" y="180"/>
                  <a:pt x="877" y="180"/>
                </a:cubicBezTo>
                <a:cubicBezTo>
                  <a:pt x="878" y="179"/>
                  <a:pt x="878" y="179"/>
                  <a:pt x="878" y="179"/>
                </a:cubicBezTo>
                <a:cubicBezTo>
                  <a:pt x="878" y="178"/>
                  <a:pt x="878" y="178"/>
                  <a:pt x="878" y="178"/>
                </a:cubicBezTo>
                <a:cubicBezTo>
                  <a:pt x="879" y="178"/>
                  <a:pt x="879" y="178"/>
                  <a:pt x="879" y="178"/>
                </a:cubicBezTo>
                <a:cubicBezTo>
                  <a:pt x="880" y="177"/>
                  <a:pt x="880" y="177"/>
                  <a:pt x="880" y="177"/>
                </a:cubicBezTo>
                <a:cubicBezTo>
                  <a:pt x="880" y="176"/>
                  <a:pt x="880" y="176"/>
                  <a:pt x="880" y="176"/>
                </a:cubicBezTo>
                <a:cubicBezTo>
                  <a:pt x="879" y="176"/>
                  <a:pt x="879" y="176"/>
                  <a:pt x="879" y="176"/>
                </a:cubicBezTo>
                <a:cubicBezTo>
                  <a:pt x="879" y="176"/>
                  <a:pt x="879" y="176"/>
                  <a:pt x="878" y="177"/>
                </a:cubicBezTo>
                <a:cubicBezTo>
                  <a:pt x="878" y="177"/>
                  <a:pt x="878" y="177"/>
                  <a:pt x="878" y="176"/>
                </a:cubicBezTo>
                <a:cubicBezTo>
                  <a:pt x="878" y="176"/>
                  <a:pt x="878" y="176"/>
                  <a:pt x="877" y="176"/>
                </a:cubicBezTo>
                <a:cubicBezTo>
                  <a:pt x="877" y="176"/>
                  <a:pt x="877" y="176"/>
                  <a:pt x="875" y="176"/>
                </a:cubicBezTo>
                <a:cubicBezTo>
                  <a:pt x="875" y="176"/>
                  <a:pt x="875" y="176"/>
                  <a:pt x="874" y="176"/>
                </a:cubicBezTo>
                <a:cubicBezTo>
                  <a:pt x="874" y="176"/>
                  <a:pt x="874" y="176"/>
                  <a:pt x="873" y="175"/>
                </a:cubicBezTo>
                <a:cubicBezTo>
                  <a:pt x="873" y="175"/>
                  <a:pt x="873" y="175"/>
                  <a:pt x="874" y="175"/>
                </a:cubicBezTo>
                <a:cubicBezTo>
                  <a:pt x="874" y="175"/>
                  <a:pt x="874" y="175"/>
                  <a:pt x="875" y="174"/>
                </a:cubicBezTo>
                <a:cubicBezTo>
                  <a:pt x="875" y="174"/>
                  <a:pt x="875" y="174"/>
                  <a:pt x="876" y="175"/>
                </a:cubicBezTo>
                <a:cubicBezTo>
                  <a:pt x="876" y="175"/>
                  <a:pt x="876" y="175"/>
                  <a:pt x="878" y="175"/>
                </a:cubicBezTo>
                <a:cubicBezTo>
                  <a:pt x="878" y="174"/>
                  <a:pt x="878" y="174"/>
                  <a:pt x="878" y="174"/>
                </a:cubicBezTo>
                <a:cubicBezTo>
                  <a:pt x="878" y="173"/>
                  <a:pt x="878" y="173"/>
                  <a:pt x="878" y="173"/>
                </a:cubicBezTo>
                <a:cubicBezTo>
                  <a:pt x="877" y="173"/>
                  <a:pt x="877" y="173"/>
                  <a:pt x="877" y="173"/>
                </a:cubicBezTo>
                <a:cubicBezTo>
                  <a:pt x="877" y="172"/>
                  <a:pt x="877" y="172"/>
                  <a:pt x="877" y="172"/>
                </a:cubicBezTo>
                <a:cubicBezTo>
                  <a:pt x="877" y="171"/>
                  <a:pt x="877" y="171"/>
                  <a:pt x="877" y="171"/>
                </a:cubicBezTo>
                <a:cubicBezTo>
                  <a:pt x="877" y="169"/>
                  <a:pt x="877" y="169"/>
                  <a:pt x="877" y="169"/>
                </a:cubicBezTo>
                <a:cubicBezTo>
                  <a:pt x="876" y="168"/>
                  <a:pt x="876" y="168"/>
                  <a:pt x="876" y="168"/>
                </a:cubicBezTo>
                <a:cubicBezTo>
                  <a:pt x="874" y="167"/>
                  <a:pt x="874" y="167"/>
                  <a:pt x="874" y="167"/>
                </a:cubicBezTo>
                <a:cubicBezTo>
                  <a:pt x="874" y="166"/>
                  <a:pt x="874" y="166"/>
                  <a:pt x="874" y="166"/>
                </a:cubicBezTo>
                <a:cubicBezTo>
                  <a:pt x="874" y="165"/>
                  <a:pt x="874" y="165"/>
                  <a:pt x="874" y="165"/>
                </a:cubicBezTo>
                <a:cubicBezTo>
                  <a:pt x="873" y="165"/>
                  <a:pt x="873" y="165"/>
                  <a:pt x="873" y="165"/>
                </a:cubicBezTo>
                <a:cubicBezTo>
                  <a:pt x="873" y="164"/>
                  <a:pt x="873" y="164"/>
                  <a:pt x="873" y="164"/>
                </a:cubicBezTo>
                <a:cubicBezTo>
                  <a:pt x="874" y="164"/>
                  <a:pt x="874" y="164"/>
                  <a:pt x="874" y="164"/>
                </a:cubicBezTo>
                <a:cubicBezTo>
                  <a:pt x="875" y="163"/>
                  <a:pt x="875" y="163"/>
                  <a:pt x="875" y="163"/>
                </a:cubicBezTo>
                <a:cubicBezTo>
                  <a:pt x="876" y="163"/>
                  <a:pt x="876" y="163"/>
                  <a:pt x="876" y="163"/>
                </a:cubicBezTo>
                <a:cubicBezTo>
                  <a:pt x="876" y="162"/>
                  <a:pt x="876" y="162"/>
                  <a:pt x="876" y="162"/>
                </a:cubicBezTo>
                <a:cubicBezTo>
                  <a:pt x="875" y="162"/>
                  <a:pt x="875" y="162"/>
                  <a:pt x="875" y="162"/>
                </a:cubicBezTo>
                <a:cubicBezTo>
                  <a:pt x="875" y="161"/>
                  <a:pt x="875" y="161"/>
                  <a:pt x="875" y="161"/>
                </a:cubicBezTo>
                <a:cubicBezTo>
                  <a:pt x="876" y="160"/>
                  <a:pt x="876" y="160"/>
                  <a:pt x="876" y="160"/>
                </a:cubicBezTo>
                <a:cubicBezTo>
                  <a:pt x="877" y="159"/>
                  <a:pt x="877" y="159"/>
                  <a:pt x="877" y="159"/>
                </a:cubicBezTo>
                <a:cubicBezTo>
                  <a:pt x="877" y="158"/>
                  <a:pt x="877" y="158"/>
                  <a:pt x="877" y="158"/>
                </a:cubicBezTo>
                <a:cubicBezTo>
                  <a:pt x="876" y="158"/>
                  <a:pt x="876" y="158"/>
                  <a:pt x="876" y="158"/>
                </a:cubicBezTo>
                <a:cubicBezTo>
                  <a:pt x="877" y="157"/>
                  <a:pt x="877" y="157"/>
                  <a:pt x="877" y="157"/>
                </a:cubicBezTo>
                <a:cubicBezTo>
                  <a:pt x="876" y="157"/>
                  <a:pt x="876" y="157"/>
                  <a:pt x="876" y="157"/>
                </a:cubicBezTo>
                <a:cubicBezTo>
                  <a:pt x="875" y="155"/>
                  <a:pt x="875" y="155"/>
                  <a:pt x="875" y="155"/>
                </a:cubicBezTo>
                <a:cubicBezTo>
                  <a:pt x="873" y="154"/>
                  <a:pt x="873" y="154"/>
                  <a:pt x="873" y="154"/>
                </a:cubicBezTo>
                <a:cubicBezTo>
                  <a:pt x="873" y="153"/>
                  <a:pt x="873" y="153"/>
                  <a:pt x="873" y="153"/>
                </a:cubicBezTo>
                <a:cubicBezTo>
                  <a:pt x="872" y="153"/>
                  <a:pt x="872" y="153"/>
                  <a:pt x="872" y="153"/>
                </a:cubicBezTo>
                <a:cubicBezTo>
                  <a:pt x="872" y="154"/>
                  <a:pt x="872" y="154"/>
                  <a:pt x="872" y="154"/>
                </a:cubicBezTo>
                <a:cubicBezTo>
                  <a:pt x="871" y="154"/>
                  <a:pt x="871" y="154"/>
                  <a:pt x="871" y="154"/>
                </a:cubicBezTo>
                <a:cubicBezTo>
                  <a:pt x="871" y="153"/>
                  <a:pt x="871" y="153"/>
                  <a:pt x="871" y="153"/>
                </a:cubicBezTo>
                <a:cubicBezTo>
                  <a:pt x="871" y="152"/>
                  <a:pt x="871" y="152"/>
                  <a:pt x="871" y="152"/>
                </a:cubicBezTo>
                <a:cubicBezTo>
                  <a:pt x="870" y="152"/>
                  <a:pt x="870" y="152"/>
                  <a:pt x="870" y="152"/>
                </a:cubicBezTo>
                <a:cubicBezTo>
                  <a:pt x="869" y="151"/>
                  <a:pt x="869" y="151"/>
                  <a:pt x="869" y="151"/>
                </a:cubicBezTo>
                <a:cubicBezTo>
                  <a:pt x="868" y="151"/>
                  <a:pt x="868" y="151"/>
                  <a:pt x="868" y="151"/>
                </a:cubicBezTo>
                <a:cubicBezTo>
                  <a:pt x="867" y="151"/>
                  <a:pt x="867" y="151"/>
                  <a:pt x="867" y="151"/>
                </a:cubicBezTo>
                <a:cubicBezTo>
                  <a:pt x="867" y="150"/>
                  <a:pt x="867" y="150"/>
                  <a:pt x="867" y="150"/>
                </a:cubicBezTo>
                <a:cubicBezTo>
                  <a:pt x="867" y="149"/>
                  <a:pt x="867" y="149"/>
                  <a:pt x="867" y="149"/>
                </a:cubicBezTo>
                <a:cubicBezTo>
                  <a:pt x="866" y="148"/>
                  <a:pt x="866" y="148"/>
                  <a:pt x="866" y="148"/>
                </a:cubicBezTo>
                <a:cubicBezTo>
                  <a:pt x="865" y="147"/>
                  <a:pt x="865" y="147"/>
                  <a:pt x="865" y="147"/>
                </a:cubicBezTo>
                <a:cubicBezTo>
                  <a:pt x="864" y="147"/>
                  <a:pt x="864" y="147"/>
                  <a:pt x="864" y="147"/>
                </a:cubicBezTo>
                <a:cubicBezTo>
                  <a:pt x="864" y="148"/>
                  <a:pt x="864" y="148"/>
                  <a:pt x="864" y="148"/>
                </a:cubicBezTo>
                <a:cubicBezTo>
                  <a:pt x="863" y="147"/>
                  <a:pt x="863" y="147"/>
                  <a:pt x="863" y="147"/>
                </a:cubicBezTo>
                <a:cubicBezTo>
                  <a:pt x="861" y="146"/>
                  <a:pt x="861" y="146"/>
                  <a:pt x="861" y="146"/>
                </a:cubicBezTo>
                <a:cubicBezTo>
                  <a:pt x="860" y="145"/>
                  <a:pt x="860" y="145"/>
                  <a:pt x="860" y="145"/>
                </a:cubicBezTo>
                <a:cubicBezTo>
                  <a:pt x="859" y="144"/>
                  <a:pt x="859" y="144"/>
                  <a:pt x="859" y="144"/>
                </a:cubicBezTo>
                <a:cubicBezTo>
                  <a:pt x="858" y="144"/>
                  <a:pt x="858" y="144"/>
                  <a:pt x="858" y="144"/>
                </a:cubicBezTo>
                <a:cubicBezTo>
                  <a:pt x="856" y="144"/>
                  <a:pt x="856" y="144"/>
                  <a:pt x="856" y="144"/>
                </a:cubicBezTo>
                <a:cubicBezTo>
                  <a:pt x="855" y="145"/>
                  <a:pt x="855" y="145"/>
                  <a:pt x="855" y="145"/>
                </a:cubicBezTo>
                <a:cubicBezTo>
                  <a:pt x="855" y="146"/>
                  <a:pt x="855" y="146"/>
                  <a:pt x="855" y="146"/>
                </a:cubicBezTo>
                <a:cubicBezTo>
                  <a:pt x="854" y="147"/>
                  <a:pt x="854" y="147"/>
                  <a:pt x="854" y="147"/>
                </a:cubicBezTo>
                <a:cubicBezTo>
                  <a:pt x="853" y="148"/>
                  <a:pt x="853" y="148"/>
                  <a:pt x="853" y="148"/>
                </a:cubicBezTo>
                <a:cubicBezTo>
                  <a:pt x="853" y="147"/>
                  <a:pt x="853" y="147"/>
                  <a:pt x="853" y="147"/>
                </a:cubicBezTo>
                <a:cubicBezTo>
                  <a:pt x="854" y="146"/>
                  <a:pt x="854" y="146"/>
                  <a:pt x="854" y="146"/>
                </a:cubicBezTo>
                <a:cubicBezTo>
                  <a:pt x="854" y="144"/>
                  <a:pt x="854" y="144"/>
                  <a:pt x="854" y="144"/>
                </a:cubicBezTo>
                <a:cubicBezTo>
                  <a:pt x="853" y="144"/>
                  <a:pt x="853" y="144"/>
                  <a:pt x="853" y="144"/>
                </a:cubicBezTo>
                <a:cubicBezTo>
                  <a:pt x="852" y="144"/>
                  <a:pt x="852" y="144"/>
                  <a:pt x="852" y="144"/>
                </a:cubicBezTo>
                <a:cubicBezTo>
                  <a:pt x="851" y="145"/>
                  <a:pt x="851" y="145"/>
                  <a:pt x="851" y="145"/>
                </a:cubicBezTo>
                <a:cubicBezTo>
                  <a:pt x="851" y="146"/>
                  <a:pt x="851" y="146"/>
                  <a:pt x="851" y="146"/>
                </a:cubicBezTo>
                <a:cubicBezTo>
                  <a:pt x="850" y="146"/>
                  <a:pt x="850" y="146"/>
                  <a:pt x="850" y="146"/>
                </a:cubicBezTo>
                <a:cubicBezTo>
                  <a:pt x="849" y="144"/>
                  <a:pt x="849" y="144"/>
                  <a:pt x="849" y="144"/>
                </a:cubicBezTo>
                <a:cubicBezTo>
                  <a:pt x="848" y="144"/>
                  <a:pt x="848" y="144"/>
                  <a:pt x="848" y="144"/>
                </a:cubicBezTo>
                <a:cubicBezTo>
                  <a:pt x="847" y="143"/>
                  <a:pt x="847" y="143"/>
                  <a:pt x="847" y="143"/>
                </a:cubicBezTo>
                <a:cubicBezTo>
                  <a:pt x="846" y="143"/>
                  <a:pt x="846" y="143"/>
                  <a:pt x="846" y="143"/>
                </a:cubicBezTo>
                <a:cubicBezTo>
                  <a:pt x="845" y="144"/>
                  <a:pt x="845" y="144"/>
                  <a:pt x="845" y="144"/>
                </a:cubicBezTo>
                <a:cubicBezTo>
                  <a:pt x="844" y="144"/>
                  <a:pt x="844" y="144"/>
                  <a:pt x="844" y="144"/>
                </a:cubicBezTo>
                <a:cubicBezTo>
                  <a:pt x="844" y="145"/>
                  <a:pt x="844" y="145"/>
                  <a:pt x="844" y="145"/>
                </a:cubicBezTo>
                <a:cubicBezTo>
                  <a:pt x="843" y="144"/>
                  <a:pt x="843" y="144"/>
                  <a:pt x="843" y="144"/>
                </a:cubicBezTo>
                <a:cubicBezTo>
                  <a:pt x="843" y="143"/>
                  <a:pt x="843" y="143"/>
                  <a:pt x="843" y="143"/>
                </a:cubicBezTo>
                <a:cubicBezTo>
                  <a:pt x="843" y="142"/>
                  <a:pt x="843" y="142"/>
                  <a:pt x="843" y="142"/>
                </a:cubicBezTo>
                <a:cubicBezTo>
                  <a:pt x="843" y="141"/>
                  <a:pt x="843" y="141"/>
                  <a:pt x="843" y="141"/>
                </a:cubicBezTo>
                <a:cubicBezTo>
                  <a:pt x="842" y="141"/>
                  <a:pt x="842" y="141"/>
                  <a:pt x="842" y="141"/>
                </a:cubicBezTo>
                <a:cubicBezTo>
                  <a:pt x="841" y="142"/>
                  <a:pt x="841" y="142"/>
                  <a:pt x="841" y="142"/>
                </a:cubicBezTo>
                <a:cubicBezTo>
                  <a:pt x="841" y="143"/>
                  <a:pt x="841" y="143"/>
                  <a:pt x="841" y="143"/>
                </a:cubicBezTo>
                <a:cubicBezTo>
                  <a:pt x="841" y="144"/>
                  <a:pt x="841" y="144"/>
                  <a:pt x="841" y="144"/>
                </a:cubicBezTo>
                <a:cubicBezTo>
                  <a:pt x="841" y="145"/>
                  <a:pt x="841" y="145"/>
                  <a:pt x="841" y="145"/>
                </a:cubicBezTo>
                <a:cubicBezTo>
                  <a:pt x="841" y="146"/>
                  <a:pt x="841" y="146"/>
                  <a:pt x="841" y="146"/>
                </a:cubicBezTo>
                <a:cubicBezTo>
                  <a:pt x="841" y="147"/>
                  <a:pt x="841" y="147"/>
                  <a:pt x="841" y="147"/>
                </a:cubicBezTo>
                <a:cubicBezTo>
                  <a:pt x="840" y="148"/>
                  <a:pt x="840" y="148"/>
                  <a:pt x="840" y="148"/>
                </a:cubicBezTo>
                <a:cubicBezTo>
                  <a:pt x="840" y="147"/>
                  <a:pt x="840" y="147"/>
                  <a:pt x="840" y="147"/>
                </a:cubicBezTo>
                <a:cubicBezTo>
                  <a:pt x="839" y="146"/>
                  <a:pt x="839" y="146"/>
                  <a:pt x="839" y="146"/>
                </a:cubicBezTo>
                <a:cubicBezTo>
                  <a:pt x="837" y="145"/>
                  <a:pt x="837" y="145"/>
                  <a:pt x="837" y="145"/>
                </a:cubicBezTo>
                <a:cubicBezTo>
                  <a:pt x="836" y="145"/>
                  <a:pt x="836" y="145"/>
                  <a:pt x="836" y="145"/>
                </a:cubicBezTo>
                <a:cubicBezTo>
                  <a:pt x="835" y="144"/>
                  <a:pt x="835" y="144"/>
                  <a:pt x="835" y="144"/>
                </a:cubicBezTo>
                <a:cubicBezTo>
                  <a:pt x="834" y="143"/>
                  <a:pt x="834" y="143"/>
                  <a:pt x="834" y="143"/>
                </a:cubicBezTo>
                <a:cubicBezTo>
                  <a:pt x="835" y="142"/>
                  <a:pt x="835" y="142"/>
                  <a:pt x="835" y="142"/>
                </a:cubicBezTo>
                <a:cubicBezTo>
                  <a:pt x="833" y="142"/>
                  <a:pt x="833" y="142"/>
                  <a:pt x="833" y="142"/>
                </a:cubicBezTo>
                <a:cubicBezTo>
                  <a:pt x="833" y="140"/>
                  <a:pt x="833" y="140"/>
                  <a:pt x="833" y="140"/>
                </a:cubicBezTo>
                <a:cubicBezTo>
                  <a:pt x="832" y="139"/>
                  <a:pt x="832" y="139"/>
                  <a:pt x="832" y="139"/>
                </a:cubicBezTo>
                <a:cubicBezTo>
                  <a:pt x="831" y="138"/>
                  <a:pt x="831" y="138"/>
                  <a:pt x="831" y="138"/>
                </a:cubicBezTo>
                <a:cubicBezTo>
                  <a:pt x="831" y="137"/>
                  <a:pt x="831" y="137"/>
                  <a:pt x="831" y="137"/>
                </a:cubicBezTo>
                <a:cubicBezTo>
                  <a:pt x="832" y="136"/>
                  <a:pt x="832" y="136"/>
                  <a:pt x="832" y="136"/>
                </a:cubicBezTo>
                <a:cubicBezTo>
                  <a:pt x="833" y="136"/>
                  <a:pt x="833" y="136"/>
                  <a:pt x="833" y="136"/>
                </a:cubicBezTo>
                <a:cubicBezTo>
                  <a:pt x="834" y="135"/>
                  <a:pt x="834" y="135"/>
                  <a:pt x="834" y="135"/>
                </a:cubicBezTo>
                <a:cubicBezTo>
                  <a:pt x="835" y="135"/>
                  <a:pt x="835" y="135"/>
                  <a:pt x="835" y="135"/>
                </a:cubicBezTo>
                <a:cubicBezTo>
                  <a:pt x="837" y="135"/>
                  <a:pt x="837" y="135"/>
                  <a:pt x="837" y="135"/>
                </a:cubicBezTo>
                <a:cubicBezTo>
                  <a:pt x="838" y="135"/>
                  <a:pt x="838" y="135"/>
                  <a:pt x="838" y="135"/>
                </a:cubicBezTo>
                <a:cubicBezTo>
                  <a:pt x="838" y="134"/>
                  <a:pt x="838" y="134"/>
                  <a:pt x="838" y="134"/>
                </a:cubicBezTo>
                <a:cubicBezTo>
                  <a:pt x="838" y="133"/>
                  <a:pt x="838" y="133"/>
                  <a:pt x="838" y="133"/>
                </a:cubicBezTo>
                <a:cubicBezTo>
                  <a:pt x="837" y="134"/>
                  <a:pt x="837" y="134"/>
                  <a:pt x="837" y="134"/>
                </a:cubicBezTo>
                <a:cubicBezTo>
                  <a:pt x="835" y="133"/>
                  <a:pt x="835" y="133"/>
                  <a:pt x="835" y="133"/>
                </a:cubicBezTo>
                <a:cubicBezTo>
                  <a:pt x="834" y="133"/>
                  <a:pt x="834" y="133"/>
                  <a:pt x="834" y="133"/>
                </a:cubicBezTo>
                <a:cubicBezTo>
                  <a:pt x="832" y="131"/>
                  <a:pt x="832" y="131"/>
                  <a:pt x="832" y="131"/>
                </a:cubicBezTo>
                <a:cubicBezTo>
                  <a:pt x="832" y="130"/>
                  <a:pt x="832" y="130"/>
                  <a:pt x="832" y="130"/>
                </a:cubicBezTo>
                <a:cubicBezTo>
                  <a:pt x="833" y="129"/>
                  <a:pt x="833" y="129"/>
                  <a:pt x="833" y="129"/>
                </a:cubicBezTo>
                <a:cubicBezTo>
                  <a:pt x="834" y="129"/>
                  <a:pt x="834" y="129"/>
                  <a:pt x="834" y="129"/>
                </a:cubicBezTo>
                <a:cubicBezTo>
                  <a:pt x="834" y="127"/>
                  <a:pt x="834" y="127"/>
                  <a:pt x="834" y="127"/>
                </a:cubicBezTo>
                <a:cubicBezTo>
                  <a:pt x="833" y="127"/>
                  <a:pt x="833" y="127"/>
                  <a:pt x="833" y="127"/>
                </a:cubicBezTo>
                <a:cubicBezTo>
                  <a:pt x="833" y="129"/>
                  <a:pt x="833" y="129"/>
                  <a:pt x="833" y="129"/>
                </a:cubicBezTo>
                <a:cubicBezTo>
                  <a:pt x="832" y="129"/>
                  <a:pt x="832" y="129"/>
                  <a:pt x="832" y="129"/>
                </a:cubicBezTo>
                <a:cubicBezTo>
                  <a:pt x="831" y="130"/>
                  <a:pt x="831" y="130"/>
                  <a:pt x="831" y="130"/>
                </a:cubicBezTo>
                <a:cubicBezTo>
                  <a:pt x="830" y="129"/>
                  <a:pt x="830" y="129"/>
                  <a:pt x="830" y="129"/>
                </a:cubicBezTo>
                <a:cubicBezTo>
                  <a:pt x="829" y="128"/>
                  <a:pt x="829" y="128"/>
                  <a:pt x="829" y="128"/>
                </a:cubicBezTo>
                <a:cubicBezTo>
                  <a:pt x="829" y="127"/>
                  <a:pt x="829" y="127"/>
                  <a:pt x="829" y="127"/>
                </a:cubicBezTo>
                <a:cubicBezTo>
                  <a:pt x="830" y="127"/>
                  <a:pt x="830" y="127"/>
                  <a:pt x="830" y="127"/>
                </a:cubicBezTo>
                <a:cubicBezTo>
                  <a:pt x="830" y="126"/>
                  <a:pt x="830" y="126"/>
                  <a:pt x="830" y="126"/>
                </a:cubicBezTo>
                <a:cubicBezTo>
                  <a:pt x="829" y="126"/>
                  <a:pt x="829" y="126"/>
                  <a:pt x="829" y="126"/>
                </a:cubicBezTo>
                <a:cubicBezTo>
                  <a:pt x="829" y="125"/>
                  <a:pt x="829" y="125"/>
                  <a:pt x="829" y="125"/>
                </a:cubicBezTo>
                <a:cubicBezTo>
                  <a:pt x="829" y="124"/>
                  <a:pt x="829" y="124"/>
                  <a:pt x="829" y="124"/>
                </a:cubicBezTo>
                <a:cubicBezTo>
                  <a:pt x="830" y="124"/>
                  <a:pt x="830" y="124"/>
                  <a:pt x="830" y="124"/>
                </a:cubicBezTo>
                <a:cubicBezTo>
                  <a:pt x="830" y="123"/>
                  <a:pt x="830" y="123"/>
                  <a:pt x="830" y="123"/>
                </a:cubicBezTo>
                <a:cubicBezTo>
                  <a:pt x="831" y="123"/>
                  <a:pt x="831" y="123"/>
                  <a:pt x="831" y="123"/>
                </a:cubicBezTo>
                <a:cubicBezTo>
                  <a:pt x="832" y="124"/>
                  <a:pt x="832" y="124"/>
                  <a:pt x="832" y="124"/>
                </a:cubicBezTo>
                <a:cubicBezTo>
                  <a:pt x="832" y="123"/>
                  <a:pt x="832" y="123"/>
                  <a:pt x="832" y="123"/>
                </a:cubicBezTo>
                <a:cubicBezTo>
                  <a:pt x="834" y="122"/>
                  <a:pt x="834" y="122"/>
                  <a:pt x="834" y="122"/>
                </a:cubicBezTo>
                <a:cubicBezTo>
                  <a:pt x="836" y="122"/>
                  <a:pt x="836" y="122"/>
                  <a:pt x="836" y="122"/>
                </a:cubicBezTo>
                <a:cubicBezTo>
                  <a:pt x="837" y="123"/>
                  <a:pt x="837" y="123"/>
                  <a:pt x="837" y="123"/>
                </a:cubicBezTo>
                <a:cubicBezTo>
                  <a:pt x="839" y="123"/>
                  <a:pt x="839" y="123"/>
                  <a:pt x="839" y="123"/>
                </a:cubicBezTo>
                <a:cubicBezTo>
                  <a:pt x="842" y="124"/>
                  <a:pt x="842" y="124"/>
                  <a:pt x="842" y="124"/>
                </a:cubicBezTo>
                <a:cubicBezTo>
                  <a:pt x="843" y="125"/>
                  <a:pt x="843" y="125"/>
                  <a:pt x="843" y="125"/>
                </a:cubicBezTo>
                <a:cubicBezTo>
                  <a:pt x="844" y="125"/>
                  <a:pt x="844" y="125"/>
                  <a:pt x="844" y="125"/>
                </a:cubicBezTo>
                <a:cubicBezTo>
                  <a:pt x="846" y="126"/>
                  <a:pt x="846" y="126"/>
                  <a:pt x="846" y="126"/>
                </a:cubicBezTo>
                <a:cubicBezTo>
                  <a:pt x="847" y="126"/>
                  <a:pt x="847" y="126"/>
                  <a:pt x="847" y="126"/>
                </a:cubicBezTo>
                <a:cubicBezTo>
                  <a:pt x="845" y="125"/>
                  <a:pt x="845" y="125"/>
                  <a:pt x="845" y="125"/>
                </a:cubicBezTo>
                <a:cubicBezTo>
                  <a:pt x="844" y="124"/>
                  <a:pt x="844" y="124"/>
                  <a:pt x="844" y="124"/>
                </a:cubicBezTo>
                <a:cubicBezTo>
                  <a:pt x="842" y="123"/>
                  <a:pt x="842" y="123"/>
                  <a:pt x="842" y="123"/>
                </a:cubicBezTo>
                <a:cubicBezTo>
                  <a:pt x="841" y="123"/>
                  <a:pt x="841" y="123"/>
                  <a:pt x="841" y="123"/>
                </a:cubicBezTo>
                <a:cubicBezTo>
                  <a:pt x="840" y="122"/>
                  <a:pt x="840" y="122"/>
                  <a:pt x="840" y="122"/>
                </a:cubicBezTo>
                <a:cubicBezTo>
                  <a:pt x="842" y="121"/>
                  <a:pt x="842" y="121"/>
                  <a:pt x="842" y="121"/>
                </a:cubicBezTo>
                <a:cubicBezTo>
                  <a:pt x="844" y="121"/>
                  <a:pt x="844" y="121"/>
                  <a:pt x="844" y="121"/>
                </a:cubicBezTo>
                <a:cubicBezTo>
                  <a:pt x="846" y="121"/>
                  <a:pt x="846" y="121"/>
                  <a:pt x="846" y="121"/>
                </a:cubicBezTo>
                <a:cubicBezTo>
                  <a:pt x="848" y="122"/>
                  <a:pt x="848" y="122"/>
                  <a:pt x="848" y="122"/>
                </a:cubicBezTo>
                <a:cubicBezTo>
                  <a:pt x="849" y="123"/>
                  <a:pt x="849" y="123"/>
                  <a:pt x="849" y="123"/>
                </a:cubicBezTo>
                <a:cubicBezTo>
                  <a:pt x="850" y="123"/>
                  <a:pt x="850" y="123"/>
                  <a:pt x="850" y="123"/>
                </a:cubicBezTo>
                <a:cubicBezTo>
                  <a:pt x="850" y="124"/>
                  <a:pt x="850" y="124"/>
                  <a:pt x="850" y="124"/>
                </a:cubicBezTo>
                <a:cubicBezTo>
                  <a:pt x="851" y="124"/>
                  <a:pt x="851" y="124"/>
                  <a:pt x="851" y="124"/>
                </a:cubicBezTo>
                <a:cubicBezTo>
                  <a:pt x="851" y="123"/>
                  <a:pt x="851" y="123"/>
                  <a:pt x="851" y="123"/>
                </a:cubicBezTo>
                <a:cubicBezTo>
                  <a:pt x="851" y="122"/>
                  <a:pt x="851" y="122"/>
                  <a:pt x="851" y="122"/>
                </a:cubicBezTo>
                <a:cubicBezTo>
                  <a:pt x="852" y="121"/>
                  <a:pt x="852" y="121"/>
                  <a:pt x="852" y="121"/>
                </a:cubicBezTo>
                <a:cubicBezTo>
                  <a:pt x="852" y="119"/>
                  <a:pt x="852" y="119"/>
                  <a:pt x="852" y="119"/>
                </a:cubicBezTo>
                <a:cubicBezTo>
                  <a:pt x="851" y="119"/>
                  <a:pt x="851" y="119"/>
                  <a:pt x="851" y="119"/>
                </a:cubicBezTo>
                <a:cubicBezTo>
                  <a:pt x="851" y="118"/>
                  <a:pt x="851" y="118"/>
                  <a:pt x="851" y="118"/>
                </a:cubicBezTo>
                <a:cubicBezTo>
                  <a:pt x="850" y="118"/>
                  <a:pt x="850" y="118"/>
                  <a:pt x="850" y="118"/>
                </a:cubicBezTo>
                <a:cubicBezTo>
                  <a:pt x="849" y="118"/>
                  <a:pt x="849" y="118"/>
                  <a:pt x="849" y="118"/>
                </a:cubicBezTo>
                <a:cubicBezTo>
                  <a:pt x="848" y="119"/>
                  <a:pt x="848" y="119"/>
                  <a:pt x="848" y="119"/>
                </a:cubicBezTo>
                <a:cubicBezTo>
                  <a:pt x="847" y="119"/>
                  <a:pt x="847" y="119"/>
                  <a:pt x="847" y="119"/>
                </a:cubicBezTo>
                <a:cubicBezTo>
                  <a:pt x="845" y="118"/>
                  <a:pt x="845" y="118"/>
                  <a:pt x="845" y="118"/>
                </a:cubicBezTo>
                <a:cubicBezTo>
                  <a:pt x="844" y="118"/>
                  <a:pt x="844" y="118"/>
                  <a:pt x="844" y="118"/>
                </a:cubicBezTo>
                <a:cubicBezTo>
                  <a:pt x="844" y="117"/>
                  <a:pt x="844" y="117"/>
                  <a:pt x="844" y="117"/>
                </a:cubicBezTo>
                <a:cubicBezTo>
                  <a:pt x="843" y="116"/>
                  <a:pt x="843" y="116"/>
                  <a:pt x="843" y="116"/>
                </a:cubicBezTo>
                <a:cubicBezTo>
                  <a:pt x="842" y="116"/>
                  <a:pt x="842" y="116"/>
                  <a:pt x="842" y="116"/>
                </a:cubicBezTo>
                <a:cubicBezTo>
                  <a:pt x="842" y="117"/>
                  <a:pt x="842" y="117"/>
                  <a:pt x="842" y="117"/>
                </a:cubicBezTo>
                <a:cubicBezTo>
                  <a:pt x="842" y="119"/>
                  <a:pt x="842" y="119"/>
                  <a:pt x="842" y="119"/>
                </a:cubicBezTo>
                <a:cubicBezTo>
                  <a:pt x="840" y="119"/>
                  <a:pt x="840" y="119"/>
                  <a:pt x="840" y="119"/>
                </a:cubicBezTo>
                <a:cubicBezTo>
                  <a:pt x="839" y="119"/>
                  <a:pt x="839" y="119"/>
                  <a:pt x="839" y="119"/>
                </a:cubicBezTo>
                <a:cubicBezTo>
                  <a:pt x="837" y="117"/>
                  <a:pt x="837" y="117"/>
                  <a:pt x="837" y="117"/>
                </a:cubicBezTo>
                <a:cubicBezTo>
                  <a:pt x="837" y="116"/>
                  <a:pt x="837" y="116"/>
                  <a:pt x="837" y="116"/>
                </a:cubicBezTo>
                <a:cubicBezTo>
                  <a:pt x="838" y="116"/>
                  <a:pt x="838" y="116"/>
                  <a:pt x="838" y="116"/>
                </a:cubicBezTo>
                <a:cubicBezTo>
                  <a:pt x="840" y="115"/>
                  <a:pt x="840" y="115"/>
                  <a:pt x="840" y="115"/>
                </a:cubicBezTo>
                <a:cubicBezTo>
                  <a:pt x="840" y="114"/>
                  <a:pt x="840" y="114"/>
                  <a:pt x="840" y="114"/>
                </a:cubicBezTo>
                <a:cubicBezTo>
                  <a:pt x="838" y="115"/>
                  <a:pt x="838" y="115"/>
                  <a:pt x="838" y="115"/>
                </a:cubicBezTo>
                <a:cubicBezTo>
                  <a:pt x="837" y="115"/>
                  <a:pt x="837" y="115"/>
                  <a:pt x="837" y="115"/>
                </a:cubicBezTo>
                <a:cubicBezTo>
                  <a:pt x="836" y="115"/>
                  <a:pt x="836" y="115"/>
                  <a:pt x="836" y="115"/>
                </a:cubicBezTo>
                <a:cubicBezTo>
                  <a:pt x="836" y="114"/>
                  <a:pt x="836" y="114"/>
                  <a:pt x="836" y="114"/>
                </a:cubicBezTo>
                <a:cubicBezTo>
                  <a:pt x="837" y="113"/>
                  <a:pt x="837" y="113"/>
                  <a:pt x="837" y="113"/>
                </a:cubicBezTo>
                <a:cubicBezTo>
                  <a:pt x="838" y="113"/>
                  <a:pt x="838" y="113"/>
                  <a:pt x="838" y="113"/>
                </a:cubicBezTo>
                <a:cubicBezTo>
                  <a:pt x="839" y="111"/>
                  <a:pt x="839" y="111"/>
                  <a:pt x="839" y="111"/>
                </a:cubicBezTo>
                <a:cubicBezTo>
                  <a:pt x="838" y="110"/>
                  <a:pt x="838" y="110"/>
                  <a:pt x="838" y="110"/>
                </a:cubicBezTo>
                <a:cubicBezTo>
                  <a:pt x="838" y="111"/>
                  <a:pt x="838" y="111"/>
                  <a:pt x="838" y="111"/>
                </a:cubicBezTo>
                <a:cubicBezTo>
                  <a:pt x="836" y="112"/>
                  <a:pt x="836" y="112"/>
                  <a:pt x="836" y="112"/>
                </a:cubicBezTo>
                <a:cubicBezTo>
                  <a:pt x="835" y="112"/>
                  <a:pt x="835" y="112"/>
                  <a:pt x="835" y="112"/>
                </a:cubicBezTo>
                <a:cubicBezTo>
                  <a:pt x="834" y="112"/>
                  <a:pt x="834" y="112"/>
                  <a:pt x="834" y="112"/>
                </a:cubicBezTo>
                <a:cubicBezTo>
                  <a:pt x="833" y="111"/>
                  <a:pt x="833" y="111"/>
                  <a:pt x="833" y="111"/>
                </a:cubicBezTo>
                <a:cubicBezTo>
                  <a:pt x="834" y="111"/>
                  <a:pt x="834" y="111"/>
                  <a:pt x="834" y="111"/>
                </a:cubicBezTo>
                <a:cubicBezTo>
                  <a:pt x="834" y="110"/>
                  <a:pt x="834" y="110"/>
                  <a:pt x="834" y="110"/>
                </a:cubicBezTo>
                <a:cubicBezTo>
                  <a:pt x="835" y="110"/>
                  <a:pt x="835" y="110"/>
                  <a:pt x="835" y="110"/>
                </a:cubicBezTo>
                <a:cubicBezTo>
                  <a:pt x="835" y="109"/>
                  <a:pt x="835" y="109"/>
                  <a:pt x="835" y="109"/>
                </a:cubicBezTo>
                <a:cubicBezTo>
                  <a:pt x="834" y="109"/>
                  <a:pt x="834" y="109"/>
                  <a:pt x="834" y="109"/>
                </a:cubicBezTo>
                <a:cubicBezTo>
                  <a:pt x="833" y="109"/>
                  <a:pt x="833" y="109"/>
                  <a:pt x="833" y="109"/>
                </a:cubicBezTo>
                <a:cubicBezTo>
                  <a:pt x="832" y="108"/>
                  <a:pt x="832" y="108"/>
                  <a:pt x="832" y="108"/>
                </a:cubicBezTo>
                <a:cubicBezTo>
                  <a:pt x="831" y="106"/>
                  <a:pt x="831" y="106"/>
                  <a:pt x="831" y="106"/>
                </a:cubicBezTo>
                <a:cubicBezTo>
                  <a:pt x="831" y="105"/>
                  <a:pt x="831" y="105"/>
                  <a:pt x="831" y="105"/>
                </a:cubicBezTo>
                <a:cubicBezTo>
                  <a:pt x="829" y="104"/>
                  <a:pt x="829" y="104"/>
                  <a:pt x="829" y="104"/>
                </a:cubicBezTo>
                <a:cubicBezTo>
                  <a:pt x="830" y="104"/>
                  <a:pt x="830" y="104"/>
                  <a:pt x="830" y="104"/>
                </a:cubicBezTo>
                <a:cubicBezTo>
                  <a:pt x="831" y="103"/>
                  <a:pt x="831" y="103"/>
                  <a:pt x="831" y="103"/>
                </a:cubicBezTo>
                <a:cubicBezTo>
                  <a:pt x="831" y="102"/>
                  <a:pt x="831" y="102"/>
                  <a:pt x="831" y="102"/>
                </a:cubicBezTo>
                <a:cubicBezTo>
                  <a:pt x="832" y="102"/>
                  <a:pt x="832" y="102"/>
                  <a:pt x="832" y="102"/>
                </a:cubicBezTo>
                <a:cubicBezTo>
                  <a:pt x="833" y="102"/>
                  <a:pt x="833" y="102"/>
                  <a:pt x="833" y="102"/>
                </a:cubicBezTo>
                <a:cubicBezTo>
                  <a:pt x="833" y="101"/>
                  <a:pt x="833" y="101"/>
                  <a:pt x="833" y="101"/>
                </a:cubicBezTo>
                <a:cubicBezTo>
                  <a:pt x="832" y="101"/>
                  <a:pt x="832" y="101"/>
                  <a:pt x="832" y="101"/>
                </a:cubicBezTo>
                <a:cubicBezTo>
                  <a:pt x="831" y="101"/>
                  <a:pt x="831" y="101"/>
                  <a:pt x="831" y="101"/>
                </a:cubicBezTo>
                <a:cubicBezTo>
                  <a:pt x="831" y="100"/>
                  <a:pt x="831" y="100"/>
                  <a:pt x="831" y="100"/>
                </a:cubicBezTo>
                <a:cubicBezTo>
                  <a:pt x="832" y="100"/>
                  <a:pt x="832" y="100"/>
                  <a:pt x="832" y="100"/>
                </a:cubicBezTo>
                <a:cubicBezTo>
                  <a:pt x="834" y="99"/>
                  <a:pt x="834" y="99"/>
                  <a:pt x="834" y="99"/>
                </a:cubicBezTo>
                <a:cubicBezTo>
                  <a:pt x="834" y="98"/>
                  <a:pt x="834" y="98"/>
                  <a:pt x="834" y="98"/>
                </a:cubicBezTo>
                <a:cubicBezTo>
                  <a:pt x="835" y="97"/>
                  <a:pt x="835" y="97"/>
                  <a:pt x="835" y="97"/>
                </a:cubicBezTo>
                <a:cubicBezTo>
                  <a:pt x="836" y="97"/>
                  <a:pt x="836" y="97"/>
                  <a:pt x="836" y="97"/>
                </a:cubicBezTo>
                <a:cubicBezTo>
                  <a:pt x="837" y="97"/>
                  <a:pt x="837" y="97"/>
                  <a:pt x="837" y="97"/>
                </a:cubicBezTo>
                <a:cubicBezTo>
                  <a:pt x="838" y="97"/>
                  <a:pt x="838" y="97"/>
                  <a:pt x="838" y="97"/>
                </a:cubicBezTo>
                <a:cubicBezTo>
                  <a:pt x="839" y="97"/>
                  <a:pt x="839" y="97"/>
                  <a:pt x="839" y="97"/>
                </a:cubicBezTo>
                <a:cubicBezTo>
                  <a:pt x="840" y="97"/>
                  <a:pt x="840" y="97"/>
                  <a:pt x="840" y="97"/>
                </a:cubicBezTo>
                <a:cubicBezTo>
                  <a:pt x="841" y="97"/>
                  <a:pt x="841" y="97"/>
                  <a:pt x="841" y="97"/>
                </a:cubicBezTo>
                <a:cubicBezTo>
                  <a:pt x="842" y="97"/>
                  <a:pt x="842" y="97"/>
                  <a:pt x="842" y="97"/>
                </a:cubicBezTo>
                <a:cubicBezTo>
                  <a:pt x="842" y="96"/>
                  <a:pt x="842" y="96"/>
                  <a:pt x="842" y="96"/>
                </a:cubicBezTo>
                <a:cubicBezTo>
                  <a:pt x="843" y="96"/>
                  <a:pt x="843" y="96"/>
                  <a:pt x="843" y="96"/>
                </a:cubicBezTo>
                <a:cubicBezTo>
                  <a:pt x="844" y="96"/>
                  <a:pt x="844" y="96"/>
                  <a:pt x="844" y="96"/>
                </a:cubicBezTo>
                <a:cubicBezTo>
                  <a:pt x="845" y="96"/>
                  <a:pt x="845" y="96"/>
                  <a:pt x="845" y="96"/>
                </a:cubicBezTo>
                <a:cubicBezTo>
                  <a:pt x="846" y="96"/>
                  <a:pt x="846" y="96"/>
                  <a:pt x="846" y="96"/>
                </a:cubicBezTo>
                <a:cubicBezTo>
                  <a:pt x="851" y="94"/>
                  <a:pt x="851" y="94"/>
                  <a:pt x="851" y="94"/>
                </a:cubicBezTo>
                <a:cubicBezTo>
                  <a:pt x="852" y="94"/>
                  <a:pt x="852" y="94"/>
                  <a:pt x="852" y="94"/>
                </a:cubicBezTo>
                <a:cubicBezTo>
                  <a:pt x="852" y="93"/>
                  <a:pt x="852" y="93"/>
                  <a:pt x="852" y="93"/>
                </a:cubicBezTo>
                <a:cubicBezTo>
                  <a:pt x="854" y="92"/>
                  <a:pt x="854" y="92"/>
                  <a:pt x="854" y="92"/>
                </a:cubicBezTo>
                <a:cubicBezTo>
                  <a:pt x="856" y="92"/>
                  <a:pt x="856" y="92"/>
                  <a:pt x="856" y="92"/>
                </a:cubicBezTo>
                <a:cubicBezTo>
                  <a:pt x="857" y="92"/>
                  <a:pt x="857" y="92"/>
                  <a:pt x="857" y="92"/>
                </a:cubicBezTo>
                <a:cubicBezTo>
                  <a:pt x="858" y="92"/>
                  <a:pt x="858" y="92"/>
                  <a:pt x="858" y="92"/>
                </a:cubicBezTo>
                <a:cubicBezTo>
                  <a:pt x="859" y="93"/>
                  <a:pt x="859" y="93"/>
                  <a:pt x="859" y="93"/>
                </a:cubicBezTo>
                <a:cubicBezTo>
                  <a:pt x="860" y="92"/>
                  <a:pt x="860" y="92"/>
                  <a:pt x="860" y="92"/>
                </a:cubicBezTo>
                <a:cubicBezTo>
                  <a:pt x="861" y="92"/>
                  <a:pt x="861" y="92"/>
                  <a:pt x="861" y="92"/>
                </a:cubicBezTo>
                <a:cubicBezTo>
                  <a:pt x="863" y="92"/>
                  <a:pt x="863" y="92"/>
                  <a:pt x="863" y="92"/>
                </a:cubicBezTo>
                <a:cubicBezTo>
                  <a:pt x="863" y="93"/>
                  <a:pt x="863" y="93"/>
                  <a:pt x="863" y="93"/>
                </a:cubicBezTo>
                <a:cubicBezTo>
                  <a:pt x="864" y="93"/>
                  <a:pt x="864" y="93"/>
                  <a:pt x="864" y="93"/>
                </a:cubicBezTo>
                <a:cubicBezTo>
                  <a:pt x="865" y="93"/>
                  <a:pt x="865" y="93"/>
                  <a:pt x="865" y="93"/>
                </a:cubicBezTo>
                <a:cubicBezTo>
                  <a:pt x="866" y="94"/>
                  <a:pt x="866" y="94"/>
                  <a:pt x="866" y="94"/>
                </a:cubicBezTo>
                <a:cubicBezTo>
                  <a:pt x="867" y="94"/>
                  <a:pt x="867" y="94"/>
                  <a:pt x="867" y="94"/>
                </a:cubicBezTo>
                <a:cubicBezTo>
                  <a:pt x="868" y="94"/>
                  <a:pt x="868" y="94"/>
                  <a:pt x="868" y="94"/>
                </a:cubicBezTo>
                <a:cubicBezTo>
                  <a:pt x="868" y="93"/>
                  <a:pt x="868" y="93"/>
                  <a:pt x="868" y="93"/>
                </a:cubicBezTo>
                <a:cubicBezTo>
                  <a:pt x="869" y="92"/>
                  <a:pt x="869" y="92"/>
                  <a:pt x="869" y="92"/>
                </a:cubicBezTo>
                <a:cubicBezTo>
                  <a:pt x="870" y="91"/>
                  <a:pt x="870" y="91"/>
                  <a:pt x="870" y="91"/>
                </a:cubicBezTo>
                <a:cubicBezTo>
                  <a:pt x="871" y="90"/>
                  <a:pt x="871" y="90"/>
                  <a:pt x="871" y="90"/>
                </a:cubicBezTo>
                <a:cubicBezTo>
                  <a:pt x="872" y="89"/>
                  <a:pt x="872" y="89"/>
                  <a:pt x="872" y="89"/>
                </a:cubicBezTo>
                <a:cubicBezTo>
                  <a:pt x="873" y="88"/>
                  <a:pt x="873" y="88"/>
                  <a:pt x="873" y="88"/>
                </a:cubicBezTo>
                <a:cubicBezTo>
                  <a:pt x="874" y="87"/>
                  <a:pt x="874" y="87"/>
                  <a:pt x="874" y="87"/>
                </a:cubicBezTo>
                <a:cubicBezTo>
                  <a:pt x="875" y="86"/>
                  <a:pt x="875" y="86"/>
                  <a:pt x="875" y="86"/>
                </a:cubicBezTo>
                <a:cubicBezTo>
                  <a:pt x="875" y="85"/>
                  <a:pt x="875" y="85"/>
                  <a:pt x="875" y="85"/>
                </a:cubicBezTo>
                <a:cubicBezTo>
                  <a:pt x="874" y="85"/>
                  <a:pt x="874" y="85"/>
                  <a:pt x="874" y="85"/>
                </a:cubicBezTo>
                <a:cubicBezTo>
                  <a:pt x="874" y="84"/>
                  <a:pt x="874" y="84"/>
                  <a:pt x="874" y="84"/>
                </a:cubicBezTo>
                <a:cubicBezTo>
                  <a:pt x="875" y="82"/>
                  <a:pt x="875" y="82"/>
                  <a:pt x="875" y="82"/>
                </a:cubicBezTo>
                <a:cubicBezTo>
                  <a:pt x="876" y="82"/>
                  <a:pt x="876" y="82"/>
                  <a:pt x="876" y="82"/>
                </a:cubicBezTo>
                <a:cubicBezTo>
                  <a:pt x="878" y="82"/>
                  <a:pt x="878" y="82"/>
                  <a:pt x="878" y="82"/>
                </a:cubicBezTo>
                <a:cubicBezTo>
                  <a:pt x="879" y="82"/>
                  <a:pt x="879" y="82"/>
                  <a:pt x="879" y="82"/>
                </a:cubicBezTo>
                <a:cubicBezTo>
                  <a:pt x="880" y="81"/>
                  <a:pt x="880" y="81"/>
                  <a:pt x="880" y="81"/>
                </a:cubicBezTo>
                <a:cubicBezTo>
                  <a:pt x="879" y="80"/>
                  <a:pt x="879" y="80"/>
                  <a:pt x="879" y="80"/>
                </a:cubicBezTo>
                <a:cubicBezTo>
                  <a:pt x="878" y="80"/>
                  <a:pt x="878" y="80"/>
                  <a:pt x="878" y="80"/>
                </a:cubicBezTo>
                <a:cubicBezTo>
                  <a:pt x="877" y="80"/>
                  <a:pt x="877" y="80"/>
                  <a:pt x="877" y="80"/>
                </a:cubicBezTo>
                <a:cubicBezTo>
                  <a:pt x="877" y="79"/>
                  <a:pt x="877" y="79"/>
                  <a:pt x="877" y="79"/>
                </a:cubicBezTo>
                <a:cubicBezTo>
                  <a:pt x="877" y="78"/>
                  <a:pt x="877" y="78"/>
                  <a:pt x="877" y="78"/>
                </a:cubicBezTo>
                <a:cubicBezTo>
                  <a:pt x="878" y="78"/>
                  <a:pt x="878" y="78"/>
                  <a:pt x="878" y="78"/>
                </a:cubicBezTo>
                <a:cubicBezTo>
                  <a:pt x="880" y="78"/>
                  <a:pt x="880" y="78"/>
                  <a:pt x="880" y="78"/>
                </a:cubicBezTo>
                <a:cubicBezTo>
                  <a:pt x="881" y="77"/>
                  <a:pt x="881" y="77"/>
                  <a:pt x="881" y="77"/>
                </a:cubicBezTo>
                <a:cubicBezTo>
                  <a:pt x="882" y="77"/>
                  <a:pt x="882" y="77"/>
                  <a:pt x="882" y="77"/>
                </a:cubicBezTo>
                <a:cubicBezTo>
                  <a:pt x="883" y="76"/>
                  <a:pt x="883" y="76"/>
                  <a:pt x="883" y="76"/>
                </a:cubicBezTo>
                <a:cubicBezTo>
                  <a:pt x="882" y="76"/>
                  <a:pt x="882" y="76"/>
                  <a:pt x="882" y="76"/>
                </a:cubicBezTo>
                <a:cubicBezTo>
                  <a:pt x="882" y="75"/>
                  <a:pt x="882" y="75"/>
                  <a:pt x="882" y="75"/>
                </a:cubicBezTo>
                <a:cubicBezTo>
                  <a:pt x="881" y="76"/>
                  <a:pt x="881" y="76"/>
                  <a:pt x="881" y="76"/>
                </a:cubicBezTo>
                <a:cubicBezTo>
                  <a:pt x="881" y="77"/>
                  <a:pt x="881" y="77"/>
                  <a:pt x="881" y="77"/>
                </a:cubicBezTo>
                <a:cubicBezTo>
                  <a:pt x="880" y="77"/>
                  <a:pt x="880" y="77"/>
                  <a:pt x="880" y="77"/>
                </a:cubicBezTo>
                <a:cubicBezTo>
                  <a:pt x="878" y="77"/>
                  <a:pt x="878" y="77"/>
                  <a:pt x="878" y="77"/>
                </a:cubicBezTo>
                <a:cubicBezTo>
                  <a:pt x="877" y="77"/>
                  <a:pt x="877" y="77"/>
                  <a:pt x="877" y="77"/>
                </a:cubicBezTo>
                <a:cubicBezTo>
                  <a:pt x="876" y="78"/>
                  <a:pt x="876" y="78"/>
                  <a:pt x="876" y="78"/>
                </a:cubicBezTo>
                <a:cubicBezTo>
                  <a:pt x="875" y="78"/>
                  <a:pt x="875" y="78"/>
                  <a:pt x="875" y="78"/>
                </a:cubicBezTo>
                <a:cubicBezTo>
                  <a:pt x="874" y="77"/>
                  <a:pt x="874" y="77"/>
                  <a:pt x="874" y="77"/>
                </a:cubicBezTo>
                <a:cubicBezTo>
                  <a:pt x="873" y="76"/>
                  <a:pt x="873" y="76"/>
                  <a:pt x="873" y="76"/>
                </a:cubicBezTo>
                <a:cubicBezTo>
                  <a:pt x="872" y="76"/>
                  <a:pt x="872" y="76"/>
                  <a:pt x="872" y="76"/>
                </a:cubicBezTo>
                <a:cubicBezTo>
                  <a:pt x="872" y="77"/>
                  <a:pt x="872" y="77"/>
                  <a:pt x="872" y="77"/>
                </a:cubicBezTo>
                <a:cubicBezTo>
                  <a:pt x="871" y="77"/>
                  <a:pt x="871" y="77"/>
                  <a:pt x="871" y="77"/>
                </a:cubicBezTo>
                <a:cubicBezTo>
                  <a:pt x="871" y="76"/>
                  <a:pt x="871" y="76"/>
                  <a:pt x="871" y="76"/>
                </a:cubicBezTo>
                <a:cubicBezTo>
                  <a:pt x="870" y="76"/>
                  <a:pt x="870" y="76"/>
                  <a:pt x="870" y="76"/>
                </a:cubicBezTo>
                <a:cubicBezTo>
                  <a:pt x="869" y="76"/>
                  <a:pt x="869" y="76"/>
                  <a:pt x="869" y="76"/>
                </a:cubicBezTo>
                <a:cubicBezTo>
                  <a:pt x="869" y="75"/>
                  <a:pt x="869" y="75"/>
                  <a:pt x="869" y="75"/>
                </a:cubicBezTo>
                <a:cubicBezTo>
                  <a:pt x="869" y="74"/>
                  <a:pt x="869" y="74"/>
                  <a:pt x="869" y="74"/>
                </a:cubicBezTo>
                <a:cubicBezTo>
                  <a:pt x="869" y="73"/>
                  <a:pt x="869" y="73"/>
                  <a:pt x="869" y="73"/>
                </a:cubicBezTo>
                <a:cubicBezTo>
                  <a:pt x="870" y="73"/>
                  <a:pt x="870" y="73"/>
                  <a:pt x="870" y="73"/>
                </a:cubicBezTo>
                <a:cubicBezTo>
                  <a:pt x="871" y="72"/>
                  <a:pt x="871" y="72"/>
                  <a:pt x="871" y="72"/>
                </a:cubicBezTo>
                <a:cubicBezTo>
                  <a:pt x="871" y="71"/>
                  <a:pt x="871" y="71"/>
                  <a:pt x="871" y="71"/>
                </a:cubicBezTo>
                <a:cubicBezTo>
                  <a:pt x="872" y="71"/>
                  <a:pt x="872" y="71"/>
                  <a:pt x="872" y="71"/>
                </a:cubicBezTo>
                <a:cubicBezTo>
                  <a:pt x="872" y="70"/>
                  <a:pt x="872" y="70"/>
                  <a:pt x="872" y="70"/>
                </a:cubicBezTo>
                <a:cubicBezTo>
                  <a:pt x="871" y="69"/>
                  <a:pt x="871" y="69"/>
                  <a:pt x="871" y="69"/>
                </a:cubicBezTo>
                <a:cubicBezTo>
                  <a:pt x="872" y="69"/>
                  <a:pt x="872" y="69"/>
                  <a:pt x="872" y="69"/>
                </a:cubicBezTo>
                <a:cubicBezTo>
                  <a:pt x="873" y="68"/>
                  <a:pt x="873" y="68"/>
                  <a:pt x="873" y="68"/>
                </a:cubicBezTo>
                <a:cubicBezTo>
                  <a:pt x="874" y="68"/>
                  <a:pt x="874" y="68"/>
                  <a:pt x="874" y="68"/>
                </a:cubicBezTo>
                <a:cubicBezTo>
                  <a:pt x="874" y="67"/>
                  <a:pt x="874" y="67"/>
                  <a:pt x="874" y="67"/>
                </a:cubicBezTo>
                <a:cubicBezTo>
                  <a:pt x="875" y="67"/>
                  <a:pt x="875" y="67"/>
                  <a:pt x="875" y="67"/>
                </a:cubicBezTo>
                <a:cubicBezTo>
                  <a:pt x="877" y="66"/>
                  <a:pt x="877" y="66"/>
                  <a:pt x="877" y="66"/>
                </a:cubicBezTo>
                <a:cubicBezTo>
                  <a:pt x="877" y="65"/>
                  <a:pt x="877" y="65"/>
                  <a:pt x="877" y="65"/>
                </a:cubicBezTo>
                <a:cubicBezTo>
                  <a:pt x="878" y="65"/>
                  <a:pt x="878" y="65"/>
                  <a:pt x="878" y="65"/>
                </a:cubicBezTo>
                <a:cubicBezTo>
                  <a:pt x="880" y="65"/>
                  <a:pt x="880" y="65"/>
                  <a:pt x="880" y="65"/>
                </a:cubicBezTo>
                <a:cubicBezTo>
                  <a:pt x="881" y="65"/>
                  <a:pt x="881" y="65"/>
                  <a:pt x="881" y="65"/>
                </a:cubicBezTo>
                <a:cubicBezTo>
                  <a:pt x="880" y="64"/>
                  <a:pt x="880" y="64"/>
                  <a:pt x="880" y="64"/>
                </a:cubicBezTo>
                <a:cubicBezTo>
                  <a:pt x="880" y="63"/>
                  <a:pt x="880" y="63"/>
                  <a:pt x="880" y="63"/>
                </a:cubicBezTo>
                <a:cubicBezTo>
                  <a:pt x="882" y="63"/>
                  <a:pt x="882" y="63"/>
                  <a:pt x="882" y="63"/>
                </a:cubicBezTo>
                <a:cubicBezTo>
                  <a:pt x="884" y="62"/>
                  <a:pt x="884" y="62"/>
                  <a:pt x="884" y="62"/>
                </a:cubicBezTo>
                <a:cubicBezTo>
                  <a:pt x="884" y="61"/>
                  <a:pt x="884" y="61"/>
                  <a:pt x="884" y="61"/>
                </a:cubicBezTo>
                <a:cubicBezTo>
                  <a:pt x="884" y="60"/>
                  <a:pt x="884" y="60"/>
                  <a:pt x="884" y="60"/>
                </a:cubicBezTo>
                <a:cubicBezTo>
                  <a:pt x="885" y="59"/>
                  <a:pt x="885" y="59"/>
                  <a:pt x="885" y="59"/>
                </a:cubicBezTo>
                <a:cubicBezTo>
                  <a:pt x="886" y="59"/>
                  <a:pt x="886" y="59"/>
                  <a:pt x="886" y="59"/>
                </a:cubicBezTo>
                <a:cubicBezTo>
                  <a:pt x="887" y="58"/>
                  <a:pt x="887" y="58"/>
                  <a:pt x="887" y="58"/>
                </a:cubicBezTo>
                <a:cubicBezTo>
                  <a:pt x="888" y="58"/>
                  <a:pt x="888" y="58"/>
                  <a:pt x="888" y="58"/>
                </a:cubicBezTo>
                <a:cubicBezTo>
                  <a:pt x="889" y="58"/>
                  <a:pt x="889" y="58"/>
                  <a:pt x="889" y="58"/>
                </a:cubicBezTo>
                <a:cubicBezTo>
                  <a:pt x="889" y="59"/>
                  <a:pt x="889" y="59"/>
                  <a:pt x="889" y="59"/>
                </a:cubicBezTo>
                <a:cubicBezTo>
                  <a:pt x="889" y="61"/>
                  <a:pt x="889" y="61"/>
                  <a:pt x="889" y="61"/>
                </a:cubicBezTo>
                <a:cubicBezTo>
                  <a:pt x="889" y="62"/>
                  <a:pt x="889" y="62"/>
                  <a:pt x="889" y="62"/>
                </a:cubicBezTo>
                <a:cubicBezTo>
                  <a:pt x="889" y="64"/>
                  <a:pt x="889" y="64"/>
                  <a:pt x="889" y="64"/>
                </a:cubicBezTo>
                <a:cubicBezTo>
                  <a:pt x="889" y="66"/>
                  <a:pt x="889" y="66"/>
                  <a:pt x="889" y="66"/>
                </a:cubicBezTo>
                <a:cubicBezTo>
                  <a:pt x="890" y="66"/>
                  <a:pt x="890" y="66"/>
                  <a:pt x="890" y="66"/>
                </a:cubicBezTo>
                <a:cubicBezTo>
                  <a:pt x="890" y="64"/>
                  <a:pt x="890" y="64"/>
                  <a:pt x="890" y="64"/>
                </a:cubicBezTo>
                <a:cubicBezTo>
                  <a:pt x="890" y="62"/>
                  <a:pt x="890" y="62"/>
                  <a:pt x="890" y="62"/>
                </a:cubicBezTo>
                <a:cubicBezTo>
                  <a:pt x="890" y="61"/>
                  <a:pt x="890" y="61"/>
                  <a:pt x="890" y="61"/>
                </a:cubicBezTo>
                <a:cubicBezTo>
                  <a:pt x="890" y="60"/>
                  <a:pt x="890" y="60"/>
                  <a:pt x="890" y="60"/>
                </a:cubicBezTo>
                <a:cubicBezTo>
                  <a:pt x="890" y="58"/>
                  <a:pt x="890" y="58"/>
                  <a:pt x="890" y="58"/>
                </a:cubicBezTo>
                <a:cubicBezTo>
                  <a:pt x="891" y="58"/>
                  <a:pt x="891" y="58"/>
                  <a:pt x="891" y="58"/>
                </a:cubicBezTo>
                <a:cubicBezTo>
                  <a:pt x="892" y="57"/>
                  <a:pt x="892" y="57"/>
                  <a:pt x="892" y="57"/>
                </a:cubicBezTo>
                <a:cubicBezTo>
                  <a:pt x="893" y="57"/>
                  <a:pt x="893" y="57"/>
                  <a:pt x="893" y="57"/>
                </a:cubicBezTo>
                <a:cubicBezTo>
                  <a:pt x="893" y="58"/>
                  <a:pt x="893" y="58"/>
                  <a:pt x="893" y="58"/>
                </a:cubicBezTo>
                <a:cubicBezTo>
                  <a:pt x="894" y="58"/>
                  <a:pt x="894" y="58"/>
                  <a:pt x="894" y="58"/>
                </a:cubicBezTo>
                <a:cubicBezTo>
                  <a:pt x="894" y="59"/>
                  <a:pt x="894" y="59"/>
                  <a:pt x="894" y="59"/>
                </a:cubicBezTo>
                <a:cubicBezTo>
                  <a:pt x="894" y="60"/>
                  <a:pt x="894" y="60"/>
                  <a:pt x="894" y="60"/>
                </a:cubicBezTo>
                <a:cubicBezTo>
                  <a:pt x="895" y="60"/>
                  <a:pt x="895" y="60"/>
                  <a:pt x="895" y="60"/>
                </a:cubicBezTo>
                <a:cubicBezTo>
                  <a:pt x="897" y="60"/>
                  <a:pt x="897" y="60"/>
                  <a:pt x="897" y="60"/>
                </a:cubicBezTo>
                <a:cubicBezTo>
                  <a:pt x="898" y="60"/>
                  <a:pt x="898" y="60"/>
                  <a:pt x="898" y="60"/>
                </a:cubicBezTo>
                <a:cubicBezTo>
                  <a:pt x="899" y="60"/>
                  <a:pt x="899" y="60"/>
                  <a:pt x="899" y="60"/>
                </a:cubicBezTo>
                <a:cubicBezTo>
                  <a:pt x="899" y="59"/>
                  <a:pt x="899" y="59"/>
                  <a:pt x="899" y="59"/>
                </a:cubicBezTo>
                <a:cubicBezTo>
                  <a:pt x="898" y="59"/>
                  <a:pt x="898" y="59"/>
                  <a:pt x="898" y="59"/>
                </a:cubicBezTo>
                <a:cubicBezTo>
                  <a:pt x="899" y="58"/>
                  <a:pt x="899" y="58"/>
                  <a:pt x="899" y="58"/>
                </a:cubicBezTo>
                <a:cubicBezTo>
                  <a:pt x="899" y="57"/>
                  <a:pt x="899" y="57"/>
                  <a:pt x="899" y="57"/>
                </a:cubicBezTo>
                <a:cubicBezTo>
                  <a:pt x="900" y="56"/>
                  <a:pt x="900" y="56"/>
                  <a:pt x="900" y="56"/>
                </a:cubicBezTo>
                <a:cubicBezTo>
                  <a:pt x="901" y="56"/>
                  <a:pt x="901" y="56"/>
                  <a:pt x="901" y="56"/>
                </a:cubicBezTo>
                <a:cubicBezTo>
                  <a:pt x="903" y="55"/>
                  <a:pt x="903" y="55"/>
                  <a:pt x="903" y="55"/>
                </a:cubicBezTo>
                <a:cubicBezTo>
                  <a:pt x="903" y="54"/>
                  <a:pt x="903" y="54"/>
                  <a:pt x="903" y="54"/>
                </a:cubicBezTo>
                <a:cubicBezTo>
                  <a:pt x="903" y="52"/>
                  <a:pt x="903" y="52"/>
                  <a:pt x="903" y="52"/>
                </a:cubicBezTo>
                <a:cubicBezTo>
                  <a:pt x="902" y="52"/>
                  <a:pt x="902" y="52"/>
                  <a:pt x="902" y="52"/>
                </a:cubicBezTo>
                <a:cubicBezTo>
                  <a:pt x="902" y="51"/>
                  <a:pt x="902" y="51"/>
                  <a:pt x="902" y="51"/>
                </a:cubicBezTo>
                <a:cubicBezTo>
                  <a:pt x="903" y="50"/>
                  <a:pt x="903" y="50"/>
                  <a:pt x="903" y="50"/>
                </a:cubicBezTo>
                <a:cubicBezTo>
                  <a:pt x="903" y="48"/>
                  <a:pt x="903" y="48"/>
                  <a:pt x="903" y="48"/>
                </a:cubicBezTo>
                <a:cubicBezTo>
                  <a:pt x="903" y="47"/>
                  <a:pt x="903" y="47"/>
                  <a:pt x="903" y="47"/>
                </a:cubicBezTo>
                <a:cubicBezTo>
                  <a:pt x="903" y="46"/>
                  <a:pt x="903" y="46"/>
                  <a:pt x="903" y="46"/>
                </a:cubicBezTo>
                <a:cubicBezTo>
                  <a:pt x="904" y="45"/>
                  <a:pt x="904" y="45"/>
                  <a:pt x="904" y="45"/>
                </a:cubicBezTo>
                <a:cubicBezTo>
                  <a:pt x="906" y="45"/>
                  <a:pt x="906" y="45"/>
                  <a:pt x="906" y="45"/>
                </a:cubicBezTo>
                <a:cubicBezTo>
                  <a:pt x="907" y="44"/>
                  <a:pt x="907" y="44"/>
                  <a:pt x="907" y="44"/>
                </a:cubicBezTo>
                <a:cubicBezTo>
                  <a:pt x="909" y="44"/>
                  <a:pt x="909" y="44"/>
                  <a:pt x="909" y="44"/>
                </a:cubicBezTo>
                <a:cubicBezTo>
                  <a:pt x="909" y="45"/>
                  <a:pt x="909" y="45"/>
                  <a:pt x="909" y="45"/>
                </a:cubicBezTo>
                <a:cubicBezTo>
                  <a:pt x="909" y="46"/>
                  <a:pt x="909" y="46"/>
                  <a:pt x="909" y="46"/>
                </a:cubicBezTo>
                <a:cubicBezTo>
                  <a:pt x="911" y="47"/>
                  <a:pt x="911" y="47"/>
                  <a:pt x="911" y="47"/>
                </a:cubicBezTo>
                <a:cubicBezTo>
                  <a:pt x="911" y="48"/>
                  <a:pt x="911" y="48"/>
                  <a:pt x="911" y="48"/>
                </a:cubicBezTo>
                <a:cubicBezTo>
                  <a:pt x="911" y="51"/>
                  <a:pt x="911" y="51"/>
                  <a:pt x="911" y="51"/>
                </a:cubicBezTo>
                <a:cubicBezTo>
                  <a:pt x="910" y="53"/>
                  <a:pt x="910" y="53"/>
                  <a:pt x="910" y="53"/>
                </a:cubicBezTo>
                <a:cubicBezTo>
                  <a:pt x="911" y="53"/>
                  <a:pt x="911" y="53"/>
                  <a:pt x="911" y="53"/>
                </a:cubicBezTo>
                <a:cubicBezTo>
                  <a:pt x="913" y="55"/>
                  <a:pt x="913" y="55"/>
                  <a:pt x="913" y="55"/>
                </a:cubicBezTo>
                <a:cubicBezTo>
                  <a:pt x="913" y="56"/>
                  <a:pt x="913" y="56"/>
                  <a:pt x="913" y="56"/>
                </a:cubicBezTo>
                <a:cubicBezTo>
                  <a:pt x="914" y="57"/>
                  <a:pt x="914" y="57"/>
                  <a:pt x="914" y="57"/>
                </a:cubicBezTo>
                <a:cubicBezTo>
                  <a:pt x="914" y="56"/>
                  <a:pt x="914" y="56"/>
                  <a:pt x="914" y="56"/>
                </a:cubicBezTo>
                <a:cubicBezTo>
                  <a:pt x="914" y="54"/>
                  <a:pt x="914" y="54"/>
                  <a:pt x="914" y="54"/>
                </a:cubicBezTo>
                <a:cubicBezTo>
                  <a:pt x="914" y="53"/>
                  <a:pt x="914" y="53"/>
                  <a:pt x="914" y="53"/>
                </a:cubicBezTo>
                <a:cubicBezTo>
                  <a:pt x="912" y="51"/>
                  <a:pt x="912" y="51"/>
                  <a:pt x="912" y="51"/>
                </a:cubicBezTo>
                <a:cubicBezTo>
                  <a:pt x="912" y="49"/>
                  <a:pt x="912" y="49"/>
                  <a:pt x="912" y="49"/>
                </a:cubicBezTo>
                <a:cubicBezTo>
                  <a:pt x="913" y="47"/>
                  <a:pt x="913" y="47"/>
                  <a:pt x="913" y="47"/>
                </a:cubicBezTo>
                <a:cubicBezTo>
                  <a:pt x="913" y="46"/>
                  <a:pt x="913" y="46"/>
                  <a:pt x="913" y="46"/>
                </a:cubicBezTo>
                <a:cubicBezTo>
                  <a:pt x="912" y="45"/>
                  <a:pt x="912" y="45"/>
                  <a:pt x="912" y="45"/>
                </a:cubicBezTo>
                <a:cubicBezTo>
                  <a:pt x="912" y="44"/>
                  <a:pt x="912" y="44"/>
                  <a:pt x="912" y="44"/>
                </a:cubicBezTo>
                <a:cubicBezTo>
                  <a:pt x="912" y="43"/>
                  <a:pt x="912" y="43"/>
                  <a:pt x="912" y="43"/>
                </a:cubicBezTo>
                <a:cubicBezTo>
                  <a:pt x="912" y="42"/>
                  <a:pt x="912" y="42"/>
                  <a:pt x="912" y="42"/>
                </a:cubicBezTo>
                <a:cubicBezTo>
                  <a:pt x="913" y="41"/>
                  <a:pt x="913" y="41"/>
                  <a:pt x="913" y="41"/>
                </a:cubicBezTo>
                <a:cubicBezTo>
                  <a:pt x="914" y="41"/>
                  <a:pt x="914" y="41"/>
                  <a:pt x="914" y="41"/>
                </a:cubicBezTo>
                <a:cubicBezTo>
                  <a:pt x="915" y="42"/>
                  <a:pt x="915" y="42"/>
                  <a:pt x="915" y="42"/>
                </a:cubicBezTo>
                <a:cubicBezTo>
                  <a:pt x="916" y="41"/>
                  <a:pt x="916" y="41"/>
                  <a:pt x="916" y="41"/>
                </a:cubicBezTo>
                <a:cubicBezTo>
                  <a:pt x="917" y="41"/>
                  <a:pt x="917" y="41"/>
                  <a:pt x="917" y="41"/>
                </a:cubicBezTo>
                <a:cubicBezTo>
                  <a:pt x="918" y="42"/>
                  <a:pt x="918" y="42"/>
                  <a:pt x="918" y="42"/>
                </a:cubicBezTo>
                <a:cubicBezTo>
                  <a:pt x="921" y="41"/>
                  <a:pt x="921" y="41"/>
                  <a:pt x="921" y="41"/>
                </a:cubicBezTo>
                <a:cubicBezTo>
                  <a:pt x="923" y="41"/>
                  <a:pt x="923" y="41"/>
                  <a:pt x="923" y="41"/>
                </a:cubicBezTo>
                <a:cubicBezTo>
                  <a:pt x="926" y="40"/>
                  <a:pt x="926" y="40"/>
                  <a:pt x="926" y="40"/>
                </a:cubicBezTo>
                <a:cubicBezTo>
                  <a:pt x="926" y="41"/>
                  <a:pt x="926" y="41"/>
                  <a:pt x="926" y="41"/>
                </a:cubicBezTo>
                <a:cubicBezTo>
                  <a:pt x="927" y="42"/>
                  <a:pt x="927" y="42"/>
                  <a:pt x="927" y="42"/>
                </a:cubicBezTo>
                <a:cubicBezTo>
                  <a:pt x="927" y="43"/>
                  <a:pt x="927" y="43"/>
                  <a:pt x="927" y="43"/>
                </a:cubicBezTo>
                <a:cubicBezTo>
                  <a:pt x="927" y="44"/>
                  <a:pt x="927" y="44"/>
                  <a:pt x="927" y="44"/>
                </a:cubicBezTo>
                <a:cubicBezTo>
                  <a:pt x="928" y="44"/>
                  <a:pt x="928" y="44"/>
                  <a:pt x="928" y="44"/>
                </a:cubicBezTo>
                <a:cubicBezTo>
                  <a:pt x="928" y="43"/>
                  <a:pt x="928" y="43"/>
                  <a:pt x="928" y="43"/>
                </a:cubicBezTo>
                <a:cubicBezTo>
                  <a:pt x="928" y="42"/>
                  <a:pt x="928" y="42"/>
                  <a:pt x="928" y="42"/>
                </a:cubicBezTo>
                <a:cubicBezTo>
                  <a:pt x="928" y="41"/>
                  <a:pt x="928" y="41"/>
                  <a:pt x="928" y="41"/>
                </a:cubicBezTo>
                <a:cubicBezTo>
                  <a:pt x="929" y="39"/>
                  <a:pt x="929" y="39"/>
                  <a:pt x="929" y="39"/>
                </a:cubicBezTo>
                <a:cubicBezTo>
                  <a:pt x="930" y="40"/>
                  <a:pt x="930" y="40"/>
                  <a:pt x="930" y="40"/>
                </a:cubicBezTo>
                <a:cubicBezTo>
                  <a:pt x="931" y="41"/>
                  <a:pt x="931" y="41"/>
                  <a:pt x="931" y="41"/>
                </a:cubicBezTo>
                <a:cubicBezTo>
                  <a:pt x="931" y="42"/>
                  <a:pt x="931" y="42"/>
                  <a:pt x="931" y="42"/>
                </a:cubicBezTo>
                <a:cubicBezTo>
                  <a:pt x="932" y="43"/>
                  <a:pt x="932" y="43"/>
                  <a:pt x="932" y="43"/>
                </a:cubicBezTo>
                <a:cubicBezTo>
                  <a:pt x="932" y="42"/>
                  <a:pt x="932" y="42"/>
                  <a:pt x="932" y="42"/>
                </a:cubicBezTo>
                <a:cubicBezTo>
                  <a:pt x="932" y="40"/>
                  <a:pt x="932" y="40"/>
                  <a:pt x="932" y="40"/>
                </a:cubicBezTo>
                <a:cubicBezTo>
                  <a:pt x="931" y="39"/>
                  <a:pt x="931" y="39"/>
                  <a:pt x="931" y="39"/>
                </a:cubicBezTo>
                <a:cubicBezTo>
                  <a:pt x="931" y="38"/>
                  <a:pt x="931" y="38"/>
                  <a:pt x="931" y="38"/>
                </a:cubicBezTo>
                <a:cubicBezTo>
                  <a:pt x="932" y="38"/>
                  <a:pt x="932" y="38"/>
                  <a:pt x="932" y="38"/>
                </a:cubicBezTo>
                <a:cubicBezTo>
                  <a:pt x="933" y="38"/>
                  <a:pt x="933" y="38"/>
                  <a:pt x="933" y="38"/>
                </a:cubicBezTo>
                <a:cubicBezTo>
                  <a:pt x="934" y="39"/>
                  <a:pt x="934" y="39"/>
                  <a:pt x="934" y="39"/>
                </a:cubicBezTo>
                <a:cubicBezTo>
                  <a:pt x="935" y="38"/>
                  <a:pt x="935" y="38"/>
                  <a:pt x="935" y="38"/>
                </a:cubicBezTo>
                <a:cubicBezTo>
                  <a:pt x="936" y="38"/>
                  <a:pt x="936" y="38"/>
                  <a:pt x="936" y="38"/>
                </a:cubicBezTo>
                <a:cubicBezTo>
                  <a:pt x="938" y="38"/>
                  <a:pt x="938" y="38"/>
                  <a:pt x="938" y="38"/>
                </a:cubicBezTo>
                <a:cubicBezTo>
                  <a:pt x="938" y="39"/>
                  <a:pt x="938" y="39"/>
                  <a:pt x="938" y="39"/>
                </a:cubicBezTo>
                <a:cubicBezTo>
                  <a:pt x="938" y="42"/>
                  <a:pt x="938" y="42"/>
                  <a:pt x="938" y="42"/>
                </a:cubicBezTo>
                <a:cubicBezTo>
                  <a:pt x="937" y="43"/>
                  <a:pt x="937" y="43"/>
                  <a:pt x="937" y="43"/>
                </a:cubicBezTo>
                <a:cubicBezTo>
                  <a:pt x="937" y="44"/>
                  <a:pt x="937" y="44"/>
                  <a:pt x="937" y="44"/>
                </a:cubicBezTo>
                <a:cubicBezTo>
                  <a:pt x="936" y="46"/>
                  <a:pt x="936" y="46"/>
                  <a:pt x="936" y="46"/>
                </a:cubicBezTo>
                <a:cubicBezTo>
                  <a:pt x="936" y="48"/>
                  <a:pt x="936" y="48"/>
                  <a:pt x="936" y="48"/>
                </a:cubicBezTo>
                <a:cubicBezTo>
                  <a:pt x="935" y="49"/>
                  <a:pt x="935" y="49"/>
                  <a:pt x="935" y="49"/>
                </a:cubicBezTo>
                <a:cubicBezTo>
                  <a:pt x="935" y="50"/>
                  <a:pt x="935" y="50"/>
                  <a:pt x="935" y="50"/>
                </a:cubicBezTo>
                <a:cubicBezTo>
                  <a:pt x="934" y="50"/>
                  <a:pt x="934" y="50"/>
                  <a:pt x="934" y="50"/>
                </a:cubicBezTo>
                <a:cubicBezTo>
                  <a:pt x="935" y="51"/>
                  <a:pt x="935" y="51"/>
                  <a:pt x="935" y="51"/>
                </a:cubicBezTo>
                <a:cubicBezTo>
                  <a:pt x="935" y="52"/>
                  <a:pt x="935" y="52"/>
                  <a:pt x="935" y="52"/>
                </a:cubicBezTo>
                <a:cubicBezTo>
                  <a:pt x="934" y="53"/>
                  <a:pt x="934" y="53"/>
                  <a:pt x="934" y="53"/>
                </a:cubicBezTo>
                <a:cubicBezTo>
                  <a:pt x="933" y="55"/>
                  <a:pt x="933" y="55"/>
                  <a:pt x="933" y="55"/>
                </a:cubicBezTo>
                <a:cubicBezTo>
                  <a:pt x="932" y="55"/>
                  <a:pt x="932" y="55"/>
                  <a:pt x="932" y="55"/>
                </a:cubicBezTo>
                <a:cubicBezTo>
                  <a:pt x="932" y="56"/>
                  <a:pt x="932" y="56"/>
                  <a:pt x="932" y="56"/>
                </a:cubicBezTo>
                <a:cubicBezTo>
                  <a:pt x="931" y="57"/>
                  <a:pt x="931" y="57"/>
                  <a:pt x="931" y="57"/>
                </a:cubicBezTo>
                <a:cubicBezTo>
                  <a:pt x="931" y="58"/>
                  <a:pt x="931" y="58"/>
                  <a:pt x="931" y="58"/>
                </a:cubicBezTo>
                <a:cubicBezTo>
                  <a:pt x="930" y="60"/>
                  <a:pt x="930" y="60"/>
                  <a:pt x="930" y="60"/>
                </a:cubicBezTo>
                <a:cubicBezTo>
                  <a:pt x="931" y="60"/>
                  <a:pt x="931" y="60"/>
                  <a:pt x="931" y="60"/>
                </a:cubicBezTo>
                <a:cubicBezTo>
                  <a:pt x="932" y="59"/>
                  <a:pt x="932" y="59"/>
                  <a:pt x="932" y="59"/>
                </a:cubicBezTo>
                <a:cubicBezTo>
                  <a:pt x="933" y="58"/>
                  <a:pt x="933" y="58"/>
                  <a:pt x="933" y="58"/>
                </a:cubicBezTo>
                <a:cubicBezTo>
                  <a:pt x="933" y="57"/>
                  <a:pt x="933" y="57"/>
                  <a:pt x="933" y="57"/>
                </a:cubicBezTo>
                <a:cubicBezTo>
                  <a:pt x="934" y="56"/>
                  <a:pt x="934" y="56"/>
                  <a:pt x="934" y="56"/>
                </a:cubicBezTo>
                <a:cubicBezTo>
                  <a:pt x="935" y="55"/>
                  <a:pt x="935" y="55"/>
                  <a:pt x="935" y="55"/>
                </a:cubicBezTo>
                <a:cubicBezTo>
                  <a:pt x="935" y="54"/>
                  <a:pt x="935" y="54"/>
                  <a:pt x="935" y="54"/>
                </a:cubicBezTo>
                <a:cubicBezTo>
                  <a:pt x="936" y="53"/>
                  <a:pt x="936" y="53"/>
                  <a:pt x="936" y="53"/>
                </a:cubicBezTo>
                <a:cubicBezTo>
                  <a:pt x="937" y="53"/>
                  <a:pt x="937" y="53"/>
                  <a:pt x="937" y="53"/>
                </a:cubicBezTo>
                <a:cubicBezTo>
                  <a:pt x="937" y="52"/>
                  <a:pt x="937" y="52"/>
                  <a:pt x="937" y="52"/>
                </a:cubicBezTo>
                <a:cubicBezTo>
                  <a:pt x="937" y="51"/>
                  <a:pt x="937" y="51"/>
                  <a:pt x="937" y="51"/>
                </a:cubicBezTo>
                <a:cubicBezTo>
                  <a:pt x="938" y="51"/>
                  <a:pt x="938" y="51"/>
                  <a:pt x="938" y="51"/>
                </a:cubicBezTo>
                <a:cubicBezTo>
                  <a:pt x="938" y="49"/>
                  <a:pt x="938" y="49"/>
                  <a:pt x="938" y="49"/>
                </a:cubicBezTo>
                <a:cubicBezTo>
                  <a:pt x="939" y="49"/>
                  <a:pt x="939" y="49"/>
                  <a:pt x="939" y="49"/>
                </a:cubicBezTo>
                <a:cubicBezTo>
                  <a:pt x="939" y="50"/>
                  <a:pt x="939" y="50"/>
                  <a:pt x="939" y="50"/>
                </a:cubicBezTo>
                <a:cubicBezTo>
                  <a:pt x="939" y="51"/>
                  <a:pt x="939" y="51"/>
                  <a:pt x="939" y="51"/>
                </a:cubicBezTo>
                <a:cubicBezTo>
                  <a:pt x="940" y="51"/>
                  <a:pt x="940" y="51"/>
                  <a:pt x="940" y="51"/>
                </a:cubicBezTo>
                <a:cubicBezTo>
                  <a:pt x="940" y="52"/>
                  <a:pt x="940" y="52"/>
                  <a:pt x="940" y="52"/>
                </a:cubicBezTo>
                <a:cubicBezTo>
                  <a:pt x="941" y="54"/>
                  <a:pt x="941" y="54"/>
                  <a:pt x="941" y="54"/>
                </a:cubicBezTo>
                <a:cubicBezTo>
                  <a:pt x="942" y="55"/>
                  <a:pt x="942" y="55"/>
                  <a:pt x="942" y="55"/>
                </a:cubicBezTo>
                <a:cubicBezTo>
                  <a:pt x="942" y="57"/>
                  <a:pt x="942" y="57"/>
                  <a:pt x="942" y="57"/>
                </a:cubicBezTo>
                <a:cubicBezTo>
                  <a:pt x="943" y="57"/>
                  <a:pt x="943" y="57"/>
                  <a:pt x="943" y="57"/>
                </a:cubicBezTo>
                <a:cubicBezTo>
                  <a:pt x="944" y="58"/>
                  <a:pt x="944" y="58"/>
                  <a:pt x="944" y="58"/>
                </a:cubicBezTo>
                <a:cubicBezTo>
                  <a:pt x="944" y="57"/>
                  <a:pt x="944" y="57"/>
                  <a:pt x="944" y="57"/>
                </a:cubicBezTo>
                <a:cubicBezTo>
                  <a:pt x="945" y="57"/>
                  <a:pt x="945" y="57"/>
                  <a:pt x="945" y="57"/>
                </a:cubicBezTo>
                <a:cubicBezTo>
                  <a:pt x="945" y="56"/>
                  <a:pt x="945" y="56"/>
                  <a:pt x="945" y="56"/>
                </a:cubicBezTo>
                <a:cubicBezTo>
                  <a:pt x="944" y="55"/>
                  <a:pt x="944" y="55"/>
                  <a:pt x="944" y="55"/>
                </a:cubicBezTo>
                <a:cubicBezTo>
                  <a:pt x="944" y="54"/>
                  <a:pt x="944" y="54"/>
                  <a:pt x="944" y="54"/>
                </a:cubicBezTo>
                <a:cubicBezTo>
                  <a:pt x="945" y="55"/>
                  <a:pt x="945" y="55"/>
                  <a:pt x="945" y="55"/>
                </a:cubicBezTo>
                <a:cubicBezTo>
                  <a:pt x="946" y="55"/>
                  <a:pt x="946" y="55"/>
                  <a:pt x="946" y="55"/>
                </a:cubicBezTo>
                <a:cubicBezTo>
                  <a:pt x="947" y="55"/>
                  <a:pt x="947" y="55"/>
                  <a:pt x="947" y="55"/>
                </a:cubicBezTo>
                <a:cubicBezTo>
                  <a:pt x="947" y="56"/>
                  <a:pt x="947" y="56"/>
                  <a:pt x="947" y="56"/>
                </a:cubicBezTo>
                <a:cubicBezTo>
                  <a:pt x="948" y="56"/>
                  <a:pt x="948" y="56"/>
                  <a:pt x="948" y="56"/>
                </a:cubicBezTo>
                <a:cubicBezTo>
                  <a:pt x="949" y="56"/>
                  <a:pt x="949" y="56"/>
                  <a:pt x="949" y="56"/>
                </a:cubicBezTo>
                <a:cubicBezTo>
                  <a:pt x="950" y="56"/>
                  <a:pt x="950" y="56"/>
                  <a:pt x="950" y="56"/>
                </a:cubicBezTo>
                <a:cubicBezTo>
                  <a:pt x="950" y="54"/>
                  <a:pt x="950" y="54"/>
                  <a:pt x="950" y="54"/>
                </a:cubicBezTo>
                <a:cubicBezTo>
                  <a:pt x="950" y="53"/>
                  <a:pt x="950" y="53"/>
                  <a:pt x="950" y="53"/>
                </a:cubicBezTo>
                <a:cubicBezTo>
                  <a:pt x="950" y="51"/>
                  <a:pt x="950" y="51"/>
                  <a:pt x="950" y="51"/>
                </a:cubicBezTo>
                <a:cubicBezTo>
                  <a:pt x="951" y="49"/>
                  <a:pt x="951" y="49"/>
                  <a:pt x="951" y="49"/>
                </a:cubicBezTo>
                <a:cubicBezTo>
                  <a:pt x="950" y="49"/>
                  <a:pt x="950" y="49"/>
                  <a:pt x="950" y="49"/>
                </a:cubicBezTo>
                <a:cubicBezTo>
                  <a:pt x="950" y="47"/>
                  <a:pt x="950" y="47"/>
                  <a:pt x="950" y="47"/>
                </a:cubicBezTo>
                <a:cubicBezTo>
                  <a:pt x="950" y="45"/>
                  <a:pt x="950" y="45"/>
                  <a:pt x="950" y="45"/>
                </a:cubicBezTo>
                <a:cubicBezTo>
                  <a:pt x="951" y="43"/>
                  <a:pt x="951" y="43"/>
                  <a:pt x="951" y="43"/>
                </a:cubicBezTo>
                <a:cubicBezTo>
                  <a:pt x="951" y="42"/>
                  <a:pt x="951" y="42"/>
                  <a:pt x="951" y="42"/>
                </a:cubicBezTo>
                <a:cubicBezTo>
                  <a:pt x="951" y="41"/>
                  <a:pt x="951" y="41"/>
                  <a:pt x="951" y="41"/>
                </a:cubicBezTo>
                <a:cubicBezTo>
                  <a:pt x="951" y="40"/>
                  <a:pt x="951" y="40"/>
                  <a:pt x="951" y="40"/>
                </a:cubicBezTo>
                <a:cubicBezTo>
                  <a:pt x="951" y="39"/>
                  <a:pt x="951" y="39"/>
                  <a:pt x="951" y="39"/>
                </a:cubicBezTo>
                <a:cubicBezTo>
                  <a:pt x="953" y="39"/>
                  <a:pt x="953" y="39"/>
                  <a:pt x="953" y="39"/>
                </a:cubicBezTo>
                <a:cubicBezTo>
                  <a:pt x="954" y="39"/>
                  <a:pt x="954" y="39"/>
                  <a:pt x="954" y="39"/>
                </a:cubicBezTo>
                <a:cubicBezTo>
                  <a:pt x="955" y="40"/>
                  <a:pt x="955" y="40"/>
                  <a:pt x="955" y="40"/>
                </a:cubicBezTo>
                <a:cubicBezTo>
                  <a:pt x="955" y="41"/>
                  <a:pt x="955" y="41"/>
                  <a:pt x="955" y="41"/>
                </a:cubicBezTo>
                <a:cubicBezTo>
                  <a:pt x="956" y="41"/>
                  <a:pt x="956" y="41"/>
                  <a:pt x="956" y="41"/>
                </a:cubicBezTo>
                <a:cubicBezTo>
                  <a:pt x="957" y="42"/>
                  <a:pt x="957" y="42"/>
                  <a:pt x="957" y="42"/>
                </a:cubicBezTo>
                <a:cubicBezTo>
                  <a:pt x="958" y="45"/>
                  <a:pt x="958" y="45"/>
                  <a:pt x="958" y="45"/>
                </a:cubicBezTo>
                <a:cubicBezTo>
                  <a:pt x="958" y="46"/>
                  <a:pt x="958" y="46"/>
                  <a:pt x="958" y="46"/>
                </a:cubicBezTo>
                <a:cubicBezTo>
                  <a:pt x="959" y="48"/>
                  <a:pt x="959" y="48"/>
                  <a:pt x="959" y="48"/>
                </a:cubicBezTo>
                <a:cubicBezTo>
                  <a:pt x="960" y="49"/>
                  <a:pt x="960" y="49"/>
                  <a:pt x="960" y="49"/>
                </a:cubicBezTo>
                <a:cubicBezTo>
                  <a:pt x="960" y="52"/>
                  <a:pt x="960" y="52"/>
                  <a:pt x="960" y="52"/>
                </a:cubicBezTo>
                <a:cubicBezTo>
                  <a:pt x="960" y="53"/>
                  <a:pt x="960" y="53"/>
                  <a:pt x="960" y="53"/>
                </a:cubicBezTo>
                <a:cubicBezTo>
                  <a:pt x="959" y="53"/>
                  <a:pt x="959" y="53"/>
                  <a:pt x="959" y="53"/>
                </a:cubicBezTo>
                <a:cubicBezTo>
                  <a:pt x="959" y="54"/>
                  <a:pt x="959" y="54"/>
                  <a:pt x="959" y="54"/>
                </a:cubicBezTo>
                <a:cubicBezTo>
                  <a:pt x="959" y="56"/>
                  <a:pt x="959" y="56"/>
                  <a:pt x="959" y="56"/>
                </a:cubicBezTo>
                <a:cubicBezTo>
                  <a:pt x="960" y="56"/>
                  <a:pt x="960" y="56"/>
                  <a:pt x="960" y="56"/>
                </a:cubicBezTo>
                <a:cubicBezTo>
                  <a:pt x="961" y="58"/>
                  <a:pt x="961" y="58"/>
                  <a:pt x="961" y="58"/>
                </a:cubicBezTo>
                <a:cubicBezTo>
                  <a:pt x="961" y="60"/>
                  <a:pt x="961" y="60"/>
                  <a:pt x="961" y="60"/>
                </a:cubicBezTo>
                <a:cubicBezTo>
                  <a:pt x="961" y="61"/>
                  <a:pt x="961" y="61"/>
                  <a:pt x="961" y="61"/>
                </a:cubicBezTo>
                <a:cubicBezTo>
                  <a:pt x="961" y="62"/>
                  <a:pt x="961" y="62"/>
                  <a:pt x="961" y="62"/>
                </a:cubicBezTo>
                <a:cubicBezTo>
                  <a:pt x="962" y="62"/>
                  <a:pt x="962" y="62"/>
                  <a:pt x="962" y="62"/>
                </a:cubicBezTo>
                <a:cubicBezTo>
                  <a:pt x="964" y="63"/>
                  <a:pt x="964" y="63"/>
                  <a:pt x="964" y="63"/>
                </a:cubicBezTo>
                <a:cubicBezTo>
                  <a:pt x="965" y="63"/>
                  <a:pt x="965" y="63"/>
                  <a:pt x="965" y="63"/>
                </a:cubicBezTo>
                <a:cubicBezTo>
                  <a:pt x="966" y="62"/>
                  <a:pt x="966" y="62"/>
                  <a:pt x="966" y="62"/>
                </a:cubicBezTo>
                <a:cubicBezTo>
                  <a:pt x="967" y="61"/>
                  <a:pt x="967" y="61"/>
                  <a:pt x="967" y="61"/>
                </a:cubicBezTo>
                <a:cubicBezTo>
                  <a:pt x="967" y="60"/>
                  <a:pt x="967" y="60"/>
                  <a:pt x="967" y="60"/>
                </a:cubicBezTo>
                <a:cubicBezTo>
                  <a:pt x="968" y="60"/>
                  <a:pt x="968" y="60"/>
                  <a:pt x="968" y="60"/>
                </a:cubicBezTo>
                <a:cubicBezTo>
                  <a:pt x="968" y="61"/>
                  <a:pt x="968" y="61"/>
                  <a:pt x="968" y="61"/>
                </a:cubicBezTo>
                <a:cubicBezTo>
                  <a:pt x="968" y="62"/>
                  <a:pt x="968" y="62"/>
                  <a:pt x="968" y="62"/>
                </a:cubicBezTo>
                <a:cubicBezTo>
                  <a:pt x="969" y="61"/>
                  <a:pt x="969" y="61"/>
                  <a:pt x="969" y="61"/>
                </a:cubicBezTo>
                <a:cubicBezTo>
                  <a:pt x="970" y="62"/>
                  <a:pt x="970" y="62"/>
                  <a:pt x="970" y="62"/>
                </a:cubicBezTo>
                <a:cubicBezTo>
                  <a:pt x="970" y="63"/>
                  <a:pt x="970" y="63"/>
                  <a:pt x="970" y="63"/>
                </a:cubicBezTo>
                <a:cubicBezTo>
                  <a:pt x="971" y="64"/>
                  <a:pt x="971" y="64"/>
                  <a:pt x="971" y="64"/>
                </a:cubicBezTo>
                <a:cubicBezTo>
                  <a:pt x="972" y="64"/>
                  <a:pt x="972" y="64"/>
                  <a:pt x="972" y="64"/>
                </a:cubicBezTo>
                <a:cubicBezTo>
                  <a:pt x="973" y="64"/>
                  <a:pt x="973" y="64"/>
                  <a:pt x="973" y="64"/>
                </a:cubicBezTo>
                <a:cubicBezTo>
                  <a:pt x="972" y="63"/>
                  <a:pt x="972" y="63"/>
                  <a:pt x="972" y="63"/>
                </a:cubicBezTo>
                <a:cubicBezTo>
                  <a:pt x="972" y="62"/>
                  <a:pt x="972" y="62"/>
                  <a:pt x="972" y="62"/>
                </a:cubicBezTo>
                <a:cubicBezTo>
                  <a:pt x="972" y="61"/>
                  <a:pt x="972" y="61"/>
                  <a:pt x="972" y="61"/>
                </a:cubicBezTo>
                <a:cubicBezTo>
                  <a:pt x="971" y="61"/>
                  <a:pt x="971" y="61"/>
                  <a:pt x="971" y="61"/>
                </a:cubicBezTo>
                <a:cubicBezTo>
                  <a:pt x="971" y="60"/>
                  <a:pt x="971" y="60"/>
                  <a:pt x="971" y="60"/>
                </a:cubicBezTo>
                <a:cubicBezTo>
                  <a:pt x="970" y="59"/>
                  <a:pt x="970" y="59"/>
                  <a:pt x="970" y="59"/>
                </a:cubicBezTo>
                <a:cubicBezTo>
                  <a:pt x="969" y="58"/>
                  <a:pt x="969" y="58"/>
                  <a:pt x="969" y="58"/>
                </a:cubicBezTo>
                <a:cubicBezTo>
                  <a:pt x="969" y="57"/>
                  <a:pt x="969" y="57"/>
                  <a:pt x="969" y="57"/>
                </a:cubicBezTo>
                <a:cubicBezTo>
                  <a:pt x="968" y="55"/>
                  <a:pt x="968" y="55"/>
                  <a:pt x="968" y="55"/>
                </a:cubicBezTo>
                <a:cubicBezTo>
                  <a:pt x="968" y="54"/>
                  <a:pt x="968" y="54"/>
                  <a:pt x="968" y="54"/>
                </a:cubicBezTo>
                <a:cubicBezTo>
                  <a:pt x="968" y="52"/>
                  <a:pt x="968" y="52"/>
                  <a:pt x="968" y="52"/>
                </a:cubicBezTo>
                <a:cubicBezTo>
                  <a:pt x="968" y="51"/>
                  <a:pt x="968" y="51"/>
                  <a:pt x="968" y="51"/>
                </a:cubicBezTo>
                <a:cubicBezTo>
                  <a:pt x="967" y="49"/>
                  <a:pt x="967" y="49"/>
                  <a:pt x="967" y="49"/>
                </a:cubicBezTo>
                <a:cubicBezTo>
                  <a:pt x="967" y="48"/>
                  <a:pt x="967" y="48"/>
                  <a:pt x="967" y="48"/>
                </a:cubicBezTo>
                <a:cubicBezTo>
                  <a:pt x="967" y="46"/>
                  <a:pt x="967" y="46"/>
                  <a:pt x="967" y="46"/>
                </a:cubicBezTo>
                <a:cubicBezTo>
                  <a:pt x="966" y="45"/>
                  <a:pt x="966" y="45"/>
                  <a:pt x="966" y="45"/>
                </a:cubicBezTo>
                <a:cubicBezTo>
                  <a:pt x="966" y="44"/>
                  <a:pt x="966" y="44"/>
                  <a:pt x="966" y="44"/>
                </a:cubicBezTo>
                <a:cubicBezTo>
                  <a:pt x="966" y="42"/>
                  <a:pt x="966" y="42"/>
                  <a:pt x="966" y="42"/>
                </a:cubicBezTo>
                <a:cubicBezTo>
                  <a:pt x="965" y="41"/>
                  <a:pt x="965" y="41"/>
                  <a:pt x="965" y="41"/>
                </a:cubicBezTo>
                <a:cubicBezTo>
                  <a:pt x="966" y="40"/>
                  <a:pt x="966" y="40"/>
                  <a:pt x="966" y="40"/>
                </a:cubicBezTo>
                <a:cubicBezTo>
                  <a:pt x="965" y="39"/>
                  <a:pt x="965" y="39"/>
                  <a:pt x="965" y="39"/>
                </a:cubicBezTo>
                <a:cubicBezTo>
                  <a:pt x="965" y="38"/>
                  <a:pt x="965" y="38"/>
                  <a:pt x="965" y="38"/>
                </a:cubicBezTo>
                <a:cubicBezTo>
                  <a:pt x="965" y="37"/>
                  <a:pt x="965" y="37"/>
                  <a:pt x="965" y="37"/>
                </a:cubicBezTo>
                <a:cubicBezTo>
                  <a:pt x="967" y="38"/>
                  <a:pt x="967" y="38"/>
                  <a:pt x="967" y="38"/>
                </a:cubicBezTo>
                <a:cubicBezTo>
                  <a:pt x="968" y="38"/>
                  <a:pt x="968" y="38"/>
                  <a:pt x="968" y="38"/>
                </a:cubicBezTo>
                <a:cubicBezTo>
                  <a:pt x="969" y="38"/>
                  <a:pt x="969" y="38"/>
                  <a:pt x="969" y="38"/>
                </a:cubicBezTo>
                <a:cubicBezTo>
                  <a:pt x="970" y="38"/>
                  <a:pt x="970" y="38"/>
                  <a:pt x="970" y="38"/>
                </a:cubicBezTo>
                <a:cubicBezTo>
                  <a:pt x="972" y="40"/>
                  <a:pt x="972" y="40"/>
                  <a:pt x="972" y="40"/>
                </a:cubicBezTo>
                <a:cubicBezTo>
                  <a:pt x="973" y="41"/>
                  <a:pt x="973" y="41"/>
                  <a:pt x="973" y="41"/>
                </a:cubicBezTo>
                <a:cubicBezTo>
                  <a:pt x="974" y="40"/>
                  <a:pt x="974" y="40"/>
                  <a:pt x="974" y="40"/>
                </a:cubicBezTo>
                <a:cubicBezTo>
                  <a:pt x="974" y="39"/>
                  <a:pt x="974" y="39"/>
                  <a:pt x="974" y="39"/>
                </a:cubicBezTo>
                <a:cubicBezTo>
                  <a:pt x="973" y="39"/>
                  <a:pt x="973" y="39"/>
                  <a:pt x="973" y="39"/>
                </a:cubicBezTo>
                <a:cubicBezTo>
                  <a:pt x="974" y="37"/>
                  <a:pt x="974" y="37"/>
                  <a:pt x="974" y="37"/>
                </a:cubicBezTo>
                <a:cubicBezTo>
                  <a:pt x="975" y="37"/>
                  <a:pt x="975" y="37"/>
                  <a:pt x="975" y="37"/>
                </a:cubicBezTo>
                <a:cubicBezTo>
                  <a:pt x="976" y="37"/>
                  <a:pt x="976" y="37"/>
                  <a:pt x="976" y="37"/>
                </a:cubicBezTo>
                <a:cubicBezTo>
                  <a:pt x="977" y="37"/>
                  <a:pt x="977" y="37"/>
                  <a:pt x="977" y="37"/>
                </a:cubicBezTo>
                <a:cubicBezTo>
                  <a:pt x="978" y="36"/>
                  <a:pt x="978" y="36"/>
                  <a:pt x="978" y="36"/>
                </a:cubicBezTo>
                <a:cubicBezTo>
                  <a:pt x="977" y="35"/>
                  <a:pt x="977" y="35"/>
                  <a:pt x="977" y="35"/>
                </a:cubicBezTo>
                <a:cubicBezTo>
                  <a:pt x="977" y="33"/>
                  <a:pt x="977" y="33"/>
                  <a:pt x="977" y="33"/>
                </a:cubicBezTo>
                <a:cubicBezTo>
                  <a:pt x="978" y="32"/>
                  <a:pt x="978" y="32"/>
                  <a:pt x="978" y="32"/>
                </a:cubicBezTo>
                <a:cubicBezTo>
                  <a:pt x="979" y="32"/>
                  <a:pt x="979" y="32"/>
                  <a:pt x="979" y="32"/>
                </a:cubicBezTo>
                <a:cubicBezTo>
                  <a:pt x="979" y="31"/>
                  <a:pt x="979" y="31"/>
                  <a:pt x="979" y="31"/>
                </a:cubicBezTo>
                <a:cubicBezTo>
                  <a:pt x="977" y="30"/>
                  <a:pt x="977" y="30"/>
                  <a:pt x="977" y="30"/>
                </a:cubicBezTo>
                <a:cubicBezTo>
                  <a:pt x="977" y="29"/>
                  <a:pt x="977" y="29"/>
                  <a:pt x="977" y="29"/>
                </a:cubicBezTo>
                <a:cubicBezTo>
                  <a:pt x="977" y="28"/>
                  <a:pt x="977" y="28"/>
                  <a:pt x="977" y="28"/>
                </a:cubicBezTo>
                <a:cubicBezTo>
                  <a:pt x="977" y="27"/>
                  <a:pt x="977" y="27"/>
                  <a:pt x="977" y="27"/>
                </a:cubicBezTo>
                <a:cubicBezTo>
                  <a:pt x="978" y="27"/>
                  <a:pt x="978" y="27"/>
                  <a:pt x="978" y="27"/>
                </a:cubicBezTo>
                <a:cubicBezTo>
                  <a:pt x="979" y="28"/>
                  <a:pt x="979" y="28"/>
                  <a:pt x="979" y="28"/>
                </a:cubicBezTo>
                <a:cubicBezTo>
                  <a:pt x="979" y="29"/>
                  <a:pt x="979" y="29"/>
                  <a:pt x="979" y="29"/>
                </a:cubicBezTo>
                <a:cubicBezTo>
                  <a:pt x="980" y="29"/>
                  <a:pt x="980" y="29"/>
                  <a:pt x="980" y="29"/>
                </a:cubicBezTo>
                <a:cubicBezTo>
                  <a:pt x="981" y="27"/>
                  <a:pt x="981" y="27"/>
                  <a:pt x="981" y="27"/>
                </a:cubicBezTo>
                <a:cubicBezTo>
                  <a:pt x="982" y="27"/>
                  <a:pt x="982" y="27"/>
                  <a:pt x="982" y="27"/>
                </a:cubicBezTo>
                <a:cubicBezTo>
                  <a:pt x="983" y="26"/>
                  <a:pt x="983" y="26"/>
                  <a:pt x="983" y="26"/>
                </a:cubicBezTo>
                <a:cubicBezTo>
                  <a:pt x="983" y="25"/>
                  <a:pt x="983" y="25"/>
                  <a:pt x="983" y="25"/>
                </a:cubicBezTo>
                <a:cubicBezTo>
                  <a:pt x="984" y="24"/>
                  <a:pt x="984" y="24"/>
                  <a:pt x="984" y="24"/>
                </a:cubicBezTo>
                <a:cubicBezTo>
                  <a:pt x="986" y="24"/>
                  <a:pt x="986" y="24"/>
                  <a:pt x="986" y="24"/>
                </a:cubicBezTo>
                <a:cubicBezTo>
                  <a:pt x="985" y="25"/>
                  <a:pt x="985" y="25"/>
                  <a:pt x="985" y="25"/>
                </a:cubicBezTo>
                <a:cubicBezTo>
                  <a:pt x="984" y="26"/>
                  <a:pt x="984" y="26"/>
                  <a:pt x="984" y="26"/>
                </a:cubicBezTo>
                <a:cubicBezTo>
                  <a:pt x="985" y="26"/>
                  <a:pt x="985" y="26"/>
                  <a:pt x="985" y="26"/>
                </a:cubicBezTo>
                <a:cubicBezTo>
                  <a:pt x="986" y="26"/>
                  <a:pt x="986" y="26"/>
                  <a:pt x="986" y="26"/>
                </a:cubicBezTo>
                <a:cubicBezTo>
                  <a:pt x="987" y="26"/>
                  <a:pt x="987" y="26"/>
                  <a:pt x="987" y="26"/>
                </a:cubicBezTo>
                <a:cubicBezTo>
                  <a:pt x="987" y="27"/>
                  <a:pt x="987" y="27"/>
                  <a:pt x="987" y="27"/>
                </a:cubicBezTo>
                <a:cubicBezTo>
                  <a:pt x="988" y="28"/>
                  <a:pt x="988" y="28"/>
                  <a:pt x="988" y="28"/>
                </a:cubicBezTo>
                <a:cubicBezTo>
                  <a:pt x="987" y="29"/>
                  <a:pt x="987" y="29"/>
                  <a:pt x="987" y="29"/>
                </a:cubicBezTo>
                <a:cubicBezTo>
                  <a:pt x="988" y="30"/>
                  <a:pt x="988" y="30"/>
                  <a:pt x="988" y="30"/>
                </a:cubicBezTo>
                <a:cubicBezTo>
                  <a:pt x="988" y="29"/>
                  <a:pt x="988" y="29"/>
                  <a:pt x="988" y="29"/>
                </a:cubicBezTo>
                <a:cubicBezTo>
                  <a:pt x="989" y="28"/>
                  <a:pt x="989" y="28"/>
                  <a:pt x="989" y="28"/>
                </a:cubicBezTo>
                <a:cubicBezTo>
                  <a:pt x="991" y="28"/>
                  <a:pt x="991" y="28"/>
                  <a:pt x="991" y="28"/>
                </a:cubicBezTo>
                <a:cubicBezTo>
                  <a:pt x="991" y="29"/>
                  <a:pt x="991" y="29"/>
                  <a:pt x="991" y="29"/>
                </a:cubicBezTo>
                <a:cubicBezTo>
                  <a:pt x="991" y="30"/>
                  <a:pt x="991" y="30"/>
                  <a:pt x="991" y="30"/>
                </a:cubicBezTo>
                <a:cubicBezTo>
                  <a:pt x="992" y="32"/>
                  <a:pt x="992" y="32"/>
                  <a:pt x="992" y="32"/>
                </a:cubicBezTo>
                <a:cubicBezTo>
                  <a:pt x="993" y="33"/>
                  <a:pt x="993" y="33"/>
                  <a:pt x="993" y="33"/>
                </a:cubicBezTo>
                <a:cubicBezTo>
                  <a:pt x="993" y="34"/>
                  <a:pt x="993" y="34"/>
                  <a:pt x="993" y="34"/>
                </a:cubicBezTo>
                <a:cubicBezTo>
                  <a:pt x="994" y="33"/>
                  <a:pt x="994" y="33"/>
                  <a:pt x="994" y="33"/>
                </a:cubicBezTo>
                <a:cubicBezTo>
                  <a:pt x="993" y="32"/>
                  <a:pt x="993" y="32"/>
                  <a:pt x="993" y="32"/>
                </a:cubicBezTo>
                <a:cubicBezTo>
                  <a:pt x="993" y="31"/>
                  <a:pt x="993" y="31"/>
                  <a:pt x="993" y="31"/>
                </a:cubicBezTo>
                <a:cubicBezTo>
                  <a:pt x="993" y="30"/>
                  <a:pt x="993" y="30"/>
                  <a:pt x="993" y="30"/>
                </a:cubicBezTo>
                <a:cubicBezTo>
                  <a:pt x="992" y="29"/>
                  <a:pt x="992" y="29"/>
                  <a:pt x="992" y="29"/>
                </a:cubicBezTo>
                <a:cubicBezTo>
                  <a:pt x="993" y="29"/>
                  <a:pt x="993" y="29"/>
                  <a:pt x="993" y="29"/>
                </a:cubicBezTo>
                <a:cubicBezTo>
                  <a:pt x="995" y="31"/>
                  <a:pt x="995" y="31"/>
                  <a:pt x="995" y="31"/>
                </a:cubicBezTo>
                <a:cubicBezTo>
                  <a:pt x="996" y="33"/>
                  <a:pt x="996" y="33"/>
                  <a:pt x="996" y="33"/>
                </a:cubicBezTo>
                <a:cubicBezTo>
                  <a:pt x="998" y="34"/>
                  <a:pt x="998" y="34"/>
                  <a:pt x="998" y="34"/>
                </a:cubicBezTo>
                <a:cubicBezTo>
                  <a:pt x="999" y="34"/>
                  <a:pt x="999" y="34"/>
                  <a:pt x="999" y="34"/>
                </a:cubicBezTo>
                <a:cubicBezTo>
                  <a:pt x="999" y="33"/>
                  <a:pt x="999" y="33"/>
                  <a:pt x="999" y="33"/>
                </a:cubicBezTo>
                <a:cubicBezTo>
                  <a:pt x="997" y="32"/>
                  <a:pt x="997" y="32"/>
                  <a:pt x="997" y="32"/>
                </a:cubicBezTo>
                <a:cubicBezTo>
                  <a:pt x="996" y="30"/>
                  <a:pt x="996" y="30"/>
                  <a:pt x="996" y="30"/>
                </a:cubicBezTo>
                <a:cubicBezTo>
                  <a:pt x="996" y="29"/>
                  <a:pt x="996" y="29"/>
                  <a:pt x="996" y="29"/>
                </a:cubicBezTo>
                <a:cubicBezTo>
                  <a:pt x="996" y="27"/>
                  <a:pt x="996" y="27"/>
                  <a:pt x="996" y="27"/>
                </a:cubicBezTo>
                <a:cubicBezTo>
                  <a:pt x="998" y="27"/>
                  <a:pt x="998" y="27"/>
                  <a:pt x="998" y="27"/>
                </a:cubicBezTo>
                <a:cubicBezTo>
                  <a:pt x="999" y="27"/>
                  <a:pt x="999" y="27"/>
                  <a:pt x="999" y="27"/>
                </a:cubicBezTo>
                <a:cubicBezTo>
                  <a:pt x="1000" y="28"/>
                  <a:pt x="1000" y="28"/>
                  <a:pt x="1000" y="28"/>
                </a:cubicBezTo>
                <a:cubicBezTo>
                  <a:pt x="1002" y="28"/>
                  <a:pt x="1002" y="28"/>
                  <a:pt x="1002" y="28"/>
                </a:cubicBezTo>
                <a:cubicBezTo>
                  <a:pt x="1002" y="27"/>
                  <a:pt x="1002" y="27"/>
                  <a:pt x="1002" y="27"/>
                </a:cubicBezTo>
                <a:cubicBezTo>
                  <a:pt x="1001" y="27"/>
                  <a:pt x="1001" y="27"/>
                  <a:pt x="1001" y="27"/>
                </a:cubicBezTo>
                <a:cubicBezTo>
                  <a:pt x="1001" y="26"/>
                  <a:pt x="1001" y="26"/>
                  <a:pt x="1001" y="26"/>
                </a:cubicBezTo>
                <a:cubicBezTo>
                  <a:pt x="1002" y="25"/>
                  <a:pt x="1002" y="25"/>
                  <a:pt x="1002" y="25"/>
                </a:cubicBezTo>
                <a:cubicBezTo>
                  <a:pt x="1003" y="24"/>
                  <a:pt x="1003" y="24"/>
                  <a:pt x="1003" y="24"/>
                </a:cubicBezTo>
                <a:cubicBezTo>
                  <a:pt x="1002" y="23"/>
                  <a:pt x="1002" y="23"/>
                  <a:pt x="1002" y="23"/>
                </a:cubicBezTo>
                <a:cubicBezTo>
                  <a:pt x="1002" y="22"/>
                  <a:pt x="1002" y="22"/>
                  <a:pt x="1002" y="22"/>
                </a:cubicBezTo>
                <a:cubicBezTo>
                  <a:pt x="1002" y="21"/>
                  <a:pt x="1002" y="21"/>
                  <a:pt x="1002" y="21"/>
                </a:cubicBezTo>
                <a:cubicBezTo>
                  <a:pt x="1003" y="21"/>
                  <a:pt x="1003" y="21"/>
                  <a:pt x="1003" y="21"/>
                </a:cubicBezTo>
                <a:cubicBezTo>
                  <a:pt x="1004" y="21"/>
                  <a:pt x="1004" y="21"/>
                  <a:pt x="1004" y="21"/>
                </a:cubicBezTo>
                <a:cubicBezTo>
                  <a:pt x="1005" y="20"/>
                  <a:pt x="1005" y="20"/>
                  <a:pt x="1005" y="20"/>
                </a:cubicBezTo>
                <a:cubicBezTo>
                  <a:pt x="1005" y="19"/>
                  <a:pt x="1005" y="19"/>
                  <a:pt x="1005" y="19"/>
                </a:cubicBezTo>
                <a:cubicBezTo>
                  <a:pt x="1006" y="19"/>
                  <a:pt x="1006" y="19"/>
                  <a:pt x="1006" y="19"/>
                </a:cubicBezTo>
                <a:cubicBezTo>
                  <a:pt x="1006" y="20"/>
                  <a:pt x="1006" y="20"/>
                  <a:pt x="1006" y="20"/>
                </a:cubicBezTo>
                <a:cubicBezTo>
                  <a:pt x="1007" y="20"/>
                  <a:pt x="1007" y="20"/>
                  <a:pt x="1007" y="20"/>
                </a:cubicBezTo>
                <a:cubicBezTo>
                  <a:pt x="1007" y="21"/>
                  <a:pt x="1007" y="21"/>
                  <a:pt x="1007" y="21"/>
                </a:cubicBezTo>
                <a:cubicBezTo>
                  <a:pt x="1008" y="22"/>
                  <a:pt x="1008" y="22"/>
                  <a:pt x="1008" y="22"/>
                </a:cubicBezTo>
                <a:cubicBezTo>
                  <a:pt x="1008" y="23"/>
                  <a:pt x="1008" y="23"/>
                  <a:pt x="1008" y="23"/>
                </a:cubicBezTo>
                <a:cubicBezTo>
                  <a:pt x="1009" y="22"/>
                  <a:pt x="1009" y="22"/>
                  <a:pt x="1009" y="22"/>
                </a:cubicBezTo>
                <a:cubicBezTo>
                  <a:pt x="1009" y="21"/>
                  <a:pt x="1009" y="21"/>
                  <a:pt x="1009" y="21"/>
                </a:cubicBezTo>
                <a:cubicBezTo>
                  <a:pt x="1009" y="20"/>
                  <a:pt x="1009" y="20"/>
                  <a:pt x="1009" y="20"/>
                </a:cubicBezTo>
                <a:cubicBezTo>
                  <a:pt x="1009" y="19"/>
                  <a:pt x="1009" y="19"/>
                  <a:pt x="1009" y="19"/>
                </a:cubicBezTo>
                <a:cubicBezTo>
                  <a:pt x="1010" y="19"/>
                  <a:pt x="1010" y="19"/>
                  <a:pt x="1010" y="19"/>
                </a:cubicBezTo>
                <a:cubicBezTo>
                  <a:pt x="1011" y="19"/>
                  <a:pt x="1011" y="19"/>
                  <a:pt x="1011" y="19"/>
                </a:cubicBezTo>
                <a:cubicBezTo>
                  <a:pt x="1013" y="19"/>
                  <a:pt x="1013" y="19"/>
                  <a:pt x="1013" y="19"/>
                </a:cubicBezTo>
                <a:cubicBezTo>
                  <a:pt x="1014" y="19"/>
                  <a:pt x="1014" y="19"/>
                  <a:pt x="1014" y="19"/>
                </a:cubicBezTo>
                <a:cubicBezTo>
                  <a:pt x="1014" y="20"/>
                  <a:pt x="1014" y="20"/>
                  <a:pt x="1014" y="20"/>
                </a:cubicBezTo>
                <a:cubicBezTo>
                  <a:pt x="1015" y="20"/>
                  <a:pt x="1015" y="20"/>
                  <a:pt x="1015" y="20"/>
                </a:cubicBezTo>
                <a:cubicBezTo>
                  <a:pt x="1016" y="19"/>
                  <a:pt x="1016" y="19"/>
                  <a:pt x="1016" y="19"/>
                </a:cubicBezTo>
                <a:cubicBezTo>
                  <a:pt x="1017" y="20"/>
                  <a:pt x="1017" y="20"/>
                  <a:pt x="1017" y="20"/>
                </a:cubicBezTo>
                <a:cubicBezTo>
                  <a:pt x="1019" y="20"/>
                  <a:pt x="1019" y="20"/>
                  <a:pt x="1019" y="20"/>
                </a:cubicBezTo>
                <a:cubicBezTo>
                  <a:pt x="1020" y="20"/>
                  <a:pt x="1020" y="20"/>
                  <a:pt x="1020" y="20"/>
                </a:cubicBezTo>
                <a:cubicBezTo>
                  <a:pt x="1021" y="20"/>
                  <a:pt x="1021" y="20"/>
                  <a:pt x="1021" y="20"/>
                </a:cubicBezTo>
                <a:cubicBezTo>
                  <a:pt x="1022" y="20"/>
                  <a:pt x="1022" y="20"/>
                  <a:pt x="1022" y="20"/>
                </a:cubicBezTo>
                <a:cubicBezTo>
                  <a:pt x="1022" y="21"/>
                  <a:pt x="1022" y="21"/>
                  <a:pt x="1022" y="21"/>
                </a:cubicBezTo>
                <a:cubicBezTo>
                  <a:pt x="1024" y="22"/>
                  <a:pt x="1024" y="22"/>
                  <a:pt x="1024" y="22"/>
                </a:cubicBezTo>
                <a:cubicBezTo>
                  <a:pt x="1025" y="22"/>
                  <a:pt x="1025" y="22"/>
                  <a:pt x="1025" y="22"/>
                </a:cubicBezTo>
                <a:cubicBezTo>
                  <a:pt x="1027" y="23"/>
                  <a:pt x="1027" y="23"/>
                  <a:pt x="1027" y="23"/>
                </a:cubicBezTo>
                <a:cubicBezTo>
                  <a:pt x="1028" y="23"/>
                  <a:pt x="1028" y="23"/>
                  <a:pt x="1028" y="23"/>
                </a:cubicBezTo>
                <a:cubicBezTo>
                  <a:pt x="1029" y="24"/>
                  <a:pt x="1029" y="24"/>
                  <a:pt x="1029" y="24"/>
                </a:cubicBezTo>
                <a:cubicBezTo>
                  <a:pt x="1032" y="24"/>
                  <a:pt x="1032" y="24"/>
                  <a:pt x="1032" y="24"/>
                </a:cubicBezTo>
                <a:cubicBezTo>
                  <a:pt x="1033" y="25"/>
                  <a:pt x="1033" y="25"/>
                  <a:pt x="1033" y="25"/>
                </a:cubicBezTo>
                <a:cubicBezTo>
                  <a:pt x="1034" y="24"/>
                  <a:pt x="1034" y="24"/>
                  <a:pt x="1034" y="24"/>
                </a:cubicBezTo>
                <a:cubicBezTo>
                  <a:pt x="1034" y="25"/>
                  <a:pt x="1034" y="25"/>
                  <a:pt x="1034" y="25"/>
                </a:cubicBezTo>
                <a:cubicBezTo>
                  <a:pt x="1035" y="25"/>
                  <a:pt x="1035" y="25"/>
                  <a:pt x="1035" y="25"/>
                </a:cubicBezTo>
                <a:cubicBezTo>
                  <a:pt x="1036" y="25"/>
                  <a:pt x="1036" y="25"/>
                  <a:pt x="1036" y="25"/>
                </a:cubicBezTo>
                <a:cubicBezTo>
                  <a:pt x="1037" y="25"/>
                  <a:pt x="1037" y="25"/>
                  <a:pt x="1037" y="25"/>
                </a:cubicBezTo>
                <a:cubicBezTo>
                  <a:pt x="1038" y="26"/>
                  <a:pt x="1038" y="26"/>
                  <a:pt x="1038" y="26"/>
                </a:cubicBezTo>
                <a:cubicBezTo>
                  <a:pt x="1040" y="27"/>
                  <a:pt x="1040" y="27"/>
                  <a:pt x="1040" y="27"/>
                </a:cubicBezTo>
                <a:cubicBezTo>
                  <a:pt x="1041" y="28"/>
                  <a:pt x="1041" y="28"/>
                  <a:pt x="1041" y="28"/>
                </a:cubicBezTo>
                <a:cubicBezTo>
                  <a:pt x="1042" y="29"/>
                  <a:pt x="1042" y="29"/>
                  <a:pt x="1042" y="29"/>
                </a:cubicBezTo>
                <a:cubicBezTo>
                  <a:pt x="1043" y="29"/>
                  <a:pt x="1043" y="29"/>
                  <a:pt x="1043" y="29"/>
                </a:cubicBezTo>
                <a:cubicBezTo>
                  <a:pt x="1045" y="30"/>
                  <a:pt x="1045" y="30"/>
                  <a:pt x="1045" y="30"/>
                </a:cubicBezTo>
                <a:cubicBezTo>
                  <a:pt x="1044" y="31"/>
                  <a:pt x="1044" y="31"/>
                  <a:pt x="1044" y="31"/>
                </a:cubicBezTo>
                <a:cubicBezTo>
                  <a:pt x="1044" y="32"/>
                  <a:pt x="1044" y="32"/>
                  <a:pt x="1044" y="32"/>
                </a:cubicBezTo>
                <a:cubicBezTo>
                  <a:pt x="1043" y="32"/>
                  <a:pt x="1043" y="32"/>
                  <a:pt x="1043" y="32"/>
                </a:cubicBezTo>
                <a:cubicBezTo>
                  <a:pt x="1042" y="32"/>
                  <a:pt x="1042" y="32"/>
                  <a:pt x="1042" y="32"/>
                </a:cubicBezTo>
                <a:cubicBezTo>
                  <a:pt x="1041" y="32"/>
                  <a:pt x="1041" y="32"/>
                  <a:pt x="1041" y="32"/>
                </a:cubicBezTo>
                <a:cubicBezTo>
                  <a:pt x="1040" y="33"/>
                  <a:pt x="1040" y="33"/>
                  <a:pt x="1040" y="33"/>
                </a:cubicBezTo>
                <a:cubicBezTo>
                  <a:pt x="1039" y="33"/>
                  <a:pt x="1039" y="33"/>
                  <a:pt x="1039" y="33"/>
                </a:cubicBezTo>
                <a:cubicBezTo>
                  <a:pt x="1038" y="33"/>
                  <a:pt x="1038" y="33"/>
                  <a:pt x="1038" y="33"/>
                </a:cubicBezTo>
                <a:cubicBezTo>
                  <a:pt x="1036" y="33"/>
                  <a:pt x="1036" y="33"/>
                  <a:pt x="1036" y="33"/>
                </a:cubicBezTo>
                <a:cubicBezTo>
                  <a:pt x="1034" y="32"/>
                  <a:pt x="1034" y="32"/>
                  <a:pt x="1034" y="32"/>
                </a:cubicBezTo>
                <a:cubicBezTo>
                  <a:pt x="1033" y="32"/>
                  <a:pt x="1033" y="32"/>
                  <a:pt x="1033" y="32"/>
                </a:cubicBezTo>
                <a:cubicBezTo>
                  <a:pt x="1032" y="32"/>
                  <a:pt x="1032" y="32"/>
                  <a:pt x="1032" y="32"/>
                </a:cubicBezTo>
                <a:cubicBezTo>
                  <a:pt x="1031" y="31"/>
                  <a:pt x="1031" y="31"/>
                  <a:pt x="1031" y="31"/>
                </a:cubicBezTo>
                <a:cubicBezTo>
                  <a:pt x="1029" y="31"/>
                  <a:pt x="1029" y="31"/>
                  <a:pt x="1029" y="31"/>
                </a:cubicBezTo>
                <a:cubicBezTo>
                  <a:pt x="1029" y="32"/>
                  <a:pt x="1029" y="32"/>
                  <a:pt x="1029" y="32"/>
                </a:cubicBezTo>
                <a:cubicBezTo>
                  <a:pt x="1028" y="32"/>
                  <a:pt x="1028" y="32"/>
                  <a:pt x="1028" y="32"/>
                </a:cubicBezTo>
                <a:cubicBezTo>
                  <a:pt x="1028" y="31"/>
                  <a:pt x="1028" y="31"/>
                  <a:pt x="1028" y="31"/>
                </a:cubicBezTo>
                <a:cubicBezTo>
                  <a:pt x="1026" y="31"/>
                  <a:pt x="1026" y="31"/>
                  <a:pt x="1026" y="31"/>
                </a:cubicBezTo>
                <a:cubicBezTo>
                  <a:pt x="1024" y="32"/>
                  <a:pt x="1024" y="32"/>
                  <a:pt x="1024" y="32"/>
                </a:cubicBezTo>
                <a:cubicBezTo>
                  <a:pt x="1024" y="33"/>
                  <a:pt x="1024" y="33"/>
                  <a:pt x="1024" y="33"/>
                </a:cubicBezTo>
                <a:cubicBezTo>
                  <a:pt x="1023" y="32"/>
                  <a:pt x="1023" y="32"/>
                  <a:pt x="1023" y="32"/>
                </a:cubicBezTo>
                <a:cubicBezTo>
                  <a:pt x="1022" y="32"/>
                  <a:pt x="1022" y="32"/>
                  <a:pt x="1022" y="32"/>
                </a:cubicBezTo>
                <a:cubicBezTo>
                  <a:pt x="1020" y="33"/>
                  <a:pt x="1020" y="33"/>
                  <a:pt x="1020" y="33"/>
                </a:cubicBezTo>
                <a:cubicBezTo>
                  <a:pt x="1018" y="33"/>
                  <a:pt x="1018" y="33"/>
                  <a:pt x="1018" y="33"/>
                </a:cubicBezTo>
                <a:cubicBezTo>
                  <a:pt x="1018" y="32"/>
                  <a:pt x="1018" y="32"/>
                  <a:pt x="1018" y="32"/>
                </a:cubicBezTo>
                <a:cubicBezTo>
                  <a:pt x="1018" y="31"/>
                  <a:pt x="1018" y="31"/>
                  <a:pt x="1018" y="31"/>
                </a:cubicBezTo>
                <a:cubicBezTo>
                  <a:pt x="1018" y="30"/>
                  <a:pt x="1018" y="30"/>
                  <a:pt x="1018" y="30"/>
                </a:cubicBezTo>
                <a:cubicBezTo>
                  <a:pt x="1019" y="30"/>
                  <a:pt x="1019" y="30"/>
                  <a:pt x="1019" y="30"/>
                </a:cubicBezTo>
                <a:cubicBezTo>
                  <a:pt x="1019" y="29"/>
                  <a:pt x="1019" y="29"/>
                  <a:pt x="1019" y="29"/>
                </a:cubicBezTo>
                <a:cubicBezTo>
                  <a:pt x="1018" y="29"/>
                  <a:pt x="1018" y="29"/>
                  <a:pt x="1018" y="29"/>
                </a:cubicBezTo>
                <a:cubicBezTo>
                  <a:pt x="1017" y="29"/>
                  <a:pt x="1017" y="29"/>
                  <a:pt x="1017" y="29"/>
                </a:cubicBezTo>
                <a:cubicBezTo>
                  <a:pt x="1016" y="30"/>
                  <a:pt x="1016" y="30"/>
                  <a:pt x="1016" y="30"/>
                </a:cubicBezTo>
                <a:cubicBezTo>
                  <a:pt x="1016" y="31"/>
                  <a:pt x="1016" y="31"/>
                  <a:pt x="1016" y="31"/>
                </a:cubicBezTo>
                <a:cubicBezTo>
                  <a:pt x="1017" y="32"/>
                  <a:pt x="1017" y="32"/>
                  <a:pt x="1017" y="32"/>
                </a:cubicBezTo>
                <a:cubicBezTo>
                  <a:pt x="1017" y="33"/>
                  <a:pt x="1017" y="33"/>
                  <a:pt x="1017" y="33"/>
                </a:cubicBezTo>
                <a:cubicBezTo>
                  <a:pt x="1016" y="34"/>
                  <a:pt x="1016" y="34"/>
                  <a:pt x="1016" y="34"/>
                </a:cubicBezTo>
                <a:cubicBezTo>
                  <a:pt x="1015" y="34"/>
                  <a:pt x="1015" y="34"/>
                  <a:pt x="1015" y="34"/>
                </a:cubicBezTo>
                <a:cubicBezTo>
                  <a:pt x="1013" y="34"/>
                  <a:pt x="1013" y="34"/>
                  <a:pt x="1013" y="34"/>
                </a:cubicBezTo>
                <a:cubicBezTo>
                  <a:pt x="1012" y="34"/>
                  <a:pt x="1012" y="34"/>
                  <a:pt x="1012" y="34"/>
                </a:cubicBezTo>
                <a:cubicBezTo>
                  <a:pt x="1010" y="34"/>
                  <a:pt x="1010" y="34"/>
                  <a:pt x="1010" y="34"/>
                </a:cubicBezTo>
                <a:cubicBezTo>
                  <a:pt x="1009" y="34"/>
                  <a:pt x="1009" y="34"/>
                  <a:pt x="1009" y="34"/>
                </a:cubicBezTo>
                <a:cubicBezTo>
                  <a:pt x="1007" y="34"/>
                  <a:pt x="1007" y="34"/>
                  <a:pt x="1007" y="34"/>
                </a:cubicBezTo>
                <a:cubicBezTo>
                  <a:pt x="1005" y="36"/>
                  <a:pt x="1005" y="36"/>
                  <a:pt x="1005" y="36"/>
                </a:cubicBezTo>
                <a:cubicBezTo>
                  <a:pt x="1005" y="37"/>
                  <a:pt x="1005" y="37"/>
                  <a:pt x="1005" y="37"/>
                </a:cubicBezTo>
                <a:cubicBezTo>
                  <a:pt x="1005" y="38"/>
                  <a:pt x="1005" y="38"/>
                  <a:pt x="1005" y="38"/>
                </a:cubicBezTo>
                <a:cubicBezTo>
                  <a:pt x="1004" y="39"/>
                  <a:pt x="1004" y="39"/>
                  <a:pt x="1004" y="39"/>
                </a:cubicBezTo>
                <a:cubicBezTo>
                  <a:pt x="1004" y="40"/>
                  <a:pt x="1004" y="40"/>
                  <a:pt x="1004" y="40"/>
                </a:cubicBezTo>
                <a:cubicBezTo>
                  <a:pt x="1004" y="41"/>
                  <a:pt x="1004" y="41"/>
                  <a:pt x="1004" y="41"/>
                </a:cubicBezTo>
                <a:cubicBezTo>
                  <a:pt x="1005" y="40"/>
                  <a:pt x="1005" y="40"/>
                  <a:pt x="1005" y="40"/>
                </a:cubicBezTo>
                <a:cubicBezTo>
                  <a:pt x="1005" y="39"/>
                  <a:pt x="1005" y="39"/>
                  <a:pt x="1005" y="39"/>
                </a:cubicBezTo>
                <a:cubicBezTo>
                  <a:pt x="1006" y="38"/>
                  <a:pt x="1006" y="38"/>
                  <a:pt x="1006" y="38"/>
                </a:cubicBezTo>
                <a:cubicBezTo>
                  <a:pt x="1006" y="37"/>
                  <a:pt x="1006" y="37"/>
                  <a:pt x="1006" y="37"/>
                </a:cubicBezTo>
                <a:cubicBezTo>
                  <a:pt x="1008" y="37"/>
                  <a:pt x="1008" y="37"/>
                  <a:pt x="1008" y="37"/>
                </a:cubicBezTo>
                <a:cubicBezTo>
                  <a:pt x="1009" y="38"/>
                  <a:pt x="1009" y="38"/>
                  <a:pt x="1009" y="38"/>
                </a:cubicBezTo>
                <a:cubicBezTo>
                  <a:pt x="1008" y="38"/>
                  <a:pt x="1008" y="38"/>
                  <a:pt x="1008" y="38"/>
                </a:cubicBezTo>
                <a:cubicBezTo>
                  <a:pt x="1008" y="39"/>
                  <a:pt x="1008" y="39"/>
                  <a:pt x="1008" y="39"/>
                </a:cubicBezTo>
                <a:cubicBezTo>
                  <a:pt x="1008" y="40"/>
                  <a:pt x="1008" y="40"/>
                  <a:pt x="1008" y="40"/>
                </a:cubicBezTo>
                <a:cubicBezTo>
                  <a:pt x="1009" y="39"/>
                  <a:pt x="1009" y="39"/>
                  <a:pt x="1009" y="39"/>
                </a:cubicBezTo>
                <a:cubicBezTo>
                  <a:pt x="1009" y="38"/>
                  <a:pt x="1009" y="38"/>
                  <a:pt x="1009" y="38"/>
                </a:cubicBezTo>
                <a:cubicBezTo>
                  <a:pt x="1009" y="37"/>
                  <a:pt x="1009" y="37"/>
                  <a:pt x="1009" y="37"/>
                </a:cubicBezTo>
                <a:cubicBezTo>
                  <a:pt x="1009" y="37"/>
                  <a:pt x="1009" y="37"/>
                  <a:pt x="1010" y="36"/>
                </a:cubicBezTo>
                <a:cubicBezTo>
                  <a:pt x="1010" y="36"/>
                  <a:pt x="1010" y="36"/>
                  <a:pt x="1012" y="35"/>
                </a:cubicBezTo>
                <a:cubicBezTo>
                  <a:pt x="1014" y="35"/>
                  <a:pt x="1014" y="35"/>
                  <a:pt x="1014" y="35"/>
                </a:cubicBezTo>
                <a:cubicBezTo>
                  <a:pt x="1015" y="35"/>
                  <a:pt x="1015" y="35"/>
                  <a:pt x="1015" y="35"/>
                </a:cubicBezTo>
                <a:cubicBezTo>
                  <a:pt x="1016" y="35"/>
                  <a:pt x="1016" y="35"/>
                  <a:pt x="1016" y="35"/>
                </a:cubicBezTo>
                <a:cubicBezTo>
                  <a:pt x="1017" y="36"/>
                  <a:pt x="1017" y="36"/>
                  <a:pt x="1017" y="36"/>
                </a:cubicBezTo>
                <a:cubicBezTo>
                  <a:pt x="1017" y="37"/>
                  <a:pt x="1017" y="37"/>
                  <a:pt x="1017" y="37"/>
                </a:cubicBezTo>
                <a:cubicBezTo>
                  <a:pt x="1018" y="38"/>
                  <a:pt x="1018" y="38"/>
                  <a:pt x="1018" y="38"/>
                </a:cubicBezTo>
                <a:cubicBezTo>
                  <a:pt x="1019" y="37"/>
                  <a:pt x="1019" y="37"/>
                  <a:pt x="1019" y="37"/>
                </a:cubicBezTo>
                <a:cubicBezTo>
                  <a:pt x="1018" y="36"/>
                  <a:pt x="1018" y="36"/>
                  <a:pt x="1018" y="36"/>
                </a:cubicBezTo>
                <a:cubicBezTo>
                  <a:pt x="1018" y="35"/>
                  <a:pt x="1018" y="35"/>
                  <a:pt x="1018" y="35"/>
                </a:cubicBezTo>
                <a:cubicBezTo>
                  <a:pt x="1020" y="35"/>
                  <a:pt x="1020" y="35"/>
                  <a:pt x="1020" y="35"/>
                </a:cubicBezTo>
                <a:cubicBezTo>
                  <a:pt x="1021" y="35"/>
                  <a:pt x="1021" y="35"/>
                  <a:pt x="1021" y="35"/>
                </a:cubicBezTo>
                <a:cubicBezTo>
                  <a:pt x="1022" y="35"/>
                  <a:pt x="1022" y="35"/>
                  <a:pt x="1022" y="35"/>
                </a:cubicBezTo>
                <a:cubicBezTo>
                  <a:pt x="1024" y="35"/>
                  <a:pt x="1024" y="35"/>
                  <a:pt x="1024" y="35"/>
                </a:cubicBezTo>
                <a:cubicBezTo>
                  <a:pt x="1026" y="34"/>
                  <a:pt x="1026" y="34"/>
                  <a:pt x="1026" y="34"/>
                </a:cubicBezTo>
                <a:cubicBezTo>
                  <a:pt x="1027" y="34"/>
                  <a:pt x="1027" y="34"/>
                  <a:pt x="1027" y="34"/>
                </a:cubicBezTo>
                <a:cubicBezTo>
                  <a:pt x="1029" y="34"/>
                  <a:pt x="1029" y="34"/>
                  <a:pt x="1029" y="34"/>
                </a:cubicBezTo>
                <a:cubicBezTo>
                  <a:pt x="1031" y="34"/>
                  <a:pt x="1031" y="34"/>
                  <a:pt x="1031" y="34"/>
                </a:cubicBezTo>
                <a:cubicBezTo>
                  <a:pt x="1032" y="35"/>
                  <a:pt x="1032" y="35"/>
                  <a:pt x="1032" y="35"/>
                </a:cubicBezTo>
                <a:cubicBezTo>
                  <a:pt x="1033" y="35"/>
                  <a:pt x="1033" y="35"/>
                  <a:pt x="1033" y="35"/>
                </a:cubicBezTo>
                <a:cubicBezTo>
                  <a:pt x="1034" y="35"/>
                  <a:pt x="1034" y="35"/>
                  <a:pt x="1034" y="35"/>
                </a:cubicBezTo>
                <a:cubicBezTo>
                  <a:pt x="1035" y="36"/>
                  <a:pt x="1035" y="36"/>
                  <a:pt x="1035" y="36"/>
                </a:cubicBezTo>
                <a:cubicBezTo>
                  <a:pt x="1036" y="36"/>
                  <a:pt x="1036" y="36"/>
                  <a:pt x="1036" y="36"/>
                </a:cubicBezTo>
                <a:cubicBezTo>
                  <a:pt x="1037" y="37"/>
                  <a:pt x="1037" y="37"/>
                  <a:pt x="1037" y="37"/>
                </a:cubicBezTo>
                <a:cubicBezTo>
                  <a:pt x="1038" y="36"/>
                  <a:pt x="1038" y="36"/>
                  <a:pt x="1038" y="36"/>
                </a:cubicBezTo>
                <a:cubicBezTo>
                  <a:pt x="1039" y="36"/>
                  <a:pt x="1039" y="36"/>
                  <a:pt x="1039" y="36"/>
                </a:cubicBezTo>
                <a:cubicBezTo>
                  <a:pt x="1039" y="37"/>
                  <a:pt x="1039" y="37"/>
                  <a:pt x="1039" y="37"/>
                </a:cubicBezTo>
                <a:cubicBezTo>
                  <a:pt x="1040" y="37"/>
                  <a:pt x="1040" y="37"/>
                  <a:pt x="1040" y="37"/>
                </a:cubicBezTo>
                <a:cubicBezTo>
                  <a:pt x="1041" y="36"/>
                  <a:pt x="1041" y="36"/>
                  <a:pt x="1041" y="36"/>
                </a:cubicBezTo>
                <a:cubicBezTo>
                  <a:pt x="1042" y="36"/>
                  <a:pt x="1042" y="36"/>
                  <a:pt x="1042" y="36"/>
                </a:cubicBezTo>
                <a:cubicBezTo>
                  <a:pt x="1043" y="36"/>
                  <a:pt x="1043" y="36"/>
                  <a:pt x="1043" y="36"/>
                </a:cubicBezTo>
                <a:cubicBezTo>
                  <a:pt x="1045" y="35"/>
                  <a:pt x="1045" y="35"/>
                  <a:pt x="1045" y="35"/>
                </a:cubicBezTo>
                <a:cubicBezTo>
                  <a:pt x="1046" y="34"/>
                  <a:pt x="1046" y="34"/>
                  <a:pt x="1046" y="34"/>
                </a:cubicBezTo>
                <a:cubicBezTo>
                  <a:pt x="1047" y="34"/>
                  <a:pt x="1047" y="34"/>
                  <a:pt x="1047" y="34"/>
                </a:cubicBezTo>
                <a:cubicBezTo>
                  <a:pt x="1048" y="35"/>
                  <a:pt x="1048" y="35"/>
                  <a:pt x="1048" y="35"/>
                </a:cubicBezTo>
                <a:cubicBezTo>
                  <a:pt x="1049" y="36"/>
                  <a:pt x="1049" y="36"/>
                  <a:pt x="1049" y="36"/>
                </a:cubicBezTo>
                <a:cubicBezTo>
                  <a:pt x="1049" y="37"/>
                  <a:pt x="1049" y="37"/>
                  <a:pt x="1049" y="37"/>
                </a:cubicBezTo>
                <a:cubicBezTo>
                  <a:pt x="1048" y="37"/>
                  <a:pt x="1048" y="37"/>
                  <a:pt x="1048" y="37"/>
                </a:cubicBezTo>
                <a:cubicBezTo>
                  <a:pt x="1048" y="38"/>
                  <a:pt x="1048" y="38"/>
                  <a:pt x="1048" y="38"/>
                </a:cubicBezTo>
                <a:cubicBezTo>
                  <a:pt x="1049" y="38"/>
                  <a:pt x="1049" y="38"/>
                  <a:pt x="1049" y="38"/>
                </a:cubicBezTo>
                <a:cubicBezTo>
                  <a:pt x="1049" y="39"/>
                  <a:pt x="1049" y="39"/>
                  <a:pt x="1049" y="39"/>
                </a:cubicBezTo>
                <a:cubicBezTo>
                  <a:pt x="1047" y="41"/>
                  <a:pt x="1047" y="41"/>
                  <a:pt x="1047" y="41"/>
                </a:cubicBezTo>
                <a:cubicBezTo>
                  <a:pt x="1045" y="41"/>
                  <a:pt x="1045" y="41"/>
                  <a:pt x="1045" y="41"/>
                </a:cubicBezTo>
                <a:cubicBezTo>
                  <a:pt x="1044" y="41"/>
                  <a:pt x="1044" y="41"/>
                  <a:pt x="1044" y="41"/>
                </a:cubicBezTo>
                <a:cubicBezTo>
                  <a:pt x="1043" y="41"/>
                  <a:pt x="1043" y="41"/>
                  <a:pt x="1043" y="41"/>
                </a:cubicBezTo>
                <a:cubicBezTo>
                  <a:pt x="1043" y="40"/>
                  <a:pt x="1043" y="40"/>
                  <a:pt x="1043" y="40"/>
                </a:cubicBezTo>
                <a:cubicBezTo>
                  <a:pt x="1042" y="40"/>
                  <a:pt x="1042" y="40"/>
                  <a:pt x="1042" y="40"/>
                </a:cubicBezTo>
                <a:cubicBezTo>
                  <a:pt x="1042" y="41"/>
                  <a:pt x="1042" y="41"/>
                  <a:pt x="1042" y="41"/>
                </a:cubicBezTo>
                <a:cubicBezTo>
                  <a:pt x="1043" y="42"/>
                  <a:pt x="1043" y="42"/>
                  <a:pt x="1043" y="42"/>
                </a:cubicBezTo>
                <a:cubicBezTo>
                  <a:pt x="1044" y="42"/>
                  <a:pt x="1044" y="42"/>
                  <a:pt x="1044" y="42"/>
                </a:cubicBezTo>
                <a:cubicBezTo>
                  <a:pt x="1043" y="43"/>
                  <a:pt x="1043" y="43"/>
                  <a:pt x="1043" y="43"/>
                </a:cubicBezTo>
                <a:cubicBezTo>
                  <a:pt x="1042" y="42"/>
                  <a:pt x="1042" y="42"/>
                  <a:pt x="1042" y="42"/>
                </a:cubicBezTo>
                <a:cubicBezTo>
                  <a:pt x="1041" y="42"/>
                  <a:pt x="1041" y="42"/>
                  <a:pt x="1041" y="42"/>
                </a:cubicBezTo>
                <a:cubicBezTo>
                  <a:pt x="1041" y="43"/>
                  <a:pt x="1041" y="43"/>
                  <a:pt x="1041" y="43"/>
                </a:cubicBezTo>
                <a:cubicBezTo>
                  <a:pt x="1042" y="43"/>
                  <a:pt x="1042" y="43"/>
                  <a:pt x="1042" y="43"/>
                </a:cubicBezTo>
                <a:cubicBezTo>
                  <a:pt x="1043" y="44"/>
                  <a:pt x="1043" y="44"/>
                  <a:pt x="1043" y="44"/>
                </a:cubicBezTo>
                <a:cubicBezTo>
                  <a:pt x="1045" y="44"/>
                  <a:pt x="1045" y="44"/>
                  <a:pt x="1045" y="44"/>
                </a:cubicBezTo>
                <a:cubicBezTo>
                  <a:pt x="1046" y="44"/>
                  <a:pt x="1046" y="44"/>
                  <a:pt x="1046" y="44"/>
                </a:cubicBezTo>
                <a:cubicBezTo>
                  <a:pt x="1048" y="43"/>
                  <a:pt x="1048" y="43"/>
                  <a:pt x="1048" y="43"/>
                </a:cubicBezTo>
                <a:cubicBezTo>
                  <a:pt x="1049" y="44"/>
                  <a:pt x="1049" y="44"/>
                  <a:pt x="1049" y="44"/>
                </a:cubicBezTo>
                <a:cubicBezTo>
                  <a:pt x="1049" y="43"/>
                  <a:pt x="1049" y="43"/>
                  <a:pt x="1049" y="43"/>
                </a:cubicBezTo>
                <a:cubicBezTo>
                  <a:pt x="1049" y="42"/>
                  <a:pt x="1049" y="42"/>
                  <a:pt x="1049" y="42"/>
                </a:cubicBezTo>
                <a:cubicBezTo>
                  <a:pt x="1050" y="42"/>
                  <a:pt x="1050" y="42"/>
                  <a:pt x="1050" y="42"/>
                </a:cubicBezTo>
                <a:cubicBezTo>
                  <a:pt x="1052" y="42"/>
                  <a:pt x="1052" y="42"/>
                  <a:pt x="1052" y="42"/>
                </a:cubicBezTo>
                <a:cubicBezTo>
                  <a:pt x="1053" y="43"/>
                  <a:pt x="1053" y="43"/>
                  <a:pt x="1053" y="43"/>
                </a:cubicBezTo>
                <a:cubicBezTo>
                  <a:pt x="1054" y="44"/>
                  <a:pt x="1054" y="44"/>
                  <a:pt x="1054" y="44"/>
                </a:cubicBezTo>
                <a:cubicBezTo>
                  <a:pt x="1055" y="43"/>
                  <a:pt x="1055" y="43"/>
                  <a:pt x="1055" y="43"/>
                </a:cubicBezTo>
                <a:cubicBezTo>
                  <a:pt x="1056" y="44"/>
                  <a:pt x="1056" y="44"/>
                  <a:pt x="1056" y="44"/>
                </a:cubicBezTo>
                <a:cubicBezTo>
                  <a:pt x="1056" y="45"/>
                  <a:pt x="1056" y="45"/>
                  <a:pt x="1056" y="45"/>
                </a:cubicBezTo>
                <a:cubicBezTo>
                  <a:pt x="1058" y="45"/>
                  <a:pt x="1058" y="45"/>
                  <a:pt x="1058" y="45"/>
                </a:cubicBezTo>
                <a:cubicBezTo>
                  <a:pt x="1059" y="46"/>
                  <a:pt x="1059" y="46"/>
                  <a:pt x="1059" y="46"/>
                </a:cubicBezTo>
                <a:cubicBezTo>
                  <a:pt x="1059" y="47"/>
                  <a:pt x="1059" y="47"/>
                  <a:pt x="1059" y="47"/>
                </a:cubicBezTo>
                <a:cubicBezTo>
                  <a:pt x="1060" y="48"/>
                  <a:pt x="1060" y="48"/>
                  <a:pt x="1060" y="48"/>
                </a:cubicBezTo>
                <a:cubicBezTo>
                  <a:pt x="1062" y="48"/>
                  <a:pt x="1062" y="48"/>
                  <a:pt x="1062" y="48"/>
                </a:cubicBezTo>
                <a:cubicBezTo>
                  <a:pt x="1063" y="49"/>
                  <a:pt x="1063" y="49"/>
                  <a:pt x="1063" y="49"/>
                </a:cubicBezTo>
                <a:cubicBezTo>
                  <a:pt x="1063" y="50"/>
                  <a:pt x="1063" y="50"/>
                  <a:pt x="1063" y="50"/>
                </a:cubicBezTo>
                <a:cubicBezTo>
                  <a:pt x="1063" y="51"/>
                  <a:pt x="1063" y="51"/>
                  <a:pt x="1063" y="51"/>
                </a:cubicBezTo>
                <a:cubicBezTo>
                  <a:pt x="1062" y="51"/>
                  <a:pt x="1062" y="51"/>
                  <a:pt x="1062" y="51"/>
                </a:cubicBezTo>
                <a:cubicBezTo>
                  <a:pt x="1062" y="52"/>
                  <a:pt x="1062" y="52"/>
                  <a:pt x="1062" y="52"/>
                </a:cubicBezTo>
                <a:cubicBezTo>
                  <a:pt x="1062" y="53"/>
                  <a:pt x="1062" y="53"/>
                  <a:pt x="1062" y="53"/>
                </a:cubicBezTo>
                <a:cubicBezTo>
                  <a:pt x="1060" y="54"/>
                  <a:pt x="1060" y="54"/>
                  <a:pt x="1060" y="54"/>
                </a:cubicBezTo>
                <a:cubicBezTo>
                  <a:pt x="1059" y="54"/>
                  <a:pt x="1059" y="54"/>
                  <a:pt x="1059" y="54"/>
                </a:cubicBezTo>
                <a:cubicBezTo>
                  <a:pt x="1059" y="55"/>
                  <a:pt x="1059" y="55"/>
                  <a:pt x="1059" y="55"/>
                </a:cubicBezTo>
                <a:cubicBezTo>
                  <a:pt x="1058" y="55"/>
                  <a:pt x="1058" y="55"/>
                  <a:pt x="1058" y="55"/>
                </a:cubicBezTo>
                <a:cubicBezTo>
                  <a:pt x="1057" y="56"/>
                  <a:pt x="1057" y="56"/>
                  <a:pt x="1057" y="56"/>
                </a:cubicBezTo>
                <a:cubicBezTo>
                  <a:pt x="1055" y="57"/>
                  <a:pt x="1055" y="57"/>
                  <a:pt x="1055" y="57"/>
                </a:cubicBezTo>
                <a:cubicBezTo>
                  <a:pt x="1053" y="57"/>
                  <a:pt x="1053" y="57"/>
                  <a:pt x="1053" y="57"/>
                </a:cubicBezTo>
                <a:cubicBezTo>
                  <a:pt x="1052" y="57"/>
                  <a:pt x="1052" y="57"/>
                  <a:pt x="1052" y="57"/>
                </a:cubicBezTo>
                <a:cubicBezTo>
                  <a:pt x="1051" y="57"/>
                  <a:pt x="1051" y="57"/>
                  <a:pt x="1051" y="57"/>
                </a:cubicBezTo>
                <a:cubicBezTo>
                  <a:pt x="1051" y="56"/>
                  <a:pt x="1051" y="56"/>
                  <a:pt x="1051" y="56"/>
                </a:cubicBezTo>
                <a:cubicBezTo>
                  <a:pt x="1050" y="56"/>
                  <a:pt x="1050" y="56"/>
                  <a:pt x="1050" y="56"/>
                </a:cubicBezTo>
                <a:cubicBezTo>
                  <a:pt x="1050" y="57"/>
                  <a:pt x="1050" y="57"/>
                  <a:pt x="1050" y="57"/>
                </a:cubicBezTo>
                <a:cubicBezTo>
                  <a:pt x="1051" y="57"/>
                  <a:pt x="1051" y="57"/>
                  <a:pt x="1051" y="57"/>
                </a:cubicBezTo>
                <a:cubicBezTo>
                  <a:pt x="1051" y="58"/>
                  <a:pt x="1051" y="58"/>
                  <a:pt x="1051" y="58"/>
                </a:cubicBezTo>
                <a:cubicBezTo>
                  <a:pt x="1050" y="58"/>
                  <a:pt x="1050" y="58"/>
                  <a:pt x="1050" y="58"/>
                </a:cubicBezTo>
                <a:cubicBezTo>
                  <a:pt x="1049" y="57"/>
                  <a:pt x="1049" y="57"/>
                  <a:pt x="1049" y="57"/>
                </a:cubicBezTo>
                <a:cubicBezTo>
                  <a:pt x="1048" y="58"/>
                  <a:pt x="1048" y="58"/>
                  <a:pt x="1048" y="58"/>
                </a:cubicBezTo>
                <a:cubicBezTo>
                  <a:pt x="1047" y="58"/>
                  <a:pt x="1047" y="58"/>
                  <a:pt x="1047" y="58"/>
                </a:cubicBezTo>
                <a:cubicBezTo>
                  <a:pt x="1046" y="57"/>
                  <a:pt x="1046" y="57"/>
                  <a:pt x="1046" y="57"/>
                </a:cubicBezTo>
                <a:cubicBezTo>
                  <a:pt x="1045" y="57"/>
                  <a:pt x="1045" y="57"/>
                  <a:pt x="1045" y="57"/>
                </a:cubicBezTo>
                <a:cubicBezTo>
                  <a:pt x="1044" y="58"/>
                  <a:pt x="1044" y="58"/>
                  <a:pt x="1044" y="58"/>
                </a:cubicBezTo>
                <a:cubicBezTo>
                  <a:pt x="1043" y="59"/>
                  <a:pt x="1043" y="59"/>
                  <a:pt x="1043" y="59"/>
                </a:cubicBezTo>
                <a:cubicBezTo>
                  <a:pt x="1042" y="59"/>
                  <a:pt x="1042" y="59"/>
                  <a:pt x="1042" y="59"/>
                </a:cubicBezTo>
                <a:cubicBezTo>
                  <a:pt x="1041" y="58"/>
                  <a:pt x="1041" y="58"/>
                  <a:pt x="1041" y="58"/>
                </a:cubicBezTo>
                <a:cubicBezTo>
                  <a:pt x="1040" y="58"/>
                  <a:pt x="1040" y="58"/>
                  <a:pt x="1040" y="58"/>
                </a:cubicBezTo>
                <a:cubicBezTo>
                  <a:pt x="1039" y="58"/>
                  <a:pt x="1039" y="58"/>
                  <a:pt x="1039" y="58"/>
                </a:cubicBezTo>
                <a:cubicBezTo>
                  <a:pt x="1038" y="58"/>
                  <a:pt x="1038" y="58"/>
                  <a:pt x="1038" y="58"/>
                </a:cubicBezTo>
                <a:cubicBezTo>
                  <a:pt x="1037" y="59"/>
                  <a:pt x="1037" y="59"/>
                  <a:pt x="1037" y="59"/>
                </a:cubicBezTo>
                <a:cubicBezTo>
                  <a:pt x="1036" y="58"/>
                  <a:pt x="1036" y="58"/>
                  <a:pt x="1036" y="58"/>
                </a:cubicBezTo>
                <a:cubicBezTo>
                  <a:pt x="1034" y="57"/>
                  <a:pt x="1034" y="57"/>
                  <a:pt x="1034" y="57"/>
                </a:cubicBezTo>
                <a:cubicBezTo>
                  <a:pt x="1032" y="57"/>
                  <a:pt x="1032" y="57"/>
                  <a:pt x="1032" y="57"/>
                </a:cubicBezTo>
                <a:cubicBezTo>
                  <a:pt x="1031" y="56"/>
                  <a:pt x="1031" y="56"/>
                  <a:pt x="1031" y="56"/>
                </a:cubicBezTo>
                <a:cubicBezTo>
                  <a:pt x="1030" y="56"/>
                  <a:pt x="1030" y="56"/>
                  <a:pt x="1030" y="56"/>
                </a:cubicBezTo>
                <a:cubicBezTo>
                  <a:pt x="1029" y="57"/>
                  <a:pt x="1029" y="57"/>
                  <a:pt x="1029" y="57"/>
                </a:cubicBezTo>
                <a:cubicBezTo>
                  <a:pt x="1028" y="56"/>
                  <a:pt x="1028" y="56"/>
                  <a:pt x="1028" y="56"/>
                </a:cubicBezTo>
                <a:cubicBezTo>
                  <a:pt x="1027" y="56"/>
                  <a:pt x="1027" y="56"/>
                  <a:pt x="1027" y="56"/>
                </a:cubicBezTo>
                <a:cubicBezTo>
                  <a:pt x="1026" y="56"/>
                  <a:pt x="1026" y="56"/>
                  <a:pt x="1026" y="56"/>
                </a:cubicBezTo>
                <a:cubicBezTo>
                  <a:pt x="1025" y="57"/>
                  <a:pt x="1025" y="57"/>
                  <a:pt x="1025" y="57"/>
                </a:cubicBezTo>
                <a:cubicBezTo>
                  <a:pt x="1024" y="57"/>
                  <a:pt x="1024" y="57"/>
                  <a:pt x="1024" y="57"/>
                </a:cubicBezTo>
                <a:cubicBezTo>
                  <a:pt x="1023" y="57"/>
                  <a:pt x="1023" y="57"/>
                  <a:pt x="1023" y="57"/>
                </a:cubicBezTo>
                <a:cubicBezTo>
                  <a:pt x="1022" y="58"/>
                  <a:pt x="1022" y="58"/>
                  <a:pt x="1022" y="58"/>
                </a:cubicBezTo>
                <a:cubicBezTo>
                  <a:pt x="1021" y="58"/>
                  <a:pt x="1021" y="58"/>
                  <a:pt x="1021" y="58"/>
                </a:cubicBezTo>
                <a:cubicBezTo>
                  <a:pt x="1021" y="57"/>
                  <a:pt x="1021" y="57"/>
                  <a:pt x="1021" y="57"/>
                </a:cubicBezTo>
                <a:cubicBezTo>
                  <a:pt x="1020" y="57"/>
                  <a:pt x="1020" y="57"/>
                  <a:pt x="1020" y="57"/>
                </a:cubicBezTo>
                <a:cubicBezTo>
                  <a:pt x="1021" y="58"/>
                  <a:pt x="1021" y="58"/>
                  <a:pt x="1021" y="58"/>
                </a:cubicBezTo>
                <a:cubicBezTo>
                  <a:pt x="1020" y="59"/>
                  <a:pt x="1020" y="59"/>
                  <a:pt x="1020" y="59"/>
                </a:cubicBezTo>
                <a:cubicBezTo>
                  <a:pt x="1019" y="59"/>
                  <a:pt x="1019" y="59"/>
                  <a:pt x="1019" y="59"/>
                </a:cubicBezTo>
                <a:cubicBezTo>
                  <a:pt x="1018" y="59"/>
                  <a:pt x="1018" y="59"/>
                  <a:pt x="1018" y="59"/>
                </a:cubicBezTo>
                <a:cubicBezTo>
                  <a:pt x="1017" y="60"/>
                  <a:pt x="1017" y="60"/>
                  <a:pt x="1017" y="60"/>
                </a:cubicBezTo>
                <a:cubicBezTo>
                  <a:pt x="1016" y="60"/>
                  <a:pt x="1016" y="60"/>
                  <a:pt x="1016" y="60"/>
                </a:cubicBezTo>
                <a:cubicBezTo>
                  <a:pt x="1014" y="61"/>
                  <a:pt x="1014" y="61"/>
                  <a:pt x="1014" y="61"/>
                </a:cubicBezTo>
                <a:cubicBezTo>
                  <a:pt x="1013" y="61"/>
                  <a:pt x="1013" y="61"/>
                  <a:pt x="1013" y="61"/>
                </a:cubicBezTo>
                <a:cubicBezTo>
                  <a:pt x="1013" y="62"/>
                  <a:pt x="1013" y="62"/>
                  <a:pt x="1013" y="62"/>
                </a:cubicBezTo>
                <a:cubicBezTo>
                  <a:pt x="1012" y="62"/>
                  <a:pt x="1012" y="62"/>
                  <a:pt x="1012" y="62"/>
                </a:cubicBezTo>
                <a:cubicBezTo>
                  <a:pt x="1011" y="62"/>
                  <a:pt x="1011" y="62"/>
                  <a:pt x="1011" y="62"/>
                </a:cubicBezTo>
                <a:cubicBezTo>
                  <a:pt x="1009" y="63"/>
                  <a:pt x="1009" y="63"/>
                  <a:pt x="1009" y="63"/>
                </a:cubicBezTo>
                <a:cubicBezTo>
                  <a:pt x="1008" y="63"/>
                  <a:pt x="1008" y="63"/>
                  <a:pt x="1008" y="63"/>
                </a:cubicBezTo>
                <a:cubicBezTo>
                  <a:pt x="1008" y="64"/>
                  <a:pt x="1008" y="64"/>
                  <a:pt x="1008" y="64"/>
                </a:cubicBezTo>
                <a:cubicBezTo>
                  <a:pt x="1009" y="65"/>
                  <a:pt x="1009" y="65"/>
                  <a:pt x="1009" y="65"/>
                </a:cubicBezTo>
                <a:cubicBezTo>
                  <a:pt x="1009" y="66"/>
                  <a:pt x="1009" y="66"/>
                  <a:pt x="1009" y="66"/>
                </a:cubicBezTo>
                <a:cubicBezTo>
                  <a:pt x="1009" y="67"/>
                  <a:pt x="1009" y="67"/>
                  <a:pt x="1009" y="67"/>
                </a:cubicBezTo>
                <a:cubicBezTo>
                  <a:pt x="1009" y="68"/>
                  <a:pt x="1009" y="68"/>
                  <a:pt x="1009" y="68"/>
                </a:cubicBezTo>
                <a:cubicBezTo>
                  <a:pt x="1010" y="67"/>
                  <a:pt x="1010" y="67"/>
                  <a:pt x="1010" y="67"/>
                </a:cubicBezTo>
                <a:cubicBezTo>
                  <a:pt x="1011" y="66"/>
                  <a:pt x="1011" y="66"/>
                  <a:pt x="1011" y="66"/>
                </a:cubicBezTo>
                <a:cubicBezTo>
                  <a:pt x="1011" y="65"/>
                  <a:pt x="1011" y="65"/>
                  <a:pt x="1011" y="65"/>
                </a:cubicBezTo>
                <a:cubicBezTo>
                  <a:pt x="1012" y="65"/>
                  <a:pt x="1012" y="65"/>
                  <a:pt x="1012" y="65"/>
                </a:cubicBezTo>
                <a:cubicBezTo>
                  <a:pt x="1013" y="64"/>
                  <a:pt x="1013" y="64"/>
                  <a:pt x="1013" y="64"/>
                </a:cubicBezTo>
                <a:cubicBezTo>
                  <a:pt x="1014" y="64"/>
                  <a:pt x="1014" y="64"/>
                  <a:pt x="1014" y="64"/>
                </a:cubicBezTo>
                <a:cubicBezTo>
                  <a:pt x="1015" y="64"/>
                  <a:pt x="1015" y="64"/>
                  <a:pt x="1015" y="64"/>
                </a:cubicBezTo>
                <a:cubicBezTo>
                  <a:pt x="1016" y="64"/>
                  <a:pt x="1016" y="64"/>
                  <a:pt x="1016" y="64"/>
                </a:cubicBezTo>
                <a:cubicBezTo>
                  <a:pt x="1017" y="63"/>
                  <a:pt x="1017" y="63"/>
                  <a:pt x="1017" y="63"/>
                </a:cubicBezTo>
                <a:cubicBezTo>
                  <a:pt x="1018" y="63"/>
                  <a:pt x="1018" y="63"/>
                  <a:pt x="1018" y="63"/>
                </a:cubicBezTo>
                <a:cubicBezTo>
                  <a:pt x="1021" y="62"/>
                  <a:pt x="1021" y="62"/>
                  <a:pt x="1021" y="62"/>
                </a:cubicBezTo>
                <a:cubicBezTo>
                  <a:pt x="1022" y="62"/>
                  <a:pt x="1022" y="62"/>
                  <a:pt x="1022" y="62"/>
                </a:cubicBezTo>
                <a:cubicBezTo>
                  <a:pt x="1021" y="63"/>
                  <a:pt x="1021" y="63"/>
                  <a:pt x="1021" y="63"/>
                </a:cubicBezTo>
                <a:cubicBezTo>
                  <a:pt x="1022" y="63"/>
                  <a:pt x="1022" y="63"/>
                  <a:pt x="1022" y="63"/>
                </a:cubicBezTo>
                <a:cubicBezTo>
                  <a:pt x="1023" y="62"/>
                  <a:pt x="1023" y="62"/>
                  <a:pt x="1023" y="62"/>
                </a:cubicBezTo>
                <a:cubicBezTo>
                  <a:pt x="1023" y="61"/>
                  <a:pt x="1023" y="61"/>
                  <a:pt x="1023" y="61"/>
                </a:cubicBezTo>
                <a:cubicBezTo>
                  <a:pt x="1023" y="60"/>
                  <a:pt x="1023" y="60"/>
                  <a:pt x="1023" y="60"/>
                </a:cubicBezTo>
                <a:cubicBezTo>
                  <a:pt x="1024" y="60"/>
                  <a:pt x="1024" y="60"/>
                  <a:pt x="1024" y="60"/>
                </a:cubicBezTo>
                <a:cubicBezTo>
                  <a:pt x="1025" y="60"/>
                  <a:pt x="1025" y="60"/>
                  <a:pt x="1025" y="60"/>
                </a:cubicBezTo>
                <a:cubicBezTo>
                  <a:pt x="1026" y="60"/>
                  <a:pt x="1026" y="60"/>
                  <a:pt x="1026" y="60"/>
                </a:cubicBezTo>
                <a:cubicBezTo>
                  <a:pt x="1027" y="60"/>
                  <a:pt x="1027" y="60"/>
                  <a:pt x="1027" y="60"/>
                </a:cubicBezTo>
                <a:cubicBezTo>
                  <a:pt x="1029" y="60"/>
                  <a:pt x="1029" y="60"/>
                  <a:pt x="1029" y="60"/>
                </a:cubicBezTo>
                <a:cubicBezTo>
                  <a:pt x="1030" y="61"/>
                  <a:pt x="1030" y="61"/>
                  <a:pt x="1030" y="61"/>
                </a:cubicBezTo>
                <a:cubicBezTo>
                  <a:pt x="1031" y="61"/>
                  <a:pt x="1031" y="61"/>
                  <a:pt x="1031" y="61"/>
                </a:cubicBezTo>
                <a:cubicBezTo>
                  <a:pt x="1034" y="61"/>
                  <a:pt x="1034" y="61"/>
                  <a:pt x="1034" y="61"/>
                </a:cubicBezTo>
                <a:cubicBezTo>
                  <a:pt x="1035" y="61"/>
                  <a:pt x="1035" y="61"/>
                  <a:pt x="1035" y="61"/>
                </a:cubicBezTo>
                <a:cubicBezTo>
                  <a:pt x="1036" y="61"/>
                  <a:pt x="1036" y="61"/>
                  <a:pt x="1036" y="61"/>
                </a:cubicBezTo>
                <a:cubicBezTo>
                  <a:pt x="1038" y="62"/>
                  <a:pt x="1038" y="62"/>
                  <a:pt x="1038" y="62"/>
                </a:cubicBezTo>
                <a:cubicBezTo>
                  <a:pt x="1041" y="62"/>
                  <a:pt x="1041" y="62"/>
                  <a:pt x="1041" y="62"/>
                </a:cubicBezTo>
                <a:cubicBezTo>
                  <a:pt x="1042" y="62"/>
                  <a:pt x="1042" y="62"/>
                  <a:pt x="1042" y="62"/>
                </a:cubicBezTo>
                <a:cubicBezTo>
                  <a:pt x="1042" y="63"/>
                  <a:pt x="1042" y="63"/>
                  <a:pt x="1042" y="63"/>
                </a:cubicBezTo>
                <a:cubicBezTo>
                  <a:pt x="1042" y="64"/>
                  <a:pt x="1042" y="64"/>
                  <a:pt x="1042" y="64"/>
                </a:cubicBezTo>
                <a:cubicBezTo>
                  <a:pt x="1041" y="64"/>
                  <a:pt x="1041" y="64"/>
                  <a:pt x="1041" y="64"/>
                </a:cubicBezTo>
                <a:cubicBezTo>
                  <a:pt x="1041" y="65"/>
                  <a:pt x="1041" y="65"/>
                  <a:pt x="1041" y="65"/>
                </a:cubicBezTo>
                <a:cubicBezTo>
                  <a:pt x="1040" y="66"/>
                  <a:pt x="1040" y="66"/>
                  <a:pt x="1040" y="66"/>
                </a:cubicBezTo>
                <a:cubicBezTo>
                  <a:pt x="1040" y="67"/>
                  <a:pt x="1040" y="67"/>
                  <a:pt x="1040" y="67"/>
                </a:cubicBezTo>
                <a:cubicBezTo>
                  <a:pt x="1037" y="67"/>
                  <a:pt x="1037" y="67"/>
                  <a:pt x="1037" y="67"/>
                </a:cubicBezTo>
                <a:cubicBezTo>
                  <a:pt x="1035" y="68"/>
                  <a:pt x="1035" y="68"/>
                  <a:pt x="1035" y="68"/>
                </a:cubicBezTo>
                <a:cubicBezTo>
                  <a:pt x="1034" y="68"/>
                  <a:pt x="1034" y="68"/>
                  <a:pt x="1034" y="68"/>
                </a:cubicBezTo>
                <a:cubicBezTo>
                  <a:pt x="1034" y="69"/>
                  <a:pt x="1034" y="69"/>
                  <a:pt x="1034" y="69"/>
                </a:cubicBezTo>
                <a:cubicBezTo>
                  <a:pt x="1033" y="70"/>
                  <a:pt x="1033" y="70"/>
                  <a:pt x="1033" y="70"/>
                </a:cubicBezTo>
                <a:cubicBezTo>
                  <a:pt x="1034" y="71"/>
                  <a:pt x="1034" y="71"/>
                  <a:pt x="1034" y="71"/>
                </a:cubicBezTo>
                <a:cubicBezTo>
                  <a:pt x="1035" y="71"/>
                  <a:pt x="1035" y="71"/>
                  <a:pt x="1035" y="71"/>
                </a:cubicBezTo>
                <a:cubicBezTo>
                  <a:pt x="1037" y="70"/>
                  <a:pt x="1037" y="70"/>
                  <a:pt x="1037" y="70"/>
                </a:cubicBezTo>
                <a:cubicBezTo>
                  <a:pt x="1038" y="70"/>
                  <a:pt x="1038" y="70"/>
                  <a:pt x="1038" y="70"/>
                </a:cubicBezTo>
                <a:cubicBezTo>
                  <a:pt x="1038" y="70"/>
                  <a:pt x="1038" y="70"/>
                  <a:pt x="1040" y="70"/>
                </a:cubicBezTo>
                <a:cubicBezTo>
                  <a:pt x="1041" y="70"/>
                  <a:pt x="1043" y="70"/>
                  <a:pt x="1043" y="70"/>
                </a:cubicBezTo>
                <a:cubicBezTo>
                  <a:pt x="1044" y="71"/>
                  <a:pt x="1044" y="71"/>
                  <a:pt x="1044" y="71"/>
                </a:cubicBezTo>
                <a:cubicBezTo>
                  <a:pt x="1045" y="71"/>
                  <a:pt x="1045" y="71"/>
                  <a:pt x="1045" y="71"/>
                </a:cubicBezTo>
                <a:cubicBezTo>
                  <a:pt x="1045" y="70"/>
                  <a:pt x="1045" y="70"/>
                  <a:pt x="1045" y="70"/>
                </a:cubicBezTo>
                <a:cubicBezTo>
                  <a:pt x="1046" y="70"/>
                  <a:pt x="1046" y="70"/>
                  <a:pt x="1046" y="70"/>
                </a:cubicBezTo>
                <a:cubicBezTo>
                  <a:pt x="1047" y="71"/>
                  <a:pt x="1047" y="71"/>
                  <a:pt x="1047" y="71"/>
                </a:cubicBezTo>
                <a:cubicBezTo>
                  <a:pt x="1048" y="69"/>
                  <a:pt x="1048" y="69"/>
                  <a:pt x="1048" y="69"/>
                </a:cubicBezTo>
                <a:cubicBezTo>
                  <a:pt x="1048" y="67"/>
                  <a:pt x="1048" y="67"/>
                  <a:pt x="1048" y="67"/>
                </a:cubicBezTo>
                <a:cubicBezTo>
                  <a:pt x="1048" y="66"/>
                  <a:pt x="1048" y="66"/>
                  <a:pt x="1048" y="66"/>
                </a:cubicBezTo>
                <a:cubicBezTo>
                  <a:pt x="1049" y="65"/>
                  <a:pt x="1049" y="65"/>
                  <a:pt x="1049" y="65"/>
                </a:cubicBezTo>
                <a:cubicBezTo>
                  <a:pt x="1049" y="64"/>
                  <a:pt x="1049" y="64"/>
                  <a:pt x="1049" y="64"/>
                </a:cubicBezTo>
                <a:cubicBezTo>
                  <a:pt x="1050" y="63"/>
                  <a:pt x="1050" y="63"/>
                  <a:pt x="1050" y="63"/>
                </a:cubicBezTo>
                <a:cubicBezTo>
                  <a:pt x="1051" y="63"/>
                  <a:pt x="1051" y="63"/>
                  <a:pt x="1051" y="63"/>
                </a:cubicBezTo>
                <a:cubicBezTo>
                  <a:pt x="1052" y="64"/>
                  <a:pt x="1052" y="64"/>
                  <a:pt x="1052" y="64"/>
                </a:cubicBezTo>
                <a:cubicBezTo>
                  <a:pt x="1054" y="63"/>
                  <a:pt x="1054" y="63"/>
                  <a:pt x="1054" y="63"/>
                </a:cubicBezTo>
                <a:cubicBezTo>
                  <a:pt x="1055" y="63"/>
                  <a:pt x="1055" y="63"/>
                  <a:pt x="1055" y="63"/>
                </a:cubicBezTo>
                <a:cubicBezTo>
                  <a:pt x="1056" y="63"/>
                  <a:pt x="1056" y="63"/>
                  <a:pt x="1056" y="63"/>
                </a:cubicBezTo>
                <a:cubicBezTo>
                  <a:pt x="1056" y="65"/>
                  <a:pt x="1056" y="65"/>
                  <a:pt x="1056" y="65"/>
                </a:cubicBezTo>
                <a:cubicBezTo>
                  <a:pt x="1056" y="67"/>
                  <a:pt x="1056" y="67"/>
                  <a:pt x="1056" y="67"/>
                </a:cubicBezTo>
                <a:cubicBezTo>
                  <a:pt x="1056" y="68"/>
                  <a:pt x="1056" y="68"/>
                  <a:pt x="1056" y="68"/>
                </a:cubicBezTo>
                <a:cubicBezTo>
                  <a:pt x="1055" y="70"/>
                  <a:pt x="1055" y="70"/>
                  <a:pt x="1055" y="70"/>
                </a:cubicBezTo>
                <a:cubicBezTo>
                  <a:pt x="1054" y="71"/>
                  <a:pt x="1054" y="71"/>
                  <a:pt x="1054" y="71"/>
                </a:cubicBezTo>
                <a:cubicBezTo>
                  <a:pt x="1054" y="73"/>
                  <a:pt x="1054" y="73"/>
                  <a:pt x="1054" y="73"/>
                </a:cubicBezTo>
                <a:cubicBezTo>
                  <a:pt x="1054" y="74"/>
                  <a:pt x="1054" y="74"/>
                  <a:pt x="1054" y="74"/>
                </a:cubicBezTo>
                <a:cubicBezTo>
                  <a:pt x="1050" y="77"/>
                  <a:pt x="1050" y="77"/>
                  <a:pt x="1050" y="77"/>
                </a:cubicBezTo>
                <a:cubicBezTo>
                  <a:pt x="1049" y="77"/>
                  <a:pt x="1049" y="77"/>
                  <a:pt x="1049" y="77"/>
                </a:cubicBezTo>
                <a:cubicBezTo>
                  <a:pt x="1048" y="77"/>
                  <a:pt x="1048" y="77"/>
                  <a:pt x="1048" y="77"/>
                </a:cubicBezTo>
                <a:cubicBezTo>
                  <a:pt x="1047" y="78"/>
                  <a:pt x="1047" y="78"/>
                  <a:pt x="1047" y="78"/>
                </a:cubicBezTo>
                <a:cubicBezTo>
                  <a:pt x="1046" y="78"/>
                  <a:pt x="1046" y="78"/>
                  <a:pt x="1046" y="78"/>
                </a:cubicBezTo>
                <a:cubicBezTo>
                  <a:pt x="1045" y="79"/>
                  <a:pt x="1045" y="79"/>
                  <a:pt x="1045" y="79"/>
                </a:cubicBezTo>
                <a:cubicBezTo>
                  <a:pt x="1045" y="80"/>
                  <a:pt x="1045" y="80"/>
                  <a:pt x="1045" y="80"/>
                </a:cubicBezTo>
                <a:cubicBezTo>
                  <a:pt x="1044" y="81"/>
                  <a:pt x="1044" y="81"/>
                  <a:pt x="1044" y="81"/>
                </a:cubicBezTo>
                <a:cubicBezTo>
                  <a:pt x="1043" y="82"/>
                  <a:pt x="1043" y="82"/>
                  <a:pt x="1043" y="82"/>
                </a:cubicBezTo>
                <a:cubicBezTo>
                  <a:pt x="1042" y="81"/>
                  <a:pt x="1042" y="81"/>
                  <a:pt x="1042" y="81"/>
                </a:cubicBezTo>
                <a:cubicBezTo>
                  <a:pt x="1042" y="82"/>
                  <a:pt x="1042" y="82"/>
                  <a:pt x="1042" y="82"/>
                </a:cubicBezTo>
                <a:cubicBezTo>
                  <a:pt x="1042" y="83"/>
                  <a:pt x="1042" y="83"/>
                  <a:pt x="1042" y="83"/>
                </a:cubicBezTo>
                <a:cubicBezTo>
                  <a:pt x="1041" y="85"/>
                  <a:pt x="1041" y="85"/>
                  <a:pt x="1041" y="85"/>
                </a:cubicBezTo>
                <a:cubicBezTo>
                  <a:pt x="1040" y="86"/>
                  <a:pt x="1040" y="86"/>
                  <a:pt x="1040" y="86"/>
                </a:cubicBezTo>
                <a:cubicBezTo>
                  <a:pt x="1039" y="86"/>
                  <a:pt x="1039" y="86"/>
                  <a:pt x="1039" y="86"/>
                </a:cubicBezTo>
                <a:cubicBezTo>
                  <a:pt x="1038" y="88"/>
                  <a:pt x="1038" y="88"/>
                  <a:pt x="1038" y="88"/>
                </a:cubicBezTo>
                <a:cubicBezTo>
                  <a:pt x="1036" y="89"/>
                  <a:pt x="1036" y="89"/>
                  <a:pt x="1036" y="89"/>
                </a:cubicBezTo>
                <a:cubicBezTo>
                  <a:pt x="1035" y="89"/>
                  <a:pt x="1035" y="89"/>
                  <a:pt x="1035" y="89"/>
                </a:cubicBezTo>
                <a:cubicBezTo>
                  <a:pt x="1034" y="90"/>
                  <a:pt x="1034" y="90"/>
                  <a:pt x="1034" y="90"/>
                </a:cubicBezTo>
                <a:cubicBezTo>
                  <a:pt x="1034" y="91"/>
                  <a:pt x="1034" y="91"/>
                  <a:pt x="1034" y="91"/>
                </a:cubicBezTo>
                <a:cubicBezTo>
                  <a:pt x="1033" y="91"/>
                  <a:pt x="1033" y="91"/>
                  <a:pt x="1033" y="91"/>
                </a:cubicBezTo>
                <a:cubicBezTo>
                  <a:pt x="1033" y="92"/>
                  <a:pt x="1033" y="92"/>
                  <a:pt x="1033" y="92"/>
                </a:cubicBezTo>
                <a:cubicBezTo>
                  <a:pt x="1033" y="93"/>
                  <a:pt x="1033" y="93"/>
                  <a:pt x="1033" y="93"/>
                </a:cubicBezTo>
                <a:cubicBezTo>
                  <a:pt x="1032" y="94"/>
                  <a:pt x="1032" y="94"/>
                  <a:pt x="1032" y="94"/>
                </a:cubicBezTo>
                <a:cubicBezTo>
                  <a:pt x="1032" y="95"/>
                  <a:pt x="1032" y="95"/>
                  <a:pt x="1032" y="95"/>
                </a:cubicBezTo>
                <a:cubicBezTo>
                  <a:pt x="1033" y="94"/>
                  <a:pt x="1033" y="94"/>
                  <a:pt x="1033" y="94"/>
                </a:cubicBezTo>
                <a:cubicBezTo>
                  <a:pt x="1034" y="92"/>
                  <a:pt x="1034" y="92"/>
                  <a:pt x="1034" y="92"/>
                </a:cubicBezTo>
                <a:cubicBezTo>
                  <a:pt x="1035" y="91"/>
                  <a:pt x="1035" y="91"/>
                  <a:pt x="1035" y="91"/>
                </a:cubicBezTo>
                <a:cubicBezTo>
                  <a:pt x="1036" y="90"/>
                  <a:pt x="1036" y="90"/>
                  <a:pt x="1036" y="90"/>
                </a:cubicBezTo>
                <a:cubicBezTo>
                  <a:pt x="1037" y="90"/>
                  <a:pt x="1037" y="90"/>
                  <a:pt x="1037" y="90"/>
                </a:cubicBezTo>
                <a:cubicBezTo>
                  <a:pt x="1037" y="91"/>
                  <a:pt x="1037" y="91"/>
                  <a:pt x="1037" y="91"/>
                </a:cubicBezTo>
                <a:cubicBezTo>
                  <a:pt x="1038" y="89"/>
                  <a:pt x="1038" y="89"/>
                  <a:pt x="1038" y="89"/>
                </a:cubicBezTo>
                <a:cubicBezTo>
                  <a:pt x="1040" y="88"/>
                  <a:pt x="1040" y="88"/>
                  <a:pt x="1040" y="88"/>
                </a:cubicBezTo>
                <a:cubicBezTo>
                  <a:pt x="1041" y="88"/>
                  <a:pt x="1041" y="88"/>
                  <a:pt x="1041" y="88"/>
                </a:cubicBezTo>
                <a:cubicBezTo>
                  <a:pt x="1041" y="86"/>
                  <a:pt x="1041" y="86"/>
                  <a:pt x="1041" y="86"/>
                </a:cubicBezTo>
                <a:cubicBezTo>
                  <a:pt x="1043" y="85"/>
                  <a:pt x="1043" y="85"/>
                  <a:pt x="1043" y="85"/>
                </a:cubicBezTo>
                <a:cubicBezTo>
                  <a:pt x="1045" y="83"/>
                  <a:pt x="1045" y="83"/>
                  <a:pt x="1045" y="83"/>
                </a:cubicBezTo>
                <a:cubicBezTo>
                  <a:pt x="1046" y="83"/>
                  <a:pt x="1046" y="83"/>
                  <a:pt x="1046" y="83"/>
                </a:cubicBezTo>
                <a:cubicBezTo>
                  <a:pt x="1047" y="83"/>
                  <a:pt x="1047" y="83"/>
                  <a:pt x="1047" y="83"/>
                </a:cubicBezTo>
                <a:cubicBezTo>
                  <a:pt x="1048" y="82"/>
                  <a:pt x="1048" y="82"/>
                  <a:pt x="1048" y="82"/>
                </a:cubicBezTo>
                <a:cubicBezTo>
                  <a:pt x="1049" y="82"/>
                  <a:pt x="1049" y="82"/>
                  <a:pt x="1049" y="82"/>
                </a:cubicBezTo>
                <a:cubicBezTo>
                  <a:pt x="1051" y="82"/>
                  <a:pt x="1051" y="82"/>
                  <a:pt x="1051" y="82"/>
                </a:cubicBezTo>
                <a:cubicBezTo>
                  <a:pt x="1053" y="81"/>
                  <a:pt x="1053" y="81"/>
                  <a:pt x="1053" y="81"/>
                </a:cubicBezTo>
                <a:cubicBezTo>
                  <a:pt x="1054" y="80"/>
                  <a:pt x="1054" y="80"/>
                  <a:pt x="1054" y="80"/>
                </a:cubicBezTo>
                <a:cubicBezTo>
                  <a:pt x="1055" y="80"/>
                  <a:pt x="1055" y="80"/>
                  <a:pt x="1055" y="80"/>
                </a:cubicBezTo>
                <a:cubicBezTo>
                  <a:pt x="1056" y="79"/>
                  <a:pt x="1056" y="79"/>
                  <a:pt x="1056" y="79"/>
                </a:cubicBezTo>
                <a:cubicBezTo>
                  <a:pt x="1057" y="78"/>
                  <a:pt x="1057" y="78"/>
                  <a:pt x="1057" y="78"/>
                </a:cubicBezTo>
                <a:cubicBezTo>
                  <a:pt x="1058" y="78"/>
                  <a:pt x="1058" y="78"/>
                  <a:pt x="1058" y="78"/>
                </a:cubicBezTo>
                <a:cubicBezTo>
                  <a:pt x="1058" y="77"/>
                  <a:pt x="1058" y="77"/>
                  <a:pt x="1058" y="77"/>
                </a:cubicBezTo>
                <a:cubicBezTo>
                  <a:pt x="1060" y="76"/>
                  <a:pt x="1060" y="76"/>
                  <a:pt x="1060" y="76"/>
                </a:cubicBezTo>
                <a:cubicBezTo>
                  <a:pt x="1061" y="74"/>
                  <a:pt x="1061" y="74"/>
                  <a:pt x="1061" y="74"/>
                </a:cubicBezTo>
                <a:cubicBezTo>
                  <a:pt x="1061" y="73"/>
                  <a:pt x="1061" y="73"/>
                  <a:pt x="1061" y="73"/>
                </a:cubicBezTo>
                <a:cubicBezTo>
                  <a:pt x="1062" y="72"/>
                  <a:pt x="1062" y="72"/>
                  <a:pt x="1062" y="72"/>
                </a:cubicBezTo>
                <a:cubicBezTo>
                  <a:pt x="1063" y="73"/>
                  <a:pt x="1063" y="73"/>
                  <a:pt x="1063" y="73"/>
                </a:cubicBezTo>
                <a:cubicBezTo>
                  <a:pt x="1063" y="74"/>
                  <a:pt x="1063" y="74"/>
                  <a:pt x="1063" y="74"/>
                </a:cubicBezTo>
                <a:cubicBezTo>
                  <a:pt x="1062" y="75"/>
                  <a:pt x="1062" y="75"/>
                  <a:pt x="1062" y="75"/>
                </a:cubicBezTo>
                <a:cubicBezTo>
                  <a:pt x="1063" y="76"/>
                  <a:pt x="1063" y="76"/>
                  <a:pt x="1063" y="76"/>
                </a:cubicBezTo>
                <a:cubicBezTo>
                  <a:pt x="1063" y="77"/>
                  <a:pt x="1063" y="77"/>
                  <a:pt x="1063" y="77"/>
                </a:cubicBezTo>
                <a:cubicBezTo>
                  <a:pt x="1063" y="78"/>
                  <a:pt x="1063" y="78"/>
                  <a:pt x="1063" y="78"/>
                </a:cubicBezTo>
                <a:cubicBezTo>
                  <a:pt x="1064" y="77"/>
                  <a:pt x="1064" y="77"/>
                  <a:pt x="1064" y="77"/>
                </a:cubicBezTo>
                <a:cubicBezTo>
                  <a:pt x="1064" y="76"/>
                  <a:pt x="1064" y="76"/>
                  <a:pt x="1064" y="76"/>
                </a:cubicBezTo>
                <a:cubicBezTo>
                  <a:pt x="1064" y="74"/>
                  <a:pt x="1064" y="74"/>
                  <a:pt x="1064" y="74"/>
                </a:cubicBezTo>
                <a:cubicBezTo>
                  <a:pt x="1065" y="74"/>
                  <a:pt x="1065" y="74"/>
                  <a:pt x="1065" y="74"/>
                </a:cubicBezTo>
                <a:cubicBezTo>
                  <a:pt x="1065" y="75"/>
                  <a:pt x="1065" y="75"/>
                  <a:pt x="1065" y="75"/>
                </a:cubicBezTo>
                <a:cubicBezTo>
                  <a:pt x="1066" y="76"/>
                  <a:pt x="1066" y="76"/>
                  <a:pt x="1066" y="76"/>
                </a:cubicBezTo>
                <a:cubicBezTo>
                  <a:pt x="1067" y="76"/>
                  <a:pt x="1067" y="76"/>
                  <a:pt x="1067" y="76"/>
                </a:cubicBezTo>
                <a:cubicBezTo>
                  <a:pt x="1068" y="75"/>
                  <a:pt x="1068" y="75"/>
                  <a:pt x="1068" y="75"/>
                </a:cubicBezTo>
                <a:cubicBezTo>
                  <a:pt x="1068" y="74"/>
                  <a:pt x="1068" y="74"/>
                  <a:pt x="1068" y="74"/>
                </a:cubicBezTo>
                <a:cubicBezTo>
                  <a:pt x="1068" y="73"/>
                  <a:pt x="1068" y="73"/>
                  <a:pt x="1068" y="73"/>
                </a:cubicBezTo>
                <a:cubicBezTo>
                  <a:pt x="1069" y="73"/>
                  <a:pt x="1069" y="73"/>
                  <a:pt x="1069" y="73"/>
                </a:cubicBezTo>
                <a:cubicBezTo>
                  <a:pt x="1069" y="71"/>
                  <a:pt x="1069" y="71"/>
                  <a:pt x="1069" y="71"/>
                </a:cubicBezTo>
                <a:cubicBezTo>
                  <a:pt x="1069" y="70"/>
                  <a:pt x="1069" y="70"/>
                  <a:pt x="1069" y="70"/>
                </a:cubicBezTo>
                <a:cubicBezTo>
                  <a:pt x="1070" y="69"/>
                  <a:pt x="1070" y="69"/>
                  <a:pt x="1070" y="69"/>
                </a:cubicBezTo>
                <a:cubicBezTo>
                  <a:pt x="1070" y="70"/>
                  <a:pt x="1070" y="70"/>
                  <a:pt x="1070" y="70"/>
                </a:cubicBezTo>
                <a:cubicBezTo>
                  <a:pt x="1071" y="71"/>
                  <a:pt x="1071" y="71"/>
                  <a:pt x="1071" y="71"/>
                </a:cubicBezTo>
                <a:cubicBezTo>
                  <a:pt x="1073" y="70"/>
                  <a:pt x="1073" y="70"/>
                  <a:pt x="1073" y="70"/>
                </a:cubicBezTo>
                <a:cubicBezTo>
                  <a:pt x="1073" y="69"/>
                  <a:pt x="1073" y="69"/>
                  <a:pt x="1073" y="69"/>
                </a:cubicBezTo>
                <a:cubicBezTo>
                  <a:pt x="1075" y="69"/>
                  <a:pt x="1075" y="69"/>
                  <a:pt x="1075" y="69"/>
                </a:cubicBezTo>
                <a:cubicBezTo>
                  <a:pt x="1076" y="69"/>
                  <a:pt x="1076" y="69"/>
                  <a:pt x="1076" y="69"/>
                </a:cubicBezTo>
                <a:cubicBezTo>
                  <a:pt x="1077" y="68"/>
                  <a:pt x="1077" y="68"/>
                  <a:pt x="1077" y="68"/>
                </a:cubicBezTo>
                <a:cubicBezTo>
                  <a:pt x="1079" y="69"/>
                  <a:pt x="1079" y="69"/>
                  <a:pt x="1079" y="69"/>
                </a:cubicBezTo>
                <a:cubicBezTo>
                  <a:pt x="1080" y="70"/>
                  <a:pt x="1080" y="70"/>
                  <a:pt x="1080" y="70"/>
                </a:cubicBezTo>
                <a:cubicBezTo>
                  <a:pt x="1082" y="70"/>
                  <a:pt x="1082" y="70"/>
                  <a:pt x="1082" y="70"/>
                </a:cubicBezTo>
                <a:cubicBezTo>
                  <a:pt x="1083" y="70"/>
                  <a:pt x="1083" y="70"/>
                  <a:pt x="1083" y="70"/>
                </a:cubicBezTo>
                <a:cubicBezTo>
                  <a:pt x="1084" y="71"/>
                  <a:pt x="1084" y="71"/>
                  <a:pt x="1084" y="71"/>
                </a:cubicBezTo>
                <a:cubicBezTo>
                  <a:pt x="1085" y="72"/>
                  <a:pt x="1085" y="72"/>
                  <a:pt x="1085" y="72"/>
                </a:cubicBezTo>
                <a:cubicBezTo>
                  <a:pt x="1086" y="72"/>
                  <a:pt x="1086" y="72"/>
                  <a:pt x="1086" y="72"/>
                </a:cubicBezTo>
                <a:cubicBezTo>
                  <a:pt x="1087" y="72"/>
                  <a:pt x="1087" y="72"/>
                  <a:pt x="1087" y="72"/>
                </a:cubicBezTo>
                <a:cubicBezTo>
                  <a:pt x="1087" y="73"/>
                  <a:pt x="1087" y="73"/>
                  <a:pt x="1087" y="73"/>
                </a:cubicBezTo>
                <a:cubicBezTo>
                  <a:pt x="1088" y="74"/>
                  <a:pt x="1088" y="74"/>
                  <a:pt x="1088" y="74"/>
                </a:cubicBezTo>
                <a:cubicBezTo>
                  <a:pt x="1089" y="75"/>
                  <a:pt x="1089" y="75"/>
                  <a:pt x="1089" y="75"/>
                </a:cubicBezTo>
                <a:cubicBezTo>
                  <a:pt x="1090" y="76"/>
                  <a:pt x="1090" y="76"/>
                  <a:pt x="1090" y="76"/>
                </a:cubicBezTo>
                <a:cubicBezTo>
                  <a:pt x="1091" y="77"/>
                  <a:pt x="1091" y="77"/>
                  <a:pt x="1091" y="77"/>
                </a:cubicBezTo>
                <a:cubicBezTo>
                  <a:pt x="1091" y="79"/>
                  <a:pt x="1091" y="79"/>
                  <a:pt x="1091" y="79"/>
                </a:cubicBezTo>
                <a:cubicBezTo>
                  <a:pt x="1091" y="80"/>
                  <a:pt x="1091" y="80"/>
                  <a:pt x="1091" y="80"/>
                </a:cubicBezTo>
                <a:cubicBezTo>
                  <a:pt x="1091" y="81"/>
                  <a:pt x="1091" y="81"/>
                  <a:pt x="1091" y="81"/>
                </a:cubicBezTo>
                <a:cubicBezTo>
                  <a:pt x="1089" y="81"/>
                  <a:pt x="1089" y="81"/>
                  <a:pt x="1089" y="81"/>
                </a:cubicBezTo>
                <a:cubicBezTo>
                  <a:pt x="1088" y="82"/>
                  <a:pt x="1088" y="82"/>
                  <a:pt x="1088" y="82"/>
                </a:cubicBezTo>
                <a:cubicBezTo>
                  <a:pt x="1088" y="83"/>
                  <a:pt x="1088" y="83"/>
                  <a:pt x="1088" y="83"/>
                </a:cubicBezTo>
                <a:cubicBezTo>
                  <a:pt x="1087" y="83"/>
                  <a:pt x="1087" y="83"/>
                  <a:pt x="1087" y="83"/>
                </a:cubicBezTo>
                <a:cubicBezTo>
                  <a:pt x="1086" y="84"/>
                  <a:pt x="1086" y="84"/>
                  <a:pt x="1086" y="84"/>
                </a:cubicBezTo>
                <a:cubicBezTo>
                  <a:pt x="1085" y="86"/>
                  <a:pt x="1085" y="86"/>
                  <a:pt x="1085" y="86"/>
                </a:cubicBezTo>
                <a:cubicBezTo>
                  <a:pt x="1084" y="87"/>
                  <a:pt x="1084" y="87"/>
                  <a:pt x="1084" y="87"/>
                </a:cubicBezTo>
                <a:cubicBezTo>
                  <a:pt x="1083" y="86"/>
                  <a:pt x="1083" y="86"/>
                  <a:pt x="1083" y="86"/>
                </a:cubicBezTo>
                <a:cubicBezTo>
                  <a:pt x="1081" y="85"/>
                  <a:pt x="1081" y="85"/>
                  <a:pt x="1081" y="85"/>
                </a:cubicBezTo>
                <a:cubicBezTo>
                  <a:pt x="1080" y="86"/>
                  <a:pt x="1080" y="86"/>
                  <a:pt x="1080" y="86"/>
                </a:cubicBezTo>
                <a:cubicBezTo>
                  <a:pt x="1079" y="87"/>
                  <a:pt x="1079" y="87"/>
                  <a:pt x="1079" y="87"/>
                </a:cubicBezTo>
                <a:cubicBezTo>
                  <a:pt x="1079" y="88"/>
                  <a:pt x="1079" y="88"/>
                  <a:pt x="1079" y="88"/>
                </a:cubicBezTo>
                <a:cubicBezTo>
                  <a:pt x="1079" y="89"/>
                  <a:pt x="1079" y="89"/>
                  <a:pt x="1079" y="89"/>
                </a:cubicBezTo>
                <a:cubicBezTo>
                  <a:pt x="1080" y="90"/>
                  <a:pt x="1080" y="90"/>
                  <a:pt x="1080" y="90"/>
                </a:cubicBezTo>
                <a:cubicBezTo>
                  <a:pt x="1081" y="90"/>
                  <a:pt x="1081" y="90"/>
                  <a:pt x="1081" y="90"/>
                </a:cubicBezTo>
                <a:cubicBezTo>
                  <a:pt x="1081" y="91"/>
                  <a:pt x="1081" y="91"/>
                  <a:pt x="1081" y="91"/>
                </a:cubicBezTo>
                <a:cubicBezTo>
                  <a:pt x="1080" y="91"/>
                  <a:pt x="1080" y="91"/>
                  <a:pt x="1080" y="91"/>
                </a:cubicBezTo>
                <a:cubicBezTo>
                  <a:pt x="1079" y="91"/>
                  <a:pt x="1079" y="91"/>
                  <a:pt x="1079" y="91"/>
                </a:cubicBezTo>
                <a:cubicBezTo>
                  <a:pt x="1077" y="92"/>
                  <a:pt x="1077" y="92"/>
                  <a:pt x="1077" y="92"/>
                </a:cubicBezTo>
                <a:cubicBezTo>
                  <a:pt x="1075" y="93"/>
                  <a:pt x="1075" y="93"/>
                  <a:pt x="1075" y="93"/>
                </a:cubicBezTo>
                <a:cubicBezTo>
                  <a:pt x="1074" y="93"/>
                  <a:pt x="1074" y="93"/>
                  <a:pt x="1074" y="93"/>
                </a:cubicBezTo>
                <a:cubicBezTo>
                  <a:pt x="1073" y="93"/>
                  <a:pt x="1073" y="93"/>
                  <a:pt x="1073" y="93"/>
                </a:cubicBezTo>
                <a:cubicBezTo>
                  <a:pt x="1072" y="92"/>
                  <a:pt x="1072" y="92"/>
                  <a:pt x="1072" y="92"/>
                </a:cubicBezTo>
                <a:cubicBezTo>
                  <a:pt x="1071" y="92"/>
                  <a:pt x="1071" y="92"/>
                  <a:pt x="1071" y="92"/>
                </a:cubicBezTo>
                <a:cubicBezTo>
                  <a:pt x="1070" y="92"/>
                  <a:pt x="1070" y="92"/>
                  <a:pt x="1070" y="92"/>
                </a:cubicBezTo>
                <a:cubicBezTo>
                  <a:pt x="1069" y="92"/>
                  <a:pt x="1069" y="92"/>
                  <a:pt x="1069" y="92"/>
                </a:cubicBezTo>
                <a:cubicBezTo>
                  <a:pt x="1068" y="92"/>
                  <a:pt x="1068" y="92"/>
                  <a:pt x="1068" y="92"/>
                </a:cubicBezTo>
                <a:cubicBezTo>
                  <a:pt x="1067" y="92"/>
                  <a:pt x="1067" y="92"/>
                  <a:pt x="1067" y="92"/>
                </a:cubicBezTo>
                <a:cubicBezTo>
                  <a:pt x="1066" y="93"/>
                  <a:pt x="1066" y="93"/>
                  <a:pt x="1066" y="93"/>
                </a:cubicBezTo>
                <a:cubicBezTo>
                  <a:pt x="1065" y="93"/>
                  <a:pt x="1065" y="93"/>
                  <a:pt x="1065" y="93"/>
                </a:cubicBezTo>
                <a:cubicBezTo>
                  <a:pt x="1064" y="93"/>
                  <a:pt x="1064" y="93"/>
                  <a:pt x="1064" y="93"/>
                </a:cubicBezTo>
                <a:cubicBezTo>
                  <a:pt x="1064" y="94"/>
                  <a:pt x="1064" y="94"/>
                  <a:pt x="1064" y="94"/>
                </a:cubicBezTo>
                <a:cubicBezTo>
                  <a:pt x="1062" y="93"/>
                  <a:pt x="1062" y="93"/>
                  <a:pt x="1062" y="93"/>
                </a:cubicBezTo>
                <a:cubicBezTo>
                  <a:pt x="1061" y="93"/>
                  <a:pt x="1061" y="93"/>
                  <a:pt x="1061" y="93"/>
                </a:cubicBezTo>
                <a:cubicBezTo>
                  <a:pt x="1060" y="93"/>
                  <a:pt x="1060" y="93"/>
                  <a:pt x="1060" y="93"/>
                </a:cubicBezTo>
                <a:cubicBezTo>
                  <a:pt x="1059" y="94"/>
                  <a:pt x="1059" y="94"/>
                  <a:pt x="1059" y="94"/>
                </a:cubicBezTo>
                <a:cubicBezTo>
                  <a:pt x="1061" y="94"/>
                  <a:pt x="1061" y="94"/>
                  <a:pt x="1061" y="94"/>
                </a:cubicBezTo>
                <a:cubicBezTo>
                  <a:pt x="1062" y="94"/>
                  <a:pt x="1062" y="94"/>
                  <a:pt x="1062" y="94"/>
                </a:cubicBezTo>
                <a:cubicBezTo>
                  <a:pt x="1063" y="94"/>
                  <a:pt x="1063" y="94"/>
                  <a:pt x="1063" y="94"/>
                </a:cubicBezTo>
                <a:cubicBezTo>
                  <a:pt x="1064" y="94"/>
                  <a:pt x="1064" y="94"/>
                  <a:pt x="1064" y="94"/>
                </a:cubicBezTo>
                <a:cubicBezTo>
                  <a:pt x="1066" y="95"/>
                  <a:pt x="1066" y="95"/>
                  <a:pt x="1066" y="95"/>
                </a:cubicBezTo>
                <a:cubicBezTo>
                  <a:pt x="1068" y="95"/>
                  <a:pt x="1068" y="95"/>
                  <a:pt x="1068" y="95"/>
                </a:cubicBezTo>
                <a:cubicBezTo>
                  <a:pt x="1069" y="95"/>
                  <a:pt x="1069" y="95"/>
                  <a:pt x="1069" y="95"/>
                </a:cubicBezTo>
                <a:cubicBezTo>
                  <a:pt x="1070" y="95"/>
                  <a:pt x="1070" y="95"/>
                  <a:pt x="1070" y="95"/>
                </a:cubicBezTo>
                <a:cubicBezTo>
                  <a:pt x="1071" y="95"/>
                  <a:pt x="1071" y="95"/>
                  <a:pt x="1071" y="95"/>
                </a:cubicBezTo>
                <a:cubicBezTo>
                  <a:pt x="1072" y="95"/>
                  <a:pt x="1072" y="95"/>
                  <a:pt x="1072" y="95"/>
                </a:cubicBezTo>
                <a:cubicBezTo>
                  <a:pt x="1073" y="96"/>
                  <a:pt x="1073" y="96"/>
                  <a:pt x="1073" y="96"/>
                </a:cubicBezTo>
                <a:cubicBezTo>
                  <a:pt x="1074" y="97"/>
                  <a:pt x="1074" y="97"/>
                  <a:pt x="1074" y="97"/>
                </a:cubicBezTo>
                <a:cubicBezTo>
                  <a:pt x="1073" y="98"/>
                  <a:pt x="1073" y="98"/>
                  <a:pt x="1073" y="98"/>
                </a:cubicBezTo>
                <a:cubicBezTo>
                  <a:pt x="1072" y="99"/>
                  <a:pt x="1072" y="99"/>
                  <a:pt x="1072" y="99"/>
                </a:cubicBezTo>
                <a:cubicBezTo>
                  <a:pt x="1072" y="100"/>
                  <a:pt x="1072" y="100"/>
                  <a:pt x="1072" y="100"/>
                </a:cubicBezTo>
                <a:cubicBezTo>
                  <a:pt x="1071" y="101"/>
                  <a:pt x="1071" y="101"/>
                  <a:pt x="1071" y="101"/>
                </a:cubicBezTo>
                <a:cubicBezTo>
                  <a:pt x="1068" y="101"/>
                  <a:pt x="1068" y="101"/>
                  <a:pt x="1068" y="101"/>
                </a:cubicBezTo>
                <a:cubicBezTo>
                  <a:pt x="1067" y="101"/>
                  <a:pt x="1067" y="101"/>
                  <a:pt x="1067" y="101"/>
                </a:cubicBezTo>
                <a:cubicBezTo>
                  <a:pt x="1066" y="101"/>
                  <a:pt x="1066" y="101"/>
                  <a:pt x="1066" y="101"/>
                </a:cubicBezTo>
                <a:cubicBezTo>
                  <a:pt x="1064" y="101"/>
                  <a:pt x="1064" y="101"/>
                  <a:pt x="1064" y="101"/>
                </a:cubicBezTo>
                <a:cubicBezTo>
                  <a:pt x="1063" y="101"/>
                  <a:pt x="1063" y="101"/>
                  <a:pt x="1063" y="101"/>
                </a:cubicBezTo>
                <a:cubicBezTo>
                  <a:pt x="1061" y="99"/>
                  <a:pt x="1061" y="99"/>
                  <a:pt x="1061" y="99"/>
                </a:cubicBezTo>
                <a:cubicBezTo>
                  <a:pt x="1060" y="99"/>
                  <a:pt x="1060" y="99"/>
                  <a:pt x="1060" y="99"/>
                </a:cubicBezTo>
                <a:cubicBezTo>
                  <a:pt x="1059" y="99"/>
                  <a:pt x="1059" y="99"/>
                  <a:pt x="1059" y="99"/>
                </a:cubicBezTo>
                <a:cubicBezTo>
                  <a:pt x="1058" y="99"/>
                  <a:pt x="1058" y="99"/>
                  <a:pt x="1058" y="99"/>
                </a:cubicBezTo>
                <a:cubicBezTo>
                  <a:pt x="1057" y="99"/>
                  <a:pt x="1057" y="99"/>
                  <a:pt x="1057" y="99"/>
                </a:cubicBezTo>
                <a:cubicBezTo>
                  <a:pt x="1057" y="101"/>
                  <a:pt x="1057" y="101"/>
                  <a:pt x="1057" y="101"/>
                </a:cubicBezTo>
                <a:cubicBezTo>
                  <a:pt x="1055" y="102"/>
                  <a:pt x="1055" y="102"/>
                  <a:pt x="1055" y="102"/>
                </a:cubicBezTo>
                <a:cubicBezTo>
                  <a:pt x="1054" y="103"/>
                  <a:pt x="1054" y="103"/>
                  <a:pt x="1054" y="103"/>
                </a:cubicBezTo>
                <a:cubicBezTo>
                  <a:pt x="1055" y="103"/>
                  <a:pt x="1055" y="103"/>
                  <a:pt x="1055" y="103"/>
                </a:cubicBezTo>
                <a:cubicBezTo>
                  <a:pt x="1056" y="104"/>
                  <a:pt x="1056" y="104"/>
                  <a:pt x="1056" y="104"/>
                </a:cubicBezTo>
                <a:cubicBezTo>
                  <a:pt x="1056" y="105"/>
                  <a:pt x="1056" y="105"/>
                  <a:pt x="1056" y="105"/>
                </a:cubicBezTo>
                <a:cubicBezTo>
                  <a:pt x="1055" y="105"/>
                  <a:pt x="1055" y="105"/>
                  <a:pt x="1055" y="105"/>
                </a:cubicBezTo>
                <a:cubicBezTo>
                  <a:pt x="1054" y="105"/>
                  <a:pt x="1054" y="105"/>
                  <a:pt x="1054" y="105"/>
                </a:cubicBezTo>
                <a:cubicBezTo>
                  <a:pt x="1054" y="106"/>
                  <a:pt x="1054" y="106"/>
                  <a:pt x="1054" y="106"/>
                </a:cubicBezTo>
                <a:cubicBezTo>
                  <a:pt x="1055" y="106"/>
                  <a:pt x="1055" y="106"/>
                  <a:pt x="1055" y="106"/>
                </a:cubicBezTo>
                <a:cubicBezTo>
                  <a:pt x="1056" y="107"/>
                  <a:pt x="1056" y="107"/>
                  <a:pt x="1056" y="107"/>
                </a:cubicBezTo>
                <a:cubicBezTo>
                  <a:pt x="1057" y="106"/>
                  <a:pt x="1057" y="106"/>
                  <a:pt x="1057" y="106"/>
                </a:cubicBezTo>
                <a:cubicBezTo>
                  <a:pt x="1058" y="105"/>
                  <a:pt x="1058" y="105"/>
                  <a:pt x="1058" y="105"/>
                </a:cubicBezTo>
                <a:cubicBezTo>
                  <a:pt x="1059" y="104"/>
                  <a:pt x="1059" y="104"/>
                  <a:pt x="1059" y="104"/>
                </a:cubicBezTo>
                <a:cubicBezTo>
                  <a:pt x="1061" y="103"/>
                  <a:pt x="1061" y="103"/>
                  <a:pt x="1061" y="103"/>
                </a:cubicBezTo>
                <a:cubicBezTo>
                  <a:pt x="1062" y="103"/>
                  <a:pt x="1062" y="103"/>
                  <a:pt x="1062" y="103"/>
                </a:cubicBezTo>
                <a:cubicBezTo>
                  <a:pt x="1064" y="102"/>
                  <a:pt x="1064" y="102"/>
                  <a:pt x="1064" y="102"/>
                </a:cubicBezTo>
                <a:cubicBezTo>
                  <a:pt x="1065" y="102"/>
                  <a:pt x="1065" y="102"/>
                  <a:pt x="1065" y="102"/>
                </a:cubicBezTo>
                <a:cubicBezTo>
                  <a:pt x="1065" y="103"/>
                  <a:pt x="1065" y="103"/>
                  <a:pt x="1065" y="103"/>
                </a:cubicBezTo>
                <a:cubicBezTo>
                  <a:pt x="1066" y="103"/>
                  <a:pt x="1066" y="103"/>
                  <a:pt x="1066" y="103"/>
                </a:cubicBezTo>
                <a:cubicBezTo>
                  <a:pt x="1067" y="104"/>
                  <a:pt x="1067" y="104"/>
                  <a:pt x="1067" y="104"/>
                </a:cubicBezTo>
                <a:cubicBezTo>
                  <a:pt x="1068" y="104"/>
                  <a:pt x="1068" y="104"/>
                  <a:pt x="1068" y="104"/>
                </a:cubicBezTo>
                <a:cubicBezTo>
                  <a:pt x="1068" y="105"/>
                  <a:pt x="1068" y="105"/>
                  <a:pt x="1068" y="105"/>
                </a:cubicBezTo>
                <a:cubicBezTo>
                  <a:pt x="1066" y="106"/>
                  <a:pt x="1066" y="106"/>
                  <a:pt x="1066" y="106"/>
                </a:cubicBezTo>
                <a:cubicBezTo>
                  <a:pt x="1066" y="108"/>
                  <a:pt x="1066" y="108"/>
                  <a:pt x="1066" y="108"/>
                </a:cubicBezTo>
                <a:cubicBezTo>
                  <a:pt x="1065" y="109"/>
                  <a:pt x="1065" y="109"/>
                  <a:pt x="1065" y="109"/>
                </a:cubicBezTo>
                <a:cubicBezTo>
                  <a:pt x="1064" y="110"/>
                  <a:pt x="1064" y="110"/>
                  <a:pt x="1064" y="110"/>
                </a:cubicBezTo>
                <a:cubicBezTo>
                  <a:pt x="1063" y="111"/>
                  <a:pt x="1063" y="111"/>
                  <a:pt x="1063" y="111"/>
                </a:cubicBezTo>
                <a:cubicBezTo>
                  <a:pt x="1062" y="113"/>
                  <a:pt x="1062" y="113"/>
                  <a:pt x="1062" y="113"/>
                </a:cubicBezTo>
                <a:cubicBezTo>
                  <a:pt x="1060" y="116"/>
                  <a:pt x="1060" y="116"/>
                  <a:pt x="1060" y="116"/>
                </a:cubicBezTo>
                <a:cubicBezTo>
                  <a:pt x="1059" y="117"/>
                  <a:pt x="1059" y="117"/>
                  <a:pt x="1059" y="117"/>
                </a:cubicBezTo>
                <a:cubicBezTo>
                  <a:pt x="1058" y="118"/>
                  <a:pt x="1058" y="118"/>
                  <a:pt x="1058" y="118"/>
                </a:cubicBezTo>
                <a:cubicBezTo>
                  <a:pt x="1058" y="119"/>
                  <a:pt x="1058" y="119"/>
                  <a:pt x="1058" y="119"/>
                </a:cubicBezTo>
                <a:cubicBezTo>
                  <a:pt x="1058" y="121"/>
                  <a:pt x="1058" y="121"/>
                  <a:pt x="1058" y="121"/>
                </a:cubicBezTo>
                <a:cubicBezTo>
                  <a:pt x="1057" y="121"/>
                  <a:pt x="1057" y="121"/>
                  <a:pt x="1057" y="121"/>
                </a:cubicBezTo>
                <a:cubicBezTo>
                  <a:pt x="1057" y="122"/>
                  <a:pt x="1057" y="122"/>
                  <a:pt x="1057" y="122"/>
                </a:cubicBezTo>
                <a:cubicBezTo>
                  <a:pt x="1057" y="124"/>
                  <a:pt x="1057" y="124"/>
                  <a:pt x="1057" y="124"/>
                </a:cubicBezTo>
                <a:cubicBezTo>
                  <a:pt x="1056" y="126"/>
                  <a:pt x="1056" y="126"/>
                  <a:pt x="1056" y="126"/>
                </a:cubicBezTo>
                <a:cubicBezTo>
                  <a:pt x="1055" y="128"/>
                  <a:pt x="1055" y="128"/>
                  <a:pt x="1055" y="128"/>
                </a:cubicBezTo>
                <a:cubicBezTo>
                  <a:pt x="1056" y="129"/>
                  <a:pt x="1056" y="129"/>
                  <a:pt x="1056" y="129"/>
                </a:cubicBezTo>
                <a:cubicBezTo>
                  <a:pt x="1056" y="130"/>
                  <a:pt x="1056" y="130"/>
                  <a:pt x="1056" y="130"/>
                </a:cubicBezTo>
                <a:cubicBezTo>
                  <a:pt x="1056" y="132"/>
                  <a:pt x="1056" y="132"/>
                  <a:pt x="1056" y="132"/>
                </a:cubicBezTo>
                <a:cubicBezTo>
                  <a:pt x="1055" y="132"/>
                  <a:pt x="1055" y="132"/>
                  <a:pt x="1055" y="132"/>
                </a:cubicBezTo>
                <a:cubicBezTo>
                  <a:pt x="1054" y="133"/>
                  <a:pt x="1054" y="133"/>
                  <a:pt x="1054" y="133"/>
                </a:cubicBezTo>
                <a:cubicBezTo>
                  <a:pt x="1055" y="135"/>
                  <a:pt x="1055" y="135"/>
                  <a:pt x="1055" y="135"/>
                </a:cubicBezTo>
                <a:cubicBezTo>
                  <a:pt x="1054" y="135"/>
                  <a:pt x="1054" y="135"/>
                  <a:pt x="1054" y="135"/>
                </a:cubicBezTo>
                <a:cubicBezTo>
                  <a:pt x="1054" y="136"/>
                  <a:pt x="1054" y="136"/>
                  <a:pt x="1054" y="136"/>
                </a:cubicBezTo>
                <a:cubicBezTo>
                  <a:pt x="1053" y="138"/>
                  <a:pt x="1053" y="138"/>
                  <a:pt x="1053" y="138"/>
                </a:cubicBezTo>
                <a:cubicBezTo>
                  <a:pt x="1053" y="139"/>
                  <a:pt x="1053" y="139"/>
                  <a:pt x="1053" y="139"/>
                </a:cubicBezTo>
                <a:cubicBezTo>
                  <a:pt x="1052" y="140"/>
                  <a:pt x="1052" y="140"/>
                  <a:pt x="1052" y="140"/>
                </a:cubicBezTo>
                <a:cubicBezTo>
                  <a:pt x="1051" y="140"/>
                  <a:pt x="1051" y="140"/>
                  <a:pt x="1051" y="140"/>
                </a:cubicBezTo>
                <a:cubicBezTo>
                  <a:pt x="1051" y="139"/>
                  <a:pt x="1051" y="139"/>
                  <a:pt x="1051" y="139"/>
                </a:cubicBezTo>
                <a:cubicBezTo>
                  <a:pt x="1051" y="138"/>
                  <a:pt x="1051" y="138"/>
                  <a:pt x="1051" y="138"/>
                </a:cubicBezTo>
                <a:cubicBezTo>
                  <a:pt x="1050" y="138"/>
                  <a:pt x="1050" y="138"/>
                  <a:pt x="1050" y="138"/>
                </a:cubicBezTo>
                <a:cubicBezTo>
                  <a:pt x="1051" y="137"/>
                  <a:pt x="1051" y="137"/>
                  <a:pt x="1051" y="137"/>
                </a:cubicBezTo>
                <a:cubicBezTo>
                  <a:pt x="1050" y="136"/>
                  <a:pt x="1050" y="136"/>
                  <a:pt x="1050" y="136"/>
                </a:cubicBezTo>
                <a:cubicBezTo>
                  <a:pt x="1049" y="136"/>
                  <a:pt x="1049" y="136"/>
                  <a:pt x="1049" y="136"/>
                </a:cubicBezTo>
                <a:cubicBezTo>
                  <a:pt x="1049" y="137"/>
                  <a:pt x="1049" y="137"/>
                  <a:pt x="1049" y="137"/>
                </a:cubicBezTo>
                <a:cubicBezTo>
                  <a:pt x="1048" y="137"/>
                  <a:pt x="1048" y="137"/>
                  <a:pt x="1048" y="137"/>
                </a:cubicBezTo>
                <a:cubicBezTo>
                  <a:pt x="1048" y="138"/>
                  <a:pt x="1048" y="138"/>
                  <a:pt x="1048" y="138"/>
                </a:cubicBezTo>
                <a:cubicBezTo>
                  <a:pt x="1048" y="139"/>
                  <a:pt x="1048" y="139"/>
                  <a:pt x="1048" y="139"/>
                </a:cubicBezTo>
                <a:cubicBezTo>
                  <a:pt x="1047" y="139"/>
                  <a:pt x="1047" y="139"/>
                  <a:pt x="1047" y="139"/>
                </a:cubicBezTo>
                <a:cubicBezTo>
                  <a:pt x="1047" y="140"/>
                  <a:pt x="1047" y="140"/>
                  <a:pt x="1047" y="140"/>
                </a:cubicBezTo>
                <a:cubicBezTo>
                  <a:pt x="1048" y="140"/>
                  <a:pt x="1048" y="140"/>
                  <a:pt x="1048" y="140"/>
                </a:cubicBezTo>
                <a:cubicBezTo>
                  <a:pt x="1049" y="141"/>
                  <a:pt x="1049" y="141"/>
                  <a:pt x="1049" y="141"/>
                </a:cubicBezTo>
                <a:cubicBezTo>
                  <a:pt x="1050" y="142"/>
                  <a:pt x="1050" y="142"/>
                  <a:pt x="1050" y="142"/>
                </a:cubicBezTo>
                <a:cubicBezTo>
                  <a:pt x="1051" y="144"/>
                  <a:pt x="1051" y="144"/>
                  <a:pt x="1051" y="144"/>
                </a:cubicBezTo>
                <a:cubicBezTo>
                  <a:pt x="1052" y="144"/>
                  <a:pt x="1052" y="144"/>
                  <a:pt x="1052" y="144"/>
                </a:cubicBezTo>
                <a:cubicBezTo>
                  <a:pt x="1053" y="145"/>
                  <a:pt x="1053" y="145"/>
                  <a:pt x="1053" y="145"/>
                </a:cubicBezTo>
                <a:cubicBezTo>
                  <a:pt x="1054" y="146"/>
                  <a:pt x="1054" y="146"/>
                  <a:pt x="1054" y="146"/>
                </a:cubicBezTo>
                <a:cubicBezTo>
                  <a:pt x="1055" y="147"/>
                  <a:pt x="1055" y="147"/>
                  <a:pt x="1055" y="147"/>
                </a:cubicBezTo>
                <a:cubicBezTo>
                  <a:pt x="1054" y="148"/>
                  <a:pt x="1054" y="148"/>
                  <a:pt x="1054" y="148"/>
                </a:cubicBezTo>
                <a:cubicBezTo>
                  <a:pt x="1053" y="148"/>
                  <a:pt x="1053" y="148"/>
                  <a:pt x="1053" y="148"/>
                </a:cubicBezTo>
                <a:cubicBezTo>
                  <a:pt x="1052" y="148"/>
                  <a:pt x="1052" y="148"/>
                  <a:pt x="1052" y="148"/>
                </a:cubicBezTo>
                <a:cubicBezTo>
                  <a:pt x="1051" y="146"/>
                  <a:pt x="1051" y="146"/>
                  <a:pt x="1051" y="146"/>
                </a:cubicBezTo>
                <a:cubicBezTo>
                  <a:pt x="1050" y="145"/>
                  <a:pt x="1050" y="145"/>
                  <a:pt x="1050" y="145"/>
                </a:cubicBezTo>
                <a:cubicBezTo>
                  <a:pt x="1049" y="145"/>
                  <a:pt x="1049" y="145"/>
                  <a:pt x="1049" y="145"/>
                </a:cubicBezTo>
                <a:cubicBezTo>
                  <a:pt x="1049" y="146"/>
                  <a:pt x="1049" y="146"/>
                  <a:pt x="1049" y="146"/>
                </a:cubicBezTo>
                <a:cubicBezTo>
                  <a:pt x="1050" y="147"/>
                  <a:pt x="1050" y="147"/>
                  <a:pt x="1050" y="147"/>
                </a:cubicBezTo>
                <a:cubicBezTo>
                  <a:pt x="1050" y="148"/>
                  <a:pt x="1050" y="148"/>
                  <a:pt x="1050" y="148"/>
                </a:cubicBezTo>
                <a:cubicBezTo>
                  <a:pt x="1049" y="148"/>
                  <a:pt x="1049" y="148"/>
                  <a:pt x="1049" y="148"/>
                </a:cubicBezTo>
                <a:cubicBezTo>
                  <a:pt x="1049" y="149"/>
                  <a:pt x="1049" y="149"/>
                  <a:pt x="1049" y="149"/>
                </a:cubicBezTo>
                <a:cubicBezTo>
                  <a:pt x="1050" y="149"/>
                  <a:pt x="1050" y="149"/>
                  <a:pt x="1050" y="149"/>
                </a:cubicBezTo>
                <a:cubicBezTo>
                  <a:pt x="1049" y="150"/>
                  <a:pt x="1049" y="150"/>
                  <a:pt x="1049" y="150"/>
                </a:cubicBezTo>
                <a:cubicBezTo>
                  <a:pt x="1050" y="150"/>
                  <a:pt x="1050" y="150"/>
                  <a:pt x="1050" y="150"/>
                </a:cubicBezTo>
                <a:cubicBezTo>
                  <a:pt x="1052" y="150"/>
                  <a:pt x="1052" y="150"/>
                  <a:pt x="1052" y="150"/>
                </a:cubicBezTo>
                <a:cubicBezTo>
                  <a:pt x="1052" y="151"/>
                  <a:pt x="1052" y="151"/>
                  <a:pt x="1052" y="151"/>
                </a:cubicBezTo>
                <a:cubicBezTo>
                  <a:pt x="1052" y="152"/>
                  <a:pt x="1052" y="152"/>
                  <a:pt x="1052" y="152"/>
                </a:cubicBezTo>
                <a:cubicBezTo>
                  <a:pt x="1052" y="153"/>
                  <a:pt x="1052" y="153"/>
                  <a:pt x="1052" y="153"/>
                </a:cubicBezTo>
                <a:cubicBezTo>
                  <a:pt x="1053" y="152"/>
                  <a:pt x="1053" y="152"/>
                  <a:pt x="1053" y="152"/>
                </a:cubicBezTo>
                <a:cubicBezTo>
                  <a:pt x="1054" y="151"/>
                  <a:pt x="1054" y="151"/>
                  <a:pt x="1054" y="151"/>
                </a:cubicBezTo>
                <a:cubicBezTo>
                  <a:pt x="1055" y="150"/>
                  <a:pt x="1055" y="150"/>
                  <a:pt x="1055" y="150"/>
                </a:cubicBezTo>
                <a:cubicBezTo>
                  <a:pt x="1055" y="151"/>
                  <a:pt x="1055" y="151"/>
                  <a:pt x="1055" y="151"/>
                </a:cubicBezTo>
                <a:cubicBezTo>
                  <a:pt x="1056" y="151"/>
                  <a:pt x="1056" y="151"/>
                  <a:pt x="1056" y="151"/>
                </a:cubicBezTo>
                <a:cubicBezTo>
                  <a:pt x="1057" y="152"/>
                  <a:pt x="1057" y="152"/>
                  <a:pt x="1057" y="152"/>
                </a:cubicBezTo>
                <a:cubicBezTo>
                  <a:pt x="1058" y="152"/>
                  <a:pt x="1058" y="152"/>
                  <a:pt x="1058" y="152"/>
                </a:cubicBezTo>
                <a:cubicBezTo>
                  <a:pt x="1058" y="153"/>
                  <a:pt x="1058" y="153"/>
                  <a:pt x="1058" y="153"/>
                </a:cubicBezTo>
                <a:cubicBezTo>
                  <a:pt x="1058" y="154"/>
                  <a:pt x="1058" y="154"/>
                  <a:pt x="1058" y="154"/>
                </a:cubicBezTo>
                <a:cubicBezTo>
                  <a:pt x="1057" y="155"/>
                  <a:pt x="1057" y="155"/>
                  <a:pt x="1057" y="155"/>
                </a:cubicBezTo>
                <a:cubicBezTo>
                  <a:pt x="1057" y="156"/>
                  <a:pt x="1057" y="156"/>
                  <a:pt x="1057" y="156"/>
                </a:cubicBezTo>
                <a:cubicBezTo>
                  <a:pt x="1057" y="158"/>
                  <a:pt x="1057" y="158"/>
                  <a:pt x="1057" y="158"/>
                </a:cubicBezTo>
                <a:cubicBezTo>
                  <a:pt x="1057" y="160"/>
                  <a:pt x="1057" y="160"/>
                  <a:pt x="1057" y="160"/>
                </a:cubicBezTo>
                <a:cubicBezTo>
                  <a:pt x="1056" y="161"/>
                  <a:pt x="1056" y="161"/>
                  <a:pt x="1056" y="161"/>
                </a:cubicBezTo>
                <a:cubicBezTo>
                  <a:pt x="1056" y="162"/>
                  <a:pt x="1056" y="162"/>
                  <a:pt x="1056" y="162"/>
                </a:cubicBezTo>
                <a:cubicBezTo>
                  <a:pt x="1055" y="162"/>
                  <a:pt x="1055" y="162"/>
                  <a:pt x="1055" y="162"/>
                </a:cubicBezTo>
                <a:cubicBezTo>
                  <a:pt x="1055" y="161"/>
                  <a:pt x="1055" y="161"/>
                  <a:pt x="1055" y="161"/>
                </a:cubicBezTo>
                <a:cubicBezTo>
                  <a:pt x="1053" y="161"/>
                  <a:pt x="1053" y="161"/>
                  <a:pt x="1053" y="161"/>
                </a:cubicBezTo>
                <a:cubicBezTo>
                  <a:pt x="1053" y="160"/>
                  <a:pt x="1053" y="160"/>
                  <a:pt x="1053" y="160"/>
                </a:cubicBezTo>
                <a:cubicBezTo>
                  <a:pt x="1052" y="160"/>
                  <a:pt x="1052" y="160"/>
                  <a:pt x="1052" y="160"/>
                </a:cubicBezTo>
                <a:cubicBezTo>
                  <a:pt x="1051" y="160"/>
                  <a:pt x="1051" y="160"/>
                  <a:pt x="1051" y="160"/>
                </a:cubicBezTo>
                <a:cubicBezTo>
                  <a:pt x="1051" y="159"/>
                  <a:pt x="1051" y="159"/>
                  <a:pt x="1051" y="159"/>
                </a:cubicBezTo>
                <a:cubicBezTo>
                  <a:pt x="1051" y="158"/>
                  <a:pt x="1051" y="158"/>
                  <a:pt x="1051" y="158"/>
                </a:cubicBezTo>
                <a:cubicBezTo>
                  <a:pt x="1050" y="158"/>
                  <a:pt x="1050" y="158"/>
                  <a:pt x="1050" y="158"/>
                </a:cubicBezTo>
                <a:cubicBezTo>
                  <a:pt x="1050" y="157"/>
                  <a:pt x="1050" y="157"/>
                  <a:pt x="1050" y="157"/>
                </a:cubicBezTo>
                <a:cubicBezTo>
                  <a:pt x="1049" y="158"/>
                  <a:pt x="1049" y="158"/>
                  <a:pt x="1049" y="158"/>
                </a:cubicBezTo>
                <a:cubicBezTo>
                  <a:pt x="1049" y="157"/>
                  <a:pt x="1049" y="157"/>
                  <a:pt x="1049" y="157"/>
                </a:cubicBezTo>
                <a:cubicBezTo>
                  <a:pt x="1048" y="157"/>
                  <a:pt x="1048" y="157"/>
                  <a:pt x="1048" y="157"/>
                </a:cubicBezTo>
                <a:cubicBezTo>
                  <a:pt x="1047" y="156"/>
                  <a:pt x="1047" y="156"/>
                  <a:pt x="1047" y="156"/>
                </a:cubicBezTo>
                <a:cubicBezTo>
                  <a:pt x="1046" y="157"/>
                  <a:pt x="1046" y="157"/>
                  <a:pt x="1046" y="157"/>
                </a:cubicBezTo>
                <a:cubicBezTo>
                  <a:pt x="1046" y="158"/>
                  <a:pt x="1046" y="158"/>
                  <a:pt x="1046" y="158"/>
                </a:cubicBezTo>
                <a:cubicBezTo>
                  <a:pt x="1045" y="158"/>
                  <a:pt x="1045" y="158"/>
                  <a:pt x="1045" y="158"/>
                </a:cubicBezTo>
                <a:cubicBezTo>
                  <a:pt x="1044" y="157"/>
                  <a:pt x="1044" y="157"/>
                  <a:pt x="1044" y="157"/>
                </a:cubicBezTo>
                <a:cubicBezTo>
                  <a:pt x="1043" y="158"/>
                  <a:pt x="1043" y="158"/>
                  <a:pt x="1043" y="158"/>
                </a:cubicBezTo>
                <a:cubicBezTo>
                  <a:pt x="1044" y="158"/>
                  <a:pt x="1044" y="158"/>
                  <a:pt x="1044" y="158"/>
                </a:cubicBezTo>
                <a:cubicBezTo>
                  <a:pt x="1045" y="158"/>
                  <a:pt x="1045" y="158"/>
                  <a:pt x="1045" y="158"/>
                </a:cubicBezTo>
                <a:cubicBezTo>
                  <a:pt x="1046" y="159"/>
                  <a:pt x="1046" y="159"/>
                  <a:pt x="1046" y="159"/>
                </a:cubicBezTo>
                <a:cubicBezTo>
                  <a:pt x="1045" y="159"/>
                  <a:pt x="1045" y="159"/>
                  <a:pt x="1045" y="159"/>
                </a:cubicBezTo>
                <a:cubicBezTo>
                  <a:pt x="1043" y="161"/>
                  <a:pt x="1043" y="161"/>
                  <a:pt x="1043" y="161"/>
                </a:cubicBezTo>
                <a:cubicBezTo>
                  <a:pt x="1042" y="161"/>
                  <a:pt x="1042" y="161"/>
                  <a:pt x="1042" y="161"/>
                </a:cubicBezTo>
                <a:cubicBezTo>
                  <a:pt x="1041" y="161"/>
                  <a:pt x="1041" y="161"/>
                  <a:pt x="1041" y="161"/>
                </a:cubicBezTo>
                <a:cubicBezTo>
                  <a:pt x="1041" y="160"/>
                  <a:pt x="1041" y="160"/>
                  <a:pt x="1041" y="160"/>
                </a:cubicBezTo>
                <a:cubicBezTo>
                  <a:pt x="1040" y="160"/>
                  <a:pt x="1040" y="160"/>
                  <a:pt x="1040" y="160"/>
                </a:cubicBezTo>
                <a:cubicBezTo>
                  <a:pt x="1040" y="161"/>
                  <a:pt x="1040" y="161"/>
                  <a:pt x="1040" y="161"/>
                </a:cubicBezTo>
                <a:cubicBezTo>
                  <a:pt x="1041" y="161"/>
                  <a:pt x="1041" y="161"/>
                  <a:pt x="1041" y="161"/>
                </a:cubicBezTo>
                <a:cubicBezTo>
                  <a:pt x="1040" y="162"/>
                  <a:pt x="1040" y="162"/>
                  <a:pt x="1040" y="162"/>
                </a:cubicBezTo>
                <a:cubicBezTo>
                  <a:pt x="1040" y="163"/>
                  <a:pt x="1040" y="163"/>
                  <a:pt x="1040" y="163"/>
                </a:cubicBezTo>
                <a:cubicBezTo>
                  <a:pt x="1041" y="163"/>
                  <a:pt x="1041" y="163"/>
                  <a:pt x="1041" y="163"/>
                </a:cubicBezTo>
                <a:cubicBezTo>
                  <a:pt x="1040" y="164"/>
                  <a:pt x="1040" y="164"/>
                  <a:pt x="1040" y="164"/>
                </a:cubicBezTo>
                <a:cubicBezTo>
                  <a:pt x="1041" y="164"/>
                  <a:pt x="1041" y="164"/>
                  <a:pt x="1041" y="164"/>
                </a:cubicBezTo>
                <a:cubicBezTo>
                  <a:pt x="1041" y="165"/>
                  <a:pt x="1041" y="165"/>
                  <a:pt x="1041" y="165"/>
                </a:cubicBezTo>
                <a:cubicBezTo>
                  <a:pt x="1040" y="165"/>
                  <a:pt x="1040" y="165"/>
                  <a:pt x="1040" y="165"/>
                </a:cubicBezTo>
                <a:cubicBezTo>
                  <a:pt x="1039" y="165"/>
                  <a:pt x="1039" y="165"/>
                  <a:pt x="1039" y="165"/>
                </a:cubicBezTo>
                <a:cubicBezTo>
                  <a:pt x="1038" y="165"/>
                  <a:pt x="1038" y="165"/>
                  <a:pt x="1038" y="165"/>
                </a:cubicBezTo>
                <a:cubicBezTo>
                  <a:pt x="1039" y="166"/>
                  <a:pt x="1039" y="166"/>
                  <a:pt x="1039" y="166"/>
                </a:cubicBezTo>
                <a:cubicBezTo>
                  <a:pt x="1041" y="166"/>
                  <a:pt x="1041" y="166"/>
                  <a:pt x="1041" y="166"/>
                </a:cubicBezTo>
                <a:cubicBezTo>
                  <a:pt x="1041" y="167"/>
                  <a:pt x="1041" y="167"/>
                  <a:pt x="1041" y="167"/>
                </a:cubicBezTo>
                <a:cubicBezTo>
                  <a:pt x="1041" y="168"/>
                  <a:pt x="1041" y="168"/>
                  <a:pt x="1041" y="168"/>
                </a:cubicBezTo>
                <a:cubicBezTo>
                  <a:pt x="1042" y="168"/>
                  <a:pt x="1042" y="168"/>
                  <a:pt x="1042" y="168"/>
                </a:cubicBezTo>
                <a:cubicBezTo>
                  <a:pt x="1043" y="167"/>
                  <a:pt x="1043" y="167"/>
                  <a:pt x="1043" y="167"/>
                </a:cubicBezTo>
                <a:cubicBezTo>
                  <a:pt x="1044" y="168"/>
                  <a:pt x="1044" y="168"/>
                  <a:pt x="1044" y="168"/>
                </a:cubicBezTo>
                <a:cubicBezTo>
                  <a:pt x="1045" y="168"/>
                  <a:pt x="1045" y="168"/>
                  <a:pt x="1045" y="168"/>
                </a:cubicBezTo>
                <a:cubicBezTo>
                  <a:pt x="1046" y="168"/>
                  <a:pt x="1046" y="168"/>
                  <a:pt x="1046" y="168"/>
                </a:cubicBezTo>
                <a:cubicBezTo>
                  <a:pt x="1047" y="169"/>
                  <a:pt x="1047" y="169"/>
                  <a:pt x="1047" y="169"/>
                </a:cubicBezTo>
                <a:cubicBezTo>
                  <a:pt x="1048" y="168"/>
                  <a:pt x="1048" y="168"/>
                  <a:pt x="1048" y="168"/>
                </a:cubicBezTo>
                <a:cubicBezTo>
                  <a:pt x="1049" y="168"/>
                  <a:pt x="1049" y="168"/>
                  <a:pt x="1049" y="168"/>
                </a:cubicBezTo>
                <a:cubicBezTo>
                  <a:pt x="1049" y="169"/>
                  <a:pt x="1049" y="169"/>
                  <a:pt x="1049" y="169"/>
                </a:cubicBezTo>
                <a:cubicBezTo>
                  <a:pt x="1049" y="170"/>
                  <a:pt x="1049" y="170"/>
                  <a:pt x="1049" y="170"/>
                </a:cubicBezTo>
                <a:cubicBezTo>
                  <a:pt x="1049" y="171"/>
                  <a:pt x="1049" y="171"/>
                  <a:pt x="1049" y="171"/>
                </a:cubicBezTo>
                <a:cubicBezTo>
                  <a:pt x="1048" y="171"/>
                  <a:pt x="1048" y="171"/>
                  <a:pt x="1048" y="171"/>
                </a:cubicBezTo>
                <a:cubicBezTo>
                  <a:pt x="1047" y="171"/>
                  <a:pt x="1047" y="171"/>
                  <a:pt x="1047" y="171"/>
                </a:cubicBezTo>
                <a:cubicBezTo>
                  <a:pt x="1046" y="171"/>
                  <a:pt x="1046" y="171"/>
                  <a:pt x="1046" y="171"/>
                </a:cubicBezTo>
                <a:cubicBezTo>
                  <a:pt x="1045" y="171"/>
                  <a:pt x="1045" y="171"/>
                  <a:pt x="1045" y="171"/>
                </a:cubicBezTo>
                <a:cubicBezTo>
                  <a:pt x="1043" y="171"/>
                  <a:pt x="1043" y="171"/>
                  <a:pt x="1043" y="171"/>
                </a:cubicBezTo>
                <a:cubicBezTo>
                  <a:pt x="1042" y="171"/>
                  <a:pt x="1042" y="171"/>
                  <a:pt x="1042" y="171"/>
                </a:cubicBezTo>
                <a:cubicBezTo>
                  <a:pt x="1041" y="171"/>
                  <a:pt x="1041" y="171"/>
                  <a:pt x="1041" y="171"/>
                </a:cubicBezTo>
                <a:cubicBezTo>
                  <a:pt x="1040" y="171"/>
                  <a:pt x="1040" y="171"/>
                  <a:pt x="1040" y="171"/>
                </a:cubicBezTo>
                <a:cubicBezTo>
                  <a:pt x="1041" y="172"/>
                  <a:pt x="1041" y="172"/>
                  <a:pt x="1041" y="172"/>
                </a:cubicBezTo>
                <a:cubicBezTo>
                  <a:pt x="1042" y="172"/>
                  <a:pt x="1042" y="172"/>
                  <a:pt x="1042" y="172"/>
                </a:cubicBezTo>
                <a:cubicBezTo>
                  <a:pt x="1043" y="172"/>
                  <a:pt x="1043" y="172"/>
                  <a:pt x="1043" y="172"/>
                </a:cubicBezTo>
                <a:cubicBezTo>
                  <a:pt x="1045" y="172"/>
                  <a:pt x="1045" y="172"/>
                  <a:pt x="1045" y="172"/>
                </a:cubicBezTo>
                <a:cubicBezTo>
                  <a:pt x="1046" y="173"/>
                  <a:pt x="1046" y="173"/>
                  <a:pt x="1046" y="173"/>
                </a:cubicBezTo>
                <a:cubicBezTo>
                  <a:pt x="1047" y="173"/>
                  <a:pt x="1047" y="173"/>
                  <a:pt x="1047" y="173"/>
                </a:cubicBezTo>
                <a:cubicBezTo>
                  <a:pt x="1048" y="173"/>
                  <a:pt x="1048" y="173"/>
                  <a:pt x="1048" y="173"/>
                </a:cubicBezTo>
                <a:cubicBezTo>
                  <a:pt x="1048" y="174"/>
                  <a:pt x="1048" y="174"/>
                  <a:pt x="1048" y="174"/>
                </a:cubicBezTo>
                <a:cubicBezTo>
                  <a:pt x="1049" y="175"/>
                  <a:pt x="1049" y="175"/>
                  <a:pt x="1049" y="175"/>
                </a:cubicBezTo>
                <a:cubicBezTo>
                  <a:pt x="1050" y="176"/>
                  <a:pt x="1050" y="176"/>
                  <a:pt x="1050" y="176"/>
                </a:cubicBezTo>
                <a:cubicBezTo>
                  <a:pt x="1050" y="177"/>
                  <a:pt x="1050" y="177"/>
                  <a:pt x="1050" y="177"/>
                </a:cubicBezTo>
                <a:cubicBezTo>
                  <a:pt x="1049" y="176"/>
                  <a:pt x="1049" y="176"/>
                  <a:pt x="1049" y="176"/>
                </a:cubicBezTo>
                <a:cubicBezTo>
                  <a:pt x="1049" y="177"/>
                  <a:pt x="1049" y="177"/>
                  <a:pt x="1049" y="177"/>
                </a:cubicBezTo>
                <a:cubicBezTo>
                  <a:pt x="1048" y="177"/>
                  <a:pt x="1048" y="177"/>
                  <a:pt x="1048" y="177"/>
                </a:cubicBezTo>
                <a:cubicBezTo>
                  <a:pt x="1049" y="178"/>
                  <a:pt x="1049" y="178"/>
                  <a:pt x="1049" y="178"/>
                </a:cubicBezTo>
                <a:cubicBezTo>
                  <a:pt x="1049" y="180"/>
                  <a:pt x="1049" y="180"/>
                  <a:pt x="1049" y="180"/>
                </a:cubicBezTo>
                <a:cubicBezTo>
                  <a:pt x="1049" y="181"/>
                  <a:pt x="1049" y="181"/>
                  <a:pt x="1049" y="181"/>
                </a:cubicBezTo>
                <a:cubicBezTo>
                  <a:pt x="1049" y="182"/>
                  <a:pt x="1049" y="182"/>
                  <a:pt x="1049" y="182"/>
                </a:cubicBezTo>
                <a:cubicBezTo>
                  <a:pt x="1049" y="183"/>
                  <a:pt x="1049" y="183"/>
                  <a:pt x="1049" y="183"/>
                </a:cubicBezTo>
                <a:cubicBezTo>
                  <a:pt x="1048" y="185"/>
                  <a:pt x="1048" y="185"/>
                  <a:pt x="1048" y="185"/>
                </a:cubicBezTo>
                <a:cubicBezTo>
                  <a:pt x="1047" y="185"/>
                  <a:pt x="1047" y="185"/>
                  <a:pt x="1047" y="185"/>
                </a:cubicBezTo>
                <a:cubicBezTo>
                  <a:pt x="1046" y="185"/>
                  <a:pt x="1046" y="185"/>
                  <a:pt x="1046" y="185"/>
                </a:cubicBezTo>
                <a:cubicBezTo>
                  <a:pt x="1045" y="184"/>
                  <a:pt x="1045" y="184"/>
                  <a:pt x="1045" y="184"/>
                </a:cubicBezTo>
                <a:cubicBezTo>
                  <a:pt x="1046" y="183"/>
                  <a:pt x="1046" y="183"/>
                  <a:pt x="1046" y="183"/>
                </a:cubicBezTo>
                <a:cubicBezTo>
                  <a:pt x="1045" y="183"/>
                  <a:pt x="1045" y="183"/>
                  <a:pt x="1045" y="183"/>
                </a:cubicBezTo>
                <a:cubicBezTo>
                  <a:pt x="1044" y="183"/>
                  <a:pt x="1044" y="183"/>
                  <a:pt x="1044" y="183"/>
                </a:cubicBezTo>
                <a:cubicBezTo>
                  <a:pt x="1043" y="181"/>
                  <a:pt x="1043" y="181"/>
                  <a:pt x="1043" y="181"/>
                </a:cubicBezTo>
                <a:cubicBezTo>
                  <a:pt x="1042" y="180"/>
                  <a:pt x="1042" y="180"/>
                  <a:pt x="1042" y="180"/>
                </a:cubicBezTo>
                <a:cubicBezTo>
                  <a:pt x="1040" y="179"/>
                  <a:pt x="1040" y="179"/>
                  <a:pt x="1040" y="179"/>
                </a:cubicBezTo>
                <a:cubicBezTo>
                  <a:pt x="1040" y="178"/>
                  <a:pt x="1040" y="178"/>
                  <a:pt x="1040" y="178"/>
                </a:cubicBezTo>
                <a:cubicBezTo>
                  <a:pt x="1040" y="177"/>
                  <a:pt x="1040" y="177"/>
                  <a:pt x="1040" y="177"/>
                </a:cubicBezTo>
                <a:cubicBezTo>
                  <a:pt x="1039" y="176"/>
                  <a:pt x="1039" y="176"/>
                  <a:pt x="1039" y="176"/>
                </a:cubicBezTo>
                <a:cubicBezTo>
                  <a:pt x="1038" y="176"/>
                  <a:pt x="1038" y="176"/>
                  <a:pt x="1038" y="176"/>
                </a:cubicBezTo>
                <a:cubicBezTo>
                  <a:pt x="1039" y="178"/>
                  <a:pt x="1039" y="178"/>
                  <a:pt x="1039" y="178"/>
                </a:cubicBezTo>
                <a:cubicBezTo>
                  <a:pt x="1039" y="179"/>
                  <a:pt x="1039" y="179"/>
                  <a:pt x="1039" y="179"/>
                </a:cubicBezTo>
                <a:cubicBezTo>
                  <a:pt x="1037" y="179"/>
                  <a:pt x="1037" y="179"/>
                  <a:pt x="1037" y="179"/>
                </a:cubicBezTo>
                <a:cubicBezTo>
                  <a:pt x="1037" y="178"/>
                  <a:pt x="1037" y="178"/>
                  <a:pt x="1037" y="178"/>
                </a:cubicBezTo>
                <a:cubicBezTo>
                  <a:pt x="1036" y="177"/>
                  <a:pt x="1036" y="177"/>
                  <a:pt x="1036" y="177"/>
                </a:cubicBezTo>
                <a:cubicBezTo>
                  <a:pt x="1035" y="176"/>
                  <a:pt x="1035" y="176"/>
                  <a:pt x="1035" y="176"/>
                </a:cubicBezTo>
                <a:cubicBezTo>
                  <a:pt x="1035" y="177"/>
                  <a:pt x="1035" y="177"/>
                  <a:pt x="1035" y="177"/>
                </a:cubicBezTo>
                <a:cubicBezTo>
                  <a:pt x="1035" y="178"/>
                  <a:pt x="1035" y="178"/>
                  <a:pt x="1035" y="178"/>
                </a:cubicBezTo>
                <a:cubicBezTo>
                  <a:pt x="1036" y="179"/>
                  <a:pt x="1036" y="179"/>
                  <a:pt x="1036" y="179"/>
                </a:cubicBezTo>
                <a:cubicBezTo>
                  <a:pt x="1038" y="180"/>
                  <a:pt x="1038" y="180"/>
                  <a:pt x="1038" y="180"/>
                </a:cubicBezTo>
                <a:cubicBezTo>
                  <a:pt x="1040" y="180"/>
                  <a:pt x="1040" y="180"/>
                  <a:pt x="1040" y="180"/>
                </a:cubicBezTo>
                <a:cubicBezTo>
                  <a:pt x="1042" y="181"/>
                  <a:pt x="1042" y="181"/>
                  <a:pt x="1042" y="181"/>
                </a:cubicBezTo>
                <a:cubicBezTo>
                  <a:pt x="1044" y="183"/>
                  <a:pt x="1044" y="183"/>
                  <a:pt x="1044" y="183"/>
                </a:cubicBezTo>
                <a:cubicBezTo>
                  <a:pt x="1044" y="184"/>
                  <a:pt x="1044" y="184"/>
                  <a:pt x="1044" y="184"/>
                </a:cubicBezTo>
                <a:cubicBezTo>
                  <a:pt x="1044" y="185"/>
                  <a:pt x="1044" y="185"/>
                  <a:pt x="1044" y="185"/>
                </a:cubicBezTo>
                <a:cubicBezTo>
                  <a:pt x="1043" y="184"/>
                  <a:pt x="1043" y="184"/>
                  <a:pt x="1043" y="184"/>
                </a:cubicBezTo>
                <a:cubicBezTo>
                  <a:pt x="1042" y="184"/>
                  <a:pt x="1042" y="184"/>
                  <a:pt x="1042" y="184"/>
                </a:cubicBezTo>
                <a:cubicBezTo>
                  <a:pt x="1041" y="184"/>
                  <a:pt x="1041" y="184"/>
                  <a:pt x="1041" y="184"/>
                </a:cubicBezTo>
                <a:cubicBezTo>
                  <a:pt x="1039" y="186"/>
                  <a:pt x="1039" y="186"/>
                  <a:pt x="1039" y="186"/>
                </a:cubicBezTo>
                <a:cubicBezTo>
                  <a:pt x="1038" y="185"/>
                  <a:pt x="1038" y="185"/>
                  <a:pt x="1038" y="185"/>
                </a:cubicBezTo>
                <a:cubicBezTo>
                  <a:pt x="1037" y="184"/>
                  <a:pt x="1037" y="184"/>
                  <a:pt x="1037" y="184"/>
                </a:cubicBezTo>
                <a:cubicBezTo>
                  <a:pt x="1038" y="184"/>
                  <a:pt x="1038" y="184"/>
                  <a:pt x="1038" y="184"/>
                </a:cubicBezTo>
                <a:cubicBezTo>
                  <a:pt x="1037" y="183"/>
                  <a:pt x="1037" y="183"/>
                  <a:pt x="1037" y="183"/>
                </a:cubicBezTo>
                <a:cubicBezTo>
                  <a:pt x="1037" y="184"/>
                  <a:pt x="1037" y="184"/>
                  <a:pt x="1037" y="184"/>
                </a:cubicBezTo>
                <a:cubicBezTo>
                  <a:pt x="1037" y="185"/>
                  <a:pt x="1037" y="185"/>
                  <a:pt x="1037" y="185"/>
                </a:cubicBezTo>
                <a:cubicBezTo>
                  <a:pt x="1038" y="186"/>
                  <a:pt x="1038" y="186"/>
                  <a:pt x="1038" y="186"/>
                </a:cubicBezTo>
                <a:cubicBezTo>
                  <a:pt x="1039" y="186"/>
                  <a:pt x="1039" y="186"/>
                  <a:pt x="1039" y="186"/>
                </a:cubicBezTo>
                <a:cubicBezTo>
                  <a:pt x="1040" y="186"/>
                  <a:pt x="1040" y="186"/>
                  <a:pt x="1040" y="186"/>
                </a:cubicBezTo>
                <a:cubicBezTo>
                  <a:pt x="1041" y="185"/>
                  <a:pt x="1041" y="185"/>
                  <a:pt x="1041" y="185"/>
                </a:cubicBezTo>
                <a:cubicBezTo>
                  <a:pt x="1042" y="185"/>
                  <a:pt x="1042" y="185"/>
                  <a:pt x="1042" y="185"/>
                </a:cubicBezTo>
                <a:cubicBezTo>
                  <a:pt x="1043" y="186"/>
                  <a:pt x="1043" y="186"/>
                  <a:pt x="1043" y="186"/>
                </a:cubicBezTo>
                <a:cubicBezTo>
                  <a:pt x="1043" y="187"/>
                  <a:pt x="1043" y="187"/>
                  <a:pt x="1043" y="187"/>
                </a:cubicBezTo>
                <a:cubicBezTo>
                  <a:pt x="1042" y="189"/>
                  <a:pt x="1042" y="189"/>
                  <a:pt x="1042" y="189"/>
                </a:cubicBezTo>
                <a:cubicBezTo>
                  <a:pt x="1042" y="190"/>
                  <a:pt x="1042" y="190"/>
                  <a:pt x="1042" y="190"/>
                </a:cubicBezTo>
                <a:cubicBezTo>
                  <a:pt x="1041" y="190"/>
                  <a:pt x="1041" y="190"/>
                  <a:pt x="1041" y="190"/>
                </a:cubicBezTo>
                <a:cubicBezTo>
                  <a:pt x="1042" y="191"/>
                  <a:pt x="1042" y="191"/>
                  <a:pt x="1042" y="191"/>
                </a:cubicBezTo>
                <a:cubicBezTo>
                  <a:pt x="1043" y="190"/>
                  <a:pt x="1043" y="190"/>
                  <a:pt x="1043" y="190"/>
                </a:cubicBezTo>
                <a:cubicBezTo>
                  <a:pt x="1044" y="190"/>
                  <a:pt x="1044" y="190"/>
                  <a:pt x="1044" y="190"/>
                </a:cubicBezTo>
                <a:cubicBezTo>
                  <a:pt x="1045" y="192"/>
                  <a:pt x="1045" y="192"/>
                  <a:pt x="1045" y="192"/>
                </a:cubicBezTo>
                <a:cubicBezTo>
                  <a:pt x="1046" y="192"/>
                  <a:pt x="1046" y="192"/>
                  <a:pt x="1046" y="192"/>
                </a:cubicBezTo>
                <a:cubicBezTo>
                  <a:pt x="1047" y="192"/>
                  <a:pt x="1047" y="192"/>
                  <a:pt x="1047" y="192"/>
                </a:cubicBezTo>
                <a:cubicBezTo>
                  <a:pt x="1048" y="191"/>
                  <a:pt x="1048" y="191"/>
                  <a:pt x="1048" y="191"/>
                </a:cubicBezTo>
                <a:cubicBezTo>
                  <a:pt x="1049" y="192"/>
                  <a:pt x="1049" y="192"/>
                  <a:pt x="1049" y="192"/>
                </a:cubicBezTo>
                <a:cubicBezTo>
                  <a:pt x="1048" y="193"/>
                  <a:pt x="1048" y="193"/>
                  <a:pt x="1048" y="193"/>
                </a:cubicBezTo>
                <a:cubicBezTo>
                  <a:pt x="1048" y="194"/>
                  <a:pt x="1048" y="194"/>
                  <a:pt x="1048" y="194"/>
                </a:cubicBezTo>
                <a:cubicBezTo>
                  <a:pt x="1049" y="194"/>
                  <a:pt x="1049" y="194"/>
                  <a:pt x="1049" y="194"/>
                </a:cubicBezTo>
                <a:cubicBezTo>
                  <a:pt x="1049" y="195"/>
                  <a:pt x="1049" y="195"/>
                  <a:pt x="1049" y="195"/>
                </a:cubicBezTo>
                <a:cubicBezTo>
                  <a:pt x="1047" y="197"/>
                  <a:pt x="1047" y="197"/>
                  <a:pt x="1047" y="197"/>
                </a:cubicBezTo>
                <a:cubicBezTo>
                  <a:pt x="1046" y="198"/>
                  <a:pt x="1046" y="198"/>
                  <a:pt x="1046" y="198"/>
                </a:cubicBezTo>
                <a:cubicBezTo>
                  <a:pt x="1045" y="198"/>
                  <a:pt x="1045" y="198"/>
                  <a:pt x="1045" y="198"/>
                </a:cubicBezTo>
                <a:cubicBezTo>
                  <a:pt x="1045" y="197"/>
                  <a:pt x="1045" y="197"/>
                  <a:pt x="1045" y="197"/>
                </a:cubicBezTo>
                <a:cubicBezTo>
                  <a:pt x="1045" y="196"/>
                  <a:pt x="1045" y="196"/>
                  <a:pt x="1045" y="196"/>
                </a:cubicBezTo>
                <a:cubicBezTo>
                  <a:pt x="1044" y="196"/>
                  <a:pt x="1044" y="196"/>
                  <a:pt x="1044" y="196"/>
                </a:cubicBezTo>
                <a:cubicBezTo>
                  <a:pt x="1044" y="195"/>
                  <a:pt x="1044" y="195"/>
                  <a:pt x="1044" y="195"/>
                </a:cubicBezTo>
                <a:cubicBezTo>
                  <a:pt x="1043" y="194"/>
                  <a:pt x="1043" y="194"/>
                  <a:pt x="1043" y="194"/>
                </a:cubicBezTo>
                <a:cubicBezTo>
                  <a:pt x="1042" y="193"/>
                  <a:pt x="1042" y="193"/>
                  <a:pt x="1042" y="193"/>
                </a:cubicBezTo>
                <a:cubicBezTo>
                  <a:pt x="1041" y="193"/>
                  <a:pt x="1041" y="193"/>
                  <a:pt x="1041" y="193"/>
                </a:cubicBezTo>
                <a:cubicBezTo>
                  <a:pt x="1040" y="193"/>
                  <a:pt x="1040" y="193"/>
                  <a:pt x="1040" y="193"/>
                </a:cubicBezTo>
                <a:cubicBezTo>
                  <a:pt x="1039" y="193"/>
                  <a:pt x="1039" y="193"/>
                  <a:pt x="1039" y="193"/>
                </a:cubicBezTo>
                <a:cubicBezTo>
                  <a:pt x="1038" y="193"/>
                  <a:pt x="1038" y="193"/>
                  <a:pt x="1038" y="193"/>
                </a:cubicBezTo>
                <a:cubicBezTo>
                  <a:pt x="1037" y="192"/>
                  <a:pt x="1037" y="192"/>
                  <a:pt x="1037" y="192"/>
                </a:cubicBezTo>
                <a:cubicBezTo>
                  <a:pt x="1037" y="191"/>
                  <a:pt x="1037" y="191"/>
                  <a:pt x="1037" y="191"/>
                </a:cubicBezTo>
                <a:cubicBezTo>
                  <a:pt x="1036" y="191"/>
                  <a:pt x="1036" y="191"/>
                  <a:pt x="1036" y="191"/>
                </a:cubicBezTo>
                <a:cubicBezTo>
                  <a:pt x="1036" y="192"/>
                  <a:pt x="1036" y="192"/>
                  <a:pt x="1036" y="192"/>
                </a:cubicBezTo>
                <a:cubicBezTo>
                  <a:pt x="1037" y="192"/>
                  <a:pt x="1037" y="192"/>
                  <a:pt x="1037" y="192"/>
                </a:cubicBezTo>
                <a:cubicBezTo>
                  <a:pt x="1037" y="194"/>
                  <a:pt x="1037" y="194"/>
                  <a:pt x="1037" y="194"/>
                </a:cubicBezTo>
                <a:cubicBezTo>
                  <a:pt x="1036" y="195"/>
                  <a:pt x="1036" y="195"/>
                  <a:pt x="1036" y="195"/>
                </a:cubicBezTo>
                <a:cubicBezTo>
                  <a:pt x="1035" y="195"/>
                  <a:pt x="1035" y="195"/>
                  <a:pt x="1035" y="195"/>
                </a:cubicBezTo>
                <a:cubicBezTo>
                  <a:pt x="1034" y="195"/>
                  <a:pt x="1034" y="195"/>
                  <a:pt x="1034" y="195"/>
                </a:cubicBezTo>
                <a:cubicBezTo>
                  <a:pt x="1035" y="196"/>
                  <a:pt x="1035" y="196"/>
                  <a:pt x="1035" y="196"/>
                </a:cubicBezTo>
                <a:cubicBezTo>
                  <a:pt x="1035" y="197"/>
                  <a:pt x="1035" y="197"/>
                  <a:pt x="1035" y="197"/>
                </a:cubicBezTo>
                <a:cubicBezTo>
                  <a:pt x="1034" y="198"/>
                  <a:pt x="1034" y="198"/>
                  <a:pt x="1034" y="198"/>
                </a:cubicBezTo>
                <a:cubicBezTo>
                  <a:pt x="1034" y="199"/>
                  <a:pt x="1034" y="199"/>
                  <a:pt x="1034" y="199"/>
                </a:cubicBezTo>
                <a:cubicBezTo>
                  <a:pt x="1035" y="200"/>
                  <a:pt x="1035" y="200"/>
                  <a:pt x="1035" y="200"/>
                </a:cubicBezTo>
                <a:cubicBezTo>
                  <a:pt x="1035" y="201"/>
                  <a:pt x="1035" y="201"/>
                  <a:pt x="1035" y="201"/>
                </a:cubicBezTo>
                <a:cubicBezTo>
                  <a:pt x="1036" y="201"/>
                  <a:pt x="1036" y="201"/>
                  <a:pt x="1036" y="201"/>
                </a:cubicBezTo>
                <a:cubicBezTo>
                  <a:pt x="1036" y="203"/>
                  <a:pt x="1036" y="203"/>
                  <a:pt x="1036" y="203"/>
                </a:cubicBezTo>
                <a:cubicBezTo>
                  <a:pt x="1037" y="203"/>
                  <a:pt x="1037" y="203"/>
                  <a:pt x="1037" y="203"/>
                </a:cubicBezTo>
                <a:cubicBezTo>
                  <a:pt x="1037" y="202"/>
                  <a:pt x="1037" y="202"/>
                  <a:pt x="1037" y="202"/>
                </a:cubicBezTo>
                <a:cubicBezTo>
                  <a:pt x="1036" y="201"/>
                  <a:pt x="1036" y="201"/>
                  <a:pt x="1036" y="201"/>
                </a:cubicBezTo>
                <a:cubicBezTo>
                  <a:pt x="1036" y="200"/>
                  <a:pt x="1036" y="200"/>
                  <a:pt x="1036" y="200"/>
                </a:cubicBezTo>
                <a:cubicBezTo>
                  <a:pt x="1037" y="199"/>
                  <a:pt x="1037" y="199"/>
                  <a:pt x="1037" y="199"/>
                </a:cubicBezTo>
                <a:cubicBezTo>
                  <a:pt x="1037" y="200"/>
                  <a:pt x="1037" y="200"/>
                  <a:pt x="1037" y="200"/>
                </a:cubicBezTo>
                <a:cubicBezTo>
                  <a:pt x="1038" y="201"/>
                  <a:pt x="1038" y="201"/>
                  <a:pt x="1038" y="201"/>
                </a:cubicBezTo>
                <a:cubicBezTo>
                  <a:pt x="1038" y="202"/>
                  <a:pt x="1038" y="202"/>
                  <a:pt x="1038" y="202"/>
                </a:cubicBezTo>
                <a:cubicBezTo>
                  <a:pt x="1039" y="202"/>
                  <a:pt x="1039" y="202"/>
                  <a:pt x="1039" y="202"/>
                </a:cubicBezTo>
                <a:cubicBezTo>
                  <a:pt x="1040" y="202"/>
                  <a:pt x="1040" y="202"/>
                  <a:pt x="1040" y="202"/>
                </a:cubicBezTo>
                <a:cubicBezTo>
                  <a:pt x="1041" y="202"/>
                  <a:pt x="1041" y="202"/>
                  <a:pt x="1041" y="202"/>
                </a:cubicBezTo>
                <a:cubicBezTo>
                  <a:pt x="1042" y="201"/>
                  <a:pt x="1042" y="201"/>
                  <a:pt x="1042" y="201"/>
                </a:cubicBezTo>
                <a:cubicBezTo>
                  <a:pt x="1043" y="202"/>
                  <a:pt x="1043" y="202"/>
                  <a:pt x="1043" y="202"/>
                </a:cubicBezTo>
                <a:cubicBezTo>
                  <a:pt x="1043" y="203"/>
                  <a:pt x="1043" y="203"/>
                  <a:pt x="1043" y="203"/>
                </a:cubicBezTo>
                <a:cubicBezTo>
                  <a:pt x="1042" y="204"/>
                  <a:pt x="1042" y="204"/>
                  <a:pt x="1042" y="204"/>
                </a:cubicBezTo>
                <a:cubicBezTo>
                  <a:pt x="1042" y="205"/>
                  <a:pt x="1042" y="205"/>
                  <a:pt x="1042" y="205"/>
                </a:cubicBezTo>
                <a:cubicBezTo>
                  <a:pt x="1042" y="206"/>
                  <a:pt x="1042" y="206"/>
                  <a:pt x="1042" y="206"/>
                </a:cubicBezTo>
                <a:cubicBezTo>
                  <a:pt x="1042" y="208"/>
                  <a:pt x="1042" y="208"/>
                  <a:pt x="1042" y="208"/>
                </a:cubicBezTo>
                <a:cubicBezTo>
                  <a:pt x="1041" y="208"/>
                  <a:pt x="1041" y="208"/>
                  <a:pt x="1041" y="208"/>
                </a:cubicBezTo>
                <a:cubicBezTo>
                  <a:pt x="1040" y="208"/>
                  <a:pt x="1040" y="208"/>
                  <a:pt x="1040" y="208"/>
                </a:cubicBezTo>
                <a:cubicBezTo>
                  <a:pt x="1039" y="209"/>
                  <a:pt x="1039" y="209"/>
                  <a:pt x="1039" y="209"/>
                </a:cubicBezTo>
                <a:cubicBezTo>
                  <a:pt x="1038" y="208"/>
                  <a:pt x="1038" y="208"/>
                  <a:pt x="1038" y="208"/>
                </a:cubicBezTo>
                <a:cubicBezTo>
                  <a:pt x="1037" y="208"/>
                  <a:pt x="1037" y="208"/>
                  <a:pt x="1037" y="208"/>
                </a:cubicBezTo>
                <a:cubicBezTo>
                  <a:pt x="1036" y="209"/>
                  <a:pt x="1036" y="209"/>
                  <a:pt x="1036" y="209"/>
                </a:cubicBezTo>
                <a:cubicBezTo>
                  <a:pt x="1035" y="210"/>
                  <a:pt x="1035" y="210"/>
                  <a:pt x="1035" y="210"/>
                </a:cubicBezTo>
                <a:cubicBezTo>
                  <a:pt x="1034" y="210"/>
                  <a:pt x="1034" y="210"/>
                  <a:pt x="1034" y="210"/>
                </a:cubicBezTo>
                <a:cubicBezTo>
                  <a:pt x="1033" y="211"/>
                  <a:pt x="1033" y="211"/>
                  <a:pt x="1033" y="211"/>
                </a:cubicBezTo>
                <a:cubicBezTo>
                  <a:pt x="1032" y="211"/>
                  <a:pt x="1032" y="211"/>
                  <a:pt x="1032" y="211"/>
                </a:cubicBezTo>
                <a:cubicBezTo>
                  <a:pt x="1031" y="210"/>
                  <a:pt x="1031" y="210"/>
                  <a:pt x="1031" y="210"/>
                </a:cubicBezTo>
                <a:cubicBezTo>
                  <a:pt x="1029" y="210"/>
                  <a:pt x="1029" y="210"/>
                  <a:pt x="1029" y="210"/>
                </a:cubicBezTo>
                <a:cubicBezTo>
                  <a:pt x="1028" y="208"/>
                  <a:pt x="1028" y="208"/>
                  <a:pt x="1028" y="208"/>
                </a:cubicBezTo>
                <a:cubicBezTo>
                  <a:pt x="1026" y="206"/>
                  <a:pt x="1026" y="206"/>
                  <a:pt x="1026" y="206"/>
                </a:cubicBezTo>
                <a:cubicBezTo>
                  <a:pt x="1025" y="205"/>
                  <a:pt x="1025" y="205"/>
                  <a:pt x="1025" y="205"/>
                </a:cubicBezTo>
                <a:cubicBezTo>
                  <a:pt x="1025" y="204"/>
                  <a:pt x="1025" y="204"/>
                  <a:pt x="1025" y="204"/>
                </a:cubicBezTo>
                <a:cubicBezTo>
                  <a:pt x="1026" y="204"/>
                  <a:pt x="1026" y="204"/>
                  <a:pt x="1026" y="204"/>
                </a:cubicBezTo>
                <a:cubicBezTo>
                  <a:pt x="1027" y="205"/>
                  <a:pt x="1027" y="205"/>
                  <a:pt x="1027" y="205"/>
                </a:cubicBezTo>
                <a:cubicBezTo>
                  <a:pt x="1029" y="206"/>
                  <a:pt x="1029" y="206"/>
                  <a:pt x="1029" y="206"/>
                </a:cubicBezTo>
                <a:cubicBezTo>
                  <a:pt x="1030" y="207"/>
                  <a:pt x="1030" y="207"/>
                  <a:pt x="1030" y="207"/>
                </a:cubicBezTo>
                <a:cubicBezTo>
                  <a:pt x="1031" y="207"/>
                  <a:pt x="1031" y="207"/>
                  <a:pt x="1031" y="207"/>
                </a:cubicBezTo>
                <a:cubicBezTo>
                  <a:pt x="1032" y="206"/>
                  <a:pt x="1032" y="206"/>
                  <a:pt x="1032" y="206"/>
                </a:cubicBezTo>
                <a:cubicBezTo>
                  <a:pt x="1033" y="206"/>
                  <a:pt x="1033" y="206"/>
                  <a:pt x="1033" y="206"/>
                </a:cubicBezTo>
                <a:cubicBezTo>
                  <a:pt x="1032" y="205"/>
                  <a:pt x="1032" y="205"/>
                  <a:pt x="1032" y="205"/>
                </a:cubicBezTo>
                <a:cubicBezTo>
                  <a:pt x="1031" y="206"/>
                  <a:pt x="1031" y="206"/>
                  <a:pt x="1031" y="206"/>
                </a:cubicBezTo>
                <a:cubicBezTo>
                  <a:pt x="1030" y="205"/>
                  <a:pt x="1030" y="205"/>
                  <a:pt x="1030" y="205"/>
                </a:cubicBezTo>
                <a:cubicBezTo>
                  <a:pt x="1028" y="204"/>
                  <a:pt x="1028" y="204"/>
                  <a:pt x="1028" y="204"/>
                </a:cubicBezTo>
                <a:cubicBezTo>
                  <a:pt x="1026" y="203"/>
                  <a:pt x="1026" y="203"/>
                  <a:pt x="1026" y="203"/>
                </a:cubicBezTo>
                <a:cubicBezTo>
                  <a:pt x="1025" y="203"/>
                  <a:pt x="1025" y="203"/>
                  <a:pt x="1025" y="203"/>
                </a:cubicBezTo>
                <a:cubicBezTo>
                  <a:pt x="1025" y="202"/>
                  <a:pt x="1025" y="202"/>
                  <a:pt x="1025" y="202"/>
                </a:cubicBezTo>
                <a:cubicBezTo>
                  <a:pt x="1024" y="202"/>
                  <a:pt x="1024" y="202"/>
                  <a:pt x="1024" y="202"/>
                </a:cubicBezTo>
                <a:cubicBezTo>
                  <a:pt x="1024" y="203"/>
                  <a:pt x="1024" y="203"/>
                  <a:pt x="1024" y="203"/>
                </a:cubicBezTo>
                <a:cubicBezTo>
                  <a:pt x="1023" y="205"/>
                  <a:pt x="1023" y="205"/>
                  <a:pt x="1023" y="205"/>
                </a:cubicBezTo>
                <a:cubicBezTo>
                  <a:pt x="1023" y="206"/>
                  <a:pt x="1023" y="206"/>
                  <a:pt x="1023" y="206"/>
                </a:cubicBezTo>
                <a:cubicBezTo>
                  <a:pt x="1021" y="204"/>
                  <a:pt x="1021" y="204"/>
                  <a:pt x="1021" y="204"/>
                </a:cubicBezTo>
                <a:cubicBezTo>
                  <a:pt x="1020" y="202"/>
                  <a:pt x="1020" y="202"/>
                  <a:pt x="1020" y="202"/>
                </a:cubicBezTo>
                <a:cubicBezTo>
                  <a:pt x="1019" y="201"/>
                  <a:pt x="1019" y="201"/>
                  <a:pt x="1019" y="201"/>
                </a:cubicBezTo>
                <a:cubicBezTo>
                  <a:pt x="1019" y="200"/>
                  <a:pt x="1019" y="200"/>
                  <a:pt x="1019" y="200"/>
                </a:cubicBezTo>
                <a:cubicBezTo>
                  <a:pt x="1018" y="200"/>
                  <a:pt x="1018" y="200"/>
                  <a:pt x="1018" y="200"/>
                </a:cubicBezTo>
                <a:cubicBezTo>
                  <a:pt x="1018" y="201"/>
                  <a:pt x="1018" y="201"/>
                  <a:pt x="1018" y="201"/>
                </a:cubicBezTo>
                <a:cubicBezTo>
                  <a:pt x="1019" y="202"/>
                  <a:pt x="1019" y="202"/>
                  <a:pt x="1019" y="202"/>
                </a:cubicBezTo>
                <a:cubicBezTo>
                  <a:pt x="1020" y="204"/>
                  <a:pt x="1020" y="204"/>
                  <a:pt x="1020" y="204"/>
                </a:cubicBezTo>
                <a:cubicBezTo>
                  <a:pt x="1020" y="205"/>
                  <a:pt x="1020" y="205"/>
                  <a:pt x="1020" y="205"/>
                </a:cubicBezTo>
                <a:cubicBezTo>
                  <a:pt x="1021" y="205"/>
                  <a:pt x="1021" y="205"/>
                  <a:pt x="1021" y="205"/>
                </a:cubicBezTo>
                <a:cubicBezTo>
                  <a:pt x="1022" y="206"/>
                  <a:pt x="1022" y="206"/>
                  <a:pt x="1022" y="206"/>
                </a:cubicBezTo>
                <a:cubicBezTo>
                  <a:pt x="1021" y="207"/>
                  <a:pt x="1021" y="207"/>
                  <a:pt x="1021" y="207"/>
                </a:cubicBezTo>
                <a:cubicBezTo>
                  <a:pt x="1020" y="207"/>
                  <a:pt x="1020" y="207"/>
                  <a:pt x="1020" y="207"/>
                </a:cubicBezTo>
                <a:cubicBezTo>
                  <a:pt x="1019" y="208"/>
                  <a:pt x="1019" y="208"/>
                  <a:pt x="1019" y="208"/>
                </a:cubicBezTo>
                <a:cubicBezTo>
                  <a:pt x="1018" y="209"/>
                  <a:pt x="1018" y="209"/>
                  <a:pt x="1018" y="209"/>
                </a:cubicBezTo>
                <a:cubicBezTo>
                  <a:pt x="1017" y="209"/>
                  <a:pt x="1017" y="209"/>
                  <a:pt x="1017" y="209"/>
                </a:cubicBezTo>
                <a:cubicBezTo>
                  <a:pt x="1016" y="209"/>
                  <a:pt x="1016" y="209"/>
                  <a:pt x="1016" y="209"/>
                </a:cubicBezTo>
                <a:cubicBezTo>
                  <a:pt x="1015" y="209"/>
                  <a:pt x="1015" y="209"/>
                  <a:pt x="1015" y="209"/>
                </a:cubicBezTo>
                <a:cubicBezTo>
                  <a:pt x="1014" y="209"/>
                  <a:pt x="1014" y="209"/>
                  <a:pt x="1014" y="209"/>
                </a:cubicBezTo>
                <a:cubicBezTo>
                  <a:pt x="1014" y="208"/>
                  <a:pt x="1014" y="208"/>
                  <a:pt x="1014" y="208"/>
                </a:cubicBezTo>
                <a:cubicBezTo>
                  <a:pt x="1013" y="208"/>
                  <a:pt x="1013" y="208"/>
                  <a:pt x="1013" y="208"/>
                </a:cubicBezTo>
                <a:cubicBezTo>
                  <a:pt x="1011" y="207"/>
                  <a:pt x="1011" y="207"/>
                  <a:pt x="1011" y="207"/>
                </a:cubicBezTo>
                <a:cubicBezTo>
                  <a:pt x="1011" y="206"/>
                  <a:pt x="1011" y="206"/>
                  <a:pt x="1011" y="206"/>
                </a:cubicBezTo>
                <a:cubicBezTo>
                  <a:pt x="1011" y="205"/>
                  <a:pt x="1011" y="205"/>
                  <a:pt x="1011" y="205"/>
                </a:cubicBezTo>
                <a:cubicBezTo>
                  <a:pt x="1010" y="205"/>
                  <a:pt x="1010" y="205"/>
                  <a:pt x="1010" y="205"/>
                </a:cubicBezTo>
                <a:cubicBezTo>
                  <a:pt x="1010" y="206"/>
                  <a:pt x="1010" y="206"/>
                  <a:pt x="1010" y="206"/>
                </a:cubicBezTo>
                <a:cubicBezTo>
                  <a:pt x="1010" y="207"/>
                  <a:pt x="1010" y="207"/>
                  <a:pt x="1010" y="207"/>
                </a:cubicBezTo>
                <a:cubicBezTo>
                  <a:pt x="1011" y="207"/>
                  <a:pt x="1011" y="207"/>
                  <a:pt x="1011" y="207"/>
                </a:cubicBezTo>
                <a:cubicBezTo>
                  <a:pt x="1012" y="208"/>
                  <a:pt x="1012" y="208"/>
                  <a:pt x="1012" y="208"/>
                </a:cubicBezTo>
                <a:cubicBezTo>
                  <a:pt x="1013" y="209"/>
                  <a:pt x="1013" y="209"/>
                  <a:pt x="1013" y="209"/>
                </a:cubicBezTo>
                <a:cubicBezTo>
                  <a:pt x="1013" y="210"/>
                  <a:pt x="1013" y="210"/>
                  <a:pt x="1013" y="210"/>
                </a:cubicBezTo>
                <a:cubicBezTo>
                  <a:pt x="1012" y="210"/>
                  <a:pt x="1012" y="210"/>
                  <a:pt x="1012" y="210"/>
                </a:cubicBezTo>
                <a:cubicBezTo>
                  <a:pt x="1010" y="210"/>
                  <a:pt x="1010" y="210"/>
                  <a:pt x="1010" y="210"/>
                </a:cubicBezTo>
                <a:cubicBezTo>
                  <a:pt x="1009" y="210"/>
                  <a:pt x="1009" y="210"/>
                  <a:pt x="1009" y="210"/>
                </a:cubicBezTo>
                <a:cubicBezTo>
                  <a:pt x="1008" y="210"/>
                  <a:pt x="1008" y="210"/>
                  <a:pt x="1008" y="210"/>
                </a:cubicBezTo>
                <a:cubicBezTo>
                  <a:pt x="1007" y="211"/>
                  <a:pt x="1007" y="211"/>
                  <a:pt x="1007" y="211"/>
                </a:cubicBezTo>
                <a:cubicBezTo>
                  <a:pt x="1008" y="211"/>
                  <a:pt x="1008" y="211"/>
                  <a:pt x="1008" y="211"/>
                </a:cubicBezTo>
                <a:cubicBezTo>
                  <a:pt x="1008" y="212"/>
                  <a:pt x="1008" y="212"/>
                  <a:pt x="1008" y="212"/>
                </a:cubicBezTo>
                <a:cubicBezTo>
                  <a:pt x="1009" y="212"/>
                  <a:pt x="1009" y="212"/>
                  <a:pt x="1009" y="212"/>
                </a:cubicBezTo>
                <a:cubicBezTo>
                  <a:pt x="1009" y="211"/>
                  <a:pt x="1009" y="211"/>
                  <a:pt x="1009" y="211"/>
                </a:cubicBezTo>
                <a:cubicBezTo>
                  <a:pt x="1011" y="211"/>
                  <a:pt x="1011" y="211"/>
                  <a:pt x="1011" y="211"/>
                </a:cubicBezTo>
                <a:cubicBezTo>
                  <a:pt x="1012" y="211"/>
                  <a:pt x="1012" y="212"/>
                  <a:pt x="1012" y="212"/>
                </a:cubicBezTo>
                <a:cubicBezTo>
                  <a:pt x="1013" y="211"/>
                  <a:pt x="1013" y="211"/>
                  <a:pt x="1013" y="211"/>
                </a:cubicBezTo>
                <a:cubicBezTo>
                  <a:pt x="1013" y="210"/>
                  <a:pt x="1013" y="210"/>
                  <a:pt x="1013" y="210"/>
                </a:cubicBezTo>
                <a:cubicBezTo>
                  <a:pt x="1014" y="210"/>
                  <a:pt x="1014" y="210"/>
                  <a:pt x="1014" y="210"/>
                </a:cubicBezTo>
                <a:cubicBezTo>
                  <a:pt x="1015" y="210"/>
                  <a:pt x="1015" y="210"/>
                  <a:pt x="1015" y="210"/>
                </a:cubicBezTo>
                <a:cubicBezTo>
                  <a:pt x="1016" y="210"/>
                  <a:pt x="1016" y="210"/>
                  <a:pt x="1016" y="210"/>
                </a:cubicBezTo>
                <a:cubicBezTo>
                  <a:pt x="1017" y="211"/>
                  <a:pt x="1017" y="211"/>
                  <a:pt x="1017" y="211"/>
                </a:cubicBezTo>
                <a:cubicBezTo>
                  <a:pt x="1018" y="211"/>
                  <a:pt x="1018" y="211"/>
                  <a:pt x="1018" y="211"/>
                </a:cubicBezTo>
                <a:cubicBezTo>
                  <a:pt x="1019" y="212"/>
                  <a:pt x="1019" y="212"/>
                  <a:pt x="1019" y="212"/>
                </a:cubicBezTo>
                <a:cubicBezTo>
                  <a:pt x="1020" y="212"/>
                  <a:pt x="1020" y="212"/>
                  <a:pt x="1020" y="212"/>
                </a:cubicBezTo>
                <a:cubicBezTo>
                  <a:pt x="1020" y="213"/>
                  <a:pt x="1020" y="213"/>
                  <a:pt x="1020" y="213"/>
                </a:cubicBezTo>
                <a:cubicBezTo>
                  <a:pt x="1020" y="214"/>
                  <a:pt x="1020" y="214"/>
                  <a:pt x="1020" y="214"/>
                </a:cubicBezTo>
                <a:cubicBezTo>
                  <a:pt x="1019" y="214"/>
                  <a:pt x="1019" y="214"/>
                  <a:pt x="1019" y="214"/>
                </a:cubicBezTo>
                <a:cubicBezTo>
                  <a:pt x="1019" y="215"/>
                  <a:pt x="1019" y="215"/>
                  <a:pt x="1019" y="215"/>
                </a:cubicBezTo>
                <a:cubicBezTo>
                  <a:pt x="1018" y="214"/>
                  <a:pt x="1018" y="214"/>
                  <a:pt x="1018" y="214"/>
                </a:cubicBezTo>
                <a:cubicBezTo>
                  <a:pt x="1017" y="215"/>
                  <a:pt x="1017" y="215"/>
                  <a:pt x="1017" y="215"/>
                </a:cubicBezTo>
                <a:cubicBezTo>
                  <a:pt x="1016" y="215"/>
                  <a:pt x="1016" y="215"/>
                  <a:pt x="1016" y="215"/>
                </a:cubicBezTo>
                <a:cubicBezTo>
                  <a:pt x="1015" y="216"/>
                  <a:pt x="1015" y="216"/>
                  <a:pt x="1015" y="216"/>
                </a:cubicBezTo>
                <a:cubicBezTo>
                  <a:pt x="1014" y="216"/>
                  <a:pt x="1014" y="216"/>
                  <a:pt x="1014" y="216"/>
                </a:cubicBezTo>
                <a:cubicBezTo>
                  <a:pt x="1013" y="214"/>
                  <a:pt x="1013" y="214"/>
                  <a:pt x="1013" y="214"/>
                </a:cubicBezTo>
                <a:cubicBezTo>
                  <a:pt x="1012" y="214"/>
                  <a:pt x="1012" y="214"/>
                  <a:pt x="1012" y="214"/>
                </a:cubicBezTo>
                <a:cubicBezTo>
                  <a:pt x="1011" y="215"/>
                  <a:pt x="1011" y="215"/>
                  <a:pt x="1011" y="215"/>
                </a:cubicBezTo>
                <a:cubicBezTo>
                  <a:pt x="1012" y="215"/>
                  <a:pt x="1012" y="215"/>
                  <a:pt x="1012" y="215"/>
                </a:cubicBezTo>
                <a:cubicBezTo>
                  <a:pt x="1013" y="216"/>
                  <a:pt x="1013" y="216"/>
                  <a:pt x="1013" y="216"/>
                </a:cubicBezTo>
                <a:cubicBezTo>
                  <a:pt x="1012" y="216"/>
                  <a:pt x="1012" y="216"/>
                  <a:pt x="1012" y="216"/>
                </a:cubicBezTo>
                <a:cubicBezTo>
                  <a:pt x="1011" y="216"/>
                  <a:pt x="1011" y="216"/>
                  <a:pt x="1011" y="216"/>
                </a:cubicBezTo>
                <a:cubicBezTo>
                  <a:pt x="1010" y="217"/>
                  <a:pt x="1010" y="217"/>
                  <a:pt x="1010" y="217"/>
                </a:cubicBezTo>
                <a:cubicBezTo>
                  <a:pt x="1011" y="217"/>
                  <a:pt x="1011" y="217"/>
                  <a:pt x="1011" y="217"/>
                </a:cubicBezTo>
                <a:cubicBezTo>
                  <a:pt x="1012" y="217"/>
                  <a:pt x="1012" y="217"/>
                  <a:pt x="1012" y="217"/>
                </a:cubicBezTo>
                <a:cubicBezTo>
                  <a:pt x="1013" y="217"/>
                  <a:pt x="1013" y="217"/>
                  <a:pt x="1013" y="217"/>
                </a:cubicBezTo>
                <a:cubicBezTo>
                  <a:pt x="1013" y="218"/>
                  <a:pt x="1013" y="218"/>
                  <a:pt x="1013" y="218"/>
                </a:cubicBezTo>
                <a:cubicBezTo>
                  <a:pt x="1014" y="218"/>
                  <a:pt x="1014" y="218"/>
                  <a:pt x="1014" y="218"/>
                </a:cubicBezTo>
                <a:cubicBezTo>
                  <a:pt x="1014" y="217"/>
                  <a:pt x="1014" y="217"/>
                  <a:pt x="1014" y="217"/>
                </a:cubicBezTo>
                <a:cubicBezTo>
                  <a:pt x="1015" y="217"/>
                  <a:pt x="1015" y="217"/>
                  <a:pt x="1015" y="217"/>
                </a:cubicBezTo>
                <a:cubicBezTo>
                  <a:pt x="1016" y="217"/>
                  <a:pt x="1016" y="217"/>
                  <a:pt x="1016" y="217"/>
                </a:cubicBezTo>
                <a:cubicBezTo>
                  <a:pt x="1017" y="216"/>
                  <a:pt x="1017" y="216"/>
                  <a:pt x="1017" y="216"/>
                </a:cubicBezTo>
                <a:cubicBezTo>
                  <a:pt x="1018" y="216"/>
                  <a:pt x="1018" y="216"/>
                  <a:pt x="1018" y="216"/>
                </a:cubicBezTo>
                <a:cubicBezTo>
                  <a:pt x="1019" y="217"/>
                  <a:pt x="1019" y="217"/>
                  <a:pt x="1019" y="217"/>
                </a:cubicBezTo>
                <a:cubicBezTo>
                  <a:pt x="1020" y="217"/>
                  <a:pt x="1020" y="217"/>
                  <a:pt x="1020" y="217"/>
                </a:cubicBezTo>
                <a:cubicBezTo>
                  <a:pt x="1020" y="218"/>
                  <a:pt x="1020" y="218"/>
                  <a:pt x="1020" y="218"/>
                </a:cubicBezTo>
                <a:cubicBezTo>
                  <a:pt x="1020" y="220"/>
                  <a:pt x="1020" y="220"/>
                  <a:pt x="1020" y="220"/>
                </a:cubicBezTo>
                <a:cubicBezTo>
                  <a:pt x="1019" y="221"/>
                  <a:pt x="1019" y="221"/>
                  <a:pt x="1019" y="221"/>
                </a:cubicBezTo>
                <a:cubicBezTo>
                  <a:pt x="1018" y="221"/>
                  <a:pt x="1018" y="221"/>
                  <a:pt x="1018" y="221"/>
                </a:cubicBezTo>
                <a:cubicBezTo>
                  <a:pt x="1017" y="221"/>
                  <a:pt x="1017" y="221"/>
                  <a:pt x="1017" y="221"/>
                </a:cubicBezTo>
                <a:cubicBezTo>
                  <a:pt x="1016" y="221"/>
                  <a:pt x="1016" y="221"/>
                  <a:pt x="1016" y="221"/>
                </a:cubicBezTo>
                <a:cubicBezTo>
                  <a:pt x="1017" y="222"/>
                  <a:pt x="1017" y="222"/>
                  <a:pt x="1017" y="222"/>
                </a:cubicBezTo>
                <a:cubicBezTo>
                  <a:pt x="1017" y="222"/>
                  <a:pt x="1017" y="222"/>
                  <a:pt x="1018" y="222"/>
                </a:cubicBezTo>
                <a:cubicBezTo>
                  <a:pt x="1017" y="223"/>
                  <a:pt x="1017" y="223"/>
                  <a:pt x="1017" y="223"/>
                </a:cubicBezTo>
                <a:cubicBezTo>
                  <a:pt x="1017" y="223"/>
                  <a:pt x="1017" y="223"/>
                  <a:pt x="1018" y="223"/>
                </a:cubicBezTo>
                <a:cubicBezTo>
                  <a:pt x="1018" y="223"/>
                  <a:pt x="1018" y="223"/>
                  <a:pt x="1018" y="222"/>
                </a:cubicBezTo>
                <a:cubicBezTo>
                  <a:pt x="1018" y="222"/>
                  <a:pt x="1018" y="222"/>
                  <a:pt x="1018" y="222"/>
                </a:cubicBezTo>
                <a:cubicBezTo>
                  <a:pt x="1019" y="222"/>
                  <a:pt x="1019" y="222"/>
                  <a:pt x="1019" y="222"/>
                </a:cubicBezTo>
                <a:cubicBezTo>
                  <a:pt x="1021" y="222"/>
                  <a:pt x="1021" y="222"/>
                  <a:pt x="1021" y="222"/>
                </a:cubicBezTo>
                <a:cubicBezTo>
                  <a:pt x="1022" y="222"/>
                  <a:pt x="1022" y="222"/>
                  <a:pt x="1022" y="222"/>
                </a:cubicBezTo>
                <a:cubicBezTo>
                  <a:pt x="1022" y="223"/>
                  <a:pt x="1022" y="223"/>
                  <a:pt x="1022" y="223"/>
                </a:cubicBezTo>
                <a:cubicBezTo>
                  <a:pt x="1024" y="224"/>
                  <a:pt x="1024" y="224"/>
                  <a:pt x="1024" y="224"/>
                </a:cubicBezTo>
                <a:cubicBezTo>
                  <a:pt x="1024" y="225"/>
                  <a:pt x="1024" y="225"/>
                  <a:pt x="1024" y="225"/>
                </a:cubicBezTo>
                <a:cubicBezTo>
                  <a:pt x="1025" y="225"/>
                  <a:pt x="1025" y="225"/>
                  <a:pt x="1025" y="225"/>
                </a:cubicBezTo>
                <a:cubicBezTo>
                  <a:pt x="1025" y="226"/>
                  <a:pt x="1025" y="226"/>
                  <a:pt x="1025" y="226"/>
                </a:cubicBezTo>
                <a:cubicBezTo>
                  <a:pt x="1026" y="226"/>
                  <a:pt x="1026" y="226"/>
                  <a:pt x="1026" y="226"/>
                </a:cubicBezTo>
                <a:cubicBezTo>
                  <a:pt x="1027" y="227"/>
                  <a:pt x="1027" y="227"/>
                  <a:pt x="1027" y="227"/>
                </a:cubicBezTo>
                <a:cubicBezTo>
                  <a:pt x="1028" y="228"/>
                  <a:pt x="1028" y="228"/>
                  <a:pt x="1028" y="228"/>
                </a:cubicBezTo>
                <a:cubicBezTo>
                  <a:pt x="1029" y="228"/>
                  <a:pt x="1029" y="228"/>
                  <a:pt x="1029" y="228"/>
                </a:cubicBezTo>
                <a:cubicBezTo>
                  <a:pt x="1029" y="229"/>
                  <a:pt x="1029" y="229"/>
                  <a:pt x="1029" y="229"/>
                </a:cubicBezTo>
                <a:cubicBezTo>
                  <a:pt x="1030" y="229"/>
                  <a:pt x="1030" y="229"/>
                  <a:pt x="1030" y="229"/>
                </a:cubicBezTo>
                <a:cubicBezTo>
                  <a:pt x="1030" y="230"/>
                  <a:pt x="1030" y="230"/>
                  <a:pt x="1030" y="230"/>
                </a:cubicBezTo>
                <a:cubicBezTo>
                  <a:pt x="1029" y="231"/>
                  <a:pt x="1029" y="231"/>
                  <a:pt x="1029" y="231"/>
                </a:cubicBezTo>
                <a:cubicBezTo>
                  <a:pt x="1028" y="231"/>
                  <a:pt x="1028" y="231"/>
                  <a:pt x="1028" y="231"/>
                </a:cubicBezTo>
                <a:cubicBezTo>
                  <a:pt x="1028" y="232"/>
                  <a:pt x="1028" y="232"/>
                  <a:pt x="1028" y="232"/>
                </a:cubicBezTo>
                <a:cubicBezTo>
                  <a:pt x="1029" y="231"/>
                  <a:pt x="1029" y="231"/>
                  <a:pt x="1029" y="231"/>
                </a:cubicBezTo>
                <a:cubicBezTo>
                  <a:pt x="1030" y="231"/>
                  <a:pt x="1030" y="231"/>
                  <a:pt x="1030" y="231"/>
                </a:cubicBezTo>
                <a:cubicBezTo>
                  <a:pt x="1030" y="232"/>
                  <a:pt x="1030" y="232"/>
                  <a:pt x="1030" y="232"/>
                </a:cubicBezTo>
                <a:cubicBezTo>
                  <a:pt x="1031" y="232"/>
                  <a:pt x="1031" y="232"/>
                  <a:pt x="1031" y="232"/>
                </a:cubicBezTo>
                <a:cubicBezTo>
                  <a:pt x="1032" y="232"/>
                  <a:pt x="1032" y="232"/>
                  <a:pt x="1032" y="232"/>
                </a:cubicBezTo>
                <a:cubicBezTo>
                  <a:pt x="1032" y="233"/>
                  <a:pt x="1032" y="233"/>
                  <a:pt x="1032" y="233"/>
                </a:cubicBezTo>
                <a:cubicBezTo>
                  <a:pt x="1031" y="234"/>
                  <a:pt x="1031" y="234"/>
                  <a:pt x="1031" y="234"/>
                </a:cubicBezTo>
                <a:cubicBezTo>
                  <a:pt x="1030" y="234"/>
                  <a:pt x="1030" y="234"/>
                  <a:pt x="1030" y="234"/>
                </a:cubicBezTo>
                <a:cubicBezTo>
                  <a:pt x="1030" y="235"/>
                  <a:pt x="1030" y="235"/>
                  <a:pt x="1030" y="235"/>
                </a:cubicBezTo>
                <a:cubicBezTo>
                  <a:pt x="1030" y="236"/>
                  <a:pt x="1030" y="236"/>
                  <a:pt x="1030" y="236"/>
                </a:cubicBezTo>
                <a:cubicBezTo>
                  <a:pt x="1030" y="237"/>
                  <a:pt x="1030" y="237"/>
                  <a:pt x="1030" y="237"/>
                </a:cubicBezTo>
                <a:cubicBezTo>
                  <a:pt x="1031" y="236"/>
                  <a:pt x="1031" y="236"/>
                  <a:pt x="1031" y="236"/>
                </a:cubicBezTo>
                <a:cubicBezTo>
                  <a:pt x="1032" y="235"/>
                  <a:pt x="1032" y="235"/>
                  <a:pt x="1032" y="235"/>
                </a:cubicBezTo>
                <a:cubicBezTo>
                  <a:pt x="1033" y="235"/>
                  <a:pt x="1033" y="235"/>
                  <a:pt x="1033" y="235"/>
                </a:cubicBezTo>
                <a:cubicBezTo>
                  <a:pt x="1033" y="236"/>
                  <a:pt x="1033" y="236"/>
                  <a:pt x="1033" y="236"/>
                </a:cubicBezTo>
                <a:cubicBezTo>
                  <a:pt x="1032" y="237"/>
                  <a:pt x="1032" y="237"/>
                  <a:pt x="1032" y="237"/>
                </a:cubicBezTo>
                <a:cubicBezTo>
                  <a:pt x="1032" y="238"/>
                  <a:pt x="1032" y="238"/>
                  <a:pt x="1032" y="238"/>
                </a:cubicBezTo>
                <a:cubicBezTo>
                  <a:pt x="1033" y="238"/>
                  <a:pt x="1033" y="238"/>
                  <a:pt x="1033" y="238"/>
                </a:cubicBezTo>
                <a:cubicBezTo>
                  <a:pt x="1033" y="240"/>
                  <a:pt x="1033" y="240"/>
                  <a:pt x="1033" y="240"/>
                </a:cubicBezTo>
                <a:cubicBezTo>
                  <a:pt x="1032" y="240"/>
                  <a:pt x="1032" y="240"/>
                  <a:pt x="1032" y="240"/>
                </a:cubicBezTo>
                <a:cubicBezTo>
                  <a:pt x="1031" y="240"/>
                  <a:pt x="1031" y="240"/>
                  <a:pt x="1031" y="240"/>
                </a:cubicBezTo>
                <a:cubicBezTo>
                  <a:pt x="1031" y="241"/>
                  <a:pt x="1031" y="241"/>
                  <a:pt x="1031" y="241"/>
                </a:cubicBezTo>
                <a:cubicBezTo>
                  <a:pt x="1032" y="241"/>
                  <a:pt x="1032" y="241"/>
                  <a:pt x="1032" y="241"/>
                </a:cubicBezTo>
                <a:cubicBezTo>
                  <a:pt x="1032" y="242"/>
                  <a:pt x="1032" y="242"/>
                  <a:pt x="1032" y="242"/>
                </a:cubicBezTo>
                <a:cubicBezTo>
                  <a:pt x="1032" y="243"/>
                  <a:pt x="1032" y="243"/>
                  <a:pt x="1032" y="243"/>
                </a:cubicBezTo>
                <a:cubicBezTo>
                  <a:pt x="1033" y="243"/>
                  <a:pt x="1033" y="243"/>
                  <a:pt x="1033" y="243"/>
                </a:cubicBezTo>
                <a:cubicBezTo>
                  <a:pt x="1033" y="244"/>
                  <a:pt x="1033" y="244"/>
                  <a:pt x="1033" y="244"/>
                </a:cubicBezTo>
                <a:cubicBezTo>
                  <a:pt x="1032" y="245"/>
                  <a:pt x="1032" y="245"/>
                  <a:pt x="1032" y="245"/>
                </a:cubicBezTo>
                <a:cubicBezTo>
                  <a:pt x="1032" y="246"/>
                  <a:pt x="1032" y="246"/>
                  <a:pt x="1032" y="246"/>
                </a:cubicBezTo>
                <a:cubicBezTo>
                  <a:pt x="1032" y="248"/>
                  <a:pt x="1032" y="248"/>
                  <a:pt x="1032" y="248"/>
                </a:cubicBezTo>
                <a:cubicBezTo>
                  <a:pt x="1032" y="249"/>
                  <a:pt x="1032" y="249"/>
                  <a:pt x="1032" y="249"/>
                </a:cubicBezTo>
                <a:cubicBezTo>
                  <a:pt x="1032" y="250"/>
                  <a:pt x="1032" y="250"/>
                  <a:pt x="1032" y="250"/>
                </a:cubicBezTo>
                <a:cubicBezTo>
                  <a:pt x="1031" y="250"/>
                  <a:pt x="1031" y="250"/>
                  <a:pt x="1031" y="250"/>
                </a:cubicBezTo>
                <a:cubicBezTo>
                  <a:pt x="1030" y="249"/>
                  <a:pt x="1030" y="249"/>
                  <a:pt x="1030" y="249"/>
                </a:cubicBezTo>
                <a:cubicBezTo>
                  <a:pt x="1031" y="249"/>
                  <a:pt x="1031" y="249"/>
                  <a:pt x="1031" y="249"/>
                </a:cubicBezTo>
                <a:cubicBezTo>
                  <a:pt x="1030" y="248"/>
                  <a:pt x="1030" y="248"/>
                  <a:pt x="1030" y="248"/>
                </a:cubicBezTo>
                <a:cubicBezTo>
                  <a:pt x="1029" y="248"/>
                  <a:pt x="1029" y="248"/>
                  <a:pt x="1029" y="248"/>
                </a:cubicBezTo>
                <a:cubicBezTo>
                  <a:pt x="1029" y="249"/>
                  <a:pt x="1029" y="249"/>
                  <a:pt x="1029" y="249"/>
                </a:cubicBezTo>
                <a:cubicBezTo>
                  <a:pt x="1028" y="248"/>
                  <a:pt x="1028" y="248"/>
                  <a:pt x="1028" y="248"/>
                </a:cubicBezTo>
                <a:cubicBezTo>
                  <a:pt x="1028" y="247"/>
                  <a:pt x="1028" y="247"/>
                  <a:pt x="1028" y="247"/>
                </a:cubicBezTo>
                <a:cubicBezTo>
                  <a:pt x="1029" y="246"/>
                  <a:pt x="1029" y="246"/>
                  <a:pt x="1029" y="246"/>
                </a:cubicBezTo>
                <a:cubicBezTo>
                  <a:pt x="1028" y="245"/>
                  <a:pt x="1028" y="245"/>
                  <a:pt x="1028" y="245"/>
                </a:cubicBezTo>
                <a:cubicBezTo>
                  <a:pt x="1028" y="244"/>
                  <a:pt x="1028" y="244"/>
                  <a:pt x="1028" y="244"/>
                </a:cubicBezTo>
                <a:cubicBezTo>
                  <a:pt x="1028" y="243"/>
                  <a:pt x="1028" y="243"/>
                  <a:pt x="1028" y="243"/>
                </a:cubicBezTo>
                <a:cubicBezTo>
                  <a:pt x="1027" y="244"/>
                  <a:pt x="1027" y="244"/>
                  <a:pt x="1027" y="244"/>
                </a:cubicBezTo>
                <a:cubicBezTo>
                  <a:pt x="1027" y="245"/>
                  <a:pt x="1027" y="245"/>
                  <a:pt x="1027" y="245"/>
                </a:cubicBezTo>
                <a:cubicBezTo>
                  <a:pt x="1027" y="246"/>
                  <a:pt x="1027" y="246"/>
                  <a:pt x="1027" y="246"/>
                </a:cubicBezTo>
                <a:cubicBezTo>
                  <a:pt x="1027" y="248"/>
                  <a:pt x="1027" y="248"/>
                  <a:pt x="1027" y="248"/>
                </a:cubicBezTo>
                <a:cubicBezTo>
                  <a:pt x="1027" y="249"/>
                  <a:pt x="1027" y="249"/>
                  <a:pt x="1027" y="249"/>
                </a:cubicBezTo>
                <a:cubicBezTo>
                  <a:pt x="1026" y="249"/>
                  <a:pt x="1026" y="249"/>
                  <a:pt x="1026" y="249"/>
                </a:cubicBezTo>
                <a:cubicBezTo>
                  <a:pt x="1025" y="249"/>
                  <a:pt x="1025" y="249"/>
                  <a:pt x="1025" y="249"/>
                </a:cubicBezTo>
                <a:cubicBezTo>
                  <a:pt x="1024" y="249"/>
                  <a:pt x="1024" y="249"/>
                  <a:pt x="1024" y="249"/>
                </a:cubicBezTo>
                <a:cubicBezTo>
                  <a:pt x="1022" y="248"/>
                  <a:pt x="1022" y="248"/>
                  <a:pt x="1022" y="248"/>
                </a:cubicBezTo>
                <a:cubicBezTo>
                  <a:pt x="1021" y="246"/>
                  <a:pt x="1021" y="246"/>
                  <a:pt x="1021" y="246"/>
                </a:cubicBezTo>
                <a:cubicBezTo>
                  <a:pt x="1020" y="245"/>
                  <a:pt x="1020" y="245"/>
                  <a:pt x="1020" y="245"/>
                </a:cubicBezTo>
                <a:cubicBezTo>
                  <a:pt x="1020" y="244"/>
                  <a:pt x="1020" y="244"/>
                  <a:pt x="1020" y="244"/>
                </a:cubicBezTo>
                <a:cubicBezTo>
                  <a:pt x="1020" y="242"/>
                  <a:pt x="1020" y="242"/>
                  <a:pt x="1020" y="242"/>
                </a:cubicBezTo>
                <a:cubicBezTo>
                  <a:pt x="1019" y="241"/>
                  <a:pt x="1019" y="241"/>
                  <a:pt x="1019" y="241"/>
                </a:cubicBezTo>
                <a:cubicBezTo>
                  <a:pt x="1018" y="240"/>
                  <a:pt x="1018" y="240"/>
                  <a:pt x="1018" y="240"/>
                </a:cubicBezTo>
                <a:cubicBezTo>
                  <a:pt x="1018" y="239"/>
                  <a:pt x="1018" y="239"/>
                  <a:pt x="1018" y="239"/>
                </a:cubicBezTo>
                <a:cubicBezTo>
                  <a:pt x="1018" y="238"/>
                  <a:pt x="1018" y="238"/>
                  <a:pt x="1018" y="238"/>
                </a:cubicBezTo>
                <a:cubicBezTo>
                  <a:pt x="1019" y="237"/>
                  <a:pt x="1019" y="237"/>
                  <a:pt x="1019" y="237"/>
                </a:cubicBezTo>
                <a:cubicBezTo>
                  <a:pt x="1018" y="236"/>
                  <a:pt x="1018" y="236"/>
                  <a:pt x="1018" y="236"/>
                </a:cubicBezTo>
                <a:cubicBezTo>
                  <a:pt x="1017" y="236"/>
                  <a:pt x="1017" y="236"/>
                  <a:pt x="1017" y="236"/>
                </a:cubicBezTo>
                <a:cubicBezTo>
                  <a:pt x="1016" y="237"/>
                  <a:pt x="1016" y="237"/>
                  <a:pt x="1016" y="237"/>
                </a:cubicBezTo>
                <a:cubicBezTo>
                  <a:pt x="1016" y="236"/>
                  <a:pt x="1016" y="236"/>
                  <a:pt x="1016" y="236"/>
                </a:cubicBezTo>
                <a:cubicBezTo>
                  <a:pt x="1014" y="234"/>
                  <a:pt x="1014" y="234"/>
                  <a:pt x="1014" y="234"/>
                </a:cubicBezTo>
                <a:cubicBezTo>
                  <a:pt x="1013" y="233"/>
                  <a:pt x="1013" y="233"/>
                  <a:pt x="1013" y="233"/>
                </a:cubicBezTo>
                <a:cubicBezTo>
                  <a:pt x="1013" y="232"/>
                  <a:pt x="1013" y="232"/>
                  <a:pt x="1013" y="232"/>
                </a:cubicBezTo>
                <a:cubicBezTo>
                  <a:pt x="1012" y="233"/>
                  <a:pt x="1012" y="233"/>
                  <a:pt x="1012" y="233"/>
                </a:cubicBezTo>
                <a:cubicBezTo>
                  <a:pt x="1011" y="233"/>
                  <a:pt x="1011" y="233"/>
                  <a:pt x="1011" y="233"/>
                </a:cubicBezTo>
                <a:cubicBezTo>
                  <a:pt x="1010" y="232"/>
                  <a:pt x="1010" y="232"/>
                  <a:pt x="1010" y="232"/>
                </a:cubicBezTo>
                <a:cubicBezTo>
                  <a:pt x="1010" y="233"/>
                  <a:pt x="1010" y="233"/>
                  <a:pt x="1010" y="233"/>
                </a:cubicBezTo>
                <a:cubicBezTo>
                  <a:pt x="1009" y="233"/>
                  <a:pt x="1009" y="233"/>
                  <a:pt x="1009" y="233"/>
                </a:cubicBezTo>
                <a:cubicBezTo>
                  <a:pt x="1008" y="233"/>
                  <a:pt x="1008" y="233"/>
                  <a:pt x="1008" y="233"/>
                </a:cubicBezTo>
                <a:cubicBezTo>
                  <a:pt x="1007" y="232"/>
                  <a:pt x="1007" y="232"/>
                  <a:pt x="1007" y="232"/>
                </a:cubicBezTo>
                <a:cubicBezTo>
                  <a:pt x="1007" y="231"/>
                  <a:pt x="1007" y="231"/>
                  <a:pt x="1007" y="231"/>
                </a:cubicBezTo>
                <a:cubicBezTo>
                  <a:pt x="1006" y="230"/>
                  <a:pt x="1006" y="230"/>
                  <a:pt x="1006" y="230"/>
                </a:cubicBezTo>
                <a:cubicBezTo>
                  <a:pt x="1006" y="229"/>
                  <a:pt x="1006" y="229"/>
                  <a:pt x="1006" y="229"/>
                </a:cubicBezTo>
                <a:cubicBezTo>
                  <a:pt x="1005" y="229"/>
                  <a:pt x="1005" y="229"/>
                  <a:pt x="1005" y="229"/>
                </a:cubicBezTo>
                <a:cubicBezTo>
                  <a:pt x="1005" y="227"/>
                  <a:pt x="1005" y="227"/>
                  <a:pt x="1005" y="227"/>
                </a:cubicBezTo>
                <a:cubicBezTo>
                  <a:pt x="1004" y="226"/>
                  <a:pt x="1004" y="226"/>
                  <a:pt x="1004" y="226"/>
                </a:cubicBezTo>
                <a:cubicBezTo>
                  <a:pt x="1004" y="227"/>
                  <a:pt x="1004" y="227"/>
                  <a:pt x="1004" y="227"/>
                </a:cubicBezTo>
                <a:cubicBezTo>
                  <a:pt x="1004" y="228"/>
                  <a:pt x="1004" y="228"/>
                  <a:pt x="1004" y="228"/>
                </a:cubicBezTo>
                <a:cubicBezTo>
                  <a:pt x="1004" y="229"/>
                  <a:pt x="1004" y="229"/>
                  <a:pt x="1004" y="229"/>
                </a:cubicBezTo>
                <a:cubicBezTo>
                  <a:pt x="1003" y="229"/>
                  <a:pt x="1003" y="229"/>
                  <a:pt x="1003" y="229"/>
                </a:cubicBezTo>
                <a:cubicBezTo>
                  <a:pt x="1003" y="230"/>
                  <a:pt x="1003" y="230"/>
                  <a:pt x="1003" y="230"/>
                </a:cubicBezTo>
                <a:cubicBezTo>
                  <a:pt x="1004" y="230"/>
                  <a:pt x="1004" y="230"/>
                  <a:pt x="1004" y="230"/>
                </a:cubicBezTo>
                <a:cubicBezTo>
                  <a:pt x="1005" y="231"/>
                  <a:pt x="1005" y="231"/>
                  <a:pt x="1005" y="231"/>
                </a:cubicBezTo>
                <a:cubicBezTo>
                  <a:pt x="1006" y="232"/>
                  <a:pt x="1006" y="232"/>
                  <a:pt x="1006" y="232"/>
                </a:cubicBezTo>
                <a:cubicBezTo>
                  <a:pt x="1005" y="233"/>
                  <a:pt x="1005" y="233"/>
                  <a:pt x="1005" y="233"/>
                </a:cubicBezTo>
                <a:cubicBezTo>
                  <a:pt x="1004" y="233"/>
                  <a:pt x="1004" y="233"/>
                  <a:pt x="1004" y="233"/>
                </a:cubicBezTo>
                <a:cubicBezTo>
                  <a:pt x="1003" y="234"/>
                  <a:pt x="1003" y="234"/>
                  <a:pt x="1003" y="234"/>
                </a:cubicBezTo>
                <a:cubicBezTo>
                  <a:pt x="1002" y="233"/>
                  <a:pt x="1002" y="233"/>
                  <a:pt x="1002" y="233"/>
                </a:cubicBezTo>
                <a:cubicBezTo>
                  <a:pt x="1002" y="234"/>
                  <a:pt x="1002" y="234"/>
                  <a:pt x="1002" y="234"/>
                </a:cubicBezTo>
                <a:cubicBezTo>
                  <a:pt x="1003" y="234"/>
                  <a:pt x="1003" y="234"/>
                  <a:pt x="1003" y="234"/>
                </a:cubicBezTo>
                <a:cubicBezTo>
                  <a:pt x="1004" y="234"/>
                  <a:pt x="1004" y="234"/>
                  <a:pt x="1004" y="234"/>
                </a:cubicBezTo>
                <a:cubicBezTo>
                  <a:pt x="1005" y="233"/>
                  <a:pt x="1005" y="233"/>
                  <a:pt x="1005" y="233"/>
                </a:cubicBezTo>
                <a:cubicBezTo>
                  <a:pt x="1006" y="233"/>
                  <a:pt x="1006" y="233"/>
                  <a:pt x="1006" y="233"/>
                </a:cubicBezTo>
                <a:cubicBezTo>
                  <a:pt x="1007" y="233"/>
                  <a:pt x="1007" y="233"/>
                  <a:pt x="1007" y="233"/>
                </a:cubicBezTo>
                <a:cubicBezTo>
                  <a:pt x="1007" y="234"/>
                  <a:pt x="1007" y="234"/>
                  <a:pt x="1007" y="234"/>
                </a:cubicBezTo>
                <a:cubicBezTo>
                  <a:pt x="1008" y="234"/>
                  <a:pt x="1008" y="234"/>
                  <a:pt x="1008" y="234"/>
                </a:cubicBezTo>
                <a:cubicBezTo>
                  <a:pt x="1009" y="234"/>
                  <a:pt x="1009" y="234"/>
                  <a:pt x="1009" y="234"/>
                </a:cubicBezTo>
                <a:cubicBezTo>
                  <a:pt x="1012" y="235"/>
                  <a:pt x="1012" y="235"/>
                  <a:pt x="1012" y="235"/>
                </a:cubicBezTo>
                <a:cubicBezTo>
                  <a:pt x="1013" y="235"/>
                  <a:pt x="1013" y="235"/>
                  <a:pt x="1013" y="235"/>
                </a:cubicBezTo>
                <a:cubicBezTo>
                  <a:pt x="1014" y="235"/>
                  <a:pt x="1014" y="235"/>
                  <a:pt x="1014" y="235"/>
                </a:cubicBezTo>
                <a:cubicBezTo>
                  <a:pt x="1014" y="236"/>
                  <a:pt x="1014" y="236"/>
                  <a:pt x="1014" y="236"/>
                </a:cubicBezTo>
                <a:cubicBezTo>
                  <a:pt x="1015" y="237"/>
                  <a:pt x="1015" y="237"/>
                  <a:pt x="1015" y="237"/>
                </a:cubicBezTo>
                <a:cubicBezTo>
                  <a:pt x="1014" y="238"/>
                  <a:pt x="1014" y="238"/>
                  <a:pt x="1014" y="238"/>
                </a:cubicBezTo>
                <a:cubicBezTo>
                  <a:pt x="1013" y="239"/>
                  <a:pt x="1013" y="239"/>
                  <a:pt x="1013" y="239"/>
                </a:cubicBezTo>
                <a:cubicBezTo>
                  <a:pt x="1013" y="240"/>
                  <a:pt x="1013" y="240"/>
                  <a:pt x="1013" y="240"/>
                </a:cubicBezTo>
                <a:cubicBezTo>
                  <a:pt x="1012" y="240"/>
                  <a:pt x="1012" y="240"/>
                  <a:pt x="1012" y="240"/>
                </a:cubicBezTo>
                <a:cubicBezTo>
                  <a:pt x="1011" y="240"/>
                  <a:pt x="1011" y="240"/>
                  <a:pt x="1011" y="240"/>
                </a:cubicBezTo>
                <a:cubicBezTo>
                  <a:pt x="1008" y="241"/>
                  <a:pt x="1008" y="241"/>
                  <a:pt x="1008" y="241"/>
                </a:cubicBezTo>
                <a:cubicBezTo>
                  <a:pt x="1007" y="241"/>
                  <a:pt x="1007" y="241"/>
                  <a:pt x="1007" y="241"/>
                </a:cubicBezTo>
                <a:cubicBezTo>
                  <a:pt x="1005" y="242"/>
                  <a:pt x="1005" y="242"/>
                  <a:pt x="1005" y="242"/>
                </a:cubicBezTo>
                <a:cubicBezTo>
                  <a:pt x="1005" y="241"/>
                  <a:pt x="1005" y="241"/>
                  <a:pt x="1005" y="241"/>
                </a:cubicBezTo>
                <a:cubicBezTo>
                  <a:pt x="1004" y="240"/>
                  <a:pt x="1004" y="240"/>
                  <a:pt x="1004" y="240"/>
                </a:cubicBezTo>
                <a:cubicBezTo>
                  <a:pt x="1004" y="239"/>
                  <a:pt x="1004" y="239"/>
                  <a:pt x="1004" y="239"/>
                </a:cubicBezTo>
                <a:cubicBezTo>
                  <a:pt x="1003" y="239"/>
                  <a:pt x="1003" y="239"/>
                  <a:pt x="1003" y="239"/>
                </a:cubicBezTo>
                <a:cubicBezTo>
                  <a:pt x="1003" y="240"/>
                  <a:pt x="1003" y="240"/>
                  <a:pt x="1003" y="240"/>
                </a:cubicBezTo>
                <a:cubicBezTo>
                  <a:pt x="1003" y="241"/>
                  <a:pt x="1003" y="241"/>
                  <a:pt x="1003" y="241"/>
                </a:cubicBezTo>
                <a:cubicBezTo>
                  <a:pt x="1002" y="241"/>
                  <a:pt x="1002" y="241"/>
                  <a:pt x="1002" y="241"/>
                </a:cubicBezTo>
                <a:cubicBezTo>
                  <a:pt x="1001" y="241"/>
                  <a:pt x="1001" y="241"/>
                  <a:pt x="1001" y="241"/>
                </a:cubicBezTo>
                <a:cubicBezTo>
                  <a:pt x="1001" y="242"/>
                  <a:pt x="1001" y="242"/>
                  <a:pt x="1001" y="242"/>
                </a:cubicBezTo>
                <a:cubicBezTo>
                  <a:pt x="1002" y="242"/>
                  <a:pt x="1002" y="242"/>
                  <a:pt x="1002" y="242"/>
                </a:cubicBezTo>
                <a:cubicBezTo>
                  <a:pt x="1003" y="243"/>
                  <a:pt x="1003" y="243"/>
                  <a:pt x="1003" y="243"/>
                </a:cubicBezTo>
                <a:cubicBezTo>
                  <a:pt x="1002" y="244"/>
                  <a:pt x="1002" y="244"/>
                  <a:pt x="1002" y="244"/>
                </a:cubicBezTo>
                <a:cubicBezTo>
                  <a:pt x="1001" y="244"/>
                  <a:pt x="1001" y="244"/>
                  <a:pt x="1001" y="244"/>
                </a:cubicBezTo>
                <a:cubicBezTo>
                  <a:pt x="1001" y="245"/>
                  <a:pt x="1001" y="245"/>
                  <a:pt x="1001" y="245"/>
                </a:cubicBezTo>
                <a:cubicBezTo>
                  <a:pt x="1000" y="245"/>
                  <a:pt x="1000" y="245"/>
                  <a:pt x="1000" y="245"/>
                </a:cubicBezTo>
                <a:cubicBezTo>
                  <a:pt x="1000" y="246"/>
                  <a:pt x="1000" y="246"/>
                  <a:pt x="1000" y="246"/>
                </a:cubicBezTo>
                <a:cubicBezTo>
                  <a:pt x="998" y="247"/>
                  <a:pt x="998" y="247"/>
                  <a:pt x="998" y="247"/>
                </a:cubicBezTo>
                <a:cubicBezTo>
                  <a:pt x="996" y="247"/>
                  <a:pt x="996" y="247"/>
                  <a:pt x="996" y="247"/>
                </a:cubicBezTo>
                <a:cubicBezTo>
                  <a:pt x="995" y="248"/>
                  <a:pt x="995" y="248"/>
                  <a:pt x="995" y="248"/>
                </a:cubicBezTo>
                <a:cubicBezTo>
                  <a:pt x="994" y="248"/>
                  <a:pt x="994" y="248"/>
                  <a:pt x="994" y="248"/>
                </a:cubicBezTo>
                <a:cubicBezTo>
                  <a:pt x="995" y="249"/>
                  <a:pt x="995" y="249"/>
                  <a:pt x="995" y="249"/>
                </a:cubicBezTo>
                <a:cubicBezTo>
                  <a:pt x="997" y="248"/>
                  <a:pt x="997" y="248"/>
                  <a:pt x="997" y="248"/>
                </a:cubicBezTo>
                <a:cubicBezTo>
                  <a:pt x="998" y="248"/>
                  <a:pt x="998" y="248"/>
                  <a:pt x="998" y="248"/>
                </a:cubicBezTo>
                <a:cubicBezTo>
                  <a:pt x="999" y="247"/>
                  <a:pt x="999" y="247"/>
                  <a:pt x="999" y="247"/>
                </a:cubicBezTo>
                <a:cubicBezTo>
                  <a:pt x="1000" y="248"/>
                  <a:pt x="1000" y="248"/>
                  <a:pt x="1000" y="248"/>
                </a:cubicBezTo>
                <a:cubicBezTo>
                  <a:pt x="1001" y="249"/>
                  <a:pt x="1001" y="249"/>
                  <a:pt x="1001" y="249"/>
                </a:cubicBezTo>
                <a:cubicBezTo>
                  <a:pt x="1003" y="249"/>
                  <a:pt x="1003" y="249"/>
                  <a:pt x="1003" y="249"/>
                </a:cubicBezTo>
                <a:cubicBezTo>
                  <a:pt x="1004" y="248"/>
                  <a:pt x="1004" y="248"/>
                  <a:pt x="1004" y="248"/>
                </a:cubicBezTo>
                <a:cubicBezTo>
                  <a:pt x="1006" y="248"/>
                  <a:pt x="1006" y="248"/>
                  <a:pt x="1006" y="248"/>
                </a:cubicBezTo>
                <a:cubicBezTo>
                  <a:pt x="1006" y="249"/>
                  <a:pt x="1006" y="249"/>
                  <a:pt x="1006" y="249"/>
                </a:cubicBezTo>
                <a:cubicBezTo>
                  <a:pt x="1008" y="248"/>
                  <a:pt x="1008" y="248"/>
                  <a:pt x="1008" y="248"/>
                </a:cubicBezTo>
                <a:cubicBezTo>
                  <a:pt x="1008" y="249"/>
                  <a:pt x="1008" y="249"/>
                  <a:pt x="1008" y="249"/>
                </a:cubicBezTo>
                <a:cubicBezTo>
                  <a:pt x="1009" y="249"/>
                  <a:pt x="1009" y="249"/>
                  <a:pt x="1009" y="249"/>
                </a:cubicBezTo>
                <a:cubicBezTo>
                  <a:pt x="1009" y="250"/>
                  <a:pt x="1009" y="250"/>
                  <a:pt x="1009" y="250"/>
                </a:cubicBezTo>
                <a:cubicBezTo>
                  <a:pt x="1008" y="250"/>
                  <a:pt x="1008" y="250"/>
                  <a:pt x="1008" y="250"/>
                </a:cubicBezTo>
                <a:cubicBezTo>
                  <a:pt x="1007" y="250"/>
                  <a:pt x="1007" y="250"/>
                  <a:pt x="1007" y="250"/>
                </a:cubicBezTo>
                <a:cubicBezTo>
                  <a:pt x="1006" y="250"/>
                  <a:pt x="1006" y="250"/>
                  <a:pt x="1006" y="250"/>
                </a:cubicBezTo>
                <a:cubicBezTo>
                  <a:pt x="1005" y="251"/>
                  <a:pt x="1005" y="251"/>
                  <a:pt x="1005" y="251"/>
                </a:cubicBezTo>
                <a:cubicBezTo>
                  <a:pt x="1003" y="251"/>
                  <a:pt x="1003" y="251"/>
                  <a:pt x="1003" y="251"/>
                </a:cubicBezTo>
                <a:cubicBezTo>
                  <a:pt x="1002" y="252"/>
                  <a:pt x="1002" y="252"/>
                  <a:pt x="1002" y="252"/>
                </a:cubicBezTo>
                <a:cubicBezTo>
                  <a:pt x="1002" y="251"/>
                  <a:pt x="1002" y="251"/>
                  <a:pt x="1002" y="251"/>
                </a:cubicBezTo>
                <a:cubicBezTo>
                  <a:pt x="1001" y="251"/>
                  <a:pt x="1001" y="251"/>
                  <a:pt x="1001" y="251"/>
                </a:cubicBezTo>
                <a:cubicBezTo>
                  <a:pt x="1000" y="251"/>
                  <a:pt x="1000" y="251"/>
                  <a:pt x="1000" y="251"/>
                </a:cubicBezTo>
                <a:cubicBezTo>
                  <a:pt x="999" y="252"/>
                  <a:pt x="999" y="252"/>
                  <a:pt x="999" y="252"/>
                </a:cubicBezTo>
                <a:cubicBezTo>
                  <a:pt x="1000" y="252"/>
                  <a:pt x="1000" y="252"/>
                  <a:pt x="1000" y="252"/>
                </a:cubicBezTo>
                <a:cubicBezTo>
                  <a:pt x="1001" y="252"/>
                  <a:pt x="1001" y="252"/>
                  <a:pt x="1001" y="252"/>
                </a:cubicBezTo>
                <a:cubicBezTo>
                  <a:pt x="1002" y="252"/>
                  <a:pt x="1002" y="252"/>
                  <a:pt x="1002" y="252"/>
                </a:cubicBezTo>
                <a:cubicBezTo>
                  <a:pt x="1003" y="252"/>
                  <a:pt x="1003" y="252"/>
                  <a:pt x="1003" y="252"/>
                </a:cubicBezTo>
                <a:cubicBezTo>
                  <a:pt x="1004" y="253"/>
                  <a:pt x="1004" y="253"/>
                  <a:pt x="1004" y="253"/>
                </a:cubicBezTo>
                <a:cubicBezTo>
                  <a:pt x="1005" y="253"/>
                  <a:pt x="1005" y="253"/>
                  <a:pt x="1005" y="253"/>
                </a:cubicBezTo>
                <a:cubicBezTo>
                  <a:pt x="1006" y="251"/>
                  <a:pt x="1006" y="251"/>
                  <a:pt x="1006" y="251"/>
                </a:cubicBezTo>
                <a:cubicBezTo>
                  <a:pt x="1006" y="251"/>
                  <a:pt x="1006" y="251"/>
                  <a:pt x="1007" y="251"/>
                </a:cubicBezTo>
                <a:cubicBezTo>
                  <a:pt x="1007" y="251"/>
                  <a:pt x="1007" y="251"/>
                  <a:pt x="1008" y="251"/>
                </a:cubicBezTo>
                <a:cubicBezTo>
                  <a:pt x="1009" y="252"/>
                  <a:pt x="1009" y="252"/>
                  <a:pt x="1009" y="252"/>
                </a:cubicBezTo>
                <a:cubicBezTo>
                  <a:pt x="1010" y="251"/>
                  <a:pt x="1010" y="251"/>
                  <a:pt x="1010" y="251"/>
                </a:cubicBezTo>
                <a:cubicBezTo>
                  <a:pt x="1011" y="251"/>
                  <a:pt x="1011" y="251"/>
                  <a:pt x="1011" y="251"/>
                </a:cubicBezTo>
                <a:cubicBezTo>
                  <a:pt x="1012" y="251"/>
                  <a:pt x="1012" y="251"/>
                  <a:pt x="1012" y="251"/>
                </a:cubicBezTo>
                <a:cubicBezTo>
                  <a:pt x="1014" y="250"/>
                  <a:pt x="1014" y="250"/>
                  <a:pt x="1014" y="250"/>
                </a:cubicBezTo>
                <a:cubicBezTo>
                  <a:pt x="1015" y="250"/>
                  <a:pt x="1015" y="250"/>
                  <a:pt x="1015" y="250"/>
                </a:cubicBezTo>
                <a:cubicBezTo>
                  <a:pt x="1016" y="249"/>
                  <a:pt x="1016" y="249"/>
                  <a:pt x="1016" y="249"/>
                </a:cubicBezTo>
                <a:cubicBezTo>
                  <a:pt x="1016" y="250"/>
                  <a:pt x="1016" y="250"/>
                  <a:pt x="1016" y="250"/>
                </a:cubicBezTo>
                <a:cubicBezTo>
                  <a:pt x="1018" y="251"/>
                  <a:pt x="1018" y="251"/>
                  <a:pt x="1018" y="251"/>
                </a:cubicBezTo>
                <a:cubicBezTo>
                  <a:pt x="1020" y="252"/>
                  <a:pt x="1020" y="252"/>
                  <a:pt x="1020" y="252"/>
                </a:cubicBezTo>
                <a:cubicBezTo>
                  <a:pt x="1021" y="252"/>
                  <a:pt x="1021" y="252"/>
                  <a:pt x="1021" y="252"/>
                </a:cubicBezTo>
                <a:cubicBezTo>
                  <a:pt x="1023" y="253"/>
                  <a:pt x="1023" y="253"/>
                  <a:pt x="1023" y="253"/>
                </a:cubicBezTo>
                <a:cubicBezTo>
                  <a:pt x="1024" y="253"/>
                  <a:pt x="1024" y="253"/>
                  <a:pt x="1024" y="253"/>
                </a:cubicBezTo>
                <a:cubicBezTo>
                  <a:pt x="1025" y="253"/>
                  <a:pt x="1025" y="253"/>
                  <a:pt x="1025" y="253"/>
                </a:cubicBezTo>
                <a:cubicBezTo>
                  <a:pt x="1026" y="253"/>
                  <a:pt x="1026" y="253"/>
                  <a:pt x="1026" y="253"/>
                </a:cubicBezTo>
                <a:cubicBezTo>
                  <a:pt x="1027" y="253"/>
                  <a:pt x="1027" y="253"/>
                  <a:pt x="1027" y="253"/>
                </a:cubicBezTo>
                <a:cubicBezTo>
                  <a:pt x="1029" y="252"/>
                  <a:pt x="1029" y="252"/>
                  <a:pt x="1029" y="252"/>
                </a:cubicBezTo>
                <a:cubicBezTo>
                  <a:pt x="1029" y="253"/>
                  <a:pt x="1029" y="253"/>
                  <a:pt x="1029" y="253"/>
                </a:cubicBezTo>
                <a:cubicBezTo>
                  <a:pt x="1028" y="254"/>
                  <a:pt x="1028" y="254"/>
                  <a:pt x="1028" y="254"/>
                </a:cubicBezTo>
                <a:cubicBezTo>
                  <a:pt x="1027" y="255"/>
                  <a:pt x="1027" y="255"/>
                  <a:pt x="1027" y="255"/>
                </a:cubicBezTo>
                <a:cubicBezTo>
                  <a:pt x="1026" y="255"/>
                  <a:pt x="1026" y="255"/>
                  <a:pt x="1026" y="255"/>
                </a:cubicBezTo>
                <a:cubicBezTo>
                  <a:pt x="1025" y="255"/>
                  <a:pt x="1025" y="255"/>
                  <a:pt x="1025" y="255"/>
                </a:cubicBezTo>
                <a:cubicBezTo>
                  <a:pt x="1024" y="255"/>
                  <a:pt x="1024" y="255"/>
                  <a:pt x="1024" y="255"/>
                </a:cubicBezTo>
                <a:cubicBezTo>
                  <a:pt x="1024" y="256"/>
                  <a:pt x="1024" y="256"/>
                  <a:pt x="1024" y="256"/>
                </a:cubicBezTo>
                <a:cubicBezTo>
                  <a:pt x="1025" y="256"/>
                  <a:pt x="1025" y="256"/>
                  <a:pt x="1025" y="256"/>
                </a:cubicBezTo>
                <a:cubicBezTo>
                  <a:pt x="1025" y="257"/>
                  <a:pt x="1025" y="257"/>
                  <a:pt x="1025" y="257"/>
                </a:cubicBezTo>
                <a:cubicBezTo>
                  <a:pt x="1024" y="257"/>
                  <a:pt x="1024" y="257"/>
                  <a:pt x="1024" y="257"/>
                </a:cubicBezTo>
                <a:cubicBezTo>
                  <a:pt x="1023" y="256"/>
                  <a:pt x="1023" y="256"/>
                  <a:pt x="1023" y="256"/>
                </a:cubicBezTo>
                <a:cubicBezTo>
                  <a:pt x="1023" y="257"/>
                  <a:pt x="1023" y="257"/>
                  <a:pt x="1023" y="257"/>
                </a:cubicBezTo>
                <a:cubicBezTo>
                  <a:pt x="1023" y="258"/>
                  <a:pt x="1023" y="258"/>
                  <a:pt x="1023" y="258"/>
                </a:cubicBezTo>
                <a:cubicBezTo>
                  <a:pt x="1022" y="257"/>
                  <a:pt x="1022" y="257"/>
                  <a:pt x="1022" y="257"/>
                </a:cubicBezTo>
                <a:cubicBezTo>
                  <a:pt x="1021" y="257"/>
                  <a:pt x="1021" y="257"/>
                  <a:pt x="1021" y="257"/>
                </a:cubicBezTo>
                <a:cubicBezTo>
                  <a:pt x="1021" y="258"/>
                  <a:pt x="1021" y="258"/>
                  <a:pt x="1021" y="258"/>
                </a:cubicBezTo>
                <a:cubicBezTo>
                  <a:pt x="1021" y="259"/>
                  <a:pt x="1021" y="259"/>
                  <a:pt x="1021" y="259"/>
                </a:cubicBezTo>
                <a:cubicBezTo>
                  <a:pt x="1020" y="260"/>
                  <a:pt x="1020" y="260"/>
                  <a:pt x="1020" y="260"/>
                </a:cubicBezTo>
                <a:cubicBezTo>
                  <a:pt x="1019" y="259"/>
                  <a:pt x="1019" y="259"/>
                  <a:pt x="1019" y="259"/>
                </a:cubicBezTo>
                <a:cubicBezTo>
                  <a:pt x="1018" y="259"/>
                  <a:pt x="1018" y="259"/>
                  <a:pt x="1018" y="259"/>
                </a:cubicBezTo>
                <a:cubicBezTo>
                  <a:pt x="1019" y="260"/>
                  <a:pt x="1019" y="260"/>
                  <a:pt x="1019" y="260"/>
                </a:cubicBezTo>
                <a:cubicBezTo>
                  <a:pt x="1019" y="261"/>
                  <a:pt x="1019" y="261"/>
                  <a:pt x="1019" y="261"/>
                </a:cubicBezTo>
                <a:cubicBezTo>
                  <a:pt x="1018" y="261"/>
                  <a:pt x="1018" y="261"/>
                  <a:pt x="1018" y="261"/>
                </a:cubicBezTo>
                <a:cubicBezTo>
                  <a:pt x="1017" y="261"/>
                  <a:pt x="1017" y="261"/>
                  <a:pt x="1017" y="261"/>
                </a:cubicBezTo>
                <a:cubicBezTo>
                  <a:pt x="1017" y="262"/>
                  <a:pt x="1017" y="262"/>
                  <a:pt x="1017" y="262"/>
                </a:cubicBezTo>
                <a:cubicBezTo>
                  <a:pt x="1016" y="261"/>
                  <a:pt x="1016" y="261"/>
                  <a:pt x="1016" y="261"/>
                </a:cubicBezTo>
                <a:cubicBezTo>
                  <a:pt x="1015" y="261"/>
                  <a:pt x="1015" y="261"/>
                  <a:pt x="1015" y="261"/>
                </a:cubicBezTo>
                <a:cubicBezTo>
                  <a:pt x="1015" y="262"/>
                  <a:pt x="1015" y="262"/>
                  <a:pt x="1015" y="262"/>
                </a:cubicBezTo>
                <a:cubicBezTo>
                  <a:pt x="1016" y="262"/>
                  <a:pt x="1016" y="262"/>
                  <a:pt x="1016" y="262"/>
                </a:cubicBezTo>
                <a:cubicBezTo>
                  <a:pt x="1015" y="263"/>
                  <a:pt x="1015" y="263"/>
                  <a:pt x="1015" y="263"/>
                </a:cubicBezTo>
                <a:cubicBezTo>
                  <a:pt x="1014" y="263"/>
                  <a:pt x="1014" y="263"/>
                  <a:pt x="1014" y="263"/>
                </a:cubicBezTo>
                <a:cubicBezTo>
                  <a:pt x="1014" y="262"/>
                  <a:pt x="1014" y="262"/>
                  <a:pt x="1014" y="262"/>
                </a:cubicBezTo>
                <a:cubicBezTo>
                  <a:pt x="1013" y="263"/>
                  <a:pt x="1013" y="263"/>
                  <a:pt x="1013" y="263"/>
                </a:cubicBezTo>
                <a:cubicBezTo>
                  <a:pt x="1014" y="264"/>
                  <a:pt x="1014" y="264"/>
                  <a:pt x="1014" y="264"/>
                </a:cubicBezTo>
                <a:cubicBezTo>
                  <a:pt x="1014" y="265"/>
                  <a:pt x="1014" y="265"/>
                  <a:pt x="1014" y="265"/>
                </a:cubicBezTo>
                <a:cubicBezTo>
                  <a:pt x="1012" y="265"/>
                  <a:pt x="1012" y="265"/>
                  <a:pt x="1012" y="265"/>
                </a:cubicBezTo>
                <a:cubicBezTo>
                  <a:pt x="1011" y="264"/>
                  <a:pt x="1011" y="264"/>
                  <a:pt x="1011" y="264"/>
                </a:cubicBezTo>
                <a:cubicBezTo>
                  <a:pt x="1010" y="264"/>
                  <a:pt x="1010" y="264"/>
                  <a:pt x="1010" y="264"/>
                </a:cubicBezTo>
                <a:cubicBezTo>
                  <a:pt x="1010" y="265"/>
                  <a:pt x="1010" y="265"/>
                  <a:pt x="1010" y="265"/>
                </a:cubicBezTo>
                <a:close/>
                <a:moveTo>
                  <a:pt x="1014" y="220"/>
                </a:moveTo>
                <a:cubicBezTo>
                  <a:pt x="1013" y="221"/>
                  <a:pt x="1013" y="221"/>
                  <a:pt x="1013" y="221"/>
                </a:cubicBezTo>
                <a:cubicBezTo>
                  <a:pt x="1014" y="221"/>
                  <a:pt x="1014" y="221"/>
                  <a:pt x="1014" y="221"/>
                </a:cubicBezTo>
                <a:cubicBezTo>
                  <a:pt x="1014" y="220"/>
                  <a:pt x="1014" y="220"/>
                  <a:pt x="1014" y="220"/>
                </a:cubicBezTo>
                <a:close/>
                <a:moveTo>
                  <a:pt x="1018" y="56"/>
                </a:moveTo>
                <a:cubicBezTo>
                  <a:pt x="1018" y="57"/>
                  <a:pt x="1018" y="57"/>
                  <a:pt x="1018" y="57"/>
                </a:cubicBezTo>
                <a:cubicBezTo>
                  <a:pt x="1019" y="57"/>
                  <a:pt x="1019" y="57"/>
                  <a:pt x="1019" y="57"/>
                </a:cubicBezTo>
                <a:cubicBezTo>
                  <a:pt x="1019" y="56"/>
                  <a:pt x="1019" y="56"/>
                  <a:pt x="1019" y="56"/>
                </a:cubicBezTo>
                <a:cubicBezTo>
                  <a:pt x="1018" y="56"/>
                  <a:pt x="1018" y="56"/>
                  <a:pt x="1018" y="56"/>
                </a:cubicBezTo>
                <a:close/>
                <a:moveTo>
                  <a:pt x="882" y="216"/>
                </a:moveTo>
                <a:cubicBezTo>
                  <a:pt x="883" y="215"/>
                  <a:pt x="883" y="215"/>
                  <a:pt x="883" y="215"/>
                </a:cubicBezTo>
                <a:cubicBezTo>
                  <a:pt x="882" y="213"/>
                  <a:pt x="882" y="213"/>
                  <a:pt x="882" y="213"/>
                </a:cubicBezTo>
                <a:cubicBezTo>
                  <a:pt x="882" y="212"/>
                  <a:pt x="882" y="212"/>
                  <a:pt x="882" y="212"/>
                </a:cubicBezTo>
                <a:cubicBezTo>
                  <a:pt x="882" y="211"/>
                  <a:pt x="882" y="211"/>
                  <a:pt x="882" y="211"/>
                </a:cubicBezTo>
                <a:cubicBezTo>
                  <a:pt x="881" y="213"/>
                  <a:pt x="881" y="213"/>
                  <a:pt x="881" y="213"/>
                </a:cubicBezTo>
                <a:cubicBezTo>
                  <a:pt x="882" y="214"/>
                  <a:pt x="882" y="214"/>
                  <a:pt x="882" y="214"/>
                </a:cubicBezTo>
                <a:cubicBezTo>
                  <a:pt x="882" y="215"/>
                  <a:pt x="882" y="215"/>
                  <a:pt x="882" y="215"/>
                </a:cubicBezTo>
                <a:cubicBezTo>
                  <a:pt x="882" y="216"/>
                  <a:pt x="882" y="216"/>
                  <a:pt x="882" y="216"/>
                </a:cubicBezTo>
                <a:close/>
                <a:moveTo>
                  <a:pt x="904" y="348"/>
                </a:moveTo>
                <a:cubicBezTo>
                  <a:pt x="905" y="348"/>
                  <a:pt x="905" y="348"/>
                  <a:pt x="905" y="348"/>
                </a:cubicBezTo>
                <a:cubicBezTo>
                  <a:pt x="904" y="347"/>
                  <a:pt x="904" y="347"/>
                  <a:pt x="904" y="347"/>
                </a:cubicBezTo>
                <a:cubicBezTo>
                  <a:pt x="904" y="348"/>
                  <a:pt x="904" y="348"/>
                  <a:pt x="904" y="348"/>
                </a:cubicBezTo>
                <a:close/>
                <a:moveTo>
                  <a:pt x="919" y="323"/>
                </a:moveTo>
                <a:cubicBezTo>
                  <a:pt x="919" y="323"/>
                  <a:pt x="919" y="323"/>
                  <a:pt x="918" y="322"/>
                </a:cubicBezTo>
                <a:cubicBezTo>
                  <a:pt x="918" y="323"/>
                  <a:pt x="918" y="323"/>
                  <a:pt x="918" y="323"/>
                </a:cubicBezTo>
                <a:cubicBezTo>
                  <a:pt x="919" y="323"/>
                  <a:pt x="919" y="323"/>
                  <a:pt x="919" y="323"/>
                </a:cubicBezTo>
                <a:close/>
                <a:moveTo>
                  <a:pt x="988" y="50"/>
                </a:moveTo>
                <a:cubicBezTo>
                  <a:pt x="990" y="51"/>
                  <a:pt x="990" y="51"/>
                  <a:pt x="990" y="51"/>
                </a:cubicBezTo>
                <a:cubicBezTo>
                  <a:pt x="989" y="50"/>
                  <a:pt x="989" y="50"/>
                  <a:pt x="989" y="50"/>
                </a:cubicBezTo>
                <a:cubicBezTo>
                  <a:pt x="988" y="49"/>
                  <a:pt x="988" y="49"/>
                  <a:pt x="988" y="49"/>
                </a:cubicBezTo>
                <a:cubicBezTo>
                  <a:pt x="987" y="48"/>
                  <a:pt x="987" y="48"/>
                  <a:pt x="987" y="48"/>
                </a:cubicBezTo>
                <a:cubicBezTo>
                  <a:pt x="986" y="48"/>
                  <a:pt x="986" y="48"/>
                  <a:pt x="986" y="48"/>
                </a:cubicBezTo>
                <a:cubicBezTo>
                  <a:pt x="985" y="47"/>
                  <a:pt x="985" y="47"/>
                  <a:pt x="985" y="47"/>
                </a:cubicBezTo>
                <a:cubicBezTo>
                  <a:pt x="985" y="46"/>
                  <a:pt x="985" y="46"/>
                  <a:pt x="985" y="46"/>
                </a:cubicBezTo>
                <a:cubicBezTo>
                  <a:pt x="985" y="45"/>
                  <a:pt x="985" y="45"/>
                  <a:pt x="985" y="45"/>
                </a:cubicBezTo>
                <a:cubicBezTo>
                  <a:pt x="984" y="44"/>
                  <a:pt x="984" y="44"/>
                  <a:pt x="984" y="44"/>
                </a:cubicBezTo>
                <a:cubicBezTo>
                  <a:pt x="984" y="43"/>
                  <a:pt x="984" y="43"/>
                  <a:pt x="984" y="43"/>
                </a:cubicBezTo>
                <a:cubicBezTo>
                  <a:pt x="985" y="41"/>
                  <a:pt x="985" y="41"/>
                  <a:pt x="985" y="41"/>
                </a:cubicBezTo>
                <a:cubicBezTo>
                  <a:pt x="985" y="40"/>
                  <a:pt x="985" y="40"/>
                  <a:pt x="985" y="40"/>
                </a:cubicBezTo>
                <a:cubicBezTo>
                  <a:pt x="985" y="39"/>
                  <a:pt x="985" y="39"/>
                  <a:pt x="985" y="39"/>
                </a:cubicBezTo>
                <a:cubicBezTo>
                  <a:pt x="985" y="38"/>
                  <a:pt x="985" y="38"/>
                  <a:pt x="985" y="38"/>
                </a:cubicBezTo>
                <a:cubicBezTo>
                  <a:pt x="984" y="38"/>
                  <a:pt x="984" y="38"/>
                  <a:pt x="984" y="38"/>
                </a:cubicBezTo>
                <a:cubicBezTo>
                  <a:pt x="983" y="37"/>
                  <a:pt x="983" y="37"/>
                  <a:pt x="983" y="37"/>
                </a:cubicBezTo>
                <a:cubicBezTo>
                  <a:pt x="982" y="35"/>
                  <a:pt x="982" y="35"/>
                  <a:pt x="982" y="35"/>
                </a:cubicBezTo>
                <a:cubicBezTo>
                  <a:pt x="981" y="35"/>
                  <a:pt x="981" y="35"/>
                  <a:pt x="981" y="35"/>
                </a:cubicBezTo>
                <a:cubicBezTo>
                  <a:pt x="980" y="35"/>
                  <a:pt x="980" y="35"/>
                  <a:pt x="980" y="35"/>
                </a:cubicBezTo>
                <a:cubicBezTo>
                  <a:pt x="979" y="36"/>
                  <a:pt x="979" y="36"/>
                  <a:pt x="979" y="36"/>
                </a:cubicBezTo>
                <a:cubicBezTo>
                  <a:pt x="980" y="37"/>
                  <a:pt x="980" y="37"/>
                  <a:pt x="980" y="37"/>
                </a:cubicBezTo>
                <a:cubicBezTo>
                  <a:pt x="981" y="37"/>
                  <a:pt x="981" y="37"/>
                  <a:pt x="981" y="37"/>
                </a:cubicBezTo>
                <a:cubicBezTo>
                  <a:pt x="982" y="38"/>
                  <a:pt x="982" y="38"/>
                  <a:pt x="982" y="38"/>
                </a:cubicBezTo>
                <a:cubicBezTo>
                  <a:pt x="982" y="40"/>
                  <a:pt x="982" y="40"/>
                  <a:pt x="982" y="40"/>
                </a:cubicBezTo>
                <a:cubicBezTo>
                  <a:pt x="984" y="42"/>
                  <a:pt x="984" y="42"/>
                  <a:pt x="984" y="42"/>
                </a:cubicBezTo>
                <a:cubicBezTo>
                  <a:pt x="984" y="43"/>
                  <a:pt x="984" y="43"/>
                  <a:pt x="984" y="43"/>
                </a:cubicBezTo>
                <a:cubicBezTo>
                  <a:pt x="983" y="44"/>
                  <a:pt x="983" y="44"/>
                  <a:pt x="983" y="44"/>
                </a:cubicBezTo>
                <a:cubicBezTo>
                  <a:pt x="984" y="46"/>
                  <a:pt x="984" y="46"/>
                  <a:pt x="984" y="46"/>
                </a:cubicBezTo>
                <a:cubicBezTo>
                  <a:pt x="984" y="47"/>
                  <a:pt x="984" y="47"/>
                  <a:pt x="984" y="47"/>
                </a:cubicBezTo>
                <a:cubicBezTo>
                  <a:pt x="984" y="48"/>
                  <a:pt x="984" y="48"/>
                  <a:pt x="984" y="48"/>
                </a:cubicBezTo>
                <a:cubicBezTo>
                  <a:pt x="985" y="49"/>
                  <a:pt x="985" y="49"/>
                  <a:pt x="985" y="49"/>
                </a:cubicBezTo>
                <a:cubicBezTo>
                  <a:pt x="987" y="49"/>
                  <a:pt x="987" y="49"/>
                  <a:pt x="987" y="49"/>
                </a:cubicBezTo>
                <a:cubicBezTo>
                  <a:pt x="988" y="50"/>
                  <a:pt x="988" y="50"/>
                  <a:pt x="988" y="50"/>
                </a:cubicBezTo>
                <a:close/>
                <a:moveTo>
                  <a:pt x="871" y="309"/>
                </a:moveTo>
                <a:cubicBezTo>
                  <a:pt x="872" y="308"/>
                  <a:pt x="872" y="308"/>
                  <a:pt x="872" y="308"/>
                </a:cubicBezTo>
                <a:cubicBezTo>
                  <a:pt x="871" y="308"/>
                  <a:pt x="871" y="308"/>
                  <a:pt x="871" y="308"/>
                </a:cubicBezTo>
                <a:cubicBezTo>
                  <a:pt x="870" y="310"/>
                  <a:pt x="870" y="310"/>
                  <a:pt x="870" y="310"/>
                </a:cubicBezTo>
                <a:cubicBezTo>
                  <a:pt x="871" y="309"/>
                  <a:pt x="871" y="309"/>
                  <a:pt x="871" y="309"/>
                </a:cubicBezTo>
                <a:close/>
                <a:moveTo>
                  <a:pt x="876" y="264"/>
                </a:moveTo>
                <a:cubicBezTo>
                  <a:pt x="876" y="265"/>
                  <a:pt x="876" y="265"/>
                  <a:pt x="876" y="265"/>
                </a:cubicBezTo>
                <a:cubicBezTo>
                  <a:pt x="877" y="265"/>
                  <a:pt x="877" y="265"/>
                  <a:pt x="877" y="265"/>
                </a:cubicBezTo>
                <a:cubicBezTo>
                  <a:pt x="879" y="265"/>
                  <a:pt x="879" y="265"/>
                  <a:pt x="879" y="265"/>
                </a:cubicBezTo>
                <a:cubicBezTo>
                  <a:pt x="879" y="264"/>
                  <a:pt x="879" y="264"/>
                  <a:pt x="879" y="264"/>
                </a:cubicBezTo>
                <a:cubicBezTo>
                  <a:pt x="878" y="264"/>
                  <a:pt x="878" y="264"/>
                  <a:pt x="878" y="264"/>
                </a:cubicBezTo>
                <a:cubicBezTo>
                  <a:pt x="877" y="264"/>
                  <a:pt x="877" y="264"/>
                  <a:pt x="877" y="264"/>
                </a:cubicBezTo>
                <a:cubicBezTo>
                  <a:pt x="876" y="264"/>
                  <a:pt x="876" y="264"/>
                  <a:pt x="876" y="264"/>
                </a:cubicBezTo>
                <a:close/>
                <a:moveTo>
                  <a:pt x="870" y="308"/>
                </a:moveTo>
                <a:cubicBezTo>
                  <a:pt x="870" y="309"/>
                  <a:pt x="870" y="309"/>
                  <a:pt x="870" y="309"/>
                </a:cubicBezTo>
                <a:cubicBezTo>
                  <a:pt x="871" y="308"/>
                  <a:pt x="871" y="308"/>
                  <a:pt x="871" y="308"/>
                </a:cubicBezTo>
                <a:cubicBezTo>
                  <a:pt x="871" y="307"/>
                  <a:pt x="871" y="307"/>
                  <a:pt x="871" y="307"/>
                </a:cubicBezTo>
                <a:cubicBezTo>
                  <a:pt x="870" y="308"/>
                  <a:pt x="870" y="308"/>
                  <a:pt x="870" y="308"/>
                </a:cubicBezTo>
                <a:close/>
                <a:moveTo>
                  <a:pt x="876" y="193"/>
                </a:moveTo>
                <a:cubicBezTo>
                  <a:pt x="876" y="194"/>
                  <a:pt x="876" y="194"/>
                  <a:pt x="876" y="194"/>
                </a:cubicBezTo>
                <a:cubicBezTo>
                  <a:pt x="877" y="193"/>
                  <a:pt x="877" y="193"/>
                  <a:pt x="877" y="193"/>
                </a:cubicBezTo>
                <a:cubicBezTo>
                  <a:pt x="876" y="192"/>
                  <a:pt x="876" y="192"/>
                  <a:pt x="876" y="192"/>
                </a:cubicBezTo>
                <a:cubicBezTo>
                  <a:pt x="876" y="193"/>
                  <a:pt x="876" y="193"/>
                  <a:pt x="876" y="193"/>
                </a:cubicBezTo>
                <a:close/>
                <a:moveTo>
                  <a:pt x="887" y="245"/>
                </a:moveTo>
                <a:cubicBezTo>
                  <a:pt x="888" y="245"/>
                  <a:pt x="888" y="245"/>
                  <a:pt x="888" y="245"/>
                </a:cubicBezTo>
                <a:cubicBezTo>
                  <a:pt x="887" y="244"/>
                  <a:pt x="887" y="244"/>
                  <a:pt x="887" y="244"/>
                </a:cubicBezTo>
                <a:cubicBezTo>
                  <a:pt x="885" y="244"/>
                  <a:pt x="885" y="244"/>
                  <a:pt x="885" y="244"/>
                </a:cubicBezTo>
                <a:cubicBezTo>
                  <a:pt x="885" y="245"/>
                  <a:pt x="885" y="245"/>
                  <a:pt x="885" y="245"/>
                </a:cubicBezTo>
                <a:cubicBezTo>
                  <a:pt x="885" y="246"/>
                  <a:pt x="885" y="246"/>
                  <a:pt x="885" y="246"/>
                </a:cubicBezTo>
                <a:cubicBezTo>
                  <a:pt x="885" y="247"/>
                  <a:pt x="885" y="247"/>
                  <a:pt x="885" y="247"/>
                </a:cubicBezTo>
                <a:cubicBezTo>
                  <a:pt x="885" y="248"/>
                  <a:pt x="885" y="248"/>
                  <a:pt x="885" y="248"/>
                </a:cubicBezTo>
                <a:cubicBezTo>
                  <a:pt x="886" y="247"/>
                  <a:pt x="886" y="247"/>
                  <a:pt x="886" y="247"/>
                </a:cubicBezTo>
                <a:cubicBezTo>
                  <a:pt x="887" y="245"/>
                  <a:pt x="887" y="245"/>
                  <a:pt x="887" y="245"/>
                </a:cubicBezTo>
                <a:close/>
                <a:moveTo>
                  <a:pt x="878" y="186"/>
                </a:moveTo>
                <a:cubicBezTo>
                  <a:pt x="876" y="185"/>
                  <a:pt x="876" y="185"/>
                  <a:pt x="876" y="185"/>
                </a:cubicBezTo>
                <a:cubicBezTo>
                  <a:pt x="875" y="185"/>
                  <a:pt x="875" y="185"/>
                  <a:pt x="875" y="185"/>
                </a:cubicBezTo>
                <a:cubicBezTo>
                  <a:pt x="876" y="186"/>
                  <a:pt x="876" y="186"/>
                  <a:pt x="876" y="186"/>
                </a:cubicBezTo>
                <a:cubicBezTo>
                  <a:pt x="877" y="186"/>
                  <a:pt x="877" y="186"/>
                  <a:pt x="877" y="186"/>
                </a:cubicBezTo>
                <a:cubicBezTo>
                  <a:pt x="877" y="187"/>
                  <a:pt x="877" y="187"/>
                  <a:pt x="877" y="187"/>
                </a:cubicBezTo>
                <a:cubicBezTo>
                  <a:pt x="878" y="186"/>
                  <a:pt x="878" y="186"/>
                  <a:pt x="878" y="186"/>
                </a:cubicBezTo>
                <a:close/>
                <a:moveTo>
                  <a:pt x="874" y="188"/>
                </a:moveTo>
                <a:cubicBezTo>
                  <a:pt x="875" y="189"/>
                  <a:pt x="875" y="189"/>
                  <a:pt x="875" y="189"/>
                </a:cubicBezTo>
                <a:cubicBezTo>
                  <a:pt x="876" y="189"/>
                  <a:pt x="876" y="189"/>
                  <a:pt x="876" y="189"/>
                </a:cubicBezTo>
                <a:cubicBezTo>
                  <a:pt x="875" y="188"/>
                  <a:pt x="875" y="188"/>
                  <a:pt x="875" y="188"/>
                </a:cubicBezTo>
                <a:cubicBezTo>
                  <a:pt x="874" y="188"/>
                  <a:pt x="874" y="188"/>
                  <a:pt x="874" y="188"/>
                </a:cubicBezTo>
                <a:close/>
                <a:moveTo>
                  <a:pt x="883" y="221"/>
                </a:moveTo>
                <a:cubicBezTo>
                  <a:pt x="884" y="221"/>
                  <a:pt x="884" y="221"/>
                  <a:pt x="884" y="221"/>
                </a:cubicBezTo>
                <a:cubicBezTo>
                  <a:pt x="884" y="220"/>
                  <a:pt x="884" y="220"/>
                  <a:pt x="884" y="220"/>
                </a:cubicBezTo>
                <a:cubicBezTo>
                  <a:pt x="883" y="220"/>
                  <a:pt x="883" y="220"/>
                  <a:pt x="883" y="220"/>
                </a:cubicBezTo>
                <a:cubicBezTo>
                  <a:pt x="882" y="220"/>
                  <a:pt x="882" y="220"/>
                  <a:pt x="882" y="220"/>
                </a:cubicBezTo>
                <a:cubicBezTo>
                  <a:pt x="881" y="220"/>
                  <a:pt x="881" y="220"/>
                  <a:pt x="881" y="220"/>
                </a:cubicBezTo>
                <a:cubicBezTo>
                  <a:pt x="881" y="221"/>
                  <a:pt x="881" y="221"/>
                  <a:pt x="881" y="221"/>
                </a:cubicBezTo>
                <a:cubicBezTo>
                  <a:pt x="881" y="222"/>
                  <a:pt x="881" y="222"/>
                  <a:pt x="881" y="222"/>
                </a:cubicBezTo>
                <a:cubicBezTo>
                  <a:pt x="882" y="222"/>
                  <a:pt x="882" y="222"/>
                  <a:pt x="882" y="222"/>
                </a:cubicBezTo>
                <a:cubicBezTo>
                  <a:pt x="883" y="221"/>
                  <a:pt x="883" y="221"/>
                  <a:pt x="883" y="221"/>
                </a:cubicBezTo>
                <a:close/>
                <a:moveTo>
                  <a:pt x="873" y="215"/>
                </a:moveTo>
                <a:cubicBezTo>
                  <a:pt x="872" y="215"/>
                  <a:pt x="872" y="215"/>
                  <a:pt x="872" y="215"/>
                </a:cubicBezTo>
                <a:cubicBezTo>
                  <a:pt x="871" y="215"/>
                  <a:pt x="871" y="215"/>
                  <a:pt x="871" y="215"/>
                </a:cubicBezTo>
                <a:cubicBezTo>
                  <a:pt x="872" y="216"/>
                  <a:pt x="872" y="216"/>
                  <a:pt x="872" y="216"/>
                </a:cubicBezTo>
                <a:cubicBezTo>
                  <a:pt x="873" y="215"/>
                  <a:pt x="873" y="215"/>
                  <a:pt x="873" y="215"/>
                </a:cubicBezTo>
                <a:close/>
                <a:moveTo>
                  <a:pt x="884" y="231"/>
                </a:moveTo>
                <a:cubicBezTo>
                  <a:pt x="886" y="232"/>
                  <a:pt x="886" y="232"/>
                  <a:pt x="886" y="232"/>
                </a:cubicBezTo>
                <a:cubicBezTo>
                  <a:pt x="886" y="231"/>
                  <a:pt x="886" y="231"/>
                  <a:pt x="886" y="231"/>
                </a:cubicBezTo>
                <a:cubicBezTo>
                  <a:pt x="885" y="230"/>
                  <a:pt x="885" y="230"/>
                  <a:pt x="885" y="230"/>
                </a:cubicBezTo>
                <a:cubicBezTo>
                  <a:pt x="884" y="231"/>
                  <a:pt x="884" y="231"/>
                  <a:pt x="884" y="231"/>
                </a:cubicBezTo>
                <a:close/>
                <a:moveTo>
                  <a:pt x="886" y="235"/>
                </a:moveTo>
                <a:cubicBezTo>
                  <a:pt x="887" y="234"/>
                  <a:pt x="887" y="234"/>
                  <a:pt x="887" y="234"/>
                </a:cubicBezTo>
                <a:cubicBezTo>
                  <a:pt x="886" y="234"/>
                  <a:pt x="886" y="234"/>
                  <a:pt x="886" y="234"/>
                </a:cubicBezTo>
                <a:cubicBezTo>
                  <a:pt x="886" y="235"/>
                  <a:pt x="886" y="235"/>
                  <a:pt x="886" y="235"/>
                </a:cubicBezTo>
                <a:close/>
                <a:moveTo>
                  <a:pt x="381" y="329"/>
                </a:moveTo>
                <a:cubicBezTo>
                  <a:pt x="381" y="329"/>
                  <a:pt x="381" y="329"/>
                  <a:pt x="382" y="329"/>
                </a:cubicBezTo>
                <a:cubicBezTo>
                  <a:pt x="382" y="329"/>
                  <a:pt x="382" y="329"/>
                  <a:pt x="382" y="327"/>
                </a:cubicBezTo>
                <a:cubicBezTo>
                  <a:pt x="382" y="327"/>
                  <a:pt x="382" y="327"/>
                  <a:pt x="381" y="328"/>
                </a:cubicBezTo>
                <a:cubicBezTo>
                  <a:pt x="381" y="328"/>
                  <a:pt x="381" y="328"/>
                  <a:pt x="381" y="329"/>
                </a:cubicBezTo>
                <a:close/>
                <a:moveTo>
                  <a:pt x="347" y="283"/>
                </a:moveTo>
                <a:cubicBezTo>
                  <a:pt x="347" y="283"/>
                  <a:pt x="347" y="283"/>
                  <a:pt x="347" y="284"/>
                </a:cubicBezTo>
                <a:cubicBezTo>
                  <a:pt x="347" y="284"/>
                  <a:pt x="347" y="284"/>
                  <a:pt x="348" y="284"/>
                </a:cubicBezTo>
                <a:cubicBezTo>
                  <a:pt x="348" y="284"/>
                  <a:pt x="348" y="284"/>
                  <a:pt x="349" y="283"/>
                </a:cubicBezTo>
                <a:cubicBezTo>
                  <a:pt x="349" y="283"/>
                  <a:pt x="349" y="283"/>
                  <a:pt x="348" y="283"/>
                </a:cubicBezTo>
                <a:cubicBezTo>
                  <a:pt x="348" y="283"/>
                  <a:pt x="348" y="283"/>
                  <a:pt x="347" y="283"/>
                </a:cubicBezTo>
                <a:close/>
                <a:moveTo>
                  <a:pt x="382" y="325"/>
                </a:moveTo>
                <a:cubicBezTo>
                  <a:pt x="382" y="325"/>
                  <a:pt x="382" y="325"/>
                  <a:pt x="382" y="326"/>
                </a:cubicBezTo>
                <a:cubicBezTo>
                  <a:pt x="382" y="326"/>
                  <a:pt x="382" y="326"/>
                  <a:pt x="381" y="327"/>
                </a:cubicBezTo>
                <a:cubicBezTo>
                  <a:pt x="381" y="327"/>
                  <a:pt x="381" y="327"/>
                  <a:pt x="382" y="327"/>
                </a:cubicBezTo>
                <a:cubicBezTo>
                  <a:pt x="382" y="327"/>
                  <a:pt x="382" y="327"/>
                  <a:pt x="383" y="326"/>
                </a:cubicBezTo>
                <a:cubicBezTo>
                  <a:pt x="383" y="326"/>
                  <a:pt x="383" y="326"/>
                  <a:pt x="382" y="325"/>
                </a:cubicBezTo>
                <a:close/>
                <a:moveTo>
                  <a:pt x="338" y="270"/>
                </a:moveTo>
                <a:cubicBezTo>
                  <a:pt x="338" y="270"/>
                  <a:pt x="338" y="270"/>
                  <a:pt x="337" y="270"/>
                </a:cubicBezTo>
                <a:cubicBezTo>
                  <a:pt x="337" y="270"/>
                  <a:pt x="337" y="270"/>
                  <a:pt x="337" y="271"/>
                </a:cubicBezTo>
                <a:cubicBezTo>
                  <a:pt x="337" y="271"/>
                  <a:pt x="337" y="271"/>
                  <a:pt x="338" y="271"/>
                </a:cubicBezTo>
                <a:cubicBezTo>
                  <a:pt x="338" y="271"/>
                  <a:pt x="338" y="271"/>
                  <a:pt x="338" y="270"/>
                </a:cubicBezTo>
                <a:close/>
                <a:moveTo>
                  <a:pt x="396" y="350"/>
                </a:moveTo>
                <a:cubicBezTo>
                  <a:pt x="396" y="350"/>
                  <a:pt x="396" y="350"/>
                  <a:pt x="395" y="351"/>
                </a:cubicBezTo>
                <a:cubicBezTo>
                  <a:pt x="395" y="351"/>
                  <a:pt x="395" y="351"/>
                  <a:pt x="396" y="352"/>
                </a:cubicBezTo>
                <a:cubicBezTo>
                  <a:pt x="396" y="352"/>
                  <a:pt x="396" y="352"/>
                  <a:pt x="396" y="353"/>
                </a:cubicBezTo>
                <a:cubicBezTo>
                  <a:pt x="396" y="353"/>
                  <a:pt x="396" y="353"/>
                  <a:pt x="397" y="352"/>
                </a:cubicBezTo>
                <a:cubicBezTo>
                  <a:pt x="397" y="352"/>
                  <a:pt x="397" y="352"/>
                  <a:pt x="396" y="350"/>
                </a:cubicBezTo>
                <a:close/>
                <a:moveTo>
                  <a:pt x="333" y="274"/>
                </a:moveTo>
                <a:cubicBezTo>
                  <a:pt x="333" y="274"/>
                  <a:pt x="333" y="274"/>
                  <a:pt x="334" y="273"/>
                </a:cubicBezTo>
                <a:cubicBezTo>
                  <a:pt x="334" y="273"/>
                  <a:pt x="334" y="273"/>
                  <a:pt x="335" y="272"/>
                </a:cubicBezTo>
                <a:cubicBezTo>
                  <a:pt x="335" y="272"/>
                  <a:pt x="335" y="272"/>
                  <a:pt x="334" y="272"/>
                </a:cubicBezTo>
                <a:cubicBezTo>
                  <a:pt x="334" y="272"/>
                  <a:pt x="334" y="272"/>
                  <a:pt x="333" y="273"/>
                </a:cubicBezTo>
                <a:cubicBezTo>
                  <a:pt x="333" y="273"/>
                  <a:pt x="333" y="273"/>
                  <a:pt x="333" y="274"/>
                </a:cubicBezTo>
                <a:close/>
                <a:moveTo>
                  <a:pt x="341" y="268"/>
                </a:moveTo>
                <a:cubicBezTo>
                  <a:pt x="341" y="268"/>
                  <a:pt x="341" y="268"/>
                  <a:pt x="340" y="267"/>
                </a:cubicBezTo>
                <a:cubicBezTo>
                  <a:pt x="340" y="267"/>
                  <a:pt x="340" y="267"/>
                  <a:pt x="339" y="268"/>
                </a:cubicBezTo>
                <a:cubicBezTo>
                  <a:pt x="339" y="268"/>
                  <a:pt x="339" y="268"/>
                  <a:pt x="340" y="268"/>
                </a:cubicBezTo>
                <a:cubicBezTo>
                  <a:pt x="340" y="268"/>
                  <a:pt x="340" y="268"/>
                  <a:pt x="341" y="268"/>
                </a:cubicBezTo>
                <a:close/>
                <a:moveTo>
                  <a:pt x="396" y="355"/>
                </a:moveTo>
                <a:cubicBezTo>
                  <a:pt x="396" y="355"/>
                  <a:pt x="396" y="355"/>
                  <a:pt x="397" y="355"/>
                </a:cubicBezTo>
                <a:cubicBezTo>
                  <a:pt x="397" y="355"/>
                  <a:pt x="397" y="355"/>
                  <a:pt x="398" y="354"/>
                </a:cubicBezTo>
                <a:cubicBezTo>
                  <a:pt x="398" y="354"/>
                  <a:pt x="398" y="354"/>
                  <a:pt x="397" y="353"/>
                </a:cubicBezTo>
                <a:cubicBezTo>
                  <a:pt x="397" y="353"/>
                  <a:pt x="397" y="353"/>
                  <a:pt x="396" y="353"/>
                </a:cubicBezTo>
                <a:cubicBezTo>
                  <a:pt x="396" y="353"/>
                  <a:pt x="396" y="353"/>
                  <a:pt x="396" y="354"/>
                </a:cubicBezTo>
                <a:cubicBezTo>
                  <a:pt x="396" y="354"/>
                  <a:pt x="396" y="354"/>
                  <a:pt x="396" y="355"/>
                </a:cubicBezTo>
                <a:close/>
                <a:moveTo>
                  <a:pt x="386" y="312"/>
                </a:moveTo>
                <a:cubicBezTo>
                  <a:pt x="386" y="312"/>
                  <a:pt x="386" y="312"/>
                  <a:pt x="385" y="313"/>
                </a:cubicBezTo>
                <a:cubicBezTo>
                  <a:pt x="385" y="313"/>
                  <a:pt x="385" y="313"/>
                  <a:pt x="385" y="314"/>
                </a:cubicBezTo>
                <a:cubicBezTo>
                  <a:pt x="385" y="314"/>
                  <a:pt x="385" y="314"/>
                  <a:pt x="386" y="313"/>
                </a:cubicBezTo>
                <a:cubicBezTo>
                  <a:pt x="386" y="313"/>
                  <a:pt x="386" y="313"/>
                  <a:pt x="386" y="312"/>
                </a:cubicBezTo>
                <a:close/>
                <a:moveTo>
                  <a:pt x="331" y="276"/>
                </a:moveTo>
                <a:cubicBezTo>
                  <a:pt x="331" y="276"/>
                  <a:pt x="331" y="276"/>
                  <a:pt x="332" y="276"/>
                </a:cubicBezTo>
                <a:cubicBezTo>
                  <a:pt x="332" y="276"/>
                  <a:pt x="332" y="276"/>
                  <a:pt x="332" y="275"/>
                </a:cubicBezTo>
                <a:cubicBezTo>
                  <a:pt x="332" y="275"/>
                  <a:pt x="332" y="275"/>
                  <a:pt x="333" y="274"/>
                </a:cubicBezTo>
                <a:cubicBezTo>
                  <a:pt x="333" y="274"/>
                  <a:pt x="333" y="274"/>
                  <a:pt x="331" y="275"/>
                </a:cubicBezTo>
                <a:cubicBezTo>
                  <a:pt x="331" y="275"/>
                  <a:pt x="331" y="275"/>
                  <a:pt x="331" y="276"/>
                </a:cubicBezTo>
                <a:close/>
                <a:moveTo>
                  <a:pt x="382" y="318"/>
                </a:moveTo>
                <a:cubicBezTo>
                  <a:pt x="382" y="318"/>
                  <a:pt x="382" y="318"/>
                  <a:pt x="381" y="319"/>
                </a:cubicBezTo>
                <a:cubicBezTo>
                  <a:pt x="381" y="319"/>
                  <a:pt x="381" y="319"/>
                  <a:pt x="382" y="321"/>
                </a:cubicBezTo>
                <a:cubicBezTo>
                  <a:pt x="382" y="321"/>
                  <a:pt x="382" y="321"/>
                  <a:pt x="382" y="322"/>
                </a:cubicBezTo>
                <a:cubicBezTo>
                  <a:pt x="382" y="322"/>
                  <a:pt x="382" y="322"/>
                  <a:pt x="383" y="322"/>
                </a:cubicBezTo>
                <a:cubicBezTo>
                  <a:pt x="383" y="322"/>
                  <a:pt x="383" y="322"/>
                  <a:pt x="382" y="323"/>
                </a:cubicBezTo>
                <a:cubicBezTo>
                  <a:pt x="382" y="323"/>
                  <a:pt x="382" y="323"/>
                  <a:pt x="383" y="325"/>
                </a:cubicBezTo>
                <a:cubicBezTo>
                  <a:pt x="383" y="325"/>
                  <a:pt x="383" y="325"/>
                  <a:pt x="384" y="325"/>
                </a:cubicBezTo>
                <a:cubicBezTo>
                  <a:pt x="384" y="325"/>
                  <a:pt x="384" y="325"/>
                  <a:pt x="385" y="324"/>
                </a:cubicBezTo>
                <a:cubicBezTo>
                  <a:pt x="385" y="324"/>
                  <a:pt x="385" y="324"/>
                  <a:pt x="385" y="322"/>
                </a:cubicBezTo>
                <a:cubicBezTo>
                  <a:pt x="385" y="322"/>
                  <a:pt x="385" y="322"/>
                  <a:pt x="384" y="321"/>
                </a:cubicBezTo>
                <a:cubicBezTo>
                  <a:pt x="384" y="321"/>
                  <a:pt x="384" y="321"/>
                  <a:pt x="384" y="319"/>
                </a:cubicBezTo>
                <a:cubicBezTo>
                  <a:pt x="384" y="319"/>
                  <a:pt x="384" y="319"/>
                  <a:pt x="386" y="322"/>
                </a:cubicBezTo>
                <a:cubicBezTo>
                  <a:pt x="386" y="322"/>
                  <a:pt x="386" y="322"/>
                  <a:pt x="386" y="323"/>
                </a:cubicBezTo>
                <a:cubicBezTo>
                  <a:pt x="386" y="323"/>
                  <a:pt x="386" y="323"/>
                  <a:pt x="387" y="325"/>
                </a:cubicBezTo>
                <a:cubicBezTo>
                  <a:pt x="387" y="325"/>
                  <a:pt x="387" y="325"/>
                  <a:pt x="388" y="325"/>
                </a:cubicBezTo>
                <a:cubicBezTo>
                  <a:pt x="388" y="325"/>
                  <a:pt x="388" y="325"/>
                  <a:pt x="388" y="323"/>
                </a:cubicBezTo>
                <a:cubicBezTo>
                  <a:pt x="388" y="323"/>
                  <a:pt x="388" y="323"/>
                  <a:pt x="389" y="322"/>
                </a:cubicBezTo>
                <a:cubicBezTo>
                  <a:pt x="389" y="322"/>
                  <a:pt x="389" y="322"/>
                  <a:pt x="388" y="321"/>
                </a:cubicBezTo>
                <a:cubicBezTo>
                  <a:pt x="388" y="321"/>
                  <a:pt x="388" y="321"/>
                  <a:pt x="387" y="321"/>
                </a:cubicBezTo>
                <a:cubicBezTo>
                  <a:pt x="387" y="321"/>
                  <a:pt x="387" y="321"/>
                  <a:pt x="387" y="320"/>
                </a:cubicBezTo>
                <a:cubicBezTo>
                  <a:pt x="387" y="320"/>
                  <a:pt x="387" y="320"/>
                  <a:pt x="385" y="318"/>
                </a:cubicBezTo>
                <a:cubicBezTo>
                  <a:pt x="385" y="318"/>
                  <a:pt x="385" y="318"/>
                  <a:pt x="385" y="317"/>
                </a:cubicBezTo>
                <a:cubicBezTo>
                  <a:pt x="385" y="317"/>
                  <a:pt x="385" y="317"/>
                  <a:pt x="387" y="319"/>
                </a:cubicBezTo>
                <a:cubicBezTo>
                  <a:pt x="387" y="319"/>
                  <a:pt x="387" y="319"/>
                  <a:pt x="388" y="320"/>
                </a:cubicBezTo>
                <a:cubicBezTo>
                  <a:pt x="388" y="320"/>
                  <a:pt x="388" y="320"/>
                  <a:pt x="389" y="320"/>
                </a:cubicBezTo>
                <a:cubicBezTo>
                  <a:pt x="389" y="320"/>
                  <a:pt x="389" y="320"/>
                  <a:pt x="389" y="319"/>
                </a:cubicBezTo>
                <a:cubicBezTo>
                  <a:pt x="389" y="319"/>
                  <a:pt x="389" y="319"/>
                  <a:pt x="390" y="318"/>
                </a:cubicBezTo>
                <a:cubicBezTo>
                  <a:pt x="390" y="318"/>
                  <a:pt x="390" y="318"/>
                  <a:pt x="389" y="316"/>
                </a:cubicBezTo>
                <a:cubicBezTo>
                  <a:pt x="389" y="316"/>
                  <a:pt x="389" y="316"/>
                  <a:pt x="388" y="317"/>
                </a:cubicBezTo>
                <a:cubicBezTo>
                  <a:pt x="388" y="317"/>
                  <a:pt x="388" y="317"/>
                  <a:pt x="387" y="318"/>
                </a:cubicBezTo>
                <a:cubicBezTo>
                  <a:pt x="387" y="318"/>
                  <a:pt x="387" y="318"/>
                  <a:pt x="387" y="317"/>
                </a:cubicBezTo>
                <a:cubicBezTo>
                  <a:pt x="387" y="317"/>
                  <a:pt x="387" y="317"/>
                  <a:pt x="387" y="316"/>
                </a:cubicBezTo>
                <a:cubicBezTo>
                  <a:pt x="387" y="316"/>
                  <a:pt x="387" y="316"/>
                  <a:pt x="387" y="315"/>
                </a:cubicBezTo>
                <a:cubicBezTo>
                  <a:pt x="387" y="315"/>
                  <a:pt x="387" y="315"/>
                  <a:pt x="386" y="314"/>
                </a:cubicBezTo>
                <a:cubicBezTo>
                  <a:pt x="386" y="314"/>
                  <a:pt x="386" y="314"/>
                  <a:pt x="384" y="315"/>
                </a:cubicBezTo>
                <a:cubicBezTo>
                  <a:pt x="384" y="315"/>
                  <a:pt x="384" y="315"/>
                  <a:pt x="384" y="316"/>
                </a:cubicBezTo>
                <a:cubicBezTo>
                  <a:pt x="384" y="316"/>
                  <a:pt x="384" y="316"/>
                  <a:pt x="383" y="314"/>
                </a:cubicBezTo>
                <a:cubicBezTo>
                  <a:pt x="383" y="314"/>
                  <a:pt x="383" y="314"/>
                  <a:pt x="382" y="316"/>
                </a:cubicBezTo>
                <a:cubicBezTo>
                  <a:pt x="382" y="316"/>
                  <a:pt x="382" y="316"/>
                  <a:pt x="383" y="317"/>
                </a:cubicBezTo>
                <a:cubicBezTo>
                  <a:pt x="383" y="317"/>
                  <a:pt x="383" y="317"/>
                  <a:pt x="383" y="318"/>
                </a:cubicBezTo>
                <a:cubicBezTo>
                  <a:pt x="383" y="318"/>
                  <a:pt x="383" y="318"/>
                  <a:pt x="382" y="318"/>
                </a:cubicBezTo>
                <a:close/>
                <a:moveTo>
                  <a:pt x="388" y="329"/>
                </a:moveTo>
                <a:cubicBezTo>
                  <a:pt x="388" y="329"/>
                  <a:pt x="388" y="329"/>
                  <a:pt x="388" y="330"/>
                </a:cubicBezTo>
                <a:cubicBezTo>
                  <a:pt x="388" y="330"/>
                  <a:pt x="388" y="330"/>
                  <a:pt x="389" y="329"/>
                </a:cubicBezTo>
                <a:cubicBezTo>
                  <a:pt x="389" y="329"/>
                  <a:pt x="389" y="329"/>
                  <a:pt x="391" y="328"/>
                </a:cubicBezTo>
                <a:cubicBezTo>
                  <a:pt x="391" y="328"/>
                  <a:pt x="391" y="328"/>
                  <a:pt x="391" y="326"/>
                </a:cubicBezTo>
                <a:cubicBezTo>
                  <a:pt x="391" y="326"/>
                  <a:pt x="391" y="326"/>
                  <a:pt x="389" y="326"/>
                </a:cubicBezTo>
                <a:cubicBezTo>
                  <a:pt x="389" y="326"/>
                  <a:pt x="389" y="326"/>
                  <a:pt x="388" y="326"/>
                </a:cubicBezTo>
                <a:cubicBezTo>
                  <a:pt x="388" y="326"/>
                  <a:pt x="388" y="326"/>
                  <a:pt x="388" y="328"/>
                </a:cubicBezTo>
                <a:cubicBezTo>
                  <a:pt x="388" y="328"/>
                  <a:pt x="388" y="328"/>
                  <a:pt x="388" y="329"/>
                </a:cubicBezTo>
                <a:close/>
                <a:moveTo>
                  <a:pt x="393" y="326"/>
                </a:moveTo>
                <a:cubicBezTo>
                  <a:pt x="393" y="326"/>
                  <a:pt x="393" y="326"/>
                  <a:pt x="393" y="325"/>
                </a:cubicBezTo>
                <a:cubicBezTo>
                  <a:pt x="393" y="325"/>
                  <a:pt x="393" y="325"/>
                  <a:pt x="393" y="324"/>
                </a:cubicBezTo>
                <a:cubicBezTo>
                  <a:pt x="393" y="324"/>
                  <a:pt x="393" y="324"/>
                  <a:pt x="393" y="320"/>
                </a:cubicBezTo>
                <a:cubicBezTo>
                  <a:pt x="393" y="320"/>
                  <a:pt x="393" y="320"/>
                  <a:pt x="394" y="319"/>
                </a:cubicBezTo>
                <a:cubicBezTo>
                  <a:pt x="394" y="319"/>
                  <a:pt x="394" y="319"/>
                  <a:pt x="394" y="321"/>
                </a:cubicBezTo>
                <a:cubicBezTo>
                  <a:pt x="394" y="321"/>
                  <a:pt x="394" y="321"/>
                  <a:pt x="394" y="324"/>
                </a:cubicBezTo>
                <a:cubicBezTo>
                  <a:pt x="394" y="324"/>
                  <a:pt x="394" y="324"/>
                  <a:pt x="395" y="324"/>
                </a:cubicBezTo>
                <a:cubicBezTo>
                  <a:pt x="395" y="324"/>
                  <a:pt x="395" y="324"/>
                  <a:pt x="395" y="323"/>
                </a:cubicBezTo>
                <a:cubicBezTo>
                  <a:pt x="395" y="323"/>
                  <a:pt x="395" y="323"/>
                  <a:pt x="395" y="318"/>
                </a:cubicBezTo>
                <a:cubicBezTo>
                  <a:pt x="395" y="318"/>
                  <a:pt x="395" y="318"/>
                  <a:pt x="394" y="317"/>
                </a:cubicBezTo>
                <a:cubicBezTo>
                  <a:pt x="394" y="317"/>
                  <a:pt x="394" y="317"/>
                  <a:pt x="393" y="316"/>
                </a:cubicBezTo>
                <a:cubicBezTo>
                  <a:pt x="393" y="316"/>
                  <a:pt x="393" y="316"/>
                  <a:pt x="393" y="315"/>
                </a:cubicBezTo>
                <a:cubicBezTo>
                  <a:pt x="393" y="315"/>
                  <a:pt x="393" y="315"/>
                  <a:pt x="392" y="314"/>
                </a:cubicBezTo>
                <a:cubicBezTo>
                  <a:pt x="392" y="314"/>
                  <a:pt x="392" y="314"/>
                  <a:pt x="391" y="316"/>
                </a:cubicBezTo>
                <a:cubicBezTo>
                  <a:pt x="391" y="316"/>
                  <a:pt x="391" y="316"/>
                  <a:pt x="391" y="320"/>
                </a:cubicBezTo>
                <a:cubicBezTo>
                  <a:pt x="391" y="320"/>
                  <a:pt x="391" y="320"/>
                  <a:pt x="390" y="321"/>
                </a:cubicBezTo>
                <a:cubicBezTo>
                  <a:pt x="390" y="321"/>
                  <a:pt x="390" y="321"/>
                  <a:pt x="390" y="323"/>
                </a:cubicBezTo>
                <a:cubicBezTo>
                  <a:pt x="390" y="323"/>
                  <a:pt x="390" y="323"/>
                  <a:pt x="391" y="324"/>
                </a:cubicBezTo>
                <a:cubicBezTo>
                  <a:pt x="391" y="324"/>
                  <a:pt x="391" y="324"/>
                  <a:pt x="390" y="325"/>
                </a:cubicBezTo>
                <a:cubicBezTo>
                  <a:pt x="390" y="325"/>
                  <a:pt x="390" y="325"/>
                  <a:pt x="391" y="326"/>
                </a:cubicBezTo>
                <a:cubicBezTo>
                  <a:pt x="391" y="326"/>
                  <a:pt x="391" y="326"/>
                  <a:pt x="392" y="326"/>
                </a:cubicBezTo>
                <a:cubicBezTo>
                  <a:pt x="392" y="326"/>
                  <a:pt x="392" y="326"/>
                  <a:pt x="393" y="326"/>
                </a:cubicBezTo>
                <a:close/>
                <a:moveTo>
                  <a:pt x="388" y="326"/>
                </a:moveTo>
                <a:cubicBezTo>
                  <a:pt x="388" y="326"/>
                  <a:pt x="388" y="326"/>
                  <a:pt x="387" y="325"/>
                </a:cubicBezTo>
                <a:cubicBezTo>
                  <a:pt x="387" y="325"/>
                  <a:pt x="387" y="325"/>
                  <a:pt x="387" y="326"/>
                </a:cubicBezTo>
                <a:cubicBezTo>
                  <a:pt x="387" y="326"/>
                  <a:pt x="387" y="326"/>
                  <a:pt x="388" y="326"/>
                </a:cubicBezTo>
                <a:close/>
                <a:moveTo>
                  <a:pt x="340" y="273"/>
                </a:moveTo>
                <a:cubicBezTo>
                  <a:pt x="340" y="273"/>
                  <a:pt x="340" y="273"/>
                  <a:pt x="339" y="273"/>
                </a:cubicBezTo>
                <a:cubicBezTo>
                  <a:pt x="339" y="273"/>
                  <a:pt x="339" y="273"/>
                  <a:pt x="338" y="274"/>
                </a:cubicBezTo>
                <a:cubicBezTo>
                  <a:pt x="338" y="274"/>
                  <a:pt x="338" y="274"/>
                  <a:pt x="338" y="276"/>
                </a:cubicBezTo>
                <a:cubicBezTo>
                  <a:pt x="338" y="276"/>
                  <a:pt x="338" y="276"/>
                  <a:pt x="340" y="276"/>
                </a:cubicBezTo>
                <a:cubicBezTo>
                  <a:pt x="340" y="276"/>
                  <a:pt x="340" y="276"/>
                  <a:pt x="341" y="275"/>
                </a:cubicBezTo>
                <a:cubicBezTo>
                  <a:pt x="341" y="275"/>
                  <a:pt x="341" y="275"/>
                  <a:pt x="340" y="275"/>
                </a:cubicBezTo>
                <a:cubicBezTo>
                  <a:pt x="340" y="275"/>
                  <a:pt x="340" y="275"/>
                  <a:pt x="340" y="273"/>
                </a:cubicBezTo>
                <a:close/>
                <a:moveTo>
                  <a:pt x="276" y="310"/>
                </a:moveTo>
                <a:cubicBezTo>
                  <a:pt x="276" y="310"/>
                  <a:pt x="276" y="310"/>
                  <a:pt x="277" y="310"/>
                </a:cubicBezTo>
                <a:cubicBezTo>
                  <a:pt x="277" y="310"/>
                  <a:pt x="277" y="310"/>
                  <a:pt x="278" y="310"/>
                </a:cubicBezTo>
                <a:cubicBezTo>
                  <a:pt x="278" y="310"/>
                  <a:pt x="278" y="310"/>
                  <a:pt x="279" y="309"/>
                </a:cubicBezTo>
                <a:cubicBezTo>
                  <a:pt x="279" y="309"/>
                  <a:pt x="279" y="309"/>
                  <a:pt x="279" y="308"/>
                </a:cubicBezTo>
                <a:cubicBezTo>
                  <a:pt x="279" y="308"/>
                  <a:pt x="279" y="308"/>
                  <a:pt x="276" y="309"/>
                </a:cubicBezTo>
                <a:cubicBezTo>
                  <a:pt x="276" y="309"/>
                  <a:pt x="276" y="309"/>
                  <a:pt x="276" y="310"/>
                </a:cubicBezTo>
                <a:close/>
                <a:moveTo>
                  <a:pt x="291" y="297"/>
                </a:moveTo>
                <a:cubicBezTo>
                  <a:pt x="291" y="297"/>
                  <a:pt x="291" y="297"/>
                  <a:pt x="290" y="298"/>
                </a:cubicBezTo>
                <a:cubicBezTo>
                  <a:pt x="290" y="298"/>
                  <a:pt x="290" y="298"/>
                  <a:pt x="289" y="298"/>
                </a:cubicBezTo>
                <a:cubicBezTo>
                  <a:pt x="289" y="298"/>
                  <a:pt x="289" y="298"/>
                  <a:pt x="289" y="297"/>
                </a:cubicBezTo>
                <a:cubicBezTo>
                  <a:pt x="289" y="297"/>
                  <a:pt x="289" y="297"/>
                  <a:pt x="289" y="296"/>
                </a:cubicBezTo>
                <a:cubicBezTo>
                  <a:pt x="289" y="296"/>
                  <a:pt x="289" y="296"/>
                  <a:pt x="288" y="295"/>
                </a:cubicBezTo>
                <a:cubicBezTo>
                  <a:pt x="288" y="295"/>
                  <a:pt x="288" y="295"/>
                  <a:pt x="288" y="296"/>
                </a:cubicBezTo>
                <a:cubicBezTo>
                  <a:pt x="288" y="296"/>
                  <a:pt x="288" y="296"/>
                  <a:pt x="288" y="298"/>
                </a:cubicBezTo>
                <a:cubicBezTo>
                  <a:pt x="288" y="298"/>
                  <a:pt x="288" y="298"/>
                  <a:pt x="287" y="297"/>
                </a:cubicBezTo>
                <a:cubicBezTo>
                  <a:pt x="287" y="297"/>
                  <a:pt x="287" y="297"/>
                  <a:pt x="286" y="298"/>
                </a:cubicBezTo>
                <a:cubicBezTo>
                  <a:pt x="286" y="298"/>
                  <a:pt x="286" y="298"/>
                  <a:pt x="285" y="299"/>
                </a:cubicBezTo>
                <a:cubicBezTo>
                  <a:pt x="285" y="299"/>
                  <a:pt x="285" y="299"/>
                  <a:pt x="285" y="298"/>
                </a:cubicBezTo>
                <a:cubicBezTo>
                  <a:pt x="285" y="298"/>
                  <a:pt x="285" y="298"/>
                  <a:pt x="284" y="299"/>
                </a:cubicBezTo>
                <a:cubicBezTo>
                  <a:pt x="284" y="299"/>
                  <a:pt x="284" y="299"/>
                  <a:pt x="283" y="298"/>
                </a:cubicBezTo>
                <a:cubicBezTo>
                  <a:pt x="283" y="298"/>
                  <a:pt x="283" y="298"/>
                  <a:pt x="283" y="299"/>
                </a:cubicBezTo>
                <a:cubicBezTo>
                  <a:pt x="283" y="299"/>
                  <a:pt x="283" y="299"/>
                  <a:pt x="283" y="300"/>
                </a:cubicBezTo>
                <a:cubicBezTo>
                  <a:pt x="283" y="300"/>
                  <a:pt x="283" y="300"/>
                  <a:pt x="282" y="301"/>
                </a:cubicBezTo>
                <a:cubicBezTo>
                  <a:pt x="282" y="301"/>
                  <a:pt x="282" y="301"/>
                  <a:pt x="282" y="298"/>
                </a:cubicBezTo>
                <a:cubicBezTo>
                  <a:pt x="282" y="298"/>
                  <a:pt x="282" y="298"/>
                  <a:pt x="281" y="298"/>
                </a:cubicBezTo>
                <a:cubicBezTo>
                  <a:pt x="281" y="298"/>
                  <a:pt x="281" y="298"/>
                  <a:pt x="280" y="298"/>
                </a:cubicBezTo>
                <a:cubicBezTo>
                  <a:pt x="280" y="298"/>
                  <a:pt x="280" y="298"/>
                  <a:pt x="277" y="300"/>
                </a:cubicBezTo>
                <a:cubicBezTo>
                  <a:pt x="277" y="300"/>
                  <a:pt x="277" y="300"/>
                  <a:pt x="275" y="301"/>
                </a:cubicBezTo>
                <a:cubicBezTo>
                  <a:pt x="275" y="301"/>
                  <a:pt x="275" y="301"/>
                  <a:pt x="275" y="302"/>
                </a:cubicBezTo>
                <a:cubicBezTo>
                  <a:pt x="275" y="302"/>
                  <a:pt x="275" y="302"/>
                  <a:pt x="276" y="302"/>
                </a:cubicBezTo>
                <a:cubicBezTo>
                  <a:pt x="276" y="302"/>
                  <a:pt x="276" y="302"/>
                  <a:pt x="276" y="304"/>
                </a:cubicBezTo>
                <a:cubicBezTo>
                  <a:pt x="276" y="304"/>
                  <a:pt x="276" y="304"/>
                  <a:pt x="275" y="305"/>
                </a:cubicBezTo>
                <a:cubicBezTo>
                  <a:pt x="275" y="305"/>
                  <a:pt x="275" y="305"/>
                  <a:pt x="275" y="306"/>
                </a:cubicBezTo>
                <a:cubicBezTo>
                  <a:pt x="275" y="306"/>
                  <a:pt x="275" y="306"/>
                  <a:pt x="275" y="307"/>
                </a:cubicBezTo>
                <a:cubicBezTo>
                  <a:pt x="275" y="307"/>
                  <a:pt x="275" y="307"/>
                  <a:pt x="276" y="308"/>
                </a:cubicBezTo>
                <a:cubicBezTo>
                  <a:pt x="276" y="308"/>
                  <a:pt x="276" y="308"/>
                  <a:pt x="276" y="307"/>
                </a:cubicBezTo>
                <a:cubicBezTo>
                  <a:pt x="276" y="307"/>
                  <a:pt x="276" y="307"/>
                  <a:pt x="277" y="307"/>
                </a:cubicBezTo>
                <a:cubicBezTo>
                  <a:pt x="277" y="307"/>
                  <a:pt x="277" y="307"/>
                  <a:pt x="276" y="306"/>
                </a:cubicBezTo>
                <a:cubicBezTo>
                  <a:pt x="276" y="306"/>
                  <a:pt x="276" y="306"/>
                  <a:pt x="277" y="306"/>
                </a:cubicBezTo>
                <a:cubicBezTo>
                  <a:pt x="277" y="306"/>
                  <a:pt x="277" y="306"/>
                  <a:pt x="278" y="307"/>
                </a:cubicBezTo>
                <a:cubicBezTo>
                  <a:pt x="278" y="307"/>
                  <a:pt x="278" y="307"/>
                  <a:pt x="279" y="306"/>
                </a:cubicBezTo>
                <a:cubicBezTo>
                  <a:pt x="279" y="306"/>
                  <a:pt x="279" y="306"/>
                  <a:pt x="279" y="307"/>
                </a:cubicBezTo>
                <a:cubicBezTo>
                  <a:pt x="279" y="307"/>
                  <a:pt x="279" y="307"/>
                  <a:pt x="279" y="308"/>
                </a:cubicBezTo>
                <a:cubicBezTo>
                  <a:pt x="279" y="308"/>
                  <a:pt x="279" y="308"/>
                  <a:pt x="280" y="307"/>
                </a:cubicBezTo>
                <a:cubicBezTo>
                  <a:pt x="280" y="307"/>
                  <a:pt x="280" y="307"/>
                  <a:pt x="280" y="306"/>
                </a:cubicBezTo>
                <a:cubicBezTo>
                  <a:pt x="280" y="306"/>
                  <a:pt x="280" y="306"/>
                  <a:pt x="281" y="306"/>
                </a:cubicBezTo>
                <a:cubicBezTo>
                  <a:pt x="281" y="306"/>
                  <a:pt x="281" y="306"/>
                  <a:pt x="282" y="305"/>
                </a:cubicBezTo>
                <a:cubicBezTo>
                  <a:pt x="282" y="305"/>
                  <a:pt x="282" y="305"/>
                  <a:pt x="283" y="305"/>
                </a:cubicBezTo>
                <a:cubicBezTo>
                  <a:pt x="283" y="305"/>
                  <a:pt x="283" y="305"/>
                  <a:pt x="284" y="305"/>
                </a:cubicBezTo>
                <a:cubicBezTo>
                  <a:pt x="284" y="305"/>
                  <a:pt x="284" y="305"/>
                  <a:pt x="285" y="304"/>
                </a:cubicBezTo>
                <a:cubicBezTo>
                  <a:pt x="285" y="304"/>
                  <a:pt x="285" y="304"/>
                  <a:pt x="284" y="303"/>
                </a:cubicBezTo>
                <a:cubicBezTo>
                  <a:pt x="284" y="303"/>
                  <a:pt x="284" y="303"/>
                  <a:pt x="286" y="303"/>
                </a:cubicBezTo>
                <a:cubicBezTo>
                  <a:pt x="286" y="303"/>
                  <a:pt x="286" y="303"/>
                  <a:pt x="287" y="304"/>
                </a:cubicBezTo>
                <a:cubicBezTo>
                  <a:pt x="287" y="304"/>
                  <a:pt x="287" y="304"/>
                  <a:pt x="288" y="304"/>
                </a:cubicBezTo>
                <a:cubicBezTo>
                  <a:pt x="288" y="304"/>
                  <a:pt x="288" y="304"/>
                  <a:pt x="288" y="303"/>
                </a:cubicBezTo>
                <a:cubicBezTo>
                  <a:pt x="288" y="303"/>
                  <a:pt x="288" y="303"/>
                  <a:pt x="288" y="302"/>
                </a:cubicBezTo>
                <a:cubicBezTo>
                  <a:pt x="288" y="302"/>
                  <a:pt x="288" y="302"/>
                  <a:pt x="287" y="301"/>
                </a:cubicBezTo>
                <a:cubicBezTo>
                  <a:pt x="287" y="301"/>
                  <a:pt x="287" y="301"/>
                  <a:pt x="288" y="301"/>
                </a:cubicBezTo>
                <a:cubicBezTo>
                  <a:pt x="288" y="301"/>
                  <a:pt x="288" y="301"/>
                  <a:pt x="289" y="301"/>
                </a:cubicBezTo>
                <a:cubicBezTo>
                  <a:pt x="289" y="301"/>
                  <a:pt x="289" y="301"/>
                  <a:pt x="290" y="301"/>
                </a:cubicBezTo>
                <a:cubicBezTo>
                  <a:pt x="290" y="301"/>
                  <a:pt x="290" y="301"/>
                  <a:pt x="291" y="302"/>
                </a:cubicBezTo>
                <a:cubicBezTo>
                  <a:pt x="291" y="302"/>
                  <a:pt x="291" y="302"/>
                  <a:pt x="292" y="300"/>
                </a:cubicBezTo>
                <a:cubicBezTo>
                  <a:pt x="292" y="300"/>
                  <a:pt x="292" y="300"/>
                  <a:pt x="292" y="299"/>
                </a:cubicBezTo>
                <a:cubicBezTo>
                  <a:pt x="292" y="299"/>
                  <a:pt x="292" y="299"/>
                  <a:pt x="291" y="299"/>
                </a:cubicBezTo>
                <a:cubicBezTo>
                  <a:pt x="291" y="299"/>
                  <a:pt x="291" y="299"/>
                  <a:pt x="291" y="298"/>
                </a:cubicBezTo>
                <a:cubicBezTo>
                  <a:pt x="291" y="298"/>
                  <a:pt x="291" y="298"/>
                  <a:pt x="292" y="298"/>
                </a:cubicBezTo>
                <a:cubicBezTo>
                  <a:pt x="292" y="298"/>
                  <a:pt x="292" y="298"/>
                  <a:pt x="293" y="298"/>
                </a:cubicBezTo>
                <a:cubicBezTo>
                  <a:pt x="293" y="298"/>
                  <a:pt x="293" y="298"/>
                  <a:pt x="293" y="297"/>
                </a:cubicBezTo>
                <a:cubicBezTo>
                  <a:pt x="293" y="297"/>
                  <a:pt x="293" y="297"/>
                  <a:pt x="292" y="296"/>
                </a:cubicBezTo>
                <a:cubicBezTo>
                  <a:pt x="292" y="296"/>
                  <a:pt x="292" y="296"/>
                  <a:pt x="291" y="297"/>
                </a:cubicBezTo>
                <a:close/>
                <a:moveTo>
                  <a:pt x="275" y="312"/>
                </a:moveTo>
                <a:cubicBezTo>
                  <a:pt x="275" y="312"/>
                  <a:pt x="275" y="312"/>
                  <a:pt x="275" y="311"/>
                </a:cubicBezTo>
                <a:cubicBezTo>
                  <a:pt x="275" y="311"/>
                  <a:pt x="275" y="311"/>
                  <a:pt x="274" y="312"/>
                </a:cubicBezTo>
                <a:cubicBezTo>
                  <a:pt x="274" y="312"/>
                  <a:pt x="274" y="312"/>
                  <a:pt x="275" y="312"/>
                </a:cubicBezTo>
                <a:close/>
                <a:moveTo>
                  <a:pt x="334" y="266"/>
                </a:moveTo>
                <a:cubicBezTo>
                  <a:pt x="334" y="266"/>
                  <a:pt x="334" y="266"/>
                  <a:pt x="333" y="267"/>
                </a:cubicBezTo>
                <a:cubicBezTo>
                  <a:pt x="333" y="267"/>
                  <a:pt x="333" y="267"/>
                  <a:pt x="334" y="269"/>
                </a:cubicBezTo>
                <a:cubicBezTo>
                  <a:pt x="334" y="269"/>
                  <a:pt x="334" y="269"/>
                  <a:pt x="335" y="268"/>
                </a:cubicBezTo>
                <a:cubicBezTo>
                  <a:pt x="335" y="268"/>
                  <a:pt x="335" y="268"/>
                  <a:pt x="334" y="267"/>
                </a:cubicBezTo>
                <a:cubicBezTo>
                  <a:pt x="334" y="267"/>
                  <a:pt x="334" y="267"/>
                  <a:pt x="335" y="267"/>
                </a:cubicBezTo>
                <a:cubicBezTo>
                  <a:pt x="335" y="267"/>
                  <a:pt x="335" y="267"/>
                  <a:pt x="334" y="266"/>
                </a:cubicBezTo>
                <a:close/>
                <a:moveTo>
                  <a:pt x="272" y="311"/>
                </a:moveTo>
                <a:cubicBezTo>
                  <a:pt x="272" y="311"/>
                  <a:pt x="272" y="311"/>
                  <a:pt x="271" y="313"/>
                </a:cubicBezTo>
                <a:cubicBezTo>
                  <a:pt x="271" y="313"/>
                  <a:pt x="271" y="313"/>
                  <a:pt x="272" y="313"/>
                </a:cubicBezTo>
                <a:cubicBezTo>
                  <a:pt x="272" y="313"/>
                  <a:pt x="272" y="313"/>
                  <a:pt x="274" y="310"/>
                </a:cubicBezTo>
                <a:cubicBezTo>
                  <a:pt x="274" y="310"/>
                  <a:pt x="274" y="310"/>
                  <a:pt x="272" y="311"/>
                </a:cubicBezTo>
                <a:close/>
                <a:moveTo>
                  <a:pt x="262" y="320"/>
                </a:moveTo>
                <a:cubicBezTo>
                  <a:pt x="262" y="320"/>
                  <a:pt x="262" y="320"/>
                  <a:pt x="263" y="320"/>
                </a:cubicBezTo>
                <a:cubicBezTo>
                  <a:pt x="263" y="320"/>
                  <a:pt x="263" y="320"/>
                  <a:pt x="263" y="319"/>
                </a:cubicBezTo>
                <a:cubicBezTo>
                  <a:pt x="263" y="319"/>
                  <a:pt x="263" y="319"/>
                  <a:pt x="262" y="319"/>
                </a:cubicBezTo>
                <a:cubicBezTo>
                  <a:pt x="262" y="319"/>
                  <a:pt x="262" y="319"/>
                  <a:pt x="262" y="320"/>
                </a:cubicBezTo>
                <a:close/>
                <a:moveTo>
                  <a:pt x="286" y="296"/>
                </a:moveTo>
                <a:cubicBezTo>
                  <a:pt x="286" y="296"/>
                  <a:pt x="286" y="296"/>
                  <a:pt x="285" y="295"/>
                </a:cubicBezTo>
                <a:cubicBezTo>
                  <a:pt x="285" y="295"/>
                  <a:pt x="285" y="295"/>
                  <a:pt x="284" y="295"/>
                </a:cubicBezTo>
                <a:cubicBezTo>
                  <a:pt x="284" y="295"/>
                  <a:pt x="284" y="295"/>
                  <a:pt x="283" y="297"/>
                </a:cubicBezTo>
                <a:cubicBezTo>
                  <a:pt x="283" y="297"/>
                  <a:pt x="283" y="297"/>
                  <a:pt x="285" y="298"/>
                </a:cubicBezTo>
                <a:cubicBezTo>
                  <a:pt x="285" y="298"/>
                  <a:pt x="285" y="298"/>
                  <a:pt x="286" y="297"/>
                </a:cubicBezTo>
                <a:cubicBezTo>
                  <a:pt x="286" y="297"/>
                  <a:pt x="286" y="297"/>
                  <a:pt x="286" y="296"/>
                </a:cubicBezTo>
                <a:close/>
                <a:moveTo>
                  <a:pt x="333" y="287"/>
                </a:moveTo>
                <a:cubicBezTo>
                  <a:pt x="333" y="287"/>
                  <a:pt x="333" y="287"/>
                  <a:pt x="335" y="287"/>
                </a:cubicBezTo>
                <a:cubicBezTo>
                  <a:pt x="335" y="287"/>
                  <a:pt x="335" y="287"/>
                  <a:pt x="334" y="286"/>
                </a:cubicBezTo>
                <a:cubicBezTo>
                  <a:pt x="334" y="286"/>
                  <a:pt x="334" y="286"/>
                  <a:pt x="333" y="287"/>
                </a:cubicBezTo>
                <a:close/>
                <a:moveTo>
                  <a:pt x="297" y="292"/>
                </a:moveTo>
                <a:cubicBezTo>
                  <a:pt x="297" y="292"/>
                  <a:pt x="297" y="292"/>
                  <a:pt x="296" y="291"/>
                </a:cubicBezTo>
                <a:cubicBezTo>
                  <a:pt x="296" y="291"/>
                  <a:pt x="296" y="291"/>
                  <a:pt x="295" y="291"/>
                </a:cubicBezTo>
                <a:cubicBezTo>
                  <a:pt x="295" y="291"/>
                  <a:pt x="295" y="291"/>
                  <a:pt x="294" y="291"/>
                </a:cubicBezTo>
                <a:cubicBezTo>
                  <a:pt x="294" y="291"/>
                  <a:pt x="294" y="291"/>
                  <a:pt x="295" y="290"/>
                </a:cubicBezTo>
                <a:cubicBezTo>
                  <a:pt x="295" y="290"/>
                  <a:pt x="295" y="290"/>
                  <a:pt x="294" y="290"/>
                </a:cubicBezTo>
                <a:cubicBezTo>
                  <a:pt x="294" y="290"/>
                  <a:pt x="294" y="290"/>
                  <a:pt x="293" y="290"/>
                </a:cubicBezTo>
                <a:cubicBezTo>
                  <a:pt x="293" y="290"/>
                  <a:pt x="293" y="290"/>
                  <a:pt x="292" y="291"/>
                </a:cubicBezTo>
                <a:cubicBezTo>
                  <a:pt x="292" y="291"/>
                  <a:pt x="292" y="291"/>
                  <a:pt x="293" y="292"/>
                </a:cubicBezTo>
                <a:cubicBezTo>
                  <a:pt x="293" y="292"/>
                  <a:pt x="293" y="292"/>
                  <a:pt x="292" y="293"/>
                </a:cubicBezTo>
                <a:cubicBezTo>
                  <a:pt x="292" y="293"/>
                  <a:pt x="292" y="293"/>
                  <a:pt x="291" y="292"/>
                </a:cubicBezTo>
                <a:cubicBezTo>
                  <a:pt x="291" y="292"/>
                  <a:pt x="291" y="292"/>
                  <a:pt x="291" y="293"/>
                </a:cubicBezTo>
                <a:cubicBezTo>
                  <a:pt x="291" y="293"/>
                  <a:pt x="291" y="293"/>
                  <a:pt x="290" y="293"/>
                </a:cubicBezTo>
                <a:cubicBezTo>
                  <a:pt x="290" y="293"/>
                  <a:pt x="290" y="293"/>
                  <a:pt x="289" y="293"/>
                </a:cubicBezTo>
                <a:cubicBezTo>
                  <a:pt x="289" y="293"/>
                  <a:pt x="289" y="293"/>
                  <a:pt x="290" y="294"/>
                </a:cubicBezTo>
                <a:cubicBezTo>
                  <a:pt x="290" y="294"/>
                  <a:pt x="290" y="294"/>
                  <a:pt x="291" y="295"/>
                </a:cubicBezTo>
                <a:cubicBezTo>
                  <a:pt x="291" y="295"/>
                  <a:pt x="291" y="295"/>
                  <a:pt x="292" y="295"/>
                </a:cubicBezTo>
                <a:cubicBezTo>
                  <a:pt x="292" y="295"/>
                  <a:pt x="292" y="295"/>
                  <a:pt x="293" y="294"/>
                </a:cubicBezTo>
                <a:cubicBezTo>
                  <a:pt x="293" y="294"/>
                  <a:pt x="293" y="294"/>
                  <a:pt x="293" y="295"/>
                </a:cubicBezTo>
                <a:cubicBezTo>
                  <a:pt x="293" y="295"/>
                  <a:pt x="293" y="295"/>
                  <a:pt x="294" y="295"/>
                </a:cubicBezTo>
                <a:cubicBezTo>
                  <a:pt x="294" y="295"/>
                  <a:pt x="294" y="295"/>
                  <a:pt x="295" y="294"/>
                </a:cubicBezTo>
                <a:cubicBezTo>
                  <a:pt x="295" y="294"/>
                  <a:pt x="295" y="294"/>
                  <a:pt x="296" y="294"/>
                </a:cubicBezTo>
                <a:cubicBezTo>
                  <a:pt x="296" y="294"/>
                  <a:pt x="296" y="294"/>
                  <a:pt x="297" y="294"/>
                </a:cubicBezTo>
                <a:cubicBezTo>
                  <a:pt x="297" y="294"/>
                  <a:pt x="297" y="294"/>
                  <a:pt x="296" y="293"/>
                </a:cubicBezTo>
                <a:cubicBezTo>
                  <a:pt x="296" y="293"/>
                  <a:pt x="296" y="293"/>
                  <a:pt x="296" y="292"/>
                </a:cubicBezTo>
                <a:cubicBezTo>
                  <a:pt x="296" y="292"/>
                  <a:pt x="296" y="292"/>
                  <a:pt x="297" y="292"/>
                </a:cubicBezTo>
                <a:close/>
                <a:moveTo>
                  <a:pt x="330" y="278"/>
                </a:moveTo>
                <a:cubicBezTo>
                  <a:pt x="330" y="278"/>
                  <a:pt x="330" y="278"/>
                  <a:pt x="330" y="277"/>
                </a:cubicBezTo>
                <a:cubicBezTo>
                  <a:pt x="330" y="277"/>
                  <a:pt x="330" y="277"/>
                  <a:pt x="328" y="278"/>
                </a:cubicBezTo>
                <a:cubicBezTo>
                  <a:pt x="329" y="279"/>
                  <a:pt x="329" y="279"/>
                  <a:pt x="329" y="279"/>
                </a:cubicBezTo>
                <a:cubicBezTo>
                  <a:pt x="329" y="279"/>
                  <a:pt x="329" y="279"/>
                  <a:pt x="330" y="278"/>
                </a:cubicBezTo>
                <a:close/>
                <a:moveTo>
                  <a:pt x="336" y="274"/>
                </a:moveTo>
                <a:cubicBezTo>
                  <a:pt x="336" y="274"/>
                  <a:pt x="336" y="274"/>
                  <a:pt x="335" y="276"/>
                </a:cubicBezTo>
                <a:cubicBezTo>
                  <a:pt x="335" y="276"/>
                  <a:pt x="335" y="276"/>
                  <a:pt x="333" y="277"/>
                </a:cubicBezTo>
                <a:cubicBezTo>
                  <a:pt x="333" y="277"/>
                  <a:pt x="333" y="277"/>
                  <a:pt x="332" y="278"/>
                </a:cubicBezTo>
                <a:cubicBezTo>
                  <a:pt x="332" y="278"/>
                  <a:pt x="332" y="278"/>
                  <a:pt x="330" y="279"/>
                </a:cubicBezTo>
                <a:cubicBezTo>
                  <a:pt x="330" y="279"/>
                  <a:pt x="330" y="279"/>
                  <a:pt x="330" y="280"/>
                </a:cubicBezTo>
                <a:cubicBezTo>
                  <a:pt x="330" y="280"/>
                  <a:pt x="330" y="280"/>
                  <a:pt x="329" y="280"/>
                </a:cubicBezTo>
                <a:cubicBezTo>
                  <a:pt x="329" y="280"/>
                  <a:pt x="329" y="280"/>
                  <a:pt x="328" y="281"/>
                </a:cubicBezTo>
                <a:cubicBezTo>
                  <a:pt x="328" y="281"/>
                  <a:pt x="328" y="281"/>
                  <a:pt x="330" y="281"/>
                </a:cubicBezTo>
                <a:cubicBezTo>
                  <a:pt x="330" y="281"/>
                  <a:pt x="330" y="281"/>
                  <a:pt x="332" y="281"/>
                </a:cubicBezTo>
                <a:cubicBezTo>
                  <a:pt x="332" y="281"/>
                  <a:pt x="332" y="281"/>
                  <a:pt x="332" y="280"/>
                </a:cubicBezTo>
                <a:cubicBezTo>
                  <a:pt x="332" y="280"/>
                  <a:pt x="332" y="280"/>
                  <a:pt x="333" y="279"/>
                </a:cubicBezTo>
                <a:cubicBezTo>
                  <a:pt x="333" y="279"/>
                  <a:pt x="333" y="279"/>
                  <a:pt x="335" y="277"/>
                </a:cubicBezTo>
                <a:cubicBezTo>
                  <a:pt x="335" y="277"/>
                  <a:pt x="335" y="277"/>
                  <a:pt x="336" y="277"/>
                </a:cubicBezTo>
                <a:cubicBezTo>
                  <a:pt x="336" y="277"/>
                  <a:pt x="336" y="277"/>
                  <a:pt x="337" y="276"/>
                </a:cubicBezTo>
                <a:cubicBezTo>
                  <a:pt x="337" y="276"/>
                  <a:pt x="337" y="276"/>
                  <a:pt x="336" y="275"/>
                </a:cubicBezTo>
                <a:cubicBezTo>
                  <a:pt x="336" y="275"/>
                  <a:pt x="336" y="275"/>
                  <a:pt x="337" y="275"/>
                </a:cubicBezTo>
                <a:cubicBezTo>
                  <a:pt x="337" y="275"/>
                  <a:pt x="337" y="275"/>
                  <a:pt x="336" y="274"/>
                </a:cubicBezTo>
                <a:close/>
                <a:moveTo>
                  <a:pt x="296" y="289"/>
                </a:moveTo>
                <a:cubicBezTo>
                  <a:pt x="296" y="289"/>
                  <a:pt x="296" y="289"/>
                  <a:pt x="296" y="288"/>
                </a:cubicBezTo>
                <a:cubicBezTo>
                  <a:pt x="296" y="288"/>
                  <a:pt x="296" y="288"/>
                  <a:pt x="295" y="287"/>
                </a:cubicBezTo>
                <a:cubicBezTo>
                  <a:pt x="295" y="287"/>
                  <a:pt x="295" y="287"/>
                  <a:pt x="295" y="288"/>
                </a:cubicBezTo>
                <a:cubicBezTo>
                  <a:pt x="295" y="288"/>
                  <a:pt x="295" y="288"/>
                  <a:pt x="294" y="289"/>
                </a:cubicBezTo>
                <a:cubicBezTo>
                  <a:pt x="294" y="289"/>
                  <a:pt x="294" y="289"/>
                  <a:pt x="295" y="289"/>
                </a:cubicBezTo>
                <a:cubicBezTo>
                  <a:pt x="295" y="289"/>
                  <a:pt x="295" y="289"/>
                  <a:pt x="296" y="289"/>
                </a:cubicBezTo>
                <a:close/>
                <a:moveTo>
                  <a:pt x="295" y="277"/>
                </a:moveTo>
                <a:cubicBezTo>
                  <a:pt x="295" y="277"/>
                  <a:pt x="295" y="277"/>
                  <a:pt x="296" y="278"/>
                </a:cubicBezTo>
                <a:cubicBezTo>
                  <a:pt x="296" y="278"/>
                  <a:pt x="296" y="278"/>
                  <a:pt x="297" y="277"/>
                </a:cubicBezTo>
                <a:cubicBezTo>
                  <a:pt x="297" y="277"/>
                  <a:pt x="297" y="277"/>
                  <a:pt x="296" y="277"/>
                </a:cubicBezTo>
                <a:cubicBezTo>
                  <a:pt x="296" y="277"/>
                  <a:pt x="296" y="277"/>
                  <a:pt x="295" y="277"/>
                </a:cubicBezTo>
                <a:close/>
                <a:moveTo>
                  <a:pt x="389" y="342"/>
                </a:moveTo>
                <a:cubicBezTo>
                  <a:pt x="389" y="342"/>
                  <a:pt x="389" y="342"/>
                  <a:pt x="390" y="342"/>
                </a:cubicBezTo>
                <a:cubicBezTo>
                  <a:pt x="390" y="342"/>
                  <a:pt x="390" y="342"/>
                  <a:pt x="390" y="341"/>
                </a:cubicBezTo>
                <a:cubicBezTo>
                  <a:pt x="390" y="341"/>
                  <a:pt x="390" y="341"/>
                  <a:pt x="388" y="341"/>
                </a:cubicBezTo>
                <a:cubicBezTo>
                  <a:pt x="388" y="341"/>
                  <a:pt x="388" y="341"/>
                  <a:pt x="388" y="343"/>
                </a:cubicBezTo>
                <a:cubicBezTo>
                  <a:pt x="388" y="343"/>
                  <a:pt x="388" y="343"/>
                  <a:pt x="389" y="342"/>
                </a:cubicBezTo>
                <a:close/>
                <a:moveTo>
                  <a:pt x="224" y="323"/>
                </a:moveTo>
                <a:cubicBezTo>
                  <a:pt x="224" y="323"/>
                  <a:pt x="224" y="323"/>
                  <a:pt x="224" y="322"/>
                </a:cubicBezTo>
                <a:cubicBezTo>
                  <a:pt x="224" y="322"/>
                  <a:pt x="224" y="322"/>
                  <a:pt x="224" y="321"/>
                </a:cubicBezTo>
                <a:cubicBezTo>
                  <a:pt x="224" y="321"/>
                  <a:pt x="224" y="321"/>
                  <a:pt x="223" y="322"/>
                </a:cubicBezTo>
                <a:cubicBezTo>
                  <a:pt x="223" y="322"/>
                  <a:pt x="223" y="322"/>
                  <a:pt x="224" y="323"/>
                </a:cubicBezTo>
                <a:close/>
                <a:moveTo>
                  <a:pt x="262" y="215"/>
                </a:moveTo>
                <a:cubicBezTo>
                  <a:pt x="262" y="215"/>
                  <a:pt x="262" y="215"/>
                  <a:pt x="262" y="213"/>
                </a:cubicBezTo>
                <a:cubicBezTo>
                  <a:pt x="262" y="213"/>
                  <a:pt x="262" y="213"/>
                  <a:pt x="261" y="212"/>
                </a:cubicBezTo>
                <a:cubicBezTo>
                  <a:pt x="261" y="212"/>
                  <a:pt x="261" y="212"/>
                  <a:pt x="260" y="213"/>
                </a:cubicBezTo>
                <a:cubicBezTo>
                  <a:pt x="260" y="213"/>
                  <a:pt x="260" y="213"/>
                  <a:pt x="257" y="217"/>
                </a:cubicBezTo>
                <a:cubicBezTo>
                  <a:pt x="257" y="217"/>
                  <a:pt x="257" y="217"/>
                  <a:pt x="258" y="218"/>
                </a:cubicBezTo>
                <a:cubicBezTo>
                  <a:pt x="258" y="218"/>
                  <a:pt x="258" y="218"/>
                  <a:pt x="259" y="218"/>
                </a:cubicBezTo>
                <a:cubicBezTo>
                  <a:pt x="259" y="218"/>
                  <a:pt x="259" y="218"/>
                  <a:pt x="260" y="218"/>
                </a:cubicBezTo>
                <a:cubicBezTo>
                  <a:pt x="260" y="218"/>
                  <a:pt x="260" y="218"/>
                  <a:pt x="260" y="219"/>
                </a:cubicBezTo>
                <a:cubicBezTo>
                  <a:pt x="260" y="219"/>
                  <a:pt x="260" y="219"/>
                  <a:pt x="261" y="220"/>
                </a:cubicBezTo>
                <a:cubicBezTo>
                  <a:pt x="261" y="220"/>
                  <a:pt x="261" y="220"/>
                  <a:pt x="261" y="217"/>
                </a:cubicBezTo>
                <a:cubicBezTo>
                  <a:pt x="261" y="217"/>
                  <a:pt x="261" y="217"/>
                  <a:pt x="262" y="215"/>
                </a:cubicBezTo>
                <a:close/>
                <a:moveTo>
                  <a:pt x="245" y="276"/>
                </a:moveTo>
                <a:cubicBezTo>
                  <a:pt x="246" y="276"/>
                  <a:pt x="246" y="276"/>
                  <a:pt x="246" y="276"/>
                </a:cubicBezTo>
                <a:cubicBezTo>
                  <a:pt x="245" y="275"/>
                  <a:pt x="245" y="275"/>
                  <a:pt x="245" y="275"/>
                </a:cubicBezTo>
                <a:cubicBezTo>
                  <a:pt x="245" y="276"/>
                  <a:pt x="245" y="276"/>
                  <a:pt x="245" y="276"/>
                </a:cubicBezTo>
                <a:close/>
                <a:moveTo>
                  <a:pt x="397" y="340"/>
                </a:moveTo>
                <a:cubicBezTo>
                  <a:pt x="397" y="340"/>
                  <a:pt x="397" y="340"/>
                  <a:pt x="395" y="342"/>
                </a:cubicBezTo>
                <a:cubicBezTo>
                  <a:pt x="395" y="342"/>
                  <a:pt x="395" y="342"/>
                  <a:pt x="395" y="343"/>
                </a:cubicBezTo>
                <a:cubicBezTo>
                  <a:pt x="395" y="343"/>
                  <a:pt x="395" y="343"/>
                  <a:pt x="396" y="342"/>
                </a:cubicBezTo>
                <a:cubicBezTo>
                  <a:pt x="396" y="342"/>
                  <a:pt x="396" y="342"/>
                  <a:pt x="397" y="341"/>
                </a:cubicBezTo>
                <a:cubicBezTo>
                  <a:pt x="397" y="341"/>
                  <a:pt x="397" y="341"/>
                  <a:pt x="397" y="340"/>
                </a:cubicBezTo>
                <a:close/>
                <a:moveTo>
                  <a:pt x="400" y="346"/>
                </a:moveTo>
                <a:cubicBezTo>
                  <a:pt x="400" y="346"/>
                  <a:pt x="400" y="346"/>
                  <a:pt x="399" y="347"/>
                </a:cubicBezTo>
                <a:cubicBezTo>
                  <a:pt x="399" y="347"/>
                  <a:pt x="399" y="347"/>
                  <a:pt x="398" y="348"/>
                </a:cubicBezTo>
                <a:cubicBezTo>
                  <a:pt x="398" y="348"/>
                  <a:pt x="398" y="348"/>
                  <a:pt x="398" y="349"/>
                </a:cubicBezTo>
                <a:cubicBezTo>
                  <a:pt x="398" y="349"/>
                  <a:pt x="398" y="349"/>
                  <a:pt x="397" y="350"/>
                </a:cubicBezTo>
                <a:cubicBezTo>
                  <a:pt x="397" y="350"/>
                  <a:pt x="397" y="350"/>
                  <a:pt x="397" y="351"/>
                </a:cubicBezTo>
                <a:cubicBezTo>
                  <a:pt x="397" y="351"/>
                  <a:pt x="397" y="351"/>
                  <a:pt x="400" y="350"/>
                </a:cubicBezTo>
                <a:cubicBezTo>
                  <a:pt x="400" y="350"/>
                  <a:pt x="400" y="350"/>
                  <a:pt x="398" y="351"/>
                </a:cubicBezTo>
                <a:cubicBezTo>
                  <a:pt x="398" y="351"/>
                  <a:pt x="398" y="351"/>
                  <a:pt x="398" y="353"/>
                </a:cubicBezTo>
                <a:cubicBezTo>
                  <a:pt x="398" y="353"/>
                  <a:pt x="398" y="353"/>
                  <a:pt x="400" y="352"/>
                </a:cubicBezTo>
                <a:cubicBezTo>
                  <a:pt x="400" y="352"/>
                  <a:pt x="400" y="352"/>
                  <a:pt x="402" y="349"/>
                </a:cubicBezTo>
                <a:cubicBezTo>
                  <a:pt x="402" y="349"/>
                  <a:pt x="402" y="349"/>
                  <a:pt x="401" y="348"/>
                </a:cubicBezTo>
                <a:cubicBezTo>
                  <a:pt x="401" y="348"/>
                  <a:pt x="401" y="348"/>
                  <a:pt x="402" y="347"/>
                </a:cubicBezTo>
                <a:cubicBezTo>
                  <a:pt x="402" y="347"/>
                  <a:pt x="402" y="347"/>
                  <a:pt x="401" y="346"/>
                </a:cubicBezTo>
                <a:cubicBezTo>
                  <a:pt x="401" y="346"/>
                  <a:pt x="401" y="346"/>
                  <a:pt x="400" y="346"/>
                </a:cubicBezTo>
                <a:close/>
                <a:moveTo>
                  <a:pt x="137" y="343"/>
                </a:moveTo>
                <a:cubicBezTo>
                  <a:pt x="136" y="342"/>
                  <a:pt x="136" y="342"/>
                  <a:pt x="136" y="342"/>
                </a:cubicBezTo>
                <a:cubicBezTo>
                  <a:pt x="135" y="343"/>
                  <a:pt x="135" y="343"/>
                  <a:pt x="135" y="343"/>
                </a:cubicBezTo>
                <a:cubicBezTo>
                  <a:pt x="135" y="344"/>
                  <a:pt x="135" y="344"/>
                  <a:pt x="135" y="344"/>
                </a:cubicBezTo>
                <a:cubicBezTo>
                  <a:pt x="134" y="344"/>
                  <a:pt x="134" y="344"/>
                  <a:pt x="134" y="344"/>
                </a:cubicBezTo>
                <a:cubicBezTo>
                  <a:pt x="133" y="345"/>
                  <a:pt x="133" y="345"/>
                  <a:pt x="133" y="345"/>
                </a:cubicBezTo>
                <a:cubicBezTo>
                  <a:pt x="132" y="345"/>
                  <a:pt x="132" y="345"/>
                  <a:pt x="132" y="345"/>
                </a:cubicBezTo>
                <a:cubicBezTo>
                  <a:pt x="131" y="345"/>
                  <a:pt x="131" y="345"/>
                  <a:pt x="131" y="345"/>
                </a:cubicBezTo>
                <a:cubicBezTo>
                  <a:pt x="131" y="346"/>
                  <a:pt x="131" y="346"/>
                  <a:pt x="131" y="346"/>
                </a:cubicBezTo>
                <a:cubicBezTo>
                  <a:pt x="132" y="346"/>
                  <a:pt x="132" y="346"/>
                  <a:pt x="132" y="346"/>
                </a:cubicBezTo>
                <a:cubicBezTo>
                  <a:pt x="133" y="346"/>
                  <a:pt x="133" y="346"/>
                  <a:pt x="133" y="346"/>
                </a:cubicBezTo>
                <a:cubicBezTo>
                  <a:pt x="135" y="345"/>
                  <a:pt x="135" y="345"/>
                  <a:pt x="135" y="345"/>
                </a:cubicBezTo>
                <a:cubicBezTo>
                  <a:pt x="136" y="346"/>
                  <a:pt x="136" y="346"/>
                  <a:pt x="136" y="346"/>
                </a:cubicBezTo>
                <a:cubicBezTo>
                  <a:pt x="136" y="345"/>
                  <a:pt x="136" y="345"/>
                  <a:pt x="136" y="345"/>
                </a:cubicBezTo>
                <a:cubicBezTo>
                  <a:pt x="137" y="344"/>
                  <a:pt x="137" y="344"/>
                  <a:pt x="137" y="344"/>
                </a:cubicBezTo>
                <a:cubicBezTo>
                  <a:pt x="137" y="343"/>
                  <a:pt x="137" y="343"/>
                  <a:pt x="137" y="343"/>
                </a:cubicBezTo>
                <a:close/>
                <a:moveTo>
                  <a:pt x="392" y="356"/>
                </a:moveTo>
                <a:cubicBezTo>
                  <a:pt x="392" y="356"/>
                  <a:pt x="392" y="356"/>
                  <a:pt x="393" y="356"/>
                </a:cubicBezTo>
                <a:cubicBezTo>
                  <a:pt x="393" y="356"/>
                  <a:pt x="393" y="356"/>
                  <a:pt x="392" y="355"/>
                </a:cubicBezTo>
                <a:cubicBezTo>
                  <a:pt x="392" y="355"/>
                  <a:pt x="392" y="355"/>
                  <a:pt x="392" y="354"/>
                </a:cubicBezTo>
                <a:cubicBezTo>
                  <a:pt x="392" y="354"/>
                  <a:pt x="392" y="354"/>
                  <a:pt x="393" y="354"/>
                </a:cubicBezTo>
                <a:cubicBezTo>
                  <a:pt x="393" y="354"/>
                  <a:pt x="393" y="354"/>
                  <a:pt x="394" y="353"/>
                </a:cubicBezTo>
                <a:cubicBezTo>
                  <a:pt x="394" y="353"/>
                  <a:pt x="394" y="353"/>
                  <a:pt x="394" y="352"/>
                </a:cubicBezTo>
                <a:cubicBezTo>
                  <a:pt x="394" y="352"/>
                  <a:pt x="394" y="352"/>
                  <a:pt x="393" y="352"/>
                </a:cubicBezTo>
                <a:cubicBezTo>
                  <a:pt x="393" y="352"/>
                  <a:pt x="393" y="352"/>
                  <a:pt x="394" y="351"/>
                </a:cubicBezTo>
                <a:cubicBezTo>
                  <a:pt x="394" y="351"/>
                  <a:pt x="394" y="351"/>
                  <a:pt x="394" y="350"/>
                </a:cubicBezTo>
                <a:cubicBezTo>
                  <a:pt x="394" y="350"/>
                  <a:pt x="394" y="350"/>
                  <a:pt x="392" y="349"/>
                </a:cubicBezTo>
                <a:cubicBezTo>
                  <a:pt x="392" y="349"/>
                  <a:pt x="392" y="349"/>
                  <a:pt x="393" y="348"/>
                </a:cubicBezTo>
                <a:cubicBezTo>
                  <a:pt x="393" y="348"/>
                  <a:pt x="393" y="348"/>
                  <a:pt x="394" y="348"/>
                </a:cubicBezTo>
                <a:cubicBezTo>
                  <a:pt x="394" y="348"/>
                  <a:pt x="394" y="348"/>
                  <a:pt x="394" y="347"/>
                </a:cubicBezTo>
                <a:cubicBezTo>
                  <a:pt x="394" y="347"/>
                  <a:pt x="394" y="347"/>
                  <a:pt x="393" y="346"/>
                </a:cubicBezTo>
                <a:cubicBezTo>
                  <a:pt x="393" y="346"/>
                  <a:pt x="393" y="346"/>
                  <a:pt x="394" y="346"/>
                </a:cubicBezTo>
                <a:cubicBezTo>
                  <a:pt x="394" y="346"/>
                  <a:pt x="394" y="346"/>
                  <a:pt x="394" y="344"/>
                </a:cubicBezTo>
                <a:cubicBezTo>
                  <a:pt x="394" y="344"/>
                  <a:pt x="394" y="344"/>
                  <a:pt x="392" y="343"/>
                </a:cubicBezTo>
                <a:cubicBezTo>
                  <a:pt x="392" y="343"/>
                  <a:pt x="392" y="343"/>
                  <a:pt x="391" y="343"/>
                </a:cubicBezTo>
                <a:cubicBezTo>
                  <a:pt x="391" y="343"/>
                  <a:pt x="391" y="343"/>
                  <a:pt x="392" y="342"/>
                </a:cubicBezTo>
                <a:cubicBezTo>
                  <a:pt x="392" y="342"/>
                  <a:pt x="392" y="342"/>
                  <a:pt x="392" y="341"/>
                </a:cubicBezTo>
                <a:cubicBezTo>
                  <a:pt x="392" y="341"/>
                  <a:pt x="392" y="341"/>
                  <a:pt x="392" y="339"/>
                </a:cubicBezTo>
                <a:cubicBezTo>
                  <a:pt x="392" y="339"/>
                  <a:pt x="392" y="339"/>
                  <a:pt x="390" y="339"/>
                </a:cubicBezTo>
                <a:cubicBezTo>
                  <a:pt x="390" y="339"/>
                  <a:pt x="390" y="339"/>
                  <a:pt x="390" y="340"/>
                </a:cubicBezTo>
                <a:cubicBezTo>
                  <a:pt x="390" y="340"/>
                  <a:pt x="390" y="340"/>
                  <a:pt x="391" y="341"/>
                </a:cubicBezTo>
                <a:cubicBezTo>
                  <a:pt x="391" y="341"/>
                  <a:pt x="391" y="341"/>
                  <a:pt x="391" y="342"/>
                </a:cubicBezTo>
                <a:cubicBezTo>
                  <a:pt x="391" y="342"/>
                  <a:pt x="391" y="342"/>
                  <a:pt x="390" y="344"/>
                </a:cubicBezTo>
                <a:cubicBezTo>
                  <a:pt x="390" y="344"/>
                  <a:pt x="390" y="344"/>
                  <a:pt x="390" y="345"/>
                </a:cubicBezTo>
                <a:cubicBezTo>
                  <a:pt x="390" y="345"/>
                  <a:pt x="390" y="345"/>
                  <a:pt x="390" y="346"/>
                </a:cubicBezTo>
                <a:cubicBezTo>
                  <a:pt x="390" y="346"/>
                  <a:pt x="390" y="346"/>
                  <a:pt x="389" y="346"/>
                </a:cubicBezTo>
                <a:cubicBezTo>
                  <a:pt x="389" y="346"/>
                  <a:pt x="389" y="346"/>
                  <a:pt x="389" y="347"/>
                </a:cubicBezTo>
                <a:cubicBezTo>
                  <a:pt x="389" y="347"/>
                  <a:pt x="389" y="347"/>
                  <a:pt x="390" y="347"/>
                </a:cubicBezTo>
                <a:cubicBezTo>
                  <a:pt x="390" y="347"/>
                  <a:pt x="390" y="347"/>
                  <a:pt x="390" y="348"/>
                </a:cubicBezTo>
                <a:cubicBezTo>
                  <a:pt x="390" y="348"/>
                  <a:pt x="390" y="348"/>
                  <a:pt x="389" y="349"/>
                </a:cubicBezTo>
                <a:cubicBezTo>
                  <a:pt x="389" y="349"/>
                  <a:pt x="389" y="349"/>
                  <a:pt x="389" y="350"/>
                </a:cubicBezTo>
                <a:cubicBezTo>
                  <a:pt x="389" y="350"/>
                  <a:pt x="389" y="350"/>
                  <a:pt x="388" y="350"/>
                </a:cubicBezTo>
                <a:cubicBezTo>
                  <a:pt x="388" y="350"/>
                  <a:pt x="388" y="350"/>
                  <a:pt x="388" y="351"/>
                </a:cubicBezTo>
                <a:cubicBezTo>
                  <a:pt x="388" y="351"/>
                  <a:pt x="388" y="351"/>
                  <a:pt x="389" y="351"/>
                </a:cubicBezTo>
                <a:cubicBezTo>
                  <a:pt x="389" y="351"/>
                  <a:pt x="389" y="351"/>
                  <a:pt x="389" y="352"/>
                </a:cubicBezTo>
                <a:cubicBezTo>
                  <a:pt x="389" y="352"/>
                  <a:pt x="389" y="352"/>
                  <a:pt x="390" y="351"/>
                </a:cubicBezTo>
                <a:cubicBezTo>
                  <a:pt x="390" y="351"/>
                  <a:pt x="390" y="351"/>
                  <a:pt x="391" y="351"/>
                </a:cubicBezTo>
                <a:cubicBezTo>
                  <a:pt x="391" y="351"/>
                  <a:pt x="391" y="351"/>
                  <a:pt x="391" y="352"/>
                </a:cubicBezTo>
                <a:cubicBezTo>
                  <a:pt x="391" y="352"/>
                  <a:pt x="391" y="352"/>
                  <a:pt x="390" y="352"/>
                </a:cubicBezTo>
                <a:cubicBezTo>
                  <a:pt x="390" y="352"/>
                  <a:pt x="390" y="352"/>
                  <a:pt x="390" y="353"/>
                </a:cubicBezTo>
                <a:cubicBezTo>
                  <a:pt x="390" y="353"/>
                  <a:pt x="390" y="353"/>
                  <a:pt x="391" y="354"/>
                </a:cubicBezTo>
                <a:cubicBezTo>
                  <a:pt x="391" y="354"/>
                  <a:pt x="391" y="354"/>
                  <a:pt x="390" y="355"/>
                </a:cubicBezTo>
                <a:cubicBezTo>
                  <a:pt x="390" y="355"/>
                  <a:pt x="390" y="355"/>
                  <a:pt x="391" y="356"/>
                </a:cubicBezTo>
                <a:cubicBezTo>
                  <a:pt x="391" y="356"/>
                  <a:pt x="391" y="356"/>
                  <a:pt x="390" y="357"/>
                </a:cubicBezTo>
                <a:cubicBezTo>
                  <a:pt x="390" y="357"/>
                  <a:pt x="390" y="357"/>
                  <a:pt x="391" y="358"/>
                </a:cubicBezTo>
                <a:cubicBezTo>
                  <a:pt x="391" y="358"/>
                  <a:pt x="391" y="358"/>
                  <a:pt x="392" y="358"/>
                </a:cubicBezTo>
                <a:cubicBezTo>
                  <a:pt x="392" y="358"/>
                  <a:pt x="392" y="358"/>
                  <a:pt x="393" y="357"/>
                </a:cubicBezTo>
                <a:cubicBezTo>
                  <a:pt x="393" y="357"/>
                  <a:pt x="393" y="357"/>
                  <a:pt x="392" y="356"/>
                </a:cubicBezTo>
                <a:close/>
                <a:moveTo>
                  <a:pt x="250" y="277"/>
                </a:moveTo>
                <a:cubicBezTo>
                  <a:pt x="250" y="277"/>
                  <a:pt x="250" y="277"/>
                  <a:pt x="250" y="278"/>
                </a:cubicBezTo>
                <a:cubicBezTo>
                  <a:pt x="250" y="278"/>
                  <a:pt x="250" y="278"/>
                  <a:pt x="251" y="277"/>
                </a:cubicBezTo>
                <a:cubicBezTo>
                  <a:pt x="251" y="277"/>
                  <a:pt x="251" y="277"/>
                  <a:pt x="252" y="276"/>
                </a:cubicBezTo>
                <a:cubicBezTo>
                  <a:pt x="252" y="276"/>
                  <a:pt x="252" y="276"/>
                  <a:pt x="252" y="275"/>
                </a:cubicBezTo>
                <a:cubicBezTo>
                  <a:pt x="252" y="275"/>
                  <a:pt x="252" y="275"/>
                  <a:pt x="251" y="276"/>
                </a:cubicBezTo>
                <a:cubicBezTo>
                  <a:pt x="251" y="276"/>
                  <a:pt x="251" y="276"/>
                  <a:pt x="250" y="277"/>
                </a:cubicBezTo>
                <a:close/>
                <a:moveTo>
                  <a:pt x="253" y="277"/>
                </a:moveTo>
                <a:cubicBezTo>
                  <a:pt x="253" y="277"/>
                  <a:pt x="253" y="277"/>
                  <a:pt x="254" y="276"/>
                </a:cubicBezTo>
                <a:cubicBezTo>
                  <a:pt x="254" y="276"/>
                  <a:pt x="254" y="276"/>
                  <a:pt x="252" y="277"/>
                </a:cubicBezTo>
                <a:cubicBezTo>
                  <a:pt x="252" y="277"/>
                  <a:pt x="252" y="277"/>
                  <a:pt x="253" y="277"/>
                </a:cubicBezTo>
                <a:close/>
                <a:moveTo>
                  <a:pt x="278" y="208"/>
                </a:moveTo>
                <a:cubicBezTo>
                  <a:pt x="278" y="208"/>
                  <a:pt x="278" y="208"/>
                  <a:pt x="277" y="207"/>
                </a:cubicBezTo>
                <a:cubicBezTo>
                  <a:pt x="277" y="207"/>
                  <a:pt x="277" y="207"/>
                  <a:pt x="276" y="207"/>
                </a:cubicBezTo>
                <a:cubicBezTo>
                  <a:pt x="276" y="207"/>
                  <a:pt x="276" y="207"/>
                  <a:pt x="275" y="207"/>
                </a:cubicBezTo>
                <a:cubicBezTo>
                  <a:pt x="275" y="207"/>
                  <a:pt x="275" y="207"/>
                  <a:pt x="277" y="209"/>
                </a:cubicBezTo>
                <a:cubicBezTo>
                  <a:pt x="277" y="209"/>
                  <a:pt x="277" y="209"/>
                  <a:pt x="278" y="208"/>
                </a:cubicBezTo>
                <a:close/>
                <a:moveTo>
                  <a:pt x="308" y="161"/>
                </a:moveTo>
                <a:cubicBezTo>
                  <a:pt x="307" y="162"/>
                  <a:pt x="307" y="162"/>
                  <a:pt x="307" y="162"/>
                </a:cubicBezTo>
                <a:cubicBezTo>
                  <a:pt x="307" y="166"/>
                  <a:pt x="307" y="166"/>
                  <a:pt x="307" y="166"/>
                </a:cubicBezTo>
                <a:cubicBezTo>
                  <a:pt x="309" y="162"/>
                  <a:pt x="309" y="162"/>
                  <a:pt x="309" y="162"/>
                </a:cubicBezTo>
                <a:cubicBezTo>
                  <a:pt x="308" y="161"/>
                  <a:pt x="308" y="161"/>
                  <a:pt x="308" y="161"/>
                </a:cubicBezTo>
                <a:close/>
                <a:moveTo>
                  <a:pt x="311" y="266"/>
                </a:moveTo>
                <a:cubicBezTo>
                  <a:pt x="311" y="266"/>
                  <a:pt x="311" y="266"/>
                  <a:pt x="310" y="266"/>
                </a:cubicBezTo>
                <a:cubicBezTo>
                  <a:pt x="310" y="266"/>
                  <a:pt x="310" y="266"/>
                  <a:pt x="308" y="268"/>
                </a:cubicBezTo>
                <a:cubicBezTo>
                  <a:pt x="308" y="268"/>
                  <a:pt x="308" y="268"/>
                  <a:pt x="309" y="268"/>
                </a:cubicBezTo>
                <a:cubicBezTo>
                  <a:pt x="309" y="268"/>
                  <a:pt x="309" y="268"/>
                  <a:pt x="311" y="267"/>
                </a:cubicBezTo>
                <a:cubicBezTo>
                  <a:pt x="311" y="267"/>
                  <a:pt x="311" y="267"/>
                  <a:pt x="311" y="266"/>
                </a:cubicBezTo>
                <a:close/>
                <a:moveTo>
                  <a:pt x="268" y="213"/>
                </a:moveTo>
                <a:cubicBezTo>
                  <a:pt x="268" y="213"/>
                  <a:pt x="268" y="213"/>
                  <a:pt x="268" y="212"/>
                </a:cubicBezTo>
                <a:cubicBezTo>
                  <a:pt x="268" y="212"/>
                  <a:pt x="268" y="212"/>
                  <a:pt x="265" y="211"/>
                </a:cubicBezTo>
                <a:cubicBezTo>
                  <a:pt x="265" y="211"/>
                  <a:pt x="265" y="211"/>
                  <a:pt x="263" y="211"/>
                </a:cubicBezTo>
                <a:cubicBezTo>
                  <a:pt x="263" y="211"/>
                  <a:pt x="263" y="211"/>
                  <a:pt x="262" y="211"/>
                </a:cubicBezTo>
                <a:cubicBezTo>
                  <a:pt x="262" y="211"/>
                  <a:pt x="262" y="211"/>
                  <a:pt x="263" y="212"/>
                </a:cubicBezTo>
                <a:cubicBezTo>
                  <a:pt x="263" y="212"/>
                  <a:pt x="263" y="212"/>
                  <a:pt x="263" y="213"/>
                </a:cubicBezTo>
                <a:cubicBezTo>
                  <a:pt x="263" y="213"/>
                  <a:pt x="263" y="213"/>
                  <a:pt x="264" y="214"/>
                </a:cubicBezTo>
                <a:cubicBezTo>
                  <a:pt x="264" y="214"/>
                  <a:pt x="264" y="214"/>
                  <a:pt x="264" y="215"/>
                </a:cubicBezTo>
                <a:cubicBezTo>
                  <a:pt x="263" y="215"/>
                  <a:pt x="263" y="215"/>
                  <a:pt x="263" y="215"/>
                </a:cubicBezTo>
                <a:cubicBezTo>
                  <a:pt x="263" y="215"/>
                  <a:pt x="263" y="215"/>
                  <a:pt x="264" y="216"/>
                </a:cubicBezTo>
                <a:cubicBezTo>
                  <a:pt x="264" y="216"/>
                  <a:pt x="264" y="216"/>
                  <a:pt x="266" y="213"/>
                </a:cubicBezTo>
                <a:cubicBezTo>
                  <a:pt x="266" y="213"/>
                  <a:pt x="266" y="213"/>
                  <a:pt x="268" y="213"/>
                </a:cubicBezTo>
                <a:close/>
                <a:moveTo>
                  <a:pt x="388" y="357"/>
                </a:moveTo>
                <a:cubicBezTo>
                  <a:pt x="388" y="357"/>
                  <a:pt x="388" y="357"/>
                  <a:pt x="387" y="355"/>
                </a:cubicBezTo>
                <a:cubicBezTo>
                  <a:pt x="387" y="355"/>
                  <a:pt x="387" y="355"/>
                  <a:pt x="387" y="354"/>
                </a:cubicBezTo>
                <a:cubicBezTo>
                  <a:pt x="387" y="354"/>
                  <a:pt x="387" y="354"/>
                  <a:pt x="386" y="354"/>
                </a:cubicBezTo>
                <a:cubicBezTo>
                  <a:pt x="386" y="354"/>
                  <a:pt x="386" y="354"/>
                  <a:pt x="386" y="355"/>
                </a:cubicBezTo>
                <a:cubicBezTo>
                  <a:pt x="386" y="355"/>
                  <a:pt x="386" y="355"/>
                  <a:pt x="386" y="356"/>
                </a:cubicBezTo>
                <a:cubicBezTo>
                  <a:pt x="386" y="356"/>
                  <a:pt x="386" y="356"/>
                  <a:pt x="387" y="358"/>
                </a:cubicBezTo>
                <a:cubicBezTo>
                  <a:pt x="387" y="358"/>
                  <a:pt x="387" y="358"/>
                  <a:pt x="388" y="357"/>
                </a:cubicBezTo>
                <a:close/>
                <a:moveTo>
                  <a:pt x="388" y="339"/>
                </a:moveTo>
                <a:cubicBezTo>
                  <a:pt x="388" y="339"/>
                  <a:pt x="388" y="339"/>
                  <a:pt x="390" y="337"/>
                </a:cubicBezTo>
                <a:cubicBezTo>
                  <a:pt x="390" y="337"/>
                  <a:pt x="390" y="337"/>
                  <a:pt x="391" y="334"/>
                </a:cubicBezTo>
                <a:cubicBezTo>
                  <a:pt x="391" y="334"/>
                  <a:pt x="391" y="334"/>
                  <a:pt x="390" y="334"/>
                </a:cubicBezTo>
                <a:cubicBezTo>
                  <a:pt x="390" y="334"/>
                  <a:pt x="390" y="334"/>
                  <a:pt x="390" y="333"/>
                </a:cubicBezTo>
                <a:cubicBezTo>
                  <a:pt x="390" y="333"/>
                  <a:pt x="390" y="333"/>
                  <a:pt x="390" y="332"/>
                </a:cubicBezTo>
                <a:cubicBezTo>
                  <a:pt x="390" y="332"/>
                  <a:pt x="390" y="332"/>
                  <a:pt x="389" y="331"/>
                </a:cubicBezTo>
                <a:cubicBezTo>
                  <a:pt x="389" y="331"/>
                  <a:pt x="389" y="331"/>
                  <a:pt x="389" y="332"/>
                </a:cubicBezTo>
                <a:cubicBezTo>
                  <a:pt x="389" y="332"/>
                  <a:pt x="389" y="332"/>
                  <a:pt x="388" y="332"/>
                </a:cubicBezTo>
                <a:cubicBezTo>
                  <a:pt x="388" y="332"/>
                  <a:pt x="388" y="332"/>
                  <a:pt x="387" y="333"/>
                </a:cubicBezTo>
                <a:cubicBezTo>
                  <a:pt x="387" y="333"/>
                  <a:pt x="387" y="333"/>
                  <a:pt x="387" y="334"/>
                </a:cubicBezTo>
                <a:cubicBezTo>
                  <a:pt x="387" y="334"/>
                  <a:pt x="387" y="334"/>
                  <a:pt x="388" y="334"/>
                </a:cubicBezTo>
                <a:cubicBezTo>
                  <a:pt x="388" y="334"/>
                  <a:pt x="388" y="334"/>
                  <a:pt x="387" y="336"/>
                </a:cubicBezTo>
                <a:cubicBezTo>
                  <a:pt x="387" y="336"/>
                  <a:pt x="387" y="336"/>
                  <a:pt x="388" y="336"/>
                </a:cubicBezTo>
                <a:cubicBezTo>
                  <a:pt x="388" y="336"/>
                  <a:pt x="388" y="336"/>
                  <a:pt x="388" y="337"/>
                </a:cubicBezTo>
                <a:cubicBezTo>
                  <a:pt x="388" y="337"/>
                  <a:pt x="388" y="337"/>
                  <a:pt x="387" y="338"/>
                </a:cubicBezTo>
                <a:cubicBezTo>
                  <a:pt x="387" y="338"/>
                  <a:pt x="387" y="338"/>
                  <a:pt x="386" y="337"/>
                </a:cubicBezTo>
                <a:cubicBezTo>
                  <a:pt x="386" y="337"/>
                  <a:pt x="386" y="337"/>
                  <a:pt x="386" y="338"/>
                </a:cubicBezTo>
                <a:cubicBezTo>
                  <a:pt x="386" y="338"/>
                  <a:pt x="386" y="338"/>
                  <a:pt x="386" y="339"/>
                </a:cubicBezTo>
                <a:cubicBezTo>
                  <a:pt x="386" y="339"/>
                  <a:pt x="386" y="339"/>
                  <a:pt x="387" y="340"/>
                </a:cubicBezTo>
                <a:cubicBezTo>
                  <a:pt x="387" y="340"/>
                  <a:pt x="387" y="340"/>
                  <a:pt x="386" y="341"/>
                </a:cubicBezTo>
                <a:cubicBezTo>
                  <a:pt x="386" y="341"/>
                  <a:pt x="386" y="341"/>
                  <a:pt x="388" y="341"/>
                </a:cubicBezTo>
                <a:cubicBezTo>
                  <a:pt x="388" y="341"/>
                  <a:pt x="388" y="341"/>
                  <a:pt x="388" y="340"/>
                </a:cubicBezTo>
                <a:cubicBezTo>
                  <a:pt x="388" y="340"/>
                  <a:pt x="388" y="340"/>
                  <a:pt x="388" y="339"/>
                </a:cubicBezTo>
                <a:close/>
                <a:moveTo>
                  <a:pt x="258" y="310"/>
                </a:moveTo>
                <a:cubicBezTo>
                  <a:pt x="258" y="310"/>
                  <a:pt x="258" y="310"/>
                  <a:pt x="259" y="310"/>
                </a:cubicBezTo>
                <a:cubicBezTo>
                  <a:pt x="259" y="310"/>
                  <a:pt x="259" y="310"/>
                  <a:pt x="259" y="309"/>
                </a:cubicBezTo>
                <a:cubicBezTo>
                  <a:pt x="259" y="309"/>
                  <a:pt x="259" y="309"/>
                  <a:pt x="257" y="309"/>
                </a:cubicBezTo>
                <a:cubicBezTo>
                  <a:pt x="257" y="309"/>
                  <a:pt x="257" y="309"/>
                  <a:pt x="258" y="310"/>
                </a:cubicBezTo>
                <a:close/>
                <a:moveTo>
                  <a:pt x="385" y="340"/>
                </a:moveTo>
                <a:cubicBezTo>
                  <a:pt x="385" y="340"/>
                  <a:pt x="385" y="340"/>
                  <a:pt x="385" y="341"/>
                </a:cubicBezTo>
                <a:cubicBezTo>
                  <a:pt x="385" y="341"/>
                  <a:pt x="385" y="341"/>
                  <a:pt x="386" y="341"/>
                </a:cubicBezTo>
                <a:cubicBezTo>
                  <a:pt x="386" y="341"/>
                  <a:pt x="386" y="341"/>
                  <a:pt x="386" y="339"/>
                </a:cubicBezTo>
                <a:cubicBezTo>
                  <a:pt x="386" y="339"/>
                  <a:pt x="386" y="339"/>
                  <a:pt x="385" y="340"/>
                </a:cubicBezTo>
                <a:close/>
                <a:moveTo>
                  <a:pt x="394" y="331"/>
                </a:moveTo>
                <a:cubicBezTo>
                  <a:pt x="394" y="331"/>
                  <a:pt x="394" y="331"/>
                  <a:pt x="393" y="330"/>
                </a:cubicBezTo>
                <a:cubicBezTo>
                  <a:pt x="393" y="330"/>
                  <a:pt x="393" y="330"/>
                  <a:pt x="391" y="330"/>
                </a:cubicBezTo>
                <a:cubicBezTo>
                  <a:pt x="391" y="330"/>
                  <a:pt x="391" y="330"/>
                  <a:pt x="391" y="331"/>
                </a:cubicBezTo>
                <a:cubicBezTo>
                  <a:pt x="391" y="331"/>
                  <a:pt x="391" y="331"/>
                  <a:pt x="391" y="332"/>
                </a:cubicBezTo>
                <a:cubicBezTo>
                  <a:pt x="391" y="332"/>
                  <a:pt x="391" y="332"/>
                  <a:pt x="392" y="333"/>
                </a:cubicBezTo>
                <a:cubicBezTo>
                  <a:pt x="392" y="333"/>
                  <a:pt x="392" y="333"/>
                  <a:pt x="392" y="334"/>
                </a:cubicBezTo>
                <a:cubicBezTo>
                  <a:pt x="392" y="334"/>
                  <a:pt x="392" y="334"/>
                  <a:pt x="391" y="337"/>
                </a:cubicBezTo>
                <a:cubicBezTo>
                  <a:pt x="391" y="337"/>
                  <a:pt x="391" y="337"/>
                  <a:pt x="391" y="338"/>
                </a:cubicBezTo>
                <a:cubicBezTo>
                  <a:pt x="391" y="338"/>
                  <a:pt x="391" y="338"/>
                  <a:pt x="392" y="338"/>
                </a:cubicBezTo>
                <a:cubicBezTo>
                  <a:pt x="392" y="338"/>
                  <a:pt x="392" y="338"/>
                  <a:pt x="392" y="337"/>
                </a:cubicBezTo>
                <a:cubicBezTo>
                  <a:pt x="392" y="337"/>
                  <a:pt x="392" y="337"/>
                  <a:pt x="393" y="338"/>
                </a:cubicBezTo>
                <a:cubicBezTo>
                  <a:pt x="393" y="338"/>
                  <a:pt x="393" y="338"/>
                  <a:pt x="394" y="337"/>
                </a:cubicBezTo>
                <a:cubicBezTo>
                  <a:pt x="394" y="337"/>
                  <a:pt x="394" y="337"/>
                  <a:pt x="393" y="336"/>
                </a:cubicBezTo>
                <a:cubicBezTo>
                  <a:pt x="393" y="336"/>
                  <a:pt x="393" y="336"/>
                  <a:pt x="394" y="336"/>
                </a:cubicBezTo>
                <a:cubicBezTo>
                  <a:pt x="394" y="336"/>
                  <a:pt x="394" y="336"/>
                  <a:pt x="395" y="336"/>
                </a:cubicBezTo>
                <a:cubicBezTo>
                  <a:pt x="395" y="336"/>
                  <a:pt x="395" y="336"/>
                  <a:pt x="396" y="334"/>
                </a:cubicBezTo>
                <a:cubicBezTo>
                  <a:pt x="396" y="334"/>
                  <a:pt x="396" y="334"/>
                  <a:pt x="396" y="332"/>
                </a:cubicBezTo>
                <a:cubicBezTo>
                  <a:pt x="396" y="332"/>
                  <a:pt x="396" y="332"/>
                  <a:pt x="395" y="331"/>
                </a:cubicBezTo>
                <a:cubicBezTo>
                  <a:pt x="395" y="331"/>
                  <a:pt x="395" y="331"/>
                  <a:pt x="394" y="331"/>
                </a:cubicBezTo>
                <a:close/>
                <a:moveTo>
                  <a:pt x="398" y="336"/>
                </a:moveTo>
                <a:cubicBezTo>
                  <a:pt x="398" y="336"/>
                  <a:pt x="398" y="336"/>
                  <a:pt x="397" y="334"/>
                </a:cubicBezTo>
                <a:cubicBezTo>
                  <a:pt x="397" y="334"/>
                  <a:pt x="397" y="334"/>
                  <a:pt x="396" y="335"/>
                </a:cubicBezTo>
                <a:cubicBezTo>
                  <a:pt x="396" y="335"/>
                  <a:pt x="396" y="335"/>
                  <a:pt x="395" y="337"/>
                </a:cubicBezTo>
                <a:cubicBezTo>
                  <a:pt x="395" y="337"/>
                  <a:pt x="395" y="337"/>
                  <a:pt x="395" y="338"/>
                </a:cubicBezTo>
                <a:cubicBezTo>
                  <a:pt x="395" y="338"/>
                  <a:pt x="395" y="338"/>
                  <a:pt x="397" y="337"/>
                </a:cubicBezTo>
                <a:cubicBezTo>
                  <a:pt x="397" y="337"/>
                  <a:pt x="397" y="337"/>
                  <a:pt x="398" y="336"/>
                </a:cubicBezTo>
                <a:close/>
                <a:moveTo>
                  <a:pt x="396" y="340"/>
                </a:moveTo>
                <a:cubicBezTo>
                  <a:pt x="396" y="340"/>
                  <a:pt x="396" y="340"/>
                  <a:pt x="396" y="339"/>
                </a:cubicBezTo>
                <a:cubicBezTo>
                  <a:pt x="396" y="339"/>
                  <a:pt x="396" y="339"/>
                  <a:pt x="394" y="339"/>
                </a:cubicBezTo>
                <a:cubicBezTo>
                  <a:pt x="394" y="339"/>
                  <a:pt x="394" y="339"/>
                  <a:pt x="393" y="340"/>
                </a:cubicBezTo>
                <a:cubicBezTo>
                  <a:pt x="393" y="340"/>
                  <a:pt x="393" y="340"/>
                  <a:pt x="394" y="341"/>
                </a:cubicBezTo>
                <a:cubicBezTo>
                  <a:pt x="394" y="341"/>
                  <a:pt x="394" y="341"/>
                  <a:pt x="395" y="341"/>
                </a:cubicBezTo>
                <a:cubicBezTo>
                  <a:pt x="395" y="341"/>
                  <a:pt x="395" y="341"/>
                  <a:pt x="396" y="340"/>
                </a:cubicBezTo>
                <a:close/>
                <a:moveTo>
                  <a:pt x="397" y="356"/>
                </a:moveTo>
                <a:cubicBezTo>
                  <a:pt x="397" y="356"/>
                  <a:pt x="397" y="356"/>
                  <a:pt x="396" y="356"/>
                </a:cubicBezTo>
                <a:cubicBezTo>
                  <a:pt x="396" y="356"/>
                  <a:pt x="396" y="356"/>
                  <a:pt x="397" y="357"/>
                </a:cubicBezTo>
                <a:cubicBezTo>
                  <a:pt x="397" y="357"/>
                  <a:pt x="397" y="357"/>
                  <a:pt x="398" y="356"/>
                </a:cubicBezTo>
                <a:cubicBezTo>
                  <a:pt x="398" y="356"/>
                  <a:pt x="398" y="356"/>
                  <a:pt x="397" y="356"/>
                </a:cubicBezTo>
                <a:close/>
                <a:moveTo>
                  <a:pt x="385" y="349"/>
                </a:moveTo>
                <a:cubicBezTo>
                  <a:pt x="385" y="349"/>
                  <a:pt x="385" y="349"/>
                  <a:pt x="384" y="351"/>
                </a:cubicBezTo>
                <a:cubicBezTo>
                  <a:pt x="384" y="351"/>
                  <a:pt x="384" y="351"/>
                  <a:pt x="386" y="349"/>
                </a:cubicBezTo>
                <a:cubicBezTo>
                  <a:pt x="386" y="349"/>
                  <a:pt x="386" y="349"/>
                  <a:pt x="385" y="349"/>
                </a:cubicBezTo>
                <a:close/>
                <a:moveTo>
                  <a:pt x="388" y="345"/>
                </a:moveTo>
                <a:cubicBezTo>
                  <a:pt x="388" y="345"/>
                  <a:pt x="388" y="345"/>
                  <a:pt x="388" y="344"/>
                </a:cubicBezTo>
                <a:cubicBezTo>
                  <a:pt x="388" y="344"/>
                  <a:pt x="388" y="344"/>
                  <a:pt x="387" y="345"/>
                </a:cubicBezTo>
                <a:cubicBezTo>
                  <a:pt x="387" y="345"/>
                  <a:pt x="387" y="345"/>
                  <a:pt x="388" y="346"/>
                </a:cubicBezTo>
                <a:cubicBezTo>
                  <a:pt x="388" y="346"/>
                  <a:pt x="388" y="346"/>
                  <a:pt x="388" y="345"/>
                </a:cubicBezTo>
                <a:close/>
                <a:moveTo>
                  <a:pt x="386" y="352"/>
                </a:moveTo>
                <a:cubicBezTo>
                  <a:pt x="386" y="352"/>
                  <a:pt x="386" y="352"/>
                  <a:pt x="387" y="353"/>
                </a:cubicBezTo>
                <a:cubicBezTo>
                  <a:pt x="387" y="353"/>
                  <a:pt x="387" y="353"/>
                  <a:pt x="388" y="353"/>
                </a:cubicBezTo>
                <a:cubicBezTo>
                  <a:pt x="388" y="353"/>
                  <a:pt x="388" y="353"/>
                  <a:pt x="387" y="352"/>
                </a:cubicBezTo>
                <a:cubicBezTo>
                  <a:pt x="387" y="352"/>
                  <a:pt x="387" y="352"/>
                  <a:pt x="386" y="352"/>
                </a:cubicBezTo>
                <a:close/>
                <a:moveTo>
                  <a:pt x="384" y="343"/>
                </a:moveTo>
                <a:cubicBezTo>
                  <a:pt x="384" y="343"/>
                  <a:pt x="384" y="343"/>
                  <a:pt x="385" y="343"/>
                </a:cubicBezTo>
                <a:cubicBezTo>
                  <a:pt x="385" y="343"/>
                  <a:pt x="385" y="343"/>
                  <a:pt x="384" y="342"/>
                </a:cubicBezTo>
                <a:cubicBezTo>
                  <a:pt x="384" y="342"/>
                  <a:pt x="384" y="342"/>
                  <a:pt x="384" y="343"/>
                </a:cubicBezTo>
                <a:close/>
                <a:moveTo>
                  <a:pt x="383" y="339"/>
                </a:moveTo>
                <a:cubicBezTo>
                  <a:pt x="383" y="339"/>
                  <a:pt x="383" y="339"/>
                  <a:pt x="384" y="339"/>
                </a:cubicBezTo>
                <a:cubicBezTo>
                  <a:pt x="384" y="339"/>
                  <a:pt x="384" y="339"/>
                  <a:pt x="384" y="338"/>
                </a:cubicBezTo>
                <a:cubicBezTo>
                  <a:pt x="384" y="338"/>
                  <a:pt x="384" y="338"/>
                  <a:pt x="384" y="336"/>
                </a:cubicBezTo>
                <a:cubicBezTo>
                  <a:pt x="384" y="336"/>
                  <a:pt x="384" y="336"/>
                  <a:pt x="385" y="334"/>
                </a:cubicBezTo>
                <a:cubicBezTo>
                  <a:pt x="385" y="334"/>
                  <a:pt x="385" y="334"/>
                  <a:pt x="386" y="334"/>
                </a:cubicBezTo>
                <a:cubicBezTo>
                  <a:pt x="386" y="334"/>
                  <a:pt x="386" y="334"/>
                  <a:pt x="386" y="331"/>
                </a:cubicBezTo>
                <a:cubicBezTo>
                  <a:pt x="386" y="331"/>
                  <a:pt x="386" y="331"/>
                  <a:pt x="387" y="329"/>
                </a:cubicBezTo>
                <a:cubicBezTo>
                  <a:pt x="387" y="329"/>
                  <a:pt x="387" y="329"/>
                  <a:pt x="387" y="327"/>
                </a:cubicBezTo>
                <a:cubicBezTo>
                  <a:pt x="387" y="327"/>
                  <a:pt x="387" y="327"/>
                  <a:pt x="386" y="325"/>
                </a:cubicBezTo>
                <a:cubicBezTo>
                  <a:pt x="386" y="325"/>
                  <a:pt x="386" y="325"/>
                  <a:pt x="385" y="325"/>
                </a:cubicBezTo>
                <a:cubicBezTo>
                  <a:pt x="385" y="325"/>
                  <a:pt x="385" y="325"/>
                  <a:pt x="384" y="326"/>
                </a:cubicBezTo>
                <a:cubicBezTo>
                  <a:pt x="384" y="326"/>
                  <a:pt x="384" y="326"/>
                  <a:pt x="384" y="327"/>
                </a:cubicBezTo>
                <a:cubicBezTo>
                  <a:pt x="384" y="327"/>
                  <a:pt x="384" y="327"/>
                  <a:pt x="385" y="327"/>
                </a:cubicBezTo>
                <a:cubicBezTo>
                  <a:pt x="385" y="327"/>
                  <a:pt x="385" y="327"/>
                  <a:pt x="384" y="328"/>
                </a:cubicBezTo>
                <a:cubicBezTo>
                  <a:pt x="384" y="328"/>
                  <a:pt x="384" y="328"/>
                  <a:pt x="384" y="329"/>
                </a:cubicBezTo>
                <a:cubicBezTo>
                  <a:pt x="384" y="329"/>
                  <a:pt x="384" y="329"/>
                  <a:pt x="383" y="330"/>
                </a:cubicBezTo>
                <a:cubicBezTo>
                  <a:pt x="383" y="330"/>
                  <a:pt x="383" y="330"/>
                  <a:pt x="382" y="330"/>
                </a:cubicBezTo>
                <a:cubicBezTo>
                  <a:pt x="382" y="330"/>
                  <a:pt x="382" y="330"/>
                  <a:pt x="382" y="331"/>
                </a:cubicBezTo>
                <a:cubicBezTo>
                  <a:pt x="382" y="331"/>
                  <a:pt x="382" y="331"/>
                  <a:pt x="384" y="331"/>
                </a:cubicBezTo>
                <a:cubicBezTo>
                  <a:pt x="384" y="331"/>
                  <a:pt x="384" y="331"/>
                  <a:pt x="383" y="332"/>
                </a:cubicBezTo>
                <a:cubicBezTo>
                  <a:pt x="383" y="332"/>
                  <a:pt x="383" y="332"/>
                  <a:pt x="383" y="333"/>
                </a:cubicBezTo>
                <a:cubicBezTo>
                  <a:pt x="383" y="333"/>
                  <a:pt x="383" y="333"/>
                  <a:pt x="384" y="333"/>
                </a:cubicBezTo>
                <a:cubicBezTo>
                  <a:pt x="384" y="333"/>
                  <a:pt x="384" y="333"/>
                  <a:pt x="384" y="334"/>
                </a:cubicBezTo>
                <a:cubicBezTo>
                  <a:pt x="384" y="334"/>
                  <a:pt x="384" y="334"/>
                  <a:pt x="383" y="334"/>
                </a:cubicBezTo>
                <a:cubicBezTo>
                  <a:pt x="383" y="334"/>
                  <a:pt x="383" y="334"/>
                  <a:pt x="382" y="335"/>
                </a:cubicBezTo>
                <a:cubicBezTo>
                  <a:pt x="382" y="335"/>
                  <a:pt x="382" y="335"/>
                  <a:pt x="383" y="337"/>
                </a:cubicBezTo>
                <a:cubicBezTo>
                  <a:pt x="383" y="337"/>
                  <a:pt x="383" y="337"/>
                  <a:pt x="383" y="338"/>
                </a:cubicBezTo>
                <a:cubicBezTo>
                  <a:pt x="383" y="338"/>
                  <a:pt x="383" y="338"/>
                  <a:pt x="383" y="339"/>
                </a:cubicBezTo>
                <a:close/>
                <a:moveTo>
                  <a:pt x="389" y="353"/>
                </a:moveTo>
                <a:cubicBezTo>
                  <a:pt x="389" y="353"/>
                  <a:pt x="389" y="353"/>
                  <a:pt x="388" y="354"/>
                </a:cubicBezTo>
                <a:cubicBezTo>
                  <a:pt x="388" y="354"/>
                  <a:pt x="388" y="354"/>
                  <a:pt x="389" y="354"/>
                </a:cubicBezTo>
                <a:cubicBezTo>
                  <a:pt x="389" y="354"/>
                  <a:pt x="389" y="354"/>
                  <a:pt x="389" y="353"/>
                </a:cubicBezTo>
                <a:close/>
                <a:moveTo>
                  <a:pt x="395" y="344"/>
                </a:moveTo>
                <a:cubicBezTo>
                  <a:pt x="395" y="344"/>
                  <a:pt x="395" y="344"/>
                  <a:pt x="396" y="344"/>
                </a:cubicBezTo>
                <a:cubicBezTo>
                  <a:pt x="396" y="344"/>
                  <a:pt x="396" y="344"/>
                  <a:pt x="397" y="344"/>
                </a:cubicBezTo>
                <a:cubicBezTo>
                  <a:pt x="397" y="344"/>
                  <a:pt x="397" y="344"/>
                  <a:pt x="397" y="342"/>
                </a:cubicBezTo>
                <a:cubicBezTo>
                  <a:pt x="397" y="342"/>
                  <a:pt x="397" y="342"/>
                  <a:pt x="396" y="342"/>
                </a:cubicBezTo>
                <a:cubicBezTo>
                  <a:pt x="396" y="342"/>
                  <a:pt x="396" y="342"/>
                  <a:pt x="395" y="344"/>
                </a:cubicBezTo>
                <a:close/>
                <a:moveTo>
                  <a:pt x="164" y="339"/>
                </a:moveTo>
                <a:cubicBezTo>
                  <a:pt x="163" y="340"/>
                  <a:pt x="163" y="340"/>
                  <a:pt x="163" y="340"/>
                </a:cubicBezTo>
                <a:cubicBezTo>
                  <a:pt x="164" y="340"/>
                  <a:pt x="164" y="340"/>
                  <a:pt x="164" y="340"/>
                </a:cubicBezTo>
                <a:cubicBezTo>
                  <a:pt x="164" y="339"/>
                  <a:pt x="164" y="339"/>
                  <a:pt x="164" y="339"/>
                </a:cubicBezTo>
                <a:close/>
                <a:moveTo>
                  <a:pt x="230" y="320"/>
                </a:moveTo>
                <a:cubicBezTo>
                  <a:pt x="230" y="320"/>
                  <a:pt x="230" y="320"/>
                  <a:pt x="229" y="320"/>
                </a:cubicBezTo>
                <a:cubicBezTo>
                  <a:pt x="229" y="320"/>
                  <a:pt x="229" y="320"/>
                  <a:pt x="229" y="322"/>
                </a:cubicBezTo>
                <a:cubicBezTo>
                  <a:pt x="229" y="322"/>
                  <a:pt x="229" y="322"/>
                  <a:pt x="230" y="322"/>
                </a:cubicBezTo>
                <a:cubicBezTo>
                  <a:pt x="230" y="322"/>
                  <a:pt x="230" y="322"/>
                  <a:pt x="231" y="321"/>
                </a:cubicBezTo>
                <a:cubicBezTo>
                  <a:pt x="231" y="321"/>
                  <a:pt x="231" y="321"/>
                  <a:pt x="230" y="320"/>
                </a:cubicBezTo>
                <a:close/>
                <a:moveTo>
                  <a:pt x="197" y="235"/>
                </a:moveTo>
                <a:cubicBezTo>
                  <a:pt x="197" y="235"/>
                  <a:pt x="197" y="235"/>
                  <a:pt x="197" y="236"/>
                </a:cubicBezTo>
                <a:cubicBezTo>
                  <a:pt x="197" y="236"/>
                  <a:pt x="197" y="236"/>
                  <a:pt x="198" y="236"/>
                </a:cubicBezTo>
                <a:cubicBezTo>
                  <a:pt x="198" y="236"/>
                  <a:pt x="198" y="236"/>
                  <a:pt x="197" y="235"/>
                </a:cubicBezTo>
                <a:close/>
                <a:moveTo>
                  <a:pt x="198" y="328"/>
                </a:moveTo>
                <a:cubicBezTo>
                  <a:pt x="198" y="328"/>
                  <a:pt x="198" y="328"/>
                  <a:pt x="197" y="328"/>
                </a:cubicBezTo>
                <a:cubicBezTo>
                  <a:pt x="197" y="328"/>
                  <a:pt x="197" y="328"/>
                  <a:pt x="197" y="329"/>
                </a:cubicBezTo>
                <a:cubicBezTo>
                  <a:pt x="197" y="329"/>
                  <a:pt x="197" y="329"/>
                  <a:pt x="197" y="330"/>
                </a:cubicBezTo>
                <a:cubicBezTo>
                  <a:pt x="197" y="330"/>
                  <a:pt x="197" y="330"/>
                  <a:pt x="198" y="329"/>
                </a:cubicBezTo>
                <a:cubicBezTo>
                  <a:pt x="198" y="329"/>
                  <a:pt x="198" y="329"/>
                  <a:pt x="198" y="328"/>
                </a:cubicBezTo>
                <a:close/>
                <a:moveTo>
                  <a:pt x="165" y="341"/>
                </a:moveTo>
                <a:cubicBezTo>
                  <a:pt x="166" y="341"/>
                  <a:pt x="166" y="341"/>
                  <a:pt x="166" y="341"/>
                </a:cubicBezTo>
                <a:cubicBezTo>
                  <a:pt x="166" y="340"/>
                  <a:pt x="166" y="340"/>
                  <a:pt x="166" y="340"/>
                </a:cubicBezTo>
                <a:cubicBezTo>
                  <a:pt x="164" y="341"/>
                  <a:pt x="164" y="341"/>
                  <a:pt x="164" y="341"/>
                </a:cubicBezTo>
                <a:cubicBezTo>
                  <a:pt x="165" y="341"/>
                  <a:pt x="165" y="341"/>
                  <a:pt x="165" y="341"/>
                </a:cubicBezTo>
                <a:close/>
                <a:moveTo>
                  <a:pt x="237" y="324"/>
                </a:moveTo>
                <a:cubicBezTo>
                  <a:pt x="237" y="324"/>
                  <a:pt x="237" y="324"/>
                  <a:pt x="237" y="323"/>
                </a:cubicBezTo>
                <a:cubicBezTo>
                  <a:pt x="237" y="323"/>
                  <a:pt x="237" y="323"/>
                  <a:pt x="236" y="325"/>
                </a:cubicBezTo>
                <a:lnTo>
                  <a:pt x="237" y="324"/>
                </a:lnTo>
                <a:close/>
                <a:moveTo>
                  <a:pt x="228" y="254"/>
                </a:moveTo>
                <a:cubicBezTo>
                  <a:pt x="228" y="254"/>
                  <a:pt x="228" y="254"/>
                  <a:pt x="229" y="254"/>
                </a:cubicBezTo>
                <a:cubicBezTo>
                  <a:pt x="229" y="254"/>
                  <a:pt x="229" y="254"/>
                  <a:pt x="230" y="254"/>
                </a:cubicBezTo>
                <a:cubicBezTo>
                  <a:pt x="230" y="254"/>
                  <a:pt x="230" y="254"/>
                  <a:pt x="231" y="254"/>
                </a:cubicBezTo>
                <a:cubicBezTo>
                  <a:pt x="231" y="254"/>
                  <a:pt x="231" y="254"/>
                  <a:pt x="233" y="254"/>
                </a:cubicBezTo>
                <a:cubicBezTo>
                  <a:pt x="233" y="254"/>
                  <a:pt x="233" y="254"/>
                  <a:pt x="233" y="253"/>
                </a:cubicBezTo>
                <a:cubicBezTo>
                  <a:pt x="233" y="253"/>
                  <a:pt x="233" y="253"/>
                  <a:pt x="234" y="251"/>
                </a:cubicBezTo>
                <a:cubicBezTo>
                  <a:pt x="234" y="251"/>
                  <a:pt x="234" y="251"/>
                  <a:pt x="234" y="250"/>
                </a:cubicBezTo>
                <a:cubicBezTo>
                  <a:pt x="234" y="250"/>
                  <a:pt x="234" y="250"/>
                  <a:pt x="233" y="249"/>
                </a:cubicBezTo>
                <a:cubicBezTo>
                  <a:pt x="233" y="249"/>
                  <a:pt x="233" y="249"/>
                  <a:pt x="233" y="248"/>
                </a:cubicBezTo>
                <a:cubicBezTo>
                  <a:pt x="233" y="248"/>
                  <a:pt x="233" y="248"/>
                  <a:pt x="231" y="248"/>
                </a:cubicBezTo>
                <a:cubicBezTo>
                  <a:pt x="231" y="248"/>
                  <a:pt x="231" y="248"/>
                  <a:pt x="230" y="249"/>
                </a:cubicBezTo>
                <a:cubicBezTo>
                  <a:pt x="230" y="249"/>
                  <a:pt x="230" y="249"/>
                  <a:pt x="229" y="249"/>
                </a:cubicBezTo>
                <a:cubicBezTo>
                  <a:pt x="229" y="249"/>
                  <a:pt x="229" y="249"/>
                  <a:pt x="228" y="249"/>
                </a:cubicBezTo>
                <a:cubicBezTo>
                  <a:pt x="228" y="249"/>
                  <a:pt x="228" y="249"/>
                  <a:pt x="226" y="249"/>
                </a:cubicBezTo>
                <a:cubicBezTo>
                  <a:pt x="226" y="249"/>
                  <a:pt x="226" y="249"/>
                  <a:pt x="225" y="249"/>
                </a:cubicBezTo>
                <a:cubicBezTo>
                  <a:pt x="225" y="249"/>
                  <a:pt x="225" y="249"/>
                  <a:pt x="225" y="251"/>
                </a:cubicBezTo>
                <a:cubicBezTo>
                  <a:pt x="225" y="251"/>
                  <a:pt x="225" y="251"/>
                  <a:pt x="227" y="253"/>
                </a:cubicBezTo>
                <a:cubicBezTo>
                  <a:pt x="227" y="253"/>
                  <a:pt x="227" y="253"/>
                  <a:pt x="228" y="254"/>
                </a:cubicBezTo>
                <a:close/>
                <a:moveTo>
                  <a:pt x="232" y="324"/>
                </a:moveTo>
                <a:cubicBezTo>
                  <a:pt x="232" y="324"/>
                  <a:pt x="232" y="324"/>
                  <a:pt x="231" y="326"/>
                </a:cubicBezTo>
                <a:cubicBezTo>
                  <a:pt x="231" y="326"/>
                  <a:pt x="231" y="326"/>
                  <a:pt x="232" y="325"/>
                </a:cubicBezTo>
                <a:cubicBezTo>
                  <a:pt x="232" y="325"/>
                  <a:pt x="232" y="325"/>
                  <a:pt x="234" y="324"/>
                </a:cubicBezTo>
                <a:cubicBezTo>
                  <a:pt x="234" y="324"/>
                  <a:pt x="234" y="324"/>
                  <a:pt x="235" y="323"/>
                </a:cubicBezTo>
                <a:cubicBezTo>
                  <a:pt x="235" y="323"/>
                  <a:pt x="235" y="323"/>
                  <a:pt x="233" y="323"/>
                </a:cubicBezTo>
                <a:cubicBezTo>
                  <a:pt x="233" y="323"/>
                  <a:pt x="233" y="323"/>
                  <a:pt x="232" y="324"/>
                </a:cubicBezTo>
                <a:close/>
                <a:moveTo>
                  <a:pt x="192" y="331"/>
                </a:moveTo>
                <a:cubicBezTo>
                  <a:pt x="193" y="331"/>
                  <a:pt x="193" y="331"/>
                  <a:pt x="193" y="331"/>
                </a:cubicBezTo>
                <a:cubicBezTo>
                  <a:pt x="192" y="330"/>
                  <a:pt x="192" y="330"/>
                  <a:pt x="192" y="330"/>
                </a:cubicBezTo>
                <a:cubicBezTo>
                  <a:pt x="192" y="331"/>
                  <a:pt x="192" y="331"/>
                  <a:pt x="192" y="331"/>
                </a:cubicBezTo>
                <a:close/>
                <a:moveTo>
                  <a:pt x="195" y="328"/>
                </a:moveTo>
                <a:cubicBezTo>
                  <a:pt x="194" y="329"/>
                  <a:pt x="194" y="329"/>
                  <a:pt x="194" y="329"/>
                </a:cubicBezTo>
                <a:cubicBezTo>
                  <a:pt x="194" y="330"/>
                  <a:pt x="194" y="330"/>
                  <a:pt x="194" y="330"/>
                </a:cubicBezTo>
                <a:cubicBezTo>
                  <a:pt x="195" y="331"/>
                  <a:pt x="195" y="331"/>
                  <a:pt x="195" y="331"/>
                </a:cubicBezTo>
                <a:cubicBezTo>
                  <a:pt x="196" y="330"/>
                  <a:pt x="196" y="330"/>
                  <a:pt x="196" y="330"/>
                </a:cubicBezTo>
                <a:cubicBezTo>
                  <a:pt x="196" y="329"/>
                  <a:pt x="196" y="329"/>
                  <a:pt x="196" y="329"/>
                </a:cubicBezTo>
                <a:cubicBezTo>
                  <a:pt x="195" y="329"/>
                  <a:pt x="195" y="329"/>
                  <a:pt x="195" y="329"/>
                </a:cubicBezTo>
                <a:cubicBezTo>
                  <a:pt x="195" y="328"/>
                  <a:pt x="195" y="328"/>
                  <a:pt x="195" y="328"/>
                </a:cubicBezTo>
                <a:close/>
                <a:moveTo>
                  <a:pt x="198" y="331"/>
                </a:moveTo>
                <a:cubicBezTo>
                  <a:pt x="198" y="331"/>
                  <a:pt x="198" y="331"/>
                  <a:pt x="199" y="331"/>
                </a:cubicBezTo>
                <a:cubicBezTo>
                  <a:pt x="199" y="331"/>
                  <a:pt x="199" y="331"/>
                  <a:pt x="198" y="330"/>
                </a:cubicBezTo>
                <a:cubicBezTo>
                  <a:pt x="198" y="330"/>
                  <a:pt x="198" y="330"/>
                  <a:pt x="198" y="331"/>
                </a:cubicBezTo>
                <a:close/>
                <a:moveTo>
                  <a:pt x="107" y="344"/>
                </a:moveTo>
                <a:cubicBezTo>
                  <a:pt x="107" y="343"/>
                  <a:pt x="107" y="343"/>
                  <a:pt x="107" y="343"/>
                </a:cubicBezTo>
                <a:cubicBezTo>
                  <a:pt x="106" y="344"/>
                  <a:pt x="106" y="344"/>
                  <a:pt x="106" y="344"/>
                </a:cubicBezTo>
                <a:cubicBezTo>
                  <a:pt x="107" y="344"/>
                  <a:pt x="107" y="344"/>
                  <a:pt x="107" y="344"/>
                </a:cubicBezTo>
                <a:close/>
                <a:moveTo>
                  <a:pt x="104" y="347"/>
                </a:moveTo>
                <a:cubicBezTo>
                  <a:pt x="105" y="348"/>
                  <a:pt x="105" y="348"/>
                  <a:pt x="105" y="348"/>
                </a:cubicBezTo>
                <a:cubicBezTo>
                  <a:pt x="106" y="347"/>
                  <a:pt x="106" y="347"/>
                  <a:pt x="106" y="347"/>
                </a:cubicBezTo>
                <a:cubicBezTo>
                  <a:pt x="105" y="346"/>
                  <a:pt x="105" y="346"/>
                  <a:pt x="105" y="346"/>
                </a:cubicBezTo>
                <a:cubicBezTo>
                  <a:pt x="104" y="347"/>
                  <a:pt x="104" y="347"/>
                  <a:pt x="104" y="347"/>
                </a:cubicBezTo>
                <a:close/>
                <a:moveTo>
                  <a:pt x="219" y="325"/>
                </a:moveTo>
                <a:cubicBezTo>
                  <a:pt x="219" y="325"/>
                  <a:pt x="219" y="325"/>
                  <a:pt x="220" y="324"/>
                </a:cubicBezTo>
                <a:cubicBezTo>
                  <a:pt x="220" y="324"/>
                  <a:pt x="220" y="324"/>
                  <a:pt x="220" y="323"/>
                </a:cubicBezTo>
                <a:cubicBezTo>
                  <a:pt x="220" y="323"/>
                  <a:pt x="220" y="323"/>
                  <a:pt x="219" y="324"/>
                </a:cubicBezTo>
                <a:cubicBezTo>
                  <a:pt x="219" y="324"/>
                  <a:pt x="219" y="324"/>
                  <a:pt x="219" y="325"/>
                </a:cubicBezTo>
                <a:close/>
                <a:moveTo>
                  <a:pt x="197" y="237"/>
                </a:moveTo>
                <a:cubicBezTo>
                  <a:pt x="196" y="237"/>
                  <a:pt x="196" y="237"/>
                  <a:pt x="196" y="237"/>
                </a:cubicBezTo>
                <a:cubicBezTo>
                  <a:pt x="196" y="237"/>
                  <a:pt x="196" y="237"/>
                  <a:pt x="196" y="238"/>
                </a:cubicBezTo>
                <a:cubicBezTo>
                  <a:pt x="196" y="238"/>
                  <a:pt x="196" y="238"/>
                  <a:pt x="197" y="239"/>
                </a:cubicBezTo>
                <a:cubicBezTo>
                  <a:pt x="197" y="239"/>
                  <a:pt x="197" y="239"/>
                  <a:pt x="199" y="241"/>
                </a:cubicBezTo>
                <a:cubicBezTo>
                  <a:pt x="199" y="241"/>
                  <a:pt x="199" y="241"/>
                  <a:pt x="199" y="240"/>
                </a:cubicBezTo>
                <a:cubicBezTo>
                  <a:pt x="199" y="240"/>
                  <a:pt x="199" y="240"/>
                  <a:pt x="197" y="238"/>
                </a:cubicBezTo>
                <a:cubicBezTo>
                  <a:pt x="197" y="238"/>
                  <a:pt x="197" y="238"/>
                  <a:pt x="197" y="237"/>
                </a:cubicBezTo>
                <a:close/>
                <a:moveTo>
                  <a:pt x="112" y="343"/>
                </a:moveTo>
                <a:cubicBezTo>
                  <a:pt x="111" y="344"/>
                  <a:pt x="111" y="344"/>
                  <a:pt x="111" y="344"/>
                </a:cubicBezTo>
                <a:cubicBezTo>
                  <a:pt x="112" y="345"/>
                  <a:pt x="112" y="345"/>
                  <a:pt x="112" y="345"/>
                </a:cubicBezTo>
                <a:cubicBezTo>
                  <a:pt x="111" y="345"/>
                  <a:pt x="111" y="345"/>
                  <a:pt x="111" y="345"/>
                </a:cubicBezTo>
                <a:cubicBezTo>
                  <a:pt x="112" y="346"/>
                  <a:pt x="112" y="346"/>
                  <a:pt x="112" y="346"/>
                </a:cubicBezTo>
                <a:cubicBezTo>
                  <a:pt x="113" y="346"/>
                  <a:pt x="113" y="346"/>
                  <a:pt x="113" y="346"/>
                </a:cubicBezTo>
                <a:cubicBezTo>
                  <a:pt x="113" y="345"/>
                  <a:pt x="113" y="345"/>
                  <a:pt x="113" y="345"/>
                </a:cubicBezTo>
                <a:cubicBezTo>
                  <a:pt x="114" y="345"/>
                  <a:pt x="114" y="345"/>
                  <a:pt x="114" y="345"/>
                </a:cubicBezTo>
                <a:cubicBezTo>
                  <a:pt x="113" y="343"/>
                  <a:pt x="113" y="343"/>
                  <a:pt x="113" y="343"/>
                </a:cubicBezTo>
                <a:cubicBezTo>
                  <a:pt x="112" y="343"/>
                  <a:pt x="112" y="343"/>
                  <a:pt x="112" y="343"/>
                </a:cubicBezTo>
                <a:close/>
                <a:moveTo>
                  <a:pt x="120" y="346"/>
                </a:moveTo>
                <a:cubicBezTo>
                  <a:pt x="119" y="346"/>
                  <a:pt x="119" y="346"/>
                  <a:pt x="119" y="346"/>
                </a:cubicBezTo>
                <a:cubicBezTo>
                  <a:pt x="119" y="347"/>
                  <a:pt x="119" y="347"/>
                  <a:pt x="119" y="347"/>
                </a:cubicBezTo>
                <a:cubicBezTo>
                  <a:pt x="120" y="347"/>
                  <a:pt x="120" y="347"/>
                  <a:pt x="120" y="347"/>
                </a:cubicBezTo>
                <a:cubicBezTo>
                  <a:pt x="121" y="346"/>
                  <a:pt x="121" y="346"/>
                  <a:pt x="121" y="346"/>
                </a:cubicBezTo>
                <a:cubicBezTo>
                  <a:pt x="121" y="344"/>
                  <a:pt x="121" y="344"/>
                  <a:pt x="121" y="344"/>
                </a:cubicBezTo>
                <a:cubicBezTo>
                  <a:pt x="120" y="344"/>
                  <a:pt x="120" y="344"/>
                  <a:pt x="120" y="344"/>
                </a:cubicBezTo>
                <a:cubicBezTo>
                  <a:pt x="120" y="346"/>
                  <a:pt x="120" y="346"/>
                  <a:pt x="120" y="346"/>
                </a:cubicBezTo>
                <a:close/>
                <a:moveTo>
                  <a:pt x="215" y="324"/>
                </a:moveTo>
                <a:cubicBezTo>
                  <a:pt x="215" y="324"/>
                  <a:pt x="215" y="324"/>
                  <a:pt x="213" y="323"/>
                </a:cubicBezTo>
                <a:cubicBezTo>
                  <a:pt x="213" y="323"/>
                  <a:pt x="213" y="323"/>
                  <a:pt x="213" y="322"/>
                </a:cubicBezTo>
                <a:cubicBezTo>
                  <a:pt x="213" y="322"/>
                  <a:pt x="213" y="322"/>
                  <a:pt x="213" y="321"/>
                </a:cubicBezTo>
                <a:cubicBezTo>
                  <a:pt x="213" y="321"/>
                  <a:pt x="213" y="321"/>
                  <a:pt x="211" y="321"/>
                </a:cubicBezTo>
                <a:cubicBezTo>
                  <a:pt x="211" y="321"/>
                  <a:pt x="211" y="321"/>
                  <a:pt x="210" y="322"/>
                </a:cubicBezTo>
                <a:cubicBezTo>
                  <a:pt x="210" y="322"/>
                  <a:pt x="210" y="322"/>
                  <a:pt x="208" y="321"/>
                </a:cubicBezTo>
                <a:cubicBezTo>
                  <a:pt x="208" y="321"/>
                  <a:pt x="208" y="321"/>
                  <a:pt x="208" y="322"/>
                </a:cubicBezTo>
                <a:cubicBezTo>
                  <a:pt x="208" y="322"/>
                  <a:pt x="208" y="322"/>
                  <a:pt x="207" y="321"/>
                </a:cubicBezTo>
                <a:cubicBezTo>
                  <a:pt x="207" y="321"/>
                  <a:pt x="207" y="321"/>
                  <a:pt x="206" y="321"/>
                </a:cubicBezTo>
                <a:cubicBezTo>
                  <a:pt x="206" y="321"/>
                  <a:pt x="206" y="321"/>
                  <a:pt x="205" y="323"/>
                </a:cubicBezTo>
                <a:cubicBezTo>
                  <a:pt x="205" y="323"/>
                  <a:pt x="205" y="323"/>
                  <a:pt x="204" y="324"/>
                </a:cubicBezTo>
                <a:cubicBezTo>
                  <a:pt x="204" y="324"/>
                  <a:pt x="204" y="324"/>
                  <a:pt x="203" y="324"/>
                </a:cubicBezTo>
                <a:cubicBezTo>
                  <a:pt x="203" y="324"/>
                  <a:pt x="203" y="324"/>
                  <a:pt x="202" y="326"/>
                </a:cubicBezTo>
                <a:cubicBezTo>
                  <a:pt x="203" y="327"/>
                  <a:pt x="203" y="327"/>
                  <a:pt x="203" y="327"/>
                </a:cubicBezTo>
                <a:cubicBezTo>
                  <a:pt x="203" y="327"/>
                  <a:pt x="203" y="327"/>
                  <a:pt x="204" y="327"/>
                </a:cubicBezTo>
                <a:cubicBezTo>
                  <a:pt x="204" y="327"/>
                  <a:pt x="204" y="327"/>
                  <a:pt x="205" y="327"/>
                </a:cubicBezTo>
                <a:cubicBezTo>
                  <a:pt x="205" y="327"/>
                  <a:pt x="205" y="327"/>
                  <a:pt x="206" y="325"/>
                </a:cubicBezTo>
                <a:cubicBezTo>
                  <a:pt x="206" y="325"/>
                  <a:pt x="206" y="325"/>
                  <a:pt x="209" y="325"/>
                </a:cubicBezTo>
                <a:cubicBezTo>
                  <a:pt x="209" y="325"/>
                  <a:pt x="209" y="325"/>
                  <a:pt x="210" y="326"/>
                </a:cubicBezTo>
                <a:cubicBezTo>
                  <a:pt x="210" y="326"/>
                  <a:pt x="210" y="326"/>
                  <a:pt x="212" y="326"/>
                </a:cubicBezTo>
                <a:cubicBezTo>
                  <a:pt x="212" y="326"/>
                  <a:pt x="212" y="326"/>
                  <a:pt x="213" y="325"/>
                </a:cubicBezTo>
                <a:cubicBezTo>
                  <a:pt x="213" y="325"/>
                  <a:pt x="213" y="325"/>
                  <a:pt x="215" y="325"/>
                </a:cubicBezTo>
                <a:cubicBezTo>
                  <a:pt x="215" y="325"/>
                  <a:pt x="215" y="325"/>
                  <a:pt x="215" y="324"/>
                </a:cubicBezTo>
                <a:close/>
                <a:moveTo>
                  <a:pt x="200" y="331"/>
                </a:moveTo>
                <a:cubicBezTo>
                  <a:pt x="200" y="331"/>
                  <a:pt x="200" y="331"/>
                  <a:pt x="201" y="331"/>
                </a:cubicBezTo>
                <a:cubicBezTo>
                  <a:pt x="201" y="331"/>
                  <a:pt x="201" y="331"/>
                  <a:pt x="201" y="330"/>
                </a:cubicBezTo>
                <a:cubicBezTo>
                  <a:pt x="201" y="330"/>
                  <a:pt x="201" y="330"/>
                  <a:pt x="200" y="330"/>
                </a:cubicBezTo>
                <a:cubicBezTo>
                  <a:pt x="200" y="330"/>
                  <a:pt x="200" y="330"/>
                  <a:pt x="200" y="331"/>
                </a:cubicBezTo>
                <a:close/>
                <a:moveTo>
                  <a:pt x="104" y="350"/>
                </a:moveTo>
                <a:cubicBezTo>
                  <a:pt x="104" y="349"/>
                  <a:pt x="104" y="349"/>
                  <a:pt x="104" y="349"/>
                </a:cubicBezTo>
                <a:cubicBezTo>
                  <a:pt x="103" y="350"/>
                  <a:pt x="103" y="350"/>
                  <a:pt x="103" y="350"/>
                </a:cubicBezTo>
                <a:cubicBezTo>
                  <a:pt x="104" y="350"/>
                  <a:pt x="104" y="350"/>
                  <a:pt x="104" y="350"/>
                </a:cubicBezTo>
                <a:close/>
                <a:moveTo>
                  <a:pt x="214" y="328"/>
                </a:moveTo>
                <a:cubicBezTo>
                  <a:pt x="214" y="328"/>
                  <a:pt x="214" y="328"/>
                  <a:pt x="215" y="329"/>
                </a:cubicBezTo>
                <a:cubicBezTo>
                  <a:pt x="215" y="329"/>
                  <a:pt x="215" y="329"/>
                  <a:pt x="216" y="329"/>
                </a:cubicBezTo>
                <a:cubicBezTo>
                  <a:pt x="216" y="329"/>
                  <a:pt x="216" y="329"/>
                  <a:pt x="215" y="328"/>
                </a:cubicBezTo>
                <a:cubicBezTo>
                  <a:pt x="215" y="328"/>
                  <a:pt x="215" y="328"/>
                  <a:pt x="214" y="328"/>
                </a:cubicBezTo>
                <a:close/>
                <a:moveTo>
                  <a:pt x="116" y="345"/>
                </a:moveTo>
                <a:cubicBezTo>
                  <a:pt x="116" y="346"/>
                  <a:pt x="116" y="346"/>
                  <a:pt x="116" y="346"/>
                </a:cubicBezTo>
                <a:cubicBezTo>
                  <a:pt x="115" y="347"/>
                  <a:pt x="115" y="347"/>
                  <a:pt x="115" y="347"/>
                </a:cubicBezTo>
                <a:cubicBezTo>
                  <a:pt x="116" y="347"/>
                  <a:pt x="116" y="347"/>
                  <a:pt x="116" y="347"/>
                </a:cubicBezTo>
                <a:cubicBezTo>
                  <a:pt x="117" y="346"/>
                  <a:pt x="117" y="346"/>
                  <a:pt x="117" y="346"/>
                </a:cubicBezTo>
                <a:cubicBezTo>
                  <a:pt x="117" y="345"/>
                  <a:pt x="117" y="345"/>
                  <a:pt x="117" y="345"/>
                </a:cubicBezTo>
                <a:cubicBezTo>
                  <a:pt x="118" y="344"/>
                  <a:pt x="118" y="344"/>
                  <a:pt x="118" y="344"/>
                </a:cubicBezTo>
                <a:cubicBezTo>
                  <a:pt x="117" y="344"/>
                  <a:pt x="117" y="344"/>
                  <a:pt x="117" y="344"/>
                </a:cubicBezTo>
                <a:cubicBezTo>
                  <a:pt x="116" y="345"/>
                  <a:pt x="116" y="345"/>
                  <a:pt x="116" y="345"/>
                </a:cubicBezTo>
                <a:close/>
                <a:moveTo>
                  <a:pt x="142" y="346"/>
                </a:moveTo>
                <a:cubicBezTo>
                  <a:pt x="142" y="346"/>
                  <a:pt x="142" y="346"/>
                  <a:pt x="142" y="347"/>
                </a:cubicBezTo>
                <a:cubicBezTo>
                  <a:pt x="142" y="347"/>
                  <a:pt x="142" y="347"/>
                  <a:pt x="139" y="346"/>
                </a:cubicBezTo>
                <a:cubicBezTo>
                  <a:pt x="137" y="346"/>
                  <a:pt x="137" y="346"/>
                  <a:pt x="137" y="346"/>
                </a:cubicBezTo>
                <a:cubicBezTo>
                  <a:pt x="137" y="346"/>
                  <a:pt x="137" y="346"/>
                  <a:pt x="138" y="347"/>
                </a:cubicBezTo>
                <a:cubicBezTo>
                  <a:pt x="138" y="347"/>
                  <a:pt x="138" y="347"/>
                  <a:pt x="139" y="347"/>
                </a:cubicBezTo>
                <a:cubicBezTo>
                  <a:pt x="139" y="347"/>
                  <a:pt x="139" y="347"/>
                  <a:pt x="142" y="348"/>
                </a:cubicBezTo>
                <a:cubicBezTo>
                  <a:pt x="142" y="348"/>
                  <a:pt x="142" y="348"/>
                  <a:pt x="143" y="347"/>
                </a:cubicBezTo>
                <a:cubicBezTo>
                  <a:pt x="143" y="347"/>
                  <a:pt x="143" y="347"/>
                  <a:pt x="142" y="346"/>
                </a:cubicBezTo>
                <a:close/>
                <a:moveTo>
                  <a:pt x="191" y="331"/>
                </a:moveTo>
                <a:cubicBezTo>
                  <a:pt x="190" y="330"/>
                  <a:pt x="190" y="330"/>
                  <a:pt x="190" y="330"/>
                </a:cubicBezTo>
                <a:cubicBezTo>
                  <a:pt x="189" y="330"/>
                  <a:pt x="189" y="330"/>
                  <a:pt x="189" y="330"/>
                </a:cubicBezTo>
                <a:cubicBezTo>
                  <a:pt x="188" y="330"/>
                  <a:pt x="188" y="330"/>
                  <a:pt x="188" y="330"/>
                </a:cubicBezTo>
                <a:cubicBezTo>
                  <a:pt x="187" y="331"/>
                  <a:pt x="187" y="331"/>
                  <a:pt x="187" y="331"/>
                </a:cubicBezTo>
                <a:cubicBezTo>
                  <a:pt x="187" y="332"/>
                  <a:pt x="187" y="332"/>
                  <a:pt x="187" y="332"/>
                </a:cubicBezTo>
                <a:cubicBezTo>
                  <a:pt x="188" y="333"/>
                  <a:pt x="188" y="333"/>
                  <a:pt x="188" y="333"/>
                </a:cubicBezTo>
                <a:cubicBezTo>
                  <a:pt x="186" y="333"/>
                  <a:pt x="186" y="333"/>
                  <a:pt x="186" y="333"/>
                </a:cubicBezTo>
                <a:cubicBezTo>
                  <a:pt x="185" y="333"/>
                  <a:pt x="185" y="333"/>
                  <a:pt x="185" y="333"/>
                </a:cubicBezTo>
                <a:cubicBezTo>
                  <a:pt x="185" y="334"/>
                  <a:pt x="185" y="334"/>
                  <a:pt x="185" y="334"/>
                </a:cubicBezTo>
                <a:cubicBezTo>
                  <a:pt x="184" y="336"/>
                  <a:pt x="184" y="336"/>
                  <a:pt x="184" y="336"/>
                </a:cubicBezTo>
                <a:cubicBezTo>
                  <a:pt x="183" y="336"/>
                  <a:pt x="183" y="336"/>
                  <a:pt x="183" y="336"/>
                </a:cubicBezTo>
                <a:cubicBezTo>
                  <a:pt x="181" y="337"/>
                  <a:pt x="181" y="337"/>
                  <a:pt x="181" y="337"/>
                </a:cubicBezTo>
                <a:cubicBezTo>
                  <a:pt x="180" y="337"/>
                  <a:pt x="180" y="337"/>
                  <a:pt x="180" y="337"/>
                </a:cubicBezTo>
                <a:cubicBezTo>
                  <a:pt x="180" y="338"/>
                  <a:pt x="180" y="338"/>
                  <a:pt x="180" y="338"/>
                </a:cubicBezTo>
                <a:cubicBezTo>
                  <a:pt x="182" y="338"/>
                  <a:pt x="182" y="338"/>
                  <a:pt x="182" y="338"/>
                </a:cubicBezTo>
                <a:cubicBezTo>
                  <a:pt x="184" y="337"/>
                  <a:pt x="184" y="337"/>
                  <a:pt x="184" y="337"/>
                </a:cubicBezTo>
                <a:cubicBezTo>
                  <a:pt x="185" y="336"/>
                  <a:pt x="185" y="336"/>
                  <a:pt x="185" y="336"/>
                </a:cubicBezTo>
                <a:cubicBezTo>
                  <a:pt x="186" y="337"/>
                  <a:pt x="186" y="337"/>
                  <a:pt x="186" y="337"/>
                </a:cubicBezTo>
                <a:cubicBezTo>
                  <a:pt x="187" y="336"/>
                  <a:pt x="187" y="336"/>
                  <a:pt x="187" y="336"/>
                </a:cubicBezTo>
                <a:cubicBezTo>
                  <a:pt x="187" y="335"/>
                  <a:pt x="187" y="335"/>
                  <a:pt x="187" y="335"/>
                </a:cubicBezTo>
                <a:cubicBezTo>
                  <a:pt x="188" y="335"/>
                  <a:pt x="188" y="335"/>
                  <a:pt x="188" y="335"/>
                </a:cubicBezTo>
                <a:cubicBezTo>
                  <a:pt x="188" y="336"/>
                  <a:pt x="188" y="336"/>
                  <a:pt x="188" y="336"/>
                </a:cubicBezTo>
                <a:cubicBezTo>
                  <a:pt x="189" y="336"/>
                  <a:pt x="189" y="336"/>
                  <a:pt x="189" y="336"/>
                </a:cubicBezTo>
                <a:cubicBezTo>
                  <a:pt x="190" y="334"/>
                  <a:pt x="190" y="334"/>
                  <a:pt x="190" y="334"/>
                </a:cubicBezTo>
                <a:cubicBezTo>
                  <a:pt x="191" y="334"/>
                  <a:pt x="191" y="334"/>
                  <a:pt x="191" y="334"/>
                </a:cubicBezTo>
                <a:cubicBezTo>
                  <a:pt x="191" y="333"/>
                  <a:pt x="191" y="333"/>
                  <a:pt x="191" y="333"/>
                </a:cubicBezTo>
                <a:cubicBezTo>
                  <a:pt x="190" y="333"/>
                  <a:pt x="190" y="333"/>
                  <a:pt x="190" y="333"/>
                </a:cubicBezTo>
                <a:cubicBezTo>
                  <a:pt x="192" y="332"/>
                  <a:pt x="192" y="332"/>
                  <a:pt x="192" y="332"/>
                </a:cubicBezTo>
                <a:cubicBezTo>
                  <a:pt x="191" y="331"/>
                  <a:pt x="191" y="331"/>
                  <a:pt x="191" y="331"/>
                </a:cubicBezTo>
                <a:close/>
                <a:moveTo>
                  <a:pt x="149" y="345"/>
                </a:moveTo>
                <a:cubicBezTo>
                  <a:pt x="148" y="344"/>
                  <a:pt x="148" y="344"/>
                  <a:pt x="148" y="344"/>
                </a:cubicBezTo>
                <a:cubicBezTo>
                  <a:pt x="146" y="344"/>
                  <a:pt x="146" y="344"/>
                  <a:pt x="146" y="344"/>
                </a:cubicBezTo>
                <a:cubicBezTo>
                  <a:pt x="146" y="345"/>
                  <a:pt x="146" y="345"/>
                  <a:pt x="146" y="345"/>
                </a:cubicBezTo>
                <a:cubicBezTo>
                  <a:pt x="148" y="345"/>
                  <a:pt x="148" y="345"/>
                  <a:pt x="148" y="345"/>
                </a:cubicBezTo>
                <a:cubicBezTo>
                  <a:pt x="149" y="345"/>
                  <a:pt x="149" y="345"/>
                  <a:pt x="149" y="345"/>
                </a:cubicBezTo>
                <a:close/>
                <a:moveTo>
                  <a:pt x="228" y="199"/>
                </a:moveTo>
                <a:cubicBezTo>
                  <a:pt x="228" y="199"/>
                  <a:pt x="228" y="199"/>
                  <a:pt x="229" y="197"/>
                </a:cubicBezTo>
                <a:cubicBezTo>
                  <a:pt x="229" y="197"/>
                  <a:pt x="229" y="197"/>
                  <a:pt x="231" y="198"/>
                </a:cubicBezTo>
                <a:cubicBezTo>
                  <a:pt x="231" y="198"/>
                  <a:pt x="231" y="198"/>
                  <a:pt x="232" y="199"/>
                </a:cubicBezTo>
                <a:cubicBezTo>
                  <a:pt x="232" y="199"/>
                  <a:pt x="232" y="199"/>
                  <a:pt x="233" y="201"/>
                </a:cubicBezTo>
                <a:cubicBezTo>
                  <a:pt x="233" y="201"/>
                  <a:pt x="233" y="201"/>
                  <a:pt x="232" y="202"/>
                </a:cubicBezTo>
                <a:cubicBezTo>
                  <a:pt x="232" y="202"/>
                  <a:pt x="232" y="202"/>
                  <a:pt x="234" y="203"/>
                </a:cubicBezTo>
                <a:cubicBezTo>
                  <a:pt x="234" y="203"/>
                  <a:pt x="234" y="203"/>
                  <a:pt x="234" y="204"/>
                </a:cubicBezTo>
                <a:cubicBezTo>
                  <a:pt x="234" y="204"/>
                  <a:pt x="234" y="204"/>
                  <a:pt x="233" y="206"/>
                </a:cubicBezTo>
                <a:cubicBezTo>
                  <a:pt x="233" y="206"/>
                  <a:pt x="233" y="206"/>
                  <a:pt x="234" y="207"/>
                </a:cubicBezTo>
                <a:cubicBezTo>
                  <a:pt x="234" y="207"/>
                  <a:pt x="234" y="207"/>
                  <a:pt x="236" y="205"/>
                </a:cubicBezTo>
                <a:cubicBezTo>
                  <a:pt x="236" y="205"/>
                  <a:pt x="236" y="205"/>
                  <a:pt x="237" y="205"/>
                </a:cubicBezTo>
                <a:cubicBezTo>
                  <a:pt x="237" y="205"/>
                  <a:pt x="237" y="205"/>
                  <a:pt x="238" y="204"/>
                </a:cubicBezTo>
                <a:cubicBezTo>
                  <a:pt x="238" y="204"/>
                  <a:pt x="238" y="204"/>
                  <a:pt x="240" y="205"/>
                </a:cubicBezTo>
                <a:cubicBezTo>
                  <a:pt x="240" y="205"/>
                  <a:pt x="240" y="205"/>
                  <a:pt x="241" y="205"/>
                </a:cubicBezTo>
                <a:cubicBezTo>
                  <a:pt x="241" y="205"/>
                  <a:pt x="241" y="205"/>
                  <a:pt x="241" y="203"/>
                </a:cubicBezTo>
                <a:cubicBezTo>
                  <a:pt x="241" y="203"/>
                  <a:pt x="241" y="203"/>
                  <a:pt x="238" y="201"/>
                </a:cubicBezTo>
                <a:cubicBezTo>
                  <a:pt x="238" y="201"/>
                  <a:pt x="238" y="201"/>
                  <a:pt x="238" y="200"/>
                </a:cubicBezTo>
                <a:cubicBezTo>
                  <a:pt x="238" y="200"/>
                  <a:pt x="238" y="200"/>
                  <a:pt x="237" y="199"/>
                </a:cubicBezTo>
                <a:cubicBezTo>
                  <a:pt x="237" y="199"/>
                  <a:pt x="237" y="199"/>
                  <a:pt x="236" y="197"/>
                </a:cubicBezTo>
                <a:cubicBezTo>
                  <a:pt x="236" y="197"/>
                  <a:pt x="236" y="197"/>
                  <a:pt x="237" y="197"/>
                </a:cubicBezTo>
                <a:cubicBezTo>
                  <a:pt x="237" y="197"/>
                  <a:pt x="237" y="197"/>
                  <a:pt x="237" y="196"/>
                </a:cubicBezTo>
                <a:cubicBezTo>
                  <a:pt x="237" y="196"/>
                  <a:pt x="237" y="196"/>
                  <a:pt x="236" y="195"/>
                </a:cubicBezTo>
                <a:cubicBezTo>
                  <a:pt x="236" y="195"/>
                  <a:pt x="236" y="195"/>
                  <a:pt x="234" y="195"/>
                </a:cubicBezTo>
                <a:cubicBezTo>
                  <a:pt x="234" y="195"/>
                  <a:pt x="234" y="195"/>
                  <a:pt x="233" y="195"/>
                </a:cubicBezTo>
                <a:cubicBezTo>
                  <a:pt x="233" y="195"/>
                  <a:pt x="233" y="195"/>
                  <a:pt x="232" y="195"/>
                </a:cubicBezTo>
                <a:cubicBezTo>
                  <a:pt x="232" y="195"/>
                  <a:pt x="232" y="195"/>
                  <a:pt x="232" y="194"/>
                </a:cubicBezTo>
                <a:cubicBezTo>
                  <a:pt x="232" y="194"/>
                  <a:pt x="232" y="194"/>
                  <a:pt x="230" y="194"/>
                </a:cubicBezTo>
                <a:cubicBezTo>
                  <a:pt x="230" y="194"/>
                  <a:pt x="230" y="194"/>
                  <a:pt x="230" y="193"/>
                </a:cubicBezTo>
                <a:cubicBezTo>
                  <a:pt x="230" y="193"/>
                  <a:pt x="230" y="193"/>
                  <a:pt x="230" y="190"/>
                </a:cubicBezTo>
                <a:cubicBezTo>
                  <a:pt x="230" y="190"/>
                  <a:pt x="230" y="190"/>
                  <a:pt x="229" y="193"/>
                </a:cubicBezTo>
                <a:cubicBezTo>
                  <a:pt x="229" y="193"/>
                  <a:pt x="229" y="193"/>
                  <a:pt x="226" y="195"/>
                </a:cubicBezTo>
                <a:cubicBezTo>
                  <a:pt x="226" y="195"/>
                  <a:pt x="226" y="195"/>
                  <a:pt x="226" y="197"/>
                </a:cubicBezTo>
                <a:cubicBezTo>
                  <a:pt x="226" y="197"/>
                  <a:pt x="226" y="197"/>
                  <a:pt x="227" y="199"/>
                </a:cubicBezTo>
                <a:cubicBezTo>
                  <a:pt x="227" y="199"/>
                  <a:pt x="227" y="199"/>
                  <a:pt x="228" y="199"/>
                </a:cubicBezTo>
                <a:close/>
                <a:moveTo>
                  <a:pt x="259" y="180"/>
                </a:moveTo>
                <a:cubicBezTo>
                  <a:pt x="259" y="180"/>
                  <a:pt x="259" y="180"/>
                  <a:pt x="258" y="180"/>
                </a:cubicBezTo>
                <a:cubicBezTo>
                  <a:pt x="257" y="180"/>
                  <a:pt x="257" y="180"/>
                  <a:pt x="257" y="180"/>
                </a:cubicBezTo>
                <a:cubicBezTo>
                  <a:pt x="257" y="180"/>
                  <a:pt x="257" y="180"/>
                  <a:pt x="258" y="181"/>
                </a:cubicBezTo>
                <a:cubicBezTo>
                  <a:pt x="258" y="181"/>
                  <a:pt x="258" y="181"/>
                  <a:pt x="259" y="180"/>
                </a:cubicBezTo>
                <a:close/>
                <a:moveTo>
                  <a:pt x="155" y="344"/>
                </a:moveTo>
                <a:cubicBezTo>
                  <a:pt x="156" y="344"/>
                  <a:pt x="156" y="344"/>
                  <a:pt x="156" y="344"/>
                </a:cubicBezTo>
                <a:cubicBezTo>
                  <a:pt x="155" y="342"/>
                  <a:pt x="155" y="342"/>
                  <a:pt x="155" y="342"/>
                </a:cubicBezTo>
                <a:cubicBezTo>
                  <a:pt x="155" y="344"/>
                  <a:pt x="155" y="344"/>
                  <a:pt x="155" y="344"/>
                </a:cubicBezTo>
                <a:close/>
                <a:moveTo>
                  <a:pt x="179" y="335"/>
                </a:moveTo>
                <a:cubicBezTo>
                  <a:pt x="179" y="335"/>
                  <a:pt x="179" y="335"/>
                  <a:pt x="179" y="334"/>
                </a:cubicBezTo>
                <a:cubicBezTo>
                  <a:pt x="178" y="335"/>
                  <a:pt x="178" y="335"/>
                  <a:pt x="178" y="335"/>
                </a:cubicBezTo>
                <a:cubicBezTo>
                  <a:pt x="178" y="335"/>
                  <a:pt x="178" y="335"/>
                  <a:pt x="176" y="335"/>
                </a:cubicBezTo>
                <a:cubicBezTo>
                  <a:pt x="176" y="335"/>
                  <a:pt x="176" y="335"/>
                  <a:pt x="176" y="337"/>
                </a:cubicBezTo>
                <a:cubicBezTo>
                  <a:pt x="176" y="337"/>
                  <a:pt x="176" y="337"/>
                  <a:pt x="174" y="337"/>
                </a:cubicBezTo>
                <a:cubicBezTo>
                  <a:pt x="174" y="337"/>
                  <a:pt x="174" y="337"/>
                  <a:pt x="173" y="338"/>
                </a:cubicBezTo>
                <a:cubicBezTo>
                  <a:pt x="173" y="338"/>
                  <a:pt x="173" y="338"/>
                  <a:pt x="173" y="339"/>
                </a:cubicBezTo>
                <a:cubicBezTo>
                  <a:pt x="173" y="339"/>
                  <a:pt x="173" y="339"/>
                  <a:pt x="172" y="339"/>
                </a:cubicBezTo>
                <a:cubicBezTo>
                  <a:pt x="172" y="339"/>
                  <a:pt x="172" y="339"/>
                  <a:pt x="171" y="341"/>
                </a:cubicBezTo>
                <a:cubicBezTo>
                  <a:pt x="171" y="341"/>
                  <a:pt x="171" y="341"/>
                  <a:pt x="170" y="341"/>
                </a:cubicBezTo>
                <a:cubicBezTo>
                  <a:pt x="170" y="341"/>
                  <a:pt x="170" y="341"/>
                  <a:pt x="169" y="342"/>
                </a:cubicBezTo>
                <a:cubicBezTo>
                  <a:pt x="169" y="342"/>
                  <a:pt x="169" y="342"/>
                  <a:pt x="172" y="342"/>
                </a:cubicBezTo>
                <a:cubicBezTo>
                  <a:pt x="172" y="342"/>
                  <a:pt x="172" y="342"/>
                  <a:pt x="173" y="340"/>
                </a:cubicBezTo>
                <a:cubicBezTo>
                  <a:pt x="173" y="340"/>
                  <a:pt x="173" y="340"/>
                  <a:pt x="175" y="340"/>
                </a:cubicBezTo>
                <a:cubicBezTo>
                  <a:pt x="175" y="340"/>
                  <a:pt x="175" y="340"/>
                  <a:pt x="177" y="338"/>
                </a:cubicBezTo>
                <a:cubicBezTo>
                  <a:pt x="177" y="338"/>
                  <a:pt x="177" y="338"/>
                  <a:pt x="178" y="337"/>
                </a:cubicBezTo>
                <a:cubicBezTo>
                  <a:pt x="178" y="337"/>
                  <a:pt x="178" y="337"/>
                  <a:pt x="179" y="336"/>
                </a:cubicBezTo>
                <a:cubicBezTo>
                  <a:pt x="179" y="336"/>
                  <a:pt x="179" y="336"/>
                  <a:pt x="180" y="335"/>
                </a:cubicBezTo>
                <a:cubicBezTo>
                  <a:pt x="180" y="335"/>
                  <a:pt x="180" y="335"/>
                  <a:pt x="179" y="335"/>
                </a:cubicBezTo>
                <a:close/>
                <a:moveTo>
                  <a:pt x="163" y="341"/>
                </a:moveTo>
                <a:cubicBezTo>
                  <a:pt x="162" y="342"/>
                  <a:pt x="162" y="342"/>
                  <a:pt x="162" y="342"/>
                </a:cubicBezTo>
                <a:cubicBezTo>
                  <a:pt x="163" y="342"/>
                  <a:pt x="163" y="342"/>
                  <a:pt x="163" y="342"/>
                </a:cubicBezTo>
                <a:cubicBezTo>
                  <a:pt x="164" y="342"/>
                  <a:pt x="164" y="342"/>
                  <a:pt x="164" y="342"/>
                </a:cubicBezTo>
                <a:cubicBezTo>
                  <a:pt x="163" y="341"/>
                  <a:pt x="163" y="341"/>
                  <a:pt x="163" y="341"/>
                </a:cubicBezTo>
                <a:close/>
                <a:moveTo>
                  <a:pt x="158" y="342"/>
                </a:moveTo>
                <a:cubicBezTo>
                  <a:pt x="158" y="343"/>
                  <a:pt x="158" y="343"/>
                  <a:pt x="158" y="343"/>
                </a:cubicBezTo>
                <a:cubicBezTo>
                  <a:pt x="160" y="342"/>
                  <a:pt x="160" y="342"/>
                  <a:pt x="160" y="342"/>
                </a:cubicBezTo>
                <a:cubicBezTo>
                  <a:pt x="161" y="342"/>
                  <a:pt x="161" y="342"/>
                  <a:pt x="161" y="342"/>
                </a:cubicBezTo>
                <a:cubicBezTo>
                  <a:pt x="159" y="341"/>
                  <a:pt x="159" y="341"/>
                  <a:pt x="159" y="341"/>
                </a:cubicBezTo>
                <a:cubicBezTo>
                  <a:pt x="158" y="342"/>
                  <a:pt x="158" y="342"/>
                  <a:pt x="158" y="342"/>
                </a:cubicBezTo>
                <a:close/>
                <a:moveTo>
                  <a:pt x="635" y="675"/>
                </a:moveTo>
                <a:cubicBezTo>
                  <a:pt x="636" y="674"/>
                  <a:pt x="636" y="674"/>
                  <a:pt x="636" y="674"/>
                </a:cubicBezTo>
                <a:cubicBezTo>
                  <a:pt x="635" y="674"/>
                  <a:pt x="635" y="674"/>
                  <a:pt x="635" y="674"/>
                </a:cubicBezTo>
                <a:cubicBezTo>
                  <a:pt x="634" y="675"/>
                  <a:pt x="634" y="675"/>
                  <a:pt x="634" y="675"/>
                </a:cubicBezTo>
                <a:cubicBezTo>
                  <a:pt x="635" y="675"/>
                  <a:pt x="635" y="675"/>
                  <a:pt x="635" y="675"/>
                </a:cubicBezTo>
                <a:close/>
                <a:moveTo>
                  <a:pt x="657" y="685"/>
                </a:moveTo>
                <a:cubicBezTo>
                  <a:pt x="659" y="685"/>
                  <a:pt x="659" y="685"/>
                  <a:pt x="659" y="685"/>
                </a:cubicBezTo>
                <a:cubicBezTo>
                  <a:pt x="660" y="685"/>
                  <a:pt x="660" y="685"/>
                  <a:pt x="660" y="685"/>
                </a:cubicBezTo>
                <a:cubicBezTo>
                  <a:pt x="661" y="686"/>
                  <a:pt x="661" y="686"/>
                  <a:pt x="661" y="686"/>
                </a:cubicBezTo>
                <a:cubicBezTo>
                  <a:pt x="661" y="684"/>
                  <a:pt x="661" y="684"/>
                  <a:pt x="661" y="684"/>
                </a:cubicBezTo>
                <a:cubicBezTo>
                  <a:pt x="662" y="684"/>
                  <a:pt x="662" y="684"/>
                  <a:pt x="662" y="684"/>
                </a:cubicBezTo>
                <a:cubicBezTo>
                  <a:pt x="663" y="685"/>
                  <a:pt x="663" y="685"/>
                  <a:pt x="663" y="685"/>
                </a:cubicBezTo>
                <a:cubicBezTo>
                  <a:pt x="664" y="684"/>
                  <a:pt x="664" y="684"/>
                  <a:pt x="664" y="684"/>
                </a:cubicBezTo>
                <a:cubicBezTo>
                  <a:pt x="665" y="684"/>
                  <a:pt x="665" y="684"/>
                  <a:pt x="665" y="684"/>
                </a:cubicBezTo>
                <a:cubicBezTo>
                  <a:pt x="667" y="684"/>
                  <a:pt x="667" y="684"/>
                  <a:pt x="667" y="684"/>
                </a:cubicBezTo>
                <a:cubicBezTo>
                  <a:pt x="667" y="683"/>
                  <a:pt x="667" y="683"/>
                  <a:pt x="667" y="683"/>
                </a:cubicBezTo>
                <a:cubicBezTo>
                  <a:pt x="666" y="682"/>
                  <a:pt x="666" y="682"/>
                  <a:pt x="666" y="682"/>
                </a:cubicBezTo>
                <a:cubicBezTo>
                  <a:pt x="664" y="682"/>
                  <a:pt x="664" y="682"/>
                  <a:pt x="664" y="682"/>
                </a:cubicBezTo>
                <a:cubicBezTo>
                  <a:pt x="663" y="680"/>
                  <a:pt x="663" y="680"/>
                  <a:pt x="663" y="680"/>
                </a:cubicBezTo>
                <a:cubicBezTo>
                  <a:pt x="658" y="680"/>
                  <a:pt x="658" y="680"/>
                  <a:pt x="658" y="680"/>
                </a:cubicBezTo>
                <a:cubicBezTo>
                  <a:pt x="656" y="680"/>
                  <a:pt x="656" y="680"/>
                  <a:pt x="656" y="680"/>
                </a:cubicBezTo>
                <a:cubicBezTo>
                  <a:pt x="655" y="680"/>
                  <a:pt x="655" y="680"/>
                  <a:pt x="655" y="680"/>
                </a:cubicBezTo>
                <a:cubicBezTo>
                  <a:pt x="654" y="680"/>
                  <a:pt x="654" y="680"/>
                  <a:pt x="654" y="680"/>
                </a:cubicBezTo>
                <a:cubicBezTo>
                  <a:pt x="653" y="681"/>
                  <a:pt x="653" y="681"/>
                  <a:pt x="653" y="681"/>
                </a:cubicBezTo>
                <a:cubicBezTo>
                  <a:pt x="654" y="682"/>
                  <a:pt x="654" y="682"/>
                  <a:pt x="654" y="682"/>
                </a:cubicBezTo>
                <a:cubicBezTo>
                  <a:pt x="655" y="682"/>
                  <a:pt x="655" y="682"/>
                  <a:pt x="655" y="682"/>
                </a:cubicBezTo>
                <a:cubicBezTo>
                  <a:pt x="656" y="682"/>
                  <a:pt x="656" y="682"/>
                  <a:pt x="656" y="682"/>
                </a:cubicBezTo>
                <a:cubicBezTo>
                  <a:pt x="656" y="684"/>
                  <a:pt x="656" y="684"/>
                  <a:pt x="656" y="684"/>
                </a:cubicBezTo>
                <a:cubicBezTo>
                  <a:pt x="657" y="685"/>
                  <a:pt x="657" y="685"/>
                  <a:pt x="657" y="685"/>
                </a:cubicBezTo>
                <a:close/>
                <a:moveTo>
                  <a:pt x="688" y="669"/>
                </a:moveTo>
                <a:cubicBezTo>
                  <a:pt x="688" y="669"/>
                  <a:pt x="688" y="669"/>
                  <a:pt x="689" y="670"/>
                </a:cubicBezTo>
                <a:cubicBezTo>
                  <a:pt x="689" y="670"/>
                  <a:pt x="689" y="670"/>
                  <a:pt x="691" y="670"/>
                </a:cubicBezTo>
                <a:cubicBezTo>
                  <a:pt x="691" y="670"/>
                  <a:pt x="691" y="670"/>
                  <a:pt x="689" y="669"/>
                </a:cubicBezTo>
                <a:cubicBezTo>
                  <a:pt x="689" y="669"/>
                  <a:pt x="689" y="669"/>
                  <a:pt x="688" y="669"/>
                </a:cubicBezTo>
                <a:close/>
                <a:moveTo>
                  <a:pt x="688" y="678"/>
                </a:moveTo>
                <a:cubicBezTo>
                  <a:pt x="688" y="678"/>
                  <a:pt x="688" y="678"/>
                  <a:pt x="688" y="677"/>
                </a:cubicBezTo>
                <a:cubicBezTo>
                  <a:pt x="688" y="677"/>
                  <a:pt x="688" y="677"/>
                  <a:pt x="687" y="676"/>
                </a:cubicBezTo>
                <a:cubicBezTo>
                  <a:pt x="687" y="676"/>
                  <a:pt x="687" y="676"/>
                  <a:pt x="685" y="677"/>
                </a:cubicBezTo>
                <a:cubicBezTo>
                  <a:pt x="686" y="678"/>
                  <a:pt x="686" y="678"/>
                  <a:pt x="686" y="678"/>
                </a:cubicBezTo>
                <a:cubicBezTo>
                  <a:pt x="686" y="678"/>
                  <a:pt x="686" y="678"/>
                  <a:pt x="688" y="678"/>
                </a:cubicBezTo>
                <a:close/>
                <a:moveTo>
                  <a:pt x="670" y="672"/>
                </a:moveTo>
                <a:cubicBezTo>
                  <a:pt x="674" y="671"/>
                  <a:pt x="674" y="671"/>
                  <a:pt x="674" y="671"/>
                </a:cubicBezTo>
                <a:cubicBezTo>
                  <a:pt x="674" y="670"/>
                  <a:pt x="674" y="670"/>
                  <a:pt x="674" y="670"/>
                </a:cubicBezTo>
                <a:cubicBezTo>
                  <a:pt x="675" y="670"/>
                  <a:pt x="675" y="670"/>
                  <a:pt x="675" y="670"/>
                </a:cubicBezTo>
                <a:cubicBezTo>
                  <a:pt x="676" y="669"/>
                  <a:pt x="676" y="669"/>
                  <a:pt x="676" y="669"/>
                </a:cubicBezTo>
                <a:cubicBezTo>
                  <a:pt x="678" y="670"/>
                  <a:pt x="678" y="670"/>
                  <a:pt x="678" y="670"/>
                </a:cubicBezTo>
                <a:cubicBezTo>
                  <a:pt x="679" y="669"/>
                  <a:pt x="679" y="669"/>
                  <a:pt x="679" y="669"/>
                </a:cubicBezTo>
                <a:cubicBezTo>
                  <a:pt x="680" y="668"/>
                  <a:pt x="680" y="668"/>
                  <a:pt x="680" y="668"/>
                </a:cubicBezTo>
                <a:cubicBezTo>
                  <a:pt x="680" y="667"/>
                  <a:pt x="680" y="667"/>
                  <a:pt x="680" y="667"/>
                </a:cubicBezTo>
                <a:cubicBezTo>
                  <a:pt x="678" y="667"/>
                  <a:pt x="678" y="667"/>
                  <a:pt x="678" y="667"/>
                </a:cubicBezTo>
                <a:cubicBezTo>
                  <a:pt x="678" y="666"/>
                  <a:pt x="678" y="666"/>
                  <a:pt x="678" y="666"/>
                </a:cubicBezTo>
                <a:cubicBezTo>
                  <a:pt x="675" y="665"/>
                  <a:pt x="675" y="665"/>
                  <a:pt x="675" y="665"/>
                </a:cubicBezTo>
                <a:cubicBezTo>
                  <a:pt x="672" y="665"/>
                  <a:pt x="672" y="665"/>
                  <a:pt x="672" y="665"/>
                </a:cubicBezTo>
                <a:cubicBezTo>
                  <a:pt x="671" y="664"/>
                  <a:pt x="671" y="664"/>
                  <a:pt x="671" y="664"/>
                </a:cubicBezTo>
                <a:cubicBezTo>
                  <a:pt x="672" y="662"/>
                  <a:pt x="672" y="662"/>
                  <a:pt x="672" y="662"/>
                </a:cubicBezTo>
                <a:cubicBezTo>
                  <a:pt x="671" y="662"/>
                  <a:pt x="671" y="662"/>
                  <a:pt x="671" y="662"/>
                </a:cubicBezTo>
                <a:cubicBezTo>
                  <a:pt x="670" y="662"/>
                  <a:pt x="670" y="662"/>
                  <a:pt x="670" y="662"/>
                </a:cubicBezTo>
                <a:cubicBezTo>
                  <a:pt x="669" y="662"/>
                  <a:pt x="669" y="662"/>
                  <a:pt x="669" y="662"/>
                </a:cubicBezTo>
                <a:cubicBezTo>
                  <a:pt x="667" y="660"/>
                  <a:pt x="667" y="660"/>
                  <a:pt x="667" y="660"/>
                </a:cubicBezTo>
                <a:cubicBezTo>
                  <a:pt x="666" y="661"/>
                  <a:pt x="666" y="661"/>
                  <a:pt x="666" y="661"/>
                </a:cubicBezTo>
                <a:cubicBezTo>
                  <a:pt x="665" y="660"/>
                  <a:pt x="665" y="660"/>
                  <a:pt x="665" y="660"/>
                </a:cubicBezTo>
                <a:cubicBezTo>
                  <a:pt x="663" y="659"/>
                  <a:pt x="663" y="659"/>
                  <a:pt x="663" y="659"/>
                </a:cubicBezTo>
                <a:cubicBezTo>
                  <a:pt x="662" y="660"/>
                  <a:pt x="662" y="660"/>
                  <a:pt x="662" y="660"/>
                </a:cubicBezTo>
                <a:cubicBezTo>
                  <a:pt x="662" y="659"/>
                  <a:pt x="662" y="659"/>
                  <a:pt x="662" y="659"/>
                </a:cubicBezTo>
                <a:cubicBezTo>
                  <a:pt x="662" y="658"/>
                  <a:pt x="662" y="658"/>
                  <a:pt x="662" y="658"/>
                </a:cubicBezTo>
                <a:cubicBezTo>
                  <a:pt x="661" y="658"/>
                  <a:pt x="661" y="658"/>
                  <a:pt x="661" y="658"/>
                </a:cubicBezTo>
                <a:cubicBezTo>
                  <a:pt x="661" y="659"/>
                  <a:pt x="661" y="659"/>
                  <a:pt x="661" y="659"/>
                </a:cubicBezTo>
                <a:cubicBezTo>
                  <a:pt x="660" y="658"/>
                  <a:pt x="660" y="658"/>
                  <a:pt x="660" y="658"/>
                </a:cubicBezTo>
                <a:cubicBezTo>
                  <a:pt x="658" y="658"/>
                  <a:pt x="658" y="658"/>
                  <a:pt x="658" y="658"/>
                </a:cubicBezTo>
                <a:cubicBezTo>
                  <a:pt x="656" y="656"/>
                  <a:pt x="656" y="656"/>
                  <a:pt x="656" y="656"/>
                </a:cubicBezTo>
                <a:cubicBezTo>
                  <a:pt x="655" y="655"/>
                  <a:pt x="655" y="655"/>
                  <a:pt x="655" y="655"/>
                </a:cubicBezTo>
                <a:cubicBezTo>
                  <a:pt x="653" y="654"/>
                  <a:pt x="653" y="654"/>
                  <a:pt x="653" y="654"/>
                </a:cubicBezTo>
                <a:cubicBezTo>
                  <a:pt x="650" y="654"/>
                  <a:pt x="650" y="654"/>
                  <a:pt x="650" y="654"/>
                </a:cubicBezTo>
                <a:cubicBezTo>
                  <a:pt x="649" y="653"/>
                  <a:pt x="649" y="653"/>
                  <a:pt x="649" y="653"/>
                </a:cubicBezTo>
                <a:cubicBezTo>
                  <a:pt x="648" y="652"/>
                  <a:pt x="648" y="652"/>
                  <a:pt x="648" y="652"/>
                </a:cubicBezTo>
                <a:cubicBezTo>
                  <a:pt x="647" y="650"/>
                  <a:pt x="647" y="650"/>
                  <a:pt x="647" y="650"/>
                </a:cubicBezTo>
                <a:cubicBezTo>
                  <a:pt x="645" y="651"/>
                  <a:pt x="645" y="651"/>
                  <a:pt x="645" y="651"/>
                </a:cubicBezTo>
                <a:cubicBezTo>
                  <a:pt x="645" y="650"/>
                  <a:pt x="645" y="650"/>
                  <a:pt x="645" y="650"/>
                </a:cubicBezTo>
                <a:cubicBezTo>
                  <a:pt x="640" y="649"/>
                  <a:pt x="640" y="649"/>
                  <a:pt x="640" y="649"/>
                </a:cubicBezTo>
                <a:cubicBezTo>
                  <a:pt x="639" y="650"/>
                  <a:pt x="639" y="650"/>
                  <a:pt x="639" y="650"/>
                </a:cubicBezTo>
                <a:cubicBezTo>
                  <a:pt x="637" y="649"/>
                  <a:pt x="637" y="649"/>
                  <a:pt x="637" y="649"/>
                </a:cubicBezTo>
                <a:cubicBezTo>
                  <a:pt x="636" y="648"/>
                  <a:pt x="636" y="648"/>
                  <a:pt x="636" y="648"/>
                </a:cubicBezTo>
                <a:cubicBezTo>
                  <a:pt x="633" y="648"/>
                  <a:pt x="633" y="648"/>
                  <a:pt x="633" y="648"/>
                </a:cubicBezTo>
                <a:cubicBezTo>
                  <a:pt x="630" y="648"/>
                  <a:pt x="630" y="648"/>
                  <a:pt x="630" y="648"/>
                </a:cubicBezTo>
                <a:cubicBezTo>
                  <a:pt x="629" y="649"/>
                  <a:pt x="629" y="649"/>
                  <a:pt x="629" y="649"/>
                </a:cubicBezTo>
                <a:cubicBezTo>
                  <a:pt x="625" y="649"/>
                  <a:pt x="625" y="649"/>
                  <a:pt x="625" y="649"/>
                </a:cubicBezTo>
                <a:cubicBezTo>
                  <a:pt x="623" y="649"/>
                  <a:pt x="623" y="649"/>
                  <a:pt x="623" y="649"/>
                </a:cubicBezTo>
                <a:cubicBezTo>
                  <a:pt x="622" y="650"/>
                  <a:pt x="622" y="650"/>
                  <a:pt x="622" y="650"/>
                </a:cubicBezTo>
                <a:cubicBezTo>
                  <a:pt x="619" y="651"/>
                  <a:pt x="619" y="651"/>
                  <a:pt x="619" y="651"/>
                </a:cubicBezTo>
                <a:cubicBezTo>
                  <a:pt x="618" y="652"/>
                  <a:pt x="618" y="652"/>
                  <a:pt x="618" y="652"/>
                </a:cubicBezTo>
                <a:cubicBezTo>
                  <a:pt x="617" y="653"/>
                  <a:pt x="617" y="653"/>
                  <a:pt x="617" y="653"/>
                </a:cubicBezTo>
                <a:cubicBezTo>
                  <a:pt x="617" y="654"/>
                  <a:pt x="617" y="654"/>
                  <a:pt x="617" y="654"/>
                </a:cubicBezTo>
                <a:cubicBezTo>
                  <a:pt x="618" y="655"/>
                  <a:pt x="618" y="655"/>
                  <a:pt x="618" y="655"/>
                </a:cubicBezTo>
                <a:cubicBezTo>
                  <a:pt x="617" y="656"/>
                  <a:pt x="617" y="656"/>
                  <a:pt x="617" y="656"/>
                </a:cubicBezTo>
                <a:cubicBezTo>
                  <a:pt x="616" y="655"/>
                  <a:pt x="616" y="655"/>
                  <a:pt x="616" y="655"/>
                </a:cubicBezTo>
                <a:cubicBezTo>
                  <a:pt x="614" y="657"/>
                  <a:pt x="614" y="657"/>
                  <a:pt x="614" y="657"/>
                </a:cubicBezTo>
                <a:cubicBezTo>
                  <a:pt x="613" y="656"/>
                  <a:pt x="613" y="656"/>
                  <a:pt x="613" y="656"/>
                </a:cubicBezTo>
                <a:cubicBezTo>
                  <a:pt x="613" y="657"/>
                  <a:pt x="613" y="657"/>
                  <a:pt x="613" y="657"/>
                </a:cubicBezTo>
                <a:cubicBezTo>
                  <a:pt x="614" y="658"/>
                  <a:pt x="614" y="658"/>
                  <a:pt x="614" y="658"/>
                </a:cubicBezTo>
                <a:cubicBezTo>
                  <a:pt x="616" y="656"/>
                  <a:pt x="616" y="656"/>
                  <a:pt x="616" y="656"/>
                </a:cubicBezTo>
                <a:cubicBezTo>
                  <a:pt x="616" y="657"/>
                  <a:pt x="616" y="657"/>
                  <a:pt x="616" y="657"/>
                </a:cubicBezTo>
                <a:cubicBezTo>
                  <a:pt x="618" y="657"/>
                  <a:pt x="618" y="657"/>
                  <a:pt x="618" y="657"/>
                </a:cubicBezTo>
                <a:cubicBezTo>
                  <a:pt x="619" y="656"/>
                  <a:pt x="619" y="656"/>
                  <a:pt x="619" y="656"/>
                </a:cubicBezTo>
                <a:cubicBezTo>
                  <a:pt x="620" y="655"/>
                  <a:pt x="620" y="655"/>
                  <a:pt x="620" y="655"/>
                </a:cubicBezTo>
                <a:cubicBezTo>
                  <a:pt x="622" y="655"/>
                  <a:pt x="622" y="655"/>
                  <a:pt x="622" y="655"/>
                </a:cubicBezTo>
                <a:cubicBezTo>
                  <a:pt x="622" y="654"/>
                  <a:pt x="622" y="654"/>
                  <a:pt x="622" y="654"/>
                </a:cubicBezTo>
                <a:cubicBezTo>
                  <a:pt x="623" y="655"/>
                  <a:pt x="623" y="655"/>
                  <a:pt x="623" y="655"/>
                </a:cubicBezTo>
                <a:cubicBezTo>
                  <a:pt x="624" y="655"/>
                  <a:pt x="624" y="655"/>
                  <a:pt x="624" y="655"/>
                </a:cubicBezTo>
                <a:cubicBezTo>
                  <a:pt x="626" y="652"/>
                  <a:pt x="626" y="652"/>
                  <a:pt x="626" y="652"/>
                </a:cubicBezTo>
                <a:cubicBezTo>
                  <a:pt x="627" y="652"/>
                  <a:pt x="627" y="652"/>
                  <a:pt x="627" y="652"/>
                </a:cubicBezTo>
                <a:cubicBezTo>
                  <a:pt x="628" y="651"/>
                  <a:pt x="628" y="651"/>
                  <a:pt x="628" y="651"/>
                </a:cubicBezTo>
                <a:cubicBezTo>
                  <a:pt x="630" y="652"/>
                  <a:pt x="630" y="652"/>
                  <a:pt x="630" y="652"/>
                </a:cubicBezTo>
                <a:cubicBezTo>
                  <a:pt x="631" y="652"/>
                  <a:pt x="631" y="652"/>
                  <a:pt x="631" y="652"/>
                </a:cubicBezTo>
                <a:cubicBezTo>
                  <a:pt x="634" y="652"/>
                  <a:pt x="634" y="652"/>
                  <a:pt x="634" y="652"/>
                </a:cubicBezTo>
                <a:cubicBezTo>
                  <a:pt x="635" y="653"/>
                  <a:pt x="635" y="653"/>
                  <a:pt x="635" y="653"/>
                </a:cubicBezTo>
                <a:cubicBezTo>
                  <a:pt x="634" y="653"/>
                  <a:pt x="634" y="653"/>
                  <a:pt x="634" y="653"/>
                </a:cubicBezTo>
                <a:cubicBezTo>
                  <a:pt x="632" y="653"/>
                  <a:pt x="632" y="653"/>
                  <a:pt x="632" y="653"/>
                </a:cubicBezTo>
                <a:cubicBezTo>
                  <a:pt x="631" y="654"/>
                  <a:pt x="631" y="654"/>
                  <a:pt x="631" y="654"/>
                </a:cubicBezTo>
                <a:cubicBezTo>
                  <a:pt x="632" y="655"/>
                  <a:pt x="632" y="655"/>
                  <a:pt x="632" y="655"/>
                </a:cubicBezTo>
                <a:cubicBezTo>
                  <a:pt x="636" y="655"/>
                  <a:pt x="636" y="655"/>
                  <a:pt x="636" y="655"/>
                </a:cubicBezTo>
                <a:cubicBezTo>
                  <a:pt x="637" y="655"/>
                  <a:pt x="637" y="655"/>
                  <a:pt x="637" y="655"/>
                </a:cubicBezTo>
                <a:cubicBezTo>
                  <a:pt x="638" y="655"/>
                  <a:pt x="638" y="655"/>
                  <a:pt x="638" y="655"/>
                </a:cubicBezTo>
                <a:cubicBezTo>
                  <a:pt x="639" y="656"/>
                  <a:pt x="639" y="656"/>
                  <a:pt x="639" y="656"/>
                </a:cubicBezTo>
                <a:cubicBezTo>
                  <a:pt x="641" y="656"/>
                  <a:pt x="641" y="656"/>
                  <a:pt x="641" y="656"/>
                </a:cubicBezTo>
                <a:cubicBezTo>
                  <a:pt x="642" y="656"/>
                  <a:pt x="642" y="656"/>
                  <a:pt x="642" y="656"/>
                </a:cubicBezTo>
                <a:cubicBezTo>
                  <a:pt x="642" y="655"/>
                  <a:pt x="642" y="655"/>
                  <a:pt x="642" y="655"/>
                </a:cubicBezTo>
                <a:cubicBezTo>
                  <a:pt x="643" y="656"/>
                  <a:pt x="643" y="656"/>
                  <a:pt x="643" y="656"/>
                </a:cubicBezTo>
                <a:cubicBezTo>
                  <a:pt x="645" y="658"/>
                  <a:pt x="645" y="658"/>
                  <a:pt x="645" y="658"/>
                </a:cubicBezTo>
                <a:cubicBezTo>
                  <a:pt x="647" y="658"/>
                  <a:pt x="647" y="658"/>
                  <a:pt x="647" y="658"/>
                </a:cubicBezTo>
                <a:cubicBezTo>
                  <a:pt x="648" y="659"/>
                  <a:pt x="648" y="659"/>
                  <a:pt x="648" y="659"/>
                </a:cubicBezTo>
                <a:cubicBezTo>
                  <a:pt x="650" y="659"/>
                  <a:pt x="650" y="659"/>
                  <a:pt x="650" y="659"/>
                </a:cubicBezTo>
                <a:cubicBezTo>
                  <a:pt x="651" y="659"/>
                  <a:pt x="651" y="659"/>
                  <a:pt x="651" y="659"/>
                </a:cubicBezTo>
                <a:cubicBezTo>
                  <a:pt x="652" y="658"/>
                  <a:pt x="652" y="658"/>
                  <a:pt x="652" y="658"/>
                </a:cubicBezTo>
                <a:cubicBezTo>
                  <a:pt x="653" y="659"/>
                  <a:pt x="653" y="659"/>
                  <a:pt x="653" y="659"/>
                </a:cubicBezTo>
                <a:cubicBezTo>
                  <a:pt x="654" y="662"/>
                  <a:pt x="654" y="662"/>
                  <a:pt x="654" y="662"/>
                </a:cubicBezTo>
                <a:cubicBezTo>
                  <a:pt x="656" y="665"/>
                  <a:pt x="656" y="665"/>
                  <a:pt x="656" y="665"/>
                </a:cubicBezTo>
                <a:cubicBezTo>
                  <a:pt x="657" y="665"/>
                  <a:pt x="657" y="665"/>
                  <a:pt x="657" y="665"/>
                </a:cubicBezTo>
                <a:cubicBezTo>
                  <a:pt x="658" y="664"/>
                  <a:pt x="658" y="664"/>
                  <a:pt x="658" y="664"/>
                </a:cubicBezTo>
                <a:cubicBezTo>
                  <a:pt x="659" y="665"/>
                  <a:pt x="659" y="665"/>
                  <a:pt x="659" y="665"/>
                </a:cubicBezTo>
                <a:cubicBezTo>
                  <a:pt x="661" y="665"/>
                  <a:pt x="661" y="665"/>
                  <a:pt x="661" y="665"/>
                </a:cubicBezTo>
                <a:cubicBezTo>
                  <a:pt x="662" y="666"/>
                  <a:pt x="662" y="666"/>
                  <a:pt x="662" y="666"/>
                </a:cubicBezTo>
                <a:cubicBezTo>
                  <a:pt x="663" y="666"/>
                  <a:pt x="663" y="666"/>
                  <a:pt x="663" y="666"/>
                </a:cubicBezTo>
                <a:cubicBezTo>
                  <a:pt x="662" y="668"/>
                  <a:pt x="662" y="668"/>
                  <a:pt x="662" y="668"/>
                </a:cubicBezTo>
                <a:cubicBezTo>
                  <a:pt x="661" y="668"/>
                  <a:pt x="661" y="668"/>
                  <a:pt x="661" y="668"/>
                </a:cubicBezTo>
                <a:cubicBezTo>
                  <a:pt x="659" y="670"/>
                  <a:pt x="659" y="670"/>
                  <a:pt x="659" y="670"/>
                </a:cubicBezTo>
                <a:cubicBezTo>
                  <a:pt x="659" y="671"/>
                  <a:pt x="659" y="671"/>
                  <a:pt x="659" y="671"/>
                </a:cubicBezTo>
                <a:cubicBezTo>
                  <a:pt x="661" y="671"/>
                  <a:pt x="661" y="671"/>
                  <a:pt x="661" y="671"/>
                </a:cubicBezTo>
                <a:cubicBezTo>
                  <a:pt x="662" y="671"/>
                  <a:pt x="662" y="671"/>
                  <a:pt x="662" y="671"/>
                </a:cubicBezTo>
                <a:cubicBezTo>
                  <a:pt x="663" y="671"/>
                  <a:pt x="663" y="671"/>
                  <a:pt x="663" y="671"/>
                </a:cubicBezTo>
                <a:cubicBezTo>
                  <a:pt x="666" y="670"/>
                  <a:pt x="666" y="670"/>
                  <a:pt x="666" y="670"/>
                </a:cubicBezTo>
                <a:cubicBezTo>
                  <a:pt x="668" y="671"/>
                  <a:pt x="668" y="671"/>
                  <a:pt x="668" y="671"/>
                </a:cubicBezTo>
                <a:cubicBezTo>
                  <a:pt x="670" y="672"/>
                  <a:pt x="670" y="672"/>
                  <a:pt x="670" y="672"/>
                </a:cubicBezTo>
                <a:close/>
                <a:moveTo>
                  <a:pt x="625" y="658"/>
                </a:moveTo>
                <a:cubicBezTo>
                  <a:pt x="625" y="659"/>
                  <a:pt x="625" y="659"/>
                  <a:pt x="625" y="659"/>
                </a:cubicBezTo>
                <a:cubicBezTo>
                  <a:pt x="627" y="660"/>
                  <a:pt x="627" y="660"/>
                  <a:pt x="627" y="660"/>
                </a:cubicBezTo>
                <a:cubicBezTo>
                  <a:pt x="628" y="659"/>
                  <a:pt x="628" y="659"/>
                  <a:pt x="628" y="659"/>
                </a:cubicBezTo>
                <a:cubicBezTo>
                  <a:pt x="629" y="658"/>
                  <a:pt x="629" y="658"/>
                  <a:pt x="629" y="658"/>
                </a:cubicBezTo>
                <a:cubicBezTo>
                  <a:pt x="627" y="657"/>
                  <a:pt x="627" y="657"/>
                  <a:pt x="627" y="657"/>
                </a:cubicBezTo>
                <a:cubicBezTo>
                  <a:pt x="626" y="656"/>
                  <a:pt x="626" y="656"/>
                  <a:pt x="626" y="656"/>
                </a:cubicBezTo>
                <a:cubicBezTo>
                  <a:pt x="626" y="657"/>
                  <a:pt x="626" y="657"/>
                  <a:pt x="626" y="657"/>
                </a:cubicBezTo>
                <a:cubicBezTo>
                  <a:pt x="626" y="658"/>
                  <a:pt x="626" y="658"/>
                  <a:pt x="626" y="658"/>
                </a:cubicBezTo>
                <a:cubicBezTo>
                  <a:pt x="627" y="658"/>
                  <a:pt x="627" y="658"/>
                  <a:pt x="627" y="658"/>
                </a:cubicBezTo>
                <a:cubicBezTo>
                  <a:pt x="626" y="659"/>
                  <a:pt x="626" y="659"/>
                  <a:pt x="626" y="659"/>
                </a:cubicBezTo>
                <a:cubicBezTo>
                  <a:pt x="625" y="658"/>
                  <a:pt x="625" y="658"/>
                  <a:pt x="625" y="658"/>
                </a:cubicBezTo>
                <a:close/>
                <a:moveTo>
                  <a:pt x="687" y="662"/>
                </a:moveTo>
                <a:cubicBezTo>
                  <a:pt x="685" y="661"/>
                  <a:pt x="685" y="661"/>
                  <a:pt x="685" y="661"/>
                </a:cubicBezTo>
                <a:cubicBezTo>
                  <a:pt x="684" y="662"/>
                  <a:pt x="684" y="662"/>
                  <a:pt x="684" y="662"/>
                </a:cubicBezTo>
                <a:cubicBezTo>
                  <a:pt x="683" y="664"/>
                  <a:pt x="683" y="664"/>
                  <a:pt x="683" y="664"/>
                </a:cubicBezTo>
                <a:cubicBezTo>
                  <a:pt x="687" y="664"/>
                  <a:pt x="687" y="664"/>
                  <a:pt x="687" y="664"/>
                </a:cubicBezTo>
                <a:cubicBezTo>
                  <a:pt x="688" y="662"/>
                  <a:pt x="688" y="662"/>
                  <a:pt x="688" y="662"/>
                </a:cubicBezTo>
                <a:cubicBezTo>
                  <a:pt x="688" y="661"/>
                  <a:pt x="688" y="661"/>
                  <a:pt x="688" y="661"/>
                </a:cubicBezTo>
                <a:cubicBezTo>
                  <a:pt x="687" y="661"/>
                  <a:pt x="687" y="661"/>
                  <a:pt x="687" y="661"/>
                </a:cubicBezTo>
                <a:cubicBezTo>
                  <a:pt x="687" y="662"/>
                  <a:pt x="687" y="662"/>
                  <a:pt x="687" y="662"/>
                </a:cubicBezTo>
                <a:close/>
                <a:moveTo>
                  <a:pt x="687" y="654"/>
                </a:moveTo>
                <a:cubicBezTo>
                  <a:pt x="688" y="654"/>
                  <a:pt x="688" y="654"/>
                  <a:pt x="688" y="654"/>
                </a:cubicBezTo>
                <a:cubicBezTo>
                  <a:pt x="689" y="654"/>
                  <a:pt x="689" y="654"/>
                  <a:pt x="689" y="654"/>
                </a:cubicBezTo>
                <a:cubicBezTo>
                  <a:pt x="690" y="655"/>
                  <a:pt x="690" y="655"/>
                  <a:pt x="690" y="655"/>
                </a:cubicBezTo>
                <a:cubicBezTo>
                  <a:pt x="690" y="654"/>
                  <a:pt x="690" y="654"/>
                  <a:pt x="690" y="654"/>
                </a:cubicBezTo>
                <a:cubicBezTo>
                  <a:pt x="688" y="653"/>
                  <a:pt x="688" y="653"/>
                  <a:pt x="688" y="653"/>
                </a:cubicBezTo>
                <a:cubicBezTo>
                  <a:pt x="687" y="654"/>
                  <a:pt x="687" y="654"/>
                  <a:pt x="687" y="654"/>
                </a:cubicBezTo>
                <a:close/>
                <a:moveTo>
                  <a:pt x="660" y="645"/>
                </a:moveTo>
                <a:cubicBezTo>
                  <a:pt x="661" y="645"/>
                  <a:pt x="661" y="645"/>
                  <a:pt x="661" y="645"/>
                </a:cubicBezTo>
                <a:cubicBezTo>
                  <a:pt x="662" y="643"/>
                  <a:pt x="662" y="643"/>
                  <a:pt x="662" y="643"/>
                </a:cubicBezTo>
                <a:cubicBezTo>
                  <a:pt x="662" y="642"/>
                  <a:pt x="662" y="642"/>
                  <a:pt x="662" y="642"/>
                </a:cubicBezTo>
                <a:cubicBezTo>
                  <a:pt x="661" y="641"/>
                  <a:pt x="661" y="641"/>
                  <a:pt x="661" y="641"/>
                </a:cubicBezTo>
                <a:cubicBezTo>
                  <a:pt x="660" y="642"/>
                  <a:pt x="660" y="642"/>
                  <a:pt x="660" y="642"/>
                </a:cubicBezTo>
                <a:cubicBezTo>
                  <a:pt x="660" y="643"/>
                  <a:pt x="660" y="643"/>
                  <a:pt x="660" y="643"/>
                </a:cubicBezTo>
                <a:cubicBezTo>
                  <a:pt x="660" y="645"/>
                  <a:pt x="660" y="645"/>
                  <a:pt x="660" y="645"/>
                </a:cubicBezTo>
                <a:close/>
                <a:moveTo>
                  <a:pt x="662" y="635"/>
                </a:moveTo>
                <a:cubicBezTo>
                  <a:pt x="663" y="635"/>
                  <a:pt x="663" y="635"/>
                  <a:pt x="663" y="635"/>
                </a:cubicBezTo>
                <a:cubicBezTo>
                  <a:pt x="665" y="635"/>
                  <a:pt x="665" y="635"/>
                  <a:pt x="665" y="635"/>
                </a:cubicBezTo>
                <a:cubicBezTo>
                  <a:pt x="665" y="634"/>
                  <a:pt x="665" y="634"/>
                  <a:pt x="665" y="634"/>
                </a:cubicBezTo>
                <a:cubicBezTo>
                  <a:pt x="664" y="634"/>
                  <a:pt x="664" y="634"/>
                  <a:pt x="664" y="634"/>
                </a:cubicBezTo>
                <a:cubicBezTo>
                  <a:pt x="662" y="635"/>
                  <a:pt x="662" y="635"/>
                  <a:pt x="662" y="635"/>
                </a:cubicBezTo>
                <a:close/>
                <a:moveTo>
                  <a:pt x="664" y="622"/>
                </a:moveTo>
                <a:cubicBezTo>
                  <a:pt x="664" y="624"/>
                  <a:pt x="664" y="624"/>
                  <a:pt x="664" y="624"/>
                </a:cubicBezTo>
                <a:cubicBezTo>
                  <a:pt x="665" y="625"/>
                  <a:pt x="665" y="625"/>
                  <a:pt x="665" y="625"/>
                </a:cubicBezTo>
                <a:cubicBezTo>
                  <a:pt x="665" y="626"/>
                  <a:pt x="665" y="626"/>
                  <a:pt x="665" y="626"/>
                </a:cubicBezTo>
                <a:cubicBezTo>
                  <a:pt x="665" y="627"/>
                  <a:pt x="665" y="627"/>
                  <a:pt x="665" y="627"/>
                </a:cubicBezTo>
                <a:cubicBezTo>
                  <a:pt x="665" y="629"/>
                  <a:pt x="665" y="629"/>
                  <a:pt x="665" y="629"/>
                </a:cubicBezTo>
                <a:cubicBezTo>
                  <a:pt x="666" y="628"/>
                  <a:pt x="666" y="628"/>
                  <a:pt x="666" y="628"/>
                </a:cubicBezTo>
                <a:cubicBezTo>
                  <a:pt x="666" y="627"/>
                  <a:pt x="666" y="627"/>
                  <a:pt x="666" y="627"/>
                </a:cubicBezTo>
                <a:cubicBezTo>
                  <a:pt x="667" y="627"/>
                  <a:pt x="667" y="627"/>
                  <a:pt x="667" y="627"/>
                </a:cubicBezTo>
                <a:cubicBezTo>
                  <a:pt x="667" y="625"/>
                  <a:pt x="667" y="625"/>
                  <a:pt x="667" y="625"/>
                </a:cubicBezTo>
                <a:cubicBezTo>
                  <a:pt x="666" y="624"/>
                  <a:pt x="666" y="624"/>
                  <a:pt x="666" y="624"/>
                </a:cubicBezTo>
                <a:cubicBezTo>
                  <a:pt x="666" y="623"/>
                  <a:pt x="666" y="623"/>
                  <a:pt x="666" y="623"/>
                </a:cubicBezTo>
                <a:cubicBezTo>
                  <a:pt x="664" y="622"/>
                  <a:pt x="664" y="622"/>
                  <a:pt x="664" y="622"/>
                </a:cubicBezTo>
                <a:close/>
                <a:moveTo>
                  <a:pt x="680" y="641"/>
                </a:moveTo>
                <a:cubicBezTo>
                  <a:pt x="680" y="643"/>
                  <a:pt x="680" y="643"/>
                  <a:pt x="680" y="643"/>
                </a:cubicBezTo>
                <a:cubicBezTo>
                  <a:pt x="681" y="642"/>
                  <a:pt x="681" y="642"/>
                  <a:pt x="681" y="642"/>
                </a:cubicBezTo>
                <a:cubicBezTo>
                  <a:pt x="680" y="641"/>
                  <a:pt x="680" y="641"/>
                  <a:pt x="680" y="641"/>
                </a:cubicBezTo>
                <a:close/>
                <a:moveTo>
                  <a:pt x="660" y="640"/>
                </a:moveTo>
                <a:cubicBezTo>
                  <a:pt x="660" y="641"/>
                  <a:pt x="660" y="641"/>
                  <a:pt x="660" y="641"/>
                </a:cubicBezTo>
                <a:cubicBezTo>
                  <a:pt x="661" y="640"/>
                  <a:pt x="661" y="640"/>
                  <a:pt x="661" y="640"/>
                </a:cubicBezTo>
                <a:cubicBezTo>
                  <a:pt x="660" y="640"/>
                  <a:pt x="660" y="640"/>
                  <a:pt x="660" y="640"/>
                </a:cubicBezTo>
                <a:close/>
                <a:moveTo>
                  <a:pt x="659" y="641"/>
                </a:moveTo>
                <a:cubicBezTo>
                  <a:pt x="660" y="642"/>
                  <a:pt x="660" y="642"/>
                  <a:pt x="660" y="642"/>
                </a:cubicBezTo>
                <a:cubicBezTo>
                  <a:pt x="660" y="641"/>
                  <a:pt x="660" y="641"/>
                  <a:pt x="660" y="641"/>
                </a:cubicBezTo>
                <a:cubicBezTo>
                  <a:pt x="659" y="641"/>
                  <a:pt x="659" y="641"/>
                  <a:pt x="659" y="641"/>
                </a:cubicBezTo>
                <a:close/>
                <a:moveTo>
                  <a:pt x="659" y="635"/>
                </a:moveTo>
                <a:cubicBezTo>
                  <a:pt x="658" y="636"/>
                  <a:pt x="658" y="636"/>
                  <a:pt x="658" y="636"/>
                </a:cubicBezTo>
                <a:cubicBezTo>
                  <a:pt x="657" y="638"/>
                  <a:pt x="657" y="638"/>
                  <a:pt x="657" y="638"/>
                </a:cubicBezTo>
                <a:cubicBezTo>
                  <a:pt x="658" y="639"/>
                  <a:pt x="658" y="639"/>
                  <a:pt x="658" y="639"/>
                </a:cubicBezTo>
                <a:cubicBezTo>
                  <a:pt x="659" y="638"/>
                  <a:pt x="659" y="638"/>
                  <a:pt x="659" y="638"/>
                </a:cubicBezTo>
                <a:cubicBezTo>
                  <a:pt x="659" y="640"/>
                  <a:pt x="659" y="640"/>
                  <a:pt x="659" y="640"/>
                </a:cubicBezTo>
                <a:cubicBezTo>
                  <a:pt x="661" y="639"/>
                  <a:pt x="661" y="639"/>
                  <a:pt x="661" y="639"/>
                </a:cubicBezTo>
                <a:cubicBezTo>
                  <a:pt x="660" y="637"/>
                  <a:pt x="660" y="637"/>
                  <a:pt x="660" y="637"/>
                </a:cubicBezTo>
                <a:cubicBezTo>
                  <a:pt x="660" y="635"/>
                  <a:pt x="660" y="635"/>
                  <a:pt x="660" y="635"/>
                </a:cubicBezTo>
                <a:cubicBezTo>
                  <a:pt x="659" y="635"/>
                  <a:pt x="659" y="635"/>
                  <a:pt x="659" y="635"/>
                </a:cubicBezTo>
                <a:close/>
                <a:moveTo>
                  <a:pt x="659" y="622"/>
                </a:moveTo>
                <a:cubicBezTo>
                  <a:pt x="657" y="624"/>
                  <a:pt x="657" y="624"/>
                  <a:pt x="657" y="624"/>
                </a:cubicBezTo>
                <a:cubicBezTo>
                  <a:pt x="656" y="623"/>
                  <a:pt x="656" y="623"/>
                  <a:pt x="656" y="623"/>
                </a:cubicBezTo>
                <a:cubicBezTo>
                  <a:pt x="654" y="623"/>
                  <a:pt x="654" y="623"/>
                  <a:pt x="654" y="623"/>
                </a:cubicBezTo>
                <a:cubicBezTo>
                  <a:pt x="656" y="625"/>
                  <a:pt x="656" y="625"/>
                  <a:pt x="656" y="625"/>
                </a:cubicBezTo>
                <a:cubicBezTo>
                  <a:pt x="657" y="625"/>
                  <a:pt x="657" y="625"/>
                  <a:pt x="657" y="625"/>
                </a:cubicBezTo>
                <a:cubicBezTo>
                  <a:pt x="660" y="623"/>
                  <a:pt x="660" y="623"/>
                  <a:pt x="660" y="623"/>
                </a:cubicBezTo>
                <a:cubicBezTo>
                  <a:pt x="661" y="624"/>
                  <a:pt x="661" y="624"/>
                  <a:pt x="661" y="624"/>
                </a:cubicBezTo>
                <a:cubicBezTo>
                  <a:pt x="662" y="624"/>
                  <a:pt x="662" y="624"/>
                  <a:pt x="662" y="624"/>
                </a:cubicBezTo>
                <a:cubicBezTo>
                  <a:pt x="660" y="622"/>
                  <a:pt x="660" y="622"/>
                  <a:pt x="660" y="622"/>
                </a:cubicBezTo>
                <a:cubicBezTo>
                  <a:pt x="659" y="622"/>
                  <a:pt x="659" y="622"/>
                  <a:pt x="659" y="622"/>
                </a:cubicBezTo>
                <a:close/>
                <a:moveTo>
                  <a:pt x="671" y="645"/>
                </a:moveTo>
                <a:cubicBezTo>
                  <a:pt x="671" y="644"/>
                  <a:pt x="671" y="644"/>
                  <a:pt x="671" y="644"/>
                </a:cubicBezTo>
                <a:cubicBezTo>
                  <a:pt x="670" y="645"/>
                  <a:pt x="670" y="645"/>
                  <a:pt x="670" y="645"/>
                </a:cubicBezTo>
                <a:cubicBezTo>
                  <a:pt x="671" y="645"/>
                  <a:pt x="671" y="645"/>
                  <a:pt x="671" y="645"/>
                </a:cubicBezTo>
                <a:close/>
                <a:moveTo>
                  <a:pt x="675" y="647"/>
                </a:moveTo>
                <a:cubicBezTo>
                  <a:pt x="676" y="649"/>
                  <a:pt x="676" y="649"/>
                  <a:pt x="676" y="649"/>
                </a:cubicBezTo>
                <a:cubicBezTo>
                  <a:pt x="677" y="650"/>
                  <a:pt x="677" y="650"/>
                  <a:pt x="677" y="650"/>
                </a:cubicBezTo>
                <a:cubicBezTo>
                  <a:pt x="678" y="650"/>
                  <a:pt x="678" y="650"/>
                  <a:pt x="678" y="650"/>
                </a:cubicBezTo>
                <a:cubicBezTo>
                  <a:pt x="677" y="648"/>
                  <a:pt x="677" y="648"/>
                  <a:pt x="677" y="648"/>
                </a:cubicBezTo>
                <a:cubicBezTo>
                  <a:pt x="676" y="647"/>
                  <a:pt x="676" y="647"/>
                  <a:pt x="676" y="647"/>
                </a:cubicBezTo>
                <a:cubicBezTo>
                  <a:pt x="675" y="647"/>
                  <a:pt x="675" y="647"/>
                  <a:pt x="675" y="647"/>
                </a:cubicBezTo>
                <a:close/>
                <a:moveTo>
                  <a:pt x="681" y="651"/>
                </a:moveTo>
                <a:cubicBezTo>
                  <a:pt x="682" y="651"/>
                  <a:pt x="682" y="651"/>
                  <a:pt x="682" y="651"/>
                </a:cubicBezTo>
                <a:cubicBezTo>
                  <a:pt x="681" y="650"/>
                  <a:pt x="681" y="650"/>
                  <a:pt x="681" y="650"/>
                </a:cubicBezTo>
                <a:cubicBezTo>
                  <a:pt x="680" y="650"/>
                  <a:pt x="680" y="650"/>
                  <a:pt x="680" y="650"/>
                </a:cubicBezTo>
                <a:cubicBezTo>
                  <a:pt x="681" y="651"/>
                  <a:pt x="681" y="651"/>
                  <a:pt x="681" y="651"/>
                </a:cubicBezTo>
                <a:close/>
                <a:moveTo>
                  <a:pt x="681" y="653"/>
                </a:moveTo>
                <a:cubicBezTo>
                  <a:pt x="681" y="654"/>
                  <a:pt x="681" y="654"/>
                  <a:pt x="681" y="654"/>
                </a:cubicBezTo>
                <a:cubicBezTo>
                  <a:pt x="684" y="653"/>
                  <a:pt x="684" y="653"/>
                  <a:pt x="684" y="653"/>
                </a:cubicBezTo>
                <a:cubicBezTo>
                  <a:pt x="684" y="651"/>
                  <a:pt x="684" y="651"/>
                  <a:pt x="684" y="651"/>
                </a:cubicBezTo>
                <a:cubicBezTo>
                  <a:pt x="682" y="651"/>
                  <a:pt x="682" y="651"/>
                  <a:pt x="682" y="651"/>
                </a:cubicBezTo>
                <a:cubicBezTo>
                  <a:pt x="682" y="652"/>
                  <a:pt x="682" y="652"/>
                  <a:pt x="682" y="652"/>
                </a:cubicBezTo>
                <a:cubicBezTo>
                  <a:pt x="681" y="653"/>
                  <a:pt x="681" y="653"/>
                  <a:pt x="681" y="653"/>
                </a:cubicBezTo>
                <a:close/>
                <a:moveTo>
                  <a:pt x="674" y="638"/>
                </a:moveTo>
                <a:cubicBezTo>
                  <a:pt x="673" y="639"/>
                  <a:pt x="673" y="639"/>
                  <a:pt x="673" y="639"/>
                </a:cubicBezTo>
                <a:cubicBezTo>
                  <a:pt x="674" y="640"/>
                  <a:pt x="674" y="640"/>
                  <a:pt x="674" y="640"/>
                </a:cubicBezTo>
                <a:cubicBezTo>
                  <a:pt x="675" y="642"/>
                  <a:pt x="675" y="642"/>
                  <a:pt x="675" y="642"/>
                </a:cubicBezTo>
                <a:cubicBezTo>
                  <a:pt x="674" y="642"/>
                  <a:pt x="674" y="642"/>
                  <a:pt x="674" y="642"/>
                </a:cubicBezTo>
                <a:cubicBezTo>
                  <a:pt x="675" y="643"/>
                  <a:pt x="675" y="643"/>
                  <a:pt x="675" y="643"/>
                </a:cubicBezTo>
                <a:cubicBezTo>
                  <a:pt x="676" y="643"/>
                  <a:pt x="676" y="643"/>
                  <a:pt x="676" y="643"/>
                </a:cubicBezTo>
                <a:cubicBezTo>
                  <a:pt x="676" y="642"/>
                  <a:pt x="676" y="642"/>
                  <a:pt x="676" y="642"/>
                </a:cubicBezTo>
                <a:cubicBezTo>
                  <a:pt x="675" y="640"/>
                  <a:pt x="675" y="640"/>
                  <a:pt x="675" y="640"/>
                </a:cubicBezTo>
                <a:cubicBezTo>
                  <a:pt x="675" y="639"/>
                  <a:pt x="675" y="639"/>
                  <a:pt x="675" y="639"/>
                </a:cubicBezTo>
                <a:cubicBezTo>
                  <a:pt x="674" y="638"/>
                  <a:pt x="674" y="638"/>
                  <a:pt x="674" y="638"/>
                </a:cubicBezTo>
                <a:close/>
                <a:moveTo>
                  <a:pt x="668" y="634"/>
                </a:moveTo>
                <a:cubicBezTo>
                  <a:pt x="670" y="634"/>
                  <a:pt x="670" y="634"/>
                  <a:pt x="670" y="634"/>
                </a:cubicBezTo>
                <a:cubicBezTo>
                  <a:pt x="668" y="633"/>
                  <a:pt x="668" y="633"/>
                  <a:pt x="668" y="633"/>
                </a:cubicBezTo>
                <a:cubicBezTo>
                  <a:pt x="668" y="634"/>
                  <a:pt x="668" y="634"/>
                  <a:pt x="668" y="634"/>
                </a:cubicBezTo>
                <a:close/>
                <a:moveTo>
                  <a:pt x="671" y="635"/>
                </a:moveTo>
                <a:cubicBezTo>
                  <a:pt x="670" y="636"/>
                  <a:pt x="670" y="636"/>
                  <a:pt x="670" y="636"/>
                </a:cubicBezTo>
                <a:cubicBezTo>
                  <a:pt x="670" y="637"/>
                  <a:pt x="670" y="637"/>
                  <a:pt x="670" y="637"/>
                </a:cubicBezTo>
                <a:cubicBezTo>
                  <a:pt x="671" y="637"/>
                  <a:pt x="671" y="637"/>
                  <a:pt x="671" y="637"/>
                </a:cubicBezTo>
                <a:cubicBezTo>
                  <a:pt x="671" y="635"/>
                  <a:pt x="671" y="635"/>
                  <a:pt x="671" y="635"/>
                </a:cubicBezTo>
                <a:close/>
                <a:moveTo>
                  <a:pt x="683" y="166"/>
                </a:moveTo>
                <a:cubicBezTo>
                  <a:pt x="683" y="166"/>
                  <a:pt x="683" y="166"/>
                  <a:pt x="683" y="167"/>
                </a:cubicBezTo>
                <a:cubicBezTo>
                  <a:pt x="683" y="167"/>
                  <a:pt x="683" y="167"/>
                  <a:pt x="684" y="166"/>
                </a:cubicBezTo>
                <a:cubicBezTo>
                  <a:pt x="684" y="166"/>
                  <a:pt x="684" y="166"/>
                  <a:pt x="683" y="166"/>
                </a:cubicBezTo>
                <a:close/>
                <a:moveTo>
                  <a:pt x="768" y="35"/>
                </a:moveTo>
                <a:cubicBezTo>
                  <a:pt x="768" y="35"/>
                  <a:pt x="768" y="35"/>
                  <a:pt x="768" y="34"/>
                </a:cubicBezTo>
                <a:cubicBezTo>
                  <a:pt x="768" y="34"/>
                  <a:pt x="768" y="34"/>
                  <a:pt x="767" y="34"/>
                </a:cubicBezTo>
                <a:cubicBezTo>
                  <a:pt x="767" y="34"/>
                  <a:pt x="767" y="34"/>
                  <a:pt x="766" y="34"/>
                </a:cubicBezTo>
                <a:cubicBezTo>
                  <a:pt x="766" y="34"/>
                  <a:pt x="766" y="34"/>
                  <a:pt x="767" y="35"/>
                </a:cubicBezTo>
                <a:cubicBezTo>
                  <a:pt x="767" y="35"/>
                  <a:pt x="767" y="35"/>
                  <a:pt x="768" y="35"/>
                </a:cubicBezTo>
                <a:close/>
                <a:moveTo>
                  <a:pt x="683" y="164"/>
                </a:moveTo>
                <a:cubicBezTo>
                  <a:pt x="682" y="165"/>
                  <a:pt x="682" y="165"/>
                  <a:pt x="682" y="165"/>
                </a:cubicBezTo>
                <a:cubicBezTo>
                  <a:pt x="682" y="166"/>
                  <a:pt x="682" y="166"/>
                  <a:pt x="682" y="166"/>
                </a:cubicBezTo>
                <a:cubicBezTo>
                  <a:pt x="683" y="166"/>
                  <a:pt x="683" y="166"/>
                  <a:pt x="683" y="166"/>
                </a:cubicBezTo>
                <a:cubicBezTo>
                  <a:pt x="684" y="164"/>
                  <a:pt x="684" y="164"/>
                  <a:pt x="684" y="164"/>
                </a:cubicBezTo>
                <a:cubicBezTo>
                  <a:pt x="683" y="164"/>
                  <a:pt x="683" y="164"/>
                  <a:pt x="683" y="164"/>
                </a:cubicBezTo>
                <a:close/>
                <a:moveTo>
                  <a:pt x="699" y="241"/>
                </a:moveTo>
                <a:cubicBezTo>
                  <a:pt x="699" y="241"/>
                  <a:pt x="699" y="241"/>
                  <a:pt x="699" y="243"/>
                </a:cubicBezTo>
                <a:cubicBezTo>
                  <a:pt x="699" y="243"/>
                  <a:pt x="699" y="243"/>
                  <a:pt x="699" y="244"/>
                </a:cubicBezTo>
                <a:cubicBezTo>
                  <a:pt x="699" y="245"/>
                  <a:pt x="699" y="245"/>
                  <a:pt x="699" y="245"/>
                </a:cubicBezTo>
                <a:cubicBezTo>
                  <a:pt x="699" y="246"/>
                  <a:pt x="699" y="246"/>
                  <a:pt x="699" y="246"/>
                </a:cubicBezTo>
                <a:cubicBezTo>
                  <a:pt x="700" y="246"/>
                  <a:pt x="700" y="246"/>
                  <a:pt x="700" y="246"/>
                </a:cubicBezTo>
                <a:cubicBezTo>
                  <a:pt x="701" y="245"/>
                  <a:pt x="701" y="245"/>
                  <a:pt x="701" y="245"/>
                </a:cubicBezTo>
                <a:cubicBezTo>
                  <a:pt x="701" y="244"/>
                  <a:pt x="701" y="244"/>
                  <a:pt x="701" y="244"/>
                </a:cubicBezTo>
                <a:cubicBezTo>
                  <a:pt x="701" y="244"/>
                  <a:pt x="701" y="244"/>
                  <a:pt x="702" y="244"/>
                </a:cubicBezTo>
                <a:cubicBezTo>
                  <a:pt x="702" y="244"/>
                  <a:pt x="702" y="244"/>
                  <a:pt x="702" y="242"/>
                </a:cubicBezTo>
                <a:cubicBezTo>
                  <a:pt x="702" y="242"/>
                  <a:pt x="702" y="242"/>
                  <a:pt x="702" y="241"/>
                </a:cubicBezTo>
                <a:cubicBezTo>
                  <a:pt x="702" y="241"/>
                  <a:pt x="702" y="241"/>
                  <a:pt x="702" y="240"/>
                </a:cubicBezTo>
                <a:cubicBezTo>
                  <a:pt x="702" y="240"/>
                  <a:pt x="702" y="240"/>
                  <a:pt x="702" y="239"/>
                </a:cubicBezTo>
                <a:cubicBezTo>
                  <a:pt x="702" y="239"/>
                  <a:pt x="702" y="239"/>
                  <a:pt x="701" y="240"/>
                </a:cubicBezTo>
                <a:cubicBezTo>
                  <a:pt x="701" y="240"/>
                  <a:pt x="701" y="240"/>
                  <a:pt x="699" y="241"/>
                </a:cubicBezTo>
                <a:close/>
                <a:moveTo>
                  <a:pt x="704" y="172"/>
                </a:moveTo>
                <a:cubicBezTo>
                  <a:pt x="704" y="172"/>
                  <a:pt x="704" y="172"/>
                  <a:pt x="706" y="170"/>
                </a:cubicBezTo>
                <a:cubicBezTo>
                  <a:pt x="706" y="170"/>
                  <a:pt x="706" y="170"/>
                  <a:pt x="707" y="169"/>
                </a:cubicBezTo>
                <a:cubicBezTo>
                  <a:pt x="707" y="169"/>
                  <a:pt x="707" y="169"/>
                  <a:pt x="709" y="167"/>
                </a:cubicBezTo>
                <a:cubicBezTo>
                  <a:pt x="709" y="167"/>
                  <a:pt x="709" y="167"/>
                  <a:pt x="710" y="166"/>
                </a:cubicBezTo>
                <a:cubicBezTo>
                  <a:pt x="710" y="166"/>
                  <a:pt x="710" y="166"/>
                  <a:pt x="709" y="166"/>
                </a:cubicBezTo>
                <a:cubicBezTo>
                  <a:pt x="709" y="166"/>
                  <a:pt x="709" y="166"/>
                  <a:pt x="710" y="165"/>
                </a:cubicBezTo>
                <a:cubicBezTo>
                  <a:pt x="710" y="165"/>
                  <a:pt x="710" y="165"/>
                  <a:pt x="711" y="165"/>
                </a:cubicBezTo>
                <a:cubicBezTo>
                  <a:pt x="711" y="165"/>
                  <a:pt x="711" y="165"/>
                  <a:pt x="712" y="164"/>
                </a:cubicBezTo>
                <a:cubicBezTo>
                  <a:pt x="712" y="164"/>
                  <a:pt x="712" y="164"/>
                  <a:pt x="715" y="162"/>
                </a:cubicBezTo>
                <a:cubicBezTo>
                  <a:pt x="715" y="162"/>
                  <a:pt x="715" y="162"/>
                  <a:pt x="715" y="161"/>
                </a:cubicBezTo>
                <a:cubicBezTo>
                  <a:pt x="715" y="161"/>
                  <a:pt x="715" y="161"/>
                  <a:pt x="716" y="161"/>
                </a:cubicBezTo>
                <a:cubicBezTo>
                  <a:pt x="716" y="161"/>
                  <a:pt x="716" y="161"/>
                  <a:pt x="717" y="159"/>
                </a:cubicBezTo>
                <a:cubicBezTo>
                  <a:pt x="717" y="159"/>
                  <a:pt x="717" y="159"/>
                  <a:pt x="719" y="158"/>
                </a:cubicBezTo>
                <a:cubicBezTo>
                  <a:pt x="719" y="158"/>
                  <a:pt x="719" y="158"/>
                  <a:pt x="719" y="156"/>
                </a:cubicBezTo>
                <a:cubicBezTo>
                  <a:pt x="719" y="156"/>
                  <a:pt x="719" y="156"/>
                  <a:pt x="720" y="156"/>
                </a:cubicBezTo>
                <a:cubicBezTo>
                  <a:pt x="720" y="156"/>
                  <a:pt x="720" y="156"/>
                  <a:pt x="719" y="155"/>
                </a:cubicBezTo>
                <a:cubicBezTo>
                  <a:pt x="719" y="155"/>
                  <a:pt x="719" y="155"/>
                  <a:pt x="719" y="154"/>
                </a:cubicBezTo>
                <a:cubicBezTo>
                  <a:pt x="719" y="154"/>
                  <a:pt x="719" y="154"/>
                  <a:pt x="718" y="153"/>
                </a:cubicBezTo>
                <a:cubicBezTo>
                  <a:pt x="718" y="153"/>
                  <a:pt x="718" y="153"/>
                  <a:pt x="715" y="153"/>
                </a:cubicBezTo>
                <a:cubicBezTo>
                  <a:pt x="715" y="153"/>
                  <a:pt x="715" y="153"/>
                  <a:pt x="713" y="153"/>
                </a:cubicBezTo>
                <a:cubicBezTo>
                  <a:pt x="713" y="153"/>
                  <a:pt x="713" y="153"/>
                  <a:pt x="712" y="153"/>
                </a:cubicBezTo>
                <a:cubicBezTo>
                  <a:pt x="712" y="153"/>
                  <a:pt x="712" y="153"/>
                  <a:pt x="712" y="152"/>
                </a:cubicBezTo>
                <a:cubicBezTo>
                  <a:pt x="712" y="152"/>
                  <a:pt x="712" y="152"/>
                  <a:pt x="711" y="150"/>
                </a:cubicBezTo>
                <a:cubicBezTo>
                  <a:pt x="711" y="150"/>
                  <a:pt x="711" y="150"/>
                  <a:pt x="710" y="150"/>
                </a:cubicBezTo>
                <a:cubicBezTo>
                  <a:pt x="710" y="150"/>
                  <a:pt x="710" y="150"/>
                  <a:pt x="709" y="150"/>
                </a:cubicBezTo>
                <a:cubicBezTo>
                  <a:pt x="709" y="150"/>
                  <a:pt x="709" y="150"/>
                  <a:pt x="708" y="148"/>
                </a:cubicBezTo>
                <a:cubicBezTo>
                  <a:pt x="708" y="148"/>
                  <a:pt x="708" y="148"/>
                  <a:pt x="707" y="148"/>
                </a:cubicBezTo>
                <a:cubicBezTo>
                  <a:pt x="707" y="148"/>
                  <a:pt x="707" y="148"/>
                  <a:pt x="706" y="149"/>
                </a:cubicBezTo>
                <a:cubicBezTo>
                  <a:pt x="706" y="149"/>
                  <a:pt x="706" y="149"/>
                  <a:pt x="705" y="148"/>
                </a:cubicBezTo>
                <a:cubicBezTo>
                  <a:pt x="705" y="148"/>
                  <a:pt x="705" y="148"/>
                  <a:pt x="704" y="148"/>
                </a:cubicBezTo>
                <a:cubicBezTo>
                  <a:pt x="704" y="148"/>
                  <a:pt x="704" y="148"/>
                  <a:pt x="703" y="148"/>
                </a:cubicBezTo>
                <a:cubicBezTo>
                  <a:pt x="703" y="148"/>
                  <a:pt x="703" y="148"/>
                  <a:pt x="701" y="148"/>
                </a:cubicBezTo>
                <a:cubicBezTo>
                  <a:pt x="701" y="148"/>
                  <a:pt x="701" y="148"/>
                  <a:pt x="698" y="149"/>
                </a:cubicBezTo>
                <a:cubicBezTo>
                  <a:pt x="698" y="149"/>
                  <a:pt x="698" y="149"/>
                  <a:pt x="697" y="150"/>
                </a:cubicBezTo>
                <a:cubicBezTo>
                  <a:pt x="697" y="150"/>
                  <a:pt x="697" y="150"/>
                  <a:pt x="698" y="152"/>
                </a:cubicBezTo>
                <a:cubicBezTo>
                  <a:pt x="698" y="152"/>
                  <a:pt x="698" y="152"/>
                  <a:pt x="697" y="152"/>
                </a:cubicBezTo>
                <a:cubicBezTo>
                  <a:pt x="697" y="152"/>
                  <a:pt x="697" y="152"/>
                  <a:pt x="698" y="154"/>
                </a:cubicBezTo>
                <a:cubicBezTo>
                  <a:pt x="698" y="154"/>
                  <a:pt x="698" y="154"/>
                  <a:pt x="698" y="155"/>
                </a:cubicBezTo>
                <a:cubicBezTo>
                  <a:pt x="698" y="155"/>
                  <a:pt x="698" y="155"/>
                  <a:pt x="697" y="155"/>
                </a:cubicBezTo>
                <a:cubicBezTo>
                  <a:pt x="697" y="155"/>
                  <a:pt x="697" y="155"/>
                  <a:pt x="696" y="154"/>
                </a:cubicBezTo>
                <a:cubicBezTo>
                  <a:pt x="696" y="154"/>
                  <a:pt x="696" y="154"/>
                  <a:pt x="695" y="152"/>
                </a:cubicBezTo>
                <a:cubicBezTo>
                  <a:pt x="695" y="152"/>
                  <a:pt x="695" y="152"/>
                  <a:pt x="694" y="153"/>
                </a:cubicBezTo>
                <a:cubicBezTo>
                  <a:pt x="694" y="153"/>
                  <a:pt x="694" y="153"/>
                  <a:pt x="694" y="154"/>
                </a:cubicBezTo>
                <a:cubicBezTo>
                  <a:pt x="694" y="154"/>
                  <a:pt x="694" y="154"/>
                  <a:pt x="694" y="155"/>
                </a:cubicBezTo>
                <a:cubicBezTo>
                  <a:pt x="694" y="155"/>
                  <a:pt x="694" y="155"/>
                  <a:pt x="693" y="155"/>
                </a:cubicBezTo>
                <a:cubicBezTo>
                  <a:pt x="693" y="155"/>
                  <a:pt x="693" y="155"/>
                  <a:pt x="693" y="157"/>
                </a:cubicBezTo>
                <a:cubicBezTo>
                  <a:pt x="693" y="157"/>
                  <a:pt x="693" y="157"/>
                  <a:pt x="691" y="158"/>
                </a:cubicBezTo>
                <a:cubicBezTo>
                  <a:pt x="691" y="158"/>
                  <a:pt x="691" y="158"/>
                  <a:pt x="691" y="160"/>
                </a:cubicBezTo>
                <a:cubicBezTo>
                  <a:pt x="691" y="160"/>
                  <a:pt x="691" y="160"/>
                  <a:pt x="690" y="160"/>
                </a:cubicBezTo>
                <a:cubicBezTo>
                  <a:pt x="690" y="160"/>
                  <a:pt x="690" y="160"/>
                  <a:pt x="690" y="162"/>
                </a:cubicBezTo>
                <a:cubicBezTo>
                  <a:pt x="690" y="162"/>
                  <a:pt x="690" y="162"/>
                  <a:pt x="689" y="163"/>
                </a:cubicBezTo>
                <a:cubicBezTo>
                  <a:pt x="689" y="163"/>
                  <a:pt x="689" y="163"/>
                  <a:pt x="689" y="164"/>
                </a:cubicBezTo>
                <a:cubicBezTo>
                  <a:pt x="689" y="164"/>
                  <a:pt x="689" y="164"/>
                  <a:pt x="688" y="164"/>
                </a:cubicBezTo>
                <a:cubicBezTo>
                  <a:pt x="688" y="164"/>
                  <a:pt x="688" y="164"/>
                  <a:pt x="687" y="167"/>
                </a:cubicBezTo>
                <a:cubicBezTo>
                  <a:pt x="687" y="167"/>
                  <a:pt x="687" y="167"/>
                  <a:pt x="687" y="168"/>
                </a:cubicBezTo>
                <a:cubicBezTo>
                  <a:pt x="687" y="168"/>
                  <a:pt x="687" y="168"/>
                  <a:pt x="686" y="169"/>
                </a:cubicBezTo>
                <a:cubicBezTo>
                  <a:pt x="686" y="169"/>
                  <a:pt x="686" y="169"/>
                  <a:pt x="687" y="170"/>
                </a:cubicBezTo>
                <a:cubicBezTo>
                  <a:pt x="687" y="170"/>
                  <a:pt x="687" y="170"/>
                  <a:pt x="687" y="171"/>
                </a:cubicBezTo>
                <a:cubicBezTo>
                  <a:pt x="687" y="171"/>
                  <a:pt x="687" y="171"/>
                  <a:pt x="686" y="171"/>
                </a:cubicBezTo>
                <a:cubicBezTo>
                  <a:pt x="686" y="171"/>
                  <a:pt x="686" y="171"/>
                  <a:pt x="686" y="172"/>
                </a:cubicBezTo>
                <a:cubicBezTo>
                  <a:pt x="686" y="172"/>
                  <a:pt x="686" y="172"/>
                  <a:pt x="686" y="174"/>
                </a:cubicBezTo>
                <a:cubicBezTo>
                  <a:pt x="686" y="174"/>
                  <a:pt x="686" y="174"/>
                  <a:pt x="684" y="176"/>
                </a:cubicBezTo>
                <a:cubicBezTo>
                  <a:pt x="684" y="176"/>
                  <a:pt x="684" y="176"/>
                  <a:pt x="685" y="177"/>
                </a:cubicBezTo>
                <a:cubicBezTo>
                  <a:pt x="685" y="177"/>
                  <a:pt x="685" y="177"/>
                  <a:pt x="686" y="177"/>
                </a:cubicBezTo>
                <a:cubicBezTo>
                  <a:pt x="686" y="177"/>
                  <a:pt x="686" y="177"/>
                  <a:pt x="685" y="178"/>
                </a:cubicBezTo>
                <a:cubicBezTo>
                  <a:pt x="685" y="178"/>
                  <a:pt x="685" y="178"/>
                  <a:pt x="685" y="177"/>
                </a:cubicBezTo>
                <a:cubicBezTo>
                  <a:pt x="685" y="177"/>
                  <a:pt x="685" y="177"/>
                  <a:pt x="684" y="178"/>
                </a:cubicBezTo>
                <a:cubicBezTo>
                  <a:pt x="684" y="178"/>
                  <a:pt x="684" y="178"/>
                  <a:pt x="683" y="179"/>
                </a:cubicBezTo>
                <a:cubicBezTo>
                  <a:pt x="683" y="179"/>
                  <a:pt x="683" y="179"/>
                  <a:pt x="685" y="179"/>
                </a:cubicBezTo>
                <a:cubicBezTo>
                  <a:pt x="685" y="179"/>
                  <a:pt x="685" y="179"/>
                  <a:pt x="686" y="179"/>
                </a:cubicBezTo>
                <a:cubicBezTo>
                  <a:pt x="686" y="179"/>
                  <a:pt x="686" y="179"/>
                  <a:pt x="688" y="181"/>
                </a:cubicBezTo>
                <a:cubicBezTo>
                  <a:pt x="688" y="180"/>
                  <a:pt x="688" y="180"/>
                  <a:pt x="688" y="180"/>
                </a:cubicBezTo>
                <a:cubicBezTo>
                  <a:pt x="688" y="180"/>
                  <a:pt x="688" y="180"/>
                  <a:pt x="688" y="179"/>
                </a:cubicBezTo>
                <a:cubicBezTo>
                  <a:pt x="688" y="179"/>
                  <a:pt x="688" y="179"/>
                  <a:pt x="689" y="179"/>
                </a:cubicBezTo>
                <a:cubicBezTo>
                  <a:pt x="689" y="179"/>
                  <a:pt x="689" y="179"/>
                  <a:pt x="690" y="178"/>
                </a:cubicBezTo>
                <a:cubicBezTo>
                  <a:pt x="690" y="178"/>
                  <a:pt x="690" y="178"/>
                  <a:pt x="691" y="177"/>
                </a:cubicBezTo>
                <a:cubicBezTo>
                  <a:pt x="691" y="177"/>
                  <a:pt x="691" y="177"/>
                  <a:pt x="691" y="176"/>
                </a:cubicBezTo>
                <a:cubicBezTo>
                  <a:pt x="691" y="176"/>
                  <a:pt x="691" y="176"/>
                  <a:pt x="693" y="176"/>
                </a:cubicBezTo>
                <a:cubicBezTo>
                  <a:pt x="693" y="176"/>
                  <a:pt x="693" y="176"/>
                  <a:pt x="694" y="175"/>
                </a:cubicBezTo>
                <a:cubicBezTo>
                  <a:pt x="694" y="175"/>
                  <a:pt x="694" y="175"/>
                  <a:pt x="695" y="174"/>
                </a:cubicBezTo>
                <a:cubicBezTo>
                  <a:pt x="695" y="174"/>
                  <a:pt x="695" y="174"/>
                  <a:pt x="695" y="173"/>
                </a:cubicBezTo>
                <a:cubicBezTo>
                  <a:pt x="695" y="173"/>
                  <a:pt x="695" y="173"/>
                  <a:pt x="694" y="172"/>
                </a:cubicBezTo>
                <a:cubicBezTo>
                  <a:pt x="694" y="172"/>
                  <a:pt x="694" y="172"/>
                  <a:pt x="695" y="171"/>
                </a:cubicBezTo>
                <a:cubicBezTo>
                  <a:pt x="695" y="171"/>
                  <a:pt x="695" y="171"/>
                  <a:pt x="695" y="170"/>
                </a:cubicBezTo>
                <a:cubicBezTo>
                  <a:pt x="695" y="170"/>
                  <a:pt x="695" y="170"/>
                  <a:pt x="693" y="170"/>
                </a:cubicBezTo>
                <a:cubicBezTo>
                  <a:pt x="693" y="170"/>
                  <a:pt x="693" y="170"/>
                  <a:pt x="692" y="169"/>
                </a:cubicBezTo>
                <a:cubicBezTo>
                  <a:pt x="692" y="169"/>
                  <a:pt x="692" y="169"/>
                  <a:pt x="693" y="169"/>
                </a:cubicBezTo>
                <a:cubicBezTo>
                  <a:pt x="693" y="169"/>
                  <a:pt x="693" y="169"/>
                  <a:pt x="694" y="169"/>
                </a:cubicBezTo>
                <a:cubicBezTo>
                  <a:pt x="694" y="169"/>
                  <a:pt x="694" y="169"/>
                  <a:pt x="696" y="169"/>
                </a:cubicBezTo>
                <a:cubicBezTo>
                  <a:pt x="696" y="169"/>
                  <a:pt x="696" y="169"/>
                  <a:pt x="697" y="169"/>
                </a:cubicBezTo>
                <a:cubicBezTo>
                  <a:pt x="697" y="169"/>
                  <a:pt x="697" y="169"/>
                  <a:pt x="698" y="169"/>
                </a:cubicBezTo>
                <a:cubicBezTo>
                  <a:pt x="698" y="169"/>
                  <a:pt x="698" y="169"/>
                  <a:pt x="699" y="170"/>
                </a:cubicBezTo>
                <a:cubicBezTo>
                  <a:pt x="699" y="170"/>
                  <a:pt x="699" y="170"/>
                  <a:pt x="700" y="172"/>
                </a:cubicBezTo>
                <a:cubicBezTo>
                  <a:pt x="700" y="172"/>
                  <a:pt x="700" y="172"/>
                  <a:pt x="701" y="172"/>
                </a:cubicBezTo>
                <a:cubicBezTo>
                  <a:pt x="701" y="172"/>
                  <a:pt x="701" y="172"/>
                  <a:pt x="702" y="173"/>
                </a:cubicBezTo>
                <a:cubicBezTo>
                  <a:pt x="702" y="173"/>
                  <a:pt x="702" y="173"/>
                  <a:pt x="704" y="172"/>
                </a:cubicBezTo>
                <a:close/>
                <a:moveTo>
                  <a:pt x="744" y="226"/>
                </a:moveTo>
                <a:cubicBezTo>
                  <a:pt x="743" y="225"/>
                  <a:pt x="743" y="225"/>
                  <a:pt x="743" y="225"/>
                </a:cubicBezTo>
                <a:cubicBezTo>
                  <a:pt x="741" y="225"/>
                  <a:pt x="741" y="225"/>
                  <a:pt x="741" y="225"/>
                </a:cubicBezTo>
                <a:cubicBezTo>
                  <a:pt x="740" y="226"/>
                  <a:pt x="740" y="226"/>
                  <a:pt x="740" y="226"/>
                </a:cubicBezTo>
                <a:cubicBezTo>
                  <a:pt x="741" y="226"/>
                  <a:pt x="741" y="226"/>
                  <a:pt x="741" y="226"/>
                </a:cubicBezTo>
                <a:cubicBezTo>
                  <a:pt x="742" y="227"/>
                  <a:pt x="742" y="227"/>
                  <a:pt x="742" y="227"/>
                </a:cubicBezTo>
                <a:cubicBezTo>
                  <a:pt x="742" y="228"/>
                  <a:pt x="742" y="228"/>
                  <a:pt x="742" y="228"/>
                </a:cubicBezTo>
                <a:cubicBezTo>
                  <a:pt x="742" y="229"/>
                  <a:pt x="742" y="229"/>
                  <a:pt x="742" y="229"/>
                </a:cubicBezTo>
                <a:cubicBezTo>
                  <a:pt x="743" y="228"/>
                  <a:pt x="743" y="228"/>
                  <a:pt x="743" y="228"/>
                </a:cubicBezTo>
                <a:cubicBezTo>
                  <a:pt x="743" y="227"/>
                  <a:pt x="743" y="227"/>
                  <a:pt x="743" y="227"/>
                </a:cubicBezTo>
                <a:cubicBezTo>
                  <a:pt x="744" y="228"/>
                  <a:pt x="744" y="228"/>
                  <a:pt x="744" y="228"/>
                </a:cubicBezTo>
                <a:cubicBezTo>
                  <a:pt x="745" y="227"/>
                  <a:pt x="745" y="227"/>
                  <a:pt x="745" y="227"/>
                </a:cubicBezTo>
                <a:cubicBezTo>
                  <a:pt x="745" y="228"/>
                  <a:pt x="745" y="228"/>
                  <a:pt x="745" y="228"/>
                </a:cubicBezTo>
                <a:cubicBezTo>
                  <a:pt x="746" y="227"/>
                  <a:pt x="746" y="227"/>
                  <a:pt x="746" y="227"/>
                </a:cubicBezTo>
                <a:cubicBezTo>
                  <a:pt x="745" y="226"/>
                  <a:pt x="745" y="226"/>
                  <a:pt x="745" y="226"/>
                </a:cubicBezTo>
                <a:cubicBezTo>
                  <a:pt x="744" y="226"/>
                  <a:pt x="744" y="226"/>
                  <a:pt x="744" y="226"/>
                </a:cubicBezTo>
                <a:close/>
                <a:moveTo>
                  <a:pt x="713" y="217"/>
                </a:moveTo>
                <a:cubicBezTo>
                  <a:pt x="713" y="217"/>
                  <a:pt x="713" y="217"/>
                  <a:pt x="713" y="216"/>
                </a:cubicBezTo>
                <a:cubicBezTo>
                  <a:pt x="713" y="216"/>
                  <a:pt x="713" y="216"/>
                  <a:pt x="712" y="215"/>
                </a:cubicBezTo>
                <a:cubicBezTo>
                  <a:pt x="712" y="215"/>
                  <a:pt x="712" y="215"/>
                  <a:pt x="711" y="215"/>
                </a:cubicBezTo>
                <a:cubicBezTo>
                  <a:pt x="711" y="215"/>
                  <a:pt x="711" y="215"/>
                  <a:pt x="710" y="214"/>
                </a:cubicBezTo>
                <a:cubicBezTo>
                  <a:pt x="710" y="214"/>
                  <a:pt x="710" y="214"/>
                  <a:pt x="710" y="215"/>
                </a:cubicBezTo>
                <a:cubicBezTo>
                  <a:pt x="710" y="215"/>
                  <a:pt x="710" y="215"/>
                  <a:pt x="708" y="215"/>
                </a:cubicBezTo>
                <a:cubicBezTo>
                  <a:pt x="708" y="215"/>
                  <a:pt x="708" y="215"/>
                  <a:pt x="709" y="216"/>
                </a:cubicBezTo>
                <a:cubicBezTo>
                  <a:pt x="709" y="216"/>
                  <a:pt x="709" y="216"/>
                  <a:pt x="709" y="217"/>
                </a:cubicBezTo>
                <a:cubicBezTo>
                  <a:pt x="709" y="217"/>
                  <a:pt x="709" y="217"/>
                  <a:pt x="710" y="217"/>
                </a:cubicBezTo>
                <a:cubicBezTo>
                  <a:pt x="710" y="217"/>
                  <a:pt x="710" y="217"/>
                  <a:pt x="710" y="216"/>
                </a:cubicBezTo>
                <a:cubicBezTo>
                  <a:pt x="710" y="216"/>
                  <a:pt x="710" y="216"/>
                  <a:pt x="711" y="217"/>
                </a:cubicBezTo>
                <a:cubicBezTo>
                  <a:pt x="711" y="217"/>
                  <a:pt x="711" y="217"/>
                  <a:pt x="712" y="217"/>
                </a:cubicBezTo>
                <a:cubicBezTo>
                  <a:pt x="712" y="217"/>
                  <a:pt x="712" y="217"/>
                  <a:pt x="712" y="218"/>
                </a:cubicBezTo>
                <a:lnTo>
                  <a:pt x="713" y="217"/>
                </a:lnTo>
                <a:close/>
                <a:moveTo>
                  <a:pt x="744" y="242"/>
                </a:moveTo>
                <a:cubicBezTo>
                  <a:pt x="744" y="242"/>
                  <a:pt x="744" y="242"/>
                  <a:pt x="744" y="243"/>
                </a:cubicBezTo>
                <a:cubicBezTo>
                  <a:pt x="744" y="243"/>
                  <a:pt x="744" y="243"/>
                  <a:pt x="744" y="244"/>
                </a:cubicBezTo>
                <a:cubicBezTo>
                  <a:pt x="744" y="244"/>
                  <a:pt x="744" y="244"/>
                  <a:pt x="745" y="243"/>
                </a:cubicBezTo>
                <a:cubicBezTo>
                  <a:pt x="745" y="243"/>
                  <a:pt x="745" y="243"/>
                  <a:pt x="745" y="242"/>
                </a:cubicBezTo>
                <a:cubicBezTo>
                  <a:pt x="745" y="242"/>
                  <a:pt x="745" y="242"/>
                  <a:pt x="744" y="241"/>
                </a:cubicBezTo>
                <a:cubicBezTo>
                  <a:pt x="744" y="241"/>
                  <a:pt x="744" y="241"/>
                  <a:pt x="744" y="242"/>
                </a:cubicBezTo>
                <a:close/>
                <a:moveTo>
                  <a:pt x="757" y="237"/>
                </a:moveTo>
                <a:cubicBezTo>
                  <a:pt x="757" y="237"/>
                  <a:pt x="757" y="237"/>
                  <a:pt x="758" y="236"/>
                </a:cubicBezTo>
                <a:cubicBezTo>
                  <a:pt x="758" y="236"/>
                  <a:pt x="758" y="236"/>
                  <a:pt x="758" y="235"/>
                </a:cubicBezTo>
                <a:cubicBezTo>
                  <a:pt x="758" y="235"/>
                  <a:pt x="758" y="235"/>
                  <a:pt x="758" y="234"/>
                </a:cubicBezTo>
                <a:cubicBezTo>
                  <a:pt x="758" y="234"/>
                  <a:pt x="758" y="234"/>
                  <a:pt x="757" y="234"/>
                </a:cubicBezTo>
                <a:cubicBezTo>
                  <a:pt x="757" y="234"/>
                  <a:pt x="757" y="234"/>
                  <a:pt x="756" y="234"/>
                </a:cubicBezTo>
                <a:cubicBezTo>
                  <a:pt x="756" y="234"/>
                  <a:pt x="756" y="234"/>
                  <a:pt x="755" y="235"/>
                </a:cubicBezTo>
                <a:cubicBezTo>
                  <a:pt x="755" y="235"/>
                  <a:pt x="755" y="235"/>
                  <a:pt x="755" y="236"/>
                </a:cubicBezTo>
                <a:cubicBezTo>
                  <a:pt x="755" y="236"/>
                  <a:pt x="755" y="236"/>
                  <a:pt x="755" y="237"/>
                </a:cubicBezTo>
                <a:cubicBezTo>
                  <a:pt x="755" y="237"/>
                  <a:pt x="755" y="237"/>
                  <a:pt x="756" y="238"/>
                </a:cubicBezTo>
                <a:cubicBezTo>
                  <a:pt x="756" y="238"/>
                  <a:pt x="756" y="238"/>
                  <a:pt x="757" y="237"/>
                </a:cubicBezTo>
                <a:close/>
                <a:moveTo>
                  <a:pt x="744" y="42"/>
                </a:moveTo>
                <a:cubicBezTo>
                  <a:pt x="744" y="44"/>
                  <a:pt x="744" y="44"/>
                  <a:pt x="744" y="44"/>
                </a:cubicBezTo>
                <a:cubicBezTo>
                  <a:pt x="743" y="45"/>
                  <a:pt x="743" y="45"/>
                  <a:pt x="743" y="45"/>
                </a:cubicBezTo>
                <a:cubicBezTo>
                  <a:pt x="743" y="46"/>
                  <a:pt x="743" y="46"/>
                  <a:pt x="743" y="46"/>
                </a:cubicBezTo>
                <a:cubicBezTo>
                  <a:pt x="743" y="47"/>
                  <a:pt x="743" y="47"/>
                  <a:pt x="743" y="47"/>
                </a:cubicBezTo>
                <a:cubicBezTo>
                  <a:pt x="745" y="46"/>
                  <a:pt x="745" y="46"/>
                  <a:pt x="745" y="46"/>
                </a:cubicBezTo>
                <a:cubicBezTo>
                  <a:pt x="746" y="44"/>
                  <a:pt x="746" y="44"/>
                  <a:pt x="746" y="44"/>
                </a:cubicBezTo>
                <a:cubicBezTo>
                  <a:pt x="746" y="43"/>
                  <a:pt x="746" y="43"/>
                  <a:pt x="746" y="43"/>
                </a:cubicBezTo>
                <a:cubicBezTo>
                  <a:pt x="747" y="42"/>
                  <a:pt x="747" y="42"/>
                  <a:pt x="747" y="42"/>
                </a:cubicBezTo>
                <a:cubicBezTo>
                  <a:pt x="748" y="40"/>
                  <a:pt x="748" y="40"/>
                  <a:pt x="748" y="40"/>
                </a:cubicBezTo>
                <a:cubicBezTo>
                  <a:pt x="748" y="39"/>
                  <a:pt x="748" y="39"/>
                  <a:pt x="748" y="39"/>
                </a:cubicBezTo>
                <a:cubicBezTo>
                  <a:pt x="746" y="39"/>
                  <a:pt x="746" y="39"/>
                  <a:pt x="746" y="39"/>
                </a:cubicBezTo>
                <a:cubicBezTo>
                  <a:pt x="745" y="39"/>
                  <a:pt x="745" y="39"/>
                  <a:pt x="745" y="39"/>
                </a:cubicBezTo>
                <a:cubicBezTo>
                  <a:pt x="746" y="38"/>
                  <a:pt x="746" y="38"/>
                  <a:pt x="746" y="38"/>
                </a:cubicBezTo>
                <a:cubicBezTo>
                  <a:pt x="745" y="38"/>
                  <a:pt x="745" y="38"/>
                  <a:pt x="745" y="38"/>
                </a:cubicBezTo>
                <a:cubicBezTo>
                  <a:pt x="744" y="39"/>
                  <a:pt x="744" y="39"/>
                  <a:pt x="744" y="39"/>
                </a:cubicBezTo>
                <a:cubicBezTo>
                  <a:pt x="742" y="40"/>
                  <a:pt x="742" y="40"/>
                  <a:pt x="742" y="40"/>
                </a:cubicBezTo>
                <a:cubicBezTo>
                  <a:pt x="742" y="41"/>
                  <a:pt x="742" y="41"/>
                  <a:pt x="742" y="41"/>
                </a:cubicBezTo>
                <a:cubicBezTo>
                  <a:pt x="741" y="41"/>
                  <a:pt x="741" y="41"/>
                  <a:pt x="741" y="41"/>
                </a:cubicBezTo>
                <a:cubicBezTo>
                  <a:pt x="741" y="42"/>
                  <a:pt x="741" y="42"/>
                  <a:pt x="741" y="42"/>
                </a:cubicBezTo>
                <a:cubicBezTo>
                  <a:pt x="743" y="43"/>
                  <a:pt x="743" y="43"/>
                  <a:pt x="743" y="43"/>
                </a:cubicBezTo>
                <a:cubicBezTo>
                  <a:pt x="744" y="42"/>
                  <a:pt x="744" y="42"/>
                  <a:pt x="744" y="42"/>
                </a:cubicBezTo>
                <a:close/>
                <a:moveTo>
                  <a:pt x="754" y="248"/>
                </a:moveTo>
                <a:cubicBezTo>
                  <a:pt x="754" y="248"/>
                  <a:pt x="754" y="248"/>
                  <a:pt x="753" y="248"/>
                </a:cubicBezTo>
                <a:cubicBezTo>
                  <a:pt x="753" y="248"/>
                  <a:pt x="753" y="248"/>
                  <a:pt x="751" y="251"/>
                </a:cubicBezTo>
                <a:cubicBezTo>
                  <a:pt x="751" y="251"/>
                  <a:pt x="751" y="251"/>
                  <a:pt x="750" y="252"/>
                </a:cubicBezTo>
                <a:cubicBezTo>
                  <a:pt x="750" y="252"/>
                  <a:pt x="750" y="252"/>
                  <a:pt x="749" y="253"/>
                </a:cubicBezTo>
                <a:cubicBezTo>
                  <a:pt x="749" y="253"/>
                  <a:pt x="749" y="253"/>
                  <a:pt x="747" y="255"/>
                </a:cubicBezTo>
                <a:cubicBezTo>
                  <a:pt x="747" y="255"/>
                  <a:pt x="747" y="255"/>
                  <a:pt x="747" y="256"/>
                </a:cubicBezTo>
                <a:cubicBezTo>
                  <a:pt x="747" y="256"/>
                  <a:pt x="747" y="256"/>
                  <a:pt x="747" y="257"/>
                </a:cubicBezTo>
                <a:cubicBezTo>
                  <a:pt x="747" y="257"/>
                  <a:pt x="747" y="257"/>
                  <a:pt x="748" y="258"/>
                </a:cubicBezTo>
                <a:cubicBezTo>
                  <a:pt x="748" y="258"/>
                  <a:pt x="748" y="258"/>
                  <a:pt x="747" y="259"/>
                </a:cubicBezTo>
                <a:cubicBezTo>
                  <a:pt x="747" y="259"/>
                  <a:pt x="747" y="259"/>
                  <a:pt x="747" y="260"/>
                </a:cubicBezTo>
                <a:cubicBezTo>
                  <a:pt x="747" y="260"/>
                  <a:pt x="747" y="260"/>
                  <a:pt x="748" y="260"/>
                </a:cubicBezTo>
                <a:cubicBezTo>
                  <a:pt x="748" y="260"/>
                  <a:pt x="748" y="260"/>
                  <a:pt x="749" y="260"/>
                </a:cubicBezTo>
                <a:cubicBezTo>
                  <a:pt x="749" y="260"/>
                  <a:pt x="749" y="260"/>
                  <a:pt x="751" y="260"/>
                </a:cubicBezTo>
                <a:cubicBezTo>
                  <a:pt x="751" y="260"/>
                  <a:pt x="751" y="260"/>
                  <a:pt x="752" y="260"/>
                </a:cubicBezTo>
                <a:cubicBezTo>
                  <a:pt x="752" y="260"/>
                  <a:pt x="752" y="260"/>
                  <a:pt x="753" y="260"/>
                </a:cubicBezTo>
                <a:cubicBezTo>
                  <a:pt x="753" y="260"/>
                  <a:pt x="753" y="260"/>
                  <a:pt x="754" y="259"/>
                </a:cubicBezTo>
                <a:cubicBezTo>
                  <a:pt x="754" y="259"/>
                  <a:pt x="754" y="259"/>
                  <a:pt x="756" y="258"/>
                </a:cubicBezTo>
                <a:cubicBezTo>
                  <a:pt x="756" y="258"/>
                  <a:pt x="756" y="258"/>
                  <a:pt x="757" y="258"/>
                </a:cubicBezTo>
                <a:cubicBezTo>
                  <a:pt x="757" y="258"/>
                  <a:pt x="757" y="258"/>
                  <a:pt x="757" y="257"/>
                </a:cubicBezTo>
                <a:cubicBezTo>
                  <a:pt x="757" y="257"/>
                  <a:pt x="757" y="257"/>
                  <a:pt x="759" y="254"/>
                </a:cubicBezTo>
                <a:cubicBezTo>
                  <a:pt x="759" y="254"/>
                  <a:pt x="759" y="254"/>
                  <a:pt x="759" y="253"/>
                </a:cubicBezTo>
                <a:cubicBezTo>
                  <a:pt x="759" y="253"/>
                  <a:pt x="759" y="253"/>
                  <a:pt x="760" y="252"/>
                </a:cubicBezTo>
                <a:cubicBezTo>
                  <a:pt x="760" y="252"/>
                  <a:pt x="760" y="252"/>
                  <a:pt x="761" y="251"/>
                </a:cubicBezTo>
                <a:cubicBezTo>
                  <a:pt x="761" y="251"/>
                  <a:pt x="761" y="251"/>
                  <a:pt x="761" y="250"/>
                </a:cubicBezTo>
                <a:cubicBezTo>
                  <a:pt x="761" y="250"/>
                  <a:pt x="761" y="250"/>
                  <a:pt x="760" y="249"/>
                </a:cubicBezTo>
                <a:cubicBezTo>
                  <a:pt x="760" y="249"/>
                  <a:pt x="760" y="249"/>
                  <a:pt x="759" y="248"/>
                </a:cubicBezTo>
                <a:cubicBezTo>
                  <a:pt x="759" y="248"/>
                  <a:pt x="759" y="248"/>
                  <a:pt x="758" y="247"/>
                </a:cubicBezTo>
                <a:cubicBezTo>
                  <a:pt x="758" y="247"/>
                  <a:pt x="758" y="247"/>
                  <a:pt x="757" y="247"/>
                </a:cubicBezTo>
                <a:cubicBezTo>
                  <a:pt x="757" y="247"/>
                  <a:pt x="757" y="247"/>
                  <a:pt x="756" y="247"/>
                </a:cubicBezTo>
                <a:cubicBezTo>
                  <a:pt x="756" y="247"/>
                  <a:pt x="756" y="247"/>
                  <a:pt x="755" y="247"/>
                </a:cubicBezTo>
                <a:cubicBezTo>
                  <a:pt x="755" y="247"/>
                  <a:pt x="755" y="247"/>
                  <a:pt x="754" y="248"/>
                </a:cubicBezTo>
                <a:close/>
                <a:moveTo>
                  <a:pt x="742" y="245"/>
                </a:moveTo>
                <a:cubicBezTo>
                  <a:pt x="742" y="245"/>
                  <a:pt x="742" y="245"/>
                  <a:pt x="742" y="246"/>
                </a:cubicBezTo>
                <a:cubicBezTo>
                  <a:pt x="742" y="246"/>
                  <a:pt x="742" y="246"/>
                  <a:pt x="742" y="247"/>
                </a:cubicBezTo>
                <a:cubicBezTo>
                  <a:pt x="742" y="247"/>
                  <a:pt x="742" y="247"/>
                  <a:pt x="743" y="247"/>
                </a:cubicBezTo>
                <a:cubicBezTo>
                  <a:pt x="743" y="247"/>
                  <a:pt x="743" y="247"/>
                  <a:pt x="743" y="246"/>
                </a:cubicBezTo>
                <a:cubicBezTo>
                  <a:pt x="743" y="246"/>
                  <a:pt x="743" y="246"/>
                  <a:pt x="744" y="246"/>
                </a:cubicBezTo>
                <a:cubicBezTo>
                  <a:pt x="744" y="246"/>
                  <a:pt x="744" y="246"/>
                  <a:pt x="744" y="245"/>
                </a:cubicBezTo>
                <a:cubicBezTo>
                  <a:pt x="744" y="245"/>
                  <a:pt x="744" y="245"/>
                  <a:pt x="743" y="245"/>
                </a:cubicBezTo>
                <a:cubicBezTo>
                  <a:pt x="743" y="245"/>
                  <a:pt x="743" y="245"/>
                  <a:pt x="742" y="245"/>
                </a:cubicBezTo>
                <a:close/>
                <a:moveTo>
                  <a:pt x="724" y="222"/>
                </a:moveTo>
                <a:cubicBezTo>
                  <a:pt x="724" y="222"/>
                  <a:pt x="724" y="222"/>
                  <a:pt x="725" y="223"/>
                </a:cubicBezTo>
                <a:cubicBezTo>
                  <a:pt x="725" y="223"/>
                  <a:pt x="725" y="223"/>
                  <a:pt x="726" y="223"/>
                </a:cubicBezTo>
                <a:cubicBezTo>
                  <a:pt x="726" y="223"/>
                  <a:pt x="726" y="223"/>
                  <a:pt x="726" y="222"/>
                </a:cubicBezTo>
                <a:cubicBezTo>
                  <a:pt x="726" y="222"/>
                  <a:pt x="726" y="222"/>
                  <a:pt x="725" y="222"/>
                </a:cubicBezTo>
                <a:cubicBezTo>
                  <a:pt x="725" y="222"/>
                  <a:pt x="725" y="222"/>
                  <a:pt x="724" y="222"/>
                </a:cubicBezTo>
                <a:close/>
                <a:moveTo>
                  <a:pt x="728" y="224"/>
                </a:moveTo>
                <a:cubicBezTo>
                  <a:pt x="728" y="223"/>
                  <a:pt x="728" y="223"/>
                  <a:pt x="728" y="223"/>
                </a:cubicBezTo>
                <a:cubicBezTo>
                  <a:pt x="727" y="223"/>
                  <a:pt x="727" y="223"/>
                  <a:pt x="727" y="223"/>
                </a:cubicBezTo>
                <a:cubicBezTo>
                  <a:pt x="728" y="224"/>
                  <a:pt x="728" y="224"/>
                  <a:pt x="728" y="224"/>
                </a:cubicBezTo>
                <a:close/>
                <a:moveTo>
                  <a:pt x="762" y="244"/>
                </a:moveTo>
                <a:cubicBezTo>
                  <a:pt x="761" y="246"/>
                  <a:pt x="761" y="246"/>
                  <a:pt x="761" y="246"/>
                </a:cubicBezTo>
                <a:cubicBezTo>
                  <a:pt x="762" y="247"/>
                  <a:pt x="762" y="247"/>
                  <a:pt x="762" y="247"/>
                </a:cubicBezTo>
                <a:cubicBezTo>
                  <a:pt x="762" y="248"/>
                  <a:pt x="762" y="248"/>
                  <a:pt x="762" y="248"/>
                </a:cubicBezTo>
                <a:cubicBezTo>
                  <a:pt x="763" y="248"/>
                  <a:pt x="763" y="248"/>
                  <a:pt x="763" y="248"/>
                </a:cubicBezTo>
                <a:cubicBezTo>
                  <a:pt x="763" y="246"/>
                  <a:pt x="763" y="246"/>
                  <a:pt x="763" y="246"/>
                </a:cubicBezTo>
                <a:cubicBezTo>
                  <a:pt x="763" y="244"/>
                  <a:pt x="763" y="244"/>
                  <a:pt x="763" y="244"/>
                </a:cubicBezTo>
                <a:cubicBezTo>
                  <a:pt x="763" y="243"/>
                  <a:pt x="763" y="243"/>
                  <a:pt x="763" y="243"/>
                </a:cubicBezTo>
                <a:cubicBezTo>
                  <a:pt x="762" y="243"/>
                  <a:pt x="762" y="243"/>
                  <a:pt x="762" y="243"/>
                </a:cubicBezTo>
                <a:cubicBezTo>
                  <a:pt x="762" y="244"/>
                  <a:pt x="762" y="244"/>
                  <a:pt x="762" y="244"/>
                </a:cubicBezTo>
                <a:close/>
                <a:moveTo>
                  <a:pt x="765" y="246"/>
                </a:moveTo>
                <a:cubicBezTo>
                  <a:pt x="765" y="246"/>
                  <a:pt x="765" y="246"/>
                  <a:pt x="764" y="244"/>
                </a:cubicBezTo>
                <a:cubicBezTo>
                  <a:pt x="764" y="244"/>
                  <a:pt x="764" y="244"/>
                  <a:pt x="764" y="246"/>
                </a:cubicBezTo>
                <a:cubicBezTo>
                  <a:pt x="764" y="246"/>
                  <a:pt x="764" y="246"/>
                  <a:pt x="764" y="247"/>
                </a:cubicBezTo>
                <a:cubicBezTo>
                  <a:pt x="764" y="247"/>
                  <a:pt x="764" y="247"/>
                  <a:pt x="765" y="247"/>
                </a:cubicBezTo>
                <a:cubicBezTo>
                  <a:pt x="765" y="247"/>
                  <a:pt x="765" y="247"/>
                  <a:pt x="765" y="246"/>
                </a:cubicBezTo>
                <a:close/>
                <a:moveTo>
                  <a:pt x="763" y="252"/>
                </a:moveTo>
                <a:cubicBezTo>
                  <a:pt x="762" y="252"/>
                  <a:pt x="762" y="252"/>
                  <a:pt x="762" y="252"/>
                </a:cubicBezTo>
                <a:cubicBezTo>
                  <a:pt x="762" y="254"/>
                  <a:pt x="762" y="254"/>
                  <a:pt x="762" y="254"/>
                </a:cubicBezTo>
                <a:cubicBezTo>
                  <a:pt x="762" y="255"/>
                  <a:pt x="762" y="255"/>
                  <a:pt x="762" y="255"/>
                </a:cubicBezTo>
                <a:cubicBezTo>
                  <a:pt x="763" y="255"/>
                  <a:pt x="763" y="255"/>
                  <a:pt x="763" y="255"/>
                </a:cubicBezTo>
                <a:cubicBezTo>
                  <a:pt x="765" y="255"/>
                  <a:pt x="765" y="255"/>
                  <a:pt x="765" y="255"/>
                </a:cubicBezTo>
                <a:cubicBezTo>
                  <a:pt x="765" y="256"/>
                  <a:pt x="765" y="256"/>
                  <a:pt x="765" y="256"/>
                </a:cubicBezTo>
                <a:cubicBezTo>
                  <a:pt x="766" y="256"/>
                  <a:pt x="766" y="256"/>
                  <a:pt x="766" y="256"/>
                </a:cubicBezTo>
                <a:cubicBezTo>
                  <a:pt x="767" y="256"/>
                  <a:pt x="767" y="256"/>
                  <a:pt x="767" y="256"/>
                </a:cubicBezTo>
                <a:cubicBezTo>
                  <a:pt x="768" y="255"/>
                  <a:pt x="768" y="255"/>
                  <a:pt x="768" y="255"/>
                </a:cubicBezTo>
                <a:cubicBezTo>
                  <a:pt x="767" y="254"/>
                  <a:pt x="767" y="254"/>
                  <a:pt x="767" y="254"/>
                </a:cubicBezTo>
                <a:cubicBezTo>
                  <a:pt x="767" y="253"/>
                  <a:pt x="767" y="253"/>
                  <a:pt x="767" y="253"/>
                </a:cubicBezTo>
                <a:cubicBezTo>
                  <a:pt x="766" y="253"/>
                  <a:pt x="766" y="253"/>
                  <a:pt x="766" y="253"/>
                </a:cubicBezTo>
                <a:cubicBezTo>
                  <a:pt x="766" y="252"/>
                  <a:pt x="766" y="252"/>
                  <a:pt x="766" y="252"/>
                </a:cubicBezTo>
                <a:cubicBezTo>
                  <a:pt x="765" y="252"/>
                  <a:pt x="765" y="252"/>
                  <a:pt x="765" y="252"/>
                </a:cubicBezTo>
                <a:cubicBezTo>
                  <a:pt x="764" y="252"/>
                  <a:pt x="764" y="252"/>
                  <a:pt x="764" y="252"/>
                </a:cubicBezTo>
                <a:cubicBezTo>
                  <a:pt x="764" y="251"/>
                  <a:pt x="764" y="251"/>
                  <a:pt x="764" y="251"/>
                </a:cubicBezTo>
                <a:cubicBezTo>
                  <a:pt x="763" y="252"/>
                  <a:pt x="763" y="252"/>
                  <a:pt x="763" y="252"/>
                </a:cubicBezTo>
                <a:close/>
                <a:moveTo>
                  <a:pt x="678" y="176"/>
                </a:moveTo>
                <a:cubicBezTo>
                  <a:pt x="678" y="176"/>
                  <a:pt x="678" y="176"/>
                  <a:pt x="679" y="176"/>
                </a:cubicBezTo>
                <a:cubicBezTo>
                  <a:pt x="679" y="176"/>
                  <a:pt x="679" y="176"/>
                  <a:pt x="679" y="174"/>
                </a:cubicBezTo>
                <a:cubicBezTo>
                  <a:pt x="679" y="174"/>
                  <a:pt x="679" y="174"/>
                  <a:pt x="679" y="173"/>
                </a:cubicBezTo>
                <a:cubicBezTo>
                  <a:pt x="679" y="173"/>
                  <a:pt x="679" y="173"/>
                  <a:pt x="680" y="173"/>
                </a:cubicBezTo>
                <a:cubicBezTo>
                  <a:pt x="680" y="173"/>
                  <a:pt x="680" y="173"/>
                  <a:pt x="682" y="172"/>
                </a:cubicBezTo>
                <a:cubicBezTo>
                  <a:pt x="682" y="172"/>
                  <a:pt x="682" y="172"/>
                  <a:pt x="682" y="171"/>
                </a:cubicBezTo>
                <a:cubicBezTo>
                  <a:pt x="682" y="171"/>
                  <a:pt x="682" y="171"/>
                  <a:pt x="683" y="169"/>
                </a:cubicBezTo>
                <a:cubicBezTo>
                  <a:pt x="683" y="169"/>
                  <a:pt x="683" y="169"/>
                  <a:pt x="683" y="167"/>
                </a:cubicBezTo>
                <a:cubicBezTo>
                  <a:pt x="683" y="167"/>
                  <a:pt x="683" y="167"/>
                  <a:pt x="681" y="167"/>
                </a:cubicBezTo>
                <a:cubicBezTo>
                  <a:pt x="681" y="167"/>
                  <a:pt x="681" y="167"/>
                  <a:pt x="680" y="169"/>
                </a:cubicBezTo>
                <a:cubicBezTo>
                  <a:pt x="680" y="169"/>
                  <a:pt x="680" y="169"/>
                  <a:pt x="680" y="168"/>
                </a:cubicBezTo>
                <a:cubicBezTo>
                  <a:pt x="680" y="168"/>
                  <a:pt x="680" y="168"/>
                  <a:pt x="680" y="167"/>
                </a:cubicBezTo>
                <a:cubicBezTo>
                  <a:pt x="680" y="167"/>
                  <a:pt x="680" y="167"/>
                  <a:pt x="681" y="166"/>
                </a:cubicBezTo>
                <a:cubicBezTo>
                  <a:pt x="681" y="166"/>
                  <a:pt x="681" y="166"/>
                  <a:pt x="681" y="165"/>
                </a:cubicBezTo>
                <a:cubicBezTo>
                  <a:pt x="681" y="165"/>
                  <a:pt x="681" y="165"/>
                  <a:pt x="681" y="164"/>
                </a:cubicBezTo>
                <a:cubicBezTo>
                  <a:pt x="681" y="164"/>
                  <a:pt x="681" y="164"/>
                  <a:pt x="681" y="163"/>
                </a:cubicBezTo>
                <a:cubicBezTo>
                  <a:pt x="681" y="163"/>
                  <a:pt x="681" y="163"/>
                  <a:pt x="681" y="162"/>
                </a:cubicBezTo>
                <a:cubicBezTo>
                  <a:pt x="681" y="162"/>
                  <a:pt x="681" y="162"/>
                  <a:pt x="679" y="161"/>
                </a:cubicBezTo>
                <a:cubicBezTo>
                  <a:pt x="679" y="161"/>
                  <a:pt x="679" y="161"/>
                  <a:pt x="678" y="161"/>
                </a:cubicBezTo>
                <a:cubicBezTo>
                  <a:pt x="678" y="161"/>
                  <a:pt x="678" y="161"/>
                  <a:pt x="677" y="161"/>
                </a:cubicBezTo>
                <a:cubicBezTo>
                  <a:pt x="677" y="161"/>
                  <a:pt x="677" y="161"/>
                  <a:pt x="676" y="162"/>
                </a:cubicBezTo>
                <a:cubicBezTo>
                  <a:pt x="676" y="162"/>
                  <a:pt x="676" y="162"/>
                  <a:pt x="675" y="162"/>
                </a:cubicBezTo>
                <a:cubicBezTo>
                  <a:pt x="675" y="162"/>
                  <a:pt x="675" y="162"/>
                  <a:pt x="675" y="161"/>
                </a:cubicBezTo>
                <a:cubicBezTo>
                  <a:pt x="675" y="161"/>
                  <a:pt x="675" y="161"/>
                  <a:pt x="676" y="160"/>
                </a:cubicBezTo>
                <a:cubicBezTo>
                  <a:pt x="676" y="160"/>
                  <a:pt x="676" y="160"/>
                  <a:pt x="677" y="160"/>
                </a:cubicBezTo>
                <a:cubicBezTo>
                  <a:pt x="677" y="160"/>
                  <a:pt x="677" y="160"/>
                  <a:pt x="679" y="159"/>
                </a:cubicBezTo>
                <a:cubicBezTo>
                  <a:pt x="679" y="159"/>
                  <a:pt x="679" y="159"/>
                  <a:pt x="681" y="158"/>
                </a:cubicBezTo>
                <a:cubicBezTo>
                  <a:pt x="681" y="158"/>
                  <a:pt x="681" y="158"/>
                  <a:pt x="681" y="157"/>
                </a:cubicBezTo>
                <a:cubicBezTo>
                  <a:pt x="681" y="157"/>
                  <a:pt x="681" y="157"/>
                  <a:pt x="683" y="157"/>
                </a:cubicBezTo>
                <a:cubicBezTo>
                  <a:pt x="683" y="157"/>
                  <a:pt x="683" y="157"/>
                  <a:pt x="684" y="157"/>
                </a:cubicBezTo>
                <a:cubicBezTo>
                  <a:pt x="684" y="157"/>
                  <a:pt x="684" y="157"/>
                  <a:pt x="685" y="157"/>
                </a:cubicBezTo>
                <a:cubicBezTo>
                  <a:pt x="685" y="157"/>
                  <a:pt x="685" y="157"/>
                  <a:pt x="685" y="155"/>
                </a:cubicBezTo>
                <a:cubicBezTo>
                  <a:pt x="685" y="155"/>
                  <a:pt x="685" y="155"/>
                  <a:pt x="684" y="154"/>
                </a:cubicBezTo>
                <a:cubicBezTo>
                  <a:pt x="684" y="154"/>
                  <a:pt x="684" y="154"/>
                  <a:pt x="684" y="153"/>
                </a:cubicBezTo>
                <a:cubicBezTo>
                  <a:pt x="684" y="153"/>
                  <a:pt x="684" y="153"/>
                  <a:pt x="685" y="153"/>
                </a:cubicBezTo>
                <a:cubicBezTo>
                  <a:pt x="685" y="153"/>
                  <a:pt x="685" y="153"/>
                  <a:pt x="686" y="153"/>
                </a:cubicBezTo>
                <a:cubicBezTo>
                  <a:pt x="686" y="153"/>
                  <a:pt x="686" y="153"/>
                  <a:pt x="688" y="152"/>
                </a:cubicBezTo>
                <a:cubicBezTo>
                  <a:pt x="688" y="152"/>
                  <a:pt x="688" y="152"/>
                  <a:pt x="689" y="151"/>
                </a:cubicBezTo>
                <a:cubicBezTo>
                  <a:pt x="689" y="151"/>
                  <a:pt x="689" y="151"/>
                  <a:pt x="688" y="150"/>
                </a:cubicBezTo>
                <a:cubicBezTo>
                  <a:pt x="688" y="150"/>
                  <a:pt x="688" y="150"/>
                  <a:pt x="688" y="149"/>
                </a:cubicBezTo>
                <a:cubicBezTo>
                  <a:pt x="688" y="149"/>
                  <a:pt x="688" y="149"/>
                  <a:pt x="687" y="149"/>
                </a:cubicBezTo>
                <a:cubicBezTo>
                  <a:pt x="687" y="149"/>
                  <a:pt x="687" y="149"/>
                  <a:pt x="686" y="148"/>
                </a:cubicBezTo>
                <a:cubicBezTo>
                  <a:pt x="686" y="148"/>
                  <a:pt x="686" y="148"/>
                  <a:pt x="683" y="148"/>
                </a:cubicBezTo>
                <a:cubicBezTo>
                  <a:pt x="683" y="148"/>
                  <a:pt x="683" y="148"/>
                  <a:pt x="682" y="148"/>
                </a:cubicBezTo>
                <a:cubicBezTo>
                  <a:pt x="682" y="148"/>
                  <a:pt x="682" y="148"/>
                  <a:pt x="680" y="148"/>
                </a:cubicBezTo>
                <a:cubicBezTo>
                  <a:pt x="680" y="148"/>
                  <a:pt x="680" y="148"/>
                  <a:pt x="679" y="148"/>
                </a:cubicBezTo>
                <a:cubicBezTo>
                  <a:pt x="679" y="148"/>
                  <a:pt x="679" y="148"/>
                  <a:pt x="678" y="148"/>
                </a:cubicBezTo>
                <a:cubicBezTo>
                  <a:pt x="678" y="148"/>
                  <a:pt x="678" y="148"/>
                  <a:pt x="677" y="147"/>
                </a:cubicBezTo>
                <a:cubicBezTo>
                  <a:pt x="677" y="147"/>
                  <a:pt x="677" y="147"/>
                  <a:pt x="676" y="146"/>
                </a:cubicBezTo>
                <a:cubicBezTo>
                  <a:pt x="676" y="146"/>
                  <a:pt x="676" y="146"/>
                  <a:pt x="677" y="145"/>
                </a:cubicBezTo>
                <a:cubicBezTo>
                  <a:pt x="677" y="145"/>
                  <a:pt x="677" y="145"/>
                  <a:pt x="675" y="144"/>
                </a:cubicBezTo>
                <a:cubicBezTo>
                  <a:pt x="675" y="144"/>
                  <a:pt x="675" y="144"/>
                  <a:pt x="674" y="145"/>
                </a:cubicBezTo>
                <a:cubicBezTo>
                  <a:pt x="674" y="145"/>
                  <a:pt x="674" y="145"/>
                  <a:pt x="673" y="145"/>
                </a:cubicBezTo>
                <a:cubicBezTo>
                  <a:pt x="673" y="145"/>
                  <a:pt x="673" y="145"/>
                  <a:pt x="674" y="146"/>
                </a:cubicBezTo>
                <a:cubicBezTo>
                  <a:pt x="674" y="146"/>
                  <a:pt x="674" y="146"/>
                  <a:pt x="675" y="146"/>
                </a:cubicBezTo>
                <a:cubicBezTo>
                  <a:pt x="675" y="146"/>
                  <a:pt x="675" y="146"/>
                  <a:pt x="675" y="147"/>
                </a:cubicBezTo>
                <a:cubicBezTo>
                  <a:pt x="675" y="147"/>
                  <a:pt x="675" y="147"/>
                  <a:pt x="673" y="147"/>
                </a:cubicBezTo>
                <a:cubicBezTo>
                  <a:pt x="673" y="147"/>
                  <a:pt x="673" y="147"/>
                  <a:pt x="672" y="145"/>
                </a:cubicBezTo>
                <a:cubicBezTo>
                  <a:pt x="672" y="145"/>
                  <a:pt x="672" y="145"/>
                  <a:pt x="671" y="145"/>
                </a:cubicBezTo>
                <a:cubicBezTo>
                  <a:pt x="671" y="145"/>
                  <a:pt x="671" y="145"/>
                  <a:pt x="670" y="146"/>
                </a:cubicBezTo>
                <a:cubicBezTo>
                  <a:pt x="670" y="146"/>
                  <a:pt x="670" y="146"/>
                  <a:pt x="669" y="147"/>
                </a:cubicBezTo>
                <a:cubicBezTo>
                  <a:pt x="669" y="147"/>
                  <a:pt x="669" y="147"/>
                  <a:pt x="669" y="148"/>
                </a:cubicBezTo>
                <a:cubicBezTo>
                  <a:pt x="669" y="148"/>
                  <a:pt x="669" y="148"/>
                  <a:pt x="669" y="150"/>
                </a:cubicBezTo>
                <a:cubicBezTo>
                  <a:pt x="669" y="150"/>
                  <a:pt x="669" y="150"/>
                  <a:pt x="670" y="150"/>
                </a:cubicBezTo>
                <a:cubicBezTo>
                  <a:pt x="670" y="150"/>
                  <a:pt x="670" y="150"/>
                  <a:pt x="670" y="151"/>
                </a:cubicBezTo>
                <a:cubicBezTo>
                  <a:pt x="670" y="151"/>
                  <a:pt x="670" y="151"/>
                  <a:pt x="670" y="152"/>
                </a:cubicBezTo>
                <a:cubicBezTo>
                  <a:pt x="670" y="152"/>
                  <a:pt x="670" y="152"/>
                  <a:pt x="670" y="153"/>
                </a:cubicBezTo>
                <a:cubicBezTo>
                  <a:pt x="670" y="153"/>
                  <a:pt x="670" y="153"/>
                  <a:pt x="669" y="153"/>
                </a:cubicBezTo>
                <a:cubicBezTo>
                  <a:pt x="669" y="153"/>
                  <a:pt x="669" y="153"/>
                  <a:pt x="669" y="151"/>
                </a:cubicBezTo>
                <a:cubicBezTo>
                  <a:pt x="669" y="151"/>
                  <a:pt x="669" y="151"/>
                  <a:pt x="668" y="150"/>
                </a:cubicBezTo>
                <a:cubicBezTo>
                  <a:pt x="668" y="150"/>
                  <a:pt x="668" y="150"/>
                  <a:pt x="667" y="149"/>
                </a:cubicBezTo>
                <a:cubicBezTo>
                  <a:pt x="667" y="149"/>
                  <a:pt x="667" y="149"/>
                  <a:pt x="667" y="150"/>
                </a:cubicBezTo>
                <a:cubicBezTo>
                  <a:pt x="667" y="150"/>
                  <a:pt x="667" y="150"/>
                  <a:pt x="666" y="150"/>
                </a:cubicBezTo>
                <a:cubicBezTo>
                  <a:pt x="666" y="150"/>
                  <a:pt x="666" y="150"/>
                  <a:pt x="665" y="151"/>
                </a:cubicBezTo>
                <a:cubicBezTo>
                  <a:pt x="665" y="151"/>
                  <a:pt x="665" y="151"/>
                  <a:pt x="665" y="152"/>
                </a:cubicBezTo>
                <a:cubicBezTo>
                  <a:pt x="665" y="152"/>
                  <a:pt x="665" y="152"/>
                  <a:pt x="666" y="154"/>
                </a:cubicBezTo>
                <a:cubicBezTo>
                  <a:pt x="666" y="154"/>
                  <a:pt x="666" y="154"/>
                  <a:pt x="667" y="156"/>
                </a:cubicBezTo>
                <a:cubicBezTo>
                  <a:pt x="667" y="156"/>
                  <a:pt x="667" y="156"/>
                  <a:pt x="669" y="156"/>
                </a:cubicBezTo>
                <a:cubicBezTo>
                  <a:pt x="669" y="156"/>
                  <a:pt x="669" y="156"/>
                  <a:pt x="669" y="155"/>
                </a:cubicBezTo>
                <a:cubicBezTo>
                  <a:pt x="669" y="155"/>
                  <a:pt x="669" y="155"/>
                  <a:pt x="670" y="155"/>
                </a:cubicBezTo>
                <a:cubicBezTo>
                  <a:pt x="670" y="155"/>
                  <a:pt x="670" y="155"/>
                  <a:pt x="670" y="156"/>
                </a:cubicBezTo>
                <a:cubicBezTo>
                  <a:pt x="670" y="156"/>
                  <a:pt x="670" y="156"/>
                  <a:pt x="671" y="157"/>
                </a:cubicBezTo>
                <a:cubicBezTo>
                  <a:pt x="671" y="157"/>
                  <a:pt x="671" y="157"/>
                  <a:pt x="671" y="158"/>
                </a:cubicBezTo>
                <a:cubicBezTo>
                  <a:pt x="671" y="158"/>
                  <a:pt x="671" y="158"/>
                  <a:pt x="670" y="158"/>
                </a:cubicBezTo>
                <a:cubicBezTo>
                  <a:pt x="670" y="158"/>
                  <a:pt x="670" y="158"/>
                  <a:pt x="670" y="157"/>
                </a:cubicBezTo>
                <a:cubicBezTo>
                  <a:pt x="670" y="157"/>
                  <a:pt x="670" y="157"/>
                  <a:pt x="669" y="156"/>
                </a:cubicBezTo>
                <a:cubicBezTo>
                  <a:pt x="669" y="156"/>
                  <a:pt x="669" y="156"/>
                  <a:pt x="668" y="157"/>
                </a:cubicBezTo>
                <a:cubicBezTo>
                  <a:pt x="668" y="157"/>
                  <a:pt x="668" y="157"/>
                  <a:pt x="667" y="157"/>
                </a:cubicBezTo>
                <a:cubicBezTo>
                  <a:pt x="667" y="157"/>
                  <a:pt x="667" y="157"/>
                  <a:pt x="668" y="158"/>
                </a:cubicBezTo>
                <a:cubicBezTo>
                  <a:pt x="668" y="158"/>
                  <a:pt x="668" y="158"/>
                  <a:pt x="668" y="159"/>
                </a:cubicBezTo>
                <a:cubicBezTo>
                  <a:pt x="668" y="159"/>
                  <a:pt x="668" y="159"/>
                  <a:pt x="667" y="160"/>
                </a:cubicBezTo>
                <a:cubicBezTo>
                  <a:pt x="667" y="160"/>
                  <a:pt x="667" y="160"/>
                  <a:pt x="667" y="161"/>
                </a:cubicBezTo>
                <a:cubicBezTo>
                  <a:pt x="667" y="161"/>
                  <a:pt x="667" y="161"/>
                  <a:pt x="666" y="162"/>
                </a:cubicBezTo>
                <a:cubicBezTo>
                  <a:pt x="666" y="162"/>
                  <a:pt x="666" y="162"/>
                  <a:pt x="665" y="163"/>
                </a:cubicBezTo>
                <a:cubicBezTo>
                  <a:pt x="665" y="163"/>
                  <a:pt x="665" y="163"/>
                  <a:pt x="666" y="164"/>
                </a:cubicBezTo>
                <a:cubicBezTo>
                  <a:pt x="666" y="164"/>
                  <a:pt x="666" y="164"/>
                  <a:pt x="665" y="164"/>
                </a:cubicBezTo>
                <a:cubicBezTo>
                  <a:pt x="665" y="164"/>
                  <a:pt x="665" y="164"/>
                  <a:pt x="664" y="164"/>
                </a:cubicBezTo>
                <a:cubicBezTo>
                  <a:pt x="664" y="164"/>
                  <a:pt x="664" y="164"/>
                  <a:pt x="663" y="163"/>
                </a:cubicBezTo>
                <a:cubicBezTo>
                  <a:pt x="663" y="163"/>
                  <a:pt x="663" y="163"/>
                  <a:pt x="663" y="162"/>
                </a:cubicBezTo>
                <a:cubicBezTo>
                  <a:pt x="663" y="162"/>
                  <a:pt x="663" y="162"/>
                  <a:pt x="662" y="160"/>
                </a:cubicBezTo>
                <a:cubicBezTo>
                  <a:pt x="662" y="160"/>
                  <a:pt x="662" y="160"/>
                  <a:pt x="662" y="159"/>
                </a:cubicBezTo>
                <a:cubicBezTo>
                  <a:pt x="662" y="159"/>
                  <a:pt x="662" y="159"/>
                  <a:pt x="661" y="158"/>
                </a:cubicBezTo>
                <a:cubicBezTo>
                  <a:pt x="661" y="158"/>
                  <a:pt x="661" y="158"/>
                  <a:pt x="661" y="157"/>
                </a:cubicBezTo>
                <a:cubicBezTo>
                  <a:pt x="661" y="157"/>
                  <a:pt x="661" y="157"/>
                  <a:pt x="662" y="157"/>
                </a:cubicBezTo>
                <a:cubicBezTo>
                  <a:pt x="662" y="157"/>
                  <a:pt x="662" y="157"/>
                  <a:pt x="661" y="156"/>
                </a:cubicBezTo>
                <a:cubicBezTo>
                  <a:pt x="661" y="156"/>
                  <a:pt x="661" y="156"/>
                  <a:pt x="660" y="156"/>
                </a:cubicBezTo>
                <a:cubicBezTo>
                  <a:pt x="660" y="156"/>
                  <a:pt x="660" y="156"/>
                  <a:pt x="658" y="156"/>
                </a:cubicBezTo>
                <a:cubicBezTo>
                  <a:pt x="658" y="156"/>
                  <a:pt x="658" y="156"/>
                  <a:pt x="657" y="156"/>
                </a:cubicBezTo>
                <a:cubicBezTo>
                  <a:pt x="657" y="156"/>
                  <a:pt x="657" y="156"/>
                  <a:pt x="657" y="157"/>
                </a:cubicBezTo>
                <a:cubicBezTo>
                  <a:pt x="657" y="157"/>
                  <a:pt x="657" y="157"/>
                  <a:pt x="655" y="157"/>
                </a:cubicBezTo>
                <a:cubicBezTo>
                  <a:pt x="655" y="157"/>
                  <a:pt x="655" y="157"/>
                  <a:pt x="654" y="159"/>
                </a:cubicBezTo>
                <a:cubicBezTo>
                  <a:pt x="654" y="159"/>
                  <a:pt x="654" y="159"/>
                  <a:pt x="654" y="160"/>
                </a:cubicBezTo>
                <a:cubicBezTo>
                  <a:pt x="654" y="160"/>
                  <a:pt x="654" y="160"/>
                  <a:pt x="654" y="162"/>
                </a:cubicBezTo>
                <a:cubicBezTo>
                  <a:pt x="654" y="162"/>
                  <a:pt x="654" y="162"/>
                  <a:pt x="654" y="163"/>
                </a:cubicBezTo>
                <a:cubicBezTo>
                  <a:pt x="654" y="163"/>
                  <a:pt x="654" y="163"/>
                  <a:pt x="655" y="164"/>
                </a:cubicBezTo>
                <a:cubicBezTo>
                  <a:pt x="655" y="164"/>
                  <a:pt x="655" y="164"/>
                  <a:pt x="654" y="165"/>
                </a:cubicBezTo>
                <a:cubicBezTo>
                  <a:pt x="654" y="165"/>
                  <a:pt x="654" y="165"/>
                  <a:pt x="653" y="166"/>
                </a:cubicBezTo>
                <a:cubicBezTo>
                  <a:pt x="653" y="166"/>
                  <a:pt x="653" y="166"/>
                  <a:pt x="653" y="168"/>
                </a:cubicBezTo>
                <a:cubicBezTo>
                  <a:pt x="653" y="168"/>
                  <a:pt x="653" y="168"/>
                  <a:pt x="654" y="168"/>
                </a:cubicBezTo>
                <a:cubicBezTo>
                  <a:pt x="654" y="168"/>
                  <a:pt x="654" y="168"/>
                  <a:pt x="655" y="168"/>
                </a:cubicBezTo>
                <a:cubicBezTo>
                  <a:pt x="655" y="168"/>
                  <a:pt x="655" y="168"/>
                  <a:pt x="656" y="168"/>
                </a:cubicBezTo>
                <a:cubicBezTo>
                  <a:pt x="656" y="168"/>
                  <a:pt x="656" y="168"/>
                  <a:pt x="657" y="168"/>
                </a:cubicBezTo>
                <a:cubicBezTo>
                  <a:pt x="657" y="168"/>
                  <a:pt x="657" y="168"/>
                  <a:pt x="657" y="170"/>
                </a:cubicBezTo>
                <a:cubicBezTo>
                  <a:pt x="657" y="170"/>
                  <a:pt x="657" y="170"/>
                  <a:pt x="658" y="170"/>
                </a:cubicBezTo>
                <a:cubicBezTo>
                  <a:pt x="658" y="170"/>
                  <a:pt x="658" y="170"/>
                  <a:pt x="659" y="172"/>
                </a:cubicBezTo>
                <a:cubicBezTo>
                  <a:pt x="659" y="172"/>
                  <a:pt x="659" y="172"/>
                  <a:pt x="658" y="174"/>
                </a:cubicBezTo>
                <a:cubicBezTo>
                  <a:pt x="658" y="174"/>
                  <a:pt x="658" y="174"/>
                  <a:pt x="660" y="175"/>
                </a:cubicBezTo>
                <a:cubicBezTo>
                  <a:pt x="660" y="175"/>
                  <a:pt x="660" y="175"/>
                  <a:pt x="660" y="176"/>
                </a:cubicBezTo>
                <a:cubicBezTo>
                  <a:pt x="660" y="176"/>
                  <a:pt x="660" y="176"/>
                  <a:pt x="660" y="177"/>
                </a:cubicBezTo>
                <a:cubicBezTo>
                  <a:pt x="660" y="177"/>
                  <a:pt x="660" y="177"/>
                  <a:pt x="661" y="177"/>
                </a:cubicBezTo>
                <a:cubicBezTo>
                  <a:pt x="661" y="177"/>
                  <a:pt x="661" y="177"/>
                  <a:pt x="661" y="178"/>
                </a:cubicBezTo>
                <a:cubicBezTo>
                  <a:pt x="661" y="178"/>
                  <a:pt x="661" y="178"/>
                  <a:pt x="661" y="180"/>
                </a:cubicBezTo>
                <a:cubicBezTo>
                  <a:pt x="661" y="180"/>
                  <a:pt x="661" y="180"/>
                  <a:pt x="660" y="181"/>
                </a:cubicBezTo>
                <a:cubicBezTo>
                  <a:pt x="660" y="181"/>
                  <a:pt x="660" y="181"/>
                  <a:pt x="661" y="182"/>
                </a:cubicBezTo>
                <a:cubicBezTo>
                  <a:pt x="661" y="182"/>
                  <a:pt x="661" y="182"/>
                  <a:pt x="661" y="184"/>
                </a:cubicBezTo>
                <a:cubicBezTo>
                  <a:pt x="661" y="184"/>
                  <a:pt x="661" y="184"/>
                  <a:pt x="661" y="185"/>
                </a:cubicBezTo>
                <a:cubicBezTo>
                  <a:pt x="661" y="185"/>
                  <a:pt x="661" y="185"/>
                  <a:pt x="661" y="186"/>
                </a:cubicBezTo>
                <a:cubicBezTo>
                  <a:pt x="661" y="186"/>
                  <a:pt x="661" y="186"/>
                  <a:pt x="662" y="185"/>
                </a:cubicBezTo>
                <a:cubicBezTo>
                  <a:pt x="662" y="185"/>
                  <a:pt x="662" y="185"/>
                  <a:pt x="662" y="187"/>
                </a:cubicBezTo>
                <a:cubicBezTo>
                  <a:pt x="662" y="187"/>
                  <a:pt x="662" y="187"/>
                  <a:pt x="663" y="187"/>
                </a:cubicBezTo>
                <a:cubicBezTo>
                  <a:pt x="665" y="187"/>
                  <a:pt x="665" y="187"/>
                  <a:pt x="665" y="187"/>
                </a:cubicBezTo>
                <a:cubicBezTo>
                  <a:pt x="665" y="187"/>
                  <a:pt x="665" y="187"/>
                  <a:pt x="666" y="186"/>
                </a:cubicBezTo>
                <a:cubicBezTo>
                  <a:pt x="666" y="186"/>
                  <a:pt x="666" y="186"/>
                  <a:pt x="667" y="185"/>
                </a:cubicBezTo>
                <a:cubicBezTo>
                  <a:pt x="667" y="185"/>
                  <a:pt x="667" y="185"/>
                  <a:pt x="667" y="184"/>
                </a:cubicBezTo>
                <a:cubicBezTo>
                  <a:pt x="667" y="184"/>
                  <a:pt x="667" y="184"/>
                  <a:pt x="667" y="183"/>
                </a:cubicBezTo>
                <a:cubicBezTo>
                  <a:pt x="667" y="183"/>
                  <a:pt x="667" y="183"/>
                  <a:pt x="666" y="181"/>
                </a:cubicBezTo>
                <a:cubicBezTo>
                  <a:pt x="666" y="181"/>
                  <a:pt x="666" y="181"/>
                  <a:pt x="666" y="179"/>
                </a:cubicBezTo>
                <a:cubicBezTo>
                  <a:pt x="666" y="179"/>
                  <a:pt x="666" y="179"/>
                  <a:pt x="668" y="177"/>
                </a:cubicBezTo>
                <a:cubicBezTo>
                  <a:pt x="668" y="177"/>
                  <a:pt x="668" y="177"/>
                  <a:pt x="668" y="178"/>
                </a:cubicBezTo>
                <a:cubicBezTo>
                  <a:pt x="668" y="178"/>
                  <a:pt x="668" y="178"/>
                  <a:pt x="667" y="180"/>
                </a:cubicBezTo>
                <a:cubicBezTo>
                  <a:pt x="667" y="180"/>
                  <a:pt x="667" y="180"/>
                  <a:pt x="667" y="182"/>
                </a:cubicBezTo>
                <a:cubicBezTo>
                  <a:pt x="667" y="182"/>
                  <a:pt x="667" y="182"/>
                  <a:pt x="668" y="183"/>
                </a:cubicBezTo>
                <a:cubicBezTo>
                  <a:pt x="668" y="183"/>
                  <a:pt x="668" y="183"/>
                  <a:pt x="669" y="182"/>
                </a:cubicBezTo>
                <a:cubicBezTo>
                  <a:pt x="669" y="182"/>
                  <a:pt x="669" y="182"/>
                  <a:pt x="671" y="183"/>
                </a:cubicBezTo>
                <a:cubicBezTo>
                  <a:pt x="671" y="183"/>
                  <a:pt x="671" y="183"/>
                  <a:pt x="673" y="182"/>
                </a:cubicBezTo>
                <a:cubicBezTo>
                  <a:pt x="673" y="182"/>
                  <a:pt x="673" y="182"/>
                  <a:pt x="673" y="181"/>
                </a:cubicBezTo>
                <a:cubicBezTo>
                  <a:pt x="673" y="181"/>
                  <a:pt x="673" y="181"/>
                  <a:pt x="674" y="181"/>
                </a:cubicBezTo>
                <a:cubicBezTo>
                  <a:pt x="674" y="181"/>
                  <a:pt x="674" y="181"/>
                  <a:pt x="675" y="181"/>
                </a:cubicBezTo>
                <a:cubicBezTo>
                  <a:pt x="675" y="181"/>
                  <a:pt x="675" y="181"/>
                  <a:pt x="676" y="180"/>
                </a:cubicBezTo>
                <a:cubicBezTo>
                  <a:pt x="676" y="180"/>
                  <a:pt x="676" y="180"/>
                  <a:pt x="677" y="181"/>
                </a:cubicBezTo>
                <a:cubicBezTo>
                  <a:pt x="677" y="181"/>
                  <a:pt x="677" y="181"/>
                  <a:pt x="678" y="179"/>
                </a:cubicBezTo>
                <a:cubicBezTo>
                  <a:pt x="678" y="179"/>
                  <a:pt x="678" y="179"/>
                  <a:pt x="677" y="178"/>
                </a:cubicBezTo>
                <a:cubicBezTo>
                  <a:pt x="677" y="178"/>
                  <a:pt x="677" y="178"/>
                  <a:pt x="678" y="178"/>
                </a:cubicBezTo>
                <a:cubicBezTo>
                  <a:pt x="678" y="178"/>
                  <a:pt x="678" y="178"/>
                  <a:pt x="679" y="178"/>
                </a:cubicBezTo>
                <a:cubicBezTo>
                  <a:pt x="679" y="178"/>
                  <a:pt x="679" y="178"/>
                  <a:pt x="677" y="177"/>
                </a:cubicBezTo>
                <a:cubicBezTo>
                  <a:pt x="677" y="177"/>
                  <a:pt x="677" y="177"/>
                  <a:pt x="677" y="176"/>
                </a:cubicBezTo>
                <a:cubicBezTo>
                  <a:pt x="677" y="176"/>
                  <a:pt x="677" y="176"/>
                  <a:pt x="678" y="176"/>
                </a:cubicBezTo>
                <a:close/>
                <a:moveTo>
                  <a:pt x="586" y="229"/>
                </a:moveTo>
                <a:cubicBezTo>
                  <a:pt x="586" y="229"/>
                  <a:pt x="586" y="229"/>
                  <a:pt x="585" y="231"/>
                </a:cubicBezTo>
                <a:cubicBezTo>
                  <a:pt x="585" y="231"/>
                  <a:pt x="585" y="231"/>
                  <a:pt x="585" y="232"/>
                </a:cubicBezTo>
                <a:cubicBezTo>
                  <a:pt x="585" y="232"/>
                  <a:pt x="585" y="232"/>
                  <a:pt x="585" y="234"/>
                </a:cubicBezTo>
                <a:cubicBezTo>
                  <a:pt x="585" y="234"/>
                  <a:pt x="585" y="234"/>
                  <a:pt x="586" y="234"/>
                </a:cubicBezTo>
                <a:cubicBezTo>
                  <a:pt x="586" y="234"/>
                  <a:pt x="586" y="234"/>
                  <a:pt x="586" y="233"/>
                </a:cubicBezTo>
                <a:cubicBezTo>
                  <a:pt x="586" y="233"/>
                  <a:pt x="586" y="233"/>
                  <a:pt x="587" y="233"/>
                </a:cubicBezTo>
                <a:cubicBezTo>
                  <a:pt x="587" y="233"/>
                  <a:pt x="587" y="233"/>
                  <a:pt x="587" y="232"/>
                </a:cubicBezTo>
                <a:cubicBezTo>
                  <a:pt x="587" y="232"/>
                  <a:pt x="587" y="232"/>
                  <a:pt x="587" y="231"/>
                </a:cubicBezTo>
                <a:cubicBezTo>
                  <a:pt x="587" y="231"/>
                  <a:pt x="587" y="231"/>
                  <a:pt x="586" y="231"/>
                </a:cubicBezTo>
                <a:cubicBezTo>
                  <a:pt x="586" y="231"/>
                  <a:pt x="586" y="231"/>
                  <a:pt x="587" y="230"/>
                </a:cubicBezTo>
                <a:cubicBezTo>
                  <a:pt x="587" y="230"/>
                  <a:pt x="587" y="230"/>
                  <a:pt x="586" y="229"/>
                </a:cubicBezTo>
                <a:close/>
                <a:moveTo>
                  <a:pt x="584" y="222"/>
                </a:moveTo>
                <a:cubicBezTo>
                  <a:pt x="584" y="223"/>
                  <a:pt x="584" y="223"/>
                  <a:pt x="584" y="223"/>
                </a:cubicBezTo>
                <a:cubicBezTo>
                  <a:pt x="585" y="224"/>
                  <a:pt x="585" y="224"/>
                  <a:pt x="585" y="224"/>
                </a:cubicBezTo>
                <a:cubicBezTo>
                  <a:pt x="584" y="222"/>
                  <a:pt x="584" y="222"/>
                  <a:pt x="584" y="222"/>
                </a:cubicBezTo>
                <a:close/>
                <a:moveTo>
                  <a:pt x="625" y="219"/>
                </a:moveTo>
                <a:cubicBezTo>
                  <a:pt x="624" y="219"/>
                  <a:pt x="624" y="219"/>
                  <a:pt x="624" y="219"/>
                </a:cubicBezTo>
                <a:cubicBezTo>
                  <a:pt x="625" y="221"/>
                  <a:pt x="625" y="221"/>
                  <a:pt x="625" y="221"/>
                </a:cubicBezTo>
                <a:cubicBezTo>
                  <a:pt x="626" y="220"/>
                  <a:pt x="626" y="220"/>
                  <a:pt x="626" y="220"/>
                </a:cubicBezTo>
                <a:cubicBezTo>
                  <a:pt x="626" y="219"/>
                  <a:pt x="626" y="219"/>
                  <a:pt x="626" y="219"/>
                </a:cubicBezTo>
                <a:cubicBezTo>
                  <a:pt x="627" y="218"/>
                  <a:pt x="627" y="218"/>
                  <a:pt x="627" y="218"/>
                </a:cubicBezTo>
                <a:cubicBezTo>
                  <a:pt x="626" y="218"/>
                  <a:pt x="626" y="218"/>
                  <a:pt x="626" y="218"/>
                </a:cubicBezTo>
                <a:cubicBezTo>
                  <a:pt x="625" y="219"/>
                  <a:pt x="625" y="219"/>
                  <a:pt x="625" y="219"/>
                </a:cubicBezTo>
                <a:close/>
                <a:moveTo>
                  <a:pt x="588" y="216"/>
                </a:moveTo>
                <a:cubicBezTo>
                  <a:pt x="588" y="216"/>
                  <a:pt x="588" y="216"/>
                  <a:pt x="587" y="217"/>
                </a:cubicBezTo>
                <a:cubicBezTo>
                  <a:pt x="588" y="217"/>
                  <a:pt x="588" y="217"/>
                  <a:pt x="588" y="217"/>
                </a:cubicBezTo>
                <a:cubicBezTo>
                  <a:pt x="588" y="217"/>
                  <a:pt x="588" y="217"/>
                  <a:pt x="589" y="216"/>
                </a:cubicBezTo>
                <a:cubicBezTo>
                  <a:pt x="589" y="216"/>
                  <a:pt x="589" y="216"/>
                  <a:pt x="588" y="216"/>
                </a:cubicBezTo>
                <a:close/>
                <a:moveTo>
                  <a:pt x="588" y="226"/>
                </a:moveTo>
                <a:cubicBezTo>
                  <a:pt x="587" y="227"/>
                  <a:pt x="587" y="227"/>
                  <a:pt x="587" y="227"/>
                </a:cubicBezTo>
                <a:cubicBezTo>
                  <a:pt x="587" y="228"/>
                  <a:pt x="587" y="228"/>
                  <a:pt x="587" y="228"/>
                </a:cubicBezTo>
                <a:cubicBezTo>
                  <a:pt x="588" y="228"/>
                  <a:pt x="588" y="228"/>
                  <a:pt x="588" y="228"/>
                </a:cubicBezTo>
                <a:cubicBezTo>
                  <a:pt x="589" y="227"/>
                  <a:pt x="589" y="227"/>
                  <a:pt x="589" y="227"/>
                </a:cubicBezTo>
                <a:cubicBezTo>
                  <a:pt x="588" y="227"/>
                  <a:pt x="588" y="227"/>
                  <a:pt x="588" y="227"/>
                </a:cubicBezTo>
                <a:cubicBezTo>
                  <a:pt x="589" y="226"/>
                  <a:pt x="589" y="226"/>
                  <a:pt x="589" y="226"/>
                </a:cubicBezTo>
                <a:cubicBezTo>
                  <a:pt x="588" y="226"/>
                  <a:pt x="588" y="226"/>
                  <a:pt x="588" y="226"/>
                </a:cubicBezTo>
                <a:close/>
                <a:moveTo>
                  <a:pt x="584" y="218"/>
                </a:moveTo>
                <a:cubicBezTo>
                  <a:pt x="583" y="218"/>
                  <a:pt x="583" y="218"/>
                  <a:pt x="583" y="218"/>
                </a:cubicBezTo>
                <a:cubicBezTo>
                  <a:pt x="583" y="219"/>
                  <a:pt x="583" y="219"/>
                  <a:pt x="583" y="219"/>
                </a:cubicBezTo>
                <a:cubicBezTo>
                  <a:pt x="584" y="219"/>
                  <a:pt x="584" y="219"/>
                  <a:pt x="584" y="219"/>
                </a:cubicBezTo>
                <a:cubicBezTo>
                  <a:pt x="584" y="218"/>
                  <a:pt x="584" y="218"/>
                  <a:pt x="584" y="218"/>
                </a:cubicBezTo>
                <a:close/>
                <a:moveTo>
                  <a:pt x="652" y="142"/>
                </a:moveTo>
                <a:cubicBezTo>
                  <a:pt x="652" y="142"/>
                  <a:pt x="652" y="142"/>
                  <a:pt x="651" y="141"/>
                </a:cubicBezTo>
                <a:cubicBezTo>
                  <a:pt x="651" y="141"/>
                  <a:pt x="651" y="141"/>
                  <a:pt x="650" y="141"/>
                </a:cubicBezTo>
                <a:cubicBezTo>
                  <a:pt x="650" y="141"/>
                  <a:pt x="650" y="141"/>
                  <a:pt x="649" y="141"/>
                </a:cubicBezTo>
                <a:cubicBezTo>
                  <a:pt x="649" y="141"/>
                  <a:pt x="649" y="141"/>
                  <a:pt x="648" y="140"/>
                </a:cubicBezTo>
                <a:cubicBezTo>
                  <a:pt x="648" y="140"/>
                  <a:pt x="648" y="140"/>
                  <a:pt x="647" y="141"/>
                </a:cubicBezTo>
                <a:cubicBezTo>
                  <a:pt x="647" y="141"/>
                  <a:pt x="647" y="141"/>
                  <a:pt x="646" y="140"/>
                </a:cubicBezTo>
                <a:cubicBezTo>
                  <a:pt x="646" y="140"/>
                  <a:pt x="646" y="140"/>
                  <a:pt x="645" y="139"/>
                </a:cubicBezTo>
                <a:cubicBezTo>
                  <a:pt x="645" y="139"/>
                  <a:pt x="645" y="139"/>
                  <a:pt x="643" y="139"/>
                </a:cubicBezTo>
                <a:cubicBezTo>
                  <a:pt x="643" y="139"/>
                  <a:pt x="643" y="139"/>
                  <a:pt x="642" y="140"/>
                </a:cubicBezTo>
                <a:cubicBezTo>
                  <a:pt x="642" y="140"/>
                  <a:pt x="642" y="140"/>
                  <a:pt x="641" y="141"/>
                </a:cubicBezTo>
                <a:cubicBezTo>
                  <a:pt x="641" y="141"/>
                  <a:pt x="641" y="141"/>
                  <a:pt x="639" y="142"/>
                </a:cubicBezTo>
                <a:cubicBezTo>
                  <a:pt x="639" y="142"/>
                  <a:pt x="639" y="142"/>
                  <a:pt x="639" y="143"/>
                </a:cubicBezTo>
                <a:cubicBezTo>
                  <a:pt x="639" y="143"/>
                  <a:pt x="639" y="143"/>
                  <a:pt x="640" y="144"/>
                </a:cubicBezTo>
                <a:cubicBezTo>
                  <a:pt x="640" y="144"/>
                  <a:pt x="640" y="144"/>
                  <a:pt x="641" y="145"/>
                </a:cubicBezTo>
                <a:cubicBezTo>
                  <a:pt x="641" y="145"/>
                  <a:pt x="641" y="145"/>
                  <a:pt x="641" y="147"/>
                </a:cubicBezTo>
                <a:cubicBezTo>
                  <a:pt x="641" y="147"/>
                  <a:pt x="641" y="147"/>
                  <a:pt x="641" y="148"/>
                </a:cubicBezTo>
                <a:cubicBezTo>
                  <a:pt x="641" y="148"/>
                  <a:pt x="641" y="148"/>
                  <a:pt x="641" y="149"/>
                </a:cubicBezTo>
                <a:cubicBezTo>
                  <a:pt x="641" y="149"/>
                  <a:pt x="641" y="149"/>
                  <a:pt x="641" y="150"/>
                </a:cubicBezTo>
                <a:cubicBezTo>
                  <a:pt x="641" y="150"/>
                  <a:pt x="641" y="150"/>
                  <a:pt x="642" y="151"/>
                </a:cubicBezTo>
                <a:cubicBezTo>
                  <a:pt x="642" y="151"/>
                  <a:pt x="642" y="151"/>
                  <a:pt x="642" y="154"/>
                </a:cubicBezTo>
                <a:cubicBezTo>
                  <a:pt x="642" y="154"/>
                  <a:pt x="642" y="154"/>
                  <a:pt x="643" y="155"/>
                </a:cubicBezTo>
                <a:cubicBezTo>
                  <a:pt x="643" y="155"/>
                  <a:pt x="643" y="155"/>
                  <a:pt x="643" y="154"/>
                </a:cubicBezTo>
                <a:cubicBezTo>
                  <a:pt x="643" y="154"/>
                  <a:pt x="643" y="154"/>
                  <a:pt x="644" y="153"/>
                </a:cubicBezTo>
                <a:cubicBezTo>
                  <a:pt x="644" y="153"/>
                  <a:pt x="644" y="153"/>
                  <a:pt x="645" y="153"/>
                </a:cubicBezTo>
                <a:cubicBezTo>
                  <a:pt x="645" y="153"/>
                  <a:pt x="645" y="153"/>
                  <a:pt x="647" y="151"/>
                </a:cubicBezTo>
                <a:cubicBezTo>
                  <a:pt x="647" y="151"/>
                  <a:pt x="647" y="151"/>
                  <a:pt x="648" y="150"/>
                </a:cubicBezTo>
                <a:cubicBezTo>
                  <a:pt x="648" y="150"/>
                  <a:pt x="648" y="150"/>
                  <a:pt x="650" y="149"/>
                </a:cubicBezTo>
                <a:cubicBezTo>
                  <a:pt x="650" y="149"/>
                  <a:pt x="650" y="149"/>
                  <a:pt x="651" y="149"/>
                </a:cubicBezTo>
                <a:cubicBezTo>
                  <a:pt x="651" y="149"/>
                  <a:pt x="651" y="149"/>
                  <a:pt x="652" y="147"/>
                </a:cubicBezTo>
                <a:cubicBezTo>
                  <a:pt x="652" y="147"/>
                  <a:pt x="652" y="147"/>
                  <a:pt x="652" y="146"/>
                </a:cubicBezTo>
                <a:cubicBezTo>
                  <a:pt x="652" y="146"/>
                  <a:pt x="652" y="146"/>
                  <a:pt x="653" y="146"/>
                </a:cubicBezTo>
                <a:cubicBezTo>
                  <a:pt x="653" y="146"/>
                  <a:pt x="653" y="146"/>
                  <a:pt x="653" y="145"/>
                </a:cubicBezTo>
                <a:cubicBezTo>
                  <a:pt x="653" y="145"/>
                  <a:pt x="653" y="145"/>
                  <a:pt x="652" y="144"/>
                </a:cubicBezTo>
                <a:cubicBezTo>
                  <a:pt x="652" y="144"/>
                  <a:pt x="652" y="144"/>
                  <a:pt x="652" y="143"/>
                </a:cubicBezTo>
                <a:cubicBezTo>
                  <a:pt x="652" y="143"/>
                  <a:pt x="652" y="143"/>
                  <a:pt x="652" y="142"/>
                </a:cubicBezTo>
                <a:close/>
                <a:moveTo>
                  <a:pt x="600" y="86"/>
                </a:moveTo>
                <a:cubicBezTo>
                  <a:pt x="600" y="86"/>
                  <a:pt x="600" y="86"/>
                  <a:pt x="601" y="85"/>
                </a:cubicBezTo>
                <a:cubicBezTo>
                  <a:pt x="601" y="85"/>
                  <a:pt x="601" y="85"/>
                  <a:pt x="601" y="84"/>
                </a:cubicBezTo>
                <a:cubicBezTo>
                  <a:pt x="601" y="84"/>
                  <a:pt x="601" y="84"/>
                  <a:pt x="600" y="85"/>
                </a:cubicBezTo>
                <a:lnTo>
                  <a:pt x="600" y="86"/>
                </a:lnTo>
                <a:close/>
                <a:moveTo>
                  <a:pt x="637" y="140"/>
                </a:moveTo>
                <a:cubicBezTo>
                  <a:pt x="637" y="139"/>
                  <a:pt x="637" y="139"/>
                  <a:pt x="637" y="139"/>
                </a:cubicBezTo>
                <a:cubicBezTo>
                  <a:pt x="635" y="139"/>
                  <a:pt x="635" y="139"/>
                  <a:pt x="635" y="139"/>
                </a:cubicBezTo>
                <a:cubicBezTo>
                  <a:pt x="635" y="140"/>
                  <a:pt x="635" y="140"/>
                  <a:pt x="635" y="140"/>
                </a:cubicBezTo>
                <a:cubicBezTo>
                  <a:pt x="636" y="140"/>
                  <a:pt x="636" y="140"/>
                  <a:pt x="636" y="140"/>
                </a:cubicBezTo>
                <a:cubicBezTo>
                  <a:pt x="637" y="140"/>
                  <a:pt x="637" y="140"/>
                  <a:pt x="637" y="140"/>
                </a:cubicBezTo>
                <a:close/>
                <a:moveTo>
                  <a:pt x="607" y="95"/>
                </a:moveTo>
                <a:cubicBezTo>
                  <a:pt x="607" y="95"/>
                  <a:pt x="607" y="95"/>
                  <a:pt x="608" y="94"/>
                </a:cubicBezTo>
                <a:cubicBezTo>
                  <a:pt x="608" y="94"/>
                  <a:pt x="608" y="94"/>
                  <a:pt x="609" y="94"/>
                </a:cubicBezTo>
                <a:cubicBezTo>
                  <a:pt x="609" y="94"/>
                  <a:pt x="609" y="94"/>
                  <a:pt x="610" y="94"/>
                </a:cubicBezTo>
                <a:cubicBezTo>
                  <a:pt x="610" y="94"/>
                  <a:pt x="610" y="94"/>
                  <a:pt x="611" y="92"/>
                </a:cubicBezTo>
                <a:cubicBezTo>
                  <a:pt x="611" y="92"/>
                  <a:pt x="611" y="92"/>
                  <a:pt x="615" y="89"/>
                </a:cubicBezTo>
                <a:cubicBezTo>
                  <a:pt x="615" y="89"/>
                  <a:pt x="615" y="89"/>
                  <a:pt x="617" y="88"/>
                </a:cubicBezTo>
                <a:cubicBezTo>
                  <a:pt x="617" y="88"/>
                  <a:pt x="617" y="88"/>
                  <a:pt x="618" y="87"/>
                </a:cubicBezTo>
                <a:cubicBezTo>
                  <a:pt x="618" y="87"/>
                  <a:pt x="618" y="87"/>
                  <a:pt x="619" y="86"/>
                </a:cubicBezTo>
                <a:cubicBezTo>
                  <a:pt x="619" y="86"/>
                  <a:pt x="619" y="86"/>
                  <a:pt x="618" y="86"/>
                </a:cubicBezTo>
                <a:cubicBezTo>
                  <a:pt x="618" y="86"/>
                  <a:pt x="618" y="86"/>
                  <a:pt x="616" y="86"/>
                </a:cubicBezTo>
                <a:cubicBezTo>
                  <a:pt x="616" y="86"/>
                  <a:pt x="616" y="86"/>
                  <a:pt x="615" y="87"/>
                </a:cubicBezTo>
                <a:cubicBezTo>
                  <a:pt x="615" y="87"/>
                  <a:pt x="615" y="87"/>
                  <a:pt x="613" y="87"/>
                </a:cubicBezTo>
                <a:cubicBezTo>
                  <a:pt x="613" y="87"/>
                  <a:pt x="613" y="87"/>
                  <a:pt x="611" y="88"/>
                </a:cubicBezTo>
                <a:cubicBezTo>
                  <a:pt x="611" y="88"/>
                  <a:pt x="611" y="88"/>
                  <a:pt x="610" y="88"/>
                </a:cubicBezTo>
                <a:cubicBezTo>
                  <a:pt x="610" y="88"/>
                  <a:pt x="610" y="88"/>
                  <a:pt x="609" y="89"/>
                </a:cubicBezTo>
                <a:cubicBezTo>
                  <a:pt x="609" y="89"/>
                  <a:pt x="609" y="89"/>
                  <a:pt x="608" y="90"/>
                </a:cubicBezTo>
                <a:cubicBezTo>
                  <a:pt x="608" y="90"/>
                  <a:pt x="608" y="90"/>
                  <a:pt x="605" y="92"/>
                </a:cubicBezTo>
                <a:cubicBezTo>
                  <a:pt x="605" y="92"/>
                  <a:pt x="605" y="92"/>
                  <a:pt x="604" y="93"/>
                </a:cubicBezTo>
                <a:cubicBezTo>
                  <a:pt x="604" y="93"/>
                  <a:pt x="604" y="93"/>
                  <a:pt x="605" y="93"/>
                </a:cubicBezTo>
                <a:cubicBezTo>
                  <a:pt x="605" y="93"/>
                  <a:pt x="605" y="93"/>
                  <a:pt x="606" y="93"/>
                </a:cubicBezTo>
                <a:cubicBezTo>
                  <a:pt x="606" y="93"/>
                  <a:pt x="606" y="93"/>
                  <a:pt x="606" y="94"/>
                </a:cubicBezTo>
                <a:cubicBezTo>
                  <a:pt x="606" y="94"/>
                  <a:pt x="606" y="94"/>
                  <a:pt x="607" y="95"/>
                </a:cubicBezTo>
                <a:close/>
                <a:moveTo>
                  <a:pt x="641" y="203"/>
                </a:moveTo>
                <a:cubicBezTo>
                  <a:pt x="642" y="202"/>
                  <a:pt x="642" y="202"/>
                  <a:pt x="642" y="202"/>
                </a:cubicBezTo>
                <a:cubicBezTo>
                  <a:pt x="641" y="201"/>
                  <a:pt x="641" y="201"/>
                  <a:pt x="641" y="201"/>
                </a:cubicBezTo>
                <a:cubicBezTo>
                  <a:pt x="642" y="200"/>
                  <a:pt x="642" y="200"/>
                  <a:pt x="642" y="200"/>
                </a:cubicBezTo>
                <a:cubicBezTo>
                  <a:pt x="642" y="199"/>
                  <a:pt x="642" y="199"/>
                  <a:pt x="642" y="199"/>
                </a:cubicBezTo>
                <a:cubicBezTo>
                  <a:pt x="641" y="200"/>
                  <a:pt x="641" y="200"/>
                  <a:pt x="641" y="200"/>
                </a:cubicBezTo>
                <a:cubicBezTo>
                  <a:pt x="640" y="199"/>
                  <a:pt x="640" y="199"/>
                  <a:pt x="640" y="199"/>
                </a:cubicBezTo>
                <a:cubicBezTo>
                  <a:pt x="639" y="200"/>
                  <a:pt x="639" y="200"/>
                  <a:pt x="639" y="200"/>
                </a:cubicBezTo>
                <a:cubicBezTo>
                  <a:pt x="639" y="198"/>
                  <a:pt x="639" y="198"/>
                  <a:pt x="639" y="198"/>
                </a:cubicBezTo>
                <a:cubicBezTo>
                  <a:pt x="640" y="198"/>
                  <a:pt x="640" y="198"/>
                  <a:pt x="640" y="198"/>
                </a:cubicBezTo>
                <a:cubicBezTo>
                  <a:pt x="640" y="197"/>
                  <a:pt x="640" y="197"/>
                  <a:pt x="640" y="197"/>
                </a:cubicBezTo>
                <a:cubicBezTo>
                  <a:pt x="638" y="198"/>
                  <a:pt x="638" y="198"/>
                  <a:pt x="638" y="198"/>
                </a:cubicBezTo>
                <a:cubicBezTo>
                  <a:pt x="638" y="197"/>
                  <a:pt x="638" y="197"/>
                  <a:pt x="638" y="197"/>
                </a:cubicBezTo>
                <a:cubicBezTo>
                  <a:pt x="637" y="196"/>
                  <a:pt x="637" y="196"/>
                  <a:pt x="637" y="196"/>
                </a:cubicBezTo>
                <a:cubicBezTo>
                  <a:pt x="637" y="195"/>
                  <a:pt x="637" y="195"/>
                  <a:pt x="637" y="195"/>
                </a:cubicBezTo>
                <a:cubicBezTo>
                  <a:pt x="636" y="193"/>
                  <a:pt x="636" y="193"/>
                  <a:pt x="636" y="193"/>
                </a:cubicBezTo>
                <a:cubicBezTo>
                  <a:pt x="636" y="192"/>
                  <a:pt x="636" y="192"/>
                  <a:pt x="636" y="192"/>
                </a:cubicBezTo>
                <a:cubicBezTo>
                  <a:pt x="637" y="190"/>
                  <a:pt x="637" y="190"/>
                  <a:pt x="637" y="190"/>
                </a:cubicBezTo>
                <a:cubicBezTo>
                  <a:pt x="636" y="189"/>
                  <a:pt x="636" y="189"/>
                  <a:pt x="636" y="189"/>
                </a:cubicBezTo>
                <a:cubicBezTo>
                  <a:pt x="635" y="190"/>
                  <a:pt x="635" y="190"/>
                  <a:pt x="635" y="190"/>
                </a:cubicBezTo>
                <a:cubicBezTo>
                  <a:pt x="633" y="189"/>
                  <a:pt x="633" y="189"/>
                  <a:pt x="633" y="189"/>
                </a:cubicBezTo>
                <a:cubicBezTo>
                  <a:pt x="633" y="187"/>
                  <a:pt x="633" y="187"/>
                  <a:pt x="633" y="187"/>
                </a:cubicBezTo>
                <a:cubicBezTo>
                  <a:pt x="632" y="186"/>
                  <a:pt x="632" y="186"/>
                  <a:pt x="632" y="186"/>
                </a:cubicBezTo>
                <a:cubicBezTo>
                  <a:pt x="632" y="184"/>
                  <a:pt x="632" y="184"/>
                  <a:pt x="632" y="184"/>
                </a:cubicBezTo>
                <a:cubicBezTo>
                  <a:pt x="631" y="183"/>
                  <a:pt x="631" y="183"/>
                  <a:pt x="631" y="183"/>
                </a:cubicBezTo>
                <a:cubicBezTo>
                  <a:pt x="631" y="182"/>
                  <a:pt x="631" y="182"/>
                  <a:pt x="631" y="182"/>
                </a:cubicBezTo>
                <a:cubicBezTo>
                  <a:pt x="631" y="181"/>
                  <a:pt x="631" y="181"/>
                  <a:pt x="631" y="181"/>
                </a:cubicBezTo>
                <a:cubicBezTo>
                  <a:pt x="631" y="180"/>
                  <a:pt x="631" y="180"/>
                  <a:pt x="631" y="180"/>
                </a:cubicBezTo>
                <a:cubicBezTo>
                  <a:pt x="632" y="180"/>
                  <a:pt x="632" y="180"/>
                  <a:pt x="632" y="180"/>
                </a:cubicBezTo>
                <a:cubicBezTo>
                  <a:pt x="632" y="179"/>
                  <a:pt x="632" y="179"/>
                  <a:pt x="632" y="179"/>
                </a:cubicBezTo>
                <a:cubicBezTo>
                  <a:pt x="633" y="179"/>
                  <a:pt x="633" y="179"/>
                  <a:pt x="633" y="179"/>
                </a:cubicBezTo>
                <a:cubicBezTo>
                  <a:pt x="634" y="178"/>
                  <a:pt x="634" y="178"/>
                  <a:pt x="634" y="178"/>
                </a:cubicBezTo>
                <a:cubicBezTo>
                  <a:pt x="634" y="177"/>
                  <a:pt x="634" y="177"/>
                  <a:pt x="634" y="177"/>
                </a:cubicBezTo>
                <a:cubicBezTo>
                  <a:pt x="635" y="175"/>
                  <a:pt x="635" y="175"/>
                  <a:pt x="635" y="175"/>
                </a:cubicBezTo>
                <a:cubicBezTo>
                  <a:pt x="635" y="173"/>
                  <a:pt x="635" y="173"/>
                  <a:pt x="635" y="173"/>
                </a:cubicBezTo>
                <a:cubicBezTo>
                  <a:pt x="635" y="171"/>
                  <a:pt x="635" y="171"/>
                  <a:pt x="635" y="171"/>
                </a:cubicBezTo>
                <a:cubicBezTo>
                  <a:pt x="635" y="169"/>
                  <a:pt x="635" y="169"/>
                  <a:pt x="635" y="169"/>
                </a:cubicBezTo>
                <a:cubicBezTo>
                  <a:pt x="636" y="169"/>
                  <a:pt x="636" y="169"/>
                  <a:pt x="636" y="169"/>
                </a:cubicBezTo>
                <a:cubicBezTo>
                  <a:pt x="636" y="167"/>
                  <a:pt x="636" y="167"/>
                  <a:pt x="636" y="167"/>
                </a:cubicBezTo>
                <a:cubicBezTo>
                  <a:pt x="637" y="166"/>
                  <a:pt x="637" y="166"/>
                  <a:pt x="637" y="166"/>
                </a:cubicBezTo>
                <a:cubicBezTo>
                  <a:pt x="637" y="164"/>
                  <a:pt x="637" y="164"/>
                  <a:pt x="637" y="164"/>
                </a:cubicBezTo>
                <a:cubicBezTo>
                  <a:pt x="638" y="164"/>
                  <a:pt x="638" y="164"/>
                  <a:pt x="638" y="164"/>
                </a:cubicBezTo>
                <a:cubicBezTo>
                  <a:pt x="638" y="161"/>
                  <a:pt x="638" y="161"/>
                  <a:pt x="638" y="161"/>
                </a:cubicBezTo>
                <a:cubicBezTo>
                  <a:pt x="639" y="161"/>
                  <a:pt x="639" y="161"/>
                  <a:pt x="639" y="161"/>
                </a:cubicBezTo>
                <a:cubicBezTo>
                  <a:pt x="639" y="160"/>
                  <a:pt x="639" y="160"/>
                  <a:pt x="639" y="160"/>
                </a:cubicBezTo>
                <a:cubicBezTo>
                  <a:pt x="640" y="158"/>
                  <a:pt x="640" y="158"/>
                  <a:pt x="640" y="158"/>
                </a:cubicBezTo>
                <a:cubicBezTo>
                  <a:pt x="640" y="157"/>
                  <a:pt x="640" y="157"/>
                  <a:pt x="640" y="157"/>
                </a:cubicBezTo>
                <a:cubicBezTo>
                  <a:pt x="640" y="156"/>
                  <a:pt x="640" y="156"/>
                  <a:pt x="640" y="156"/>
                </a:cubicBezTo>
                <a:cubicBezTo>
                  <a:pt x="641" y="156"/>
                  <a:pt x="641" y="156"/>
                  <a:pt x="641" y="156"/>
                </a:cubicBezTo>
                <a:cubicBezTo>
                  <a:pt x="641" y="155"/>
                  <a:pt x="641" y="155"/>
                  <a:pt x="641" y="155"/>
                </a:cubicBezTo>
                <a:cubicBezTo>
                  <a:pt x="640" y="153"/>
                  <a:pt x="640" y="153"/>
                  <a:pt x="640" y="153"/>
                </a:cubicBezTo>
                <a:cubicBezTo>
                  <a:pt x="641" y="152"/>
                  <a:pt x="641" y="152"/>
                  <a:pt x="641" y="152"/>
                </a:cubicBezTo>
                <a:cubicBezTo>
                  <a:pt x="639" y="151"/>
                  <a:pt x="639" y="151"/>
                  <a:pt x="639" y="151"/>
                </a:cubicBezTo>
                <a:cubicBezTo>
                  <a:pt x="639" y="149"/>
                  <a:pt x="639" y="149"/>
                  <a:pt x="639" y="149"/>
                </a:cubicBezTo>
                <a:cubicBezTo>
                  <a:pt x="638" y="146"/>
                  <a:pt x="638" y="146"/>
                  <a:pt x="638" y="146"/>
                </a:cubicBezTo>
                <a:cubicBezTo>
                  <a:pt x="637" y="146"/>
                  <a:pt x="637" y="146"/>
                  <a:pt x="637" y="146"/>
                </a:cubicBezTo>
                <a:cubicBezTo>
                  <a:pt x="636" y="146"/>
                  <a:pt x="636" y="146"/>
                  <a:pt x="636" y="146"/>
                </a:cubicBezTo>
                <a:cubicBezTo>
                  <a:pt x="636" y="147"/>
                  <a:pt x="636" y="147"/>
                  <a:pt x="636" y="147"/>
                </a:cubicBezTo>
                <a:cubicBezTo>
                  <a:pt x="634" y="145"/>
                  <a:pt x="634" y="145"/>
                  <a:pt x="634" y="145"/>
                </a:cubicBezTo>
                <a:cubicBezTo>
                  <a:pt x="633" y="145"/>
                  <a:pt x="633" y="145"/>
                  <a:pt x="633" y="145"/>
                </a:cubicBezTo>
                <a:cubicBezTo>
                  <a:pt x="633" y="144"/>
                  <a:pt x="633" y="144"/>
                  <a:pt x="633" y="144"/>
                </a:cubicBezTo>
                <a:cubicBezTo>
                  <a:pt x="632" y="144"/>
                  <a:pt x="632" y="144"/>
                  <a:pt x="632" y="144"/>
                </a:cubicBezTo>
                <a:cubicBezTo>
                  <a:pt x="632" y="146"/>
                  <a:pt x="632" y="146"/>
                  <a:pt x="632" y="146"/>
                </a:cubicBezTo>
                <a:cubicBezTo>
                  <a:pt x="631" y="146"/>
                  <a:pt x="631" y="146"/>
                  <a:pt x="631" y="146"/>
                </a:cubicBezTo>
                <a:cubicBezTo>
                  <a:pt x="630" y="147"/>
                  <a:pt x="630" y="147"/>
                  <a:pt x="630" y="147"/>
                </a:cubicBezTo>
                <a:cubicBezTo>
                  <a:pt x="630" y="148"/>
                  <a:pt x="630" y="148"/>
                  <a:pt x="630" y="148"/>
                </a:cubicBezTo>
                <a:cubicBezTo>
                  <a:pt x="629" y="149"/>
                  <a:pt x="629" y="149"/>
                  <a:pt x="629" y="149"/>
                </a:cubicBezTo>
                <a:cubicBezTo>
                  <a:pt x="628" y="152"/>
                  <a:pt x="628" y="152"/>
                  <a:pt x="628" y="152"/>
                </a:cubicBezTo>
                <a:cubicBezTo>
                  <a:pt x="628" y="153"/>
                  <a:pt x="628" y="153"/>
                  <a:pt x="628" y="153"/>
                </a:cubicBezTo>
                <a:cubicBezTo>
                  <a:pt x="628" y="154"/>
                  <a:pt x="628" y="154"/>
                  <a:pt x="628" y="154"/>
                </a:cubicBezTo>
                <a:cubicBezTo>
                  <a:pt x="627" y="155"/>
                  <a:pt x="627" y="155"/>
                  <a:pt x="627" y="155"/>
                </a:cubicBezTo>
                <a:cubicBezTo>
                  <a:pt x="627" y="156"/>
                  <a:pt x="627" y="156"/>
                  <a:pt x="627" y="156"/>
                </a:cubicBezTo>
                <a:cubicBezTo>
                  <a:pt x="627" y="157"/>
                  <a:pt x="627" y="157"/>
                  <a:pt x="627" y="157"/>
                </a:cubicBezTo>
                <a:cubicBezTo>
                  <a:pt x="626" y="157"/>
                  <a:pt x="626" y="157"/>
                  <a:pt x="626" y="157"/>
                </a:cubicBezTo>
                <a:cubicBezTo>
                  <a:pt x="626" y="160"/>
                  <a:pt x="626" y="160"/>
                  <a:pt x="626" y="160"/>
                </a:cubicBezTo>
                <a:cubicBezTo>
                  <a:pt x="625" y="161"/>
                  <a:pt x="625" y="161"/>
                  <a:pt x="625" y="161"/>
                </a:cubicBezTo>
                <a:cubicBezTo>
                  <a:pt x="624" y="160"/>
                  <a:pt x="624" y="160"/>
                  <a:pt x="624" y="160"/>
                </a:cubicBezTo>
                <a:cubicBezTo>
                  <a:pt x="624" y="162"/>
                  <a:pt x="624" y="162"/>
                  <a:pt x="624" y="162"/>
                </a:cubicBezTo>
                <a:cubicBezTo>
                  <a:pt x="624" y="163"/>
                  <a:pt x="624" y="163"/>
                  <a:pt x="624" y="163"/>
                </a:cubicBezTo>
                <a:cubicBezTo>
                  <a:pt x="624" y="164"/>
                  <a:pt x="624" y="164"/>
                  <a:pt x="624" y="164"/>
                </a:cubicBezTo>
                <a:cubicBezTo>
                  <a:pt x="623" y="166"/>
                  <a:pt x="623" y="166"/>
                  <a:pt x="623" y="166"/>
                </a:cubicBezTo>
                <a:cubicBezTo>
                  <a:pt x="623" y="167"/>
                  <a:pt x="623" y="167"/>
                  <a:pt x="623" y="167"/>
                </a:cubicBezTo>
                <a:cubicBezTo>
                  <a:pt x="623" y="168"/>
                  <a:pt x="623" y="168"/>
                  <a:pt x="623" y="168"/>
                </a:cubicBezTo>
                <a:cubicBezTo>
                  <a:pt x="623" y="169"/>
                  <a:pt x="623" y="169"/>
                  <a:pt x="623" y="169"/>
                </a:cubicBezTo>
                <a:cubicBezTo>
                  <a:pt x="622" y="169"/>
                  <a:pt x="622" y="169"/>
                  <a:pt x="622" y="169"/>
                </a:cubicBezTo>
                <a:cubicBezTo>
                  <a:pt x="623" y="170"/>
                  <a:pt x="623" y="170"/>
                  <a:pt x="623" y="170"/>
                </a:cubicBezTo>
                <a:cubicBezTo>
                  <a:pt x="622" y="171"/>
                  <a:pt x="622" y="171"/>
                  <a:pt x="622" y="171"/>
                </a:cubicBezTo>
                <a:cubicBezTo>
                  <a:pt x="621" y="171"/>
                  <a:pt x="621" y="171"/>
                  <a:pt x="621" y="171"/>
                </a:cubicBezTo>
                <a:cubicBezTo>
                  <a:pt x="620" y="171"/>
                  <a:pt x="620" y="171"/>
                  <a:pt x="620" y="171"/>
                </a:cubicBezTo>
                <a:cubicBezTo>
                  <a:pt x="619" y="172"/>
                  <a:pt x="619" y="172"/>
                  <a:pt x="619" y="172"/>
                </a:cubicBezTo>
                <a:cubicBezTo>
                  <a:pt x="620" y="173"/>
                  <a:pt x="620" y="173"/>
                  <a:pt x="620" y="173"/>
                </a:cubicBezTo>
                <a:cubicBezTo>
                  <a:pt x="619" y="173"/>
                  <a:pt x="619" y="173"/>
                  <a:pt x="619" y="173"/>
                </a:cubicBezTo>
                <a:cubicBezTo>
                  <a:pt x="618" y="173"/>
                  <a:pt x="618" y="173"/>
                  <a:pt x="618" y="173"/>
                </a:cubicBezTo>
                <a:cubicBezTo>
                  <a:pt x="618" y="172"/>
                  <a:pt x="618" y="172"/>
                  <a:pt x="618" y="172"/>
                </a:cubicBezTo>
                <a:cubicBezTo>
                  <a:pt x="618" y="171"/>
                  <a:pt x="618" y="171"/>
                  <a:pt x="618" y="171"/>
                </a:cubicBezTo>
                <a:cubicBezTo>
                  <a:pt x="618" y="170"/>
                  <a:pt x="618" y="170"/>
                  <a:pt x="618" y="170"/>
                </a:cubicBezTo>
                <a:cubicBezTo>
                  <a:pt x="618" y="168"/>
                  <a:pt x="618" y="168"/>
                  <a:pt x="618" y="168"/>
                </a:cubicBezTo>
                <a:cubicBezTo>
                  <a:pt x="619" y="166"/>
                  <a:pt x="619" y="166"/>
                  <a:pt x="619" y="166"/>
                </a:cubicBezTo>
                <a:cubicBezTo>
                  <a:pt x="619" y="165"/>
                  <a:pt x="619" y="165"/>
                  <a:pt x="619" y="165"/>
                </a:cubicBezTo>
                <a:cubicBezTo>
                  <a:pt x="620" y="164"/>
                  <a:pt x="620" y="164"/>
                  <a:pt x="620" y="164"/>
                </a:cubicBezTo>
                <a:cubicBezTo>
                  <a:pt x="620" y="163"/>
                  <a:pt x="620" y="163"/>
                  <a:pt x="620" y="163"/>
                </a:cubicBezTo>
                <a:cubicBezTo>
                  <a:pt x="620" y="162"/>
                  <a:pt x="620" y="162"/>
                  <a:pt x="620" y="162"/>
                </a:cubicBezTo>
                <a:cubicBezTo>
                  <a:pt x="621" y="159"/>
                  <a:pt x="621" y="159"/>
                  <a:pt x="621" y="159"/>
                </a:cubicBezTo>
                <a:cubicBezTo>
                  <a:pt x="622" y="158"/>
                  <a:pt x="622" y="158"/>
                  <a:pt x="622" y="158"/>
                </a:cubicBezTo>
                <a:cubicBezTo>
                  <a:pt x="622" y="157"/>
                  <a:pt x="622" y="157"/>
                  <a:pt x="622" y="157"/>
                </a:cubicBezTo>
                <a:cubicBezTo>
                  <a:pt x="621" y="157"/>
                  <a:pt x="621" y="157"/>
                  <a:pt x="621" y="157"/>
                </a:cubicBezTo>
                <a:cubicBezTo>
                  <a:pt x="621" y="156"/>
                  <a:pt x="621" y="156"/>
                  <a:pt x="621" y="156"/>
                </a:cubicBezTo>
                <a:cubicBezTo>
                  <a:pt x="622" y="155"/>
                  <a:pt x="622" y="155"/>
                  <a:pt x="622" y="155"/>
                </a:cubicBezTo>
                <a:cubicBezTo>
                  <a:pt x="622" y="153"/>
                  <a:pt x="622" y="153"/>
                  <a:pt x="622" y="153"/>
                </a:cubicBezTo>
                <a:cubicBezTo>
                  <a:pt x="621" y="152"/>
                  <a:pt x="621" y="152"/>
                  <a:pt x="621" y="152"/>
                </a:cubicBezTo>
                <a:cubicBezTo>
                  <a:pt x="621" y="151"/>
                  <a:pt x="621" y="151"/>
                  <a:pt x="621" y="151"/>
                </a:cubicBezTo>
                <a:cubicBezTo>
                  <a:pt x="621" y="150"/>
                  <a:pt x="621" y="150"/>
                  <a:pt x="621" y="150"/>
                </a:cubicBezTo>
                <a:cubicBezTo>
                  <a:pt x="621" y="149"/>
                  <a:pt x="621" y="149"/>
                  <a:pt x="621" y="149"/>
                </a:cubicBezTo>
                <a:cubicBezTo>
                  <a:pt x="620" y="149"/>
                  <a:pt x="620" y="149"/>
                  <a:pt x="620" y="149"/>
                </a:cubicBezTo>
                <a:cubicBezTo>
                  <a:pt x="619" y="147"/>
                  <a:pt x="619" y="147"/>
                  <a:pt x="619" y="147"/>
                </a:cubicBezTo>
                <a:cubicBezTo>
                  <a:pt x="618" y="148"/>
                  <a:pt x="618" y="148"/>
                  <a:pt x="618" y="148"/>
                </a:cubicBezTo>
                <a:cubicBezTo>
                  <a:pt x="617" y="149"/>
                  <a:pt x="617" y="149"/>
                  <a:pt x="617" y="149"/>
                </a:cubicBezTo>
                <a:cubicBezTo>
                  <a:pt x="618" y="150"/>
                  <a:pt x="618" y="150"/>
                  <a:pt x="618" y="150"/>
                </a:cubicBezTo>
                <a:cubicBezTo>
                  <a:pt x="618" y="151"/>
                  <a:pt x="618" y="151"/>
                  <a:pt x="618" y="151"/>
                </a:cubicBezTo>
                <a:cubicBezTo>
                  <a:pt x="619" y="152"/>
                  <a:pt x="619" y="152"/>
                  <a:pt x="619" y="152"/>
                </a:cubicBezTo>
                <a:cubicBezTo>
                  <a:pt x="619" y="153"/>
                  <a:pt x="619" y="153"/>
                  <a:pt x="619" y="153"/>
                </a:cubicBezTo>
                <a:cubicBezTo>
                  <a:pt x="618" y="153"/>
                  <a:pt x="618" y="153"/>
                  <a:pt x="618" y="153"/>
                </a:cubicBezTo>
                <a:cubicBezTo>
                  <a:pt x="618" y="151"/>
                  <a:pt x="618" y="151"/>
                  <a:pt x="618" y="151"/>
                </a:cubicBezTo>
                <a:cubicBezTo>
                  <a:pt x="617" y="151"/>
                  <a:pt x="617" y="151"/>
                  <a:pt x="617" y="151"/>
                </a:cubicBezTo>
                <a:cubicBezTo>
                  <a:pt x="616" y="153"/>
                  <a:pt x="616" y="153"/>
                  <a:pt x="616" y="153"/>
                </a:cubicBezTo>
                <a:cubicBezTo>
                  <a:pt x="617" y="153"/>
                  <a:pt x="617" y="153"/>
                  <a:pt x="617" y="153"/>
                </a:cubicBezTo>
                <a:cubicBezTo>
                  <a:pt x="617" y="154"/>
                  <a:pt x="617" y="154"/>
                  <a:pt x="617" y="154"/>
                </a:cubicBezTo>
                <a:cubicBezTo>
                  <a:pt x="618" y="156"/>
                  <a:pt x="618" y="156"/>
                  <a:pt x="618" y="156"/>
                </a:cubicBezTo>
                <a:cubicBezTo>
                  <a:pt x="617" y="156"/>
                  <a:pt x="617" y="156"/>
                  <a:pt x="617" y="156"/>
                </a:cubicBezTo>
                <a:cubicBezTo>
                  <a:pt x="616" y="155"/>
                  <a:pt x="616" y="155"/>
                  <a:pt x="616" y="155"/>
                </a:cubicBezTo>
                <a:cubicBezTo>
                  <a:pt x="616" y="157"/>
                  <a:pt x="616" y="157"/>
                  <a:pt x="616" y="157"/>
                </a:cubicBezTo>
                <a:cubicBezTo>
                  <a:pt x="615" y="156"/>
                  <a:pt x="615" y="156"/>
                  <a:pt x="615" y="156"/>
                </a:cubicBezTo>
                <a:cubicBezTo>
                  <a:pt x="615" y="155"/>
                  <a:pt x="615" y="155"/>
                  <a:pt x="615" y="155"/>
                </a:cubicBezTo>
                <a:cubicBezTo>
                  <a:pt x="614" y="155"/>
                  <a:pt x="614" y="155"/>
                  <a:pt x="614" y="155"/>
                </a:cubicBezTo>
                <a:cubicBezTo>
                  <a:pt x="614" y="156"/>
                  <a:pt x="614" y="156"/>
                  <a:pt x="614" y="156"/>
                </a:cubicBezTo>
                <a:cubicBezTo>
                  <a:pt x="613" y="156"/>
                  <a:pt x="613" y="156"/>
                  <a:pt x="613" y="156"/>
                </a:cubicBezTo>
                <a:cubicBezTo>
                  <a:pt x="613" y="155"/>
                  <a:pt x="613" y="155"/>
                  <a:pt x="613" y="155"/>
                </a:cubicBezTo>
                <a:cubicBezTo>
                  <a:pt x="614" y="154"/>
                  <a:pt x="614" y="154"/>
                  <a:pt x="614" y="154"/>
                </a:cubicBezTo>
                <a:cubicBezTo>
                  <a:pt x="613" y="154"/>
                  <a:pt x="613" y="154"/>
                  <a:pt x="613" y="154"/>
                </a:cubicBezTo>
                <a:cubicBezTo>
                  <a:pt x="612" y="154"/>
                  <a:pt x="612" y="154"/>
                  <a:pt x="612" y="154"/>
                </a:cubicBezTo>
                <a:cubicBezTo>
                  <a:pt x="610" y="156"/>
                  <a:pt x="610" y="156"/>
                  <a:pt x="610" y="156"/>
                </a:cubicBezTo>
                <a:cubicBezTo>
                  <a:pt x="610" y="154"/>
                  <a:pt x="610" y="154"/>
                  <a:pt x="610" y="154"/>
                </a:cubicBezTo>
                <a:cubicBezTo>
                  <a:pt x="609" y="154"/>
                  <a:pt x="609" y="154"/>
                  <a:pt x="609" y="154"/>
                </a:cubicBezTo>
                <a:cubicBezTo>
                  <a:pt x="608" y="155"/>
                  <a:pt x="608" y="155"/>
                  <a:pt x="608" y="155"/>
                </a:cubicBezTo>
                <a:cubicBezTo>
                  <a:pt x="607" y="155"/>
                  <a:pt x="607" y="155"/>
                  <a:pt x="607" y="155"/>
                </a:cubicBezTo>
                <a:cubicBezTo>
                  <a:pt x="606" y="154"/>
                  <a:pt x="606" y="154"/>
                  <a:pt x="606" y="154"/>
                </a:cubicBezTo>
                <a:cubicBezTo>
                  <a:pt x="605" y="154"/>
                  <a:pt x="605" y="154"/>
                  <a:pt x="605" y="154"/>
                </a:cubicBezTo>
                <a:cubicBezTo>
                  <a:pt x="604" y="154"/>
                  <a:pt x="604" y="154"/>
                  <a:pt x="604" y="154"/>
                </a:cubicBezTo>
                <a:cubicBezTo>
                  <a:pt x="605" y="153"/>
                  <a:pt x="605" y="153"/>
                  <a:pt x="605" y="153"/>
                </a:cubicBezTo>
                <a:cubicBezTo>
                  <a:pt x="607" y="153"/>
                  <a:pt x="607" y="153"/>
                  <a:pt x="607" y="153"/>
                </a:cubicBezTo>
                <a:cubicBezTo>
                  <a:pt x="608" y="153"/>
                  <a:pt x="608" y="153"/>
                  <a:pt x="608" y="153"/>
                </a:cubicBezTo>
                <a:cubicBezTo>
                  <a:pt x="609" y="153"/>
                  <a:pt x="609" y="153"/>
                  <a:pt x="609" y="153"/>
                </a:cubicBezTo>
                <a:cubicBezTo>
                  <a:pt x="609" y="152"/>
                  <a:pt x="609" y="152"/>
                  <a:pt x="609" y="152"/>
                </a:cubicBezTo>
                <a:cubicBezTo>
                  <a:pt x="610" y="152"/>
                  <a:pt x="610" y="152"/>
                  <a:pt x="610" y="152"/>
                </a:cubicBezTo>
                <a:cubicBezTo>
                  <a:pt x="611" y="152"/>
                  <a:pt x="611" y="152"/>
                  <a:pt x="611" y="152"/>
                </a:cubicBezTo>
                <a:cubicBezTo>
                  <a:pt x="612" y="151"/>
                  <a:pt x="612" y="151"/>
                  <a:pt x="612" y="151"/>
                </a:cubicBezTo>
                <a:cubicBezTo>
                  <a:pt x="612" y="150"/>
                  <a:pt x="612" y="150"/>
                  <a:pt x="612" y="150"/>
                </a:cubicBezTo>
                <a:cubicBezTo>
                  <a:pt x="612" y="149"/>
                  <a:pt x="612" y="149"/>
                  <a:pt x="612" y="149"/>
                </a:cubicBezTo>
                <a:cubicBezTo>
                  <a:pt x="612" y="148"/>
                  <a:pt x="612" y="148"/>
                  <a:pt x="612" y="148"/>
                </a:cubicBezTo>
                <a:cubicBezTo>
                  <a:pt x="610" y="146"/>
                  <a:pt x="610" y="146"/>
                  <a:pt x="610" y="146"/>
                </a:cubicBezTo>
                <a:cubicBezTo>
                  <a:pt x="609" y="146"/>
                  <a:pt x="609" y="146"/>
                  <a:pt x="609" y="146"/>
                </a:cubicBezTo>
                <a:cubicBezTo>
                  <a:pt x="609" y="145"/>
                  <a:pt x="609" y="145"/>
                  <a:pt x="609" y="145"/>
                </a:cubicBezTo>
                <a:cubicBezTo>
                  <a:pt x="607" y="143"/>
                  <a:pt x="607" y="143"/>
                  <a:pt x="607" y="143"/>
                </a:cubicBezTo>
                <a:cubicBezTo>
                  <a:pt x="606" y="143"/>
                  <a:pt x="606" y="143"/>
                  <a:pt x="606" y="143"/>
                </a:cubicBezTo>
                <a:cubicBezTo>
                  <a:pt x="604" y="144"/>
                  <a:pt x="604" y="144"/>
                  <a:pt x="604" y="144"/>
                </a:cubicBezTo>
                <a:cubicBezTo>
                  <a:pt x="602" y="146"/>
                  <a:pt x="602" y="146"/>
                  <a:pt x="602" y="146"/>
                </a:cubicBezTo>
                <a:cubicBezTo>
                  <a:pt x="602" y="147"/>
                  <a:pt x="602" y="147"/>
                  <a:pt x="602" y="147"/>
                </a:cubicBezTo>
                <a:cubicBezTo>
                  <a:pt x="601" y="147"/>
                  <a:pt x="601" y="147"/>
                  <a:pt x="601" y="147"/>
                </a:cubicBezTo>
                <a:cubicBezTo>
                  <a:pt x="600" y="148"/>
                  <a:pt x="600" y="148"/>
                  <a:pt x="600" y="148"/>
                </a:cubicBezTo>
                <a:cubicBezTo>
                  <a:pt x="600" y="147"/>
                  <a:pt x="600" y="147"/>
                  <a:pt x="600" y="147"/>
                </a:cubicBezTo>
                <a:cubicBezTo>
                  <a:pt x="599" y="147"/>
                  <a:pt x="599" y="147"/>
                  <a:pt x="599" y="147"/>
                </a:cubicBezTo>
                <a:cubicBezTo>
                  <a:pt x="598" y="147"/>
                  <a:pt x="598" y="147"/>
                  <a:pt x="598" y="147"/>
                </a:cubicBezTo>
                <a:cubicBezTo>
                  <a:pt x="597" y="147"/>
                  <a:pt x="597" y="147"/>
                  <a:pt x="597" y="147"/>
                </a:cubicBezTo>
                <a:cubicBezTo>
                  <a:pt x="595" y="147"/>
                  <a:pt x="595" y="147"/>
                  <a:pt x="595" y="147"/>
                </a:cubicBezTo>
                <a:cubicBezTo>
                  <a:pt x="595" y="146"/>
                  <a:pt x="595" y="146"/>
                  <a:pt x="595" y="146"/>
                </a:cubicBezTo>
                <a:cubicBezTo>
                  <a:pt x="597" y="146"/>
                  <a:pt x="597" y="146"/>
                  <a:pt x="597" y="146"/>
                </a:cubicBezTo>
                <a:cubicBezTo>
                  <a:pt x="598" y="145"/>
                  <a:pt x="598" y="145"/>
                  <a:pt x="598" y="145"/>
                </a:cubicBezTo>
                <a:cubicBezTo>
                  <a:pt x="599" y="144"/>
                  <a:pt x="599" y="144"/>
                  <a:pt x="599" y="144"/>
                </a:cubicBezTo>
                <a:cubicBezTo>
                  <a:pt x="599" y="145"/>
                  <a:pt x="599" y="145"/>
                  <a:pt x="599" y="145"/>
                </a:cubicBezTo>
                <a:cubicBezTo>
                  <a:pt x="600" y="143"/>
                  <a:pt x="600" y="143"/>
                  <a:pt x="600" y="143"/>
                </a:cubicBezTo>
                <a:cubicBezTo>
                  <a:pt x="600" y="142"/>
                  <a:pt x="600" y="142"/>
                  <a:pt x="600" y="142"/>
                </a:cubicBezTo>
                <a:cubicBezTo>
                  <a:pt x="601" y="141"/>
                  <a:pt x="601" y="141"/>
                  <a:pt x="601" y="141"/>
                </a:cubicBezTo>
                <a:cubicBezTo>
                  <a:pt x="602" y="141"/>
                  <a:pt x="602" y="141"/>
                  <a:pt x="602" y="141"/>
                </a:cubicBezTo>
                <a:cubicBezTo>
                  <a:pt x="603" y="139"/>
                  <a:pt x="603" y="139"/>
                  <a:pt x="603" y="139"/>
                </a:cubicBezTo>
                <a:cubicBezTo>
                  <a:pt x="603" y="138"/>
                  <a:pt x="603" y="138"/>
                  <a:pt x="603" y="138"/>
                </a:cubicBezTo>
                <a:cubicBezTo>
                  <a:pt x="603" y="137"/>
                  <a:pt x="603" y="137"/>
                  <a:pt x="603" y="137"/>
                </a:cubicBezTo>
                <a:cubicBezTo>
                  <a:pt x="603" y="135"/>
                  <a:pt x="603" y="135"/>
                  <a:pt x="603" y="135"/>
                </a:cubicBezTo>
                <a:cubicBezTo>
                  <a:pt x="602" y="135"/>
                  <a:pt x="602" y="135"/>
                  <a:pt x="602" y="135"/>
                </a:cubicBezTo>
                <a:cubicBezTo>
                  <a:pt x="600" y="136"/>
                  <a:pt x="600" y="136"/>
                  <a:pt x="600" y="136"/>
                </a:cubicBezTo>
                <a:cubicBezTo>
                  <a:pt x="597" y="137"/>
                  <a:pt x="597" y="137"/>
                  <a:pt x="597" y="137"/>
                </a:cubicBezTo>
                <a:cubicBezTo>
                  <a:pt x="595" y="137"/>
                  <a:pt x="595" y="137"/>
                  <a:pt x="595" y="137"/>
                </a:cubicBezTo>
                <a:cubicBezTo>
                  <a:pt x="590" y="138"/>
                  <a:pt x="590" y="138"/>
                  <a:pt x="590" y="138"/>
                </a:cubicBezTo>
                <a:cubicBezTo>
                  <a:pt x="585" y="140"/>
                  <a:pt x="585" y="140"/>
                  <a:pt x="585" y="140"/>
                </a:cubicBezTo>
                <a:cubicBezTo>
                  <a:pt x="583" y="142"/>
                  <a:pt x="583" y="142"/>
                  <a:pt x="583" y="142"/>
                </a:cubicBezTo>
                <a:cubicBezTo>
                  <a:pt x="580" y="142"/>
                  <a:pt x="580" y="142"/>
                  <a:pt x="580" y="142"/>
                </a:cubicBezTo>
                <a:cubicBezTo>
                  <a:pt x="575" y="145"/>
                  <a:pt x="575" y="145"/>
                  <a:pt x="575" y="145"/>
                </a:cubicBezTo>
                <a:cubicBezTo>
                  <a:pt x="574" y="146"/>
                  <a:pt x="574" y="146"/>
                  <a:pt x="574" y="146"/>
                </a:cubicBezTo>
                <a:cubicBezTo>
                  <a:pt x="574" y="147"/>
                  <a:pt x="574" y="147"/>
                  <a:pt x="574" y="147"/>
                </a:cubicBezTo>
                <a:cubicBezTo>
                  <a:pt x="575" y="147"/>
                  <a:pt x="575" y="147"/>
                  <a:pt x="575" y="147"/>
                </a:cubicBezTo>
                <a:cubicBezTo>
                  <a:pt x="575" y="148"/>
                  <a:pt x="575" y="148"/>
                  <a:pt x="575" y="148"/>
                </a:cubicBezTo>
                <a:cubicBezTo>
                  <a:pt x="574" y="148"/>
                  <a:pt x="574" y="148"/>
                  <a:pt x="574" y="148"/>
                </a:cubicBezTo>
                <a:cubicBezTo>
                  <a:pt x="573" y="148"/>
                  <a:pt x="573" y="148"/>
                  <a:pt x="573" y="148"/>
                </a:cubicBezTo>
                <a:cubicBezTo>
                  <a:pt x="571" y="150"/>
                  <a:pt x="571" y="150"/>
                  <a:pt x="571" y="150"/>
                </a:cubicBezTo>
                <a:cubicBezTo>
                  <a:pt x="569" y="150"/>
                  <a:pt x="569" y="150"/>
                  <a:pt x="569" y="150"/>
                </a:cubicBezTo>
                <a:cubicBezTo>
                  <a:pt x="568" y="151"/>
                  <a:pt x="568" y="151"/>
                  <a:pt x="568" y="151"/>
                </a:cubicBezTo>
                <a:cubicBezTo>
                  <a:pt x="568" y="152"/>
                  <a:pt x="568" y="152"/>
                  <a:pt x="568" y="152"/>
                </a:cubicBezTo>
                <a:cubicBezTo>
                  <a:pt x="566" y="153"/>
                  <a:pt x="566" y="153"/>
                  <a:pt x="566" y="153"/>
                </a:cubicBezTo>
                <a:cubicBezTo>
                  <a:pt x="566" y="154"/>
                  <a:pt x="566" y="154"/>
                  <a:pt x="566" y="154"/>
                </a:cubicBezTo>
                <a:cubicBezTo>
                  <a:pt x="566" y="156"/>
                  <a:pt x="566" y="156"/>
                  <a:pt x="566" y="156"/>
                </a:cubicBezTo>
                <a:cubicBezTo>
                  <a:pt x="567" y="156"/>
                  <a:pt x="567" y="156"/>
                  <a:pt x="567" y="156"/>
                </a:cubicBezTo>
                <a:cubicBezTo>
                  <a:pt x="567" y="157"/>
                  <a:pt x="567" y="157"/>
                  <a:pt x="567" y="157"/>
                </a:cubicBezTo>
                <a:cubicBezTo>
                  <a:pt x="568" y="157"/>
                  <a:pt x="568" y="157"/>
                  <a:pt x="568" y="157"/>
                </a:cubicBezTo>
                <a:cubicBezTo>
                  <a:pt x="569" y="157"/>
                  <a:pt x="569" y="157"/>
                  <a:pt x="569" y="157"/>
                </a:cubicBezTo>
                <a:cubicBezTo>
                  <a:pt x="570" y="157"/>
                  <a:pt x="570" y="157"/>
                  <a:pt x="570" y="157"/>
                </a:cubicBezTo>
                <a:cubicBezTo>
                  <a:pt x="571" y="157"/>
                  <a:pt x="571" y="157"/>
                  <a:pt x="571" y="157"/>
                </a:cubicBezTo>
                <a:cubicBezTo>
                  <a:pt x="571" y="158"/>
                  <a:pt x="571" y="158"/>
                  <a:pt x="571" y="158"/>
                </a:cubicBezTo>
                <a:cubicBezTo>
                  <a:pt x="569" y="159"/>
                  <a:pt x="569" y="159"/>
                  <a:pt x="569" y="159"/>
                </a:cubicBezTo>
                <a:cubicBezTo>
                  <a:pt x="568" y="158"/>
                  <a:pt x="568" y="158"/>
                  <a:pt x="568" y="158"/>
                </a:cubicBezTo>
                <a:cubicBezTo>
                  <a:pt x="567" y="159"/>
                  <a:pt x="567" y="159"/>
                  <a:pt x="567" y="159"/>
                </a:cubicBezTo>
                <a:cubicBezTo>
                  <a:pt x="567" y="160"/>
                  <a:pt x="567" y="160"/>
                  <a:pt x="567" y="160"/>
                </a:cubicBezTo>
                <a:cubicBezTo>
                  <a:pt x="569" y="161"/>
                  <a:pt x="569" y="161"/>
                  <a:pt x="569" y="161"/>
                </a:cubicBezTo>
                <a:cubicBezTo>
                  <a:pt x="570" y="160"/>
                  <a:pt x="570" y="160"/>
                  <a:pt x="570" y="160"/>
                </a:cubicBezTo>
                <a:cubicBezTo>
                  <a:pt x="570" y="159"/>
                  <a:pt x="570" y="159"/>
                  <a:pt x="570" y="159"/>
                </a:cubicBezTo>
                <a:cubicBezTo>
                  <a:pt x="571" y="159"/>
                  <a:pt x="571" y="159"/>
                  <a:pt x="571" y="159"/>
                </a:cubicBezTo>
                <a:cubicBezTo>
                  <a:pt x="572" y="160"/>
                  <a:pt x="572" y="160"/>
                  <a:pt x="572" y="160"/>
                </a:cubicBezTo>
                <a:cubicBezTo>
                  <a:pt x="571" y="161"/>
                  <a:pt x="571" y="161"/>
                  <a:pt x="571" y="161"/>
                </a:cubicBezTo>
                <a:cubicBezTo>
                  <a:pt x="572" y="161"/>
                  <a:pt x="572" y="161"/>
                  <a:pt x="572" y="161"/>
                </a:cubicBezTo>
                <a:cubicBezTo>
                  <a:pt x="574" y="161"/>
                  <a:pt x="574" y="161"/>
                  <a:pt x="574" y="161"/>
                </a:cubicBezTo>
                <a:cubicBezTo>
                  <a:pt x="576" y="161"/>
                  <a:pt x="576" y="161"/>
                  <a:pt x="576" y="161"/>
                </a:cubicBezTo>
                <a:cubicBezTo>
                  <a:pt x="577" y="161"/>
                  <a:pt x="577" y="161"/>
                  <a:pt x="577" y="161"/>
                </a:cubicBezTo>
                <a:cubicBezTo>
                  <a:pt x="579" y="161"/>
                  <a:pt x="579" y="161"/>
                  <a:pt x="579" y="161"/>
                </a:cubicBezTo>
                <a:cubicBezTo>
                  <a:pt x="580" y="161"/>
                  <a:pt x="580" y="161"/>
                  <a:pt x="580" y="161"/>
                </a:cubicBezTo>
                <a:cubicBezTo>
                  <a:pt x="582" y="162"/>
                  <a:pt x="582" y="162"/>
                  <a:pt x="582" y="162"/>
                </a:cubicBezTo>
                <a:cubicBezTo>
                  <a:pt x="582" y="163"/>
                  <a:pt x="582" y="163"/>
                  <a:pt x="582" y="163"/>
                </a:cubicBezTo>
                <a:cubicBezTo>
                  <a:pt x="580" y="162"/>
                  <a:pt x="580" y="162"/>
                  <a:pt x="580" y="162"/>
                </a:cubicBezTo>
                <a:cubicBezTo>
                  <a:pt x="578" y="162"/>
                  <a:pt x="578" y="162"/>
                  <a:pt x="578" y="162"/>
                </a:cubicBezTo>
                <a:cubicBezTo>
                  <a:pt x="577" y="163"/>
                  <a:pt x="577" y="163"/>
                  <a:pt x="577" y="163"/>
                </a:cubicBezTo>
                <a:cubicBezTo>
                  <a:pt x="579" y="163"/>
                  <a:pt x="579" y="163"/>
                  <a:pt x="579" y="163"/>
                </a:cubicBezTo>
                <a:cubicBezTo>
                  <a:pt x="579" y="164"/>
                  <a:pt x="579" y="164"/>
                  <a:pt x="579" y="164"/>
                </a:cubicBezTo>
                <a:cubicBezTo>
                  <a:pt x="577" y="164"/>
                  <a:pt x="577" y="164"/>
                  <a:pt x="577" y="164"/>
                </a:cubicBezTo>
                <a:cubicBezTo>
                  <a:pt x="576" y="163"/>
                  <a:pt x="576" y="163"/>
                  <a:pt x="576" y="163"/>
                </a:cubicBezTo>
                <a:cubicBezTo>
                  <a:pt x="574" y="164"/>
                  <a:pt x="574" y="164"/>
                  <a:pt x="574" y="164"/>
                </a:cubicBezTo>
                <a:cubicBezTo>
                  <a:pt x="573" y="164"/>
                  <a:pt x="573" y="164"/>
                  <a:pt x="573" y="164"/>
                </a:cubicBezTo>
                <a:cubicBezTo>
                  <a:pt x="572" y="164"/>
                  <a:pt x="572" y="164"/>
                  <a:pt x="572" y="164"/>
                </a:cubicBezTo>
                <a:cubicBezTo>
                  <a:pt x="571" y="164"/>
                  <a:pt x="571" y="164"/>
                  <a:pt x="571" y="164"/>
                </a:cubicBezTo>
                <a:cubicBezTo>
                  <a:pt x="570" y="164"/>
                  <a:pt x="570" y="164"/>
                  <a:pt x="570" y="164"/>
                </a:cubicBezTo>
                <a:cubicBezTo>
                  <a:pt x="569" y="164"/>
                  <a:pt x="569" y="164"/>
                  <a:pt x="569" y="164"/>
                </a:cubicBezTo>
                <a:cubicBezTo>
                  <a:pt x="566" y="164"/>
                  <a:pt x="566" y="164"/>
                  <a:pt x="566" y="164"/>
                </a:cubicBezTo>
                <a:cubicBezTo>
                  <a:pt x="564" y="165"/>
                  <a:pt x="564" y="165"/>
                  <a:pt x="564" y="165"/>
                </a:cubicBezTo>
                <a:cubicBezTo>
                  <a:pt x="563" y="166"/>
                  <a:pt x="563" y="166"/>
                  <a:pt x="563" y="166"/>
                </a:cubicBezTo>
                <a:cubicBezTo>
                  <a:pt x="564" y="170"/>
                  <a:pt x="564" y="170"/>
                  <a:pt x="564" y="170"/>
                </a:cubicBezTo>
                <a:cubicBezTo>
                  <a:pt x="564" y="172"/>
                  <a:pt x="564" y="172"/>
                  <a:pt x="564" y="172"/>
                </a:cubicBezTo>
                <a:cubicBezTo>
                  <a:pt x="563" y="172"/>
                  <a:pt x="563" y="172"/>
                  <a:pt x="563" y="172"/>
                </a:cubicBezTo>
                <a:cubicBezTo>
                  <a:pt x="563" y="173"/>
                  <a:pt x="563" y="173"/>
                  <a:pt x="563" y="173"/>
                </a:cubicBezTo>
                <a:cubicBezTo>
                  <a:pt x="564" y="173"/>
                  <a:pt x="564" y="173"/>
                  <a:pt x="564" y="173"/>
                </a:cubicBezTo>
                <a:cubicBezTo>
                  <a:pt x="565" y="173"/>
                  <a:pt x="565" y="173"/>
                  <a:pt x="565" y="173"/>
                </a:cubicBezTo>
                <a:cubicBezTo>
                  <a:pt x="566" y="173"/>
                  <a:pt x="566" y="173"/>
                  <a:pt x="566" y="173"/>
                </a:cubicBezTo>
                <a:cubicBezTo>
                  <a:pt x="566" y="174"/>
                  <a:pt x="566" y="174"/>
                  <a:pt x="566" y="174"/>
                </a:cubicBezTo>
                <a:cubicBezTo>
                  <a:pt x="568" y="174"/>
                  <a:pt x="568" y="174"/>
                  <a:pt x="568" y="174"/>
                </a:cubicBezTo>
                <a:cubicBezTo>
                  <a:pt x="568" y="173"/>
                  <a:pt x="568" y="173"/>
                  <a:pt x="568" y="173"/>
                </a:cubicBezTo>
                <a:cubicBezTo>
                  <a:pt x="569" y="174"/>
                  <a:pt x="569" y="174"/>
                  <a:pt x="569" y="174"/>
                </a:cubicBezTo>
                <a:cubicBezTo>
                  <a:pt x="570" y="174"/>
                  <a:pt x="570" y="174"/>
                  <a:pt x="570" y="174"/>
                </a:cubicBezTo>
                <a:cubicBezTo>
                  <a:pt x="571" y="174"/>
                  <a:pt x="571" y="174"/>
                  <a:pt x="571" y="174"/>
                </a:cubicBezTo>
                <a:cubicBezTo>
                  <a:pt x="571" y="175"/>
                  <a:pt x="571" y="175"/>
                  <a:pt x="571" y="175"/>
                </a:cubicBezTo>
                <a:cubicBezTo>
                  <a:pt x="572" y="175"/>
                  <a:pt x="572" y="175"/>
                  <a:pt x="572" y="175"/>
                </a:cubicBezTo>
                <a:cubicBezTo>
                  <a:pt x="573" y="175"/>
                  <a:pt x="573" y="175"/>
                  <a:pt x="573" y="175"/>
                </a:cubicBezTo>
                <a:cubicBezTo>
                  <a:pt x="574" y="176"/>
                  <a:pt x="574" y="176"/>
                  <a:pt x="574" y="176"/>
                </a:cubicBezTo>
                <a:cubicBezTo>
                  <a:pt x="575" y="176"/>
                  <a:pt x="575" y="176"/>
                  <a:pt x="575" y="176"/>
                </a:cubicBezTo>
                <a:cubicBezTo>
                  <a:pt x="576" y="176"/>
                  <a:pt x="576" y="176"/>
                  <a:pt x="576" y="176"/>
                </a:cubicBezTo>
                <a:cubicBezTo>
                  <a:pt x="577" y="176"/>
                  <a:pt x="577" y="176"/>
                  <a:pt x="577" y="176"/>
                </a:cubicBezTo>
                <a:cubicBezTo>
                  <a:pt x="578" y="175"/>
                  <a:pt x="578" y="175"/>
                  <a:pt x="578" y="175"/>
                </a:cubicBezTo>
                <a:cubicBezTo>
                  <a:pt x="579" y="176"/>
                  <a:pt x="579" y="176"/>
                  <a:pt x="579" y="176"/>
                </a:cubicBezTo>
                <a:cubicBezTo>
                  <a:pt x="581" y="176"/>
                  <a:pt x="581" y="176"/>
                  <a:pt x="581" y="176"/>
                </a:cubicBezTo>
                <a:cubicBezTo>
                  <a:pt x="582" y="176"/>
                  <a:pt x="582" y="176"/>
                  <a:pt x="582" y="176"/>
                </a:cubicBezTo>
                <a:cubicBezTo>
                  <a:pt x="583" y="176"/>
                  <a:pt x="583" y="176"/>
                  <a:pt x="583" y="176"/>
                </a:cubicBezTo>
                <a:cubicBezTo>
                  <a:pt x="583" y="177"/>
                  <a:pt x="583" y="177"/>
                  <a:pt x="583" y="177"/>
                </a:cubicBezTo>
                <a:cubicBezTo>
                  <a:pt x="584" y="176"/>
                  <a:pt x="584" y="176"/>
                  <a:pt x="584" y="176"/>
                </a:cubicBezTo>
                <a:cubicBezTo>
                  <a:pt x="584" y="177"/>
                  <a:pt x="584" y="177"/>
                  <a:pt x="584" y="177"/>
                </a:cubicBezTo>
                <a:cubicBezTo>
                  <a:pt x="585" y="178"/>
                  <a:pt x="585" y="178"/>
                  <a:pt x="585" y="178"/>
                </a:cubicBezTo>
                <a:cubicBezTo>
                  <a:pt x="585" y="179"/>
                  <a:pt x="585" y="179"/>
                  <a:pt x="585" y="179"/>
                </a:cubicBezTo>
                <a:cubicBezTo>
                  <a:pt x="586" y="179"/>
                  <a:pt x="586" y="179"/>
                  <a:pt x="586" y="179"/>
                </a:cubicBezTo>
                <a:cubicBezTo>
                  <a:pt x="587" y="179"/>
                  <a:pt x="587" y="179"/>
                  <a:pt x="587" y="179"/>
                </a:cubicBezTo>
                <a:cubicBezTo>
                  <a:pt x="588" y="180"/>
                  <a:pt x="588" y="180"/>
                  <a:pt x="588" y="180"/>
                </a:cubicBezTo>
                <a:cubicBezTo>
                  <a:pt x="588" y="181"/>
                  <a:pt x="588" y="181"/>
                  <a:pt x="588" y="181"/>
                </a:cubicBezTo>
                <a:cubicBezTo>
                  <a:pt x="589" y="181"/>
                  <a:pt x="589" y="181"/>
                  <a:pt x="589" y="181"/>
                </a:cubicBezTo>
                <a:cubicBezTo>
                  <a:pt x="589" y="182"/>
                  <a:pt x="589" y="182"/>
                  <a:pt x="589" y="182"/>
                </a:cubicBezTo>
                <a:cubicBezTo>
                  <a:pt x="589" y="183"/>
                  <a:pt x="589" y="183"/>
                  <a:pt x="589" y="183"/>
                </a:cubicBezTo>
                <a:cubicBezTo>
                  <a:pt x="590" y="184"/>
                  <a:pt x="590" y="184"/>
                  <a:pt x="590" y="184"/>
                </a:cubicBezTo>
                <a:cubicBezTo>
                  <a:pt x="592" y="185"/>
                  <a:pt x="592" y="185"/>
                  <a:pt x="592" y="185"/>
                </a:cubicBezTo>
                <a:cubicBezTo>
                  <a:pt x="592" y="186"/>
                  <a:pt x="592" y="186"/>
                  <a:pt x="592" y="186"/>
                </a:cubicBezTo>
                <a:cubicBezTo>
                  <a:pt x="591" y="186"/>
                  <a:pt x="591" y="186"/>
                  <a:pt x="591" y="186"/>
                </a:cubicBezTo>
                <a:cubicBezTo>
                  <a:pt x="592" y="187"/>
                  <a:pt x="592" y="187"/>
                  <a:pt x="592" y="187"/>
                </a:cubicBezTo>
                <a:cubicBezTo>
                  <a:pt x="591" y="187"/>
                  <a:pt x="591" y="187"/>
                  <a:pt x="591" y="187"/>
                </a:cubicBezTo>
                <a:cubicBezTo>
                  <a:pt x="589" y="186"/>
                  <a:pt x="589" y="186"/>
                  <a:pt x="589" y="186"/>
                </a:cubicBezTo>
                <a:cubicBezTo>
                  <a:pt x="587" y="185"/>
                  <a:pt x="587" y="185"/>
                  <a:pt x="587" y="185"/>
                </a:cubicBezTo>
                <a:cubicBezTo>
                  <a:pt x="586" y="186"/>
                  <a:pt x="586" y="186"/>
                  <a:pt x="586" y="186"/>
                </a:cubicBezTo>
                <a:cubicBezTo>
                  <a:pt x="585" y="185"/>
                  <a:pt x="585" y="185"/>
                  <a:pt x="585" y="185"/>
                </a:cubicBezTo>
                <a:cubicBezTo>
                  <a:pt x="585" y="186"/>
                  <a:pt x="585" y="186"/>
                  <a:pt x="585" y="186"/>
                </a:cubicBezTo>
                <a:cubicBezTo>
                  <a:pt x="584" y="186"/>
                  <a:pt x="584" y="186"/>
                  <a:pt x="584" y="186"/>
                </a:cubicBezTo>
                <a:cubicBezTo>
                  <a:pt x="583" y="185"/>
                  <a:pt x="583" y="185"/>
                  <a:pt x="583" y="185"/>
                </a:cubicBezTo>
                <a:cubicBezTo>
                  <a:pt x="582" y="185"/>
                  <a:pt x="582" y="185"/>
                  <a:pt x="582" y="185"/>
                </a:cubicBezTo>
                <a:cubicBezTo>
                  <a:pt x="582" y="184"/>
                  <a:pt x="582" y="184"/>
                  <a:pt x="582" y="184"/>
                </a:cubicBezTo>
                <a:cubicBezTo>
                  <a:pt x="581" y="183"/>
                  <a:pt x="581" y="183"/>
                  <a:pt x="581" y="183"/>
                </a:cubicBezTo>
                <a:cubicBezTo>
                  <a:pt x="580" y="184"/>
                  <a:pt x="580" y="184"/>
                  <a:pt x="580" y="184"/>
                </a:cubicBezTo>
                <a:cubicBezTo>
                  <a:pt x="579" y="183"/>
                  <a:pt x="579" y="183"/>
                  <a:pt x="579" y="183"/>
                </a:cubicBezTo>
                <a:cubicBezTo>
                  <a:pt x="578" y="183"/>
                  <a:pt x="578" y="183"/>
                  <a:pt x="578" y="183"/>
                </a:cubicBezTo>
                <a:cubicBezTo>
                  <a:pt x="577" y="182"/>
                  <a:pt x="577" y="182"/>
                  <a:pt x="577" y="182"/>
                </a:cubicBezTo>
                <a:cubicBezTo>
                  <a:pt x="577" y="181"/>
                  <a:pt x="577" y="181"/>
                  <a:pt x="577" y="181"/>
                </a:cubicBezTo>
                <a:cubicBezTo>
                  <a:pt x="576" y="181"/>
                  <a:pt x="576" y="181"/>
                  <a:pt x="576" y="181"/>
                </a:cubicBezTo>
                <a:cubicBezTo>
                  <a:pt x="574" y="181"/>
                  <a:pt x="574" y="181"/>
                  <a:pt x="574" y="181"/>
                </a:cubicBezTo>
                <a:cubicBezTo>
                  <a:pt x="571" y="181"/>
                  <a:pt x="571" y="181"/>
                  <a:pt x="571" y="181"/>
                </a:cubicBezTo>
                <a:cubicBezTo>
                  <a:pt x="569" y="181"/>
                  <a:pt x="569" y="181"/>
                  <a:pt x="569" y="181"/>
                </a:cubicBezTo>
                <a:cubicBezTo>
                  <a:pt x="568" y="180"/>
                  <a:pt x="568" y="180"/>
                  <a:pt x="568" y="180"/>
                </a:cubicBezTo>
                <a:cubicBezTo>
                  <a:pt x="563" y="180"/>
                  <a:pt x="563" y="180"/>
                  <a:pt x="563" y="180"/>
                </a:cubicBezTo>
                <a:cubicBezTo>
                  <a:pt x="562" y="181"/>
                  <a:pt x="562" y="181"/>
                  <a:pt x="562" y="181"/>
                </a:cubicBezTo>
                <a:cubicBezTo>
                  <a:pt x="561" y="181"/>
                  <a:pt x="561" y="181"/>
                  <a:pt x="561" y="181"/>
                </a:cubicBezTo>
                <a:cubicBezTo>
                  <a:pt x="560" y="182"/>
                  <a:pt x="560" y="182"/>
                  <a:pt x="560" y="182"/>
                </a:cubicBezTo>
                <a:cubicBezTo>
                  <a:pt x="560" y="184"/>
                  <a:pt x="560" y="184"/>
                  <a:pt x="560" y="184"/>
                </a:cubicBezTo>
                <a:cubicBezTo>
                  <a:pt x="559" y="186"/>
                  <a:pt x="559" y="186"/>
                  <a:pt x="559" y="186"/>
                </a:cubicBezTo>
                <a:cubicBezTo>
                  <a:pt x="559" y="188"/>
                  <a:pt x="559" y="188"/>
                  <a:pt x="559" y="188"/>
                </a:cubicBezTo>
                <a:cubicBezTo>
                  <a:pt x="559" y="189"/>
                  <a:pt x="559" y="189"/>
                  <a:pt x="559" y="189"/>
                </a:cubicBezTo>
                <a:cubicBezTo>
                  <a:pt x="560" y="189"/>
                  <a:pt x="560" y="189"/>
                  <a:pt x="560" y="189"/>
                </a:cubicBezTo>
                <a:cubicBezTo>
                  <a:pt x="560" y="190"/>
                  <a:pt x="560" y="190"/>
                  <a:pt x="560" y="190"/>
                </a:cubicBezTo>
                <a:cubicBezTo>
                  <a:pt x="559" y="190"/>
                  <a:pt x="559" y="190"/>
                  <a:pt x="559" y="190"/>
                </a:cubicBezTo>
                <a:cubicBezTo>
                  <a:pt x="560" y="193"/>
                  <a:pt x="560" y="193"/>
                  <a:pt x="560" y="193"/>
                </a:cubicBezTo>
                <a:cubicBezTo>
                  <a:pt x="561" y="194"/>
                  <a:pt x="561" y="194"/>
                  <a:pt x="561" y="194"/>
                </a:cubicBezTo>
                <a:cubicBezTo>
                  <a:pt x="562" y="194"/>
                  <a:pt x="562" y="194"/>
                  <a:pt x="562" y="194"/>
                </a:cubicBezTo>
                <a:cubicBezTo>
                  <a:pt x="563" y="195"/>
                  <a:pt x="563" y="195"/>
                  <a:pt x="563" y="195"/>
                </a:cubicBezTo>
                <a:cubicBezTo>
                  <a:pt x="564" y="196"/>
                  <a:pt x="564" y="196"/>
                  <a:pt x="564" y="196"/>
                </a:cubicBezTo>
                <a:cubicBezTo>
                  <a:pt x="565" y="196"/>
                  <a:pt x="565" y="196"/>
                  <a:pt x="565" y="196"/>
                </a:cubicBezTo>
                <a:cubicBezTo>
                  <a:pt x="566" y="196"/>
                  <a:pt x="566" y="196"/>
                  <a:pt x="566" y="196"/>
                </a:cubicBezTo>
                <a:cubicBezTo>
                  <a:pt x="566" y="197"/>
                  <a:pt x="566" y="197"/>
                  <a:pt x="566" y="197"/>
                </a:cubicBezTo>
                <a:cubicBezTo>
                  <a:pt x="568" y="196"/>
                  <a:pt x="568" y="196"/>
                  <a:pt x="568" y="196"/>
                </a:cubicBezTo>
                <a:cubicBezTo>
                  <a:pt x="569" y="197"/>
                  <a:pt x="569" y="197"/>
                  <a:pt x="569" y="197"/>
                </a:cubicBezTo>
                <a:cubicBezTo>
                  <a:pt x="571" y="197"/>
                  <a:pt x="571" y="197"/>
                  <a:pt x="571" y="197"/>
                </a:cubicBezTo>
                <a:cubicBezTo>
                  <a:pt x="571" y="198"/>
                  <a:pt x="571" y="198"/>
                  <a:pt x="571" y="198"/>
                </a:cubicBezTo>
                <a:cubicBezTo>
                  <a:pt x="572" y="199"/>
                  <a:pt x="572" y="199"/>
                  <a:pt x="572" y="199"/>
                </a:cubicBezTo>
                <a:cubicBezTo>
                  <a:pt x="571" y="200"/>
                  <a:pt x="571" y="200"/>
                  <a:pt x="571" y="200"/>
                </a:cubicBezTo>
                <a:cubicBezTo>
                  <a:pt x="571" y="201"/>
                  <a:pt x="571" y="201"/>
                  <a:pt x="571" y="201"/>
                </a:cubicBezTo>
                <a:cubicBezTo>
                  <a:pt x="571" y="202"/>
                  <a:pt x="571" y="202"/>
                  <a:pt x="571" y="202"/>
                </a:cubicBezTo>
                <a:cubicBezTo>
                  <a:pt x="570" y="203"/>
                  <a:pt x="570" y="203"/>
                  <a:pt x="570" y="203"/>
                </a:cubicBezTo>
                <a:cubicBezTo>
                  <a:pt x="569" y="203"/>
                  <a:pt x="569" y="203"/>
                  <a:pt x="569" y="203"/>
                </a:cubicBezTo>
                <a:cubicBezTo>
                  <a:pt x="569" y="204"/>
                  <a:pt x="569" y="204"/>
                  <a:pt x="569" y="204"/>
                </a:cubicBezTo>
                <a:cubicBezTo>
                  <a:pt x="568" y="205"/>
                  <a:pt x="568" y="205"/>
                  <a:pt x="568" y="205"/>
                </a:cubicBezTo>
                <a:cubicBezTo>
                  <a:pt x="569" y="205"/>
                  <a:pt x="569" y="205"/>
                  <a:pt x="569" y="205"/>
                </a:cubicBezTo>
                <a:cubicBezTo>
                  <a:pt x="569" y="207"/>
                  <a:pt x="569" y="207"/>
                  <a:pt x="569" y="207"/>
                </a:cubicBezTo>
                <a:cubicBezTo>
                  <a:pt x="570" y="208"/>
                  <a:pt x="570" y="208"/>
                  <a:pt x="570" y="208"/>
                </a:cubicBezTo>
                <a:cubicBezTo>
                  <a:pt x="570" y="209"/>
                  <a:pt x="570" y="209"/>
                  <a:pt x="570" y="209"/>
                </a:cubicBezTo>
                <a:cubicBezTo>
                  <a:pt x="568" y="209"/>
                  <a:pt x="568" y="209"/>
                  <a:pt x="568" y="209"/>
                </a:cubicBezTo>
                <a:cubicBezTo>
                  <a:pt x="569" y="210"/>
                  <a:pt x="569" y="210"/>
                  <a:pt x="569" y="210"/>
                </a:cubicBezTo>
                <a:cubicBezTo>
                  <a:pt x="571" y="210"/>
                  <a:pt x="571" y="210"/>
                  <a:pt x="571" y="210"/>
                </a:cubicBezTo>
                <a:cubicBezTo>
                  <a:pt x="572" y="210"/>
                  <a:pt x="572" y="210"/>
                  <a:pt x="572" y="210"/>
                </a:cubicBezTo>
                <a:cubicBezTo>
                  <a:pt x="573" y="211"/>
                  <a:pt x="573" y="211"/>
                  <a:pt x="573" y="211"/>
                </a:cubicBezTo>
                <a:cubicBezTo>
                  <a:pt x="573" y="210"/>
                  <a:pt x="573" y="210"/>
                  <a:pt x="573" y="210"/>
                </a:cubicBezTo>
                <a:cubicBezTo>
                  <a:pt x="574" y="210"/>
                  <a:pt x="574" y="210"/>
                  <a:pt x="574" y="210"/>
                </a:cubicBezTo>
                <a:cubicBezTo>
                  <a:pt x="576" y="210"/>
                  <a:pt x="576" y="210"/>
                  <a:pt x="576" y="210"/>
                </a:cubicBezTo>
                <a:cubicBezTo>
                  <a:pt x="578" y="211"/>
                  <a:pt x="578" y="211"/>
                  <a:pt x="578" y="211"/>
                </a:cubicBezTo>
                <a:cubicBezTo>
                  <a:pt x="579" y="210"/>
                  <a:pt x="579" y="210"/>
                  <a:pt x="579" y="210"/>
                </a:cubicBezTo>
                <a:cubicBezTo>
                  <a:pt x="580" y="210"/>
                  <a:pt x="580" y="210"/>
                  <a:pt x="580" y="210"/>
                </a:cubicBezTo>
                <a:cubicBezTo>
                  <a:pt x="581" y="211"/>
                  <a:pt x="581" y="211"/>
                  <a:pt x="581" y="211"/>
                </a:cubicBezTo>
                <a:cubicBezTo>
                  <a:pt x="582" y="210"/>
                  <a:pt x="582" y="210"/>
                  <a:pt x="582" y="210"/>
                </a:cubicBezTo>
                <a:cubicBezTo>
                  <a:pt x="583" y="211"/>
                  <a:pt x="583" y="211"/>
                  <a:pt x="583" y="211"/>
                </a:cubicBezTo>
                <a:cubicBezTo>
                  <a:pt x="584" y="211"/>
                  <a:pt x="584" y="211"/>
                  <a:pt x="584" y="211"/>
                </a:cubicBezTo>
                <a:cubicBezTo>
                  <a:pt x="585" y="211"/>
                  <a:pt x="585" y="211"/>
                  <a:pt x="585" y="211"/>
                </a:cubicBezTo>
                <a:cubicBezTo>
                  <a:pt x="585" y="212"/>
                  <a:pt x="585" y="212"/>
                  <a:pt x="585" y="212"/>
                </a:cubicBezTo>
                <a:cubicBezTo>
                  <a:pt x="586" y="212"/>
                  <a:pt x="586" y="212"/>
                  <a:pt x="586" y="212"/>
                </a:cubicBezTo>
                <a:cubicBezTo>
                  <a:pt x="588" y="212"/>
                  <a:pt x="588" y="212"/>
                  <a:pt x="588" y="212"/>
                </a:cubicBezTo>
                <a:cubicBezTo>
                  <a:pt x="588" y="211"/>
                  <a:pt x="588" y="211"/>
                  <a:pt x="588" y="211"/>
                </a:cubicBezTo>
                <a:cubicBezTo>
                  <a:pt x="590" y="210"/>
                  <a:pt x="590" y="210"/>
                  <a:pt x="590" y="210"/>
                </a:cubicBezTo>
                <a:cubicBezTo>
                  <a:pt x="592" y="209"/>
                  <a:pt x="592" y="209"/>
                  <a:pt x="592" y="209"/>
                </a:cubicBezTo>
                <a:cubicBezTo>
                  <a:pt x="593" y="209"/>
                  <a:pt x="593" y="209"/>
                  <a:pt x="593" y="209"/>
                </a:cubicBezTo>
                <a:cubicBezTo>
                  <a:pt x="594" y="208"/>
                  <a:pt x="594" y="208"/>
                  <a:pt x="594" y="208"/>
                </a:cubicBezTo>
                <a:cubicBezTo>
                  <a:pt x="595" y="208"/>
                  <a:pt x="595" y="208"/>
                  <a:pt x="595" y="208"/>
                </a:cubicBezTo>
                <a:cubicBezTo>
                  <a:pt x="597" y="208"/>
                  <a:pt x="597" y="208"/>
                  <a:pt x="597" y="208"/>
                </a:cubicBezTo>
                <a:cubicBezTo>
                  <a:pt x="598" y="208"/>
                  <a:pt x="598" y="208"/>
                  <a:pt x="598" y="208"/>
                </a:cubicBezTo>
                <a:cubicBezTo>
                  <a:pt x="601" y="208"/>
                  <a:pt x="601" y="208"/>
                  <a:pt x="601" y="208"/>
                </a:cubicBezTo>
                <a:cubicBezTo>
                  <a:pt x="603" y="207"/>
                  <a:pt x="603" y="207"/>
                  <a:pt x="603" y="207"/>
                </a:cubicBezTo>
                <a:cubicBezTo>
                  <a:pt x="604" y="206"/>
                  <a:pt x="604" y="206"/>
                  <a:pt x="604" y="206"/>
                </a:cubicBezTo>
                <a:cubicBezTo>
                  <a:pt x="605" y="206"/>
                  <a:pt x="605" y="206"/>
                  <a:pt x="605" y="206"/>
                </a:cubicBezTo>
                <a:cubicBezTo>
                  <a:pt x="606" y="205"/>
                  <a:pt x="606" y="205"/>
                  <a:pt x="606" y="205"/>
                </a:cubicBezTo>
                <a:cubicBezTo>
                  <a:pt x="606" y="204"/>
                  <a:pt x="606" y="204"/>
                  <a:pt x="606" y="204"/>
                </a:cubicBezTo>
                <a:cubicBezTo>
                  <a:pt x="607" y="204"/>
                  <a:pt x="607" y="204"/>
                  <a:pt x="607" y="204"/>
                </a:cubicBezTo>
                <a:cubicBezTo>
                  <a:pt x="608" y="203"/>
                  <a:pt x="608" y="203"/>
                  <a:pt x="608" y="203"/>
                </a:cubicBezTo>
                <a:cubicBezTo>
                  <a:pt x="609" y="203"/>
                  <a:pt x="609" y="203"/>
                  <a:pt x="609" y="203"/>
                </a:cubicBezTo>
                <a:cubicBezTo>
                  <a:pt x="609" y="204"/>
                  <a:pt x="609" y="204"/>
                  <a:pt x="609" y="204"/>
                </a:cubicBezTo>
                <a:cubicBezTo>
                  <a:pt x="610" y="205"/>
                  <a:pt x="610" y="205"/>
                  <a:pt x="610" y="205"/>
                </a:cubicBezTo>
                <a:cubicBezTo>
                  <a:pt x="609" y="205"/>
                  <a:pt x="609" y="205"/>
                  <a:pt x="609" y="205"/>
                </a:cubicBezTo>
                <a:cubicBezTo>
                  <a:pt x="609" y="206"/>
                  <a:pt x="609" y="206"/>
                  <a:pt x="609" y="206"/>
                </a:cubicBezTo>
                <a:cubicBezTo>
                  <a:pt x="608" y="207"/>
                  <a:pt x="608" y="207"/>
                  <a:pt x="608" y="207"/>
                </a:cubicBezTo>
                <a:cubicBezTo>
                  <a:pt x="608" y="208"/>
                  <a:pt x="608" y="208"/>
                  <a:pt x="608" y="208"/>
                </a:cubicBezTo>
                <a:cubicBezTo>
                  <a:pt x="609" y="209"/>
                  <a:pt x="609" y="209"/>
                  <a:pt x="609" y="209"/>
                </a:cubicBezTo>
                <a:cubicBezTo>
                  <a:pt x="610" y="208"/>
                  <a:pt x="610" y="208"/>
                  <a:pt x="610" y="208"/>
                </a:cubicBezTo>
                <a:cubicBezTo>
                  <a:pt x="611" y="208"/>
                  <a:pt x="611" y="208"/>
                  <a:pt x="611" y="208"/>
                </a:cubicBezTo>
                <a:cubicBezTo>
                  <a:pt x="612" y="209"/>
                  <a:pt x="612" y="209"/>
                  <a:pt x="612" y="209"/>
                </a:cubicBezTo>
                <a:cubicBezTo>
                  <a:pt x="612" y="210"/>
                  <a:pt x="612" y="210"/>
                  <a:pt x="612" y="210"/>
                </a:cubicBezTo>
                <a:cubicBezTo>
                  <a:pt x="613" y="210"/>
                  <a:pt x="613" y="210"/>
                  <a:pt x="613" y="210"/>
                </a:cubicBezTo>
                <a:cubicBezTo>
                  <a:pt x="613" y="209"/>
                  <a:pt x="613" y="209"/>
                  <a:pt x="613" y="209"/>
                </a:cubicBezTo>
                <a:cubicBezTo>
                  <a:pt x="614" y="210"/>
                  <a:pt x="614" y="210"/>
                  <a:pt x="614" y="210"/>
                </a:cubicBezTo>
                <a:cubicBezTo>
                  <a:pt x="614" y="211"/>
                  <a:pt x="614" y="211"/>
                  <a:pt x="614" y="211"/>
                </a:cubicBezTo>
                <a:cubicBezTo>
                  <a:pt x="613" y="211"/>
                  <a:pt x="613" y="211"/>
                  <a:pt x="613" y="211"/>
                </a:cubicBezTo>
                <a:cubicBezTo>
                  <a:pt x="612" y="211"/>
                  <a:pt x="612" y="211"/>
                  <a:pt x="612" y="211"/>
                </a:cubicBezTo>
                <a:cubicBezTo>
                  <a:pt x="611" y="212"/>
                  <a:pt x="611" y="212"/>
                  <a:pt x="611" y="212"/>
                </a:cubicBezTo>
                <a:cubicBezTo>
                  <a:pt x="611" y="213"/>
                  <a:pt x="611" y="213"/>
                  <a:pt x="611" y="213"/>
                </a:cubicBezTo>
                <a:cubicBezTo>
                  <a:pt x="612" y="213"/>
                  <a:pt x="612" y="213"/>
                  <a:pt x="612" y="213"/>
                </a:cubicBezTo>
                <a:cubicBezTo>
                  <a:pt x="613" y="213"/>
                  <a:pt x="613" y="213"/>
                  <a:pt x="613" y="213"/>
                </a:cubicBezTo>
                <a:cubicBezTo>
                  <a:pt x="614" y="214"/>
                  <a:pt x="614" y="214"/>
                  <a:pt x="614" y="214"/>
                </a:cubicBezTo>
                <a:cubicBezTo>
                  <a:pt x="615" y="213"/>
                  <a:pt x="615" y="213"/>
                  <a:pt x="615" y="213"/>
                </a:cubicBezTo>
                <a:cubicBezTo>
                  <a:pt x="616" y="212"/>
                  <a:pt x="616" y="212"/>
                  <a:pt x="616" y="212"/>
                </a:cubicBezTo>
                <a:cubicBezTo>
                  <a:pt x="616" y="213"/>
                  <a:pt x="616" y="213"/>
                  <a:pt x="616" y="213"/>
                </a:cubicBezTo>
                <a:cubicBezTo>
                  <a:pt x="617" y="214"/>
                  <a:pt x="617" y="214"/>
                  <a:pt x="617" y="214"/>
                </a:cubicBezTo>
                <a:cubicBezTo>
                  <a:pt x="617" y="215"/>
                  <a:pt x="617" y="215"/>
                  <a:pt x="617" y="215"/>
                </a:cubicBezTo>
                <a:cubicBezTo>
                  <a:pt x="618" y="214"/>
                  <a:pt x="618" y="214"/>
                  <a:pt x="618" y="214"/>
                </a:cubicBezTo>
                <a:cubicBezTo>
                  <a:pt x="619" y="214"/>
                  <a:pt x="619" y="214"/>
                  <a:pt x="619" y="214"/>
                </a:cubicBezTo>
                <a:cubicBezTo>
                  <a:pt x="619" y="215"/>
                  <a:pt x="619" y="215"/>
                  <a:pt x="619" y="215"/>
                </a:cubicBezTo>
                <a:cubicBezTo>
                  <a:pt x="620" y="215"/>
                  <a:pt x="620" y="215"/>
                  <a:pt x="620" y="215"/>
                </a:cubicBezTo>
                <a:cubicBezTo>
                  <a:pt x="621" y="216"/>
                  <a:pt x="621" y="216"/>
                  <a:pt x="621" y="216"/>
                </a:cubicBezTo>
                <a:cubicBezTo>
                  <a:pt x="621" y="215"/>
                  <a:pt x="621" y="215"/>
                  <a:pt x="621" y="215"/>
                </a:cubicBezTo>
                <a:cubicBezTo>
                  <a:pt x="622" y="215"/>
                  <a:pt x="622" y="215"/>
                  <a:pt x="622" y="215"/>
                </a:cubicBezTo>
                <a:cubicBezTo>
                  <a:pt x="623" y="215"/>
                  <a:pt x="623" y="215"/>
                  <a:pt x="623" y="215"/>
                </a:cubicBezTo>
                <a:cubicBezTo>
                  <a:pt x="623" y="216"/>
                  <a:pt x="623" y="216"/>
                  <a:pt x="623" y="216"/>
                </a:cubicBezTo>
                <a:cubicBezTo>
                  <a:pt x="624" y="216"/>
                  <a:pt x="624" y="216"/>
                  <a:pt x="624" y="216"/>
                </a:cubicBezTo>
                <a:cubicBezTo>
                  <a:pt x="625" y="216"/>
                  <a:pt x="625" y="216"/>
                  <a:pt x="625" y="216"/>
                </a:cubicBezTo>
                <a:cubicBezTo>
                  <a:pt x="625" y="215"/>
                  <a:pt x="625" y="215"/>
                  <a:pt x="625" y="215"/>
                </a:cubicBezTo>
                <a:cubicBezTo>
                  <a:pt x="626" y="215"/>
                  <a:pt x="626" y="215"/>
                  <a:pt x="626" y="215"/>
                </a:cubicBezTo>
                <a:cubicBezTo>
                  <a:pt x="626" y="216"/>
                  <a:pt x="626" y="216"/>
                  <a:pt x="626" y="216"/>
                </a:cubicBezTo>
                <a:cubicBezTo>
                  <a:pt x="627" y="215"/>
                  <a:pt x="627" y="215"/>
                  <a:pt x="627" y="215"/>
                </a:cubicBezTo>
                <a:cubicBezTo>
                  <a:pt x="628" y="215"/>
                  <a:pt x="628" y="215"/>
                  <a:pt x="628" y="215"/>
                </a:cubicBezTo>
                <a:cubicBezTo>
                  <a:pt x="629" y="215"/>
                  <a:pt x="629" y="215"/>
                  <a:pt x="629" y="215"/>
                </a:cubicBezTo>
                <a:cubicBezTo>
                  <a:pt x="630" y="215"/>
                  <a:pt x="630" y="215"/>
                  <a:pt x="630" y="215"/>
                </a:cubicBezTo>
                <a:cubicBezTo>
                  <a:pt x="630" y="214"/>
                  <a:pt x="630" y="214"/>
                  <a:pt x="630" y="214"/>
                </a:cubicBezTo>
                <a:cubicBezTo>
                  <a:pt x="631" y="213"/>
                  <a:pt x="631" y="213"/>
                  <a:pt x="631" y="213"/>
                </a:cubicBezTo>
                <a:cubicBezTo>
                  <a:pt x="631" y="212"/>
                  <a:pt x="631" y="212"/>
                  <a:pt x="631" y="212"/>
                </a:cubicBezTo>
                <a:cubicBezTo>
                  <a:pt x="631" y="211"/>
                  <a:pt x="631" y="211"/>
                  <a:pt x="631" y="211"/>
                </a:cubicBezTo>
                <a:cubicBezTo>
                  <a:pt x="630" y="211"/>
                  <a:pt x="630" y="211"/>
                  <a:pt x="630" y="211"/>
                </a:cubicBezTo>
                <a:cubicBezTo>
                  <a:pt x="630" y="210"/>
                  <a:pt x="630" y="210"/>
                  <a:pt x="630" y="210"/>
                </a:cubicBezTo>
                <a:cubicBezTo>
                  <a:pt x="630" y="209"/>
                  <a:pt x="630" y="209"/>
                  <a:pt x="630" y="209"/>
                </a:cubicBezTo>
                <a:cubicBezTo>
                  <a:pt x="631" y="209"/>
                  <a:pt x="631" y="209"/>
                  <a:pt x="631" y="209"/>
                </a:cubicBezTo>
                <a:cubicBezTo>
                  <a:pt x="631" y="208"/>
                  <a:pt x="631" y="208"/>
                  <a:pt x="631" y="208"/>
                </a:cubicBezTo>
                <a:cubicBezTo>
                  <a:pt x="630" y="207"/>
                  <a:pt x="630" y="207"/>
                  <a:pt x="630" y="207"/>
                </a:cubicBezTo>
                <a:cubicBezTo>
                  <a:pt x="629" y="207"/>
                  <a:pt x="629" y="207"/>
                  <a:pt x="629" y="207"/>
                </a:cubicBezTo>
                <a:cubicBezTo>
                  <a:pt x="629" y="208"/>
                  <a:pt x="629" y="208"/>
                  <a:pt x="629" y="208"/>
                </a:cubicBezTo>
                <a:cubicBezTo>
                  <a:pt x="629" y="209"/>
                  <a:pt x="629" y="209"/>
                  <a:pt x="629" y="209"/>
                </a:cubicBezTo>
                <a:cubicBezTo>
                  <a:pt x="628" y="208"/>
                  <a:pt x="628" y="208"/>
                  <a:pt x="628" y="208"/>
                </a:cubicBezTo>
                <a:cubicBezTo>
                  <a:pt x="627" y="208"/>
                  <a:pt x="627" y="208"/>
                  <a:pt x="627" y="208"/>
                </a:cubicBezTo>
                <a:cubicBezTo>
                  <a:pt x="625" y="210"/>
                  <a:pt x="625" y="210"/>
                  <a:pt x="625" y="210"/>
                </a:cubicBezTo>
                <a:cubicBezTo>
                  <a:pt x="624" y="210"/>
                  <a:pt x="624" y="210"/>
                  <a:pt x="624" y="210"/>
                </a:cubicBezTo>
                <a:cubicBezTo>
                  <a:pt x="625" y="209"/>
                  <a:pt x="625" y="209"/>
                  <a:pt x="625" y="209"/>
                </a:cubicBezTo>
                <a:cubicBezTo>
                  <a:pt x="626" y="208"/>
                  <a:pt x="626" y="208"/>
                  <a:pt x="626" y="208"/>
                </a:cubicBezTo>
                <a:cubicBezTo>
                  <a:pt x="626" y="207"/>
                  <a:pt x="626" y="207"/>
                  <a:pt x="626" y="207"/>
                </a:cubicBezTo>
                <a:cubicBezTo>
                  <a:pt x="625" y="208"/>
                  <a:pt x="625" y="208"/>
                  <a:pt x="625" y="208"/>
                </a:cubicBezTo>
                <a:cubicBezTo>
                  <a:pt x="625" y="207"/>
                  <a:pt x="625" y="207"/>
                  <a:pt x="625" y="207"/>
                </a:cubicBezTo>
                <a:cubicBezTo>
                  <a:pt x="625" y="206"/>
                  <a:pt x="625" y="206"/>
                  <a:pt x="625" y="206"/>
                </a:cubicBezTo>
                <a:cubicBezTo>
                  <a:pt x="626" y="206"/>
                  <a:pt x="626" y="206"/>
                  <a:pt x="626" y="206"/>
                </a:cubicBezTo>
                <a:cubicBezTo>
                  <a:pt x="625" y="204"/>
                  <a:pt x="625" y="204"/>
                  <a:pt x="625" y="204"/>
                </a:cubicBezTo>
                <a:cubicBezTo>
                  <a:pt x="626" y="203"/>
                  <a:pt x="626" y="203"/>
                  <a:pt x="626" y="203"/>
                </a:cubicBezTo>
                <a:cubicBezTo>
                  <a:pt x="627" y="203"/>
                  <a:pt x="627" y="203"/>
                  <a:pt x="627" y="203"/>
                </a:cubicBezTo>
                <a:cubicBezTo>
                  <a:pt x="626" y="204"/>
                  <a:pt x="626" y="204"/>
                  <a:pt x="626" y="204"/>
                </a:cubicBezTo>
                <a:cubicBezTo>
                  <a:pt x="627" y="205"/>
                  <a:pt x="627" y="205"/>
                  <a:pt x="627" y="205"/>
                </a:cubicBezTo>
                <a:cubicBezTo>
                  <a:pt x="628" y="206"/>
                  <a:pt x="628" y="206"/>
                  <a:pt x="628" y="206"/>
                </a:cubicBezTo>
                <a:cubicBezTo>
                  <a:pt x="630" y="206"/>
                  <a:pt x="630" y="206"/>
                  <a:pt x="630" y="206"/>
                </a:cubicBezTo>
                <a:cubicBezTo>
                  <a:pt x="630" y="205"/>
                  <a:pt x="630" y="205"/>
                  <a:pt x="630" y="205"/>
                </a:cubicBezTo>
                <a:cubicBezTo>
                  <a:pt x="630" y="204"/>
                  <a:pt x="630" y="204"/>
                  <a:pt x="630" y="204"/>
                </a:cubicBezTo>
                <a:cubicBezTo>
                  <a:pt x="630" y="203"/>
                  <a:pt x="630" y="203"/>
                  <a:pt x="630" y="203"/>
                </a:cubicBezTo>
                <a:cubicBezTo>
                  <a:pt x="631" y="204"/>
                  <a:pt x="631" y="204"/>
                  <a:pt x="631" y="204"/>
                </a:cubicBezTo>
                <a:cubicBezTo>
                  <a:pt x="632" y="204"/>
                  <a:pt x="632" y="204"/>
                  <a:pt x="632" y="204"/>
                </a:cubicBezTo>
                <a:cubicBezTo>
                  <a:pt x="632" y="203"/>
                  <a:pt x="632" y="203"/>
                  <a:pt x="632" y="203"/>
                </a:cubicBezTo>
                <a:cubicBezTo>
                  <a:pt x="633" y="201"/>
                  <a:pt x="633" y="201"/>
                  <a:pt x="633" y="201"/>
                </a:cubicBezTo>
                <a:cubicBezTo>
                  <a:pt x="633" y="203"/>
                  <a:pt x="633" y="203"/>
                  <a:pt x="633" y="203"/>
                </a:cubicBezTo>
                <a:cubicBezTo>
                  <a:pt x="634" y="203"/>
                  <a:pt x="634" y="203"/>
                  <a:pt x="634" y="203"/>
                </a:cubicBezTo>
                <a:cubicBezTo>
                  <a:pt x="635" y="202"/>
                  <a:pt x="635" y="202"/>
                  <a:pt x="635" y="202"/>
                </a:cubicBezTo>
                <a:cubicBezTo>
                  <a:pt x="634" y="204"/>
                  <a:pt x="634" y="204"/>
                  <a:pt x="634" y="204"/>
                </a:cubicBezTo>
                <a:cubicBezTo>
                  <a:pt x="634" y="205"/>
                  <a:pt x="634" y="205"/>
                  <a:pt x="634" y="205"/>
                </a:cubicBezTo>
                <a:cubicBezTo>
                  <a:pt x="635" y="205"/>
                  <a:pt x="635" y="205"/>
                  <a:pt x="635" y="205"/>
                </a:cubicBezTo>
                <a:cubicBezTo>
                  <a:pt x="634" y="206"/>
                  <a:pt x="634" y="206"/>
                  <a:pt x="634" y="206"/>
                </a:cubicBezTo>
                <a:cubicBezTo>
                  <a:pt x="635" y="206"/>
                  <a:pt x="635" y="206"/>
                  <a:pt x="635" y="206"/>
                </a:cubicBezTo>
                <a:cubicBezTo>
                  <a:pt x="636" y="205"/>
                  <a:pt x="636" y="205"/>
                  <a:pt x="636" y="205"/>
                </a:cubicBezTo>
                <a:cubicBezTo>
                  <a:pt x="636" y="204"/>
                  <a:pt x="636" y="204"/>
                  <a:pt x="636" y="204"/>
                </a:cubicBezTo>
                <a:cubicBezTo>
                  <a:pt x="637" y="203"/>
                  <a:pt x="637" y="203"/>
                  <a:pt x="637" y="203"/>
                </a:cubicBezTo>
                <a:cubicBezTo>
                  <a:pt x="638" y="202"/>
                  <a:pt x="638" y="202"/>
                  <a:pt x="638" y="202"/>
                </a:cubicBezTo>
                <a:cubicBezTo>
                  <a:pt x="638" y="204"/>
                  <a:pt x="638" y="204"/>
                  <a:pt x="638" y="204"/>
                </a:cubicBezTo>
                <a:cubicBezTo>
                  <a:pt x="637" y="205"/>
                  <a:pt x="637" y="205"/>
                  <a:pt x="637" y="205"/>
                </a:cubicBezTo>
                <a:cubicBezTo>
                  <a:pt x="637" y="207"/>
                  <a:pt x="637" y="207"/>
                  <a:pt x="637" y="207"/>
                </a:cubicBezTo>
                <a:cubicBezTo>
                  <a:pt x="638" y="207"/>
                  <a:pt x="638" y="207"/>
                  <a:pt x="638" y="207"/>
                </a:cubicBezTo>
                <a:cubicBezTo>
                  <a:pt x="639" y="207"/>
                  <a:pt x="639" y="207"/>
                  <a:pt x="639" y="207"/>
                </a:cubicBezTo>
                <a:cubicBezTo>
                  <a:pt x="639" y="206"/>
                  <a:pt x="639" y="206"/>
                  <a:pt x="639" y="206"/>
                </a:cubicBezTo>
                <a:cubicBezTo>
                  <a:pt x="641" y="205"/>
                  <a:pt x="641" y="205"/>
                  <a:pt x="641" y="205"/>
                </a:cubicBezTo>
                <a:cubicBezTo>
                  <a:pt x="641" y="203"/>
                  <a:pt x="641" y="203"/>
                  <a:pt x="641" y="203"/>
                </a:cubicBezTo>
                <a:close/>
                <a:moveTo>
                  <a:pt x="664" y="218"/>
                </a:moveTo>
                <a:cubicBezTo>
                  <a:pt x="664" y="218"/>
                  <a:pt x="664" y="218"/>
                  <a:pt x="665" y="218"/>
                </a:cubicBezTo>
                <a:cubicBezTo>
                  <a:pt x="665" y="218"/>
                  <a:pt x="665" y="218"/>
                  <a:pt x="666" y="216"/>
                </a:cubicBezTo>
                <a:cubicBezTo>
                  <a:pt x="666" y="216"/>
                  <a:pt x="666" y="216"/>
                  <a:pt x="666" y="215"/>
                </a:cubicBezTo>
                <a:cubicBezTo>
                  <a:pt x="666" y="215"/>
                  <a:pt x="666" y="215"/>
                  <a:pt x="664" y="214"/>
                </a:cubicBezTo>
                <a:cubicBezTo>
                  <a:pt x="664" y="214"/>
                  <a:pt x="664" y="214"/>
                  <a:pt x="663" y="215"/>
                </a:cubicBezTo>
                <a:cubicBezTo>
                  <a:pt x="663" y="215"/>
                  <a:pt x="663" y="215"/>
                  <a:pt x="662" y="217"/>
                </a:cubicBezTo>
                <a:cubicBezTo>
                  <a:pt x="663" y="217"/>
                  <a:pt x="663" y="217"/>
                  <a:pt x="663" y="217"/>
                </a:cubicBezTo>
                <a:cubicBezTo>
                  <a:pt x="663" y="217"/>
                  <a:pt x="663" y="217"/>
                  <a:pt x="664" y="216"/>
                </a:cubicBezTo>
                <a:cubicBezTo>
                  <a:pt x="664" y="216"/>
                  <a:pt x="664" y="216"/>
                  <a:pt x="664" y="217"/>
                </a:cubicBezTo>
                <a:cubicBezTo>
                  <a:pt x="664" y="217"/>
                  <a:pt x="664" y="217"/>
                  <a:pt x="664" y="218"/>
                </a:cubicBezTo>
                <a:close/>
                <a:moveTo>
                  <a:pt x="876" y="3"/>
                </a:moveTo>
                <a:cubicBezTo>
                  <a:pt x="876" y="3"/>
                  <a:pt x="876" y="3"/>
                  <a:pt x="875" y="2"/>
                </a:cubicBezTo>
                <a:cubicBezTo>
                  <a:pt x="875" y="2"/>
                  <a:pt x="875" y="2"/>
                  <a:pt x="874" y="3"/>
                </a:cubicBezTo>
                <a:cubicBezTo>
                  <a:pt x="874" y="3"/>
                  <a:pt x="874" y="3"/>
                  <a:pt x="875" y="3"/>
                </a:cubicBezTo>
                <a:cubicBezTo>
                  <a:pt x="875" y="3"/>
                  <a:pt x="875" y="3"/>
                  <a:pt x="876" y="3"/>
                </a:cubicBezTo>
                <a:close/>
                <a:moveTo>
                  <a:pt x="654" y="228"/>
                </a:moveTo>
                <a:cubicBezTo>
                  <a:pt x="655" y="228"/>
                  <a:pt x="655" y="228"/>
                  <a:pt x="655" y="228"/>
                </a:cubicBezTo>
                <a:cubicBezTo>
                  <a:pt x="656" y="228"/>
                  <a:pt x="656" y="228"/>
                  <a:pt x="656" y="228"/>
                </a:cubicBezTo>
                <a:cubicBezTo>
                  <a:pt x="658" y="227"/>
                  <a:pt x="658" y="227"/>
                  <a:pt x="658" y="227"/>
                </a:cubicBezTo>
                <a:cubicBezTo>
                  <a:pt x="659" y="227"/>
                  <a:pt x="659" y="227"/>
                  <a:pt x="659" y="227"/>
                </a:cubicBezTo>
                <a:cubicBezTo>
                  <a:pt x="660" y="226"/>
                  <a:pt x="660" y="226"/>
                  <a:pt x="660" y="226"/>
                </a:cubicBezTo>
                <a:cubicBezTo>
                  <a:pt x="661" y="227"/>
                  <a:pt x="661" y="227"/>
                  <a:pt x="661" y="227"/>
                </a:cubicBezTo>
                <a:cubicBezTo>
                  <a:pt x="661" y="226"/>
                  <a:pt x="661" y="226"/>
                  <a:pt x="661" y="226"/>
                </a:cubicBezTo>
                <a:cubicBezTo>
                  <a:pt x="663" y="225"/>
                  <a:pt x="663" y="225"/>
                  <a:pt x="663" y="225"/>
                </a:cubicBezTo>
                <a:cubicBezTo>
                  <a:pt x="663" y="224"/>
                  <a:pt x="663" y="224"/>
                  <a:pt x="663" y="224"/>
                </a:cubicBezTo>
                <a:cubicBezTo>
                  <a:pt x="661" y="225"/>
                  <a:pt x="661" y="225"/>
                  <a:pt x="661" y="225"/>
                </a:cubicBezTo>
                <a:cubicBezTo>
                  <a:pt x="661" y="224"/>
                  <a:pt x="661" y="224"/>
                  <a:pt x="661" y="224"/>
                </a:cubicBezTo>
                <a:cubicBezTo>
                  <a:pt x="662" y="221"/>
                  <a:pt x="662" y="221"/>
                  <a:pt x="662" y="221"/>
                </a:cubicBezTo>
                <a:cubicBezTo>
                  <a:pt x="662" y="220"/>
                  <a:pt x="662" y="220"/>
                  <a:pt x="662" y="220"/>
                </a:cubicBezTo>
                <a:cubicBezTo>
                  <a:pt x="661" y="221"/>
                  <a:pt x="661" y="221"/>
                  <a:pt x="661" y="221"/>
                </a:cubicBezTo>
                <a:cubicBezTo>
                  <a:pt x="660" y="222"/>
                  <a:pt x="660" y="222"/>
                  <a:pt x="660" y="222"/>
                </a:cubicBezTo>
                <a:cubicBezTo>
                  <a:pt x="660" y="221"/>
                  <a:pt x="660" y="221"/>
                  <a:pt x="660" y="221"/>
                </a:cubicBezTo>
                <a:cubicBezTo>
                  <a:pt x="661" y="218"/>
                  <a:pt x="661" y="218"/>
                  <a:pt x="661" y="218"/>
                </a:cubicBezTo>
                <a:cubicBezTo>
                  <a:pt x="660" y="214"/>
                  <a:pt x="660" y="214"/>
                  <a:pt x="660" y="214"/>
                </a:cubicBezTo>
                <a:cubicBezTo>
                  <a:pt x="659" y="213"/>
                  <a:pt x="659" y="213"/>
                  <a:pt x="659" y="213"/>
                </a:cubicBezTo>
                <a:cubicBezTo>
                  <a:pt x="659" y="212"/>
                  <a:pt x="659" y="212"/>
                  <a:pt x="659" y="212"/>
                </a:cubicBezTo>
                <a:cubicBezTo>
                  <a:pt x="658" y="212"/>
                  <a:pt x="658" y="212"/>
                  <a:pt x="658" y="212"/>
                </a:cubicBezTo>
                <a:cubicBezTo>
                  <a:pt x="657" y="213"/>
                  <a:pt x="657" y="213"/>
                  <a:pt x="657" y="213"/>
                </a:cubicBezTo>
                <a:cubicBezTo>
                  <a:pt x="657" y="211"/>
                  <a:pt x="657" y="211"/>
                  <a:pt x="657" y="211"/>
                </a:cubicBezTo>
                <a:cubicBezTo>
                  <a:pt x="658" y="211"/>
                  <a:pt x="658" y="211"/>
                  <a:pt x="658" y="211"/>
                </a:cubicBezTo>
                <a:cubicBezTo>
                  <a:pt x="657" y="209"/>
                  <a:pt x="657" y="209"/>
                  <a:pt x="657" y="209"/>
                </a:cubicBezTo>
                <a:cubicBezTo>
                  <a:pt x="657" y="208"/>
                  <a:pt x="657" y="208"/>
                  <a:pt x="657" y="208"/>
                </a:cubicBezTo>
                <a:cubicBezTo>
                  <a:pt x="657" y="207"/>
                  <a:pt x="657" y="207"/>
                  <a:pt x="657" y="207"/>
                </a:cubicBezTo>
                <a:cubicBezTo>
                  <a:pt x="656" y="208"/>
                  <a:pt x="656" y="208"/>
                  <a:pt x="656" y="208"/>
                </a:cubicBezTo>
                <a:cubicBezTo>
                  <a:pt x="654" y="209"/>
                  <a:pt x="654" y="209"/>
                  <a:pt x="654" y="209"/>
                </a:cubicBezTo>
                <a:cubicBezTo>
                  <a:pt x="653" y="211"/>
                  <a:pt x="653" y="211"/>
                  <a:pt x="653" y="211"/>
                </a:cubicBezTo>
                <a:cubicBezTo>
                  <a:pt x="653" y="213"/>
                  <a:pt x="653" y="213"/>
                  <a:pt x="653" y="213"/>
                </a:cubicBezTo>
                <a:cubicBezTo>
                  <a:pt x="652" y="213"/>
                  <a:pt x="652" y="213"/>
                  <a:pt x="652" y="213"/>
                </a:cubicBezTo>
                <a:cubicBezTo>
                  <a:pt x="652" y="211"/>
                  <a:pt x="652" y="211"/>
                  <a:pt x="652" y="211"/>
                </a:cubicBezTo>
                <a:cubicBezTo>
                  <a:pt x="651" y="211"/>
                  <a:pt x="651" y="211"/>
                  <a:pt x="651" y="211"/>
                </a:cubicBezTo>
                <a:cubicBezTo>
                  <a:pt x="651" y="213"/>
                  <a:pt x="651" y="213"/>
                  <a:pt x="651" y="213"/>
                </a:cubicBezTo>
                <a:cubicBezTo>
                  <a:pt x="650" y="213"/>
                  <a:pt x="650" y="213"/>
                  <a:pt x="650" y="213"/>
                </a:cubicBezTo>
                <a:cubicBezTo>
                  <a:pt x="651" y="214"/>
                  <a:pt x="651" y="214"/>
                  <a:pt x="651" y="214"/>
                </a:cubicBezTo>
                <a:cubicBezTo>
                  <a:pt x="650" y="215"/>
                  <a:pt x="650" y="215"/>
                  <a:pt x="650" y="215"/>
                </a:cubicBezTo>
                <a:cubicBezTo>
                  <a:pt x="649" y="215"/>
                  <a:pt x="649" y="215"/>
                  <a:pt x="649" y="215"/>
                </a:cubicBezTo>
                <a:cubicBezTo>
                  <a:pt x="648" y="216"/>
                  <a:pt x="648" y="216"/>
                  <a:pt x="648" y="216"/>
                </a:cubicBezTo>
                <a:cubicBezTo>
                  <a:pt x="646" y="216"/>
                  <a:pt x="646" y="216"/>
                  <a:pt x="646" y="216"/>
                </a:cubicBezTo>
                <a:cubicBezTo>
                  <a:pt x="645" y="216"/>
                  <a:pt x="645" y="216"/>
                  <a:pt x="645" y="216"/>
                </a:cubicBezTo>
                <a:cubicBezTo>
                  <a:pt x="642" y="218"/>
                  <a:pt x="642" y="218"/>
                  <a:pt x="642" y="218"/>
                </a:cubicBezTo>
                <a:cubicBezTo>
                  <a:pt x="642" y="219"/>
                  <a:pt x="642" y="219"/>
                  <a:pt x="642" y="219"/>
                </a:cubicBezTo>
                <a:cubicBezTo>
                  <a:pt x="644" y="221"/>
                  <a:pt x="644" y="221"/>
                  <a:pt x="644" y="221"/>
                </a:cubicBezTo>
                <a:cubicBezTo>
                  <a:pt x="645" y="220"/>
                  <a:pt x="645" y="220"/>
                  <a:pt x="645" y="220"/>
                </a:cubicBezTo>
                <a:cubicBezTo>
                  <a:pt x="644" y="219"/>
                  <a:pt x="644" y="219"/>
                  <a:pt x="644" y="219"/>
                </a:cubicBezTo>
                <a:cubicBezTo>
                  <a:pt x="645" y="218"/>
                  <a:pt x="645" y="218"/>
                  <a:pt x="645" y="218"/>
                </a:cubicBezTo>
                <a:cubicBezTo>
                  <a:pt x="646" y="219"/>
                  <a:pt x="646" y="219"/>
                  <a:pt x="646" y="219"/>
                </a:cubicBezTo>
                <a:cubicBezTo>
                  <a:pt x="645" y="221"/>
                  <a:pt x="645" y="221"/>
                  <a:pt x="645" y="221"/>
                </a:cubicBezTo>
                <a:cubicBezTo>
                  <a:pt x="647" y="222"/>
                  <a:pt x="647" y="222"/>
                  <a:pt x="647" y="222"/>
                </a:cubicBezTo>
                <a:cubicBezTo>
                  <a:pt x="648" y="221"/>
                  <a:pt x="648" y="221"/>
                  <a:pt x="648" y="221"/>
                </a:cubicBezTo>
                <a:cubicBezTo>
                  <a:pt x="648" y="222"/>
                  <a:pt x="648" y="222"/>
                  <a:pt x="648" y="222"/>
                </a:cubicBezTo>
                <a:cubicBezTo>
                  <a:pt x="648" y="223"/>
                  <a:pt x="648" y="223"/>
                  <a:pt x="648" y="223"/>
                </a:cubicBezTo>
                <a:cubicBezTo>
                  <a:pt x="649" y="224"/>
                  <a:pt x="649" y="224"/>
                  <a:pt x="649" y="224"/>
                </a:cubicBezTo>
                <a:cubicBezTo>
                  <a:pt x="650" y="225"/>
                  <a:pt x="650" y="225"/>
                  <a:pt x="650" y="225"/>
                </a:cubicBezTo>
                <a:cubicBezTo>
                  <a:pt x="651" y="226"/>
                  <a:pt x="651" y="226"/>
                  <a:pt x="651" y="226"/>
                </a:cubicBezTo>
                <a:cubicBezTo>
                  <a:pt x="652" y="227"/>
                  <a:pt x="652" y="227"/>
                  <a:pt x="652" y="227"/>
                </a:cubicBezTo>
                <a:cubicBezTo>
                  <a:pt x="653" y="226"/>
                  <a:pt x="653" y="226"/>
                  <a:pt x="653" y="226"/>
                </a:cubicBezTo>
                <a:cubicBezTo>
                  <a:pt x="653" y="227"/>
                  <a:pt x="653" y="227"/>
                  <a:pt x="653" y="227"/>
                </a:cubicBezTo>
                <a:cubicBezTo>
                  <a:pt x="654" y="228"/>
                  <a:pt x="654" y="228"/>
                  <a:pt x="654" y="228"/>
                </a:cubicBezTo>
                <a:close/>
                <a:moveTo>
                  <a:pt x="661" y="214"/>
                </a:moveTo>
                <a:cubicBezTo>
                  <a:pt x="661" y="216"/>
                  <a:pt x="661" y="216"/>
                  <a:pt x="661" y="216"/>
                </a:cubicBezTo>
                <a:cubicBezTo>
                  <a:pt x="662" y="216"/>
                  <a:pt x="662" y="216"/>
                  <a:pt x="662" y="216"/>
                </a:cubicBezTo>
                <a:cubicBezTo>
                  <a:pt x="663" y="215"/>
                  <a:pt x="663" y="215"/>
                  <a:pt x="663" y="215"/>
                </a:cubicBezTo>
                <a:cubicBezTo>
                  <a:pt x="662" y="213"/>
                  <a:pt x="662" y="213"/>
                  <a:pt x="662" y="213"/>
                </a:cubicBezTo>
                <a:cubicBezTo>
                  <a:pt x="661" y="214"/>
                  <a:pt x="661" y="214"/>
                  <a:pt x="661" y="214"/>
                </a:cubicBezTo>
                <a:close/>
                <a:moveTo>
                  <a:pt x="639" y="216"/>
                </a:moveTo>
                <a:cubicBezTo>
                  <a:pt x="639" y="216"/>
                  <a:pt x="639" y="216"/>
                  <a:pt x="639" y="217"/>
                </a:cubicBezTo>
                <a:cubicBezTo>
                  <a:pt x="640" y="217"/>
                  <a:pt x="640" y="217"/>
                  <a:pt x="640" y="217"/>
                </a:cubicBezTo>
                <a:cubicBezTo>
                  <a:pt x="640" y="217"/>
                  <a:pt x="640" y="217"/>
                  <a:pt x="640" y="216"/>
                </a:cubicBezTo>
                <a:cubicBezTo>
                  <a:pt x="640" y="216"/>
                  <a:pt x="640" y="216"/>
                  <a:pt x="641" y="215"/>
                </a:cubicBezTo>
                <a:cubicBezTo>
                  <a:pt x="641" y="215"/>
                  <a:pt x="641" y="215"/>
                  <a:pt x="640" y="214"/>
                </a:cubicBezTo>
                <a:cubicBezTo>
                  <a:pt x="640" y="214"/>
                  <a:pt x="640" y="214"/>
                  <a:pt x="639" y="214"/>
                </a:cubicBezTo>
                <a:cubicBezTo>
                  <a:pt x="639" y="214"/>
                  <a:pt x="639" y="214"/>
                  <a:pt x="639" y="216"/>
                </a:cubicBezTo>
                <a:close/>
                <a:moveTo>
                  <a:pt x="636" y="217"/>
                </a:moveTo>
                <a:cubicBezTo>
                  <a:pt x="636" y="217"/>
                  <a:pt x="636" y="217"/>
                  <a:pt x="635" y="219"/>
                </a:cubicBezTo>
                <a:cubicBezTo>
                  <a:pt x="635" y="219"/>
                  <a:pt x="635" y="219"/>
                  <a:pt x="635" y="220"/>
                </a:cubicBezTo>
                <a:cubicBezTo>
                  <a:pt x="635" y="220"/>
                  <a:pt x="635" y="220"/>
                  <a:pt x="636" y="221"/>
                </a:cubicBezTo>
                <a:cubicBezTo>
                  <a:pt x="636" y="221"/>
                  <a:pt x="636" y="221"/>
                  <a:pt x="636" y="220"/>
                </a:cubicBezTo>
                <a:cubicBezTo>
                  <a:pt x="636" y="220"/>
                  <a:pt x="636" y="220"/>
                  <a:pt x="637" y="219"/>
                </a:cubicBezTo>
                <a:cubicBezTo>
                  <a:pt x="637" y="219"/>
                  <a:pt x="637" y="219"/>
                  <a:pt x="638" y="219"/>
                </a:cubicBezTo>
                <a:cubicBezTo>
                  <a:pt x="638" y="219"/>
                  <a:pt x="638" y="219"/>
                  <a:pt x="638" y="217"/>
                </a:cubicBezTo>
                <a:cubicBezTo>
                  <a:pt x="638" y="217"/>
                  <a:pt x="638" y="217"/>
                  <a:pt x="638" y="216"/>
                </a:cubicBezTo>
                <a:cubicBezTo>
                  <a:pt x="638" y="216"/>
                  <a:pt x="638" y="216"/>
                  <a:pt x="637" y="216"/>
                </a:cubicBezTo>
                <a:cubicBezTo>
                  <a:pt x="637" y="216"/>
                  <a:pt x="637" y="216"/>
                  <a:pt x="636" y="216"/>
                </a:cubicBezTo>
                <a:cubicBezTo>
                  <a:pt x="636" y="216"/>
                  <a:pt x="636" y="216"/>
                  <a:pt x="636" y="217"/>
                </a:cubicBezTo>
                <a:close/>
                <a:moveTo>
                  <a:pt x="671" y="188"/>
                </a:moveTo>
                <a:cubicBezTo>
                  <a:pt x="671" y="188"/>
                  <a:pt x="671" y="188"/>
                  <a:pt x="670" y="188"/>
                </a:cubicBezTo>
                <a:cubicBezTo>
                  <a:pt x="670" y="188"/>
                  <a:pt x="670" y="188"/>
                  <a:pt x="671" y="189"/>
                </a:cubicBezTo>
                <a:cubicBezTo>
                  <a:pt x="671" y="189"/>
                  <a:pt x="671" y="189"/>
                  <a:pt x="671" y="188"/>
                </a:cubicBezTo>
                <a:close/>
                <a:moveTo>
                  <a:pt x="636" y="211"/>
                </a:moveTo>
                <a:cubicBezTo>
                  <a:pt x="636" y="211"/>
                  <a:pt x="636" y="211"/>
                  <a:pt x="637" y="211"/>
                </a:cubicBezTo>
                <a:cubicBezTo>
                  <a:pt x="637" y="211"/>
                  <a:pt x="637" y="211"/>
                  <a:pt x="638" y="210"/>
                </a:cubicBezTo>
                <a:cubicBezTo>
                  <a:pt x="638" y="210"/>
                  <a:pt x="638" y="210"/>
                  <a:pt x="638" y="209"/>
                </a:cubicBezTo>
                <a:cubicBezTo>
                  <a:pt x="638" y="209"/>
                  <a:pt x="638" y="209"/>
                  <a:pt x="637" y="209"/>
                </a:cubicBezTo>
                <a:cubicBezTo>
                  <a:pt x="637" y="209"/>
                  <a:pt x="637" y="209"/>
                  <a:pt x="637" y="208"/>
                </a:cubicBezTo>
                <a:cubicBezTo>
                  <a:pt x="637" y="208"/>
                  <a:pt x="637" y="208"/>
                  <a:pt x="636" y="208"/>
                </a:cubicBezTo>
                <a:cubicBezTo>
                  <a:pt x="636" y="208"/>
                  <a:pt x="636" y="208"/>
                  <a:pt x="636" y="209"/>
                </a:cubicBezTo>
                <a:cubicBezTo>
                  <a:pt x="636" y="209"/>
                  <a:pt x="636" y="209"/>
                  <a:pt x="637" y="210"/>
                </a:cubicBezTo>
                <a:cubicBezTo>
                  <a:pt x="637" y="210"/>
                  <a:pt x="637" y="210"/>
                  <a:pt x="636" y="210"/>
                </a:cubicBezTo>
                <a:cubicBezTo>
                  <a:pt x="636" y="210"/>
                  <a:pt x="636" y="210"/>
                  <a:pt x="636" y="211"/>
                </a:cubicBezTo>
                <a:close/>
                <a:moveTo>
                  <a:pt x="639" y="230"/>
                </a:moveTo>
                <a:cubicBezTo>
                  <a:pt x="638" y="230"/>
                  <a:pt x="638" y="230"/>
                  <a:pt x="638" y="230"/>
                </a:cubicBezTo>
                <a:cubicBezTo>
                  <a:pt x="638" y="231"/>
                  <a:pt x="638" y="231"/>
                  <a:pt x="638" y="231"/>
                </a:cubicBezTo>
                <a:cubicBezTo>
                  <a:pt x="639" y="231"/>
                  <a:pt x="639" y="231"/>
                  <a:pt x="639" y="231"/>
                </a:cubicBezTo>
                <a:cubicBezTo>
                  <a:pt x="639" y="230"/>
                  <a:pt x="639" y="230"/>
                  <a:pt x="639" y="230"/>
                </a:cubicBezTo>
                <a:close/>
                <a:moveTo>
                  <a:pt x="752" y="229"/>
                </a:moveTo>
                <a:cubicBezTo>
                  <a:pt x="752" y="229"/>
                  <a:pt x="752" y="229"/>
                  <a:pt x="751" y="229"/>
                </a:cubicBezTo>
                <a:cubicBezTo>
                  <a:pt x="751" y="229"/>
                  <a:pt x="751" y="229"/>
                  <a:pt x="750" y="230"/>
                </a:cubicBezTo>
                <a:cubicBezTo>
                  <a:pt x="750" y="230"/>
                  <a:pt x="750" y="230"/>
                  <a:pt x="750" y="231"/>
                </a:cubicBezTo>
                <a:cubicBezTo>
                  <a:pt x="750" y="231"/>
                  <a:pt x="750" y="231"/>
                  <a:pt x="751" y="231"/>
                </a:cubicBezTo>
                <a:cubicBezTo>
                  <a:pt x="751" y="231"/>
                  <a:pt x="751" y="231"/>
                  <a:pt x="752" y="230"/>
                </a:cubicBezTo>
                <a:cubicBezTo>
                  <a:pt x="752" y="230"/>
                  <a:pt x="752" y="230"/>
                  <a:pt x="753" y="229"/>
                </a:cubicBezTo>
                <a:cubicBezTo>
                  <a:pt x="753" y="229"/>
                  <a:pt x="753" y="229"/>
                  <a:pt x="753" y="228"/>
                </a:cubicBezTo>
                <a:cubicBezTo>
                  <a:pt x="753" y="228"/>
                  <a:pt x="753" y="228"/>
                  <a:pt x="752" y="228"/>
                </a:cubicBezTo>
                <a:cubicBezTo>
                  <a:pt x="752" y="228"/>
                  <a:pt x="752" y="228"/>
                  <a:pt x="752" y="229"/>
                </a:cubicBezTo>
                <a:close/>
                <a:moveTo>
                  <a:pt x="796" y="280"/>
                </a:moveTo>
                <a:cubicBezTo>
                  <a:pt x="796" y="280"/>
                  <a:pt x="796" y="280"/>
                  <a:pt x="797" y="279"/>
                </a:cubicBezTo>
                <a:cubicBezTo>
                  <a:pt x="797" y="279"/>
                  <a:pt x="797" y="279"/>
                  <a:pt x="796" y="279"/>
                </a:cubicBezTo>
                <a:cubicBezTo>
                  <a:pt x="796" y="279"/>
                  <a:pt x="796" y="279"/>
                  <a:pt x="796" y="280"/>
                </a:cubicBezTo>
                <a:close/>
                <a:moveTo>
                  <a:pt x="800" y="314"/>
                </a:moveTo>
                <a:cubicBezTo>
                  <a:pt x="799" y="313"/>
                  <a:pt x="799" y="313"/>
                  <a:pt x="799" y="313"/>
                </a:cubicBezTo>
                <a:cubicBezTo>
                  <a:pt x="799" y="314"/>
                  <a:pt x="799" y="314"/>
                  <a:pt x="799" y="314"/>
                </a:cubicBezTo>
                <a:cubicBezTo>
                  <a:pt x="800" y="314"/>
                  <a:pt x="800" y="314"/>
                  <a:pt x="800" y="314"/>
                </a:cubicBezTo>
                <a:close/>
                <a:moveTo>
                  <a:pt x="811" y="260"/>
                </a:moveTo>
                <a:cubicBezTo>
                  <a:pt x="811" y="260"/>
                  <a:pt x="811" y="260"/>
                  <a:pt x="811" y="259"/>
                </a:cubicBezTo>
                <a:cubicBezTo>
                  <a:pt x="811" y="259"/>
                  <a:pt x="811" y="259"/>
                  <a:pt x="810" y="259"/>
                </a:cubicBezTo>
                <a:cubicBezTo>
                  <a:pt x="810" y="259"/>
                  <a:pt x="810" y="259"/>
                  <a:pt x="809" y="261"/>
                </a:cubicBezTo>
                <a:cubicBezTo>
                  <a:pt x="809" y="261"/>
                  <a:pt x="809" y="261"/>
                  <a:pt x="811" y="261"/>
                </a:cubicBezTo>
                <a:cubicBezTo>
                  <a:pt x="811" y="261"/>
                  <a:pt x="811" y="261"/>
                  <a:pt x="811" y="260"/>
                </a:cubicBezTo>
                <a:close/>
                <a:moveTo>
                  <a:pt x="822" y="280"/>
                </a:moveTo>
                <a:cubicBezTo>
                  <a:pt x="821" y="280"/>
                  <a:pt x="821" y="280"/>
                  <a:pt x="821" y="280"/>
                </a:cubicBezTo>
                <a:cubicBezTo>
                  <a:pt x="821" y="281"/>
                  <a:pt x="821" y="281"/>
                  <a:pt x="821" y="281"/>
                </a:cubicBezTo>
                <a:cubicBezTo>
                  <a:pt x="823" y="281"/>
                  <a:pt x="823" y="281"/>
                  <a:pt x="823" y="281"/>
                </a:cubicBezTo>
                <a:cubicBezTo>
                  <a:pt x="823" y="282"/>
                  <a:pt x="823" y="282"/>
                  <a:pt x="823" y="282"/>
                </a:cubicBezTo>
                <a:cubicBezTo>
                  <a:pt x="822" y="282"/>
                  <a:pt x="822" y="282"/>
                  <a:pt x="822" y="282"/>
                </a:cubicBezTo>
                <a:cubicBezTo>
                  <a:pt x="821" y="282"/>
                  <a:pt x="821" y="282"/>
                  <a:pt x="821" y="282"/>
                </a:cubicBezTo>
                <a:cubicBezTo>
                  <a:pt x="820" y="282"/>
                  <a:pt x="820" y="282"/>
                  <a:pt x="820" y="282"/>
                </a:cubicBezTo>
                <a:cubicBezTo>
                  <a:pt x="819" y="282"/>
                  <a:pt x="819" y="282"/>
                  <a:pt x="819" y="282"/>
                </a:cubicBezTo>
                <a:cubicBezTo>
                  <a:pt x="819" y="281"/>
                  <a:pt x="819" y="281"/>
                  <a:pt x="819" y="281"/>
                </a:cubicBezTo>
                <a:cubicBezTo>
                  <a:pt x="819" y="280"/>
                  <a:pt x="819" y="280"/>
                  <a:pt x="819" y="280"/>
                </a:cubicBezTo>
                <a:cubicBezTo>
                  <a:pt x="818" y="280"/>
                  <a:pt x="818" y="280"/>
                  <a:pt x="818" y="280"/>
                </a:cubicBezTo>
                <a:cubicBezTo>
                  <a:pt x="818" y="279"/>
                  <a:pt x="818" y="279"/>
                  <a:pt x="818" y="279"/>
                </a:cubicBezTo>
                <a:cubicBezTo>
                  <a:pt x="817" y="279"/>
                  <a:pt x="817" y="279"/>
                  <a:pt x="817" y="279"/>
                </a:cubicBezTo>
                <a:cubicBezTo>
                  <a:pt x="817" y="280"/>
                  <a:pt x="817" y="280"/>
                  <a:pt x="817" y="280"/>
                </a:cubicBezTo>
                <a:cubicBezTo>
                  <a:pt x="818" y="281"/>
                  <a:pt x="818" y="281"/>
                  <a:pt x="818" y="281"/>
                </a:cubicBezTo>
                <a:cubicBezTo>
                  <a:pt x="818" y="282"/>
                  <a:pt x="818" y="282"/>
                  <a:pt x="818" y="282"/>
                </a:cubicBezTo>
                <a:cubicBezTo>
                  <a:pt x="817" y="282"/>
                  <a:pt x="817" y="282"/>
                  <a:pt x="817" y="282"/>
                </a:cubicBezTo>
                <a:cubicBezTo>
                  <a:pt x="816" y="281"/>
                  <a:pt x="816" y="281"/>
                  <a:pt x="816" y="281"/>
                </a:cubicBezTo>
                <a:cubicBezTo>
                  <a:pt x="816" y="282"/>
                  <a:pt x="816" y="282"/>
                  <a:pt x="816" y="282"/>
                </a:cubicBezTo>
                <a:cubicBezTo>
                  <a:pt x="817" y="283"/>
                  <a:pt x="817" y="283"/>
                  <a:pt x="817" y="283"/>
                </a:cubicBezTo>
                <a:cubicBezTo>
                  <a:pt x="818" y="283"/>
                  <a:pt x="818" y="283"/>
                  <a:pt x="818" y="283"/>
                </a:cubicBezTo>
                <a:cubicBezTo>
                  <a:pt x="819" y="283"/>
                  <a:pt x="819" y="283"/>
                  <a:pt x="819" y="283"/>
                </a:cubicBezTo>
                <a:cubicBezTo>
                  <a:pt x="819" y="284"/>
                  <a:pt x="819" y="284"/>
                  <a:pt x="819" y="284"/>
                </a:cubicBezTo>
                <a:cubicBezTo>
                  <a:pt x="819" y="285"/>
                  <a:pt x="819" y="285"/>
                  <a:pt x="819" y="285"/>
                </a:cubicBezTo>
                <a:cubicBezTo>
                  <a:pt x="817" y="285"/>
                  <a:pt x="817" y="285"/>
                  <a:pt x="817" y="285"/>
                </a:cubicBezTo>
                <a:cubicBezTo>
                  <a:pt x="817" y="284"/>
                  <a:pt x="817" y="284"/>
                  <a:pt x="817" y="284"/>
                </a:cubicBezTo>
                <a:cubicBezTo>
                  <a:pt x="816" y="283"/>
                  <a:pt x="816" y="283"/>
                  <a:pt x="816" y="283"/>
                </a:cubicBezTo>
                <a:cubicBezTo>
                  <a:pt x="815" y="283"/>
                  <a:pt x="815" y="283"/>
                  <a:pt x="815" y="283"/>
                </a:cubicBezTo>
                <a:cubicBezTo>
                  <a:pt x="816" y="284"/>
                  <a:pt x="816" y="284"/>
                  <a:pt x="816" y="284"/>
                </a:cubicBezTo>
                <a:cubicBezTo>
                  <a:pt x="817" y="285"/>
                  <a:pt x="817" y="285"/>
                  <a:pt x="817" y="285"/>
                </a:cubicBezTo>
                <a:cubicBezTo>
                  <a:pt x="817" y="287"/>
                  <a:pt x="817" y="287"/>
                  <a:pt x="817" y="287"/>
                </a:cubicBezTo>
                <a:cubicBezTo>
                  <a:pt x="816" y="287"/>
                  <a:pt x="816" y="287"/>
                  <a:pt x="816" y="287"/>
                </a:cubicBezTo>
                <a:cubicBezTo>
                  <a:pt x="815" y="286"/>
                  <a:pt x="815" y="286"/>
                  <a:pt x="815" y="286"/>
                </a:cubicBezTo>
                <a:cubicBezTo>
                  <a:pt x="814" y="286"/>
                  <a:pt x="814" y="286"/>
                  <a:pt x="814" y="286"/>
                </a:cubicBezTo>
                <a:cubicBezTo>
                  <a:pt x="814" y="287"/>
                  <a:pt x="814" y="287"/>
                  <a:pt x="814" y="287"/>
                </a:cubicBezTo>
                <a:cubicBezTo>
                  <a:pt x="814" y="289"/>
                  <a:pt x="814" y="289"/>
                  <a:pt x="814" y="289"/>
                </a:cubicBezTo>
                <a:cubicBezTo>
                  <a:pt x="813" y="289"/>
                  <a:pt x="813" y="289"/>
                  <a:pt x="813" y="289"/>
                </a:cubicBezTo>
                <a:cubicBezTo>
                  <a:pt x="813" y="288"/>
                  <a:pt x="813" y="288"/>
                  <a:pt x="813" y="288"/>
                </a:cubicBezTo>
                <a:cubicBezTo>
                  <a:pt x="812" y="288"/>
                  <a:pt x="812" y="288"/>
                  <a:pt x="812" y="288"/>
                </a:cubicBezTo>
                <a:cubicBezTo>
                  <a:pt x="812" y="289"/>
                  <a:pt x="812" y="289"/>
                  <a:pt x="812" y="289"/>
                </a:cubicBezTo>
                <a:cubicBezTo>
                  <a:pt x="811" y="288"/>
                  <a:pt x="811" y="288"/>
                  <a:pt x="811" y="288"/>
                </a:cubicBezTo>
                <a:cubicBezTo>
                  <a:pt x="811" y="287"/>
                  <a:pt x="811" y="287"/>
                  <a:pt x="811" y="287"/>
                </a:cubicBezTo>
                <a:cubicBezTo>
                  <a:pt x="811" y="286"/>
                  <a:pt x="811" y="286"/>
                  <a:pt x="811" y="286"/>
                </a:cubicBezTo>
                <a:cubicBezTo>
                  <a:pt x="811" y="285"/>
                  <a:pt x="811" y="285"/>
                  <a:pt x="811" y="285"/>
                </a:cubicBezTo>
                <a:cubicBezTo>
                  <a:pt x="810" y="286"/>
                  <a:pt x="810" y="286"/>
                  <a:pt x="810" y="286"/>
                </a:cubicBezTo>
                <a:cubicBezTo>
                  <a:pt x="810" y="288"/>
                  <a:pt x="810" y="288"/>
                  <a:pt x="810" y="288"/>
                </a:cubicBezTo>
                <a:cubicBezTo>
                  <a:pt x="809" y="288"/>
                  <a:pt x="809" y="288"/>
                  <a:pt x="809" y="288"/>
                </a:cubicBezTo>
                <a:cubicBezTo>
                  <a:pt x="810" y="289"/>
                  <a:pt x="810" y="289"/>
                  <a:pt x="810" y="289"/>
                </a:cubicBezTo>
                <a:cubicBezTo>
                  <a:pt x="810" y="290"/>
                  <a:pt x="810" y="290"/>
                  <a:pt x="810" y="290"/>
                </a:cubicBezTo>
                <a:cubicBezTo>
                  <a:pt x="810" y="291"/>
                  <a:pt x="810" y="291"/>
                  <a:pt x="810" y="291"/>
                </a:cubicBezTo>
                <a:cubicBezTo>
                  <a:pt x="810" y="292"/>
                  <a:pt x="810" y="292"/>
                  <a:pt x="810" y="292"/>
                </a:cubicBezTo>
                <a:cubicBezTo>
                  <a:pt x="809" y="292"/>
                  <a:pt x="809" y="292"/>
                  <a:pt x="809" y="292"/>
                </a:cubicBezTo>
                <a:cubicBezTo>
                  <a:pt x="809" y="293"/>
                  <a:pt x="809" y="293"/>
                  <a:pt x="809" y="293"/>
                </a:cubicBezTo>
                <a:cubicBezTo>
                  <a:pt x="808" y="294"/>
                  <a:pt x="808" y="294"/>
                  <a:pt x="808" y="294"/>
                </a:cubicBezTo>
                <a:cubicBezTo>
                  <a:pt x="809" y="294"/>
                  <a:pt x="809" y="294"/>
                  <a:pt x="809" y="294"/>
                </a:cubicBezTo>
                <a:cubicBezTo>
                  <a:pt x="809" y="295"/>
                  <a:pt x="809" y="295"/>
                  <a:pt x="809" y="295"/>
                </a:cubicBezTo>
                <a:cubicBezTo>
                  <a:pt x="809" y="296"/>
                  <a:pt x="809" y="296"/>
                  <a:pt x="809" y="296"/>
                </a:cubicBezTo>
                <a:cubicBezTo>
                  <a:pt x="808" y="296"/>
                  <a:pt x="808" y="296"/>
                  <a:pt x="808" y="296"/>
                </a:cubicBezTo>
                <a:cubicBezTo>
                  <a:pt x="808" y="297"/>
                  <a:pt x="808" y="297"/>
                  <a:pt x="808" y="297"/>
                </a:cubicBezTo>
                <a:cubicBezTo>
                  <a:pt x="807" y="297"/>
                  <a:pt x="807" y="297"/>
                  <a:pt x="807" y="297"/>
                </a:cubicBezTo>
                <a:cubicBezTo>
                  <a:pt x="807" y="296"/>
                  <a:pt x="807" y="296"/>
                  <a:pt x="807" y="296"/>
                </a:cubicBezTo>
                <a:cubicBezTo>
                  <a:pt x="807" y="295"/>
                  <a:pt x="807" y="295"/>
                  <a:pt x="807" y="295"/>
                </a:cubicBezTo>
                <a:cubicBezTo>
                  <a:pt x="806" y="295"/>
                  <a:pt x="806" y="295"/>
                  <a:pt x="806" y="295"/>
                </a:cubicBezTo>
                <a:cubicBezTo>
                  <a:pt x="806" y="294"/>
                  <a:pt x="806" y="294"/>
                  <a:pt x="806" y="294"/>
                </a:cubicBezTo>
                <a:cubicBezTo>
                  <a:pt x="805" y="294"/>
                  <a:pt x="805" y="294"/>
                  <a:pt x="805" y="294"/>
                </a:cubicBezTo>
                <a:cubicBezTo>
                  <a:pt x="805" y="295"/>
                  <a:pt x="805" y="295"/>
                  <a:pt x="805" y="295"/>
                </a:cubicBezTo>
                <a:cubicBezTo>
                  <a:pt x="804" y="295"/>
                  <a:pt x="804" y="295"/>
                  <a:pt x="804" y="295"/>
                </a:cubicBezTo>
                <a:cubicBezTo>
                  <a:pt x="804" y="294"/>
                  <a:pt x="804" y="294"/>
                  <a:pt x="804" y="294"/>
                </a:cubicBezTo>
                <a:cubicBezTo>
                  <a:pt x="804" y="293"/>
                  <a:pt x="804" y="293"/>
                  <a:pt x="804" y="293"/>
                </a:cubicBezTo>
                <a:cubicBezTo>
                  <a:pt x="804" y="292"/>
                  <a:pt x="804" y="292"/>
                  <a:pt x="804" y="292"/>
                </a:cubicBezTo>
                <a:cubicBezTo>
                  <a:pt x="803" y="293"/>
                  <a:pt x="803" y="293"/>
                  <a:pt x="803" y="293"/>
                </a:cubicBezTo>
                <a:cubicBezTo>
                  <a:pt x="802" y="294"/>
                  <a:pt x="802" y="294"/>
                  <a:pt x="802" y="294"/>
                </a:cubicBezTo>
                <a:cubicBezTo>
                  <a:pt x="802" y="293"/>
                  <a:pt x="802" y="293"/>
                  <a:pt x="802" y="293"/>
                </a:cubicBezTo>
                <a:cubicBezTo>
                  <a:pt x="802" y="292"/>
                  <a:pt x="802" y="292"/>
                  <a:pt x="802" y="292"/>
                </a:cubicBezTo>
                <a:cubicBezTo>
                  <a:pt x="802" y="291"/>
                  <a:pt x="802" y="291"/>
                  <a:pt x="802" y="291"/>
                </a:cubicBezTo>
                <a:cubicBezTo>
                  <a:pt x="803" y="290"/>
                  <a:pt x="803" y="290"/>
                  <a:pt x="803" y="290"/>
                </a:cubicBezTo>
                <a:cubicBezTo>
                  <a:pt x="804" y="290"/>
                  <a:pt x="804" y="290"/>
                  <a:pt x="804" y="290"/>
                </a:cubicBezTo>
                <a:cubicBezTo>
                  <a:pt x="803" y="289"/>
                  <a:pt x="803" y="289"/>
                  <a:pt x="803" y="289"/>
                </a:cubicBezTo>
                <a:cubicBezTo>
                  <a:pt x="802" y="289"/>
                  <a:pt x="802" y="289"/>
                  <a:pt x="802" y="289"/>
                </a:cubicBezTo>
                <a:cubicBezTo>
                  <a:pt x="801" y="289"/>
                  <a:pt x="801" y="289"/>
                  <a:pt x="801" y="289"/>
                </a:cubicBezTo>
                <a:cubicBezTo>
                  <a:pt x="801" y="288"/>
                  <a:pt x="801" y="288"/>
                  <a:pt x="801" y="288"/>
                </a:cubicBezTo>
                <a:cubicBezTo>
                  <a:pt x="802" y="288"/>
                  <a:pt x="802" y="288"/>
                  <a:pt x="802" y="288"/>
                </a:cubicBezTo>
                <a:cubicBezTo>
                  <a:pt x="803" y="287"/>
                  <a:pt x="803" y="287"/>
                  <a:pt x="803" y="287"/>
                </a:cubicBezTo>
                <a:cubicBezTo>
                  <a:pt x="802" y="287"/>
                  <a:pt x="802" y="287"/>
                  <a:pt x="802" y="287"/>
                </a:cubicBezTo>
                <a:cubicBezTo>
                  <a:pt x="801" y="287"/>
                  <a:pt x="801" y="287"/>
                  <a:pt x="801" y="287"/>
                </a:cubicBezTo>
                <a:cubicBezTo>
                  <a:pt x="802" y="286"/>
                  <a:pt x="802" y="286"/>
                  <a:pt x="802" y="286"/>
                </a:cubicBezTo>
                <a:cubicBezTo>
                  <a:pt x="803" y="286"/>
                  <a:pt x="803" y="286"/>
                  <a:pt x="803" y="286"/>
                </a:cubicBezTo>
                <a:cubicBezTo>
                  <a:pt x="802" y="285"/>
                  <a:pt x="802" y="285"/>
                  <a:pt x="802" y="285"/>
                </a:cubicBezTo>
                <a:cubicBezTo>
                  <a:pt x="801" y="286"/>
                  <a:pt x="801" y="286"/>
                  <a:pt x="801" y="286"/>
                </a:cubicBezTo>
                <a:cubicBezTo>
                  <a:pt x="801" y="285"/>
                  <a:pt x="801" y="285"/>
                  <a:pt x="801" y="285"/>
                </a:cubicBezTo>
                <a:cubicBezTo>
                  <a:pt x="802" y="284"/>
                  <a:pt x="802" y="284"/>
                  <a:pt x="802" y="284"/>
                </a:cubicBezTo>
                <a:cubicBezTo>
                  <a:pt x="802" y="283"/>
                  <a:pt x="802" y="283"/>
                  <a:pt x="802" y="283"/>
                </a:cubicBezTo>
                <a:cubicBezTo>
                  <a:pt x="803" y="283"/>
                  <a:pt x="803" y="283"/>
                  <a:pt x="803" y="283"/>
                </a:cubicBezTo>
                <a:cubicBezTo>
                  <a:pt x="804" y="282"/>
                  <a:pt x="804" y="282"/>
                  <a:pt x="804" y="282"/>
                </a:cubicBezTo>
                <a:cubicBezTo>
                  <a:pt x="805" y="282"/>
                  <a:pt x="805" y="282"/>
                  <a:pt x="805" y="282"/>
                </a:cubicBezTo>
                <a:cubicBezTo>
                  <a:pt x="806" y="281"/>
                  <a:pt x="806" y="281"/>
                  <a:pt x="806" y="281"/>
                </a:cubicBezTo>
                <a:cubicBezTo>
                  <a:pt x="807" y="280"/>
                  <a:pt x="807" y="280"/>
                  <a:pt x="807" y="280"/>
                </a:cubicBezTo>
                <a:cubicBezTo>
                  <a:pt x="807" y="279"/>
                  <a:pt x="807" y="279"/>
                  <a:pt x="807" y="279"/>
                </a:cubicBezTo>
                <a:cubicBezTo>
                  <a:pt x="806" y="279"/>
                  <a:pt x="806" y="279"/>
                  <a:pt x="806" y="279"/>
                </a:cubicBezTo>
                <a:cubicBezTo>
                  <a:pt x="805" y="280"/>
                  <a:pt x="805" y="280"/>
                  <a:pt x="805" y="280"/>
                </a:cubicBezTo>
                <a:cubicBezTo>
                  <a:pt x="804" y="281"/>
                  <a:pt x="804" y="281"/>
                  <a:pt x="804" y="281"/>
                </a:cubicBezTo>
                <a:cubicBezTo>
                  <a:pt x="803" y="282"/>
                  <a:pt x="803" y="282"/>
                  <a:pt x="803" y="282"/>
                </a:cubicBezTo>
                <a:cubicBezTo>
                  <a:pt x="802" y="282"/>
                  <a:pt x="802" y="282"/>
                  <a:pt x="802" y="282"/>
                </a:cubicBezTo>
                <a:cubicBezTo>
                  <a:pt x="800" y="283"/>
                  <a:pt x="800" y="283"/>
                  <a:pt x="800" y="283"/>
                </a:cubicBezTo>
                <a:cubicBezTo>
                  <a:pt x="799" y="283"/>
                  <a:pt x="799" y="283"/>
                  <a:pt x="799" y="283"/>
                </a:cubicBezTo>
                <a:cubicBezTo>
                  <a:pt x="798" y="283"/>
                  <a:pt x="798" y="283"/>
                  <a:pt x="798" y="283"/>
                </a:cubicBezTo>
                <a:cubicBezTo>
                  <a:pt x="800" y="281"/>
                  <a:pt x="800" y="281"/>
                  <a:pt x="800" y="281"/>
                </a:cubicBezTo>
                <a:cubicBezTo>
                  <a:pt x="801" y="280"/>
                  <a:pt x="801" y="280"/>
                  <a:pt x="801" y="280"/>
                </a:cubicBezTo>
                <a:cubicBezTo>
                  <a:pt x="802" y="280"/>
                  <a:pt x="802" y="280"/>
                  <a:pt x="802" y="280"/>
                </a:cubicBezTo>
                <a:cubicBezTo>
                  <a:pt x="802" y="279"/>
                  <a:pt x="802" y="279"/>
                  <a:pt x="802" y="279"/>
                </a:cubicBezTo>
                <a:cubicBezTo>
                  <a:pt x="802" y="278"/>
                  <a:pt x="802" y="278"/>
                  <a:pt x="802" y="278"/>
                </a:cubicBezTo>
                <a:cubicBezTo>
                  <a:pt x="801" y="279"/>
                  <a:pt x="801" y="279"/>
                  <a:pt x="801" y="279"/>
                </a:cubicBezTo>
                <a:cubicBezTo>
                  <a:pt x="799" y="281"/>
                  <a:pt x="799" y="281"/>
                  <a:pt x="799" y="281"/>
                </a:cubicBezTo>
                <a:cubicBezTo>
                  <a:pt x="798" y="281"/>
                  <a:pt x="798" y="281"/>
                  <a:pt x="798" y="281"/>
                </a:cubicBezTo>
                <a:cubicBezTo>
                  <a:pt x="797" y="281"/>
                  <a:pt x="797" y="281"/>
                  <a:pt x="797" y="281"/>
                </a:cubicBezTo>
                <a:cubicBezTo>
                  <a:pt x="797" y="280"/>
                  <a:pt x="797" y="280"/>
                  <a:pt x="797" y="280"/>
                </a:cubicBezTo>
                <a:cubicBezTo>
                  <a:pt x="797" y="279"/>
                  <a:pt x="797" y="279"/>
                  <a:pt x="797" y="279"/>
                </a:cubicBezTo>
                <a:cubicBezTo>
                  <a:pt x="797" y="278"/>
                  <a:pt x="797" y="278"/>
                  <a:pt x="797" y="278"/>
                </a:cubicBezTo>
                <a:cubicBezTo>
                  <a:pt x="796" y="278"/>
                  <a:pt x="796" y="278"/>
                  <a:pt x="796" y="278"/>
                </a:cubicBezTo>
                <a:cubicBezTo>
                  <a:pt x="795" y="277"/>
                  <a:pt x="795" y="277"/>
                  <a:pt x="795" y="277"/>
                </a:cubicBezTo>
                <a:cubicBezTo>
                  <a:pt x="796" y="276"/>
                  <a:pt x="796" y="276"/>
                  <a:pt x="796" y="276"/>
                </a:cubicBezTo>
                <a:cubicBezTo>
                  <a:pt x="796" y="275"/>
                  <a:pt x="796" y="275"/>
                  <a:pt x="796" y="275"/>
                </a:cubicBezTo>
                <a:cubicBezTo>
                  <a:pt x="795" y="275"/>
                  <a:pt x="795" y="275"/>
                  <a:pt x="795" y="275"/>
                </a:cubicBezTo>
                <a:cubicBezTo>
                  <a:pt x="795" y="276"/>
                  <a:pt x="795" y="276"/>
                  <a:pt x="795" y="276"/>
                </a:cubicBezTo>
                <a:cubicBezTo>
                  <a:pt x="794" y="276"/>
                  <a:pt x="794" y="276"/>
                  <a:pt x="794" y="276"/>
                </a:cubicBezTo>
                <a:cubicBezTo>
                  <a:pt x="793" y="276"/>
                  <a:pt x="793" y="276"/>
                  <a:pt x="793" y="276"/>
                </a:cubicBezTo>
                <a:cubicBezTo>
                  <a:pt x="793" y="275"/>
                  <a:pt x="793" y="275"/>
                  <a:pt x="793" y="275"/>
                </a:cubicBezTo>
                <a:cubicBezTo>
                  <a:pt x="792" y="275"/>
                  <a:pt x="792" y="275"/>
                  <a:pt x="792" y="275"/>
                </a:cubicBezTo>
                <a:cubicBezTo>
                  <a:pt x="793" y="276"/>
                  <a:pt x="793" y="276"/>
                  <a:pt x="793" y="276"/>
                </a:cubicBezTo>
                <a:cubicBezTo>
                  <a:pt x="794" y="277"/>
                  <a:pt x="794" y="277"/>
                  <a:pt x="794" y="277"/>
                </a:cubicBezTo>
                <a:cubicBezTo>
                  <a:pt x="794" y="278"/>
                  <a:pt x="794" y="278"/>
                  <a:pt x="794" y="278"/>
                </a:cubicBezTo>
                <a:cubicBezTo>
                  <a:pt x="793" y="278"/>
                  <a:pt x="793" y="278"/>
                  <a:pt x="793" y="278"/>
                </a:cubicBezTo>
                <a:cubicBezTo>
                  <a:pt x="792" y="279"/>
                  <a:pt x="792" y="279"/>
                  <a:pt x="792" y="279"/>
                </a:cubicBezTo>
                <a:cubicBezTo>
                  <a:pt x="791" y="278"/>
                  <a:pt x="791" y="278"/>
                  <a:pt x="791" y="278"/>
                </a:cubicBezTo>
                <a:cubicBezTo>
                  <a:pt x="791" y="279"/>
                  <a:pt x="791" y="279"/>
                  <a:pt x="791" y="279"/>
                </a:cubicBezTo>
                <a:cubicBezTo>
                  <a:pt x="792" y="280"/>
                  <a:pt x="792" y="280"/>
                  <a:pt x="792" y="280"/>
                </a:cubicBezTo>
                <a:cubicBezTo>
                  <a:pt x="793" y="281"/>
                  <a:pt x="793" y="281"/>
                  <a:pt x="793" y="281"/>
                </a:cubicBezTo>
                <a:cubicBezTo>
                  <a:pt x="792" y="282"/>
                  <a:pt x="792" y="282"/>
                  <a:pt x="792" y="282"/>
                </a:cubicBezTo>
                <a:cubicBezTo>
                  <a:pt x="793" y="282"/>
                  <a:pt x="793" y="282"/>
                  <a:pt x="793" y="282"/>
                </a:cubicBezTo>
                <a:cubicBezTo>
                  <a:pt x="793" y="283"/>
                  <a:pt x="793" y="283"/>
                  <a:pt x="793" y="283"/>
                </a:cubicBezTo>
                <a:cubicBezTo>
                  <a:pt x="792" y="283"/>
                  <a:pt x="792" y="283"/>
                  <a:pt x="792" y="283"/>
                </a:cubicBezTo>
                <a:cubicBezTo>
                  <a:pt x="791" y="283"/>
                  <a:pt x="791" y="283"/>
                  <a:pt x="791" y="283"/>
                </a:cubicBezTo>
                <a:cubicBezTo>
                  <a:pt x="790" y="282"/>
                  <a:pt x="790" y="282"/>
                  <a:pt x="790" y="282"/>
                </a:cubicBezTo>
                <a:cubicBezTo>
                  <a:pt x="790" y="283"/>
                  <a:pt x="790" y="283"/>
                  <a:pt x="790" y="283"/>
                </a:cubicBezTo>
                <a:cubicBezTo>
                  <a:pt x="788" y="282"/>
                  <a:pt x="788" y="282"/>
                  <a:pt x="788" y="282"/>
                </a:cubicBezTo>
                <a:cubicBezTo>
                  <a:pt x="788" y="281"/>
                  <a:pt x="788" y="281"/>
                  <a:pt x="788" y="281"/>
                </a:cubicBezTo>
                <a:cubicBezTo>
                  <a:pt x="789" y="280"/>
                  <a:pt x="789" y="280"/>
                  <a:pt x="789" y="280"/>
                </a:cubicBezTo>
                <a:cubicBezTo>
                  <a:pt x="788" y="279"/>
                  <a:pt x="788" y="279"/>
                  <a:pt x="788" y="279"/>
                </a:cubicBezTo>
                <a:cubicBezTo>
                  <a:pt x="787" y="279"/>
                  <a:pt x="787" y="279"/>
                  <a:pt x="787" y="279"/>
                </a:cubicBezTo>
                <a:cubicBezTo>
                  <a:pt x="786" y="279"/>
                  <a:pt x="786" y="279"/>
                  <a:pt x="786" y="279"/>
                </a:cubicBezTo>
                <a:cubicBezTo>
                  <a:pt x="786" y="278"/>
                  <a:pt x="786" y="278"/>
                  <a:pt x="786" y="278"/>
                </a:cubicBezTo>
                <a:cubicBezTo>
                  <a:pt x="786" y="277"/>
                  <a:pt x="786" y="277"/>
                  <a:pt x="786" y="277"/>
                </a:cubicBezTo>
                <a:cubicBezTo>
                  <a:pt x="785" y="278"/>
                  <a:pt x="785" y="278"/>
                  <a:pt x="785" y="278"/>
                </a:cubicBezTo>
                <a:cubicBezTo>
                  <a:pt x="784" y="278"/>
                  <a:pt x="784" y="278"/>
                  <a:pt x="784" y="278"/>
                </a:cubicBezTo>
                <a:cubicBezTo>
                  <a:pt x="783" y="278"/>
                  <a:pt x="783" y="278"/>
                  <a:pt x="783" y="278"/>
                </a:cubicBezTo>
                <a:cubicBezTo>
                  <a:pt x="783" y="279"/>
                  <a:pt x="783" y="279"/>
                  <a:pt x="783" y="279"/>
                </a:cubicBezTo>
                <a:cubicBezTo>
                  <a:pt x="785" y="279"/>
                  <a:pt x="785" y="279"/>
                  <a:pt x="785" y="279"/>
                </a:cubicBezTo>
                <a:cubicBezTo>
                  <a:pt x="786" y="279"/>
                  <a:pt x="786" y="279"/>
                  <a:pt x="786" y="279"/>
                </a:cubicBezTo>
                <a:cubicBezTo>
                  <a:pt x="787" y="280"/>
                  <a:pt x="787" y="280"/>
                  <a:pt x="787" y="280"/>
                </a:cubicBezTo>
                <a:cubicBezTo>
                  <a:pt x="787" y="281"/>
                  <a:pt x="787" y="281"/>
                  <a:pt x="787" y="281"/>
                </a:cubicBezTo>
                <a:cubicBezTo>
                  <a:pt x="786" y="282"/>
                  <a:pt x="786" y="282"/>
                  <a:pt x="786" y="282"/>
                </a:cubicBezTo>
                <a:cubicBezTo>
                  <a:pt x="787" y="282"/>
                  <a:pt x="787" y="282"/>
                  <a:pt x="787" y="282"/>
                </a:cubicBezTo>
                <a:cubicBezTo>
                  <a:pt x="787" y="283"/>
                  <a:pt x="787" y="283"/>
                  <a:pt x="787" y="283"/>
                </a:cubicBezTo>
                <a:cubicBezTo>
                  <a:pt x="787" y="284"/>
                  <a:pt x="787" y="284"/>
                  <a:pt x="787" y="284"/>
                </a:cubicBezTo>
                <a:cubicBezTo>
                  <a:pt x="789" y="284"/>
                  <a:pt x="789" y="284"/>
                  <a:pt x="789" y="284"/>
                </a:cubicBezTo>
                <a:cubicBezTo>
                  <a:pt x="788" y="285"/>
                  <a:pt x="788" y="285"/>
                  <a:pt x="788" y="285"/>
                </a:cubicBezTo>
                <a:cubicBezTo>
                  <a:pt x="786" y="287"/>
                  <a:pt x="786" y="287"/>
                  <a:pt x="786" y="287"/>
                </a:cubicBezTo>
                <a:cubicBezTo>
                  <a:pt x="785" y="288"/>
                  <a:pt x="785" y="288"/>
                  <a:pt x="785" y="288"/>
                </a:cubicBezTo>
                <a:cubicBezTo>
                  <a:pt x="787" y="287"/>
                  <a:pt x="787" y="287"/>
                  <a:pt x="787" y="287"/>
                </a:cubicBezTo>
                <a:cubicBezTo>
                  <a:pt x="788" y="286"/>
                  <a:pt x="788" y="286"/>
                  <a:pt x="788" y="286"/>
                </a:cubicBezTo>
                <a:cubicBezTo>
                  <a:pt x="790" y="286"/>
                  <a:pt x="790" y="286"/>
                  <a:pt x="790" y="286"/>
                </a:cubicBezTo>
                <a:cubicBezTo>
                  <a:pt x="791" y="286"/>
                  <a:pt x="791" y="286"/>
                  <a:pt x="791" y="286"/>
                </a:cubicBezTo>
                <a:cubicBezTo>
                  <a:pt x="791" y="287"/>
                  <a:pt x="791" y="287"/>
                  <a:pt x="791" y="287"/>
                </a:cubicBezTo>
                <a:cubicBezTo>
                  <a:pt x="790" y="287"/>
                  <a:pt x="790" y="287"/>
                  <a:pt x="790" y="287"/>
                </a:cubicBezTo>
                <a:cubicBezTo>
                  <a:pt x="789" y="288"/>
                  <a:pt x="789" y="288"/>
                  <a:pt x="789" y="288"/>
                </a:cubicBezTo>
                <a:cubicBezTo>
                  <a:pt x="790" y="289"/>
                  <a:pt x="790" y="289"/>
                  <a:pt x="790" y="289"/>
                </a:cubicBezTo>
                <a:cubicBezTo>
                  <a:pt x="791" y="289"/>
                  <a:pt x="791" y="289"/>
                  <a:pt x="791" y="289"/>
                </a:cubicBezTo>
                <a:cubicBezTo>
                  <a:pt x="791" y="290"/>
                  <a:pt x="791" y="290"/>
                  <a:pt x="791" y="290"/>
                </a:cubicBezTo>
                <a:cubicBezTo>
                  <a:pt x="789" y="290"/>
                  <a:pt x="789" y="290"/>
                  <a:pt x="789" y="290"/>
                </a:cubicBezTo>
                <a:cubicBezTo>
                  <a:pt x="790" y="291"/>
                  <a:pt x="790" y="291"/>
                  <a:pt x="790" y="291"/>
                </a:cubicBezTo>
                <a:cubicBezTo>
                  <a:pt x="790" y="292"/>
                  <a:pt x="790" y="292"/>
                  <a:pt x="790" y="292"/>
                </a:cubicBezTo>
                <a:cubicBezTo>
                  <a:pt x="790" y="293"/>
                  <a:pt x="790" y="293"/>
                  <a:pt x="790" y="293"/>
                </a:cubicBezTo>
                <a:cubicBezTo>
                  <a:pt x="791" y="293"/>
                  <a:pt x="791" y="293"/>
                  <a:pt x="791" y="293"/>
                </a:cubicBezTo>
                <a:cubicBezTo>
                  <a:pt x="791" y="294"/>
                  <a:pt x="791" y="294"/>
                  <a:pt x="791" y="294"/>
                </a:cubicBezTo>
                <a:cubicBezTo>
                  <a:pt x="791" y="295"/>
                  <a:pt x="791" y="295"/>
                  <a:pt x="791" y="295"/>
                </a:cubicBezTo>
                <a:cubicBezTo>
                  <a:pt x="792" y="295"/>
                  <a:pt x="792" y="295"/>
                  <a:pt x="792" y="295"/>
                </a:cubicBezTo>
                <a:cubicBezTo>
                  <a:pt x="792" y="294"/>
                  <a:pt x="792" y="294"/>
                  <a:pt x="792" y="294"/>
                </a:cubicBezTo>
                <a:cubicBezTo>
                  <a:pt x="792" y="293"/>
                  <a:pt x="792" y="293"/>
                  <a:pt x="792" y="293"/>
                </a:cubicBezTo>
                <a:cubicBezTo>
                  <a:pt x="793" y="294"/>
                  <a:pt x="793" y="294"/>
                  <a:pt x="793" y="294"/>
                </a:cubicBezTo>
                <a:cubicBezTo>
                  <a:pt x="793" y="295"/>
                  <a:pt x="793" y="295"/>
                  <a:pt x="793" y="295"/>
                </a:cubicBezTo>
                <a:cubicBezTo>
                  <a:pt x="794" y="296"/>
                  <a:pt x="794" y="296"/>
                  <a:pt x="794" y="296"/>
                </a:cubicBezTo>
                <a:cubicBezTo>
                  <a:pt x="793" y="296"/>
                  <a:pt x="793" y="296"/>
                  <a:pt x="793" y="296"/>
                </a:cubicBezTo>
                <a:cubicBezTo>
                  <a:pt x="793" y="297"/>
                  <a:pt x="793" y="297"/>
                  <a:pt x="793" y="297"/>
                </a:cubicBezTo>
                <a:cubicBezTo>
                  <a:pt x="794" y="297"/>
                  <a:pt x="794" y="297"/>
                  <a:pt x="794" y="297"/>
                </a:cubicBezTo>
                <a:cubicBezTo>
                  <a:pt x="795" y="297"/>
                  <a:pt x="795" y="297"/>
                  <a:pt x="795" y="297"/>
                </a:cubicBezTo>
                <a:cubicBezTo>
                  <a:pt x="795" y="296"/>
                  <a:pt x="795" y="296"/>
                  <a:pt x="795" y="296"/>
                </a:cubicBezTo>
                <a:cubicBezTo>
                  <a:pt x="796" y="296"/>
                  <a:pt x="796" y="296"/>
                  <a:pt x="796" y="296"/>
                </a:cubicBezTo>
                <a:cubicBezTo>
                  <a:pt x="796" y="297"/>
                  <a:pt x="796" y="297"/>
                  <a:pt x="796" y="297"/>
                </a:cubicBezTo>
                <a:cubicBezTo>
                  <a:pt x="796" y="298"/>
                  <a:pt x="796" y="298"/>
                  <a:pt x="796" y="298"/>
                </a:cubicBezTo>
                <a:cubicBezTo>
                  <a:pt x="795" y="299"/>
                  <a:pt x="795" y="299"/>
                  <a:pt x="795" y="299"/>
                </a:cubicBezTo>
                <a:cubicBezTo>
                  <a:pt x="795" y="300"/>
                  <a:pt x="795" y="300"/>
                  <a:pt x="795" y="300"/>
                </a:cubicBezTo>
                <a:cubicBezTo>
                  <a:pt x="796" y="301"/>
                  <a:pt x="796" y="301"/>
                  <a:pt x="796" y="301"/>
                </a:cubicBezTo>
                <a:cubicBezTo>
                  <a:pt x="797" y="300"/>
                  <a:pt x="797" y="300"/>
                  <a:pt x="797" y="300"/>
                </a:cubicBezTo>
                <a:cubicBezTo>
                  <a:pt x="798" y="300"/>
                  <a:pt x="798" y="300"/>
                  <a:pt x="798" y="300"/>
                </a:cubicBezTo>
                <a:cubicBezTo>
                  <a:pt x="797" y="301"/>
                  <a:pt x="797" y="301"/>
                  <a:pt x="797" y="301"/>
                </a:cubicBezTo>
                <a:cubicBezTo>
                  <a:pt x="797" y="302"/>
                  <a:pt x="797" y="302"/>
                  <a:pt x="797" y="302"/>
                </a:cubicBezTo>
                <a:cubicBezTo>
                  <a:pt x="796" y="302"/>
                  <a:pt x="796" y="302"/>
                  <a:pt x="796" y="302"/>
                </a:cubicBezTo>
                <a:cubicBezTo>
                  <a:pt x="796" y="303"/>
                  <a:pt x="796" y="303"/>
                  <a:pt x="796" y="303"/>
                </a:cubicBezTo>
                <a:cubicBezTo>
                  <a:pt x="797" y="304"/>
                  <a:pt x="797" y="304"/>
                  <a:pt x="797" y="304"/>
                </a:cubicBezTo>
                <a:cubicBezTo>
                  <a:pt x="797" y="305"/>
                  <a:pt x="797" y="305"/>
                  <a:pt x="797" y="305"/>
                </a:cubicBezTo>
                <a:cubicBezTo>
                  <a:pt x="798" y="305"/>
                  <a:pt x="798" y="305"/>
                  <a:pt x="798" y="305"/>
                </a:cubicBezTo>
                <a:cubicBezTo>
                  <a:pt x="798" y="307"/>
                  <a:pt x="798" y="307"/>
                  <a:pt x="798" y="307"/>
                </a:cubicBezTo>
                <a:cubicBezTo>
                  <a:pt x="799" y="309"/>
                  <a:pt x="799" y="309"/>
                  <a:pt x="799" y="309"/>
                </a:cubicBezTo>
                <a:cubicBezTo>
                  <a:pt x="800" y="309"/>
                  <a:pt x="800" y="309"/>
                  <a:pt x="800" y="309"/>
                </a:cubicBezTo>
                <a:cubicBezTo>
                  <a:pt x="799" y="310"/>
                  <a:pt x="799" y="310"/>
                  <a:pt x="799" y="310"/>
                </a:cubicBezTo>
                <a:cubicBezTo>
                  <a:pt x="799" y="310"/>
                  <a:pt x="799" y="310"/>
                  <a:pt x="800" y="310"/>
                </a:cubicBezTo>
                <a:cubicBezTo>
                  <a:pt x="800" y="310"/>
                  <a:pt x="800" y="310"/>
                  <a:pt x="800" y="312"/>
                </a:cubicBezTo>
                <a:cubicBezTo>
                  <a:pt x="800" y="312"/>
                  <a:pt x="800" y="312"/>
                  <a:pt x="799" y="313"/>
                </a:cubicBezTo>
                <a:cubicBezTo>
                  <a:pt x="799" y="313"/>
                  <a:pt x="799" y="313"/>
                  <a:pt x="799" y="312"/>
                </a:cubicBezTo>
                <a:cubicBezTo>
                  <a:pt x="799" y="312"/>
                  <a:pt x="799" y="312"/>
                  <a:pt x="799" y="311"/>
                </a:cubicBezTo>
                <a:cubicBezTo>
                  <a:pt x="798" y="313"/>
                  <a:pt x="798" y="313"/>
                  <a:pt x="798" y="313"/>
                </a:cubicBezTo>
                <a:cubicBezTo>
                  <a:pt x="798" y="314"/>
                  <a:pt x="798" y="314"/>
                  <a:pt x="798" y="314"/>
                </a:cubicBezTo>
                <a:cubicBezTo>
                  <a:pt x="796" y="312"/>
                  <a:pt x="796" y="312"/>
                  <a:pt x="796" y="312"/>
                </a:cubicBezTo>
                <a:cubicBezTo>
                  <a:pt x="796" y="311"/>
                  <a:pt x="796" y="311"/>
                  <a:pt x="796" y="311"/>
                </a:cubicBezTo>
                <a:cubicBezTo>
                  <a:pt x="796" y="310"/>
                  <a:pt x="796" y="310"/>
                  <a:pt x="796" y="310"/>
                </a:cubicBezTo>
                <a:cubicBezTo>
                  <a:pt x="795" y="311"/>
                  <a:pt x="795" y="311"/>
                  <a:pt x="795" y="311"/>
                </a:cubicBezTo>
                <a:cubicBezTo>
                  <a:pt x="796" y="313"/>
                  <a:pt x="796" y="313"/>
                  <a:pt x="796" y="313"/>
                </a:cubicBezTo>
                <a:cubicBezTo>
                  <a:pt x="796" y="315"/>
                  <a:pt x="796" y="315"/>
                  <a:pt x="796" y="315"/>
                </a:cubicBezTo>
                <a:cubicBezTo>
                  <a:pt x="796" y="316"/>
                  <a:pt x="796" y="316"/>
                  <a:pt x="796" y="316"/>
                </a:cubicBezTo>
                <a:cubicBezTo>
                  <a:pt x="796" y="318"/>
                  <a:pt x="796" y="318"/>
                  <a:pt x="796" y="318"/>
                </a:cubicBezTo>
                <a:cubicBezTo>
                  <a:pt x="795" y="318"/>
                  <a:pt x="795" y="318"/>
                  <a:pt x="795" y="318"/>
                </a:cubicBezTo>
                <a:cubicBezTo>
                  <a:pt x="794" y="317"/>
                  <a:pt x="794" y="317"/>
                  <a:pt x="794" y="317"/>
                </a:cubicBezTo>
                <a:cubicBezTo>
                  <a:pt x="793" y="317"/>
                  <a:pt x="793" y="317"/>
                  <a:pt x="793" y="317"/>
                </a:cubicBezTo>
                <a:cubicBezTo>
                  <a:pt x="794" y="319"/>
                  <a:pt x="794" y="319"/>
                  <a:pt x="794" y="319"/>
                </a:cubicBezTo>
                <a:cubicBezTo>
                  <a:pt x="794" y="321"/>
                  <a:pt x="794" y="321"/>
                  <a:pt x="794" y="321"/>
                </a:cubicBezTo>
                <a:cubicBezTo>
                  <a:pt x="794" y="322"/>
                  <a:pt x="794" y="322"/>
                  <a:pt x="794" y="322"/>
                </a:cubicBezTo>
                <a:cubicBezTo>
                  <a:pt x="793" y="322"/>
                  <a:pt x="793" y="322"/>
                  <a:pt x="793" y="322"/>
                </a:cubicBezTo>
                <a:cubicBezTo>
                  <a:pt x="792" y="321"/>
                  <a:pt x="792" y="321"/>
                  <a:pt x="792" y="321"/>
                </a:cubicBezTo>
                <a:cubicBezTo>
                  <a:pt x="792" y="319"/>
                  <a:pt x="792" y="319"/>
                  <a:pt x="792" y="319"/>
                </a:cubicBezTo>
                <a:cubicBezTo>
                  <a:pt x="792" y="318"/>
                  <a:pt x="792" y="318"/>
                  <a:pt x="792" y="318"/>
                </a:cubicBezTo>
                <a:cubicBezTo>
                  <a:pt x="791" y="318"/>
                  <a:pt x="791" y="318"/>
                  <a:pt x="791" y="318"/>
                </a:cubicBezTo>
                <a:cubicBezTo>
                  <a:pt x="790" y="317"/>
                  <a:pt x="790" y="317"/>
                  <a:pt x="790" y="317"/>
                </a:cubicBezTo>
                <a:cubicBezTo>
                  <a:pt x="789" y="316"/>
                  <a:pt x="789" y="316"/>
                  <a:pt x="789" y="316"/>
                </a:cubicBezTo>
                <a:cubicBezTo>
                  <a:pt x="789" y="315"/>
                  <a:pt x="789" y="315"/>
                  <a:pt x="789" y="315"/>
                </a:cubicBezTo>
                <a:cubicBezTo>
                  <a:pt x="789" y="314"/>
                  <a:pt x="789" y="314"/>
                  <a:pt x="789" y="314"/>
                </a:cubicBezTo>
                <a:cubicBezTo>
                  <a:pt x="788" y="314"/>
                  <a:pt x="788" y="314"/>
                  <a:pt x="788" y="314"/>
                </a:cubicBezTo>
                <a:cubicBezTo>
                  <a:pt x="788" y="315"/>
                  <a:pt x="788" y="315"/>
                  <a:pt x="788" y="315"/>
                </a:cubicBezTo>
                <a:cubicBezTo>
                  <a:pt x="789" y="315"/>
                  <a:pt x="789" y="315"/>
                  <a:pt x="789" y="315"/>
                </a:cubicBezTo>
                <a:cubicBezTo>
                  <a:pt x="788" y="316"/>
                  <a:pt x="788" y="316"/>
                  <a:pt x="788" y="316"/>
                </a:cubicBezTo>
                <a:cubicBezTo>
                  <a:pt x="787" y="315"/>
                  <a:pt x="787" y="315"/>
                  <a:pt x="787" y="315"/>
                </a:cubicBezTo>
                <a:cubicBezTo>
                  <a:pt x="787" y="314"/>
                  <a:pt x="787" y="314"/>
                  <a:pt x="787" y="314"/>
                </a:cubicBezTo>
                <a:cubicBezTo>
                  <a:pt x="787" y="313"/>
                  <a:pt x="787" y="313"/>
                  <a:pt x="787" y="313"/>
                </a:cubicBezTo>
                <a:cubicBezTo>
                  <a:pt x="786" y="311"/>
                  <a:pt x="786" y="311"/>
                  <a:pt x="786" y="311"/>
                </a:cubicBezTo>
                <a:cubicBezTo>
                  <a:pt x="786" y="312"/>
                  <a:pt x="786" y="312"/>
                  <a:pt x="786" y="312"/>
                </a:cubicBezTo>
                <a:cubicBezTo>
                  <a:pt x="786" y="314"/>
                  <a:pt x="786" y="314"/>
                  <a:pt x="786" y="314"/>
                </a:cubicBezTo>
                <a:cubicBezTo>
                  <a:pt x="786" y="315"/>
                  <a:pt x="786" y="315"/>
                  <a:pt x="786" y="315"/>
                </a:cubicBezTo>
                <a:cubicBezTo>
                  <a:pt x="785" y="313"/>
                  <a:pt x="785" y="313"/>
                  <a:pt x="785" y="313"/>
                </a:cubicBezTo>
                <a:cubicBezTo>
                  <a:pt x="784" y="313"/>
                  <a:pt x="784" y="313"/>
                  <a:pt x="784" y="313"/>
                </a:cubicBezTo>
                <a:cubicBezTo>
                  <a:pt x="784" y="312"/>
                  <a:pt x="784" y="312"/>
                  <a:pt x="784" y="312"/>
                </a:cubicBezTo>
                <a:cubicBezTo>
                  <a:pt x="783" y="312"/>
                  <a:pt x="783" y="312"/>
                  <a:pt x="783" y="312"/>
                </a:cubicBezTo>
                <a:cubicBezTo>
                  <a:pt x="783" y="310"/>
                  <a:pt x="783" y="310"/>
                  <a:pt x="783" y="310"/>
                </a:cubicBezTo>
                <a:cubicBezTo>
                  <a:pt x="782" y="309"/>
                  <a:pt x="782" y="309"/>
                  <a:pt x="782" y="309"/>
                </a:cubicBezTo>
                <a:cubicBezTo>
                  <a:pt x="782" y="308"/>
                  <a:pt x="782" y="308"/>
                  <a:pt x="782" y="308"/>
                </a:cubicBezTo>
                <a:cubicBezTo>
                  <a:pt x="781" y="308"/>
                  <a:pt x="781" y="308"/>
                  <a:pt x="781" y="308"/>
                </a:cubicBezTo>
                <a:cubicBezTo>
                  <a:pt x="781" y="309"/>
                  <a:pt x="781" y="309"/>
                  <a:pt x="781" y="309"/>
                </a:cubicBezTo>
                <a:cubicBezTo>
                  <a:pt x="781" y="310"/>
                  <a:pt x="781" y="310"/>
                  <a:pt x="781" y="310"/>
                </a:cubicBezTo>
                <a:cubicBezTo>
                  <a:pt x="780" y="309"/>
                  <a:pt x="780" y="309"/>
                  <a:pt x="780" y="309"/>
                </a:cubicBezTo>
                <a:cubicBezTo>
                  <a:pt x="779" y="309"/>
                  <a:pt x="779" y="309"/>
                  <a:pt x="779" y="309"/>
                </a:cubicBezTo>
                <a:cubicBezTo>
                  <a:pt x="778" y="307"/>
                  <a:pt x="778" y="307"/>
                  <a:pt x="778" y="307"/>
                </a:cubicBezTo>
                <a:cubicBezTo>
                  <a:pt x="778" y="306"/>
                  <a:pt x="778" y="306"/>
                  <a:pt x="778" y="306"/>
                </a:cubicBezTo>
                <a:cubicBezTo>
                  <a:pt x="777" y="306"/>
                  <a:pt x="777" y="306"/>
                  <a:pt x="777" y="306"/>
                </a:cubicBezTo>
                <a:cubicBezTo>
                  <a:pt x="776" y="306"/>
                  <a:pt x="776" y="306"/>
                  <a:pt x="776" y="306"/>
                </a:cubicBezTo>
                <a:cubicBezTo>
                  <a:pt x="775" y="306"/>
                  <a:pt x="775" y="306"/>
                  <a:pt x="775" y="306"/>
                </a:cubicBezTo>
                <a:cubicBezTo>
                  <a:pt x="775" y="307"/>
                  <a:pt x="775" y="307"/>
                  <a:pt x="775" y="307"/>
                </a:cubicBezTo>
                <a:cubicBezTo>
                  <a:pt x="776" y="309"/>
                  <a:pt x="776" y="309"/>
                  <a:pt x="776" y="309"/>
                </a:cubicBezTo>
                <a:cubicBezTo>
                  <a:pt x="777" y="310"/>
                  <a:pt x="777" y="310"/>
                  <a:pt x="777" y="310"/>
                </a:cubicBezTo>
                <a:cubicBezTo>
                  <a:pt x="777" y="311"/>
                  <a:pt x="777" y="311"/>
                  <a:pt x="777" y="311"/>
                </a:cubicBezTo>
                <a:cubicBezTo>
                  <a:pt x="778" y="313"/>
                  <a:pt x="778" y="313"/>
                  <a:pt x="778" y="313"/>
                </a:cubicBezTo>
                <a:cubicBezTo>
                  <a:pt x="780" y="313"/>
                  <a:pt x="780" y="313"/>
                  <a:pt x="780" y="313"/>
                </a:cubicBezTo>
                <a:cubicBezTo>
                  <a:pt x="780" y="314"/>
                  <a:pt x="780" y="314"/>
                  <a:pt x="780" y="314"/>
                </a:cubicBezTo>
                <a:cubicBezTo>
                  <a:pt x="780" y="315"/>
                  <a:pt x="780" y="315"/>
                  <a:pt x="780" y="315"/>
                </a:cubicBezTo>
                <a:cubicBezTo>
                  <a:pt x="781" y="315"/>
                  <a:pt x="781" y="315"/>
                  <a:pt x="781" y="315"/>
                </a:cubicBezTo>
                <a:cubicBezTo>
                  <a:pt x="781" y="316"/>
                  <a:pt x="781" y="316"/>
                  <a:pt x="781" y="316"/>
                </a:cubicBezTo>
                <a:cubicBezTo>
                  <a:pt x="782" y="316"/>
                  <a:pt x="782" y="316"/>
                  <a:pt x="782" y="316"/>
                </a:cubicBezTo>
                <a:cubicBezTo>
                  <a:pt x="782" y="317"/>
                  <a:pt x="782" y="317"/>
                  <a:pt x="782" y="317"/>
                </a:cubicBezTo>
                <a:cubicBezTo>
                  <a:pt x="783" y="318"/>
                  <a:pt x="783" y="318"/>
                  <a:pt x="783" y="318"/>
                </a:cubicBezTo>
                <a:cubicBezTo>
                  <a:pt x="783" y="319"/>
                  <a:pt x="783" y="319"/>
                  <a:pt x="783" y="319"/>
                </a:cubicBezTo>
                <a:cubicBezTo>
                  <a:pt x="784" y="319"/>
                  <a:pt x="784" y="319"/>
                  <a:pt x="784" y="319"/>
                </a:cubicBezTo>
                <a:cubicBezTo>
                  <a:pt x="785" y="320"/>
                  <a:pt x="785" y="320"/>
                  <a:pt x="785" y="320"/>
                </a:cubicBezTo>
                <a:cubicBezTo>
                  <a:pt x="784" y="322"/>
                  <a:pt x="784" y="322"/>
                  <a:pt x="784" y="322"/>
                </a:cubicBezTo>
                <a:cubicBezTo>
                  <a:pt x="785" y="322"/>
                  <a:pt x="785" y="322"/>
                  <a:pt x="785" y="322"/>
                </a:cubicBezTo>
                <a:cubicBezTo>
                  <a:pt x="785" y="323"/>
                  <a:pt x="785" y="323"/>
                  <a:pt x="785" y="323"/>
                </a:cubicBezTo>
                <a:cubicBezTo>
                  <a:pt x="786" y="322"/>
                  <a:pt x="786" y="322"/>
                  <a:pt x="786" y="322"/>
                </a:cubicBezTo>
                <a:cubicBezTo>
                  <a:pt x="786" y="324"/>
                  <a:pt x="786" y="324"/>
                  <a:pt x="786" y="324"/>
                </a:cubicBezTo>
                <a:cubicBezTo>
                  <a:pt x="787" y="324"/>
                  <a:pt x="787" y="324"/>
                  <a:pt x="787" y="324"/>
                </a:cubicBezTo>
                <a:cubicBezTo>
                  <a:pt x="787" y="325"/>
                  <a:pt x="787" y="325"/>
                  <a:pt x="787" y="325"/>
                </a:cubicBezTo>
                <a:cubicBezTo>
                  <a:pt x="786" y="325"/>
                  <a:pt x="786" y="325"/>
                  <a:pt x="786" y="325"/>
                </a:cubicBezTo>
                <a:cubicBezTo>
                  <a:pt x="785" y="325"/>
                  <a:pt x="785" y="325"/>
                  <a:pt x="785" y="325"/>
                </a:cubicBezTo>
                <a:cubicBezTo>
                  <a:pt x="786" y="326"/>
                  <a:pt x="786" y="326"/>
                  <a:pt x="786" y="326"/>
                </a:cubicBezTo>
                <a:cubicBezTo>
                  <a:pt x="786" y="327"/>
                  <a:pt x="786" y="327"/>
                  <a:pt x="786" y="327"/>
                </a:cubicBezTo>
                <a:cubicBezTo>
                  <a:pt x="786" y="328"/>
                  <a:pt x="786" y="328"/>
                  <a:pt x="786" y="328"/>
                </a:cubicBezTo>
                <a:cubicBezTo>
                  <a:pt x="785" y="328"/>
                  <a:pt x="785" y="328"/>
                  <a:pt x="785" y="328"/>
                </a:cubicBezTo>
                <a:cubicBezTo>
                  <a:pt x="784" y="327"/>
                  <a:pt x="784" y="327"/>
                  <a:pt x="784" y="327"/>
                </a:cubicBezTo>
                <a:cubicBezTo>
                  <a:pt x="782" y="327"/>
                  <a:pt x="782" y="327"/>
                  <a:pt x="782" y="327"/>
                </a:cubicBezTo>
                <a:cubicBezTo>
                  <a:pt x="781" y="326"/>
                  <a:pt x="781" y="326"/>
                  <a:pt x="781" y="326"/>
                </a:cubicBezTo>
                <a:cubicBezTo>
                  <a:pt x="780" y="326"/>
                  <a:pt x="780" y="326"/>
                  <a:pt x="780" y="326"/>
                </a:cubicBezTo>
                <a:cubicBezTo>
                  <a:pt x="779" y="325"/>
                  <a:pt x="779" y="325"/>
                  <a:pt x="779" y="325"/>
                </a:cubicBezTo>
                <a:cubicBezTo>
                  <a:pt x="778" y="324"/>
                  <a:pt x="778" y="324"/>
                  <a:pt x="778" y="324"/>
                </a:cubicBezTo>
                <a:cubicBezTo>
                  <a:pt x="777" y="323"/>
                  <a:pt x="777" y="323"/>
                  <a:pt x="777" y="323"/>
                </a:cubicBezTo>
                <a:cubicBezTo>
                  <a:pt x="776" y="323"/>
                  <a:pt x="776" y="323"/>
                  <a:pt x="776" y="323"/>
                </a:cubicBezTo>
                <a:cubicBezTo>
                  <a:pt x="775" y="323"/>
                  <a:pt x="775" y="323"/>
                  <a:pt x="775" y="323"/>
                </a:cubicBezTo>
                <a:cubicBezTo>
                  <a:pt x="774" y="323"/>
                  <a:pt x="774" y="323"/>
                  <a:pt x="774" y="323"/>
                </a:cubicBezTo>
                <a:cubicBezTo>
                  <a:pt x="773" y="322"/>
                  <a:pt x="773" y="322"/>
                  <a:pt x="773" y="322"/>
                </a:cubicBezTo>
                <a:cubicBezTo>
                  <a:pt x="773" y="321"/>
                  <a:pt x="773" y="321"/>
                  <a:pt x="773" y="321"/>
                </a:cubicBezTo>
                <a:cubicBezTo>
                  <a:pt x="772" y="321"/>
                  <a:pt x="772" y="321"/>
                  <a:pt x="772" y="321"/>
                </a:cubicBezTo>
                <a:cubicBezTo>
                  <a:pt x="770" y="320"/>
                  <a:pt x="770" y="320"/>
                  <a:pt x="770" y="320"/>
                </a:cubicBezTo>
                <a:cubicBezTo>
                  <a:pt x="771" y="319"/>
                  <a:pt x="771" y="319"/>
                  <a:pt x="771" y="319"/>
                </a:cubicBezTo>
                <a:cubicBezTo>
                  <a:pt x="770" y="319"/>
                  <a:pt x="770" y="319"/>
                  <a:pt x="770" y="319"/>
                </a:cubicBezTo>
                <a:cubicBezTo>
                  <a:pt x="769" y="319"/>
                  <a:pt x="769" y="319"/>
                  <a:pt x="769" y="319"/>
                </a:cubicBezTo>
                <a:cubicBezTo>
                  <a:pt x="769" y="318"/>
                  <a:pt x="769" y="318"/>
                  <a:pt x="769" y="318"/>
                </a:cubicBezTo>
                <a:cubicBezTo>
                  <a:pt x="769" y="317"/>
                  <a:pt x="769" y="317"/>
                  <a:pt x="769" y="317"/>
                </a:cubicBezTo>
                <a:cubicBezTo>
                  <a:pt x="770" y="317"/>
                  <a:pt x="770" y="317"/>
                  <a:pt x="770" y="317"/>
                </a:cubicBezTo>
                <a:cubicBezTo>
                  <a:pt x="769" y="316"/>
                  <a:pt x="769" y="316"/>
                  <a:pt x="769" y="316"/>
                </a:cubicBezTo>
                <a:cubicBezTo>
                  <a:pt x="768" y="316"/>
                  <a:pt x="768" y="316"/>
                  <a:pt x="768" y="316"/>
                </a:cubicBezTo>
                <a:cubicBezTo>
                  <a:pt x="768" y="317"/>
                  <a:pt x="768" y="317"/>
                  <a:pt x="768" y="317"/>
                </a:cubicBezTo>
                <a:cubicBezTo>
                  <a:pt x="767" y="316"/>
                  <a:pt x="767" y="316"/>
                  <a:pt x="767" y="316"/>
                </a:cubicBezTo>
                <a:cubicBezTo>
                  <a:pt x="766" y="316"/>
                  <a:pt x="766" y="316"/>
                  <a:pt x="766" y="316"/>
                </a:cubicBezTo>
                <a:cubicBezTo>
                  <a:pt x="764" y="315"/>
                  <a:pt x="764" y="315"/>
                  <a:pt x="764" y="315"/>
                </a:cubicBezTo>
                <a:cubicBezTo>
                  <a:pt x="763" y="314"/>
                  <a:pt x="763" y="314"/>
                  <a:pt x="763" y="314"/>
                </a:cubicBezTo>
                <a:cubicBezTo>
                  <a:pt x="762" y="313"/>
                  <a:pt x="762" y="313"/>
                  <a:pt x="762" y="313"/>
                </a:cubicBezTo>
                <a:cubicBezTo>
                  <a:pt x="762" y="312"/>
                  <a:pt x="762" y="312"/>
                  <a:pt x="762" y="312"/>
                </a:cubicBezTo>
                <a:cubicBezTo>
                  <a:pt x="761" y="312"/>
                  <a:pt x="761" y="312"/>
                  <a:pt x="761" y="312"/>
                </a:cubicBezTo>
                <a:cubicBezTo>
                  <a:pt x="760" y="311"/>
                  <a:pt x="760" y="311"/>
                  <a:pt x="760" y="311"/>
                </a:cubicBezTo>
                <a:cubicBezTo>
                  <a:pt x="760" y="310"/>
                  <a:pt x="760" y="310"/>
                  <a:pt x="760" y="310"/>
                </a:cubicBezTo>
                <a:cubicBezTo>
                  <a:pt x="759" y="309"/>
                  <a:pt x="759" y="309"/>
                  <a:pt x="759" y="309"/>
                </a:cubicBezTo>
                <a:cubicBezTo>
                  <a:pt x="758" y="308"/>
                  <a:pt x="758" y="308"/>
                  <a:pt x="758" y="308"/>
                </a:cubicBezTo>
                <a:cubicBezTo>
                  <a:pt x="759" y="308"/>
                  <a:pt x="759" y="308"/>
                  <a:pt x="759" y="308"/>
                </a:cubicBezTo>
                <a:cubicBezTo>
                  <a:pt x="760" y="308"/>
                  <a:pt x="760" y="308"/>
                  <a:pt x="760" y="308"/>
                </a:cubicBezTo>
                <a:cubicBezTo>
                  <a:pt x="763" y="306"/>
                  <a:pt x="763" y="306"/>
                  <a:pt x="763" y="306"/>
                </a:cubicBezTo>
                <a:cubicBezTo>
                  <a:pt x="761" y="306"/>
                  <a:pt x="761" y="306"/>
                  <a:pt x="761" y="306"/>
                </a:cubicBezTo>
                <a:cubicBezTo>
                  <a:pt x="760" y="305"/>
                  <a:pt x="760" y="305"/>
                  <a:pt x="760" y="305"/>
                </a:cubicBezTo>
                <a:cubicBezTo>
                  <a:pt x="760" y="303"/>
                  <a:pt x="760" y="303"/>
                  <a:pt x="760" y="303"/>
                </a:cubicBezTo>
                <a:cubicBezTo>
                  <a:pt x="759" y="304"/>
                  <a:pt x="759" y="304"/>
                  <a:pt x="759" y="304"/>
                </a:cubicBezTo>
                <a:cubicBezTo>
                  <a:pt x="759" y="305"/>
                  <a:pt x="759" y="305"/>
                  <a:pt x="759" y="305"/>
                </a:cubicBezTo>
                <a:cubicBezTo>
                  <a:pt x="758" y="304"/>
                  <a:pt x="758" y="304"/>
                  <a:pt x="758" y="304"/>
                </a:cubicBezTo>
                <a:cubicBezTo>
                  <a:pt x="759" y="303"/>
                  <a:pt x="759" y="303"/>
                  <a:pt x="759" y="303"/>
                </a:cubicBezTo>
                <a:cubicBezTo>
                  <a:pt x="759" y="301"/>
                  <a:pt x="759" y="301"/>
                  <a:pt x="759" y="301"/>
                </a:cubicBezTo>
                <a:cubicBezTo>
                  <a:pt x="758" y="303"/>
                  <a:pt x="758" y="303"/>
                  <a:pt x="758" y="303"/>
                </a:cubicBezTo>
                <a:cubicBezTo>
                  <a:pt x="757" y="302"/>
                  <a:pt x="757" y="302"/>
                  <a:pt x="757" y="302"/>
                </a:cubicBezTo>
                <a:cubicBezTo>
                  <a:pt x="757" y="301"/>
                  <a:pt x="757" y="301"/>
                  <a:pt x="757" y="301"/>
                </a:cubicBezTo>
                <a:cubicBezTo>
                  <a:pt x="756" y="301"/>
                  <a:pt x="756" y="301"/>
                  <a:pt x="756" y="301"/>
                </a:cubicBezTo>
                <a:cubicBezTo>
                  <a:pt x="756" y="300"/>
                  <a:pt x="756" y="300"/>
                  <a:pt x="756" y="300"/>
                </a:cubicBezTo>
                <a:cubicBezTo>
                  <a:pt x="756" y="299"/>
                  <a:pt x="756" y="299"/>
                  <a:pt x="756" y="299"/>
                </a:cubicBezTo>
                <a:cubicBezTo>
                  <a:pt x="756" y="297"/>
                  <a:pt x="756" y="297"/>
                  <a:pt x="756" y="297"/>
                </a:cubicBezTo>
                <a:cubicBezTo>
                  <a:pt x="755" y="297"/>
                  <a:pt x="755" y="297"/>
                  <a:pt x="755" y="297"/>
                </a:cubicBezTo>
                <a:cubicBezTo>
                  <a:pt x="755" y="296"/>
                  <a:pt x="755" y="296"/>
                  <a:pt x="755" y="296"/>
                </a:cubicBezTo>
                <a:cubicBezTo>
                  <a:pt x="756" y="294"/>
                  <a:pt x="756" y="294"/>
                  <a:pt x="756" y="294"/>
                </a:cubicBezTo>
                <a:cubicBezTo>
                  <a:pt x="754" y="296"/>
                  <a:pt x="754" y="296"/>
                  <a:pt x="754" y="296"/>
                </a:cubicBezTo>
                <a:cubicBezTo>
                  <a:pt x="754" y="297"/>
                  <a:pt x="754" y="297"/>
                  <a:pt x="754" y="297"/>
                </a:cubicBezTo>
                <a:cubicBezTo>
                  <a:pt x="753" y="296"/>
                  <a:pt x="753" y="296"/>
                  <a:pt x="753" y="296"/>
                </a:cubicBezTo>
                <a:cubicBezTo>
                  <a:pt x="754" y="294"/>
                  <a:pt x="754" y="294"/>
                  <a:pt x="754" y="294"/>
                </a:cubicBezTo>
                <a:cubicBezTo>
                  <a:pt x="753" y="294"/>
                  <a:pt x="753" y="294"/>
                  <a:pt x="753" y="294"/>
                </a:cubicBezTo>
                <a:cubicBezTo>
                  <a:pt x="752" y="294"/>
                  <a:pt x="752" y="294"/>
                  <a:pt x="752" y="294"/>
                </a:cubicBezTo>
                <a:cubicBezTo>
                  <a:pt x="751" y="296"/>
                  <a:pt x="751" y="296"/>
                  <a:pt x="751" y="296"/>
                </a:cubicBezTo>
                <a:cubicBezTo>
                  <a:pt x="750" y="297"/>
                  <a:pt x="750" y="297"/>
                  <a:pt x="750" y="297"/>
                </a:cubicBezTo>
                <a:cubicBezTo>
                  <a:pt x="750" y="295"/>
                  <a:pt x="750" y="295"/>
                  <a:pt x="750" y="295"/>
                </a:cubicBezTo>
                <a:cubicBezTo>
                  <a:pt x="751" y="294"/>
                  <a:pt x="751" y="294"/>
                  <a:pt x="751" y="294"/>
                </a:cubicBezTo>
                <a:cubicBezTo>
                  <a:pt x="751" y="293"/>
                  <a:pt x="751" y="293"/>
                  <a:pt x="751" y="293"/>
                </a:cubicBezTo>
                <a:cubicBezTo>
                  <a:pt x="751" y="292"/>
                  <a:pt x="751" y="292"/>
                  <a:pt x="751" y="292"/>
                </a:cubicBezTo>
                <a:cubicBezTo>
                  <a:pt x="750" y="293"/>
                  <a:pt x="750" y="293"/>
                  <a:pt x="750" y="293"/>
                </a:cubicBezTo>
                <a:cubicBezTo>
                  <a:pt x="749" y="294"/>
                  <a:pt x="749" y="294"/>
                  <a:pt x="749" y="294"/>
                </a:cubicBezTo>
                <a:cubicBezTo>
                  <a:pt x="748" y="295"/>
                  <a:pt x="748" y="295"/>
                  <a:pt x="748" y="295"/>
                </a:cubicBezTo>
                <a:cubicBezTo>
                  <a:pt x="748" y="296"/>
                  <a:pt x="748" y="296"/>
                  <a:pt x="748" y="296"/>
                </a:cubicBezTo>
                <a:cubicBezTo>
                  <a:pt x="746" y="295"/>
                  <a:pt x="746" y="295"/>
                  <a:pt x="746" y="295"/>
                </a:cubicBezTo>
                <a:cubicBezTo>
                  <a:pt x="745" y="294"/>
                  <a:pt x="745" y="294"/>
                  <a:pt x="745" y="294"/>
                </a:cubicBezTo>
                <a:cubicBezTo>
                  <a:pt x="744" y="294"/>
                  <a:pt x="744" y="294"/>
                  <a:pt x="744" y="294"/>
                </a:cubicBezTo>
                <a:cubicBezTo>
                  <a:pt x="743" y="292"/>
                  <a:pt x="743" y="292"/>
                  <a:pt x="743" y="292"/>
                </a:cubicBezTo>
                <a:cubicBezTo>
                  <a:pt x="742" y="293"/>
                  <a:pt x="742" y="293"/>
                  <a:pt x="742" y="293"/>
                </a:cubicBezTo>
                <a:cubicBezTo>
                  <a:pt x="742" y="294"/>
                  <a:pt x="742" y="294"/>
                  <a:pt x="742" y="294"/>
                </a:cubicBezTo>
                <a:cubicBezTo>
                  <a:pt x="742" y="295"/>
                  <a:pt x="742" y="295"/>
                  <a:pt x="742" y="295"/>
                </a:cubicBezTo>
                <a:cubicBezTo>
                  <a:pt x="741" y="295"/>
                  <a:pt x="741" y="295"/>
                  <a:pt x="741" y="295"/>
                </a:cubicBezTo>
                <a:cubicBezTo>
                  <a:pt x="740" y="295"/>
                  <a:pt x="740" y="295"/>
                  <a:pt x="740" y="295"/>
                </a:cubicBezTo>
                <a:cubicBezTo>
                  <a:pt x="739" y="295"/>
                  <a:pt x="739" y="295"/>
                  <a:pt x="739" y="295"/>
                </a:cubicBezTo>
                <a:cubicBezTo>
                  <a:pt x="738" y="296"/>
                  <a:pt x="738" y="296"/>
                  <a:pt x="738" y="296"/>
                </a:cubicBezTo>
                <a:cubicBezTo>
                  <a:pt x="737" y="295"/>
                  <a:pt x="737" y="295"/>
                  <a:pt x="737" y="295"/>
                </a:cubicBezTo>
                <a:cubicBezTo>
                  <a:pt x="736" y="296"/>
                  <a:pt x="736" y="296"/>
                  <a:pt x="736" y="296"/>
                </a:cubicBezTo>
                <a:cubicBezTo>
                  <a:pt x="735" y="296"/>
                  <a:pt x="735" y="296"/>
                  <a:pt x="735" y="296"/>
                </a:cubicBezTo>
                <a:cubicBezTo>
                  <a:pt x="733" y="296"/>
                  <a:pt x="733" y="296"/>
                  <a:pt x="733" y="296"/>
                </a:cubicBezTo>
                <a:cubicBezTo>
                  <a:pt x="734" y="295"/>
                  <a:pt x="734" y="295"/>
                  <a:pt x="734" y="295"/>
                </a:cubicBezTo>
                <a:cubicBezTo>
                  <a:pt x="732" y="293"/>
                  <a:pt x="732" y="293"/>
                  <a:pt x="732" y="293"/>
                </a:cubicBezTo>
                <a:cubicBezTo>
                  <a:pt x="732" y="294"/>
                  <a:pt x="732" y="294"/>
                  <a:pt x="732" y="294"/>
                </a:cubicBezTo>
                <a:cubicBezTo>
                  <a:pt x="731" y="293"/>
                  <a:pt x="731" y="293"/>
                  <a:pt x="731" y="293"/>
                </a:cubicBezTo>
                <a:cubicBezTo>
                  <a:pt x="730" y="290"/>
                  <a:pt x="730" y="290"/>
                  <a:pt x="730" y="290"/>
                </a:cubicBezTo>
                <a:cubicBezTo>
                  <a:pt x="730" y="289"/>
                  <a:pt x="730" y="289"/>
                  <a:pt x="730" y="289"/>
                </a:cubicBezTo>
                <a:cubicBezTo>
                  <a:pt x="731" y="288"/>
                  <a:pt x="731" y="288"/>
                  <a:pt x="731" y="288"/>
                </a:cubicBezTo>
                <a:cubicBezTo>
                  <a:pt x="731" y="287"/>
                  <a:pt x="731" y="287"/>
                  <a:pt x="731" y="287"/>
                </a:cubicBezTo>
                <a:cubicBezTo>
                  <a:pt x="732" y="286"/>
                  <a:pt x="732" y="286"/>
                  <a:pt x="732" y="286"/>
                </a:cubicBezTo>
                <a:cubicBezTo>
                  <a:pt x="734" y="286"/>
                  <a:pt x="734" y="286"/>
                  <a:pt x="734" y="286"/>
                </a:cubicBezTo>
                <a:cubicBezTo>
                  <a:pt x="734" y="285"/>
                  <a:pt x="734" y="285"/>
                  <a:pt x="734" y="285"/>
                </a:cubicBezTo>
                <a:cubicBezTo>
                  <a:pt x="735" y="285"/>
                  <a:pt x="735" y="285"/>
                  <a:pt x="735" y="285"/>
                </a:cubicBezTo>
                <a:cubicBezTo>
                  <a:pt x="736" y="285"/>
                  <a:pt x="736" y="285"/>
                  <a:pt x="736" y="285"/>
                </a:cubicBezTo>
                <a:cubicBezTo>
                  <a:pt x="736" y="284"/>
                  <a:pt x="736" y="284"/>
                  <a:pt x="736" y="284"/>
                </a:cubicBezTo>
                <a:cubicBezTo>
                  <a:pt x="736" y="283"/>
                  <a:pt x="736" y="283"/>
                  <a:pt x="736" y="283"/>
                </a:cubicBezTo>
                <a:cubicBezTo>
                  <a:pt x="736" y="282"/>
                  <a:pt x="736" y="282"/>
                  <a:pt x="736" y="282"/>
                </a:cubicBezTo>
                <a:cubicBezTo>
                  <a:pt x="737" y="282"/>
                  <a:pt x="737" y="282"/>
                  <a:pt x="737" y="282"/>
                </a:cubicBezTo>
                <a:cubicBezTo>
                  <a:pt x="737" y="281"/>
                  <a:pt x="737" y="281"/>
                  <a:pt x="737" y="281"/>
                </a:cubicBezTo>
                <a:cubicBezTo>
                  <a:pt x="738" y="283"/>
                  <a:pt x="738" y="283"/>
                  <a:pt x="738" y="283"/>
                </a:cubicBezTo>
                <a:cubicBezTo>
                  <a:pt x="740" y="283"/>
                  <a:pt x="740" y="283"/>
                  <a:pt x="740" y="283"/>
                </a:cubicBezTo>
                <a:cubicBezTo>
                  <a:pt x="741" y="284"/>
                  <a:pt x="741" y="284"/>
                  <a:pt x="741" y="284"/>
                </a:cubicBezTo>
                <a:cubicBezTo>
                  <a:pt x="742" y="285"/>
                  <a:pt x="742" y="285"/>
                  <a:pt x="742" y="285"/>
                </a:cubicBezTo>
                <a:cubicBezTo>
                  <a:pt x="743" y="285"/>
                  <a:pt x="743" y="285"/>
                  <a:pt x="743" y="285"/>
                </a:cubicBezTo>
                <a:cubicBezTo>
                  <a:pt x="744" y="286"/>
                  <a:pt x="744" y="286"/>
                  <a:pt x="744" y="286"/>
                </a:cubicBezTo>
                <a:cubicBezTo>
                  <a:pt x="745" y="285"/>
                  <a:pt x="745" y="285"/>
                  <a:pt x="745" y="285"/>
                </a:cubicBezTo>
                <a:cubicBezTo>
                  <a:pt x="746" y="285"/>
                  <a:pt x="746" y="285"/>
                  <a:pt x="746" y="285"/>
                </a:cubicBezTo>
                <a:cubicBezTo>
                  <a:pt x="746" y="286"/>
                  <a:pt x="746" y="286"/>
                  <a:pt x="746" y="286"/>
                </a:cubicBezTo>
                <a:cubicBezTo>
                  <a:pt x="747" y="286"/>
                  <a:pt x="747" y="286"/>
                  <a:pt x="747" y="286"/>
                </a:cubicBezTo>
                <a:cubicBezTo>
                  <a:pt x="748" y="286"/>
                  <a:pt x="748" y="286"/>
                  <a:pt x="748" y="286"/>
                </a:cubicBezTo>
                <a:cubicBezTo>
                  <a:pt x="749" y="285"/>
                  <a:pt x="749" y="285"/>
                  <a:pt x="749" y="285"/>
                </a:cubicBezTo>
                <a:cubicBezTo>
                  <a:pt x="750" y="284"/>
                  <a:pt x="750" y="284"/>
                  <a:pt x="750" y="284"/>
                </a:cubicBezTo>
                <a:cubicBezTo>
                  <a:pt x="751" y="284"/>
                  <a:pt x="751" y="284"/>
                  <a:pt x="751" y="284"/>
                </a:cubicBezTo>
                <a:cubicBezTo>
                  <a:pt x="751" y="285"/>
                  <a:pt x="751" y="285"/>
                  <a:pt x="751" y="285"/>
                </a:cubicBezTo>
                <a:cubicBezTo>
                  <a:pt x="752" y="285"/>
                  <a:pt x="752" y="285"/>
                  <a:pt x="752" y="285"/>
                </a:cubicBezTo>
                <a:cubicBezTo>
                  <a:pt x="753" y="284"/>
                  <a:pt x="753" y="284"/>
                  <a:pt x="753" y="284"/>
                </a:cubicBezTo>
                <a:cubicBezTo>
                  <a:pt x="754" y="283"/>
                  <a:pt x="754" y="283"/>
                  <a:pt x="754" y="283"/>
                </a:cubicBezTo>
                <a:cubicBezTo>
                  <a:pt x="755" y="283"/>
                  <a:pt x="755" y="283"/>
                  <a:pt x="755" y="283"/>
                </a:cubicBezTo>
                <a:cubicBezTo>
                  <a:pt x="755" y="285"/>
                  <a:pt x="755" y="285"/>
                  <a:pt x="755" y="285"/>
                </a:cubicBezTo>
                <a:cubicBezTo>
                  <a:pt x="756" y="286"/>
                  <a:pt x="756" y="286"/>
                  <a:pt x="756" y="286"/>
                </a:cubicBezTo>
                <a:cubicBezTo>
                  <a:pt x="756" y="285"/>
                  <a:pt x="756" y="285"/>
                  <a:pt x="756" y="285"/>
                </a:cubicBezTo>
                <a:cubicBezTo>
                  <a:pt x="756" y="284"/>
                  <a:pt x="756" y="284"/>
                  <a:pt x="756" y="284"/>
                </a:cubicBezTo>
                <a:cubicBezTo>
                  <a:pt x="757" y="284"/>
                  <a:pt x="757" y="284"/>
                  <a:pt x="757" y="284"/>
                </a:cubicBezTo>
                <a:cubicBezTo>
                  <a:pt x="758" y="284"/>
                  <a:pt x="758" y="284"/>
                  <a:pt x="758" y="284"/>
                </a:cubicBezTo>
                <a:cubicBezTo>
                  <a:pt x="757" y="281"/>
                  <a:pt x="757" y="281"/>
                  <a:pt x="757" y="281"/>
                </a:cubicBezTo>
                <a:cubicBezTo>
                  <a:pt x="756" y="279"/>
                  <a:pt x="756" y="279"/>
                  <a:pt x="756" y="279"/>
                </a:cubicBezTo>
                <a:cubicBezTo>
                  <a:pt x="756" y="278"/>
                  <a:pt x="756" y="278"/>
                  <a:pt x="756" y="278"/>
                </a:cubicBezTo>
                <a:cubicBezTo>
                  <a:pt x="755" y="277"/>
                  <a:pt x="755" y="277"/>
                  <a:pt x="755" y="277"/>
                </a:cubicBezTo>
                <a:cubicBezTo>
                  <a:pt x="756" y="276"/>
                  <a:pt x="756" y="276"/>
                  <a:pt x="756" y="276"/>
                </a:cubicBezTo>
                <a:cubicBezTo>
                  <a:pt x="756" y="275"/>
                  <a:pt x="756" y="275"/>
                  <a:pt x="756" y="275"/>
                </a:cubicBezTo>
                <a:cubicBezTo>
                  <a:pt x="757" y="275"/>
                  <a:pt x="757" y="275"/>
                  <a:pt x="757" y="275"/>
                </a:cubicBezTo>
                <a:cubicBezTo>
                  <a:pt x="759" y="273"/>
                  <a:pt x="759" y="273"/>
                  <a:pt x="759" y="273"/>
                </a:cubicBezTo>
                <a:cubicBezTo>
                  <a:pt x="761" y="272"/>
                  <a:pt x="761" y="272"/>
                  <a:pt x="761" y="272"/>
                </a:cubicBezTo>
                <a:cubicBezTo>
                  <a:pt x="762" y="272"/>
                  <a:pt x="762" y="272"/>
                  <a:pt x="762" y="272"/>
                </a:cubicBezTo>
                <a:cubicBezTo>
                  <a:pt x="763" y="270"/>
                  <a:pt x="763" y="270"/>
                  <a:pt x="763" y="270"/>
                </a:cubicBezTo>
                <a:cubicBezTo>
                  <a:pt x="764" y="270"/>
                  <a:pt x="764" y="270"/>
                  <a:pt x="764" y="270"/>
                </a:cubicBezTo>
                <a:cubicBezTo>
                  <a:pt x="765" y="271"/>
                  <a:pt x="765" y="271"/>
                  <a:pt x="765" y="271"/>
                </a:cubicBezTo>
                <a:cubicBezTo>
                  <a:pt x="766" y="270"/>
                  <a:pt x="766" y="270"/>
                  <a:pt x="766" y="270"/>
                </a:cubicBezTo>
                <a:cubicBezTo>
                  <a:pt x="765" y="269"/>
                  <a:pt x="765" y="269"/>
                  <a:pt x="765" y="269"/>
                </a:cubicBezTo>
                <a:cubicBezTo>
                  <a:pt x="765" y="268"/>
                  <a:pt x="765" y="268"/>
                  <a:pt x="765" y="268"/>
                </a:cubicBezTo>
                <a:cubicBezTo>
                  <a:pt x="767" y="267"/>
                  <a:pt x="767" y="267"/>
                  <a:pt x="767" y="267"/>
                </a:cubicBezTo>
                <a:cubicBezTo>
                  <a:pt x="767" y="266"/>
                  <a:pt x="767" y="266"/>
                  <a:pt x="767" y="266"/>
                </a:cubicBezTo>
                <a:cubicBezTo>
                  <a:pt x="768" y="265"/>
                  <a:pt x="768" y="265"/>
                  <a:pt x="768" y="265"/>
                </a:cubicBezTo>
                <a:cubicBezTo>
                  <a:pt x="770" y="266"/>
                  <a:pt x="770" y="266"/>
                  <a:pt x="770" y="266"/>
                </a:cubicBezTo>
                <a:cubicBezTo>
                  <a:pt x="771" y="265"/>
                  <a:pt x="771" y="265"/>
                  <a:pt x="771" y="265"/>
                </a:cubicBezTo>
                <a:cubicBezTo>
                  <a:pt x="772" y="264"/>
                  <a:pt x="772" y="264"/>
                  <a:pt x="772" y="264"/>
                </a:cubicBezTo>
                <a:cubicBezTo>
                  <a:pt x="771" y="263"/>
                  <a:pt x="771" y="263"/>
                  <a:pt x="771" y="263"/>
                </a:cubicBezTo>
                <a:cubicBezTo>
                  <a:pt x="772" y="262"/>
                  <a:pt x="772" y="262"/>
                  <a:pt x="772" y="262"/>
                </a:cubicBezTo>
                <a:cubicBezTo>
                  <a:pt x="772" y="260"/>
                  <a:pt x="772" y="260"/>
                  <a:pt x="772" y="260"/>
                </a:cubicBezTo>
                <a:cubicBezTo>
                  <a:pt x="772" y="259"/>
                  <a:pt x="772" y="259"/>
                  <a:pt x="772" y="259"/>
                </a:cubicBezTo>
                <a:cubicBezTo>
                  <a:pt x="772" y="258"/>
                  <a:pt x="772" y="258"/>
                  <a:pt x="772" y="258"/>
                </a:cubicBezTo>
                <a:cubicBezTo>
                  <a:pt x="772" y="257"/>
                  <a:pt x="772" y="257"/>
                  <a:pt x="772" y="257"/>
                </a:cubicBezTo>
                <a:cubicBezTo>
                  <a:pt x="772" y="256"/>
                  <a:pt x="772" y="256"/>
                  <a:pt x="772" y="256"/>
                </a:cubicBezTo>
                <a:cubicBezTo>
                  <a:pt x="771" y="256"/>
                  <a:pt x="771" y="256"/>
                  <a:pt x="771" y="256"/>
                </a:cubicBezTo>
                <a:cubicBezTo>
                  <a:pt x="771" y="255"/>
                  <a:pt x="771" y="255"/>
                  <a:pt x="771" y="255"/>
                </a:cubicBezTo>
                <a:cubicBezTo>
                  <a:pt x="772" y="253"/>
                  <a:pt x="772" y="253"/>
                  <a:pt x="772" y="253"/>
                </a:cubicBezTo>
                <a:cubicBezTo>
                  <a:pt x="773" y="253"/>
                  <a:pt x="773" y="253"/>
                  <a:pt x="773" y="253"/>
                </a:cubicBezTo>
                <a:cubicBezTo>
                  <a:pt x="773" y="252"/>
                  <a:pt x="773" y="252"/>
                  <a:pt x="773" y="252"/>
                </a:cubicBezTo>
                <a:cubicBezTo>
                  <a:pt x="774" y="251"/>
                  <a:pt x="774" y="251"/>
                  <a:pt x="774" y="251"/>
                </a:cubicBezTo>
                <a:cubicBezTo>
                  <a:pt x="773" y="251"/>
                  <a:pt x="773" y="251"/>
                  <a:pt x="773" y="251"/>
                </a:cubicBezTo>
                <a:cubicBezTo>
                  <a:pt x="772" y="251"/>
                  <a:pt x="772" y="251"/>
                  <a:pt x="772" y="251"/>
                </a:cubicBezTo>
                <a:cubicBezTo>
                  <a:pt x="772" y="250"/>
                  <a:pt x="772" y="250"/>
                  <a:pt x="772" y="250"/>
                </a:cubicBezTo>
                <a:cubicBezTo>
                  <a:pt x="771" y="250"/>
                  <a:pt x="771" y="250"/>
                  <a:pt x="771" y="250"/>
                </a:cubicBezTo>
                <a:cubicBezTo>
                  <a:pt x="769" y="250"/>
                  <a:pt x="769" y="250"/>
                  <a:pt x="769" y="250"/>
                </a:cubicBezTo>
                <a:cubicBezTo>
                  <a:pt x="768" y="249"/>
                  <a:pt x="768" y="249"/>
                  <a:pt x="768" y="249"/>
                </a:cubicBezTo>
                <a:cubicBezTo>
                  <a:pt x="770" y="248"/>
                  <a:pt x="770" y="248"/>
                  <a:pt x="770" y="248"/>
                </a:cubicBezTo>
                <a:cubicBezTo>
                  <a:pt x="770" y="247"/>
                  <a:pt x="770" y="247"/>
                  <a:pt x="770" y="247"/>
                </a:cubicBezTo>
                <a:cubicBezTo>
                  <a:pt x="769" y="247"/>
                  <a:pt x="769" y="247"/>
                  <a:pt x="769" y="247"/>
                </a:cubicBezTo>
                <a:cubicBezTo>
                  <a:pt x="769" y="246"/>
                  <a:pt x="769" y="246"/>
                  <a:pt x="769" y="246"/>
                </a:cubicBezTo>
                <a:cubicBezTo>
                  <a:pt x="769" y="245"/>
                  <a:pt x="769" y="245"/>
                  <a:pt x="769" y="245"/>
                </a:cubicBezTo>
                <a:cubicBezTo>
                  <a:pt x="768" y="244"/>
                  <a:pt x="768" y="244"/>
                  <a:pt x="768" y="244"/>
                </a:cubicBezTo>
                <a:cubicBezTo>
                  <a:pt x="768" y="245"/>
                  <a:pt x="768" y="245"/>
                  <a:pt x="768" y="245"/>
                </a:cubicBezTo>
                <a:cubicBezTo>
                  <a:pt x="768" y="246"/>
                  <a:pt x="768" y="246"/>
                  <a:pt x="768" y="246"/>
                </a:cubicBezTo>
                <a:cubicBezTo>
                  <a:pt x="766" y="247"/>
                  <a:pt x="766" y="247"/>
                  <a:pt x="766" y="247"/>
                </a:cubicBezTo>
                <a:cubicBezTo>
                  <a:pt x="766" y="246"/>
                  <a:pt x="766" y="246"/>
                  <a:pt x="766" y="246"/>
                </a:cubicBezTo>
                <a:cubicBezTo>
                  <a:pt x="765" y="245"/>
                  <a:pt x="765" y="245"/>
                  <a:pt x="765" y="245"/>
                </a:cubicBezTo>
                <a:cubicBezTo>
                  <a:pt x="765" y="244"/>
                  <a:pt x="765" y="244"/>
                  <a:pt x="765" y="244"/>
                </a:cubicBezTo>
                <a:cubicBezTo>
                  <a:pt x="766" y="243"/>
                  <a:pt x="766" y="243"/>
                  <a:pt x="766" y="243"/>
                </a:cubicBezTo>
                <a:cubicBezTo>
                  <a:pt x="766" y="242"/>
                  <a:pt x="766" y="242"/>
                  <a:pt x="766" y="242"/>
                </a:cubicBezTo>
                <a:cubicBezTo>
                  <a:pt x="765" y="242"/>
                  <a:pt x="765" y="242"/>
                  <a:pt x="765" y="242"/>
                </a:cubicBezTo>
                <a:cubicBezTo>
                  <a:pt x="766" y="241"/>
                  <a:pt x="766" y="241"/>
                  <a:pt x="766" y="241"/>
                </a:cubicBezTo>
                <a:cubicBezTo>
                  <a:pt x="765" y="241"/>
                  <a:pt x="765" y="241"/>
                  <a:pt x="765" y="241"/>
                </a:cubicBezTo>
                <a:cubicBezTo>
                  <a:pt x="765" y="240"/>
                  <a:pt x="765" y="240"/>
                  <a:pt x="765" y="240"/>
                </a:cubicBezTo>
                <a:cubicBezTo>
                  <a:pt x="766" y="240"/>
                  <a:pt x="766" y="240"/>
                  <a:pt x="766" y="240"/>
                </a:cubicBezTo>
                <a:cubicBezTo>
                  <a:pt x="766" y="239"/>
                  <a:pt x="766" y="239"/>
                  <a:pt x="766" y="239"/>
                </a:cubicBezTo>
                <a:cubicBezTo>
                  <a:pt x="765" y="240"/>
                  <a:pt x="765" y="240"/>
                  <a:pt x="765" y="240"/>
                </a:cubicBezTo>
                <a:cubicBezTo>
                  <a:pt x="764" y="241"/>
                  <a:pt x="764" y="241"/>
                  <a:pt x="764" y="241"/>
                </a:cubicBezTo>
                <a:cubicBezTo>
                  <a:pt x="763" y="241"/>
                  <a:pt x="763" y="241"/>
                  <a:pt x="763" y="241"/>
                </a:cubicBezTo>
                <a:cubicBezTo>
                  <a:pt x="762" y="240"/>
                  <a:pt x="762" y="240"/>
                  <a:pt x="762" y="240"/>
                </a:cubicBezTo>
                <a:cubicBezTo>
                  <a:pt x="761" y="241"/>
                  <a:pt x="761" y="241"/>
                  <a:pt x="761" y="241"/>
                </a:cubicBezTo>
                <a:cubicBezTo>
                  <a:pt x="760" y="241"/>
                  <a:pt x="760" y="241"/>
                  <a:pt x="760" y="241"/>
                </a:cubicBezTo>
                <a:cubicBezTo>
                  <a:pt x="759" y="242"/>
                  <a:pt x="759" y="242"/>
                  <a:pt x="759" y="242"/>
                </a:cubicBezTo>
                <a:cubicBezTo>
                  <a:pt x="758" y="242"/>
                  <a:pt x="758" y="242"/>
                  <a:pt x="758" y="242"/>
                </a:cubicBezTo>
                <a:cubicBezTo>
                  <a:pt x="757" y="242"/>
                  <a:pt x="757" y="242"/>
                  <a:pt x="757" y="242"/>
                </a:cubicBezTo>
                <a:cubicBezTo>
                  <a:pt x="757" y="241"/>
                  <a:pt x="757" y="241"/>
                  <a:pt x="757" y="241"/>
                </a:cubicBezTo>
                <a:cubicBezTo>
                  <a:pt x="757" y="240"/>
                  <a:pt x="757" y="240"/>
                  <a:pt x="757" y="240"/>
                </a:cubicBezTo>
                <a:cubicBezTo>
                  <a:pt x="758" y="239"/>
                  <a:pt x="758" y="239"/>
                  <a:pt x="758" y="239"/>
                </a:cubicBezTo>
                <a:cubicBezTo>
                  <a:pt x="759" y="239"/>
                  <a:pt x="759" y="239"/>
                  <a:pt x="759" y="239"/>
                </a:cubicBezTo>
                <a:cubicBezTo>
                  <a:pt x="760" y="239"/>
                  <a:pt x="760" y="239"/>
                  <a:pt x="760" y="239"/>
                </a:cubicBezTo>
                <a:cubicBezTo>
                  <a:pt x="761" y="239"/>
                  <a:pt x="761" y="239"/>
                  <a:pt x="761" y="239"/>
                </a:cubicBezTo>
                <a:cubicBezTo>
                  <a:pt x="762" y="238"/>
                  <a:pt x="762" y="238"/>
                  <a:pt x="762" y="238"/>
                </a:cubicBezTo>
                <a:cubicBezTo>
                  <a:pt x="762" y="237"/>
                  <a:pt x="762" y="237"/>
                  <a:pt x="762" y="237"/>
                </a:cubicBezTo>
                <a:cubicBezTo>
                  <a:pt x="762" y="236"/>
                  <a:pt x="762" y="236"/>
                  <a:pt x="762" y="236"/>
                </a:cubicBezTo>
                <a:cubicBezTo>
                  <a:pt x="761" y="235"/>
                  <a:pt x="761" y="235"/>
                  <a:pt x="761" y="235"/>
                </a:cubicBezTo>
                <a:cubicBezTo>
                  <a:pt x="760" y="235"/>
                  <a:pt x="760" y="235"/>
                  <a:pt x="760" y="235"/>
                </a:cubicBezTo>
                <a:cubicBezTo>
                  <a:pt x="759" y="234"/>
                  <a:pt x="759" y="234"/>
                  <a:pt x="759" y="234"/>
                </a:cubicBezTo>
                <a:cubicBezTo>
                  <a:pt x="759" y="233"/>
                  <a:pt x="759" y="233"/>
                  <a:pt x="759" y="233"/>
                </a:cubicBezTo>
                <a:cubicBezTo>
                  <a:pt x="759" y="232"/>
                  <a:pt x="759" y="232"/>
                  <a:pt x="759" y="232"/>
                </a:cubicBezTo>
                <a:cubicBezTo>
                  <a:pt x="758" y="232"/>
                  <a:pt x="758" y="232"/>
                  <a:pt x="758" y="232"/>
                </a:cubicBezTo>
                <a:cubicBezTo>
                  <a:pt x="757" y="231"/>
                  <a:pt x="757" y="231"/>
                  <a:pt x="757" y="231"/>
                </a:cubicBezTo>
                <a:cubicBezTo>
                  <a:pt x="757" y="230"/>
                  <a:pt x="757" y="230"/>
                  <a:pt x="757" y="230"/>
                </a:cubicBezTo>
                <a:cubicBezTo>
                  <a:pt x="758" y="230"/>
                  <a:pt x="758" y="230"/>
                  <a:pt x="758" y="230"/>
                </a:cubicBezTo>
                <a:cubicBezTo>
                  <a:pt x="758" y="231"/>
                  <a:pt x="758" y="231"/>
                  <a:pt x="758" y="231"/>
                </a:cubicBezTo>
                <a:cubicBezTo>
                  <a:pt x="759" y="230"/>
                  <a:pt x="759" y="230"/>
                  <a:pt x="759" y="230"/>
                </a:cubicBezTo>
                <a:cubicBezTo>
                  <a:pt x="760" y="229"/>
                  <a:pt x="760" y="229"/>
                  <a:pt x="760" y="229"/>
                </a:cubicBezTo>
                <a:cubicBezTo>
                  <a:pt x="758" y="229"/>
                  <a:pt x="758" y="229"/>
                  <a:pt x="758" y="229"/>
                </a:cubicBezTo>
                <a:cubicBezTo>
                  <a:pt x="758" y="228"/>
                  <a:pt x="758" y="228"/>
                  <a:pt x="758" y="228"/>
                </a:cubicBezTo>
                <a:cubicBezTo>
                  <a:pt x="757" y="228"/>
                  <a:pt x="757" y="228"/>
                  <a:pt x="757" y="228"/>
                </a:cubicBezTo>
                <a:cubicBezTo>
                  <a:pt x="756" y="227"/>
                  <a:pt x="756" y="227"/>
                  <a:pt x="756" y="227"/>
                </a:cubicBezTo>
                <a:cubicBezTo>
                  <a:pt x="755" y="228"/>
                  <a:pt x="755" y="228"/>
                  <a:pt x="755" y="228"/>
                </a:cubicBezTo>
                <a:cubicBezTo>
                  <a:pt x="756" y="226"/>
                  <a:pt x="756" y="226"/>
                  <a:pt x="756" y="226"/>
                </a:cubicBezTo>
                <a:cubicBezTo>
                  <a:pt x="757" y="224"/>
                  <a:pt x="757" y="224"/>
                  <a:pt x="757" y="224"/>
                </a:cubicBezTo>
                <a:cubicBezTo>
                  <a:pt x="757" y="222"/>
                  <a:pt x="757" y="222"/>
                  <a:pt x="757" y="222"/>
                </a:cubicBezTo>
                <a:cubicBezTo>
                  <a:pt x="757" y="221"/>
                  <a:pt x="757" y="221"/>
                  <a:pt x="757" y="221"/>
                </a:cubicBezTo>
                <a:cubicBezTo>
                  <a:pt x="758" y="220"/>
                  <a:pt x="758" y="220"/>
                  <a:pt x="758" y="220"/>
                </a:cubicBezTo>
                <a:cubicBezTo>
                  <a:pt x="757" y="219"/>
                  <a:pt x="757" y="219"/>
                  <a:pt x="757" y="219"/>
                </a:cubicBezTo>
                <a:cubicBezTo>
                  <a:pt x="756" y="220"/>
                  <a:pt x="756" y="220"/>
                  <a:pt x="756" y="220"/>
                </a:cubicBezTo>
                <a:cubicBezTo>
                  <a:pt x="755" y="220"/>
                  <a:pt x="755" y="220"/>
                  <a:pt x="755" y="220"/>
                </a:cubicBezTo>
                <a:cubicBezTo>
                  <a:pt x="755" y="221"/>
                  <a:pt x="755" y="221"/>
                  <a:pt x="755" y="221"/>
                </a:cubicBezTo>
                <a:cubicBezTo>
                  <a:pt x="754" y="220"/>
                  <a:pt x="754" y="220"/>
                  <a:pt x="754" y="220"/>
                </a:cubicBezTo>
                <a:cubicBezTo>
                  <a:pt x="753" y="219"/>
                  <a:pt x="753" y="219"/>
                  <a:pt x="753" y="219"/>
                </a:cubicBezTo>
                <a:cubicBezTo>
                  <a:pt x="753" y="218"/>
                  <a:pt x="753" y="218"/>
                  <a:pt x="753" y="218"/>
                </a:cubicBezTo>
                <a:cubicBezTo>
                  <a:pt x="752" y="217"/>
                  <a:pt x="752" y="217"/>
                  <a:pt x="752" y="217"/>
                </a:cubicBezTo>
                <a:cubicBezTo>
                  <a:pt x="752" y="215"/>
                  <a:pt x="752" y="215"/>
                  <a:pt x="752" y="215"/>
                </a:cubicBezTo>
                <a:cubicBezTo>
                  <a:pt x="753" y="215"/>
                  <a:pt x="753" y="215"/>
                  <a:pt x="753" y="215"/>
                </a:cubicBezTo>
                <a:cubicBezTo>
                  <a:pt x="753" y="214"/>
                  <a:pt x="753" y="214"/>
                  <a:pt x="753" y="214"/>
                </a:cubicBezTo>
                <a:cubicBezTo>
                  <a:pt x="753" y="212"/>
                  <a:pt x="753" y="212"/>
                  <a:pt x="753" y="212"/>
                </a:cubicBezTo>
                <a:cubicBezTo>
                  <a:pt x="752" y="213"/>
                  <a:pt x="752" y="213"/>
                  <a:pt x="752" y="213"/>
                </a:cubicBezTo>
                <a:cubicBezTo>
                  <a:pt x="751" y="215"/>
                  <a:pt x="751" y="215"/>
                  <a:pt x="751" y="215"/>
                </a:cubicBezTo>
                <a:cubicBezTo>
                  <a:pt x="751" y="216"/>
                  <a:pt x="751" y="216"/>
                  <a:pt x="751" y="216"/>
                </a:cubicBezTo>
                <a:cubicBezTo>
                  <a:pt x="750" y="215"/>
                  <a:pt x="750" y="215"/>
                  <a:pt x="750" y="215"/>
                </a:cubicBezTo>
                <a:cubicBezTo>
                  <a:pt x="749" y="216"/>
                  <a:pt x="749" y="216"/>
                  <a:pt x="749" y="216"/>
                </a:cubicBezTo>
                <a:cubicBezTo>
                  <a:pt x="749" y="217"/>
                  <a:pt x="749" y="217"/>
                  <a:pt x="749" y="217"/>
                </a:cubicBezTo>
                <a:cubicBezTo>
                  <a:pt x="750" y="218"/>
                  <a:pt x="750" y="218"/>
                  <a:pt x="750" y="218"/>
                </a:cubicBezTo>
                <a:cubicBezTo>
                  <a:pt x="751" y="221"/>
                  <a:pt x="751" y="221"/>
                  <a:pt x="751" y="221"/>
                </a:cubicBezTo>
                <a:cubicBezTo>
                  <a:pt x="752" y="221"/>
                  <a:pt x="752" y="221"/>
                  <a:pt x="752" y="221"/>
                </a:cubicBezTo>
                <a:cubicBezTo>
                  <a:pt x="752" y="222"/>
                  <a:pt x="752" y="222"/>
                  <a:pt x="752" y="222"/>
                </a:cubicBezTo>
                <a:cubicBezTo>
                  <a:pt x="752" y="223"/>
                  <a:pt x="752" y="223"/>
                  <a:pt x="752" y="223"/>
                </a:cubicBezTo>
                <a:cubicBezTo>
                  <a:pt x="751" y="225"/>
                  <a:pt x="751" y="225"/>
                  <a:pt x="751" y="225"/>
                </a:cubicBezTo>
                <a:cubicBezTo>
                  <a:pt x="750" y="225"/>
                  <a:pt x="750" y="225"/>
                  <a:pt x="750" y="225"/>
                </a:cubicBezTo>
                <a:cubicBezTo>
                  <a:pt x="747" y="225"/>
                  <a:pt x="747" y="225"/>
                  <a:pt x="747" y="225"/>
                </a:cubicBezTo>
                <a:cubicBezTo>
                  <a:pt x="746" y="225"/>
                  <a:pt x="746" y="225"/>
                  <a:pt x="746" y="225"/>
                </a:cubicBezTo>
                <a:cubicBezTo>
                  <a:pt x="744" y="224"/>
                  <a:pt x="744" y="224"/>
                  <a:pt x="744" y="224"/>
                </a:cubicBezTo>
                <a:cubicBezTo>
                  <a:pt x="745" y="224"/>
                  <a:pt x="745" y="224"/>
                  <a:pt x="745" y="224"/>
                </a:cubicBezTo>
                <a:cubicBezTo>
                  <a:pt x="745" y="223"/>
                  <a:pt x="745" y="223"/>
                  <a:pt x="745" y="223"/>
                </a:cubicBezTo>
                <a:cubicBezTo>
                  <a:pt x="743" y="223"/>
                  <a:pt x="743" y="223"/>
                  <a:pt x="743" y="223"/>
                </a:cubicBezTo>
                <a:cubicBezTo>
                  <a:pt x="741" y="222"/>
                  <a:pt x="741" y="222"/>
                  <a:pt x="741" y="222"/>
                </a:cubicBezTo>
                <a:cubicBezTo>
                  <a:pt x="739" y="221"/>
                  <a:pt x="739" y="221"/>
                  <a:pt x="739" y="221"/>
                </a:cubicBezTo>
                <a:cubicBezTo>
                  <a:pt x="740" y="224"/>
                  <a:pt x="740" y="224"/>
                  <a:pt x="740" y="224"/>
                </a:cubicBezTo>
                <a:cubicBezTo>
                  <a:pt x="740" y="225"/>
                  <a:pt x="740" y="225"/>
                  <a:pt x="740" y="225"/>
                </a:cubicBezTo>
                <a:cubicBezTo>
                  <a:pt x="739" y="225"/>
                  <a:pt x="739" y="225"/>
                  <a:pt x="739" y="225"/>
                </a:cubicBezTo>
                <a:cubicBezTo>
                  <a:pt x="738" y="224"/>
                  <a:pt x="738" y="224"/>
                  <a:pt x="738" y="224"/>
                </a:cubicBezTo>
                <a:cubicBezTo>
                  <a:pt x="737" y="223"/>
                  <a:pt x="737" y="223"/>
                  <a:pt x="737" y="223"/>
                </a:cubicBezTo>
                <a:cubicBezTo>
                  <a:pt x="737" y="222"/>
                  <a:pt x="737" y="222"/>
                  <a:pt x="737" y="222"/>
                </a:cubicBezTo>
                <a:cubicBezTo>
                  <a:pt x="736" y="221"/>
                  <a:pt x="736" y="221"/>
                  <a:pt x="736" y="221"/>
                </a:cubicBezTo>
                <a:cubicBezTo>
                  <a:pt x="735" y="220"/>
                  <a:pt x="735" y="220"/>
                  <a:pt x="735" y="220"/>
                </a:cubicBezTo>
                <a:cubicBezTo>
                  <a:pt x="734" y="219"/>
                  <a:pt x="734" y="219"/>
                  <a:pt x="734" y="219"/>
                </a:cubicBezTo>
                <a:cubicBezTo>
                  <a:pt x="733" y="217"/>
                  <a:pt x="733" y="217"/>
                  <a:pt x="733" y="217"/>
                </a:cubicBezTo>
                <a:cubicBezTo>
                  <a:pt x="732" y="217"/>
                  <a:pt x="732" y="217"/>
                  <a:pt x="732" y="217"/>
                </a:cubicBezTo>
                <a:cubicBezTo>
                  <a:pt x="731" y="217"/>
                  <a:pt x="731" y="217"/>
                  <a:pt x="731" y="217"/>
                </a:cubicBezTo>
                <a:cubicBezTo>
                  <a:pt x="733" y="219"/>
                  <a:pt x="733" y="219"/>
                  <a:pt x="733" y="219"/>
                </a:cubicBezTo>
                <a:cubicBezTo>
                  <a:pt x="734" y="220"/>
                  <a:pt x="734" y="220"/>
                  <a:pt x="734" y="220"/>
                </a:cubicBezTo>
                <a:cubicBezTo>
                  <a:pt x="734" y="221"/>
                  <a:pt x="734" y="221"/>
                  <a:pt x="734" y="221"/>
                </a:cubicBezTo>
                <a:cubicBezTo>
                  <a:pt x="735" y="222"/>
                  <a:pt x="735" y="222"/>
                  <a:pt x="735" y="222"/>
                </a:cubicBezTo>
                <a:cubicBezTo>
                  <a:pt x="736" y="222"/>
                  <a:pt x="736" y="222"/>
                  <a:pt x="736" y="222"/>
                </a:cubicBezTo>
                <a:cubicBezTo>
                  <a:pt x="735" y="223"/>
                  <a:pt x="735" y="223"/>
                  <a:pt x="735" y="223"/>
                </a:cubicBezTo>
                <a:cubicBezTo>
                  <a:pt x="734" y="223"/>
                  <a:pt x="734" y="223"/>
                  <a:pt x="734" y="223"/>
                </a:cubicBezTo>
                <a:cubicBezTo>
                  <a:pt x="732" y="222"/>
                  <a:pt x="732" y="222"/>
                  <a:pt x="732" y="222"/>
                </a:cubicBezTo>
                <a:cubicBezTo>
                  <a:pt x="732" y="223"/>
                  <a:pt x="732" y="223"/>
                  <a:pt x="732" y="223"/>
                </a:cubicBezTo>
                <a:cubicBezTo>
                  <a:pt x="731" y="222"/>
                  <a:pt x="731" y="222"/>
                  <a:pt x="731" y="222"/>
                </a:cubicBezTo>
                <a:cubicBezTo>
                  <a:pt x="730" y="221"/>
                  <a:pt x="730" y="221"/>
                  <a:pt x="730" y="221"/>
                </a:cubicBezTo>
                <a:cubicBezTo>
                  <a:pt x="729" y="220"/>
                  <a:pt x="729" y="220"/>
                  <a:pt x="729" y="220"/>
                </a:cubicBezTo>
                <a:cubicBezTo>
                  <a:pt x="727" y="220"/>
                  <a:pt x="727" y="220"/>
                  <a:pt x="727" y="220"/>
                </a:cubicBezTo>
                <a:cubicBezTo>
                  <a:pt x="726" y="221"/>
                  <a:pt x="726" y="221"/>
                  <a:pt x="726" y="221"/>
                </a:cubicBezTo>
                <a:cubicBezTo>
                  <a:pt x="725" y="220"/>
                  <a:pt x="725" y="220"/>
                  <a:pt x="725" y="220"/>
                </a:cubicBezTo>
                <a:cubicBezTo>
                  <a:pt x="724" y="220"/>
                  <a:pt x="724" y="220"/>
                  <a:pt x="724" y="220"/>
                </a:cubicBezTo>
                <a:cubicBezTo>
                  <a:pt x="723" y="220"/>
                  <a:pt x="723" y="220"/>
                  <a:pt x="723" y="220"/>
                </a:cubicBezTo>
                <a:cubicBezTo>
                  <a:pt x="722" y="219"/>
                  <a:pt x="722" y="219"/>
                  <a:pt x="722" y="219"/>
                </a:cubicBezTo>
                <a:cubicBezTo>
                  <a:pt x="721" y="218"/>
                  <a:pt x="721" y="218"/>
                  <a:pt x="721" y="218"/>
                </a:cubicBezTo>
                <a:cubicBezTo>
                  <a:pt x="721" y="217"/>
                  <a:pt x="721" y="217"/>
                  <a:pt x="721" y="217"/>
                </a:cubicBezTo>
                <a:cubicBezTo>
                  <a:pt x="723" y="216"/>
                  <a:pt x="723" y="216"/>
                  <a:pt x="723" y="216"/>
                </a:cubicBezTo>
                <a:cubicBezTo>
                  <a:pt x="723" y="215"/>
                  <a:pt x="723" y="215"/>
                  <a:pt x="723" y="215"/>
                </a:cubicBezTo>
                <a:cubicBezTo>
                  <a:pt x="722" y="215"/>
                  <a:pt x="722" y="215"/>
                  <a:pt x="722" y="215"/>
                </a:cubicBezTo>
                <a:cubicBezTo>
                  <a:pt x="721" y="216"/>
                  <a:pt x="721" y="216"/>
                  <a:pt x="721" y="216"/>
                </a:cubicBezTo>
                <a:cubicBezTo>
                  <a:pt x="720" y="217"/>
                  <a:pt x="720" y="217"/>
                  <a:pt x="720" y="217"/>
                </a:cubicBezTo>
                <a:cubicBezTo>
                  <a:pt x="719" y="217"/>
                  <a:pt x="719" y="217"/>
                  <a:pt x="719" y="217"/>
                </a:cubicBezTo>
                <a:cubicBezTo>
                  <a:pt x="718" y="216"/>
                  <a:pt x="718" y="216"/>
                  <a:pt x="718" y="216"/>
                </a:cubicBezTo>
                <a:cubicBezTo>
                  <a:pt x="717" y="216"/>
                  <a:pt x="717" y="216"/>
                  <a:pt x="717" y="216"/>
                </a:cubicBezTo>
                <a:cubicBezTo>
                  <a:pt x="718" y="217"/>
                  <a:pt x="718" y="217"/>
                  <a:pt x="718" y="217"/>
                </a:cubicBezTo>
                <a:cubicBezTo>
                  <a:pt x="718" y="218"/>
                  <a:pt x="718" y="218"/>
                  <a:pt x="718" y="218"/>
                </a:cubicBezTo>
                <a:cubicBezTo>
                  <a:pt x="716" y="218"/>
                  <a:pt x="716" y="218"/>
                  <a:pt x="716" y="218"/>
                </a:cubicBezTo>
                <a:cubicBezTo>
                  <a:pt x="714" y="216"/>
                  <a:pt x="714" y="216"/>
                  <a:pt x="714" y="216"/>
                </a:cubicBezTo>
                <a:cubicBezTo>
                  <a:pt x="714" y="215"/>
                  <a:pt x="714" y="215"/>
                  <a:pt x="714" y="215"/>
                </a:cubicBezTo>
                <a:cubicBezTo>
                  <a:pt x="713" y="214"/>
                  <a:pt x="713" y="214"/>
                  <a:pt x="713" y="214"/>
                </a:cubicBezTo>
                <a:cubicBezTo>
                  <a:pt x="713" y="213"/>
                  <a:pt x="713" y="213"/>
                  <a:pt x="713" y="213"/>
                </a:cubicBezTo>
                <a:cubicBezTo>
                  <a:pt x="715" y="212"/>
                  <a:pt x="715" y="212"/>
                  <a:pt x="715" y="212"/>
                </a:cubicBezTo>
                <a:cubicBezTo>
                  <a:pt x="716" y="211"/>
                  <a:pt x="716" y="211"/>
                  <a:pt x="716" y="211"/>
                </a:cubicBezTo>
                <a:cubicBezTo>
                  <a:pt x="715" y="211"/>
                  <a:pt x="715" y="211"/>
                  <a:pt x="715" y="211"/>
                </a:cubicBezTo>
                <a:cubicBezTo>
                  <a:pt x="713" y="212"/>
                  <a:pt x="713" y="212"/>
                  <a:pt x="713" y="212"/>
                </a:cubicBezTo>
                <a:cubicBezTo>
                  <a:pt x="713" y="213"/>
                  <a:pt x="713" y="213"/>
                  <a:pt x="713" y="213"/>
                </a:cubicBezTo>
                <a:cubicBezTo>
                  <a:pt x="712" y="213"/>
                  <a:pt x="712" y="213"/>
                  <a:pt x="712" y="213"/>
                </a:cubicBezTo>
                <a:cubicBezTo>
                  <a:pt x="712" y="212"/>
                  <a:pt x="712" y="212"/>
                  <a:pt x="712" y="212"/>
                </a:cubicBezTo>
                <a:cubicBezTo>
                  <a:pt x="712" y="211"/>
                  <a:pt x="712" y="211"/>
                  <a:pt x="712" y="211"/>
                </a:cubicBezTo>
                <a:cubicBezTo>
                  <a:pt x="711" y="211"/>
                  <a:pt x="711" y="211"/>
                  <a:pt x="711" y="211"/>
                </a:cubicBezTo>
                <a:cubicBezTo>
                  <a:pt x="711" y="212"/>
                  <a:pt x="711" y="212"/>
                  <a:pt x="711" y="212"/>
                </a:cubicBezTo>
                <a:cubicBezTo>
                  <a:pt x="711" y="213"/>
                  <a:pt x="711" y="213"/>
                  <a:pt x="711" y="213"/>
                </a:cubicBezTo>
                <a:cubicBezTo>
                  <a:pt x="710" y="213"/>
                  <a:pt x="710" y="213"/>
                  <a:pt x="710" y="213"/>
                </a:cubicBezTo>
                <a:cubicBezTo>
                  <a:pt x="709" y="212"/>
                  <a:pt x="709" y="212"/>
                  <a:pt x="709" y="212"/>
                </a:cubicBezTo>
                <a:cubicBezTo>
                  <a:pt x="708" y="212"/>
                  <a:pt x="708" y="212"/>
                  <a:pt x="708" y="212"/>
                </a:cubicBezTo>
                <a:cubicBezTo>
                  <a:pt x="707" y="212"/>
                  <a:pt x="707" y="212"/>
                  <a:pt x="707" y="212"/>
                </a:cubicBezTo>
                <a:cubicBezTo>
                  <a:pt x="707" y="213"/>
                  <a:pt x="707" y="213"/>
                  <a:pt x="707" y="213"/>
                </a:cubicBezTo>
                <a:cubicBezTo>
                  <a:pt x="706" y="213"/>
                  <a:pt x="706" y="213"/>
                  <a:pt x="706" y="213"/>
                </a:cubicBezTo>
                <a:cubicBezTo>
                  <a:pt x="705" y="212"/>
                  <a:pt x="705" y="212"/>
                  <a:pt x="705" y="212"/>
                </a:cubicBezTo>
                <a:cubicBezTo>
                  <a:pt x="705" y="211"/>
                  <a:pt x="705" y="211"/>
                  <a:pt x="705" y="211"/>
                </a:cubicBezTo>
                <a:cubicBezTo>
                  <a:pt x="706" y="211"/>
                  <a:pt x="706" y="211"/>
                  <a:pt x="706" y="211"/>
                </a:cubicBezTo>
                <a:cubicBezTo>
                  <a:pt x="705" y="210"/>
                  <a:pt x="705" y="210"/>
                  <a:pt x="705" y="210"/>
                </a:cubicBezTo>
                <a:cubicBezTo>
                  <a:pt x="703" y="209"/>
                  <a:pt x="703" y="209"/>
                  <a:pt x="703" y="209"/>
                </a:cubicBezTo>
                <a:cubicBezTo>
                  <a:pt x="703" y="208"/>
                  <a:pt x="703" y="208"/>
                  <a:pt x="703" y="208"/>
                </a:cubicBezTo>
                <a:cubicBezTo>
                  <a:pt x="703" y="206"/>
                  <a:pt x="703" y="206"/>
                  <a:pt x="703" y="206"/>
                </a:cubicBezTo>
                <a:cubicBezTo>
                  <a:pt x="703" y="205"/>
                  <a:pt x="703" y="205"/>
                  <a:pt x="703" y="205"/>
                </a:cubicBezTo>
                <a:cubicBezTo>
                  <a:pt x="703" y="203"/>
                  <a:pt x="703" y="203"/>
                  <a:pt x="703" y="203"/>
                </a:cubicBezTo>
                <a:cubicBezTo>
                  <a:pt x="703" y="202"/>
                  <a:pt x="703" y="202"/>
                  <a:pt x="703" y="202"/>
                </a:cubicBezTo>
                <a:cubicBezTo>
                  <a:pt x="704" y="202"/>
                  <a:pt x="704" y="202"/>
                  <a:pt x="704" y="202"/>
                </a:cubicBezTo>
                <a:cubicBezTo>
                  <a:pt x="704" y="201"/>
                  <a:pt x="704" y="201"/>
                  <a:pt x="704" y="201"/>
                </a:cubicBezTo>
                <a:cubicBezTo>
                  <a:pt x="703" y="200"/>
                  <a:pt x="703" y="200"/>
                  <a:pt x="703" y="200"/>
                </a:cubicBezTo>
                <a:cubicBezTo>
                  <a:pt x="704" y="199"/>
                  <a:pt x="704" y="199"/>
                  <a:pt x="704" y="199"/>
                </a:cubicBezTo>
                <a:cubicBezTo>
                  <a:pt x="705" y="200"/>
                  <a:pt x="705" y="200"/>
                  <a:pt x="705" y="200"/>
                </a:cubicBezTo>
                <a:cubicBezTo>
                  <a:pt x="707" y="200"/>
                  <a:pt x="707" y="200"/>
                  <a:pt x="707" y="200"/>
                </a:cubicBezTo>
                <a:cubicBezTo>
                  <a:pt x="708" y="201"/>
                  <a:pt x="708" y="201"/>
                  <a:pt x="708" y="201"/>
                </a:cubicBezTo>
                <a:cubicBezTo>
                  <a:pt x="709" y="202"/>
                  <a:pt x="709" y="202"/>
                  <a:pt x="709" y="202"/>
                </a:cubicBezTo>
                <a:cubicBezTo>
                  <a:pt x="711" y="203"/>
                  <a:pt x="711" y="203"/>
                  <a:pt x="711" y="203"/>
                </a:cubicBezTo>
                <a:cubicBezTo>
                  <a:pt x="713" y="203"/>
                  <a:pt x="713" y="203"/>
                  <a:pt x="713" y="203"/>
                </a:cubicBezTo>
                <a:cubicBezTo>
                  <a:pt x="715" y="203"/>
                  <a:pt x="715" y="203"/>
                  <a:pt x="715" y="203"/>
                </a:cubicBezTo>
                <a:cubicBezTo>
                  <a:pt x="714" y="202"/>
                  <a:pt x="714" y="202"/>
                  <a:pt x="714" y="202"/>
                </a:cubicBezTo>
                <a:cubicBezTo>
                  <a:pt x="714" y="201"/>
                  <a:pt x="714" y="201"/>
                  <a:pt x="714" y="201"/>
                </a:cubicBezTo>
                <a:cubicBezTo>
                  <a:pt x="713" y="200"/>
                  <a:pt x="713" y="200"/>
                  <a:pt x="713" y="200"/>
                </a:cubicBezTo>
                <a:cubicBezTo>
                  <a:pt x="712" y="199"/>
                  <a:pt x="712" y="199"/>
                  <a:pt x="712" y="199"/>
                </a:cubicBezTo>
                <a:cubicBezTo>
                  <a:pt x="711" y="199"/>
                  <a:pt x="711" y="199"/>
                  <a:pt x="711" y="199"/>
                </a:cubicBezTo>
                <a:cubicBezTo>
                  <a:pt x="709" y="198"/>
                  <a:pt x="709" y="198"/>
                  <a:pt x="709" y="198"/>
                </a:cubicBezTo>
                <a:cubicBezTo>
                  <a:pt x="707" y="197"/>
                  <a:pt x="707" y="197"/>
                  <a:pt x="707" y="197"/>
                </a:cubicBezTo>
                <a:cubicBezTo>
                  <a:pt x="706" y="197"/>
                  <a:pt x="706" y="197"/>
                  <a:pt x="706" y="197"/>
                </a:cubicBezTo>
                <a:cubicBezTo>
                  <a:pt x="704" y="196"/>
                  <a:pt x="704" y="196"/>
                  <a:pt x="704" y="196"/>
                </a:cubicBezTo>
                <a:cubicBezTo>
                  <a:pt x="703" y="195"/>
                  <a:pt x="703" y="195"/>
                  <a:pt x="703" y="195"/>
                </a:cubicBezTo>
                <a:cubicBezTo>
                  <a:pt x="703" y="193"/>
                  <a:pt x="703" y="193"/>
                  <a:pt x="703" y="193"/>
                </a:cubicBezTo>
                <a:cubicBezTo>
                  <a:pt x="705" y="192"/>
                  <a:pt x="705" y="192"/>
                  <a:pt x="705" y="192"/>
                </a:cubicBezTo>
                <a:cubicBezTo>
                  <a:pt x="704" y="191"/>
                  <a:pt x="704" y="191"/>
                  <a:pt x="704" y="191"/>
                </a:cubicBezTo>
                <a:cubicBezTo>
                  <a:pt x="705" y="190"/>
                  <a:pt x="705" y="190"/>
                  <a:pt x="705" y="190"/>
                </a:cubicBezTo>
                <a:cubicBezTo>
                  <a:pt x="706" y="190"/>
                  <a:pt x="706" y="190"/>
                  <a:pt x="706" y="190"/>
                </a:cubicBezTo>
                <a:cubicBezTo>
                  <a:pt x="706" y="188"/>
                  <a:pt x="706" y="188"/>
                  <a:pt x="706" y="188"/>
                </a:cubicBezTo>
                <a:cubicBezTo>
                  <a:pt x="706" y="186"/>
                  <a:pt x="706" y="186"/>
                  <a:pt x="706" y="186"/>
                </a:cubicBezTo>
                <a:cubicBezTo>
                  <a:pt x="707" y="185"/>
                  <a:pt x="707" y="185"/>
                  <a:pt x="707" y="185"/>
                </a:cubicBezTo>
                <a:cubicBezTo>
                  <a:pt x="708" y="185"/>
                  <a:pt x="708" y="185"/>
                  <a:pt x="708" y="185"/>
                </a:cubicBezTo>
                <a:cubicBezTo>
                  <a:pt x="708" y="184"/>
                  <a:pt x="708" y="184"/>
                  <a:pt x="708" y="184"/>
                </a:cubicBezTo>
                <a:cubicBezTo>
                  <a:pt x="710" y="183"/>
                  <a:pt x="710" y="183"/>
                  <a:pt x="710" y="183"/>
                </a:cubicBezTo>
                <a:cubicBezTo>
                  <a:pt x="711" y="183"/>
                  <a:pt x="711" y="183"/>
                  <a:pt x="711" y="183"/>
                </a:cubicBezTo>
                <a:cubicBezTo>
                  <a:pt x="711" y="182"/>
                  <a:pt x="711" y="182"/>
                  <a:pt x="711" y="182"/>
                </a:cubicBezTo>
                <a:cubicBezTo>
                  <a:pt x="710" y="182"/>
                  <a:pt x="710" y="182"/>
                  <a:pt x="710" y="182"/>
                </a:cubicBezTo>
                <a:cubicBezTo>
                  <a:pt x="710" y="181"/>
                  <a:pt x="710" y="181"/>
                  <a:pt x="710" y="181"/>
                </a:cubicBezTo>
                <a:cubicBezTo>
                  <a:pt x="711" y="179"/>
                  <a:pt x="711" y="179"/>
                  <a:pt x="711" y="179"/>
                </a:cubicBezTo>
                <a:cubicBezTo>
                  <a:pt x="712" y="178"/>
                  <a:pt x="712" y="178"/>
                  <a:pt x="712" y="178"/>
                </a:cubicBezTo>
                <a:cubicBezTo>
                  <a:pt x="713" y="177"/>
                  <a:pt x="713" y="177"/>
                  <a:pt x="713" y="177"/>
                </a:cubicBezTo>
                <a:cubicBezTo>
                  <a:pt x="714" y="176"/>
                  <a:pt x="714" y="176"/>
                  <a:pt x="714" y="176"/>
                </a:cubicBezTo>
                <a:cubicBezTo>
                  <a:pt x="715" y="176"/>
                  <a:pt x="715" y="176"/>
                  <a:pt x="715" y="176"/>
                </a:cubicBezTo>
                <a:cubicBezTo>
                  <a:pt x="715" y="174"/>
                  <a:pt x="715" y="174"/>
                  <a:pt x="715" y="174"/>
                </a:cubicBezTo>
                <a:cubicBezTo>
                  <a:pt x="716" y="174"/>
                  <a:pt x="716" y="174"/>
                  <a:pt x="716" y="174"/>
                </a:cubicBezTo>
                <a:cubicBezTo>
                  <a:pt x="716" y="175"/>
                  <a:pt x="716" y="175"/>
                  <a:pt x="716" y="175"/>
                </a:cubicBezTo>
                <a:cubicBezTo>
                  <a:pt x="717" y="174"/>
                  <a:pt x="717" y="174"/>
                  <a:pt x="717" y="174"/>
                </a:cubicBezTo>
                <a:cubicBezTo>
                  <a:pt x="717" y="173"/>
                  <a:pt x="717" y="173"/>
                  <a:pt x="717" y="173"/>
                </a:cubicBezTo>
                <a:cubicBezTo>
                  <a:pt x="718" y="171"/>
                  <a:pt x="718" y="171"/>
                  <a:pt x="718" y="171"/>
                </a:cubicBezTo>
                <a:cubicBezTo>
                  <a:pt x="719" y="171"/>
                  <a:pt x="719" y="171"/>
                  <a:pt x="719" y="171"/>
                </a:cubicBezTo>
                <a:cubicBezTo>
                  <a:pt x="719" y="170"/>
                  <a:pt x="719" y="170"/>
                  <a:pt x="719" y="170"/>
                </a:cubicBezTo>
                <a:cubicBezTo>
                  <a:pt x="720" y="169"/>
                  <a:pt x="720" y="169"/>
                  <a:pt x="720" y="169"/>
                </a:cubicBezTo>
                <a:cubicBezTo>
                  <a:pt x="721" y="169"/>
                  <a:pt x="721" y="169"/>
                  <a:pt x="721" y="169"/>
                </a:cubicBezTo>
                <a:cubicBezTo>
                  <a:pt x="722" y="168"/>
                  <a:pt x="722" y="168"/>
                  <a:pt x="722" y="168"/>
                </a:cubicBezTo>
                <a:cubicBezTo>
                  <a:pt x="723" y="168"/>
                  <a:pt x="723" y="168"/>
                  <a:pt x="723" y="168"/>
                </a:cubicBezTo>
                <a:cubicBezTo>
                  <a:pt x="724" y="168"/>
                  <a:pt x="724" y="168"/>
                  <a:pt x="724" y="168"/>
                </a:cubicBezTo>
                <a:cubicBezTo>
                  <a:pt x="723" y="167"/>
                  <a:pt x="723" y="167"/>
                  <a:pt x="723" y="167"/>
                </a:cubicBezTo>
                <a:cubicBezTo>
                  <a:pt x="724" y="166"/>
                  <a:pt x="724" y="166"/>
                  <a:pt x="724" y="166"/>
                </a:cubicBezTo>
                <a:cubicBezTo>
                  <a:pt x="726" y="165"/>
                  <a:pt x="726" y="165"/>
                  <a:pt x="726" y="165"/>
                </a:cubicBezTo>
                <a:cubicBezTo>
                  <a:pt x="728" y="163"/>
                  <a:pt x="728" y="163"/>
                  <a:pt x="728" y="163"/>
                </a:cubicBezTo>
                <a:cubicBezTo>
                  <a:pt x="731" y="162"/>
                  <a:pt x="731" y="162"/>
                  <a:pt x="731" y="162"/>
                </a:cubicBezTo>
                <a:cubicBezTo>
                  <a:pt x="734" y="162"/>
                  <a:pt x="734" y="162"/>
                  <a:pt x="734" y="162"/>
                </a:cubicBezTo>
                <a:cubicBezTo>
                  <a:pt x="735" y="161"/>
                  <a:pt x="735" y="161"/>
                  <a:pt x="735" y="161"/>
                </a:cubicBezTo>
                <a:cubicBezTo>
                  <a:pt x="736" y="161"/>
                  <a:pt x="736" y="161"/>
                  <a:pt x="736" y="161"/>
                </a:cubicBezTo>
                <a:cubicBezTo>
                  <a:pt x="737" y="161"/>
                  <a:pt x="737" y="161"/>
                  <a:pt x="737" y="161"/>
                </a:cubicBezTo>
                <a:cubicBezTo>
                  <a:pt x="738" y="161"/>
                  <a:pt x="738" y="161"/>
                  <a:pt x="738" y="161"/>
                </a:cubicBezTo>
                <a:cubicBezTo>
                  <a:pt x="740" y="161"/>
                  <a:pt x="740" y="161"/>
                  <a:pt x="740" y="161"/>
                </a:cubicBezTo>
                <a:cubicBezTo>
                  <a:pt x="741" y="162"/>
                  <a:pt x="741" y="162"/>
                  <a:pt x="741" y="162"/>
                </a:cubicBezTo>
                <a:cubicBezTo>
                  <a:pt x="744" y="164"/>
                  <a:pt x="744" y="164"/>
                  <a:pt x="744" y="164"/>
                </a:cubicBezTo>
                <a:cubicBezTo>
                  <a:pt x="744" y="165"/>
                  <a:pt x="744" y="165"/>
                  <a:pt x="744" y="165"/>
                </a:cubicBezTo>
                <a:cubicBezTo>
                  <a:pt x="742" y="166"/>
                  <a:pt x="742" y="166"/>
                  <a:pt x="742" y="166"/>
                </a:cubicBezTo>
                <a:cubicBezTo>
                  <a:pt x="740" y="167"/>
                  <a:pt x="740" y="167"/>
                  <a:pt x="740" y="167"/>
                </a:cubicBezTo>
                <a:cubicBezTo>
                  <a:pt x="739" y="167"/>
                  <a:pt x="739" y="167"/>
                  <a:pt x="739" y="167"/>
                </a:cubicBezTo>
                <a:cubicBezTo>
                  <a:pt x="738" y="168"/>
                  <a:pt x="738" y="168"/>
                  <a:pt x="738" y="168"/>
                </a:cubicBezTo>
                <a:cubicBezTo>
                  <a:pt x="737" y="169"/>
                  <a:pt x="737" y="169"/>
                  <a:pt x="737" y="169"/>
                </a:cubicBezTo>
                <a:cubicBezTo>
                  <a:pt x="736" y="169"/>
                  <a:pt x="736" y="169"/>
                  <a:pt x="736" y="169"/>
                </a:cubicBezTo>
                <a:cubicBezTo>
                  <a:pt x="734" y="172"/>
                  <a:pt x="734" y="172"/>
                  <a:pt x="734" y="172"/>
                </a:cubicBezTo>
                <a:cubicBezTo>
                  <a:pt x="731" y="174"/>
                  <a:pt x="731" y="174"/>
                  <a:pt x="731" y="174"/>
                </a:cubicBezTo>
                <a:cubicBezTo>
                  <a:pt x="730" y="176"/>
                  <a:pt x="730" y="176"/>
                  <a:pt x="730" y="176"/>
                </a:cubicBezTo>
                <a:cubicBezTo>
                  <a:pt x="729" y="176"/>
                  <a:pt x="729" y="176"/>
                  <a:pt x="729" y="176"/>
                </a:cubicBezTo>
                <a:cubicBezTo>
                  <a:pt x="728" y="178"/>
                  <a:pt x="728" y="178"/>
                  <a:pt x="728" y="178"/>
                </a:cubicBezTo>
                <a:cubicBezTo>
                  <a:pt x="727" y="180"/>
                  <a:pt x="727" y="180"/>
                  <a:pt x="727" y="180"/>
                </a:cubicBezTo>
                <a:cubicBezTo>
                  <a:pt x="728" y="181"/>
                  <a:pt x="728" y="181"/>
                  <a:pt x="728" y="181"/>
                </a:cubicBezTo>
                <a:cubicBezTo>
                  <a:pt x="729" y="182"/>
                  <a:pt x="729" y="182"/>
                  <a:pt x="729" y="182"/>
                </a:cubicBezTo>
                <a:cubicBezTo>
                  <a:pt x="729" y="183"/>
                  <a:pt x="729" y="183"/>
                  <a:pt x="729" y="183"/>
                </a:cubicBezTo>
                <a:cubicBezTo>
                  <a:pt x="728" y="184"/>
                  <a:pt x="728" y="184"/>
                  <a:pt x="728" y="184"/>
                </a:cubicBezTo>
                <a:cubicBezTo>
                  <a:pt x="727" y="185"/>
                  <a:pt x="727" y="185"/>
                  <a:pt x="727" y="185"/>
                </a:cubicBezTo>
                <a:cubicBezTo>
                  <a:pt x="726" y="186"/>
                  <a:pt x="726" y="186"/>
                  <a:pt x="726" y="186"/>
                </a:cubicBezTo>
                <a:cubicBezTo>
                  <a:pt x="725" y="187"/>
                  <a:pt x="725" y="187"/>
                  <a:pt x="725" y="187"/>
                </a:cubicBezTo>
                <a:cubicBezTo>
                  <a:pt x="725" y="189"/>
                  <a:pt x="725" y="189"/>
                  <a:pt x="725" y="189"/>
                </a:cubicBezTo>
                <a:cubicBezTo>
                  <a:pt x="724" y="189"/>
                  <a:pt x="724" y="189"/>
                  <a:pt x="724" y="189"/>
                </a:cubicBezTo>
                <a:cubicBezTo>
                  <a:pt x="724" y="190"/>
                  <a:pt x="724" y="190"/>
                  <a:pt x="724" y="190"/>
                </a:cubicBezTo>
                <a:cubicBezTo>
                  <a:pt x="725" y="191"/>
                  <a:pt x="725" y="191"/>
                  <a:pt x="725" y="191"/>
                </a:cubicBezTo>
                <a:cubicBezTo>
                  <a:pt x="725" y="193"/>
                  <a:pt x="725" y="193"/>
                  <a:pt x="725" y="193"/>
                </a:cubicBezTo>
                <a:cubicBezTo>
                  <a:pt x="725" y="194"/>
                  <a:pt x="725" y="194"/>
                  <a:pt x="725" y="194"/>
                </a:cubicBezTo>
                <a:cubicBezTo>
                  <a:pt x="725" y="196"/>
                  <a:pt x="725" y="196"/>
                  <a:pt x="725" y="196"/>
                </a:cubicBezTo>
                <a:cubicBezTo>
                  <a:pt x="726" y="197"/>
                  <a:pt x="726" y="197"/>
                  <a:pt x="726" y="197"/>
                </a:cubicBezTo>
                <a:cubicBezTo>
                  <a:pt x="727" y="198"/>
                  <a:pt x="727" y="198"/>
                  <a:pt x="727" y="198"/>
                </a:cubicBezTo>
                <a:cubicBezTo>
                  <a:pt x="728" y="198"/>
                  <a:pt x="728" y="198"/>
                  <a:pt x="728" y="198"/>
                </a:cubicBezTo>
                <a:cubicBezTo>
                  <a:pt x="728" y="200"/>
                  <a:pt x="728" y="200"/>
                  <a:pt x="728" y="200"/>
                </a:cubicBezTo>
                <a:cubicBezTo>
                  <a:pt x="727" y="201"/>
                  <a:pt x="727" y="201"/>
                  <a:pt x="727" y="201"/>
                </a:cubicBezTo>
                <a:cubicBezTo>
                  <a:pt x="727" y="200"/>
                  <a:pt x="727" y="200"/>
                  <a:pt x="727" y="200"/>
                </a:cubicBezTo>
                <a:cubicBezTo>
                  <a:pt x="726" y="200"/>
                  <a:pt x="726" y="200"/>
                  <a:pt x="726" y="200"/>
                </a:cubicBezTo>
                <a:cubicBezTo>
                  <a:pt x="725" y="200"/>
                  <a:pt x="725" y="200"/>
                  <a:pt x="725" y="200"/>
                </a:cubicBezTo>
                <a:cubicBezTo>
                  <a:pt x="725" y="201"/>
                  <a:pt x="725" y="201"/>
                  <a:pt x="725" y="201"/>
                </a:cubicBezTo>
                <a:cubicBezTo>
                  <a:pt x="724" y="201"/>
                  <a:pt x="724" y="201"/>
                  <a:pt x="724" y="201"/>
                </a:cubicBezTo>
                <a:cubicBezTo>
                  <a:pt x="725" y="202"/>
                  <a:pt x="725" y="202"/>
                  <a:pt x="725" y="202"/>
                </a:cubicBezTo>
                <a:cubicBezTo>
                  <a:pt x="726" y="202"/>
                  <a:pt x="726" y="202"/>
                  <a:pt x="726" y="202"/>
                </a:cubicBezTo>
                <a:cubicBezTo>
                  <a:pt x="727" y="202"/>
                  <a:pt x="727" y="202"/>
                  <a:pt x="727" y="202"/>
                </a:cubicBezTo>
                <a:cubicBezTo>
                  <a:pt x="726" y="203"/>
                  <a:pt x="726" y="203"/>
                  <a:pt x="726" y="203"/>
                </a:cubicBezTo>
                <a:cubicBezTo>
                  <a:pt x="725" y="205"/>
                  <a:pt x="725" y="205"/>
                  <a:pt x="725" y="205"/>
                </a:cubicBezTo>
                <a:cubicBezTo>
                  <a:pt x="725" y="206"/>
                  <a:pt x="725" y="206"/>
                  <a:pt x="725" y="206"/>
                </a:cubicBezTo>
                <a:cubicBezTo>
                  <a:pt x="725" y="207"/>
                  <a:pt x="725" y="207"/>
                  <a:pt x="725" y="207"/>
                </a:cubicBezTo>
                <a:cubicBezTo>
                  <a:pt x="727" y="205"/>
                  <a:pt x="727" y="205"/>
                  <a:pt x="727" y="205"/>
                </a:cubicBezTo>
                <a:cubicBezTo>
                  <a:pt x="728" y="202"/>
                  <a:pt x="728" y="202"/>
                  <a:pt x="728" y="202"/>
                </a:cubicBezTo>
                <a:cubicBezTo>
                  <a:pt x="729" y="199"/>
                  <a:pt x="729" y="199"/>
                  <a:pt x="729" y="199"/>
                </a:cubicBezTo>
                <a:cubicBezTo>
                  <a:pt x="730" y="198"/>
                  <a:pt x="730" y="198"/>
                  <a:pt x="730" y="198"/>
                </a:cubicBezTo>
                <a:cubicBezTo>
                  <a:pt x="730" y="197"/>
                  <a:pt x="730" y="197"/>
                  <a:pt x="730" y="197"/>
                </a:cubicBezTo>
                <a:cubicBezTo>
                  <a:pt x="730" y="196"/>
                  <a:pt x="730" y="196"/>
                  <a:pt x="730" y="196"/>
                </a:cubicBezTo>
                <a:cubicBezTo>
                  <a:pt x="730" y="195"/>
                  <a:pt x="730" y="195"/>
                  <a:pt x="730" y="195"/>
                </a:cubicBezTo>
                <a:cubicBezTo>
                  <a:pt x="729" y="195"/>
                  <a:pt x="729" y="195"/>
                  <a:pt x="729" y="195"/>
                </a:cubicBezTo>
                <a:cubicBezTo>
                  <a:pt x="729" y="194"/>
                  <a:pt x="729" y="194"/>
                  <a:pt x="729" y="194"/>
                </a:cubicBezTo>
                <a:cubicBezTo>
                  <a:pt x="729" y="193"/>
                  <a:pt x="729" y="193"/>
                  <a:pt x="729" y="193"/>
                </a:cubicBezTo>
                <a:cubicBezTo>
                  <a:pt x="728" y="193"/>
                  <a:pt x="728" y="193"/>
                  <a:pt x="728" y="193"/>
                </a:cubicBezTo>
                <a:cubicBezTo>
                  <a:pt x="728" y="191"/>
                  <a:pt x="728" y="191"/>
                  <a:pt x="728" y="191"/>
                </a:cubicBezTo>
                <a:cubicBezTo>
                  <a:pt x="728" y="190"/>
                  <a:pt x="728" y="190"/>
                  <a:pt x="728" y="190"/>
                </a:cubicBezTo>
                <a:cubicBezTo>
                  <a:pt x="727" y="188"/>
                  <a:pt x="727" y="188"/>
                  <a:pt x="727" y="188"/>
                </a:cubicBezTo>
                <a:cubicBezTo>
                  <a:pt x="728" y="188"/>
                  <a:pt x="728" y="188"/>
                  <a:pt x="728" y="188"/>
                </a:cubicBezTo>
                <a:cubicBezTo>
                  <a:pt x="728" y="189"/>
                  <a:pt x="728" y="189"/>
                  <a:pt x="728" y="189"/>
                </a:cubicBezTo>
                <a:cubicBezTo>
                  <a:pt x="729" y="189"/>
                  <a:pt x="729" y="189"/>
                  <a:pt x="729" y="189"/>
                </a:cubicBezTo>
                <a:cubicBezTo>
                  <a:pt x="730" y="188"/>
                  <a:pt x="730" y="188"/>
                  <a:pt x="730" y="188"/>
                </a:cubicBezTo>
                <a:cubicBezTo>
                  <a:pt x="731" y="187"/>
                  <a:pt x="731" y="187"/>
                  <a:pt x="731" y="187"/>
                </a:cubicBezTo>
                <a:cubicBezTo>
                  <a:pt x="731" y="186"/>
                  <a:pt x="731" y="186"/>
                  <a:pt x="731" y="186"/>
                </a:cubicBezTo>
                <a:cubicBezTo>
                  <a:pt x="731" y="185"/>
                  <a:pt x="731" y="185"/>
                  <a:pt x="731" y="185"/>
                </a:cubicBezTo>
                <a:cubicBezTo>
                  <a:pt x="732" y="186"/>
                  <a:pt x="732" y="186"/>
                  <a:pt x="732" y="186"/>
                </a:cubicBezTo>
                <a:cubicBezTo>
                  <a:pt x="733" y="187"/>
                  <a:pt x="733" y="187"/>
                  <a:pt x="733" y="187"/>
                </a:cubicBezTo>
                <a:cubicBezTo>
                  <a:pt x="733" y="188"/>
                  <a:pt x="733" y="188"/>
                  <a:pt x="733" y="188"/>
                </a:cubicBezTo>
                <a:cubicBezTo>
                  <a:pt x="733" y="189"/>
                  <a:pt x="733" y="189"/>
                  <a:pt x="733" y="189"/>
                </a:cubicBezTo>
                <a:cubicBezTo>
                  <a:pt x="734" y="188"/>
                  <a:pt x="734" y="188"/>
                  <a:pt x="734" y="188"/>
                </a:cubicBezTo>
                <a:cubicBezTo>
                  <a:pt x="734" y="186"/>
                  <a:pt x="734" y="186"/>
                  <a:pt x="734" y="186"/>
                </a:cubicBezTo>
                <a:cubicBezTo>
                  <a:pt x="735" y="185"/>
                  <a:pt x="735" y="185"/>
                  <a:pt x="735" y="185"/>
                </a:cubicBezTo>
                <a:cubicBezTo>
                  <a:pt x="736" y="185"/>
                  <a:pt x="736" y="185"/>
                  <a:pt x="736" y="185"/>
                </a:cubicBezTo>
                <a:cubicBezTo>
                  <a:pt x="736" y="184"/>
                  <a:pt x="736" y="184"/>
                  <a:pt x="736" y="184"/>
                </a:cubicBezTo>
                <a:cubicBezTo>
                  <a:pt x="737" y="184"/>
                  <a:pt x="737" y="184"/>
                  <a:pt x="737" y="184"/>
                </a:cubicBezTo>
                <a:cubicBezTo>
                  <a:pt x="737" y="183"/>
                  <a:pt x="737" y="183"/>
                  <a:pt x="737" y="183"/>
                </a:cubicBezTo>
                <a:cubicBezTo>
                  <a:pt x="736" y="183"/>
                  <a:pt x="736" y="183"/>
                  <a:pt x="736" y="183"/>
                </a:cubicBezTo>
                <a:cubicBezTo>
                  <a:pt x="734" y="185"/>
                  <a:pt x="734" y="185"/>
                  <a:pt x="734" y="185"/>
                </a:cubicBezTo>
                <a:cubicBezTo>
                  <a:pt x="733" y="185"/>
                  <a:pt x="733" y="185"/>
                  <a:pt x="733" y="185"/>
                </a:cubicBezTo>
                <a:cubicBezTo>
                  <a:pt x="733" y="183"/>
                  <a:pt x="733" y="183"/>
                  <a:pt x="733" y="183"/>
                </a:cubicBezTo>
                <a:cubicBezTo>
                  <a:pt x="732" y="183"/>
                  <a:pt x="732" y="183"/>
                  <a:pt x="732" y="183"/>
                </a:cubicBezTo>
                <a:cubicBezTo>
                  <a:pt x="732" y="182"/>
                  <a:pt x="732" y="182"/>
                  <a:pt x="732" y="182"/>
                </a:cubicBezTo>
                <a:cubicBezTo>
                  <a:pt x="734" y="181"/>
                  <a:pt x="734" y="181"/>
                  <a:pt x="734" y="181"/>
                </a:cubicBezTo>
                <a:cubicBezTo>
                  <a:pt x="733" y="180"/>
                  <a:pt x="733" y="180"/>
                  <a:pt x="733" y="180"/>
                </a:cubicBezTo>
                <a:cubicBezTo>
                  <a:pt x="733" y="179"/>
                  <a:pt x="733" y="179"/>
                  <a:pt x="733" y="179"/>
                </a:cubicBezTo>
                <a:cubicBezTo>
                  <a:pt x="734" y="177"/>
                  <a:pt x="734" y="177"/>
                  <a:pt x="734" y="177"/>
                </a:cubicBezTo>
                <a:cubicBezTo>
                  <a:pt x="734" y="176"/>
                  <a:pt x="734" y="176"/>
                  <a:pt x="734" y="176"/>
                </a:cubicBezTo>
                <a:cubicBezTo>
                  <a:pt x="735" y="175"/>
                  <a:pt x="735" y="175"/>
                  <a:pt x="735" y="175"/>
                </a:cubicBezTo>
                <a:cubicBezTo>
                  <a:pt x="737" y="175"/>
                  <a:pt x="737" y="175"/>
                  <a:pt x="737" y="175"/>
                </a:cubicBezTo>
                <a:cubicBezTo>
                  <a:pt x="738" y="176"/>
                  <a:pt x="738" y="176"/>
                  <a:pt x="738" y="176"/>
                </a:cubicBezTo>
                <a:cubicBezTo>
                  <a:pt x="738" y="177"/>
                  <a:pt x="738" y="177"/>
                  <a:pt x="738" y="177"/>
                </a:cubicBezTo>
                <a:cubicBezTo>
                  <a:pt x="740" y="178"/>
                  <a:pt x="740" y="178"/>
                  <a:pt x="740" y="178"/>
                </a:cubicBezTo>
                <a:cubicBezTo>
                  <a:pt x="740" y="179"/>
                  <a:pt x="740" y="179"/>
                  <a:pt x="740" y="179"/>
                </a:cubicBezTo>
                <a:cubicBezTo>
                  <a:pt x="741" y="179"/>
                  <a:pt x="741" y="179"/>
                  <a:pt x="741" y="179"/>
                </a:cubicBezTo>
                <a:cubicBezTo>
                  <a:pt x="740" y="178"/>
                  <a:pt x="740" y="178"/>
                  <a:pt x="740" y="178"/>
                </a:cubicBezTo>
                <a:cubicBezTo>
                  <a:pt x="739" y="177"/>
                  <a:pt x="739" y="177"/>
                  <a:pt x="739" y="177"/>
                </a:cubicBezTo>
                <a:cubicBezTo>
                  <a:pt x="738" y="175"/>
                  <a:pt x="738" y="175"/>
                  <a:pt x="738" y="175"/>
                </a:cubicBezTo>
                <a:cubicBezTo>
                  <a:pt x="737" y="175"/>
                  <a:pt x="737" y="175"/>
                  <a:pt x="737" y="175"/>
                </a:cubicBezTo>
                <a:cubicBezTo>
                  <a:pt x="736" y="174"/>
                  <a:pt x="736" y="174"/>
                  <a:pt x="736" y="174"/>
                </a:cubicBezTo>
                <a:cubicBezTo>
                  <a:pt x="739" y="174"/>
                  <a:pt x="739" y="174"/>
                  <a:pt x="739" y="174"/>
                </a:cubicBezTo>
                <a:cubicBezTo>
                  <a:pt x="739" y="173"/>
                  <a:pt x="739" y="173"/>
                  <a:pt x="739" y="173"/>
                </a:cubicBezTo>
                <a:cubicBezTo>
                  <a:pt x="741" y="175"/>
                  <a:pt x="741" y="175"/>
                  <a:pt x="741" y="175"/>
                </a:cubicBezTo>
                <a:cubicBezTo>
                  <a:pt x="743" y="176"/>
                  <a:pt x="743" y="176"/>
                  <a:pt x="743" y="176"/>
                </a:cubicBezTo>
                <a:cubicBezTo>
                  <a:pt x="744" y="176"/>
                  <a:pt x="744" y="176"/>
                  <a:pt x="744" y="176"/>
                </a:cubicBezTo>
                <a:cubicBezTo>
                  <a:pt x="742" y="175"/>
                  <a:pt x="742" y="175"/>
                  <a:pt x="742" y="175"/>
                </a:cubicBezTo>
                <a:cubicBezTo>
                  <a:pt x="741" y="173"/>
                  <a:pt x="741" y="173"/>
                  <a:pt x="741" y="173"/>
                </a:cubicBezTo>
                <a:cubicBezTo>
                  <a:pt x="740" y="172"/>
                  <a:pt x="740" y="172"/>
                  <a:pt x="740" y="172"/>
                </a:cubicBezTo>
                <a:cubicBezTo>
                  <a:pt x="740" y="170"/>
                  <a:pt x="740" y="170"/>
                  <a:pt x="740" y="170"/>
                </a:cubicBezTo>
                <a:cubicBezTo>
                  <a:pt x="742" y="170"/>
                  <a:pt x="742" y="170"/>
                  <a:pt x="742" y="170"/>
                </a:cubicBezTo>
                <a:cubicBezTo>
                  <a:pt x="743" y="170"/>
                  <a:pt x="743" y="170"/>
                  <a:pt x="743" y="170"/>
                </a:cubicBezTo>
                <a:cubicBezTo>
                  <a:pt x="742" y="171"/>
                  <a:pt x="742" y="171"/>
                  <a:pt x="742" y="171"/>
                </a:cubicBezTo>
                <a:cubicBezTo>
                  <a:pt x="743" y="172"/>
                  <a:pt x="743" y="172"/>
                  <a:pt x="743" y="172"/>
                </a:cubicBezTo>
                <a:cubicBezTo>
                  <a:pt x="743" y="171"/>
                  <a:pt x="743" y="171"/>
                  <a:pt x="743" y="171"/>
                </a:cubicBezTo>
                <a:cubicBezTo>
                  <a:pt x="744" y="170"/>
                  <a:pt x="744" y="170"/>
                  <a:pt x="744" y="170"/>
                </a:cubicBezTo>
                <a:cubicBezTo>
                  <a:pt x="745" y="170"/>
                  <a:pt x="745" y="170"/>
                  <a:pt x="745" y="170"/>
                </a:cubicBezTo>
                <a:cubicBezTo>
                  <a:pt x="746" y="171"/>
                  <a:pt x="746" y="171"/>
                  <a:pt x="746" y="171"/>
                </a:cubicBezTo>
                <a:cubicBezTo>
                  <a:pt x="746" y="172"/>
                  <a:pt x="746" y="172"/>
                  <a:pt x="746" y="172"/>
                </a:cubicBezTo>
                <a:cubicBezTo>
                  <a:pt x="747" y="173"/>
                  <a:pt x="747" y="173"/>
                  <a:pt x="747" y="173"/>
                </a:cubicBezTo>
                <a:cubicBezTo>
                  <a:pt x="747" y="172"/>
                  <a:pt x="747" y="172"/>
                  <a:pt x="747" y="172"/>
                </a:cubicBezTo>
                <a:cubicBezTo>
                  <a:pt x="746" y="170"/>
                  <a:pt x="746" y="170"/>
                  <a:pt x="746" y="170"/>
                </a:cubicBezTo>
                <a:cubicBezTo>
                  <a:pt x="747" y="170"/>
                  <a:pt x="747" y="170"/>
                  <a:pt x="747" y="170"/>
                </a:cubicBezTo>
                <a:cubicBezTo>
                  <a:pt x="750" y="169"/>
                  <a:pt x="750" y="169"/>
                  <a:pt x="750" y="169"/>
                </a:cubicBezTo>
                <a:cubicBezTo>
                  <a:pt x="752" y="168"/>
                  <a:pt x="752" y="168"/>
                  <a:pt x="752" y="168"/>
                </a:cubicBezTo>
                <a:cubicBezTo>
                  <a:pt x="753" y="168"/>
                  <a:pt x="753" y="168"/>
                  <a:pt x="753" y="168"/>
                </a:cubicBezTo>
                <a:cubicBezTo>
                  <a:pt x="754" y="167"/>
                  <a:pt x="754" y="167"/>
                  <a:pt x="754" y="167"/>
                </a:cubicBezTo>
                <a:cubicBezTo>
                  <a:pt x="756" y="168"/>
                  <a:pt x="756" y="168"/>
                  <a:pt x="756" y="168"/>
                </a:cubicBezTo>
                <a:cubicBezTo>
                  <a:pt x="758" y="168"/>
                  <a:pt x="758" y="168"/>
                  <a:pt x="758" y="168"/>
                </a:cubicBezTo>
                <a:cubicBezTo>
                  <a:pt x="760" y="168"/>
                  <a:pt x="760" y="168"/>
                  <a:pt x="760" y="168"/>
                </a:cubicBezTo>
                <a:cubicBezTo>
                  <a:pt x="760" y="169"/>
                  <a:pt x="760" y="169"/>
                  <a:pt x="760" y="169"/>
                </a:cubicBezTo>
                <a:cubicBezTo>
                  <a:pt x="760" y="172"/>
                  <a:pt x="760" y="172"/>
                  <a:pt x="760" y="172"/>
                </a:cubicBezTo>
                <a:cubicBezTo>
                  <a:pt x="759" y="173"/>
                  <a:pt x="759" y="173"/>
                  <a:pt x="759" y="173"/>
                </a:cubicBezTo>
                <a:cubicBezTo>
                  <a:pt x="759" y="174"/>
                  <a:pt x="759" y="174"/>
                  <a:pt x="759" y="174"/>
                </a:cubicBezTo>
                <a:cubicBezTo>
                  <a:pt x="758" y="175"/>
                  <a:pt x="758" y="175"/>
                  <a:pt x="758" y="175"/>
                </a:cubicBezTo>
                <a:cubicBezTo>
                  <a:pt x="758" y="176"/>
                  <a:pt x="758" y="176"/>
                  <a:pt x="758" y="176"/>
                </a:cubicBezTo>
                <a:cubicBezTo>
                  <a:pt x="759" y="177"/>
                  <a:pt x="759" y="177"/>
                  <a:pt x="759" y="177"/>
                </a:cubicBezTo>
                <a:cubicBezTo>
                  <a:pt x="760" y="178"/>
                  <a:pt x="760" y="178"/>
                  <a:pt x="760" y="178"/>
                </a:cubicBezTo>
                <a:cubicBezTo>
                  <a:pt x="759" y="178"/>
                  <a:pt x="759" y="178"/>
                  <a:pt x="759" y="178"/>
                </a:cubicBezTo>
                <a:cubicBezTo>
                  <a:pt x="758" y="180"/>
                  <a:pt x="758" y="180"/>
                  <a:pt x="758" y="180"/>
                </a:cubicBezTo>
                <a:cubicBezTo>
                  <a:pt x="757" y="181"/>
                  <a:pt x="757" y="181"/>
                  <a:pt x="757" y="181"/>
                </a:cubicBezTo>
                <a:cubicBezTo>
                  <a:pt x="757" y="182"/>
                  <a:pt x="757" y="182"/>
                  <a:pt x="757" y="182"/>
                </a:cubicBezTo>
                <a:cubicBezTo>
                  <a:pt x="758" y="183"/>
                  <a:pt x="758" y="183"/>
                  <a:pt x="758" y="183"/>
                </a:cubicBezTo>
                <a:cubicBezTo>
                  <a:pt x="758" y="184"/>
                  <a:pt x="758" y="184"/>
                  <a:pt x="758" y="184"/>
                </a:cubicBezTo>
                <a:cubicBezTo>
                  <a:pt x="757" y="185"/>
                  <a:pt x="757" y="185"/>
                  <a:pt x="757" y="185"/>
                </a:cubicBezTo>
                <a:cubicBezTo>
                  <a:pt x="756" y="185"/>
                  <a:pt x="756" y="185"/>
                  <a:pt x="756" y="185"/>
                </a:cubicBezTo>
                <a:cubicBezTo>
                  <a:pt x="756" y="186"/>
                  <a:pt x="756" y="186"/>
                  <a:pt x="756" y="186"/>
                </a:cubicBezTo>
                <a:cubicBezTo>
                  <a:pt x="755" y="186"/>
                  <a:pt x="755" y="186"/>
                  <a:pt x="755" y="186"/>
                </a:cubicBezTo>
                <a:cubicBezTo>
                  <a:pt x="754" y="187"/>
                  <a:pt x="754" y="187"/>
                  <a:pt x="754" y="187"/>
                </a:cubicBezTo>
                <a:cubicBezTo>
                  <a:pt x="753" y="188"/>
                  <a:pt x="753" y="188"/>
                  <a:pt x="753" y="188"/>
                </a:cubicBezTo>
                <a:cubicBezTo>
                  <a:pt x="752" y="189"/>
                  <a:pt x="752" y="189"/>
                  <a:pt x="752" y="189"/>
                </a:cubicBezTo>
                <a:cubicBezTo>
                  <a:pt x="753" y="189"/>
                  <a:pt x="753" y="189"/>
                  <a:pt x="753" y="189"/>
                </a:cubicBezTo>
                <a:cubicBezTo>
                  <a:pt x="754" y="188"/>
                  <a:pt x="754" y="188"/>
                  <a:pt x="754" y="188"/>
                </a:cubicBezTo>
                <a:cubicBezTo>
                  <a:pt x="756" y="187"/>
                  <a:pt x="756" y="187"/>
                  <a:pt x="756" y="187"/>
                </a:cubicBezTo>
                <a:cubicBezTo>
                  <a:pt x="756" y="188"/>
                  <a:pt x="756" y="188"/>
                  <a:pt x="756" y="188"/>
                </a:cubicBezTo>
                <a:cubicBezTo>
                  <a:pt x="754" y="190"/>
                  <a:pt x="754" y="190"/>
                  <a:pt x="754" y="190"/>
                </a:cubicBezTo>
                <a:cubicBezTo>
                  <a:pt x="753" y="190"/>
                  <a:pt x="753" y="190"/>
                  <a:pt x="753" y="190"/>
                </a:cubicBezTo>
                <a:cubicBezTo>
                  <a:pt x="753" y="191"/>
                  <a:pt x="753" y="191"/>
                  <a:pt x="753" y="191"/>
                </a:cubicBezTo>
                <a:cubicBezTo>
                  <a:pt x="753" y="192"/>
                  <a:pt x="753" y="192"/>
                  <a:pt x="753" y="192"/>
                </a:cubicBezTo>
                <a:cubicBezTo>
                  <a:pt x="752" y="192"/>
                  <a:pt x="752" y="192"/>
                  <a:pt x="752" y="192"/>
                </a:cubicBezTo>
                <a:cubicBezTo>
                  <a:pt x="751" y="192"/>
                  <a:pt x="751" y="192"/>
                  <a:pt x="751" y="192"/>
                </a:cubicBezTo>
                <a:cubicBezTo>
                  <a:pt x="751" y="193"/>
                  <a:pt x="751" y="193"/>
                  <a:pt x="751" y="193"/>
                </a:cubicBezTo>
                <a:cubicBezTo>
                  <a:pt x="752" y="193"/>
                  <a:pt x="752" y="193"/>
                  <a:pt x="752" y="193"/>
                </a:cubicBezTo>
                <a:cubicBezTo>
                  <a:pt x="752" y="194"/>
                  <a:pt x="752" y="194"/>
                  <a:pt x="752" y="194"/>
                </a:cubicBezTo>
                <a:cubicBezTo>
                  <a:pt x="751" y="195"/>
                  <a:pt x="751" y="195"/>
                  <a:pt x="751" y="195"/>
                </a:cubicBezTo>
                <a:cubicBezTo>
                  <a:pt x="752" y="195"/>
                  <a:pt x="752" y="195"/>
                  <a:pt x="752" y="195"/>
                </a:cubicBezTo>
                <a:cubicBezTo>
                  <a:pt x="753" y="194"/>
                  <a:pt x="753" y="194"/>
                  <a:pt x="753" y="194"/>
                </a:cubicBezTo>
                <a:cubicBezTo>
                  <a:pt x="754" y="194"/>
                  <a:pt x="754" y="194"/>
                  <a:pt x="754" y="194"/>
                </a:cubicBezTo>
                <a:cubicBezTo>
                  <a:pt x="755" y="193"/>
                  <a:pt x="755" y="193"/>
                  <a:pt x="755" y="193"/>
                </a:cubicBezTo>
                <a:cubicBezTo>
                  <a:pt x="755" y="192"/>
                  <a:pt x="755" y="192"/>
                  <a:pt x="755" y="192"/>
                </a:cubicBezTo>
                <a:cubicBezTo>
                  <a:pt x="756" y="191"/>
                  <a:pt x="756" y="191"/>
                  <a:pt x="756" y="191"/>
                </a:cubicBezTo>
                <a:cubicBezTo>
                  <a:pt x="756" y="190"/>
                  <a:pt x="756" y="190"/>
                  <a:pt x="756" y="190"/>
                </a:cubicBezTo>
                <a:cubicBezTo>
                  <a:pt x="757" y="191"/>
                  <a:pt x="757" y="191"/>
                  <a:pt x="757" y="191"/>
                </a:cubicBezTo>
                <a:cubicBezTo>
                  <a:pt x="757" y="190"/>
                  <a:pt x="757" y="190"/>
                  <a:pt x="757" y="190"/>
                </a:cubicBezTo>
                <a:cubicBezTo>
                  <a:pt x="757" y="189"/>
                  <a:pt x="757" y="189"/>
                  <a:pt x="757" y="189"/>
                </a:cubicBezTo>
                <a:cubicBezTo>
                  <a:pt x="758" y="189"/>
                  <a:pt x="758" y="189"/>
                  <a:pt x="758" y="189"/>
                </a:cubicBezTo>
                <a:cubicBezTo>
                  <a:pt x="759" y="189"/>
                  <a:pt x="759" y="189"/>
                  <a:pt x="759" y="189"/>
                </a:cubicBezTo>
                <a:cubicBezTo>
                  <a:pt x="759" y="190"/>
                  <a:pt x="759" y="190"/>
                  <a:pt x="759" y="190"/>
                </a:cubicBezTo>
                <a:cubicBezTo>
                  <a:pt x="759" y="191"/>
                  <a:pt x="759" y="191"/>
                  <a:pt x="759" y="191"/>
                </a:cubicBezTo>
                <a:cubicBezTo>
                  <a:pt x="760" y="190"/>
                  <a:pt x="760" y="190"/>
                  <a:pt x="760" y="190"/>
                </a:cubicBezTo>
                <a:cubicBezTo>
                  <a:pt x="761" y="189"/>
                  <a:pt x="761" y="189"/>
                  <a:pt x="761" y="189"/>
                </a:cubicBezTo>
                <a:cubicBezTo>
                  <a:pt x="761" y="190"/>
                  <a:pt x="761" y="190"/>
                  <a:pt x="761" y="190"/>
                </a:cubicBezTo>
                <a:cubicBezTo>
                  <a:pt x="762" y="191"/>
                  <a:pt x="762" y="191"/>
                  <a:pt x="762" y="191"/>
                </a:cubicBezTo>
                <a:cubicBezTo>
                  <a:pt x="762" y="192"/>
                  <a:pt x="762" y="192"/>
                  <a:pt x="762" y="192"/>
                </a:cubicBezTo>
                <a:cubicBezTo>
                  <a:pt x="760" y="194"/>
                  <a:pt x="760" y="194"/>
                  <a:pt x="760" y="194"/>
                </a:cubicBezTo>
                <a:cubicBezTo>
                  <a:pt x="759" y="195"/>
                  <a:pt x="759" y="195"/>
                  <a:pt x="759" y="195"/>
                </a:cubicBezTo>
                <a:cubicBezTo>
                  <a:pt x="759" y="196"/>
                  <a:pt x="759" y="196"/>
                  <a:pt x="759" y="196"/>
                </a:cubicBezTo>
                <a:cubicBezTo>
                  <a:pt x="760" y="196"/>
                  <a:pt x="760" y="196"/>
                  <a:pt x="760" y="196"/>
                </a:cubicBezTo>
                <a:cubicBezTo>
                  <a:pt x="761" y="197"/>
                  <a:pt x="761" y="197"/>
                  <a:pt x="761" y="197"/>
                </a:cubicBezTo>
                <a:cubicBezTo>
                  <a:pt x="762" y="196"/>
                  <a:pt x="762" y="196"/>
                  <a:pt x="762" y="196"/>
                </a:cubicBezTo>
                <a:cubicBezTo>
                  <a:pt x="761" y="195"/>
                  <a:pt x="761" y="195"/>
                  <a:pt x="761" y="195"/>
                </a:cubicBezTo>
                <a:cubicBezTo>
                  <a:pt x="762" y="194"/>
                  <a:pt x="762" y="194"/>
                  <a:pt x="762" y="194"/>
                </a:cubicBezTo>
                <a:cubicBezTo>
                  <a:pt x="763" y="193"/>
                  <a:pt x="763" y="193"/>
                  <a:pt x="763" y="193"/>
                </a:cubicBezTo>
                <a:cubicBezTo>
                  <a:pt x="763" y="195"/>
                  <a:pt x="763" y="195"/>
                  <a:pt x="763" y="195"/>
                </a:cubicBezTo>
                <a:cubicBezTo>
                  <a:pt x="763" y="196"/>
                  <a:pt x="763" y="196"/>
                  <a:pt x="763" y="196"/>
                </a:cubicBezTo>
                <a:cubicBezTo>
                  <a:pt x="764" y="195"/>
                  <a:pt x="764" y="195"/>
                  <a:pt x="764" y="195"/>
                </a:cubicBezTo>
                <a:cubicBezTo>
                  <a:pt x="764" y="193"/>
                  <a:pt x="764" y="193"/>
                  <a:pt x="764" y="193"/>
                </a:cubicBezTo>
                <a:cubicBezTo>
                  <a:pt x="763" y="192"/>
                  <a:pt x="763" y="192"/>
                  <a:pt x="763" y="192"/>
                </a:cubicBezTo>
                <a:cubicBezTo>
                  <a:pt x="763" y="190"/>
                  <a:pt x="763" y="190"/>
                  <a:pt x="763" y="190"/>
                </a:cubicBezTo>
                <a:cubicBezTo>
                  <a:pt x="765" y="190"/>
                  <a:pt x="765" y="190"/>
                  <a:pt x="765" y="190"/>
                </a:cubicBezTo>
                <a:cubicBezTo>
                  <a:pt x="764" y="191"/>
                  <a:pt x="764" y="191"/>
                  <a:pt x="764" y="191"/>
                </a:cubicBezTo>
                <a:cubicBezTo>
                  <a:pt x="764" y="192"/>
                  <a:pt x="764" y="192"/>
                  <a:pt x="764" y="192"/>
                </a:cubicBezTo>
                <a:cubicBezTo>
                  <a:pt x="765" y="192"/>
                  <a:pt x="765" y="192"/>
                  <a:pt x="765" y="192"/>
                </a:cubicBezTo>
                <a:cubicBezTo>
                  <a:pt x="766" y="192"/>
                  <a:pt x="766" y="192"/>
                  <a:pt x="766" y="192"/>
                </a:cubicBezTo>
                <a:cubicBezTo>
                  <a:pt x="768" y="194"/>
                  <a:pt x="768" y="194"/>
                  <a:pt x="768" y="194"/>
                </a:cubicBezTo>
                <a:cubicBezTo>
                  <a:pt x="768" y="195"/>
                  <a:pt x="768" y="195"/>
                  <a:pt x="768" y="195"/>
                </a:cubicBezTo>
                <a:cubicBezTo>
                  <a:pt x="769" y="195"/>
                  <a:pt x="769" y="195"/>
                  <a:pt x="769" y="195"/>
                </a:cubicBezTo>
                <a:cubicBezTo>
                  <a:pt x="770" y="195"/>
                  <a:pt x="770" y="195"/>
                  <a:pt x="770" y="195"/>
                </a:cubicBezTo>
                <a:cubicBezTo>
                  <a:pt x="771" y="195"/>
                  <a:pt x="771" y="195"/>
                  <a:pt x="771" y="195"/>
                </a:cubicBezTo>
                <a:cubicBezTo>
                  <a:pt x="770" y="194"/>
                  <a:pt x="770" y="194"/>
                  <a:pt x="770" y="194"/>
                </a:cubicBezTo>
                <a:cubicBezTo>
                  <a:pt x="769" y="194"/>
                  <a:pt x="769" y="194"/>
                  <a:pt x="769" y="194"/>
                </a:cubicBezTo>
                <a:cubicBezTo>
                  <a:pt x="769" y="193"/>
                  <a:pt x="769" y="193"/>
                  <a:pt x="769" y="193"/>
                </a:cubicBezTo>
                <a:cubicBezTo>
                  <a:pt x="767" y="191"/>
                  <a:pt x="767" y="191"/>
                  <a:pt x="767" y="191"/>
                </a:cubicBezTo>
                <a:cubicBezTo>
                  <a:pt x="766" y="191"/>
                  <a:pt x="766" y="191"/>
                  <a:pt x="766" y="191"/>
                </a:cubicBezTo>
                <a:cubicBezTo>
                  <a:pt x="765" y="190"/>
                  <a:pt x="765" y="190"/>
                  <a:pt x="765" y="190"/>
                </a:cubicBezTo>
                <a:cubicBezTo>
                  <a:pt x="767" y="188"/>
                  <a:pt x="767" y="188"/>
                  <a:pt x="767" y="188"/>
                </a:cubicBezTo>
                <a:cubicBezTo>
                  <a:pt x="768" y="188"/>
                  <a:pt x="768" y="188"/>
                  <a:pt x="768" y="188"/>
                </a:cubicBezTo>
                <a:cubicBezTo>
                  <a:pt x="769" y="187"/>
                  <a:pt x="769" y="187"/>
                  <a:pt x="769" y="187"/>
                </a:cubicBezTo>
                <a:cubicBezTo>
                  <a:pt x="771" y="187"/>
                  <a:pt x="771" y="187"/>
                  <a:pt x="771" y="187"/>
                </a:cubicBezTo>
                <a:cubicBezTo>
                  <a:pt x="773" y="187"/>
                  <a:pt x="773" y="187"/>
                  <a:pt x="773" y="187"/>
                </a:cubicBezTo>
                <a:cubicBezTo>
                  <a:pt x="773" y="188"/>
                  <a:pt x="773" y="188"/>
                  <a:pt x="773" y="188"/>
                </a:cubicBezTo>
                <a:cubicBezTo>
                  <a:pt x="774" y="188"/>
                  <a:pt x="774" y="188"/>
                  <a:pt x="774" y="188"/>
                </a:cubicBezTo>
                <a:cubicBezTo>
                  <a:pt x="775" y="188"/>
                  <a:pt x="775" y="188"/>
                  <a:pt x="775" y="188"/>
                </a:cubicBezTo>
                <a:cubicBezTo>
                  <a:pt x="775" y="189"/>
                  <a:pt x="775" y="189"/>
                  <a:pt x="775" y="189"/>
                </a:cubicBezTo>
                <a:cubicBezTo>
                  <a:pt x="776" y="190"/>
                  <a:pt x="776" y="190"/>
                  <a:pt x="776" y="190"/>
                </a:cubicBezTo>
                <a:cubicBezTo>
                  <a:pt x="777" y="190"/>
                  <a:pt x="777" y="190"/>
                  <a:pt x="777" y="190"/>
                </a:cubicBezTo>
                <a:cubicBezTo>
                  <a:pt x="777" y="191"/>
                  <a:pt x="777" y="191"/>
                  <a:pt x="777" y="191"/>
                </a:cubicBezTo>
                <a:cubicBezTo>
                  <a:pt x="778" y="191"/>
                  <a:pt x="778" y="191"/>
                  <a:pt x="778" y="191"/>
                </a:cubicBezTo>
                <a:cubicBezTo>
                  <a:pt x="779" y="191"/>
                  <a:pt x="779" y="191"/>
                  <a:pt x="779" y="191"/>
                </a:cubicBezTo>
                <a:cubicBezTo>
                  <a:pt x="780" y="192"/>
                  <a:pt x="780" y="192"/>
                  <a:pt x="780" y="192"/>
                </a:cubicBezTo>
                <a:cubicBezTo>
                  <a:pt x="781" y="193"/>
                  <a:pt x="781" y="193"/>
                  <a:pt x="781" y="193"/>
                </a:cubicBezTo>
                <a:cubicBezTo>
                  <a:pt x="781" y="194"/>
                  <a:pt x="781" y="194"/>
                  <a:pt x="781" y="194"/>
                </a:cubicBezTo>
                <a:cubicBezTo>
                  <a:pt x="781" y="195"/>
                  <a:pt x="781" y="195"/>
                  <a:pt x="781" y="195"/>
                </a:cubicBezTo>
                <a:cubicBezTo>
                  <a:pt x="781" y="196"/>
                  <a:pt x="781" y="196"/>
                  <a:pt x="781" y="196"/>
                </a:cubicBezTo>
                <a:cubicBezTo>
                  <a:pt x="780" y="197"/>
                  <a:pt x="780" y="197"/>
                  <a:pt x="780" y="197"/>
                </a:cubicBezTo>
                <a:cubicBezTo>
                  <a:pt x="779" y="197"/>
                  <a:pt x="779" y="197"/>
                  <a:pt x="779" y="197"/>
                </a:cubicBezTo>
                <a:cubicBezTo>
                  <a:pt x="779" y="198"/>
                  <a:pt x="779" y="198"/>
                  <a:pt x="779" y="198"/>
                </a:cubicBezTo>
                <a:cubicBezTo>
                  <a:pt x="778" y="199"/>
                  <a:pt x="778" y="199"/>
                  <a:pt x="778" y="199"/>
                </a:cubicBezTo>
                <a:cubicBezTo>
                  <a:pt x="777" y="200"/>
                  <a:pt x="777" y="200"/>
                  <a:pt x="777" y="200"/>
                </a:cubicBezTo>
                <a:cubicBezTo>
                  <a:pt x="776" y="202"/>
                  <a:pt x="776" y="202"/>
                  <a:pt x="776" y="202"/>
                </a:cubicBezTo>
                <a:cubicBezTo>
                  <a:pt x="775" y="202"/>
                  <a:pt x="775" y="202"/>
                  <a:pt x="775" y="202"/>
                </a:cubicBezTo>
                <a:cubicBezTo>
                  <a:pt x="774" y="203"/>
                  <a:pt x="774" y="203"/>
                  <a:pt x="774" y="203"/>
                </a:cubicBezTo>
                <a:cubicBezTo>
                  <a:pt x="774" y="204"/>
                  <a:pt x="774" y="204"/>
                  <a:pt x="774" y="204"/>
                </a:cubicBezTo>
                <a:cubicBezTo>
                  <a:pt x="775" y="203"/>
                  <a:pt x="776" y="202"/>
                  <a:pt x="776" y="202"/>
                </a:cubicBezTo>
                <a:cubicBezTo>
                  <a:pt x="777" y="201"/>
                  <a:pt x="777" y="201"/>
                  <a:pt x="777" y="201"/>
                </a:cubicBezTo>
                <a:cubicBezTo>
                  <a:pt x="778" y="200"/>
                  <a:pt x="778" y="200"/>
                  <a:pt x="778" y="200"/>
                </a:cubicBezTo>
                <a:cubicBezTo>
                  <a:pt x="779" y="199"/>
                  <a:pt x="779" y="199"/>
                  <a:pt x="779" y="199"/>
                </a:cubicBezTo>
                <a:cubicBezTo>
                  <a:pt x="780" y="198"/>
                  <a:pt x="780" y="198"/>
                  <a:pt x="780" y="198"/>
                </a:cubicBezTo>
                <a:cubicBezTo>
                  <a:pt x="782" y="198"/>
                  <a:pt x="782" y="198"/>
                  <a:pt x="782" y="198"/>
                </a:cubicBezTo>
                <a:cubicBezTo>
                  <a:pt x="782" y="199"/>
                  <a:pt x="782" y="199"/>
                  <a:pt x="782" y="199"/>
                </a:cubicBezTo>
                <a:cubicBezTo>
                  <a:pt x="783" y="199"/>
                  <a:pt x="783" y="199"/>
                  <a:pt x="783" y="199"/>
                </a:cubicBezTo>
                <a:cubicBezTo>
                  <a:pt x="783" y="200"/>
                  <a:pt x="783" y="200"/>
                  <a:pt x="783" y="200"/>
                </a:cubicBezTo>
                <a:cubicBezTo>
                  <a:pt x="783" y="201"/>
                  <a:pt x="783" y="201"/>
                  <a:pt x="783" y="201"/>
                </a:cubicBezTo>
                <a:cubicBezTo>
                  <a:pt x="783" y="202"/>
                  <a:pt x="783" y="202"/>
                  <a:pt x="783" y="202"/>
                </a:cubicBezTo>
                <a:cubicBezTo>
                  <a:pt x="781" y="202"/>
                  <a:pt x="781" y="202"/>
                  <a:pt x="781" y="202"/>
                </a:cubicBezTo>
                <a:cubicBezTo>
                  <a:pt x="781" y="203"/>
                  <a:pt x="781" y="203"/>
                  <a:pt x="781" y="203"/>
                </a:cubicBezTo>
                <a:cubicBezTo>
                  <a:pt x="779" y="204"/>
                  <a:pt x="779" y="204"/>
                  <a:pt x="779" y="204"/>
                </a:cubicBezTo>
                <a:cubicBezTo>
                  <a:pt x="779" y="203"/>
                  <a:pt x="779" y="203"/>
                  <a:pt x="779" y="203"/>
                </a:cubicBezTo>
                <a:cubicBezTo>
                  <a:pt x="778" y="203"/>
                  <a:pt x="778" y="203"/>
                  <a:pt x="778" y="203"/>
                </a:cubicBezTo>
                <a:cubicBezTo>
                  <a:pt x="777" y="204"/>
                  <a:pt x="777" y="204"/>
                  <a:pt x="777" y="204"/>
                </a:cubicBezTo>
                <a:cubicBezTo>
                  <a:pt x="778" y="204"/>
                  <a:pt x="778" y="204"/>
                  <a:pt x="778" y="204"/>
                </a:cubicBezTo>
                <a:cubicBezTo>
                  <a:pt x="779" y="205"/>
                  <a:pt x="779" y="205"/>
                  <a:pt x="779" y="205"/>
                </a:cubicBezTo>
                <a:cubicBezTo>
                  <a:pt x="779" y="205"/>
                  <a:pt x="779" y="205"/>
                  <a:pt x="778" y="205"/>
                </a:cubicBezTo>
                <a:cubicBezTo>
                  <a:pt x="778" y="205"/>
                  <a:pt x="778" y="205"/>
                  <a:pt x="778" y="205"/>
                </a:cubicBezTo>
                <a:cubicBezTo>
                  <a:pt x="776" y="206"/>
                  <a:pt x="776" y="206"/>
                  <a:pt x="776" y="206"/>
                </a:cubicBezTo>
                <a:cubicBezTo>
                  <a:pt x="777" y="206"/>
                  <a:pt x="777" y="206"/>
                  <a:pt x="777" y="206"/>
                </a:cubicBezTo>
                <a:cubicBezTo>
                  <a:pt x="777" y="206"/>
                  <a:pt x="777" y="206"/>
                  <a:pt x="778" y="205"/>
                </a:cubicBezTo>
                <a:cubicBezTo>
                  <a:pt x="778" y="205"/>
                  <a:pt x="778" y="205"/>
                  <a:pt x="779" y="205"/>
                </a:cubicBezTo>
                <a:cubicBezTo>
                  <a:pt x="780" y="204"/>
                  <a:pt x="780" y="204"/>
                  <a:pt x="780" y="204"/>
                </a:cubicBezTo>
                <a:cubicBezTo>
                  <a:pt x="780" y="205"/>
                  <a:pt x="780" y="205"/>
                  <a:pt x="780" y="205"/>
                </a:cubicBezTo>
                <a:cubicBezTo>
                  <a:pt x="780" y="206"/>
                  <a:pt x="780" y="206"/>
                  <a:pt x="780" y="206"/>
                </a:cubicBezTo>
                <a:cubicBezTo>
                  <a:pt x="778" y="206"/>
                  <a:pt x="778" y="206"/>
                  <a:pt x="778" y="206"/>
                </a:cubicBezTo>
                <a:cubicBezTo>
                  <a:pt x="777" y="207"/>
                  <a:pt x="777" y="207"/>
                  <a:pt x="777" y="207"/>
                </a:cubicBezTo>
                <a:cubicBezTo>
                  <a:pt x="778" y="207"/>
                  <a:pt x="778" y="207"/>
                  <a:pt x="778" y="207"/>
                </a:cubicBezTo>
                <a:cubicBezTo>
                  <a:pt x="779" y="207"/>
                  <a:pt x="779" y="207"/>
                  <a:pt x="779" y="207"/>
                </a:cubicBezTo>
                <a:cubicBezTo>
                  <a:pt x="778" y="208"/>
                  <a:pt x="778" y="208"/>
                  <a:pt x="778" y="208"/>
                </a:cubicBezTo>
                <a:cubicBezTo>
                  <a:pt x="777" y="209"/>
                  <a:pt x="777" y="209"/>
                  <a:pt x="777" y="209"/>
                </a:cubicBezTo>
                <a:cubicBezTo>
                  <a:pt x="776" y="210"/>
                  <a:pt x="776" y="210"/>
                  <a:pt x="776" y="210"/>
                </a:cubicBezTo>
                <a:cubicBezTo>
                  <a:pt x="778" y="209"/>
                  <a:pt x="778" y="209"/>
                  <a:pt x="778" y="209"/>
                </a:cubicBezTo>
                <a:cubicBezTo>
                  <a:pt x="779" y="207"/>
                  <a:pt x="779" y="207"/>
                  <a:pt x="779" y="207"/>
                </a:cubicBezTo>
                <a:cubicBezTo>
                  <a:pt x="780" y="206"/>
                  <a:pt x="780" y="206"/>
                  <a:pt x="780" y="206"/>
                </a:cubicBezTo>
                <a:cubicBezTo>
                  <a:pt x="782" y="205"/>
                  <a:pt x="782" y="205"/>
                  <a:pt x="782" y="205"/>
                </a:cubicBezTo>
                <a:cubicBezTo>
                  <a:pt x="782" y="206"/>
                  <a:pt x="782" y="206"/>
                  <a:pt x="782" y="206"/>
                </a:cubicBezTo>
                <a:cubicBezTo>
                  <a:pt x="783" y="205"/>
                  <a:pt x="783" y="205"/>
                  <a:pt x="783" y="205"/>
                </a:cubicBezTo>
                <a:cubicBezTo>
                  <a:pt x="785" y="204"/>
                  <a:pt x="785" y="204"/>
                  <a:pt x="785" y="204"/>
                </a:cubicBezTo>
                <a:cubicBezTo>
                  <a:pt x="784" y="206"/>
                  <a:pt x="784" y="206"/>
                  <a:pt x="784" y="206"/>
                </a:cubicBezTo>
                <a:cubicBezTo>
                  <a:pt x="781" y="207"/>
                  <a:pt x="781" y="207"/>
                  <a:pt x="781" y="207"/>
                </a:cubicBezTo>
                <a:cubicBezTo>
                  <a:pt x="781" y="208"/>
                  <a:pt x="781" y="208"/>
                  <a:pt x="781" y="208"/>
                </a:cubicBezTo>
                <a:cubicBezTo>
                  <a:pt x="781" y="209"/>
                  <a:pt x="781" y="209"/>
                  <a:pt x="781" y="209"/>
                </a:cubicBezTo>
                <a:cubicBezTo>
                  <a:pt x="780" y="210"/>
                  <a:pt x="780" y="210"/>
                  <a:pt x="780" y="210"/>
                </a:cubicBezTo>
                <a:cubicBezTo>
                  <a:pt x="780" y="211"/>
                  <a:pt x="780" y="211"/>
                  <a:pt x="780" y="211"/>
                </a:cubicBezTo>
                <a:cubicBezTo>
                  <a:pt x="781" y="211"/>
                  <a:pt x="781" y="211"/>
                  <a:pt x="781" y="211"/>
                </a:cubicBezTo>
                <a:cubicBezTo>
                  <a:pt x="781" y="210"/>
                  <a:pt x="781" y="210"/>
                  <a:pt x="781" y="210"/>
                </a:cubicBezTo>
                <a:cubicBezTo>
                  <a:pt x="782" y="209"/>
                  <a:pt x="782" y="209"/>
                  <a:pt x="782" y="209"/>
                </a:cubicBezTo>
                <a:cubicBezTo>
                  <a:pt x="783" y="207"/>
                  <a:pt x="783" y="207"/>
                  <a:pt x="783" y="207"/>
                </a:cubicBezTo>
                <a:cubicBezTo>
                  <a:pt x="785" y="207"/>
                  <a:pt x="785" y="207"/>
                  <a:pt x="785" y="207"/>
                </a:cubicBezTo>
                <a:cubicBezTo>
                  <a:pt x="785" y="208"/>
                  <a:pt x="785" y="208"/>
                  <a:pt x="785" y="208"/>
                </a:cubicBezTo>
                <a:cubicBezTo>
                  <a:pt x="784" y="209"/>
                  <a:pt x="784" y="209"/>
                  <a:pt x="784" y="209"/>
                </a:cubicBezTo>
                <a:cubicBezTo>
                  <a:pt x="783" y="210"/>
                  <a:pt x="783" y="210"/>
                  <a:pt x="783" y="210"/>
                </a:cubicBezTo>
                <a:cubicBezTo>
                  <a:pt x="782" y="211"/>
                  <a:pt x="782" y="211"/>
                  <a:pt x="782" y="211"/>
                </a:cubicBezTo>
                <a:cubicBezTo>
                  <a:pt x="781" y="213"/>
                  <a:pt x="781" y="213"/>
                  <a:pt x="781" y="213"/>
                </a:cubicBezTo>
                <a:cubicBezTo>
                  <a:pt x="781" y="214"/>
                  <a:pt x="781" y="214"/>
                  <a:pt x="781" y="214"/>
                </a:cubicBezTo>
                <a:cubicBezTo>
                  <a:pt x="782" y="213"/>
                  <a:pt x="782" y="213"/>
                  <a:pt x="782" y="213"/>
                </a:cubicBezTo>
                <a:cubicBezTo>
                  <a:pt x="782" y="212"/>
                  <a:pt x="782" y="212"/>
                  <a:pt x="782" y="212"/>
                </a:cubicBezTo>
                <a:cubicBezTo>
                  <a:pt x="784" y="210"/>
                  <a:pt x="784" y="210"/>
                  <a:pt x="784" y="210"/>
                </a:cubicBezTo>
                <a:cubicBezTo>
                  <a:pt x="785" y="210"/>
                  <a:pt x="785" y="210"/>
                  <a:pt x="785" y="210"/>
                </a:cubicBezTo>
                <a:cubicBezTo>
                  <a:pt x="785" y="211"/>
                  <a:pt x="785" y="211"/>
                  <a:pt x="785" y="211"/>
                </a:cubicBezTo>
                <a:cubicBezTo>
                  <a:pt x="786" y="211"/>
                  <a:pt x="786" y="211"/>
                  <a:pt x="786" y="211"/>
                </a:cubicBezTo>
                <a:cubicBezTo>
                  <a:pt x="786" y="212"/>
                  <a:pt x="786" y="212"/>
                  <a:pt x="786" y="212"/>
                </a:cubicBezTo>
                <a:cubicBezTo>
                  <a:pt x="787" y="212"/>
                  <a:pt x="787" y="212"/>
                  <a:pt x="787" y="212"/>
                </a:cubicBezTo>
                <a:cubicBezTo>
                  <a:pt x="787" y="210"/>
                  <a:pt x="787" y="210"/>
                  <a:pt x="787" y="210"/>
                </a:cubicBezTo>
                <a:cubicBezTo>
                  <a:pt x="788" y="209"/>
                  <a:pt x="788" y="209"/>
                  <a:pt x="788" y="209"/>
                </a:cubicBezTo>
                <a:cubicBezTo>
                  <a:pt x="788" y="208"/>
                  <a:pt x="788" y="208"/>
                  <a:pt x="788" y="208"/>
                </a:cubicBezTo>
                <a:cubicBezTo>
                  <a:pt x="789" y="207"/>
                  <a:pt x="789" y="207"/>
                  <a:pt x="789" y="207"/>
                </a:cubicBezTo>
                <a:cubicBezTo>
                  <a:pt x="790" y="206"/>
                  <a:pt x="790" y="206"/>
                  <a:pt x="790" y="206"/>
                </a:cubicBezTo>
                <a:cubicBezTo>
                  <a:pt x="790" y="205"/>
                  <a:pt x="790" y="205"/>
                  <a:pt x="790" y="205"/>
                </a:cubicBezTo>
                <a:cubicBezTo>
                  <a:pt x="791" y="207"/>
                  <a:pt x="791" y="207"/>
                  <a:pt x="791" y="207"/>
                </a:cubicBezTo>
                <a:cubicBezTo>
                  <a:pt x="792" y="208"/>
                  <a:pt x="792" y="208"/>
                  <a:pt x="792" y="208"/>
                </a:cubicBezTo>
                <a:cubicBezTo>
                  <a:pt x="793" y="209"/>
                  <a:pt x="793" y="209"/>
                  <a:pt x="793" y="209"/>
                </a:cubicBezTo>
                <a:cubicBezTo>
                  <a:pt x="794" y="210"/>
                  <a:pt x="794" y="210"/>
                  <a:pt x="794" y="210"/>
                </a:cubicBezTo>
                <a:cubicBezTo>
                  <a:pt x="794" y="211"/>
                  <a:pt x="794" y="211"/>
                  <a:pt x="794" y="211"/>
                </a:cubicBezTo>
                <a:cubicBezTo>
                  <a:pt x="795" y="212"/>
                  <a:pt x="795" y="212"/>
                  <a:pt x="795" y="212"/>
                </a:cubicBezTo>
                <a:cubicBezTo>
                  <a:pt x="795" y="213"/>
                  <a:pt x="795" y="213"/>
                  <a:pt x="795" y="213"/>
                </a:cubicBezTo>
                <a:cubicBezTo>
                  <a:pt x="794" y="214"/>
                  <a:pt x="794" y="214"/>
                  <a:pt x="794" y="214"/>
                </a:cubicBezTo>
                <a:cubicBezTo>
                  <a:pt x="793" y="215"/>
                  <a:pt x="793" y="215"/>
                  <a:pt x="793" y="215"/>
                </a:cubicBezTo>
                <a:cubicBezTo>
                  <a:pt x="792" y="215"/>
                  <a:pt x="792" y="215"/>
                  <a:pt x="792" y="215"/>
                </a:cubicBezTo>
                <a:cubicBezTo>
                  <a:pt x="790" y="214"/>
                  <a:pt x="790" y="214"/>
                  <a:pt x="790" y="214"/>
                </a:cubicBezTo>
                <a:cubicBezTo>
                  <a:pt x="789" y="214"/>
                  <a:pt x="789" y="214"/>
                  <a:pt x="789" y="214"/>
                </a:cubicBezTo>
                <a:cubicBezTo>
                  <a:pt x="789" y="215"/>
                  <a:pt x="789" y="215"/>
                  <a:pt x="789" y="215"/>
                </a:cubicBezTo>
                <a:cubicBezTo>
                  <a:pt x="790" y="215"/>
                  <a:pt x="790" y="215"/>
                  <a:pt x="790" y="215"/>
                </a:cubicBezTo>
                <a:cubicBezTo>
                  <a:pt x="791" y="215"/>
                  <a:pt x="791" y="215"/>
                  <a:pt x="791" y="215"/>
                </a:cubicBezTo>
                <a:cubicBezTo>
                  <a:pt x="791" y="216"/>
                  <a:pt x="791" y="216"/>
                  <a:pt x="791" y="216"/>
                </a:cubicBezTo>
                <a:cubicBezTo>
                  <a:pt x="792" y="216"/>
                  <a:pt x="792" y="216"/>
                  <a:pt x="792" y="216"/>
                </a:cubicBezTo>
                <a:cubicBezTo>
                  <a:pt x="793" y="216"/>
                  <a:pt x="793" y="216"/>
                  <a:pt x="793" y="216"/>
                </a:cubicBezTo>
                <a:cubicBezTo>
                  <a:pt x="792" y="217"/>
                  <a:pt x="792" y="217"/>
                  <a:pt x="792" y="217"/>
                </a:cubicBezTo>
                <a:cubicBezTo>
                  <a:pt x="791" y="218"/>
                  <a:pt x="791" y="218"/>
                  <a:pt x="791" y="218"/>
                </a:cubicBezTo>
                <a:cubicBezTo>
                  <a:pt x="790" y="217"/>
                  <a:pt x="790" y="217"/>
                  <a:pt x="790" y="217"/>
                </a:cubicBezTo>
                <a:cubicBezTo>
                  <a:pt x="790" y="218"/>
                  <a:pt x="790" y="218"/>
                  <a:pt x="790" y="218"/>
                </a:cubicBezTo>
                <a:cubicBezTo>
                  <a:pt x="789" y="218"/>
                  <a:pt x="789" y="218"/>
                  <a:pt x="789" y="218"/>
                </a:cubicBezTo>
                <a:cubicBezTo>
                  <a:pt x="789" y="217"/>
                  <a:pt x="789" y="217"/>
                  <a:pt x="789" y="217"/>
                </a:cubicBezTo>
                <a:cubicBezTo>
                  <a:pt x="788" y="216"/>
                  <a:pt x="788" y="216"/>
                  <a:pt x="788" y="216"/>
                </a:cubicBezTo>
                <a:cubicBezTo>
                  <a:pt x="787" y="216"/>
                  <a:pt x="787" y="216"/>
                  <a:pt x="787" y="216"/>
                </a:cubicBezTo>
                <a:cubicBezTo>
                  <a:pt x="786" y="216"/>
                  <a:pt x="786" y="216"/>
                  <a:pt x="786" y="216"/>
                </a:cubicBezTo>
                <a:cubicBezTo>
                  <a:pt x="786" y="217"/>
                  <a:pt x="786" y="217"/>
                  <a:pt x="786" y="217"/>
                </a:cubicBezTo>
                <a:cubicBezTo>
                  <a:pt x="787" y="217"/>
                  <a:pt x="787" y="217"/>
                  <a:pt x="787" y="217"/>
                </a:cubicBezTo>
                <a:cubicBezTo>
                  <a:pt x="788" y="217"/>
                  <a:pt x="788" y="217"/>
                  <a:pt x="788" y="217"/>
                </a:cubicBezTo>
                <a:cubicBezTo>
                  <a:pt x="788" y="218"/>
                  <a:pt x="788" y="218"/>
                  <a:pt x="788" y="218"/>
                </a:cubicBezTo>
                <a:cubicBezTo>
                  <a:pt x="787" y="219"/>
                  <a:pt x="787" y="219"/>
                  <a:pt x="787" y="219"/>
                </a:cubicBezTo>
                <a:cubicBezTo>
                  <a:pt x="786" y="219"/>
                  <a:pt x="786" y="219"/>
                  <a:pt x="786" y="219"/>
                </a:cubicBezTo>
                <a:cubicBezTo>
                  <a:pt x="785" y="220"/>
                  <a:pt x="785" y="220"/>
                  <a:pt x="785" y="220"/>
                </a:cubicBezTo>
                <a:cubicBezTo>
                  <a:pt x="786" y="220"/>
                  <a:pt x="786" y="220"/>
                  <a:pt x="786" y="220"/>
                </a:cubicBezTo>
                <a:cubicBezTo>
                  <a:pt x="787" y="219"/>
                  <a:pt x="787" y="219"/>
                  <a:pt x="787" y="219"/>
                </a:cubicBezTo>
                <a:cubicBezTo>
                  <a:pt x="789" y="219"/>
                  <a:pt x="789" y="219"/>
                  <a:pt x="789" y="219"/>
                </a:cubicBezTo>
                <a:cubicBezTo>
                  <a:pt x="790" y="219"/>
                  <a:pt x="790" y="219"/>
                  <a:pt x="790" y="219"/>
                </a:cubicBezTo>
                <a:cubicBezTo>
                  <a:pt x="791" y="218"/>
                  <a:pt x="791" y="218"/>
                  <a:pt x="791" y="218"/>
                </a:cubicBezTo>
                <a:cubicBezTo>
                  <a:pt x="792" y="218"/>
                  <a:pt x="792" y="218"/>
                  <a:pt x="792" y="218"/>
                </a:cubicBezTo>
                <a:cubicBezTo>
                  <a:pt x="793" y="219"/>
                  <a:pt x="793" y="219"/>
                  <a:pt x="793" y="219"/>
                </a:cubicBezTo>
                <a:cubicBezTo>
                  <a:pt x="793" y="218"/>
                  <a:pt x="793" y="218"/>
                  <a:pt x="793" y="218"/>
                </a:cubicBezTo>
                <a:cubicBezTo>
                  <a:pt x="793" y="217"/>
                  <a:pt x="793" y="217"/>
                  <a:pt x="793" y="217"/>
                </a:cubicBezTo>
                <a:cubicBezTo>
                  <a:pt x="794" y="216"/>
                  <a:pt x="794" y="216"/>
                  <a:pt x="794" y="216"/>
                </a:cubicBezTo>
                <a:cubicBezTo>
                  <a:pt x="796" y="215"/>
                  <a:pt x="796" y="215"/>
                  <a:pt x="796" y="215"/>
                </a:cubicBezTo>
                <a:cubicBezTo>
                  <a:pt x="796" y="216"/>
                  <a:pt x="796" y="216"/>
                  <a:pt x="796" y="216"/>
                </a:cubicBezTo>
                <a:cubicBezTo>
                  <a:pt x="796" y="217"/>
                  <a:pt x="796" y="217"/>
                  <a:pt x="796" y="217"/>
                </a:cubicBezTo>
                <a:cubicBezTo>
                  <a:pt x="796" y="218"/>
                  <a:pt x="796" y="218"/>
                  <a:pt x="796" y="218"/>
                </a:cubicBezTo>
                <a:cubicBezTo>
                  <a:pt x="795" y="220"/>
                  <a:pt x="795" y="220"/>
                  <a:pt x="795" y="220"/>
                </a:cubicBezTo>
                <a:cubicBezTo>
                  <a:pt x="793" y="220"/>
                  <a:pt x="793" y="220"/>
                  <a:pt x="793" y="220"/>
                </a:cubicBezTo>
                <a:cubicBezTo>
                  <a:pt x="793" y="221"/>
                  <a:pt x="793" y="221"/>
                  <a:pt x="793" y="221"/>
                </a:cubicBezTo>
                <a:cubicBezTo>
                  <a:pt x="792" y="222"/>
                  <a:pt x="792" y="222"/>
                  <a:pt x="792" y="222"/>
                </a:cubicBezTo>
                <a:cubicBezTo>
                  <a:pt x="791" y="222"/>
                  <a:pt x="791" y="222"/>
                  <a:pt x="791" y="222"/>
                </a:cubicBezTo>
                <a:cubicBezTo>
                  <a:pt x="790" y="221"/>
                  <a:pt x="790" y="221"/>
                  <a:pt x="790" y="221"/>
                </a:cubicBezTo>
                <a:cubicBezTo>
                  <a:pt x="789" y="222"/>
                  <a:pt x="789" y="222"/>
                  <a:pt x="789" y="222"/>
                </a:cubicBezTo>
                <a:cubicBezTo>
                  <a:pt x="789" y="223"/>
                  <a:pt x="789" y="223"/>
                  <a:pt x="789" y="223"/>
                </a:cubicBezTo>
                <a:cubicBezTo>
                  <a:pt x="788" y="224"/>
                  <a:pt x="788" y="224"/>
                  <a:pt x="788" y="224"/>
                </a:cubicBezTo>
                <a:cubicBezTo>
                  <a:pt x="788" y="225"/>
                  <a:pt x="788" y="225"/>
                  <a:pt x="788" y="225"/>
                </a:cubicBezTo>
                <a:cubicBezTo>
                  <a:pt x="787" y="226"/>
                  <a:pt x="787" y="226"/>
                  <a:pt x="787" y="226"/>
                </a:cubicBezTo>
                <a:cubicBezTo>
                  <a:pt x="788" y="226"/>
                  <a:pt x="788" y="226"/>
                  <a:pt x="788" y="226"/>
                </a:cubicBezTo>
                <a:cubicBezTo>
                  <a:pt x="789" y="224"/>
                  <a:pt x="789" y="224"/>
                  <a:pt x="789" y="224"/>
                </a:cubicBezTo>
                <a:cubicBezTo>
                  <a:pt x="790" y="222"/>
                  <a:pt x="790" y="222"/>
                  <a:pt x="790" y="222"/>
                </a:cubicBezTo>
                <a:cubicBezTo>
                  <a:pt x="791" y="222"/>
                  <a:pt x="791" y="222"/>
                  <a:pt x="791" y="222"/>
                </a:cubicBezTo>
                <a:cubicBezTo>
                  <a:pt x="792" y="223"/>
                  <a:pt x="792" y="223"/>
                  <a:pt x="792" y="223"/>
                </a:cubicBezTo>
                <a:cubicBezTo>
                  <a:pt x="791" y="224"/>
                  <a:pt x="791" y="224"/>
                  <a:pt x="791" y="224"/>
                </a:cubicBezTo>
                <a:cubicBezTo>
                  <a:pt x="791" y="225"/>
                  <a:pt x="791" y="225"/>
                  <a:pt x="791" y="225"/>
                </a:cubicBezTo>
                <a:cubicBezTo>
                  <a:pt x="789" y="227"/>
                  <a:pt x="789" y="227"/>
                  <a:pt x="789" y="227"/>
                </a:cubicBezTo>
                <a:cubicBezTo>
                  <a:pt x="788" y="227"/>
                  <a:pt x="788" y="227"/>
                  <a:pt x="788" y="227"/>
                </a:cubicBezTo>
                <a:cubicBezTo>
                  <a:pt x="788" y="228"/>
                  <a:pt x="788" y="228"/>
                  <a:pt x="788" y="228"/>
                </a:cubicBezTo>
                <a:cubicBezTo>
                  <a:pt x="790" y="227"/>
                  <a:pt x="790" y="227"/>
                  <a:pt x="790" y="227"/>
                </a:cubicBezTo>
                <a:cubicBezTo>
                  <a:pt x="792" y="224"/>
                  <a:pt x="792" y="224"/>
                  <a:pt x="792" y="224"/>
                </a:cubicBezTo>
                <a:cubicBezTo>
                  <a:pt x="793" y="222"/>
                  <a:pt x="793" y="222"/>
                  <a:pt x="793" y="222"/>
                </a:cubicBezTo>
                <a:cubicBezTo>
                  <a:pt x="794" y="221"/>
                  <a:pt x="794" y="221"/>
                  <a:pt x="794" y="221"/>
                </a:cubicBezTo>
                <a:cubicBezTo>
                  <a:pt x="796" y="220"/>
                  <a:pt x="796" y="220"/>
                  <a:pt x="796" y="220"/>
                </a:cubicBezTo>
                <a:cubicBezTo>
                  <a:pt x="798" y="219"/>
                  <a:pt x="798" y="219"/>
                  <a:pt x="798" y="219"/>
                </a:cubicBezTo>
                <a:cubicBezTo>
                  <a:pt x="799" y="219"/>
                  <a:pt x="799" y="219"/>
                  <a:pt x="799" y="219"/>
                </a:cubicBezTo>
                <a:cubicBezTo>
                  <a:pt x="798" y="220"/>
                  <a:pt x="798" y="220"/>
                  <a:pt x="798" y="220"/>
                </a:cubicBezTo>
                <a:cubicBezTo>
                  <a:pt x="797" y="221"/>
                  <a:pt x="797" y="221"/>
                  <a:pt x="797" y="221"/>
                </a:cubicBezTo>
                <a:cubicBezTo>
                  <a:pt x="796" y="221"/>
                  <a:pt x="796" y="221"/>
                  <a:pt x="796" y="221"/>
                </a:cubicBezTo>
                <a:cubicBezTo>
                  <a:pt x="795" y="222"/>
                  <a:pt x="795" y="222"/>
                  <a:pt x="795" y="222"/>
                </a:cubicBezTo>
                <a:cubicBezTo>
                  <a:pt x="795" y="223"/>
                  <a:pt x="795" y="223"/>
                  <a:pt x="795" y="223"/>
                </a:cubicBezTo>
                <a:cubicBezTo>
                  <a:pt x="796" y="222"/>
                  <a:pt x="796" y="222"/>
                  <a:pt x="796" y="222"/>
                </a:cubicBezTo>
                <a:cubicBezTo>
                  <a:pt x="797" y="222"/>
                  <a:pt x="797" y="222"/>
                  <a:pt x="797" y="222"/>
                </a:cubicBezTo>
                <a:cubicBezTo>
                  <a:pt x="798" y="221"/>
                  <a:pt x="798" y="221"/>
                  <a:pt x="798" y="221"/>
                </a:cubicBezTo>
                <a:cubicBezTo>
                  <a:pt x="799" y="221"/>
                  <a:pt x="799" y="221"/>
                  <a:pt x="799" y="221"/>
                </a:cubicBezTo>
                <a:cubicBezTo>
                  <a:pt x="800" y="220"/>
                  <a:pt x="800" y="220"/>
                  <a:pt x="800" y="220"/>
                </a:cubicBezTo>
                <a:cubicBezTo>
                  <a:pt x="801" y="220"/>
                  <a:pt x="801" y="220"/>
                  <a:pt x="801" y="220"/>
                </a:cubicBezTo>
                <a:cubicBezTo>
                  <a:pt x="802" y="220"/>
                  <a:pt x="802" y="220"/>
                  <a:pt x="802" y="220"/>
                </a:cubicBezTo>
                <a:cubicBezTo>
                  <a:pt x="802" y="221"/>
                  <a:pt x="802" y="221"/>
                  <a:pt x="802" y="221"/>
                </a:cubicBezTo>
                <a:cubicBezTo>
                  <a:pt x="803" y="223"/>
                  <a:pt x="803" y="223"/>
                  <a:pt x="803" y="223"/>
                </a:cubicBezTo>
                <a:cubicBezTo>
                  <a:pt x="804" y="224"/>
                  <a:pt x="804" y="224"/>
                  <a:pt x="804" y="224"/>
                </a:cubicBezTo>
                <a:cubicBezTo>
                  <a:pt x="805" y="224"/>
                  <a:pt x="805" y="224"/>
                  <a:pt x="805" y="224"/>
                </a:cubicBezTo>
                <a:cubicBezTo>
                  <a:pt x="805" y="225"/>
                  <a:pt x="805" y="225"/>
                  <a:pt x="805" y="225"/>
                </a:cubicBezTo>
                <a:cubicBezTo>
                  <a:pt x="805" y="226"/>
                  <a:pt x="805" y="226"/>
                  <a:pt x="805" y="226"/>
                </a:cubicBezTo>
                <a:cubicBezTo>
                  <a:pt x="804" y="227"/>
                  <a:pt x="804" y="227"/>
                  <a:pt x="804" y="227"/>
                </a:cubicBezTo>
                <a:cubicBezTo>
                  <a:pt x="803" y="227"/>
                  <a:pt x="803" y="227"/>
                  <a:pt x="803" y="227"/>
                </a:cubicBezTo>
                <a:cubicBezTo>
                  <a:pt x="804" y="226"/>
                  <a:pt x="804" y="226"/>
                  <a:pt x="804" y="226"/>
                </a:cubicBezTo>
                <a:cubicBezTo>
                  <a:pt x="803" y="226"/>
                  <a:pt x="803" y="226"/>
                  <a:pt x="803" y="226"/>
                </a:cubicBezTo>
                <a:cubicBezTo>
                  <a:pt x="802" y="227"/>
                  <a:pt x="802" y="227"/>
                  <a:pt x="802" y="227"/>
                </a:cubicBezTo>
                <a:cubicBezTo>
                  <a:pt x="801" y="228"/>
                  <a:pt x="801" y="228"/>
                  <a:pt x="801" y="228"/>
                </a:cubicBezTo>
                <a:cubicBezTo>
                  <a:pt x="799" y="228"/>
                  <a:pt x="799" y="228"/>
                  <a:pt x="799" y="228"/>
                </a:cubicBezTo>
                <a:cubicBezTo>
                  <a:pt x="798" y="228"/>
                  <a:pt x="798" y="228"/>
                  <a:pt x="798" y="228"/>
                </a:cubicBezTo>
                <a:cubicBezTo>
                  <a:pt x="797" y="228"/>
                  <a:pt x="797" y="228"/>
                  <a:pt x="797" y="228"/>
                </a:cubicBezTo>
                <a:cubicBezTo>
                  <a:pt x="795" y="229"/>
                  <a:pt x="795" y="229"/>
                  <a:pt x="795" y="229"/>
                </a:cubicBezTo>
                <a:cubicBezTo>
                  <a:pt x="794" y="230"/>
                  <a:pt x="794" y="230"/>
                  <a:pt x="794" y="230"/>
                </a:cubicBezTo>
                <a:cubicBezTo>
                  <a:pt x="794" y="231"/>
                  <a:pt x="794" y="231"/>
                  <a:pt x="794" y="231"/>
                </a:cubicBezTo>
                <a:cubicBezTo>
                  <a:pt x="792" y="232"/>
                  <a:pt x="792" y="232"/>
                  <a:pt x="792" y="232"/>
                </a:cubicBezTo>
                <a:cubicBezTo>
                  <a:pt x="794" y="232"/>
                  <a:pt x="794" y="232"/>
                  <a:pt x="794" y="232"/>
                </a:cubicBezTo>
                <a:cubicBezTo>
                  <a:pt x="795" y="231"/>
                  <a:pt x="795" y="231"/>
                  <a:pt x="795" y="231"/>
                </a:cubicBezTo>
                <a:cubicBezTo>
                  <a:pt x="797" y="229"/>
                  <a:pt x="797" y="229"/>
                  <a:pt x="797" y="229"/>
                </a:cubicBezTo>
                <a:cubicBezTo>
                  <a:pt x="798" y="229"/>
                  <a:pt x="798" y="229"/>
                  <a:pt x="798" y="229"/>
                </a:cubicBezTo>
                <a:cubicBezTo>
                  <a:pt x="799" y="229"/>
                  <a:pt x="799" y="229"/>
                  <a:pt x="799" y="229"/>
                </a:cubicBezTo>
                <a:cubicBezTo>
                  <a:pt x="800" y="229"/>
                  <a:pt x="800" y="229"/>
                  <a:pt x="800" y="229"/>
                </a:cubicBezTo>
                <a:cubicBezTo>
                  <a:pt x="801" y="229"/>
                  <a:pt x="801" y="229"/>
                  <a:pt x="801" y="229"/>
                </a:cubicBezTo>
                <a:cubicBezTo>
                  <a:pt x="801" y="230"/>
                  <a:pt x="801" y="230"/>
                  <a:pt x="801" y="230"/>
                </a:cubicBezTo>
                <a:cubicBezTo>
                  <a:pt x="801" y="231"/>
                  <a:pt x="801" y="231"/>
                  <a:pt x="801" y="231"/>
                </a:cubicBezTo>
                <a:cubicBezTo>
                  <a:pt x="800" y="231"/>
                  <a:pt x="800" y="231"/>
                  <a:pt x="800" y="231"/>
                </a:cubicBezTo>
                <a:cubicBezTo>
                  <a:pt x="799" y="232"/>
                  <a:pt x="799" y="232"/>
                  <a:pt x="799" y="232"/>
                </a:cubicBezTo>
                <a:cubicBezTo>
                  <a:pt x="798" y="232"/>
                  <a:pt x="798" y="232"/>
                  <a:pt x="798" y="232"/>
                </a:cubicBezTo>
                <a:cubicBezTo>
                  <a:pt x="797" y="232"/>
                  <a:pt x="797" y="232"/>
                  <a:pt x="797" y="232"/>
                </a:cubicBezTo>
                <a:cubicBezTo>
                  <a:pt x="797" y="234"/>
                  <a:pt x="797" y="234"/>
                  <a:pt x="797" y="234"/>
                </a:cubicBezTo>
                <a:cubicBezTo>
                  <a:pt x="796" y="234"/>
                  <a:pt x="796" y="234"/>
                  <a:pt x="796" y="234"/>
                </a:cubicBezTo>
                <a:cubicBezTo>
                  <a:pt x="795" y="233"/>
                  <a:pt x="795" y="233"/>
                  <a:pt x="795" y="233"/>
                </a:cubicBezTo>
                <a:cubicBezTo>
                  <a:pt x="794" y="234"/>
                  <a:pt x="794" y="234"/>
                  <a:pt x="794" y="234"/>
                </a:cubicBezTo>
                <a:cubicBezTo>
                  <a:pt x="793" y="235"/>
                  <a:pt x="793" y="235"/>
                  <a:pt x="793" y="235"/>
                </a:cubicBezTo>
                <a:cubicBezTo>
                  <a:pt x="794" y="235"/>
                  <a:pt x="794" y="235"/>
                  <a:pt x="794" y="235"/>
                </a:cubicBezTo>
                <a:cubicBezTo>
                  <a:pt x="795" y="234"/>
                  <a:pt x="795" y="234"/>
                  <a:pt x="795" y="234"/>
                </a:cubicBezTo>
                <a:cubicBezTo>
                  <a:pt x="796" y="234"/>
                  <a:pt x="796" y="234"/>
                  <a:pt x="796" y="234"/>
                </a:cubicBezTo>
                <a:cubicBezTo>
                  <a:pt x="796" y="235"/>
                  <a:pt x="796" y="235"/>
                  <a:pt x="796" y="235"/>
                </a:cubicBezTo>
                <a:cubicBezTo>
                  <a:pt x="797" y="234"/>
                  <a:pt x="797" y="234"/>
                  <a:pt x="797" y="234"/>
                </a:cubicBezTo>
                <a:cubicBezTo>
                  <a:pt x="798" y="233"/>
                  <a:pt x="798" y="233"/>
                  <a:pt x="798" y="233"/>
                </a:cubicBezTo>
                <a:cubicBezTo>
                  <a:pt x="799" y="232"/>
                  <a:pt x="799" y="232"/>
                  <a:pt x="799" y="232"/>
                </a:cubicBezTo>
                <a:cubicBezTo>
                  <a:pt x="800" y="233"/>
                  <a:pt x="800" y="233"/>
                  <a:pt x="800" y="233"/>
                </a:cubicBezTo>
                <a:cubicBezTo>
                  <a:pt x="801" y="233"/>
                  <a:pt x="801" y="233"/>
                  <a:pt x="801" y="233"/>
                </a:cubicBezTo>
                <a:cubicBezTo>
                  <a:pt x="802" y="232"/>
                  <a:pt x="802" y="232"/>
                  <a:pt x="802" y="232"/>
                </a:cubicBezTo>
                <a:cubicBezTo>
                  <a:pt x="803" y="231"/>
                  <a:pt x="803" y="231"/>
                  <a:pt x="803" y="231"/>
                </a:cubicBezTo>
                <a:cubicBezTo>
                  <a:pt x="804" y="231"/>
                  <a:pt x="804" y="231"/>
                  <a:pt x="804" y="231"/>
                </a:cubicBezTo>
                <a:cubicBezTo>
                  <a:pt x="804" y="230"/>
                  <a:pt x="804" y="230"/>
                  <a:pt x="804" y="230"/>
                </a:cubicBezTo>
                <a:cubicBezTo>
                  <a:pt x="803" y="230"/>
                  <a:pt x="803" y="230"/>
                  <a:pt x="803" y="230"/>
                </a:cubicBezTo>
                <a:cubicBezTo>
                  <a:pt x="804" y="229"/>
                  <a:pt x="804" y="229"/>
                  <a:pt x="804" y="229"/>
                </a:cubicBezTo>
                <a:cubicBezTo>
                  <a:pt x="804" y="228"/>
                  <a:pt x="804" y="228"/>
                  <a:pt x="804" y="228"/>
                </a:cubicBezTo>
                <a:cubicBezTo>
                  <a:pt x="805" y="228"/>
                  <a:pt x="805" y="228"/>
                  <a:pt x="805" y="228"/>
                </a:cubicBezTo>
                <a:cubicBezTo>
                  <a:pt x="806" y="228"/>
                  <a:pt x="806" y="228"/>
                  <a:pt x="806" y="228"/>
                </a:cubicBezTo>
                <a:cubicBezTo>
                  <a:pt x="806" y="229"/>
                  <a:pt x="806" y="229"/>
                  <a:pt x="806" y="229"/>
                </a:cubicBezTo>
                <a:cubicBezTo>
                  <a:pt x="807" y="232"/>
                  <a:pt x="807" y="232"/>
                  <a:pt x="807" y="232"/>
                </a:cubicBezTo>
                <a:cubicBezTo>
                  <a:pt x="807" y="233"/>
                  <a:pt x="807" y="233"/>
                  <a:pt x="807" y="233"/>
                </a:cubicBezTo>
                <a:cubicBezTo>
                  <a:pt x="808" y="234"/>
                  <a:pt x="808" y="234"/>
                  <a:pt x="808" y="234"/>
                </a:cubicBezTo>
                <a:cubicBezTo>
                  <a:pt x="808" y="235"/>
                  <a:pt x="808" y="235"/>
                  <a:pt x="808" y="235"/>
                </a:cubicBezTo>
                <a:cubicBezTo>
                  <a:pt x="807" y="236"/>
                  <a:pt x="807" y="236"/>
                  <a:pt x="807" y="236"/>
                </a:cubicBezTo>
                <a:cubicBezTo>
                  <a:pt x="806" y="236"/>
                  <a:pt x="806" y="236"/>
                  <a:pt x="806" y="236"/>
                </a:cubicBezTo>
                <a:cubicBezTo>
                  <a:pt x="805" y="235"/>
                  <a:pt x="805" y="235"/>
                  <a:pt x="805" y="235"/>
                </a:cubicBezTo>
                <a:cubicBezTo>
                  <a:pt x="803" y="235"/>
                  <a:pt x="803" y="235"/>
                  <a:pt x="803" y="235"/>
                </a:cubicBezTo>
                <a:cubicBezTo>
                  <a:pt x="802" y="236"/>
                  <a:pt x="802" y="236"/>
                  <a:pt x="802" y="236"/>
                </a:cubicBezTo>
                <a:cubicBezTo>
                  <a:pt x="801" y="236"/>
                  <a:pt x="801" y="236"/>
                  <a:pt x="801" y="236"/>
                </a:cubicBezTo>
                <a:cubicBezTo>
                  <a:pt x="800" y="236"/>
                  <a:pt x="800" y="236"/>
                  <a:pt x="800" y="236"/>
                </a:cubicBezTo>
                <a:cubicBezTo>
                  <a:pt x="799" y="236"/>
                  <a:pt x="799" y="236"/>
                  <a:pt x="799" y="236"/>
                </a:cubicBezTo>
                <a:cubicBezTo>
                  <a:pt x="799" y="237"/>
                  <a:pt x="799" y="237"/>
                  <a:pt x="799" y="237"/>
                </a:cubicBezTo>
                <a:cubicBezTo>
                  <a:pt x="797" y="237"/>
                  <a:pt x="797" y="237"/>
                  <a:pt x="797" y="237"/>
                </a:cubicBezTo>
                <a:cubicBezTo>
                  <a:pt x="798" y="238"/>
                  <a:pt x="798" y="238"/>
                  <a:pt x="798" y="238"/>
                </a:cubicBezTo>
                <a:cubicBezTo>
                  <a:pt x="800" y="237"/>
                  <a:pt x="800" y="237"/>
                  <a:pt x="800" y="237"/>
                </a:cubicBezTo>
                <a:cubicBezTo>
                  <a:pt x="801" y="238"/>
                  <a:pt x="801" y="238"/>
                  <a:pt x="801" y="238"/>
                </a:cubicBezTo>
                <a:cubicBezTo>
                  <a:pt x="803" y="239"/>
                  <a:pt x="803" y="239"/>
                  <a:pt x="803" y="239"/>
                </a:cubicBezTo>
                <a:cubicBezTo>
                  <a:pt x="803" y="240"/>
                  <a:pt x="803" y="240"/>
                  <a:pt x="803" y="240"/>
                </a:cubicBezTo>
                <a:cubicBezTo>
                  <a:pt x="804" y="239"/>
                  <a:pt x="804" y="239"/>
                  <a:pt x="804" y="239"/>
                </a:cubicBezTo>
                <a:cubicBezTo>
                  <a:pt x="805" y="239"/>
                  <a:pt x="805" y="239"/>
                  <a:pt x="805" y="239"/>
                </a:cubicBezTo>
                <a:cubicBezTo>
                  <a:pt x="805" y="240"/>
                  <a:pt x="805" y="240"/>
                  <a:pt x="805" y="240"/>
                </a:cubicBezTo>
                <a:cubicBezTo>
                  <a:pt x="806" y="240"/>
                  <a:pt x="806" y="240"/>
                  <a:pt x="806" y="240"/>
                </a:cubicBezTo>
                <a:cubicBezTo>
                  <a:pt x="808" y="241"/>
                  <a:pt x="808" y="241"/>
                  <a:pt x="808" y="241"/>
                </a:cubicBezTo>
                <a:cubicBezTo>
                  <a:pt x="808" y="242"/>
                  <a:pt x="808" y="242"/>
                  <a:pt x="808" y="242"/>
                </a:cubicBezTo>
                <a:cubicBezTo>
                  <a:pt x="808" y="243"/>
                  <a:pt x="808" y="243"/>
                  <a:pt x="808" y="243"/>
                </a:cubicBezTo>
                <a:cubicBezTo>
                  <a:pt x="808" y="244"/>
                  <a:pt x="808" y="244"/>
                  <a:pt x="808" y="244"/>
                </a:cubicBezTo>
                <a:cubicBezTo>
                  <a:pt x="807" y="244"/>
                  <a:pt x="807" y="244"/>
                  <a:pt x="807" y="244"/>
                </a:cubicBezTo>
                <a:cubicBezTo>
                  <a:pt x="806" y="243"/>
                  <a:pt x="806" y="243"/>
                  <a:pt x="806" y="243"/>
                </a:cubicBezTo>
                <a:cubicBezTo>
                  <a:pt x="805" y="244"/>
                  <a:pt x="805" y="244"/>
                  <a:pt x="805" y="244"/>
                </a:cubicBezTo>
                <a:cubicBezTo>
                  <a:pt x="804" y="243"/>
                  <a:pt x="804" y="243"/>
                  <a:pt x="804" y="243"/>
                </a:cubicBezTo>
                <a:cubicBezTo>
                  <a:pt x="803" y="243"/>
                  <a:pt x="803" y="243"/>
                  <a:pt x="803" y="243"/>
                </a:cubicBezTo>
                <a:cubicBezTo>
                  <a:pt x="802" y="242"/>
                  <a:pt x="802" y="242"/>
                  <a:pt x="802" y="242"/>
                </a:cubicBezTo>
                <a:cubicBezTo>
                  <a:pt x="801" y="241"/>
                  <a:pt x="801" y="241"/>
                  <a:pt x="801" y="241"/>
                </a:cubicBezTo>
                <a:cubicBezTo>
                  <a:pt x="800" y="241"/>
                  <a:pt x="800" y="241"/>
                  <a:pt x="800" y="241"/>
                </a:cubicBezTo>
                <a:cubicBezTo>
                  <a:pt x="799" y="242"/>
                  <a:pt x="799" y="242"/>
                  <a:pt x="799" y="242"/>
                </a:cubicBezTo>
                <a:cubicBezTo>
                  <a:pt x="800" y="242"/>
                  <a:pt x="800" y="242"/>
                  <a:pt x="800" y="242"/>
                </a:cubicBezTo>
                <a:cubicBezTo>
                  <a:pt x="801" y="242"/>
                  <a:pt x="801" y="242"/>
                  <a:pt x="801" y="242"/>
                </a:cubicBezTo>
                <a:cubicBezTo>
                  <a:pt x="800" y="243"/>
                  <a:pt x="800" y="243"/>
                  <a:pt x="800" y="243"/>
                </a:cubicBezTo>
                <a:cubicBezTo>
                  <a:pt x="799" y="243"/>
                  <a:pt x="799" y="243"/>
                  <a:pt x="799" y="243"/>
                </a:cubicBezTo>
                <a:cubicBezTo>
                  <a:pt x="798" y="243"/>
                  <a:pt x="798" y="243"/>
                  <a:pt x="798" y="243"/>
                </a:cubicBezTo>
                <a:cubicBezTo>
                  <a:pt x="797" y="243"/>
                  <a:pt x="797" y="243"/>
                  <a:pt x="797" y="243"/>
                </a:cubicBezTo>
                <a:cubicBezTo>
                  <a:pt x="796" y="244"/>
                  <a:pt x="796" y="244"/>
                  <a:pt x="796" y="244"/>
                </a:cubicBezTo>
                <a:cubicBezTo>
                  <a:pt x="796" y="245"/>
                  <a:pt x="796" y="245"/>
                  <a:pt x="796" y="245"/>
                </a:cubicBezTo>
                <a:cubicBezTo>
                  <a:pt x="797" y="245"/>
                  <a:pt x="797" y="245"/>
                  <a:pt x="797" y="245"/>
                </a:cubicBezTo>
                <a:cubicBezTo>
                  <a:pt x="797" y="244"/>
                  <a:pt x="797" y="244"/>
                  <a:pt x="797" y="244"/>
                </a:cubicBezTo>
                <a:cubicBezTo>
                  <a:pt x="799" y="244"/>
                  <a:pt x="799" y="244"/>
                  <a:pt x="799" y="244"/>
                </a:cubicBezTo>
                <a:cubicBezTo>
                  <a:pt x="800" y="243"/>
                  <a:pt x="800" y="243"/>
                  <a:pt x="800" y="243"/>
                </a:cubicBezTo>
                <a:cubicBezTo>
                  <a:pt x="801" y="244"/>
                  <a:pt x="801" y="244"/>
                  <a:pt x="801" y="244"/>
                </a:cubicBezTo>
                <a:cubicBezTo>
                  <a:pt x="801" y="245"/>
                  <a:pt x="801" y="245"/>
                  <a:pt x="801" y="245"/>
                </a:cubicBezTo>
                <a:cubicBezTo>
                  <a:pt x="802" y="245"/>
                  <a:pt x="802" y="245"/>
                  <a:pt x="802" y="245"/>
                </a:cubicBezTo>
                <a:cubicBezTo>
                  <a:pt x="802" y="246"/>
                  <a:pt x="802" y="246"/>
                  <a:pt x="802" y="246"/>
                </a:cubicBezTo>
                <a:cubicBezTo>
                  <a:pt x="801" y="246"/>
                  <a:pt x="801" y="246"/>
                  <a:pt x="801" y="246"/>
                </a:cubicBezTo>
                <a:cubicBezTo>
                  <a:pt x="800" y="246"/>
                  <a:pt x="800" y="246"/>
                  <a:pt x="800" y="246"/>
                </a:cubicBezTo>
                <a:cubicBezTo>
                  <a:pt x="799" y="246"/>
                  <a:pt x="799" y="246"/>
                  <a:pt x="799" y="246"/>
                </a:cubicBezTo>
                <a:cubicBezTo>
                  <a:pt x="799" y="245"/>
                  <a:pt x="799" y="245"/>
                  <a:pt x="799" y="245"/>
                </a:cubicBezTo>
                <a:cubicBezTo>
                  <a:pt x="798" y="245"/>
                  <a:pt x="798" y="245"/>
                  <a:pt x="798" y="245"/>
                </a:cubicBezTo>
                <a:cubicBezTo>
                  <a:pt x="798" y="246"/>
                  <a:pt x="798" y="246"/>
                  <a:pt x="798" y="246"/>
                </a:cubicBezTo>
                <a:cubicBezTo>
                  <a:pt x="799" y="246"/>
                  <a:pt x="799" y="246"/>
                  <a:pt x="799" y="246"/>
                </a:cubicBezTo>
                <a:cubicBezTo>
                  <a:pt x="800" y="247"/>
                  <a:pt x="800" y="247"/>
                  <a:pt x="800" y="247"/>
                </a:cubicBezTo>
                <a:cubicBezTo>
                  <a:pt x="800" y="248"/>
                  <a:pt x="800" y="248"/>
                  <a:pt x="800" y="248"/>
                </a:cubicBezTo>
                <a:cubicBezTo>
                  <a:pt x="801" y="248"/>
                  <a:pt x="801" y="248"/>
                  <a:pt x="801" y="248"/>
                </a:cubicBezTo>
                <a:cubicBezTo>
                  <a:pt x="800" y="249"/>
                  <a:pt x="800" y="249"/>
                  <a:pt x="800" y="249"/>
                </a:cubicBezTo>
                <a:cubicBezTo>
                  <a:pt x="798" y="248"/>
                  <a:pt x="798" y="248"/>
                  <a:pt x="798" y="248"/>
                </a:cubicBezTo>
                <a:cubicBezTo>
                  <a:pt x="796" y="248"/>
                  <a:pt x="796" y="248"/>
                  <a:pt x="796" y="248"/>
                </a:cubicBezTo>
                <a:cubicBezTo>
                  <a:pt x="794" y="247"/>
                  <a:pt x="794" y="247"/>
                  <a:pt x="794" y="247"/>
                </a:cubicBezTo>
                <a:cubicBezTo>
                  <a:pt x="793" y="247"/>
                  <a:pt x="793" y="247"/>
                  <a:pt x="793" y="247"/>
                </a:cubicBezTo>
                <a:cubicBezTo>
                  <a:pt x="795" y="248"/>
                  <a:pt x="795" y="248"/>
                  <a:pt x="795" y="248"/>
                </a:cubicBezTo>
                <a:cubicBezTo>
                  <a:pt x="798" y="249"/>
                  <a:pt x="798" y="249"/>
                  <a:pt x="798" y="249"/>
                </a:cubicBezTo>
                <a:cubicBezTo>
                  <a:pt x="798" y="250"/>
                  <a:pt x="798" y="250"/>
                  <a:pt x="798" y="250"/>
                </a:cubicBezTo>
                <a:cubicBezTo>
                  <a:pt x="796" y="249"/>
                  <a:pt x="796" y="249"/>
                  <a:pt x="796" y="249"/>
                </a:cubicBezTo>
                <a:cubicBezTo>
                  <a:pt x="795" y="249"/>
                  <a:pt x="795" y="249"/>
                  <a:pt x="795" y="249"/>
                </a:cubicBezTo>
                <a:cubicBezTo>
                  <a:pt x="794" y="250"/>
                  <a:pt x="794" y="250"/>
                  <a:pt x="794" y="250"/>
                </a:cubicBezTo>
                <a:cubicBezTo>
                  <a:pt x="795" y="250"/>
                  <a:pt x="795" y="250"/>
                  <a:pt x="795" y="250"/>
                </a:cubicBezTo>
                <a:cubicBezTo>
                  <a:pt x="796" y="250"/>
                  <a:pt x="796" y="250"/>
                  <a:pt x="796" y="250"/>
                </a:cubicBezTo>
                <a:cubicBezTo>
                  <a:pt x="796" y="251"/>
                  <a:pt x="796" y="251"/>
                  <a:pt x="796" y="251"/>
                </a:cubicBezTo>
                <a:cubicBezTo>
                  <a:pt x="797" y="251"/>
                  <a:pt x="797" y="251"/>
                  <a:pt x="797" y="251"/>
                </a:cubicBezTo>
                <a:cubicBezTo>
                  <a:pt x="797" y="252"/>
                  <a:pt x="797" y="252"/>
                  <a:pt x="797" y="252"/>
                </a:cubicBezTo>
                <a:cubicBezTo>
                  <a:pt x="798" y="253"/>
                  <a:pt x="798" y="253"/>
                  <a:pt x="798" y="253"/>
                </a:cubicBezTo>
                <a:cubicBezTo>
                  <a:pt x="798" y="252"/>
                  <a:pt x="798" y="252"/>
                  <a:pt x="798" y="252"/>
                </a:cubicBezTo>
                <a:cubicBezTo>
                  <a:pt x="799" y="252"/>
                  <a:pt x="799" y="252"/>
                  <a:pt x="799" y="252"/>
                </a:cubicBezTo>
                <a:cubicBezTo>
                  <a:pt x="799" y="253"/>
                  <a:pt x="799" y="253"/>
                  <a:pt x="799" y="253"/>
                </a:cubicBezTo>
                <a:cubicBezTo>
                  <a:pt x="800" y="253"/>
                  <a:pt x="800" y="253"/>
                  <a:pt x="800" y="253"/>
                </a:cubicBezTo>
                <a:cubicBezTo>
                  <a:pt x="800" y="252"/>
                  <a:pt x="800" y="252"/>
                  <a:pt x="800" y="252"/>
                </a:cubicBezTo>
                <a:cubicBezTo>
                  <a:pt x="801" y="252"/>
                  <a:pt x="801" y="252"/>
                  <a:pt x="801" y="252"/>
                </a:cubicBezTo>
                <a:cubicBezTo>
                  <a:pt x="802" y="253"/>
                  <a:pt x="802" y="253"/>
                  <a:pt x="802" y="253"/>
                </a:cubicBezTo>
                <a:cubicBezTo>
                  <a:pt x="803" y="253"/>
                  <a:pt x="803" y="253"/>
                  <a:pt x="803" y="253"/>
                </a:cubicBezTo>
                <a:cubicBezTo>
                  <a:pt x="804" y="253"/>
                  <a:pt x="804" y="253"/>
                  <a:pt x="804" y="253"/>
                </a:cubicBezTo>
                <a:cubicBezTo>
                  <a:pt x="803" y="254"/>
                  <a:pt x="803" y="254"/>
                  <a:pt x="803" y="254"/>
                </a:cubicBezTo>
                <a:cubicBezTo>
                  <a:pt x="803" y="255"/>
                  <a:pt x="803" y="255"/>
                  <a:pt x="803" y="255"/>
                </a:cubicBezTo>
                <a:cubicBezTo>
                  <a:pt x="802" y="254"/>
                  <a:pt x="802" y="254"/>
                  <a:pt x="802" y="254"/>
                </a:cubicBezTo>
                <a:cubicBezTo>
                  <a:pt x="800" y="254"/>
                  <a:pt x="800" y="254"/>
                  <a:pt x="800" y="254"/>
                </a:cubicBezTo>
                <a:cubicBezTo>
                  <a:pt x="798" y="255"/>
                  <a:pt x="798" y="255"/>
                  <a:pt x="798" y="255"/>
                </a:cubicBezTo>
                <a:cubicBezTo>
                  <a:pt x="798" y="256"/>
                  <a:pt x="798" y="256"/>
                  <a:pt x="798" y="256"/>
                </a:cubicBezTo>
                <a:cubicBezTo>
                  <a:pt x="799" y="255"/>
                  <a:pt x="799" y="255"/>
                  <a:pt x="799" y="255"/>
                </a:cubicBezTo>
                <a:cubicBezTo>
                  <a:pt x="800" y="255"/>
                  <a:pt x="800" y="255"/>
                  <a:pt x="800" y="255"/>
                </a:cubicBezTo>
                <a:cubicBezTo>
                  <a:pt x="801" y="255"/>
                  <a:pt x="801" y="255"/>
                  <a:pt x="801" y="255"/>
                </a:cubicBezTo>
                <a:cubicBezTo>
                  <a:pt x="800" y="256"/>
                  <a:pt x="800" y="256"/>
                  <a:pt x="800" y="256"/>
                </a:cubicBezTo>
                <a:cubicBezTo>
                  <a:pt x="801" y="256"/>
                  <a:pt x="801" y="256"/>
                  <a:pt x="801" y="256"/>
                </a:cubicBezTo>
                <a:cubicBezTo>
                  <a:pt x="803" y="256"/>
                  <a:pt x="803" y="256"/>
                  <a:pt x="803" y="256"/>
                </a:cubicBezTo>
                <a:cubicBezTo>
                  <a:pt x="803" y="257"/>
                  <a:pt x="803" y="257"/>
                  <a:pt x="803" y="257"/>
                </a:cubicBezTo>
                <a:cubicBezTo>
                  <a:pt x="804" y="257"/>
                  <a:pt x="804" y="257"/>
                  <a:pt x="804" y="257"/>
                </a:cubicBezTo>
                <a:cubicBezTo>
                  <a:pt x="804" y="258"/>
                  <a:pt x="804" y="258"/>
                  <a:pt x="804" y="258"/>
                </a:cubicBezTo>
                <a:cubicBezTo>
                  <a:pt x="804" y="259"/>
                  <a:pt x="804" y="259"/>
                  <a:pt x="804" y="259"/>
                </a:cubicBezTo>
                <a:cubicBezTo>
                  <a:pt x="803" y="260"/>
                  <a:pt x="803" y="260"/>
                  <a:pt x="803" y="260"/>
                </a:cubicBezTo>
                <a:cubicBezTo>
                  <a:pt x="803" y="261"/>
                  <a:pt x="803" y="261"/>
                  <a:pt x="803" y="261"/>
                </a:cubicBezTo>
                <a:cubicBezTo>
                  <a:pt x="804" y="260"/>
                  <a:pt x="804" y="260"/>
                  <a:pt x="804" y="260"/>
                </a:cubicBezTo>
                <a:cubicBezTo>
                  <a:pt x="805" y="259"/>
                  <a:pt x="805" y="259"/>
                  <a:pt x="805" y="259"/>
                </a:cubicBezTo>
                <a:cubicBezTo>
                  <a:pt x="806" y="259"/>
                  <a:pt x="806" y="259"/>
                  <a:pt x="806" y="259"/>
                </a:cubicBezTo>
                <a:cubicBezTo>
                  <a:pt x="806" y="260"/>
                  <a:pt x="806" y="260"/>
                  <a:pt x="806" y="260"/>
                </a:cubicBezTo>
                <a:cubicBezTo>
                  <a:pt x="805" y="260"/>
                  <a:pt x="805" y="260"/>
                  <a:pt x="805" y="260"/>
                </a:cubicBezTo>
                <a:cubicBezTo>
                  <a:pt x="804" y="262"/>
                  <a:pt x="804" y="262"/>
                  <a:pt x="804" y="262"/>
                </a:cubicBezTo>
                <a:cubicBezTo>
                  <a:pt x="804" y="263"/>
                  <a:pt x="804" y="263"/>
                  <a:pt x="804" y="263"/>
                </a:cubicBezTo>
                <a:cubicBezTo>
                  <a:pt x="804" y="264"/>
                  <a:pt x="804" y="264"/>
                  <a:pt x="804" y="264"/>
                </a:cubicBezTo>
                <a:cubicBezTo>
                  <a:pt x="805" y="262"/>
                  <a:pt x="805" y="262"/>
                  <a:pt x="805" y="262"/>
                </a:cubicBezTo>
                <a:cubicBezTo>
                  <a:pt x="806" y="261"/>
                  <a:pt x="806" y="261"/>
                  <a:pt x="806" y="261"/>
                </a:cubicBezTo>
                <a:cubicBezTo>
                  <a:pt x="807" y="260"/>
                  <a:pt x="807" y="260"/>
                  <a:pt x="807" y="260"/>
                </a:cubicBezTo>
                <a:cubicBezTo>
                  <a:pt x="807" y="259"/>
                  <a:pt x="807" y="259"/>
                  <a:pt x="807" y="259"/>
                </a:cubicBezTo>
                <a:cubicBezTo>
                  <a:pt x="808" y="259"/>
                  <a:pt x="808" y="259"/>
                  <a:pt x="808" y="259"/>
                </a:cubicBezTo>
                <a:cubicBezTo>
                  <a:pt x="808" y="260"/>
                  <a:pt x="808" y="260"/>
                  <a:pt x="808" y="260"/>
                </a:cubicBezTo>
                <a:cubicBezTo>
                  <a:pt x="807" y="261"/>
                  <a:pt x="807" y="261"/>
                  <a:pt x="807" y="261"/>
                </a:cubicBezTo>
                <a:cubicBezTo>
                  <a:pt x="806" y="262"/>
                  <a:pt x="806" y="262"/>
                  <a:pt x="806" y="262"/>
                </a:cubicBezTo>
                <a:cubicBezTo>
                  <a:pt x="806" y="263"/>
                  <a:pt x="806" y="263"/>
                  <a:pt x="806" y="263"/>
                </a:cubicBezTo>
                <a:cubicBezTo>
                  <a:pt x="807" y="264"/>
                  <a:pt x="807" y="264"/>
                  <a:pt x="807" y="264"/>
                </a:cubicBezTo>
                <a:cubicBezTo>
                  <a:pt x="807" y="263"/>
                  <a:pt x="807" y="263"/>
                  <a:pt x="807" y="263"/>
                </a:cubicBezTo>
                <a:cubicBezTo>
                  <a:pt x="807" y="262"/>
                  <a:pt x="807" y="262"/>
                  <a:pt x="807" y="262"/>
                </a:cubicBezTo>
                <a:cubicBezTo>
                  <a:pt x="808" y="261"/>
                  <a:pt x="808" y="261"/>
                  <a:pt x="808" y="261"/>
                </a:cubicBezTo>
                <a:cubicBezTo>
                  <a:pt x="809" y="261"/>
                  <a:pt x="809" y="261"/>
                  <a:pt x="809" y="261"/>
                </a:cubicBezTo>
                <a:cubicBezTo>
                  <a:pt x="809" y="262"/>
                  <a:pt x="809" y="262"/>
                  <a:pt x="809" y="262"/>
                </a:cubicBezTo>
                <a:cubicBezTo>
                  <a:pt x="809" y="263"/>
                  <a:pt x="809" y="263"/>
                  <a:pt x="809" y="263"/>
                </a:cubicBezTo>
                <a:cubicBezTo>
                  <a:pt x="810" y="264"/>
                  <a:pt x="810" y="264"/>
                  <a:pt x="810" y="264"/>
                </a:cubicBezTo>
                <a:cubicBezTo>
                  <a:pt x="811" y="263"/>
                  <a:pt x="811" y="263"/>
                  <a:pt x="811" y="263"/>
                </a:cubicBezTo>
                <a:cubicBezTo>
                  <a:pt x="812" y="263"/>
                  <a:pt x="812" y="263"/>
                  <a:pt x="812" y="263"/>
                </a:cubicBezTo>
                <a:cubicBezTo>
                  <a:pt x="813" y="265"/>
                  <a:pt x="813" y="265"/>
                  <a:pt x="813" y="265"/>
                </a:cubicBezTo>
                <a:cubicBezTo>
                  <a:pt x="812" y="266"/>
                  <a:pt x="812" y="266"/>
                  <a:pt x="812" y="266"/>
                </a:cubicBezTo>
                <a:cubicBezTo>
                  <a:pt x="813" y="267"/>
                  <a:pt x="813" y="267"/>
                  <a:pt x="813" y="267"/>
                </a:cubicBezTo>
                <a:cubicBezTo>
                  <a:pt x="812" y="268"/>
                  <a:pt x="812" y="268"/>
                  <a:pt x="812" y="268"/>
                </a:cubicBezTo>
                <a:cubicBezTo>
                  <a:pt x="813" y="269"/>
                  <a:pt x="813" y="269"/>
                  <a:pt x="813" y="269"/>
                </a:cubicBezTo>
                <a:cubicBezTo>
                  <a:pt x="811" y="269"/>
                  <a:pt x="811" y="269"/>
                  <a:pt x="811" y="269"/>
                </a:cubicBezTo>
                <a:cubicBezTo>
                  <a:pt x="810" y="269"/>
                  <a:pt x="810" y="269"/>
                  <a:pt x="810" y="269"/>
                </a:cubicBezTo>
                <a:cubicBezTo>
                  <a:pt x="810" y="270"/>
                  <a:pt x="810" y="270"/>
                  <a:pt x="810" y="270"/>
                </a:cubicBezTo>
                <a:cubicBezTo>
                  <a:pt x="811" y="269"/>
                  <a:pt x="811" y="269"/>
                  <a:pt x="811" y="269"/>
                </a:cubicBezTo>
                <a:cubicBezTo>
                  <a:pt x="813" y="270"/>
                  <a:pt x="813" y="270"/>
                  <a:pt x="813" y="270"/>
                </a:cubicBezTo>
                <a:cubicBezTo>
                  <a:pt x="813" y="269"/>
                  <a:pt x="813" y="269"/>
                  <a:pt x="813" y="269"/>
                </a:cubicBezTo>
                <a:cubicBezTo>
                  <a:pt x="815" y="269"/>
                  <a:pt x="815" y="269"/>
                  <a:pt x="815" y="269"/>
                </a:cubicBezTo>
                <a:cubicBezTo>
                  <a:pt x="814" y="270"/>
                  <a:pt x="814" y="270"/>
                  <a:pt x="814" y="270"/>
                </a:cubicBezTo>
                <a:cubicBezTo>
                  <a:pt x="813" y="272"/>
                  <a:pt x="813" y="272"/>
                  <a:pt x="813" y="272"/>
                </a:cubicBezTo>
                <a:cubicBezTo>
                  <a:pt x="815" y="271"/>
                  <a:pt x="815" y="271"/>
                  <a:pt x="815" y="271"/>
                </a:cubicBezTo>
                <a:cubicBezTo>
                  <a:pt x="815" y="270"/>
                  <a:pt x="815" y="270"/>
                  <a:pt x="815" y="270"/>
                </a:cubicBezTo>
                <a:cubicBezTo>
                  <a:pt x="816" y="269"/>
                  <a:pt x="816" y="269"/>
                  <a:pt x="816" y="269"/>
                </a:cubicBezTo>
                <a:cubicBezTo>
                  <a:pt x="817" y="269"/>
                  <a:pt x="817" y="269"/>
                  <a:pt x="817" y="269"/>
                </a:cubicBezTo>
                <a:cubicBezTo>
                  <a:pt x="818" y="269"/>
                  <a:pt x="818" y="269"/>
                  <a:pt x="818" y="269"/>
                </a:cubicBezTo>
                <a:cubicBezTo>
                  <a:pt x="817" y="270"/>
                  <a:pt x="817" y="270"/>
                  <a:pt x="817" y="270"/>
                </a:cubicBezTo>
                <a:cubicBezTo>
                  <a:pt x="816" y="271"/>
                  <a:pt x="816" y="271"/>
                  <a:pt x="816" y="271"/>
                </a:cubicBezTo>
                <a:cubicBezTo>
                  <a:pt x="816" y="272"/>
                  <a:pt x="816" y="272"/>
                  <a:pt x="816" y="272"/>
                </a:cubicBezTo>
                <a:cubicBezTo>
                  <a:pt x="814" y="273"/>
                  <a:pt x="814" y="273"/>
                  <a:pt x="814" y="273"/>
                </a:cubicBezTo>
                <a:cubicBezTo>
                  <a:pt x="814" y="274"/>
                  <a:pt x="814" y="274"/>
                  <a:pt x="814" y="274"/>
                </a:cubicBezTo>
                <a:cubicBezTo>
                  <a:pt x="814" y="275"/>
                  <a:pt x="814" y="275"/>
                  <a:pt x="814" y="275"/>
                </a:cubicBezTo>
                <a:cubicBezTo>
                  <a:pt x="815" y="275"/>
                  <a:pt x="815" y="275"/>
                  <a:pt x="815" y="275"/>
                </a:cubicBezTo>
                <a:cubicBezTo>
                  <a:pt x="815" y="274"/>
                  <a:pt x="815" y="274"/>
                  <a:pt x="815" y="274"/>
                </a:cubicBezTo>
                <a:cubicBezTo>
                  <a:pt x="815" y="273"/>
                  <a:pt x="815" y="273"/>
                  <a:pt x="815" y="273"/>
                </a:cubicBezTo>
                <a:cubicBezTo>
                  <a:pt x="817" y="272"/>
                  <a:pt x="817" y="272"/>
                  <a:pt x="817" y="272"/>
                </a:cubicBezTo>
                <a:cubicBezTo>
                  <a:pt x="818" y="272"/>
                  <a:pt x="818" y="272"/>
                  <a:pt x="818" y="272"/>
                </a:cubicBezTo>
                <a:cubicBezTo>
                  <a:pt x="817" y="274"/>
                  <a:pt x="817" y="274"/>
                  <a:pt x="817" y="274"/>
                </a:cubicBezTo>
                <a:cubicBezTo>
                  <a:pt x="817" y="275"/>
                  <a:pt x="817" y="275"/>
                  <a:pt x="817" y="275"/>
                </a:cubicBezTo>
                <a:cubicBezTo>
                  <a:pt x="818" y="274"/>
                  <a:pt x="818" y="274"/>
                  <a:pt x="818" y="274"/>
                </a:cubicBezTo>
                <a:cubicBezTo>
                  <a:pt x="818" y="273"/>
                  <a:pt x="818" y="273"/>
                  <a:pt x="818" y="273"/>
                </a:cubicBezTo>
                <a:cubicBezTo>
                  <a:pt x="819" y="273"/>
                  <a:pt x="819" y="273"/>
                  <a:pt x="819" y="273"/>
                </a:cubicBezTo>
                <a:cubicBezTo>
                  <a:pt x="819" y="275"/>
                  <a:pt x="819" y="275"/>
                  <a:pt x="819" y="275"/>
                </a:cubicBezTo>
                <a:cubicBezTo>
                  <a:pt x="820" y="275"/>
                  <a:pt x="820" y="275"/>
                  <a:pt x="820" y="275"/>
                </a:cubicBezTo>
                <a:cubicBezTo>
                  <a:pt x="820" y="274"/>
                  <a:pt x="820" y="274"/>
                  <a:pt x="820" y="274"/>
                </a:cubicBezTo>
                <a:cubicBezTo>
                  <a:pt x="820" y="273"/>
                  <a:pt x="820" y="273"/>
                  <a:pt x="820" y="273"/>
                </a:cubicBezTo>
                <a:cubicBezTo>
                  <a:pt x="822" y="273"/>
                  <a:pt x="822" y="273"/>
                  <a:pt x="822" y="273"/>
                </a:cubicBezTo>
                <a:cubicBezTo>
                  <a:pt x="822" y="274"/>
                  <a:pt x="822" y="274"/>
                  <a:pt x="822" y="274"/>
                </a:cubicBezTo>
                <a:cubicBezTo>
                  <a:pt x="823" y="274"/>
                  <a:pt x="823" y="274"/>
                  <a:pt x="823" y="274"/>
                </a:cubicBezTo>
                <a:cubicBezTo>
                  <a:pt x="823" y="276"/>
                  <a:pt x="823" y="276"/>
                  <a:pt x="823" y="276"/>
                </a:cubicBezTo>
                <a:cubicBezTo>
                  <a:pt x="824" y="276"/>
                  <a:pt x="824" y="276"/>
                  <a:pt x="824" y="276"/>
                </a:cubicBezTo>
                <a:cubicBezTo>
                  <a:pt x="825" y="277"/>
                  <a:pt x="825" y="277"/>
                  <a:pt x="825" y="277"/>
                </a:cubicBezTo>
                <a:cubicBezTo>
                  <a:pt x="825" y="278"/>
                  <a:pt x="825" y="278"/>
                  <a:pt x="825" y="278"/>
                </a:cubicBezTo>
                <a:cubicBezTo>
                  <a:pt x="825" y="279"/>
                  <a:pt x="825" y="279"/>
                  <a:pt x="825" y="279"/>
                </a:cubicBezTo>
                <a:cubicBezTo>
                  <a:pt x="823" y="279"/>
                  <a:pt x="823" y="279"/>
                  <a:pt x="823" y="279"/>
                </a:cubicBezTo>
                <a:cubicBezTo>
                  <a:pt x="823" y="278"/>
                  <a:pt x="823" y="278"/>
                  <a:pt x="823" y="278"/>
                </a:cubicBezTo>
                <a:cubicBezTo>
                  <a:pt x="822" y="277"/>
                  <a:pt x="822" y="277"/>
                  <a:pt x="822" y="277"/>
                </a:cubicBezTo>
                <a:cubicBezTo>
                  <a:pt x="821" y="277"/>
                  <a:pt x="821" y="277"/>
                  <a:pt x="821" y="277"/>
                </a:cubicBezTo>
                <a:cubicBezTo>
                  <a:pt x="821" y="278"/>
                  <a:pt x="821" y="278"/>
                  <a:pt x="821" y="278"/>
                </a:cubicBezTo>
                <a:cubicBezTo>
                  <a:pt x="822" y="278"/>
                  <a:pt x="822" y="278"/>
                  <a:pt x="822" y="278"/>
                </a:cubicBezTo>
                <a:cubicBezTo>
                  <a:pt x="822" y="279"/>
                  <a:pt x="822" y="279"/>
                  <a:pt x="822" y="279"/>
                </a:cubicBezTo>
                <a:cubicBezTo>
                  <a:pt x="823" y="279"/>
                  <a:pt x="823" y="279"/>
                  <a:pt x="823" y="279"/>
                </a:cubicBezTo>
                <a:cubicBezTo>
                  <a:pt x="823" y="280"/>
                  <a:pt x="823" y="280"/>
                  <a:pt x="823" y="280"/>
                </a:cubicBezTo>
                <a:cubicBezTo>
                  <a:pt x="822" y="280"/>
                  <a:pt x="822" y="280"/>
                  <a:pt x="822" y="280"/>
                </a:cubicBezTo>
                <a:close/>
                <a:moveTo>
                  <a:pt x="776" y="197"/>
                </a:moveTo>
                <a:cubicBezTo>
                  <a:pt x="775" y="199"/>
                  <a:pt x="775" y="199"/>
                  <a:pt x="775" y="199"/>
                </a:cubicBezTo>
                <a:cubicBezTo>
                  <a:pt x="777" y="197"/>
                  <a:pt x="777" y="197"/>
                  <a:pt x="777" y="197"/>
                </a:cubicBezTo>
                <a:cubicBezTo>
                  <a:pt x="776" y="197"/>
                  <a:pt x="776" y="197"/>
                  <a:pt x="776" y="197"/>
                </a:cubicBezTo>
                <a:close/>
                <a:moveTo>
                  <a:pt x="784" y="214"/>
                </a:moveTo>
                <a:cubicBezTo>
                  <a:pt x="785" y="213"/>
                  <a:pt x="785" y="213"/>
                  <a:pt x="785" y="213"/>
                </a:cubicBezTo>
                <a:cubicBezTo>
                  <a:pt x="785" y="212"/>
                  <a:pt x="785" y="212"/>
                  <a:pt x="785" y="212"/>
                </a:cubicBezTo>
                <a:cubicBezTo>
                  <a:pt x="784" y="214"/>
                  <a:pt x="784" y="214"/>
                  <a:pt x="784" y="214"/>
                </a:cubicBezTo>
                <a:cubicBezTo>
                  <a:pt x="783" y="215"/>
                  <a:pt x="783" y="215"/>
                  <a:pt x="783" y="215"/>
                </a:cubicBezTo>
                <a:cubicBezTo>
                  <a:pt x="784" y="215"/>
                  <a:pt x="784" y="215"/>
                  <a:pt x="784" y="215"/>
                </a:cubicBezTo>
                <a:cubicBezTo>
                  <a:pt x="784" y="214"/>
                  <a:pt x="784" y="214"/>
                  <a:pt x="784" y="214"/>
                </a:cubicBezTo>
                <a:close/>
                <a:moveTo>
                  <a:pt x="791" y="277"/>
                </a:moveTo>
                <a:cubicBezTo>
                  <a:pt x="791" y="276"/>
                  <a:pt x="791" y="276"/>
                  <a:pt x="791" y="276"/>
                </a:cubicBezTo>
                <a:cubicBezTo>
                  <a:pt x="790" y="277"/>
                  <a:pt x="790" y="277"/>
                  <a:pt x="790" y="277"/>
                </a:cubicBezTo>
                <a:cubicBezTo>
                  <a:pt x="791" y="277"/>
                  <a:pt x="791" y="277"/>
                  <a:pt x="791" y="277"/>
                </a:cubicBezTo>
                <a:close/>
                <a:moveTo>
                  <a:pt x="809" y="290"/>
                </a:moveTo>
                <a:cubicBezTo>
                  <a:pt x="809" y="289"/>
                  <a:pt x="809" y="289"/>
                  <a:pt x="809" y="289"/>
                </a:cubicBezTo>
                <a:cubicBezTo>
                  <a:pt x="808" y="290"/>
                  <a:pt x="808" y="290"/>
                  <a:pt x="808" y="290"/>
                </a:cubicBezTo>
                <a:cubicBezTo>
                  <a:pt x="809" y="290"/>
                  <a:pt x="809" y="290"/>
                  <a:pt x="809" y="290"/>
                </a:cubicBezTo>
                <a:close/>
                <a:moveTo>
                  <a:pt x="788" y="205"/>
                </a:moveTo>
                <a:cubicBezTo>
                  <a:pt x="788" y="205"/>
                  <a:pt x="788" y="205"/>
                  <a:pt x="788" y="206"/>
                </a:cubicBezTo>
                <a:cubicBezTo>
                  <a:pt x="788" y="206"/>
                  <a:pt x="788" y="206"/>
                  <a:pt x="788" y="207"/>
                </a:cubicBezTo>
                <a:cubicBezTo>
                  <a:pt x="788" y="207"/>
                  <a:pt x="788" y="207"/>
                  <a:pt x="789" y="207"/>
                </a:cubicBezTo>
                <a:cubicBezTo>
                  <a:pt x="789" y="207"/>
                  <a:pt x="789" y="207"/>
                  <a:pt x="789" y="206"/>
                </a:cubicBezTo>
                <a:cubicBezTo>
                  <a:pt x="789" y="206"/>
                  <a:pt x="789" y="206"/>
                  <a:pt x="788" y="205"/>
                </a:cubicBezTo>
                <a:close/>
                <a:moveTo>
                  <a:pt x="788" y="134"/>
                </a:moveTo>
                <a:cubicBezTo>
                  <a:pt x="788" y="134"/>
                  <a:pt x="788" y="134"/>
                  <a:pt x="789" y="133"/>
                </a:cubicBezTo>
                <a:cubicBezTo>
                  <a:pt x="789" y="133"/>
                  <a:pt x="789" y="133"/>
                  <a:pt x="788" y="133"/>
                </a:cubicBezTo>
                <a:cubicBezTo>
                  <a:pt x="788" y="133"/>
                  <a:pt x="788" y="133"/>
                  <a:pt x="785" y="135"/>
                </a:cubicBezTo>
                <a:cubicBezTo>
                  <a:pt x="785" y="135"/>
                  <a:pt x="785" y="135"/>
                  <a:pt x="784" y="136"/>
                </a:cubicBezTo>
                <a:cubicBezTo>
                  <a:pt x="784" y="136"/>
                  <a:pt x="784" y="136"/>
                  <a:pt x="784" y="138"/>
                </a:cubicBezTo>
                <a:cubicBezTo>
                  <a:pt x="784" y="138"/>
                  <a:pt x="784" y="138"/>
                  <a:pt x="785" y="137"/>
                </a:cubicBezTo>
                <a:cubicBezTo>
                  <a:pt x="785" y="137"/>
                  <a:pt x="785" y="137"/>
                  <a:pt x="786" y="137"/>
                </a:cubicBezTo>
                <a:cubicBezTo>
                  <a:pt x="786" y="137"/>
                  <a:pt x="786" y="137"/>
                  <a:pt x="787" y="138"/>
                </a:cubicBezTo>
                <a:cubicBezTo>
                  <a:pt x="787" y="138"/>
                  <a:pt x="787" y="138"/>
                  <a:pt x="787" y="137"/>
                </a:cubicBezTo>
                <a:cubicBezTo>
                  <a:pt x="787" y="137"/>
                  <a:pt x="787" y="137"/>
                  <a:pt x="786" y="136"/>
                </a:cubicBezTo>
                <a:cubicBezTo>
                  <a:pt x="786" y="136"/>
                  <a:pt x="786" y="136"/>
                  <a:pt x="787" y="135"/>
                </a:cubicBezTo>
                <a:cubicBezTo>
                  <a:pt x="787" y="135"/>
                  <a:pt x="787" y="135"/>
                  <a:pt x="788" y="134"/>
                </a:cubicBezTo>
                <a:close/>
                <a:moveTo>
                  <a:pt x="804" y="256"/>
                </a:moveTo>
                <a:cubicBezTo>
                  <a:pt x="805" y="257"/>
                  <a:pt x="805" y="257"/>
                  <a:pt x="805" y="257"/>
                </a:cubicBezTo>
                <a:cubicBezTo>
                  <a:pt x="806" y="256"/>
                  <a:pt x="806" y="256"/>
                  <a:pt x="806" y="256"/>
                </a:cubicBezTo>
                <a:cubicBezTo>
                  <a:pt x="805" y="256"/>
                  <a:pt x="805" y="256"/>
                  <a:pt x="805" y="256"/>
                </a:cubicBezTo>
                <a:lnTo>
                  <a:pt x="804" y="256"/>
                </a:lnTo>
                <a:close/>
                <a:moveTo>
                  <a:pt x="806" y="238"/>
                </a:moveTo>
                <a:cubicBezTo>
                  <a:pt x="806" y="238"/>
                  <a:pt x="806" y="238"/>
                  <a:pt x="806" y="237"/>
                </a:cubicBezTo>
                <a:cubicBezTo>
                  <a:pt x="806" y="237"/>
                  <a:pt x="806" y="237"/>
                  <a:pt x="805" y="237"/>
                </a:cubicBezTo>
                <a:cubicBezTo>
                  <a:pt x="805" y="237"/>
                  <a:pt x="805" y="237"/>
                  <a:pt x="805" y="238"/>
                </a:cubicBezTo>
                <a:cubicBezTo>
                  <a:pt x="805" y="238"/>
                  <a:pt x="805" y="238"/>
                  <a:pt x="806" y="238"/>
                </a:cubicBezTo>
                <a:close/>
                <a:moveTo>
                  <a:pt x="803" y="237"/>
                </a:moveTo>
                <a:cubicBezTo>
                  <a:pt x="803" y="237"/>
                  <a:pt x="803" y="237"/>
                  <a:pt x="803" y="238"/>
                </a:cubicBezTo>
                <a:cubicBezTo>
                  <a:pt x="803" y="238"/>
                  <a:pt x="803" y="238"/>
                  <a:pt x="804" y="238"/>
                </a:cubicBezTo>
                <a:cubicBezTo>
                  <a:pt x="804" y="238"/>
                  <a:pt x="804" y="238"/>
                  <a:pt x="805" y="237"/>
                </a:cubicBezTo>
                <a:cubicBezTo>
                  <a:pt x="805" y="237"/>
                  <a:pt x="805" y="237"/>
                  <a:pt x="804" y="236"/>
                </a:cubicBezTo>
                <a:cubicBezTo>
                  <a:pt x="804" y="236"/>
                  <a:pt x="804" y="236"/>
                  <a:pt x="803" y="237"/>
                </a:cubicBezTo>
                <a:close/>
                <a:moveTo>
                  <a:pt x="786" y="206"/>
                </a:moveTo>
                <a:cubicBezTo>
                  <a:pt x="786" y="206"/>
                  <a:pt x="786" y="206"/>
                  <a:pt x="787" y="205"/>
                </a:cubicBezTo>
                <a:cubicBezTo>
                  <a:pt x="787" y="205"/>
                  <a:pt x="787" y="205"/>
                  <a:pt x="787" y="204"/>
                </a:cubicBezTo>
                <a:cubicBezTo>
                  <a:pt x="787" y="204"/>
                  <a:pt x="787" y="204"/>
                  <a:pt x="786" y="205"/>
                </a:cubicBezTo>
                <a:cubicBezTo>
                  <a:pt x="786" y="205"/>
                  <a:pt x="786" y="205"/>
                  <a:pt x="786" y="206"/>
                </a:cubicBezTo>
                <a:close/>
                <a:moveTo>
                  <a:pt x="787" y="208"/>
                </a:moveTo>
                <a:cubicBezTo>
                  <a:pt x="787" y="208"/>
                  <a:pt x="787" y="208"/>
                  <a:pt x="786" y="207"/>
                </a:cubicBezTo>
                <a:cubicBezTo>
                  <a:pt x="786" y="207"/>
                  <a:pt x="786" y="207"/>
                  <a:pt x="786" y="208"/>
                </a:cubicBezTo>
                <a:cubicBezTo>
                  <a:pt x="786" y="208"/>
                  <a:pt x="786" y="208"/>
                  <a:pt x="785" y="209"/>
                </a:cubicBezTo>
                <a:cubicBezTo>
                  <a:pt x="785" y="209"/>
                  <a:pt x="785" y="209"/>
                  <a:pt x="786" y="210"/>
                </a:cubicBezTo>
                <a:cubicBezTo>
                  <a:pt x="786" y="210"/>
                  <a:pt x="786" y="210"/>
                  <a:pt x="787" y="209"/>
                </a:cubicBezTo>
                <a:cubicBezTo>
                  <a:pt x="787" y="209"/>
                  <a:pt x="787" y="209"/>
                  <a:pt x="788" y="208"/>
                </a:cubicBezTo>
                <a:cubicBezTo>
                  <a:pt x="788" y="208"/>
                  <a:pt x="788" y="208"/>
                  <a:pt x="787" y="207"/>
                </a:cubicBezTo>
                <a:cubicBezTo>
                  <a:pt x="787" y="207"/>
                  <a:pt x="787" y="207"/>
                  <a:pt x="787" y="208"/>
                </a:cubicBezTo>
                <a:close/>
                <a:moveTo>
                  <a:pt x="767" y="88"/>
                </a:moveTo>
                <a:cubicBezTo>
                  <a:pt x="767" y="88"/>
                  <a:pt x="767" y="88"/>
                  <a:pt x="767" y="89"/>
                </a:cubicBezTo>
                <a:cubicBezTo>
                  <a:pt x="767" y="89"/>
                  <a:pt x="767" y="89"/>
                  <a:pt x="768" y="87"/>
                </a:cubicBezTo>
                <a:cubicBezTo>
                  <a:pt x="768" y="87"/>
                  <a:pt x="768" y="87"/>
                  <a:pt x="767" y="88"/>
                </a:cubicBezTo>
                <a:close/>
                <a:moveTo>
                  <a:pt x="769" y="86"/>
                </a:moveTo>
                <a:cubicBezTo>
                  <a:pt x="769" y="86"/>
                  <a:pt x="769" y="86"/>
                  <a:pt x="768" y="86"/>
                </a:cubicBezTo>
                <a:cubicBezTo>
                  <a:pt x="768" y="86"/>
                  <a:pt x="768" y="86"/>
                  <a:pt x="768" y="87"/>
                </a:cubicBezTo>
                <a:cubicBezTo>
                  <a:pt x="768" y="87"/>
                  <a:pt x="768" y="87"/>
                  <a:pt x="769" y="87"/>
                </a:cubicBezTo>
                <a:cubicBezTo>
                  <a:pt x="769" y="87"/>
                  <a:pt x="769" y="87"/>
                  <a:pt x="769" y="86"/>
                </a:cubicBezTo>
                <a:close/>
                <a:moveTo>
                  <a:pt x="778" y="132"/>
                </a:moveTo>
                <a:cubicBezTo>
                  <a:pt x="779" y="132"/>
                  <a:pt x="779" y="132"/>
                  <a:pt x="779" y="132"/>
                </a:cubicBezTo>
                <a:cubicBezTo>
                  <a:pt x="779" y="131"/>
                  <a:pt x="779" y="131"/>
                  <a:pt x="779" y="131"/>
                </a:cubicBezTo>
                <a:cubicBezTo>
                  <a:pt x="778" y="132"/>
                  <a:pt x="778" y="132"/>
                  <a:pt x="778" y="132"/>
                </a:cubicBezTo>
                <a:close/>
                <a:moveTo>
                  <a:pt x="748" y="97"/>
                </a:moveTo>
                <a:cubicBezTo>
                  <a:pt x="747" y="98"/>
                  <a:pt x="747" y="98"/>
                  <a:pt x="747" y="98"/>
                </a:cubicBezTo>
                <a:cubicBezTo>
                  <a:pt x="746" y="99"/>
                  <a:pt x="746" y="99"/>
                  <a:pt x="746" y="99"/>
                </a:cubicBezTo>
                <a:cubicBezTo>
                  <a:pt x="746" y="101"/>
                  <a:pt x="746" y="101"/>
                  <a:pt x="746" y="101"/>
                </a:cubicBezTo>
                <a:cubicBezTo>
                  <a:pt x="746" y="102"/>
                  <a:pt x="746" y="102"/>
                  <a:pt x="746" y="102"/>
                </a:cubicBezTo>
                <a:cubicBezTo>
                  <a:pt x="746" y="103"/>
                  <a:pt x="746" y="103"/>
                  <a:pt x="746" y="103"/>
                </a:cubicBezTo>
                <a:cubicBezTo>
                  <a:pt x="747" y="104"/>
                  <a:pt x="747" y="104"/>
                  <a:pt x="747" y="104"/>
                </a:cubicBezTo>
                <a:cubicBezTo>
                  <a:pt x="749" y="104"/>
                  <a:pt x="749" y="104"/>
                  <a:pt x="749" y="104"/>
                </a:cubicBezTo>
                <a:cubicBezTo>
                  <a:pt x="750" y="103"/>
                  <a:pt x="750" y="103"/>
                  <a:pt x="750" y="103"/>
                </a:cubicBezTo>
                <a:cubicBezTo>
                  <a:pt x="751" y="101"/>
                  <a:pt x="751" y="101"/>
                  <a:pt x="751" y="101"/>
                </a:cubicBezTo>
                <a:cubicBezTo>
                  <a:pt x="751" y="100"/>
                  <a:pt x="751" y="100"/>
                  <a:pt x="751" y="100"/>
                </a:cubicBezTo>
                <a:cubicBezTo>
                  <a:pt x="751" y="99"/>
                  <a:pt x="751" y="99"/>
                  <a:pt x="751" y="99"/>
                </a:cubicBezTo>
                <a:cubicBezTo>
                  <a:pt x="750" y="98"/>
                  <a:pt x="750" y="98"/>
                  <a:pt x="750" y="98"/>
                </a:cubicBezTo>
                <a:cubicBezTo>
                  <a:pt x="749" y="98"/>
                  <a:pt x="749" y="98"/>
                  <a:pt x="749" y="98"/>
                </a:cubicBezTo>
                <a:cubicBezTo>
                  <a:pt x="749" y="97"/>
                  <a:pt x="749" y="97"/>
                  <a:pt x="749" y="97"/>
                </a:cubicBezTo>
                <a:cubicBezTo>
                  <a:pt x="748" y="97"/>
                  <a:pt x="748" y="97"/>
                  <a:pt x="748" y="97"/>
                </a:cubicBezTo>
                <a:close/>
                <a:moveTo>
                  <a:pt x="745" y="104"/>
                </a:moveTo>
                <a:cubicBezTo>
                  <a:pt x="745" y="105"/>
                  <a:pt x="745" y="105"/>
                  <a:pt x="745" y="105"/>
                </a:cubicBezTo>
                <a:cubicBezTo>
                  <a:pt x="746" y="104"/>
                  <a:pt x="746" y="104"/>
                  <a:pt x="746" y="104"/>
                </a:cubicBezTo>
                <a:cubicBezTo>
                  <a:pt x="746" y="103"/>
                  <a:pt x="746" y="103"/>
                  <a:pt x="746" y="103"/>
                </a:cubicBezTo>
                <a:cubicBezTo>
                  <a:pt x="745" y="103"/>
                  <a:pt x="745" y="103"/>
                  <a:pt x="745" y="103"/>
                </a:cubicBezTo>
                <a:cubicBezTo>
                  <a:pt x="745" y="104"/>
                  <a:pt x="745" y="104"/>
                  <a:pt x="745" y="104"/>
                </a:cubicBezTo>
                <a:close/>
                <a:moveTo>
                  <a:pt x="647" y="193"/>
                </a:moveTo>
                <a:cubicBezTo>
                  <a:pt x="647" y="193"/>
                  <a:pt x="647" y="193"/>
                  <a:pt x="647" y="194"/>
                </a:cubicBezTo>
                <a:cubicBezTo>
                  <a:pt x="647" y="194"/>
                  <a:pt x="647" y="194"/>
                  <a:pt x="647" y="195"/>
                </a:cubicBezTo>
                <a:cubicBezTo>
                  <a:pt x="647" y="195"/>
                  <a:pt x="647" y="195"/>
                  <a:pt x="647" y="196"/>
                </a:cubicBezTo>
                <a:cubicBezTo>
                  <a:pt x="647" y="196"/>
                  <a:pt x="647" y="196"/>
                  <a:pt x="648" y="196"/>
                </a:cubicBezTo>
                <a:cubicBezTo>
                  <a:pt x="648" y="196"/>
                  <a:pt x="648" y="196"/>
                  <a:pt x="648" y="195"/>
                </a:cubicBezTo>
                <a:cubicBezTo>
                  <a:pt x="648" y="195"/>
                  <a:pt x="648" y="195"/>
                  <a:pt x="649" y="194"/>
                </a:cubicBezTo>
                <a:cubicBezTo>
                  <a:pt x="649" y="194"/>
                  <a:pt x="649" y="194"/>
                  <a:pt x="648" y="193"/>
                </a:cubicBezTo>
                <a:cubicBezTo>
                  <a:pt x="648" y="193"/>
                  <a:pt x="648" y="193"/>
                  <a:pt x="648" y="192"/>
                </a:cubicBezTo>
                <a:cubicBezTo>
                  <a:pt x="648" y="192"/>
                  <a:pt x="648" y="192"/>
                  <a:pt x="647" y="193"/>
                </a:cubicBezTo>
                <a:close/>
                <a:moveTo>
                  <a:pt x="749" y="233"/>
                </a:moveTo>
                <a:cubicBezTo>
                  <a:pt x="749" y="234"/>
                  <a:pt x="749" y="234"/>
                  <a:pt x="749" y="234"/>
                </a:cubicBezTo>
                <a:cubicBezTo>
                  <a:pt x="748" y="234"/>
                  <a:pt x="748" y="234"/>
                  <a:pt x="748" y="234"/>
                </a:cubicBezTo>
                <a:cubicBezTo>
                  <a:pt x="747" y="235"/>
                  <a:pt x="747" y="235"/>
                  <a:pt x="747" y="235"/>
                </a:cubicBezTo>
                <a:cubicBezTo>
                  <a:pt x="746" y="235"/>
                  <a:pt x="746" y="235"/>
                  <a:pt x="746" y="235"/>
                </a:cubicBezTo>
                <a:cubicBezTo>
                  <a:pt x="744" y="235"/>
                  <a:pt x="744" y="235"/>
                  <a:pt x="744" y="235"/>
                </a:cubicBezTo>
                <a:cubicBezTo>
                  <a:pt x="744" y="236"/>
                  <a:pt x="744" y="236"/>
                  <a:pt x="744" y="236"/>
                </a:cubicBezTo>
                <a:cubicBezTo>
                  <a:pt x="743" y="237"/>
                  <a:pt x="743" y="237"/>
                  <a:pt x="743" y="237"/>
                </a:cubicBezTo>
                <a:cubicBezTo>
                  <a:pt x="742" y="237"/>
                  <a:pt x="742" y="237"/>
                  <a:pt x="742" y="237"/>
                </a:cubicBezTo>
                <a:cubicBezTo>
                  <a:pt x="743" y="239"/>
                  <a:pt x="743" y="239"/>
                  <a:pt x="743" y="239"/>
                </a:cubicBezTo>
                <a:cubicBezTo>
                  <a:pt x="743" y="238"/>
                  <a:pt x="743" y="238"/>
                  <a:pt x="743" y="238"/>
                </a:cubicBezTo>
                <a:cubicBezTo>
                  <a:pt x="744" y="239"/>
                  <a:pt x="744" y="239"/>
                  <a:pt x="744" y="239"/>
                </a:cubicBezTo>
                <a:cubicBezTo>
                  <a:pt x="745" y="239"/>
                  <a:pt x="745" y="239"/>
                  <a:pt x="745" y="239"/>
                </a:cubicBezTo>
                <a:cubicBezTo>
                  <a:pt x="747" y="237"/>
                  <a:pt x="747" y="237"/>
                  <a:pt x="747" y="237"/>
                </a:cubicBezTo>
                <a:cubicBezTo>
                  <a:pt x="748" y="236"/>
                  <a:pt x="748" y="236"/>
                  <a:pt x="748" y="236"/>
                </a:cubicBezTo>
                <a:cubicBezTo>
                  <a:pt x="750" y="235"/>
                  <a:pt x="750" y="235"/>
                  <a:pt x="750" y="235"/>
                </a:cubicBezTo>
                <a:cubicBezTo>
                  <a:pt x="751" y="234"/>
                  <a:pt x="751" y="234"/>
                  <a:pt x="751" y="234"/>
                </a:cubicBezTo>
                <a:cubicBezTo>
                  <a:pt x="750" y="233"/>
                  <a:pt x="750" y="233"/>
                  <a:pt x="750" y="233"/>
                </a:cubicBezTo>
                <a:cubicBezTo>
                  <a:pt x="750" y="232"/>
                  <a:pt x="750" y="232"/>
                  <a:pt x="750" y="232"/>
                </a:cubicBezTo>
                <a:cubicBezTo>
                  <a:pt x="749" y="233"/>
                  <a:pt x="749" y="233"/>
                  <a:pt x="749" y="233"/>
                </a:cubicBezTo>
                <a:close/>
                <a:moveTo>
                  <a:pt x="782" y="77"/>
                </a:moveTo>
                <a:cubicBezTo>
                  <a:pt x="782" y="77"/>
                  <a:pt x="782" y="77"/>
                  <a:pt x="783" y="76"/>
                </a:cubicBezTo>
                <a:cubicBezTo>
                  <a:pt x="783" y="76"/>
                  <a:pt x="783" y="76"/>
                  <a:pt x="785" y="77"/>
                </a:cubicBezTo>
                <a:cubicBezTo>
                  <a:pt x="785" y="77"/>
                  <a:pt x="785" y="77"/>
                  <a:pt x="786" y="76"/>
                </a:cubicBezTo>
                <a:cubicBezTo>
                  <a:pt x="786" y="76"/>
                  <a:pt x="786" y="76"/>
                  <a:pt x="784" y="75"/>
                </a:cubicBezTo>
                <a:cubicBezTo>
                  <a:pt x="784" y="75"/>
                  <a:pt x="784" y="75"/>
                  <a:pt x="783" y="74"/>
                </a:cubicBezTo>
                <a:cubicBezTo>
                  <a:pt x="783" y="74"/>
                  <a:pt x="783" y="74"/>
                  <a:pt x="782" y="75"/>
                </a:cubicBezTo>
                <a:cubicBezTo>
                  <a:pt x="782" y="75"/>
                  <a:pt x="782" y="75"/>
                  <a:pt x="781" y="75"/>
                </a:cubicBezTo>
                <a:cubicBezTo>
                  <a:pt x="781" y="75"/>
                  <a:pt x="781" y="75"/>
                  <a:pt x="780" y="77"/>
                </a:cubicBezTo>
                <a:cubicBezTo>
                  <a:pt x="780" y="77"/>
                  <a:pt x="780" y="77"/>
                  <a:pt x="781" y="78"/>
                </a:cubicBezTo>
                <a:cubicBezTo>
                  <a:pt x="781" y="78"/>
                  <a:pt x="781" y="78"/>
                  <a:pt x="782" y="77"/>
                </a:cubicBezTo>
                <a:close/>
                <a:moveTo>
                  <a:pt x="751" y="81"/>
                </a:moveTo>
                <a:cubicBezTo>
                  <a:pt x="751" y="83"/>
                  <a:pt x="751" y="83"/>
                  <a:pt x="751" y="83"/>
                </a:cubicBezTo>
                <a:cubicBezTo>
                  <a:pt x="752" y="83"/>
                  <a:pt x="752" y="83"/>
                  <a:pt x="752" y="83"/>
                </a:cubicBezTo>
                <a:cubicBezTo>
                  <a:pt x="752" y="85"/>
                  <a:pt x="752" y="85"/>
                  <a:pt x="752" y="85"/>
                </a:cubicBezTo>
                <a:cubicBezTo>
                  <a:pt x="754" y="85"/>
                  <a:pt x="754" y="85"/>
                  <a:pt x="754" y="85"/>
                </a:cubicBezTo>
                <a:cubicBezTo>
                  <a:pt x="757" y="87"/>
                  <a:pt x="757" y="87"/>
                  <a:pt x="757" y="87"/>
                </a:cubicBezTo>
                <a:cubicBezTo>
                  <a:pt x="758" y="87"/>
                  <a:pt x="758" y="87"/>
                  <a:pt x="758" y="87"/>
                </a:cubicBezTo>
                <a:cubicBezTo>
                  <a:pt x="758" y="86"/>
                  <a:pt x="758" y="86"/>
                  <a:pt x="758" y="86"/>
                </a:cubicBezTo>
                <a:cubicBezTo>
                  <a:pt x="758" y="84"/>
                  <a:pt x="758" y="84"/>
                  <a:pt x="758" y="84"/>
                </a:cubicBezTo>
                <a:cubicBezTo>
                  <a:pt x="760" y="85"/>
                  <a:pt x="760" y="85"/>
                  <a:pt x="760" y="85"/>
                </a:cubicBezTo>
                <a:cubicBezTo>
                  <a:pt x="760" y="86"/>
                  <a:pt x="760" y="86"/>
                  <a:pt x="760" y="86"/>
                </a:cubicBezTo>
                <a:cubicBezTo>
                  <a:pt x="760" y="87"/>
                  <a:pt x="760" y="87"/>
                  <a:pt x="760" y="87"/>
                </a:cubicBezTo>
                <a:cubicBezTo>
                  <a:pt x="760" y="88"/>
                  <a:pt x="760" y="88"/>
                  <a:pt x="760" y="88"/>
                </a:cubicBezTo>
                <a:cubicBezTo>
                  <a:pt x="761" y="85"/>
                  <a:pt x="761" y="85"/>
                  <a:pt x="761" y="85"/>
                </a:cubicBezTo>
                <a:cubicBezTo>
                  <a:pt x="761" y="82"/>
                  <a:pt x="761" y="82"/>
                  <a:pt x="761" y="82"/>
                </a:cubicBezTo>
                <a:cubicBezTo>
                  <a:pt x="762" y="81"/>
                  <a:pt x="762" y="81"/>
                  <a:pt x="762" y="81"/>
                </a:cubicBezTo>
                <a:cubicBezTo>
                  <a:pt x="763" y="79"/>
                  <a:pt x="763" y="79"/>
                  <a:pt x="763" y="79"/>
                </a:cubicBezTo>
                <a:cubicBezTo>
                  <a:pt x="764" y="78"/>
                  <a:pt x="764" y="78"/>
                  <a:pt x="764" y="78"/>
                </a:cubicBezTo>
                <a:cubicBezTo>
                  <a:pt x="764" y="79"/>
                  <a:pt x="764" y="79"/>
                  <a:pt x="764" y="79"/>
                </a:cubicBezTo>
                <a:cubicBezTo>
                  <a:pt x="762" y="82"/>
                  <a:pt x="762" y="82"/>
                  <a:pt x="762" y="82"/>
                </a:cubicBezTo>
                <a:cubicBezTo>
                  <a:pt x="762" y="83"/>
                  <a:pt x="762" y="83"/>
                  <a:pt x="762" y="83"/>
                </a:cubicBezTo>
                <a:cubicBezTo>
                  <a:pt x="762" y="85"/>
                  <a:pt x="762" y="85"/>
                  <a:pt x="762" y="85"/>
                </a:cubicBezTo>
                <a:cubicBezTo>
                  <a:pt x="762" y="87"/>
                  <a:pt x="762" y="87"/>
                  <a:pt x="762" y="87"/>
                </a:cubicBezTo>
                <a:cubicBezTo>
                  <a:pt x="763" y="88"/>
                  <a:pt x="763" y="88"/>
                  <a:pt x="763" y="88"/>
                </a:cubicBezTo>
                <a:cubicBezTo>
                  <a:pt x="762" y="89"/>
                  <a:pt x="762" y="89"/>
                  <a:pt x="762" y="89"/>
                </a:cubicBezTo>
                <a:cubicBezTo>
                  <a:pt x="763" y="89"/>
                  <a:pt x="763" y="89"/>
                  <a:pt x="763" y="89"/>
                </a:cubicBezTo>
                <a:cubicBezTo>
                  <a:pt x="764" y="87"/>
                  <a:pt x="764" y="87"/>
                  <a:pt x="764" y="87"/>
                </a:cubicBezTo>
                <a:cubicBezTo>
                  <a:pt x="766" y="85"/>
                  <a:pt x="766" y="85"/>
                  <a:pt x="766" y="85"/>
                </a:cubicBezTo>
                <a:cubicBezTo>
                  <a:pt x="767" y="82"/>
                  <a:pt x="767" y="82"/>
                  <a:pt x="767" y="82"/>
                </a:cubicBezTo>
                <a:cubicBezTo>
                  <a:pt x="768" y="82"/>
                  <a:pt x="768" y="82"/>
                  <a:pt x="768" y="82"/>
                </a:cubicBezTo>
                <a:cubicBezTo>
                  <a:pt x="768" y="83"/>
                  <a:pt x="768" y="83"/>
                  <a:pt x="768" y="83"/>
                </a:cubicBezTo>
                <a:cubicBezTo>
                  <a:pt x="767" y="84"/>
                  <a:pt x="767" y="84"/>
                  <a:pt x="767" y="84"/>
                </a:cubicBezTo>
                <a:cubicBezTo>
                  <a:pt x="767" y="85"/>
                  <a:pt x="767" y="85"/>
                  <a:pt x="767" y="85"/>
                </a:cubicBezTo>
                <a:cubicBezTo>
                  <a:pt x="768" y="85"/>
                  <a:pt x="768" y="85"/>
                  <a:pt x="768" y="85"/>
                </a:cubicBezTo>
                <a:cubicBezTo>
                  <a:pt x="770" y="84"/>
                  <a:pt x="770" y="84"/>
                  <a:pt x="770" y="84"/>
                </a:cubicBezTo>
                <a:cubicBezTo>
                  <a:pt x="771" y="83"/>
                  <a:pt x="771" y="83"/>
                  <a:pt x="771" y="83"/>
                </a:cubicBezTo>
                <a:cubicBezTo>
                  <a:pt x="771" y="82"/>
                  <a:pt x="771" y="82"/>
                  <a:pt x="771" y="82"/>
                </a:cubicBezTo>
                <a:cubicBezTo>
                  <a:pt x="770" y="82"/>
                  <a:pt x="770" y="82"/>
                  <a:pt x="770" y="82"/>
                </a:cubicBezTo>
                <a:cubicBezTo>
                  <a:pt x="770" y="81"/>
                  <a:pt x="770" y="81"/>
                  <a:pt x="770" y="81"/>
                </a:cubicBezTo>
                <a:cubicBezTo>
                  <a:pt x="771" y="81"/>
                  <a:pt x="771" y="81"/>
                  <a:pt x="771" y="81"/>
                </a:cubicBezTo>
                <a:cubicBezTo>
                  <a:pt x="771" y="79"/>
                  <a:pt x="771" y="79"/>
                  <a:pt x="771" y="79"/>
                </a:cubicBezTo>
                <a:cubicBezTo>
                  <a:pt x="770" y="78"/>
                  <a:pt x="770" y="78"/>
                  <a:pt x="770" y="78"/>
                </a:cubicBezTo>
                <a:cubicBezTo>
                  <a:pt x="770" y="77"/>
                  <a:pt x="770" y="77"/>
                  <a:pt x="770" y="77"/>
                </a:cubicBezTo>
                <a:cubicBezTo>
                  <a:pt x="772" y="76"/>
                  <a:pt x="772" y="76"/>
                  <a:pt x="772" y="76"/>
                </a:cubicBezTo>
                <a:cubicBezTo>
                  <a:pt x="773" y="74"/>
                  <a:pt x="773" y="74"/>
                  <a:pt x="773" y="74"/>
                </a:cubicBezTo>
                <a:cubicBezTo>
                  <a:pt x="774" y="73"/>
                  <a:pt x="774" y="73"/>
                  <a:pt x="774" y="73"/>
                </a:cubicBezTo>
                <a:cubicBezTo>
                  <a:pt x="775" y="74"/>
                  <a:pt x="775" y="74"/>
                  <a:pt x="775" y="74"/>
                </a:cubicBezTo>
                <a:cubicBezTo>
                  <a:pt x="774" y="74"/>
                  <a:pt x="774" y="74"/>
                  <a:pt x="774" y="74"/>
                </a:cubicBezTo>
                <a:cubicBezTo>
                  <a:pt x="773" y="76"/>
                  <a:pt x="773" y="76"/>
                  <a:pt x="773" y="76"/>
                </a:cubicBezTo>
                <a:cubicBezTo>
                  <a:pt x="772" y="78"/>
                  <a:pt x="772" y="78"/>
                  <a:pt x="772" y="78"/>
                </a:cubicBezTo>
                <a:cubicBezTo>
                  <a:pt x="772" y="80"/>
                  <a:pt x="772" y="80"/>
                  <a:pt x="772" y="80"/>
                </a:cubicBezTo>
                <a:cubicBezTo>
                  <a:pt x="772" y="81"/>
                  <a:pt x="772" y="81"/>
                  <a:pt x="772" y="81"/>
                </a:cubicBezTo>
                <a:cubicBezTo>
                  <a:pt x="772" y="82"/>
                  <a:pt x="772" y="82"/>
                  <a:pt x="772" y="82"/>
                </a:cubicBezTo>
                <a:cubicBezTo>
                  <a:pt x="773" y="81"/>
                  <a:pt x="773" y="81"/>
                  <a:pt x="773" y="81"/>
                </a:cubicBezTo>
                <a:cubicBezTo>
                  <a:pt x="774" y="79"/>
                  <a:pt x="774" y="79"/>
                  <a:pt x="774" y="79"/>
                </a:cubicBezTo>
                <a:cubicBezTo>
                  <a:pt x="776" y="77"/>
                  <a:pt x="776" y="77"/>
                  <a:pt x="776" y="77"/>
                </a:cubicBezTo>
                <a:cubicBezTo>
                  <a:pt x="777" y="76"/>
                  <a:pt x="777" y="76"/>
                  <a:pt x="777" y="76"/>
                </a:cubicBezTo>
                <a:cubicBezTo>
                  <a:pt x="777" y="74"/>
                  <a:pt x="777" y="74"/>
                  <a:pt x="777" y="74"/>
                </a:cubicBezTo>
                <a:cubicBezTo>
                  <a:pt x="778" y="73"/>
                  <a:pt x="778" y="73"/>
                  <a:pt x="778" y="73"/>
                </a:cubicBezTo>
                <a:cubicBezTo>
                  <a:pt x="779" y="73"/>
                  <a:pt x="779" y="73"/>
                  <a:pt x="779" y="73"/>
                </a:cubicBezTo>
                <a:cubicBezTo>
                  <a:pt x="779" y="74"/>
                  <a:pt x="779" y="74"/>
                  <a:pt x="779" y="74"/>
                </a:cubicBezTo>
                <a:cubicBezTo>
                  <a:pt x="779" y="75"/>
                  <a:pt x="779" y="75"/>
                  <a:pt x="779" y="75"/>
                </a:cubicBezTo>
                <a:cubicBezTo>
                  <a:pt x="780" y="75"/>
                  <a:pt x="780" y="75"/>
                  <a:pt x="780" y="75"/>
                </a:cubicBezTo>
                <a:cubicBezTo>
                  <a:pt x="781" y="73"/>
                  <a:pt x="781" y="73"/>
                  <a:pt x="781" y="73"/>
                </a:cubicBezTo>
                <a:cubicBezTo>
                  <a:pt x="782" y="73"/>
                  <a:pt x="782" y="73"/>
                  <a:pt x="782" y="73"/>
                </a:cubicBezTo>
                <a:cubicBezTo>
                  <a:pt x="784" y="73"/>
                  <a:pt x="784" y="73"/>
                  <a:pt x="784" y="73"/>
                </a:cubicBezTo>
                <a:cubicBezTo>
                  <a:pt x="786" y="73"/>
                  <a:pt x="786" y="73"/>
                  <a:pt x="786" y="73"/>
                </a:cubicBezTo>
                <a:cubicBezTo>
                  <a:pt x="787" y="73"/>
                  <a:pt x="787" y="73"/>
                  <a:pt x="787" y="73"/>
                </a:cubicBezTo>
                <a:cubicBezTo>
                  <a:pt x="788" y="72"/>
                  <a:pt x="788" y="72"/>
                  <a:pt x="788" y="72"/>
                </a:cubicBezTo>
                <a:cubicBezTo>
                  <a:pt x="789" y="71"/>
                  <a:pt x="789" y="71"/>
                  <a:pt x="789" y="71"/>
                </a:cubicBezTo>
                <a:cubicBezTo>
                  <a:pt x="790" y="70"/>
                  <a:pt x="790" y="70"/>
                  <a:pt x="790" y="70"/>
                </a:cubicBezTo>
                <a:cubicBezTo>
                  <a:pt x="790" y="69"/>
                  <a:pt x="790" y="69"/>
                  <a:pt x="790" y="69"/>
                </a:cubicBezTo>
                <a:cubicBezTo>
                  <a:pt x="789" y="68"/>
                  <a:pt x="789" y="68"/>
                  <a:pt x="789" y="68"/>
                </a:cubicBezTo>
                <a:cubicBezTo>
                  <a:pt x="790" y="66"/>
                  <a:pt x="790" y="66"/>
                  <a:pt x="790" y="66"/>
                </a:cubicBezTo>
                <a:cubicBezTo>
                  <a:pt x="789" y="63"/>
                  <a:pt x="789" y="63"/>
                  <a:pt x="789" y="63"/>
                </a:cubicBezTo>
                <a:cubicBezTo>
                  <a:pt x="788" y="65"/>
                  <a:pt x="788" y="65"/>
                  <a:pt x="788" y="65"/>
                </a:cubicBezTo>
                <a:cubicBezTo>
                  <a:pt x="787" y="67"/>
                  <a:pt x="787" y="67"/>
                  <a:pt x="787" y="67"/>
                </a:cubicBezTo>
                <a:cubicBezTo>
                  <a:pt x="786" y="67"/>
                  <a:pt x="786" y="67"/>
                  <a:pt x="786" y="67"/>
                </a:cubicBezTo>
                <a:cubicBezTo>
                  <a:pt x="786" y="66"/>
                  <a:pt x="786" y="66"/>
                  <a:pt x="786" y="66"/>
                </a:cubicBezTo>
                <a:cubicBezTo>
                  <a:pt x="787" y="65"/>
                  <a:pt x="787" y="65"/>
                  <a:pt x="787" y="65"/>
                </a:cubicBezTo>
                <a:cubicBezTo>
                  <a:pt x="788" y="64"/>
                  <a:pt x="788" y="64"/>
                  <a:pt x="788" y="64"/>
                </a:cubicBezTo>
                <a:cubicBezTo>
                  <a:pt x="788" y="63"/>
                  <a:pt x="788" y="63"/>
                  <a:pt x="788" y="63"/>
                </a:cubicBezTo>
                <a:cubicBezTo>
                  <a:pt x="787" y="62"/>
                  <a:pt x="787" y="62"/>
                  <a:pt x="787" y="62"/>
                </a:cubicBezTo>
                <a:cubicBezTo>
                  <a:pt x="787" y="61"/>
                  <a:pt x="787" y="61"/>
                  <a:pt x="787" y="61"/>
                </a:cubicBezTo>
                <a:cubicBezTo>
                  <a:pt x="786" y="61"/>
                  <a:pt x="786" y="61"/>
                  <a:pt x="786" y="61"/>
                </a:cubicBezTo>
                <a:cubicBezTo>
                  <a:pt x="785" y="61"/>
                  <a:pt x="785" y="61"/>
                  <a:pt x="785" y="61"/>
                </a:cubicBezTo>
                <a:cubicBezTo>
                  <a:pt x="785" y="62"/>
                  <a:pt x="785" y="62"/>
                  <a:pt x="785" y="62"/>
                </a:cubicBezTo>
                <a:cubicBezTo>
                  <a:pt x="784" y="61"/>
                  <a:pt x="784" y="61"/>
                  <a:pt x="784" y="61"/>
                </a:cubicBezTo>
                <a:cubicBezTo>
                  <a:pt x="783" y="61"/>
                  <a:pt x="783" y="61"/>
                  <a:pt x="783" y="61"/>
                </a:cubicBezTo>
                <a:cubicBezTo>
                  <a:pt x="782" y="62"/>
                  <a:pt x="782" y="62"/>
                  <a:pt x="782" y="62"/>
                </a:cubicBezTo>
                <a:cubicBezTo>
                  <a:pt x="781" y="62"/>
                  <a:pt x="781" y="62"/>
                  <a:pt x="781" y="62"/>
                </a:cubicBezTo>
                <a:cubicBezTo>
                  <a:pt x="782" y="61"/>
                  <a:pt x="782" y="61"/>
                  <a:pt x="782" y="61"/>
                </a:cubicBezTo>
                <a:cubicBezTo>
                  <a:pt x="785" y="60"/>
                  <a:pt x="785" y="60"/>
                  <a:pt x="785" y="60"/>
                </a:cubicBezTo>
                <a:cubicBezTo>
                  <a:pt x="786" y="60"/>
                  <a:pt x="786" y="60"/>
                  <a:pt x="786" y="60"/>
                </a:cubicBezTo>
                <a:cubicBezTo>
                  <a:pt x="788" y="58"/>
                  <a:pt x="788" y="58"/>
                  <a:pt x="788" y="58"/>
                </a:cubicBezTo>
                <a:cubicBezTo>
                  <a:pt x="789" y="57"/>
                  <a:pt x="789" y="57"/>
                  <a:pt x="789" y="57"/>
                </a:cubicBezTo>
                <a:cubicBezTo>
                  <a:pt x="790" y="55"/>
                  <a:pt x="790" y="55"/>
                  <a:pt x="790" y="55"/>
                </a:cubicBezTo>
                <a:cubicBezTo>
                  <a:pt x="791" y="53"/>
                  <a:pt x="791" y="53"/>
                  <a:pt x="791" y="53"/>
                </a:cubicBezTo>
                <a:cubicBezTo>
                  <a:pt x="790" y="52"/>
                  <a:pt x="790" y="52"/>
                  <a:pt x="790" y="52"/>
                </a:cubicBezTo>
                <a:cubicBezTo>
                  <a:pt x="789" y="52"/>
                  <a:pt x="789" y="52"/>
                  <a:pt x="789" y="52"/>
                </a:cubicBezTo>
                <a:cubicBezTo>
                  <a:pt x="789" y="53"/>
                  <a:pt x="789" y="53"/>
                  <a:pt x="789" y="53"/>
                </a:cubicBezTo>
                <a:cubicBezTo>
                  <a:pt x="788" y="52"/>
                  <a:pt x="788" y="52"/>
                  <a:pt x="788" y="52"/>
                </a:cubicBezTo>
                <a:cubicBezTo>
                  <a:pt x="789" y="52"/>
                  <a:pt x="789" y="52"/>
                  <a:pt x="789" y="52"/>
                </a:cubicBezTo>
                <a:cubicBezTo>
                  <a:pt x="789" y="51"/>
                  <a:pt x="789" y="51"/>
                  <a:pt x="789" y="51"/>
                </a:cubicBezTo>
                <a:cubicBezTo>
                  <a:pt x="790" y="51"/>
                  <a:pt x="790" y="51"/>
                  <a:pt x="790" y="51"/>
                </a:cubicBezTo>
                <a:cubicBezTo>
                  <a:pt x="791" y="50"/>
                  <a:pt x="791" y="50"/>
                  <a:pt x="791" y="50"/>
                </a:cubicBezTo>
                <a:cubicBezTo>
                  <a:pt x="791" y="49"/>
                  <a:pt x="791" y="49"/>
                  <a:pt x="791" y="49"/>
                </a:cubicBezTo>
                <a:cubicBezTo>
                  <a:pt x="792" y="48"/>
                  <a:pt x="792" y="48"/>
                  <a:pt x="792" y="48"/>
                </a:cubicBezTo>
                <a:cubicBezTo>
                  <a:pt x="792" y="46"/>
                  <a:pt x="792" y="46"/>
                  <a:pt x="792" y="46"/>
                </a:cubicBezTo>
                <a:cubicBezTo>
                  <a:pt x="792" y="45"/>
                  <a:pt x="792" y="45"/>
                  <a:pt x="792" y="45"/>
                </a:cubicBezTo>
                <a:cubicBezTo>
                  <a:pt x="790" y="45"/>
                  <a:pt x="790" y="45"/>
                  <a:pt x="790" y="45"/>
                </a:cubicBezTo>
                <a:cubicBezTo>
                  <a:pt x="789" y="45"/>
                  <a:pt x="789" y="45"/>
                  <a:pt x="789" y="45"/>
                </a:cubicBezTo>
                <a:cubicBezTo>
                  <a:pt x="788" y="48"/>
                  <a:pt x="788" y="48"/>
                  <a:pt x="788" y="48"/>
                </a:cubicBezTo>
                <a:cubicBezTo>
                  <a:pt x="788" y="49"/>
                  <a:pt x="788" y="49"/>
                  <a:pt x="788" y="49"/>
                </a:cubicBezTo>
                <a:cubicBezTo>
                  <a:pt x="788" y="50"/>
                  <a:pt x="788" y="50"/>
                  <a:pt x="788" y="50"/>
                </a:cubicBezTo>
                <a:cubicBezTo>
                  <a:pt x="788" y="51"/>
                  <a:pt x="788" y="51"/>
                  <a:pt x="788" y="51"/>
                </a:cubicBezTo>
                <a:cubicBezTo>
                  <a:pt x="787" y="52"/>
                  <a:pt x="787" y="52"/>
                  <a:pt x="787" y="52"/>
                </a:cubicBezTo>
                <a:cubicBezTo>
                  <a:pt x="787" y="51"/>
                  <a:pt x="787" y="51"/>
                  <a:pt x="787" y="51"/>
                </a:cubicBezTo>
                <a:cubicBezTo>
                  <a:pt x="786" y="50"/>
                  <a:pt x="786" y="50"/>
                  <a:pt x="786" y="50"/>
                </a:cubicBezTo>
                <a:cubicBezTo>
                  <a:pt x="786" y="49"/>
                  <a:pt x="786" y="49"/>
                  <a:pt x="786" y="49"/>
                </a:cubicBezTo>
                <a:cubicBezTo>
                  <a:pt x="787" y="47"/>
                  <a:pt x="787" y="47"/>
                  <a:pt x="787" y="47"/>
                </a:cubicBezTo>
                <a:cubicBezTo>
                  <a:pt x="787" y="46"/>
                  <a:pt x="787" y="46"/>
                  <a:pt x="787" y="46"/>
                </a:cubicBezTo>
                <a:cubicBezTo>
                  <a:pt x="787" y="45"/>
                  <a:pt x="787" y="45"/>
                  <a:pt x="787" y="45"/>
                </a:cubicBezTo>
                <a:cubicBezTo>
                  <a:pt x="788" y="45"/>
                  <a:pt x="788" y="45"/>
                  <a:pt x="788" y="45"/>
                </a:cubicBezTo>
                <a:cubicBezTo>
                  <a:pt x="788" y="43"/>
                  <a:pt x="788" y="43"/>
                  <a:pt x="788" y="43"/>
                </a:cubicBezTo>
                <a:cubicBezTo>
                  <a:pt x="787" y="42"/>
                  <a:pt x="787" y="42"/>
                  <a:pt x="787" y="42"/>
                </a:cubicBezTo>
                <a:cubicBezTo>
                  <a:pt x="786" y="42"/>
                  <a:pt x="786" y="42"/>
                  <a:pt x="786" y="42"/>
                </a:cubicBezTo>
                <a:cubicBezTo>
                  <a:pt x="785" y="43"/>
                  <a:pt x="785" y="43"/>
                  <a:pt x="785" y="43"/>
                </a:cubicBezTo>
                <a:cubicBezTo>
                  <a:pt x="784" y="44"/>
                  <a:pt x="784" y="44"/>
                  <a:pt x="784" y="44"/>
                </a:cubicBezTo>
                <a:cubicBezTo>
                  <a:pt x="784" y="43"/>
                  <a:pt x="784" y="43"/>
                  <a:pt x="784" y="43"/>
                </a:cubicBezTo>
                <a:cubicBezTo>
                  <a:pt x="784" y="41"/>
                  <a:pt x="784" y="41"/>
                  <a:pt x="784" y="41"/>
                </a:cubicBezTo>
                <a:cubicBezTo>
                  <a:pt x="783" y="39"/>
                  <a:pt x="783" y="39"/>
                  <a:pt x="783" y="39"/>
                </a:cubicBezTo>
                <a:cubicBezTo>
                  <a:pt x="783" y="36"/>
                  <a:pt x="783" y="36"/>
                  <a:pt x="783" y="36"/>
                </a:cubicBezTo>
                <a:cubicBezTo>
                  <a:pt x="783" y="34"/>
                  <a:pt x="783" y="34"/>
                  <a:pt x="783" y="34"/>
                </a:cubicBezTo>
                <a:cubicBezTo>
                  <a:pt x="784" y="33"/>
                  <a:pt x="784" y="33"/>
                  <a:pt x="784" y="33"/>
                </a:cubicBezTo>
                <a:cubicBezTo>
                  <a:pt x="784" y="31"/>
                  <a:pt x="784" y="31"/>
                  <a:pt x="784" y="31"/>
                </a:cubicBezTo>
                <a:cubicBezTo>
                  <a:pt x="784" y="29"/>
                  <a:pt x="784" y="29"/>
                  <a:pt x="784" y="29"/>
                </a:cubicBezTo>
                <a:cubicBezTo>
                  <a:pt x="785" y="27"/>
                  <a:pt x="785" y="27"/>
                  <a:pt x="785" y="27"/>
                </a:cubicBezTo>
                <a:cubicBezTo>
                  <a:pt x="785" y="26"/>
                  <a:pt x="785" y="26"/>
                  <a:pt x="785" y="26"/>
                </a:cubicBezTo>
                <a:cubicBezTo>
                  <a:pt x="784" y="24"/>
                  <a:pt x="784" y="24"/>
                  <a:pt x="784" y="24"/>
                </a:cubicBezTo>
                <a:cubicBezTo>
                  <a:pt x="784" y="23"/>
                  <a:pt x="784" y="23"/>
                  <a:pt x="784" y="23"/>
                </a:cubicBezTo>
                <a:cubicBezTo>
                  <a:pt x="782" y="22"/>
                  <a:pt x="782" y="22"/>
                  <a:pt x="782" y="22"/>
                </a:cubicBezTo>
                <a:cubicBezTo>
                  <a:pt x="781" y="21"/>
                  <a:pt x="781" y="21"/>
                  <a:pt x="781" y="21"/>
                </a:cubicBezTo>
                <a:cubicBezTo>
                  <a:pt x="780" y="20"/>
                  <a:pt x="780" y="20"/>
                  <a:pt x="780" y="20"/>
                </a:cubicBezTo>
                <a:cubicBezTo>
                  <a:pt x="779" y="20"/>
                  <a:pt x="779" y="20"/>
                  <a:pt x="779" y="20"/>
                </a:cubicBezTo>
                <a:cubicBezTo>
                  <a:pt x="779" y="21"/>
                  <a:pt x="779" y="21"/>
                  <a:pt x="779" y="21"/>
                </a:cubicBezTo>
                <a:cubicBezTo>
                  <a:pt x="777" y="20"/>
                  <a:pt x="777" y="20"/>
                  <a:pt x="777" y="20"/>
                </a:cubicBezTo>
                <a:cubicBezTo>
                  <a:pt x="776" y="20"/>
                  <a:pt x="776" y="20"/>
                  <a:pt x="776" y="20"/>
                </a:cubicBezTo>
                <a:cubicBezTo>
                  <a:pt x="776" y="21"/>
                  <a:pt x="776" y="21"/>
                  <a:pt x="776" y="21"/>
                </a:cubicBezTo>
                <a:cubicBezTo>
                  <a:pt x="775" y="23"/>
                  <a:pt x="775" y="23"/>
                  <a:pt x="775" y="23"/>
                </a:cubicBezTo>
                <a:cubicBezTo>
                  <a:pt x="776" y="24"/>
                  <a:pt x="776" y="24"/>
                  <a:pt x="776" y="24"/>
                </a:cubicBezTo>
                <a:cubicBezTo>
                  <a:pt x="777" y="24"/>
                  <a:pt x="777" y="24"/>
                  <a:pt x="777" y="24"/>
                </a:cubicBezTo>
                <a:cubicBezTo>
                  <a:pt x="778" y="23"/>
                  <a:pt x="778" y="23"/>
                  <a:pt x="778" y="23"/>
                </a:cubicBezTo>
                <a:cubicBezTo>
                  <a:pt x="779" y="24"/>
                  <a:pt x="779" y="24"/>
                  <a:pt x="779" y="24"/>
                </a:cubicBezTo>
                <a:cubicBezTo>
                  <a:pt x="780" y="25"/>
                  <a:pt x="780" y="25"/>
                  <a:pt x="780" y="25"/>
                </a:cubicBezTo>
                <a:cubicBezTo>
                  <a:pt x="781" y="25"/>
                  <a:pt x="781" y="25"/>
                  <a:pt x="781" y="25"/>
                </a:cubicBezTo>
                <a:cubicBezTo>
                  <a:pt x="781" y="26"/>
                  <a:pt x="781" y="26"/>
                  <a:pt x="781" y="26"/>
                </a:cubicBezTo>
                <a:cubicBezTo>
                  <a:pt x="779" y="28"/>
                  <a:pt x="779" y="28"/>
                  <a:pt x="779" y="28"/>
                </a:cubicBezTo>
                <a:cubicBezTo>
                  <a:pt x="778" y="28"/>
                  <a:pt x="778" y="28"/>
                  <a:pt x="778" y="28"/>
                </a:cubicBezTo>
                <a:cubicBezTo>
                  <a:pt x="777" y="27"/>
                  <a:pt x="777" y="27"/>
                  <a:pt x="777" y="27"/>
                </a:cubicBezTo>
                <a:cubicBezTo>
                  <a:pt x="776" y="27"/>
                  <a:pt x="776" y="27"/>
                  <a:pt x="776" y="27"/>
                </a:cubicBezTo>
                <a:cubicBezTo>
                  <a:pt x="774" y="27"/>
                  <a:pt x="774" y="27"/>
                  <a:pt x="774" y="27"/>
                </a:cubicBezTo>
                <a:cubicBezTo>
                  <a:pt x="775" y="28"/>
                  <a:pt x="775" y="28"/>
                  <a:pt x="775" y="28"/>
                </a:cubicBezTo>
                <a:cubicBezTo>
                  <a:pt x="776" y="28"/>
                  <a:pt x="776" y="28"/>
                  <a:pt x="776" y="28"/>
                </a:cubicBezTo>
                <a:cubicBezTo>
                  <a:pt x="775" y="29"/>
                  <a:pt x="775" y="29"/>
                  <a:pt x="775" y="29"/>
                </a:cubicBezTo>
                <a:cubicBezTo>
                  <a:pt x="774" y="29"/>
                  <a:pt x="774" y="29"/>
                  <a:pt x="774" y="29"/>
                </a:cubicBezTo>
                <a:cubicBezTo>
                  <a:pt x="772" y="28"/>
                  <a:pt x="772" y="28"/>
                  <a:pt x="772" y="28"/>
                </a:cubicBezTo>
                <a:cubicBezTo>
                  <a:pt x="770" y="29"/>
                  <a:pt x="770" y="29"/>
                  <a:pt x="770" y="29"/>
                </a:cubicBezTo>
                <a:cubicBezTo>
                  <a:pt x="770" y="30"/>
                  <a:pt x="770" y="30"/>
                  <a:pt x="770" y="30"/>
                </a:cubicBezTo>
                <a:cubicBezTo>
                  <a:pt x="769" y="31"/>
                  <a:pt x="769" y="31"/>
                  <a:pt x="769" y="31"/>
                </a:cubicBezTo>
                <a:cubicBezTo>
                  <a:pt x="769" y="32"/>
                  <a:pt x="769" y="32"/>
                  <a:pt x="769" y="32"/>
                </a:cubicBezTo>
                <a:cubicBezTo>
                  <a:pt x="770" y="32"/>
                  <a:pt x="770" y="32"/>
                  <a:pt x="770" y="32"/>
                </a:cubicBezTo>
                <a:cubicBezTo>
                  <a:pt x="770" y="34"/>
                  <a:pt x="770" y="34"/>
                  <a:pt x="770" y="34"/>
                </a:cubicBezTo>
                <a:cubicBezTo>
                  <a:pt x="772" y="34"/>
                  <a:pt x="772" y="34"/>
                  <a:pt x="772" y="34"/>
                </a:cubicBezTo>
                <a:cubicBezTo>
                  <a:pt x="772" y="35"/>
                  <a:pt x="772" y="35"/>
                  <a:pt x="772" y="35"/>
                </a:cubicBezTo>
                <a:cubicBezTo>
                  <a:pt x="771" y="35"/>
                  <a:pt x="771" y="35"/>
                  <a:pt x="771" y="35"/>
                </a:cubicBezTo>
                <a:cubicBezTo>
                  <a:pt x="771" y="36"/>
                  <a:pt x="771" y="36"/>
                  <a:pt x="771" y="36"/>
                </a:cubicBezTo>
                <a:cubicBezTo>
                  <a:pt x="771" y="37"/>
                  <a:pt x="771" y="37"/>
                  <a:pt x="771" y="37"/>
                </a:cubicBezTo>
                <a:cubicBezTo>
                  <a:pt x="770" y="37"/>
                  <a:pt x="770" y="37"/>
                  <a:pt x="770" y="37"/>
                </a:cubicBezTo>
                <a:cubicBezTo>
                  <a:pt x="768" y="37"/>
                  <a:pt x="768" y="37"/>
                  <a:pt x="768" y="37"/>
                </a:cubicBezTo>
                <a:cubicBezTo>
                  <a:pt x="767" y="36"/>
                  <a:pt x="767" y="36"/>
                  <a:pt x="767" y="36"/>
                </a:cubicBezTo>
                <a:cubicBezTo>
                  <a:pt x="766" y="35"/>
                  <a:pt x="766" y="35"/>
                  <a:pt x="766" y="35"/>
                </a:cubicBezTo>
                <a:cubicBezTo>
                  <a:pt x="765" y="36"/>
                  <a:pt x="765" y="36"/>
                  <a:pt x="765" y="36"/>
                </a:cubicBezTo>
                <a:cubicBezTo>
                  <a:pt x="765" y="37"/>
                  <a:pt x="765" y="37"/>
                  <a:pt x="765" y="37"/>
                </a:cubicBezTo>
                <a:cubicBezTo>
                  <a:pt x="766" y="38"/>
                  <a:pt x="766" y="38"/>
                  <a:pt x="766" y="38"/>
                </a:cubicBezTo>
                <a:cubicBezTo>
                  <a:pt x="765" y="39"/>
                  <a:pt x="765" y="39"/>
                  <a:pt x="765" y="39"/>
                </a:cubicBezTo>
                <a:cubicBezTo>
                  <a:pt x="764" y="39"/>
                  <a:pt x="764" y="39"/>
                  <a:pt x="764" y="39"/>
                </a:cubicBezTo>
                <a:cubicBezTo>
                  <a:pt x="764" y="38"/>
                  <a:pt x="764" y="38"/>
                  <a:pt x="764" y="38"/>
                </a:cubicBezTo>
                <a:cubicBezTo>
                  <a:pt x="764" y="37"/>
                  <a:pt x="764" y="37"/>
                  <a:pt x="764" y="37"/>
                </a:cubicBezTo>
                <a:cubicBezTo>
                  <a:pt x="762" y="37"/>
                  <a:pt x="762" y="37"/>
                  <a:pt x="762" y="37"/>
                </a:cubicBezTo>
                <a:cubicBezTo>
                  <a:pt x="761" y="36"/>
                  <a:pt x="761" y="36"/>
                  <a:pt x="761" y="36"/>
                </a:cubicBezTo>
                <a:cubicBezTo>
                  <a:pt x="760" y="36"/>
                  <a:pt x="760" y="36"/>
                  <a:pt x="760" y="36"/>
                </a:cubicBezTo>
                <a:cubicBezTo>
                  <a:pt x="760" y="37"/>
                  <a:pt x="760" y="37"/>
                  <a:pt x="760" y="37"/>
                </a:cubicBezTo>
                <a:cubicBezTo>
                  <a:pt x="760" y="38"/>
                  <a:pt x="760" y="38"/>
                  <a:pt x="760" y="38"/>
                </a:cubicBezTo>
                <a:cubicBezTo>
                  <a:pt x="760" y="40"/>
                  <a:pt x="760" y="40"/>
                  <a:pt x="760" y="40"/>
                </a:cubicBezTo>
                <a:cubicBezTo>
                  <a:pt x="761" y="41"/>
                  <a:pt x="761" y="41"/>
                  <a:pt x="761" y="41"/>
                </a:cubicBezTo>
                <a:cubicBezTo>
                  <a:pt x="762" y="42"/>
                  <a:pt x="762" y="42"/>
                  <a:pt x="762" y="42"/>
                </a:cubicBezTo>
                <a:cubicBezTo>
                  <a:pt x="763" y="42"/>
                  <a:pt x="763" y="42"/>
                  <a:pt x="763" y="42"/>
                </a:cubicBezTo>
                <a:cubicBezTo>
                  <a:pt x="764" y="43"/>
                  <a:pt x="764" y="43"/>
                  <a:pt x="764" y="43"/>
                </a:cubicBezTo>
                <a:cubicBezTo>
                  <a:pt x="763" y="43"/>
                  <a:pt x="763" y="43"/>
                  <a:pt x="763" y="43"/>
                </a:cubicBezTo>
                <a:cubicBezTo>
                  <a:pt x="762" y="43"/>
                  <a:pt x="762" y="43"/>
                  <a:pt x="762" y="43"/>
                </a:cubicBezTo>
                <a:cubicBezTo>
                  <a:pt x="763" y="44"/>
                  <a:pt x="763" y="44"/>
                  <a:pt x="763" y="44"/>
                </a:cubicBezTo>
                <a:cubicBezTo>
                  <a:pt x="764" y="45"/>
                  <a:pt x="764" y="45"/>
                  <a:pt x="764" y="45"/>
                </a:cubicBezTo>
                <a:cubicBezTo>
                  <a:pt x="765" y="46"/>
                  <a:pt x="765" y="46"/>
                  <a:pt x="765" y="46"/>
                </a:cubicBezTo>
                <a:cubicBezTo>
                  <a:pt x="767" y="46"/>
                  <a:pt x="767" y="46"/>
                  <a:pt x="767" y="46"/>
                </a:cubicBezTo>
                <a:cubicBezTo>
                  <a:pt x="767" y="45"/>
                  <a:pt x="767" y="45"/>
                  <a:pt x="767" y="45"/>
                </a:cubicBezTo>
                <a:cubicBezTo>
                  <a:pt x="768" y="45"/>
                  <a:pt x="768" y="45"/>
                  <a:pt x="768" y="45"/>
                </a:cubicBezTo>
                <a:cubicBezTo>
                  <a:pt x="768" y="46"/>
                  <a:pt x="768" y="46"/>
                  <a:pt x="768" y="46"/>
                </a:cubicBezTo>
                <a:cubicBezTo>
                  <a:pt x="767" y="46"/>
                  <a:pt x="767" y="46"/>
                  <a:pt x="767" y="46"/>
                </a:cubicBezTo>
                <a:cubicBezTo>
                  <a:pt x="767" y="48"/>
                  <a:pt x="767" y="48"/>
                  <a:pt x="767" y="48"/>
                </a:cubicBezTo>
                <a:cubicBezTo>
                  <a:pt x="766" y="48"/>
                  <a:pt x="766" y="48"/>
                  <a:pt x="766" y="48"/>
                </a:cubicBezTo>
                <a:cubicBezTo>
                  <a:pt x="764" y="47"/>
                  <a:pt x="764" y="47"/>
                  <a:pt x="764" y="47"/>
                </a:cubicBezTo>
                <a:cubicBezTo>
                  <a:pt x="761" y="46"/>
                  <a:pt x="761" y="46"/>
                  <a:pt x="761" y="46"/>
                </a:cubicBezTo>
                <a:cubicBezTo>
                  <a:pt x="760" y="45"/>
                  <a:pt x="760" y="45"/>
                  <a:pt x="760" y="45"/>
                </a:cubicBezTo>
                <a:cubicBezTo>
                  <a:pt x="759" y="44"/>
                  <a:pt x="759" y="44"/>
                  <a:pt x="759" y="44"/>
                </a:cubicBezTo>
                <a:cubicBezTo>
                  <a:pt x="758" y="44"/>
                  <a:pt x="758" y="44"/>
                  <a:pt x="758" y="44"/>
                </a:cubicBezTo>
                <a:cubicBezTo>
                  <a:pt x="757" y="45"/>
                  <a:pt x="757" y="45"/>
                  <a:pt x="757" y="45"/>
                </a:cubicBezTo>
                <a:cubicBezTo>
                  <a:pt x="757" y="46"/>
                  <a:pt x="757" y="46"/>
                  <a:pt x="757" y="46"/>
                </a:cubicBezTo>
                <a:cubicBezTo>
                  <a:pt x="757" y="48"/>
                  <a:pt x="757" y="48"/>
                  <a:pt x="757" y="48"/>
                </a:cubicBezTo>
                <a:cubicBezTo>
                  <a:pt x="756" y="49"/>
                  <a:pt x="756" y="49"/>
                  <a:pt x="756" y="49"/>
                </a:cubicBezTo>
                <a:cubicBezTo>
                  <a:pt x="756" y="50"/>
                  <a:pt x="756" y="50"/>
                  <a:pt x="756" y="50"/>
                </a:cubicBezTo>
                <a:cubicBezTo>
                  <a:pt x="755" y="50"/>
                  <a:pt x="755" y="50"/>
                  <a:pt x="755" y="50"/>
                </a:cubicBezTo>
                <a:cubicBezTo>
                  <a:pt x="755" y="53"/>
                  <a:pt x="755" y="53"/>
                  <a:pt x="755" y="53"/>
                </a:cubicBezTo>
                <a:cubicBezTo>
                  <a:pt x="756" y="54"/>
                  <a:pt x="756" y="54"/>
                  <a:pt x="756" y="54"/>
                </a:cubicBezTo>
                <a:cubicBezTo>
                  <a:pt x="758" y="54"/>
                  <a:pt x="758" y="54"/>
                  <a:pt x="758" y="54"/>
                </a:cubicBezTo>
                <a:cubicBezTo>
                  <a:pt x="759" y="55"/>
                  <a:pt x="759" y="55"/>
                  <a:pt x="759" y="55"/>
                </a:cubicBezTo>
                <a:cubicBezTo>
                  <a:pt x="760" y="54"/>
                  <a:pt x="760" y="54"/>
                  <a:pt x="760" y="54"/>
                </a:cubicBezTo>
                <a:cubicBezTo>
                  <a:pt x="760" y="55"/>
                  <a:pt x="760" y="55"/>
                  <a:pt x="760" y="55"/>
                </a:cubicBezTo>
                <a:cubicBezTo>
                  <a:pt x="759" y="55"/>
                  <a:pt x="759" y="55"/>
                  <a:pt x="759" y="55"/>
                </a:cubicBezTo>
                <a:cubicBezTo>
                  <a:pt x="758" y="55"/>
                  <a:pt x="758" y="55"/>
                  <a:pt x="758" y="55"/>
                </a:cubicBezTo>
                <a:cubicBezTo>
                  <a:pt x="756" y="55"/>
                  <a:pt x="756" y="55"/>
                  <a:pt x="756" y="55"/>
                </a:cubicBezTo>
                <a:cubicBezTo>
                  <a:pt x="755" y="54"/>
                  <a:pt x="755" y="54"/>
                  <a:pt x="755" y="54"/>
                </a:cubicBezTo>
                <a:cubicBezTo>
                  <a:pt x="754" y="55"/>
                  <a:pt x="754" y="55"/>
                  <a:pt x="754" y="55"/>
                </a:cubicBezTo>
                <a:cubicBezTo>
                  <a:pt x="752" y="57"/>
                  <a:pt x="752" y="57"/>
                  <a:pt x="752" y="57"/>
                </a:cubicBezTo>
                <a:cubicBezTo>
                  <a:pt x="752" y="58"/>
                  <a:pt x="752" y="58"/>
                  <a:pt x="752" y="58"/>
                </a:cubicBezTo>
                <a:cubicBezTo>
                  <a:pt x="753" y="59"/>
                  <a:pt x="753" y="59"/>
                  <a:pt x="753" y="59"/>
                </a:cubicBezTo>
                <a:cubicBezTo>
                  <a:pt x="752" y="60"/>
                  <a:pt x="752" y="60"/>
                  <a:pt x="752" y="60"/>
                </a:cubicBezTo>
                <a:cubicBezTo>
                  <a:pt x="752" y="61"/>
                  <a:pt x="752" y="61"/>
                  <a:pt x="752" y="61"/>
                </a:cubicBezTo>
                <a:cubicBezTo>
                  <a:pt x="753" y="61"/>
                  <a:pt x="753" y="61"/>
                  <a:pt x="753" y="61"/>
                </a:cubicBezTo>
                <a:cubicBezTo>
                  <a:pt x="755" y="61"/>
                  <a:pt x="755" y="61"/>
                  <a:pt x="755" y="61"/>
                </a:cubicBezTo>
                <a:cubicBezTo>
                  <a:pt x="756" y="60"/>
                  <a:pt x="756" y="60"/>
                  <a:pt x="756" y="60"/>
                </a:cubicBezTo>
                <a:cubicBezTo>
                  <a:pt x="757" y="60"/>
                  <a:pt x="757" y="60"/>
                  <a:pt x="757" y="60"/>
                </a:cubicBezTo>
                <a:cubicBezTo>
                  <a:pt x="756" y="61"/>
                  <a:pt x="756" y="61"/>
                  <a:pt x="756" y="61"/>
                </a:cubicBezTo>
                <a:cubicBezTo>
                  <a:pt x="755" y="61"/>
                  <a:pt x="755" y="61"/>
                  <a:pt x="755" y="61"/>
                </a:cubicBezTo>
                <a:cubicBezTo>
                  <a:pt x="755" y="63"/>
                  <a:pt x="755" y="63"/>
                  <a:pt x="755" y="63"/>
                </a:cubicBezTo>
                <a:cubicBezTo>
                  <a:pt x="756" y="63"/>
                  <a:pt x="756" y="63"/>
                  <a:pt x="756" y="63"/>
                </a:cubicBezTo>
                <a:cubicBezTo>
                  <a:pt x="757" y="62"/>
                  <a:pt x="757" y="62"/>
                  <a:pt x="757" y="62"/>
                </a:cubicBezTo>
                <a:cubicBezTo>
                  <a:pt x="758" y="62"/>
                  <a:pt x="758" y="62"/>
                  <a:pt x="758" y="62"/>
                </a:cubicBezTo>
                <a:cubicBezTo>
                  <a:pt x="759" y="61"/>
                  <a:pt x="759" y="61"/>
                  <a:pt x="759" y="61"/>
                </a:cubicBezTo>
                <a:cubicBezTo>
                  <a:pt x="759" y="62"/>
                  <a:pt x="759" y="62"/>
                  <a:pt x="759" y="62"/>
                </a:cubicBezTo>
                <a:cubicBezTo>
                  <a:pt x="758" y="63"/>
                  <a:pt x="758" y="63"/>
                  <a:pt x="758" y="63"/>
                </a:cubicBezTo>
                <a:cubicBezTo>
                  <a:pt x="759" y="63"/>
                  <a:pt x="759" y="63"/>
                  <a:pt x="759" y="63"/>
                </a:cubicBezTo>
                <a:cubicBezTo>
                  <a:pt x="761" y="63"/>
                  <a:pt x="761" y="63"/>
                  <a:pt x="761" y="63"/>
                </a:cubicBezTo>
                <a:cubicBezTo>
                  <a:pt x="761" y="64"/>
                  <a:pt x="761" y="64"/>
                  <a:pt x="761" y="64"/>
                </a:cubicBezTo>
                <a:cubicBezTo>
                  <a:pt x="760" y="64"/>
                  <a:pt x="760" y="64"/>
                  <a:pt x="760" y="64"/>
                </a:cubicBezTo>
                <a:cubicBezTo>
                  <a:pt x="760" y="65"/>
                  <a:pt x="760" y="65"/>
                  <a:pt x="760" y="65"/>
                </a:cubicBezTo>
                <a:cubicBezTo>
                  <a:pt x="761" y="65"/>
                  <a:pt x="761" y="65"/>
                  <a:pt x="761" y="65"/>
                </a:cubicBezTo>
                <a:cubicBezTo>
                  <a:pt x="763" y="65"/>
                  <a:pt x="763" y="65"/>
                  <a:pt x="763" y="65"/>
                </a:cubicBezTo>
                <a:cubicBezTo>
                  <a:pt x="764" y="66"/>
                  <a:pt x="764" y="66"/>
                  <a:pt x="764" y="66"/>
                </a:cubicBezTo>
                <a:cubicBezTo>
                  <a:pt x="767" y="67"/>
                  <a:pt x="767" y="67"/>
                  <a:pt x="767" y="67"/>
                </a:cubicBezTo>
                <a:cubicBezTo>
                  <a:pt x="765" y="67"/>
                  <a:pt x="765" y="67"/>
                  <a:pt x="765" y="67"/>
                </a:cubicBezTo>
                <a:cubicBezTo>
                  <a:pt x="764" y="67"/>
                  <a:pt x="764" y="67"/>
                  <a:pt x="764" y="67"/>
                </a:cubicBezTo>
                <a:cubicBezTo>
                  <a:pt x="762" y="66"/>
                  <a:pt x="762" y="66"/>
                  <a:pt x="762" y="66"/>
                </a:cubicBezTo>
                <a:cubicBezTo>
                  <a:pt x="760" y="67"/>
                  <a:pt x="760" y="67"/>
                  <a:pt x="760" y="67"/>
                </a:cubicBezTo>
                <a:cubicBezTo>
                  <a:pt x="762" y="68"/>
                  <a:pt x="762" y="68"/>
                  <a:pt x="762" y="68"/>
                </a:cubicBezTo>
                <a:cubicBezTo>
                  <a:pt x="764" y="68"/>
                  <a:pt x="764" y="68"/>
                  <a:pt x="764" y="68"/>
                </a:cubicBezTo>
                <a:cubicBezTo>
                  <a:pt x="767" y="68"/>
                  <a:pt x="767" y="68"/>
                  <a:pt x="767" y="68"/>
                </a:cubicBezTo>
                <a:cubicBezTo>
                  <a:pt x="768" y="69"/>
                  <a:pt x="768" y="69"/>
                  <a:pt x="768" y="69"/>
                </a:cubicBezTo>
                <a:cubicBezTo>
                  <a:pt x="765" y="70"/>
                  <a:pt x="765" y="70"/>
                  <a:pt x="765" y="70"/>
                </a:cubicBezTo>
                <a:cubicBezTo>
                  <a:pt x="764" y="69"/>
                  <a:pt x="764" y="69"/>
                  <a:pt x="764" y="69"/>
                </a:cubicBezTo>
                <a:cubicBezTo>
                  <a:pt x="762" y="69"/>
                  <a:pt x="762" y="69"/>
                  <a:pt x="762" y="69"/>
                </a:cubicBezTo>
                <a:cubicBezTo>
                  <a:pt x="760" y="69"/>
                  <a:pt x="760" y="69"/>
                  <a:pt x="760" y="69"/>
                </a:cubicBezTo>
                <a:cubicBezTo>
                  <a:pt x="759" y="68"/>
                  <a:pt x="759" y="68"/>
                  <a:pt x="759" y="68"/>
                </a:cubicBezTo>
                <a:cubicBezTo>
                  <a:pt x="758" y="67"/>
                  <a:pt x="758" y="67"/>
                  <a:pt x="758" y="67"/>
                </a:cubicBezTo>
                <a:cubicBezTo>
                  <a:pt x="756" y="66"/>
                  <a:pt x="756" y="66"/>
                  <a:pt x="756" y="66"/>
                </a:cubicBezTo>
                <a:cubicBezTo>
                  <a:pt x="755" y="67"/>
                  <a:pt x="755" y="67"/>
                  <a:pt x="755" y="67"/>
                </a:cubicBezTo>
                <a:cubicBezTo>
                  <a:pt x="753" y="67"/>
                  <a:pt x="753" y="67"/>
                  <a:pt x="753" y="67"/>
                </a:cubicBezTo>
                <a:cubicBezTo>
                  <a:pt x="752" y="68"/>
                  <a:pt x="752" y="68"/>
                  <a:pt x="752" y="68"/>
                </a:cubicBezTo>
                <a:cubicBezTo>
                  <a:pt x="752" y="70"/>
                  <a:pt x="752" y="70"/>
                  <a:pt x="752" y="70"/>
                </a:cubicBezTo>
                <a:cubicBezTo>
                  <a:pt x="753" y="72"/>
                  <a:pt x="753" y="72"/>
                  <a:pt x="753" y="72"/>
                </a:cubicBezTo>
                <a:cubicBezTo>
                  <a:pt x="753" y="73"/>
                  <a:pt x="753" y="73"/>
                  <a:pt x="753" y="73"/>
                </a:cubicBezTo>
                <a:cubicBezTo>
                  <a:pt x="753" y="74"/>
                  <a:pt x="753" y="74"/>
                  <a:pt x="753" y="74"/>
                </a:cubicBezTo>
                <a:cubicBezTo>
                  <a:pt x="752" y="72"/>
                  <a:pt x="752" y="72"/>
                  <a:pt x="752" y="72"/>
                </a:cubicBezTo>
                <a:cubicBezTo>
                  <a:pt x="751" y="72"/>
                  <a:pt x="751" y="72"/>
                  <a:pt x="751" y="72"/>
                </a:cubicBezTo>
                <a:cubicBezTo>
                  <a:pt x="750" y="74"/>
                  <a:pt x="750" y="74"/>
                  <a:pt x="750" y="74"/>
                </a:cubicBezTo>
                <a:cubicBezTo>
                  <a:pt x="750" y="76"/>
                  <a:pt x="750" y="76"/>
                  <a:pt x="750" y="76"/>
                </a:cubicBezTo>
                <a:cubicBezTo>
                  <a:pt x="751" y="76"/>
                  <a:pt x="751" y="76"/>
                  <a:pt x="751" y="76"/>
                </a:cubicBezTo>
                <a:cubicBezTo>
                  <a:pt x="752" y="76"/>
                  <a:pt x="752" y="76"/>
                  <a:pt x="752" y="76"/>
                </a:cubicBezTo>
                <a:cubicBezTo>
                  <a:pt x="753" y="76"/>
                  <a:pt x="753" y="76"/>
                  <a:pt x="753" y="76"/>
                </a:cubicBezTo>
                <a:cubicBezTo>
                  <a:pt x="753" y="77"/>
                  <a:pt x="753" y="77"/>
                  <a:pt x="753" y="77"/>
                </a:cubicBezTo>
                <a:cubicBezTo>
                  <a:pt x="754" y="77"/>
                  <a:pt x="754" y="77"/>
                  <a:pt x="754" y="77"/>
                </a:cubicBezTo>
                <a:cubicBezTo>
                  <a:pt x="753" y="78"/>
                  <a:pt x="753" y="78"/>
                  <a:pt x="753" y="78"/>
                </a:cubicBezTo>
                <a:cubicBezTo>
                  <a:pt x="752" y="77"/>
                  <a:pt x="752" y="77"/>
                  <a:pt x="752" y="77"/>
                </a:cubicBezTo>
                <a:cubicBezTo>
                  <a:pt x="750" y="77"/>
                  <a:pt x="750" y="77"/>
                  <a:pt x="750" y="77"/>
                </a:cubicBezTo>
                <a:cubicBezTo>
                  <a:pt x="750" y="79"/>
                  <a:pt x="750" y="79"/>
                  <a:pt x="750" y="79"/>
                </a:cubicBezTo>
                <a:cubicBezTo>
                  <a:pt x="750" y="80"/>
                  <a:pt x="750" y="80"/>
                  <a:pt x="750" y="80"/>
                </a:cubicBezTo>
                <a:cubicBezTo>
                  <a:pt x="751" y="80"/>
                  <a:pt x="751" y="80"/>
                  <a:pt x="751" y="80"/>
                </a:cubicBezTo>
                <a:cubicBezTo>
                  <a:pt x="751" y="81"/>
                  <a:pt x="751" y="81"/>
                  <a:pt x="751" y="81"/>
                </a:cubicBezTo>
                <a:close/>
                <a:moveTo>
                  <a:pt x="724" y="99"/>
                </a:moveTo>
                <a:cubicBezTo>
                  <a:pt x="723" y="99"/>
                  <a:pt x="723" y="99"/>
                  <a:pt x="723" y="99"/>
                </a:cubicBezTo>
                <a:cubicBezTo>
                  <a:pt x="722" y="98"/>
                  <a:pt x="722" y="98"/>
                  <a:pt x="722" y="98"/>
                </a:cubicBezTo>
                <a:cubicBezTo>
                  <a:pt x="721" y="99"/>
                  <a:pt x="721" y="99"/>
                  <a:pt x="721" y="99"/>
                </a:cubicBezTo>
                <a:cubicBezTo>
                  <a:pt x="719" y="99"/>
                  <a:pt x="719" y="99"/>
                  <a:pt x="719" y="99"/>
                </a:cubicBezTo>
                <a:cubicBezTo>
                  <a:pt x="718" y="100"/>
                  <a:pt x="718" y="100"/>
                  <a:pt x="718" y="100"/>
                </a:cubicBezTo>
                <a:cubicBezTo>
                  <a:pt x="717" y="101"/>
                  <a:pt x="717" y="101"/>
                  <a:pt x="717" y="101"/>
                </a:cubicBezTo>
                <a:cubicBezTo>
                  <a:pt x="718" y="102"/>
                  <a:pt x="718" y="102"/>
                  <a:pt x="718" y="102"/>
                </a:cubicBezTo>
                <a:cubicBezTo>
                  <a:pt x="719" y="103"/>
                  <a:pt x="719" y="103"/>
                  <a:pt x="719" y="103"/>
                </a:cubicBezTo>
                <a:cubicBezTo>
                  <a:pt x="718" y="103"/>
                  <a:pt x="718" y="103"/>
                  <a:pt x="718" y="103"/>
                </a:cubicBezTo>
                <a:cubicBezTo>
                  <a:pt x="717" y="101"/>
                  <a:pt x="717" y="101"/>
                  <a:pt x="717" y="101"/>
                </a:cubicBezTo>
                <a:cubicBezTo>
                  <a:pt x="716" y="102"/>
                  <a:pt x="716" y="102"/>
                  <a:pt x="716" y="102"/>
                </a:cubicBezTo>
                <a:cubicBezTo>
                  <a:pt x="717" y="103"/>
                  <a:pt x="717" y="103"/>
                  <a:pt x="717" y="103"/>
                </a:cubicBezTo>
                <a:cubicBezTo>
                  <a:pt x="718" y="104"/>
                  <a:pt x="718" y="104"/>
                  <a:pt x="718" y="104"/>
                </a:cubicBezTo>
                <a:cubicBezTo>
                  <a:pt x="719" y="106"/>
                  <a:pt x="719" y="106"/>
                  <a:pt x="719" y="106"/>
                </a:cubicBezTo>
                <a:cubicBezTo>
                  <a:pt x="720" y="106"/>
                  <a:pt x="720" y="106"/>
                  <a:pt x="720" y="106"/>
                </a:cubicBezTo>
                <a:cubicBezTo>
                  <a:pt x="720" y="107"/>
                  <a:pt x="720" y="107"/>
                  <a:pt x="720" y="107"/>
                </a:cubicBezTo>
                <a:cubicBezTo>
                  <a:pt x="718" y="107"/>
                  <a:pt x="718" y="107"/>
                  <a:pt x="718" y="107"/>
                </a:cubicBezTo>
                <a:cubicBezTo>
                  <a:pt x="718" y="108"/>
                  <a:pt x="718" y="108"/>
                  <a:pt x="718" y="108"/>
                </a:cubicBezTo>
                <a:cubicBezTo>
                  <a:pt x="720" y="110"/>
                  <a:pt x="720" y="110"/>
                  <a:pt x="720" y="110"/>
                </a:cubicBezTo>
                <a:cubicBezTo>
                  <a:pt x="721" y="110"/>
                  <a:pt x="721" y="110"/>
                  <a:pt x="721" y="110"/>
                </a:cubicBezTo>
                <a:cubicBezTo>
                  <a:pt x="721" y="111"/>
                  <a:pt x="721" y="111"/>
                  <a:pt x="721" y="111"/>
                </a:cubicBezTo>
                <a:cubicBezTo>
                  <a:pt x="719" y="111"/>
                  <a:pt x="719" y="111"/>
                  <a:pt x="719" y="111"/>
                </a:cubicBezTo>
                <a:cubicBezTo>
                  <a:pt x="718" y="112"/>
                  <a:pt x="718" y="112"/>
                  <a:pt x="718" y="112"/>
                </a:cubicBezTo>
                <a:cubicBezTo>
                  <a:pt x="718" y="113"/>
                  <a:pt x="718" y="113"/>
                  <a:pt x="718" y="113"/>
                </a:cubicBezTo>
                <a:cubicBezTo>
                  <a:pt x="719" y="112"/>
                  <a:pt x="719" y="112"/>
                  <a:pt x="719" y="112"/>
                </a:cubicBezTo>
                <a:cubicBezTo>
                  <a:pt x="720" y="113"/>
                  <a:pt x="720" y="113"/>
                  <a:pt x="720" y="113"/>
                </a:cubicBezTo>
                <a:cubicBezTo>
                  <a:pt x="722" y="112"/>
                  <a:pt x="722" y="112"/>
                  <a:pt x="722" y="112"/>
                </a:cubicBezTo>
                <a:cubicBezTo>
                  <a:pt x="722" y="113"/>
                  <a:pt x="722" y="113"/>
                  <a:pt x="722" y="113"/>
                </a:cubicBezTo>
                <a:cubicBezTo>
                  <a:pt x="724" y="113"/>
                  <a:pt x="724" y="113"/>
                  <a:pt x="724" y="113"/>
                </a:cubicBezTo>
                <a:cubicBezTo>
                  <a:pt x="724" y="114"/>
                  <a:pt x="724" y="114"/>
                  <a:pt x="724" y="114"/>
                </a:cubicBezTo>
                <a:cubicBezTo>
                  <a:pt x="725" y="115"/>
                  <a:pt x="725" y="115"/>
                  <a:pt x="725" y="115"/>
                </a:cubicBezTo>
                <a:cubicBezTo>
                  <a:pt x="726" y="115"/>
                  <a:pt x="726" y="115"/>
                  <a:pt x="726" y="115"/>
                </a:cubicBezTo>
                <a:cubicBezTo>
                  <a:pt x="726" y="114"/>
                  <a:pt x="726" y="114"/>
                  <a:pt x="726" y="114"/>
                </a:cubicBezTo>
                <a:cubicBezTo>
                  <a:pt x="727" y="115"/>
                  <a:pt x="727" y="115"/>
                  <a:pt x="727" y="115"/>
                </a:cubicBezTo>
                <a:cubicBezTo>
                  <a:pt x="728" y="114"/>
                  <a:pt x="728" y="114"/>
                  <a:pt x="728" y="114"/>
                </a:cubicBezTo>
                <a:cubicBezTo>
                  <a:pt x="729" y="114"/>
                  <a:pt x="729" y="114"/>
                  <a:pt x="729" y="114"/>
                </a:cubicBezTo>
                <a:cubicBezTo>
                  <a:pt x="729" y="115"/>
                  <a:pt x="729" y="115"/>
                  <a:pt x="729" y="115"/>
                </a:cubicBezTo>
                <a:cubicBezTo>
                  <a:pt x="728" y="116"/>
                  <a:pt x="728" y="116"/>
                  <a:pt x="728" y="116"/>
                </a:cubicBezTo>
                <a:cubicBezTo>
                  <a:pt x="728" y="119"/>
                  <a:pt x="728" y="119"/>
                  <a:pt x="728" y="119"/>
                </a:cubicBezTo>
                <a:cubicBezTo>
                  <a:pt x="728" y="120"/>
                  <a:pt x="728" y="120"/>
                  <a:pt x="728" y="120"/>
                </a:cubicBezTo>
                <a:cubicBezTo>
                  <a:pt x="728" y="121"/>
                  <a:pt x="728" y="121"/>
                  <a:pt x="728" y="121"/>
                </a:cubicBezTo>
                <a:cubicBezTo>
                  <a:pt x="729" y="122"/>
                  <a:pt x="729" y="122"/>
                  <a:pt x="729" y="122"/>
                </a:cubicBezTo>
                <a:cubicBezTo>
                  <a:pt x="728" y="124"/>
                  <a:pt x="728" y="124"/>
                  <a:pt x="728" y="124"/>
                </a:cubicBezTo>
                <a:cubicBezTo>
                  <a:pt x="728" y="125"/>
                  <a:pt x="728" y="125"/>
                  <a:pt x="728" y="125"/>
                </a:cubicBezTo>
                <a:cubicBezTo>
                  <a:pt x="728" y="126"/>
                  <a:pt x="728" y="126"/>
                  <a:pt x="728" y="126"/>
                </a:cubicBezTo>
                <a:cubicBezTo>
                  <a:pt x="726" y="127"/>
                  <a:pt x="726" y="127"/>
                  <a:pt x="726" y="127"/>
                </a:cubicBezTo>
                <a:cubicBezTo>
                  <a:pt x="725" y="128"/>
                  <a:pt x="725" y="128"/>
                  <a:pt x="725" y="128"/>
                </a:cubicBezTo>
                <a:cubicBezTo>
                  <a:pt x="724" y="129"/>
                  <a:pt x="724" y="129"/>
                  <a:pt x="724" y="129"/>
                </a:cubicBezTo>
                <a:cubicBezTo>
                  <a:pt x="723" y="130"/>
                  <a:pt x="723" y="130"/>
                  <a:pt x="723" y="130"/>
                </a:cubicBezTo>
                <a:cubicBezTo>
                  <a:pt x="723" y="131"/>
                  <a:pt x="723" y="131"/>
                  <a:pt x="723" y="131"/>
                </a:cubicBezTo>
                <a:cubicBezTo>
                  <a:pt x="722" y="132"/>
                  <a:pt x="722" y="132"/>
                  <a:pt x="722" y="132"/>
                </a:cubicBezTo>
                <a:cubicBezTo>
                  <a:pt x="721" y="133"/>
                  <a:pt x="721" y="133"/>
                  <a:pt x="721" y="133"/>
                </a:cubicBezTo>
                <a:cubicBezTo>
                  <a:pt x="721" y="134"/>
                  <a:pt x="721" y="134"/>
                  <a:pt x="721" y="134"/>
                </a:cubicBezTo>
                <a:cubicBezTo>
                  <a:pt x="722" y="135"/>
                  <a:pt x="722" y="135"/>
                  <a:pt x="722" y="135"/>
                </a:cubicBezTo>
                <a:cubicBezTo>
                  <a:pt x="722" y="136"/>
                  <a:pt x="722" y="136"/>
                  <a:pt x="722" y="136"/>
                </a:cubicBezTo>
                <a:cubicBezTo>
                  <a:pt x="721" y="136"/>
                  <a:pt x="721" y="136"/>
                  <a:pt x="721" y="136"/>
                </a:cubicBezTo>
                <a:cubicBezTo>
                  <a:pt x="721" y="137"/>
                  <a:pt x="721" y="137"/>
                  <a:pt x="721" y="137"/>
                </a:cubicBezTo>
                <a:cubicBezTo>
                  <a:pt x="722" y="138"/>
                  <a:pt x="722" y="138"/>
                  <a:pt x="722" y="138"/>
                </a:cubicBezTo>
                <a:cubicBezTo>
                  <a:pt x="721" y="139"/>
                  <a:pt x="721" y="139"/>
                  <a:pt x="721" y="139"/>
                </a:cubicBezTo>
                <a:cubicBezTo>
                  <a:pt x="720" y="140"/>
                  <a:pt x="720" y="140"/>
                  <a:pt x="720" y="140"/>
                </a:cubicBezTo>
                <a:cubicBezTo>
                  <a:pt x="721" y="141"/>
                  <a:pt x="721" y="141"/>
                  <a:pt x="721" y="141"/>
                </a:cubicBezTo>
                <a:cubicBezTo>
                  <a:pt x="722" y="141"/>
                  <a:pt x="722" y="141"/>
                  <a:pt x="722" y="141"/>
                </a:cubicBezTo>
                <a:cubicBezTo>
                  <a:pt x="722" y="142"/>
                  <a:pt x="722" y="142"/>
                  <a:pt x="722" y="142"/>
                </a:cubicBezTo>
                <a:cubicBezTo>
                  <a:pt x="723" y="143"/>
                  <a:pt x="723" y="143"/>
                  <a:pt x="723" y="143"/>
                </a:cubicBezTo>
                <a:cubicBezTo>
                  <a:pt x="723" y="142"/>
                  <a:pt x="723" y="142"/>
                  <a:pt x="723" y="142"/>
                </a:cubicBezTo>
                <a:cubicBezTo>
                  <a:pt x="724" y="141"/>
                  <a:pt x="724" y="141"/>
                  <a:pt x="724" y="141"/>
                </a:cubicBezTo>
                <a:cubicBezTo>
                  <a:pt x="724" y="142"/>
                  <a:pt x="724" y="142"/>
                  <a:pt x="724" y="142"/>
                </a:cubicBezTo>
                <a:cubicBezTo>
                  <a:pt x="725" y="142"/>
                  <a:pt x="725" y="142"/>
                  <a:pt x="725" y="142"/>
                </a:cubicBezTo>
                <a:cubicBezTo>
                  <a:pt x="726" y="140"/>
                  <a:pt x="726" y="140"/>
                  <a:pt x="726" y="140"/>
                </a:cubicBezTo>
                <a:cubicBezTo>
                  <a:pt x="727" y="141"/>
                  <a:pt x="727" y="141"/>
                  <a:pt x="727" y="141"/>
                </a:cubicBezTo>
                <a:cubicBezTo>
                  <a:pt x="726" y="142"/>
                  <a:pt x="726" y="142"/>
                  <a:pt x="726" y="142"/>
                </a:cubicBezTo>
                <a:cubicBezTo>
                  <a:pt x="725" y="142"/>
                  <a:pt x="725" y="142"/>
                  <a:pt x="725" y="142"/>
                </a:cubicBezTo>
                <a:cubicBezTo>
                  <a:pt x="725" y="143"/>
                  <a:pt x="725" y="143"/>
                  <a:pt x="725" y="143"/>
                </a:cubicBezTo>
                <a:cubicBezTo>
                  <a:pt x="725" y="144"/>
                  <a:pt x="725" y="144"/>
                  <a:pt x="725" y="144"/>
                </a:cubicBezTo>
                <a:cubicBezTo>
                  <a:pt x="726" y="146"/>
                  <a:pt x="726" y="146"/>
                  <a:pt x="726" y="146"/>
                </a:cubicBezTo>
                <a:cubicBezTo>
                  <a:pt x="728" y="145"/>
                  <a:pt x="728" y="145"/>
                  <a:pt x="728" y="145"/>
                </a:cubicBezTo>
                <a:cubicBezTo>
                  <a:pt x="728" y="146"/>
                  <a:pt x="728" y="146"/>
                  <a:pt x="728" y="146"/>
                </a:cubicBezTo>
                <a:cubicBezTo>
                  <a:pt x="729" y="146"/>
                  <a:pt x="729" y="146"/>
                  <a:pt x="729" y="146"/>
                </a:cubicBezTo>
                <a:cubicBezTo>
                  <a:pt x="730" y="145"/>
                  <a:pt x="730" y="145"/>
                  <a:pt x="730" y="145"/>
                </a:cubicBezTo>
                <a:cubicBezTo>
                  <a:pt x="732" y="145"/>
                  <a:pt x="732" y="145"/>
                  <a:pt x="732" y="145"/>
                </a:cubicBezTo>
                <a:cubicBezTo>
                  <a:pt x="731" y="143"/>
                  <a:pt x="731" y="143"/>
                  <a:pt x="731" y="143"/>
                </a:cubicBezTo>
                <a:cubicBezTo>
                  <a:pt x="732" y="143"/>
                  <a:pt x="732" y="143"/>
                  <a:pt x="732" y="143"/>
                </a:cubicBezTo>
                <a:cubicBezTo>
                  <a:pt x="733" y="143"/>
                  <a:pt x="733" y="143"/>
                  <a:pt x="733" y="143"/>
                </a:cubicBezTo>
                <a:cubicBezTo>
                  <a:pt x="733" y="144"/>
                  <a:pt x="733" y="144"/>
                  <a:pt x="733" y="144"/>
                </a:cubicBezTo>
                <a:cubicBezTo>
                  <a:pt x="733" y="145"/>
                  <a:pt x="733" y="145"/>
                  <a:pt x="733" y="145"/>
                </a:cubicBezTo>
                <a:cubicBezTo>
                  <a:pt x="734" y="143"/>
                  <a:pt x="734" y="143"/>
                  <a:pt x="734" y="143"/>
                </a:cubicBezTo>
                <a:cubicBezTo>
                  <a:pt x="735" y="143"/>
                  <a:pt x="735" y="143"/>
                  <a:pt x="735" y="143"/>
                </a:cubicBezTo>
                <a:cubicBezTo>
                  <a:pt x="735" y="145"/>
                  <a:pt x="735" y="145"/>
                  <a:pt x="735" y="145"/>
                </a:cubicBezTo>
                <a:cubicBezTo>
                  <a:pt x="733" y="147"/>
                  <a:pt x="733" y="147"/>
                  <a:pt x="733" y="147"/>
                </a:cubicBezTo>
                <a:cubicBezTo>
                  <a:pt x="733" y="148"/>
                  <a:pt x="733" y="148"/>
                  <a:pt x="733" y="148"/>
                </a:cubicBezTo>
                <a:cubicBezTo>
                  <a:pt x="734" y="149"/>
                  <a:pt x="734" y="149"/>
                  <a:pt x="734" y="149"/>
                </a:cubicBezTo>
                <a:cubicBezTo>
                  <a:pt x="735" y="150"/>
                  <a:pt x="735" y="150"/>
                  <a:pt x="735" y="150"/>
                </a:cubicBezTo>
                <a:cubicBezTo>
                  <a:pt x="736" y="150"/>
                  <a:pt x="736" y="150"/>
                  <a:pt x="736" y="150"/>
                </a:cubicBezTo>
                <a:cubicBezTo>
                  <a:pt x="738" y="150"/>
                  <a:pt x="738" y="150"/>
                  <a:pt x="738" y="150"/>
                </a:cubicBezTo>
                <a:cubicBezTo>
                  <a:pt x="738" y="149"/>
                  <a:pt x="738" y="149"/>
                  <a:pt x="738" y="149"/>
                </a:cubicBezTo>
                <a:cubicBezTo>
                  <a:pt x="739" y="149"/>
                  <a:pt x="739" y="149"/>
                  <a:pt x="739" y="149"/>
                </a:cubicBezTo>
                <a:cubicBezTo>
                  <a:pt x="739" y="150"/>
                  <a:pt x="739" y="150"/>
                  <a:pt x="739" y="150"/>
                </a:cubicBezTo>
                <a:cubicBezTo>
                  <a:pt x="739" y="151"/>
                  <a:pt x="739" y="151"/>
                  <a:pt x="739" y="151"/>
                </a:cubicBezTo>
                <a:cubicBezTo>
                  <a:pt x="740" y="151"/>
                  <a:pt x="740" y="151"/>
                  <a:pt x="740" y="151"/>
                </a:cubicBezTo>
                <a:cubicBezTo>
                  <a:pt x="741" y="151"/>
                  <a:pt x="741" y="151"/>
                  <a:pt x="741" y="151"/>
                </a:cubicBezTo>
                <a:cubicBezTo>
                  <a:pt x="742" y="151"/>
                  <a:pt x="742" y="151"/>
                  <a:pt x="742" y="151"/>
                </a:cubicBezTo>
                <a:cubicBezTo>
                  <a:pt x="741" y="150"/>
                  <a:pt x="741" y="150"/>
                  <a:pt x="741" y="150"/>
                </a:cubicBezTo>
                <a:cubicBezTo>
                  <a:pt x="741" y="149"/>
                  <a:pt x="741" y="149"/>
                  <a:pt x="741" y="149"/>
                </a:cubicBezTo>
                <a:cubicBezTo>
                  <a:pt x="742" y="148"/>
                  <a:pt x="742" y="148"/>
                  <a:pt x="742" y="148"/>
                </a:cubicBezTo>
                <a:cubicBezTo>
                  <a:pt x="742" y="149"/>
                  <a:pt x="742" y="149"/>
                  <a:pt x="742" y="149"/>
                </a:cubicBezTo>
                <a:cubicBezTo>
                  <a:pt x="742" y="150"/>
                  <a:pt x="742" y="150"/>
                  <a:pt x="742" y="150"/>
                </a:cubicBezTo>
                <a:cubicBezTo>
                  <a:pt x="742" y="151"/>
                  <a:pt x="742" y="151"/>
                  <a:pt x="742" y="151"/>
                </a:cubicBezTo>
                <a:cubicBezTo>
                  <a:pt x="743" y="151"/>
                  <a:pt x="743" y="151"/>
                  <a:pt x="743" y="151"/>
                </a:cubicBezTo>
                <a:cubicBezTo>
                  <a:pt x="743" y="150"/>
                  <a:pt x="743" y="150"/>
                  <a:pt x="743" y="150"/>
                </a:cubicBezTo>
                <a:cubicBezTo>
                  <a:pt x="744" y="150"/>
                  <a:pt x="744" y="150"/>
                  <a:pt x="744" y="150"/>
                </a:cubicBezTo>
                <a:cubicBezTo>
                  <a:pt x="745" y="149"/>
                  <a:pt x="745" y="149"/>
                  <a:pt x="745" y="149"/>
                </a:cubicBezTo>
                <a:cubicBezTo>
                  <a:pt x="745" y="150"/>
                  <a:pt x="745" y="150"/>
                  <a:pt x="745" y="150"/>
                </a:cubicBezTo>
                <a:cubicBezTo>
                  <a:pt x="744" y="151"/>
                  <a:pt x="744" y="151"/>
                  <a:pt x="744" y="151"/>
                </a:cubicBezTo>
                <a:cubicBezTo>
                  <a:pt x="744" y="152"/>
                  <a:pt x="744" y="152"/>
                  <a:pt x="744" y="152"/>
                </a:cubicBezTo>
                <a:cubicBezTo>
                  <a:pt x="746" y="152"/>
                  <a:pt x="746" y="152"/>
                  <a:pt x="746" y="152"/>
                </a:cubicBezTo>
                <a:cubicBezTo>
                  <a:pt x="747" y="151"/>
                  <a:pt x="747" y="151"/>
                  <a:pt x="747" y="151"/>
                </a:cubicBezTo>
                <a:cubicBezTo>
                  <a:pt x="748" y="149"/>
                  <a:pt x="748" y="149"/>
                  <a:pt x="748" y="149"/>
                </a:cubicBezTo>
                <a:cubicBezTo>
                  <a:pt x="748" y="150"/>
                  <a:pt x="748" y="150"/>
                  <a:pt x="748" y="150"/>
                </a:cubicBezTo>
                <a:cubicBezTo>
                  <a:pt x="747" y="151"/>
                  <a:pt x="747" y="151"/>
                  <a:pt x="747" y="151"/>
                </a:cubicBezTo>
                <a:cubicBezTo>
                  <a:pt x="747" y="152"/>
                  <a:pt x="747" y="152"/>
                  <a:pt x="747" y="152"/>
                </a:cubicBezTo>
                <a:cubicBezTo>
                  <a:pt x="749" y="151"/>
                  <a:pt x="749" y="151"/>
                  <a:pt x="749" y="151"/>
                </a:cubicBezTo>
                <a:cubicBezTo>
                  <a:pt x="749" y="150"/>
                  <a:pt x="749" y="150"/>
                  <a:pt x="749" y="150"/>
                </a:cubicBezTo>
                <a:cubicBezTo>
                  <a:pt x="750" y="149"/>
                  <a:pt x="750" y="149"/>
                  <a:pt x="750" y="149"/>
                </a:cubicBezTo>
                <a:cubicBezTo>
                  <a:pt x="749" y="152"/>
                  <a:pt x="749" y="152"/>
                  <a:pt x="749" y="152"/>
                </a:cubicBezTo>
                <a:cubicBezTo>
                  <a:pt x="750" y="152"/>
                  <a:pt x="750" y="152"/>
                  <a:pt x="750" y="152"/>
                </a:cubicBezTo>
                <a:cubicBezTo>
                  <a:pt x="751" y="153"/>
                  <a:pt x="751" y="153"/>
                  <a:pt x="751" y="153"/>
                </a:cubicBezTo>
                <a:cubicBezTo>
                  <a:pt x="753" y="154"/>
                  <a:pt x="753" y="154"/>
                  <a:pt x="753" y="154"/>
                </a:cubicBezTo>
                <a:cubicBezTo>
                  <a:pt x="754" y="153"/>
                  <a:pt x="754" y="153"/>
                  <a:pt x="754" y="153"/>
                </a:cubicBezTo>
                <a:cubicBezTo>
                  <a:pt x="755" y="154"/>
                  <a:pt x="755" y="154"/>
                  <a:pt x="755" y="154"/>
                </a:cubicBezTo>
                <a:cubicBezTo>
                  <a:pt x="756" y="153"/>
                  <a:pt x="756" y="153"/>
                  <a:pt x="756" y="153"/>
                </a:cubicBezTo>
                <a:cubicBezTo>
                  <a:pt x="757" y="153"/>
                  <a:pt x="757" y="153"/>
                  <a:pt x="757" y="153"/>
                </a:cubicBezTo>
                <a:cubicBezTo>
                  <a:pt x="757" y="151"/>
                  <a:pt x="757" y="151"/>
                  <a:pt x="757" y="151"/>
                </a:cubicBezTo>
                <a:cubicBezTo>
                  <a:pt x="758" y="150"/>
                  <a:pt x="758" y="150"/>
                  <a:pt x="758" y="150"/>
                </a:cubicBezTo>
                <a:cubicBezTo>
                  <a:pt x="759" y="149"/>
                  <a:pt x="759" y="149"/>
                  <a:pt x="759" y="149"/>
                </a:cubicBezTo>
                <a:cubicBezTo>
                  <a:pt x="758" y="148"/>
                  <a:pt x="758" y="148"/>
                  <a:pt x="758" y="148"/>
                </a:cubicBezTo>
                <a:cubicBezTo>
                  <a:pt x="759" y="147"/>
                  <a:pt x="759" y="147"/>
                  <a:pt x="759" y="147"/>
                </a:cubicBezTo>
                <a:cubicBezTo>
                  <a:pt x="759" y="149"/>
                  <a:pt x="759" y="149"/>
                  <a:pt x="759" y="149"/>
                </a:cubicBezTo>
                <a:cubicBezTo>
                  <a:pt x="760" y="149"/>
                  <a:pt x="760" y="149"/>
                  <a:pt x="760" y="149"/>
                </a:cubicBezTo>
                <a:cubicBezTo>
                  <a:pt x="760" y="150"/>
                  <a:pt x="760" y="150"/>
                  <a:pt x="760" y="150"/>
                </a:cubicBezTo>
                <a:cubicBezTo>
                  <a:pt x="759" y="150"/>
                  <a:pt x="759" y="150"/>
                  <a:pt x="759" y="150"/>
                </a:cubicBezTo>
                <a:cubicBezTo>
                  <a:pt x="758" y="152"/>
                  <a:pt x="758" y="152"/>
                  <a:pt x="758" y="152"/>
                </a:cubicBezTo>
                <a:cubicBezTo>
                  <a:pt x="759" y="155"/>
                  <a:pt x="759" y="155"/>
                  <a:pt x="759" y="155"/>
                </a:cubicBezTo>
                <a:cubicBezTo>
                  <a:pt x="760" y="155"/>
                  <a:pt x="760" y="155"/>
                  <a:pt x="760" y="155"/>
                </a:cubicBezTo>
                <a:cubicBezTo>
                  <a:pt x="761" y="155"/>
                  <a:pt x="761" y="155"/>
                  <a:pt x="761" y="155"/>
                </a:cubicBezTo>
                <a:cubicBezTo>
                  <a:pt x="761" y="156"/>
                  <a:pt x="761" y="156"/>
                  <a:pt x="761" y="156"/>
                </a:cubicBezTo>
                <a:cubicBezTo>
                  <a:pt x="763" y="156"/>
                  <a:pt x="763" y="156"/>
                  <a:pt x="763" y="156"/>
                </a:cubicBezTo>
                <a:cubicBezTo>
                  <a:pt x="764" y="156"/>
                  <a:pt x="764" y="156"/>
                  <a:pt x="764" y="156"/>
                </a:cubicBezTo>
                <a:cubicBezTo>
                  <a:pt x="766" y="155"/>
                  <a:pt x="766" y="155"/>
                  <a:pt x="766" y="155"/>
                </a:cubicBezTo>
                <a:cubicBezTo>
                  <a:pt x="767" y="155"/>
                  <a:pt x="767" y="155"/>
                  <a:pt x="767" y="155"/>
                </a:cubicBezTo>
                <a:cubicBezTo>
                  <a:pt x="769" y="156"/>
                  <a:pt x="769" y="156"/>
                  <a:pt x="769" y="156"/>
                </a:cubicBezTo>
                <a:cubicBezTo>
                  <a:pt x="770" y="156"/>
                  <a:pt x="770" y="156"/>
                  <a:pt x="770" y="156"/>
                </a:cubicBezTo>
                <a:cubicBezTo>
                  <a:pt x="771" y="156"/>
                  <a:pt x="771" y="156"/>
                  <a:pt x="771" y="156"/>
                </a:cubicBezTo>
                <a:cubicBezTo>
                  <a:pt x="772" y="155"/>
                  <a:pt x="772" y="155"/>
                  <a:pt x="772" y="155"/>
                </a:cubicBezTo>
                <a:cubicBezTo>
                  <a:pt x="772" y="153"/>
                  <a:pt x="772" y="153"/>
                  <a:pt x="772" y="153"/>
                </a:cubicBezTo>
                <a:cubicBezTo>
                  <a:pt x="773" y="153"/>
                  <a:pt x="773" y="153"/>
                  <a:pt x="773" y="153"/>
                </a:cubicBezTo>
                <a:cubicBezTo>
                  <a:pt x="773" y="152"/>
                  <a:pt x="773" y="152"/>
                  <a:pt x="773" y="152"/>
                </a:cubicBezTo>
                <a:cubicBezTo>
                  <a:pt x="773" y="151"/>
                  <a:pt x="773" y="151"/>
                  <a:pt x="773" y="151"/>
                </a:cubicBezTo>
                <a:cubicBezTo>
                  <a:pt x="774" y="153"/>
                  <a:pt x="774" y="153"/>
                  <a:pt x="774" y="153"/>
                </a:cubicBezTo>
                <a:cubicBezTo>
                  <a:pt x="775" y="152"/>
                  <a:pt x="775" y="152"/>
                  <a:pt x="775" y="152"/>
                </a:cubicBezTo>
                <a:cubicBezTo>
                  <a:pt x="776" y="152"/>
                  <a:pt x="776" y="152"/>
                  <a:pt x="776" y="152"/>
                </a:cubicBezTo>
                <a:cubicBezTo>
                  <a:pt x="777" y="152"/>
                  <a:pt x="777" y="152"/>
                  <a:pt x="777" y="152"/>
                </a:cubicBezTo>
                <a:cubicBezTo>
                  <a:pt x="777" y="151"/>
                  <a:pt x="777" y="151"/>
                  <a:pt x="777" y="151"/>
                </a:cubicBezTo>
                <a:cubicBezTo>
                  <a:pt x="777" y="150"/>
                  <a:pt x="777" y="150"/>
                  <a:pt x="777" y="150"/>
                </a:cubicBezTo>
                <a:cubicBezTo>
                  <a:pt x="777" y="149"/>
                  <a:pt x="777" y="149"/>
                  <a:pt x="777" y="149"/>
                </a:cubicBezTo>
                <a:cubicBezTo>
                  <a:pt x="776" y="149"/>
                  <a:pt x="776" y="149"/>
                  <a:pt x="776" y="149"/>
                </a:cubicBezTo>
                <a:cubicBezTo>
                  <a:pt x="775" y="149"/>
                  <a:pt x="775" y="149"/>
                  <a:pt x="775" y="149"/>
                </a:cubicBezTo>
                <a:cubicBezTo>
                  <a:pt x="774" y="149"/>
                  <a:pt x="774" y="149"/>
                  <a:pt x="774" y="149"/>
                </a:cubicBezTo>
                <a:cubicBezTo>
                  <a:pt x="773" y="148"/>
                  <a:pt x="773" y="148"/>
                  <a:pt x="773" y="148"/>
                </a:cubicBezTo>
                <a:cubicBezTo>
                  <a:pt x="774" y="148"/>
                  <a:pt x="774" y="148"/>
                  <a:pt x="774" y="148"/>
                </a:cubicBezTo>
                <a:cubicBezTo>
                  <a:pt x="775" y="148"/>
                  <a:pt x="775" y="148"/>
                  <a:pt x="775" y="148"/>
                </a:cubicBezTo>
                <a:cubicBezTo>
                  <a:pt x="776" y="148"/>
                  <a:pt x="776" y="148"/>
                  <a:pt x="776" y="148"/>
                </a:cubicBezTo>
                <a:cubicBezTo>
                  <a:pt x="777" y="147"/>
                  <a:pt x="777" y="147"/>
                  <a:pt x="777" y="147"/>
                </a:cubicBezTo>
                <a:cubicBezTo>
                  <a:pt x="778" y="147"/>
                  <a:pt x="778" y="147"/>
                  <a:pt x="778" y="147"/>
                </a:cubicBezTo>
                <a:cubicBezTo>
                  <a:pt x="779" y="146"/>
                  <a:pt x="779" y="146"/>
                  <a:pt x="779" y="146"/>
                </a:cubicBezTo>
                <a:cubicBezTo>
                  <a:pt x="779" y="145"/>
                  <a:pt x="779" y="145"/>
                  <a:pt x="779" y="145"/>
                </a:cubicBezTo>
                <a:cubicBezTo>
                  <a:pt x="779" y="144"/>
                  <a:pt x="779" y="144"/>
                  <a:pt x="779" y="144"/>
                </a:cubicBezTo>
                <a:cubicBezTo>
                  <a:pt x="779" y="143"/>
                  <a:pt x="779" y="143"/>
                  <a:pt x="779" y="143"/>
                </a:cubicBezTo>
                <a:cubicBezTo>
                  <a:pt x="780" y="143"/>
                  <a:pt x="780" y="143"/>
                  <a:pt x="780" y="143"/>
                </a:cubicBezTo>
                <a:cubicBezTo>
                  <a:pt x="780" y="142"/>
                  <a:pt x="780" y="142"/>
                  <a:pt x="780" y="142"/>
                </a:cubicBezTo>
                <a:cubicBezTo>
                  <a:pt x="778" y="142"/>
                  <a:pt x="778" y="142"/>
                  <a:pt x="778" y="142"/>
                </a:cubicBezTo>
                <a:cubicBezTo>
                  <a:pt x="777" y="142"/>
                  <a:pt x="777" y="142"/>
                  <a:pt x="777" y="142"/>
                </a:cubicBezTo>
                <a:cubicBezTo>
                  <a:pt x="778" y="141"/>
                  <a:pt x="778" y="141"/>
                  <a:pt x="778" y="141"/>
                </a:cubicBezTo>
                <a:cubicBezTo>
                  <a:pt x="778" y="140"/>
                  <a:pt x="778" y="140"/>
                  <a:pt x="778" y="140"/>
                </a:cubicBezTo>
                <a:cubicBezTo>
                  <a:pt x="777" y="139"/>
                  <a:pt x="777" y="139"/>
                  <a:pt x="777" y="139"/>
                </a:cubicBezTo>
                <a:cubicBezTo>
                  <a:pt x="775" y="139"/>
                  <a:pt x="775" y="139"/>
                  <a:pt x="775" y="139"/>
                </a:cubicBezTo>
                <a:cubicBezTo>
                  <a:pt x="774" y="138"/>
                  <a:pt x="774" y="138"/>
                  <a:pt x="774" y="138"/>
                </a:cubicBezTo>
                <a:cubicBezTo>
                  <a:pt x="775" y="138"/>
                  <a:pt x="775" y="138"/>
                  <a:pt x="775" y="138"/>
                </a:cubicBezTo>
                <a:cubicBezTo>
                  <a:pt x="775" y="137"/>
                  <a:pt x="775" y="137"/>
                  <a:pt x="775" y="137"/>
                </a:cubicBezTo>
                <a:cubicBezTo>
                  <a:pt x="775" y="136"/>
                  <a:pt x="775" y="136"/>
                  <a:pt x="775" y="136"/>
                </a:cubicBezTo>
                <a:cubicBezTo>
                  <a:pt x="773" y="135"/>
                  <a:pt x="773" y="135"/>
                  <a:pt x="773" y="135"/>
                </a:cubicBezTo>
                <a:cubicBezTo>
                  <a:pt x="772" y="135"/>
                  <a:pt x="772" y="135"/>
                  <a:pt x="772" y="135"/>
                </a:cubicBezTo>
                <a:cubicBezTo>
                  <a:pt x="771" y="135"/>
                  <a:pt x="771" y="135"/>
                  <a:pt x="771" y="135"/>
                </a:cubicBezTo>
                <a:cubicBezTo>
                  <a:pt x="769" y="135"/>
                  <a:pt x="769" y="135"/>
                  <a:pt x="769" y="135"/>
                </a:cubicBezTo>
                <a:cubicBezTo>
                  <a:pt x="767" y="136"/>
                  <a:pt x="767" y="136"/>
                  <a:pt x="767" y="136"/>
                </a:cubicBezTo>
                <a:cubicBezTo>
                  <a:pt x="765" y="134"/>
                  <a:pt x="765" y="134"/>
                  <a:pt x="765" y="134"/>
                </a:cubicBezTo>
                <a:cubicBezTo>
                  <a:pt x="765" y="133"/>
                  <a:pt x="765" y="133"/>
                  <a:pt x="765" y="133"/>
                </a:cubicBezTo>
                <a:cubicBezTo>
                  <a:pt x="764" y="133"/>
                  <a:pt x="764" y="133"/>
                  <a:pt x="764" y="133"/>
                </a:cubicBezTo>
                <a:cubicBezTo>
                  <a:pt x="763" y="134"/>
                  <a:pt x="763" y="134"/>
                  <a:pt x="763" y="134"/>
                </a:cubicBezTo>
                <a:cubicBezTo>
                  <a:pt x="762" y="134"/>
                  <a:pt x="762" y="134"/>
                  <a:pt x="762" y="134"/>
                </a:cubicBezTo>
                <a:cubicBezTo>
                  <a:pt x="761" y="134"/>
                  <a:pt x="761" y="134"/>
                  <a:pt x="761" y="134"/>
                </a:cubicBezTo>
                <a:cubicBezTo>
                  <a:pt x="760" y="134"/>
                  <a:pt x="760" y="134"/>
                  <a:pt x="760" y="134"/>
                </a:cubicBezTo>
                <a:cubicBezTo>
                  <a:pt x="760" y="135"/>
                  <a:pt x="760" y="135"/>
                  <a:pt x="760" y="135"/>
                </a:cubicBezTo>
                <a:cubicBezTo>
                  <a:pt x="759" y="134"/>
                  <a:pt x="759" y="134"/>
                  <a:pt x="759" y="134"/>
                </a:cubicBezTo>
                <a:cubicBezTo>
                  <a:pt x="758" y="134"/>
                  <a:pt x="758" y="134"/>
                  <a:pt x="758" y="134"/>
                </a:cubicBezTo>
                <a:cubicBezTo>
                  <a:pt x="757" y="134"/>
                  <a:pt x="757" y="134"/>
                  <a:pt x="757" y="134"/>
                </a:cubicBezTo>
                <a:cubicBezTo>
                  <a:pt x="755" y="134"/>
                  <a:pt x="755" y="134"/>
                  <a:pt x="755" y="134"/>
                </a:cubicBezTo>
                <a:cubicBezTo>
                  <a:pt x="755" y="135"/>
                  <a:pt x="755" y="135"/>
                  <a:pt x="755" y="135"/>
                </a:cubicBezTo>
                <a:cubicBezTo>
                  <a:pt x="754" y="134"/>
                  <a:pt x="754" y="134"/>
                  <a:pt x="754" y="134"/>
                </a:cubicBezTo>
                <a:cubicBezTo>
                  <a:pt x="753" y="135"/>
                  <a:pt x="753" y="135"/>
                  <a:pt x="753" y="135"/>
                </a:cubicBezTo>
                <a:cubicBezTo>
                  <a:pt x="750" y="134"/>
                  <a:pt x="750" y="134"/>
                  <a:pt x="750" y="134"/>
                </a:cubicBezTo>
                <a:cubicBezTo>
                  <a:pt x="750" y="135"/>
                  <a:pt x="750" y="135"/>
                  <a:pt x="750" y="135"/>
                </a:cubicBezTo>
                <a:cubicBezTo>
                  <a:pt x="751" y="135"/>
                  <a:pt x="751" y="135"/>
                  <a:pt x="751" y="135"/>
                </a:cubicBezTo>
                <a:cubicBezTo>
                  <a:pt x="751" y="136"/>
                  <a:pt x="751" y="136"/>
                  <a:pt x="751" y="136"/>
                </a:cubicBezTo>
                <a:cubicBezTo>
                  <a:pt x="752" y="137"/>
                  <a:pt x="752" y="137"/>
                  <a:pt x="752" y="137"/>
                </a:cubicBezTo>
                <a:cubicBezTo>
                  <a:pt x="751" y="137"/>
                  <a:pt x="751" y="137"/>
                  <a:pt x="751" y="137"/>
                </a:cubicBezTo>
                <a:cubicBezTo>
                  <a:pt x="750" y="136"/>
                  <a:pt x="750" y="136"/>
                  <a:pt x="750" y="136"/>
                </a:cubicBezTo>
                <a:cubicBezTo>
                  <a:pt x="749" y="136"/>
                  <a:pt x="749" y="136"/>
                  <a:pt x="749" y="136"/>
                </a:cubicBezTo>
                <a:cubicBezTo>
                  <a:pt x="748" y="136"/>
                  <a:pt x="748" y="136"/>
                  <a:pt x="748" y="136"/>
                </a:cubicBezTo>
                <a:cubicBezTo>
                  <a:pt x="747" y="136"/>
                  <a:pt x="747" y="136"/>
                  <a:pt x="747" y="136"/>
                </a:cubicBezTo>
                <a:cubicBezTo>
                  <a:pt x="748" y="135"/>
                  <a:pt x="748" y="135"/>
                  <a:pt x="748" y="135"/>
                </a:cubicBezTo>
                <a:cubicBezTo>
                  <a:pt x="748" y="134"/>
                  <a:pt x="748" y="134"/>
                  <a:pt x="748" y="134"/>
                </a:cubicBezTo>
                <a:cubicBezTo>
                  <a:pt x="747" y="133"/>
                  <a:pt x="747" y="133"/>
                  <a:pt x="747" y="133"/>
                </a:cubicBezTo>
                <a:cubicBezTo>
                  <a:pt x="747" y="132"/>
                  <a:pt x="747" y="132"/>
                  <a:pt x="747" y="132"/>
                </a:cubicBezTo>
                <a:cubicBezTo>
                  <a:pt x="745" y="132"/>
                  <a:pt x="745" y="132"/>
                  <a:pt x="745" y="132"/>
                </a:cubicBezTo>
                <a:cubicBezTo>
                  <a:pt x="745" y="133"/>
                  <a:pt x="745" y="133"/>
                  <a:pt x="745" y="133"/>
                </a:cubicBezTo>
                <a:cubicBezTo>
                  <a:pt x="745" y="134"/>
                  <a:pt x="745" y="134"/>
                  <a:pt x="745" y="134"/>
                </a:cubicBezTo>
                <a:cubicBezTo>
                  <a:pt x="744" y="134"/>
                  <a:pt x="744" y="134"/>
                  <a:pt x="744" y="134"/>
                </a:cubicBezTo>
                <a:cubicBezTo>
                  <a:pt x="745" y="133"/>
                  <a:pt x="745" y="133"/>
                  <a:pt x="745" y="133"/>
                </a:cubicBezTo>
                <a:cubicBezTo>
                  <a:pt x="744" y="132"/>
                  <a:pt x="744" y="132"/>
                  <a:pt x="744" y="132"/>
                </a:cubicBezTo>
                <a:cubicBezTo>
                  <a:pt x="743" y="132"/>
                  <a:pt x="743" y="132"/>
                  <a:pt x="743" y="132"/>
                </a:cubicBezTo>
                <a:cubicBezTo>
                  <a:pt x="742" y="132"/>
                  <a:pt x="742" y="132"/>
                  <a:pt x="742" y="132"/>
                </a:cubicBezTo>
                <a:cubicBezTo>
                  <a:pt x="742" y="131"/>
                  <a:pt x="742" y="131"/>
                  <a:pt x="742" y="131"/>
                </a:cubicBezTo>
                <a:cubicBezTo>
                  <a:pt x="742" y="129"/>
                  <a:pt x="742" y="129"/>
                  <a:pt x="742" y="129"/>
                </a:cubicBezTo>
                <a:cubicBezTo>
                  <a:pt x="740" y="130"/>
                  <a:pt x="740" y="130"/>
                  <a:pt x="740" y="130"/>
                </a:cubicBezTo>
                <a:cubicBezTo>
                  <a:pt x="739" y="131"/>
                  <a:pt x="739" y="131"/>
                  <a:pt x="739" y="131"/>
                </a:cubicBezTo>
                <a:cubicBezTo>
                  <a:pt x="739" y="133"/>
                  <a:pt x="739" y="133"/>
                  <a:pt x="739" y="133"/>
                </a:cubicBezTo>
                <a:cubicBezTo>
                  <a:pt x="738" y="133"/>
                  <a:pt x="738" y="133"/>
                  <a:pt x="738" y="133"/>
                </a:cubicBezTo>
                <a:cubicBezTo>
                  <a:pt x="738" y="131"/>
                  <a:pt x="738" y="131"/>
                  <a:pt x="738" y="131"/>
                </a:cubicBezTo>
                <a:cubicBezTo>
                  <a:pt x="738" y="130"/>
                  <a:pt x="738" y="130"/>
                  <a:pt x="738" y="130"/>
                </a:cubicBezTo>
                <a:cubicBezTo>
                  <a:pt x="739" y="128"/>
                  <a:pt x="739" y="128"/>
                  <a:pt x="739" y="128"/>
                </a:cubicBezTo>
                <a:cubicBezTo>
                  <a:pt x="738" y="127"/>
                  <a:pt x="738" y="127"/>
                  <a:pt x="738" y="127"/>
                </a:cubicBezTo>
                <a:cubicBezTo>
                  <a:pt x="737" y="127"/>
                  <a:pt x="737" y="127"/>
                  <a:pt x="737" y="127"/>
                </a:cubicBezTo>
                <a:cubicBezTo>
                  <a:pt x="738" y="126"/>
                  <a:pt x="738" y="126"/>
                  <a:pt x="738" y="126"/>
                </a:cubicBezTo>
                <a:cubicBezTo>
                  <a:pt x="738" y="125"/>
                  <a:pt x="738" y="125"/>
                  <a:pt x="738" y="125"/>
                </a:cubicBezTo>
                <a:cubicBezTo>
                  <a:pt x="738" y="124"/>
                  <a:pt x="738" y="124"/>
                  <a:pt x="738" y="124"/>
                </a:cubicBezTo>
                <a:cubicBezTo>
                  <a:pt x="737" y="124"/>
                  <a:pt x="737" y="124"/>
                  <a:pt x="737" y="124"/>
                </a:cubicBezTo>
                <a:cubicBezTo>
                  <a:pt x="736" y="124"/>
                  <a:pt x="736" y="124"/>
                  <a:pt x="736" y="124"/>
                </a:cubicBezTo>
                <a:cubicBezTo>
                  <a:pt x="735" y="123"/>
                  <a:pt x="735" y="123"/>
                  <a:pt x="735" y="123"/>
                </a:cubicBezTo>
                <a:cubicBezTo>
                  <a:pt x="734" y="123"/>
                  <a:pt x="734" y="123"/>
                  <a:pt x="734" y="123"/>
                </a:cubicBezTo>
                <a:cubicBezTo>
                  <a:pt x="734" y="124"/>
                  <a:pt x="734" y="124"/>
                  <a:pt x="734" y="124"/>
                </a:cubicBezTo>
                <a:cubicBezTo>
                  <a:pt x="732" y="124"/>
                  <a:pt x="732" y="124"/>
                  <a:pt x="732" y="124"/>
                </a:cubicBezTo>
                <a:cubicBezTo>
                  <a:pt x="733" y="123"/>
                  <a:pt x="733" y="123"/>
                  <a:pt x="733" y="123"/>
                </a:cubicBezTo>
                <a:cubicBezTo>
                  <a:pt x="733" y="122"/>
                  <a:pt x="733" y="122"/>
                  <a:pt x="733" y="122"/>
                </a:cubicBezTo>
                <a:cubicBezTo>
                  <a:pt x="734" y="121"/>
                  <a:pt x="734" y="121"/>
                  <a:pt x="734" y="121"/>
                </a:cubicBezTo>
                <a:cubicBezTo>
                  <a:pt x="735" y="121"/>
                  <a:pt x="735" y="121"/>
                  <a:pt x="735" y="121"/>
                </a:cubicBezTo>
                <a:cubicBezTo>
                  <a:pt x="736" y="123"/>
                  <a:pt x="736" y="123"/>
                  <a:pt x="736" y="123"/>
                </a:cubicBezTo>
                <a:cubicBezTo>
                  <a:pt x="737" y="123"/>
                  <a:pt x="737" y="123"/>
                  <a:pt x="737" y="123"/>
                </a:cubicBezTo>
                <a:cubicBezTo>
                  <a:pt x="737" y="122"/>
                  <a:pt x="737" y="122"/>
                  <a:pt x="737" y="122"/>
                </a:cubicBezTo>
                <a:cubicBezTo>
                  <a:pt x="736" y="121"/>
                  <a:pt x="736" y="121"/>
                  <a:pt x="736" y="121"/>
                </a:cubicBezTo>
                <a:cubicBezTo>
                  <a:pt x="735" y="120"/>
                  <a:pt x="735" y="120"/>
                  <a:pt x="735" y="120"/>
                </a:cubicBezTo>
                <a:cubicBezTo>
                  <a:pt x="736" y="120"/>
                  <a:pt x="736" y="120"/>
                  <a:pt x="736" y="120"/>
                </a:cubicBezTo>
                <a:cubicBezTo>
                  <a:pt x="734" y="119"/>
                  <a:pt x="734" y="119"/>
                  <a:pt x="734" y="119"/>
                </a:cubicBezTo>
                <a:cubicBezTo>
                  <a:pt x="733" y="118"/>
                  <a:pt x="733" y="118"/>
                  <a:pt x="733" y="118"/>
                </a:cubicBezTo>
                <a:cubicBezTo>
                  <a:pt x="734" y="118"/>
                  <a:pt x="734" y="118"/>
                  <a:pt x="734" y="118"/>
                </a:cubicBezTo>
                <a:cubicBezTo>
                  <a:pt x="734" y="117"/>
                  <a:pt x="734" y="117"/>
                  <a:pt x="734" y="117"/>
                </a:cubicBezTo>
                <a:cubicBezTo>
                  <a:pt x="735" y="118"/>
                  <a:pt x="735" y="118"/>
                  <a:pt x="735" y="118"/>
                </a:cubicBezTo>
                <a:cubicBezTo>
                  <a:pt x="736" y="119"/>
                  <a:pt x="736" y="119"/>
                  <a:pt x="736" y="119"/>
                </a:cubicBezTo>
                <a:cubicBezTo>
                  <a:pt x="738" y="120"/>
                  <a:pt x="738" y="120"/>
                  <a:pt x="738" y="120"/>
                </a:cubicBezTo>
                <a:cubicBezTo>
                  <a:pt x="739" y="121"/>
                  <a:pt x="739" y="121"/>
                  <a:pt x="739" y="121"/>
                </a:cubicBezTo>
                <a:cubicBezTo>
                  <a:pt x="739" y="120"/>
                  <a:pt x="739" y="120"/>
                  <a:pt x="739" y="120"/>
                </a:cubicBezTo>
                <a:cubicBezTo>
                  <a:pt x="740" y="121"/>
                  <a:pt x="740" y="121"/>
                  <a:pt x="740" y="121"/>
                </a:cubicBezTo>
                <a:cubicBezTo>
                  <a:pt x="742" y="121"/>
                  <a:pt x="742" y="121"/>
                  <a:pt x="742" y="121"/>
                </a:cubicBezTo>
                <a:cubicBezTo>
                  <a:pt x="743" y="121"/>
                  <a:pt x="743" y="121"/>
                  <a:pt x="743" y="121"/>
                </a:cubicBezTo>
                <a:cubicBezTo>
                  <a:pt x="744" y="120"/>
                  <a:pt x="744" y="120"/>
                  <a:pt x="744" y="120"/>
                </a:cubicBezTo>
                <a:cubicBezTo>
                  <a:pt x="743" y="119"/>
                  <a:pt x="743" y="119"/>
                  <a:pt x="743" y="119"/>
                </a:cubicBezTo>
                <a:cubicBezTo>
                  <a:pt x="741" y="117"/>
                  <a:pt x="741" y="117"/>
                  <a:pt x="741" y="117"/>
                </a:cubicBezTo>
                <a:cubicBezTo>
                  <a:pt x="740" y="116"/>
                  <a:pt x="740" y="116"/>
                  <a:pt x="740" y="116"/>
                </a:cubicBezTo>
                <a:cubicBezTo>
                  <a:pt x="739" y="116"/>
                  <a:pt x="739" y="116"/>
                  <a:pt x="739" y="116"/>
                </a:cubicBezTo>
                <a:cubicBezTo>
                  <a:pt x="739" y="115"/>
                  <a:pt x="739" y="115"/>
                  <a:pt x="739" y="115"/>
                </a:cubicBezTo>
                <a:cubicBezTo>
                  <a:pt x="737" y="114"/>
                  <a:pt x="737" y="114"/>
                  <a:pt x="737" y="114"/>
                </a:cubicBezTo>
                <a:cubicBezTo>
                  <a:pt x="736" y="113"/>
                  <a:pt x="736" y="113"/>
                  <a:pt x="736" y="113"/>
                </a:cubicBezTo>
                <a:cubicBezTo>
                  <a:pt x="737" y="112"/>
                  <a:pt x="737" y="112"/>
                  <a:pt x="737" y="112"/>
                </a:cubicBezTo>
                <a:cubicBezTo>
                  <a:pt x="738" y="113"/>
                  <a:pt x="738" y="113"/>
                  <a:pt x="738" y="113"/>
                </a:cubicBezTo>
                <a:cubicBezTo>
                  <a:pt x="739" y="114"/>
                  <a:pt x="739" y="114"/>
                  <a:pt x="739" y="114"/>
                </a:cubicBezTo>
                <a:cubicBezTo>
                  <a:pt x="740" y="115"/>
                  <a:pt x="740" y="115"/>
                  <a:pt x="740" y="115"/>
                </a:cubicBezTo>
                <a:cubicBezTo>
                  <a:pt x="741" y="114"/>
                  <a:pt x="741" y="114"/>
                  <a:pt x="741" y="114"/>
                </a:cubicBezTo>
                <a:cubicBezTo>
                  <a:pt x="740" y="112"/>
                  <a:pt x="740" y="112"/>
                  <a:pt x="740" y="112"/>
                </a:cubicBezTo>
                <a:cubicBezTo>
                  <a:pt x="739" y="110"/>
                  <a:pt x="739" y="110"/>
                  <a:pt x="739" y="110"/>
                </a:cubicBezTo>
                <a:cubicBezTo>
                  <a:pt x="738" y="110"/>
                  <a:pt x="738" y="110"/>
                  <a:pt x="738" y="110"/>
                </a:cubicBezTo>
                <a:cubicBezTo>
                  <a:pt x="736" y="110"/>
                  <a:pt x="736" y="110"/>
                  <a:pt x="736" y="110"/>
                </a:cubicBezTo>
                <a:cubicBezTo>
                  <a:pt x="735" y="111"/>
                  <a:pt x="735" y="111"/>
                  <a:pt x="735" y="111"/>
                </a:cubicBezTo>
                <a:cubicBezTo>
                  <a:pt x="734" y="111"/>
                  <a:pt x="734" y="111"/>
                  <a:pt x="734" y="111"/>
                </a:cubicBezTo>
                <a:cubicBezTo>
                  <a:pt x="733" y="110"/>
                  <a:pt x="733" y="110"/>
                  <a:pt x="733" y="110"/>
                </a:cubicBezTo>
                <a:cubicBezTo>
                  <a:pt x="732" y="110"/>
                  <a:pt x="732" y="110"/>
                  <a:pt x="732" y="110"/>
                </a:cubicBezTo>
                <a:cubicBezTo>
                  <a:pt x="731" y="109"/>
                  <a:pt x="731" y="109"/>
                  <a:pt x="731" y="109"/>
                </a:cubicBezTo>
                <a:cubicBezTo>
                  <a:pt x="730" y="111"/>
                  <a:pt x="730" y="111"/>
                  <a:pt x="730" y="111"/>
                </a:cubicBezTo>
                <a:cubicBezTo>
                  <a:pt x="728" y="112"/>
                  <a:pt x="728" y="112"/>
                  <a:pt x="728" y="112"/>
                </a:cubicBezTo>
                <a:cubicBezTo>
                  <a:pt x="728" y="113"/>
                  <a:pt x="728" y="113"/>
                  <a:pt x="728" y="113"/>
                </a:cubicBezTo>
                <a:cubicBezTo>
                  <a:pt x="727" y="114"/>
                  <a:pt x="727" y="114"/>
                  <a:pt x="727" y="114"/>
                </a:cubicBezTo>
                <a:cubicBezTo>
                  <a:pt x="727" y="113"/>
                  <a:pt x="727" y="113"/>
                  <a:pt x="727" y="113"/>
                </a:cubicBezTo>
                <a:cubicBezTo>
                  <a:pt x="728" y="112"/>
                  <a:pt x="728" y="112"/>
                  <a:pt x="728" y="112"/>
                </a:cubicBezTo>
                <a:cubicBezTo>
                  <a:pt x="728" y="111"/>
                  <a:pt x="728" y="111"/>
                  <a:pt x="728" y="111"/>
                </a:cubicBezTo>
                <a:cubicBezTo>
                  <a:pt x="731" y="109"/>
                  <a:pt x="731" y="109"/>
                  <a:pt x="731" y="109"/>
                </a:cubicBezTo>
                <a:cubicBezTo>
                  <a:pt x="731" y="108"/>
                  <a:pt x="731" y="108"/>
                  <a:pt x="731" y="108"/>
                </a:cubicBezTo>
                <a:cubicBezTo>
                  <a:pt x="731" y="107"/>
                  <a:pt x="731" y="107"/>
                  <a:pt x="731" y="107"/>
                </a:cubicBezTo>
                <a:cubicBezTo>
                  <a:pt x="731" y="104"/>
                  <a:pt x="731" y="104"/>
                  <a:pt x="731" y="104"/>
                </a:cubicBezTo>
                <a:cubicBezTo>
                  <a:pt x="730" y="103"/>
                  <a:pt x="730" y="103"/>
                  <a:pt x="730" y="103"/>
                </a:cubicBezTo>
                <a:cubicBezTo>
                  <a:pt x="728" y="103"/>
                  <a:pt x="728" y="103"/>
                  <a:pt x="728" y="103"/>
                </a:cubicBezTo>
                <a:cubicBezTo>
                  <a:pt x="728" y="101"/>
                  <a:pt x="728" y="101"/>
                  <a:pt x="728" y="101"/>
                </a:cubicBezTo>
                <a:cubicBezTo>
                  <a:pt x="727" y="101"/>
                  <a:pt x="727" y="101"/>
                  <a:pt x="727" y="101"/>
                </a:cubicBezTo>
                <a:cubicBezTo>
                  <a:pt x="725" y="100"/>
                  <a:pt x="725" y="100"/>
                  <a:pt x="725" y="100"/>
                </a:cubicBezTo>
                <a:cubicBezTo>
                  <a:pt x="724" y="99"/>
                  <a:pt x="724" y="99"/>
                  <a:pt x="724" y="99"/>
                </a:cubicBezTo>
                <a:close/>
                <a:moveTo>
                  <a:pt x="763" y="318"/>
                </a:moveTo>
                <a:cubicBezTo>
                  <a:pt x="764" y="318"/>
                  <a:pt x="764" y="318"/>
                  <a:pt x="764" y="318"/>
                </a:cubicBezTo>
                <a:cubicBezTo>
                  <a:pt x="765" y="318"/>
                  <a:pt x="765" y="318"/>
                  <a:pt x="765" y="318"/>
                </a:cubicBezTo>
                <a:cubicBezTo>
                  <a:pt x="765" y="317"/>
                  <a:pt x="765" y="317"/>
                  <a:pt x="765" y="317"/>
                </a:cubicBezTo>
                <a:cubicBezTo>
                  <a:pt x="764" y="316"/>
                  <a:pt x="764" y="316"/>
                  <a:pt x="764" y="316"/>
                </a:cubicBezTo>
                <a:cubicBezTo>
                  <a:pt x="763" y="316"/>
                  <a:pt x="763" y="316"/>
                  <a:pt x="763" y="316"/>
                </a:cubicBezTo>
                <a:cubicBezTo>
                  <a:pt x="763" y="317"/>
                  <a:pt x="763" y="317"/>
                  <a:pt x="763" y="317"/>
                </a:cubicBezTo>
                <a:cubicBezTo>
                  <a:pt x="763" y="318"/>
                  <a:pt x="763" y="318"/>
                  <a:pt x="763" y="318"/>
                </a:cubicBezTo>
                <a:close/>
                <a:moveTo>
                  <a:pt x="771" y="341"/>
                </a:moveTo>
                <a:cubicBezTo>
                  <a:pt x="771" y="341"/>
                  <a:pt x="771" y="341"/>
                  <a:pt x="770" y="342"/>
                </a:cubicBezTo>
                <a:cubicBezTo>
                  <a:pt x="770" y="342"/>
                  <a:pt x="770" y="342"/>
                  <a:pt x="769" y="343"/>
                </a:cubicBezTo>
                <a:cubicBezTo>
                  <a:pt x="769" y="343"/>
                  <a:pt x="769" y="343"/>
                  <a:pt x="769" y="344"/>
                </a:cubicBezTo>
                <a:cubicBezTo>
                  <a:pt x="769" y="344"/>
                  <a:pt x="769" y="344"/>
                  <a:pt x="769" y="345"/>
                </a:cubicBezTo>
                <a:cubicBezTo>
                  <a:pt x="769" y="345"/>
                  <a:pt x="769" y="345"/>
                  <a:pt x="770" y="344"/>
                </a:cubicBezTo>
                <a:cubicBezTo>
                  <a:pt x="770" y="344"/>
                  <a:pt x="770" y="344"/>
                  <a:pt x="771" y="344"/>
                </a:cubicBezTo>
                <a:cubicBezTo>
                  <a:pt x="771" y="344"/>
                  <a:pt x="771" y="344"/>
                  <a:pt x="772" y="343"/>
                </a:cubicBezTo>
                <a:cubicBezTo>
                  <a:pt x="772" y="343"/>
                  <a:pt x="772" y="343"/>
                  <a:pt x="773" y="343"/>
                </a:cubicBezTo>
                <a:cubicBezTo>
                  <a:pt x="773" y="343"/>
                  <a:pt x="773" y="343"/>
                  <a:pt x="773" y="342"/>
                </a:cubicBezTo>
                <a:cubicBezTo>
                  <a:pt x="773" y="342"/>
                  <a:pt x="773" y="342"/>
                  <a:pt x="772" y="342"/>
                </a:cubicBezTo>
                <a:cubicBezTo>
                  <a:pt x="772" y="342"/>
                  <a:pt x="772" y="342"/>
                  <a:pt x="772" y="341"/>
                </a:cubicBezTo>
                <a:cubicBezTo>
                  <a:pt x="772" y="341"/>
                  <a:pt x="772" y="341"/>
                  <a:pt x="771" y="341"/>
                </a:cubicBezTo>
                <a:close/>
                <a:moveTo>
                  <a:pt x="761" y="315"/>
                </a:moveTo>
                <a:cubicBezTo>
                  <a:pt x="761" y="316"/>
                  <a:pt x="761" y="316"/>
                  <a:pt x="761" y="316"/>
                </a:cubicBezTo>
                <a:cubicBezTo>
                  <a:pt x="763" y="316"/>
                  <a:pt x="763" y="316"/>
                  <a:pt x="763" y="316"/>
                </a:cubicBezTo>
                <a:cubicBezTo>
                  <a:pt x="762" y="315"/>
                  <a:pt x="762" y="315"/>
                  <a:pt x="762" y="315"/>
                </a:cubicBezTo>
                <a:cubicBezTo>
                  <a:pt x="761" y="315"/>
                  <a:pt x="761" y="315"/>
                  <a:pt x="761" y="315"/>
                </a:cubicBezTo>
                <a:close/>
                <a:moveTo>
                  <a:pt x="733" y="306"/>
                </a:moveTo>
                <a:cubicBezTo>
                  <a:pt x="734" y="306"/>
                  <a:pt x="734" y="306"/>
                  <a:pt x="734" y="306"/>
                </a:cubicBezTo>
                <a:cubicBezTo>
                  <a:pt x="734" y="305"/>
                  <a:pt x="734" y="305"/>
                  <a:pt x="734" y="305"/>
                </a:cubicBezTo>
                <a:cubicBezTo>
                  <a:pt x="735" y="305"/>
                  <a:pt x="735" y="305"/>
                  <a:pt x="735" y="305"/>
                </a:cubicBezTo>
                <a:cubicBezTo>
                  <a:pt x="734" y="304"/>
                  <a:pt x="734" y="304"/>
                  <a:pt x="734" y="304"/>
                </a:cubicBezTo>
                <a:cubicBezTo>
                  <a:pt x="733" y="303"/>
                  <a:pt x="733" y="303"/>
                  <a:pt x="733" y="303"/>
                </a:cubicBezTo>
                <a:cubicBezTo>
                  <a:pt x="732" y="303"/>
                  <a:pt x="732" y="303"/>
                  <a:pt x="732" y="303"/>
                </a:cubicBezTo>
                <a:cubicBezTo>
                  <a:pt x="732" y="302"/>
                  <a:pt x="732" y="302"/>
                  <a:pt x="732" y="302"/>
                </a:cubicBezTo>
                <a:cubicBezTo>
                  <a:pt x="731" y="302"/>
                  <a:pt x="731" y="302"/>
                  <a:pt x="731" y="302"/>
                </a:cubicBezTo>
                <a:cubicBezTo>
                  <a:pt x="730" y="302"/>
                  <a:pt x="730" y="302"/>
                  <a:pt x="730" y="302"/>
                </a:cubicBezTo>
                <a:cubicBezTo>
                  <a:pt x="730" y="303"/>
                  <a:pt x="730" y="303"/>
                  <a:pt x="730" y="303"/>
                </a:cubicBezTo>
                <a:cubicBezTo>
                  <a:pt x="731" y="303"/>
                  <a:pt x="731" y="303"/>
                  <a:pt x="731" y="303"/>
                </a:cubicBezTo>
                <a:cubicBezTo>
                  <a:pt x="731" y="304"/>
                  <a:pt x="731" y="304"/>
                  <a:pt x="731" y="304"/>
                </a:cubicBezTo>
                <a:cubicBezTo>
                  <a:pt x="732" y="305"/>
                  <a:pt x="732" y="305"/>
                  <a:pt x="732" y="305"/>
                </a:cubicBezTo>
                <a:cubicBezTo>
                  <a:pt x="732" y="306"/>
                  <a:pt x="732" y="306"/>
                  <a:pt x="732" y="306"/>
                </a:cubicBezTo>
                <a:cubicBezTo>
                  <a:pt x="733" y="306"/>
                  <a:pt x="733" y="306"/>
                  <a:pt x="733" y="306"/>
                </a:cubicBezTo>
                <a:close/>
                <a:moveTo>
                  <a:pt x="743" y="314"/>
                </a:moveTo>
                <a:cubicBezTo>
                  <a:pt x="742" y="314"/>
                  <a:pt x="742" y="314"/>
                  <a:pt x="742" y="314"/>
                </a:cubicBezTo>
                <a:cubicBezTo>
                  <a:pt x="741" y="314"/>
                  <a:pt x="741" y="314"/>
                  <a:pt x="741" y="314"/>
                </a:cubicBezTo>
                <a:cubicBezTo>
                  <a:pt x="742" y="315"/>
                  <a:pt x="742" y="315"/>
                  <a:pt x="742" y="315"/>
                </a:cubicBezTo>
                <a:cubicBezTo>
                  <a:pt x="743" y="316"/>
                  <a:pt x="743" y="316"/>
                  <a:pt x="743" y="316"/>
                </a:cubicBezTo>
                <a:cubicBezTo>
                  <a:pt x="744" y="316"/>
                  <a:pt x="744" y="316"/>
                  <a:pt x="744" y="316"/>
                </a:cubicBezTo>
                <a:cubicBezTo>
                  <a:pt x="745" y="316"/>
                  <a:pt x="745" y="316"/>
                  <a:pt x="745" y="316"/>
                </a:cubicBezTo>
                <a:cubicBezTo>
                  <a:pt x="744" y="315"/>
                  <a:pt x="744" y="315"/>
                  <a:pt x="744" y="315"/>
                </a:cubicBezTo>
                <a:cubicBezTo>
                  <a:pt x="743" y="314"/>
                  <a:pt x="743" y="314"/>
                  <a:pt x="743" y="314"/>
                </a:cubicBezTo>
                <a:close/>
                <a:moveTo>
                  <a:pt x="732" y="228"/>
                </a:moveTo>
                <a:cubicBezTo>
                  <a:pt x="732" y="228"/>
                  <a:pt x="732" y="228"/>
                  <a:pt x="731" y="227"/>
                </a:cubicBezTo>
                <a:cubicBezTo>
                  <a:pt x="731" y="227"/>
                  <a:pt x="731" y="227"/>
                  <a:pt x="732" y="229"/>
                </a:cubicBezTo>
                <a:cubicBezTo>
                  <a:pt x="732" y="229"/>
                  <a:pt x="732" y="229"/>
                  <a:pt x="732" y="228"/>
                </a:cubicBezTo>
                <a:close/>
                <a:moveTo>
                  <a:pt x="734" y="230"/>
                </a:moveTo>
                <a:cubicBezTo>
                  <a:pt x="734" y="229"/>
                  <a:pt x="734" y="229"/>
                  <a:pt x="734" y="229"/>
                </a:cubicBezTo>
                <a:cubicBezTo>
                  <a:pt x="733" y="229"/>
                  <a:pt x="733" y="229"/>
                  <a:pt x="733" y="229"/>
                </a:cubicBezTo>
                <a:cubicBezTo>
                  <a:pt x="732" y="229"/>
                  <a:pt x="732" y="229"/>
                  <a:pt x="732" y="229"/>
                </a:cubicBezTo>
                <a:cubicBezTo>
                  <a:pt x="733" y="230"/>
                  <a:pt x="733" y="230"/>
                  <a:pt x="733" y="230"/>
                </a:cubicBezTo>
                <a:cubicBezTo>
                  <a:pt x="734" y="230"/>
                  <a:pt x="734" y="230"/>
                  <a:pt x="734" y="230"/>
                </a:cubicBezTo>
                <a:close/>
                <a:moveTo>
                  <a:pt x="731" y="298"/>
                </a:moveTo>
                <a:cubicBezTo>
                  <a:pt x="730" y="297"/>
                  <a:pt x="730" y="297"/>
                  <a:pt x="730" y="297"/>
                </a:cubicBezTo>
                <a:cubicBezTo>
                  <a:pt x="729" y="297"/>
                  <a:pt x="729" y="297"/>
                  <a:pt x="729" y="297"/>
                </a:cubicBezTo>
                <a:cubicBezTo>
                  <a:pt x="729" y="298"/>
                  <a:pt x="729" y="298"/>
                  <a:pt x="729" y="298"/>
                </a:cubicBezTo>
                <a:cubicBezTo>
                  <a:pt x="730" y="298"/>
                  <a:pt x="730" y="298"/>
                  <a:pt x="730" y="298"/>
                </a:cubicBezTo>
                <a:cubicBezTo>
                  <a:pt x="731" y="298"/>
                  <a:pt x="731" y="298"/>
                  <a:pt x="731" y="298"/>
                </a:cubicBezTo>
                <a:close/>
                <a:moveTo>
                  <a:pt x="731" y="224"/>
                </a:moveTo>
                <a:cubicBezTo>
                  <a:pt x="730" y="223"/>
                  <a:pt x="730" y="223"/>
                  <a:pt x="730" y="223"/>
                </a:cubicBezTo>
                <a:cubicBezTo>
                  <a:pt x="729" y="223"/>
                  <a:pt x="729" y="223"/>
                  <a:pt x="729" y="223"/>
                </a:cubicBezTo>
                <a:cubicBezTo>
                  <a:pt x="729" y="224"/>
                  <a:pt x="729" y="224"/>
                  <a:pt x="729" y="224"/>
                </a:cubicBezTo>
                <a:cubicBezTo>
                  <a:pt x="730" y="224"/>
                  <a:pt x="730" y="224"/>
                  <a:pt x="730" y="224"/>
                </a:cubicBezTo>
                <a:cubicBezTo>
                  <a:pt x="730" y="225"/>
                  <a:pt x="730" y="225"/>
                  <a:pt x="730" y="225"/>
                </a:cubicBezTo>
                <a:cubicBezTo>
                  <a:pt x="731" y="224"/>
                  <a:pt x="731" y="224"/>
                  <a:pt x="731" y="224"/>
                </a:cubicBezTo>
                <a:close/>
                <a:moveTo>
                  <a:pt x="815" y="264"/>
                </a:moveTo>
                <a:cubicBezTo>
                  <a:pt x="815" y="264"/>
                  <a:pt x="815" y="264"/>
                  <a:pt x="814" y="263"/>
                </a:cubicBezTo>
                <a:cubicBezTo>
                  <a:pt x="814" y="263"/>
                  <a:pt x="814" y="263"/>
                  <a:pt x="813" y="264"/>
                </a:cubicBezTo>
                <a:cubicBezTo>
                  <a:pt x="813" y="264"/>
                  <a:pt x="813" y="264"/>
                  <a:pt x="814" y="266"/>
                </a:cubicBezTo>
                <a:cubicBezTo>
                  <a:pt x="814" y="266"/>
                  <a:pt x="814" y="266"/>
                  <a:pt x="815" y="265"/>
                </a:cubicBezTo>
                <a:cubicBezTo>
                  <a:pt x="815" y="265"/>
                  <a:pt x="815" y="265"/>
                  <a:pt x="815" y="264"/>
                </a:cubicBezTo>
                <a:close/>
                <a:moveTo>
                  <a:pt x="821" y="270"/>
                </a:moveTo>
                <a:cubicBezTo>
                  <a:pt x="821" y="270"/>
                  <a:pt x="821" y="270"/>
                  <a:pt x="820" y="270"/>
                </a:cubicBezTo>
                <a:cubicBezTo>
                  <a:pt x="820" y="270"/>
                  <a:pt x="820" y="270"/>
                  <a:pt x="819" y="270"/>
                </a:cubicBezTo>
                <a:cubicBezTo>
                  <a:pt x="819" y="270"/>
                  <a:pt x="819" y="270"/>
                  <a:pt x="819" y="271"/>
                </a:cubicBezTo>
                <a:cubicBezTo>
                  <a:pt x="819" y="271"/>
                  <a:pt x="819" y="271"/>
                  <a:pt x="820" y="271"/>
                </a:cubicBezTo>
                <a:cubicBezTo>
                  <a:pt x="820" y="271"/>
                  <a:pt x="820" y="271"/>
                  <a:pt x="821" y="270"/>
                </a:cubicBezTo>
                <a:close/>
                <a:moveTo>
                  <a:pt x="823" y="451"/>
                </a:moveTo>
                <a:cubicBezTo>
                  <a:pt x="823" y="451"/>
                  <a:pt x="823" y="451"/>
                  <a:pt x="824" y="451"/>
                </a:cubicBezTo>
                <a:cubicBezTo>
                  <a:pt x="824" y="451"/>
                  <a:pt x="824" y="451"/>
                  <a:pt x="825" y="450"/>
                </a:cubicBezTo>
                <a:cubicBezTo>
                  <a:pt x="825" y="450"/>
                  <a:pt x="825" y="450"/>
                  <a:pt x="824" y="450"/>
                </a:cubicBezTo>
                <a:cubicBezTo>
                  <a:pt x="824" y="450"/>
                  <a:pt x="824" y="450"/>
                  <a:pt x="823" y="451"/>
                </a:cubicBezTo>
                <a:close/>
                <a:moveTo>
                  <a:pt x="825" y="429"/>
                </a:moveTo>
                <a:cubicBezTo>
                  <a:pt x="825" y="429"/>
                  <a:pt x="825" y="429"/>
                  <a:pt x="824" y="430"/>
                </a:cubicBezTo>
                <a:cubicBezTo>
                  <a:pt x="824" y="431"/>
                  <a:pt x="824" y="431"/>
                  <a:pt x="824" y="431"/>
                </a:cubicBezTo>
                <a:cubicBezTo>
                  <a:pt x="824" y="431"/>
                  <a:pt x="824" y="431"/>
                  <a:pt x="825" y="430"/>
                </a:cubicBezTo>
                <a:cubicBezTo>
                  <a:pt x="825" y="430"/>
                  <a:pt x="825" y="430"/>
                  <a:pt x="825" y="429"/>
                </a:cubicBezTo>
                <a:close/>
                <a:moveTo>
                  <a:pt x="800" y="250"/>
                </a:moveTo>
                <a:cubicBezTo>
                  <a:pt x="799" y="250"/>
                  <a:pt x="799" y="250"/>
                  <a:pt x="799" y="250"/>
                </a:cubicBezTo>
                <a:cubicBezTo>
                  <a:pt x="800" y="251"/>
                  <a:pt x="800" y="251"/>
                  <a:pt x="800" y="251"/>
                </a:cubicBezTo>
                <a:cubicBezTo>
                  <a:pt x="800" y="250"/>
                  <a:pt x="800" y="250"/>
                  <a:pt x="800" y="250"/>
                </a:cubicBezTo>
                <a:close/>
                <a:moveTo>
                  <a:pt x="792" y="330"/>
                </a:moveTo>
                <a:cubicBezTo>
                  <a:pt x="792" y="330"/>
                  <a:pt x="792" y="330"/>
                  <a:pt x="791" y="330"/>
                </a:cubicBezTo>
                <a:cubicBezTo>
                  <a:pt x="791" y="330"/>
                  <a:pt x="791" y="330"/>
                  <a:pt x="791" y="329"/>
                </a:cubicBezTo>
                <a:cubicBezTo>
                  <a:pt x="791" y="329"/>
                  <a:pt x="791" y="329"/>
                  <a:pt x="790" y="328"/>
                </a:cubicBezTo>
                <a:cubicBezTo>
                  <a:pt x="790" y="328"/>
                  <a:pt x="790" y="328"/>
                  <a:pt x="790" y="329"/>
                </a:cubicBezTo>
                <a:cubicBezTo>
                  <a:pt x="790" y="329"/>
                  <a:pt x="790" y="329"/>
                  <a:pt x="790" y="330"/>
                </a:cubicBezTo>
                <a:cubicBezTo>
                  <a:pt x="790" y="330"/>
                  <a:pt x="790" y="330"/>
                  <a:pt x="790" y="331"/>
                </a:cubicBezTo>
                <a:cubicBezTo>
                  <a:pt x="790" y="331"/>
                  <a:pt x="790" y="331"/>
                  <a:pt x="791" y="332"/>
                </a:cubicBezTo>
                <a:cubicBezTo>
                  <a:pt x="791" y="332"/>
                  <a:pt x="791" y="332"/>
                  <a:pt x="792" y="331"/>
                </a:cubicBezTo>
                <a:cubicBezTo>
                  <a:pt x="792" y="331"/>
                  <a:pt x="792" y="331"/>
                  <a:pt x="792" y="330"/>
                </a:cubicBezTo>
                <a:close/>
                <a:moveTo>
                  <a:pt x="794" y="323"/>
                </a:moveTo>
                <a:cubicBezTo>
                  <a:pt x="793" y="324"/>
                  <a:pt x="793" y="324"/>
                  <a:pt x="793" y="324"/>
                </a:cubicBezTo>
                <a:cubicBezTo>
                  <a:pt x="794" y="324"/>
                  <a:pt x="794" y="324"/>
                  <a:pt x="794" y="324"/>
                </a:cubicBezTo>
                <a:cubicBezTo>
                  <a:pt x="795" y="325"/>
                  <a:pt x="795" y="325"/>
                  <a:pt x="795" y="325"/>
                </a:cubicBezTo>
                <a:cubicBezTo>
                  <a:pt x="796" y="324"/>
                  <a:pt x="796" y="324"/>
                  <a:pt x="796" y="324"/>
                </a:cubicBezTo>
                <a:cubicBezTo>
                  <a:pt x="796" y="323"/>
                  <a:pt x="796" y="323"/>
                  <a:pt x="796" y="323"/>
                </a:cubicBezTo>
                <a:cubicBezTo>
                  <a:pt x="796" y="322"/>
                  <a:pt x="796" y="322"/>
                  <a:pt x="796" y="322"/>
                </a:cubicBezTo>
                <a:cubicBezTo>
                  <a:pt x="795" y="323"/>
                  <a:pt x="795" y="323"/>
                  <a:pt x="795" y="323"/>
                </a:cubicBezTo>
                <a:cubicBezTo>
                  <a:pt x="794" y="323"/>
                  <a:pt x="794" y="323"/>
                  <a:pt x="794" y="323"/>
                </a:cubicBezTo>
                <a:close/>
                <a:moveTo>
                  <a:pt x="788" y="332"/>
                </a:moveTo>
                <a:cubicBezTo>
                  <a:pt x="788" y="332"/>
                  <a:pt x="788" y="332"/>
                  <a:pt x="788" y="333"/>
                </a:cubicBezTo>
                <a:cubicBezTo>
                  <a:pt x="788" y="333"/>
                  <a:pt x="788" y="333"/>
                  <a:pt x="788" y="334"/>
                </a:cubicBezTo>
                <a:cubicBezTo>
                  <a:pt x="788" y="334"/>
                  <a:pt x="788" y="334"/>
                  <a:pt x="789" y="334"/>
                </a:cubicBezTo>
                <a:cubicBezTo>
                  <a:pt x="789" y="334"/>
                  <a:pt x="789" y="334"/>
                  <a:pt x="790" y="334"/>
                </a:cubicBezTo>
                <a:cubicBezTo>
                  <a:pt x="790" y="334"/>
                  <a:pt x="790" y="334"/>
                  <a:pt x="790" y="335"/>
                </a:cubicBezTo>
                <a:cubicBezTo>
                  <a:pt x="790" y="335"/>
                  <a:pt x="790" y="335"/>
                  <a:pt x="791" y="335"/>
                </a:cubicBezTo>
                <a:cubicBezTo>
                  <a:pt x="791" y="335"/>
                  <a:pt x="791" y="335"/>
                  <a:pt x="791" y="334"/>
                </a:cubicBezTo>
                <a:cubicBezTo>
                  <a:pt x="791" y="334"/>
                  <a:pt x="791" y="334"/>
                  <a:pt x="792" y="333"/>
                </a:cubicBezTo>
                <a:cubicBezTo>
                  <a:pt x="792" y="333"/>
                  <a:pt x="792" y="333"/>
                  <a:pt x="791" y="332"/>
                </a:cubicBezTo>
                <a:cubicBezTo>
                  <a:pt x="791" y="332"/>
                  <a:pt x="791" y="332"/>
                  <a:pt x="789" y="332"/>
                </a:cubicBezTo>
                <a:cubicBezTo>
                  <a:pt x="789" y="332"/>
                  <a:pt x="789" y="332"/>
                  <a:pt x="788" y="332"/>
                </a:cubicBezTo>
                <a:close/>
                <a:moveTo>
                  <a:pt x="796" y="299"/>
                </a:moveTo>
                <a:cubicBezTo>
                  <a:pt x="796" y="299"/>
                  <a:pt x="796" y="299"/>
                  <a:pt x="797" y="299"/>
                </a:cubicBezTo>
                <a:cubicBezTo>
                  <a:pt x="797" y="299"/>
                  <a:pt x="797" y="299"/>
                  <a:pt x="798" y="298"/>
                </a:cubicBezTo>
                <a:cubicBezTo>
                  <a:pt x="798" y="298"/>
                  <a:pt x="798" y="298"/>
                  <a:pt x="797" y="298"/>
                </a:cubicBezTo>
                <a:cubicBezTo>
                  <a:pt x="797" y="298"/>
                  <a:pt x="797" y="298"/>
                  <a:pt x="796" y="299"/>
                </a:cubicBezTo>
                <a:close/>
                <a:moveTo>
                  <a:pt x="798" y="303"/>
                </a:moveTo>
                <a:cubicBezTo>
                  <a:pt x="798" y="303"/>
                  <a:pt x="798" y="303"/>
                  <a:pt x="799" y="303"/>
                </a:cubicBezTo>
                <a:cubicBezTo>
                  <a:pt x="799" y="303"/>
                  <a:pt x="799" y="303"/>
                  <a:pt x="798" y="302"/>
                </a:cubicBezTo>
                <a:cubicBezTo>
                  <a:pt x="798" y="302"/>
                  <a:pt x="798" y="302"/>
                  <a:pt x="798" y="303"/>
                </a:cubicBezTo>
                <a:close/>
                <a:moveTo>
                  <a:pt x="819" y="17"/>
                </a:moveTo>
                <a:cubicBezTo>
                  <a:pt x="819" y="17"/>
                  <a:pt x="819" y="17"/>
                  <a:pt x="819" y="18"/>
                </a:cubicBezTo>
                <a:cubicBezTo>
                  <a:pt x="819" y="18"/>
                  <a:pt x="819" y="18"/>
                  <a:pt x="820" y="18"/>
                </a:cubicBezTo>
                <a:cubicBezTo>
                  <a:pt x="820" y="18"/>
                  <a:pt x="820" y="18"/>
                  <a:pt x="819" y="17"/>
                </a:cubicBezTo>
                <a:close/>
                <a:moveTo>
                  <a:pt x="399" y="382"/>
                </a:moveTo>
                <a:cubicBezTo>
                  <a:pt x="400" y="383"/>
                  <a:pt x="400" y="383"/>
                  <a:pt x="400" y="383"/>
                </a:cubicBezTo>
                <a:cubicBezTo>
                  <a:pt x="400" y="384"/>
                  <a:pt x="400" y="384"/>
                  <a:pt x="400" y="384"/>
                </a:cubicBezTo>
                <a:cubicBezTo>
                  <a:pt x="401" y="383"/>
                  <a:pt x="401" y="383"/>
                  <a:pt x="401" y="383"/>
                </a:cubicBezTo>
                <a:cubicBezTo>
                  <a:pt x="400" y="381"/>
                  <a:pt x="400" y="381"/>
                  <a:pt x="400" y="381"/>
                </a:cubicBezTo>
                <a:cubicBezTo>
                  <a:pt x="399" y="380"/>
                  <a:pt x="399" y="380"/>
                  <a:pt x="399" y="380"/>
                </a:cubicBezTo>
                <a:cubicBezTo>
                  <a:pt x="399" y="382"/>
                  <a:pt x="399" y="382"/>
                  <a:pt x="399" y="382"/>
                </a:cubicBezTo>
                <a:close/>
                <a:moveTo>
                  <a:pt x="402" y="394"/>
                </a:moveTo>
                <a:cubicBezTo>
                  <a:pt x="402" y="395"/>
                  <a:pt x="402" y="395"/>
                  <a:pt x="402" y="395"/>
                </a:cubicBezTo>
                <a:cubicBezTo>
                  <a:pt x="402" y="396"/>
                  <a:pt x="402" y="396"/>
                  <a:pt x="402" y="396"/>
                </a:cubicBezTo>
                <a:cubicBezTo>
                  <a:pt x="403" y="395"/>
                  <a:pt x="403" y="395"/>
                  <a:pt x="403" y="395"/>
                </a:cubicBezTo>
                <a:cubicBezTo>
                  <a:pt x="402" y="394"/>
                  <a:pt x="402" y="394"/>
                  <a:pt x="402" y="394"/>
                </a:cubicBezTo>
                <a:close/>
                <a:moveTo>
                  <a:pt x="414" y="411"/>
                </a:moveTo>
                <a:cubicBezTo>
                  <a:pt x="414" y="411"/>
                  <a:pt x="414" y="411"/>
                  <a:pt x="413" y="411"/>
                </a:cubicBezTo>
                <a:cubicBezTo>
                  <a:pt x="413" y="411"/>
                  <a:pt x="413" y="411"/>
                  <a:pt x="414" y="413"/>
                </a:cubicBezTo>
                <a:cubicBezTo>
                  <a:pt x="414" y="413"/>
                  <a:pt x="414" y="413"/>
                  <a:pt x="414" y="411"/>
                </a:cubicBezTo>
                <a:close/>
                <a:moveTo>
                  <a:pt x="399" y="377"/>
                </a:moveTo>
                <a:cubicBezTo>
                  <a:pt x="399" y="378"/>
                  <a:pt x="399" y="378"/>
                  <a:pt x="399" y="378"/>
                </a:cubicBezTo>
                <a:cubicBezTo>
                  <a:pt x="400" y="378"/>
                  <a:pt x="400" y="378"/>
                  <a:pt x="400" y="378"/>
                </a:cubicBezTo>
                <a:cubicBezTo>
                  <a:pt x="399" y="377"/>
                  <a:pt x="399" y="377"/>
                  <a:pt x="399" y="377"/>
                </a:cubicBezTo>
                <a:close/>
                <a:moveTo>
                  <a:pt x="412" y="410"/>
                </a:moveTo>
                <a:cubicBezTo>
                  <a:pt x="411" y="410"/>
                  <a:pt x="411" y="410"/>
                  <a:pt x="411" y="410"/>
                </a:cubicBezTo>
                <a:cubicBezTo>
                  <a:pt x="409" y="409"/>
                  <a:pt x="409" y="409"/>
                  <a:pt x="409" y="409"/>
                </a:cubicBezTo>
                <a:cubicBezTo>
                  <a:pt x="407" y="409"/>
                  <a:pt x="407" y="409"/>
                  <a:pt x="407" y="409"/>
                </a:cubicBezTo>
                <a:cubicBezTo>
                  <a:pt x="406" y="408"/>
                  <a:pt x="406" y="408"/>
                  <a:pt x="406" y="408"/>
                </a:cubicBezTo>
                <a:cubicBezTo>
                  <a:pt x="405" y="407"/>
                  <a:pt x="405" y="407"/>
                  <a:pt x="405" y="407"/>
                </a:cubicBezTo>
                <a:cubicBezTo>
                  <a:pt x="403" y="406"/>
                  <a:pt x="403" y="406"/>
                  <a:pt x="403" y="406"/>
                </a:cubicBezTo>
                <a:cubicBezTo>
                  <a:pt x="402" y="405"/>
                  <a:pt x="402" y="405"/>
                  <a:pt x="402" y="405"/>
                </a:cubicBezTo>
                <a:cubicBezTo>
                  <a:pt x="402" y="404"/>
                  <a:pt x="402" y="404"/>
                  <a:pt x="402" y="404"/>
                </a:cubicBezTo>
                <a:cubicBezTo>
                  <a:pt x="401" y="404"/>
                  <a:pt x="401" y="404"/>
                  <a:pt x="401" y="404"/>
                </a:cubicBezTo>
                <a:cubicBezTo>
                  <a:pt x="400" y="403"/>
                  <a:pt x="400" y="403"/>
                  <a:pt x="400" y="403"/>
                </a:cubicBezTo>
                <a:cubicBezTo>
                  <a:pt x="399" y="402"/>
                  <a:pt x="399" y="402"/>
                  <a:pt x="399" y="402"/>
                </a:cubicBezTo>
                <a:cubicBezTo>
                  <a:pt x="398" y="403"/>
                  <a:pt x="398" y="403"/>
                  <a:pt x="398" y="403"/>
                </a:cubicBezTo>
                <a:cubicBezTo>
                  <a:pt x="396" y="403"/>
                  <a:pt x="396" y="403"/>
                  <a:pt x="396" y="403"/>
                </a:cubicBezTo>
                <a:cubicBezTo>
                  <a:pt x="397" y="404"/>
                  <a:pt x="397" y="404"/>
                  <a:pt x="397" y="404"/>
                </a:cubicBezTo>
                <a:cubicBezTo>
                  <a:pt x="397" y="405"/>
                  <a:pt x="397" y="405"/>
                  <a:pt x="397" y="405"/>
                </a:cubicBezTo>
                <a:cubicBezTo>
                  <a:pt x="398" y="406"/>
                  <a:pt x="398" y="406"/>
                  <a:pt x="398" y="406"/>
                </a:cubicBezTo>
                <a:cubicBezTo>
                  <a:pt x="401" y="406"/>
                  <a:pt x="401" y="406"/>
                  <a:pt x="401" y="406"/>
                </a:cubicBezTo>
                <a:cubicBezTo>
                  <a:pt x="400" y="407"/>
                  <a:pt x="400" y="407"/>
                  <a:pt x="400" y="407"/>
                </a:cubicBezTo>
                <a:cubicBezTo>
                  <a:pt x="398" y="407"/>
                  <a:pt x="398" y="407"/>
                  <a:pt x="398" y="407"/>
                </a:cubicBezTo>
                <a:cubicBezTo>
                  <a:pt x="397" y="408"/>
                  <a:pt x="397" y="408"/>
                  <a:pt x="397" y="408"/>
                </a:cubicBezTo>
                <a:cubicBezTo>
                  <a:pt x="398" y="409"/>
                  <a:pt x="398" y="409"/>
                  <a:pt x="398" y="409"/>
                </a:cubicBezTo>
                <a:cubicBezTo>
                  <a:pt x="397" y="410"/>
                  <a:pt x="397" y="410"/>
                  <a:pt x="397" y="410"/>
                </a:cubicBezTo>
                <a:cubicBezTo>
                  <a:pt x="398" y="411"/>
                  <a:pt x="398" y="411"/>
                  <a:pt x="398" y="411"/>
                </a:cubicBezTo>
                <a:cubicBezTo>
                  <a:pt x="399" y="410"/>
                  <a:pt x="399" y="410"/>
                  <a:pt x="399" y="410"/>
                </a:cubicBezTo>
                <a:cubicBezTo>
                  <a:pt x="399" y="411"/>
                  <a:pt x="399" y="411"/>
                  <a:pt x="399" y="411"/>
                </a:cubicBezTo>
                <a:cubicBezTo>
                  <a:pt x="401" y="411"/>
                  <a:pt x="401" y="411"/>
                  <a:pt x="401" y="411"/>
                </a:cubicBezTo>
                <a:cubicBezTo>
                  <a:pt x="401" y="413"/>
                  <a:pt x="401" y="413"/>
                  <a:pt x="401" y="413"/>
                </a:cubicBezTo>
                <a:cubicBezTo>
                  <a:pt x="402" y="413"/>
                  <a:pt x="402" y="413"/>
                  <a:pt x="402" y="413"/>
                </a:cubicBezTo>
                <a:cubicBezTo>
                  <a:pt x="403" y="413"/>
                  <a:pt x="403" y="413"/>
                  <a:pt x="403" y="413"/>
                </a:cubicBezTo>
                <a:cubicBezTo>
                  <a:pt x="402" y="415"/>
                  <a:pt x="402" y="415"/>
                  <a:pt x="402" y="415"/>
                </a:cubicBezTo>
                <a:cubicBezTo>
                  <a:pt x="402" y="416"/>
                  <a:pt x="402" y="416"/>
                  <a:pt x="402" y="416"/>
                </a:cubicBezTo>
                <a:cubicBezTo>
                  <a:pt x="403" y="416"/>
                  <a:pt x="403" y="416"/>
                  <a:pt x="403" y="416"/>
                </a:cubicBezTo>
                <a:cubicBezTo>
                  <a:pt x="403" y="415"/>
                  <a:pt x="403" y="415"/>
                  <a:pt x="403" y="415"/>
                </a:cubicBezTo>
                <a:cubicBezTo>
                  <a:pt x="405" y="414"/>
                  <a:pt x="405" y="414"/>
                  <a:pt x="405" y="414"/>
                </a:cubicBezTo>
                <a:cubicBezTo>
                  <a:pt x="405" y="416"/>
                  <a:pt x="405" y="416"/>
                  <a:pt x="405" y="416"/>
                </a:cubicBezTo>
                <a:cubicBezTo>
                  <a:pt x="404" y="417"/>
                  <a:pt x="404" y="417"/>
                  <a:pt x="404" y="417"/>
                </a:cubicBezTo>
                <a:cubicBezTo>
                  <a:pt x="404" y="418"/>
                  <a:pt x="404" y="418"/>
                  <a:pt x="404" y="418"/>
                </a:cubicBezTo>
                <a:cubicBezTo>
                  <a:pt x="405" y="419"/>
                  <a:pt x="405" y="419"/>
                  <a:pt x="405" y="419"/>
                </a:cubicBezTo>
                <a:cubicBezTo>
                  <a:pt x="407" y="419"/>
                  <a:pt x="407" y="419"/>
                  <a:pt x="407" y="419"/>
                </a:cubicBezTo>
                <a:cubicBezTo>
                  <a:pt x="407" y="420"/>
                  <a:pt x="407" y="420"/>
                  <a:pt x="407" y="420"/>
                </a:cubicBezTo>
                <a:cubicBezTo>
                  <a:pt x="408" y="420"/>
                  <a:pt x="408" y="420"/>
                  <a:pt x="408" y="420"/>
                </a:cubicBezTo>
                <a:cubicBezTo>
                  <a:pt x="408" y="421"/>
                  <a:pt x="408" y="421"/>
                  <a:pt x="408" y="421"/>
                </a:cubicBezTo>
                <a:cubicBezTo>
                  <a:pt x="408" y="422"/>
                  <a:pt x="408" y="422"/>
                  <a:pt x="408" y="422"/>
                </a:cubicBezTo>
                <a:cubicBezTo>
                  <a:pt x="409" y="424"/>
                  <a:pt x="409" y="424"/>
                  <a:pt x="409" y="424"/>
                </a:cubicBezTo>
                <a:cubicBezTo>
                  <a:pt x="410" y="423"/>
                  <a:pt x="410" y="423"/>
                  <a:pt x="410" y="423"/>
                </a:cubicBezTo>
                <a:cubicBezTo>
                  <a:pt x="411" y="423"/>
                  <a:pt x="411" y="423"/>
                  <a:pt x="411" y="423"/>
                </a:cubicBezTo>
                <a:cubicBezTo>
                  <a:pt x="412" y="423"/>
                  <a:pt x="412" y="423"/>
                  <a:pt x="412" y="423"/>
                </a:cubicBezTo>
                <a:cubicBezTo>
                  <a:pt x="410" y="425"/>
                  <a:pt x="410" y="425"/>
                  <a:pt x="410" y="425"/>
                </a:cubicBezTo>
                <a:cubicBezTo>
                  <a:pt x="412" y="428"/>
                  <a:pt x="412" y="428"/>
                  <a:pt x="412" y="428"/>
                </a:cubicBezTo>
                <a:cubicBezTo>
                  <a:pt x="413" y="428"/>
                  <a:pt x="413" y="428"/>
                  <a:pt x="413" y="428"/>
                </a:cubicBezTo>
                <a:cubicBezTo>
                  <a:pt x="414" y="429"/>
                  <a:pt x="414" y="429"/>
                  <a:pt x="414" y="429"/>
                </a:cubicBezTo>
                <a:cubicBezTo>
                  <a:pt x="417" y="431"/>
                  <a:pt x="417" y="431"/>
                  <a:pt x="417" y="431"/>
                </a:cubicBezTo>
                <a:cubicBezTo>
                  <a:pt x="418" y="431"/>
                  <a:pt x="418" y="431"/>
                  <a:pt x="418" y="431"/>
                </a:cubicBezTo>
                <a:cubicBezTo>
                  <a:pt x="419" y="431"/>
                  <a:pt x="419" y="431"/>
                  <a:pt x="419" y="431"/>
                </a:cubicBezTo>
                <a:cubicBezTo>
                  <a:pt x="418" y="427"/>
                  <a:pt x="418" y="427"/>
                  <a:pt x="418" y="427"/>
                </a:cubicBezTo>
                <a:cubicBezTo>
                  <a:pt x="419" y="426"/>
                  <a:pt x="419" y="426"/>
                  <a:pt x="419" y="426"/>
                </a:cubicBezTo>
                <a:cubicBezTo>
                  <a:pt x="418" y="425"/>
                  <a:pt x="418" y="425"/>
                  <a:pt x="418" y="425"/>
                </a:cubicBezTo>
                <a:cubicBezTo>
                  <a:pt x="418" y="422"/>
                  <a:pt x="418" y="422"/>
                  <a:pt x="418" y="422"/>
                </a:cubicBezTo>
                <a:cubicBezTo>
                  <a:pt x="417" y="421"/>
                  <a:pt x="417" y="421"/>
                  <a:pt x="417" y="421"/>
                </a:cubicBezTo>
                <a:cubicBezTo>
                  <a:pt x="415" y="419"/>
                  <a:pt x="415" y="419"/>
                  <a:pt x="415" y="419"/>
                </a:cubicBezTo>
                <a:cubicBezTo>
                  <a:pt x="414" y="415"/>
                  <a:pt x="414" y="415"/>
                  <a:pt x="414" y="415"/>
                </a:cubicBezTo>
                <a:cubicBezTo>
                  <a:pt x="413" y="413"/>
                  <a:pt x="413" y="413"/>
                  <a:pt x="413" y="413"/>
                </a:cubicBezTo>
                <a:cubicBezTo>
                  <a:pt x="413" y="411"/>
                  <a:pt x="413" y="411"/>
                  <a:pt x="413" y="411"/>
                </a:cubicBezTo>
                <a:cubicBezTo>
                  <a:pt x="412" y="410"/>
                  <a:pt x="412" y="410"/>
                  <a:pt x="412" y="410"/>
                </a:cubicBezTo>
                <a:close/>
                <a:moveTo>
                  <a:pt x="405" y="372"/>
                </a:moveTo>
                <a:cubicBezTo>
                  <a:pt x="405" y="372"/>
                  <a:pt x="405" y="372"/>
                  <a:pt x="404" y="372"/>
                </a:cubicBezTo>
                <a:cubicBezTo>
                  <a:pt x="404" y="372"/>
                  <a:pt x="404" y="372"/>
                  <a:pt x="403" y="373"/>
                </a:cubicBezTo>
                <a:cubicBezTo>
                  <a:pt x="403" y="373"/>
                  <a:pt x="403" y="373"/>
                  <a:pt x="403" y="374"/>
                </a:cubicBezTo>
                <a:cubicBezTo>
                  <a:pt x="403" y="374"/>
                  <a:pt x="403" y="374"/>
                  <a:pt x="405" y="373"/>
                </a:cubicBezTo>
                <a:cubicBezTo>
                  <a:pt x="405" y="373"/>
                  <a:pt x="405" y="373"/>
                  <a:pt x="405" y="372"/>
                </a:cubicBezTo>
                <a:close/>
                <a:moveTo>
                  <a:pt x="404" y="383"/>
                </a:moveTo>
                <a:cubicBezTo>
                  <a:pt x="404" y="383"/>
                  <a:pt x="404" y="383"/>
                  <a:pt x="405" y="383"/>
                </a:cubicBezTo>
                <a:cubicBezTo>
                  <a:pt x="405" y="383"/>
                  <a:pt x="405" y="383"/>
                  <a:pt x="404" y="382"/>
                </a:cubicBezTo>
                <a:cubicBezTo>
                  <a:pt x="404" y="382"/>
                  <a:pt x="404" y="382"/>
                  <a:pt x="404" y="383"/>
                </a:cubicBezTo>
                <a:close/>
                <a:moveTo>
                  <a:pt x="689" y="223"/>
                </a:moveTo>
                <a:cubicBezTo>
                  <a:pt x="690" y="223"/>
                  <a:pt x="690" y="223"/>
                  <a:pt x="690" y="223"/>
                </a:cubicBezTo>
                <a:cubicBezTo>
                  <a:pt x="690" y="222"/>
                  <a:pt x="690" y="222"/>
                  <a:pt x="690" y="222"/>
                </a:cubicBezTo>
                <a:cubicBezTo>
                  <a:pt x="690" y="221"/>
                  <a:pt x="690" y="221"/>
                  <a:pt x="690" y="221"/>
                </a:cubicBezTo>
                <a:cubicBezTo>
                  <a:pt x="689" y="222"/>
                  <a:pt x="689" y="222"/>
                  <a:pt x="689" y="222"/>
                </a:cubicBezTo>
                <a:cubicBezTo>
                  <a:pt x="689" y="223"/>
                  <a:pt x="689" y="223"/>
                  <a:pt x="689" y="223"/>
                </a:cubicBezTo>
                <a:close/>
                <a:moveTo>
                  <a:pt x="398" y="376"/>
                </a:moveTo>
                <a:cubicBezTo>
                  <a:pt x="398" y="376"/>
                  <a:pt x="398" y="376"/>
                  <a:pt x="398" y="375"/>
                </a:cubicBezTo>
                <a:cubicBezTo>
                  <a:pt x="398" y="375"/>
                  <a:pt x="398" y="375"/>
                  <a:pt x="398" y="374"/>
                </a:cubicBezTo>
                <a:cubicBezTo>
                  <a:pt x="398" y="374"/>
                  <a:pt x="398" y="374"/>
                  <a:pt x="395" y="371"/>
                </a:cubicBezTo>
                <a:cubicBezTo>
                  <a:pt x="395" y="371"/>
                  <a:pt x="395" y="371"/>
                  <a:pt x="395" y="373"/>
                </a:cubicBezTo>
                <a:cubicBezTo>
                  <a:pt x="395" y="373"/>
                  <a:pt x="395" y="373"/>
                  <a:pt x="397" y="375"/>
                </a:cubicBezTo>
                <a:cubicBezTo>
                  <a:pt x="397" y="375"/>
                  <a:pt x="397" y="375"/>
                  <a:pt x="397" y="376"/>
                </a:cubicBezTo>
                <a:cubicBezTo>
                  <a:pt x="397" y="376"/>
                  <a:pt x="397" y="376"/>
                  <a:pt x="398" y="376"/>
                </a:cubicBezTo>
                <a:close/>
                <a:moveTo>
                  <a:pt x="685" y="214"/>
                </a:moveTo>
                <a:cubicBezTo>
                  <a:pt x="685" y="214"/>
                  <a:pt x="685" y="214"/>
                  <a:pt x="685" y="215"/>
                </a:cubicBezTo>
                <a:cubicBezTo>
                  <a:pt x="685" y="215"/>
                  <a:pt x="685" y="215"/>
                  <a:pt x="685" y="216"/>
                </a:cubicBezTo>
                <a:cubicBezTo>
                  <a:pt x="685" y="216"/>
                  <a:pt x="685" y="216"/>
                  <a:pt x="686" y="215"/>
                </a:cubicBezTo>
                <a:cubicBezTo>
                  <a:pt x="686" y="215"/>
                  <a:pt x="686" y="215"/>
                  <a:pt x="687" y="215"/>
                </a:cubicBezTo>
                <a:cubicBezTo>
                  <a:pt x="687" y="215"/>
                  <a:pt x="687" y="215"/>
                  <a:pt x="686" y="214"/>
                </a:cubicBezTo>
                <a:cubicBezTo>
                  <a:pt x="686" y="214"/>
                  <a:pt x="686" y="214"/>
                  <a:pt x="685" y="214"/>
                </a:cubicBezTo>
                <a:close/>
                <a:moveTo>
                  <a:pt x="401" y="378"/>
                </a:moveTo>
                <a:cubicBezTo>
                  <a:pt x="400" y="379"/>
                  <a:pt x="400" y="379"/>
                  <a:pt x="400" y="379"/>
                </a:cubicBezTo>
                <a:cubicBezTo>
                  <a:pt x="401" y="379"/>
                  <a:pt x="401" y="379"/>
                  <a:pt x="401" y="379"/>
                </a:cubicBezTo>
                <a:cubicBezTo>
                  <a:pt x="401" y="380"/>
                  <a:pt x="401" y="380"/>
                  <a:pt x="401" y="380"/>
                </a:cubicBezTo>
                <a:cubicBezTo>
                  <a:pt x="401" y="381"/>
                  <a:pt x="401" y="381"/>
                  <a:pt x="401" y="381"/>
                </a:cubicBezTo>
                <a:cubicBezTo>
                  <a:pt x="402" y="381"/>
                  <a:pt x="402" y="381"/>
                  <a:pt x="402" y="381"/>
                </a:cubicBezTo>
                <a:cubicBezTo>
                  <a:pt x="403" y="383"/>
                  <a:pt x="403" y="383"/>
                  <a:pt x="403" y="383"/>
                </a:cubicBezTo>
                <a:cubicBezTo>
                  <a:pt x="404" y="381"/>
                  <a:pt x="404" y="381"/>
                  <a:pt x="404" y="381"/>
                </a:cubicBezTo>
                <a:cubicBezTo>
                  <a:pt x="404" y="378"/>
                  <a:pt x="404" y="378"/>
                  <a:pt x="404" y="378"/>
                </a:cubicBezTo>
                <a:cubicBezTo>
                  <a:pt x="403" y="377"/>
                  <a:pt x="403" y="377"/>
                  <a:pt x="403" y="377"/>
                </a:cubicBezTo>
                <a:cubicBezTo>
                  <a:pt x="401" y="378"/>
                  <a:pt x="401" y="378"/>
                  <a:pt x="401" y="378"/>
                </a:cubicBezTo>
                <a:close/>
                <a:moveTo>
                  <a:pt x="403" y="388"/>
                </a:moveTo>
                <a:cubicBezTo>
                  <a:pt x="403" y="388"/>
                  <a:pt x="403" y="388"/>
                  <a:pt x="403" y="389"/>
                </a:cubicBezTo>
                <a:cubicBezTo>
                  <a:pt x="403" y="389"/>
                  <a:pt x="403" y="389"/>
                  <a:pt x="403" y="390"/>
                </a:cubicBezTo>
                <a:cubicBezTo>
                  <a:pt x="403" y="390"/>
                  <a:pt x="403" y="390"/>
                  <a:pt x="404" y="389"/>
                </a:cubicBezTo>
                <a:cubicBezTo>
                  <a:pt x="404" y="389"/>
                  <a:pt x="404" y="389"/>
                  <a:pt x="403" y="388"/>
                </a:cubicBezTo>
                <a:close/>
                <a:moveTo>
                  <a:pt x="398" y="369"/>
                </a:moveTo>
                <a:cubicBezTo>
                  <a:pt x="397" y="369"/>
                  <a:pt x="397" y="369"/>
                  <a:pt x="397" y="369"/>
                </a:cubicBezTo>
                <a:cubicBezTo>
                  <a:pt x="398" y="371"/>
                  <a:pt x="398" y="371"/>
                  <a:pt x="398" y="371"/>
                </a:cubicBezTo>
                <a:cubicBezTo>
                  <a:pt x="398" y="372"/>
                  <a:pt x="398" y="372"/>
                  <a:pt x="398" y="372"/>
                </a:cubicBezTo>
                <a:cubicBezTo>
                  <a:pt x="399" y="374"/>
                  <a:pt x="399" y="374"/>
                  <a:pt x="399" y="374"/>
                </a:cubicBezTo>
                <a:cubicBezTo>
                  <a:pt x="400" y="375"/>
                  <a:pt x="400" y="375"/>
                  <a:pt x="400" y="375"/>
                </a:cubicBezTo>
                <a:cubicBezTo>
                  <a:pt x="400" y="373"/>
                  <a:pt x="400" y="373"/>
                  <a:pt x="400" y="373"/>
                </a:cubicBezTo>
                <a:cubicBezTo>
                  <a:pt x="399" y="371"/>
                  <a:pt x="399" y="371"/>
                  <a:pt x="399" y="371"/>
                </a:cubicBezTo>
                <a:cubicBezTo>
                  <a:pt x="398" y="369"/>
                  <a:pt x="398" y="369"/>
                  <a:pt x="398" y="369"/>
                </a:cubicBezTo>
                <a:close/>
                <a:moveTo>
                  <a:pt x="404" y="391"/>
                </a:moveTo>
                <a:cubicBezTo>
                  <a:pt x="404" y="390"/>
                  <a:pt x="404" y="390"/>
                  <a:pt x="404" y="390"/>
                </a:cubicBezTo>
                <a:cubicBezTo>
                  <a:pt x="402" y="391"/>
                  <a:pt x="402" y="391"/>
                  <a:pt x="402" y="391"/>
                </a:cubicBezTo>
                <a:cubicBezTo>
                  <a:pt x="402" y="392"/>
                  <a:pt x="402" y="392"/>
                  <a:pt x="402" y="392"/>
                </a:cubicBezTo>
                <a:cubicBezTo>
                  <a:pt x="403" y="392"/>
                  <a:pt x="403" y="392"/>
                  <a:pt x="403" y="392"/>
                </a:cubicBezTo>
                <a:cubicBezTo>
                  <a:pt x="404" y="391"/>
                  <a:pt x="404" y="391"/>
                  <a:pt x="404" y="391"/>
                </a:cubicBezTo>
                <a:close/>
                <a:moveTo>
                  <a:pt x="401" y="377"/>
                </a:moveTo>
                <a:cubicBezTo>
                  <a:pt x="401" y="376"/>
                  <a:pt x="401" y="376"/>
                  <a:pt x="401" y="376"/>
                </a:cubicBezTo>
                <a:cubicBezTo>
                  <a:pt x="400" y="376"/>
                  <a:pt x="400" y="376"/>
                  <a:pt x="400" y="376"/>
                </a:cubicBezTo>
                <a:cubicBezTo>
                  <a:pt x="401" y="377"/>
                  <a:pt x="401" y="377"/>
                  <a:pt x="401" y="377"/>
                </a:cubicBezTo>
                <a:close/>
                <a:moveTo>
                  <a:pt x="782" y="484"/>
                </a:moveTo>
                <a:cubicBezTo>
                  <a:pt x="782" y="484"/>
                  <a:pt x="782" y="484"/>
                  <a:pt x="781" y="484"/>
                </a:cubicBezTo>
                <a:cubicBezTo>
                  <a:pt x="781" y="484"/>
                  <a:pt x="781" y="484"/>
                  <a:pt x="780" y="484"/>
                </a:cubicBezTo>
                <a:cubicBezTo>
                  <a:pt x="780" y="484"/>
                  <a:pt x="780" y="484"/>
                  <a:pt x="781" y="485"/>
                </a:cubicBezTo>
                <a:cubicBezTo>
                  <a:pt x="781" y="485"/>
                  <a:pt x="781" y="485"/>
                  <a:pt x="782" y="484"/>
                </a:cubicBezTo>
                <a:close/>
                <a:moveTo>
                  <a:pt x="780" y="467"/>
                </a:moveTo>
                <a:cubicBezTo>
                  <a:pt x="781" y="466"/>
                  <a:pt x="781" y="466"/>
                  <a:pt x="781" y="466"/>
                </a:cubicBezTo>
                <a:cubicBezTo>
                  <a:pt x="779" y="467"/>
                  <a:pt x="779" y="467"/>
                  <a:pt x="779" y="467"/>
                </a:cubicBezTo>
                <a:cubicBezTo>
                  <a:pt x="780" y="467"/>
                  <a:pt x="780" y="467"/>
                  <a:pt x="780" y="467"/>
                </a:cubicBezTo>
                <a:close/>
                <a:moveTo>
                  <a:pt x="416" y="416"/>
                </a:moveTo>
                <a:cubicBezTo>
                  <a:pt x="416" y="416"/>
                  <a:pt x="416" y="416"/>
                  <a:pt x="416" y="418"/>
                </a:cubicBezTo>
                <a:cubicBezTo>
                  <a:pt x="416" y="418"/>
                  <a:pt x="416" y="418"/>
                  <a:pt x="418" y="419"/>
                </a:cubicBezTo>
                <a:cubicBezTo>
                  <a:pt x="418" y="419"/>
                  <a:pt x="418" y="419"/>
                  <a:pt x="419" y="419"/>
                </a:cubicBezTo>
                <a:cubicBezTo>
                  <a:pt x="419" y="419"/>
                  <a:pt x="419" y="419"/>
                  <a:pt x="417" y="417"/>
                </a:cubicBezTo>
                <a:cubicBezTo>
                  <a:pt x="417" y="417"/>
                  <a:pt x="417" y="417"/>
                  <a:pt x="416" y="416"/>
                </a:cubicBezTo>
                <a:close/>
                <a:moveTo>
                  <a:pt x="408" y="405"/>
                </a:moveTo>
                <a:cubicBezTo>
                  <a:pt x="408" y="405"/>
                  <a:pt x="408" y="405"/>
                  <a:pt x="408" y="406"/>
                </a:cubicBezTo>
                <a:cubicBezTo>
                  <a:pt x="408" y="406"/>
                  <a:pt x="408" y="406"/>
                  <a:pt x="409" y="406"/>
                </a:cubicBezTo>
                <a:cubicBezTo>
                  <a:pt x="409" y="406"/>
                  <a:pt x="409" y="406"/>
                  <a:pt x="410" y="405"/>
                </a:cubicBezTo>
                <a:cubicBezTo>
                  <a:pt x="410" y="405"/>
                  <a:pt x="410" y="405"/>
                  <a:pt x="409" y="405"/>
                </a:cubicBezTo>
                <a:cubicBezTo>
                  <a:pt x="409" y="405"/>
                  <a:pt x="409" y="405"/>
                  <a:pt x="408" y="405"/>
                </a:cubicBezTo>
                <a:close/>
                <a:moveTo>
                  <a:pt x="777" y="452"/>
                </a:moveTo>
                <a:cubicBezTo>
                  <a:pt x="779" y="452"/>
                  <a:pt x="779" y="452"/>
                  <a:pt x="779" y="452"/>
                </a:cubicBezTo>
                <a:cubicBezTo>
                  <a:pt x="780" y="453"/>
                  <a:pt x="780" y="453"/>
                  <a:pt x="780" y="453"/>
                </a:cubicBezTo>
                <a:cubicBezTo>
                  <a:pt x="782" y="453"/>
                  <a:pt x="782" y="453"/>
                  <a:pt x="782" y="453"/>
                </a:cubicBezTo>
                <a:cubicBezTo>
                  <a:pt x="783" y="453"/>
                  <a:pt x="783" y="453"/>
                  <a:pt x="783" y="453"/>
                </a:cubicBezTo>
                <a:cubicBezTo>
                  <a:pt x="783" y="452"/>
                  <a:pt x="783" y="452"/>
                  <a:pt x="783" y="452"/>
                </a:cubicBezTo>
                <a:cubicBezTo>
                  <a:pt x="782" y="451"/>
                  <a:pt x="782" y="451"/>
                  <a:pt x="782" y="451"/>
                </a:cubicBezTo>
                <a:cubicBezTo>
                  <a:pt x="782" y="450"/>
                  <a:pt x="782" y="450"/>
                  <a:pt x="782" y="450"/>
                </a:cubicBezTo>
                <a:cubicBezTo>
                  <a:pt x="781" y="450"/>
                  <a:pt x="781" y="450"/>
                  <a:pt x="781" y="450"/>
                </a:cubicBezTo>
                <a:cubicBezTo>
                  <a:pt x="780" y="449"/>
                  <a:pt x="780" y="449"/>
                  <a:pt x="780" y="449"/>
                </a:cubicBezTo>
                <a:cubicBezTo>
                  <a:pt x="778" y="448"/>
                  <a:pt x="778" y="448"/>
                  <a:pt x="778" y="448"/>
                </a:cubicBezTo>
                <a:cubicBezTo>
                  <a:pt x="777" y="446"/>
                  <a:pt x="777" y="446"/>
                  <a:pt x="777" y="446"/>
                </a:cubicBezTo>
                <a:cubicBezTo>
                  <a:pt x="775" y="446"/>
                  <a:pt x="775" y="446"/>
                  <a:pt x="775" y="446"/>
                </a:cubicBezTo>
                <a:cubicBezTo>
                  <a:pt x="773" y="446"/>
                  <a:pt x="773" y="446"/>
                  <a:pt x="773" y="446"/>
                </a:cubicBezTo>
                <a:cubicBezTo>
                  <a:pt x="770" y="445"/>
                  <a:pt x="770" y="445"/>
                  <a:pt x="770" y="445"/>
                </a:cubicBezTo>
                <a:cubicBezTo>
                  <a:pt x="769" y="444"/>
                  <a:pt x="769" y="444"/>
                  <a:pt x="769" y="444"/>
                </a:cubicBezTo>
                <a:cubicBezTo>
                  <a:pt x="768" y="445"/>
                  <a:pt x="768" y="445"/>
                  <a:pt x="768" y="445"/>
                </a:cubicBezTo>
                <a:cubicBezTo>
                  <a:pt x="769" y="446"/>
                  <a:pt x="769" y="446"/>
                  <a:pt x="769" y="446"/>
                </a:cubicBezTo>
                <a:cubicBezTo>
                  <a:pt x="770" y="447"/>
                  <a:pt x="770" y="447"/>
                  <a:pt x="770" y="447"/>
                </a:cubicBezTo>
                <a:cubicBezTo>
                  <a:pt x="772" y="448"/>
                  <a:pt x="772" y="448"/>
                  <a:pt x="772" y="448"/>
                </a:cubicBezTo>
                <a:cubicBezTo>
                  <a:pt x="772" y="449"/>
                  <a:pt x="772" y="449"/>
                  <a:pt x="772" y="449"/>
                </a:cubicBezTo>
                <a:cubicBezTo>
                  <a:pt x="773" y="450"/>
                  <a:pt x="773" y="450"/>
                  <a:pt x="773" y="450"/>
                </a:cubicBezTo>
                <a:cubicBezTo>
                  <a:pt x="776" y="452"/>
                  <a:pt x="776" y="452"/>
                  <a:pt x="776" y="452"/>
                </a:cubicBezTo>
                <a:cubicBezTo>
                  <a:pt x="777" y="452"/>
                  <a:pt x="777" y="452"/>
                  <a:pt x="777" y="452"/>
                </a:cubicBezTo>
                <a:close/>
                <a:moveTo>
                  <a:pt x="402" y="385"/>
                </a:moveTo>
                <a:cubicBezTo>
                  <a:pt x="403" y="384"/>
                  <a:pt x="403" y="384"/>
                  <a:pt x="403" y="384"/>
                </a:cubicBezTo>
                <a:cubicBezTo>
                  <a:pt x="403" y="383"/>
                  <a:pt x="403" y="383"/>
                  <a:pt x="403" y="383"/>
                </a:cubicBezTo>
                <a:cubicBezTo>
                  <a:pt x="401" y="384"/>
                  <a:pt x="401" y="384"/>
                  <a:pt x="401" y="384"/>
                </a:cubicBezTo>
                <a:cubicBezTo>
                  <a:pt x="402" y="385"/>
                  <a:pt x="402" y="385"/>
                  <a:pt x="402" y="385"/>
                </a:cubicBezTo>
                <a:close/>
                <a:moveTo>
                  <a:pt x="768" y="476"/>
                </a:moveTo>
                <a:cubicBezTo>
                  <a:pt x="768" y="476"/>
                  <a:pt x="768" y="476"/>
                  <a:pt x="771" y="477"/>
                </a:cubicBezTo>
                <a:cubicBezTo>
                  <a:pt x="771" y="477"/>
                  <a:pt x="771" y="477"/>
                  <a:pt x="772" y="478"/>
                </a:cubicBezTo>
                <a:cubicBezTo>
                  <a:pt x="772" y="478"/>
                  <a:pt x="772" y="478"/>
                  <a:pt x="773" y="479"/>
                </a:cubicBezTo>
                <a:cubicBezTo>
                  <a:pt x="773" y="479"/>
                  <a:pt x="773" y="479"/>
                  <a:pt x="774" y="478"/>
                </a:cubicBezTo>
                <a:cubicBezTo>
                  <a:pt x="774" y="478"/>
                  <a:pt x="774" y="478"/>
                  <a:pt x="774" y="477"/>
                </a:cubicBezTo>
                <a:cubicBezTo>
                  <a:pt x="774" y="477"/>
                  <a:pt x="774" y="477"/>
                  <a:pt x="774" y="476"/>
                </a:cubicBezTo>
                <a:cubicBezTo>
                  <a:pt x="774" y="476"/>
                  <a:pt x="774" y="476"/>
                  <a:pt x="775" y="475"/>
                </a:cubicBezTo>
                <a:cubicBezTo>
                  <a:pt x="775" y="475"/>
                  <a:pt x="775" y="475"/>
                  <a:pt x="776" y="475"/>
                </a:cubicBezTo>
                <a:cubicBezTo>
                  <a:pt x="776" y="475"/>
                  <a:pt x="776" y="475"/>
                  <a:pt x="776" y="474"/>
                </a:cubicBezTo>
                <a:cubicBezTo>
                  <a:pt x="776" y="474"/>
                  <a:pt x="776" y="474"/>
                  <a:pt x="775" y="474"/>
                </a:cubicBezTo>
                <a:cubicBezTo>
                  <a:pt x="775" y="474"/>
                  <a:pt x="775" y="474"/>
                  <a:pt x="774" y="474"/>
                </a:cubicBezTo>
                <a:cubicBezTo>
                  <a:pt x="774" y="474"/>
                  <a:pt x="774" y="474"/>
                  <a:pt x="773" y="475"/>
                </a:cubicBezTo>
                <a:cubicBezTo>
                  <a:pt x="773" y="475"/>
                  <a:pt x="773" y="475"/>
                  <a:pt x="771" y="475"/>
                </a:cubicBezTo>
                <a:cubicBezTo>
                  <a:pt x="771" y="475"/>
                  <a:pt x="771" y="475"/>
                  <a:pt x="771" y="474"/>
                </a:cubicBezTo>
                <a:cubicBezTo>
                  <a:pt x="771" y="474"/>
                  <a:pt x="771" y="474"/>
                  <a:pt x="770" y="474"/>
                </a:cubicBezTo>
                <a:cubicBezTo>
                  <a:pt x="770" y="474"/>
                  <a:pt x="770" y="474"/>
                  <a:pt x="768" y="473"/>
                </a:cubicBezTo>
                <a:cubicBezTo>
                  <a:pt x="768" y="473"/>
                  <a:pt x="768" y="473"/>
                  <a:pt x="767" y="474"/>
                </a:cubicBezTo>
                <a:cubicBezTo>
                  <a:pt x="767" y="474"/>
                  <a:pt x="767" y="474"/>
                  <a:pt x="767" y="475"/>
                </a:cubicBezTo>
                <a:cubicBezTo>
                  <a:pt x="767" y="475"/>
                  <a:pt x="767" y="475"/>
                  <a:pt x="768" y="476"/>
                </a:cubicBezTo>
                <a:close/>
                <a:moveTo>
                  <a:pt x="766" y="472"/>
                </a:moveTo>
                <a:cubicBezTo>
                  <a:pt x="766" y="472"/>
                  <a:pt x="766" y="472"/>
                  <a:pt x="766" y="471"/>
                </a:cubicBezTo>
                <a:cubicBezTo>
                  <a:pt x="766" y="471"/>
                  <a:pt x="766" y="471"/>
                  <a:pt x="767" y="470"/>
                </a:cubicBezTo>
                <a:cubicBezTo>
                  <a:pt x="767" y="470"/>
                  <a:pt x="767" y="470"/>
                  <a:pt x="766" y="469"/>
                </a:cubicBezTo>
                <a:cubicBezTo>
                  <a:pt x="766" y="469"/>
                  <a:pt x="766" y="469"/>
                  <a:pt x="764" y="471"/>
                </a:cubicBezTo>
                <a:cubicBezTo>
                  <a:pt x="764" y="471"/>
                  <a:pt x="764" y="471"/>
                  <a:pt x="764" y="472"/>
                </a:cubicBezTo>
                <a:cubicBezTo>
                  <a:pt x="764" y="472"/>
                  <a:pt x="764" y="472"/>
                  <a:pt x="765" y="472"/>
                </a:cubicBezTo>
                <a:cubicBezTo>
                  <a:pt x="765" y="472"/>
                  <a:pt x="765" y="472"/>
                  <a:pt x="765" y="473"/>
                </a:cubicBezTo>
                <a:cubicBezTo>
                  <a:pt x="765" y="473"/>
                  <a:pt x="765" y="473"/>
                  <a:pt x="766" y="474"/>
                </a:cubicBezTo>
                <a:cubicBezTo>
                  <a:pt x="766" y="474"/>
                  <a:pt x="766" y="474"/>
                  <a:pt x="767" y="474"/>
                </a:cubicBezTo>
                <a:cubicBezTo>
                  <a:pt x="767" y="474"/>
                  <a:pt x="767" y="474"/>
                  <a:pt x="766" y="473"/>
                </a:cubicBezTo>
                <a:cubicBezTo>
                  <a:pt x="766" y="473"/>
                  <a:pt x="766" y="473"/>
                  <a:pt x="766" y="472"/>
                </a:cubicBezTo>
                <a:close/>
                <a:moveTo>
                  <a:pt x="396" y="367"/>
                </a:moveTo>
                <a:cubicBezTo>
                  <a:pt x="395" y="368"/>
                  <a:pt x="395" y="368"/>
                  <a:pt x="395" y="368"/>
                </a:cubicBezTo>
                <a:cubicBezTo>
                  <a:pt x="397" y="368"/>
                  <a:pt x="397" y="368"/>
                  <a:pt x="397" y="368"/>
                </a:cubicBezTo>
                <a:cubicBezTo>
                  <a:pt x="398" y="368"/>
                  <a:pt x="398" y="368"/>
                  <a:pt x="398" y="368"/>
                </a:cubicBezTo>
                <a:cubicBezTo>
                  <a:pt x="399" y="367"/>
                  <a:pt x="399" y="367"/>
                  <a:pt x="399" y="367"/>
                </a:cubicBezTo>
                <a:cubicBezTo>
                  <a:pt x="397" y="366"/>
                  <a:pt x="397" y="366"/>
                  <a:pt x="397" y="366"/>
                </a:cubicBezTo>
                <a:cubicBezTo>
                  <a:pt x="396" y="367"/>
                  <a:pt x="396" y="367"/>
                  <a:pt x="396" y="367"/>
                </a:cubicBezTo>
                <a:close/>
                <a:moveTo>
                  <a:pt x="689" y="224"/>
                </a:moveTo>
                <a:cubicBezTo>
                  <a:pt x="688" y="222"/>
                  <a:pt x="688" y="222"/>
                  <a:pt x="688" y="222"/>
                </a:cubicBezTo>
                <a:cubicBezTo>
                  <a:pt x="687" y="223"/>
                  <a:pt x="687" y="223"/>
                  <a:pt x="687" y="223"/>
                </a:cubicBezTo>
                <a:cubicBezTo>
                  <a:pt x="688" y="223"/>
                  <a:pt x="688" y="223"/>
                  <a:pt x="688" y="223"/>
                </a:cubicBezTo>
                <a:cubicBezTo>
                  <a:pt x="688" y="224"/>
                  <a:pt x="688" y="224"/>
                  <a:pt x="688" y="224"/>
                </a:cubicBezTo>
                <a:cubicBezTo>
                  <a:pt x="689" y="224"/>
                  <a:pt x="689" y="224"/>
                  <a:pt x="689" y="224"/>
                </a:cubicBezTo>
                <a:close/>
                <a:moveTo>
                  <a:pt x="397" y="362"/>
                </a:moveTo>
                <a:cubicBezTo>
                  <a:pt x="397" y="362"/>
                  <a:pt x="397" y="362"/>
                  <a:pt x="398" y="361"/>
                </a:cubicBezTo>
                <a:cubicBezTo>
                  <a:pt x="398" y="361"/>
                  <a:pt x="398" y="361"/>
                  <a:pt x="398" y="360"/>
                </a:cubicBezTo>
                <a:cubicBezTo>
                  <a:pt x="398" y="360"/>
                  <a:pt x="398" y="360"/>
                  <a:pt x="397" y="361"/>
                </a:cubicBezTo>
                <a:cubicBezTo>
                  <a:pt x="397" y="361"/>
                  <a:pt x="397" y="361"/>
                  <a:pt x="397" y="362"/>
                </a:cubicBezTo>
                <a:close/>
                <a:moveTo>
                  <a:pt x="408" y="388"/>
                </a:moveTo>
                <a:cubicBezTo>
                  <a:pt x="408" y="388"/>
                  <a:pt x="408" y="388"/>
                  <a:pt x="407" y="389"/>
                </a:cubicBezTo>
                <a:cubicBezTo>
                  <a:pt x="407" y="389"/>
                  <a:pt x="407" y="389"/>
                  <a:pt x="406" y="389"/>
                </a:cubicBezTo>
                <a:cubicBezTo>
                  <a:pt x="406" y="389"/>
                  <a:pt x="406" y="389"/>
                  <a:pt x="405" y="391"/>
                </a:cubicBezTo>
                <a:cubicBezTo>
                  <a:pt x="405" y="391"/>
                  <a:pt x="405" y="391"/>
                  <a:pt x="407" y="390"/>
                </a:cubicBezTo>
                <a:cubicBezTo>
                  <a:pt x="407" y="390"/>
                  <a:pt x="407" y="390"/>
                  <a:pt x="408" y="389"/>
                </a:cubicBezTo>
                <a:cubicBezTo>
                  <a:pt x="408" y="389"/>
                  <a:pt x="408" y="389"/>
                  <a:pt x="410" y="388"/>
                </a:cubicBezTo>
                <a:cubicBezTo>
                  <a:pt x="410" y="388"/>
                  <a:pt x="410" y="388"/>
                  <a:pt x="410" y="387"/>
                </a:cubicBezTo>
                <a:cubicBezTo>
                  <a:pt x="410" y="387"/>
                  <a:pt x="410" y="387"/>
                  <a:pt x="408" y="388"/>
                </a:cubicBezTo>
                <a:close/>
                <a:moveTo>
                  <a:pt x="465" y="173"/>
                </a:moveTo>
                <a:cubicBezTo>
                  <a:pt x="465" y="173"/>
                  <a:pt x="465" y="173"/>
                  <a:pt x="465" y="172"/>
                </a:cubicBezTo>
                <a:cubicBezTo>
                  <a:pt x="465" y="172"/>
                  <a:pt x="465" y="172"/>
                  <a:pt x="465" y="171"/>
                </a:cubicBezTo>
                <a:cubicBezTo>
                  <a:pt x="465" y="171"/>
                  <a:pt x="465" y="171"/>
                  <a:pt x="465" y="168"/>
                </a:cubicBezTo>
                <a:cubicBezTo>
                  <a:pt x="465" y="168"/>
                  <a:pt x="465" y="168"/>
                  <a:pt x="465" y="166"/>
                </a:cubicBezTo>
                <a:cubicBezTo>
                  <a:pt x="465" y="166"/>
                  <a:pt x="465" y="166"/>
                  <a:pt x="464" y="167"/>
                </a:cubicBezTo>
                <a:cubicBezTo>
                  <a:pt x="464" y="167"/>
                  <a:pt x="464" y="167"/>
                  <a:pt x="463" y="167"/>
                </a:cubicBezTo>
                <a:cubicBezTo>
                  <a:pt x="463" y="167"/>
                  <a:pt x="463" y="167"/>
                  <a:pt x="463" y="168"/>
                </a:cubicBezTo>
                <a:cubicBezTo>
                  <a:pt x="463" y="168"/>
                  <a:pt x="463" y="168"/>
                  <a:pt x="463" y="170"/>
                </a:cubicBezTo>
                <a:cubicBezTo>
                  <a:pt x="463" y="170"/>
                  <a:pt x="463" y="170"/>
                  <a:pt x="463" y="171"/>
                </a:cubicBezTo>
                <a:cubicBezTo>
                  <a:pt x="463" y="171"/>
                  <a:pt x="463" y="171"/>
                  <a:pt x="463" y="172"/>
                </a:cubicBezTo>
                <a:cubicBezTo>
                  <a:pt x="463" y="172"/>
                  <a:pt x="463" y="172"/>
                  <a:pt x="462" y="173"/>
                </a:cubicBezTo>
                <a:cubicBezTo>
                  <a:pt x="462" y="173"/>
                  <a:pt x="462" y="173"/>
                  <a:pt x="464" y="174"/>
                </a:cubicBezTo>
                <a:cubicBezTo>
                  <a:pt x="464" y="174"/>
                  <a:pt x="464" y="174"/>
                  <a:pt x="465" y="173"/>
                </a:cubicBezTo>
                <a:close/>
                <a:moveTo>
                  <a:pt x="667" y="121"/>
                </a:moveTo>
                <a:cubicBezTo>
                  <a:pt x="667" y="121"/>
                  <a:pt x="667" y="121"/>
                  <a:pt x="668" y="121"/>
                </a:cubicBezTo>
                <a:cubicBezTo>
                  <a:pt x="668" y="121"/>
                  <a:pt x="668" y="121"/>
                  <a:pt x="668" y="120"/>
                </a:cubicBezTo>
                <a:cubicBezTo>
                  <a:pt x="668" y="120"/>
                  <a:pt x="668" y="120"/>
                  <a:pt x="669" y="120"/>
                </a:cubicBezTo>
                <a:cubicBezTo>
                  <a:pt x="669" y="120"/>
                  <a:pt x="669" y="120"/>
                  <a:pt x="670" y="119"/>
                </a:cubicBezTo>
                <a:cubicBezTo>
                  <a:pt x="670" y="119"/>
                  <a:pt x="670" y="119"/>
                  <a:pt x="671" y="118"/>
                </a:cubicBezTo>
                <a:cubicBezTo>
                  <a:pt x="671" y="118"/>
                  <a:pt x="671" y="118"/>
                  <a:pt x="671" y="117"/>
                </a:cubicBezTo>
                <a:cubicBezTo>
                  <a:pt x="671" y="117"/>
                  <a:pt x="671" y="117"/>
                  <a:pt x="671" y="116"/>
                </a:cubicBezTo>
                <a:cubicBezTo>
                  <a:pt x="671" y="116"/>
                  <a:pt x="671" y="116"/>
                  <a:pt x="671" y="115"/>
                </a:cubicBezTo>
                <a:cubicBezTo>
                  <a:pt x="671" y="115"/>
                  <a:pt x="671" y="115"/>
                  <a:pt x="669" y="115"/>
                </a:cubicBezTo>
                <a:cubicBezTo>
                  <a:pt x="669" y="115"/>
                  <a:pt x="669" y="115"/>
                  <a:pt x="667" y="116"/>
                </a:cubicBezTo>
                <a:cubicBezTo>
                  <a:pt x="667" y="116"/>
                  <a:pt x="667" y="116"/>
                  <a:pt x="667" y="117"/>
                </a:cubicBezTo>
                <a:cubicBezTo>
                  <a:pt x="667" y="117"/>
                  <a:pt x="667" y="117"/>
                  <a:pt x="667" y="118"/>
                </a:cubicBezTo>
                <a:cubicBezTo>
                  <a:pt x="667" y="118"/>
                  <a:pt x="667" y="118"/>
                  <a:pt x="665" y="118"/>
                </a:cubicBezTo>
                <a:cubicBezTo>
                  <a:pt x="665" y="118"/>
                  <a:pt x="665" y="118"/>
                  <a:pt x="665" y="119"/>
                </a:cubicBezTo>
                <a:cubicBezTo>
                  <a:pt x="665" y="119"/>
                  <a:pt x="665" y="119"/>
                  <a:pt x="666" y="120"/>
                </a:cubicBezTo>
                <a:cubicBezTo>
                  <a:pt x="666" y="120"/>
                  <a:pt x="666" y="120"/>
                  <a:pt x="667" y="121"/>
                </a:cubicBezTo>
                <a:close/>
                <a:moveTo>
                  <a:pt x="685" y="421"/>
                </a:moveTo>
                <a:cubicBezTo>
                  <a:pt x="685" y="421"/>
                  <a:pt x="685" y="421"/>
                  <a:pt x="687" y="420"/>
                </a:cubicBezTo>
                <a:cubicBezTo>
                  <a:pt x="687" y="420"/>
                  <a:pt x="687" y="420"/>
                  <a:pt x="686" y="419"/>
                </a:cubicBezTo>
                <a:cubicBezTo>
                  <a:pt x="686" y="419"/>
                  <a:pt x="686" y="419"/>
                  <a:pt x="686" y="420"/>
                </a:cubicBezTo>
                <a:cubicBezTo>
                  <a:pt x="686" y="420"/>
                  <a:pt x="686" y="420"/>
                  <a:pt x="685" y="420"/>
                </a:cubicBezTo>
                <a:cubicBezTo>
                  <a:pt x="685" y="420"/>
                  <a:pt x="685" y="420"/>
                  <a:pt x="685" y="421"/>
                </a:cubicBezTo>
                <a:close/>
                <a:moveTo>
                  <a:pt x="827" y="456"/>
                </a:moveTo>
                <a:cubicBezTo>
                  <a:pt x="827" y="456"/>
                  <a:pt x="827" y="456"/>
                  <a:pt x="827" y="457"/>
                </a:cubicBezTo>
                <a:cubicBezTo>
                  <a:pt x="827" y="457"/>
                  <a:pt x="827" y="457"/>
                  <a:pt x="827" y="458"/>
                </a:cubicBezTo>
                <a:cubicBezTo>
                  <a:pt x="827" y="458"/>
                  <a:pt x="827" y="458"/>
                  <a:pt x="828" y="457"/>
                </a:cubicBezTo>
                <a:cubicBezTo>
                  <a:pt x="828" y="457"/>
                  <a:pt x="828" y="457"/>
                  <a:pt x="828" y="458"/>
                </a:cubicBezTo>
                <a:cubicBezTo>
                  <a:pt x="828" y="458"/>
                  <a:pt x="828" y="458"/>
                  <a:pt x="827" y="459"/>
                </a:cubicBezTo>
                <a:cubicBezTo>
                  <a:pt x="827" y="459"/>
                  <a:pt x="827" y="459"/>
                  <a:pt x="827" y="460"/>
                </a:cubicBezTo>
                <a:cubicBezTo>
                  <a:pt x="827" y="460"/>
                  <a:pt x="827" y="460"/>
                  <a:pt x="828" y="460"/>
                </a:cubicBezTo>
                <a:cubicBezTo>
                  <a:pt x="828" y="460"/>
                  <a:pt x="828" y="460"/>
                  <a:pt x="829" y="459"/>
                </a:cubicBezTo>
                <a:cubicBezTo>
                  <a:pt x="829" y="459"/>
                  <a:pt x="829" y="459"/>
                  <a:pt x="830" y="459"/>
                </a:cubicBezTo>
                <a:cubicBezTo>
                  <a:pt x="830" y="459"/>
                  <a:pt x="830" y="459"/>
                  <a:pt x="830" y="458"/>
                </a:cubicBezTo>
                <a:cubicBezTo>
                  <a:pt x="830" y="458"/>
                  <a:pt x="830" y="458"/>
                  <a:pt x="831" y="458"/>
                </a:cubicBezTo>
                <a:cubicBezTo>
                  <a:pt x="831" y="458"/>
                  <a:pt x="831" y="458"/>
                  <a:pt x="832" y="457"/>
                </a:cubicBezTo>
                <a:cubicBezTo>
                  <a:pt x="832" y="457"/>
                  <a:pt x="832" y="457"/>
                  <a:pt x="832" y="458"/>
                </a:cubicBezTo>
                <a:cubicBezTo>
                  <a:pt x="832" y="458"/>
                  <a:pt x="832" y="458"/>
                  <a:pt x="832" y="459"/>
                </a:cubicBezTo>
                <a:cubicBezTo>
                  <a:pt x="832" y="459"/>
                  <a:pt x="832" y="459"/>
                  <a:pt x="831" y="460"/>
                </a:cubicBezTo>
                <a:cubicBezTo>
                  <a:pt x="831" y="460"/>
                  <a:pt x="831" y="460"/>
                  <a:pt x="830" y="460"/>
                </a:cubicBezTo>
                <a:cubicBezTo>
                  <a:pt x="830" y="460"/>
                  <a:pt x="830" y="460"/>
                  <a:pt x="829" y="461"/>
                </a:cubicBezTo>
                <a:cubicBezTo>
                  <a:pt x="829" y="461"/>
                  <a:pt x="829" y="461"/>
                  <a:pt x="828" y="462"/>
                </a:cubicBezTo>
                <a:cubicBezTo>
                  <a:pt x="828" y="462"/>
                  <a:pt x="828" y="462"/>
                  <a:pt x="827" y="462"/>
                </a:cubicBezTo>
                <a:cubicBezTo>
                  <a:pt x="827" y="462"/>
                  <a:pt x="827" y="462"/>
                  <a:pt x="829" y="463"/>
                </a:cubicBezTo>
                <a:cubicBezTo>
                  <a:pt x="829" y="463"/>
                  <a:pt x="829" y="463"/>
                  <a:pt x="828" y="463"/>
                </a:cubicBezTo>
                <a:cubicBezTo>
                  <a:pt x="828" y="463"/>
                  <a:pt x="828" y="463"/>
                  <a:pt x="827" y="463"/>
                </a:cubicBezTo>
                <a:cubicBezTo>
                  <a:pt x="827" y="463"/>
                  <a:pt x="827" y="463"/>
                  <a:pt x="826" y="463"/>
                </a:cubicBezTo>
                <a:cubicBezTo>
                  <a:pt x="826" y="463"/>
                  <a:pt x="826" y="463"/>
                  <a:pt x="827" y="464"/>
                </a:cubicBezTo>
                <a:cubicBezTo>
                  <a:pt x="827" y="464"/>
                  <a:pt x="827" y="464"/>
                  <a:pt x="828" y="464"/>
                </a:cubicBezTo>
                <a:cubicBezTo>
                  <a:pt x="828" y="464"/>
                  <a:pt x="828" y="464"/>
                  <a:pt x="827" y="465"/>
                </a:cubicBezTo>
                <a:cubicBezTo>
                  <a:pt x="827" y="465"/>
                  <a:pt x="827" y="465"/>
                  <a:pt x="826" y="464"/>
                </a:cubicBezTo>
                <a:cubicBezTo>
                  <a:pt x="826" y="464"/>
                  <a:pt x="826" y="464"/>
                  <a:pt x="826" y="465"/>
                </a:cubicBezTo>
                <a:cubicBezTo>
                  <a:pt x="826" y="465"/>
                  <a:pt x="826" y="465"/>
                  <a:pt x="825" y="465"/>
                </a:cubicBezTo>
                <a:cubicBezTo>
                  <a:pt x="825" y="465"/>
                  <a:pt x="825" y="465"/>
                  <a:pt x="825" y="464"/>
                </a:cubicBezTo>
                <a:cubicBezTo>
                  <a:pt x="825" y="464"/>
                  <a:pt x="825" y="464"/>
                  <a:pt x="824" y="464"/>
                </a:cubicBezTo>
                <a:cubicBezTo>
                  <a:pt x="824" y="464"/>
                  <a:pt x="824" y="464"/>
                  <a:pt x="824" y="466"/>
                </a:cubicBezTo>
                <a:cubicBezTo>
                  <a:pt x="824" y="466"/>
                  <a:pt x="824" y="466"/>
                  <a:pt x="823" y="467"/>
                </a:cubicBezTo>
                <a:cubicBezTo>
                  <a:pt x="823" y="467"/>
                  <a:pt x="823" y="467"/>
                  <a:pt x="823" y="468"/>
                </a:cubicBezTo>
                <a:cubicBezTo>
                  <a:pt x="823" y="468"/>
                  <a:pt x="823" y="468"/>
                  <a:pt x="822" y="469"/>
                </a:cubicBezTo>
                <a:cubicBezTo>
                  <a:pt x="822" y="469"/>
                  <a:pt x="822" y="469"/>
                  <a:pt x="821" y="469"/>
                </a:cubicBezTo>
                <a:cubicBezTo>
                  <a:pt x="821" y="469"/>
                  <a:pt x="821" y="469"/>
                  <a:pt x="822" y="468"/>
                </a:cubicBezTo>
                <a:cubicBezTo>
                  <a:pt x="822" y="468"/>
                  <a:pt x="822" y="468"/>
                  <a:pt x="821" y="468"/>
                </a:cubicBezTo>
                <a:cubicBezTo>
                  <a:pt x="821" y="468"/>
                  <a:pt x="821" y="468"/>
                  <a:pt x="820" y="468"/>
                </a:cubicBezTo>
                <a:cubicBezTo>
                  <a:pt x="820" y="468"/>
                  <a:pt x="820" y="468"/>
                  <a:pt x="819" y="469"/>
                </a:cubicBezTo>
                <a:cubicBezTo>
                  <a:pt x="819" y="469"/>
                  <a:pt x="819" y="469"/>
                  <a:pt x="819" y="470"/>
                </a:cubicBezTo>
                <a:cubicBezTo>
                  <a:pt x="819" y="470"/>
                  <a:pt x="819" y="470"/>
                  <a:pt x="818" y="471"/>
                </a:cubicBezTo>
                <a:cubicBezTo>
                  <a:pt x="818" y="471"/>
                  <a:pt x="818" y="471"/>
                  <a:pt x="818" y="472"/>
                </a:cubicBezTo>
                <a:cubicBezTo>
                  <a:pt x="818" y="472"/>
                  <a:pt x="818" y="472"/>
                  <a:pt x="817" y="472"/>
                </a:cubicBezTo>
                <a:cubicBezTo>
                  <a:pt x="817" y="472"/>
                  <a:pt x="817" y="472"/>
                  <a:pt x="816" y="473"/>
                </a:cubicBezTo>
                <a:cubicBezTo>
                  <a:pt x="816" y="473"/>
                  <a:pt x="816" y="473"/>
                  <a:pt x="816" y="472"/>
                </a:cubicBezTo>
                <a:cubicBezTo>
                  <a:pt x="816" y="472"/>
                  <a:pt x="816" y="472"/>
                  <a:pt x="815" y="472"/>
                </a:cubicBezTo>
                <a:cubicBezTo>
                  <a:pt x="815" y="472"/>
                  <a:pt x="815" y="472"/>
                  <a:pt x="815" y="473"/>
                </a:cubicBezTo>
                <a:cubicBezTo>
                  <a:pt x="815" y="473"/>
                  <a:pt x="815" y="473"/>
                  <a:pt x="814" y="473"/>
                </a:cubicBezTo>
                <a:cubicBezTo>
                  <a:pt x="814" y="473"/>
                  <a:pt x="814" y="473"/>
                  <a:pt x="814" y="472"/>
                </a:cubicBezTo>
                <a:cubicBezTo>
                  <a:pt x="814" y="472"/>
                  <a:pt x="814" y="472"/>
                  <a:pt x="813" y="472"/>
                </a:cubicBezTo>
                <a:cubicBezTo>
                  <a:pt x="813" y="472"/>
                  <a:pt x="813" y="472"/>
                  <a:pt x="813" y="471"/>
                </a:cubicBezTo>
                <a:cubicBezTo>
                  <a:pt x="813" y="471"/>
                  <a:pt x="813" y="471"/>
                  <a:pt x="814" y="471"/>
                </a:cubicBezTo>
                <a:cubicBezTo>
                  <a:pt x="814" y="471"/>
                  <a:pt x="814" y="471"/>
                  <a:pt x="815" y="470"/>
                </a:cubicBezTo>
                <a:cubicBezTo>
                  <a:pt x="815" y="470"/>
                  <a:pt x="815" y="470"/>
                  <a:pt x="816" y="470"/>
                </a:cubicBezTo>
                <a:cubicBezTo>
                  <a:pt x="816" y="470"/>
                  <a:pt x="816" y="470"/>
                  <a:pt x="817" y="469"/>
                </a:cubicBezTo>
                <a:cubicBezTo>
                  <a:pt x="817" y="469"/>
                  <a:pt x="817" y="469"/>
                  <a:pt x="818" y="469"/>
                </a:cubicBezTo>
                <a:cubicBezTo>
                  <a:pt x="818" y="469"/>
                  <a:pt x="818" y="469"/>
                  <a:pt x="818" y="468"/>
                </a:cubicBezTo>
                <a:cubicBezTo>
                  <a:pt x="818" y="468"/>
                  <a:pt x="818" y="468"/>
                  <a:pt x="819" y="468"/>
                </a:cubicBezTo>
                <a:cubicBezTo>
                  <a:pt x="819" y="468"/>
                  <a:pt x="819" y="468"/>
                  <a:pt x="820" y="467"/>
                </a:cubicBezTo>
                <a:cubicBezTo>
                  <a:pt x="820" y="467"/>
                  <a:pt x="820" y="467"/>
                  <a:pt x="821" y="467"/>
                </a:cubicBezTo>
                <a:cubicBezTo>
                  <a:pt x="821" y="467"/>
                  <a:pt x="821" y="467"/>
                  <a:pt x="821" y="466"/>
                </a:cubicBezTo>
                <a:cubicBezTo>
                  <a:pt x="821" y="466"/>
                  <a:pt x="821" y="466"/>
                  <a:pt x="820" y="466"/>
                </a:cubicBezTo>
                <a:cubicBezTo>
                  <a:pt x="820" y="466"/>
                  <a:pt x="820" y="466"/>
                  <a:pt x="819" y="467"/>
                </a:cubicBezTo>
                <a:cubicBezTo>
                  <a:pt x="819" y="467"/>
                  <a:pt x="819" y="467"/>
                  <a:pt x="819" y="466"/>
                </a:cubicBezTo>
                <a:cubicBezTo>
                  <a:pt x="819" y="466"/>
                  <a:pt x="819" y="466"/>
                  <a:pt x="818" y="466"/>
                </a:cubicBezTo>
                <a:cubicBezTo>
                  <a:pt x="818" y="466"/>
                  <a:pt x="818" y="466"/>
                  <a:pt x="817" y="466"/>
                </a:cubicBezTo>
                <a:cubicBezTo>
                  <a:pt x="817" y="466"/>
                  <a:pt x="817" y="466"/>
                  <a:pt x="817" y="467"/>
                </a:cubicBezTo>
                <a:cubicBezTo>
                  <a:pt x="817" y="467"/>
                  <a:pt x="817" y="467"/>
                  <a:pt x="816" y="467"/>
                </a:cubicBezTo>
                <a:cubicBezTo>
                  <a:pt x="816" y="467"/>
                  <a:pt x="816" y="467"/>
                  <a:pt x="815" y="467"/>
                </a:cubicBezTo>
                <a:cubicBezTo>
                  <a:pt x="815" y="467"/>
                  <a:pt x="815" y="467"/>
                  <a:pt x="814" y="467"/>
                </a:cubicBezTo>
                <a:cubicBezTo>
                  <a:pt x="814" y="467"/>
                  <a:pt x="814" y="467"/>
                  <a:pt x="813" y="467"/>
                </a:cubicBezTo>
                <a:cubicBezTo>
                  <a:pt x="813" y="467"/>
                  <a:pt x="813" y="467"/>
                  <a:pt x="814" y="466"/>
                </a:cubicBezTo>
                <a:cubicBezTo>
                  <a:pt x="814" y="466"/>
                  <a:pt x="814" y="466"/>
                  <a:pt x="816" y="466"/>
                </a:cubicBezTo>
                <a:cubicBezTo>
                  <a:pt x="816" y="466"/>
                  <a:pt x="816" y="466"/>
                  <a:pt x="816" y="465"/>
                </a:cubicBezTo>
                <a:cubicBezTo>
                  <a:pt x="816" y="465"/>
                  <a:pt x="816" y="465"/>
                  <a:pt x="815" y="465"/>
                </a:cubicBezTo>
                <a:cubicBezTo>
                  <a:pt x="815" y="465"/>
                  <a:pt x="815" y="465"/>
                  <a:pt x="815" y="464"/>
                </a:cubicBezTo>
                <a:cubicBezTo>
                  <a:pt x="815" y="464"/>
                  <a:pt x="815" y="464"/>
                  <a:pt x="814" y="464"/>
                </a:cubicBezTo>
                <a:cubicBezTo>
                  <a:pt x="814" y="464"/>
                  <a:pt x="814" y="464"/>
                  <a:pt x="814" y="463"/>
                </a:cubicBezTo>
                <a:cubicBezTo>
                  <a:pt x="814" y="463"/>
                  <a:pt x="814" y="463"/>
                  <a:pt x="813" y="464"/>
                </a:cubicBezTo>
                <a:cubicBezTo>
                  <a:pt x="813" y="464"/>
                  <a:pt x="813" y="464"/>
                  <a:pt x="813" y="465"/>
                </a:cubicBezTo>
                <a:cubicBezTo>
                  <a:pt x="813" y="465"/>
                  <a:pt x="813" y="465"/>
                  <a:pt x="813" y="466"/>
                </a:cubicBezTo>
                <a:cubicBezTo>
                  <a:pt x="813" y="466"/>
                  <a:pt x="813" y="466"/>
                  <a:pt x="812" y="466"/>
                </a:cubicBezTo>
                <a:cubicBezTo>
                  <a:pt x="812" y="466"/>
                  <a:pt x="812" y="466"/>
                  <a:pt x="811" y="466"/>
                </a:cubicBezTo>
                <a:cubicBezTo>
                  <a:pt x="811" y="466"/>
                  <a:pt x="811" y="466"/>
                  <a:pt x="810" y="466"/>
                </a:cubicBezTo>
                <a:cubicBezTo>
                  <a:pt x="810" y="466"/>
                  <a:pt x="810" y="466"/>
                  <a:pt x="809" y="466"/>
                </a:cubicBezTo>
                <a:cubicBezTo>
                  <a:pt x="809" y="466"/>
                  <a:pt x="809" y="466"/>
                  <a:pt x="808" y="466"/>
                </a:cubicBezTo>
                <a:cubicBezTo>
                  <a:pt x="808" y="466"/>
                  <a:pt x="808" y="466"/>
                  <a:pt x="806" y="466"/>
                </a:cubicBezTo>
                <a:cubicBezTo>
                  <a:pt x="806" y="466"/>
                  <a:pt x="806" y="466"/>
                  <a:pt x="806" y="465"/>
                </a:cubicBezTo>
                <a:cubicBezTo>
                  <a:pt x="806" y="465"/>
                  <a:pt x="806" y="465"/>
                  <a:pt x="805" y="465"/>
                </a:cubicBezTo>
                <a:cubicBezTo>
                  <a:pt x="805" y="465"/>
                  <a:pt x="805" y="465"/>
                  <a:pt x="803" y="465"/>
                </a:cubicBezTo>
                <a:cubicBezTo>
                  <a:pt x="803" y="465"/>
                  <a:pt x="803" y="465"/>
                  <a:pt x="802" y="465"/>
                </a:cubicBezTo>
                <a:cubicBezTo>
                  <a:pt x="802" y="465"/>
                  <a:pt x="802" y="465"/>
                  <a:pt x="800" y="465"/>
                </a:cubicBezTo>
                <a:cubicBezTo>
                  <a:pt x="800" y="465"/>
                  <a:pt x="800" y="465"/>
                  <a:pt x="799" y="465"/>
                </a:cubicBezTo>
                <a:cubicBezTo>
                  <a:pt x="799" y="465"/>
                  <a:pt x="799" y="465"/>
                  <a:pt x="798" y="466"/>
                </a:cubicBezTo>
                <a:cubicBezTo>
                  <a:pt x="798" y="466"/>
                  <a:pt x="798" y="466"/>
                  <a:pt x="797" y="466"/>
                </a:cubicBezTo>
                <a:cubicBezTo>
                  <a:pt x="797" y="466"/>
                  <a:pt x="797" y="466"/>
                  <a:pt x="795" y="465"/>
                </a:cubicBezTo>
                <a:cubicBezTo>
                  <a:pt x="795" y="465"/>
                  <a:pt x="795" y="465"/>
                  <a:pt x="795" y="464"/>
                </a:cubicBezTo>
                <a:cubicBezTo>
                  <a:pt x="795" y="464"/>
                  <a:pt x="795" y="464"/>
                  <a:pt x="795" y="463"/>
                </a:cubicBezTo>
                <a:cubicBezTo>
                  <a:pt x="795" y="463"/>
                  <a:pt x="795" y="463"/>
                  <a:pt x="797" y="462"/>
                </a:cubicBezTo>
                <a:cubicBezTo>
                  <a:pt x="797" y="462"/>
                  <a:pt x="797" y="462"/>
                  <a:pt x="798" y="461"/>
                </a:cubicBezTo>
                <a:cubicBezTo>
                  <a:pt x="798" y="461"/>
                  <a:pt x="798" y="461"/>
                  <a:pt x="799" y="460"/>
                </a:cubicBezTo>
                <a:cubicBezTo>
                  <a:pt x="799" y="460"/>
                  <a:pt x="799" y="460"/>
                  <a:pt x="800" y="458"/>
                </a:cubicBezTo>
                <a:cubicBezTo>
                  <a:pt x="800" y="458"/>
                  <a:pt x="800" y="458"/>
                  <a:pt x="801" y="457"/>
                </a:cubicBezTo>
                <a:cubicBezTo>
                  <a:pt x="801" y="457"/>
                  <a:pt x="801" y="457"/>
                  <a:pt x="800" y="457"/>
                </a:cubicBezTo>
                <a:cubicBezTo>
                  <a:pt x="800" y="457"/>
                  <a:pt x="800" y="457"/>
                  <a:pt x="800" y="456"/>
                </a:cubicBezTo>
                <a:cubicBezTo>
                  <a:pt x="800" y="456"/>
                  <a:pt x="800" y="456"/>
                  <a:pt x="801" y="455"/>
                </a:cubicBezTo>
                <a:cubicBezTo>
                  <a:pt x="801" y="455"/>
                  <a:pt x="801" y="455"/>
                  <a:pt x="802" y="454"/>
                </a:cubicBezTo>
                <a:cubicBezTo>
                  <a:pt x="802" y="454"/>
                  <a:pt x="802" y="454"/>
                  <a:pt x="802" y="453"/>
                </a:cubicBezTo>
                <a:cubicBezTo>
                  <a:pt x="802" y="453"/>
                  <a:pt x="802" y="453"/>
                  <a:pt x="803" y="454"/>
                </a:cubicBezTo>
                <a:cubicBezTo>
                  <a:pt x="803" y="454"/>
                  <a:pt x="803" y="454"/>
                  <a:pt x="804" y="453"/>
                </a:cubicBezTo>
                <a:cubicBezTo>
                  <a:pt x="804" y="453"/>
                  <a:pt x="804" y="453"/>
                  <a:pt x="804" y="452"/>
                </a:cubicBezTo>
                <a:cubicBezTo>
                  <a:pt x="804" y="452"/>
                  <a:pt x="804" y="452"/>
                  <a:pt x="804" y="451"/>
                </a:cubicBezTo>
                <a:cubicBezTo>
                  <a:pt x="804" y="451"/>
                  <a:pt x="804" y="451"/>
                  <a:pt x="804" y="450"/>
                </a:cubicBezTo>
                <a:cubicBezTo>
                  <a:pt x="804" y="450"/>
                  <a:pt x="804" y="450"/>
                  <a:pt x="805" y="450"/>
                </a:cubicBezTo>
                <a:cubicBezTo>
                  <a:pt x="805" y="450"/>
                  <a:pt x="805" y="450"/>
                  <a:pt x="806" y="450"/>
                </a:cubicBezTo>
                <a:cubicBezTo>
                  <a:pt x="806" y="450"/>
                  <a:pt x="806" y="450"/>
                  <a:pt x="806" y="449"/>
                </a:cubicBezTo>
                <a:cubicBezTo>
                  <a:pt x="806" y="449"/>
                  <a:pt x="806" y="449"/>
                  <a:pt x="806" y="448"/>
                </a:cubicBezTo>
                <a:cubicBezTo>
                  <a:pt x="806" y="448"/>
                  <a:pt x="806" y="448"/>
                  <a:pt x="807" y="446"/>
                </a:cubicBezTo>
                <a:cubicBezTo>
                  <a:pt x="807" y="446"/>
                  <a:pt x="807" y="446"/>
                  <a:pt x="808" y="444"/>
                </a:cubicBezTo>
                <a:cubicBezTo>
                  <a:pt x="808" y="444"/>
                  <a:pt x="808" y="444"/>
                  <a:pt x="809" y="443"/>
                </a:cubicBezTo>
                <a:cubicBezTo>
                  <a:pt x="809" y="443"/>
                  <a:pt x="809" y="443"/>
                  <a:pt x="809" y="442"/>
                </a:cubicBezTo>
                <a:cubicBezTo>
                  <a:pt x="809" y="442"/>
                  <a:pt x="809" y="442"/>
                  <a:pt x="810" y="442"/>
                </a:cubicBezTo>
                <a:cubicBezTo>
                  <a:pt x="810" y="442"/>
                  <a:pt x="810" y="442"/>
                  <a:pt x="810" y="441"/>
                </a:cubicBezTo>
                <a:cubicBezTo>
                  <a:pt x="810" y="441"/>
                  <a:pt x="810" y="441"/>
                  <a:pt x="811" y="440"/>
                </a:cubicBezTo>
                <a:cubicBezTo>
                  <a:pt x="811" y="440"/>
                  <a:pt x="811" y="440"/>
                  <a:pt x="812" y="439"/>
                </a:cubicBezTo>
                <a:cubicBezTo>
                  <a:pt x="812" y="439"/>
                  <a:pt x="812" y="439"/>
                  <a:pt x="813" y="438"/>
                </a:cubicBezTo>
                <a:cubicBezTo>
                  <a:pt x="813" y="438"/>
                  <a:pt x="813" y="438"/>
                  <a:pt x="813" y="437"/>
                </a:cubicBezTo>
                <a:cubicBezTo>
                  <a:pt x="813" y="437"/>
                  <a:pt x="813" y="437"/>
                  <a:pt x="814" y="437"/>
                </a:cubicBezTo>
                <a:cubicBezTo>
                  <a:pt x="814" y="437"/>
                  <a:pt x="814" y="437"/>
                  <a:pt x="814" y="436"/>
                </a:cubicBezTo>
                <a:cubicBezTo>
                  <a:pt x="814" y="436"/>
                  <a:pt x="814" y="436"/>
                  <a:pt x="815" y="435"/>
                </a:cubicBezTo>
                <a:cubicBezTo>
                  <a:pt x="815" y="435"/>
                  <a:pt x="815" y="435"/>
                  <a:pt x="816" y="435"/>
                </a:cubicBezTo>
                <a:cubicBezTo>
                  <a:pt x="816" y="435"/>
                  <a:pt x="816" y="435"/>
                  <a:pt x="817" y="435"/>
                </a:cubicBezTo>
                <a:cubicBezTo>
                  <a:pt x="817" y="435"/>
                  <a:pt x="817" y="435"/>
                  <a:pt x="818" y="434"/>
                </a:cubicBezTo>
                <a:cubicBezTo>
                  <a:pt x="818" y="434"/>
                  <a:pt x="818" y="434"/>
                  <a:pt x="819" y="434"/>
                </a:cubicBezTo>
                <a:cubicBezTo>
                  <a:pt x="819" y="434"/>
                  <a:pt x="819" y="434"/>
                  <a:pt x="820" y="433"/>
                </a:cubicBezTo>
                <a:cubicBezTo>
                  <a:pt x="820" y="433"/>
                  <a:pt x="820" y="433"/>
                  <a:pt x="820" y="434"/>
                </a:cubicBezTo>
                <a:cubicBezTo>
                  <a:pt x="820" y="434"/>
                  <a:pt x="820" y="434"/>
                  <a:pt x="821" y="434"/>
                </a:cubicBezTo>
                <a:cubicBezTo>
                  <a:pt x="821" y="434"/>
                  <a:pt x="821" y="434"/>
                  <a:pt x="821" y="433"/>
                </a:cubicBezTo>
                <a:cubicBezTo>
                  <a:pt x="821" y="433"/>
                  <a:pt x="821" y="433"/>
                  <a:pt x="822" y="433"/>
                </a:cubicBezTo>
                <a:cubicBezTo>
                  <a:pt x="822" y="433"/>
                  <a:pt x="822" y="433"/>
                  <a:pt x="822" y="434"/>
                </a:cubicBezTo>
                <a:cubicBezTo>
                  <a:pt x="822" y="434"/>
                  <a:pt x="822" y="434"/>
                  <a:pt x="822" y="435"/>
                </a:cubicBezTo>
                <a:cubicBezTo>
                  <a:pt x="822" y="435"/>
                  <a:pt x="822" y="435"/>
                  <a:pt x="821" y="435"/>
                </a:cubicBezTo>
                <a:cubicBezTo>
                  <a:pt x="821" y="435"/>
                  <a:pt x="821" y="435"/>
                  <a:pt x="820" y="435"/>
                </a:cubicBezTo>
                <a:cubicBezTo>
                  <a:pt x="820" y="435"/>
                  <a:pt x="820" y="435"/>
                  <a:pt x="819" y="435"/>
                </a:cubicBezTo>
                <a:cubicBezTo>
                  <a:pt x="819" y="435"/>
                  <a:pt x="819" y="435"/>
                  <a:pt x="818" y="435"/>
                </a:cubicBezTo>
                <a:cubicBezTo>
                  <a:pt x="818" y="435"/>
                  <a:pt x="818" y="435"/>
                  <a:pt x="819" y="436"/>
                </a:cubicBezTo>
                <a:cubicBezTo>
                  <a:pt x="819" y="436"/>
                  <a:pt x="819" y="436"/>
                  <a:pt x="819" y="437"/>
                </a:cubicBezTo>
                <a:cubicBezTo>
                  <a:pt x="819" y="437"/>
                  <a:pt x="819" y="437"/>
                  <a:pt x="820" y="436"/>
                </a:cubicBezTo>
                <a:cubicBezTo>
                  <a:pt x="820" y="436"/>
                  <a:pt x="820" y="436"/>
                  <a:pt x="820" y="437"/>
                </a:cubicBezTo>
                <a:cubicBezTo>
                  <a:pt x="820" y="437"/>
                  <a:pt x="820" y="437"/>
                  <a:pt x="819" y="439"/>
                </a:cubicBezTo>
                <a:cubicBezTo>
                  <a:pt x="819" y="439"/>
                  <a:pt x="819" y="439"/>
                  <a:pt x="818" y="440"/>
                </a:cubicBezTo>
                <a:cubicBezTo>
                  <a:pt x="818" y="440"/>
                  <a:pt x="818" y="440"/>
                  <a:pt x="818" y="439"/>
                </a:cubicBezTo>
                <a:cubicBezTo>
                  <a:pt x="818" y="439"/>
                  <a:pt x="818" y="439"/>
                  <a:pt x="817" y="439"/>
                </a:cubicBezTo>
                <a:cubicBezTo>
                  <a:pt x="817" y="439"/>
                  <a:pt x="817" y="439"/>
                  <a:pt x="817" y="440"/>
                </a:cubicBezTo>
                <a:cubicBezTo>
                  <a:pt x="817" y="440"/>
                  <a:pt x="817" y="440"/>
                  <a:pt x="817" y="441"/>
                </a:cubicBezTo>
                <a:cubicBezTo>
                  <a:pt x="817" y="441"/>
                  <a:pt x="817" y="441"/>
                  <a:pt x="816" y="441"/>
                </a:cubicBezTo>
                <a:cubicBezTo>
                  <a:pt x="816" y="441"/>
                  <a:pt x="816" y="441"/>
                  <a:pt x="815" y="442"/>
                </a:cubicBezTo>
                <a:cubicBezTo>
                  <a:pt x="815" y="442"/>
                  <a:pt x="815" y="442"/>
                  <a:pt x="815" y="443"/>
                </a:cubicBezTo>
                <a:cubicBezTo>
                  <a:pt x="815" y="443"/>
                  <a:pt x="815" y="443"/>
                  <a:pt x="814" y="444"/>
                </a:cubicBezTo>
                <a:cubicBezTo>
                  <a:pt x="814" y="444"/>
                  <a:pt x="814" y="444"/>
                  <a:pt x="813" y="445"/>
                </a:cubicBezTo>
                <a:cubicBezTo>
                  <a:pt x="813" y="445"/>
                  <a:pt x="813" y="445"/>
                  <a:pt x="813" y="446"/>
                </a:cubicBezTo>
                <a:cubicBezTo>
                  <a:pt x="813" y="446"/>
                  <a:pt x="813" y="446"/>
                  <a:pt x="813" y="447"/>
                </a:cubicBezTo>
                <a:cubicBezTo>
                  <a:pt x="813" y="447"/>
                  <a:pt x="813" y="447"/>
                  <a:pt x="812" y="448"/>
                </a:cubicBezTo>
                <a:cubicBezTo>
                  <a:pt x="812" y="448"/>
                  <a:pt x="812" y="448"/>
                  <a:pt x="812" y="449"/>
                </a:cubicBezTo>
                <a:cubicBezTo>
                  <a:pt x="812" y="449"/>
                  <a:pt x="812" y="449"/>
                  <a:pt x="813" y="448"/>
                </a:cubicBezTo>
                <a:cubicBezTo>
                  <a:pt x="813" y="448"/>
                  <a:pt x="813" y="448"/>
                  <a:pt x="814" y="447"/>
                </a:cubicBezTo>
                <a:cubicBezTo>
                  <a:pt x="814" y="447"/>
                  <a:pt x="814" y="447"/>
                  <a:pt x="815" y="446"/>
                </a:cubicBezTo>
                <a:cubicBezTo>
                  <a:pt x="815" y="446"/>
                  <a:pt x="815" y="446"/>
                  <a:pt x="815" y="445"/>
                </a:cubicBezTo>
                <a:cubicBezTo>
                  <a:pt x="815" y="445"/>
                  <a:pt x="815" y="445"/>
                  <a:pt x="816" y="445"/>
                </a:cubicBezTo>
                <a:cubicBezTo>
                  <a:pt x="816" y="445"/>
                  <a:pt x="816" y="445"/>
                  <a:pt x="817" y="445"/>
                </a:cubicBezTo>
                <a:cubicBezTo>
                  <a:pt x="817" y="445"/>
                  <a:pt x="817" y="445"/>
                  <a:pt x="816" y="446"/>
                </a:cubicBezTo>
                <a:cubicBezTo>
                  <a:pt x="816" y="446"/>
                  <a:pt x="816" y="446"/>
                  <a:pt x="817" y="446"/>
                </a:cubicBezTo>
                <a:cubicBezTo>
                  <a:pt x="817" y="446"/>
                  <a:pt x="817" y="446"/>
                  <a:pt x="818" y="447"/>
                </a:cubicBezTo>
                <a:cubicBezTo>
                  <a:pt x="818" y="447"/>
                  <a:pt x="818" y="447"/>
                  <a:pt x="819" y="447"/>
                </a:cubicBezTo>
                <a:cubicBezTo>
                  <a:pt x="819" y="447"/>
                  <a:pt x="819" y="447"/>
                  <a:pt x="820" y="446"/>
                </a:cubicBezTo>
                <a:cubicBezTo>
                  <a:pt x="820" y="446"/>
                  <a:pt x="820" y="446"/>
                  <a:pt x="820" y="447"/>
                </a:cubicBezTo>
                <a:cubicBezTo>
                  <a:pt x="820" y="447"/>
                  <a:pt x="820" y="447"/>
                  <a:pt x="819" y="448"/>
                </a:cubicBezTo>
                <a:cubicBezTo>
                  <a:pt x="819" y="448"/>
                  <a:pt x="819" y="448"/>
                  <a:pt x="818" y="448"/>
                </a:cubicBezTo>
                <a:cubicBezTo>
                  <a:pt x="818" y="448"/>
                  <a:pt x="818" y="448"/>
                  <a:pt x="817" y="448"/>
                </a:cubicBezTo>
                <a:cubicBezTo>
                  <a:pt x="817" y="448"/>
                  <a:pt x="817" y="448"/>
                  <a:pt x="816" y="449"/>
                </a:cubicBezTo>
                <a:cubicBezTo>
                  <a:pt x="816" y="449"/>
                  <a:pt x="816" y="449"/>
                  <a:pt x="816" y="450"/>
                </a:cubicBezTo>
                <a:cubicBezTo>
                  <a:pt x="816" y="450"/>
                  <a:pt x="816" y="450"/>
                  <a:pt x="817" y="449"/>
                </a:cubicBezTo>
                <a:cubicBezTo>
                  <a:pt x="817" y="449"/>
                  <a:pt x="817" y="449"/>
                  <a:pt x="817" y="450"/>
                </a:cubicBezTo>
                <a:cubicBezTo>
                  <a:pt x="817" y="450"/>
                  <a:pt x="817" y="450"/>
                  <a:pt x="817" y="451"/>
                </a:cubicBezTo>
                <a:cubicBezTo>
                  <a:pt x="817" y="451"/>
                  <a:pt x="817" y="451"/>
                  <a:pt x="816" y="451"/>
                </a:cubicBezTo>
                <a:cubicBezTo>
                  <a:pt x="816" y="451"/>
                  <a:pt x="816" y="451"/>
                  <a:pt x="816" y="452"/>
                </a:cubicBezTo>
                <a:cubicBezTo>
                  <a:pt x="816" y="452"/>
                  <a:pt x="816" y="452"/>
                  <a:pt x="817" y="451"/>
                </a:cubicBezTo>
                <a:cubicBezTo>
                  <a:pt x="817" y="451"/>
                  <a:pt x="817" y="451"/>
                  <a:pt x="818" y="452"/>
                </a:cubicBezTo>
                <a:cubicBezTo>
                  <a:pt x="818" y="452"/>
                  <a:pt x="818" y="452"/>
                  <a:pt x="819" y="451"/>
                </a:cubicBezTo>
                <a:cubicBezTo>
                  <a:pt x="819" y="451"/>
                  <a:pt x="819" y="451"/>
                  <a:pt x="820" y="451"/>
                </a:cubicBezTo>
                <a:cubicBezTo>
                  <a:pt x="820" y="451"/>
                  <a:pt x="820" y="451"/>
                  <a:pt x="820" y="452"/>
                </a:cubicBezTo>
                <a:cubicBezTo>
                  <a:pt x="820" y="452"/>
                  <a:pt x="820" y="452"/>
                  <a:pt x="819" y="452"/>
                </a:cubicBezTo>
                <a:cubicBezTo>
                  <a:pt x="819" y="452"/>
                  <a:pt x="819" y="452"/>
                  <a:pt x="820" y="453"/>
                </a:cubicBezTo>
                <a:cubicBezTo>
                  <a:pt x="820" y="453"/>
                  <a:pt x="820" y="453"/>
                  <a:pt x="820" y="452"/>
                </a:cubicBezTo>
                <a:cubicBezTo>
                  <a:pt x="820" y="452"/>
                  <a:pt x="820" y="452"/>
                  <a:pt x="821" y="451"/>
                </a:cubicBezTo>
                <a:cubicBezTo>
                  <a:pt x="821" y="451"/>
                  <a:pt x="821" y="451"/>
                  <a:pt x="822" y="451"/>
                </a:cubicBezTo>
                <a:cubicBezTo>
                  <a:pt x="822" y="451"/>
                  <a:pt x="822" y="451"/>
                  <a:pt x="821" y="452"/>
                </a:cubicBezTo>
                <a:cubicBezTo>
                  <a:pt x="821" y="452"/>
                  <a:pt x="821" y="452"/>
                  <a:pt x="821" y="453"/>
                </a:cubicBezTo>
                <a:cubicBezTo>
                  <a:pt x="821" y="453"/>
                  <a:pt x="821" y="453"/>
                  <a:pt x="822" y="452"/>
                </a:cubicBezTo>
                <a:cubicBezTo>
                  <a:pt x="822" y="452"/>
                  <a:pt x="822" y="452"/>
                  <a:pt x="822" y="453"/>
                </a:cubicBezTo>
                <a:cubicBezTo>
                  <a:pt x="822" y="453"/>
                  <a:pt x="822" y="453"/>
                  <a:pt x="823" y="452"/>
                </a:cubicBezTo>
                <a:cubicBezTo>
                  <a:pt x="823" y="452"/>
                  <a:pt x="823" y="452"/>
                  <a:pt x="824" y="452"/>
                </a:cubicBezTo>
                <a:cubicBezTo>
                  <a:pt x="824" y="452"/>
                  <a:pt x="824" y="452"/>
                  <a:pt x="825" y="451"/>
                </a:cubicBezTo>
                <a:cubicBezTo>
                  <a:pt x="825" y="451"/>
                  <a:pt x="825" y="451"/>
                  <a:pt x="826" y="451"/>
                </a:cubicBezTo>
                <a:cubicBezTo>
                  <a:pt x="826" y="451"/>
                  <a:pt x="826" y="451"/>
                  <a:pt x="827" y="451"/>
                </a:cubicBezTo>
                <a:cubicBezTo>
                  <a:pt x="827" y="451"/>
                  <a:pt x="827" y="451"/>
                  <a:pt x="828" y="451"/>
                </a:cubicBezTo>
                <a:cubicBezTo>
                  <a:pt x="828" y="451"/>
                  <a:pt x="828" y="451"/>
                  <a:pt x="829" y="451"/>
                </a:cubicBezTo>
                <a:cubicBezTo>
                  <a:pt x="829" y="451"/>
                  <a:pt x="829" y="451"/>
                  <a:pt x="830" y="452"/>
                </a:cubicBezTo>
                <a:cubicBezTo>
                  <a:pt x="830" y="452"/>
                  <a:pt x="830" y="452"/>
                  <a:pt x="831" y="452"/>
                </a:cubicBezTo>
                <a:cubicBezTo>
                  <a:pt x="831" y="452"/>
                  <a:pt x="831" y="452"/>
                  <a:pt x="831" y="453"/>
                </a:cubicBezTo>
                <a:cubicBezTo>
                  <a:pt x="831" y="453"/>
                  <a:pt x="831" y="453"/>
                  <a:pt x="830" y="454"/>
                </a:cubicBezTo>
                <a:cubicBezTo>
                  <a:pt x="830" y="454"/>
                  <a:pt x="830" y="454"/>
                  <a:pt x="829" y="455"/>
                </a:cubicBezTo>
                <a:cubicBezTo>
                  <a:pt x="829" y="455"/>
                  <a:pt x="829" y="455"/>
                  <a:pt x="828" y="455"/>
                </a:cubicBezTo>
                <a:cubicBezTo>
                  <a:pt x="828" y="455"/>
                  <a:pt x="828" y="455"/>
                  <a:pt x="828" y="456"/>
                </a:cubicBezTo>
                <a:cubicBezTo>
                  <a:pt x="828" y="456"/>
                  <a:pt x="828" y="456"/>
                  <a:pt x="827" y="456"/>
                </a:cubicBezTo>
                <a:close/>
                <a:moveTo>
                  <a:pt x="826" y="453"/>
                </a:moveTo>
                <a:cubicBezTo>
                  <a:pt x="826" y="453"/>
                  <a:pt x="826" y="453"/>
                  <a:pt x="826" y="452"/>
                </a:cubicBezTo>
                <a:cubicBezTo>
                  <a:pt x="826" y="452"/>
                  <a:pt x="826" y="452"/>
                  <a:pt x="825" y="452"/>
                </a:cubicBezTo>
                <a:cubicBezTo>
                  <a:pt x="825" y="452"/>
                  <a:pt x="825" y="452"/>
                  <a:pt x="826" y="453"/>
                </a:cubicBezTo>
                <a:cubicBezTo>
                  <a:pt x="826" y="453"/>
                  <a:pt x="826" y="453"/>
                  <a:pt x="825" y="454"/>
                </a:cubicBezTo>
                <a:cubicBezTo>
                  <a:pt x="825" y="454"/>
                  <a:pt x="825" y="454"/>
                  <a:pt x="826" y="454"/>
                </a:cubicBezTo>
                <a:cubicBezTo>
                  <a:pt x="826" y="454"/>
                  <a:pt x="826" y="454"/>
                  <a:pt x="826" y="453"/>
                </a:cubicBezTo>
                <a:close/>
                <a:moveTo>
                  <a:pt x="826" y="467"/>
                </a:moveTo>
                <a:cubicBezTo>
                  <a:pt x="825" y="468"/>
                  <a:pt x="825" y="468"/>
                  <a:pt x="825" y="468"/>
                </a:cubicBezTo>
                <a:cubicBezTo>
                  <a:pt x="826" y="468"/>
                  <a:pt x="826" y="468"/>
                  <a:pt x="826" y="468"/>
                </a:cubicBezTo>
                <a:cubicBezTo>
                  <a:pt x="825" y="469"/>
                  <a:pt x="825" y="469"/>
                  <a:pt x="825" y="469"/>
                </a:cubicBezTo>
                <a:cubicBezTo>
                  <a:pt x="824" y="470"/>
                  <a:pt x="824" y="470"/>
                  <a:pt x="824" y="470"/>
                </a:cubicBezTo>
                <a:cubicBezTo>
                  <a:pt x="824" y="472"/>
                  <a:pt x="824" y="472"/>
                  <a:pt x="824" y="472"/>
                </a:cubicBezTo>
                <a:cubicBezTo>
                  <a:pt x="823" y="473"/>
                  <a:pt x="823" y="473"/>
                  <a:pt x="823" y="473"/>
                </a:cubicBezTo>
                <a:cubicBezTo>
                  <a:pt x="823" y="474"/>
                  <a:pt x="823" y="474"/>
                  <a:pt x="823" y="474"/>
                </a:cubicBezTo>
                <a:cubicBezTo>
                  <a:pt x="824" y="474"/>
                  <a:pt x="824" y="474"/>
                  <a:pt x="824" y="474"/>
                </a:cubicBezTo>
                <a:cubicBezTo>
                  <a:pt x="825" y="473"/>
                  <a:pt x="825" y="473"/>
                  <a:pt x="825" y="473"/>
                </a:cubicBezTo>
                <a:cubicBezTo>
                  <a:pt x="826" y="472"/>
                  <a:pt x="826" y="472"/>
                  <a:pt x="826" y="472"/>
                </a:cubicBezTo>
                <a:cubicBezTo>
                  <a:pt x="827" y="470"/>
                  <a:pt x="827" y="470"/>
                  <a:pt x="827" y="470"/>
                </a:cubicBezTo>
                <a:cubicBezTo>
                  <a:pt x="828" y="470"/>
                  <a:pt x="828" y="470"/>
                  <a:pt x="828" y="470"/>
                </a:cubicBezTo>
                <a:cubicBezTo>
                  <a:pt x="829" y="470"/>
                  <a:pt x="829" y="470"/>
                  <a:pt x="829" y="470"/>
                </a:cubicBezTo>
                <a:cubicBezTo>
                  <a:pt x="829" y="471"/>
                  <a:pt x="829" y="471"/>
                  <a:pt x="829" y="471"/>
                </a:cubicBezTo>
                <a:cubicBezTo>
                  <a:pt x="828" y="471"/>
                  <a:pt x="828" y="471"/>
                  <a:pt x="828" y="471"/>
                </a:cubicBezTo>
                <a:cubicBezTo>
                  <a:pt x="827" y="472"/>
                  <a:pt x="827" y="472"/>
                  <a:pt x="827" y="472"/>
                </a:cubicBezTo>
                <a:cubicBezTo>
                  <a:pt x="827" y="473"/>
                  <a:pt x="827" y="473"/>
                  <a:pt x="827" y="473"/>
                </a:cubicBezTo>
                <a:cubicBezTo>
                  <a:pt x="827" y="474"/>
                  <a:pt x="827" y="474"/>
                  <a:pt x="827" y="474"/>
                </a:cubicBezTo>
                <a:cubicBezTo>
                  <a:pt x="827" y="475"/>
                  <a:pt x="827" y="475"/>
                  <a:pt x="827" y="475"/>
                </a:cubicBezTo>
                <a:cubicBezTo>
                  <a:pt x="828" y="476"/>
                  <a:pt x="828" y="476"/>
                  <a:pt x="828" y="476"/>
                </a:cubicBezTo>
                <a:cubicBezTo>
                  <a:pt x="828" y="475"/>
                  <a:pt x="828" y="475"/>
                  <a:pt x="828" y="475"/>
                </a:cubicBezTo>
                <a:cubicBezTo>
                  <a:pt x="828" y="474"/>
                  <a:pt x="828" y="474"/>
                  <a:pt x="828" y="474"/>
                </a:cubicBezTo>
                <a:cubicBezTo>
                  <a:pt x="829" y="474"/>
                  <a:pt x="829" y="474"/>
                  <a:pt x="829" y="474"/>
                </a:cubicBezTo>
                <a:cubicBezTo>
                  <a:pt x="830" y="475"/>
                  <a:pt x="830" y="475"/>
                  <a:pt x="830" y="475"/>
                </a:cubicBezTo>
                <a:cubicBezTo>
                  <a:pt x="831" y="475"/>
                  <a:pt x="831" y="475"/>
                  <a:pt x="831" y="475"/>
                </a:cubicBezTo>
                <a:cubicBezTo>
                  <a:pt x="831" y="474"/>
                  <a:pt x="831" y="474"/>
                  <a:pt x="831" y="474"/>
                </a:cubicBezTo>
                <a:cubicBezTo>
                  <a:pt x="831" y="473"/>
                  <a:pt x="831" y="473"/>
                  <a:pt x="831" y="473"/>
                </a:cubicBezTo>
                <a:cubicBezTo>
                  <a:pt x="831" y="472"/>
                  <a:pt x="831" y="472"/>
                  <a:pt x="831" y="472"/>
                </a:cubicBezTo>
                <a:cubicBezTo>
                  <a:pt x="832" y="472"/>
                  <a:pt x="832" y="472"/>
                  <a:pt x="832" y="472"/>
                </a:cubicBezTo>
                <a:cubicBezTo>
                  <a:pt x="832" y="471"/>
                  <a:pt x="832" y="471"/>
                  <a:pt x="832" y="471"/>
                </a:cubicBezTo>
                <a:cubicBezTo>
                  <a:pt x="832" y="470"/>
                  <a:pt x="832" y="470"/>
                  <a:pt x="832" y="470"/>
                </a:cubicBezTo>
                <a:cubicBezTo>
                  <a:pt x="833" y="469"/>
                  <a:pt x="833" y="469"/>
                  <a:pt x="833" y="469"/>
                </a:cubicBezTo>
                <a:cubicBezTo>
                  <a:pt x="834" y="468"/>
                  <a:pt x="834" y="468"/>
                  <a:pt x="834" y="468"/>
                </a:cubicBezTo>
                <a:cubicBezTo>
                  <a:pt x="833" y="466"/>
                  <a:pt x="833" y="466"/>
                  <a:pt x="833" y="466"/>
                </a:cubicBezTo>
                <a:cubicBezTo>
                  <a:pt x="833" y="467"/>
                  <a:pt x="833" y="467"/>
                  <a:pt x="833" y="467"/>
                </a:cubicBezTo>
                <a:cubicBezTo>
                  <a:pt x="832" y="467"/>
                  <a:pt x="832" y="467"/>
                  <a:pt x="832" y="467"/>
                </a:cubicBezTo>
                <a:cubicBezTo>
                  <a:pt x="831" y="468"/>
                  <a:pt x="831" y="468"/>
                  <a:pt x="831" y="468"/>
                </a:cubicBezTo>
                <a:cubicBezTo>
                  <a:pt x="830" y="468"/>
                  <a:pt x="830" y="468"/>
                  <a:pt x="830" y="468"/>
                </a:cubicBezTo>
                <a:cubicBezTo>
                  <a:pt x="830" y="467"/>
                  <a:pt x="830" y="467"/>
                  <a:pt x="830" y="467"/>
                </a:cubicBezTo>
                <a:cubicBezTo>
                  <a:pt x="830" y="466"/>
                  <a:pt x="830" y="466"/>
                  <a:pt x="830" y="466"/>
                </a:cubicBezTo>
                <a:cubicBezTo>
                  <a:pt x="831" y="465"/>
                  <a:pt x="831" y="465"/>
                  <a:pt x="831" y="465"/>
                </a:cubicBezTo>
                <a:cubicBezTo>
                  <a:pt x="832" y="464"/>
                  <a:pt x="832" y="464"/>
                  <a:pt x="832" y="464"/>
                </a:cubicBezTo>
                <a:cubicBezTo>
                  <a:pt x="833" y="464"/>
                  <a:pt x="833" y="464"/>
                  <a:pt x="833" y="464"/>
                </a:cubicBezTo>
                <a:cubicBezTo>
                  <a:pt x="833" y="463"/>
                  <a:pt x="833" y="463"/>
                  <a:pt x="833" y="463"/>
                </a:cubicBezTo>
                <a:cubicBezTo>
                  <a:pt x="832" y="463"/>
                  <a:pt x="832" y="463"/>
                  <a:pt x="832" y="463"/>
                </a:cubicBezTo>
                <a:cubicBezTo>
                  <a:pt x="831" y="464"/>
                  <a:pt x="831" y="464"/>
                  <a:pt x="831" y="464"/>
                </a:cubicBezTo>
                <a:cubicBezTo>
                  <a:pt x="830" y="464"/>
                  <a:pt x="830" y="464"/>
                  <a:pt x="830" y="464"/>
                </a:cubicBezTo>
                <a:cubicBezTo>
                  <a:pt x="830" y="465"/>
                  <a:pt x="830" y="465"/>
                  <a:pt x="830" y="465"/>
                </a:cubicBezTo>
                <a:cubicBezTo>
                  <a:pt x="828" y="466"/>
                  <a:pt x="828" y="466"/>
                  <a:pt x="828" y="466"/>
                </a:cubicBezTo>
                <a:cubicBezTo>
                  <a:pt x="828" y="467"/>
                  <a:pt x="828" y="467"/>
                  <a:pt x="828" y="467"/>
                </a:cubicBezTo>
                <a:cubicBezTo>
                  <a:pt x="827" y="466"/>
                  <a:pt x="827" y="466"/>
                  <a:pt x="827" y="466"/>
                </a:cubicBezTo>
                <a:cubicBezTo>
                  <a:pt x="826" y="465"/>
                  <a:pt x="826" y="465"/>
                  <a:pt x="826" y="465"/>
                </a:cubicBezTo>
                <a:cubicBezTo>
                  <a:pt x="826" y="466"/>
                  <a:pt x="826" y="466"/>
                  <a:pt x="826" y="466"/>
                </a:cubicBezTo>
                <a:cubicBezTo>
                  <a:pt x="826" y="467"/>
                  <a:pt x="826" y="467"/>
                  <a:pt x="826" y="467"/>
                </a:cubicBezTo>
                <a:close/>
                <a:moveTo>
                  <a:pt x="820" y="440"/>
                </a:moveTo>
                <a:cubicBezTo>
                  <a:pt x="821" y="440"/>
                  <a:pt x="821" y="440"/>
                  <a:pt x="821" y="440"/>
                </a:cubicBezTo>
                <a:cubicBezTo>
                  <a:pt x="821" y="439"/>
                  <a:pt x="821" y="439"/>
                  <a:pt x="821" y="439"/>
                </a:cubicBezTo>
                <a:cubicBezTo>
                  <a:pt x="820" y="439"/>
                  <a:pt x="820" y="439"/>
                  <a:pt x="820" y="439"/>
                </a:cubicBezTo>
                <a:cubicBezTo>
                  <a:pt x="820" y="440"/>
                  <a:pt x="820" y="440"/>
                  <a:pt x="820" y="440"/>
                </a:cubicBezTo>
                <a:close/>
                <a:moveTo>
                  <a:pt x="812" y="475"/>
                </a:moveTo>
                <a:cubicBezTo>
                  <a:pt x="812" y="475"/>
                  <a:pt x="812" y="475"/>
                  <a:pt x="813" y="474"/>
                </a:cubicBezTo>
                <a:cubicBezTo>
                  <a:pt x="813" y="474"/>
                  <a:pt x="813" y="474"/>
                  <a:pt x="812" y="474"/>
                </a:cubicBezTo>
                <a:cubicBezTo>
                  <a:pt x="812" y="474"/>
                  <a:pt x="812" y="474"/>
                  <a:pt x="812" y="475"/>
                </a:cubicBezTo>
                <a:close/>
                <a:moveTo>
                  <a:pt x="811" y="470"/>
                </a:moveTo>
                <a:cubicBezTo>
                  <a:pt x="811" y="470"/>
                  <a:pt x="811" y="470"/>
                  <a:pt x="810" y="470"/>
                </a:cubicBezTo>
                <a:cubicBezTo>
                  <a:pt x="810" y="470"/>
                  <a:pt x="810" y="470"/>
                  <a:pt x="811" y="471"/>
                </a:cubicBezTo>
                <a:cubicBezTo>
                  <a:pt x="811" y="471"/>
                  <a:pt x="811" y="471"/>
                  <a:pt x="811" y="470"/>
                </a:cubicBezTo>
                <a:close/>
                <a:moveTo>
                  <a:pt x="799" y="455"/>
                </a:moveTo>
                <a:cubicBezTo>
                  <a:pt x="798" y="456"/>
                  <a:pt x="798" y="456"/>
                  <a:pt x="798" y="456"/>
                </a:cubicBezTo>
                <a:cubicBezTo>
                  <a:pt x="799" y="456"/>
                  <a:pt x="799" y="456"/>
                  <a:pt x="799" y="456"/>
                </a:cubicBezTo>
                <a:cubicBezTo>
                  <a:pt x="799" y="455"/>
                  <a:pt x="799" y="455"/>
                  <a:pt x="799" y="455"/>
                </a:cubicBezTo>
                <a:close/>
                <a:moveTo>
                  <a:pt x="811" y="474"/>
                </a:moveTo>
                <a:cubicBezTo>
                  <a:pt x="811" y="474"/>
                  <a:pt x="811" y="474"/>
                  <a:pt x="811" y="473"/>
                </a:cubicBezTo>
                <a:cubicBezTo>
                  <a:pt x="811" y="473"/>
                  <a:pt x="811" y="473"/>
                  <a:pt x="811" y="472"/>
                </a:cubicBezTo>
                <a:cubicBezTo>
                  <a:pt x="811" y="472"/>
                  <a:pt x="811" y="472"/>
                  <a:pt x="810" y="473"/>
                </a:cubicBezTo>
                <a:cubicBezTo>
                  <a:pt x="810" y="473"/>
                  <a:pt x="810" y="473"/>
                  <a:pt x="811" y="474"/>
                </a:cubicBezTo>
                <a:close/>
                <a:moveTo>
                  <a:pt x="792" y="38"/>
                </a:moveTo>
                <a:cubicBezTo>
                  <a:pt x="792" y="37"/>
                  <a:pt x="792" y="37"/>
                  <a:pt x="792" y="37"/>
                </a:cubicBezTo>
                <a:cubicBezTo>
                  <a:pt x="791" y="36"/>
                  <a:pt x="791" y="36"/>
                  <a:pt x="791" y="36"/>
                </a:cubicBezTo>
                <a:cubicBezTo>
                  <a:pt x="791" y="34"/>
                  <a:pt x="791" y="34"/>
                  <a:pt x="791" y="34"/>
                </a:cubicBezTo>
                <a:cubicBezTo>
                  <a:pt x="792" y="34"/>
                  <a:pt x="792" y="34"/>
                  <a:pt x="792" y="34"/>
                </a:cubicBezTo>
                <a:cubicBezTo>
                  <a:pt x="793" y="34"/>
                  <a:pt x="793" y="34"/>
                  <a:pt x="793" y="34"/>
                </a:cubicBezTo>
                <a:cubicBezTo>
                  <a:pt x="794" y="34"/>
                  <a:pt x="794" y="34"/>
                  <a:pt x="794" y="34"/>
                </a:cubicBezTo>
                <a:cubicBezTo>
                  <a:pt x="795" y="34"/>
                  <a:pt x="795" y="34"/>
                  <a:pt x="795" y="34"/>
                </a:cubicBezTo>
                <a:cubicBezTo>
                  <a:pt x="799" y="34"/>
                  <a:pt x="799" y="34"/>
                  <a:pt x="799" y="34"/>
                </a:cubicBezTo>
                <a:cubicBezTo>
                  <a:pt x="801" y="35"/>
                  <a:pt x="801" y="35"/>
                  <a:pt x="801" y="35"/>
                </a:cubicBezTo>
                <a:cubicBezTo>
                  <a:pt x="800" y="33"/>
                  <a:pt x="800" y="33"/>
                  <a:pt x="800" y="33"/>
                </a:cubicBezTo>
                <a:cubicBezTo>
                  <a:pt x="799" y="33"/>
                  <a:pt x="799" y="33"/>
                  <a:pt x="799" y="33"/>
                </a:cubicBezTo>
                <a:cubicBezTo>
                  <a:pt x="797" y="33"/>
                  <a:pt x="797" y="33"/>
                  <a:pt x="797" y="33"/>
                </a:cubicBezTo>
                <a:cubicBezTo>
                  <a:pt x="795" y="32"/>
                  <a:pt x="795" y="32"/>
                  <a:pt x="795" y="32"/>
                </a:cubicBezTo>
                <a:cubicBezTo>
                  <a:pt x="794" y="32"/>
                  <a:pt x="794" y="32"/>
                  <a:pt x="794" y="32"/>
                </a:cubicBezTo>
                <a:cubicBezTo>
                  <a:pt x="792" y="32"/>
                  <a:pt x="792" y="32"/>
                  <a:pt x="792" y="32"/>
                </a:cubicBezTo>
                <a:cubicBezTo>
                  <a:pt x="792" y="31"/>
                  <a:pt x="792" y="31"/>
                  <a:pt x="792" y="31"/>
                </a:cubicBezTo>
                <a:cubicBezTo>
                  <a:pt x="793" y="30"/>
                  <a:pt x="793" y="30"/>
                  <a:pt x="793" y="30"/>
                </a:cubicBezTo>
                <a:cubicBezTo>
                  <a:pt x="793" y="29"/>
                  <a:pt x="793" y="29"/>
                  <a:pt x="793" y="29"/>
                </a:cubicBezTo>
                <a:cubicBezTo>
                  <a:pt x="793" y="28"/>
                  <a:pt x="793" y="28"/>
                  <a:pt x="793" y="28"/>
                </a:cubicBezTo>
                <a:cubicBezTo>
                  <a:pt x="794" y="28"/>
                  <a:pt x="794" y="28"/>
                  <a:pt x="794" y="28"/>
                </a:cubicBezTo>
                <a:cubicBezTo>
                  <a:pt x="795" y="29"/>
                  <a:pt x="795" y="29"/>
                  <a:pt x="795" y="29"/>
                </a:cubicBezTo>
                <a:cubicBezTo>
                  <a:pt x="797" y="29"/>
                  <a:pt x="797" y="29"/>
                  <a:pt x="797" y="29"/>
                </a:cubicBezTo>
                <a:cubicBezTo>
                  <a:pt x="798" y="29"/>
                  <a:pt x="798" y="29"/>
                  <a:pt x="798" y="29"/>
                </a:cubicBezTo>
                <a:cubicBezTo>
                  <a:pt x="797" y="28"/>
                  <a:pt x="797" y="28"/>
                  <a:pt x="797" y="28"/>
                </a:cubicBezTo>
                <a:cubicBezTo>
                  <a:pt x="796" y="28"/>
                  <a:pt x="796" y="28"/>
                  <a:pt x="796" y="28"/>
                </a:cubicBezTo>
                <a:cubicBezTo>
                  <a:pt x="795" y="27"/>
                  <a:pt x="795" y="27"/>
                  <a:pt x="795" y="27"/>
                </a:cubicBezTo>
                <a:cubicBezTo>
                  <a:pt x="795" y="26"/>
                  <a:pt x="795" y="26"/>
                  <a:pt x="795" y="26"/>
                </a:cubicBezTo>
                <a:cubicBezTo>
                  <a:pt x="797" y="26"/>
                  <a:pt x="797" y="26"/>
                  <a:pt x="797" y="26"/>
                </a:cubicBezTo>
                <a:cubicBezTo>
                  <a:pt x="798" y="25"/>
                  <a:pt x="798" y="25"/>
                  <a:pt x="798" y="25"/>
                </a:cubicBezTo>
                <a:cubicBezTo>
                  <a:pt x="801" y="25"/>
                  <a:pt x="801" y="25"/>
                  <a:pt x="801" y="25"/>
                </a:cubicBezTo>
                <a:cubicBezTo>
                  <a:pt x="801" y="24"/>
                  <a:pt x="801" y="24"/>
                  <a:pt x="801" y="24"/>
                </a:cubicBezTo>
                <a:cubicBezTo>
                  <a:pt x="803" y="24"/>
                  <a:pt x="803" y="24"/>
                  <a:pt x="803" y="24"/>
                </a:cubicBezTo>
                <a:cubicBezTo>
                  <a:pt x="804" y="24"/>
                  <a:pt x="804" y="24"/>
                  <a:pt x="804" y="24"/>
                </a:cubicBezTo>
                <a:cubicBezTo>
                  <a:pt x="804" y="23"/>
                  <a:pt x="804" y="23"/>
                  <a:pt x="804" y="23"/>
                </a:cubicBezTo>
                <a:cubicBezTo>
                  <a:pt x="801" y="23"/>
                  <a:pt x="801" y="23"/>
                  <a:pt x="801" y="23"/>
                </a:cubicBezTo>
                <a:cubicBezTo>
                  <a:pt x="799" y="24"/>
                  <a:pt x="799" y="24"/>
                  <a:pt x="799" y="24"/>
                </a:cubicBezTo>
                <a:cubicBezTo>
                  <a:pt x="797" y="24"/>
                  <a:pt x="797" y="24"/>
                  <a:pt x="797" y="24"/>
                </a:cubicBezTo>
                <a:cubicBezTo>
                  <a:pt x="796" y="24"/>
                  <a:pt x="796" y="24"/>
                  <a:pt x="796" y="24"/>
                </a:cubicBezTo>
                <a:cubicBezTo>
                  <a:pt x="795" y="25"/>
                  <a:pt x="795" y="25"/>
                  <a:pt x="795" y="25"/>
                </a:cubicBezTo>
                <a:cubicBezTo>
                  <a:pt x="794" y="25"/>
                  <a:pt x="794" y="25"/>
                  <a:pt x="794" y="25"/>
                </a:cubicBezTo>
                <a:cubicBezTo>
                  <a:pt x="794" y="24"/>
                  <a:pt x="794" y="24"/>
                  <a:pt x="794" y="24"/>
                </a:cubicBezTo>
                <a:cubicBezTo>
                  <a:pt x="794" y="23"/>
                  <a:pt x="794" y="23"/>
                  <a:pt x="794" y="23"/>
                </a:cubicBezTo>
                <a:cubicBezTo>
                  <a:pt x="796" y="22"/>
                  <a:pt x="796" y="22"/>
                  <a:pt x="796" y="22"/>
                </a:cubicBezTo>
                <a:cubicBezTo>
                  <a:pt x="797" y="21"/>
                  <a:pt x="797" y="21"/>
                  <a:pt x="797" y="21"/>
                </a:cubicBezTo>
                <a:cubicBezTo>
                  <a:pt x="799" y="21"/>
                  <a:pt x="799" y="21"/>
                  <a:pt x="799" y="21"/>
                </a:cubicBezTo>
                <a:cubicBezTo>
                  <a:pt x="800" y="20"/>
                  <a:pt x="800" y="20"/>
                  <a:pt x="800" y="20"/>
                </a:cubicBezTo>
                <a:cubicBezTo>
                  <a:pt x="799" y="20"/>
                  <a:pt x="799" y="20"/>
                  <a:pt x="799" y="20"/>
                </a:cubicBezTo>
                <a:cubicBezTo>
                  <a:pt x="798" y="20"/>
                  <a:pt x="798" y="20"/>
                  <a:pt x="798" y="20"/>
                </a:cubicBezTo>
                <a:cubicBezTo>
                  <a:pt x="799" y="18"/>
                  <a:pt x="799" y="18"/>
                  <a:pt x="799" y="18"/>
                </a:cubicBezTo>
                <a:cubicBezTo>
                  <a:pt x="798" y="18"/>
                  <a:pt x="798" y="18"/>
                  <a:pt x="798" y="18"/>
                </a:cubicBezTo>
                <a:cubicBezTo>
                  <a:pt x="798" y="19"/>
                  <a:pt x="798" y="19"/>
                  <a:pt x="798" y="19"/>
                </a:cubicBezTo>
                <a:cubicBezTo>
                  <a:pt x="797" y="20"/>
                  <a:pt x="797" y="20"/>
                  <a:pt x="797" y="20"/>
                </a:cubicBezTo>
                <a:cubicBezTo>
                  <a:pt x="797" y="19"/>
                  <a:pt x="797" y="19"/>
                  <a:pt x="797" y="19"/>
                </a:cubicBezTo>
                <a:cubicBezTo>
                  <a:pt x="796" y="19"/>
                  <a:pt x="796" y="19"/>
                  <a:pt x="796" y="19"/>
                </a:cubicBezTo>
                <a:cubicBezTo>
                  <a:pt x="795" y="19"/>
                  <a:pt x="795" y="19"/>
                  <a:pt x="795" y="19"/>
                </a:cubicBezTo>
                <a:cubicBezTo>
                  <a:pt x="794" y="20"/>
                  <a:pt x="794" y="20"/>
                  <a:pt x="794" y="20"/>
                </a:cubicBezTo>
                <a:cubicBezTo>
                  <a:pt x="794" y="21"/>
                  <a:pt x="794" y="21"/>
                  <a:pt x="794" y="21"/>
                </a:cubicBezTo>
                <a:cubicBezTo>
                  <a:pt x="792" y="22"/>
                  <a:pt x="792" y="22"/>
                  <a:pt x="792" y="22"/>
                </a:cubicBezTo>
                <a:cubicBezTo>
                  <a:pt x="792" y="21"/>
                  <a:pt x="792" y="21"/>
                  <a:pt x="792" y="21"/>
                </a:cubicBezTo>
                <a:cubicBezTo>
                  <a:pt x="792" y="19"/>
                  <a:pt x="792" y="19"/>
                  <a:pt x="792" y="19"/>
                </a:cubicBezTo>
                <a:cubicBezTo>
                  <a:pt x="791" y="18"/>
                  <a:pt x="791" y="18"/>
                  <a:pt x="791" y="18"/>
                </a:cubicBezTo>
                <a:cubicBezTo>
                  <a:pt x="792" y="18"/>
                  <a:pt x="792" y="18"/>
                  <a:pt x="792" y="18"/>
                </a:cubicBezTo>
                <a:cubicBezTo>
                  <a:pt x="793" y="18"/>
                  <a:pt x="793" y="18"/>
                  <a:pt x="793" y="18"/>
                </a:cubicBezTo>
                <a:cubicBezTo>
                  <a:pt x="793" y="17"/>
                  <a:pt x="793" y="17"/>
                  <a:pt x="793" y="17"/>
                </a:cubicBezTo>
                <a:cubicBezTo>
                  <a:pt x="794" y="16"/>
                  <a:pt x="794" y="16"/>
                  <a:pt x="794" y="16"/>
                </a:cubicBezTo>
                <a:cubicBezTo>
                  <a:pt x="795" y="16"/>
                  <a:pt x="795" y="16"/>
                  <a:pt x="795" y="16"/>
                </a:cubicBezTo>
                <a:cubicBezTo>
                  <a:pt x="796" y="15"/>
                  <a:pt x="796" y="15"/>
                  <a:pt x="796" y="15"/>
                </a:cubicBezTo>
                <a:cubicBezTo>
                  <a:pt x="797" y="14"/>
                  <a:pt x="797" y="14"/>
                  <a:pt x="797" y="14"/>
                </a:cubicBezTo>
                <a:cubicBezTo>
                  <a:pt x="798" y="15"/>
                  <a:pt x="798" y="15"/>
                  <a:pt x="798" y="15"/>
                </a:cubicBezTo>
                <a:cubicBezTo>
                  <a:pt x="800" y="14"/>
                  <a:pt x="800" y="14"/>
                  <a:pt x="800" y="14"/>
                </a:cubicBezTo>
                <a:cubicBezTo>
                  <a:pt x="803" y="13"/>
                  <a:pt x="803" y="13"/>
                  <a:pt x="803" y="13"/>
                </a:cubicBezTo>
                <a:cubicBezTo>
                  <a:pt x="804" y="13"/>
                  <a:pt x="804" y="13"/>
                  <a:pt x="804" y="13"/>
                </a:cubicBezTo>
                <a:cubicBezTo>
                  <a:pt x="804" y="14"/>
                  <a:pt x="804" y="14"/>
                  <a:pt x="804" y="14"/>
                </a:cubicBezTo>
                <a:cubicBezTo>
                  <a:pt x="804" y="15"/>
                  <a:pt x="804" y="15"/>
                  <a:pt x="804" y="15"/>
                </a:cubicBezTo>
                <a:cubicBezTo>
                  <a:pt x="804" y="18"/>
                  <a:pt x="804" y="18"/>
                  <a:pt x="804" y="18"/>
                </a:cubicBezTo>
                <a:cubicBezTo>
                  <a:pt x="805" y="17"/>
                  <a:pt x="805" y="17"/>
                  <a:pt x="805" y="17"/>
                </a:cubicBezTo>
                <a:cubicBezTo>
                  <a:pt x="805" y="16"/>
                  <a:pt x="805" y="16"/>
                  <a:pt x="805" y="16"/>
                </a:cubicBezTo>
                <a:cubicBezTo>
                  <a:pt x="806" y="15"/>
                  <a:pt x="806" y="15"/>
                  <a:pt x="806" y="15"/>
                </a:cubicBezTo>
                <a:cubicBezTo>
                  <a:pt x="807" y="15"/>
                  <a:pt x="807" y="15"/>
                  <a:pt x="807" y="15"/>
                </a:cubicBezTo>
                <a:cubicBezTo>
                  <a:pt x="806" y="16"/>
                  <a:pt x="806" y="16"/>
                  <a:pt x="806" y="16"/>
                </a:cubicBezTo>
                <a:cubicBezTo>
                  <a:pt x="806" y="17"/>
                  <a:pt x="806" y="17"/>
                  <a:pt x="806" y="17"/>
                </a:cubicBezTo>
                <a:cubicBezTo>
                  <a:pt x="807" y="16"/>
                  <a:pt x="807" y="16"/>
                  <a:pt x="807" y="16"/>
                </a:cubicBezTo>
                <a:cubicBezTo>
                  <a:pt x="807" y="15"/>
                  <a:pt x="807" y="15"/>
                  <a:pt x="807" y="15"/>
                </a:cubicBezTo>
                <a:cubicBezTo>
                  <a:pt x="808" y="15"/>
                  <a:pt x="808" y="15"/>
                  <a:pt x="808" y="15"/>
                </a:cubicBezTo>
                <a:cubicBezTo>
                  <a:pt x="807" y="14"/>
                  <a:pt x="807" y="14"/>
                  <a:pt x="807" y="14"/>
                </a:cubicBezTo>
                <a:cubicBezTo>
                  <a:pt x="808" y="12"/>
                  <a:pt x="808" y="12"/>
                  <a:pt x="808" y="12"/>
                </a:cubicBezTo>
                <a:cubicBezTo>
                  <a:pt x="810" y="11"/>
                  <a:pt x="810" y="11"/>
                  <a:pt x="810" y="11"/>
                </a:cubicBezTo>
                <a:cubicBezTo>
                  <a:pt x="811" y="11"/>
                  <a:pt x="811" y="11"/>
                  <a:pt x="811" y="11"/>
                </a:cubicBezTo>
                <a:cubicBezTo>
                  <a:pt x="811" y="12"/>
                  <a:pt x="811" y="12"/>
                  <a:pt x="811" y="12"/>
                </a:cubicBezTo>
                <a:cubicBezTo>
                  <a:pt x="811" y="14"/>
                  <a:pt x="811" y="14"/>
                  <a:pt x="811" y="14"/>
                </a:cubicBezTo>
                <a:cubicBezTo>
                  <a:pt x="812" y="14"/>
                  <a:pt x="812" y="14"/>
                  <a:pt x="812" y="14"/>
                </a:cubicBezTo>
                <a:cubicBezTo>
                  <a:pt x="812" y="16"/>
                  <a:pt x="812" y="16"/>
                  <a:pt x="812" y="16"/>
                </a:cubicBezTo>
                <a:cubicBezTo>
                  <a:pt x="812" y="17"/>
                  <a:pt x="812" y="17"/>
                  <a:pt x="812" y="17"/>
                </a:cubicBezTo>
                <a:cubicBezTo>
                  <a:pt x="812" y="18"/>
                  <a:pt x="812" y="18"/>
                  <a:pt x="812" y="18"/>
                </a:cubicBezTo>
                <a:cubicBezTo>
                  <a:pt x="812" y="19"/>
                  <a:pt x="812" y="19"/>
                  <a:pt x="812" y="19"/>
                </a:cubicBezTo>
                <a:cubicBezTo>
                  <a:pt x="813" y="19"/>
                  <a:pt x="813" y="19"/>
                  <a:pt x="813" y="19"/>
                </a:cubicBezTo>
                <a:cubicBezTo>
                  <a:pt x="813" y="18"/>
                  <a:pt x="813" y="18"/>
                  <a:pt x="813" y="18"/>
                </a:cubicBezTo>
                <a:cubicBezTo>
                  <a:pt x="813" y="17"/>
                  <a:pt x="813" y="17"/>
                  <a:pt x="813" y="17"/>
                </a:cubicBezTo>
                <a:cubicBezTo>
                  <a:pt x="814" y="16"/>
                  <a:pt x="814" y="16"/>
                  <a:pt x="814" y="16"/>
                </a:cubicBezTo>
                <a:cubicBezTo>
                  <a:pt x="815" y="14"/>
                  <a:pt x="815" y="14"/>
                  <a:pt x="815" y="14"/>
                </a:cubicBezTo>
                <a:cubicBezTo>
                  <a:pt x="816" y="14"/>
                  <a:pt x="816" y="14"/>
                  <a:pt x="816" y="14"/>
                </a:cubicBezTo>
                <a:cubicBezTo>
                  <a:pt x="817" y="16"/>
                  <a:pt x="817" y="16"/>
                  <a:pt x="817" y="16"/>
                </a:cubicBezTo>
                <a:cubicBezTo>
                  <a:pt x="817" y="17"/>
                  <a:pt x="817" y="17"/>
                  <a:pt x="817" y="17"/>
                </a:cubicBezTo>
                <a:cubicBezTo>
                  <a:pt x="816" y="19"/>
                  <a:pt x="816" y="19"/>
                  <a:pt x="816" y="19"/>
                </a:cubicBezTo>
                <a:cubicBezTo>
                  <a:pt x="817" y="19"/>
                  <a:pt x="817" y="19"/>
                  <a:pt x="817" y="19"/>
                </a:cubicBezTo>
                <a:cubicBezTo>
                  <a:pt x="817" y="20"/>
                  <a:pt x="817" y="20"/>
                  <a:pt x="817" y="20"/>
                </a:cubicBezTo>
                <a:cubicBezTo>
                  <a:pt x="818" y="19"/>
                  <a:pt x="818" y="19"/>
                  <a:pt x="818" y="19"/>
                </a:cubicBezTo>
                <a:cubicBezTo>
                  <a:pt x="818" y="18"/>
                  <a:pt x="818" y="18"/>
                  <a:pt x="818" y="18"/>
                </a:cubicBezTo>
                <a:cubicBezTo>
                  <a:pt x="819" y="18"/>
                  <a:pt x="819" y="18"/>
                  <a:pt x="819" y="18"/>
                </a:cubicBezTo>
                <a:cubicBezTo>
                  <a:pt x="819" y="19"/>
                  <a:pt x="819" y="19"/>
                  <a:pt x="819" y="19"/>
                </a:cubicBezTo>
                <a:cubicBezTo>
                  <a:pt x="820" y="20"/>
                  <a:pt x="820" y="20"/>
                  <a:pt x="820" y="20"/>
                </a:cubicBezTo>
                <a:cubicBezTo>
                  <a:pt x="821" y="19"/>
                  <a:pt x="821" y="19"/>
                  <a:pt x="821" y="19"/>
                </a:cubicBezTo>
                <a:cubicBezTo>
                  <a:pt x="821" y="20"/>
                  <a:pt x="821" y="20"/>
                  <a:pt x="821" y="20"/>
                </a:cubicBezTo>
                <a:cubicBezTo>
                  <a:pt x="822" y="20"/>
                  <a:pt x="822" y="20"/>
                  <a:pt x="822" y="20"/>
                </a:cubicBezTo>
                <a:cubicBezTo>
                  <a:pt x="822" y="18"/>
                  <a:pt x="822" y="18"/>
                  <a:pt x="822" y="18"/>
                </a:cubicBezTo>
                <a:cubicBezTo>
                  <a:pt x="821" y="16"/>
                  <a:pt x="821" y="16"/>
                  <a:pt x="821" y="16"/>
                </a:cubicBezTo>
                <a:cubicBezTo>
                  <a:pt x="820" y="16"/>
                  <a:pt x="820" y="16"/>
                  <a:pt x="820" y="16"/>
                </a:cubicBezTo>
                <a:cubicBezTo>
                  <a:pt x="820" y="15"/>
                  <a:pt x="820" y="15"/>
                  <a:pt x="820" y="15"/>
                </a:cubicBezTo>
                <a:cubicBezTo>
                  <a:pt x="820" y="14"/>
                  <a:pt x="820" y="14"/>
                  <a:pt x="820" y="14"/>
                </a:cubicBezTo>
                <a:cubicBezTo>
                  <a:pt x="819" y="13"/>
                  <a:pt x="819" y="13"/>
                  <a:pt x="819" y="13"/>
                </a:cubicBezTo>
                <a:cubicBezTo>
                  <a:pt x="818" y="12"/>
                  <a:pt x="818" y="12"/>
                  <a:pt x="818" y="12"/>
                </a:cubicBezTo>
                <a:cubicBezTo>
                  <a:pt x="818" y="11"/>
                  <a:pt x="818" y="11"/>
                  <a:pt x="818" y="11"/>
                </a:cubicBezTo>
                <a:cubicBezTo>
                  <a:pt x="818" y="10"/>
                  <a:pt x="818" y="10"/>
                  <a:pt x="818" y="10"/>
                </a:cubicBezTo>
                <a:cubicBezTo>
                  <a:pt x="819" y="10"/>
                  <a:pt x="819" y="10"/>
                  <a:pt x="819" y="10"/>
                </a:cubicBezTo>
                <a:cubicBezTo>
                  <a:pt x="820" y="11"/>
                  <a:pt x="820" y="11"/>
                  <a:pt x="820" y="11"/>
                </a:cubicBezTo>
                <a:cubicBezTo>
                  <a:pt x="821" y="10"/>
                  <a:pt x="821" y="10"/>
                  <a:pt x="821" y="10"/>
                </a:cubicBezTo>
                <a:cubicBezTo>
                  <a:pt x="822" y="11"/>
                  <a:pt x="822" y="11"/>
                  <a:pt x="822" y="11"/>
                </a:cubicBezTo>
                <a:cubicBezTo>
                  <a:pt x="823" y="10"/>
                  <a:pt x="823" y="10"/>
                  <a:pt x="823" y="10"/>
                </a:cubicBezTo>
                <a:cubicBezTo>
                  <a:pt x="823" y="8"/>
                  <a:pt x="823" y="8"/>
                  <a:pt x="823" y="8"/>
                </a:cubicBezTo>
                <a:cubicBezTo>
                  <a:pt x="822" y="7"/>
                  <a:pt x="822" y="7"/>
                  <a:pt x="822" y="7"/>
                </a:cubicBezTo>
                <a:cubicBezTo>
                  <a:pt x="822" y="6"/>
                  <a:pt x="822" y="6"/>
                  <a:pt x="822" y="6"/>
                </a:cubicBezTo>
                <a:cubicBezTo>
                  <a:pt x="824" y="6"/>
                  <a:pt x="824" y="6"/>
                  <a:pt x="824" y="6"/>
                </a:cubicBezTo>
                <a:cubicBezTo>
                  <a:pt x="827" y="6"/>
                  <a:pt x="827" y="6"/>
                  <a:pt x="827" y="6"/>
                </a:cubicBezTo>
                <a:cubicBezTo>
                  <a:pt x="828" y="7"/>
                  <a:pt x="828" y="7"/>
                  <a:pt x="828" y="7"/>
                </a:cubicBezTo>
                <a:cubicBezTo>
                  <a:pt x="828" y="8"/>
                  <a:pt x="828" y="8"/>
                  <a:pt x="828" y="8"/>
                </a:cubicBezTo>
                <a:cubicBezTo>
                  <a:pt x="827" y="9"/>
                  <a:pt x="827" y="9"/>
                  <a:pt x="827" y="9"/>
                </a:cubicBezTo>
                <a:cubicBezTo>
                  <a:pt x="829" y="10"/>
                  <a:pt x="829" y="10"/>
                  <a:pt x="829" y="10"/>
                </a:cubicBezTo>
                <a:cubicBezTo>
                  <a:pt x="829" y="11"/>
                  <a:pt x="829" y="11"/>
                  <a:pt x="829" y="11"/>
                </a:cubicBezTo>
                <a:cubicBezTo>
                  <a:pt x="829" y="13"/>
                  <a:pt x="829" y="13"/>
                  <a:pt x="829" y="13"/>
                </a:cubicBezTo>
                <a:cubicBezTo>
                  <a:pt x="829" y="15"/>
                  <a:pt x="829" y="15"/>
                  <a:pt x="829" y="15"/>
                </a:cubicBezTo>
                <a:cubicBezTo>
                  <a:pt x="830" y="15"/>
                  <a:pt x="830" y="15"/>
                  <a:pt x="830" y="15"/>
                </a:cubicBezTo>
                <a:cubicBezTo>
                  <a:pt x="831" y="13"/>
                  <a:pt x="831" y="13"/>
                  <a:pt x="831" y="13"/>
                </a:cubicBezTo>
                <a:cubicBezTo>
                  <a:pt x="831" y="14"/>
                  <a:pt x="831" y="14"/>
                  <a:pt x="831" y="14"/>
                </a:cubicBezTo>
                <a:cubicBezTo>
                  <a:pt x="831" y="15"/>
                  <a:pt x="831" y="15"/>
                  <a:pt x="831" y="15"/>
                </a:cubicBezTo>
                <a:cubicBezTo>
                  <a:pt x="832" y="15"/>
                  <a:pt x="832" y="15"/>
                  <a:pt x="832" y="15"/>
                </a:cubicBezTo>
                <a:cubicBezTo>
                  <a:pt x="833" y="15"/>
                  <a:pt x="833" y="15"/>
                  <a:pt x="833" y="15"/>
                </a:cubicBezTo>
                <a:cubicBezTo>
                  <a:pt x="833" y="14"/>
                  <a:pt x="833" y="14"/>
                  <a:pt x="833" y="14"/>
                </a:cubicBezTo>
                <a:cubicBezTo>
                  <a:pt x="835" y="13"/>
                  <a:pt x="835" y="13"/>
                  <a:pt x="835" y="13"/>
                </a:cubicBezTo>
                <a:cubicBezTo>
                  <a:pt x="834" y="10"/>
                  <a:pt x="834" y="10"/>
                  <a:pt x="834" y="10"/>
                </a:cubicBezTo>
                <a:cubicBezTo>
                  <a:pt x="835" y="9"/>
                  <a:pt x="835" y="9"/>
                  <a:pt x="835" y="9"/>
                </a:cubicBezTo>
                <a:cubicBezTo>
                  <a:pt x="836" y="9"/>
                  <a:pt x="836" y="9"/>
                  <a:pt x="836" y="9"/>
                </a:cubicBezTo>
                <a:cubicBezTo>
                  <a:pt x="837" y="10"/>
                  <a:pt x="837" y="10"/>
                  <a:pt x="837" y="10"/>
                </a:cubicBezTo>
                <a:cubicBezTo>
                  <a:pt x="839" y="10"/>
                  <a:pt x="839" y="10"/>
                  <a:pt x="839" y="10"/>
                </a:cubicBezTo>
                <a:cubicBezTo>
                  <a:pt x="839" y="9"/>
                  <a:pt x="839" y="9"/>
                  <a:pt x="839" y="9"/>
                </a:cubicBezTo>
                <a:cubicBezTo>
                  <a:pt x="837" y="8"/>
                  <a:pt x="837" y="8"/>
                  <a:pt x="837" y="8"/>
                </a:cubicBezTo>
                <a:cubicBezTo>
                  <a:pt x="836" y="6"/>
                  <a:pt x="836" y="6"/>
                  <a:pt x="836" y="6"/>
                </a:cubicBezTo>
                <a:cubicBezTo>
                  <a:pt x="837" y="5"/>
                  <a:pt x="837" y="5"/>
                  <a:pt x="837" y="5"/>
                </a:cubicBezTo>
                <a:cubicBezTo>
                  <a:pt x="837" y="4"/>
                  <a:pt x="837" y="4"/>
                  <a:pt x="837" y="4"/>
                </a:cubicBezTo>
                <a:cubicBezTo>
                  <a:pt x="838" y="4"/>
                  <a:pt x="838" y="4"/>
                  <a:pt x="838" y="4"/>
                </a:cubicBezTo>
                <a:cubicBezTo>
                  <a:pt x="840" y="5"/>
                  <a:pt x="840" y="5"/>
                  <a:pt x="840" y="5"/>
                </a:cubicBezTo>
                <a:cubicBezTo>
                  <a:pt x="840" y="7"/>
                  <a:pt x="840" y="7"/>
                  <a:pt x="840" y="7"/>
                </a:cubicBezTo>
                <a:cubicBezTo>
                  <a:pt x="841" y="8"/>
                  <a:pt x="841" y="8"/>
                  <a:pt x="841" y="8"/>
                </a:cubicBezTo>
                <a:cubicBezTo>
                  <a:pt x="841" y="10"/>
                  <a:pt x="841" y="10"/>
                  <a:pt x="841" y="10"/>
                </a:cubicBezTo>
                <a:cubicBezTo>
                  <a:pt x="841" y="11"/>
                  <a:pt x="841" y="11"/>
                  <a:pt x="841" y="11"/>
                </a:cubicBezTo>
                <a:cubicBezTo>
                  <a:pt x="841" y="13"/>
                  <a:pt x="841" y="13"/>
                  <a:pt x="841" y="13"/>
                </a:cubicBezTo>
                <a:cubicBezTo>
                  <a:pt x="842" y="14"/>
                  <a:pt x="842" y="14"/>
                  <a:pt x="842" y="14"/>
                </a:cubicBezTo>
                <a:cubicBezTo>
                  <a:pt x="843" y="13"/>
                  <a:pt x="843" y="13"/>
                  <a:pt x="843" y="13"/>
                </a:cubicBezTo>
                <a:cubicBezTo>
                  <a:pt x="843" y="12"/>
                  <a:pt x="843" y="12"/>
                  <a:pt x="843" y="12"/>
                </a:cubicBezTo>
                <a:cubicBezTo>
                  <a:pt x="842" y="11"/>
                  <a:pt x="842" y="11"/>
                  <a:pt x="842" y="11"/>
                </a:cubicBezTo>
                <a:cubicBezTo>
                  <a:pt x="842" y="9"/>
                  <a:pt x="842" y="9"/>
                  <a:pt x="842" y="9"/>
                </a:cubicBezTo>
                <a:cubicBezTo>
                  <a:pt x="842" y="7"/>
                  <a:pt x="842" y="7"/>
                  <a:pt x="842" y="7"/>
                </a:cubicBezTo>
                <a:cubicBezTo>
                  <a:pt x="842" y="5"/>
                  <a:pt x="842" y="5"/>
                  <a:pt x="842" y="5"/>
                </a:cubicBezTo>
                <a:cubicBezTo>
                  <a:pt x="842" y="3"/>
                  <a:pt x="842" y="3"/>
                  <a:pt x="842" y="3"/>
                </a:cubicBezTo>
                <a:cubicBezTo>
                  <a:pt x="842" y="2"/>
                  <a:pt x="842" y="2"/>
                  <a:pt x="842" y="2"/>
                </a:cubicBezTo>
                <a:cubicBezTo>
                  <a:pt x="843" y="2"/>
                  <a:pt x="843" y="2"/>
                  <a:pt x="843" y="2"/>
                </a:cubicBezTo>
                <a:cubicBezTo>
                  <a:pt x="844" y="3"/>
                  <a:pt x="844" y="3"/>
                  <a:pt x="844" y="3"/>
                </a:cubicBezTo>
                <a:cubicBezTo>
                  <a:pt x="845" y="3"/>
                  <a:pt x="845" y="3"/>
                  <a:pt x="845" y="3"/>
                </a:cubicBezTo>
                <a:cubicBezTo>
                  <a:pt x="845" y="5"/>
                  <a:pt x="845" y="5"/>
                  <a:pt x="845" y="5"/>
                </a:cubicBezTo>
                <a:cubicBezTo>
                  <a:pt x="846" y="6"/>
                  <a:pt x="846" y="6"/>
                  <a:pt x="846" y="6"/>
                </a:cubicBezTo>
                <a:cubicBezTo>
                  <a:pt x="846" y="8"/>
                  <a:pt x="846" y="8"/>
                  <a:pt x="846" y="8"/>
                </a:cubicBezTo>
                <a:cubicBezTo>
                  <a:pt x="846" y="10"/>
                  <a:pt x="846" y="10"/>
                  <a:pt x="846" y="10"/>
                </a:cubicBezTo>
                <a:cubicBezTo>
                  <a:pt x="847" y="10"/>
                  <a:pt x="847" y="10"/>
                  <a:pt x="847" y="10"/>
                </a:cubicBezTo>
                <a:cubicBezTo>
                  <a:pt x="847" y="9"/>
                  <a:pt x="847" y="9"/>
                  <a:pt x="847" y="9"/>
                </a:cubicBezTo>
                <a:cubicBezTo>
                  <a:pt x="847" y="8"/>
                  <a:pt x="847" y="8"/>
                  <a:pt x="847" y="8"/>
                </a:cubicBezTo>
                <a:cubicBezTo>
                  <a:pt x="848" y="8"/>
                  <a:pt x="848" y="8"/>
                  <a:pt x="848" y="8"/>
                </a:cubicBezTo>
                <a:cubicBezTo>
                  <a:pt x="850" y="10"/>
                  <a:pt x="850" y="10"/>
                  <a:pt x="850" y="10"/>
                </a:cubicBezTo>
                <a:cubicBezTo>
                  <a:pt x="851" y="10"/>
                  <a:pt x="851" y="10"/>
                  <a:pt x="851" y="10"/>
                </a:cubicBezTo>
                <a:cubicBezTo>
                  <a:pt x="851" y="9"/>
                  <a:pt x="851" y="9"/>
                  <a:pt x="851" y="9"/>
                </a:cubicBezTo>
                <a:cubicBezTo>
                  <a:pt x="850" y="9"/>
                  <a:pt x="850" y="9"/>
                  <a:pt x="850" y="9"/>
                </a:cubicBezTo>
                <a:cubicBezTo>
                  <a:pt x="849" y="8"/>
                  <a:pt x="849" y="8"/>
                  <a:pt x="849" y="8"/>
                </a:cubicBezTo>
                <a:cubicBezTo>
                  <a:pt x="850" y="7"/>
                  <a:pt x="850" y="7"/>
                  <a:pt x="850" y="7"/>
                </a:cubicBezTo>
                <a:cubicBezTo>
                  <a:pt x="850" y="6"/>
                  <a:pt x="850" y="6"/>
                  <a:pt x="850" y="6"/>
                </a:cubicBezTo>
                <a:cubicBezTo>
                  <a:pt x="848" y="5"/>
                  <a:pt x="848" y="5"/>
                  <a:pt x="848" y="5"/>
                </a:cubicBezTo>
                <a:cubicBezTo>
                  <a:pt x="848" y="4"/>
                  <a:pt x="848" y="4"/>
                  <a:pt x="848" y="4"/>
                </a:cubicBezTo>
                <a:cubicBezTo>
                  <a:pt x="850" y="4"/>
                  <a:pt x="850" y="4"/>
                  <a:pt x="850" y="4"/>
                </a:cubicBezTo>
                <a:cubicBezTo>
                  <a:pt x="849" y="3"/>
                  <a:pt x="849" y="3"/>
                  <a:pt x="849" y="3"/>
                </a:cubicBezTo>
                <a:cubicBezTo>
                  <a:pt x="848" y="3"/>
                  <a:pt x="848" y="3"/>
                  <a:pt x="848" y="3"/>
                </a:cubicBezTo>
                <a:cubicBezTo>
                  <a:pt x="847" y="2"/>
                  <a:pt x="847" y="2"/>
                  <a:pt x="847" y="2"/>
                </a:cubicBezTo>
                <a:cubicBezTo>
                  <a:pt x="848" y="2"/>
                  <a:pt x="848" y="2"/>
                  <a:pt x="848" y="2"/>
                </a:cubicBezTo>
                <a:cubicBezTo>
                  <a:pt x="849" y="2"/>
                  <a:pt x="849" y="2"/>
                  <a:pt x="849" y="2"/>
                </a:cubicBezTo>
                <a:cubicBezTo>
                  <a:pt x="850" y="0"/>
                  <a:pt x="850" y="0"/>
                  <a:pt x="850" y="0"/>
                </a:cubicBezTo>
                <a:cubicBezTo>
                  <a:pt x="853" y="1"/>
                  <a:pt x="853" y="1"/>
                  <a:pt x="853" y="1"/>
                </a:cubicBezTo>
                <a:cubicBezTo>
                  <a:pt x="853" y="3"/>
                  <a:pt x="853" y="3"/>
                  <a:pt x="853" y="3"/>
                </a:cubicBezTo>
                <a:cubicBezTo>
                  <a:pt x="853" y="4"/>
                  <a:pt x="853" y="4"/>
                  <a:pt x="853" y="4"/>
                </a:cubicBezTo>
                <a:cubicBezTo>
                  <a:pt x="853" y="5"/>
                  <a:pt x="853" y="5"/>
                  <a:pt x="853" y="5"/>
                </a:cubicBezTo>
                <a:cubicBezTo>
                  <a:pt x="854" y="4"/>
                  <a:pt x="854" y="4"/>
                  <a:pt x="854" y="4"/>
                </a:cubicBezTo>
                <a:cubicBezTo>
                  <a:pt x="855" y="3"/>
                  <a:pt x="855" y="3"/>
                  <a:pt x="855" y="3"/>
                </a:cubicBezTo>
                <a:cubicBezTo>
                  <a:pt x="855" y="2"/>
                  <a:pt x="855" y="2"/>
                  <a:pt x="855" y="2"/>
                </a:cubicBezTo>
                <a:cubicBezTo>
                  <a:pt x="856" y="3"/>
                  <a:pt x="856" y="3"/>
                  <a:pt x="856" y="3"/>
                </a:cubicBezTo>
                <a:cubicBezTo>
                  <a:pt x="855" y="5"/>
                  <a:pt x="855" y="5"/>
                  <a:pt x="855" y="5"/>
                </a:cubicBezTo>
                <a:cubicBezTo>
                  <a:pt x="856" y="5"/>
                  <a:pt x="856" y="5"/>
                  <a:pt x="856" y="5"/>
                </a:cubicBezTo>
                <a:cubicBezTo>
                  <a:pt x="857" y="5"/>
                  <a:pt x="857" y="5"/>
                  <a:pt x="857" y="5"/>
                </a:cubicBezTo>
                <a:cubicBezTo>
                  <a:pt x="858" y="3"/>
                  <a:pt x="858" y="3"/>
                  <a:pt x="858" y="3"/>
                </a:cubicBezTo>
                <a:cubicBezTo>
                  <a:pt x="859" y="4"/>
                  <a:pt x="859" y="4"/>
                  <a:pt x="859" y="4"/>
                </a:cubicBezTo>
                <a:cubicBezTo>
                  <a:pt x="859" y="5"/>
                  <a:pt x="859" y="5"/>
                  <a:pt x="859" y="5"/>
                </a:cubicBezTo>
                <a:cubicBezTo>
                  <a:pt x="858" y="6"/>
                  <a:pt x="858" y="6"/>
                  <a:pt x="858" y="6"/>
                </a:cubicBezTo>
                <a:cubicBezTo>
                  <a:pt x="859" y="8"/>
                  <a:pt x="859" y="8"/>
                  <a:pt x="859" y="8"/>
                </a:cubicBezTo>
                <a:cubicBezTo>
                  <a:pt x="858" y="9"/>
                  <a:pt x="858" y="9"/>
                  <a:pt x="858" y="9"/>
                </a:cubicBezTo>
                <a:cubicBezTo>
                  <a:pt x="859" y="10"/>
                  <a:pt x="859" y="10"/>
                  <a:pt x="859" y="10"/>
                </a:cubicBezTo>
                <a:cubicBezTo>
                  <a:pt x="860" y="9"/>
                  <a:pt x="860" y="9"/>
                  <a:pt x="860" y="9"/>
                </a:cubicBezTo>
                <a:cubicBezTo>
                  <a:pt x="861" y="10"/>
                  <a:pt x="861" y="10"/>
                  <a:pt x="861" y="10"/>
                </a:cubicBezTo>
                <a:cubicBezTo>
                  <a:pt x="861" y="9"/>
                  <a:pt x="861" y="9"/>
                  <a:pt x="861" y="9"/>
                </a:cubicBezTo>
                <a:cubicBezTo>
                  <a:pt x="861" y="7"/>
                  <a:pt x="861" y="7"/>
                  <a:pt x="861" y="7"/>
                </a:cubicBezTo>
                <a:cubicBezTo>
                  <a:pt x="862" y="5"/>
                  <a:pt x="862" y="5"/>
                  <a:pt x="862" y="5"/>
                </a:cubicBezTo>
                <a:cubicBezTo>
                  <a:pt x="861" y="2"/>
                  <a:pt x="861" y="2"/>
                  <a:pt x="861" y="2"/>
                </a:cubicBezTo>
                <a:cubicBezTo>
                  <a:pt x="861" y="1"/>
                  <a:pt x="861" y="1"/>
                  <a:pt x="861" y="1"/>
                </a:cubicBezTo>
                <a:cubicBezTo>
                  <a:pt x="862" y="0"/>
                  <a:pt x="862" y="0"/>
                  <a:pt x="862" y="0"/>
                </a:cubicBezTo>
                <a:cubicBezTo>
                  <a:pt x="863" y="1"/>
                  <a:pt x="863" y="1"/>
                  <a:pt x="863" y="1"/>
                </a:cubicBezTo>
                <a:cubicBezTo>
                  <a:pt x="864" y="1"/>
                  <a:pt x="864" y="1"/>
                  <a:pt x="864" y="1"/>
                </a:cubicBezTo>
                <a:cubicBezTo>
                  <a:pt x="865" y="1"/>
                  <a:pt x="865" y="1"/>
                  <a:pt x="865" y="1"/>
                </a:cubicBezTo>
                <a:cubicBezTo>
                  <a:pt x="867" y="1"/>
                  <a:pt x="867" y="1"/>
                  <a:pt x="867" y="1"/>
                </a:cubicBezTo>
                <a:cubicBezTo>
                  <a:pt x="868" y="1"/>
                  <a:pt x="868" y="1"/>
                  <a:pt x="868" y="1"/>
                </a:cubicBezTo>
                <a:cubicBezTo>
                  <a:pt x="869" y="2"/>
                  <a:pt x="869" y="2"/>
                  <a:pt x="869" y="2"/>
                </a:cubicBezTo>
                <a:cubicBezTo>
                  <a:pt x="870" y="3"/>
                  <a:pt x="870" y="3"/>
                  <a:pt x="870" y="3"/>
                </a:cubicBezTo>
                <a:cubicBezTo>
                  <a:pt x="872" y="2"/>
                  <a:pt x="872" y="2"/>
                  <a:pt x="872" y="2"/>
                </a:cubicBezTo>
                <a:cubicBezTo>
                  <a:pt x="873" y="3"/>
                  <a:pt x="873" y="3"/>
                  <a:pt x="873" y="3"/>
                </a:cubicBezTo>
                <a:cubicBezTo>
                  <a:pt x="874" y="4"/>
                  <a:pt x="874" y="4"/>
                  <a:pt x="874" y="4"/>
                </a:cubicBezTo>
                <a:cubicBezTo>
                  <a:pt x="874" y="5"/>
                  <a:pt x="874" y="5"/>
                  <a:pt x="874" y="5"/>
                </a:cubicBezTo>
                <a:cubicBezTo>
                  <a:pt x="874" y="6"/>
                  <a:pt x="874" y="6"/>
                  <a:pt x="874" y="6"/>
                </a:cubicBezTo>
                <a:cubicBezTo>
                  <a:pt x="874" y="8"/>
                  <a:pt x="874" y="8"/>
                  <a:pt x="874" y="8"/>
                </a:cubicBezTo>
                <a:cubicBezTo>
                  <a:pt x="874" y="9"/>
                  <a:pt x="874" y="9"/>
                  <a:pt x="874" y="9"/>
                </a:cubicBezTo>
                <a:cubicBezTo>
                  <a:pt x="875" y="8"/>
                  <a:pt x="875" y="8"/>
                  <a:pt x="875" y="8"/>
                </a:cubicBezTo>
                <a:cubicBezTo>
                  <a:pt x="876" y="7"/>
                  <a:pt x="876" y="7"/>
                  <a:pt x="876" y="7"/>
                </a:cubicBezTo>
                <a:cubicBezTo>
                  <a:pt x="878" y="5"/>
                  <a:pt x="878" y="5"/>
                  <a:pt x="878" y="5"/>
                </a:cubicBezTo>
                <a:cubicBezTo>
                  <a:pt x="879" y="4"/>
                  <a:pt x="879" y="4"/>
                  <a:pt x="879" y="4"/>
                </a:cubicBezTo>
                <a:cubicBezTo>
                  <a:pt x="880" y="4"/>
                  <a:pt x="880" y="4"/>
                  <a:pt x="880" y="4"/>
                </a:cubicBezTo>
                <a:cubicBezTo>
                  <a:pt x="882" y="5"/>
                  <a:pt x="882" y="5"/>
                  <a:pt x="882" y="5"/>
                </a:cubicBezTo>
                <a:cubicBezTo>
                  <a:pt x="883" y="5"/>
                  <a:pt x="883" y="5"/>
                  <a:pt x="883" y="5"/>
                </a:cubicBezTo>
                <a:cubicBezTo>
                  <a:pt x="883" y="6"/>
                  <a:pt x="883" y="6"/>
                  <a:pt x="883" y="6"/>
                </a:cubicBezTo>
                <a:cubicBezTo>
                  <a:pt x="882" y="7"/>
                  <a:pt x="882" y="7"/>
                  <a:pt x="882" y="7"/>
                </a:cubicBezTo>
                <a:cubicBezTo>
                  <a:pt x="882" y="9"/>
                  <a:pt x="882" y="9"/>
                  <a:pt x="882" y="9"/>
                </a:cubicBezTo>
                <a:cubicBezTo>
                  <a:pt x="883" y="8"/>
                  <a:pt x="883" y="8"/>
                  <a:pt x="883" y="8"/>
                </a:cubicBezTo>
                <a:cubicBezTo>
                  <a:pt x="883" y="7"/>
                  <a:pt x="883" y="7"/>
                  <a:pt x="883" y="7"/>
                </a:cubicBezTo>
                <a:cubicBezTo>
                  <a:pt x="885" y="6"/>
                  <a:pt x="885" y="6"/>
                  <a:pt x="885" y="6"/>
                </a:cubicBezTo>
                <a:cubicBezTo>
                  <a:pt x="886" y="6"/>
                  <a:pt x="886" y="6"/>
                  <a:pt x="886" y="6"/>
                </a:cubicBezTo>
                <a:cubicBezTo>
                  <a:pt x="888" y="6"/>
                  <a:pt x="888" y="6"/>
                  <a:pt x="888" y="6"/>
                </a:cubicBezTo>
                <a:cubicBezTo>
                  <a:pt x="890" y="7"/>
                  <a:pt x="890" y="7"/>
                  <a:pt x="890" y="7"/>
                </a:cubicBezTo>
                <a:cubicBezTo>
                  <a:pt x="891" y="8"/>
                  <a:pt x="891" y="8"/>
                  <a:pt x="891" y="8"/>
                </a:cubicBezTo>
                <a:cubicBezTo>
                  <a:pt x="890" y="8"/>
                  <a:pt x="890" y="8"/>
                  <a:pt x="890" y="8"/>
                </a:cubicBezTo>
                <a:cubicBezTo>
                  <a:pt x="890" y="9"/>
                  <a:pt x="890" y="9"/>
                  <a:pt x="890" y="9"/>
                </a:cubicBezTo>
                <a:cubicBezTo>
                  <a:pt x="889" y="10"/>
                  <a:pt x="889" y="10"/>
                  <a:pt x="889" y="10"/>
                </a:cubicBezTo>
                <a:cubicBezTo>
                  <a:pt x="890" y="11"/>
                  <a:pt x="890" y="11"/>
                  <a:pt x="890" y="11"/>
                </a:cubicBezTo>
                <a:cubicBezTo>
                  <a:pt x="891" y="10"/>
                  <a:pt x="891" y="10"/>
                  <a:pt x="891" y="10"/>
                </a:cubicBezTo>
                <a:cubicBezTo>
                  <a:pt x="892" y="10"/>
                  <a:pt x="892" y="10"/>
                  <a:pt x="892" y="10"/>
                </a:cubicBezTo>
                <a:cubicBezTo>
                  <a:pt x="892" y="11"/>
                  <a:pt x="892" y="11"/>
                  <a:pt x="892" y="11"/>
                </a:cubicBezTo>
                <a:cubicBezTo>
                  <a:pt x="893" y="12"/>
                  <a:pt x="893" y="12"/>
                  <a:pt x="893" y="12"/>
                </a:cubicBezTo>
                <a:cubicBezTo>
                  <a:pt x="893" y="11"/>
                  <a:pt x="893" y="11"/>
                  <a:pt x="893" y="11"/>
                </a:cubicBezTo>
                <a:cubicBezTo>
                  <a:pt x="895" y="10"/>
                  <a:pt x="895" y="10"/>
                  <a:pt x="895" y="10"/>
                </a:cubicBezTo>
                <a:cubicBezTo>
                  <a:pt x="895" y="11"/>
                  <a:pt x="895" y="11"/>
                  <a:pt x="895" y="11"/>
                </a:cubicBezTo>
                <a:cubicBezTo>
                  <a:pt x="895" y="12"/>
                  <a:pt x="895" y="12"/>
                  <a:pt x="895" y="12"/>
                </a:cubicBezTo>
                <a:cubicBezTo>
                  <a:pt x="895" y="13"/>
                  <a:pt x="895" y="13"/>
                  <a:pt x="895" y="13"/>
                </a:cubicBezTo>
                <a:cubicBezTo>
                  <a:pt x="896" y="13"/>
                  <a:pt x="896" y="13"/>
                  <a:pt x="896" y="13"/>
                </a:cubicBezTo>
                <a:cubicBezTo>
                  <a:pt x="897" y="12"/>
                  <a:pt x="897" y="12"/>
                  <a:pt x="897" y="12"/>
                </a:cubicBezTo>
                <a:cubicBezTo>
                  <a:pt x="898" y="12"/>
                  <a:pt x="898" y="12"/>
                  <a:pt x="898" y="12"/>
                </a:cubicBezTo>
                <a:cubicBezTo>
                  <a:pt x="898" y="13"/>
                  <a:pt x="898" y="13"/>
                  <a:pt x="898" y="13"/>
                </a:cubicBezTo>
                <a:cubicBezTo>
                  <a:pt x="901" y="14"/>
                  <a:pt x="901" y="14"/>
                  <a:pt x="901" y="14"/>
                </a:cubicBezTo>
                <a:cubicBezTo>
                  <a:pt x="902" y="14"/>
                  <a:pt x="902" y="14"/>
                  <a:pt x="902" y="14"/>
                </a:cubicBezTo>
                <a:cubicBezTo>
                  <a:pt x="902" y="15"/>
                  <a:pt x="902" y="15"/>
                  <a:pt x="902" y="15"/>
                </a:cubicBezTo>
                <a:cubicBezTo>
                  <a:pt x="899" y="16"/>
                  <a:pt x="899" y="16"/>
                  <a:pt x="899" y="16"/>
                </a:cubicBezTo>
                <a:cubicBezTo>
                  <a:pt x="898" y="18"/>
                  <a:pt x="898" y="18"/>
                  <a:pt x="898" y="18"/>
                </a:cubicBezTo>
                <a:cubicBezTo>
                  <a:pt x="897" y="18"/>
                  <a:pt x="897" y="18"/>
                  <a:pt x="897" y="18"/>
                </a:cubicBezTo>
                <a:cubicBezTo>
                  <a:pt x="895" y="19"/>
                  <a:pt x="895" y="19"/>
                  <a:pt x="895" y="19"/>
                </a:cubicBezTo>
                <a:cubicBezTo>
                  <a:pt x="894" y="19"/>
                  <a:pt x="894" y="19"/>
                  <a:pt x="894" y="19"/>
                </a:cubicBezTo>
                <a:cubicBezTo>
                  <a:pt x="893" y="19"/>
                  <a:pt x="893" y="19"/>
                  <a:pt x="893" y="19"/>
                </a:cubicBezTo>
                <a:cubicBezTo>
                  <a:pt x="892" y="19"/>
                  <a:pt x="892" y="19"/>
                  <a:pt x="892" y="19"/>
                </a:cubicBezTo>
                <a:cubicBezTo>
                  <a:pt x="891" y="20"/>
                  <a:pt x="891" y="20"/>
                  <a:pt x="891" y="20"/>
                </a:cubicBezTo>
                <a:cubicBezTo>
                  <a:pt x="893" y="20"/>
                  <a:pt x="893" y="20"/>
                  <a:pt x="893" y="20"/>
                </a:cubicBezTo>
                <a:cubicBezTo>
                  <a:pt x="896" y="20"/>
                  <a:pt x="896" y="20"/>
                  <a:pt x="896" y="20"/>
                </a:cubicBezTo>
                <a:cubicBezTo>
                  <a:pt x="897" y="21"/>
                  <a:pt x="897" y="21"/>
                  <a:pt x="897" y="21"/>
                </a:cubicBezTo>
                <a:cubicBezTo>
                  <a:pt x="898" y="20"/>
                  <a:pt x="898" y="20"/>
                  <a:pt x="898" y="20"/>
                </a:cubicBezTo>
                <a:cubicBezTo>
                  <a:pt x="899" y="19"/>
                  <a:pt x="899" y="19"/>
                  <a:pt x="899" y="19"/>
                </a:cubicBezTo>
                <a:cubicBezTo>
                  <a:pt x="900" y="19"/>
                  <a:pt x="900" y="19"/>
                  <a:pt x="900" y="19"/>
                </a:cubicBezTo>
                <a:cubicBezTo>
                  <a:pt x="901" y="18"/>
                  <a:pt x="901" y="18"/>
                  <a:pt x="901" y="18"/>
                </a:cubicBezTo>
                <a:cubicBezTo>
                  <a:pt x="902" y="17"/>
                  <a:pt x="902" y="17"/>
                  <a:pt x="902" y="17"/>
                </a:cubicBezTo>
                <a:cubicBezTo>
                  <a:pt x="904" y="17"/>
                  <a:pt x="904" y="17"/>
                  <a:pt x="904" y="17"/>
                </a:cubicBezTo>
                <a:cubicBezTo>
                  <a:pt x="904" y="18"/>
                  <a:pt x="904" y="18"/>
                  <a:pt x="904" y="18"/>
                </a:cubicBezTo>
                <a:cubicBezTo>
                  <a:pt x="904" y="19"/>
                  <a:pt x="904" y="19"/>
                  <a:pt x="904" y="19"/>
                </a:cubicBezTo>
                <a:cubicBezTo>
                  <a:pt x="904" y="20"/>
                  <a:pt x="904" y="20"/>
                  <a:pt x="904" y="20"/>
                </a:cubicBezTo>
                <a:cubicBezTo>
                  <a:pt x="905" y="20"/>
                  <a:pt x="905" y="20"/>
                  <a:pt x="905" y="20"/>
                </a:cubicBezTo>
                <a:cubicBezTo>
                  <a:pt x="905" y="18"/>
                  <a:pt x="905" y="18"/>
                  <a:pt x="905" y="18"/>
                </a:cubicBezTo>
                <a:cubicBezTo>
                  <a:pt x="907" y="17"/>
                  <a:pt x="907" y="17"/>
                  <a:pt x="907" y="17"/>
                </a:cubicBezTo>
                <a:cubicBezTo>
                  <a:pt x="907" y="18"/>
                  <a:pt x="907" y="18"/>
                  <a:pt x="907" y="18"/>
                </a:cubicBezTo>
                <a:cubicBezTo>
                  <a:pt x="906" y="19"/>
                  <a:pt x="906" y="19"/>
                  <a:pt x="906" y="19"/>
                </a:cubicBezTo>
                <a:cubicBezTo>
                  <a:pt x="906" y="20"/>
                  <a:pt x="906" y="20"/>
                  <a:pt x="906" y="20"/>
                </a:cubicBezTo>
                <a:cubicBezTo>
                  <a:pt x="906" y="21"/>
                  <a:pt x="906" y="21"/>
                  <a:pt x="906" y="21"/>
                </a:cubicBezTo>
                <a:cubicBezTo>
                  <a:pt x="907" y="21"/>
                  <a:pt x="907" y="21"/>
                  <a:pt x="907" y="21"/>
                </a:cubicBezTo>
                <a:cubicBezTo>
                  <a:pt x="908" y="20"/>
                  <a:pt x="908" y="20"/>
                  <a:pt x="908" y="20"/>
                </a:cubicBezTo>
                <a:cubicBezTo>
                  <a:pt x="908" y="19"/>
                  <a:pt x="908" y="19"/>
                  <a:pt x="908" y="19"/>
                </a:cubicBezTo>
                <a:cubicBezTo>
                  <a:pt x="909" y="19"/>
                  <a:pt x="909" y="19"/>
                  <a:pt x="909" y="19"/>
                </a:cubicBezTo>
                <a:cubicBezTo>
                  <a:pt x="911" y="19"/>
                  <a:pt x="911" y="19"/>
                  <a:pt x="911" y="19"/>
                </a:cubicBezTo>
                <a:cubicBezTo>
                  <a:pt x="910" y="22"/>
                  <a:pt x="910" y="22"/>
                  <a:pt x="910" y="22"/>
                </a:cubicBezTo>
                <a:cubicBezTo>
                  <a:pt x="910" y="24"/>
                  <a:pt x="910" y="24"/>
                  <a:pt x="910" y="24"/>
                </a:cubicBezTo>
                <a:cubicBezTo>
                  <a:pt x="910" y="25"/>
                  <a:pt x="910" y="25"/>
                  <a:pt x="910" y="25"/>
                </a:cubicBezTo>
                <a:cubicBezTo>
                  <a:pt x="909" y="26"/>
                  <a:pt x="909" y="26"/>
                  <a:pt x="909" y="26"/>
                </a:cubicBezTo>
                <a:cubicBezTo>
                  <a:pt x="908" y="27"/>
                  <a:pt x="908" y="27"/>
                  <a:pt x="908" y="27"/>
                </a:cubicBezTo>
                <a:cubicBezTo>
                  <a:pt x="907" y="29"/>
                  <a:pt x="907" y="29"/>
                  <a:pt x="907" y="29"/>
                </a:cubicBezTo>
                <a:cubicBezTo>
                  <a:pt x="907" y="30"/>
                  <a:pt x="907" y="30"/>
                  <a:pt x="907" y="30"/>
                </a:cubicBezTo>
                <a:cubicBezTo>
                  <a:pt x="908" y="29"/>
                  <a:pt x="908" y="29"/>
                  <a:pt x="908" y="29"/>
                </a:cubicBezTo>
                <a:cubicBezTo>
                  <a:pt x="909" y="28"/>
                  <a:pt x="909" y="28"/>
                  <a:pt x="909" y="28"/>
                </a:cubicBezTo>
                <a:cubicBezTo>
                  <a:pt x="910" y="28"/>
                  <a:pt x="910" y="28"/>
                  <a:pt x="910" y="28"/>
                </a:cubicBezTo>
                <a:cubicBezTo>
                  <a:pt x="911" y="28"/>
                  <a:pt x="911" y="28"/>
                  <a:pt x="911" y="28"/>
                </a:cubicBezTo>
                <a:cubicBezTo>
                  <a:pt x="913" y="29"/>
                  <a:pt x="913" y="29"/>
                  <a:pt x="913" y="29"/>
                </a:cubicBezTo>
                <a:cubicBezTo>
                  <a:pt x="913" y="30"/>
                  <a:pt x="913" y="30"/>
                  <a:pt x="913" y="30"/>
                </a:cubicBezTo>
                <a:cubicBezTo>
                  <a:pt x="914" y="32"/>
                  <a:pt x="914" y="32"/>
                  <a:pt x="914" y="32"/>
                </a:cubicBezTo>
                <a:cubicBezTo>
                  <a:pt x="913" y="35"/>
                  <a:pt x="913" y="35"/>
                  <a:pt x="913" y="35"/>
                </a:cubicBezTo>
                <a:cubicBezTo>
                  <a:pt x="912" y="38"/>
                  <a:pt x="912" y="38"/>
                  <a:pt x="912" y="38"/>
                </a:cubicBezTo>
                <a:cubicBezTo>
                  <a:pt x="909" y="39"/>
                  <a:pt x="909" y="39"/>
                  <a:pt x="909" y="39"/>
                </a:cubicBezTo>
                <a:cubicBezTo>
                  <a:pt x="909" y="40"/>
                  <a:pt x="909" y="40"/>
                  <a:pt x="909" y="40"/>
                </a:cubicBezTo>
                <a:cubicBezTo>
                  <a:pt x="908" y="39"/>
                  <a:pt x="908" y="39"/>
                  <a:pt x="908" y="39"/>
                </a:cubicBezTo>
                <a:cubicBezTo>
                  <a:pt x="906" y="40"/>
                  <a:pt x="906" y="40"/>
                  <a:pt x="906" y="40"/>
                </a:cubicBezTo>
                <a:cubicBezTo>
                  <a:pt x="906" y="41"/>
                  <a:pt x="906" y="41"/>
                  <a:pt x="906" y="41"/>
                </a:cubicBezTo>
                <a:cubicBezTo>
                  <a:pt x="902" y="43"/>
                  <a:pt x="902" y="43"/>
                  <a:pt x="902" y="43"/>
                </a:cubicBezTo>
                <a:cubicBezTo>
                  <a:pt x="900" y="44"/>
                  <a:pt x="900" y="44"/>
                  <a:pt x="900" y="44"/>
                </a:cubicBezTo>
                <a:cubicBezTo>
                  <a:pt x="899" y="44"/>
                  <a:pt x="899" y="44"/>
                  <a:pt x="899" y="44"/>
                </a:cubicBezTo>
                <a:cubicBezTo>
                  <a:pt x="898" y="45"/>
                  <a:pt x="898" y="45"/>
                  <a:pt x="898" y="45"/>
                </a:cubicBezTo>
                <a:cubicBezTo>
                  <a:pt x="896" y="45"/>
                  <a:pt x="896" y="45"/>
                  <a:pt x="896" y="45"/>
                </a:cubicBezTo>
                <a:cubicBezTo>
                  <a:pt x="895" y="44"/>
                  <a:pt x="895" y="44"/>
                  <a:pt x="895" y="44"/>
                </a:cubicBezTo>
                <a:cubicBezTo>
                  <a:pt x="894" y="45"/>
                  <a:pt x="894" y="45"/>
                  <a:pt x="894" y="45"/>
                </a:cubicBezTo>
                <a:cubicBezTo>
                  <a:pt x="894" y="46"/>
                  <a:pt x="894" y="46"/>
                  <a:pt x="894" y="46"/>
                </a:cubicBezTo>
                <a:cubicBezTo>
                  <a:pt x="892" y="45"/>
                  <a:pt x="892" y="45"/>
                  <a:pt x="892" y="45"/>
                </a:cubicBezTo>
                <a:cubicBezTo>
                  <a:pt x="891" y="44"/>
                  <a:pt x="891" y="44"/>
                  <a:pt x="891" y="44"/>
                </a:cubicBezTo>
                <a:cubicBezTo>
                  <a:pt x="889" y="44"/>
                  <a:pt x="889" y="44"/>
                  <a:pt x="889" y="44"/>
                </a:cubicBezTo>
                <a:cubicBezTo>
                  <a:pt x="890" y="45"/>
                  <a:pt x="890" y="45"/>
                  <a:pt x="890" y="45"/>
                </a:cubicBezTo>
                <a:cubicBezTo>
                  <a:pt x="891" y="45"/>
                  <a:pt x="891" y="45"/>
                  <a:pt x="891" y="45"/>
                </a:cubicBezTo>
                <a:cubicBezTo>
                  <a:pt x="890" y="46"/>
                  <a:pt x="890" y="46"/>
                  <a:pt x="890" y="46"/>
                </a:cubicBezTo>
                <a:cubicBezTo>
                  <a:pt x="888" y="45"/>
                  <a:pt x="888" y="45"/>
                  <a:pt x="888" y="45"/>
                </a:cubicBezTo>
                <a:cubicBezTo>
                  <a:pt x="887" y="45"/>
                  <a:pt x="887" y="45"/>
                  <a:pt x="887" y="45"/>
                </a:cubicBezTo>
                <a:cubicBezTo>
                  <a:pt x="885" y="45"/>
                  <a:pt x="885" y="45"/>
                  <a:pt x="885" y="45"/>
                </a:cubicBezTo>
                <a:cubicBezTo>
                  <a:pt x="884" y="44"/>
                  <a:pt x="884" y="44"/>
                  <a:pt x="884" y="44"/>
                </a:cubicBezTo>
                <a:cubicBezTo>
                  <a:pt x="883" y="44"/>
                  <a:pt x="883" y="44"/>
                  <a:pt x="883" y="44"/>
                </a:cubicBezTo>
                <a:cubicBezTo>
                  <a:pt x="882" y="44"/>
                  <a:pt x="882" y="44"/>
                  <a:pt x="882" y="44"/>
                </a:cubicBezTo>
                <a:cubicBezTo>
                  <a:pt x="881" y="42"/>
                  <a:pt x="881" y="42"/>
                  <a:pt x="881" y="42"/>
                </a:cubicBezTo>
                <a:cubicBezTo>
                  <a:pt x="879" y="41"/>
                  <a:pt x="879" y="41"/>
                  <a:pt x="879" y="41"/>
                </a:cubicBezTo>
                <a:cubicBezTo>
                  <a:pt x="880" y="42"/>
                  <a:pt x="880" y="42"/>
                  <a:pt x="880" y="42"/>
                </a:cubicBezTo>
                <a:cubicBezTo>
                  <a:pt x="881" y="44"/>
                  <a:pt x="881" y="44"/>
                  <a:pt x="881" y="44"/>
                </a:cubicBezTo>
                <a:cubicBezTo>
                  <a:pt x="880" y="44"/>
                  <a:pt x="880" y="44"/>
                  <a:pt x="880" y="44"/>
                </a:cubicBezTo>
                <a:cubicBezTo>
                  <a:pt x="878" y="44"/>
                  <a:pt x="878" y="44"/>
                  <a:pt x="878" y="44"/>
                </a:cubicBezTo>
                <a:cubicBezTo>
                  <a:pt x="879" y="45"/>
                  <a:pt x="879" y="45"/>
                  <a:pt x="879" y="45"/>
                </a:cubicBezTo>
                <a:cubicBezTo>
                  <a:pt x="883" y="45"/>
                  <a:pt x="883" y="45"/>
                  <a:pt x="883" y="45"/>
                </a:cubicBezTo>
                <a:cubicBezTo>
                  <a:pt x="885" y="46"/>
                  <a:pt x="885" y="46"/>
                  <a:pt x="885" y="46"/>
                </a:cubicBezTo>
                <a:cubicBezTo>
                  <a:pt x="886" y="47"/>
                  <a:pt x="886" y="47"/>
                  <a:pt x="886" y="47"/>
                </a:cubicBezTo>
                <a:cubicBezTo>
                  <a:pt x="885" y="47"/>
                  <a:pt x="885" y="47"/>
                  <a:pt x="885" y="47"/>
                </a:cubicBezTo>
                <a:cubicBezTo>
                  <a:pt x="880" y="50"/>
                  <a:pt x="880" y="50"/>
                  <a:pt x="880" y="50"/>
                </a:cubicBezTo>
                <a:cubicBezTo>
                  <a:pt x="876" y="50"/>
                  <a:pt x="876" y="50"/>
                  <a:pt x="876" y="50"/>
                </a:cubicBezTo>
                <a:cubicBezTo>
                  <a:pt x="875" y="50"/>
                  <a:pt x="875" y="50"/>
                  <a:pt x="875" y="50"/>
                </a:cubicBezTo>
                <a:cubicBezTo>
                  <a:pt x="873" y="51"/>
                  <a:pt x="873" y="51"/>
                  <a:pt x="873" y="51"/>
                </a:cubicBezTo>
                <a:cubicBezTo>
                  <a:pt x="871" y="50"/>
                  <a:pt x="871" y="50"/>
                  <a:pt x="871" y="50"/>
                </a:cubicBezTo>
                <a:cubicBezTo>
                  <a:pt x="870" y="50"/>
                  <a:pt x="870" y="50"/>
                  <a:pt x="870" y="50"/>
                </a:cubicBezTo>
                <a:cubicBezTo>
                  <a:pt x="869" y="50"/>
                  <a:pt x="869" y="50"/>
                  <a:pt x="869" y="50"/>
                </a:cubicBezTo>
                <a:cubicBezTo>
                  <a:pt x="868" y="50"/>
                  <a:pt x="868" y="50"/>
                  <a:pt x="868" y="50"/>
                </a:cubicBezTo>
                <a:cubicBezTo>
                  <a:pt x="867" y="51"/>
                  <a:pt x="867" y="51"/>
                  <a:pt x="867" y="51"/>
                </a:cubicBezTo>
                <a:cubicBezTo>
                  <a:pt x="868" y="51"/>
                  <a:pt x="868" y="51"/>
                  <a:pt x="868" y="51"/>
                </a:cubicBezTo>
                <a:cubicBezTo>
                  <a:pt x="869" y="52"/>
                  <a:pt x="869" y="52"/>
                  <a:pt x="869" y="52"/>
                </a:cubicBezTo>
                <a:cubicBezTo>
                  <a:pt x="870" y="51"/>
                  <a:pt x="870" y="51"/>
                  <a:pt x="870" y="51"/>
                </a:cubicBezTo>
                <a:cubicBezTo>
                  <a:pt x="871" y="51"/>
                  <a:pt x="872" y="51"/>
                  <a:pt x="873" y="51"/>
                </a:cubicBezTo>
                <a:cubicBezTo>
                  <a:pt x="874" y="51"/>
                  <a:pt x="874" y="51"/>
                  <a:pt x="874" y="51"/>
                </a:cubicBezTo>
                <a:cubicBezTo>
                  <a:pt x="875" y="51"/>
                  <a:pt x="875" y="51"/>
                  <a:pt x="875" y="51"/>
                </a:cubicBezTo>
                <a:cubicBezTo>
                  <a:pt x="880" y="51"/>
                  <a:pt x="880" y="51"/>
                  <a:pt x="880" y="51"/>
                </a:cubicBezTo>
                <a:cubicBezTo>
                  <a:pt x="883" y="51"/>
                  <a:pt x="883" y="51"/>
                  <a:pt x="883" y="51"/>
                </a:cubicBezTo>
                <a:cubicBezTo>
                  <a:pt x="885" y="49"/>
                  <a:pt x="885" y="49"/>
                  <a:pt x="885" y="49"/>
                </a:cubicBezTo>
                <a:cubicBezTo>
                  <a:pt x="887" y="49"/>
                  <a:pt x="887" y="49"/>
                  <a:pt x="887" y="49"/>
                </a:cubicBezTo>
                <a:cubicBezTo>
                  <a:pt x="888" y="49"/>
                  <a:pt x="888" y="49"/>
                  <a:pt x="888" y="49"/>
                </a:cubicBezTo>
                <a:cubicBezTo>
                  <a:pt x="889" y="49"/>
                  <a:pt x="889" y="49"/>
                  <a:pt x="889" y="49"/>
                </a:cubicBezTo>
                <a:cubicBezTo>
                  <a:pt x="891" y="49"/>
                  <a:pt x="891" y="49"/>
                  <a:pt x="891" y="49"/>
                </a:cubicBezTo>
                <a:cubicBezTo>
                  <a:pt x="890" y="50"/>
                  <a:pt x="890" y="50"/>
                  <a:pt x="890" y="50"/>
                </a:cubicBezTo>
                <a:cubicBezTo>
                  <a:pt x="889" y="52"/>
                  <a:pt x="889" y="52"/>
                  <a:pt x="889" y="52"/>
                </a:cubicBezTo>
                <a:cubicBezTo>
                  <a:pt x="887" y="53"/>
                  <a:pt x="887" y="53"/>
                  <a:pt x="887" y="53"/>
                </a:cubicBezTo>
                <a:cubicBezTo>
                  <a:pt x="887" y="54"/>
                  <a:pt x="887" y="54"/>
                  <a:pt x="887" y="54"/>
                </a:cubicBezTo>
                <a:cubicBezTo>
                  <a:pt x="884" y="54"/>
                  <a:pt x="884" y="54"/>
                  <a:pt x="884" y="54"/>
                </a:cubicBezTo>
                <a:cubicBezTo>
                  <a:pt x="883" y="56"/>
                  <a:pt x="883" y="56"/>
                  <a:pt x="883" y="56"/>
                </a:cubicBezTo>
                <a:cubicBezTo>
                  <a:pt x="882" y="56"/>
                  <a:pt x="882" y="56"/>
                  <a:pt x="882" y="56"/>
                </a:cubicBezTo>
                <a:cubicBezTo>
                  <a:pt x="881" y="57"/>
                  <a:pt x="881" y="57"/>
                  <a:pt x="881" y="57"/>
                </a:cubicBezTo>
                <a:cubicBezTo>
                  <a:pt x="879" y="58"/>
                  <a:pt x="879" y="58"/>
                  <a:pt x="879" y="58"/>
                </a:cubicBezTo>
                <a:cubicBezTo>
                  <a:pt x="878" y="58"/>
                  <a:pt x="878" y="58"/>
                  <a:pt x="878" y="58"/>
                </a:cubicBezTo>
                <a:cubicBezTo>
                  <a:pt x="877" y="58"/>
                  <a:pt x="877" y="58"/>
                  <a:pt x="877" y="58"/>
                </a:cubicBezTo>
                <a:cubicBezTo>
                  <a:pt x="875" y="58"/>
                  <a:pt x="875" y="58"/>
                  <a:pt x="875" y="58"/>
                </a:cubicBezTo>
                <a:cubicBezTo>
                  <a:pt x="874" y="59"/>
                  <a:pt x="874" y="59"/>
                  <a:pt x="874" y="59"/>
                </a:cubicBezTo>
                <a:cubicBezTo>
                  <a:pt x="872" y="60"/>
                  <a:pt x="872" y="60"/>
                  <a:pt x="872" y="60"/>
                </a:cubicBezTo>
                <a:cubicBezTo>
                  <a:pt x="871" y="61"/>
                  <a:pt x="871" y="61"/>
                  <a:pt x="871" y="61"/>
                </a:cubicBezTo>
                <a:cubicBezTo>
                  <a:pt x="869" y="62"/>
                  <a:pt x="869" y="62"/>
                  <a:pt x="869" y="62"/>
                </a:cubicBezTo>
                <a:cubicBezTo>
                  <a:pt x="868" y="62"/>
                  <a:pt x="868" y="62"/>
                  <a:pt x="868" y="62"/>
                </a:cubicBezTo>
                <a:cubicBezTo>
                  <a:pt x="867" y="62"/>
                  <a:pt x="867" y="62"/>
                  <a:pt x="867" y="62"/>
                </a:cubicBezTo>
                <a:cubicBezTo>
                  <a:pt x="866" y="63"/>
                  <a:pt x="866" y="63"/>
                  <a:pt x="866" y="63"/>
                </a:cubicBezTo>
                <a:cubicBezTo>
                  <a:pt x="864" y="63"/>
                  <a:pt x="864" y="63"/>
                  <a:pt x="864" y="63"/>
                </a:cubicBezTo>
                <a:cubicBezTo>
                  <a:pt x="864" y="65"/>
                  <a:pt x="864" y="65"/>
                  <a:pt x="864" y="65"/>
                </a:cubicBezTo>
                <a:cubicBezTo>
                  <a:pt x="863" y="66"/>
                  <a:pt x="863" y="66"/>
                  <a:pt x="863" y="66"/>
                </a:cubicBezTo>
                <a:cubicBezTo>
                  <a:pt x="862" y="67"/>
                  <a:pt x="862" y="67"/>
                  <a:pt x="862" y="67"/>
                </a:cubicBezTo>
                <a:cubicBezTo>
                  <a:pt x="859" y="67"/>
                  <a:pt x="859" y="67"/>
                  <a:pt x="859" y="67"/>
                </a:cubicBezTo>
                <a:cubicBezTo>
                  <a:pt x="858" y="67"/>
                  <a:pt x="858" y="67"/>
                  <a:pt x="858" y="67"/>
                </a:cubicBezTo>
                <a:cubicBezTo>
                  <a:pt x="857" y="67"/>
                  <a:pt x="857" y="67"/>
                  <a:pt x="857" y="67"/>
                </a:cubicBezTo>
                <a:cubicBezTo>
                  <a:pt x="857" y="66"/>
                  <a:pt x="857" y="66"/>
                  <a:pt x="857" y="66"/>
                </a:cubicBezTo>
                <a:cubicBezTo>
                  <a:pt x="858" y="66"/>
                  <a:pt x="858" y="66"/>
                  <a:pt x="858" y="66"/>
                </a:cubicBezTo>
                <a:cubicBezTo>
                  <a:pt x="858" y="65"/>
                  <a:pt x="858" y="65"/>
                  <a:pt x="858" y="65"/>
                </a:cubicBezTo>
                <a:cubicBezTo>
                  <a:pt x="857" y="64"/>
                  <a:pt x="857" y="64"/>
                  <a:pt x="857" y="64"/>
                </a:cubicBezTo>
                <a:cubicBezTo>
                  <a:pt x="857" y="66"/>
                  <a:pt x="857" y="66"/>
                  <a:pt x="857" y="66"/>
                </a:cubicBezTo>
                <a:cubicBezTo>
                  <a:pt x="856" y="66"/>
                  <a:pt x="856" y="66"/>
                  <a:pt x="856" y="66"/>
                </a:cubicBezTo>
                <a:cubicBezTo>
                  <a:pt x="856" y="67"/>
                  <a:pt x="856" y="67"/>
                  <a:pt x="856" y="67"/>
                </a:cubicBezTo>
                <a:cubicBezTo>
                  <a:pt x="857" y="68"/>
                  <a:pt x="857" y="68"/>
                  <a:pt x="857" y="68"/>
                </a:cubicBezTo>
                <a:cubicBezTo>
                  <a:pt x="858" y="69"/>
                  <a:pt x="858" y="69"/>
                  <a:pt x="858" y="69"/>
                </a:cubicBezTo>
                <a:cubicBezTo>
                  <a:pt x="857" y="70"/>
                  <a:pt x="857" y="70"/>
                  <a:pt x="857" y="70"/>
                </a:cubicBezTo>
                <a:cubicBezTo>
                  <a:pt x="856" y="70"/>
                  <a:pt x="856" y="70"/>
                  <a:pt x="856" y="70"/>
                </a:cubicBezTo>
                <a:cubicBezTo>
                  <a:pt x="855" y="69"/>
                  <a:pt x="855" y="69"/>
                  <a:pt x="855" y="69"/>
                </a:cubicBezTo>
                <a:cubicBezTo>
                  <a:pt x="854" y="70"/>
                  <a:pt x="854" y="70"/>
                  <a:pt x="854" y="70"/>
                </a:cubicBezTo>
                <a:cubicBezTo>
                  <a:pt x="852" y="69"/>
                  <a:pt x="852" y="69"/>
                  <a:pt x="852" y="69"/>
                </a:cubicBezTo>
                <a:cubicBezTo>
                  <a:pt x="851" y="70"/>
                  <a:pt x="851" y="70"/>
                  <a:pt x="851" y="70"/>
                </a:cubicBezTo>
                <a:cubicBezTo>
                  <a:pt x="850" y="70"/>
                  <a:pt x="850" y="70"/>
                  <a:pt x="850" y="70"/>
                </a:cubicBezTo>
                <a:cubicBezTo>
                  <a:pt x="850" y="69"/>
                  <a:pt x="850" y="69"/>
                  <a:pt x="850" y="69"/>
                </a:cubicBezTo>
                <a:cubicBezTo>
                  <a:pt x="850" y="68"/>
                  <a:pt x="850" y="68"/>
                  <a:pt x="850" y="68"/>
                </a:cubicBezTo>
                <a:cubicBezTo>
                  <a:pt x="849" y="69"/>
                  <a:pt x="849" y="69"/>
                  <a:pt x="849" y="69"/>
                </a:cubicBezTo>
                <a:cubicBezTo>
                  <a:pt x="848" y="70"/>
                  <a:pt x="848" y="70"/>
                  <a:pt x="848" y="70"/>
                </a:cubicBezTo>
                <a:cubicBezTo>
                  <a:pt x="850" y="71"/>
                  <a:pt x="850" y="71"/>
                  <a:pt x="850" y="71"/>
                </a:cubicBezTo>
                <a:cubicBezTo>
                  <a:pt x="853" y="71"/>
                  <a:pt x="853" y="71"/>
                  <a:pt x="853" y="71"/>
                </a:cubicBezTo>
                <a:cubicBezTo>
                  <a:pt x="854" y="72"/>
                  <a:pt x="854" y="72"/>
                  <a:pt x="854" y="72"/>
                </a:cubicBezTo>
                <a:cubicBezTo>
                  <a:pt x="854" y="73"/>
                  <a:pt x="854" y="73"/>
                  <a:pt x="854" y="73"/>
                </a:cubicBezTo>
                <a:cubicBezTo>
                  <a:pt x="853" y="74"/>
                  <a:pt x="853" y="74"/>
                  <a:pt x="853" y="74"/>
                </a:cubicBezTo>
                <a:cubicBezTo>
                  <a:pt x="851" y="73"/>
                  <a:pt x="851" y="73"/>
                  <a:pt x="851" y="73"/>
                </a:cubicBezTo>
                <a:cubicBezTo>
                  <a:pt x="849" y="74"/>
                  <a:pt x="849" y="74"/>
                  <a:pt x="849" y="74"/>
                </a:cubicBezTo>
                <a:cubicBezTo>
                  <a:pt x="850" y="75"/>
                  <a:pt x="850" y="75"/>
                  <a:pt x="850" y="75"/>
                </a:cubicBezTo>
                <a:cubicBezTo>
                  <a:pt x="850" y="74"/>
                  <a:pt x="850" y="74"/>
                  <a:pt x="850" y="74"/>
                </a:cubicBezTo>
                <a:cubicBezTo>
                  <a:pt x="851" y="75"/>
                  <a:pt x="851" y="75"/>
                  <a:pt x="851" y="75"/>
                </a:cubicBezTo>
                <a:cubicBezTo>
                  <a:pt x="851" y="76"/>
                  <a:pt x="851" y="76"/>
                  <a:pt x="851" y="76"/>
                </a:cubicBezTo>
                <a:cubicBezTo>
                  <a:pt x="849" y="78"/>
                  <a:pt x="849" y="78"/>
                  <a:pt x="849" y="78"/>
                </a:cubicBezTo>
                <a:cubicBezTo>
                  <a:pt x="847" y="78"/>
                  <a:pt x="847" y="78"/>
                  <a:pt x="847" y="78"/>
                </a:cubicBezTo>
                <a:cubicBezTo>
                  <a:pt x="844" y="78"/>
                  <a:pt x="844" y="78"/>
                  <a:pt x="844" y="78"/>
                </a:cubicBezTo>
                <a:cubicBezTo>
                  <a:pt x="844" y="77"/>
                  <a:pt x="844" y="77"/>
                  <a:pt x="844" y="77"/>
                </a:cubicBezTo>
                <a:cubicBezTo>
                  <a:pt x="842" y="77"/>
                  <a:pt x="842" y="77"/>
                  <a:pt x="842" y="77"/>
                </a:cubicBezTo>
                <a:cubicBezTo>
                  <a:pt x="842" y="76"/>
                  <a:pt x="842" y="76"/>
                  <a:pt x="842" y="76"/>
                </a:cubicBezTo>
                <a:cubicBezTo>
                  <a:pt x="842" y="74"/>
                  <a:pt x="842" y="74"/>
                  <a:pt x="842" y="74"/>
                </a:cubicBezTo>
                <a:cubicBezTo>
                  <a:pt x="840" y="74"/>
                  <a:pt x="840" y="74"/>
                  <a:pt x="840" y="74"/>
                </a:cubicBezTo>
                <a:cubicBezTo>
                  <a:pt x="839" y="73"/>
                  <a:pt x="839" y="73"/>
                  <a:pt x="839" y="73"/>
                </a:cubicBezTo>
                <a:cubicBezTo>
                  <a:pt x="839" y="72"/>
                  <a:pt x="839" y="72"/>
                  <a:pt x="839" y="72"/>
                </a:cubicBezTo>
                <a:cubicBezTo>
                  <a:pt x="839" y="71"/>
                  <a:pt x="839" y="71"/>
                  <a:pt x="839" y="71"/>
                </a:cubicBezTo>
                <a:cubicBezTo>
                  <a:pt x="838" y="72"/>
                  <a:pt x="838" y="72"/>
                  <a:pt x="838" y="72"/>
                </a:cubicBezTo>
                <a:cubicBezTo>
                  <a:pt x="837" y="71"/>
                  <a:pt x="837" y="71"/>
                  <a:pt x="837" y="71"/>
                </a:cubicBezTo>
                <a:cubicBezTo>
                  <a:pt x="835" y="72"/>
                  <a:pt x="835" y="72"/>
                  <a:pt x="835" y="72"/>
                </a:cubicBezTo>
                <a:cubicBezTo>
                  <a:pt x="836" y="73"/>
                  <a:pt x="836" y="73"/>
                  <a:pt x="836" y="73"/>
                </a:cubicBezTo>
                <a:cubicBezTo>
                  <a:pt x="836" y="72"/>
                  <a:pt x="836" y="72"/>
                  <a:pt x="836" y="72"/>
                </a:cubicBezTo>
                <a:cubicBezTo>
                  <a:pt x="837" y="72"/>
                  <a:pt x="837" y="72"/>
                  <a:pt x="837" y="72"/>
                </a:cubicBezTo>
                <a:cubicBezTo>
                  <a:pt x="840" y="75"/>
                  <a:pt x="840" y="75"/>
                  <a:pt x="840" y="75"/>
                </a:cubicBezTo>
                <a:cubicBezTo>
                  <a:pt x="840" y="79"/>
                  <a:pt x="840" y="79"/>
                  <a:pt x="840" y="79"/>
                </a:cubicBezTo>
                <a:cubicBezTo>
                  <a:pt x="839" y="79"/>
                  <a:pt x="839" y="79"/>
                  <a:pt x="839" y="79"/>
                </a:cubicBezTo>
                <a:cubicBezTo>
                  <a:pt x="838" y="79"/>
                  <a:pt x="838" y="79"/>
                  <a:pt x="838" y="79"/>
                </a:cubicBezTo>
                <a:cubicBezTo>
                  <a:pt x="837" y="78"/>
                  <a:pt x="837" y="78"/>
                  <a:pt x="837" y="78"/>
                </a:cubicBezTo>
                <a:cubicBezTo>
                  <a:pt x="836" y="78"/>
                  <a:pt x="836" y="78"/>
                  <a:pt x="836" y="78"/>
                </a:cubicBezTo>
                <a:cubicBezTo>
                  <a:pt x="836" y="79"/>
                  <a:pt x="836" y="79"/>
                  <a:pt x="836" y="79"/>
                </a:cubicBezTo>
                <a:cubicBezTo>
                  <a:pt x="836" y="80"/>
                  <a:pt x="836" y="80"/>
                  <a:pt x="836" y="80"/>
                </a:cubicBezTo>
                <a:cubicBezTo>
                  <a:pt x="835" y="78"/>
                  <a:pt x="835" y="78"/>
                  <a:pt x="835" y="78"/>
                </a:cubicBezTo>
                <a:cubicBezTo>
                  <a:pt x="834" y="78"/>
                  <a:pt x="834" y="78"/>
                  <a:pt x="834" y="78"/>
                </a:cubicBezTo>
                <a:cubicBezTo>
                  <a:pt x="833" y="79"/>
                  <a:pt x="833" y="79"/>
                  <a:pt x="833" y="79"/>
                </a:cubicBezTo>
                <a:cubicBezTo>
                  <a:pt x="832" y="79"/>
                  <a:pt x="832" y="79"/>
                  <a:pt x="832" y="79"/>
                </a:cubicBezTo>
                <a:cubicBezTo>
                  <a:pt x="830" y="78"/>
                  <a:pt x="830" y="78"/>
                  <a:pt x="830" y="78"/>
                </a:cubicBezTo>
                <a:cubicBezTo>
                  <a:pt x="829" y="77"/>
                  <a:pt x="829" y="77"/>
                  <a:pt x="829" y="77"/>
                </a:cubicBezTo>
                <a:cubicBezTo>
                  <a:pt x="828" y="76"/>
                  <a:pt x="828" y="76"/>
                  <a:pt x="828" y="76"/>
                </a:cubicBezTo>
                <a:cubicBezTo>
                  <a:pt x="826" y="75"/>
                  <a:pt x="826" y="75"/>
                  <a:pt x="826" y="75"/>
                </a:cubicBezTo>
                <a:cubicBezTo>
                  <a:pt x="825" y="74"/>
                  <a:pt x="825" y="74"/>
                  <a:pt x="825" y="74"/>
                </a:cubicBezTo>
                <a:cubicBezTo>
                  <a:pt x="825" y="75"/>
                  <a:pt x="825" y="75"/>
                  <a:pt x="825" y="75"/>
                </a:cubicBezTo>
                <a:cubicBezTo>
                  <a:pt x="825" y="76"/>
                  <a:pt x="825" y="76"/>
                  <a:pt x="825" y="76"/>
                </a:cubicBezTo>
                <a:cubicBezTo>
                  <a:pt x="826" y="76"/>
                  <a:pt x="826" y="76"/>
                  <a:pt x="826" y="76"/>
                </a:cubicBezTo>
                <a:cubicBezTo>
                  <a:pt x="828" y="77"/>
                  <a:pt x="828" y="77"/>
                  <a:pt x="828" y="77"/>
                </a:cubicBezTo>
                <a:cubicBezTo>
                  <a:pt x="829" y="79"/>
                  <a:pt x="829" y="79"/>
                  <a:pt x="829" y="79"/>
                </a:cubicBezTo>
                <a:cubicBezTo>
                  <a:pt x="828" y="80"/>
                  <a:pt x="828" y="80"/>
                  <a:pt x="828" y="80"/>
                </a:cubicBezTo>
                <a:cubicBezTo>
                  <a:pt x="825" y="79"/>
                  <a:pt x="825" y="79"/>
                  <a:pt x="825" y="79"/>
                </a:cubicBezTo>
                <a:cubicBezTo>
                  <a:pt x="824" y="78"/>
                  <a:pt x="824" y="78"/>
                  <a:pt x="824" y="78"/>
                </a:cubicBezTo>
                <a:cubicBezTo>
                  <a:pt x="824" y="77"/>
                  <a:pt x="824" y="77"/>
                  <a:pt x="824" y="77"/>
                </a:cubicBezTo>
                <a:cubicBezTo>
                  <a:pt x="823" y="76"/>
                  <a:pt x="823" y="76"/>
                  <a:pt x="823" y="76"/>
                </a:cubicBezTo>
                <a:cubicBezTo>
                  <a:pt x="823" y="77"/>
                  <a:pt x="823" y="77"/>
                  <a:pt x="823" y="77"/>
                </a:cubicBezTo>
                <a:cubicBezTo>
                  <a:pt x="823" y="78"/>
                  <a:pt x="823" y="78"/>
                  <a:pt x="823" y="78"/>
                </a:cubicBezTo>
                <a:cubicBezTo>
                  <a:pt x="822" y="78"/>
                  <a:pt x="822" y="78"/>
                  <a:pt x="822" y="78"/>
                </a:cubicBezTo>
                <a:cubicBezTo>
                  <a:pt x="821" y="77"/>
                  <a:pt x="821" y="77"/>
                  <a:pt x="821" y="77"/>
                </a:cubicBezTo>
                <a:cubicBezTo>
                  <a:pt x="820" y="77"/>
                  <a:pt x="820" y="77"/>
                  <a:pt x="820" y="77"/>
                </a:cubicBezTo>
                <a:cubicBezTo>
                  <a:pt x="820" y="78"/>
                  <a:pt x="820" y="78"/>
                  <a:pt x="820" y="78"/>
                </a:cubicBezTo>
                <a:cubicBezTo>
                  <a:pt x="822" y="79"/>
                  <a:pt x="822" y="79"/>
                  <a:pt x="822" y="79"/>
                </a:cubicBezTo>
                <a:cubicBezTo>
                  <a:pt x="822" y="80"/>
                  <a:pt x="822" y="80"/>
                  <a:pt x="822" y="80"/>
                </a:cubicBezTo>
                <a:cubicBezTo>
                  <a:pt x="823" y="80"/>
                  <a:pt x="823" y="80"/>
                  <a:pt x="823" y="80"/>
                </a:cubicBezTo>
                <a:cubicBezTo>
                  <a:pt x="824" y="80"/>
                  <a:pt x="824" y="80"/>
                  <a:pt x="824" y="80"/>
                </a:cubicBezTo>
                <a:cubicBezTo>
                  <a:pt x="825" y="80"/>
                  <a:pt x="825" y="80"/>
                  <a:pt x="825" y="80"/>
                </a:cubicBezTo>
                <a:cubicBezTo>
                  <a:pt x="826" y="81"/>
                  <a:pt x="826" y="81"/>
                  <a:pt x="826" y="81"/>
                </a:cubicBezTo>
                <a:cubicBezTo>
                  <a:pt x="827" y="82"/>
                  <a:pt x="827" y="82"/>
                  <a:pt x="827" y="82"/>
                </a:cubicBezTo>
                <a:cubicBezTo>
                  <a:pt x="828" y="82"/>
                  <a:pt x="828" y="82"/>
                  <a:pt x="828" y="82"/>
                </a:cubicBezTo>
                <a:cubicBezTo>
                  <a:pt x="829" y="82"/>
                  <a:pt x="829" y="82"/>
                  <a:pt x="829" y="82"/>
                </a:cubicBezTo>
                <a:cubicBezTo>
                  <a:pt x="832" y="82"/>
                  <a:pt x="832" y="82"/>
                  <a:pt x="832" y="82"/>
                </a:cubicBezTo>
                <a:cubicBezTo>
                  <a:pt x="833" y="83"/>
                  <a:pt x="833" y="83"/>
                  <a:pt x="833" y="83"/>
                </a:cubicBezTo>
                <a:cubicBezTo>
                  <a:pt x="832" y="84"/>
                  <a:pt x="832" y="84"/>
                  <a:pt x="832" y="84"/>
                </a:cubicBezTo>
                <a:cubicBezTo>
                  <a:pt x="832" y="85"/>
                  <a:pt x="832" y="85"/>
                  <a:pt x="832" y="85"/>
                </a:cubicBezTo>
                <a:cubicBezTo>
                  <a:pt x="832" y="86"/>
                  <a:pt x="832" y="86"/>
                  <a:pt x="832" y="86"/>
                </a:cubicBezTo>
                <a:cubicBezTo>
                  <a:pt x="832" y="87"/>
                  <a:pt x="832" y="87"/>
                  <a:pt x="832" y="87"/>
                </a:cubicBezTo>
                <a:cubicBezTo>
                  <a:pt x="832" y="88"/>
                  <a:pt x="832" y="88"/>
                  <a:pt x="832" y="88"/>
                </a:cubicBezTo>
                <a:cubicBezTo>
                  <a:pt x="831" y="88"/>
                  <a:pt x="831" y="88"/>
                  <a:pt x="831" y="88"/>
                </a:cubicBezTo>
                <a:cubicBezTo>
                  <a:pt x="830" y="87"/>
                  <a:pt x="830" y="87"/>
                  <a:pt x="830" y="87"/>
                </a:cubicBezTo>
                <a:cubicBezTo>
                  <a:pt x="829" y="86"/>
                  <a:pt x="829" y="86"/>
                  <a:pt x="829" y="86"/>
                </a:cubicBezTo>
                <a:cubicBezTo>
                  <a:pt x="827" y="85"/>
                  <a:pt x="827" y="85"/>
                  <a:pt x="827" y="85"/>
                </a:cubicBezTo>
                <a:cubicBezTo>
                  <a:pt x="826" y="84"/>
                  <a:pt x="826" y="84"/>
                  <a:pt x="826" y="84"/>
                </a:cubicBezTo>
                <a:cubicBezTo>
                  <a:pt x="827" y="83"/>
                  <a:pt x="827" y="83"/>
                  <a:pt x="827" y="83"/>
                </a:cubicBezTo>
                <a:cubicBezTo>
                  <a:pt x="826" y="82"/>
                  <a:pt x="826" y="82"/>
                  <a:pt x="826" y="82"/>
                </a:cubicBezTo>
                <a:cubicBezTo>
                  <a:pt x="824" y="82"/>
                  <a:pt x="824" y="82"/>
                  <a:pt x="824" y="82"/>
                </a:cubicBezTo>
                <a:cubicBezTo>
                  <a:pt x="821" y="81"/>
                  <a:pt x="821" y="81"/>
                  <a:pt x="821" y="81"/>
                </a:cubicBezTo>
                <a:cubicBezTo>
                  <a:pt x="820" y="80"/>
                  <a:pt x="820" y="80"/>
                  <a:pt x="820" y="80"/>
                </a:cubicBezTo>
                <a:cubicBezTo>
                  <a:pt x="819" y="81"/>
                  <a:pt x="819" y="81"/>
                  <a:pt x="819" y="81"/>
                </a:cubicBezTo>
                <a:cubicBezTo>
                  <a:pt x="821" y="82"/>
                  <a:pt x="821" y="82"/>
                  <a:pt x="821" y="82"/>
                </a:cubicBezTo>
                <a:cubicBezTo>
                  <a:pt x="823" y="82"/>
                  <a:pt x="823" y="82"/>
                  <a:pt x="823" y="82"/>
                </a:cubicBezTo>
                <a:cubicBezTo>
                  <a:pt x="826" y="83"/>
                  <a:pt x="826" y="83"/>
                  <a:pt x="826" y="83"/>
                </a:cubicBezTo>
                <a:cubicBezTo>
                  <a:pt x="826" y="84"/>
                  <a:pt x="826" y="84"/>
                  <a:pt x="826" y="84"/>
                </a:cubicBezTo>
                <a:cubicBezTo>
                  <a:pt x="825" y="84"/>
                  <a:pt x="825" y="84"/>
                  <a:pt x="825" y="84"/>
                </a:cubicBezTo>
                <a:cubicBezTo>
                  <a:pt x="824" y="84"/>
                  <a:pt x="824" y="84"/>
                  <a:pt x="824" y="84"/>
                </a:cubicBezTo>
                <a:cubicBezTo>
                  <a:pt x="821" y="83"/>
                  <a:pt x="821" y="83"/>
                  <a:pt x="821" y="83"/>
                </a:cubicBezTo>
                <a:cubicBezTo>
                  <a:pt x="820" y="84"/>
                  <a:pt x="820" y="84"/>
                  <a:pt x="820" y="84"/>
                </a:cubicBezTo>
                <a:cubicBezTo>
                  <a:pt x="820" y="83"/>
                  <a:pt x="820" y="83"/>
                  <a:pt x="820" y="83"/>
                </a:cubicBezTo>
                <a:cubicBezTo>
                  <a:pt x="819" y="83"/>
                  <a:pt x="819" y="83"/>
                  <a:pt x="819" y="83"/>
                </a:cubicBezTo>
                <a:cubicBezTo>
                  <a:pt x="817" y="82"/>
                  <a:pt x="817" y="82"/>
                  <a:pt x="817" y="82"/>
                </a:cubicBezTo>
                <a:cubicBezTo>
                  <a:pt x="816" y="82"/>
                  <a:pt x="816" y="82"/>
                  <a:pt x="816" y="82"/>
                </a:cubicBezTo>
                <a:cubicBezTo>
                  <a:pt x="818" y="83"/>
                  <a:pt x="818" y="83"/>
                  <a:pt x="818" y="83"/>
                </a:cubicBezTo>
                <a:cubicBezTo>
                  <a:pt x="818" y="84"/>
                  <a:pt x="818" y="84"/>
                  <a:pt x="818" y="84"/>
                </a:cubicBezTo>
                <a:cubicBezTo>
                  <a:pt x="818" y="85"/>
                  <a:pt x="818" y="85"/>
                  <a:pt x="818" y="85"/>
                </a:cubicBezTo>
                <a:cubicBezTo>
                  <a:pt x="819" y="85"/>
                  <a:pt x="819" y="85"/>
                  <a:pt x="819" y="85"/>
                </a:cubicBezTo>
                <a:cubicBezTo>
                  <a:pt x="820" y="85"/>
                  <a:pt x="820" y="85"/>
                  <a:pt x="820" y="85"/>
                </a:cubicBezTo>
                <a:cubicBezTo>
                  <a:pt x="821" y="85"/>
                  <a:pt x="821" y="85"/>
                  <a:pt x="821" y="85"/>
                </a:cubicBezTo>
                <a:cubicBezTo>
                  <a:pt x="821" y="84"/>
                  <a:pt x="821" y="84"/>
                  <a:pt x="821" y="84"/>
                </a:cubicBezTo>
                <a:cubicBezTo>
                  <a:pt x="822" y="85"/>
                  <a:pt x="822" y="85"/>
                  <a:pt x="822" y="85"/>
                </a:cubicBezTo>
                <a:cubicBezTo>
                  <a:pt x="823" y="85"/>
                  <a:pt x="823" y="85"/>
                  <a:pt x="823" y="85"/>
                </a:cubicBezTo>
                <a:cubicBezTo>
                  <a:pt x="824" y="85"/>
                  <a:pt x="824" y="85"/>
                  <a:pt x="824" y="85"/>
                </a:cubicBezTo>
                <a:cubicBezTo>
                  <a:pt x="826" y="87"/>
                  <a:pt x="826" y="87"/>
                  <a:pt x="826" y="87"/>
                </a:cubicBezTo>
                <a:cubicBezTo>
                  <a:pt x="824" y="87"/>
                  <a:pt x="824" y="87"/>
                  <a:pt x="824" y="87"/>
                </a:cubicBezTo>
                <a:cubicBezTo>
                  <a:pt x="823" y="88"/>
                  <a:pt x="823" y="88"/>
                  <a:pt x="823" y="88"/>
                </a:cubicBezTo>
                <a:cubicBezTo>
                  <a:pt x="824" y="88"/>
                  <a:pt x="824" y="88"/>
                  <a:pt x="824" y="88"/>
                </a:cubicBezTo>
                <a:cubicBezTo>
                  <a:pt x="825" y="88"/>
                  <a:pt x="825" y="88"/>
                  <a:pt x="825" y="88"/>
                </a:cubicBezTo>
                <a:cubicBezTo>
                  <a:pt x="826" y="88"/>
                  <a:pt x="826" y="88"/>
                  <a:pt x="826" y="88"/>
                </a:cubicBezTo>
                <a:cubicBezTo>
                  <a:pt x="827" y="89"/>
                  <a:pt x="827" y="89"/>
                  <a:pt x="827" y="89"/>
                </a:cubicBezTo>
                <a:cubicBezTo>
                  <a:pt x="828" y="90"/>
                  <a:pt x="828" y="90"/>
                  <a:pt x="828" y="90"/>
                </a:cubicBezTo>
                <a:cubicBezTo>
                  <a:pt x="828" y="91"/>
                  <a:pt x="828" y="91"/>
                  <a:pt x="828" y="91"/>
                </a:cubicBezTo>
                <a:cubicBezTo>
                  <a:pt x="827" y="93"/>
                  <a:pt x="827" y="93"/>
                  <a:pt x="827" y="93"/>
                </a:cubicBezTo>
                <a:cubicBezTo>
                  <a:pt x="826" y="95"/>
                  <a:pt x="826" y="95"/>
                  <a:pt x="826" y="95"/>
                </a:cubicBezTo>
                <a:cubicBezTo>
                  <a:pt x="824" y="97"/>
                  <a:pt x="824" y="97"/>
                  <a:pt x="824" y="97"/>
                </a:cubicBezTo>
                <a:cubicBezTo>
                  <a:pt x="823" y="96"/>
                  <a:pt x="823" y="96"/>
                  <a:pt x="823" y="96"/>
                </a:cubicBezTo>
                <a:cubicBezTo>
                  <a:pt x="822" y="96"/>
                  <a:pt x="822" y="96"/>
                  <a:pt x="822" y="96"/>
                </a:cubicBezTo>
                <a:cubicBezTo>
                  <a:pt x="821" y="96"/>
                  <a:pt x="821" y="96"/>
                  <a:pt x="821" y="96"/>
                </a:cubicBezTo>
                <a:cubicBezTo>
                  <a:pt x="821" y="95"/>
                  <a:pt x="821" y="95"/>
                  <a:pt x="821" y="95"/>
                </a:cubicBezTo>
                <a:cubicBezTo>
                  <a:pt x="820" y="94"/>
                  <a:pt x="820" y="94"/>
                  <a:pt x="820" y="94"/>
                </a:cubicBezTo>
                <a:cubicBezTo>
                  <a:pt x="818" y="94"/>
                  <a:pt x="818" y="94"/>
                  <a:pt x="818" y="94"/>
                </a:cubicBezTo>
                <a:cubicBezTo>
                  <a:pt x="819" y="95"/>
                  <a:pt x="819" y="95"/>
                  <a:pt x="819" y="95"/>
                </a:cubicBezTo>
                <a:cubicBezTo>
                  <a:pt x="820" y="96"/>
                  <a:pt x="820" y="96"/>
                  <a:pt x="820" y="96"/>
                </a:cubicBezTo>
                <a:cubicBezTo>
                  <a:pt x="821" y="96"/>
                  <a:pt x="821" y="96"/>
                  <a:pt x="821" y="96"/>
                </a:cubicBezTo>
                <a:cubicBezTo>
                  <a:pt x="823" y="97"/>
                  <a:pt x="823" y="97"/>
                  <a:pt x="823" y="97"/>
                </a:cubicBezTo>
                <a:cubicBezTo>
                  <a:pt x="823" y="99"/>
                  <a:pt x="823" y="99"/>
                  <a:pt x="823" y="99"/>
                </a:cubicBezTo>
                <a:cubicBezTo>
                  <a:pt x="822" y="100"/>
                  <a:pt x="822" y="100"/>
                  <a:pt x="822" y="100"/>
                </a:cubicBezTo>
                <a:cubicBezTo>
                  <a:pt x="821" y="100"/>
                  <a:pt x="821" y="100"/>
                  <a:pt x="821" y="100"/>
                </a:cubicBezTo>
                <a:cubicBezTo>
                  <a:pt x="820" y="101"/>
                  <a:pt x="820" y="101"/>
                  <a:pt x="820" y="101"/>
                </a:cubicBezTo>
                <a:cubicBezTo>
                  <a:pt x="819" y="101"/>
                  <a:pt x="819" y="101"/>
                  <a:pt x="819" y="101"/>
                </a:cubicBezTo>
                <a:cubicBezTo>
                  <a:pt x="817" y="100"/>
                  <a:pt x="817" y="100"/>
                  <a:pt x="817" y="100"/>
                </a:cubicBezTo>
                <a:cubicBezTo>
                  <a:pt x="816" y="100"/>
                  <a:pt x="816" y="100"/>
                  <a:pt x="816" y="100"/>
                </a:cubicBezTo>
                <a:cubicBezTo>
                  <a:pt x="816" y="99"/>
                  <a:pt x="816" y="99"/>
                  <a:pt x="816" y="99"/>
                </a:cubicBezTo>
                <a:cubicBezTo>
                  <a:pt x="814" y="99"/>
                  <a:pt x="814" y="99"/>
                  <a:pt x="814" y="99"/>
                </a:cubicBezTo>
                <a:cubicBezTo>
                  <a:pt x="814" y="100"/>
                  <a:pt x="814" y="100"/>
                  <a:pt x="814" y="100"/>
                </a:cubicBezTo>
                <a:cubicBezTo>
                  <a:pt x="814" y="101"/>
                  <a:pt x="814" y="101"/>
                  <a:pt x="814" y="101"/>
                </a:cubicBezTo>
                <a:cubicBezTo>
                  <a:pt x="818" y="103"/>
                  <a:pt x="818" y="103"/>
                  <a:pt x="818" y="103"/>
                </a:cubicBezTo>
                <a:cubicBezTo>
                  <a:pt x="819" y="103"/>
                  <a:pt x="819" y="103"/>
                  <a:pt x="819" y="103"/>
                </a:cubicBezTo>
                <a:cubicBezTo>
                  <a:pt x="818" y="104"/>
                  <a:pt x="818" y="104"/>
                  <a:pt x="818" y="104"/>
                </a:cubicBezTo>
                <a:cubicBezTo>
                  <a:pt x="817" y="105"/>
                  <a:pt x="817" y="105"/>
                  <a:pt x="817" y="105"/>
                </a:cubicBezTo>
                <a:cubicBezTo>
                  <a:pt x="816" y="105"/>
                  <a:pt x="816" y="105"/>
                  <a:pt x="816" y="105"/>
                </a:cubicBezTo>
                <a:cubicBezTo>
                  <a:pt x="815" y="104"/>
                  <a:pt x="815" y="104"/>
                  <a:pt x="815" y="104"/>
                </a:cubicBezTo>
                <a:cubicBezTo>
                  <a:pt x="814" y="104"/>
                  <a:pt x="814" y="104"/>
                  <a:pt x="814" y="104"/>
                </a:cubicBezTo>
                <a:cubicBezTo>
                  <a:pt x="813" y="105"/>
                  <a:pt x="813" y="105"/>
                  <a:pt x="813" y="105"/>
                </a:cubicBezTo>
                <a:cubicBezTo>
                  <a:pt x="811" y="105"/>
                  <a:pt x="811" y="105"/>
                  <a:pt x="811" y="105"/>
                </a:cubicBezTo>
                <a:cubicBezTo>
                  <a:pt x="810" y="104"/>
                  <a:pt x="810" y="104"/>
                  <a:pt x="810" y="104"/>
                </a:cubicBezTo>
                <a:cubicBezTo>
                  <a:pt x="807" y="104"/>
                  <a:pt x="807" y="104"/>
                  <a:pt x="807" y="104"/>
                </a:cubicBezTo>
                <a:cubicBezTo>
                  <a:pt x="806" y="104"/>
                  <a:pt x="806" y="104"/>
                  <a:pt x="806" y="104"/>
                </a:cubicBezTo>
                <a:cubicBezTo>
                  <a:pt x="806" y="105"/>
                  <a:pt x="806" y="105"/>
                  <a:pt x="806" y="105"/>
                </a:cubicBezTo>
                <a:cubicBezTo>
                  <a:pt x="806" y="106"/>
                  <a:pt x="806" y="106"/>
                  <a:pt x="806" y="106"/>
                </a:cubicBezTo>
                <a:cubicBezTo>
                  <a:pt x="804" y="107"/>
                  <a:pt x="804" y="107"/>
                  <a:pt x="804" y="107"/>
                </a:cubicBezTo>
                <a:cubicBezTo>
                  <a:pt x="805" y="107"/>
                  <a:pt x="805" y="107"/>
                  <a:pt x="805" y="107"/>
                </a:cubicBezTo>
                <a:cubicBezTo>
                  <a:pt x="806" y="108"/>
                  <a:pt x="806" y="108"/>
                  <a:pt x="806" y="108"/>
                </a:cubicBezTo>
                <a:cubicBezTo>
                  <a:pt x="806" y="109"/>
                  <a:pt x="806" y="109"/>
                  <a:pt x="806" y="109"/>
                </a:cubicBezTo>
                <a:cubicBezTo>
                  <a:pt x="804" y="110"/>
                  <a:pt x="804" y="110"/>
                  <a:pt x="804" y="110"/>
                </a:cubicBezTo>
                <a:cubicBezTo>
                  <a:pt x="804" y="111"/>
                  <a:pt x="804" y="111"/>
                  <a:pt x="804" y="111"/>
                </a:cubicBezTo>
                <a:cubicBezTo>
                  <a:pt x="803" y="112"/>
                  <a:pt x="803" y="112"/>
                  <a:pt x="803" y="112"/>
                </a:cubicBezTo>
                <a:cubicBezTo>
                  <a:pt x="802" y="112"/>
                  <a:pt x="802" y="112"/>
                  <a:pt x="802" y="112"/>
                </a:cubicBezTo>
                <a:cubicBezTo>
                  <a:pt x="802" y="113"/>
                  <a:pt x="802" y="113"/>
                  <a:pt x="802" y="113"/>
                </a:cubicBezTo>
                <a:cubicBezTo>
                  <a:pt x="800" y="113"/>
                  <a:pt x="800" y="113"/>
                  <a:pt x="800" y="113"/>
                </a:cubicBezTo>
                <a:cubicBezTo>
                  <a:pt x="799" y="113"/>
                  <a:pt x="799" y="113"/>
                  <a:pt x="799" y="113"/>
                </a:cubicBezTo>
                <a:cubicBezTo>
                  <a:pt x="800" y="112"/>
                  <a:pt x="800" y="112"/>
                  <a:pt x="800" y="112"/>
                </a:cubicBezTo>
                <a:cubicBezTo>
                  <a:pt x="799" y="112"/>
                  <a:pt x="799" y="112"/>
                  <a:pt x="799" y="112"/>
                </a:cubicBezTo>
                <a:cubicBezTo>
                  <a:pt x="799" y="113"/>
                  <a:pt x="799" y="113"/>
                  <a:pt x="799" y="113"/>
                </a:cubicBezTo>
                <a:cubicBezTo>
                  <a:pt x="798" y="115"/>
                  <a:pt x="798" y="115"/>
                  <a:pt x="798" y="115"/>
                </a:cubicBezTo>
                <a:cubicBezTo>
                  <a:pt x="797" y="115"/>
                  <a:pt x="797" y="115"/>
                  <a:pt x="797" y="115"/>
                </a:cubicBezTo>
                <a:cubicBezTo>
                  <a:pt x="794" y="114"/>
                  <a:pt x="794" y="114"/>
                  <a:pt x="794" y="114"/>
                </a:cubicBezTo>
                <a:cubicBezTo>
                  <a:pt x="793" y="114"/>
                  <a:pt x="793" y="114"/>
                  <a:pt x="793" y="114"/>
                </a:cubicBezTo>
                <a:cubicBezTo>
                  <a:pt x="792" y="114"/>
                  <a:pt x="792" y="114"/>
                  <a:pt x="792" y="114"/>
                </a:cubicBezTo>
                <a:cubicBezTo>
                  <a:pt x="791" y="114"/>
                  <a:pt x="791" y="114"/>
                  <a:pt x="791" y="114"/>
                </a:cubicBezTo>
                <a:cubicBezTo>
                  <a:pt x="788" y="111"/>
                  <a:pt x="788" y="111"/>
                  <a:pt x="788" y="111"/>
                </a:cubicBezTo>
                <a:cubicBezTo>
                  <a:pt x="788" y="108"/>
                  <a:pt x="788" y="108"/>
                  <a:pt x="788" y="108"/>
                </a:cubicBezTo>
                <a:cubicBezTo>
                  <a:pt x="788" y="107"/>
                  <a:pt x="788" y="107"/>
                  <a:pt x="788" y="107"/>
                </a:cubicBezTo>
                <a:cubicBezTo>
                  <a:pt x="788" y="106"/>
                  <a:pt x="788" y="106"/>
                  <a:pt x="788" y="106"/>
                </a:cubicBezTo>
                <a:cubicBezTo>
                  <a:pt x="788" y="105"/>
                  <a:pt x="788" y="105"/>
                  <a:pt x="788" y="105"/>
                </a:cubicBezTo>
                <a:cubicBezTo>
                  <a:pt x="787" y="106"/>
                  <a:pt x="787" y="106"/>
                  <a:pt x="787" y="106"/>
                </a:cubicBezTo>
                <a:cubicBezTo>
                  <a:pt x="787" y="107"/>
                  <a:pt x="787" y="107"/>
                  <a:pt x="787" y="107"/>
                </a:cubicBezTo>
                <a:cubicBezTo>
                  <a:pt x="787" y="109"/>
                  <a:pt x="787" y="109"/>
                  <a:pt x="787" y="109"/>
                </a:cubicBezTo>
                <a:cubicBezTo>
                  <a:pt x="786" y="110"/>
                  <a:pt x="786" y="110"/>
                  <a:pt x="786" y="110"/>
                </a:cubicBezTo>
                <a:cubicBezTo>
                  <a:pt x="787" y="111"/>
                  <a:pt x="787" y="111"/>
                  <a:pt x="787" y="111"/>
                </a:cubicBezTo>
                <a:cubicBezTo>
                  <a:pt x="787" y="112"/>
                  <a:pt x="787" y="112"/>
                  <a:pt x="787" y="112"/>
                </a:cubicBezTo>
                <a:cubicBezTo>
                  <a:pt x="786" y="112"/>
                  <a:pt x="786" y="112"/>
                  <a:pt x="786" y="112"/>
                </a:cubicBezTo>
                <a:cubicBezTo>
                  <a:pt x="784" y="112"/>
                  <a:pt x="784" y="112"/>
                  <a:pt x="784" y="112"/>
                </a:cubicBezTo>
                <a:cubicBezTo>
                  <a:pt x="783" y="112"/>
                  <a:pt x="783" y="112"/>
                  <a:pt x="783" y="112"/>
                </a:cubicBezTo>
                <a:cubicBezTo>
                  <a:pt x="784" y="113"/>
                  <a:pt x="784" y="113"/>
                  <a:pt x="784" y="113"/>
                </a:cubicBezTo>
                <a:cubicBezTo>
                  <a:pt x="783" y="115"/>
                  <a:pt x="783" y="115"/>
                  <a:pt x="783" y="115"/>
                </a:cubicBezTo>
                <a:cubicBezTo>
                  <a:pt x="784" y="115"/>
                  <a:pt x="784" y="115"/>
                  <a:pt x="784" y="115"/>
                </a:cubicBezTo>
                <a:cubicBezTo>
                  <a:pt x="786" y="113"/>
                  <a:pt x="786" y="113"/>
                  <a:pt x="786" y="113"/>
                </a:cubicBezTo>
                <a:cubicBezTo>
                  <a:pt x="787" y="113"/>
                  <a:pt x="787" y="113"/>
                  <a:pt x="787" y="113"/>
                </a:cubicBezTo>
                <a:cubicBezTo>
                  <a:pt x="788" y="112"/>
                  <a:pt x="788" y="112"/>
                  <a:pt x="788" y="112"/>
                </a:cubicBezTo>
                <a:cubicBezTo>
                  <a:pt x="789" y="113"/>
                  <a:pt x="789" y="113"/>
                  <a:pt x="789" y="113"/>
                </a:cubicBezTo>
                <a:cubicBezTo>
                  <a:pt x="790" y="115"/>
                  <a:pt x="790" y="115"/>
                  <a:pt x="790" y="115"/>
                </a:cubicBezTo>
                <a:cubicBezTo>
                  <a:pt x="790" y="116"/>
                  <a:pt x="790" y="116"/>
                  <a:pt x="790" y="116"/>
                </a:cubicBezTo>
                <a:cubicBezTo>
                  <a:pt x="791" y="115"/>
                  <a:pt x="791" y="115"/>
                  <a:pt x="791" y="115"/>
                </a:cubicBezTo>
                <a:cubicBezTo>
                  <a:pt x="793" y="114"/>
                  <a:pt x="793" y="114"/>
                  <a:pt x="793" y="114"/>
                </a:cubicBezTo>
                <a:cubicBezTo>
                  <a:pt x="795" y="115"/>
                  <a:pt x="795" y="115"/>
                  <a:pt x="795" y="115"/>
                </a:cubicBezTo>
                <a:cubicBezTo>
                  <a:pt x="795" y="116"/>
                  <a:pt x="795" y="116"/>
                  <a:pt x="795" y="116"/>
                </a:cubicBezTo>
                <a:cubicBezTo>
                  <a:pt x="794" y="117"/>
                  <a:pt x="794" y="117"/>
                  <a:pt x="794" y="117"/>
                </a:cubicBezTo>
                <a:cubicBezTo>
                  <a:pt x="794" y="119"/>
                  <a:pt x="794" y="119"/>
                  <a:pt x="794" y="119"/>
                </a:cubicBezTo>
                <a:cubicBezTo>
                  <a:pt x="793" y="119"/>
                  <a:pt x="793" y="119"/>
                  <a:pt x="793" y="119"/>
                </a:cubicBezTo>
                <a:cubicBezTo>
                  <a:pt x="793" y="120"/>
                  <a:pt x="793" y="120"/>
                  <a:pt x="793" y="120"/>
                </a:cubicBezTo>
                <a:cubicBezTo>
                  <a:pt x="794" y="120"/>
                  <a:pt x="794" y="120"/>
                  <a:pt x="794" y="120"/>
                </a:cubicBezTo>
                <a:cubicBezTo>
                  <a:pt x="794" y="121"/>
                  <a:pt x="794" y="121"/>
                  <a:pt x="794" y="121"/>
                </a:cubicBezTo>
                <a:cubicBezTo>
                  <a:pt x="793" y="122"/>
                  <a:pt x="793" y="122"/>
                  <a:pt x="793" y="122"/>
                </a:cubicBezTo>
                <a:cubicBezTo>
                  <a:pt x="794" y="122"/>
                  <a:pt x="794" y="122"/>
                  <a:pt x="794" y="122"/>
                </a:cubicBezTo>
                <a:cubicBezTo>
                  <a:pt x="795" y="121"/>
                  <a:pt x="795" y="121"/>
                  <a:pt x="795" y="121"/>
                </a:cubicBezTo>
                <a:cubicBezTo>
                  <a:pt x="796" y="121"/>
                  <a:pt x="796" y="121"/>
                  <a:pt x="796" y="121"/>
                </a:cubicBezTo>
                <a:cubicBezTo>
                  <a:pt x="797" y="120"/>
                  <a:pt x="797" y="120"/>
                  <a:pt x="797" y="120"/>
                </a:cubicBezTo>
                <a:cubicBezTo>
                  <a:pt x="798" y="120"/>
                  <a:pt x="798" y="120"/>
                  <a:pt x="798" y="120"/>
                </a:cubicBezTo>
                <a:cubicBezTo>
                  <a:pt x="798" y="121"/>
                  <a:pt x="798" y="121"/>
                  <a:pt x="798" y="121"/>
                </a:cubicBezTo>
                <a:cubicBezTo>
                  <a:pt x="798" y="122"/>
                  <a:pt x="798" y="122"/>
                  <a:pt x="798" y="122"/>
                </a:cubicBezTo>
                <a:cubicBezTo>
                  <a:pt x="798" y="123"/>
                  <a:pt x="798" y="123"/>
                  <a:pt x="798" y="123"/>
                </a:cubicBezTo>
                <a:cubicBezTo>
                  <a:pt x="798" y="125"/>
                  <a:pt x="798" y="125"/>
                  <a:pt x="798" y="125"/>
                </a:cubicBezTo>
                <a:cubicBezTo>
                  <a:pt x="797" y="127"/>
                  <a:pt x="797" y="127"/>
                  <a:pt x="797" y="127"/>
                </a:cubicBezTo>
                <a:cubicBezTo>
                  <a:pt x="795" y="127"/>
                  <a:pt x="795" y="127"/>
                  <a:pt x="795" y="127"/>
                </a:cubicBezTo>
                <a:cubicBezTo>
                  <a:pt x="794" y="128"/>
                  <a:pt x="794" y="128"/>
                  <a:pt x="794" y="128"/>
                </a:cubicBezTo>
                <a:cubicBezTo>
                  <a:pt x="793" y="129"/>
                  <a:pt x="793" y="129"/>
                  <a:pt x="793" y="129"/>
                </a:cubicBezTo>
                <a:cubicBezTo>
                  <a:pt x="792" y="130"/>
                  <a:pt x="792" y="130"/>
                  <a:pt x="792" y="130"/>
                </a:cubicBezTo>
                <a:cubicBezTo>
                  <a:pt x="792" y="128"/>
                  <a:pt x="792" y="128"/>
                  <a:pt x="792" y="128"/>
                </a:cubicBezTo>
                <a:cubicBezTo>
                  <a:pt x="792" y="127"/>
                  <a:pt x="792" y="127"/>
                  <a:pt x="792" y="127"/>
                </a:cubicBezTo>
                <a:cubicBezTo>
                  <a:pt x="791" y="127"/>
                  <a:pt x="791" y="127"/>
                  <a:pt x="791" y="127"/>
                </a:cubicBezTo>
                <a:cubicBezTo>
                  <a:pt x="790" y="129"/>
                  <a:pt x="790" y="129"/>
                  <a:pt x="790" y="129"/>
                </a:cubicBezTo>
                <a:cubicBezTo>
                  <a:pt x="789" y="129"/>
                  <a:pt x="789" y="129"/>
                  <a:pt x="789" y="129"/>
                </a:cubicBezTo>
                <a:cubicBezTo>
                  <a:pt x="787" y="131"/>
                  <a:pt x="787" y="131"/>
                  <a:pt x="787" y="131"/>
                </a:cubicBezTo>
                <a:cubicBezTo>
                  <a:pt x="787" y="130"/>
                  <a:pt x="787" y="130"/>
                  <a:pt x="787" y="130"/>
                </a:cubicBezTo>
                <a:cubicBezTo>
                  <a:pt x="786" y="130"/>
                  <a:pt x="786" y="130"/>
                  <a:pt x="786" y="130"/>
                </a:cubicBezTo>
                <a:cubicBezTo>
                  <a:pt x="784" y="132"/>
                  <a:pt x="784" y="132"/>
                  <a:pt x="784" y="132"/>
                </a:cubicBezTo>
                <a:cubicBezTo>
                  <a:pt x="783" y="132"/>
                  <a:pt x="783" y="132"/>
                  <a:pt x="783" y="132"/>
                </a:cubicBezTo>
                <a:cubicBezTo>
                  <a:pt x="782" y="132"/>
                  <a:pt x="782" y="132"/>
                  <a:pt x="782" y="132"/>
                </a:cubicBezTo>
                <a:cubicBezTo>
                  <a:pt x="781" y="132"/>
                  <a:pt x="781" y="132"/>
                  <a:pt x="781" y="132"/>
                </a:cubicBezTo>
                <a:cubicBezTo>
                  <a:pt x="781" y="131"/>
                  <a:pt x="781" y="131"/>
                  <a:pt x="781" y="131"/>
                </a:cubicBezTo>
                <a:cubicBezTo>
                  <a:pt x="780" y="131"/>
                  <a:pt x="780" y="131"/>
                  <a:pt x="780" y="131"/>
                </a:cubicBezTo>
                <a:cubicBezTo>
                  <a:pt x="781" y="130"/>
                  <a:pt x="781" y="130"/>
                  <a:pt x="781" y="130"/>
                </a:cubicBezTo>
                <a:cubicBezTo>
                  <a:pt x="782" y="129"/>
                  <a:pt x="782" y="129"/>
                  <a:pt x="782" y="129"/>
                </a:cubicBezTo>
                <a:cubicBezTo>
                  <a:pt x="782" y="128"/>
                  <a:pt x="782" y="128"/>
                  <a:pt x="782" y="128"/>
                </a:cubicBezTo>
                <a:cubicBezTo>
                  <a:pt x="781" y="126"/>
                  <a:pt x="781" y="126"/>
                  <a:pt x="781" y="126"/>
                </a:cubicBezTo>
                <a:cubicBezTo>
                  <a:pt x="780" y="127"/>
                  <a:pt x="780" y="127"/>
                  <a:pt x="780" y="127"/>
                </a:cubicBezTo>
                <a:cubicBezTo>
                  <a:pt x="778" y="126"/>
                  <a:pt x="778" y="126"/>
                  <a:pt x="778" y="126"/>
                </a:cubicBezTo>
                <a:cubicBezTo>
                  <a:pt x="778" y="125"/>
                  <a:pt x="778" y="125"/>
                  <a:pt x="778" y="125"/>
                </a:cubicBezTo>
                <a:cubicBezTo>
                  <a:pt x="778" y="124"/>
                  <a:pt x="778" y="124"/>
                  <a:pt x="778" y="124"/>
                </a:cubicBezTo>
                <a:cubicBezTo>
                  <a:pt x="779" y="123"/>
                  <a:pt x="779" y="123"/>
                  <a:pt x="779" y="123"/>
                </a:cubicBezTo>
                <a:cubicBezTo>
                  <a:pt x="778" y="123"/>
                  <a:pt x="778" y="123"/>
                  <a:pt x="778" y="123"/>
                </a:cubicBezTo>
                <a:cubicBezTo>
                  <a:pt x="777" y="121"/>
                  <a:pt x="777" y="121"/>
                  <a:pt x="777" y="121"/>
                </a:cubicBezTo>
                <a:cubicBezTo>
                  <a:pt x="777" y="120"/>
                  <a:pt x="777" y="120"/>
                  <a:pt x="777" y="120"/>
                </a:cubicBezTo>
                <a:cubicBezTo>
                  <a:pt x="777" y="119"/>
                  <a:pt x="777" y="119"/>
                  <a:pt x="777" y="119"/>
                </a:cubicBezTo>
                <a:cubicBezTo>
                  <a:pt x="776" y="121"/>
                  <a:pt x="776" y="121"/>
                  <a:pt x="776" y="121"/>
                </a:cubicBezTo>
                <a:cubicBezTo>
                  <a:pt x="777" y="123"/>
                  <a:pt x="777" y="123"/>
                  <a:pt x="777" y="123"/>
                </a:cubicBezTo>
                <a:cubicBezTo>
                  <a:pt x="777" y="124"/>
                  <a:pt x="777" y="124"/>
                  <a:pt x="777" y="124"/>
                </a:cubicBezTo>
                <a:cubicBezTo>
                  <a:pt x="777" y="125"/>
                  <a:pt x="777" y="125"/>
                  <a:pt x="777" y="125"/>
                </a:cubicBezTo>
                <a:cubicBezTo>
                  <a:pt x="777" y="126"/>
                  <a:pt x="777" y="126"/>
                  <a:pt x="777" y="126"/>
                </a:cubicBezTo>
                <a:cubicBezTo>
                  <a:pt x="776" y="127"/>
                  <a:pt x="776" y="127"/>
                  <a:pt x="776" y="127"/>
                </a:cubicBezTo>
                <a:cubicBezTo>
                  <a:pt x="775" y="126"/>
                  <a:pt x="775" y="126"/>
                  <a:pt x="775" y="126"/>
                </a:cubicBezTo>
                <a:cubicBezTo>
                  <a:pt x="774" y="127"/>
                  <a:pt x="774" y="127"/>
                  <a:pt x="774" y="127"/>
                </a:cubicBezTo>
                <a:cubicBezTo>
                  <a:pt x="773" y="126"/>
                  <a:pt x="773" y="126"/>
                  <a:pt x="773" y="126"/>
                </a:cubicBezTo>
                <a:cubicBezTo>
                  <a:pt x="773" y="125"/>
                  <a:pt x="773" y="125"/>
                  <a:pt x="773" y="125"/>
                </a:cubicBezTo>
                <a:cubicBezTo>
                  <a:pt x="773" y="123"/>
                  <a:pt x="773" y="123"/>
                  <a:pt x="773" y="123"/>
                </a:cubicBezTo>
                <a:cubicBezTo>
                  <a:pt x="773" y="121"/>
                  <a:pt x="773" y="121"/>
                  <a:pt x="773" y="121"/>
                </a:cubicBezTo>
                <a:cubicBezTo>
                  <a:pt x="773" y="120"/>
                  <a:pt x="773" y="120"/>
                  <a:pt x="773" y="120"/>
                </a:cubicBezTo>
                <a:cubicBezTo>
                  <a:pt x="774" y="119"/>
                  <a:pt x="774" y="119"/>
                  <a:pt x="774" y="119"/>
                </a:cubicBezTo>
                <a:cubicBezTo>
                  <a:pt x="773" y="119"/>
                  <a:pt x="773" y="119"/>
                  <a:pt x="773" y="119"/>
                </a:cubicBezTo>
                <a:cubicBezTo>
                  <a:pt x="772" y="120"/>
                  <a:pt x="772" y="120"/>
                  <a:pt x="772" y="120"/>
                </a:cubicBezTo>
                <a:cubicBezTo>
                  <a:pt x="772" y="122"/>
                  <a:pt x="772" y="122"/>
                  <a:pt x="772" y="122"/>
                </a:cubicBezTo>
                <a:cubicBezTo>
                  <a:pt x="772" y="123"/>
                  <a:pt x="772" y="123"/>
                  <a:pt x="772" y="123"/>
                </a:cubicBezTo>
                <a:cubicBezTo>
                  <a:pt x="771" y="125"/>
                  <a:pt x="771" y="125"/>
                  <a:pt x="771" y="125"/>
                </a:cubicBezTo>
                <a:cubicBezTo>
                  <a:pt x="770" y="125"/>
                  <a:pt x="770" y="125"/>
                  <a:pt x="770" y="125"/>
                </a:cubicBezTo>
                <a:cubicBezTo>
                  <a:pt x="769" y="125"/>
                  <a:pt x="769" y="125"/>
                  <a:pt x="769" y="125"/>
                </a:cubicBezTo>
                <a:cubicBezTo>
                  <a:pt x="769" y="124"/>
                  <a:pt x="769" y="124"/>
                  <a:pt x="769" y="124"/>
                </a:cubicBezTo>
                <a:cubicBezTo>
                  <a:pt x="769" y="123"/>
                  <a:pt x="769" y="123"/>
                  <a:pt x="769" y="123"/>
                </a:cubicBezTo>
                <a:cubicBezTo>
                  <a:pt x="769" y="122"/>
                  <a:pt x="769" y="122"/>
                  <a:pt x="769" y="122"/>
                </a:cubicBezTo>
                <a:cubicBezTo>
                  <a:pt x="770" y="121"/>
                  <a:pt x="770" y="121"/>
                  <a:pt x="770" y="121"/>
                </a:cubicBezTo>
                <a:cubicBezTo>
                  <a:pt x="769" y="119"/>
                  <a:pt x="769" y="119"/>
                  <a:pt x="769" y="119"/>
                </a:cubicBezTo>
                <a:cubicBezTo>
                  <a:pt x="769" y="120"/>
                  <a:pt x="769" y="120"/>
                  <a:pt x="769" y="120"/>
                </a:cubicBezTo>
                <a:cubicBezTo>
                  <a:pt x="769" y="121"/>
                  <a:pt x="769" y="121"/>
                  <a:pt x="769" y="121"/>
                </a:cubicBezTo>
                <a:cubicBezTo>
                  <a:pt x="768" y="122"/>
                  <a:pt x="768" y="122"/>
                  <a:pt x="768" y="122"/>
                </a:cubicBezTo>
                <a:cubicBezTo>
                  <a:pt x="768" y="123"/>
                  <a:pt x="768" y="123"/>
                  <a:pt x="768" y="123"/>
                </a:cubicBezTo>
                <a:cubicBezTo>
                  <a:pt x="767" y="123"/>
                  <a:pt x="767" y="123"/>
                  <a:pt x="767" y="123"/>
                </a:cubicBezTo>
                <a:cubicBezTo>
                  <a:pt x="766" y="123"/>
                  <a:pt x="766" y="123"/>
                  <a:pt x="766" y="123"/>
                </a:cubicBezTo>
                <a:cubicBezTo>
                  <a:pt x="766" y="124"/>
                  <a:pt x="766" y="124"/>
                  <a:pt x="766" y="124"/>
                </a:cubicBezTo>
                <a:cubicBezTo>
                  <a:pt x="765" y="124"/>
                  <a:pt x="765" y="124"/>
                  <a:pt x="765" y="124"/>
                </a:cubicBezTo>
                <a:cubicBezTo>
                  <a:pt x="765" y="123"/>
                  <a:pt x="765" y="123"/>
                  <a:pt x="765" y="123"/>
                </a:cubicBezTo>
                <a:cubicBezTo>
                  <a:pt x="765" y="122"/>
                  <a:pt x="765" y="122"/>
                  <a:pt x="765" y="122"/>
                </a:cubicBezTo>
                <a:cubicBezTo>
                  <a:pt x="765" y="120"/>
                  <a:pt x="765" y="120"/>
                  <a:pt x="765" y="120"/>
                </a:cubicBezTo>
                <a:cubicBezTo>
                  <a:pt x="764" y="120"/>
                  <a:pt x="764" y="120"/>
                  <a:pt x="764" y="120"/>
                </a:cubicBezTo>
                <a:cubicBezTo>
                  <a:pt x="763" y="122"/>
                  <a:pt x="763" y="122"/>
                  <a:pt x="763" y="122"/>
                </a:cubicBezTo>
                <a:cubicBezTo>
                  <a:pt x="764" y="124"/>
                  <a:pt x="764" y="124"/>
                  <a:pt x="764" y="124"/>
                </a:cubicBezTo>
                <a:cubicBezTo>
                  <a:pt x="765" y="125"/>
                  <a:pt x="765" y="125"/>
                  <a:pt x="765" y="125"/>
                </a:cubicBezTo>
                <a:cubicBezTo>
                  <a:pt x="764" y="126"/>
                  <a:pt x="764" y="126"/>
                  <a:pt x="764" y="126"/>
                </a:cubicBezTo>
                <a:cubicBezTo>
                  <a:pt x="763" y="126"/>
                  <a:pt x="763" y="126"/>
                  <a:pt x="763" y="126"/>
                </a:cubicBezTo>
                <a:cubicBezTo>
                  <a:pt x="761" y="126"/>
                  <a:pt x="761" y="126"/>
                  <a:pt x="761" y="126"/>
                </a:cubicBezTo>
                <a:cubicBezTo>
                  <a:pt x="760" y="125"/>
                  <a:pt x="760" y="125"/>
                  <a:pt x="760" y="125"/>
                </a:cubicBezTo>
                <a:cubicBezTo>
                  <a:pt x="758" y="124"/>
                  <a:pt x="758" y="124"/>
                  <a:pt x="758" y="124"/>
                </a:cubicBezTo>
                <a:cubicBezTo>
                  <a:pt x="757" y="124"/>
                  <a:pt x="757" y="124"/>
                  <a:pt x="757" y="124"/>
                </a:cubicBezTo>
                <a:cubicBezTo>
                  <a:pt x="757" y="123"/>
                  <a:pt x="757" y="123"/>
                  <a:pt x="757" y="123"/>
                </a:cubicBezTo>
                <a:cubicBezTo>
                  <a:pt x="756" y="123"/>
                  <a:pt x="756" y="123"/>
                  <a:pt x="756" y="123"/>
                </a:cubicBezTo>
                <a:cubicBezTo>
                  <a:pt x="756" y="122"/>
                  <a:pt x="756" y="122"/>
                  <a:pt x="756" y="122"/>
                </a:cubicBezTo>
                <a:cubicBezTo>
                  <a:pt x="756" y="121"/>
                  <a:pt x="756" y="121"/>
                  <a:pt x="756" y="121"/>
                </a:cubicBezTo>
                <a:cubicBezTo>
                  <a:pt x="757" y="121"/>
                  <a:pt x="757" y="121"/>
                  <a:pt x="757" y="121"/>
                </a:cubicBezTo>
                <a:cubicBezTo>
                  <a:pt x="757" y="120"/>
                  <a:pt x="757" y="120"/>
                  <a:pt x="757" y="120"/>
                </a:cubicBezTo>
                <a:cubicBezTo>
                  <a:pt x="756" y="120"/>
                  <a:pt x="756" y="120"/>
                  <a:pt x="756" y="120"/>
                </a:cubicBezTo>
                <a:cubicBezTo>
                  <a:pt x="755" y="120"/>
                  <a:pt x="755" y="120"/>
                  <a:pt x="755" y="120"/>
                </a:cubicBezTo>
                <a:cubicBezTo>
                  <a:pt x="755" y="121"/>
                  <a:pt x="755" y="121"/>
                  <a:pt x="755" y="121"/>
                </a:cubicBezTo>
                <a:cubicBezTo>
                  <a:pt x="755" y="122"/>
                  <a:pt x="755" y="122"/>
                  <a:pt x="755" y="122"/>
                </a:cubicBezTo>
                <a:cubicBezTo>
                  <a:pt x="754" y="122"/>
                  <a:pt x="754" y="122"/>
                  <a:pt x="754" y="122"/>
                </a:cubicBezTo>
                <a:cubicBezTo>
                  <a:pt x="753" y="121"/>
                  <a:pt x="753" y="121"/>
                  <a:pt x="753" y="121"/>
                </a:cubicBezTo>
                <a:cubicBezTo>
                  <a:pt x="753" y="120"/>
                  <a:pt x="753" y="120"/>
                  <a:pt x="753" y="120"/>
                </a:cubicBezTo>
                <a:cubicBezTo>
                  <a:pt x="753" y="119"/>
                  <a:pt x="753" y="119"/>
                  <a:pt x="753" y="119"/>
                </a:cubicBezTo>
                <a:cubicBezTo>
                  <a:pt x="754" y="118"/>
                  <a:pt x="754" y="118"/>
                  <a:pt x="754" y="118"/>
                </a:cubicBezTo>
                <a:cubicBezTo>
                  <a:pt x="753" y="117"/>
                  <a:pt x="753" y="117"/>
                  <a:pt x="753" y="117"/>
                </a:cubicBezTo>
                <a:cubicBezTo>
                  <a:pt x="753" y="118"/>
                  <a:pt x="753" y="118"/>
                  <a:pt x="753" y="118"/>
                </a:cubicBezTo>
                <a:cubicBezTo>
                  <a:pt x="752" y="119"/>
                  <a:pt x="752" y="119"/>
                  <a:pt x="752" y="119"/>
                </a:cubicBezTo>
                <a:cubicBezTo>
                  <a:pt x="752" y="120"/>
                  <a:pt x="752" y="120"/>
                  <a:pt x="752" y="120"/>
                </a:cubicBezTo>
                <a:cubicBezTo>
                  <a:pt x="752" y="121"/>
                  <a:pt x="752" y="121"/>
                  <a:pt x="752" y="121"/>
                </a:cubicBezTo>
                <a:cubicBezTo>
                  <a:pt x="751" y="121"/>
                  <a:pt x="751" y="121"/>
                  <a:pt x="751" y="121"/>
                </a:cubicBezTo>
                <a:cubicBezTo>
                  <a:pt x="750" y="120"/>
                  <a:pt x="750" y="120"/>
                  <a:pt x="750" y="120"/>
                </a:cubicBezTo>
                <a:cubicBezTo>
                  <a:pt x="749" y="120"/>
                  <a:pt x="749" y="120"/>
                  <a:pt x="749" y="120"/>
                </a:cubicBezTo>
                <a:cubicBezTo>
                  <a:pt x="749" y="119"/>
                  <a:pt x="749" y="119"/>
                  <a:pt x="749" y="119"/>
                </a:cubicBezTo>
                <a:cubicBezTo>
                  <a:pt x="749" y="118"/>
                  <a:pt x="749" y="118"/>
                  <a:pt x="749" y="118"/>
                </a:cubicBezTo>
                <a:cubicBezTo>
                  <a:pt x="750" y="117"/>
                  <a:pt x="750" y="117"/>
                  <a:pt x="750" y="117"/>
                </a:cubicBezTo>
                <a:cubicBezTo>
                  <a:pt x="750" y="116"/>
                  <a:pt x="750" y="116"/>
                  <a:pt x="750" y="116"/>
                </a:cubicBezTo>
                <a:cubicBezTo>
                  <a:pt x="750" y="115"/>
                  <a:pt x="750" y="115"/>
                  <a:pt x="750" y="115"/>
                </a:cubicBezTo>
                <a:cubicBezTo>
                  <a:pt x="751" y="113"/>
                  <a:pt x="751" y="113"/>
                  <a:pt x="751" y="113"/>
                </a:cubicBezTo>
                <a:cubicBezTo>
                  <a:pt x="750" y="113"/>
                  <a:pt x="750" y="113"/>
                  <a:pt x="750" y="113"/>
                </a:cubicBezTo>
                <a:cubicBezTo>
                  <a:pt x="750" y="114"/>
                  <a:pt x="750" y="114"/>
                  <a:pt x="750" y="114"/>
                </a:cubicBezTo>
                <a:cubicBezTo>
                  <a:pt x="749" y="116"/>
                  <a:pt x="749" y="116"/>
                  <a:pt x="749" y="116"/>
                </a:cubicBezTo>
                <a:cubicBezTo>
                  <a:pt x="749" y="118"/>
                  <a:pt x="749" y="118"/>
                  <a:pt x="749" y="118"/>
                </a:cubicBezTo>
                <a:cubicBezTo>
                  <a:pt x="748" y="119"/>
                  <a:pt x="748" y="119"/>
                  <a:pt x="748" y="119"/>
                </a:cubicBezTo>
                <a:cubicBezTo>
                  <a:pt x="748" y="117"/>
                  <a:pt x="748" y="117"/>
                  <a:pt x="748" y="117"/>
                </a:cubicBezTo>
                <a:cubicBezTo>
                  <a:pt x="747" y="119"/>
                  <a:pt x="747" y="119"/>
                  <a:pt x="747" y="119"/>
                </a:cubicBezTo>
                <a:cubicBezTo>
                  <a:pt x="746" y="119"/>
                  <a:pt x="746" y="119"/>
                  <a:pt x="746" y="119"/>
                </a:cubicBezTo>
                <a:cubicBezTo>
                  <a:pt x="746" y="118"/>
                  <a:pt x="746" y="118"/>
                  <a:pt x="746" y="118"/>
                </a:cubicBezTo>
                <a:cubicBezTo>
                  <a:pt x="746" y="116"/>
                  <a:pt x="746" y="116"/>
                  <a:pt x="746" y="116"/>
                </a:cubicBezTo>
                <a:cubicBezTo>
                  <a:pt x="745" y="116"/>
                  <a:pt x="745" y="116"/>
                  <a:pt x="745" y="116"/>
                </a:cubicBezTo>
                <a:cubicBezTo>
                  <a:pt x="745" y="115"/>
                  <a:pt x="745" y="115"/>
                  <a:pt x="745" y="115"/>
                </a:cubicBezTo>
                <a:cubicBezTo>
                  <a:pt x="747" y="114"/>
                  <a:pt x="747" y="114"/>
                  <a:pt x="747" y="114"/>
                </a:cubicBezTo>
                <a:cubicBezTo>
                  <a:pt x="747" y="113"/>
                  <a:pt x="747" y="113"/>
                  <a:pt x="747" y="113"/>
                </a:cubicBezTo>
                <a:cubicBezTo>
                  <a:pt x="747" y="112"/>
                  <a:pt x="747" y="112"/>
                  <a:pt x="747" y="112"/>
                </a:cubicBezTo>
                <a:cubicBezTo>
                  <a:pt x="747" y="111"/>
                  <a:pt x="747" y="111"/>
                  <a:pt x="747" y="111"/>
                </a:cubicBezTo>
                <a:cubicBezTo>
                  <a:pt x="748" y="111"/>
                  <a:pt x="748" y="111"/>
                  <a:pt x="748" y="111"/>
                </a:cubicBezTo>
                <a:cubicBezTo>
                  <a:pt x="749" y="110"/>
                  <a:pt x="749" y="110"/>
                  <a:pt x="749" y="110"/>
                </a:cubicBezTo>
                <a:cubicBezTo>
                  <a:pt x="750" y="110"/>
                  <a:pt x="750" y="110"/>
                  <a:pt x="750" y="110"/>
                </a:cubicBezTo>
                <a:cubicBezTo>
                  <a:pt x="752" y="110"/>
                  <a:pt x="752" y="110"/>
                  <a:pt x="752" y="110"/>
                </a:cubicBezTo>
                <a:cubicBezTo>
                  <a:pt x="752" y="109"/>
                  <a:pt x="752" y="109"/>
                  <a:pt x="752" y="109"/>
                </a:cubicBezTo>
                <a:cubicBezTo>
                  <a:pt x="753" y="108"/>
                  <a:pt x="753" y="108"/>
                  <a:pt x="753" y="108"/>
                </a:cubicBezTo>
                <a:cubicBezTo>
                  <a:pt x="754" y="108"/>
                  <a:pt x="754" y="108"/>
                  <a:pt x="754" y="108"/>
                </a:cubicBezTo>
                <a:cubicBezTo>
                  <a:pt x="754" y="107"/>
                  <a:pt x="754" y="107"/>
                  <a:pt x="754" y="107"/>
                </a:cubicBezTo>
                <a:cubicBezTo>
                  <a:pt x="755" y="107"/>
                  <a:pt x="755" y="107"/>
                  <a:pt x="755" y="107"/>
                </a:cubicBezTo>
                <a:cubicBezTo>
                  <a:pt x="756" y="107"/>
                  <a:pt x="756" y="107"/>
                  <a:pt x="756" y="107"/>
                </a:cubicBezTo>
                <a:cubicBezTo>
                  <a:pt x="757" y="108"/>
                  <a:pt x="757" y="108"/>
                  <a:pt x="757" y="108"/>
                </a:cubicBezTo>
                <a:cubicBezTo>
                  <a:pt x="759" y="108"/>
                  <a:pt x="759" y="108"/>
                  <a:pt x="759" y="108"/>
                </a:cubicBezTo>
                <a:cubicBezTo>
                  <a:pt x="760" y="107"/>
                  <a:pt x="760" y="107"/>
                  <a:pt x="760" y="107"/>
                </a:cubicBezTo>
                <a:cubicBezTo>
                  <a:pt x="761" y="107"/>
                  <a:pt x="761" y="107"/>
                  <a:pt x="761" y="107"/>
                </a:cubicBezTo>
                <a:cubicBezTo>
                  <a:pt x="762" y="109"/>
                  <a:pt x="762" y="109"/>
                  <a:pt x="762" y="109"/>
                </a:cubicBezTo>
                <a:cubicBezTo>
                  <a:pt x="763" y="109"/>
                  <a:pt x="763" y="109"/>
                  <a:pt x="763" y="109"/>
                </a:cubicBezTo>
                <a:cubicBezTo>
                  <a:pt x="763" y="108"/>
                  <a:pt x="763" y="108"/>
                  <a:pt x="763" y="108"/>
                </a:cubicBezTo>
                <a:cubicBezTo>
                  <a:pt x="765" y="109"/>
                  <a:pt x="765" y="109"/>
                  <a:pt x="765" y="109"/>
                </a:cubicBezTo>
                <a:cubicBezTo>
                  <a:pt x="765" y="108"/>
                  <a:pt x="765" y="108"/>
                  <a:pt x="765" y="108"/>
                </a:cubicBezTo>
                <a:cubicBezTo>
                  <a:pt x="766" y="109"/>
                  <a:pt x="766" y="109"/>
                  <a:pt x="766" y="109"/>
                </a:cubicBezTo>
                <a:cubicBezTo>
                  <a:pt x="767" y="108"/>
                  <a:pt x="767" y="108"/>
                  <a:pt x="767" y="108"/>
                </a:cubicBezTo>
                <a:cubicBezTo>
                  <a:pt x="766" y="108"/>
                  <a:pt x="766" y="108"/>
                  <a:pt x="766" y="108"/>
                </a:cubicBezTo>
                <a:cubicBezTo>
                  <a:pt x="765" y="108"/>
                  <a:pt x="765" y="108"/>
                  <a:pt x="765" y="108"/>
                </a:cubicBezTo>
                <a:cubicBezTo>
                  <a:pt x="765" y="107"/>
                  <a:pt x="765" y="107"/>
                  <a:pt x="765" y="107"/>
                </a:cubicBezTo>
                <a:cubicBezTo>
                  <a:pt x="764" y="107"/>
                  <a:pt x="764" y="107"/>
                  <a:pt x="764" y="107"/>
                </a:cubicBezTo>
                <a:cubicBezTo>
                  <a:pt x="765" y="106"/>
                  <a:pt x="765" y="106"/>
                  <a:pt x="765" y="106"/>
                </a:cubicBezTo>
                <a:cubicBezTo>
                  <a:pt x="765" y="105"/>
                  <a:pt x="765" y="105"/>
                  <a:pt x="765" y="105"/>
                </a:cubicBezTo>
                <a:cubicBezTo>
                  <a:pt x="766" y="104"/>
                  <a:pt x="766" y="104"/>
                  <a:pt x="766" y="104"/>
                </a:cubicBezTo>
                <a:cubicBezTo>
                  <a:pt x="764" y="104"/>
                  <a:pt x="764" y="104"/>
                  <a:pt x="764" y="104"/>
                </a:cubicBezTo>
                <a:cubicBezTo>
                  <a:pt x="763" y="104"/>
                  <a:pt x="763" y="104"/>
                  <a:pt x="763" y="104"/>
                </a:cubicBezTo>
                <a:cubicBezTo>
                  <a:pt x="763" y="103"/>
                  <a:pt x="763" y="103"/>
                  <a:pt x="763" y="103"/>
                </a:cubicBezTo>
                <a:cubicBezTo>
                  <a:pt x="764" y="102"/>
                  <a:pt x="764" y="102"/>
                  <a:pt x="764" y="102"/>
                </a:cubicBezTo>
                <a:cubicBezTo>
                  <a:pt x="764" y="101"/>
                  <a:pt x="764" y="101"/>
                  <a:pt x="764" y="101"/>
                </a:cubicBezTo>
                <a:cubicBezTo>
                  <a:pt x="763" y="101"/>
                  <a:pt x="763" y="101"/>
                  <a:pt x="763" y="101"/>
                </a:cubicBezTo>
                <a:cubicBezTo>
                  <a:pt x="763" y="100"/>
                  <a:pt x="763" y="100"/>
                  <a:pt x="763" y="100"/>
                </a:cubicBezTo>
                <a:cubicBezTo>
                  <a:pt x="763" y="98"/>
                  <a:pt x="763" y="98"/>
                  <a:pt x="763" y="98"/>
                </a:cubicBezTo>
                <a:cubicBezTo>
                  <a:pt x="763" y="97"/>
                  <a:pt x="763" y="97"/>
                  <a:pt x="763" y="97"/>
                </a:cubicBezTo>
                <a:cubicBezTo>
                  <a:pt x="763" y="96"/>
                  <a:pt x="763" y="96"/>
                  <a:pt x="763" y="96"/>
                </a:cubicBezTo>
                <a:cubicBezTo>
                  <a:pt x="763" y="95"/>
                  <a:pt x="763" y="95"/>
                  <a:pt x="763" y="95"/>
                </a:cubicBezTo>
                <a:cubicBezTo>
                  <a:pt x="764" y="95"/>
                  <a:pt x="764" y="95"/>
                  <a:pt x="764" y="95"/>
                </a:cubicBezTo>
                <a:cubicBezTo>
                  <a:pt x="765" y="95"/>
                  <a:pt x="765" y="95"/>
                  <a:pt x="765" y="95"/>
                </a:cubicBezTo>
                <a:cubicBezTo>
                  <a:pt x="767" y="95"/>
                  <a:pt x="767" y="95"/>
                  <a:pt x="767" y="95"/>
                </a:cubicBezTo>
                <a:cubicBezTo>
                  <a:pt x="769" y="95"/>
                  <a:pt x="769" y="95"/>
                  <a:pt x="769" y="95"/>
                </a:cubicBezTo>
                <a:cubicBezTo>
                  <a:pt x="770" y="95"/>
                  <a:pt x="770" y="95"/>
                  <a:pt x="770" y="95"/>
                </a:cubicBezTo>
                <a:cubicBezTo>
                  <a:pt x="771" y="97"/>
                  <a:pt x="771" y="97"/>
                  <a:pt x="771" y="97"/>
                </a:cubicBezTo>
                <a:cubicBezTo>
                  <a:pt x="772" y="99"/>
                  <a:pt x="772" y="99"/>
                  <a:pt x="772" y="99"/>
                </a:cubicBezTo>
                <a:cubicBezTo>
                  <a:pt x="772" y="103"/>
                  <a:pt x="772" y="103"/>
                  <a:pt x="772" y="103"/>
                </a:cubicBezTo>
                <a:cubicBezTo>
                  <a:pt x="771" y="104"/>
                  <a:pt x="771" y="104"/>
                  <a:pt x="771" y="104"/>
                </a:cubicBezTo>
                <a:cubicBezTo>
                  <a:pt x="772" y="105"/>
                  <a:pt x="772" y="105"/>
                  <a:pt x="772" y="105"/>
                </a:cubicBezTo>
                <a:cubicBezTo>
                  <a:pt x="775" y="106"/>
                  <a:pt x="775" y="106"/>
                  <a:pt x="775" y="106"/>
                </a:cubicBezTo>
                <a:cubicBezTo>
                  <a:pt x="775" y="107"/>
                  <a:pt x="775" y="107"/>
                  <a:pt x="775" y="107"/>
                </a:cubicBezTo>
                <a:cubicBezTo>
                  <a:pt x="776" y="107"/>
                  <a:pt x="776" y="107"/>
                  <a:pt x="776" y="107"/>
                </a:cubicBezTo>
                <a:cubicBezTo>
                  <a:pt x="779" y="107"/>
                  <a:pt x="779" y="107"/>
                  <a:pt x="779" y="107"/>
                </a:cubicBezTo>
                <a:cubicBezTo>
                  <a:pt x="780" y="108"/>
                  <a:pt x="780" y="108"/>
                  <a:pt x="780" y="108"/>
                </a:cubicBezTo>
                <a:cubicBezTo>
                  <a:pt x="781" y="108"/>
                  <a:pt x="781" y="108"/>
                  <a:pt x="781" y="108"/>
                </a:cubicBezTo>
                <a:cubicBezTo>
                  <a:pt x="780" y="107"/>
                  <a:pt x="780" y="107"/>
                  <a:pt x="780" y="107"/>
                </a:cubicBezTo>
                <a:cubicBezTo>
                  <a:pt x="781" y="106"/>
                  <a:pt x="781" y="106"/>
                  <a:pt x="781" y="106"/>
                </a:cubicBezTo>
                <a:cubicBezTo>
                  <a:pt x="783" y="105"/>
                  <a:pt x="783" y="105"/>
                  <a:pt x="783" y="105"/>
                </a:cubicBezTo>
                <a:cubicBezTo>
                  <a:pt x="783" y="105"/>
                  <a:pt x="783" y="105"/>
                  <a:pt x="785" y="103"/>
                </a:cubicBezTo>
                <a:cubicBezTo>
                  <a:pt x="785" y="103"/>
                  <a:pt x="785" y="103"/>
                  <a:pt x="786" y="102"/>
                </a:cubicBezTo>
                <a:cubicBezTo>
                  <a:pt x="787" y="102"/>
                  <a:pt x="787" y="102"/>
                  <a:pt x="787" y="102"/>
                </a:cubicBezTo>
                <a:cubicBezTo>
                  <a:pt x="789" y="100"/>
                  <a:pt x="789" y="100"/>
                  <a:pt x="789" y="100"/>
                </a:cubicBezTo>
                <a:cubicBezTo>
                  <a:pt x="789" y="99"/>
                  <a:pt x="789" y="99"/>
                  <a:pt x="789" y="99"/>
                </a:cubicBezTo>
                <a:cubicBezTo>
                  <a:pt x="790" y="98"/>
                  <a:pt x="790" y="98"/>
                  <a:pt x="790" y="98"/>
                </a:cubicBezTo>
                <a:cubicBezTo>
                  <a:pt x="789" y="98"/>
                  <a:pt x="789" y="98"/>
                  <a:pt x="789" y="98"/>
                </a:cubicBezTo>
                <a:cubicBezTo>
                  <a:pt x="788" y="99"/>
                  <a:pt x="788" y="99"/>
                  <a:pt x="788" y="99"/>
                </a:cubicBezTo>
                <a:cubicBezTo>
                  <a:pt x="788" y="100"/>
                  <a:pt x="788" y="100"/>
                  <a:pt x="788" y="100"/>
                </a:cubicBezTo>
                <a:cubicBezTo>
                  <a:pt x="786" y="102"/>
                  <a:pt x="786" y="102"/>
                  <a:pt x="786" y="102"/>
                </a:cubicBezTo>
                <a:cubicBezTo>
                  <a:pt x="786" y="102"/>
                  <a:pt x="786" y="102"/>
                  <a:pt x="786" y="102"/>
                </a:cubicBezTo>
                <a:cubicBezTo>
                  <a:pt x="785" y="103"/>
                  <a:pt x="785" y="103"/>
                  <a:pt x="784" y="103"/>
                </a:cubicBezTo>
                <a:cubicBezTo>
                  <a:pt x="784" y="103"/>
                  <a:pt x="784" y="103"/>
                  <a:pt x="783" y="105"/>
                </a:cubicBezTo>
                <a:cubicBezTo>
                  <a:pt x="781" y="105"/>
                  <a:pt x="781" y="105"/>
                  <a:pt x="781" y="105"/>
                </a:cubicBezTo>
                <a:cubicBezTo>
                  <a:pt x="780" y="105"/>
                  <a:pt x="780" y="105"/>
                  <a:pt x="780" y="105"/>
                </a:cubicBezTo>
                <a:cubicBezTo>
                  <a:pt x="779" y="105"/>
                  <a:pt x="779" y="105"/>
                  <a:pt x="779" y="105"/>
                </a:cubicBezTo>
                <a:cubicBezTo>
                  <a:pt x="778" y="105"/>
                  <a:pt x="778" y="105"/>
                  <a:pt x="778" y="105"/>
                </a:cubicBezTo>
                <a:cubicBezTo>
                  <a:pt x="776" y="104"/>
                  <a:pt x="776" y="104"/>
                  <a:pt x="776" y="104"/>
                </a:cubicBezTo>
                <a:cubicBezTo>
                  <a:pt x="776" y="103"/>
                  <a:pt x="776" y="103"/>
                  <a:pt x="776" y="103"/>
                </a:cubicBezTo>
                <a:cubicBezTo>
                  <a:pt x="777" y="103"/>
                  <a:pt x="777" y="103"/>
                  <a:pt x="777" y="103"/>
                </a:cubicBezTo>
                <a:cubicBezTo>
                  <a:pt x="778" y="102"/>
                  <a:pt x="778" y="102"/>
                  <a:pt x="778" y="102"/>
                </a:cubicBezTo>
                <a:cubicBezTo>
                  <a:pt x="778" y="101"/>
                  <a:pt x="778" y="101"/>
                  <a:pt x="778" y="101"/>
                </a:cubicBezTo>
                <a:cubicBezTo>
                  <a:pt x="777" y="102"/>
                  <a:pt x="777" y="102"/>
                  <a:pt x="777" y="102"/>
                </a:cubicBezTo>
                <a:cubicBezTo>
                  <a:pt x="776" y="103"/>
                  <a:pt x="776" y="103"/>
                  <a:pt x="776" y="103"/>
                </a:cubicBezTo>
                <a:cubicBezTo>
                  <a:pt x="775" y="102"/>
                  <a:pt x="775" y="102"/>
                  <a:pt x="775" y="102"/>
                </a:cubicBezTo>
                <a:cubicBezTo>
                  <a:pt x="775" y="101"/>
                  <a:pt x="775" y="101"/>
                  <a:pt x="775" y="101"/>
                </a:cubicBezTo>
                <a:cubicBezTo>
                  <a:pt x="775" y="100"/>
                  <a:pt x="775" y="100"/>
                  <a:pt x="775" y="100"/>
                </a:cubicBezTo>
                <a:cubicBezTo>
                  <a:pt x="777" y="100"/>
                  <a:pt x="777" y="100"/>
                  <a:pt x="777" y="100"/>
                </a:cubicBezTo>
                <a:cubicBezTo>
                  <a:pt x="777" y="99"/>
                  <a:pt x="777" y="99"/>
                  <a:pt x="777" y="99"/>
                </a:cubicBezTo>
                <a:cubicBezTo>
                  <a:pt x="778" y="99"/>
                  <a:pt x="778" y="99"/>
                  <a:pt x="778" y="99"/>
                </a:cubicBezTo>
                <a:cubicBezTo>
                  <a:pt x="778" y="98"/>
                  <a:pt x="778" y="98"/>
                  <a:pt x="778" y="98"/>
                </a:cubicBezTo>
                <a:cubicBezTo>
                  <a:pt x="777" y="98"/>
                  <a:pt x="777" y="98"/>
                  <a:pt x="777" y="98"/>
                </a:cubicBezTo>
                <a:cubicBezTo>
                  <a:pt x="776" y="97"/>
                  <a:pt x="776" y="97"/>
                  <a:pt x="776" y="97"/>
                </a:cubicBezTo>
                <a:cubicBezTo>
                  <a:pt x="776" y="98"/>
                  <a:pt x="776" y="98"/>
                  <a:pt x="776" y="98"/>
                </a:cubicBezTo>
                <a:cubicBezTo>
                  <a:pt x="775" y="98"/>
                  <a:pt x="775" y="98"/>
                  <a:pt x="775" y="98"/>
                </a:cubicBezTo>
                <a:cubicBezTo>
                  <a:pt x="774" y="97"/>
                  <a:pt x="774" y="97"/>
                  <a:pt x="774" y="97"/>
                </a:cubicBezTo>
                <a:cubicBezTo>
                  <a:pt x="775" y="96"/>
                  <a:pt x="775" y="96"/>
                  <a:pt x="775" y="96"/>
                </a:cubicBezTo>
                <a:cubicBezTo>
                  <a:pt x="776" y="96"/>
                  <a:pt x="776" y="96"/>
                  <a:pt x="776" y="96"/>
                </a:cubicBezTo>
                <a:cubicBezTo>
                  <a:pt x="777" y="95"/>
                  <a:pt x="777" y="95"/>
                  <a:pt x="777" y="95"/>
                </a:cubicBezTo>
                <a:cubicBezTo>
                  <a:pt x="778" y="96"/>
                  <a:pt x="778" y="96"/>
                  <a:pt x="778" y="96"/>
                </a:cubicBezTo>
                <a:cubicBezTo>
                  <a:pt x="779" y="96"/>
                  <a:pt x="779" y="96"/>
                  <a:pt x="779" y="96"/>
                </a:cubicBezTo>
                <a:cubicBezTo>
                  <a:pt x="780" y="95"/>
                  <a:pt x="780" y="95"/>
                  <a:pt x="780" y="95"/>
                </a:cubicBezTo>
                <a:cubicBezTo>
                  <a:pt x="779" y="95"/>
                  <a:pt x="779" y="95"/>
                  <a:pt x="779" y="95"/>
                </a:cubicBezTo>
                <a:cubicBezTo>
                  <a:pt x="780" y="94"/>
                  <a:pt x="780" y="94"/>
                  <a:pt x="780" y="94"/>
                </a:cubicBezTo>
                <a:cubicBezTo>
                  <a:pt x="781" y="94"/>
                  <a:pt x="781" y="94"/>
                  <a:pt x="781" y="94"/>
                </a:cubicBezTo>
                <a:cubicBezTo>
                  <a:pt x="781" y="93"/>
                  <a:pt x="781" y="93"/>
                  <a:pt x="781" y="93"/>
                </a:cubicBezTo>
                <a:cubicBezTo>
                  <a:pt x="780" y="93"/>
                  <a:pt x="780" y="93"/>
                  <a:pt x="780" y="93"/>
                </a:cubicBezTo>
                <a:cubicBezTo>
                  <a:pt x="780" y="92"/>
                  <a:pt x="780" y="92"/>
                  <a:pt x="780" y="92"/>
                </a:cubicBezTo>
                <a:cubicBezTo>
                  <a:pt x="781" y="91"/>
                  <a:pt x="781" y="91"/>
                  <a:pt x="781" y="91"/>
                </a:cubicBezTo>
                <a:cubicBezTo>
                  <a:pt x="782" y="91"/>
                  <a:pt x="782" y="91"/>
                  <a:pt x="782" y="91"/>
                </a:cubicBezTo>
                <a:cubicBezTo>
                  <a:pt x="781" y="90"/>
                  <a:pt x="781" y="90"/>
                  <a:pt x="781" y="90"/>
                </a:cubicBezTo>
                <a:cubicBezTo>
                  <a:pt x="783" y="88"/>
                  <a:pt x="783" y="88"/>
                  <a:pt x="783" y="88"/>
                </a:cubicBezTo>
                <a:cubicBezTo>
                  <a:pt x="784" y="87"/>
                  <a:pt x="784" y="87"/>
                  <a:pt x="784" y="87"/>
                </a:cubicBezTo>
                <a:cubicBezTo>
                  <a:pt x="784" y="86"/>
                  <a:pt x="784" y="86"/>
                  <a:pt x="784" y="86"/>
                </a:cubicBezTo>
                <a:cubicBezTo>
                  <a:pt x="783" y="87"/>
                  <a:pt x="783" y="87"/>
                  <a:pt x="783" y="87"/>
                </a:cubicBezTo>
                <a:cubicBezTo>
                  <a:pt x="781" y="89"/>
                  <a:pt x="781" y="89"/>
                  <a:pt x="781" y="89"/>
                </a:cubicBezTo>
                <a:cubicBezTo>
                  <a:pt x="780" y="91"/>
                  <a:pt x="780" y="91"/>
                  <a:pt x="780" y="91"/>
                </a:cubicBezTo>
                <a:cubicBezTo>
                  <a:pt x="778" y="93"/>
                  <a:pt x="778" y="93"/>
                  <a:pt x="778" y="93"/>
                </a:cubicBezTo>
                <a:cubicBezTo>
                  <a:pt x="777" y="94"/>
                  <a:pt x="777" y="94"/>
                  <a:pt x="777" y="94"/>
                </a:cubicBezTo>
                <a:cubicBezTo>
                  <a:pt x="776" y="94"/>
                  <a:pt x="776" y="94"/>
                  <a:pt x="776" y="94"/>
                </a:cubicBezTo>
                <a:cubicBezTo>
                  <a:pt x="774" y="94"/>
                  <a:pt x="774" y="94"/>
                  <a:pt x="774" y="94"/>
                </a:cubicBezTo>
                <a:cubicBezTo>
                  <a:pt x="774" y="93"/>
                  <a:pt x="774" y="93"/>
                  <a:pt x="774" y="93"/>
                </a:cubicBezTo>
                <a:cubicBezTo>
                  <a:pt x="775" y="92"/>
                  <a:pt x="775" y="92"/>
                  <a:pt x="775" y="92"/>
                </a:cubicBezTo>
                <a:cubicBezTo>
                  <a:pt x="776" y="91"/>
                  <a:pt x="776" y="91"/>
                  <a:pt x="776" y="91"/>
                </a:cubicBezTo>
                <a:cubicBezTo>
                  <a:pt x="776" y="90"/>
                  <a:pt x="776" y="90"/>
                  <a:pt x="776" y="90"/>
                </a:cubicBezTo>
                <a:cubicBezTo>
                  <a:pt x="774" y="91"/>
                  <a:pt x="774" y="91"/>
                  <a:pt x="774" y="91"/>
                </a:cubicBezTo>
                <a:cubicBezTo>
                  <a:pt x="773" y="91"/>
                  <a:pt x="773" y="91"/>
                  <a:pt x="773" y="91"/>
                </a:cubicBezTo>
                <a:cubicBezTo>
                  <a:pt x="773" y="92"/>
                  <a:pt x="773" y="92"/>
                  <a:pt x="773" y="92"/>
                </a:cubicBezTo>
                <a:cubicBezTo>
                  <a:pt x="772" y="93"/>
                  <a:pt x="772" y="93"/>
                  <a:pt x="772" y="93"/>
                </a:cubicBezTo>
                <a:cubicBezTo>
                  <a:pt x="770" y="93"/>
                  <a:pt x="770" y="93"/>
                  <a:pt x="770" y="93"/>
                </a:cubicBezTo>
                <a:cubicBezTo>
                  <a:pt x="768" y="91"/>
                  <a:pt x="768" y="91"/>
                  <a:pt x="768" y="91"/>
                </a:cubicBezTo>
                <a:cubicBezTo>
                  <a:pt x="769" y="91"/>
                  <a:pt x="769" y="91"/>
                  <a:pt x="769" y="91"/>
                </a:cubicBezTo>
                <a:cubicBezTo>
                  <a:pt x="770" y="90"/>
                  <a:pt x="770" y="90"/>
                  <a:pt x="770" y="90"/>
                </a:cubicBezTo>
                <a:cubicBezTo>
                  <a:pt x="769" y="90"/>
                  <a:pt x="769" y="90"/>
                  <a:pt x="769" y="90"/>
                </a:cubicBezTo>
                <a:cubicBezTo>
                  <a:pt x="769" y="88"/>
                  <a:pt x="769" y="88"/>
                  <a:pt x="769" y="88"/>
                </a:cubicBezTo>
                <a:cubicBezTo>
                  <a:pt x="771" y="87"/>
                  <a:pt x="771" y="87"/>
                  <a:pt x="771" y="87"/>
                </a:cubicBezTo>
                <a:cubicBezTo>
                  <a:pt x="771" y="86"/>
                  <a:pt x="771" y="86"/>
                  <a:pt x="771" y="86"/>
                </a:cubicBezTo>
                <a:cubicBezTo>
                  <a:pt x="772" y="86"/>
                  <a:pt x="772" y="86"/>
                  <a:pt x="772" y="86"/>
                </a:cubicBezTo>
                <a:cubicBezTo>
                  <a:pt x="774" y="85"/>
                  <a:pt x="774" y="85"/>
                  <a:pt x="774" y="85"/>
                </a:cubicBezTo>
                <a:cubicBezTo>
                  <a:pt x="775" y="85"/>
                  <a:pt x="775" y="85"/>
                  <a:pt x="775" y="85"/>
                </a:cubicBezTo>
                <a:cubicBezTo>
                  <a:pt x="775" y="83"/>
                  <a:pt x="775" y="83"/>
                  <a:pt x="775" y="83"/>
                </a:cubicBezTo>
                <a:cubicBezTo>
                  <a:pt x="776" y="82"/>
                  <a:pt x="776" y="82"/>
                  <a:pt x="776" y="82"/>
                </a:cubicBezTo>
                <a:cubicBezTo>
                  <a:pt x="777" y="80"/>
                  <a:pt x="777" y="80"/>
                  <a:pt x="777" y="80"/>
                </a:cubicBezTo>
                <a:cubicBezTo>
                  <a:pt x="778" y="80"/>
                  <a:pt x="778" y="80"/>
                  <a:pt x="778" y="80"/>
                </a:cubicBezTo>
                <a:cubicBezTo>
                  <a:pt x="781" y="79"/>
                  <a:pt x="781" y="79"/>
                  <a:pt x="781" y="79"/>
                </a:cubicBezTo>
                <a:cubicBezTo>
                  <a:pt x="783" y="80"/>
                  <a:pt x="783" y="80"/>
                  <a:pt x="783" y="80"/>
                </a:cubicBezTo>
                <a:cubicBezTo>
                  <a:pt x="784" y="79"/>
                  <a:pt x="784" y="79"/>
                  <a:pt x="784" y="79"/>
                </a:cubicBezTo>
                <a:cubicBezTo>
                  <a:pt x="785" y="79"/>
                  <a:pt x="785" y="79"/>
                  <a:pt x="785" y="79"/>
                </a:cubicBezTo>
                <a:cubicBezTo>
                  <a:pt x="786" y="78"/>
                  <a:pt x="786" y="78"/>
                  <a:pt x="786" y="78"/>
                </a:cubicBezTo>
                <a:cubicBezTo>
                  <a:pt x="787" y="78"/>
                  <a:pt x="787" y="78"/>
                  <a:pt x="787" y="78"/>
                </a:cubicBezTo>
                <a:cubicBezTo>
                  <a:pt x="787" y="79"/>
                  <a:pt x="787" y="79"/>
                  <a:pt x="787" y="79"/>
                </a:cubicBezTo>
                <a:cubicBezTo>
                  <a:pt x="789" y="80"/>
                  <a:pt x="789" y="80"/>
                  <a:pt x="789" y="80"/>
                </a:cubicBezTo>
                <a:cubicBezTo>
                  <a:pt x="792" y="82"/>
                  <a:pt x="792" y="82"/>
                  <a:pt x="792" y="82"/>
                </a:cubicBezTo>
                <a:cubicBezTo>
                  <a:pt x="793" y="83"/>
                  <a:pt x="793" y="83"/>
                  <a:pt x="793" y="83"/>
                </a:cubicBezTo>
                <a:cubicBezTo>
                  <a:pt x="793" y="84"/>
                  <a:pt x="793" y="84"/>
                  <a:pt x="793" y="84"/>
                </a:cubicBezTo>
                <a:cubicBezTo>
                  <a:pt x="794" y="84"/>
                  <a:pt x="794" y="84"/>
                  <a:pt x="794" y="84"/>
                </a:cubicBezTo>
                <a:cubicBezTo>
                  <a:pt x="796" y="87"/>
                  <a:pt x="796" y="87"/>
                  <a:pt x="796" y="87"/>
                </a:cubicBezTo>
                <a:cubicBezTo>
                  <a:pt x="796" y="85"/>
                  <a:pt x="796" y="85"/>
                  <a:pt x="796" y="85"/>
                </a:cubicBezTo>
                <a:cubicBezTo>
                  <a:pt x="797" y="85"/>
                  <a:pt x="797" y="85"/>
                  <a:pt x="797" y="85"/>
                </a:cubicBezTo>
                <a:cubicBezTo>
                  <a:pt x="797" y="84"/>
                  <a:pt x="797" y="84"/>
                  <a:pt x="797" y="84"/>
                </a:cubicBezTo>
                <a:cubicBezTo>
                  <a:pt x="795" y="84"/>
                  <a:pt x="795" y="84"/>
                  <a:pt x="795" y="84"/>
                </a:cubicBezTo>
                <a:cubicBezTo>
                  <a:pt x="795" y="83"/>
                  <a:pt x="795" y="83"/>
                  <a:pt x="795" y="83"/>
                </a:cubicBezTo>
                <a:cubicBezTo>
                  <a:pt x="796" y="82"/>
                  <a:pt x="796" y="82"/>
                  <a:pt x="796" y="82"/>
                </a:cubicBezTo>
                <a:cubicBezTo>
                  <a:pt x="798" y="82"/>
                  <a:pt x="798" y="82"/>
                  <a:pt x="798" y="82"/>
                </a:cubicBezTo>
                <a:cubicBezTo>
                  <a:pt x="800" y="83"/>
                  <a:pt x="800" y="83"/>
                  <a:pt x="800" y="83"/>
                </a:cubicBezTo>
                <a:cubicBezTo>
                  <a:pt x="800" y="82"/>
                  <a:pt x="800" y="82"/>
                  <a:pt x="800" y="82"/>
                </a:cubicBezTo>
                <a:cubicBezTo>
                  <a:pt x="800" y="81"/>
                  <a:pt x="800" y="81"/>
                  <a:pt x="800" y="81"/>
                </a:cubicBezTo>
                <a:cubicBezTo>
                  <a:pt x="801" y="80"/>
                  <a:pt x="801" y="80"/>
                  <a:pt x="801" y="80"/>
                </a:cubicBezTo>
                <a:cubicBezTo>
                  <a:pt x="801" y="79"/>
                  <a:pt x="801" y="79"/>
                  <a:pt x="801" y="79"/>
                </a:cubicBezTo>
                <a:cubicBezTo>
                  <a:pt x="800" y="79"/>
                  <a:pt x="800" y="79"/>
                  <a:pt x="800" y="79"/>
                </a:cubicBezTo>
                <a:cubicBezTo>
                  <a:pt x="800" y="80"/>
                  <a:pt x="800" y="80"/>
                  <a:pt x="800" y="80"/>
                </a:cubicBezTo>
                <a:cubicBezTo>
                  <a:pt x="798" y="81"/>
                  <a:pt x="798" y="81"/>
                  <a:pt x="798" y="81"/>
                </a:cubicBezTo>
                <a:cubicBezTo>
                  <a:pt x="798" y="82"/>
                  <a:pt x="798" y="82"/>
                  <a:pt x="798" y="82"/>
                </a:cubicBezTo>
                <a:cubicBezTo>
                  <a:pt x="795" y="81"/>
                  <a:pt x="795" y="81"/>
                  <a:pt x="795" y="81"/>
                </a:cubicBezTo>
                <a:cubicBezTo>
                  <a:pt x="793" y="81"/>
                  <a:pt x="793" y="81"/>
                  <a:pt x="793" y="81"/>
                </a:cubicBezTo>
                <a:cubicBezTo>
                  <a:pt x="793" y="80"/>
                  <a:pt x="793" y="80"/>
                  <a:pt x="793" y="80"/>
                </a:cubicBezTo>
                <a:cubicBezTo>
                  <a:pt x="792" y="80"/>
                  <a:pt x="792" y="80"/>
                  <a:pt x="792" y="80"/>
                </a:cubicBezTo>
                <a:cubicBezTo>
                  <a:pt x="790" y="80"/>
                  <a:pt x="790" y="80"/>
                  <a:pt x="790" y="80"/>
                </a:cubicBezTo>
                <a:cubicBezTo>
                  <a:pt x="788" y="77"/>
                  <a:pt x="788" y="77"/>
                  <a:pt x="788" y="77"/>
                </a:cubicBezTo>
                <a:cubicBezTo>
                  <a:pt x="788" y="75"/>
                  <a:pt x="788" y="75"/>
                  <a:pt x="788" y="75"/>
                </a:cubicBezTo>
                <a:cubicBezTo>
                  <a:pt x="789" y="74"/>
                  <a:pt x="789" y="74"/>
                  <a:pt x="789" y="74"/>
                </a:cubicBezTo>
                <a:cubicBezTo>
                  <a:pt x="790" y="75"/>
                  <a:pt x="790" y="75"/>
                  <a:pt x="790" y="75"/>
                </a:cubicBezTo>
                <a:cubicBezTo>
                  <a:pt x="790" y="76"/>
                  <a:pt x="790" y="76"/>
                  <a:pt x="790" y="76"/>
                </a:cubicBezTo>
                <a:cubicBezTo>
                  <a:pt x="791" y="77"/>
                  <a:pt x="791" y="77"/>
                  <a:pt x="791" y="77"/>
                </a:cubicBezTo>
                <a:cubicBezTo>
                  <a:pt x="792" y="75"/>
                  <a:pt x="792" y="75"/>
                  <a:pt x="792" y="75"/>
                </a:cubicBezTo>
                <a:cubicBezTo>
                  <a:pt x="792" y="74"/>
                  <a:pt x="792" y="74"/>
                  <a:pt x="792" y="74"/>
                </a:cubicBezTo>
                <a:cubicBezTo>
                  <a:pt x="791" y="74"/>
                  <a:pt x="791" y="74"/>
                  <a:pt x="791" y="74"/>
                </a:cubicBezTo>
                <a:cubicBezTo>
                  <a:pt x="791" y="72"/>
                  <a:pt x="791" y="72"/>
                  <a:pt x="791" y="72"/>
                </a:cubicBezTo>
                <a:cubicBezTo>
                  <a:pt x="792" y="70"/>
                  <a:pt x="792" y="70"/>
                  <a:pt x="792" y="70"/>
                </a:cubicBezTo>
                <a:cubicBezTo>
                  <a:pt x="792" y="69"/>
                  <a:pt x="792" y="69"/>
                  <a:pt x="792" y="69"/>
                </a:cubicBezTo>
                <a:cubicBezTo>
                  <a:pt x="793" y="67"/>
                  <a:pt x="793" y="67"/>
                  <a:pt x="793" y="67"/>
                </a:cubicBezTo>
                <a:cubicBezTo>
                  <a:pt x="792" y="63"/>
                  <a:pt x="792" y="63"/>
                  <a:pt x="792" y="63"/>
                </a:cubicBezTo>
                <a:cubicBezTo>
                  <a:pt x="792" y="62"/>
                  <a:pt x="792" y="62"/>
                  <a:pt x="792" y="62"/>
                </a:cubicBezTo>
                <a:cubicBezTo>
                  <a:pt x="791" y="61"/>
                  <a:pt x="791" y="61"/>
                  <a:pt x="791" y="61"/>
                </a:cubicBezTo>
                <a:cubicBezTo>
                  <a:pt x="791" y="60"/>
                  <a:pt x="791" y="60"/>
                  <a:pt x="791" y="60"/>
                </a:cubicBezTo>
                <a:cubicBezTo>
                  <a:pt x="791" y="59"/>
                  <a:pt x="791" y="59"/>
                  <a:pt x="791" y="59"/>
                </a:cubicBezTo>
                <a:cubicBezTo>
                  <a:pt x="792" y="59"/>
                  <a:pt x="792" y="59"/>
                  <a:pt x="792" y="59"/>
                </a:cubicBezTo>
                <a:cubicBezTo>
                  <a:pt x="792" y="58"/>
                  <a:pt x="792" y="58"/>
                  <a:pt x="792" y="58"/>
                </a:cubicBezTo>
                <a:cubicBezTo>
                  <a:pt x="793" y="59"/>
                  <a:pt x="793" y="59"/>
                  <a:pt x="793" y="59"/>
                </a:cubicBezTo>
                <a:cubicBezTo>
                  <a:pt x="794" y="59"/>
                  <a:pt x="794" y="59"/>
                  <a:pt x="794" y="59"/>
                </a:cubicBezTo>
                <a:cubicBezTo>
                  <a:pt x="795" y="61"/>
                  <a:pt x="795" y="61"/>
                  <a:pt x="795" y="61"/>
                </a:cubicBezTo>
                <a:cubicBezTo>
                  <a:pt x="795" y="60"/>
                  <a:pt x="795" y="60"/>
                  <a:pt x="795" y="60"/>
                </a:cubicBezTo>
                <a:cubicBezTo>
                  <a:pt x="795" y="59"/>
                  <a:pt x="795" y="59"/>
                  <a:pt x="795" y="59"/>
                </a:cubicBezTo>
                <a:cubicBezTo>
                  <a:pt x="794" y="58"/>
                  <a:pt x="794" y="58"/>
                  <a:pt x="794" y="58"/>
                </a:cubicBezTo>
                <a:cubicBezTo>
                  <a:pt x="793" y="58"/>
                  <a:pt x="793" y="58"/>
                  <a:pt x="793" y="58"/>
                </a:cubicBezTo>
                <a:cubicBezTo>
                  <a:pt x="792" y="57"/>
                  <a:pt x="792" y="57"/>
                  <a:pt x="792" y="57"/>
                </a:cubicBezTo>
                <a:cubicBezTo>
                  <a:pt x="792" y="56"/>
                  <a:pt x="792" y="56"/>
                  <a:pt x="792" y="56"/>
                </a:cubicBezTo>
                <a:cubicBezTo>
                  <a:pt x="793" y="54"/>
                  <a:pt x="793" y="54"/>
                  <a:pt x="793" y="54"/>
                </a:cubicBezTo>
                <a:cubicBezTo>
                  <a:pt x="797" y="50"/>
                  <a:pt x="797" y="50"/>
                  <a:pt x="797" y="50"/>
                </a:cubicBezTo>
                <a:cubicBezTo>
                  <a:pt x="798" y="50"/>
                  <a:pt x="798" y="50"/>
                  <a:pt x="798" y="50"/>
                </a:cubicBezTo>
                <a:cubicBezTo>
                  <a:pt x="799" y="50"/>
                  <a:pt x="799" y="50"/>
                  <a:pt x="799" y="50"/>
                </a:cubicBezTo>
                <a:cubicBezTo>
                  <a:pt x="800" y="51"/>
                  <a:pt x="800" y="51"/>
                  <a:pt x="800" y="51"/>
                </a:cubicBezTo>
                <a:cubicBezTo>
                  <a:pt x="801" y="53"/>
                  <a:pt x="801" y="53"/>
                  <a:pt x="801" y="53"/>
                </a:cubicBezTo>
                <a:cubicBezTo>
                  <a:pt x="802" y="53"/>
                  <a:pt x="802" y="53"/>
                  <a:pt x="802" y="53"/>
                </a:cubicBezTo>
                <a:cubicBezTo>
                  <a:pt x="805" y="54"/>
                  <a:pt x="805" y="54"/>
                  <a:pt x="805" y="54"/>
                </a:cubicBezTo>
                <a:cubicBezTo>
                  <a:pt x="805" y="56"/>
                  <a:pt x="805" y="56"/>
                  <a:pt x="805" y="56"/>
                </a:cubicBezTo>
                <a:cubicBezTo>
                  <a:pt x="807" y="57"/>
                  <a:pt x="807" y="57"/>
                  <a:pt x="807" y="57"/>
                </a:cubicBezTo>
                <a:cubicBezTo>
                  <a:pt x="807" y="60"/>
                  <a:pt x="807" y="60"/>
                  <a:pt x="807" y="60"/>
                </a:cubicBezTo>
                <a:cubicBezTo>
                  <a:pt x="807" y="63"/>
                  <a:pt x="807" y="63"/>
                  <a:pt x="807" y="63"/>
                </a:cubicBezTo>
                <a:cubicBezTo>
                  <a:pt x="807" y="65"/>
                  <a:pt x="807" y="65"/>
                  <a:pt x="807" y="65"/>
                </a:cubicBezTo>
                <a:cubicBezTo>
                  <a:pt x="808" y="66"/>
                  <a:pt x="808" y="66"/>
                  <a:pt x="808" y="66"/>
                </a:cubicBezTo>
                <a:cubicBezTo>
                  <a:pt x="809" y="65"/>
                  <a:pt x="809" y="65"/>
                  <a:pt x="809" y="65"/>
                </a:cubicBezTo>
                <a:cubicBezTo>
                  <a:pt x="810" y="66"/>
                  <a:pt x="810" y="66"/>
                  <a:pt x="810" y="66"/>
                </a:cubicBezTo>
                <a:cubicBezTo>
                  <a:pt x="811" y="67"/>
                  <a:pt x="811" y="67"/>
                  <a:pt x="811" y="67"/>
                </a:cubicBezTo>
                <a:cubicBezTo>
                  <a:pt x="812" y="66"/>
                  <a:pt x="812" y="66"/>
                  <a:pt x="812" y="66"/>
                </a:cubicBezTo>
                <a:cubicBezTo>
                  <a:pt x="811" y="65"/>
                  <a:pt x="811" y="65"/>
                  <a:pt x="811" y="65"/>
                </a:cubicBezTo>
                <a:cubicBezTo>
                  <a:pt x="810" y="64"/>
                  <a:pt x="810" y="64"/>
                  <a:pt x="810" y="64"/>
                </a:cubicBezTo>
                <a:cubicBezTo>
                  <a:pt x="809" y="64"/>
                  <a:pt x="809" y="64"/>
                  <a:pt x="809" y="64"/>
                </a:cubicBezTo>
                <a:cubicBezTo>
                  <a:pt x="809" y="63"/>
                  <a:pt x="809" y="63"/>
                  <a:pt x="809" y="63"/>
                </a:cubicBezTo>
                <a:cubicBezTo>
                  <a:pt x="810" y="62"/>
                  <a:pt x="810" y="62"/>
                  <a:pt x="810" y="62"/>
                </a:cubicBezTo>
                <a:cubicBezTo>
                  <a:pt x="810" y="61"/>
                  <a:pt x="810" y="61"/>
                  <a:pt x="810" y="61"/>
                </a:cubicBezTo>
                <a:cubicBezTo>
                  <a:pt x="810" y="56"/>
                  <a:pt x="810" y="56"/>
                  <a:pt x="810" y="56"/>
                </a:cubicBezTo>
                <a:cubicBezTo>
                  <a:pt x="809" y="55"/>
                  <a:pt x="809" y="55"/>
                  <a:pt x="809" y="55"/>
                </a:cubicBezTo>
                <a:cubicBezTo>
                  <a:pt x="810" y="54"/>
                  <a:pt x="810" y="54"/>
                  <a:pt x="810" y="54"/>
                </a:cubicBezTo>
                <a:cubicBezTo>
                  <a:pt x="812" y="54"/>
                  <a:pt x="812" y="54"/>
                  <a:pt x="812" y="54"/>
                </a:cubicBezTo>
                <a:cubicBezTo>
                  <a:pt x="813" y="54"/>
                  <a:pt x="813" y="54"/>
                  <a:pt x="813" y="54"/>
                </a:cubicBezTo>
                <a:cubicBezTo>
                  <a:pt x="815" y="55"/>
                  <a:pt x="815" y="55"/>
                  <a:pt x="815" y="55"/>
                </a:cubicBezTo>
                <a:cubicBezTo>
                  <a:pt x="816" y="55"/>
                  <a:pt x="816" y="55"/>
                  <a:pt x="816" y="55"/>
                </a:cubicBezTo>
                <a:cubicBezTo>
                  <a:pt x="818" y="55"/>
                  <a:pt x="818" y="55"/>
                  <a:pt x="818" y="55"/>
                </a:cubicBezTo>
                <a:cubicBezTo>
                  <a:pt x="821" y="55"/>
                  <a:pt x="821" y="55"/>
                  <a:pt x="821" y="55"/>
                </a:cubicBezTo>
                <a:cubicBezTo>
                  <a:pt x="823" y="54"/>
                  <a:pt x="823" y="54"/>
                  <a:pt x="823" y="54"/>
                </a:cubicBezTo>
                <a:cubicBezTo>
                  <a:pt x="824" y="55"/>
                  <a:pt x="824" y="55"/>
                  <a:pt x="824" y="55"/>
                </a:cubicBezTo>
                <a:cubicBezTo>
                  <a:pt x="825" y="56"/>
                  <a:pt x="825" y="56"/>
                  <a:pt x="825" y="56"/>
                </a:cubicBezTo>
                <a:cubicBezTo>
                  <a:pt x="828" y="56"/>
                  <a:pt x="828" y="56"/>
                  <a:pt x="828" y="56"/>
                </a:cubicBezTo>
                <a:cubicBezTo>
                  <a:pt x="829" y="57"/>
                  <a:pt x="829" y="57"/>
                  <a:pt x="829" y="57"/>
                </a:cubicBezTo>
                <a:cubicBezTo>
                  <a:pt x="830" y="56"/>
                  <a:pt x="830" y="56"/>
                  <a:pt x="830" y="56"/>
                </a:cubicBezTo>
                <a:cubicBezTo>
                  <a:pt x="829" y="55"/>
                  <a:pt x="829" y="55"/>
                  <a:pt x="829" y="55"/>
                </a:cubicBezTo>
                <a:cubicBezTo>
                  <a:pt x="827" y="55"/>
                  <a:pt x="827" y="55"/>
                  <a:pt x="827" y="55"/>
                </a:cubicBezTo>
                <a:cubicBezTo>
                  <a:pt x="825" y="54"/>
                  <a:pt x="825" y="54"/>
                  <a:pt x="825" y="54"/>
                </a:cubicBezTo>
                <a:cubicBezTo>
                  <a:pt x="825" y="53"/>
                  <a:pt x="825" y="53"/>
                  <a:pt x="825" y="53"/>
                </a:cubicBezTo>
                <a:cubicBezTo>
                  <a:pt x="826" y="53"/>
                  <a:pt x="826" y="53"/>
                  <a:pt x="826" y="53"/>
                </a:cubicBezTo>
                <a:cubicBezTo>
                  <a:pt x="828" y="53"/>
                  <a:pt x="828" y="53"/>
                  <a:pt x="828" y="53"/>
                </a:cubicBezTo>
                <a:cubicBezTo>
                  <a:pt x="832" y="52"/>
                  <a:pt x="832" y="52"/>
                  <a:pt x="832" y="52"/>
                </a:cubicBezTo>
                <a:cubicBezTo>
                  <a:pt x="835" y="52"/>
                  <a:pt x="835" y="52"/>
                  <a:pt x="835" y="52"/>
                </a:cubicBezTo>
                <a:cubicBezTo>
                  <a:pt x="837" y="53"/>
                  <a:pt x="837" y="53"/>
                  <a:pt x="837" y="53"/>
                </a:cubicBezTo>
                <a:cubicBezTo>
                  <a:pt x="839" y="54"/>
                  <a:pt x="839" y="54"/>
                  <a:pt x="839" y="54"/>
                </a:cubicBezTo>
                <a:cubicBezTo>
                  <a:pt x="840" y="53"/>
                  <a:pt x="840" y="53"/>
                  <a:pt x="840" y="53"/>
                </a:cubicBezTo>
                <a:cubicBezTo>
                  <a:pt x="841" y="53"/>
                  <a:pt x="841" y="53"/>
                  <a:pt x="841" y="53"/>
                </a:cubicBezTo>
                <a:cubicBezTo>
                  <a:pt x="840" y="52"/>
                  <a:pt x="840" y="52"/>
                  <a:pt x="840" y="52"/>
                </a:cubicBezTo>
                <a:cubicBezTo>
                  <a:pt x="839" y="52"/>
                  <a:pt x="839" y="52"/>
                  <a:pt x="839" y="52"/>
                </a:cubicBezTo>
                <a:cubicBezTo>
                  <a:pt x="839" y="51"/>
                  <a:pt x="839" y="51"/>
                  <a:pt x="839" y="51"/>
                </a:cubicBezTo>
                <a:cubicBezTo>
                  <a:pt x="838" y="50"/>
                  <a:pt x="838" y="50"/>
                  <a:pt x="838" y="50"/>
                </a:cubicBezTo>
                <a:cubicBezTo>
                  <a:pt x="836" y="50"/>
                  <a:pt x="836" y="50"/>
                  <a:pt x="836" y="50"/>
                </a:cubicBezTo>
                <a:cubicBezTo>
                  <a:pt x="835" y="50"/>
                  <a:pt x="835" y="50"/>
                  <a:pt x="835" y="50"/>
                </a:cubicBezTo>
                <a:cubicBezTo>
                  <a:pt x="832" y="50"/>
                  <a:pt x="832" y="50"/>
                  <a:pt x="832" y="50"/>
                </a:cubicBezTo>
                <a:cubicBezTo>
                  <a:pt x="833" y="49"/>
                  <a:pt x="833" y="49"/>
                  <a:pt x="833" y="49"/>
                </a:cubicBezTo>
                <a:cubicBezTo>
                  <a:pt x="833" y="47"/>
                  <a:pt x="833" y="47"/>
                  <a:pt x="833" y="47"/>
                </a:cubicBezTo>
                <a:cubicBezTo>
                  <a:pt x="835" y="47"/>
                  <a:pt x="835" y="47"/>
                  <a:pt x="835" y="47"/>
                </a:cubicBezTo>
                <a:cubicBezTo>
                  <a:pt x="836" y="46"/>
                  <a:pt x="836" y="46"/>
                  <a:pt x="836" y="46"/>
                </a:cubicBezTo>
                <a:cubicBezTo>
                  <a:pt x="837" y="44"/>
                  <a:pt x="837" y="44"/>
                  <a:pt x="837" y="44"/>
                </a:cubicBezTo>
                <a:cubicBezTo>
                  <a:pt x="840" y="42"/>
                  <a:pt x="840" y="42"/>
                  <a:pt x="840" y="42"/>
                </a:cubicBezTo>
                <a:cubicBezTo>
                  <a:pt x="839" y="42"/>
                  <a:pt x="839" y="42"/>
                  <a:pt x="839" y="42"/>
                </a:cubicBezTo>
                <a:cubicBezTo>
                  <a:pt x="836" y="44"/>
                  <a:pt x="836" y="44"/>
                  <a:pt x="836" y="44"/>
                </a:cubicBezTo>
                <a:cubicBezTo>
                  <a:pt x="835" y="46"/>
                  <a:pt x="835" y="46"/>
                  <a:pt x="835" y="46"/>
                </a:cubicBezTo>
                <a:cubicBezTo>
                  <a:pt x="834" y="44"/>
                  <a:pt x="834" y="44"/>
                  <a:pt x="834" y="44"/>
                </a:cubicBezTo>
                <a:cubicBezTo>
                  <a:pt x="833" y="45"/>
                  <a:pt x="833" y="45"/>
                  <a:pt x="833" y="45"/>
                </a:cubicBezTo>
                <a:cubicBezTo>
                  <a:pt x="832" y="46"/>
                  <a:pt x="832" y="46"/>
                  <a:pt x="832" y="46"/>
                </a:cubicBezTo>
                <a:cubicBezTo>
                  <a:pt x="830" y="48"/>
                  <a:pt x="830" y="48"/>
                  <a:pt x="830" y="48"/>
                </a:cubicBezTo>
                <a:cubicBezTo>
                  <a:pt x="831" y="48"/>
                  <a:pt x="831" y="48"/>
                  <a:pt x="831" y="48"/>
                </a:cubicBezTo>
                <a:cubicBezTo>
                  <a:pt x="829" y="50"/>
                  <a:pt x="829" y="50"/>
                  <a:pt x="829" y="50"/>
                </a:cubicBezTo>
                <a:cubicBezTo>
                  <a:pt x="828" y="50"/>
                  <a:pt x="828" y="50"/>
                  <a:pt x="828" y="50"/>
                </a:cubicBezTo>
                <a:cubicBezTo>
                  <a:pt x="823" y="52"/>
                  <a:pt x="823" y="52"/>
                  <a:pt x="823" y="52"/>
                </a:cubicBezTo>
                <a:cubicBezTo>
                  <a:pt x="822" y="52"/>
                  <a:pt x="822" y="52"/>
                  <a:pt x="822" y="52"/>
                </a:cubicBezTo>
                <a:cubicBezTo>
                  <a:pt x="821" y="52"/>
                  <a:pt x="821" y="52"/>
                  <a:pt x="821" y="52"/>
                </a:cubicBezTo>
                <a:cubicBezTo>
                  <a:pt x="817" y="52"/>
                  <a:pt x="817" y="52"/>
                  <a:pt x="817" y="52"/>
                </a:cubicBezTo>
                <a:cubicBezTo>
                  <a:pt x="815" y="50"/>
                  <a:pt x="815" y="50"/>
                  <a:pt x="815" y="50"/>
                </a:cubicBezTo>
                <a:cubicBezTo>
                  <a:pt x="814" y="51"/>
                  <a:pt x="814" y="51"/>
                  <a:pt x="814" y="51"/>
                </a:cubicBezTo>
                <a:cubicBezTo>
                  <a:pt x="813" y="51"/>
                  <a:pt x="813" y="51"/>
                  <a:pt x="813" y="51"/>
                </a:cubicBezTo>
                <a:cubicBezTo>
                  <a:pt x="812" y="49"/>
                  <a:pt x="812" y="49"/>
                  <a:pt x="812" y="49"/>
                </a:cubicBezTo>
                <a:cubicBezTo>
                  <a:pt x="814" y="48"/>
                  <a:pt x="814" y="48"/>
                  <a:pt x="814" y="48"/>
                </a:cubicBezTo>
                <a:cubicBezTo>
                  <a:pt x="816" y="48"/>
                  <a:pt x="816" y="48"/>
                  <a:pt x="816" y="48"/>
                </a:cubicBezTo>
                <a:cubicBezTo>
                  <a:pt x="817" y="47"/>
                  <a:pt x="817" y="47"/>
                  <a:pt x="817" y="47"/>
                </a:cubicBezTo>
                <a:cubicBezTo>
                  <a:pt x="818" y="47"/>
                  <a:pt x="818" y="47"/>
                  <a:pt x="818" y="47"/>
                </a:cubicBezTo>
                <a:cubicBezTo>
                  <a:pt x="819" y="47"/>
                  <a:pt x="819" y="47"/>
                  <a:pt x="819" y="47"/>
                </a:cubicBezTo>
                <a:cubicBezTo>
                  <a:pt x="820" y="46"/>
                  <a:pt x="820" y="46"/>
                  <a:pt x="820" y="46"/>
                </a:cubicBezTo>
                <a:cubicBezTo>
                  <a:pt x="819" y="46"/>
                  <a:pt x="819" y="46"/>
                  <a:pt x="819" y="46"/>
                </a:cubicBezTo>
                <a:cubicBezTo>
                  <a:pt x="818" y="47"/>
                  <a:pt x="818" y="47"/>
                  <a:pt x="818" y="47"/>
                </a:cubicBezTo>
                <a:cubicBezTo>
                  <a:pt x="816" y="46"/>
                  <a:pt x="816" y="46"/>
                  <a:pt x="816" y="46"/>
                </a:cubicBezTo>
                <a:cubicBezTo>
                  <a:pt x="815" y="47"/>
                  <a:pt x="815" y="47"/>
                  <a:pt x="815" y="47"/>
                </a:cubicBezTo>
                <a:cubicBezTo>
                  <a:pt x="814" y="47"/>
                  <a:pt x="814" y="47"/>
                  <a:pt x="814" y="47"/>
                </a:cubicBezTo>
                <a:cubicBezTo>
                  <a:pt x="814" y="46"/>
                  <a:pt x="814" y="46"/>
                  <a:pt x="814" y="46"/>
                </a:cubicBezTo>
                <a:cubicBezTo>
                  <a:pt x="815" y="45"/>
                  <a:pt x="815" y="45"/>
                  <a:pt x="815" y="45"/>
                </a:cubicBezTo>
                <a:cubicBezTo>
                  <a:pt x="814" y="45"/>
                  <a:pt x="814" y="45"/>
                  <a:pt x="814" y="45"/>
                </a:cubicBezTo>
                <a:cubicBezTo>
                  <a:pt x="812" y="45"/>
                  <a:pt x="812" y="45"/>
                  <a:pt x="812" y="45"/>
                </a:cubicBezTo>
                <a:cubicBezTo>
                  <a:pt x="812" y="47"/>
                  <a:pt x="812" y="47"/>
                  <a:pt x="812" y="47"/>
                </a:cubicBezTo>
                <a:cubicBezTo>
                  <a:pt x="810" y="49"/>
                  <a:pt x="810" y="49"/>
                  <a:pt x="810" y="49"/>
                </a:cubicBezTo>
                <a:cubicBezTo>
                  <a:pt x="808" y="49"/>
                  <a:pt x="808" y="49"/>
                  <a:pt x="808" y="49"/>
                </a:cubicBezTo>
                <a:cubicBezTo>
                  <a:pt x="805" y="48"/>
                  <a:pt x="805" y="48"/>
                  <a:pt x="805" y="48"/>
                </a:cubicBezTo>
                <a:cubicBezTo>
                  <a:pt x="803" y="48"/>
                  <a:pt x="803" y="48"/>
                  <a:pt x="803" y="48"/>
                </a:cubicBezTo>
                <a:cubicBezTo>
                  <a:pt x="802" y="47"/>
                  <a:pt x="802" y="47"/>
                  <a:pt x="802" y="47"/>
                </a:cubicBezTo>
                <a:cubicBezTo>
                  <a:pt x="802" y="46"/>
                  <a:pt x="802" y="46"/>
                  <a:pt x="802" y="46"/>
                </a:cubicBezTo>
                <a:cubicBezTo>
                  <a:pt x="800" y="46"/>
                  <a:pt x="800" y="46"/>
                  <a:pt x="800" y="46"/>
                </a:cubicBezTo>
                <a:cubicBezTo>
                  <a:pt x="799" y="45"/>
                  <a:pt x="799" y="45"/>
                  <a:pt x="799" y="45"/>
                </a:cubicBezTo>
                <a:cubicBezTo>
                  <a:pt x="799" y="44"/>
                  <a:pt x="799" y="44"/>
                  <a:pt x="799" y="44"/>
                </a:cubicBezTo>
                <a:cubicBezTo>
                  <a:pt x="800" y="43"/>
                  <a:pt x="800" y="43"/>
                  <a:pt x="800" y="43"/>
                </a:cubicBezTo>
                <a:cubicBezTo>
                  <a:pt x="801" y="42"/>
                  <a:pt x="801" y="42"/>
                  <a:pt x="801" y="42"/>
                </a:cubicBezTo>
                <a:cubicBezTo>
                  <a:pt x="803" y="41"/>
                  <a:pt x="803" y="41"/>
                  <a:pt x="803" y="41"/>
                </a:cubicBezTo>
                <a:cubicBezTo>
                  <a:pt x="804" y="39"/>
                  <a:pt x="804" y="39"/>
                  <a:pt x="804" y="39"/>
                </a:cubicBezTo>
                <a:cubicBezTo>
                  <a:pt x="806" y="38"/>
                  <a:pt x="806" y="38"/>
                  <a:pt x="806" y="38"/>
                </a:cubicBezTo>
                <a:cubicBezTo>
                  <a:pt x="808" y="38"/>
                  <a:pt x="808" y="38"/>
                  <a:pt x="808" y="38"/>
                </a:cubicBezTo>
                <a:cubicBezTo>
                  <a:pt x="810" y="38"/>
                  <a:pt x="810" y="38"/>
                  <a:pt x="810" y="38"/>
                </a:cubicBezTo>
                <a:cubicBezTo>
                  <a:pt x="811" y="38"/>
                  <a:pt x="811" y="38"/>
                  <a:pt x="811" y="38"/>
                </a:cubicBezTo>
                <a:cubicBezTo>
                  <a:pt x="812" y="38"/>
                  <a:pt x="812" y="38"/>
                  <a:pt x="812" y="38"/>
                </a:cubicBezTo>
                <a:cubicBezTo>
                  <a:pt x="815" y="39"/>
                  <a:pt x="815" y="39"/>
                  <a:pt x="815" y="39"/>
                </a:cubicBezTo>
                <a:cubicBezTo>
                  <a:pt x="817" y="39"/>
                  <a:pt x="817" y="39"/>
                  <a:pt x="817" y="39"/>
                </a:cubicBezTo>
                <a:cubicBezTo>
                  <a:pt x="818" y="40"/>
                  <a:pt x="818" y="40"/>
                  <a:pt x="818" y="40"/>
                </a:cubicBezTo>
                <a:cubicBezTo>
                  <a:pt x="820" y="39"/>
                  <a:pt x="820" y="39"/>
                  <a:pt x="820" y="39"/>
                </a:cubicBezTo>
                <a:cubicBezTo>
                  <a:pt x="819" y="38"/>
                  <a:pt x="819" y="38"/>
                  <a:pt x="819" y="38"/>
                </a:cubicBezTo>
                <a:cubicBezTo>
                  <a:pt x="817" y="39"/>
                  <a:pt x="817" y="39"/>
                  <a:pt x="817" y="39"/>
                </a:cubicBezTo>
                <a:cubicBezTo>
                  <a:pt x="814" y="38"/>
                  <a:pt x="814" y="38"/>
                  <a:pt x="814" y="38"/>
                </a:cubicBezTo>
                <a:cubicBezTo>
                  <a:pt x="813" y="37"/>
                  <a:pt x="813" y="37"/>
                  <a:pt x="813" y="37"/>
                </a:cubicBezTo>
                <a:cubicBezTo>
                  <a:pt x="811" y="37"/>
                  <a:pt x="811" y="37"/>
                  <a:pt x="811" y="37"/>
                </a:cubicBezTo>
                <a:cubicBezTo>
                  <a:pt x="809" y="37"/>
                  <a:pt x="809" y="37"/>
                  <a:pt x="809" y="37"/>
                </a:cubicBezTo>
                <a:cubicBezTo>
                  <a:pt x="806" y="37"/>
                  <a:pt x="806" y="37"/>
                  <a:pt x="806" y="37"/>
                </a:cubicBezTo>
                <a:cubicBezTo>
                  <a:pt x="805" y="37"/>
                  <a:pt x="805" y="37"/>
                  <a:pt x="805" y="37"/>
                </a:cubicBezTo>
                <a:cubicBezTo>
                  <a:pt x="803" y="39"/>
                  <a:pt x="803" y="39"/>
                  <a:pt x="803" y="39"/>
                </a:cubicBezTo>
                <a:cubicBezTo>
                  <a:pt x="801" y="40"/>
                  <a:pt x="801" y="40"/>
                  <a:pt x="801" y="40"/>
                </a:cubicBezTo>
                <a:cubicBezTo>
                  <a:pt x="799" y="41"/>
                  <a:pt x="799" y="41"/>
                  <a:pt x="799" y="41"/>
                </a:cubicBezTo>
                <a:cubicBezTo>
                  <a:pt x="797" y="43"/>
                  <a:pt x="797" y="43"/>
                  <a:pt x="797" y="43"/>
                </a:cubicBezTo>
                <a:cubicBezTo>
                  <a:pt x="796" y="43"/>
                  <a:pt x="796" y="43"/>
                  <a:pt x="796" y="43"/>
                </a:cubicBezTo>
                <a:cubicBezTo>
                  <a:pt x="794" y="41"/>
                  <a:pt x="794" y="41"/>
                  <a:pt x="794" y="41"/>
                </a:cubicBezTo>
                <a:cubicBezTo>
                  <a:pt x="793" y="41"/>
                  <a:pt x="793" y="41"/>
                  <a:pt x="793" y="41"/>
                </a:cubicBezTo>
                <a:cubicBezTo>
                  <a:pt x="793" y="40"/>
                  <a:pt x="793" y="40"/>
                  <a:pt x="793" y="40"/>
                </a:cubicBezTo>
                <a:cubicBezTo>
                  <a:pt x="792" y="38"/>
                  <a:pt x="792" y="38"/>
                  <a:pt x="792" y="38"/>
                </a:cubicBezTo>
                <a:close/>
                <a:moveTo>
                  <a:pt x="757" y="119"/>
                </a:moveTo>
                <a:cubicBezTo>
                  <a:pt x="757" y="117"/>
                  <a:pt x="757" y="117"/>
                  <a:pt x="757" y="117"/>
                </a:cubicBezTo>
                <a:cubicBezTo>
                  <a:pt x="756" y="117"/>
                  <a:pt x="756" y="117"/>
                  <a:pt x="756" y="117"/>
                </a:cubicBezTo>
                <a:cubicBezTo>
                  <a:pt x="756" y="118"/>
                  <a:pt x="756" y="118"/>
                  <a:pt x="756" y="118"/>
                </a:cubicBezTo>
                <a:cubicBezTo>
                  <a:pt x="757" y="119"/>
                  <a:pt x="757" y="119"/>
                  <a:pt x="757" y="119"/>
                </a:cubicBezTo>
                <a:close/>
                <a:moveTo>
                  <a:pt x="845" y="40"/>
                </a:moveTo>
                <a:cubicBezTo>
                  <a:pt x="841" y="42"/>
                  <a:pt x="841" y="42"/>
                  <a:pt x="841" y="42"/>
                </a:cubicBezTo>
                <a:cubicBezTo>
                  <a:pt x="842" y="42"/>
                  <a:pt x="842" y="42"/>
                  <a:pt x="842" y="42"/>
                </a:cubicBezTo>
                <a:cubicBezTo>
                  <a:pt x="845" y="41"/>
                  <a:pt x="845" y="41"/>
                  <a:pt x="845" y="41"/>
                </a:cubicBezTo>
                <a:cubicBezTo>
                  <a:pt x="845" y="40"/>
                  <a:pt x="845" y="40"/>
                  <a:pt x="845" y="40"/>
                </a:cubicBezTo>
                <a:close/>
                <a:moveTo>
                  <a:pt x="802" y="35"/>
                </a:moveTo>
                <a:cubicBezTo>
                  <a:pt x="802" y="36"/>
                  <a:pt x="802" y="36"/>
                  <a:pt x="802" y="36"/>
                </a:cubicBezTo>
                <a:cubicBezTo>
                  <a:pt x="804" y="36"/>
                  <a:pt x="804" y="36"/>
                  <a:pt x="804" y="36"/>
                </a:cubicBezTo>
                <a:cubicBezTo>
                  <a:pt x="805" y="35"/>
                  <a:pt x="805" y="35"/>
                  <a:pt x="805" y="35"/>
                </a:cubicBezTo>
                <a:cubicBezTo>
                  <a:pt x="807" y="36"/>
                  <a:pt x="807" y="36"/>
                  <a:pt x="807" y="36"/>
                </a:cubicBezTo>
                <a:cubicBezTo>
                  <a:pt x="807" y="35"/>
                  <a:pt x="807" y="35"/>
                  <a:pt x="807" y="35"/>
                </a:cubicBezTo>
                <a:cubicBezTo>
                  <a:pt x="808" y="35"/>
                  <a:pt x="808" y="35"/>
                  <a:pt x="808" y="35"/>
                </a:cubicBezTo>
                <a:cubicBezTo>
                  <a:pt x="809" y="34"/>
                  <a:pt x="809" y="34"/>
                  <a:pt x="809" y="34"/>
                </a:cubicBezTo>
                <a:cubicBezTo>
                  <a:pt x="811" y="34"/>
                  <a:pt x="811" y="34"/>
                  <a:pt x="811" y="34"/>
                </a:cubicBezTo>
                <a:cubicBezTo>
                  <a:pt x="814" y="34"/>
                  <a:pt x="814" y="34"/>
                  <a:pt x="814" y="34"/>
                </a:cubicBezTo>
                <a:cubicBezTo>
                  <a:pt x="814" y="33"/>
                  <a:pt x="814" y="33"/>
                  <a:pt x="814" y="33"/>
                </a:cubicBezTo>
                <a:cubicBezTo>
                  <a:pt x="814" y="32"/>
                  <a:pt x="814" y="32"/>
                  <a:pt x="814" y="32"/>
                </a:cubicBezTo>
                <a:cubicBezTo>
                  <a:pt x="813" y="32"/>
                  <a:pt x="813" y="32"/>
                  <a:pt x="813" y="32"/>
                </a:cubicBezTo>
                <a:cubicBezTo>
                  <a:pt x="813" y="33"/>
                  <a:pt x="813" y="33"/>
                  <a:pt x="813" y="33"/>
                </a:cubicBezTo>
                <a:cubicBezTo>
                  <a:pt x="812" y="33"/>
                  <a:pt x="812" y="33"/>
                  <a:pt x="812" y="33"/>
                </a:cubicBezTo>
                <a:cubicBezTo>
                  <a:pt x="810" y="33"/>
                  <a:pt x="810" y="33"/>
                  <a:pt x="810" y="33"/>
                </a:cubicBezTo>
                <a:cubicBezTo>
                  <a:pt x="808" y="33"/>
                  <a:pt x="808" y="33"/>
                  <a:pt x="808" y="33"/>
                </a:cubicBezTo>
                <a:cubicBezTo>
                  <a:pt x="806" y="34"/>
                  <a:pt x="806" y="34"/>
                  <a:pt x="806" y="34"/>
                </a:cubicBezTo>
                <a:cubicBezTo>
                  <a:pt x="805" y="35"/>
                  <a:pt x="805" y="35"/>
                  <a:pt x="805" y="35"/>
                </a:cubicBezTo>
                <a:cubicBezTo>
                  <a:pt x="803" y="34"/>
                  <a:pt x="803" y="34"/>
                  <a:pt x="803" y="34"/>
                </a:cubicBezTo>
                <a:cubicBezTo>
                  <a:pt x="802" y="35"/>
                  <a:pt x="802" y="35"/>
                  <a:pt x="802" y="35"/>
                </a:cubicBezTo>
                <a:close/>
                <a:moveTo>
                  <a:pt x="776" y="99"/>
                </a:moveTo>
                <a:cubicBezTo>
                  <a:pt x="776" y="99"/>
                  <a:pt x="776" y="99"/>
                  <a:pt x="777" y="99"/>
                </a:cubicBezTo>
                <a:cubicBezTo>
                  <a:pt x="777" y="99"/>
                  <a:pt x="777" y="99"/>
                  <a:pt x="776" y="98"/>
                </a:cubicBezTo>
                <a:cubicBezTo>
                  <a:pt x="776" y="98"/>
                  <a:pt x="776" y="98"/>
                  <a:pt x="776" y="99"/>
                </a:cubicBezTo>
                <a:close/>
                <a:moveTo>
                  <a:pt x="796" y="458"/>
                </a:moveTo>
                <a:cubicBezTo>
                  <a:pt x="797" y="458"/>
                  <a:pt x="797" y="458"/>
                  <a:pt x="797" y="458"/>
                </a:cubicBezTo>
                <a:cubicBezTo>
                  <a:pt x="798" y="458"/>
                  <a:pt x="798" y="458"/>
                  <a:pt x="798" y="458"/>
                </a:cubicBezTo>
                <a:cubicBezTo>
                  <a:pt x="799" y="457"/>
                  <a:pt x="799" y="457"/>
                  <a:pt x="799" y="457"/>
                </a:cubicBezTo>
                <a:cubicBezTo>
                  <a:pt x="798" y="456"/>
                  <a:pt x="798" y="456"/>
                  <a:pt x="798" y="456"/>
                </a:cubicBezTo>
                <a:cubicBezTo>
                  <a:pt x="797" y="456"/>
                  <a:pt x="797" y="456"/>
                  <a:pt x="797" y="456"/>
                </a:cubicBezTo>
                <a:cubicBezTo>
                  <a:pt x="796" y="458"/>
                  <a:pt x="796" y="458"/>
                  <a:pt x="796" y="458"/>
                </a:cubicBezTo>
                <a:close/>
                <a:moveTo>
                  <a:pt x="775" y="104"/>
                </a:moveTo>
                <a:cubicBezTo>
                  <a:pt x="775" y="104"/>
                  <a:pt x="775" y="104"/>
                  <a:pt x="775" y="103"/>
                </a:cubicBezTo>
                <a:cubicBezTo>
                  <a:pt x="775" y="103"/>
                  <a:pt x="775" y="103"/>
                  <a:pt x="774" y="102"/>
                </a:cubicBezTo>
                <a:cubicBezTo>
                  <a:pt x="774" y="102"/>
                  <a:pt x="774" y="102"/>
                  <a:pt x="774" y="103"/>
                </a:cubicBezTo>
                <a:cubicBezTo>
                  <a:pt x="774" y="103"/>
                  <a:pt x="774" y="103"/>
                  <a:pt x="774" y="105"/>
                </a:cubicBezTo>
                <a:cubicBezTo>
                  <a:pt x="774" y="105"/>
                  <a:pt x="774" y="105"/>
                  <a:pt x="775" y="105"/>
                </a:cubicBezTo>
                <a:cubicBezTo>
                  <a:pt x="775" y="105"/>
                  <a:pt x="775" y="105"/>
                  <a:pt x="775" y="104"/>
                </a:cubicBezTo>
                <a:close/>
                <a:moveTo>
                  <a:pt x="828" y="449"/>
                </a:moveTo>
                <a:cubicBezTo>
                  <a:pt x="828" y="449"/>
                  <a:pt x="828" y="449"/>
                  <a:pt x="827" y="449"/>
                </a:cubicBezTo>
                <a:cubicBezTo>
                  <a:pt x="827" y="449"/>
                  <a:pt x="827" y="449"/>
                  <a:pt x="827" y="450"/>
                </a:cubicBezTo>
                <a:cubicBezTo>
                  <a:pt x="827" y="450"/>
                  <a:pt x="827" y="450"/>
                  <a:pt x="828" y="450"/>
                </a:cubicBezTo>
                <a:cubicBezTo>
                  <a:pt x="828" y="450"/>
                  <a:pt x="828" y="450"/>
                  <a:pt x="828" y="449"/>
                </a:cubicBezTo>
                <a:close/>
                <a:moveTo>
                  <a:pt x="830" y="93"/>
                </a:moveTo>
                <a:cubicBezTo>
                  <a:pt x="830" y="92"/>
                  <a:pt x="830" y="92"/>
                  <a:pt x="830" y="92"/>
                </a:cubicBezTo>
                <a:cubicBezTo>
                  <a:pt x="829" y="91"/>
                  <a:pt x="829" y="91"/>
                  <a:pt x="829" y="91"/>
                </a:cubicBezTo>
                <a:cubicBezTo>
                  <a:pt x="828" y="92"/>
                  <a:pt x="828" y="92"/>
                  <a:pt x="828" y="92"/>
                </a:cubicBezTo>
                <a:cubicBezTo>
                  <a:pt x="829" y="93"/>
                  <a:pt x="829" y="93"/>
                  <a:pt x="829" y="93"/>
                </a:cubicBezTo>
                <a:cubicBezTo>
                  <a:pt x="830" y="93"/>
                  <a:pt x="830" y="93"/>
                  <a:pt x="830" y="93"/>
                </a:cubicBezTo>
                <a:close/>
                <a:moveTo>
                  <a:pt x="725" y="309"/>
                </a:moveTo>
                <a:cubicBezTo>
                  <a:pt x="726" y="308"/>
                  <a:pt x="726" y="308"/>
                  <a:pt x="726" y="308"/>
                </a:cubicBezTo>
                <a:cubicBezTo>
                  <a:pt x="727" y="308"/>
                  <a:pt x="727" y="308"/>
                  <a:pt x="727" y="308"/>
                </a:cubicBezTo>
                <a:cubicBezTo>
                  <a:pt x="728" y="308"/>
                  <a:pt x="728" y="308"/>
                  <a:pt x="728" y="308"/>
                </a:cubicBezTo>
                <a:cubicBezTo>
                  <a:pt x="728" y="307"/>
                  <a:pt x="728" y="307"/>
                  <a:pt x="728" y="307"/>
                </a:cubicBezTo>
                <a:cubicBezTo>
                  <a:pt x="728" y="306"/>
                  <a:pt x="728" y="306"/>
                  <a:pt x="728" y="306"/>
                </a:cubicBezTo>
                <a:cubicBezTo>
                  <a:pt x="728" y="305"/>
                  <a:pt x="728" y="305"/>
                  <a:pt x="728" y="305"/>
                </a:cubicBezTo>
                <a:cubicBezTo>
                  <a:pt x="728" y="304"/>
                  <a:pt x="728" y="304"/>
                  <a:pt x="728" y="304"/>
                </a:cubicBezTo>
                <a:cubicBezTo>
                  <a:pt x="726" y="304"/>
                  <a:pt x="726" y="304"/>
                  <a:pt x="726" y="304"/>
                </a:cubicBezTo>
                <a:cubicBezTo>
                  <a:pt x="725" y="303"/>
                  <a:pt x="725" y="303"/>
                  <a:pt x="725" y="303"/>
                </a:cubicBezTo>
                <a:cubicBezTo>
                  <a:pt x="723" y="303"/>
                  <a:pt x="723" y="303"/>
                  <a:pt x="723" y="303"/>
                </a:cubicBezTo>
                <a:cubicBezTo>
                  <a:pt x="723" y="304"/>
                  <a:pt x="723" y="304"/>
                  <a:pt x="723" y="304"/>
                </a:cubicBezTo>
                <a:cubicBezTo>
                  <a:pt x="723" y="305"/>
                  <a:pt x="723" y="305"/>
                  <a:pt x="723" y="305"/>
                </a:cubicBezTo>
                <a:cubicBezTo>
                  <a:pt x="724" y="306"/>
                  <a:pt x="724" y="306"/>
                  <a:pt x="724" y="306"/>
                </a:cubicBezTo>
                <a:cubicBezTo>
                  <a:pt x="724" y="307"/>
                  <a:pt x="724" y="307"/>
                  <a:pt x="724" y="307"/>
                </a:cubicBezTo>
                <a:cubicBezTo>
                  <a:pt x="725" y="307"/>
                  <a:pt x="725" y="307"/>
                  <a:pt x="725" y="307"/>
                </a:cubicBezTo>
                <a:cubicBezTo>
                  <a:pt x="725" y="308"/>
                  <a:pt x="725" y="308"/>
                  <a:pt x="725" y="308"/>
                </a:cubicBezTo>
                <a:cubicBezTo>
                  <a:pt x="725" y="309"/>
                  <a:pt x="725" y="309"/>
                  <a:pt x="725" y="309"/>
                </a:cubicBezTo>
                <a:close/>
                <a:moveTo>
                  <a:pt x="808" y="106"/>
                </a:moveTo>
                <a:cubicBezTo>
                  <a:pt x="807" y="105"/>
                  <a:pt x="807" y="105"/>
                  <a:pt x="807" y="105"/>
                </a:cubicBezTo>
                <a:cubicBezTo>
                  <a:pt x="806" y="105"/>
                  <a:pt x="806" y="105"/>
                  <a:pt x="806" y="105"/>
                </a:cubicBezTo>
                <a:cubicBezTo>
                  <a:pt x="807" y="106"/>
                  <a:pt x="807" y="106"/>
                  <a:pt x="807" y="106"/>
                </a:cubicBezTo>
                <a:cubicBezTo>
                  <a:pt x="808" y="106"/>
                  <a:pt x="808" y="106"/>
                  <a:pt x="808" y="106"/>
                </a:cubicBezTo>
                <a:close/>
                <a:moveTo>
                  <a:pt x="695" y="381"/>
                </a:moveTo>
                <a:cubicBezTo>
                  <a:pt x="695" y="380"/>
                  <a:pt x="695" y="380"/>
                  <a:pt x="695" y="380"/>
                </a:cubicBezTo>
                <a:cubicBezTo>
                  <a:pt x="696" y="379"/>
                  <a:pt x="696" y="379"/>
                  <a:pt x="696" y="379"/>
                </a:cubicBezTo>
                <a:cubicBezTo>
                  <a:pt x="696" y="378"/>
                  <a:pt x="696" y="378"/>
                  <a:pt x="696" y="378"/>
                </a:cubicBezTo>
                <a:cubicBezTo>
                  <a:pt x="695" y="378"/>
                  <a:pt x="695" y="378"/>
                  <a:pt x="695" y="378"/>
                </a:cubicBezTo>
                <a:cubicBezTo>
                  <a:pt x="694" y="380"/>
                  <a:pt x="694" y="380"/>
                  <a:pt x="694" y="380"/>
                </a:cubicBezTo>
                <a:cubicBezTo>
                  <a:pt x="693" y="381"/>
                  <a:pt x="693" y="381"/>
                  <a:pt x="693" y="381"/>
                </a:cubicBezTo>
                <a:cubicBezTo>
                  <a:pt x="693" y="382"/>
                  <a:pt x="693" y="382"/>
                  <a:pt x="693" y="382"/>
                </a:cubicBezTo>
                <a:cubicBezTo>
                  <a:pt x="692" y="383"/>
                  <a:pt x="692" y="383"/>
                  <a:pt x="692" y="383"/>
                </a:cubicBezTo>
                <a:cubicBezTo>
                  <a:pt x="692" y="384"/>
                  <a:pt x="692" y="384"/>
                  <a:pt x="692" y="384"/>
                </a:cubicBezTo>
                <a:cubicBezTo>
                  <a:pt x="693" y="383"/>
                  <a:pt x="693" y="383"/>
                  <a:pt x="693" y="383"/>
                </a:cubicBezTo>
                <a:cubicBezTo>
                  <a:pt x="694" y="382"/>
                  <a:pt x="694" y="382"/>
                  <a:pt x="694" y="382"/>
                </a:cubicBezTo>
                <a:cubicBezTo>
                  <a:pt x="693" y="384"/>
                  <a:pt x="693" y="384"/>
                  <a:pt x="693" y="384"/>
                </a:cubicBezTo>
                <a:cubicBezTo>
                  <a:pt x="694" y="384"/>
                  <a:pt x="694" y="384"/>
                  <a:pt x="694" y="384"/>
                </a:cubicBezTo>
                <a:cubicBezTo>
                  <a:pt x="695" y="383"/>
                  <a:pt x="695" y="383"/>
                  <a:pt x="695" y="383"/>
                </a:cubicBezTo>
                <a:cubicBezTo>
                  <a:pt x="696" y="382"/>
                  <a:pt x="696" y="382"/>
                  <a:pt x="696" y="382"/>
                </a:cubicBezTo>
                <a:cubicBezTo>
                  <a:pt x="695" y="382"/>
                  <a:pt x="695" y="382"/>
                  <a:pt x="695" y="382"/>
                </a:cubicBezTo>
                <a:cubicBezTo>
                  <a:pt x="695" y="381"/>
                  <a:pt x="695" y="381"/>
                  <a:pt x="695" y="381"/>
                </a:cubicBezTo>
                <a:close/>
                <a:moveTo>
                  <a:pt x="700" y="381"/>
                </a:moveTo>
                <a:cubicBezTo>
                  <a:pt x="700" y="381"/>
                  <a:pt x="700" y="381"/>
                  <a:pt x="700" y="379"/>
                </a:cubicBezTo>
                <a:cubicBezTo>
                  <a:pt x="700" y="379"/>
                  <a:pt x="700" y="379"/>
                  <a:pt x="699" y="380"/>
                </a:cubicBezTo>
                <a:cubicBezTo>
                  <a:pt x="699" y="379"/>
                  <a:pt x="699" y="379"/>
                  <a:pt x="699" y="379"/>
                </a:cubicBezTo>
                <a:cubicBezTo>
                  <a:pt x="699" y="378"/>
                  <a:pt x="699" y="378"/>
                  <a:pt x="699" y="378"/>
                </a:cubicBezTo>
                <a:cubicBezTo>
                  <a:pt x="698" y="378"/>
                  <a:pt x="698" y="378"/>
                  <a:pt x="698" y="378"/>
                </a:cubicBezTo>
                <a:cubicBezTo>
                  <a:pt x="698" y="377"/>
                  <a:pt x="698" y="377"/>
                  <a:pt x="698" y="377"/>
                </a:cubicBezTo>
                <a:cubicBezTo>
                  <a:pt x="697" y="377"/>
                  <a:pt x="697" y="377"/>
                  <a:pt x="697" y="377"/>
                </a:cubicBezTo>
                <a:cubicBezTo>
                  <a:pt x="697" y="379"/>
                  <a:pt x="697" y="379"/>
                  <a:pt x="697" y="379"/>
                </a:cubicBezTo>
                <a:cubicBezTo>
                  <a:pt x="696" y="380"/>
                  <a:pt x="696" y="380"/>
                  <a:pt x="696" y="380"/>
                </a:cubicBezTo>
                <a:cubicBezTo>
                  <a:pt x="695" y="381"/>
                  <a:pt x="695" y="381"/>
                  <a:pt x="695" y="381"/>
                </a:cubicBezTo>
                <a:cubicBezTo>
                  <a:pt x="697" y="380"/>
                  <a:pt x="697" y="380"/>
                  <a:pt x="697" y="380"/>
                </a:cubicBezTo>
                <a:cubicBezTo>
                  <a:pt x="696" y="381"/>
                  <a:pt x="696" y="381"/>
                  <a:pt x="696" y="381"/>
                </a:cubicBezTo>
                <a:cubicBezTo>
                  <a:pt x="696" y="382"/>
                  <a:pt x="696" y="382"/>
                  <a:pt x="696" y="382"/>
                </a:cubicBezTo>
                <a:cubicBezTo>
                  <a:pt x="698" y="380"/>
                  <a:pt x="698" y="380"/>
                  <a:pt x="698" y="380"/>
                </a:cubicBezTo>
                <a:cubicBezTo>
                  <a:pt x="697" y="382"/>
                  <a:pt x="697" y="382"/>
                  <a:pt x="697" y="382"/>
                </a:cubicBezTo>
                <a:cubicBezTo>
                  <a:pt x="699" y="381"/>
                  <a:pt x="699" y="381"/>
                  <a:pt x="699" y="381"/>
                </a:cubicBezTo>
                <a:cubicBezTo>
                  <a:pt x="699" y="382"/>
                  <a:pt x="699" y="382"/>
                  <a:pt x="699" y="382"/>
                </a:cubicBezTo>
                <a:cubicBezTo>
                  <a:pt x="699" y="382"/>
                  <a:pt x="699" y="382"/>
                  <a:pt x="700" y="381"/>
                </a:cubicBezTo>
                <a:close/>
                <a:moveTo>
                  <a:pt x="676" y="408"/>
                </a:moveTo>
                <a:cubicBezTo>
                  <a:pt x="676" y="408"/>
                  <a:pt x="676" y="408"/>
                  <a:pt x="675" y="409"/>
                </a:cubicBezTo>
                <a:cubicBezTo>
                  <a:pt x="675" y="409"/>
                  <a:pt x="675" y="409"/>
                  <a:pt x="675" y="410"/>
                </a:cubicBezTo>
                <a:cubicBezTo>
                  <a:pt x="675" y="410"/>
                  <a:pt x="675" y="410"/>
                  <a:pt x="674" y="410"/>
                </a:cubicBezTo>
                <a:cubicBezTo>
                  <a:pt x="674" y="410"/>
                  <a:pt x="674" y="410"/>
                  <a:pt x="673" y="411"/>
                </a:cubicBezTo>
                <a:cubicBezTo>
                  <a:pt x="673" y="411"/>
                  <a:pt x="673" y="411"/>
                  <a:pt x="673" y="412"/>
                </a:cubicBezTo>
                <a:cubicBezTo>
                  <a:pt x="673" y="412"/>
                  <a:pt x="673" y="412"/>
                  <a:pt x="674" y="411"/>
                </a:cubicBezTo>
                <a:cubicBezTo>
                  <a:pt x="674" y="411"/>
                  <a:pt x="674" y="411"/>
                  <a:pt x="675" y="412"/>
                </a:cubicBezTo>
                <a:cubicBezTo>
                  <a:pt x="675" y="412"/>
                  <a:pt x="675" y="412"/>
                  <a:pt x="675" y="411"/>
                </a:cubicBezTo>
                <a:cubicBezTo>
                  <a:pt x="675" y="411"/>
                  <a:pt x="675" y="411"/>
                  <a:pt x="676" y="412"/>
                </a:cubicBezTo>
                <a:cubicBezTo>
                  <a:pt x="676" y="412"/>
                  <a:pt x="676" y="412"/>
                  <a:pt x="677" y="412"/>
                </a:cubicBezTo>
                <a:cubicBezTo>
                  <a:pt x="677" y="412"/>
                  <a:pt x="677" y="412"/>
                  <a:pt x="680" y="413"/>
                </a:cubicBezTo>
                <a:cubicBezTo>
                  <a:pt x="680" y="413"/>
                  <a:pt x="680" y="413"/>
                  <a:pt x="681" y="412"/>
                </a:cubicBezTo>
                <a:cubicBezTo>
                  <a:pt x="681" y="412"/>
                  <a:pt x="681" y="412"/>
                  <a:pt x="680" y="411"/>
                </a:cubicBezTo>
                <a:cubicBezTo>
                  <a:pt x="680" y="411"/>
                  <a:pt x="680" y="411"/>
                  <a:pt x="680" y="410"/>
                </a:cubicBezTo>
                <a:cubicBezTo>
                  <a:pt x="680" y="410"/>
                  <a:pt x="680" y="410"/>
                  <a:pt x="679" y="409"/>
                </a:cubicBezTo>
                <a:cubicBezTo>
                  <a:pt x="679" y="409"/>
                  <a:pt x="679" y="409"/>
                  <a:pt x="677" y="409"/>
                </a:cubicBezTo>
                <a:cubicBezTo>
                  <a:pt x="677" y="409"/>
                  <a:pt x="677" y="409"/>
                  <a:pt x="677" y="408"/>
                </a:cubicBezTo>
                <a:cubicBezTo>
                  <a:pt x="677" y="408"/>
                  <a:pt x="677" y="408"/>
                  <a:pt x="676" y="408"/>
                </a:cubicBezTo>
                <a:close/>
                <a:moveTo>
                  <a:pt x="693" y="380"/>
                </a:moveTo>
                <a:cubicBezTo>
                  <a:pt x="693" y="380"/>
                  <a:pt x="693" y="380"/>
                  <a:pt x="694" y="379"/>
                </a:cubicBezTo>
                <a:cubicBezTo>
                  <a:pt x="694" y="379"/>
                  <a:pt x="694" y="379"/>
                  <a:pt x="695" y="377"/>
                </a:cubicBezTo>
                <a:cubicBezTo>
                  <a:pt x="695" y="377"/>
                  <a:pt x="695" y="377"/>
                  <a:pt x="694" y="378"/>
                </a:cubicBezTo>
                <a:cubicBezTo>
                  <a:pt x="694" y="378"/>
                  <a:pt x="694" y="378"/>
                  <a:pt x="693" y="378"/>
                </a:cubicBezTo>
                <a:cubicBezTo>
                  <a:pt x="693" y="378"/>
                  <a:pt x="693" y="378"/>
                  <a:pt x="693" y="379"/>
                </a:cubicBezTo>
                <a:cubicBezTo>
                  <a:pt x="693" y="379"/>
                  <a:pt x="693" y="379"/>
                  <a:pt x="692" y="379"/>
                </a:cubicBezTo>
                <a:cubicBezTo>
                  <a:pt x="692" y="379"/>
                  <a:pt x="692" y="379"/>
                  <a:pt x="691" y="380"/>
                </a:cubicBezTo>
                <a:cubicBezTo>
                  <a:pt x="691" y="380"/>
                  <a:pt x="691" y="380"/>
                  <a:pt x="692" y="380"/>
                </a:cubicBezTo>
                <a:cubicBezTo>
                  <a:pt x="692" y="380"/>
                  <a:pt x="692" y="380"/>
                  <a:pt x="693" y="380"/>
                </a:cubicBezTo>
                <a:close/>
                <a:moveTo>
                  <a:pt x="710" y="324"/>
                </a:moveTo>
                <a:cubicBezTo>
                  <a:pt x="711" y="324"/>
                  <a:pt x="711" y="324"/>
                  <a:pt x="711" y="324"/>
                </a:cubicBezTo>
                <a:cubicBezTo>
                  <a:pt x="711" y="323"/>
                  <a:pt x="711" y="323"/>
                  <a:pt x="711" y="323"/>
                </a:cubicBezTo>
                <a:cubicBezTo>
                  <a:pt x="712" y="322"/>
                  <a:pt x="712" y="322"/>
                  <a:pt x="712" y="322"/>
                </a:cubicBezTo>
                <a:cubicBezTo>
                  <a:pt x="712" y="321"/>
                  <a:pt x="712" y="321"/>
                  <a:pt x="712" y="321"/>
                </a:cubicBezTo>
                <a:cubicBezTo>
                  <a:pt x="713" y="320"/>
                  <a:pt x="713" y="320"/>
                  <a:pt x="713" y="320"/>
                </a:cubicBezTo>
                <a:cubicBezTo>
                  <a:pt x="714" y="319"/>
                  <a:pt x="714" y="319"/>
                  <a:pt x="714" y="319"/>
                </a:cubicBezTo>
                <a:cubicBezTo>
                  <a:pt x="714" y="318"/>
                  <a:pt x="714" y="318"/>
                  <a:pt x="714" y="318"/>
                </a:cubicBezTo>
                <a:cubicBezTo>
                  <a:pt x="714" y="317"/>
                  <a:pt x="714" y="317"/>
                  <a:pt x="714" y="317"/>
                </a:cubicBezTo>
                <a:cubicBezTo>
                  <a:pt x="715" y="317"/>
                  <a:pt x="715" y="317"/>
                  <a:pt x="715" y="317"/>
                </a:cubicBezTo>
                <a:cubicBezTo>
                  <a:pt x="715" y="316"/>
                  <a:pt x="715" y="316"/>
                  <a:pt x="715" y="316"/>
                </a:cubicBezTo>
                <a:cubicBezTo>
                  <a:pt x="715" y="315"/>
                  <a:pt x="715" y="315"/>
                  <a:pt x="715" y="315"/>
                </a:cubicBezTo>
                <a:cubicBezTo>
                  <a:pt x="715" y="314"/>
                  <a:pt x="715" y="314"/>
                  <a:pt x="715" y="314"/>
                </a:cubicBezTo>
                <a:cubicBezTo>
                  <a:pt x="714" y="314"/>
                  <a:pt x="714" y="314"/>
                  <a:pt x="714" y="314"/>
                </a:cubicBezTo>
                <a:cubicBezTo>
                  <a:pt x="713" y="314"/>
                  <a:pt x="713" y="314"/>
                  <a:pt x="713" y="314"/>
                </a:cubicBezTo>
                <a:cubicBezTo>
                  <a:pt x="713" y="313"/>
                  <a:pt x="713" y="313"/>
                  <a:pt x="713" y="313"/>
                </a:cubicBezTo>
                <a:cubicBezTo>
                  <a:pt x="712" y="314"/>
                  <a:pt x="712" y="314"/>
                  <a:pt x="712" y="314"/>
                </a:cubicBezTo>
                <a:cubicBezTo>
                  <a:pt x="711" y="315"/>
                  <a:pt x="711" y="315"/>
                  <a:pt x="711" y="315"/>
                </a:cubicBezTo>
                <a:cubicBezTo>
                  <a:pt x="710" y="315"/>
                  <a:pt x="710" y="315"/>
                  <a:pt x="710" y="315"/>
                </a:cubicBezTo>
                <a:cubicBezTo>
                  <a:pt x="710" y="316"/>
                  <a:pt x="710" y="316"/>
                  <a:pt x="710" y="316"/>
                </a:cubicBezTo>
                <a:cubicBezTo>
                  <a:pt x="709" y="317"/>
                  <a:pt x="709" y="317"/>
                  <a:pt x="709" y="317"/>
                </a:cubicBezTo>
                <a:cubicBezTo>
                  <a:pt x="710" y="318"/>
                  <a:pt x="710" y="318"/>
                  <a:pt x="710" y="318"/>
                </a:cubicBezTo>
                <a:cubicBezTo>
                  <a:pt x="709" y="318"/>
                  <a:pt x="709" y="318"/>
                  <a:pt x="709" y="318"/>
                </a:cubicBezTo>
                <a:cubicBezTo>
                  <a:pt x="709" y="319"/>
                  <a:pt x="709" y="319"/>
                  <a:pt x="709" y="319"/>
                </a:cubicBezTo>
                <a:cubicBezTo>
                  <a:pt x="709" y="320"/>
                  <a:pt x="709" y="320"/>
                  <a:pt x="709" y="320"/>
                </a:cubicBezTo>
                <a:cubicBezTo>
                  <a:pt x="708" y="321"/>
                  <a:pt x="708" y="321"/>
                  <a:pt x="708" y="321"/>
                </a:cubicBezTo>
                <a:cubicBezTo>
                  <a:pt x="709" y="321"/>
                  <a:pt x="709" y="321"/>
                  <a:pt x="709" y="321"/>
                </a:cubicBezTo>
                <a:cubicBezTo>
                  <a:pt x="709" y="322"/>
                  <a:pt x="709" y="322"/>
                  <a:pt x="709" y="322"/>
                </a:cubicBezTo>
                <a:cubicBezTo>
                  <a:pt x="710" y="322"/>
                  <a:pt x="710" y="322"/>
                  <a:pt x="710" y="322"/>
                </a:cubicBezTo>
                <a:cubicBezTo>
                  <a:pt x="710" y="323"/>
                  <a:pt x="710" y="323"/>
                  <a:pt x="710" y="323"/>
                </a:cubicBezTo>
                <a:cubicBezTo>
                  <a:pt x="710" y="324"/>
                  <a:pt x="710" y="324"/>
                  <a:pt x="710" y="324"/>
                </a:cubicBezTo>
                <a:close/>
                <a:moveTo>
                  <a:pt x="723" y="314"/>
                </a:moveTo>
                <a:cubicBezTo>
                  <a:pt x="724" y="314"/>
                  <a:pt x="724" y="314"/>
                  <a:pt x="724" y="314"/>
                </a:cubicBezTo>
                <a:cubicBezTo>
                  <a:pt x="725" y="314"/>
                  <a:pt x="725" y="314"/>
                  <a:pt x="725" y="314"/>
                </a:cubicBezTo>
                <a:cubicBezTo>
                  <a:pt x="723" y="313"/>
                  <a:pt x="723" y="313"/>
                  <a:pt x="723" y="313"/>
                </a:cubicBezTo>
                <a:cubicBezTo>
                  <a:pt x="723" y="314"/>
                  <a:pt x="723" y="314"/>
                  <a:pt x="723" y="314"/>
                </a:cubicBezTo>
                <a:close/>
                <a:moveTo>
                  <a:pt x="725" y="246"/>
                </a:moveTo>
                <a:cubicBezTo>
                  <a:pt x="726" y="246"/>
                  <a:pt x="726" y="246"/>
                  <a:pt x="726" y="246"/>
                </a:cubicBezTo>
                <a:cubicBezTo>
                  <a:pt x="726" y="246"/>
                  <a:pt x="726" y="246"/>
                  <a:pt x="726" y="245"/>
                </a:cubicBezTo>
                <a:cubicBezTo>
                  <a:pt x="726" y="245"/>
                  <a:pt x="726" y="245"/>
                  <a:pt x="725" y="245"/>
                </a:cubicBezTo>
                <a:cubicBezTo>
                  <a:pt x="725" y="245"/>
                  <a:pt x="725" y="245"/>
                  <a:pt x="725" y="246"/>
                </a:cubicBezTo>
                <a:close/>
                <a:moveTo>
                  <a:pt x="716" y="298"/>
                </a:moveTo>
                <a:cubicBezTo>
                  <a:pt x="715" y="298"/>
                  <a:pt x="715" y="298"/>
                  <a:pt x="715" y="298"/>
                </a:cubicBezTo>
                <a:cubicBezTo>
                  <a:pt x="714" y="297"/>
                  <a:pt x="714" y="297"/>
                  <a:pt x="714" y="297"/>
                </a:cubicBezTo>
                <a:cubicBezTo>
                  <a:pt x="715" y="297"/>
                  <a:pt x="715" y="297"/>
                  <a:pt x="715" y="297"/>
                </a:cubicBezTo>
                <a:cubicBezTo>
                  <a:pt x="715" y="296"/>
                  <a:pt x="715" y="296"/>
                  <a:pt x="715" y="296"/>
                </a:cubicBezTo>
                <a:cubicBezTo>
                  <a:pt x="714" y="295"/>
                  <a:pt x="714" y="295"/>
                  <a:pt x="714" y="295"/>
                </a:cubicBezTo>
                <a:cubicBezTo>
                  <a:pt x="714" y="296"/>
                  <a:pt x="714" y="296"/>
                  <a:pt x="714" y="296"/>
                </a:cubicBezTo>
                <a:cubicBezTo>
                  <a:pt x="713" y="296"/>
                  <a:pt x="713" y="296"/>
                  <a:pt x="713" y="296"/>
                </a:cubicBezTo>
                <a:cubicBezTo>
                  <a:pt x="712" y="295"/>
                  <a:pt x="712" y="295"/>
                  <a:pt x="712" y="295"/>
                </a:cubicBezTo>
                <a:cubicBezTo>
                  <a:pt x="711" y="295"/>
                  <a:pt x="711" y="295"/>
                  <a:pt x="711" y="295"/>
                </a:cubicBezTo>
                <a:cubicBezTo>
                  <a:pt x="710" y="296"/>
                  <a:pt x="710" y="296"/>
                  <a:pt x="710" y="296"/>
                </a:cubicBezTo>
                <a:cubicBezTo>
                  <a:pt x="708" y="296"/>
                  <a:pt x="708" y="296"/>
                  <a:pt x="708" y="296"/>
                </a:cubicBezTo>
                <a:cubicBezTo>
                  <a:pt x="708" y="295"/>
                  <a:pt x="708" y="295"/>
                  <a:pt x="708" y="295"/>
                </a:cubicBezTo>
                <a:cubicBezTo>
                  <a:pt x="709" y="294"/>
                  <a:pt x="709" y="294"/>
                  <a:pt x="709" y="294"/>
                </a:cubicBezTo>
                <a:cubicBezTo>
                  <a:pt x="710" y="294"/>
                  <a:pt x="710" y="294"/>
                  <a:pt x="710" y="294"/>
                </a:cubicBezTo>
                <a:cubicBezTo>
                  <a:pt x="710" y="293"/>
                  <a:pt x="710" y="293"/>
                  <a:pt x="710" y="293"/>
                </a:cubicBezTo>
                <a:cubicBezTo>
                  <a:pt x="710" y="292"/>
                  <a:pt x="710" y="292"/>
                  <a:pt x="710" y="292"/>
                </a:cubicBezTo>
                <a:cubicBezTo>
                  <a:pt x="710" y="291"/>
                  <a:pt x="710" y="291"/>
                  <a:pt x="710" y="291"/>
                </a:cubicBezTo>
                <a:cubicBezTo>
                  <a:pt x="710" y="290"/>
                  <a:pt x="710" y="290"/>
                  <a:pt x="710" y="290"/>
                </a:cubicBezTo>
                <a:cubicBezTo>
                  <a:pt x="710" y="289"/>
                  <a:pt x="710" y="289"/>
                  <a:pt x="710" y="289"/>
                </a:cubicBezTo>
                <a:cubicBezTo>
                  <a:pt x="710" y="288"/>
                  <a:pt x="710" y="288"/>
                  <a:pt x="710" y="288"/>
                </a:cubicBezTo>
                <a:cubicBezTo>
                  <a:pt x="708" y="286"/>
                  <a:pt x="708" y="286"/>
                  <a:pt x="708" y="286"/>
                </a:cubicBezTo>
                <a:cubicBezTo>
                  <a:pt x="706" y="286"/>
                  <a:pt x="706" y="286"/>
                  <a:pt x="706" y="286"/>
                </a:cubicBezTo>
                <a:cubicBezTo>
                  <a:pt x="706" y="285"/>
                  <a:pt x="706" y="285"/>
                  <a:pt x="706" y="285"/>
                </a:cubicBezTo>
                <a:cubicBezTo>
                  <a:pt x="706" y="284"/>
                  <a:pt x="706" y="284"/>
                  <a:pt x="706" y="284"/>
                </a:cubicBezTo>
                <a:cubicBezTo>
                  <a:pt x="705" y="284"/>
                  <a:pt x="705" y="284"/>
                  <a:pt x="705" y="284"/>
                </a:cubicBezTo>
                <a:cubicBezTo>
                  <a:pt x="705" y="283"/>
                  <a:pt x="705" y="283"/>
                  <a:pt x="705" y="283"/>
                </a:cubicBezTo>
                <a:cubicBezTo>
                  <a:pt x="705" y="282"/>
                  <a:pt x="705" y="282"/>
                  <a:pt x="705" y="282"/>
                </a:cubicBezTo>
                <a:cubicBezTo>
                  <a:pt x="705" y="281"/>
                  <a:pt x="705" y="281"/>
                  <a:pt x="705" y="281"/>
                </a:cubicBezTo>
                <a:cubicBezTo>
                  <a:pt x="703" y="281"/>
                  <a:pt x="703" y="281"/>
                  <a:pt x="703" y="281"/>
                </a:cubicBezTo>
                <a:cubicBezTo>
                  <a:pt x="701" y="280"/>
                  <a:pt x="701" y="280"/>
                  <a:pt x="701" y="280"/>
                </a:cubicBezTo>
                <a:cubicBezTo>
                  <a:pt x="700" y="279"/>
                  <a:pt x="700" y="279"/>
                  <a:pt x="700" y="279"/>
                </a:cubicBezTo>
                <a:cubicBezTo>
                  <a:pt x="701" y="278"/>
                  <a:pt x="701" y="278"/>
                  <a:pt x="701" y="278"/>
                </a:cubicBezTo>
                <a:cubicBezTo>
                  <a:pt x="701" y="277"/>
                  <a:pt x="701" y="277"/>
                  <a:pt x="701" y="277"/>
                </a:cubicBezTo>
                <a:cubicBezTo>
                  <a:pt x="700" y="277"/>
                  <a:pt x="700" y="277"/>
                  <a:pt x="700" y="277"/>
                </a:cubicBezTo>
                <a:cubicBezTo>
                  <a:pt x="700" y="276"/>
                  <a:pt x="700" y="276"/>
                  <a:pt x="700" y="276"/>
                </a:cubicBezTo>
                <a:cubicBezTo>
                  <a:pt x="699" y="276"/>
                  <a:pt x="699" y="276"/>
                  <a:pt x="699" y="276"/>
                </a:cubicBezTo>
                <a:cubicBezTo>
                  <a:pt x="698" y="277"/>
                  <a:pt x="698" y="277"/>
                  <a:pt x="698" y="277"/>
                </a:cubicBezTo>
                <a:cubicBezTo>
                  <a:pt x="698" y="278"/>
                  <a:pt x="698" y="278"/>
                  <a:pt x="698" y="278"/>
                </a:cubicBezTo>
                <a:cubicBezTo>
                  <a:pt x="697" y="279"/>
                  <a:pt x="697" y="279"/>
                  <a:pt x="697" y="279"/>
                </a:cubicBezTo>
                <a:cubicBezTo>
                  <a:pt x="697" y="278"/>
                  <a:pt x="697" y="278"/>
                  <a:pt x="697" y="278"/>
                </a:cubicBezTo>
                <a:cubicBezTo>
                  <a:pt x="697" y="277"/>
                  <a:pt x="697" y="277"/>
                  <a:pt x="697" y="277"/>
                </a:cubicBezTo>
                <a:cubicBezTo>
                  <a:pt x="696" y="276"/>
                  <a:pt x="696" y="276"/>
                  <a:pt x="696" y="276"/>
                </a:cubicBezTo>
                <a:cubicBezTo>
                  <a:pt x="696" y="275"/>
                  <a:pt x="696" y="275"/>
                  <a:pt x="696" y="275"/>
                </a:cubicBezTo>
                <a:cubicBezTo>
                  <a:pt x="697" y="275"/>
                  <a:pt x="697" y="275"/>
                  <a:pt x="697" y="275"/>
                </a:cubicBezTo>
                <a:cubicBezTo>
                  <a:pt x="698" y="275"/>
                  <a:pt x="698" y="275"/>
                  <a:pt x="698" y="275"/>
                </a:cubicBezTo>
                <a:cubicBezTo>
                  <a:pt x="698" y="274"/>
                  <a:pt x="698" y="274"/>
                  <a:pt x="698" y="274"/>
                </a:cubicBezTo>
                <a:cubicBezTo>
                  <a:pt x="698" y="273"/>
                  <a:pt x="698" y="273"/>
                  <a:pt x="698" y="273"/>
                </a:cubicBezTo>
                <a:cubicBezTo>
                  <a:pt x="698" y="272"/>
                  <a:pt x="698" y="272"/>
                  <a:pt x="698" y="272"/>
                </a:cubicBezTo>
                <a:cubicBezTo>
                  <a:pt x="696" y="272"/>
                  <a:pt x="696" y="272"/>
                  <a:pt x="696" y="272"/>
                </a:cubicBezTo>
                <a:cubicBezTo>
                  <a:pt x="696" y="271"/>
                  <a:pt x="696" y="271"/>
                  <a:pt x="696" y="271"/>
                </a:cubicBezTo>
                <a:cubicBezTo>
                  <a:pt x="697" y="270"/>
                  <a:pt x="697" y="270"/>
                  <a:pt x="697" y="270"/>
                </a:cubicBezTo>
                <a:cubicBezTo>
                  <a:pt x="694" y="271"/>
                  <a:pt x="694" y="271"/>
                  <a:pt x="694" y="271"/>
                </a:cubicBezTo>
                <a:cubicBezTo>
                  <a:pt x="693" y="272"/>
                  <a:pt x="693" y="272"/>
                  <a:pt x="693" y="272"/>
                </a:cubicBezTo>
                <a:cubicBezTo>
                  <a:pt x="692" y="274"/>
                  <a:pt x="692" y="274"/>
                  <a:pt x="692" y="274"/>
                </a:cubicBezTo>
                <a:cubicBezTo>
                  <a:pt x="691" y="276"/>
                  <a:pt x="691" y="276"/>
                  <a:pt x="691" y="276"/>
                </a:cubicBezTo>
                <a:cubicBezTo>
                  <a:pt x="691" y="277"/>
                  <a:pt x="691" y="277"/>
                  <a:pt x="691" y="277"/>
                </a:cubicBezTo>
                <a:cubicBezTo>
                  <a:pt x="690" y="278"/>
                  <a:pt x="690" y="278"/>
                  <a:pt x="690" y="278"/>
                </a:cubicBezTo>
                <a:cubicBezTo>
                  <a:pt x="690" y="279"/>
                  <a:pt x="690" y="279"/>
                  <a:pt x="690" y="279"/>
                </a:cubicBezTo>
                <a:cubicBezTo>
                  <a:pt x="689" y="281"/>
                  <a:pt x="689" y="281"/>
                  <a:pt x="689" y="281"/>
                </a:cubicBezTo>
                <a:cubicBezTo>
                  <a:pt x="689" y="282"/>
                  <a:pt x="689" y="282"/>
                  <a:pt x="689" y="282"/>
                </a:cubicBezTo>
                <a:cubicBezTo>
                  <a:pt x="688" y="283"/>
                  <a:pt x="688" y="283"/>
                  <a:pt x="688" y="283"/>
                </a:cubicBezTo>
                <a:cubicBezTo>
                  <a:pt x="688" y="284"/>
                  <a:pt x="688" y="284"/>
                  <a:pt x="688" y="284"/>
                </a:cubicBezTo>
                <a:cubicBezTo>
                  <a:pt x="687" y="286"/>
                  <a:pt x="687" y="286"/>
                  <a:pt x="687" y="286"/>
                </a:cubicBezTo>
                <a:cubicBezTo>
                  <a:pt x="686" y="287"/>
                  <a:pt x="686" y="287"/>
                  <a:pt x="686" y="287"/>
                </a:cubicBezTo>
                <a:cubicBezTo>
                  <a:pt x="686" y="288"/>
                  <a:pt x="686" y="288"/>
                  <a:pt x="686" y="288"/>
                </a:cubicBezTo>
                <a:cubicBezTo>
                  <a:pt x="686" y="289"/>
                  <a:pt x="686" y="289"/>
                  <a:pt x="686" y="289"/>
                </a:cubicBezTo>
                <a:cubicBezTo>
                  <a:pt x="686" y="291"/>
                  <a:pt x="686" y="291"/>
                  <a:pt x="686" y="291"/>
                </a:cubicBezTo>
                <a:cubicBezTo>
                  <a:pt x="685" y="292"/>
                  <a:pt x="685" y="292"/>
                  <a:pt x="685" y="292"/>
                </a:cubicBezTo>
                <a:cubicBezTo>
                  <a:pt x="684" y="292"/>
                  <a:pt x="684" y="292"/>
                  <a:pt x="684" y="292"/>
                </a:cubicBezTo>
                <a:cubicBezTo>
                  <a:pt x="682" y="293"/>
                  <a:pt x="682" y="293"/>
                  <a:pt x="682" y="293"/>
                </a:cubicBezTo>
                <a:cubicBezTo>
                  <a:pt x="682" y="294"/>
                  <a:pt x="682" y="294"/>
                  <a:pt x="682" y="294"/>
                </a:cubicBezTo>
                <a:cubicBezTo>
                  <a:pt x="681" y="296"/>
                  <a:pt x="681" y="296"/>
                  <a:pt x="681" y="296"/>
                </a:cubicBezTo>
                <a:cubicBezTo>
                  <a:pt x="681" y="297"/>
                  <a:pt x="681" y="297"/>
                  <a:pt x="681" y="297"/>
                </a:cubicBezTo>
                <a:cubicBezTo>
                  <a:pt x="682" y="297"/>
                  <a:pt x="682" y="297"/>
                  <a:pt x="682" y="297"/>
                </a:cubicBezTo>
                <a:cubicBezTo>
                  <a:pt x="682" y="296"/>
                  <a:pt x="682" y="296"/>
                  <a:pt x="682" y="296"/>
                </a:cubicBezTo>
                <a:cubicBezTo>
                  <a:pt x="683" y="296"/>
                  <a:pt x="683" y="296"/>
                  <a:pt x="683" y="296"/>
                </a:cubicBezTo>
                <a:cubicBezTo>
                  <a:pt x="684" y="297"/>
                  <a:pt x="684" y="297"/>
                  <a:pt x="684" y="297"/>
                </a:cubicBezTo>
                <a:cubicBezTo>
                  <a:pt x="685" y="297"/>
                  <a:pt x="685" y="297"/>
                  <a:pt x="685" y="297"/>
                </a:cubicBezTo>
                <a:cubicBezTo>
                  <a:pt x="685" y="296"/>
                  <a:pt x="685" y="296"/>
                  <a:pt x="685" y="296"/>
                </a:cubicBezTo>
                <a:cubicBezTo>
                  <a:pt x="686" y="296"/>
                  <a:pt x="686" y="296"/>
                  <a:pt x="686" y="296"/>
                </a:cubicBezTo>
                <a:cubicBezTo>
                  <a:pt x="687" y="297"/>
                  <a:pt x="687" y="297"/>
                  <a:pt x="687" y="297"/>
                </a:cubicBezTo>
                <a:cubicBezTo>
                  <a:pt x="687" y="298"/>
                  <a:pt x="687" y="298"/>
                  <a:pt x="687" y="298"/>
                </a:cubicBezTo>
                <a:cubicBezTo>
                  <a:pt x="686" y="299"/>
                  <a:pt x="686" y="299"/>
                  <a:pt x="686" y="299"/>
                </a:cubicBezTo>
                <a:cubicBezTo>
                  <a:pt x="686" y="300"/>
                  <a:pt x="686" y="300"/>
                  <a:pt x="686" y="300"/>
                </a:cubicBezTo>
                <a:cubicBezTo>
                  <a:pt x="685" y="301"/>
                  <a:pt x="685" y="301"/>
                  <a:pt x="685" y="301"/>
                </a:cubicBezTo>
                <a:cubicBezTo>
                  <a:pt x="685" y="302"/>
                  <a:pt x="685" y="302"/>
                  <a:pt x="685" y="302"/>
                </a:cubicBezTo>
                <a:cubicBezTo>
                  <a:pt x="686" y="303"/>
                  <a:pt x="686" y="303"/>
                  <a:pt x="686" y="303"/>
                </a:cubicBezTo>
                <a:cubicBezTo>
                  <a:pt x="687" y="303"/>
                  <a:pt x="687" y="303"/>
                  <a:pt x="687" y="303"/>
                </a:cubicBezTo>
                <a:cubicBezTo>
                  <a:pt x="688" y="303"/>
                  <a:pt x="688" y="303"/>
                  <a:pt x="688" y="303"/>
                </a:cubicBezTo>
                <a:cubicBezTo>
                  <a:pt x="688" y="302"/>
                  <a:pt x="688" y="302"/>
                  <a:pt x="688" y="302"/>
                </a:cubicBezTo>
                <a:cubicBezTo>
                  <a:pt x="689" y="303"/>
                  <a:pt x="689" y="303"/>
                  <a:pt x="689" y="303"/>
                </a:cubicBezTo>
                <a:cubicBezTo>
                  <a:pt x="690" y="302"/>
                  <a:pt x="690" y="302"/>
                  <a:pt x="690" y="302"/>
                </a:cubicBezTo>
                <a:cubicBezTo>
                  <a:pt x="691" y="301"/>
                  <a:pt x="691" y="301"/>
                  <a:pt x="691" y="301"/>
                </a:cubicBezTo>
                <a:cubicBezTo>
                  <a:pt x="691" y="302"/>
                  <a:pt x="691" y="302"/>
                  <a:pt x="691" y="302"/>
                </a:cubicBezTo>
                <a:cubicBezTo>
                  <a:pt x="692" y="301"/>
                  <a:pt x="692" y="301"/>
                  <a:pt x="692" y="301"/>
                </a:cubicBezTo>
                <a:cubicBezTo>
                  <a:pt x="693" y="299"/>
                  <a:pt x="693" y="299"/>
                  <a:pt x="693" y="299"/>
                </a:cubicBezTo>
                <a:cubicBezTo>
                  <a:pt x="694" y="298"/>
                  <a:pt x="694" y="298"/>
                  <a:pt x="694" y="298"/>
                </a:cubicBezTo>
                <a:cubicBezTo>
                  <a:pt x="695" y="298"/>
                  <a:pt x="695" y="298"/>
                  <a:pt x="695" y="298"/>
                </a:cubicBezTo>
                <a:cubicBezTo>
                  <a:pt x="696" y="297"/>
                  <a:pt x="696" y="297"/>
                  <a:pt x="696" y="297"/>
                </a:cubicBezTo>
                <a:cubicBezTo>
                  <a:pt x="697" y="297"/>
                  <a:pt x="697" y="297"/>
                  <a:pt x="697" y="297"/>
                </a:cubicBezTo>
                <a:cubicBezTo>
                  <a:pt x="698" y="297"/>
                  <a:pt x="698" y="297"/>
                  <a:pt x="698" y="297"/>
                </a:cubicBezTo>
                <a:cubicBezTo>
                  <a:pt x="698" y="296"/>
                  <a:pt x="698" y="296"/>
                  <a:pt x="698" y="296"/>
                </a:cubicBezTo>
                <a:cubicBezTo>
                  <a:pt x="698" y="294"/>
                  <a:pt x="698" y="294"/>
                  <a:pt x="698" y="294"/>
                </a:cubicBezTo>
                <a:cubicBezTo>
                  <a:pt x="699" y="293"/>
                  <a:pt x="699" y="293"/>
                  <a:pt x="699" y="293"/>
                </a:cubicBezTo>
                <a:cubicBezTo>
                  <a:pt x="699" y="292"/>
                  <a:pt x="699" y="292"/>
                  <a:pt x="699" y="292"/>
                </a:cubicBezTo>
                <a:cubicBezTo>
                  <a:pt x="700" y="292"/>
                  <a:pt x="700" y="292"/>
                  <a:pt x="700" y="292"/>
                </a:cubicBezTo>
                <a:cubicBezTo>
                  <a:pt x="701" y="293"/>
                  <a:pt x="701" y="293"/>
                  <a:pt x="701" y="293"/>
                </a:cubicBezTo>
                <a:cubicBezTo>
                  <a:pt x="701" y="292"/>
                  <a:pt x="701" y="292"/>
                  <a:pt x="701" y="292"/>
                </a:cubicBezTo>
                <a:cubicBezTo>
                  <a:pt x="702" y="292"/>
                  <a:pt x="702" y="292"/>
                  <a:pt x="702" y="292"/>
                </a:cubicBezTo>
                <a:cubicBezTo>
                  <a:pt x="703" y="292"/>
                  <a:pt x="703" y="292"/>
                  <a:pt x="703" y="292"/>
                </a:cubicBezTo>
                <a:cubicBezTo>
                  <a:pt x="703" y="293"/>
                  <a:pt x="703" y="293"/>
                  <a:pt x="703" y="293"/>
                </a:cubicBezTo>
                <a:cubicBezTo>
                  <a:pt x="702" y="294"/>
                  <a:pt x="702" y="294"/>
                  <a:pt x="702" y="294"/>
                </a:cubicBezTo>
                <a:cubicBezTo>
                  <a:pt x="701" y="295"/>
                  <a:pt x="701" y="295"/>
                  <a:pt x="701" y="295"/>
                </a:cubicBezTo>
                <a:cubicBezTo>
                  <a:pt x="702" y="295"/>
                  <a:pt x="702" y="295"/>
                  <a:pt x="702" y="295"/>
                </a:cubicBezTo>
                <a:cubicBezTo>
                  <a:pt x="704" y="295"/>
                  <a:pt x="704" y="295"/>
                  <a:pt x="704" y="295"/>
                </a:cubicBezTo>
                <a:cubicBezTo>
                  <a:pt x="705" y="296"/>
                  <a:pt x="705" y="296"/>
                  <a:pt x="705" y="296"/>
                </a:cubicBezTo>
                <a:cubicBezTo>
                  <a:pt x="705" y="297"/>
                  <a:pt x="705" y="297"/>
                  <a:pt x="705" y="297"/>
                </a:cubicBezTo>
                <a:cubicBezTo>
                  <a:pt x="705" y="298"/>
                  <a:pt x="705" y="298"/>
                  <a:pt x="705" y="298"/>
                </a:cubicBezTo>
                <a:cubicBezTo>
                  <a:pt x="704" y="298"/>
                  <a:pt x="704" y="298"/>
                  <a:pt x="704" y="298"/>
                </a:cubicBezTo>
                <a:cubicBezTo>
                  <a:pt x="704" y="299"/>
                  <a:pt x="704" y="299"/>
                  <a:pt x="704" y="299"/>
                </a:cubicBezTo>
                <a:cubicBezTo>
                  <a:pt x="704" y="300"/>
                  <a:pt x="704" y="300"/>
                  <a:pt x="704" y="300"/>
                </a:cubicBezTo>
                <a:cubicBezTo>
                  <a:pt x="705" y="299"/>
                  <a:pt x="705" y="299"/>
                  <a:pt x="705" y="299"/>
                </a:cubicBezTo>
                <a:cubicBezTo>
                  <a:pt x="706" y="299"/>
                  <a:pt x="706" y="299"/>
                  <a:pt x="706" y="299"/>
                </a:cubicBezTo>
                <a:cubicBezTo>
                  <a:pt x="706" y="300"/>
                  <a:pt x="706" y="300"/>
                  <a:pt x="706" y="300"/>
                </a:cubicBezTo>
                <a:cubicBezTo>
                  <a:pt x="707" y="300"/>
                  <a:pt x="707" y="300"/>
                  <a:pt x="707" y="300"/>
                </a:cubicBezTo>
                <a:cubicBezTo>
                  <a:pt x="708" y="300"/>
                  <a:pt x="708" y="300"/>
                  <a:pt x="708" y="300"/>
                </a:cubicBezTo>
                <a:cubicBezTo>
                  <a:pt x="709" y="301"/>
                  <a:pt x="709" y="301"/>
                  <a:pt x="709" y="301"/>
                </a:cubicBezTo>
                <a:cubicBezTo>
                  <a:pt x="710" y="301"/>
                  <a:pt x="710" y="301"/>
                  <a:pt x="710" y="301"/>
                </a:cubicBezTo>
                <a:cubicBezTo>
                  <a:pt x="711" y="302"/>
                  <a:pt x="711" y="302"/>
                  <a:pt x="711" y="302"/>
                </a:cubicBezTo>
                <a:cubicBezTo>
                  <a:pt x="712" y="302"/>
                  <a:pt x="712" y="302"/>
                  <a:pt x="712" y="302"/>
                </a:cubicBezTo>
                <a:cubicBezTo>
                  <a:pt x="713" y="300"/>
                  <a:pt x="713" y="300"/>
                  <a:pt x="713" y="300"/>
                </a:cubicBezTo>
                <a:cubicBezTo>
                  <a:pt x="714" y="299"/>
                  <a:pt x="714" y="299"/>
                  <a:pt x="714" y="299"/>
                </a:cubicBezTo>
                <a:cubicBezTo>
                  <a:pt x="715" y="299"/>
                  <a:pt x="715" y="299"/>
                  <a:pt x="715" y="299"/>
                </a:cubicBezTo>
                <a:cubicBezTo>
                  <a:pt x="716" y="298"/>
                  <a:pt x="716" y="298"/>
                  <a:pt x="716" y="298"/>
                </a:cubicBezTo>
                <a:close/>
                <a:moveTo>
                  <a:pt x="704" y="269"/>
                </a:moveTo>
                <a:cubicBezTo>
                  <a:pt x="704" y="270"/>
                  <a:pt x="704" y="270"/>
                  <a:pt x="704" y="270"/>
                </a:cubicBezTo>
                <a:cubicBezTo>
                  <a:pt x="704" y="270"/>
                  <a:pt x="704" y="270"/>
                  <a:pt x="705" y="271"/>
                </a:cubicBezTo>
                <a:cubicBezTo>
                  <a:pt x="705" y="271"/>
                  <a:pt x="705" y="271"/>
                  <a:pt x="705" y="272"/>
                </a:cubicBezTo>
                <a:cubicBezTo>
                  <a:pt x="705" y="272"/>
                  <a:pt x="705" y="272"/>
                  <a:pt x="706" y="273"/>
                </a:cubicBezTo>
                <a:cubicBezTo>
                  <a:pt x="706" y="273"/>
                  <a:pt x="706" y="273"/>
                  <a:pt x="706" y="274"/>
                </a:cubicBezTo>
                <a:cubicBezTo>
                  <a:pt x="706" y="274"/>
                  <a:pt x="706" y="274"/>
                  <a:pt x="707" y="274"/>
                </a:cubicBezTo>
                <a:cubicBezTo>
                  <a:pt x="707" y="274"/>
                  <a:pt x="707" y="274"/>
                  <a:pt x="709" y="274"/>
                </a:cubicBezTo>
                <a:cubicBezTo>
                  <a:pt x="709" y="274"/>
                  <a:pt x="709" y="274"/>
                  <a:pt x="709" y="273"/>
                </a:cubicBezTo>
                <a:cubicBezTo>
                  <a:pt x="709" y="273"/>
                  <a:pt x="709" y="273"/>
                  <a:pt x="708" y="273"/>
                </a:cubicBezTo>
                <a:cubicBezTo>
                  <a:pt x="708" y="273"/>
                  <a:pt x="708" y="273"/>
                  <a:pt x="707" y="273"/>
                </a:cubicBezTo>
                <a:cubicBezTo>
                  <a:pt x="707" y="273"/>
                  <a:pt x="707" y="273"/>
                  <a:pt x="707" y="271"/>
                </a:cubicBezTo>
                <a:cubicBezTo>
                  <a:pt x="707" y="271"/>
                  <a:pt x="707" y="271"/>
                  <a:pt x="706" y="270"/>
                </a:cubicBezTo>
                <a:cubicBezTo>
                  <a:pt x="706" y="270"/>
                  <a:pt x="706" y="270"/>
                  <a:pt x="706" y="269"/>
                </a:cubicBezTo>
                <a:cubicBezTo>
                  <a:pt x="706" y="269"/>
                  <a:pt x="706" y="269"/>
                  <a:pt x="704" y="269"/>
                </a:cubicBezTo>
                <a:close/>
                <a:moveTo>
                  <a:pt x="711" y="267"/>
                </a:moveTo>
                <a:cubicBezTo>
                  <a:pt x="711" y="268"/>
                  <a:pt x="711" y="268"/>
                  <a:pt x="711" y="268"/>
                </a:cubicBezTo>
                <a:cubicBezTo>
                  <a:pt x="712" y="268"/>
                  <a:pt x="712" y="268"/>
                  <a:pt x="712" y="268"/>
                </a:cubicBezTo>
                <a:cubicBezTo>
                  <a:pt x="711" y="267"/>
                  <a:pt x="711" y="267"/>
                  <a:pt x="711" y="267"/>
                </a:cubicBezTo>
                <a:close/>
                <a:moveTo>
                  <a:pt x="701" y="270"/>
                </a:moveTo>
                <a:cubicBezTo>
                  <a:pt x="701" y="270"/>
                  <a:pt x="701" y="270"/>
                  <a:pt x="700" y="269"/>
                </a:cubicBezTo>
                <a:cubicBezTo>
                  <a:pt x="700" y="269"/>
                  <a:pt x="700" y="269"/>
                  <a:pt x="699" y="270"/>
                </a:cubicBezTo>
                <a:cubicBezTo>
                  <a:pt x="699" y="270"/>
                  <a:pt x="699" y="270"/>
                  <a:pt x="699" y="271"/>
                </a:cubicBezTo>
                <a:cubicBezTo>
                  <a:pt x="699" y="271"/>
                  <a:pt x="699" y="271"/>
                  <a:pt x="699" y="272"/>
                </a:cubicBezTo>
                <a:cubicBezTo>
                  <a:pt x="699" y="272"/>
                  <a:pt x="699" y="272"/>
                  <a:pt x="699" y="273"/>
                </a:cubicBezTo>
                <a:cubicBezTo>
                  <a:pt x="699" y="273"/>
                  <a:pt x="699" y="273"/>
                  <a:pt x="699" y="274"/>
                </a:cubicBezTo>
                <a:cubicBezTo>
                  <a:pt x="699" y="274"/>
                  <a:pt x="699" y="274"/>
                  <a:pt x="700" y="274"/>
                </a:cubicBezTo>
                <a:cubicBezTo>
                  <a:pt x="700" y="274"/>
                  <a:pt x="700" y="274"/>
                  <a:pt x="701" y="272"/>
                </a:cubicBezTo>
                <a:cubicBezTo>
                  <a:pt x="701" y="272"/>
                  <a:pt x="701" y="272"/>
                  <a:pt x="700" y="271"/>
                </a:cubicBezTo>
                <a:cubicBezTo>
                  <a:pt x="700" y="271"/>
                  <a:pt x="700" y="271"/>
                  <a:pt x="700" y="270"/>
                </a:cubicBezTo>
                <a:cubicBezTo>
                  <a:pt x="700" y="270"/>
                  <a:pt x="700" y="270"/>
                  <a:pt x="701" y="270"/>
                </a:cubicBezTo>
                <a:close/>
                <a:moveTo>
                  <a:pt x="701" y="311"/>
                </a:moveTo>
                <a:cubicBezTo>
                  <a:pt x="703" y="310"/>
                  <a:pt x="703" y="310"/>
                  <a:pt x="703" y="310"/>
                </a:cubicBezTo>
                <a:cubicBezTo>
                  <a:pt x="703" y="309"/>
                  <a:pt x="703" y="309"/>
                  <a:pt x="703" y="309"/>
                </a:cubicBezTo>
                <a:cubicBezTo>
                  <a:pt x="704" y="308"/>
                  <a:pt x="704" y="308"/>
                  <a:pt x="704" y="308"/>
                </a:cubicBezTo>
                <a:cubicBezTo>
                  <a:pt x="702" y="308"/>
                  <a:pt x="702" y="308"/>
                  <a:pt x="702" y="308"/>
                </a:cubicBezTo>
                <a:cubicBezTo>
                  <a:pt x="702" y="307"/>
                  <a:pt x="702" y="307"/>
                  <a:pt x="702" y="307"/>
                </a:cubicBezTo>
                <a:cubicBezTo>
                  <a:pt x="701" y="307"/>
                  <a:pt x="701" y="307"/>
                  <a:pt x="701" y="307"/>
                </a:cubicBezTo>
                <a:cubicBezTo>
                  <a:pt x="700" y="308"/>
                  <a:pt x="700" y="308"/>
                  <a:pt x="700" y="308"/>
                </a:cubicBezTo>
                <a:cubicBezTo>
                  <a:pt x="700" y="307"/>
                  <a:pt x="700" y="307"/>
                  <a:pt x="700" y="307"/>
                </a:cubicBezTo>
                <a:cubicBezTo>
                  <a:pt x="699" y="308"/>
                  <a:pt x="699" y="308"/>
                  <a:pt x="699" y="308"/>
                </a:cubicBezTo>
                <a:cubicBezTo>
                  <a:pt x="698" y="308"/>
                  <a:pt x="698" y="308"/>
                  <a:pt x="698" y="308"/>
                </a:cubicBezTo>
                <a:cubicBezTo>
                  <a:pt x="697" y="308"/>
                  <a:pt x="697" y="308"/>
                  <a:pt x="697" y="308"/>
                </a:cubicBezTo>
                <a:cubicBezTo>
                  <a:pt x="697" y="307"/>
                  <a:pt x="697" y="307"/>
                  <a:pt x="697" y="307"/>
                </a:cubicBezTo>
                <a:cubicBezTo>
                  <a:pt x="696" y="307"/>
                  <a:pt x="696" y="307"/>
                  <a:pt x="696" y="307"/>
                </a:cubicBezTo>
                <a:cubicBezTo>
                  <a:pt x="695" y="307"/>
                  <a:pt x="695" y="307"/>
                  <a:pt x="695" y="307"/>
                </a:cubicBezTo>
                <a:cubicBezTo>
                  <a:pt x="694" y="309"/>
                  <a:pt x="694" y="309"/>
                  <a:pt x="694" y="309"/>
                </a:cubicBezTo>
                <a:cubicBezTo>
                  <a:pt x="694" y="310"/>
                  <a:pt x="694" y="310"/>
                  <a:pt x="694" y="310"/>
                </a:cubicBezTo>
                <a:cubicBezTo>
                  <a:pt x="693" y="310"/>
                  <a:pt x="693" y="310"/>
                  <a:pt x="693" y="310"/>
                </a:cubicBezTo>
                <a:cubicBezTo>
                  <a:pt x="691" y="311"/>
                  <a:pt x="691" y="311"/>
                  <a:pt x="691" y="311"/>
                </a:cubicBezTo>
                <a:cubicBezTo>
                  <a:pt x="691" y="312"/>
                  <a:pt x="691" y="312"/>
                  <a:pt x="691" y="312"/>
                </a:cubicBezTo>
                <a:cubicBezTo>
                  <a:pt x="692" y="313"/>
                  <a:pt x="692" y="313"/>
                  <a:pt x="692" y="313"/>
                </a:cubicBezTo>
                <a:cubicBezTo>
                  <a:pt x="691" y="314"/>
                  <a:pt x="691" y="314"/>
                  <a:pt x="691" y="314"/>
                </a:cubicBezTo>
                <a:cubicBezTo>
                  <a:pt x="691" y="315"/>
                  <a:pt x="691" y="315"/>
                  <a:pt x="691" y="315"/>
                </a:cubicBezTo>
                <a:cubicBezTo>
                  <a:pt x="692" y="316"/>
                  <a:pt x="692" y="316"/>
                  <a:pt x="692" y="316"/>
                </a:cubicBezTo>
                <a:cubicBezTo>
                  <a:pt x="693" y="314"/>
                  <a:pt x="693" y="314"/>
                  <a:pt x="693" y="314"/>
                </a:cubicBezTo>
                <a:cubicBezTo>
                  <a:pt x="694" y="314"/>
                  <a:pt x="694" y="314"/>
                  <a:pt x="694" y="314"/>
                </a:cubicBezTo>
                <a:cubicBezTo>
                  <a:pt x="695" y="314"/>
                  <a:pt x="695" y="314"/>
                  <a:pt x="695" y="314"/>
                </a:cubicBezTo>
                <a:cubicBezTo>
                  <a:pt x="695" y="315"/>
                  <a:pt x="695" y="315"/>
                  <a:pt x="695" y="315"/>
                </a:cubicBezTo>
                <a:cubicBezTo>
                  <a:pt x="696" y="315"/>
                  <a:pt x="696" y="315"/>
                  <a:pt x="696" y="315"/>
                </a:cubicBezTo>
                <a:cubicBezTo>
                  <a:pt x="697" y="313"/>
                  <a:pt x="697" y="313"/>
                  <a:pt x="697" y="313"/>
                </a:cubicBezTo>
                <a:cubicBezTo>
                  <a:pt x="698" y="313"/>
                  <a:pt x="698" y="313"/>
                  <a:pt x="698" y="313"/>
                </a:cubicBezTo>
                <a:cubicBezTo>
                  <a:pt x="699" y="312"/>
                  <a:pt x="699" y="312"/>
                  <a:pt x="699" y="312"/>
                </a:cubicBezTo>
                <a:cubicBezTo>
                  <a:pt x="700" y="311"/>
                  <a:pt x="700" y="311"/>
                  <a:pt x="700" y="311"/>
                </a:cubicBezTo>
                <a:cubicBezTo>
                  <a:pt x="701" y="311"/>
                  <a:pt x="701" y="311"/>
                  <a:pt x="701" y="311"/>
                </a:cubicBezTo>
                <a:close/>
                <a:moveTo>
                  <a:pt x="686" y="407"/>
                </a:moveTo>
                <a:cubicBezTo>
                  <a:pt x="685" y="407"/>
                  <a:pt x="685" y="407"/>
                  <a:pt x="685" y="407"/>
                </a:cubicBezTo>
                <a:cubicBezTo>
                  <a:pt x="685" y="408"/>
                  <a:pt x="685" y="408"/>
                  <a:pt x="685" y="408"/>
                </a:cubicBezTo>
                <a:cubicBezTo>
                  <a:pt x="685" y="409"/>
                  <a:pt x="685" y="409"/>
                  <a:pt x="685" y="409"/>
                </a:cubicBezTo>
                <a:cubicBezTo>
                  <a:pt x="686" y="408"/>
                  <a:pt x="686" y="408"/>
                  <a:pt x="686" y="408"/>
                </a:cubicBezTo>
                <a:cubicBezTo>
                  <a:pt x="686" y="407"/>
                  <a:pt x="686" y="407"/>
                  <a:pt x="686" y="407"/>
                </a:cubicBezTo>
                <a:close/>
                <a:moveTo>
                  <a:pt x="782" y="482"/>
                </a:moveTo>
                <a:cubicBezTo>
                  <a:pt x="782" y="482"/>
                  <a:pt x="782" y="482"/>
                  <a:pt x="783" y="481"/>
                </a:cubicBezTo>
                <a:cubicBezTo>
                  <a:pt x="783" y="481"/>
                  <a:pt x="783" y="481"/>
                  <a:pt x="784" y="482"/>
                </a:cubicBezTo>
                <a:cubicBezTo>
                  <a:pt x="784" y="482"/>
                  <a:pt x="784" y="482"/>
                  <a:pt x="785" y="482"/>
                </a:cubicBezTo>
                <a:cubicBezTo>
                  <a:pt x="785" y="482"/>
                  <a:pt x="785" y="482"/>
                  <a:pt x="787" y="480"/>
                </a:cubicBezTo>
                <a:cubicBezTo>
                  <a:pt x="787" y="480"/>
                  <a:pt x="787" y="480"/>
                  <a:pt x="788" y="480"/>
                </a:cubicBezTo>
                <a:cubicBezTo>
                  <a:pt x="788" y="480"/>
                  <a:pt x="788" y="480"/>
                  <a:pt x="789" y="480"/>
                </a:cubicBezTo>
                <a:cubicBezTo>
                  <a:pt x="789" y="480"/>
                  <a:pt x="789" y="480"/>
                  <a:pt x="790" y="479"/>
                </a:cubicBezTo>
                <a:cubicBezTo>
                  <a:pt x="790" y="479"/>
                  <a:pt x="790" y="479"/>
                  <a:pt x="790" y="477"/>
                </a:cubicBezTo>
                <a:cubicBezTo>
                  <a:pt x="790" y="477"/>
                  <a:pt x="790" y="477"/>
                  <a:pt x="788" y="477"/>
                </a:cubicBezTo>
                <a:cubicBezTo>
                  <a:pt x="788" y="477"/>
                  <a:pt x="788" y="477"/>
                  <a:pt x="788" y="478"/>
                </a:cubicBezTo>
                <a:cubicBezTo>
                  <a:pt x="788" y="478"/>
                  <a:pt x="788" y="478"/>
                  <a:pt x="787" y="478"/>
                </a:cubicBezTo>
                <a:cubicBezTo>
                  <a:pt x="787" y="478"/>
                  <a:pt x="787" y="478"/>
                  <a:pt x="787" y="477"/>
                </a:cubicBezTo>
                <a:cubicBezTo>
                  <a:pt x="787" y="477"/>
                  <a:pt x="787" y="477"/>
                  <a:pt x="787" y="476"/>
                </a:cubicBezTo>
                <a:cubicBezTo>
                  <a:pt x="787" y="476"/>
                  <a:pt x="787" y="476"/>
                  <a:pt x="785" y="476"/>
                </a:cubicBezTo>
                <a:cubicBezTo>
                  <a:pt x="785" y="476"/>
                  <a:pt x="785" y="476"/>
                  <a:pt x="786" y="475"/>
                </a:cubicBezTo>
                <a:cubicBezTo>
                  <a:pt x="786" y="475"/>
                  <a:pt x="786" y="475"/>
                  <a:pt x="787" y="473"/>
                </a:cubicBezTo>
                <a:cubicBezTo>
                  <a:pt x="787" y="473"/>
                  <a:pt x="787" y="473"/>
                  <a:pt x="787" y="472"/>
                </a:cubicBezTo>
                <a:cubicBezTo>
                  <a:pt x="787" y="472"/>
                  <a:pt x="787" y="472"/>
                  <a:pt x="786" y="472"/>
                </a:cubicBezTo>
                <a:cubicBezTo>
                  <a:pt x="786" y="472"/>
                  <a:pt x="786" y="472"/>
                  <a:pt x="787" y="471"/>
                </a:cubicBezTo>
                <a:cubicBezTo>
                  <a:pt x="787" y="471"/>
                  <a:pt x="787" y="471"/>
                  <a:pt x="787" y="470"/>
                </a:cubicBezTo>
                <a:cubicBezTo>
                  <a:pt x="787" y="470"/>
                  <a:pt x="787" y="470"/>
                  <a:pt x="786" y="470"/>
                </a:cubicBezTo>
                <a:cubicBezTo>
                  <a:pt x="786" y="470"/>
                  <a:pt x="786" y="470"/>
                  <a:pt x="785" y="471"/>
                </a:cubicBezTo>
                <a:cubicBezTo>
                  <a:pt x="785" y="471"/>
                  <a:pt x="785" y="471"/>
                  <a:pt x="784" y="473"/>
                </a:cubicBezTo>
                <a:cubicBezTo>
                  <a:pt x="784" y="473"/>
                  <a:pt x="784" y="473"/>
                  <a:pt x="783" y="474"/>
                </a:cubicBezTo>
                <a:cubicBezTo>
                  <a:pt x="783" y="474"/>
                  <a:pt x="783" y="474"/>
                  <a:pt x="783" y="475"/>
                </a:cubicBezTo>
                <a:cubicBezTo>
                  <a:pt x="783" y="475"/>
                  <a:pt x="783" y="475"/>
                  <a:pt x="781" y="477"/>
                </a:cubicBezTo>
                <a:cubicBezTo>
                  <a:pt x="781" y="477"/>
                  <a:pt x="781" y="477"/>
                  <a:pt x="780" y="478"/>
                </a:cubicBezTo>
                <a:cubicBezTo>
                  <a:pt x="780" y="478"/>
                  <a:pt x="780" y="478"/>
                  <a:pt x="779" y="478"/>
                </a:cubicBezTo>
                <a:cubicBezTo>
                  <a:pt x="779" y="478"/>
                  <a:pt x="779" y="478"/>
                  <a:pt x="780" y="479"/>
                </a:cubicBezTo>
                <a:cubicBezTo>
                  <a:pt x="780" y="479"/>
                  <a:pt x="780" y="479"/>
                  <a:pt x="780" y="481"/>
                </a:cubicBezTo>
                <a:cubicBezTo>
                  <a:pt x="780" y="481"/>
                  <a:pt x="780" y="481"/>
                  <a:pt x="782" y="482"/>
                </a:cubicBezTo>
                <a:close/>
                <a:moveTo>
                  <a:pt x="761" y="355"/>
                </a:moveTo>
                <a:cubicBezTo>
                  <a:pt x="760" y="354"/>
                  <a:pt x="760" y="354"/>
                  <a:pt x="760" y="354"/>
                </a:cubicBezTo>
                <a:cubicBezTo>
                  <a:pt x="760" y="355"/>
                  <a:pt x="760" y="355"/>
                  <a:pt x="760" y="355"/>
                </a:cubicBezTo>
                <a:cubicBezTo>
                  <a:pt x="760" y="356"/>
                  <a:pt x="760" y="356"/>
                  <a:pt x="760" y="356"/>
                </a:cubicBezTo>
                <a:cubicBezTo>
                  <a:pt x="760" y="357"/>
                  <a:pt x="760" y="357"/>
                  <a:pt x="760" y="357"/>
                </a:cubicBezTo>
                <a:cubicBezTo>
                  <a:pt x="761" y="356"/>
                  <a:pt x="761" y="356"/>
                  <a:pt x="761" y="356"/>
                </a:cubicBezTo>
                <a:cubicBezTo>
                  <a:pt x="761" y="355"/>
                  <a:pt x="761" y="355"/>
                  <a:pt x="761" y="355"/>
                </a:cubicBezTo>
                <a:close/>
                <a:moveTo>
                  <a:pt x="722" y="154"/>
                </a:moveTo>
                <a:cubicBezTo>
                  <a:pt x="722" y="154"/>
                  <a:pt x="722" y="154"/>
                  <a:pt x="722" y="155"/>
                </a:cubicBezTo>
                <a:cubicBezTo>
                  <a:pt x="722" y="155"/>
                  <a:pt x="722" y="155"/>
                  <a:pt x="723" y="155"/>
                </a:cubicBezTo>
                <a:cubicBezTo>
                  <a:pt x="723" y="155"/>
                  <a:pt x="723" y="155"/>
                  <a:pt x="724" y="154"/>
                </a:cubicBezTo>
                <a:cubicBezTo>
                  <a:pt x="724" y="154"/>
                  <a:pt x="724" y="154"/>
                  <a:pt x="722" y="153"/>
                </a:cubicBezTo>
                <a:cubicBezTo>
                  <a:pt x="722" y="153"/>
                  <a:pt x="722" y="153"/>
                  <a:pt x="722" y="154"/>
                </a:cubicBezTo>
                <a:close/>
                <a:moveTo>
                  <a:pt x="702" y="140"/>
                </a:moveTo>
                <a:cubicBezTo>
                  <a:pt x="702" y="140"/>
                  <a:pt x="702" y="140"/>
                  <a:pt x="703" y="140"/>
                </a:cubicBezTo>
                <a:cubicBezTo>
                  <a:pt x="703" y="140"/>
                  <a:pt x="703" y="140"/>
                  <a:pt x="703" y="139"/>
                </a:cubicBezTo>
                <a:cubicBezTo>
                  <a:pt x="703" y="139"/>
                  <a:pt x="703" y="139"/>
                  <a:pt x="703" y="138"/>
                </a:cubicBezTo>
                <a:cubicBezTo>
                  <a:pt x="703" y="138"/>
                  <a:pt x="703" y="138"/>
                  <a:pt x="702" y="138"/>
                </a:cubicBezTo>
                <a:cubicBezTo>
                  <a:pt x="702" y="138"/>
                  <a:pt x="702" y="138"/>
                  <a:pt x="701" y="138"/>
                </a:cubicBezTo>
                <a:cubicBezTo>
                  <a:pt x="701" y="138"/>
                  <a:pt x="701" y="138"/>
                  <a:pt x="702" y="140"/>
                </a:cubicBezTo>
                <a:close/>
                <a:moveTo>
                  <a:pt x="779" y="187"/>
                </a:moveTo>
                <a:cubicBezTo>
                  <a:pt x="779" y="187"/>
                  <a:pt x="779" y="187"/>
                  <a:pt x="779" y="186"/>
                </a:cubicBezTo>
                <a:cubicBezTo>
                  <a:pt x="779" y="186"/>
                  <a:pt x="779" y="186"/>
                  <a:pt x="780" y="186"/>
                </a:cubicBezTo>
                <a:cubicBezTo>
                  <a:pt x="780" y="186"/>
                  <a:pt x="780" y="186"/>
                  <a:pt x="780" y="185"/>
                </a:cubicBezTo>
                <a:cubicBezTo>
                  <a:pt x="780" y="185"/>
                  <a:pt x="780" y="185"/>
                  <a:pt x="778" y="185"/>
                </a:cubicBezTo>
                <a:cubicBezTo>
                  <a:pt x="778" y="185"/>
                  <a:pt x="778" y="185"/>
                  <a:pt x="779" y="184"/>
                </a:cubicBezTo>
                <a:cubicBezTo>
                  <a:pt x="779" y="184"/>
                  <a:pt x="779" y="184"/>
                  <a:pt x="779" y="183"/>
                </a:cubicBezTo>
                <a:cubicBezTo>
                  <a:pt x="779" y="183"/>
                  <a:pt x="779" y="183"/>
                  <a:pt x="779" y="182"/>
                </a:cubicBezTo>
                <a:cubicBezTo>
                  <a:pt x="779" y="182"/>
                  <a:pt x="779" y="182"/>
                  <a:pt x="779" y="181"/>
                </a:cubicBezTo>
                <a:cubicBezTo>
                  <a:pt x="779" y="181"/>
                  <a:pt x="779" y="181"/>
                  <a:pt x="778" y="180"/>
                </a:cubicBezTo>
                <a:cubicBezTo>
                  <a:pt x="778" y="180"/>
                  <a:pt x="778" y="180"/>
                  <a:pt x="779" y="179"/>
                </a:cubicBezTo>
                <a:cubicBezTo>
                  <a:pt x="779" y="179"/>
                  <a:pt x="779" y="179"/>
                  <a:pt x="778" y="178"/>
                </a:cubicBezTo>
                <a:cubicBezTo>
                  <a:pt x="778" y="178"/>
                  <a:pt x="778" y="178"/>
                  <a:pt x="778" y="177"/>
                </a:cubicBezTo>
                <a:cubicBezTo>
                  <a:pt x="778" y="177"/>
                  <a:pt x="778" y="177"/>
                  <a:pt x="778" y="176"/>
                </a:cubicBezTo>
                <a:cubicBezTo>
                  <a:pt x="778" y="176"/>
                  <a:pt x="778" y="176"/>
                  <a:pt x="778" y="175"/>
                </a:cubicBezTo>
                <a:cubicBezTo>
                  <a:pt x="778" y="175"/>
                  <a:pt x="778" y="175"/>
                  <a:pt x="776" y="174"/>
                </a:cubicBezTo>
                <a:cubicBezTo>
                  <a:pt x="776" y="174"/>
                  <a:pt x="776" y="174"/>
                  <a:pt x="775" y="173"/>
                </a:cubicBezTo>
                <a:cubicBezTo>
                  <a:pt x="775" y="173"/>
                  <a:pt x="775" y="173"/>
                  <a:pt x="775" y="172"/>
                </a:cubicBezTo>
                <a:cubicBezTo>
                  <a:pt x="775" y="172"/>
                  <a:pt x="775" y="172"/>
                  <a:pt x="773" y="172"/>
                </a:cubicBezTo>
                <a:cubicBezTo>
                  <a:pt x="773" y="172"/>
                  <a:pt x="773" y="172"/>
                  <a:pt x="771" y="171"/>
                </a:cubicBezTo>
                <a:cubicBezTo>
                  <a:pt x="771" y="171"/>
                  <a:pt x="771" y="171"/>
                  <a:pt x="770" y="172"/>
                </a:cubicBezTo>
                <a:cubicBezTo>
                  <a:pt x="770" y="172"/>
                  <a:pt x="770" y="172"/>
                  <a:pt x="769" y="171"/>
                </a:cubicBezTo>
                <a:cubicBezTo>
                  <a:pt x="769" y="171"/>
                  <a:pt x="769" y="171"/>
                  <a:pt x="768" y="170"/>
                </a:cubicBezTo>
                <a:cubicBezTo>
                  <a:pt x="768" y="170"/>
                  <a:pt x="768" y="170"/>
                  <a:pt x="765" y="170"/>
                </a:cubicBezTo>
                <a:cubicBezTo>
                  <a:pt x="765" y="170"/>
                  <a:pt x="765" y="170"/>
                  <a:pt x="765" y="169"/>
                </a:cubicBezTo>
                <a:cubicBezTo>
                  <a:pt x="765" y="169"/>
                  <a:pt x="765" y="169"/>
                  <a:pt x="764" y="168"/>
                </a:cubicBezTo>
                <a:cubicBezTo>
                  <a:pt x="764" y="168"/>
                  <a:pt x="764" y="168"/>
                  <a:pt x="763" y="168"/>
                </a:cubicBezTo>
                <a:cubicBezTo>
                  <a:pt x="763" y="168"/>
                  <a:pt x="763" y="168"/>
                  <a:pt x="763" y="170"/>
                </a:cubicBezTo>
                <a:cubicBezTo>
                  <a:pt x="763" y="170"/>
                  <a:pt x="763" y="170"/>
                  <a:pt x="762" y="171"/>
                </a:cubicBezTo>
                <a:cubicBezTo>
                  <a:pt x="762" y="171"/>
                  <a:pt x="762" y="171"/>
                  <a:pt x="762" y="172"/>
                </a:cubicBezTo>
                <a:cubicBezTo>
                  <a:pt x="762" y="172"/>
                  <a:pt x="762" y="172"/>
                  <a:pt x="762" y="173"/>
                </a:cubicBezTo>
                <a:cubicBezTo>
                  <a:pt x="762" y="173"/>
                  <a:pt x="762" y="173"/>
                  <a:pt x="761" y="173"/>
                </a:cubicBezTo>
                <a:cubicBezTo>
                  <a:pt x="761" y="173"/>
                  <a:pt x="761" y="173"/>
                  <a:pt x="760" y="175"/>
                </a:cubicBezTo>
                <a:cubicBezTo>
                  <a:pt x="760" y="175"/>
                  <a:pt x="760" y="175"/>
                  <a:pt x="761" y="176"/>
                </a:cubicBezTo>
                <a:cubicBezTo>
                  <a:pt x="761" y="176"/>
                  <a:pt x="761" y="176"/>
                  <a:pt x="762" y="176"/>
                </a:cubicBezTo>
                <a:cubicBezTo>
                  <a:pt x="762" y="176"/>
                  <a:pt x="762" y="176"/>
                  <a:pt x="762" y="177"/>
                </a:cubicBezTo>
                <a:cubicBezTo>
                  <a:pt x="762" y="177"/>
                  <a:pt x="762" y="177"/>
                  <a:pt x="762" y="178"/>
                </a:cubicBezTo>
                <a:cubicBezTo>
                  <a:pt x="762" y="178"/>
                  <a:pt x="762" y="178"/>
                  <a:pt x="762" y="179"/>
                </a:cubicBezTo>
                <a:cubicBezTo>
                  <a:pt x="762" y="179"/>
                  <a:pt x="762" y="179"/>
                  <a:pt x="761" y="180"/>
                </a:cubicBezTo>
                <a:cubicBezTo>
                  <a:pt x="761" y="180"/>
                  <a:pt x="761" y="180"/>
                  <a:pt x="760" y="182"/>
                </a:cubicBezTo>
                <a:cubicBezTo>
                  <a:pt x="760" y="182"/>
                  <a:pt x="760" y="182"/>
                  <a:pt x="761" y="183"/>
                </a:cubicBezTo>
                <a:cubicBezTo>
                  <a:pt x="761" y="183"/>
                  <a:pt x="761" y="183"/>
                  <a:pt x="762" y="183"/>
                </a:cubicBezTo>
                <a:cubicBezTo>
                  <a:pt x="762" y="183"/>
                  <a:pt x="762" y="183"/>
                  <a:pt x="762" y="185"/>
                </a:cubicBezTo>
                <a:cubicBezTo>
                  <a:pt x="762" y="185"/>
                  <a:pt x="762" y="185"/>
                  <a:pt x="763" y="185"/>
                </a:cubicBezTo>
                <a:cubicBezTo>
                  <a:pt x="763" y="185"/>
                  <a:pt x="763" y="185"/>
                  <a:pt x="765" y="186"/>
                </a:cubicBezTo>
                <a:cubicBezTo>
                  <a:pt x="765" y="186"/>
                  <a:pt x="765" y="186"/>
                  <a:pt x="766" y="186"/>
                </a:cubicBezTo>
                <a:cubicBezTo>
                  <a:pt x="766" y="186"/>
                  <a:pt x="766" y="186"/>
                  <a:pt x="767" y="185"/>
                </a:cubicBezTo>
                <a:cubicBezTo>
                  <a:pt x="767" y="185"/>
                  <a:pt x="767" y="185"/>
                  <a:pt x="768" y="185"/>
                </a:cubicBezTo>
                <a:cubicBezTo>
                  <a:pt x="768" y="185"/>
                  <a:pt x="768" y="185"/>
                  <a:pt x="770" y="184"/>
                </a:cubicBezTo>
                <a:cubicBezTo>
                  <a:pt x="770" y="184"/>
                  <a:pt x="770" y="184"/>
                  <a:pt x="771" y="185"/>
                </a:cubicBezTo>
                <a:cubicBezTo>
                  <a:pt x="771" y="185"/>
                  <a:pt x="771" y="185"/>
                  <a:pt x="773" y="185"/>
                </a:cubicBezTo>
                <a:cubicBezTo>
                  <a:pt x="773" y="185"/>
                  <a:pt x="773" y="185"/>
                  <a:pt x="774" y="186"/>
                </a:cubicBezTo>
                <a:cubicBezTo>
                  <a:pt x="774" y="186"/>
                  <a:pt x="774" y="186"/>
                  <a:pt x="776" y="186"/>
                </a:cubicBezTo>
                <a:cubicBezTo>
                  <a:pt x="776" y="186"/>
                  <a:pt x="776" y="186"/>
                  <a:pt x="776" y="187"/>
                </a:cubicBezTo>
                <a:cubicBezTo>
                  <a:pt x="776" y="187"/>
                  <a:pt x="776" y="187"/>
                  <a:pt x="779" y="187"/>
                </a:cubicBezTo>
                <a:close/>
                <a:moveTo>
                  <a:pt x="715" y="116"/>
                </a:moveTo>
                <a:cubicBezTo>
                  <a:pt x="715" y="116"/>
                  <a:pt x="715" y="116"/>
                  <a:pt x="716" y="116"/>
                </a:cubicBezTo>
                <a:cubicBezTo>
                  <a:pt x="716" y="115"/>
                  <a:pt x="716" y="115"/>
                  <a:pt x="716" y="115"/>
                </a:cubicBezTo>
                <a:cubicBezTo>
                  <a:pt x="716" y="115"/>
                  <a:pt x="716" y="115"/>
                  <a:pt x="715" y="115"/>
                </a:cubicBezTo>
                <a:cubicBezTo>
                  <a:pt x="715" y="115"/>
                  <a:pt x="715" y="115"/>
                  <a:pt x="715" y="116"/>
                </a:cubicBezTo>
                <a:close/>
                <a:moveTo>
                  <a:pt x="715" y="97"/>
                </a:moveTo>
                <a:cubicBezTo>
                  <a:pt x="716" y="98"/>
                  <a:pt x="716" y="98"/>
                  <a:pt x="716" y="98"/>
                </a:cubicBezTo>
                <a:cubicBezTo>
                  <a:pt x="717" y="98"/>
                  <a:pt x="717" y="98"/>
                  <a:pt x="717" y="98"/>
                </a:cubicBezTo>
                <a:cubicBezTo>
                  <a:pt x="717" y="97"/>
                  <a:pt x="717" y="97"/>
                  <a:pt x="717" y="97"/>
                </a:cubicBezTo>
                <a:cubicBezTo>
                  <a:pt x="716" y="97"/>
                  <a:pt x="716" y="97"/>
                  <a:pt x="716" y="97"/>
                </a:cubicBezTo>
                <a:cubicBezTo>
                  <a:pt x="715" y="97"/>
                  <a:pt x="715" y="97"/>
                  <a:pt x="715" y="97"/>
                </a:cubicBezTo>
                <a:close/>
                <a:moveTo>
                  <a:pt x="715" y="105"/>
                </a:moveTo>
                <a:cubicBezTo>
                  <a:pt x="715" y="105"/>
                  <a:pt x="715" y="105"/>
                  <a:pt x="715" y="104"/>
                </a:cubicBezTo>
                <a:cubicBezTo>
                  <a:pt x="715" y="104"/>
                  <a:pt x="715" y="104"/>
                  <a:pt x="714" y="105"/>
                </a:cubicBezTo>
                <a:cubicBezTo>
                  <a:pt x="714" y="105"/>
                  <a:pt x="714" y="105"/>
                  <a:pt x="715" y="105"/>
                </a:cubicBezTo>
                <a:close/>
                <a:moveTo>
                  <a:pt x="714" y="120"/>
                </a:moveTo>
                <a:cubicBezTo>
                  <a:pt x="714" y="120"/>
                  <a:pt x="714" y="120"/>
                  <a:pt x="714" y="121"/>
                </a:cubicBezTo>
                <a:cubicBezTo>
                  <a:pt x="714" y="121"/>
                  <a:pt x="714" y="121"/>
                  <a:pt x="714" y="122"/>
                </a:cubicBezTo>
                <a:cubicBezTo>
                  <a:pt x="714" y="122"/>
                  <a:pt x="714" y="122"/>
                  <a:pt x="714" y="123"/>
                </a:cubicBezTo>
                <a:cubicBezTo>
                  <a:pt x="715" y="122"/>
                  <a:pt x="715" y="122"/>
                  <a:pt x="715" y="122"/>
                </a:cubicBezTo>
                <a:cubicBezTo>
                  <a:pt x="715" y="122"/>
                  <a:pt x="715" y="122"/>
                  <a:pt x="715" y="121"/>
                </a:cubicBezTo>
                <a:cubicBezTo>
                  <a:pt x="715" y="121"/>
                  <a:pt x="715" y="121"/>
                  <a:pt x="716" y="119"/>
                </a:cubicBezTo>
                <a:cubicBezTo>
                  <a:pt x="716" y="119"/>
                  <a:pt x="716" y="119"/>
                  <a:pt x="715" y="119"/>
                </a:cubicBezTo>
                <a:cubicBezTo>
                  <a:pt x="715" y="119"/>
                  <a:pt x="715" y="119"/>
                  <a:pt x="714" y="119"/>
                </a:cubicBezTo>
                <a:cubicBezTo>
                  <a:pt x="714" y="119"/>
                  <a:pt x="714" y="119"/>
                  <a:pt x="714" y="120"/>
                </a:cubicBezTo>
                <a:close/>
                <a:moveTo>
                  <a:pt x="762" y="189"/>
                </a:moveTo>
                <a:cubicBezTo>
                  <a:pt x="762" y="189"/>
                  <a:pt x="762" y="189"/>
                  <a:pt x="763" y="189"/>
                </a:cubicBezTo>
                <a:cubicBezTo>
                  <a:pt x="763" y="189"/>
                  <a:pt x="763" y="189"/>
                  <a:pt x="763" y="188"/>
                </a:cubicBezTo>
                <a:cubicBezTo>
                  <a:pt x="763" y="188"/>
                  <a:pt x="763" y="188"/>
                  <a:pt x="762" y="188"/>
                </a:cubicBezTo>
                <a:cubicBezTo>
                  <a:pt x="762" y="188"/>
                  <a:pt x="762" y="188"/>
                  <a:pt x="762" y="189"/>
                </a:cubicBezTo>
                <a:close/>
                <a:moveTo>
                  <a:pt x="728" y="78"/>
                </a:moveTo>
                <a:cubicBezTo>
                  <a:pt x="728" y="78"/>
                  <a:pt x="728" y="78"/>
                  <a:pt x="727" y="78"/>
                </a:cubicBezTo>
                <a:cubicBezTo>
                  <a:pt x="727" y="78"/>
                  <a:pt x="727" y="78"/>
                  <a:pt x="727" y="79"/>
                </a:cubicBezTo>
                <a:cubicBezTo>
                  <a:pt x="727" y="79"/>
                  <a:pt x="727" y="79"/>
                  <a:pt x="726" y="80"/>
                </a:cubicBezTo>
                <a:cubicBezTo>
                  <a:pt x="726" y="80"/>
                  <a:pt x="726" y="80"/>
                  <a:pt x="727" y="80"/>
                </a:cubicBezTo>
                <a:cubicBezTo>
                  <a:pt x="727" y="80"/>
                  <a:pt x="727" y="80"/>
                  <a:pt x="727" y="82"/>
                </a:cubicBezTo>
                <a:cubicBezTo>
                  <a:pt x="727" y="82"/>
                  <a:pt x="727" y="82"/>
                  <a:pt x="728" y="82"/>
                </a:cubicBezTo>
                <a:cubicBezTo>
                  <a:pt x="728" y="82"/>
                  <a:pt x="728" y="82"/>
                  <a:pt x="727" y="83"/>
                </a:cubicBezTo>
                <a:cubicBezTo>
                  <a:pt x="727" y="83"/>
                  <a:pt x="727" y="83"/>
                  <a:pt x="727" y="85"/>
                </a:cubicBezTo>
                <a:cubicBezTo>
                  <a:pt x="727" y="85"/>
                  <a:pt x="727" y="85"/>
                  <a:pt x="729" y="84"/>
                </a:cubicBezTo>
                <a:cubicBezTo>
                  <a:pt x="729" y="84"/>
                  <a:pt x="729" y="84"/>
                  <a:pt x="729" y="83"/>
                </a:cubicBezTo>
                <a:cubicBezTo>
                  <a:pt x="729" y="83"/>
                  <a:pt x="729" y="83"/>
                  <a:pt x="730" y="84"/>
                </a:cubicBezTo>
                <a:cubicBezTo>
                  <a:pt x="730" y="84"/>
                  <a:pt x="730" y="84"/>
                  <a:pt x="730" y="85"/>
                </a:cubicBezTo>
                <a:cubicBezTo>
                  <a:pt x="730" y="85"/>
                  <a:pt x="730" y="85"/>
                  <a:pt x="731" y="85"/>
                </a:cubicBezTo>
                <a:cubicBezTo>
                  <a:pt x="731" y="85"/>
                  <a:pt x="731" y="85"/>
                  <a:pt x="733" y="84"/>
                </a:cubicBezTo>
                <a:cubicBezTo>
                  <a:pt x="733" y="84"/>
                  <a:pt x="733" y="84"/>
                  <a:pt x="734" y="85"/>
                </a:cubicBezTo>
                <a:cubicBezTo>
                  <a:pt x="734" y="85"/>
                  <a:pt x="734" y="85"/>
                  <a:pt x="735" y="84"/>
                </a:cubicBezTo>
                <a:cubicBezTo>
                  <a:pt x="735" y="84"/>
                  <a:pt x="735" y="84"/>
                  <a:pt x="736" y="84"/>
                </a:cubicBezTo>
                <a:cubicBezTo>
                  <a:pt x="736" y="84"/>
                  <a:pt x="736" y="84"/>
                  <a:pt x="736" y="85"/>
                </a:cubicBezTo>
                <a:cubicBezTo>
                  <a:pt x="736" y="85"/>
                  <a:pt x="736" y="85"/>
                  <a:pt x="737" y="85"/>
                </a:cubicBezTo>
                <a:cubicBezTo>
                  <a:pt x="737" y="85"/>
                  <a:pt x="737" y="85"/>
                  <a:pt x="739" y="83"/>
                </a:cubicBezTo>
                <a:cubicBezTo>
                  <a:pt x="739" y="83"/>
                  <a:pt x="739" y="83"/>
                  <a:pt x="740" y="82"/>
                </a:cubicBezTo>
                <a:cubicBezTo>
                  <a:pt x="740" y="82"/>
                  <a:pt x="740" y="82"/>
                  <a:pt x="739" y="80"/>
                </a:cubicBezTo>
                <a:cubicBezTo>
                  <a:pt x="739" y="80"/>
                  <a:pt x="739" y="80"/>
                  <a:pt x="738" y="80"/>
                </a:cubicBezTo>
                <a:cubicBezTo>
                  <a:pt x="738" y="80"/>
                  <a:pt x="738" y="80"/>
                  <a:pt x="739" y="79"/>
                </a:cubicBezTo>
                <a:cubicBezTo>
                  <a:pt x="739" y="79"/>
                  <a:pt x="739" y="79"/>
                  <a:pt x="740" y="79"/>
                </a:cubicBezTo>
                <a:cubicBezTo>
                  <a:pt x="740" y="79"/>
                  <a:pt x="740" y="79"/>
                  <a:pt x="741" y="79"/>
                </a:cubicBezTo>
                <a:cubicBezTo>
                  <a:pt x="741" y="79"/>
                  <a:pt x="741" y="79"/>
                  <a:pt x="742" y="78"/>
                </a:cubicBezTo>
                <a:cubicBezTo>
                  <a:pt x="742" y="78"/>
                  <a:pt x="742" y="78"/>
                  <a:pt x="741" y="75"/>
                </a:cubicBezTo>
                <a:cubicBezTo>
                  <a:pt x="741" y="75"/>
                  <a:pt x="741" y="75"/>
                  <a:pt x="741" y="74"/>
                </a:cubicBezTo>
                <a:cubicBezTo>
                  <a:pt x="741" y="74"/>
                  <a:pt x="741" y="74"/>
                  <a:pt x="740" y="73"/>
                </a:cubicBezTo>
                <a:cubicBezTo>
                  <a:pt x="740" y="73"/>
                  <a:pt x="740" y="73"/>
                  <a:pt x="739" y="72"/>
                </a:cubicBezTo>
                <a:cubicBezTo>
                  <a:pt x="739" y="72"/>
                  <a:pt x="739" y="72"/>
                  <a:pt x="739" y="71"/>
                </a:cubicBezTo>
                <a:cubicBezTo>
                  <a:pt x="739" y="71"/>
                  <a:pt x="739" y="71"/>
                  <a:pt x="738" y="71"/>
                </a:cubicBezTo>
                <a:cubicBezTo>
                  <a:pt x="738" y="71"/>
                  <a:pt x="738" y="71"/>
                  <a:pt x="738" y="70"/>
                </a:cubicBezTo>
                <a:cubicBezTo>
                  <a:pt x="738" y="70"/>
                  <a:pt x="738" y="70"/>
                  <a:pt x="737" y="69"/>
                </a:cubicBezTo>
                <a:cubicBezTo>
                  <a:pt x="737" y="69"/>
                  <a:pt x="737" y="69"/>
                  <a:pt x="737" y="68"/>
                </a:cubicBezTo>
                <a:cubicBezTo>
                  <a:pt x="737" y="68"/>
                  <a:pt x="737" y="68"/>
                  <a:pt x="737" y="66"/>
                </a:cubicBezTo>
                <a:cubicBezTo>
                  <a:pt x="737" y="66"/>
                  <a:pt x="737" y="66"/>
                  <a:pt x="735" y="64"/>
                </a:cubicBezTo>
                <a:cubicBezTo>
                  <a:pt x="735" y="64"/>
                  <a:pt x="735" y="64"/>
                  <a:pt x="734" y="64"/>
                </a:cubicBezTo>
                <a:cubicBezTo>
                  <a:pt x="734" y="64"/>
                  <a:pt x="734" y="64"/>
                  <a:pt x="732" y="66"/>
                </a:cubicBezTo>
                <a:cubicBezTo>
                  <a:pt x="732" y="66"/>
                  <a:pt x="732" y="66"/>
                  <a:pt x="731" y="66"/>
                </a:cubicBezTo>
                <a:cubicBezTo>
                  <a:pt x="731" y="66"/>
                  <a:pt x="731" y="66"/>
                  <a:pt x="731" y="68"/>
                </a:cubicBezTo>
                <a:cubicBezTo>
                  <a:pt x="731" y="68"/>
                  <a:pt x="731" y="68"/>
                  <a:pt x="730" y="69"/>
                </a:cubicBezTo>
                <a:cubicBezTo>
                  <a:pt x="730" y="69"/>
                  <a:pt x="730" y="69"/>
                  <a:pt x="729" y="70"/>
                </a:cubicBezTo>
                <a:cubicBezTo>
                  <a:pt x="729" y="70"/>
                  <a:pt x="729" y="70"/>
                  <a:pt x="729" y="72"/>
                </a:cubicBezTo>
                <a:cubicBezTo>
                  <a:pt x="729" y="72"/>
                  <a:pt x="729" y="72"/>
                  <a:pt x="728" y="74"/>
                </a:cubicBezTo>
                <a:cubicBezTo>
                  <a:pt x="728" y="74"/>
                  <a:pt x="728" y="74"/>
                  <a:pt x="729" y="75"/>
                </a:cubicBezTo>
                <a:cubicBezTo>
                  <a:pt x="729" y="75"/>
                  <a:pt x="729" y="75"/>
                  <a:pt x="728" y="75"/>
                </a:cubicBezTo>
                <a:cubicBezTo>
                  <a:pt x="728" y="75"/>
                  <a:pt x="728" y="75"/>
                  <a:pt x="728" y="76"/>
                </a:cubicBezTo>
                <a:cubicBezTo>
                  <a:pt x="728" y="76"/>
                  <a:pt x="728" y="76"/>
                  <a:pt x="729" y="76"/>
                </a:cubicBezTo>
                <a:cubicBezTo>
                  <a:pt x="729" y="76"/>
                  <a:pt x="729" y="76"/>
                  <a:pt x="730" y="78"/>
                </a:cubicBezTo>
                <a:cubicBezTo>
                  <a:pt x="730" y="78"/>
                  <a:pt x="730" y="78"/>
                  <a:pt x="730" y="79"/>
                </a:cubicBezTo>
                <a:cubicBezTo>
                  <a:pt x="730" y="79"/>
                  <a:pt x="730" y="79"/>
                  <a:pt x="728" y="78"/>
                </a:cubicBezTo>
                <a:close/>
                <a:moveTo>
                  <a:pt x="702" y="66"/>
                </a:moveTo>
                <a:cubicBezTo>
                  <a:pt x="702" y="67"/>
                  <a:pt x="702" y="67"/>
                  <a:pt x="702" y="67"/>
                </a:cubicBezTo>
                <a:cubicBezTo>
                  <a:pt x="703" y="66"/>
                  <a:pt x="703" y="66"/>
                  <a:pt x="703" y="66"/>
                </a:cubicBezTo>
                <a:cubicBezTo>
                  <a:pt x="704" y="66"/>
                  <a:pt x="704" y="66"/>
                  <a:pt x="704" y="66"/>
                </a:cubicBezTo>
                <a:cubicBezTo>
                  <a:pt x="706" y="66"/>
                  <a:pt x="706" y="66"/>
                  <a:pt x="706" y="66"/>
                </a:cubicBezTo>
                <a:cubicBezTo>
                  <a:pt x="708" y="66"/>
                  <a:pt x="708" y="66"/>
                  <a:pt x="708" y="66"/>
                </a:cubicBezTo>
                <a:cubicBezTo>
                  <a:pt x="709" y="67"/>
                  <a:pt x="709" y="67"/>
                  <a:pt x="709" y="67"/>
                </a:cubicBezTo>
                <a:cubicBezTo>
                  <a:pt x="711" y="66"/>
                  <a:pt x="711" y="66"/>
                  <a:pt x="711" y="66"/>
                </a:cubicBezTo>
                <a:cubicBezTo>
                  <a:pt x="711" y="67"/>
                  <a:pt x="711" y="67"/>
                  <a:pt x="711" y="67"/>
                </a:cubicBezTo>
                <a:cubicBezTo>
                  <a:pt x="709" y="68"/>
                  <a:pt x="709" y="68"/>
                  <a:pt x="709" y="68"/>
                </a:cubicBezTo>
                <a:cubicBezTo>
                  <a:pt x="709" y="70"/>
                  <a:pt x="709" y="70"/>
                  <a:pt x="709" y="70"/>
                </a:cubicBezTo>
                <a:cubicBezTo>
                  <a:pt x="711" y="69"/>
                  <a:pt x="711" y="69"/>
                  <a:pt x="711" y="69"/>
                </a:cubicBezTo>
                <a:cubicBezTo>
                  <a:pt x="712" y="70"/>
                  <a:pt x="712" y="70"/>
                  <a:pt x="712" y="70"/>
                </a:cubicBezTo>
                <a:cubicBezTo>
                  <a:pt x="713" y="72"/>
                  <a:pt x="713" y="72"/>
                  <a:pt x="713" y="72"/>
                </a:cubicBezTo>
                <a:cubicBezTo>
                  <a:pt x="714" y="72"/>
                  <a:pt x="714" y="72"/>
                  <a:pt x="714" y="72"/>
                </a:cubicBezTo>
                <a:cubicBezTo>
                  <a:pt x="715" y="73"/>
                  <a:pt x="715" y="73"/>
                  <a:pt x="715" y="73"/>
                </a:cubicBezTo>
                <a:cubicBezTo>
                  <a:pt x="714" y="74"/>
                  <a:pt x="714" y="74"/>
                  <a:pt x="714" y="74"/>
                </a:cubicBezTo>
                <a:cubicBezTo>
                  <a:pt x="714" y="75"/>
                  <a:pt x="714" y="75"/>
                  <a:pt x="714" y="75"/>
                </a:cubicBezTo>
                <a:cubicBezTo>
                  <a:pt x="712" y="79"/>
                  <a:pt x="712" y="79"/>
                  <a:pt x="712" y="79"/>
                </a:cubicBezTo>
                <a:cubicBezTo>
                  <a:pt x="713" y="81"/>
                  <a:pt x="713" y="81"/>
                  <a:pt x="713" y="81"/>
                </a:cubicBezTo>
                <a:cubicBezTo>
                  <a:pt x="713" y="82"/>
                  <a:pt x="713" y="82"/>
                  <a:pt x="713" y="82"/>
                </a:cubicBezTo>
                <a:cubicBezTo>
                  <a:pt x="714" y="82"/>
                  <a:pt x="714" y="82"/>
                  <a:pt x="714" y="82"/>
                </a:cubicBezTo>
                <a:cubicBezTo>
                  <a:pt x="715" y="82"/>
                  <a:pt x="715" y="82"/>
                  <a:pt x="715" y="82"/>
                </a:cubicBezTo>
                <a:cubicBezTo>
                  <a:pt x="716" y="82"/>
                  <a:pt x="716" y="82"/>
                  <a:pt x="716" y="82"/>
                </a:cubicBezTo>
                <a:cubicBezTo>
                  <a:pt x="717" y="82"/>
                  <a:pt x="717" y="82"/>
                  <a:pt x="717" y="82"/>
                </a:cubicBezTo>
                <a:cubicBezTo>
                  <a:pt x="718" y="81"/>
                  <a:pt x="718" y="81"/>
                  <a:pt x="718" y="81"/>
                </a:cubicBezTo>
                <a:cubicBezTo>
                  <a:pt x="718" y="80"/>
                  <a:pt x="718" y="80"/>
                  <a:pt x="718" y="80"/>
                </a:cubicBezTo>
                <a:cubicBezTo>
                  <a:pt x="719" y="80"/>
                  <a:pt x="719" y="80"/>
                  <a:pt x="719" y="80"/>
                </a:cubicBezTo>
                <a:cubicBezTo>
                  <a:pt x="720" y="78"/>
                  <a:pt x="720" y="78"/>
                  <a:pt x="720" y="78"/>
                </a:cubicBezTo>
                <a:cubicBezTo>
                  <a:pt x="720" y="77"/>
                  <a:pt x="720" y="77"/>
                  <a:pt x="720" y="77"/>
                </a:cubicBezTo>
                <a:cubicBezTo>
                  <a:pt x="721" y="75"/>
                  <a:pt x="721" y="75"/>
                  <a:pt x="721" y="75"/>
                </a:cubicBezTo>
                <a:cubicBezTo>
                  <a:pt x="722" y="73"/>
                  <a:pt x="722" y="73"/>
                  <a:pt x="722" y="73"/>
                </a:cubicBezTo>
                <a:cubicBezTo>
                  <a:pt x="721" y="73"/>
                  <a:pt x="721" y="73"/>
                  <a:pt x="721" y="73"/>
                </a:cubicBezTo>
                <a:cubicBezTo>
                  <a:pt x="721" y="72"/>
                  <a:pt x="721" y="72"/>
                  <a:pt x="721" y="72"/>
                </a:cubicBezTo>
                <a:cubicBezTo>
                  <a:pt x="722" y="72"/>
                  <a:pt x="722" y="72"/>
                  <a:pt x="722" y="72"/>
                </a:cubicBezTo>
                <a:cubicBezTo>
                  <a:pt x="723" y="70"/>
                  <a:pt x="723" y="70"/>
                  <a:pt x="723" y="70"/>
                </a:cubicBezTo>
                <a:cubicBezTo>
                  <a:pt x="724" y="70"/>
                  <a:pt x="724" y="70"/>
                  <a:pt x="724" y="70"/>
                </a:cubicBezTo>
                <a:cubicBezTo>
                  <a:pt x="725" y="69"/>
                  <a:pt x="725" y="69"/>
                  <a:pt x="725" y="69"/>
                </a:cubicBezTo>
                <a:cubicBezTo>
                  <a:pt x="726" y="68"/>
                  <a:pt x="726" y="68"/>
                  <a:pt x="726" y="68"/>
                </a:cubicBezTo>
                <a:cubicBezTo>
                  <a:pt x="726" y="66"/>
                  <a:pt x="726" y="66"/>
                  <a:pt x="726" y="66"/>
                </a:cubicBezTo>
                <a:cubicBezTo>
                  <a:pt x="726" y="65"/>
                  <a:pt x="726" y="65"/>
                  <a:pt x="726" y="65"/>
                </a:cubicBezTo>
                <a:cubicBezTo>
                  <a:pt x="727" y="64"/>
                  <a:pt x="727" y="64"/>
                  <a:pt x="727" y="64"/>
                </a:cubicBezTo>
                <a:cubicBezTo>
                  <a:pt x="727" y="63"/>
                  <a:pt x="727" y="63"/>
                  <a:pt x="727" y="63"/>
                </a:cubicBezTo>
                <a:cubicBezTo>
                  <a:pt x="727" y="62"/>
                  <a:pt x="727" y="62"/>
                  <a:pt x="727" y="62"/>
                </a:cubicBezTo>
                <a:cubicBezTo>
                  <a:pt x="727" y="61"/>
                  <a:pt x="727" y="61"/>
                  <a:pt x="727" y="61"/>
                </a:cubicBezTo>
                <a:cubicBezTo>
                  <a:pt x="726" y="61"/>
                  <a:pt x="726" y="61"/>
                  <a:pt x="726" y="61"/>
                </a:cubicBezTo>
                <a:cubicBezTo>
                  <a:pt x="725" y="60"/>
                  <a:pt x="725" y="60"/>
                  <a:pt x="725" y="60"/>
                </a:cubicBezTo>
                <a:cubicBezTo>
                  <a:pt x="723" y="60"/>
                  <a:pt x="723" y="60"/>
                  <a:pt x="723" y="60"/>
                </a:cubicBezTo>
                <a:cubicBezTo>
                  <a:pt x="724" y="59"/>
                  <a:pt x="724" y="59"/>
                  <a:pt x="724" y="59"/>
                </a:cubicBezTo>
                <a:cubicBezTo>
                  <a:pt x="725" y="58"/>
                  <a:pt x="725" y="58"/>
                  <a:pt x="725" y="58"/>
                </a:cubicBezTo>
                <a:cubicBezTo>
                  <a:pt x="725" y="57"/>
                  <a:pt x="725" y="57"/>
                  <a:pt x="725" y="57"/>
                </a:cubicBezTo>
                <a:cubicBezTo>
                  <a:pt x="725" y="56"/>
                  <a:pt x="725" y="56"/>
                  <a:pt x="725" y="56"/>
                </a:cubicBezTo>
                <a:cubicBezTo>
                  <a:pt x="725" y="55"/>
                  <a:pt x="725" y="55"/>
                  <a:pt x="725" y="55"/>
                </a:cubicBezTo>
                <a:cubicBezTo>
                  <a:pt x="725" y="54"/>
                  <a:pt x="725" y="54"/>
                  <a:pt x="725" y="54"/>
                </a:cubicBezTo>
                <a:cubicBezTo>
                  <a:pt x="724" y="52"/>
                  <a:pt x="724" y="52"/>
                  <a:pt x="724" y="52"/>
                </a:cubicBezTo>
                <a:cubicBezTo>
                  <a:pt x="723" y="52"/>
                  <a:pt x="723" y="52"/>
                  <a:pt x="723" y="52"/>
                </a:cubicBezTo>
                <a:cubicBezTo>
                  <a:pt x="722" y="53"/>
                  <a:pt x="722" y="53"/>
                  <a:pt x="722" y="53"/>
                </a:cubicBezTo>
                <a:cubicBezTo>
                  <a:pt x="720" y="54"/>
                  <a:pt x="720" y="54"/>
                  <a:pt x="720" y="54"/>
                </a:cubicBezTo>
                <a:cubicBezTo>
                  <a:pt x="720" y="55"/>
                  <a:pt x="720" y="55"/>
                  <a:pt x="720" y="55"/>
                </a:cubicBezTo>
                <a:cubicBezTo>
                  <a:pt x="719" y="56"/>
                  <a:pt x="719" y="56"/>
                  <a:pt x="719" y="56"/>
                </a:cubicBezTo>
                <a:cubicBezTo>
                  <a:pt x="718" y="56"/>
                  <a:pt x="718" y="56"/>
                  <a:pt x="718" y="56"/>
                </a:cubicBezTo>
                <a:cubicBezTo>
                  <a:pt x="718" y="54"/>
                  <a:pt x="718" y="54"/>
                  <a:pt x="718" y="54"/>
                </a:cubicBezTo>
                <a:cubicBezTo>
                  <a:pt x="719" y="54"/>
                  <a:pt x="719" y="54"/>
                  <a:pt x="719" y="54"/>
                </a:cubicBezTo>
                <a:cubicBezTo>
                  <a:pt x="719" y="53"/>
                  <a:pt x="719" y="53"/>
                  <a:pt x="719" y="53"/>
                </a:cubicBezTo>
                <a:cubicBezTo>
                  <a:pt x="719" y="51"/>
                  <a:pt x="719" y="51"/>
                  <a:pt x="719" y="51"/>
                </a:cubicBezTo>
                <a:cubicBezTo>
                  <a:pt x="720" y="49"/>
                  <a:pt x="720" y="49"/>
                  <a:pt x="720" y="49"/>
                </a:cubicBezTo>
                <a:cubicBezTo>
                  <a:pt x="720" y="48"/>
                  <a:pt x="720" y="48"/>
                  <a:pt x="720" y="48"/>
                </a:cubicBezTo>
                <a:cubicBezTo>
                  <a:pt x="719" y="47"/>
                  <a:pt x="719" y="47"/>
                  <a:pt x="719" y="47"/>
                </a:cubicBezTo>
                <a:cubicBezTo>
                  <a:pt x="718" y="46"/>
                  <a:pt x="718" y="46"/>
                  <a:pt x="718" y="46"/>
                </a:cubicBezTo>
                <a:cubicBezTo>
                  <a:pt x="717" y="45"/>
                  <a:pt x="717" y="45"/>
                  <a:pt x="717" y="45"/>
                </a:cubicBezTo>
                <a:cubicBezTo>
                  <a:pt x="716" y="45"/>
                  <a:pt x="716" y="45"/>
                  <a:pt x="716" y="45"/>
                </a:cubicBezTo>
                <a:cubicBezTo>
                  <a:pt x="714" y="45"/>
                  <a:pt x="714" y="45"/>
                  <a:pt x="714" y="45"/>
                </a:cubicBezTo>
                <a:cubicBezTo>
                  <a:pt x="713" y="46"/>
                  <a:pt x="713" y="46"/>
                  <a:pt x="713" y="46"/>
                </a:cubicBezTo>
                <a:cubicBezTo>
                  <a:pt x="712" y="46"/>
                  <a:pt x="712" y="46"/>
                  <a:pt x="712" y="46"/>
                </a:cubicBezTo>
                <a:cubicBezTo>
                  <a:pt x="712" y="44"/>
                  <a:pt x="712" y="44"/>
                  <a:pt x="712" y="44"/>
                </a:cubicBezTo>
                <a:cubicBezTo>
                  <a:pt x="711" y="44"/>
                  <a:pt x="711" y="44"/>
                  <a:pt x="711" y="44"/>
                </a:cubicBezTo>
                <a:cubicBezTo>
                  <a:pt x="710" y="45"/>
                  <a:pt x="710" y="45"/>
                  <a:pt x="710" y="45"/>
                </a:cubicBezTo>
                <a:cubicBezTo>
                  <a:pt x="710" y="46"/>
                  <a:pt x="710" y="46"/>
                  <a:pt x="710" y="46"/>
                </a:cubicBezTo>
                <a:cubicBezTo>
                  <a:pt x="709" y="46"/>
                  <a:pt x="709" y="46"/>
                  <a:pt x="709" y="46"/>
                </a:cubicBezTo>
                <a:cubicBezTo>
                  <a:pt x="708" y="48"/>
                  <a:pt x="708" y="48"/>
                  <a:pt x="708" y="48"/>
                </a:cubicBezTo>
                <a:cubicBezTo>
                  <a:pt x="707" y="49"/>
                  <a:pt x="707" y="49"/>
                  <a:pt x="707" y="49"/>
                </a:cubicBezTo>
                <a:cubicBezTo>
                  <a:pt x="707" y="50"/>
                  <a:pt x="707" y="50"/>
                  <a:pt x="707" y="50"/>
                </a:cubicBezTo>
                <a:cubicBezTo>
                  <a:pt x="708" y="51"/>
                  <a:pt x="708" y="51"/>
                  <a:pt x="708" y="51"/>
                </a:cubicBezTo>
                <a:cubicBezTo>
                  <a:pt x="709" y="51"/>
                  <a:pt x="709" y="51"/>
                  <a:pt x="709" y="51"/>
                </a:cubicBezTo>
                <a:cubicBezTo>
                  <a:pt x="710" y="50"/>
                  <a:pt x="710" y="50"/>
                  <a:pt x="710" y="50"/>
                </a:cubicBezTo>
                <a:cubicBezTo>
                  <a:pt x="710" y="51"/>
                  <a:pt x="710" y="51"/>
                  <a:pt x="710" y="51"/>
                </a:cubicBezTo>
                <a:cubicBezTo>
                  <a:pt x="709" y="52"/>
                  <a:pt x="709" y="52"/>
                  <a:pt x="709" y="52"/>
                </a:cubicBezTo>
                <a:cubicBezTo>
                  <a:pt x="707" y="53"/>
                  <a:pt x="707" y="53"/>
                  <a:pt x="707" y="53"/>
                </a:cubicBezTo>
                <a:cubicBezTo>
                  <a:pt x="706" y="55"/>
                  <a:pt x="706" y="55"/>
                  <a:pt x="706" y="55"/>
                </a:cubicBezTo>
                <a:cubicBezTo>
                  <a:pt x="708" y="54"/>
                  <a:pt x="708" y="54"/>
                  <a:pt x="708" y="54"/>
                </a:cubicBezTo>
                <a:cubicBezTo>
                  <a:pt x="710" y="53"/>
                  <a:pt x="710" y="53"/>
                  <a:pt x="710" y="53"/>
                </a:cubicBezTo>
                <a:cubicBezTo>
                  <a:pt x="711" y="52"/>
                  <a:pt x="711" y="52"/>
                  <a:pt x="711" y="52"/>
                </a:cubicBezTo>
                <a:cubicBezTo>
                  <a:pt x="712" y="53"/>
                  <a:pt x="712" y="53"/>
                  <a:pt x="712" y="53"/>
                </a:cubicBezTo>
                <a:cubicBezTo>
                  <a:pt x="712" y="55"/>
                  <a:pt x="712" y="55"/>
                  <a:pt x="712" y="55"/>
                </a:cubicBezTo>
                <a:cubicBezTo>
                  <a:pt x="711" y="55"/>
                  <a:pt x="711" y="55"/>
                  <a:pt x="711" y="55"/>
                </a:cubicBezTo>
                <a:cubicBezTo>
                  <a:pt x="709" y="56"/>
                  <a:pt x="709" y="56"/>
                  <a:pt x="709" y="56"/>
                </a:cubicBezTo>
                <a:cubicBezTo>
                  <a:pt x="709" y="57"/>
                  <a:pt x="709" y="57"/>
                  <a:pt x="709" y="57"/>
                </a:cubicBezTo>
                <a:cubicBezTo>
                  <a:pt x="710" y="58"/>
                  <a:pt x="710" y="58"/>
                  <a:pt x="710" y="58"/>
                </a:cubicBezTo>
                <a:cubicBezTo>
                  <a:pt x="711" y="58"/>
                  <a:pt x="711" y="58"/>
                  <a:pt x="711" y="58"/>
                </a:cubicBezTo>
                <a:cubicBezTo>
                  <a:pt x="712" y="58"/>
                  <a:pt x="712" y="58"/>
                  <a:pt x="712" y="58"/>
                </a:cubicBezTo>
                <a:cubicBezTo>
                  <a:pt x="711" y="59"/>
                  <a:pt x="711" y="59"/>
                  <a:pt x="711" y="59"/>
                </a:cubicBezTo>
                <a:cubicBezTo>
                  <a:pt x="709" y="60"/>
                  <a:pt x="709" y="60"/>
                  <a:pt x="709" y="60"/>
                </a:cubicBezTo>
                <a:cubicBezTo>
                  <a:pt x="708" y="59"/>
                  <a:pt x="708" y="59"/>
                  <a:pt x="708" y="59"/>
                </a:cubicBezTo>
                <a:cubicBezTo>
                  <a:pt x="708" y="60"/>
                  <a:pt x="708" y="60"/>
                  <a:pt x="708" y="60"/>
                </a:cubicBezTo>
                <a:cubicBezTo>
                  <a:pt x="709" y="61"/>
                  <a:pt x="709" y="61"/>
                  <a:pt x="709" y="61"/>
                </a:cubicBezTo>
                <a:cubicBezTo>
                  <a:pt x="707" y="63"/>
                  <a:pt x="707" y="63"/>
                  <a:pt x="707" y="63"/>
                </a:cubicBezTo>
                <a:cubicBezTo>
                  <a:pt x="706" y="61"/>
                  <a:pt x="706" y="61"/>
                  <a:pt x="706" y="61"/>
                </a:cubicBezTo>
                <a:cubicBezTo>
                  <a:pt x="705" y="61"/>
                  <a:pt x="705" y="61"/>
                  <a:pt x="705" y="61"/>
                </a:cubicBezTo>
                <a:cubicBezTo>
                  <a:pt x="704" y="59"/>
                  <a:pt x="704" y="59"/>
                  <a:pt x="704" y="59"/>
                </a:cubicBezTo>
                <a:cubicBezTo>
                  <a:pt x="702" y="61"/>
                  <a:pt x="702" y="61"/>
                  <a:pt x="702" y="61"/>
                </a:cubicBezTo>
                <a:cubicBezTo>
                  <a:pt x="700" y="63"/>
                  <a:pt x="700" y="63"/>
                  <a:pt x="700" y="63"/>
                </a:cubicBezTo>
                <a:cubicBezTo>
                  <a:pt x="702" y="65"/>
                  <a:pt x="702" y="65"/>
                  <a:pt x="702" y="65"/>
                </a:cubicBezTo>
                <a:cubicBezTo>
                  <a:pt x="702" y="66"/>
                  <a:pt x="702" y="66"/>
                  <a:pt x="702" y="66"/>
                </a:cubicBezTo>
                <a:close/>
                <a:moveTo>
                  <a:pt x="741" y="80"/>
                </a:moveTo>
                <a:cubicBezTo>
                  <a:pt x="741" y="82"/>
                  <a:pt x="741" y="82"/>
                  <a:pt x="741" y="82"/>
                </a:cubicBezTo>
                <a:cubicBezTo>
                  <a:pt x="742" y="83"/>
                  <a:pt x="742" y="83"/>
                  <a:pt x="742" y="83"/>
                </a:cubicBezTo>
                <a:cubicBezTo>
                  <a:pt x="743" y="82"/>
                  <a:pt x="743" y="82"/>
                  <a:pt x="743" y="82"/>
                </a:cubicBezTo>
                <a:cubicBezTo>
                  <a:pt x="742" y="80"/>
                  <a:pt x="742" y="80"/>
                  <a:pt x="742" y="80"/>
                </a:cubicBezTo>
                <a:cubicBezTo>
                  <a:pt x="741" y="80"/>
                  <a:pt x="741" y="80"/>
                  <a:pt x="741" y="80"/>
                </a:cubicBezTo>
                <a:close/>
                <a:moveTo>
                  <a:pt x="760" y="188"/>
                </a:moveTo>
                <a:cubicBezTo>
                  <a:pt x="760" y="188"/>
                  <a:pt x="760" y="188"/>
                  <a:pt x="759" y="188"/>
                </a:cubicBezTo>
                <a:cubicBezTo>
                  <a:pt x="759" y="188"/>
                  <a:pt x="759" y="188"/>
                  <a:pt x="760" y="189"/>
                </a:cubicBezTo>
                <a:cubicBezTo>
                  <a:pt x="760" y="189"/>
                  <a:pt x="760" y="189"/>
                  <a:pt x="760" y="188"/>
                </a:cubicBezTo>
                <a:close/>
                <a:moveTo>
                  <a:pt x="758" y="186"/>
                </a:moveTo>
                <a:cubicBezTo>
                  <a:pt x="758" y="186"/>
                  <a:pt x="758" y="186"/>
                  <a:pt x="758" y="187"/>
                </a:cubicBezTo>
                <a:cubicBezTo>
                  <a:pt x="758" y="187"/>
                  <a:pt x="758" y="187"/>
                  <a:pt x="758" y="188"/>
                </a:cubicBezTo>
                <a:cubicBezTo>
                  <a:pt x="758" y="188"/>
                  <a:pt x="758" y="188"/>
                  <a:pt x="759" y="187"/>
                </a:cubicBezTo>
                <a:cubicBezTo>
                  <a:pt x="759" y="187"/>
                  <a:pt x="759" y="187"/>
                  <a:pt x="759" y="186"/>
                </a:cubicBezTo>
                <a:cubicBezTo>
                  <a:pt x="759" y="186"/>
                  <a:pt x="759" y="186"/>
                  <a:pt x="758" y="186"/>
                </a:cubicBezTo>
                <a:close/>
                <a:moveTo>
                  <a:pt x="742" y="111"/>
                </a:moveTo>
                <a:cubicBezTo>
                  <a:pt x="742" y="111"/>
                  <a:pt x="742" y="111"/>
                  <a:pt x="742" y="112"/>
                </a:cubicBezTo>
                <a:cubicBezTo>
                  <a:pt x="742" y="112"/>
                  <a:pt x="742" y="112"/>
                  <a:pt x="742" y="113"/>
                </a:cubicBezTo>
                <a:cubicBezTo>
                  <a:pt x="742" y="113"/>
                  <a:pt x="742" y="113"/>
                  <a:pt x="742" y="115"/>
                </a:cubicBezTo>
                <a:cubicBezTo>
                  <a:pt x="742" y="115"/>
                  <a:pt x="742" y="115"/>
                  <a:pt x="742" y="116"/>
                </a:cubicBezTo>
                <a:cubicBezTo>
                  <a:pt x="742" y="116"/>
                  <a:pt x="742" y="116"/>
                  <a:pt x="744" y="117"/>
                </a:cubicBezTo>
                <a:cubicBezTo>
                  <a:pt x="744" y="117"/>
                  <a:pt x="744" y="117"/>
                  <a:pt x="744" y="116"/>
                </a:cubicBezTo>
                <a:cubicBezTo>
                  <a:pt x="744" y="116"/>
                  <a:pt x="744" y="116"/>
                  <a:pt x="744" y="115"/>
                </a:cubicBezTo>
                <a:cubicBezTo>
                  <a:pt x="744" y="115"/>
                  <a:pt x="744" y="115"/>
                  <a:pt x="744" y="114"/>
                </a:cubicBezTo>
                <a:cubicBezTo>
                  <a:pt x="744" y="114"/>
                  <a:pt x="744" y="114"/>
                  <a:pt x="745" y="112"/>
                </a:cubicBezTo>
                <a:cubicBezTo>
                  <a:pt x="745" y="112"/>
                  <a:pt x="745" y="112"/>
                  <a:pt x="745" y="110"/>
                </a:cubicBezTo>
                <a:cubicBezTo>
                  <a:pt x="745" y="110"/>
                  <a:pt x="745" y="110"/>
                  <a:pt x="743" y="110"/>
                </a:cubicBezTo>
                <a:cubicBezTo>
                  <a:pt x="743" y="110"/>
                  <a:pt x="743" y="110"/>
                  <a:pt x="742" y="110"/>
                </a:cubicBezTo>
                <a:cubicBezTo>
                  <a:pt x="742" y="110"/>
                  <a:pt x="742" y="110"/>
                  <a:pt x="742" y="111"/>
                </a:cubicBezTo>
                <a:close/>
                <a:moveTo>
                  <a:pt x="737" y="91"/>
                </a:moveTo>
                <a:cubicBezTo>
                  <a:pt x="737" y="91"/>
                  <a:pt x="737" y="91"/>
                  <a:pt x="736" y="89"/>
                </a:cubicBezTo>
                <a:cubicBezTo>
                  <a:pt x="736" y="89"/>
                  <a:pt x="736" y="89"/>
                  <a:pt x="735" y="89"/>
                </a:cubicBezTo>
                <a:cubicBezTo>
                  <a:pt x="735" y="89"/>
                  <a:pt x="735" y="89"/>
                  <a:pt x="734" y="88"/>
                </a:cubicBezTo>
                <a:cubicBezTo>
                  <a:pt x="734" y="88"/>
                  <a:pt x="734" y="88"/>
                  <a:pt x="734" y="89"/>
                </a:cubicBezTo>
                <a:cubicBezTo>
                  <a:pt x="734" y="89"/>
                  <a:pt x="734" y="89"/>
                  <a:pt x="733" y="89"/>
                </a:cubicBezTo>
                <a:cubicBezTo>
                  <a:pt x="733" y="89"/>
                  <a:pt x="733" y="89"/>
                  <a:pt x="732" y="88"/>
                </a:cubicBezTo>
                <a:cubicBezTo>
                  <a:pt x="732" y="88"/>
                  <a:pt x="732" y="88"/>
                  <a:pt x="731" y="88"/>
                </a:cubicBezTo>
                <a:cubicBezTo>
                  <a:pt x="731" y="88"/>
                  <a:pt x="731" y="88"/>
                  <a:pt x="730" y="88"/>
                </a:cubicBezTo>
                <a:cubicBezTo>
                  <a:pt x="730" y="88"/>
                  <a:pt x="730" y="88"/>
                  <a:pt x="729" y="88"/>
                </a:cubicBezTo>
                <a:cubicBezTo>
                  <a:pt x="729" y="88"/>
                  <a:pt x="729" y="88"/>
                  <a:pt x="728" y="88"/>
                </a:cubicBezTo>
                <a:cubicBezTo>
                  <a:pt x="728" y="88"/>
                  <a:pt x="728" y="88"/>
                  <a:pt x="727" y="89"/>
                </a:cubicBezTo>
                <a:cubicBezTo>
                  <a:pt x="727" y="89"/>
                  <a:pt x="727" y="89"/>
                  <a:pt x="726" y="91"/>
                </a:cubicBezTo>
                <a:cubicBezTo>
                  <a:pt x="726" y="91"/>
                  <a:pt x="726" y="91"/>
                  <a:pt x="726" y="93"/>
                </a:cubicBezTo>
                <a:cubicBezTo>
                  <a:pt x="726" y="93"/>
                  <a:pt x="726" y="93"/>
                  <a:pt x="727" y="93"/>
                </a:cubicBezTo>
                <a:cubicBezTo>
                  <a:pt x="727" y="93"/>
                  <a:pt x="727" y="93"/>
                  <a:pt x="728" y="93"/>
                </a:cubicBezTo>
                <a:cubicBezTo>
                  <a:pt x="728" y="93"/>
                  <a:pt x="728" y="93"/>
                  <a:pt x="729" y="94"/>
                </a:cubicBezTo>
                <a:cubicBezTo>
                  <a:pt x="729" y="94"/>
                  <a:pt x="729" y="94"/>
                  <a:pt x="730" y="94"/>
                </a:cubicBezTo>
                <a:cubicBezTo>
                  <a:pt x="730" y="94"/>
                  <a:pt x="730" y="94"/>
                  <a:pt x="732" y="94"/>
                </a:cubicBezTo>
                <a:cubicBezTo>
                  <a:pt x="732" y="94"/>
                  <a:pt x="732" y="94"/>
                  <a:pt x="733" y="96"/>
                </a:cubicBezTo>
                <a:cubicBezTo>
                  <a:pt x="733" y="96"/>
                  <a:pt x="733" y="96"/>
                  <a:pt x="735" y="96"/>
                </a:cubicBezTo>
                <a:cubicBezTo>
                  <a:pt x="735" y="96"/>
                  <a:pt x="735" y="96"/>
                  <a:pt x="737" y="97"/>
                </a:cubicBezTo>
                <a:cubicBezTo>
                  <a:pt x="737" y="97"/>
                  <a:pt x="737" y="97"/>
                  <a:pt x="738" y="96"/>
                </a:cubicBezTo>
                <a:cubicBezTo>
                  <a:pt x="738" y="96"/>
                  <a:pt x="738" y="96"/>
                  <a:pt x="740" y="95"/>
                </a:cubicBezTo>
                <a:cubicBezTo>
                  <a:pt x="740" y="95"/>
                  <a:pt x="740" y="95"/>
                  <a:pt x="741" y="95"/>
                </a:cubicBezTo>
                <a:cubicBezTo>
                  <a:pt x="741" y="95"/>
                  <a:pt x="741" y="95"/>
                  <a:pt x="741" y="94"/>
                </a:cubicBezTo>
                <a:cubicBezTo>
                  <a:pt x="741" y="94"/>
                  <a:pt x="741" y="94"/>
                  <a:pt x="741" y="93"/>
                </a:cubicBezTo>
                <a:cubicBezTo>
                  <a:pt x="741" y="93"/>
                  <a:pt x="741" y="93"/>
                  <a:pt x="740" y="92"/>
                </a:cubicBezTo>
                <a:cubicBezTo>
                  <a:pt x="740" y="92"/>
                  <a:pt x="740" y="92"/>
                  <a:pt x="739" y="92"/>
                </a:cubicBezTo>
                <a:cubicBezTo>
                  <a:pt x="739" y="92"/>
                  <a:pt x="739" y="92"/>
                  <a:pt x="738" y="92"/>
                </a:cubicBezTo>
                <a:cubicBezTo>
                  <a:pt x="738" y="92"/>
                  <a:pt x="738" y="92"/>
                  <a:pt x="738" y="91"/>
                </a:cubicBezTo>
                <a:cubicBezTo>
                  <a:pt x="738" y="91"/>
                  <a:pt x="738" y="91"/>
                  <a:pt x="737" y="91"/>
                </a:cubicBezTo>
                <a:close/>
                <a:moveTo>
                  <a:pt x="681" y="106"/>
                </a:moveTo>
                <a:cubicBezTo>
                  <a:pt x="682" y="106"/>
                  <a:pt x="682" y="106"/>
                  <a:pt x="682" y="106"/>
                </a:cubicBezTo>
                <a:cubicBezTo>
                  <a:pt x="685" y="106"/>
                  <a:pt x="685" y="106"/>
                  <a:pt x="685" y="106"/>
                </a:cubicBezTo>
                <a:cubicBezTo>
                  <a:pt x="685" y="105"/>
                  <a:pt x="685" y="105"/>
                  <a:pt x="685" y="105"/>
                </a:cubicBezTo>
                <a:cubicBezTo>
                  <a:pt x="686" y="103"/>
                  <a:pt x="686" y="103"/>
                  <a:pt x="686" y="103"/>
                </a:cubicBezTo>
                <a:cubicBezTo>
                  <a:pt x="685" y="102"/>
                  <a:pt x="685" y="102"/>
                  <a:pt x="685" y="102"/>
                </a:cubicBezTo>
                <a:cubicBezTo>
                  <a:pt x="684" y="103"/>
                  <a:pt x="684" y="103"/>
                  <a:pt x="684" y="103"/>
                </a:cubicBezTo>
                <a:cubicBezTo>
                  <a:pt x="683" y="102"/>
                  <a:pt x="683" y="102"/>
                  <a:pt x="683" y="102"/>
                </a:cubicBezTo>
                <a:cubicBezTo>
                  <a:pt x="681" y="102"/>
                  <a:pt x="681" y="102"/>
                  <a:pt x="681" y="102"/>
                </a:cubicBezTo>
                <a:cubicBezTo>
                  <a:pt x="680" y="102"/>
                  <a:pt x="680" y="102"/>
                  <a:pt x="680" y="102"/>
                </a:cubicBezTo>
                <a:cubicBezTo>
                  <a:pt x="679" y="102"/>
                  <a:pt x="679" y="102"/>
                  <a:pt x="679" y="102"/>
                </a:cubicBezTo>
                <a:cubicBezTo>
                  <a:pt x="678" y="103"/>
                  <a:pt x="678" y="103"/>
                  <a:pt x="678" y="103"/>
                </a:cubicBezTo>
                <a:cubicBezTo>
                  <a:pt x="678" y="104"/>
                  <a:pt x="678" y="104"/>
                  <a:pt x="678" y="104"/>
                </a:cubicBezTo>
                <a:cubicBezTo>
                  <a:pt x="679" y="105"/>
                  <a:pt x="679" y="105"/>
                  <a:pt x="679" y="105"/>
                </a:cubicBezTo>
                <a:cubicBezTo>
                  <a:pt x="680" y="105"/>
                  <a:pt x="680" y="105"/>
                  <a:pt x="680" y="105"/>
                </a:cubicBezTo>
                <a:cubicBezTo>
                  <a:pt x="681" y="106"/>
                  <a:pt x="681" y="106"/>
                  <a:pt x="681" y="106"/>
                </a:cubicBezTo>
                <a:close/>
                <a:moveTo>
                  <a:pt x="683" y="116"/>
                </a:moveTo>
                <a:cubicBezTo>
                  <a:pt x="683" y="117"/>
                  <a:pt x="683" y="117"/>
                  <a:pt x="683" y="117"/>
                </a:cubicBezTo>
                <a:cubicBezTo>
                  <a:pt x="683" y="118"/>
                  <a:pt x="683" y="118"/>
                  <a:pt x="683" y="118"/>
                </a:cubicBezTo>
                <a:cubicBezTo>
                  <a:pt x="684" y="117"/>
                  <a:pt x="684" y="117"/>
                  <a:pt x="684" y="117"/>
                </a:cubicBezTo>
                <a:cubicBezTo>
                  <a:pt x="683" y="116"/>
                  <a:pt x="683" y="116"/>
                  <a:pt x="683" y="116"/>
                </a:cubicBezTo>
                <a:close/>
                <a:moveTo>
                  <a:pt x="681" y="144"/>
                </a:moveTo>
                <a:cubicBezTo>
                  <a:pt x="680" y="145"/>
                  <a:pt x="680" y="145"/>
                  <a:pt x="680" y="145"/>
                </a:cubicBezTo>
                <a:cubicBezTo>
                  <a:pt x="678" y="145"/>
                  <a:pt x="678" y="145"/>
                  <a:pt x="678" y="145"/>
                </a:cubicBezTo>
                <a:cubicBezTo>
                  <a:pt x="678" y="146"/>
                  <a:pt x="678" y="146"/>
                  <a:pt x="678" y="146"/>
                </a:cubicBezTo>
                <a:cubicBezTo>
                  <a:pt x="680" y="146"/>
                  <a:pt x="680" y="146"/>
                  <a:pt x="680" y="146"/>
                </a:cubicBezTo>
                <a:cubicBezTo>
                  <a:pt x="681" y="147"/>
                  <a:pt x="681" y="147"/>
                  <a:pt x="681" y="147"/>
                </a:cubicBezTo>
                <a:cubicBezTo>
                  <a:pt x="682" y="147"/>
                  <a:pt x="682" y="147"/>
                  <a:pt x="682" y="147"/>
                </a:cubicBezTo>
                <a:cubicBezTo>
                  <a:pt x="683" y="147"/>
                  <a:pt x="683" y="147"/>
                  <a:pt x="683" y="147"/>
                </a:cubicBezTo>
                <a:cubicBezTo>
                  <a:pt x="685" y="146"/>
                  <a:pt x="685" y="146"/>
                  <a:pt x="685" y="146"/>
                </a:cubicBezTo>
                <a:cubicBezTo>
                  <a:pt x="686" y="147"/>
                  <a:pt x="686" y="147"/>
                  <a:pt x="686" y="147"/>
                </a:cubicBezTo>
                <a:cubicBezTo>
                  <a:pt x="686" y="146"/>
                  <a:pt x="686" y="146"/>
                  <a:pt x="686" y="146"/>
                </a:cubicBezTo>
                <a:cubicBezTo>
                  <a:pt x="687" y="146"/>
                  <a:pt x="687" y="146"/>
                  <a:pt x="687" y="146"/>
                </a:cubicBezTo>
                <a:cubicBezTo>
                  <a:pt x="689" y="146"/>
                  <a:pt x="689" y="146"/>
                  <a:pt x="689" y="146"/>
                </a:cubicBezTo>
                <a:cubicBezTo>
                  <a:pt x="689" y="145"/>
                  <a:pt x="689" y="145"/>
                  <a:pt x="689" y="145"/>
                </a:cubicBezTo>
                <a:cubicBezTo>
                  <a:pt x="687" y="144"/>
                  <a:pt x="687" y="144"/>
                  <a:pt x="687" y="144"/>
                </a:cubicBezTo>
                <a:cubicBezTo>
                  <a:pt x="686" y="144"/>
                  <a:pt x="686" y="144"/>
                  <a:pt x="686" y="144"/>
                </a:cubicBezTo>
                <a:cubicBezTo>
                  <a:pt x="684" y="144"/>
                  <a:pt x="684" y="144"/>
                  <a:pt x="684" y="144"/>
                </a:cubicBezTo>
                <a:cubicBezTo>
                  <a:pt x="683" y="145"/>
                  <a:pt x="683" y="145"/>
                  <a:pt x="683" y="145"/>
                </a:cubicBezTo>
                <a:cubicBezTo>
                  <a:pt x="681" y="144"/>
                  <a:pt x="681" y="144"/>
                  <a:pt x="681" y="144"/>
                </a:cubicBezTo>
                <a:close/>
                <a:moveTo>
                  <a:pt x="683" y="161"/>
                </a:moveTo>
                <a:cubicBezTo>
                  <a:pt x="683" y="163"/>
                  <a:pt x="683" y="163"/>
                  <a:pt x="683" y="163"/>
                </a:cubicBezTo>
                <a:cubicBezTo>
                  <a:pt x="684" y="163"/>
                  <a:pt x="684" y="163"/>
                  <a:pt x="684" y="163"/>
                </a:cubicBezTo>
                <a:cubicBezTo>
                  <a:pt x="685" y="162"/>
                  <a:pt x="685" y="162"/>
                  <a:pt x="685" y="162"/>
                </a:cubicBezTo>
                <a:cubicBezTo>
                  <a:pt x="685" y="161"/>
                  <a:pt x="685" y="161"/>
                  <a:pt x="685" y="161"/>
                </a:cubicBezTo>
                <a:cubicBezTo>
                  <a:pt x="685" y="160"/>
                  <a:pt x="685" y="160"/>
                  <a:pt x="685" y="160"/>
                </a:cubicBezTo>
                <a:cubicBezTo>
                  <a:pt x="684" y="159"/>
                  <a:pt x="684" y="159"/>
                  <a:pt x="684" y="159"/>
                </a:cubicBezTo>
                <a:cubicBezTo>
                  <a:pt x="684" y="160"/>
                  <a:pt x="684" y="160"/>
                  <a:pt x="684" y="160"/>
                </a:cubicBezTo>
                <a:cubicBezTo>
                  <a:pt x="683" y="161"/>
                  <a:pt x="683" y="161"/>
                  <a:pt x="683" y="161"/>
                </a:cubicBezTo>
                <a:close/>
                <a:moveTo>
                  <a:pt x="677" y="112"/>
                </a:moveTo>
                <a:cubicBezTo>
                  <a:pt x="677" y="112"/>
                  <a:pt x="677" y="112"/>
                  <a:pt x="678" y="111"/>
                </a:cubicBezTo>
                <a:cubicBezTo>
                  <a:pt x="678" y="111"/>
                  <a:pt x="678" y="111"/>
                  <a:pt x="679" y="111"/>
                </a:cubicBezTo>
                <a:cubicBezTo>
                  <a:pt x="679" y="111"/>
                  <a:pt x="679" y="111"/>
                  <a:pt x="680" y="112"/>
                </a:cubicBezTo>
                <a:cubicBezTo>
                  <a:pt x="680" y="112"/>
                  <a:pt x="680" y="112"/>
                  <a:pt x="682" y="111"/>
                </a:cubicBezTo>
                <a:cubicBezTo>
                  <a:pt x="682" y="111"/>
                  <a:pt x="682" y="111"/>
                  <a:pt x="682" y="110"/>
                </a:cubicBezTo>
                <a:cubicBezTo>
                  <a:pt x="682" y="110"/>
                  <a:pt x="682" y="110"/>
                  <a:pt x="683" y="110"/>
                </a:cubicBezTo>
                <a:cubicBezTo>
                  <a:pt x="683" y="110"/>
                  <a:pt x="683" y="110"/>
                  <a:pt x="684" y="110"/>
                </a:cubicBezTo>
                <a:cubicBezTo>
                  <a:pt x="684" y="110"/>
                  <a:pt x="684" y="110"/>
                  <a:pt x="685" y="109"/>
                </a:cubicBezTo>
                <a:cubicBezTo>
                  <a:pt x="685" y="109"/>
                  <a:pt x="685" y="109"/>
                  <a:pt x="684" y="109"/>
                </a:cubicBezTo>
                <a:cubicBezTo>
                  <a:pt x="684" y="109"/>
                  <a:pt x="684" y="109"/>
                  <a:pt x="683" y="109"/>
                </a:cubicBezTo>
                <a:cubicBezTo>
                  <a:pt x="683" y="109"/>
                  <a:pt x="683" y="109"/>
                  <a:pt x="680" y="109"/>
                </a:cubicBezTo>
                <a:cubicBezTo>
                  <a:pt x="680" y="109"/>
                  <a:pt x="680" y="109"/>
                  <a:pt x="679" y="110"/>
                </a:cubicBezTo>
                <a:cubicBezTo>
                  <a:pt x="679" y="110"/>
                  <a:pt x="679" y="110"/>
                  <a:pt x="678" y="110"/>
                </a:cubicBezTo>
                <a:cubicBezTo>
                  <a:pt x="678" y="110"/>
                  <a:pt x="678" y="110"/>
                  <a:pt x="677" y="111"/>
                </a:cubicBezTo>
                <a:cubicBezTo>
                  <a:pt x="677" y="111"/>
                  <a:pt x="677" y="111"/>
                  <a:pt x="677" y="112"/>
                </a:cubicBezTo>
                <a:close/>
                <a:moveTo>
                  <a:pt x="685" y="158"/>
                </a:moveTo>
                <a:cubicBezTo>
                  <a:pt x="684" y="158"/>
                  <a:pt x="684" y="158"/>
                  <a:pt x="684" y="158"/>
                </a:cubicBezTo>
                <a:cubicBezTo>
                  <a:pt x="684" y="159"/>
                  <a:pt x="684" y="159"/>
                  <a:pt x="684" y="159"/>
                </a:cubicBezTo>
                <a:cubicBezTo>
                  <a:pt x="685" y="159"/>
                  <a:pt x="685" y="159"/>
                  <a:pt x="685" y="159"/>
                </a:cubicBezTo>
                <a:cubicBezTo>
                  <a:pt x="685" y="158"/>
                  <a:pt x="685" y="158"/>
                  <a:pt x="685" y="158"/>
                </a:cubicBezTo>
                <a:close/>
                <a:moveTo>
                  <a:pt x="677" y="107"/>
                </a:moveTo>
                <a:cubicBezTo>
                  <a:pt x="678" y="108"/>
                  <a:pt x="678" y="108"/>
                  <a:pt x="678" y="108"/>
                </a:cubicBezTo>
                <a:cubicBezTo>
                  <a:pt x="680" y="108"/>
                  <a:pt x="680" y="108"/>
                  <a:pt x="680" y="108"/>
                </a:cubicBezTo>
                <a:cubicBezTo>
                  <a:pt x="682" y="108"/>
                  <a:pt x="682" y="108"/>
                  <a:pt x="682" y="108"/>
                </a:cubicBezTo>
                <a:cubicBezTo>
                  <a:pt x="683" y="108"/>
                  <a:pt x="683" y="108"/>
                  <a:pt x="683" y="108"/>
                </a:cubicBezTo>
                <a:cubicBezTo>
                  <a:pt x="684" y="108"/>
                  <a:pt x="684" y="108"/>
                  <a:pt x="684" y="108"/>
                </a:cubicBezTo>
                <a:cubicBezTo>
                  <a:pt x="685" y="108"/>
                  <a:pt x="685" y="108"/>
                  <a:pt x="685" y="108"/>
                </a:cubicBezTo>
                <a:cubicBezTo>
                  <a:pt x="685" y="107"/>
                  <a:pt x="685" y="107"/>
                  <a:pt x="685" y="107"/>
                </a:cubicBezTo>
                <a:cubicBezTo>
                  <a:pt x="684" y="107"/>
                  <a:pt x="684" y="107"/>
                  <a:pt x="684" y="107"/>
                </a:cubicBezTo>
                <a:cubicBezTo>
                  <a:pt x="681" y="107"/>
                  <a:pt x="681" y="107"/>
                  <a:pt x="681" y="107"/>
                </a:cubicBezTo>
                <a:cubicBezTo>
                  <a:pt x="680" y="107"/>
                  <a:pt x="680" y="107"/>
                  <a:pt x="680" y="107"/>
                </a:cubicBezTo>
                <a:cubicBezTo>
                  <a:pt x="678" y="107"/>
                  <a:pt x="678" y="107"/>
                  <a:pt x="678" y="107"/>
                </a:cubicBezTo>
                <a:cubicBezTo>
                  <a:pt x="677" y="107"/>
                  <a:pt x="677" y="107"/>
                  <a:pt x="677" y="107"/>
                </a:cubicBezTo>
                <a:close/>
                <a:moveTo>
                  <a:pt x="705" y="81"/>
                </a:moveTo>
                <a:cubicBezTo>
                  <a:pt x="705" y="81"/>
                  <a:pt x="705" y="81"/>
                  <a:pt x="706" y="81"/>
                </a:cubicBezTo>
                <a:cubicBezTo>
                  <a:pt x="706" y="81"/>
                  <a:pt x="706" y="81"/>
                  <a:pt x="707" y="81"/>
                </a:cubicBezTo>
                <a:cubicBezTo>
                  <a:pt x="707" y="81"/>
                  <a:pt x="707" y="81"/>
                  <a:pt x="708" y="81"/>
                </a:cubicBezTo>
                <a:cubicBezTo>
                  <a:pt x="708" y="81"/>
                  <a:pt x="708" y="81"/>
                  <a:pt x="709" y="81"/>
                </a:cubicBezTo>
                <a:cubicBezTo>
                  <a:pt x="709" y="81"/>
                  <a:pt x="709" y="81"/>
                  <a:pt x="709" y="79"/>
                </a:cubicBezTo>
                <a:cubicBezTo>
                  <a:pt x="709" y="79"/>
                  <a:pt x="709" y="79"/>
                  <a:pt x="709" y="78"/>
                </a:cubicBezTo>
                <a:cubicBezTo>
                  <a:pt x="709" y="78"/>
                  <a:pt x="709" y="78"/>
                  <a:pt x="707" y="76"/>
                </a:cubicBezTo>
                <a:cubicBezTo>
                  <a:pt x="707" y="76"/>
                  <a:pt x="707" y="76"/>
                  <a:pt x="705" y="75"/>
                </a:cubicBezTo>
                <a:cubicBezTo>
                  <a:pt x="705" y="75"/>
                  <a:pt x="705" y="75"/>
                  <a:pt x="703" y="75"/>
                </a:cubicBezTo>
                <a:cubicBezTo>
                  <a:pt x="703" y="75"/>
                  <a:pt x="703" y="75"/>
                  <a:pt x="703" y="77"/>
                </a:cubicBezTo>
                <a:cubicBezTo>
                  <a:pt x="703" y="77"/>
                  <a:pt x="703" y="77"/>
                  <a:pt x="703" y="78"/>
                </a:cubicBezTo>
                <a:cubicBezTo>
                  <a:pt x="703" y="78"/>
                  <a:pt x="703" y="78"/>
                  <a:pt x="704" y="80"/>
                </a:cubicBezTo>
                <a:cubicBezTo>
                  <a:pt x="704" y="80"/>
                  <a:pt x="704" y="80"/>
                  <a:pt x="705" y="81"/>
                </a:cubicBezTo>
                <a:close/>
                <a:moveTo>
                  <a:pt x="699" y="125"/>
                </a:moveTo>
                <a:cubicBezTo>
                  <a:pt x="699" y="125"/>
                  <a:pt x="699" y="125"/>
                  <a:pt x="699" y="126"/>
                </a:cubicBezTo>
                <a:cubicBezTo>
                  <a:pt x="699" y="126"/>
                  <a:pt x="699" y="126"/>
                  <a:pt x="700" y="126"/>
                </a:cubicBezTo>
                <a:cubicBezTo>
                  <a:pt x="700" y="126"/>
                  <a:pt x="700" y="126"/>
                  <a:pt x="700" y="125"/>
                </a:cubicBezTo>
                <a:cubicBezTo>
                  <a:pt x="700" y="125"/>
                  <a:pt x="700" y="125"/>
                  <a:pt x="699" y="125"/>
                </a:cubicBezTo>
                <a:close/>
                <a:moveTo>
                  <a:pt x="704" y="121"/>
                </a:moveTo>
                <a:cubicBezTo>
                  <a:pt x="704" y="121"/>
                  <a:pt x="704" y="121"/>
                  <a:pt x="703" y="121"/>
                </a:cubicBezTo>
                <a:cubicBezTo>
                  <a:pt x="703" y="121"/>
                  <a:pt x="703" y="121"/>
                  <a:pt x="704" y="122"/>
                </a:cubicBezTo>
                <a:cubicBezTo>
                  <a:pt x="704" y="122"/>
                  <a:pt x="704" y="122"/>
                  <a:pt x="704" y="121"/>
                </a:cubicBezTo>
                <a:close/>
                <a:moveTo>
                  <a:pt x="692" y="137"/>
                </a:moveTo>
                <a:cubicBezTo>
                  <a:pt x="692" y="137"/>
                  <a:pt x="692" y="137"/>
                  <a:pt x="693" y="137"/>
                </a:cubicBezTo>
                <a:cubicBezTo>
                  <a:pt x="693" y="137"/>
                  <a:pt x="693" y="137"/>
                  <a:pt x="692" y="136"/>
                </a:cubicBezTo>
                <a:cubicBezTo>
                  <a:pt x="692" y="136"/>
                  <a:pt x="692" y="136"/>
                  <a:pt x="690" y="137"/>
                </a:cubicBezTo>
                <a:cubicBezTo>
                  <a:pt x="690" y="137"/>
                  <a:pt x="690" y="137"/>
                  <a:pt x="690" y="138"/>
                </a:cubicBezTo>
                <a:cubicBezTo>
                  <a:pt x="690" y="138"/>
                  <a:pt x="690" y="138"/>
                  <a:pt x="691" y="138"/>
                </a:cubicBezTo>
                <a:cubicBezTo>
                  <a:pt x="691" y="138"/>
                  <a:pt x="691" y="138"/>
                  <a:pt x="692" y="137"/>
                </a:cubicBezTo>
                <a:close/>
                <a:moveTo>
                  <a:pt x="707" y="119"/>
                </a:moveTo>
                <a:cubicBezTo>
                  <a:pt x="707" y="119"/>
                  <a:pt x="707" y="119"/>
                  <a:pt x="706" y="119"/>
                </a:cubicBezTo>
                <a:cubicBezTo>
                  <a:pt x="706" y="119"/>
                  <a:pt x="706" y="119"/>
                  <a:pt x="705" y="120"/>
                </a:cubicBezTo>
                <a:cubicBezTo>
                  <a:pt x="705" y="120"/>
                  <a:pt x="705" y="120"/>
                  <a:pt x="706" y="120"/>
                </a:cubicBezTo>
                <a:cubicBezTo>
                  <a:pt x="706" y="120"/>
                  <a:pt x="706" y="120"/>
                  <a:pt x="707" y="119"/>
                </a:cubicBezTo>
                <a:close/>
                <a:moveTo>
                  <a:pt x="702" y="123"/>
                </a:moveTo>
                <a:cubicBezTo>
                  <a:pt x="702" y="123"/>
                  <a:pt x="702" y="123"/>
                  <a:pt x="702" y="125"/>
                </a:cubicBezTo>
                <a:cubicBezTo>
                  <a:pt x="702" y="125"/>
                  <a:pt x="702" y="125"/>
                  <a:pt x="703" y="126"/>
                </a:cubicBezTo>
                <a:cubicBezTo>
                  <a:pt x="703" y="126"/>
                  <a:pt x="703" y="126"/>
                  <a:pt x="703" y="125"/>
                </a:cubicBezTo>
                <a:cubicBezTo>
                  <a:pt x="703" y="125"/>
                  <a:pt x="703" y="125"/>
                  <a:pt x="704" y="125"/>
                </a:cubicBezTo>
                <a:cubicBezTo>
                  <a:pt x="704" y="125"/>
                  <a:pt x="704" y="125"/>
                  <a:pt x="704" y="124"/>
                </a:cubicBezTo>
                <a:cubicBezTo>
                  <a:pt x="704" y="124"/>
                  <a:pt x="704" y="124"/>
                  <a:pt x="705" y="123"/>
                </a:cubicBezTo>
                <a:cubicBezTo>
                  <a:pt x="705" y="123"/>
                  <a:pt x="705" y="123"/>
                  <a:pt x="704" y="123"/>
                </a:cubicBezTo>
                <a:cubicBezTo>
                  <a:pt x="704" y="123"/>
                  <a:pt x="704" y="123"/>
                  <a:pt x="703" y="123"/>
                </a:cubicBezTo>
                <a:cubicBezTo>
                  <a:pt x="703" y="123"/>
                  <a:pt x="703" y="123"/>
                  <a:pt x="702" y="123"/>
                </a:cubicBezTo>
                <a:close/>
                <a:moveTo>
                  <a:pt x="712" y="71"/>
                </a:moveTo>
                <a:cubicBezTo>
                  <a:pt x="712" y="71"/>
                  <a:pt x="712" y="71"/>
                  <a:pt x="711" y="71"/>
                </a:cubicBezTo>
                <a:cubicBezTo>
                  <a:pt x="711" y="71"/>
                  <a:pt x="711" y="71"/>
                  <a:pt x="711" y="72"/>
                </a:cubicBezTo>
                <a:cubicBezTo>
                  <a:pt x="711" y="72"/>
                  <a:pt x="711" y="72"/>
                  <a:pt x="712" y="72"/>
                </a:cubicBezTo>
                <a:cubicBezTo>
                  <a:pt x="712" y="72"/>
                  <a:pt x="712" y="72"/>
                  <a:pt x="712" y="71"/>
                </a:cubicBezTo>
                <a:close/>
                <a:moveTo>
                  <a:pt x="706" y="124"/>
                </a:moveTo>
                <a:cubicBezTo>
                  <a:pt x="706" y="124"/>
                  <a:pt x="706" y="124"/>
                  <a:pt x="707" y="123"/>
                </a:cubicBezTo>
                <a:cubicBezTo>
                  <a:pt x="707" y="123"/>
                  <a:pt x="707" y="123"/>
                  <a:pt x="706" y="123"/>
                </a:cubicBezTo>
                <a:cubicBezTo>
                  <a:pt x="706" y="123"/>
                  <a:pt x="706" y="123"/>
                  <a:pt x="706" y="122"/>
                </a:cubicBezTo>
                <a:cubicBezTo>
                  <a:pt x="706" y="122"/>
                  <a:pt x="706" y="122"/>
                  <a:pt x="705" y="122"/>
                </a:cubicBezTo>
                <a:cubicBezTo>
                  <a:pt x="705" y="122"/>
                  <a:pt x="705" y="122"/>
                  <a:pt x="705" y="123"/>
                </a:cubicBezTo>
                <a:cubicBezTo>
                  <a:pt x="705" y="123"/>
                  <a:pt x="705" y="123"/>
                  <a:pt x="705" y="124"/>
                </a:cubicBezTo>
                <a:cubicBezTo>
                  <a:pt x="705" y="124"/>
                  <a:pt x="705" y="124"/>
                  <a:pt x="706" y="124"/>
                </a:cubicBezTo>
                <a:close/>
                <a:moveTo>
                  <a:pt x="701" y="134"/>
                </a:moveTo>
                <a:cubicBezTo>
                  <a:pt x="702" y="134"/>
                  <a:pt x="702" y="134"/>
                  <a:pt x="702" y="134"/>
                </a:cubicBezTo>
                <a:cubicBezTo>
                  <a:pt x="702" y="133"/>
                  <a:pt x="702" y="133"/>
                  <a:pt x="702" y="133"/>
                </a:cubicBezTo>
                <a:cubicBezTo>
                  <a:pt x="703" y="133"/>
                  <a:pt x="703" y="133"/>
                  <a:pt x="703" y="133"/>
                </a:cubicBezTo>
                <a:cubicBezTo>
                  <a:pt x="702" y="134"/>
                  <a:pt x="702" y="134"/>
                  <a:pt x="702" y="134"/>
                </a:cubicBezTo>
                <a:cubicBezTo>
                  <a:pt x="702" y="135"/>
                  <a:pt x="702" y="135"/>
                  <a:pt x="702" y="135"/>
                </a:cubicBezTo>
                <a:cubicBezTo>
                  <a:pt x="703" y="135"/>
                  <a:pt x="703" y="135"/>
                  <a:pt x="703" y="135"/>
                </a:cubicBezTo>
                <a:cubicBezTo>
                  <a:pt x="704" y="135"/>
                  <a:pt x="704" y="135"/>
                  <a:pt x="704" y="135"/>
                </a:cubicBezTo>
                <a:cubicBezTo>
                  <a:pt x="704" y="136"/>
                  <a:pt x="704" y="136"/>
                  <a:pt x="704" y="136"/>
                </a:cubicBezTo>
                <a:cubicBezTo>
                  <a:pt x="704" y="137"/>
                  <a:pt x="704" y="137"/>
                  <a:pt x="704" y="137"/>
                </a:cubicBezTo>
                <a:cubicBezTo>
                  <a:pt x="705" y="137"/>
                  <a:pt x="705" y="137"/>
                  <a:pt x="705" y="137"/>
                </a:cubicBezTo>
                <a:cubicBezTo>
                  <a:pt x="705" y="136"/>
                  <a:pt x="705" y="136"/>
                  <a:pt x="705" y="136"/>
                </a:cubicBezTo>
                <a:cubicBezTo>
                  <a:pt x="706" y="136"/>
                  <a:pt x="706" y="136"/>
                  <a:pt x="706" y="136"/>
                </a:cubicBezTo>
                <a:cubicBezTo>
                  <a:pt x="706" y="138"/>
                  <a:pt x="706" y="138"/>
                  <a:pt x="706" y="138"/>
                </a:cubicBezTo>
                <a:cubicBezTo>
                  <a:pt x="707" y="138"/>
                  <a:pt x="707" y="138"/>
                  <a:pt x="707" y="138"/>
                </a:cubicBezTo>
                <a:cubicBezTo>
                  <a:pt x="707" y="139"/>
                  <a:pt x="707" y="139"/>
                  <a:pt x="707" y="139"/>
                </a:cubicBezTo>
                <a:cubicBezTo>
                  <a:pt x="709" y="139"/>
                  <a:pt x="709" y="139"/>
                  <a:pt x="709" y="139"/>
                </a:cubicBezTo>
                <a:cubicBezTo>
                  <a:pt x="710" y="140"/>
                  <a:pt x="710" y="140"/>
                  <a:pt x="710" y="140"/>
                </a:cubicBezTo>
                <a:cubicBezTo>
                  <a:pt x="711" y="140"/>
                  <a:pt x="711" y="140"/>
                  <a:pt x="711" y="140"/>
                </a:cubicBezTo>
                <a:cubicBezTo>
                  <a:pt x="712" y="141"/>
                  <a:pt x="712" y="141"/>
                  <a:pt x="712" y="141"/>
                </a:cubicBezTo>
                <a:cubicBezTo>
                  <a:pt x="712" y="140"/>
                  <a:pt x="712" y="140"/>
                  <a:pt x="712" y="140"/>
                </a:cubicBezTo>
                <a:cubicBezTo>
                  <a:pt x="712" y="139"/>
                  <a:pt x="712" y="139"/>
                  <a:pt x="712" y="139"/>
                </a:cubicBezTo>
                <a:cubicBezTo>
                  <a:pt x="713" y="139"/>
                  <a:pt x="713" y="139"/>
                  <a:pt x="713" y="139"/>
                </a:cubicBezTo>
                <a:cubicBezTo>
                  <a:pt x="713" y="137"/>
                  <a:pt x="713" y="137"/>
                  <a:pt x="713" y="137"/>
                </a:cubicBezTo>
                <a:cubicBezTo>
                  <a:pt x="713" y="136"/>
                  <a:pt x="713" y="136"/>
                  <a:pt x="713" y="136"/>
                </a:cubicBezTo>
                <a:cubicBezTo>
                  <a:pt x="714" y="134"/>
                  <a:pt x="714" y="134"/>
                  <a:pt x="714" y="134"/>
                </a:cubicBezTo>
                <a:cubicBezTo>
                  <a:pt x="715" y="132"/>
                  <a:pt x="715" y="132"/>
                  <a:pt x="715" y="132"/>
                </a:cubicBezTo>
                <a:cubicBezTo>
                  <a:pt x="715" y="130"/>
                  <a:pt x="715" y="130"/>
                  <a:pt x="715" y="130"/>
                </a:cubicBezTo>
                <a:cubicBezTo>
                  <a:pt x="716" y="130"/>
                  <a:pt x="716" y="130"/>
                  <a:pt x="716" y="130"/>
                </a:cubicBezTo>
                <a:cubicBezTo>
                  <a:pt x="715" y="128"/>
                  <a:pt x="715" y="128"/>
                  <a:pt x="715" y="128"/>
                </a:cubicBezTo>
                <a:cubicBezTo>
                  <a:pt x="714" y="128"/>
                  <a:pt x="714" y="128"/>
                  <a:pt x="714" y="128"/>
                </a:cubicBezTo>
                <a:cubicBezTo>
                  <a:pt x="714" y="126"/>
                  <a:pt x="714" y="126"/>
                  <a:pt x="714" y="126"/>
                </a:cubicBezTo>
                <a:cubicBezTo>
                  <a:pt x="713" y="125"/>
                  <a:pt x="713" y="125"/>
                  <a:pt x="713" y="125"/>
                </a:cubicBezTo>
                <a:cubicBezTo>
                  <a:pt x="712" y="124"/>
                  <a:pt x="712" y="124"/>
                  <a:pt x="712" y="124"/>
                </a:cubicBezTo>
                <a:cubicBezTo>
                  <a:pt x="711" y="124"/>
                  <a:pt x="711" y="124"/>
                  <a:pt x="711" y="124"/>
                </a:cubicBezTo>
                <a:cubicBezTo>
                  <a:pt x="709" y="124"/>
                  <a:pt x="709" y="124"/>
                  <a:pt x="709" y="124"/>
                </a:cubicBezTo>
                <a:cubicBezTo>
                  <a:pt x="708" y="124"/>
                  <a:pt x="708" y="124"/>
                  <a:pt x="708" y="124"/>
                </a:cubicBezTo>
                <a:cubicBezTo>
                  <a:pt x="708" y="125"/>
                  <a:pt x="708" y="125"/>
                  <a:pt x="708" y="125"/>
                </a:cubicBezTo>
                <a:cubicBezTo>
                  <a:pt x="708" y="126"/>
                  <a:pt x="708" y="126"/>
                  <a:pt x="708" y="126"/>
                </a:cubicBezTo>
                <a:cubicBezTo>
                  <a:pt x="707" y="126"/>
                  <a:pt x="707" y="126"/>
                  <a:pt x="707" y="126"/>
                </a:cubicBezTo>
                <a:cubicBezTo>
                  <a:pt x="706" y="125"/>
                  <a:pt x="706" y="125"/>
                  <a:pt x="706" y="125"/>
                </a:cubicBezTo>
                <a:cubicBezTo>
                  <a:pt x="705" y="126"/>
                  <a:pt x="705" y="126"/>
                  <a:pt x="705" y="126"/>
                </a:cubicBezTo>
                <a:cubicBezTo>
                  <a:pt x="706" y="126"/>
                  <a:pt x="706" y="126"/>
                  <a:pt x="706" y="126"/>
                </a:cubicBezTo>
                <a:cubicBezTo>
                  <a:pt x="707" y="127"/>
                  <a:pt x="707" y="127"/>
                  <a:pt x="707" y="127"/>
                </a:cubicBezTo>
                <a:cubicBezTo>
                  <a:pt x="705" y="127"/>
                  <a:pt x="705" y="127"/>
                  <a:pt x="705" y="127"/>
                </a:cubicBezTo>
                <a:cubicBezTo>
                  <a:pt x="705" y="128"/>
                  <a:pt x="705" y="128"/>
                  <a:pt x="705" y="128"/>
                </a:cubicBezTo>
                <a:cubicBezTo>
                  <a:pt x="705" y="129"/>
                  <a:pt x="705" y="129"/>
                  <a:pt x="705" y="129"/>
                </a:cubicBezTo>
                <a:cubicBezTo>
                  <a:pt x="704" y="129"/>
                  <a:pt x="704" y="129"/>
                  <a:pt x="704" y="129"/>
                </a:cubicBezTo>
                <a:cubicBezTo>
                  <a:pt x="703" y="129"/>
                  <a:pt x="703" y="129"/>
                  <a:pt x="703" y="129"/>
                </a:cubicBezTo>
                <a:cubicBezTo>
                  <a:pt x="702" y="130"/>
                  <a:pt x="702" y="130"/>
                  <a:pt x="702" y="130"/>
                </a:cubicBezTo>
                <a:cubicBezTo>
                  <a:pt x="701" y="131"/>
                  <a:pt x="701" y="131"/>
                  <a:pt x="701" y="131"/>
                </a:cubicBezTo>
                <a:cubicBezTo>
                  <a:pt x="701" y="132"/>
                  <a:pt x="701" y="132"/>
                  <a:pt x="701" y="132"/>
                </a:cubicBezTo>
                <a:cubicBezTo>
                  <a:pt x="702" y="132"/>
                  <a:pt x="702" y="132"/>
                  <a:pt x="702" y="132"/>
                </a:cubicBezTo>
                <a:cubicBezTo>
                  <a:pt x="701" y="133"/>
                  <a:pt x="701" y="133"/>
                  <a:pt x="701" y="133"/>
                </a:cubicBezTo>
                <a:cubicBezTo>
                  <a:pt x="701" y="134"/>
                  <a:pt x="701" y="134"/>
                  <a:pt x="701" y="134"/>
                </a:cubicBezTo>
                <a:close/>
                <a:moveTo>
                  <a:pt x="703" y="98"/>
                </a:moveTo>
                <a:cubicBezTo>
                  <a:pt x="704" y="99"/>
                  <a:pt x="704" y="99"/>
                  <a:pt x="704" y="99"/>
                </a:cubicBezTo>
                <a:cubicBezTo>
                  <a:pt x="704" y="98"/>
                  <a:pt x="704" y="98"/>
                  <a:pt x="704" y="98"/>
                </a:cubicBezTo>
                <a:cubicBezTo>
                  <a:pt x="703" y="97"/>
                  <a:pt x="703" y="97"/>
                  <a:pt x="703" y="97"/>
                </a:cubicBezTo>
                <a:cubicBezTo>
                  <a:pt x="703" y="98"/>
                  <a:pt x="703" y="98"/>
                  <a:pt x="703" y="98"/>
                </a:cubicBezTo>
                <a:close/>
                <a:moveTo>
                  <a:pt x="526" y="170"/>
                </a:moveTo>
                <a:cubicBezTo>
                  <a:pt x="525" y="170"/>
                  <a:pt x="525" y="170"/>
                  <a:pt x="525" y="170"/>
                </a:cubicBezTo>
                <a:cubicBezTo>
                  <a:pt x="526" y="171"/>
                  <a:pt x="526" y="171"/>
                  <a:pt x="526" y="171"/>
                </a:cubicBezTo>
                <a:cubicBezTo>
                  <a:pt x="526" y="170"/>
                  <a:pt x="526" y="170"/>
                  <a:pt x="526" y="170"/>
                </a:cubicBezTo>
                <a:close/>
                <a:moveTo>
                  <a:pt x="469" y="161"/>
                </a:moveTo>
                <a:cubicBezTo>
                  <a:pt x="469" y="162"/>
                  <a:pt x="469" y="162"/>
                  <a:pt x="469" y="162"/>
                </a:cubicBezTo>
                <a:cubicBezTo>
                  <a:pt x="470" y="161"/>
                  <a:pt x="470" y="161"/>
                  <a:pt x="470" y="161"/>
                </a:cubicBezTo>
                <a:cubicBezTo>
                  <a:pt x="469" y="161"/>
                  <a:pt x="469" y="161"/>
                  <a:pt x="469" y="161"/>
                </a:cubicBezTo>
                <a:close/>
                <a:moveTo>
                  <a:pt x="515" y="158"/>
                </a:moveTo>
                <a:cubicBezTo>
                  <a:pt x="515" y="157"/>
                  <a:pt x="515" y="157"/>
                  <a:pt x="515" y="157"/>
                </a:cubicBezTo>
                <a:cubicBezTo>
                  <a:pt x="513" y="157"/>
                  <a:pt x="513" y="157"/>
                  <a:pt x="513" y="157"/>
                </a:cubicBezTo>
                <a:cubicBezTo>
                  <a:pt x="513" y="158"/>
                  <a:pt x="513" y="158"/>
                  <a:pt x="513" y="158"/>
                </a:cubicBezTo>
                <a:cubicBezTo>
                  <a:pt x="514" y="159"/>
                  <a:pt x="514" y="159"/>
                  <a:pt x="514" y="159"/>
                </a:cubicBezTo>
                <a:cubicBezTo>
                  <a:pt x="515" y="158"/>
                  <a:pt x="515" y="158"/>
                  <a:pt x="515" y="158"/>
                </a:cubicBezTo>
                <a:close/>
                <a:moveTo>
                  <a:pt x="542" y="143"/>
                </a:moveTo>
                <a:cubicBezTo>
                  <a:pt x="543" y="143"/>
                  <a:pt x="543" y="143"/>
                  <a:pt x="543" y="143"/>
                </a:cubicBezTo>
                <a:cubicBezTo>
                  <a:pt x="543" y="143"/>
                  <a:pt x="543" y="143"/>
                  <a:pt x="543" y="144"/>
                </a:cubicBezTo>
                <a:cubicBezTo>
                  <a:pt x="543" y="144"/>
                  <a:pt x="543" y="144"/>
                  <a:pt x="542" y="143"/>
                </a:cubicBezTo>
                <a:cubicBezTo>
                  <a:pt x="542" y="143"/>
                  <a:pt x="542" y="143"/>
                  <a:pt x="543" y="147"/>
                </a:cubicBezTo>
                <a:cubicBezTo>
                  <a:pt x="543" y="147"/>
                  <a:pt x="543" y="147"/>
                  <a:pt x="543" y="148"/>
                </a:cubicBezTo>
                <a:cubicBezTo>
                  <a:pt x="543" y="148"/>
                  <a:pt x="543" y="148"/>
                  <a:pt x="543" y="149"/>
                </a:cubicBezTo>
                <a:cubicBezTo>
                  <a:pt x="543" y="149"/>
                  <a:pt x="543" y="149"/>
                  <a:pt x="543" y="151"/>
                </a:cubicBezTo>
                <a:cubicBezTo>
                  <a:pt x="543" y="151"/>
                  <a:pt x="543" y="151"/>
                  <a:pt x="543" y="152"/>
                </a:cubicBezTo>
                <a:cubicBezTo>
                  <a:pt x="543" y="152"/>
                  <a:pt x="543" y="152"/>
                  <a:pt x="542" y="154"/>
                </a:cubicBezTo>
                <a:cubicBezTo>
                  <a:pt x="542" y="154"/>
                  <a:pt x="542" y="154"/>
                  <a:pt x="542" y="157"/>
                </a:cubicBezTo>
                <a:cubicBezTo>
                  <a:pt x="542" y="157"/>
                  <a:pt x="542" y="157"/>
                  <a:pt x="543" y="157"/>
                </a:cubicBezTo>
                <a:cubicBezTo>
                  <a:pt x="543" y="157"/>
                  <a:pt x="543" y="157"/>
                  <a:pt x="544" y="157"/>
                </a:cubicBezTo>
                <a:cubicBezTo>
                  <a:pt x="544" y="157"/>
                  <a:pt x="544" y="157"/>
                  <a:pt x="545" y="157"/>
                </a:cubicBezTo>
                <a:cubicBezTo>
                  <a:pt x="545" y="157"/>
                  <a:pt x="545" y="157"/>
                  <a:pt x="546" y="156"/>
                </a:cubicBezTo>
                <a:cubicBezTo>
                  <a:pt x="546" y="156"/>
                  <a:pt x="546" y="156"/>
                  <a:pt x="547" y="156"/>
                </a:cubicBezTo>
                <a:cubicBezTo>
                  <a:pt x="547" y="156"/>
                  <a:pt x="547" y="156"/>
                  <a:pt x="549" y="156"/>
                </a:cubicBezTo>
                <a:cubicBezTo>
                  <a:pt x="549" y="156"/>
                  <a:pt x="549" y="156"/>
                  <a:pt x="551" y="154"/>
                </a:cubicBezTo>
                <a:cubicBezTo>
                  <a:pt x="551" y="154"/>
                  <a:pt x="551" y="154"/>
                  <a:pt x="551" y="153"/>
                </a:cubicBezTo>
                <a:cubicBezTo>
                  <a:pt x="551" y="153"/>
                  <a:pt x="551" y="153"/>
                  <a:pt x="552" y="152"/>
                </a:cubicBezTo>
                <a:cubicBezTo>
                  <a:pt x="552" y="152"/>
                  <a:pt x="552" y="152"/>
                  <a:pt x="553" y="153"/>
                </a:cubicBezTo>
                <a:cubicBezTo>
                  <a:pt x="553" y="153"/>
                  <a:pt x="553" y="153"/>
                  <a:pt x="553" y="155"/>
                </a:cubicBezTo>
                <a:cubicBezTo>
                  <a:pt x="553" y="155"/>
                  <a:pt x="553" y="155"/>
                  <a:pt x="552" y="155"/>
                </a:cubicBezTo>
                <a:cubicBezTo>
                  <a:pt x="552" y="155"/>
                  <a:pt x="552" y="155"/>
                  <a:pt x="553" y="157"/>
                </a:cubicBezTo>
                <a:cubicBezTo>
                  <a:pt x="553" y="157"/>
                  <a:pt x="553" y="157"/>
                  <a:pt x="554" y="157"/>
                </a:cubicBezTo>
                <a:cubicBezTo>
                  <a:pt x="554" y="157"/>
                  <a:pt x="554" y="157"/>
                  <a:pt x="556" y="156"/>
                </a:cubicBezTo>
                <a:cubicBezTo>
                  <a:pt x="556" y="156"/>
                  <a:pt x="556" y="156"/>
                  <a:pt x="557" y="156"/>
                </a:cubicBezTo>
                <a:cubicBezTo>
                  <a:pt x="557" y="156"/>
                  <a:pt x="557" y="156"/>
                  <a:pt x="559" y="155"/>
                </a:cubicBezTo>
                <a:cubicBezTo>
                  <a:pt x="559" y="155"/>
                  <a:pt x="559" y="155"/>
                  <a:pt x="560" y="153"/>
                </a:cubicBezTo>
                <a:cubicBezTo>
                  <a:pt x="560" y="153"/>
                  <a:pt x="560" y="153"/>
                  <a:pt x="560" y="152"/>
                </a:cubicBezTo>
                <a:cubicBezTo>
                  <a:pt x="560" y="152"/>
                  <a:pt x="560" y="152"/>
                  <a:pt x="562" y="150"/>
                </a:cubicBezTo>
                <a:cubicBezTo>
                  <a:pt x="562" y="150"/>
                  <a:pt x="562" y="150"/>
                  <a:pt x="562" y="149"/>
                </a:cubicBezTo>
                <a:cubicBezTo>
                  <a:pt x="562" y="149"/>
                  <a:pt x="562" y="149"/>
                  <a:pt x="563" y="148"/>
                </a:cubicBezTo>
                <a:cubicBezTo>
                  <a:pt x="563" y="148"/>
                  <a:pt x="563" y="148"/>
                  <a:pt x="565" y="147"/>
                </a:cubicBezTo>
                <a:cubicBezTo>
                  <a:pt x="565" y="147"/>
                  <a:pt x="565" y="147"/>
                  <a:pt x="565" y="146"/>
                </a:cubicBezTo>
                <a:cubicBezTo>
                  <a:pt x="565" y="146"/>
                  <a:pt x="565" y="146"/>
                  <a:pt x="566" y="144"/>
                </a:cubicBezTo>
                <a:cubicBezTo>
                  <a:pt x="566" y="144"/>
                  <a:pt x="566" y="144"/>
                  <a:pt x="567" y="146"/>
                </a:cubicBezTo>
                <a:cubicBezTo>
                  <a:pt x="567" y="146"/>
                  <a:pt x="567" y="146"/>
                  <a:pt x="569" y="146"/>
                </a:cubicBezTo>
                <a:cubicBezTo>
                  <a:pt x="569" y="146"/>
                  <a:pt x="569" y="146"/>
                  <a:pt x="570" y="145"/>
                </a:cubicBezTo>
                <a:cubicBezTo>
                  <a:pt x="570" y="145"/>
                  <a:pt x="570" y="145"/>
                  <a:pt x="572" y="145"/>
                </a:cubicBezTo>
                <a:cubicBezTo>
                  <a:pt x="572" y="145"/>
                  <a:pt x="572" y="145"/>
                  <a:pt x="572" y="143"/>
                </a:cubicBezTo>
                <a:cubicBezTo>
                  <a:pt x="572" y="143"/>
                  <a:pt x="572" y="143"/>
                  <a:pt x="573" y="143"/>
                </a:cubicBezTo>
                <a:cubicBezTo>
                  <a:pt x="573" y="143"/>
                  <a:pt x="573" y="143"/>
                  <a:pt x="574" y="141"/>
                </a:cubicBezTo>
                <a:cubicBezTo>
                  <a:pt x="574" y="141"/>
                  <a:pt x="574" y="141"/>
                  <a:pt x="575" y="140"/>
                </a:cubicBezTo>
                <a:cubicBezTo>
                  <a:pt x="575" y="140"/>
                  <a:pt x="575" y="140"/>
                  <a:pt x="577" y="139"/>
                </a:cubicBezTo>
                <a:cubicBezTo>
                  <a:pt x="577" y="139"/>
                  <a:pt x="577" y="139"/>
                  <a:pt x="578" y="140"/>
                </a:cubicBezTo>
                <a:cubicBezTo>
                  <a:pt x="578" y="140"/>
                  <a:pt x="578" y="140"/>
                  <a:pt x="579" y="139"/>
                </a:cubicBezTo>
                <a:cubicBezTo>
                  <a:pt x="579" y="139"/>
                  <a:pt x="579" y="139"/>
                  <a:pt x="581" y="139"/>
                </a:cubicBezTo>
                <a:cubicBezTo>
                  <a:pt x="581" y="139"/>
                  <a:pt x="581" y="139"/>
                  <a:pt x="582" y="138"/>
                </a:cubicBezTo>
                <a:cubicBezTo>
                  <a:pt x="582" y="138"/>
                  <a:pt x="582" y="138"/>
                  <a:pt x="584" y="138"/>
                </a:cubicBezTo>
                <a:cubicBezTo>
                  <a:pt x="584" y="138"/>
                  <a:pt x="584" y="138"/>
                  <a:pt x="586" y="137"/>
                </a:cubicBezTo>
                <a:cubicBezTo>
                  <a:pt x="586" y="137"/>
                  <a:pt x="586" y="137"/>
                  <a:pt x="588" y="137"/>
                </a:cubicBezTo>
                <a:cubicBezTo>
                  <a:pt x="588" y="137"/>
                  <a:pt x="588" y="137"/>
                  <a:pt x="592" y="135"/>
                </a:cubicBezTo>
                <a:cubicBezTo>
                  <a:pt x="592" y="135"/>
                  <a:pt x="592" y="135"/>
                  <a:pt x="594" y="135"/>
                </a:cubicBezTo>
                <a:cubicBezTo>
                  <a:pt x="594" y="135"/>
                  <a:pt x="594" y="135"/>
                  <a:pt x="596" y="135"/>
                </a:cubicBezTo>
                <a:cubicBezTo>
                  <a:pt x="596" y="135"/>
                  <a:pt x="596" y="135"/>
                  <a:pt x="597" y="134"/>
                </a:cubicBezTo>
                <a:cubicBezTo>
                  <a:pt x="597" y="134"/>
                  <a:pt x="597" y="134"/>
                  <a:pt x="600" y="134"/>
                </a:cubicBezTo>
                <a:cubicBezTo>
                  <a:pt x="600" y="134"/>
                  <a:pt x="600" y="134"/>
                  <a:pt x="601" y="132"/>
                </a:cubicBezTo>
                <a:cubicBezTo>
                  <a:pt x="601" y="132"/>
                  <a:pt x="601" y="132"/>
                  <a:pt x="601" y="131"/>
                </a:cubicBezTo>
                <a:cubicBezTo>
                  <a:pt x="601" y="131"/>
                  <a:pt x="601" y="131"/>
                  <a:pt x="601" y="130"/>
                </a:cubicBezTo>
                <a:cubicBezTo>
                  <a:pt x="601" y="130"/>
                  <a:pt x="601" y="130"/>
                  <a:pt x="600" y="129"/>
                </a:cubicBezTo>
                <a:cubicBezTo>
                  <a:pt x="600" y="129"/>
                  <a:pt x="600" y="129"/>
                  <a:pt x="600" y="128"/>
                </a:cubicBezTo>
                <a:cubicBezTo>
                  <a:pt x="600" y="128"/>
                  <a:pt x="600" y="128"/>
                  <a:pt x="600" y="127"/>
                </a:cubicBezTo>
                <a:cubicBezTo>
                  <a:pt x="600" y="127"/>
                  <a:pt x="600" y="127"/>
                  <a:pt x="600" y="125"/>
                </a:cubicBezTo>
                <a:cubicBezTo>
                  <a:pt x="600" y="125"/>
                  <a:pt x="600" y="125"/>
                  <a:pt x="600" y="123"/>
                </a:cubicBezTo>
                <a:cubicBezTo>
                  <a:pt x="600" y="123"/>
                  <a:pt x="600" y="123"/>
                  <a:pt x="600" y="120"/>
                </a:cubicBezTo>
                <a:cubicBezTo>
                  <a:pt x="600" y="120"/>
                  <a:pt x="600" y="120"/>
                  <a:pt x="597" y="118"/>
                </a:cubicBezTo>
                <a:cubicBezTo>
                  <a:pt x="597" y="118"/>
                  <a:pt x="597" y="118"/>
                  <a:pt x="597" y="117"/>
                </a:cubicBezTo>
                <a:cubicBezTo>
                  <a:pt x="597" y="117"/>
                  <a:pt x="597" y="117"/>
                  <a:pt x="596" y="116"/>
                </a:cubicBezTo>
                <a:cubicBezTo>
                  <a:pt x="596" y="116"/>
                  <a:pt x="596" y="116"/>
                  <a:pt x="595" y="117"/>
                </a:cubicBezTo>
                <a:cubicBezTo>
                  <a:pt x="595" y="117"/>
                  <a:pt x="595" y="117"/>
                  <a:pt x="593" y="117"/>
                </a:cubicBezTo>
                <a:cubicBezTo>
                  <a:pt x="593" y="117"/>
                  <a:pt x="593" y="117"/>
                  <a:pt x="592" y="118"/>
                </a:cubicBezTo>
                <a:cubicBezTo>
                  <a:pt x="592" y="118"/>
                  <a:pt x="592" y="118"/>
                  <a:pt x="592" y="119"/>
                </a:cubicBezTo>
                <a:cubicBezTo>
                  <a:pt x="592" y="119"/>
                  <a:pt x="592" y="119"/>
                  <a:pt x="590" y="121"/>
                </a:cubicBezTo>
                <a:cubicBezTo>
                  <a:pt x="590" y="121"/>
                  <a:pt x="590" y="121"/>
                  <a:pt x="590" y="120"/>
                </a:cubicBezTo>
                <a:cubicBezTo>
                  <a:pt x="590" y="120"/>
                  <a:pt x="590" y="120"/>
                  <a:pt x="591" y="118"/>
                </a:cubicBezTo>
                <a:cubicBezTo>
                  <a:pt x="591" y="118"/>
                  <a:pt x="591" y="118"/>
                  <a:pt x="592" y="116"/>
                </a:cubicBezTo>
                <a:cubicBezTo>
                  <a:pt x="592" y="116"/>
                  <a:pt x="592" y="116"/>
                  <a:pt x="590" y="116"/>
                </a:cubicBezTo>
                <a:cubicBezTo>
                  <a:pt x="590" y="116"/>
                  <a:pt x="590" y="116"/>
                  <a:pt x="589" y="116"/>
                </a:cubicBezTo>
                <a:cubicBezTo>
                  <a:pt x="589" y="116"/>
                  <a:pt x="589" y="116"/>
                  <a:pt x="589" y="115"/>
                </a:cubicBezTo>
                <a:cubicBezTo>
                  <a:pt x="589" y="115"/>
                  <a:pt x="589" y="115"/>
                  <a:pt x="586" y="113"/>
                </a:cubicBezTo>
                <a:cubicBezTo>
                  <a:pt x="586" y="113"/>
                  <a:pt x="586" y="113"/>
                  <a:pt x="585" y="112"/>
                </a:cubicBezTo>
                <a:cubicBezTo>
                  <a:pt x="585" y="112"/>
                  <a:pt x="585" y="112"/>
                  <a:pt x="584" y="111"/>
                </a:cubicBezTo>
                <a:cubicBezTo>
                  <a:pt x="584" y="111"/>
                  <a:pt x="584" y="111"/>
                  <a:pt x="584" y="110"/>
                </a:cubicBezTo>
                <a:cubicBezTo>
                  <a:pt x="584" y="110"/>
                  <a:pt x="584" y="110"/>
                  <a:pt x="581" y="109"/>
                </a:cubicBezTo>
                <a:cubicBezTo>
                  <a:pt x="581" y="109"/>
                  <a:pt x="581" y="109"/>
                  <a:pt x="578" y="110"/>
                </a:cubicBezTo>
                <a:cubicBezTo>
                  <a:pt x="578" y="110"/>
                  <a:pt x="578" y="110"/>
                  <a:pt x="574" y="110"/>
                </a:cubicBezTo>
                <a:cubicBezTo>
                  <a:pt x="574" y="110"/>
                  <a:pt x="574" y="110"/>
                  <a:pt x="573" y="109"/>
                </a:cubicBezTo>
                <a:cubicBezTo>
                  <a:pt x="573" y="109"/>
                  <a:pt x="573" y="109"/>
                  <a:pt x="569" y="110"/>
                </a:cubicBezTo>
                <a:cubicBezTo>
                  <a:pt x="569" y="110"/>
                  <a:pt x="569" y="110"/>
                  <a:pt x="568" y="109"/>
                </a:cubicBezTo>
                <a:cubicBezTo>
                  <a:pt x="568" y="109"/>
                  <a:pt x="568" y="109"/>
                  <a:pt x="566" y="110"/>
                </a:cubicBezTo>
                <a:cubicBezTo>
                  <a:pt x="566" y="110"/>
                  <a:pt x="566" y="110"/>
                  <a:pt x="566" y="111"/>
                </a:cubicBezTo>
                <a:cubicBezTo>
                  <a:pt x="566" y="111"/>
                  <a:pt x="566" y="111"/>
                  <a:pt x="566" y="113"/>
                </a:cubicBezTo>
                <a:cubicBezTo>
                  <a:pt x="566" y="113"/>
                  <a:pt x="566" y="113"/>
                  <a:pt x="566" y="114"/>
                </a:cubicBezTo>
                <a:cubicBezTo>
                  <a:pt x="566" y="114"/>
                  <a:pt x="566" y="114"/>
                  <a:pt x="565" y="117"/>
                </a:cubicBezTo>
                <a:cubicBezTo>
                  <a:pt x="565" y="117"/>
                  <a:pt x="565" y="117"/>
                  <a:pt x="566" y="118"/>
                </a:cubicBezTo>
                <a:cubicBezTo>
                  <a:pt x="566" y="118"/>
                  <a:pt x="566" y="118"/>
                  <a:pt x="566" y="119"/>
                </a:cubicBezTo>
                <a:cubicBezTo>
                  <a:pt x="566" y="119"/>
                  <a:pt x="566" y="119"/>
                  <a:pt x="564" y="119"/>
                </a:cubicBezTo>
                <a:cubicBezTo>
                  <a:pt x="564" y="119"/>
                  <a:pt x="564" y="119"/>
                  <a:pt x="562" y="121"/>
                </a:cubicBezTo>
                <a:cubicBezTo>
                  <a:pt x="562" y="121"/>
                  <a:pt x="562" y="121"/>
                  <a:pt x="562" y="122"/>
                </a:cubicBezTo>
                <a:cubicBezTo>
                  <a:pt x="562" y="122"/>
                  <a:pt x="562" y="122"/>
                  <a:pt x="559" y="123"/>
                </a:cubicBezTo>
                <a:cubicBezTo>
                  <a:pt x="559" y="123"/>
                  <a:pt x="559" y="123"/>
                  <a:pt x="558" y="124"/>
                </a:cubicBezTo>
                <a:cubicBezTo>
                  <a:pt x="558" y="124"/>
                  <a:pt x="558" y="124"/>
                  <a:pt x="555" y="127"/>
                </a:cubicBezTo>
                <a:cubicBezTo>
                  <a:pt x="555" y="127"/>
                  <a:pt x="555" y="127"/>
                  <a:pt x="554" y="127"/>
                </a:cubicBezTo>
                <a:cubicBezTo>
                  <a:pt x="554" y="127"/>
                  <a:pt x="554" y="127"/>
                  <a:pt x="554" y="128"/>
                </a:cubicBezTo>
                <a:cubicBezTo>
                  <a:pt x="554" y="128"/>
                  <a:pt x="554" y="128"/>
                  <a:pt x="555" y="130"/>
                </a:cubicBezTo>
                <a:cubicBezTo>
                  <a:pt x="555" y="130"/>
                  <a:pt x="555" y="130"/>
                  <a:pt x="555" y="131"/>
                </a:cubicBezTo>
                <a:cubicBezTo>
                  <a:pt x="555" y="131"/>
                  <a:pt x="555" y="131"/>
                  <a:pt x="551" y="131"/>
                </a:cubicBezTo>
                <a:cubicBezTo>
                  <a:pt x="551" y="132"/>
                  <a:pt x="551" y="132"/>
                  <a:pt x="551" y="132"/>
                </a:cubicBezTo>
                <a:cubicBezTo>
                  <a:pt x="551" y="132"/>
                  <a:pt x="551" y="132"/>
                  <a:pt x="550" y="134"/>
                </a:cubicBezTo>
                <a:cubicBezTo>
                  <a:pt x="550" y="134"/>
                  <a:pt x="550" y="134"/>
                  <a:pt x="549" y="134"/>
                </a:cubicBezTo>
                <a:cubicBezTo>
                  <a:pt x="549" y="134"/>
                  <a:pt x="549" y="134"/>
                  <a:pt x="549" y="135"/>
                </a:cubicBezTo>
                <a:cubicBezTo>
                  <a:pt x="549" y="135"/>
                  <a:pt x="549" y="135"/>
                  <a:pt x="546" y="135"/>
                </a:cubicBezTo>
                <a:cubicBezTo>
                  <a:pt x="546" y="135"/>
                  <a:pt x="546" y="135"/>
                  <a:pt x="546" y="137"/>
                </a:cubicBezTo>
                <a:cubicBezTo>
                  <a:pt x="546" y="137"/>
                  <a:pt x="546" y="137"/>
                  <a:pt x="545" y="137"/>
                </a:cubicBezTo>
                <a:cubicBezTo>
                  <a:pt x="545" y="137"/>
                  <a:pt x="545" y="137"/>
                  <a:pt x="544" y="139"/>
                </a:cubicBezTo>
                <a:cubicBezTo>
                  <a:pt x="544" y="139"/>
                  <a:pt x="544" y="139"/>
                  <a:pt x="543" y="139"/>
                </a:cubicBezTo>
                <a:cubicBezTo>
                  <a:pt x="543" y="139"/>
                  <a:pt x="543" y="139"/>
                  <a:pt x="543" y="140"/>
                </a:cubicBezTo>
                <a:cubicBezTo>
                  <a:pt x="543" y="140"/>
                  <a:pt x="543" y="140"/>
                  <a:pt x="541" y="140"/>
                </a:cubicBezTo>
                <a:cubicBezTo>
                  <a:pt x="541" y="140"/>
                  <a:pt x="541" y="140"/>
                  <a:pt x="540" y="141"/>
                </a:cubicBezTo>
                <a:cubicBezTo>
                  <a:pt x="540" y="141"/>
                  <a:pt x="540" y="141"/>
                  <a:pt x="539" y="141"/>
                </a:cubicBezTo>
                <a:cubicBezTo>
                  <a:pt x="539" y="141"/>
                  <a:pt x="539" y="141"/>
                  <a:pt x="539" y="142"/>
                </a:cubicBezTo>
                <a:cubicBezTo>
                  <a:pt x="539" y="142"/>
                  <a:pt x="539" y="142"/>
                  <a:pt x="541" y="143"/>
                </a:cubicBezTo>
                <a:cubicBezTo>
                  <a:pt x="541" y="143"/>
                  <a:pt x="541" y="143"/>
                  <a:pt x="542" y="143"/>
                </a:cubicBezTo>
                <a:close/>
                <a:moveTo>
                  <a:pt x="644" y="106"/>
                </a:moveTo>
                <a:cubicBezTo>
                  <a:pt x="644" y="106"/>
                  <a:pt x="644" y="106"/>
                  <a:pt x="644" y="105"/>
                </a:cubicBezTo>
                <a:cubicBezTo>
                  <a:pt x="644" y="105"/>
                  <a:pt x="644" y="105"/>
                  <a:pt x="643" y="104"/>
                </a:cubicBezTo>
                <a:cubicBezTo>
                  <a:pt x="643" y="104"/>
                  <a:pt x="643" y="104"/>
                  <a:pt x="642" y="105"/>
                </a:cubicBezTo>
                <a:cubicBezTo>
                  <a:pt x="642" y="105"/>
                  <a:pt x="642" y="105"/>
                  <a:pt x="641" y="106"/>
                </a:cubicBezTo>
                <a:cubicBezTo>
                  <a:pt x="641" y="106"/>
                  <a:pt x="641" y="106"/>
                  <a:pt x="640" y="105"/>
                </a:cubicBezTo>
                <a:cubicBezTo>
                  <a:pt x="640" y="105"/>
                  <a:pt x="640" y="105"/>
                  <a:pt x="640" y="103"/>
                </a:cubicBezTo>
                <a:cubicBezTo>
                  <a:pt x="640" y="103"/>
                  <a:pt x="640" y="103"/>
                  <a:pt x="641" y="102"/>
                </a:cubicBezTo>
                <a:cubicBezTo>
                  <a:pt x="641" y="102"/>
                  <a:pt x="641" y="102"/>
                  <a:pt x="642" y="100"/>
                </a:cubicBezTo>
                <a:cubicBezTo>
                  <a:pt x="642" y="100"/>
                  <a:pt x="642" y="100"/>
                  <a:pt x="641" y="100"/>
                </a:cubicBezTo>
                <a:cubicBezTo>
                  <a:pt x="641" y="100"/>
                  <a:pt x="641" y="100"/>
                  <a:pt x="640" y="99"/>
                </a:cubicBezTo>
                <a:cubicBezTo>
                  <a:pt x="640" y="99"/>
                  <a:pt x="640" y="99"/>
                  <a:pt x="639" y="99"/>
                </a:cubicBezTo>
                <a:cubicBezTo>
                  <a:pt x="639" y="99"/>
                  <a:pt x="639" y="99"/>
                  <a:pt x="638" y="98"/>
                </a:cubicBezTo>
                <a:cubicBezTo>
                  <a:pt x="638" y="98"/>
                  <a:pt x="638" y="98"/>
                  <a:pt x="640" y="98"/>
                </a:cubicBezTo>
                <a:cubicBezTo>
                  <a:pt x="640" y="98"/>
                  <a:pt x="640" y="98"/>
                  <a:pt x="641" y="98"/>
                </a:cubicBezTo>
                <a:cubicBezTo>
                  <a:pt x="641" y="98"/>
                  <a:pt x="641" y="98"/>
                  <a:pt x="641" y="95"/>
                </a:cubicBezTo>
                <a:cubicBezTo>
                  <a:pt x="641" y="95"/>
                  <a:pt x="641" y="95"/>
                  <a:pt x="640" y="94"/>
                </a:cubicBezTo>
                <a:cubicBezTo>
                  <a:pt x="640" y="94"/>
                  <a:pt x="640" y="94"/>
                  <a:pt x="640" y="93"/>
                </a:cubicBezTo>
                <a:cubicBezTo>
                  <a:pt x="640" y="93"/>
                  <a:pt x="640" y="93"/>
                  <a:pt x="641" y="92"/>
                </a:cubicBezTo>
                <a:cubicBezTo>
                  <a:pt x="641" y="92"/>
                  <a:pt x="641" y="92"/>
                  <a:pt x="641" y="91"/>
                </a:cubicBezTo>
                <a:cubicBezTo>
                  <a:pt x="641" y="91"/>
                  <a:pt x="641" y="91"/>
                  <a:pt x="640" y="90"/>
                </a:cubicBezTo>
                <a:cubicBezTo>
                  <a:pt x="640" y="90"/>
                  <a:pt x="640" y="90"/>
                  <a:pt x="640" y="89"/>
                </a:cubicBezTo>
                <a:cubicBezTo>
                  <a:pt x="640" y="89"/>
                  <a:pt x="640" y="89"/>
                  <a:pt x="639" y="89"/>
                </a:cubicBezTo>
                <a:cubicBezTo>
                  <a:pt x="639" y="89"/>
                  <a:pt x="639" y="89"/>
                  <a:pt x="638" y="89"/>
                </a:cubicBezTo>
                <a:cubicBezTo>
                  <a:pt x="638" y="89"/>
                  <a:pt x="638" y="89"/>
                  <a:pt x="635" y="89"/>
                </a:cubicBezTo>
                <a:cubicBezTo>
                  <a:pt x="635" y="89"/>
                  <a:pt x="635" y="89"/>
                  <a:pt x="635" y="88"/>
                </a:cubicBezTo>
                <a:cubicBezTo>
                  <a:pt x="635" y="88"/>
                  <a:pt x="635" y="88"/>
                  <a:pt x="636" y="87"/>
                </a:cubicBezTo>
                <a:cubicBezTo>
                  <a:pt x="636" y="87"/>
                  <a:pt x="636" y="87"/>
                  <a:pt x="637" y="86"/>
                </a:cubicBezTo>
                <a:cubicBezTo>
                  <a:pt x="637" y="86"/>
                  <a:pt x="637" y="86"/>
                  <a:pt x="636" y="84"/>
                </a:cubicBezTo>
                <a:cubicBezTo>
                  <a:pt x="636" y="84"/>
                  <a:pt x="636" y="84"/>
                  <a:pt x="635" y="83"/>
                </a:cubicBezTo>
                <a:cubicBezTo>
                  <a:pt x="635" y="83"/>
                  <a:pt x="635" y="83"/>
                  <a:pt x="633" y="83"/>
                </a:cubicBezTo>
                <a:cubicBezTo>
                  <a:pt x="633" y="83"/>
                  <a:pt x="633" y="83"/>
                  <a:pt x="632" y="83"/>
                </a:cubicBezTo>
                <a:cubicBezTo>
                  <a:pt x="632" y="83"/>
                  <a:pt x="632" y="83"/>
                  <a:pt x="629" y="84"/>
                </a:cubicBezTo>
                <a:cubicBezTo>
                  <a:pt x="629" y="84"/>
                  <a:pt x="629" y="84"/>
                  <a:pt x="628" y="84"/>
                </a:cubicBezTo>
                <a:cubicBezTo>
                  <a:pt x="628" y="84"/>
                  <a:pt x="628" y="84"/>
                  <a:pt x="628" y="85"/>
                </a:cubicBezTo>
                <a:cubicBezTo>
                  <a:pt x="628" y="85"/>
                  <a:pt x="628" y="85"/>
                  <a:pt x="629" y="86"/>
                </a:cubicBezTo>
                <a:cubicBezTo>
                  <a:pt x="629" y="86"/>
                  <a:pt x="629" y="86"/>
                  <a:pt x="630" y="87"/>
                </a:cubicBezTo>
                <a:cubicBezTo>
                  <a:pt x="630" y="87"/>
                  <a:pt x="630" y="87"/>
                  <a:pt x="631" y="88"/>
                </a:cubicBezTo>
                <a:cubicBezTo>
                  <a:pt x="631" y="88"/>
                  <a:pt x="631" y="88"/>
                  <a:pt x="630" y="88"/>
                </a:cubicBezTo>
                <a:cubicBezTo>
                  <a:pt x="630" y="88"/>
                  <a:pt x="630" y="88"/>
                  <a:pt x="628" y="87"/>
                </a:cubicBezTo>
                <a:cubicBezTo>
                  <a:pt x="628" y="87"/>
                  <a:pt x="628" y="87"/>
                  <a:pt x="627" y="87"/>
                </a:cubicBezTo>
                <a:cubicBezTo>
                  <a:pt x="627" y="87"/>
                  <a:pt x="627" y="87"/>
                  <a:pt x="627" y="86"/>
                </a:cubicBezTo>
                <a:cubicBezTo>
                  <a:pt x="627" y="86"/>
                  <a:pt x="627" y="86"/>
                  <a:pt x="626" y="86"/>
                </a:cubicBezTo>
                <a:cubicBezTo>
                  <a:pt x="626" y="86"/>
                  <a:pt x="626" y="86"/>
                  <a:pt x="624" y="87"/>
                </a:cubicBezTo>
                <a:cubicBezTo>
                  <a:pt x="624" y="87"/>
                  <a:pt x="624" y="87"/>
                  <a:pt x="623" y="87"/>
                </a:cubicBezTo>
                <a:cubicBezTo>
                  <a:pt x="623" y="87"/>
                  <a:pt x="623" y="87"/>
                  <a:pt x="622" y="88"/>
                </a:cubicBezTo>
                <a:cubicBezTo>
                  <a:pt x="622" y="88"/>
                  <a:pt x="622" y="88"/>
                  <a:pt x="621" y="89"/>
                </a:cubicBezTo>
                <a:cubicBezTo>
                  <a:pt x="621" y="89"/>
                  <a:pt x="621" y="89"/>
                  <a:pt x="621" y="91"/>
                </a:cubicBezTo>
                <a:cubicBezTo>
                  <a:pt x="621" y="91"/>
                  <a:pt x="621" y="91"/>
                  <a:pt x="624" y="91"/>
                </a:cubicBezTo>
                <a:cubicBezTo>
                  <a:pt x="624" y="91"/>
                  <a:pt x="624" y="91"/>
                  <a:pt x="625" y="91"/>
                </a:cubicBezTo>
                <a:cubicBezTo>
                  <a:pt x="625" y="91"/>
                  <a:pt x="625" y="91"/>
                  <a:pt x="626" y="92"/>
                </a:cubicBezTo>
                <a:cubicBezTo>
                  <a:pt x="626" y="92"/>
                  <a:pt x="626" y="92"/>
                  <a:pt x="627" y="92"/>
                </a:cubicBezTo>
                <a:cubicBezTo>
                  <a:pt x="627" y="92"/>
                  <a:pt x="627" y="92"/>
                  <a:pt x="628" y="93"/>
                </a:cubicBezTo>
                <a:cubicBezTo>
                  <a:pt x="628" y="93"/>
                  <a:pt x="628" y="93"/>
                  <a:pt x="627" y="93"/>
                </a:cubicBezTo>
                <a:cubicBezTo>
                  <a:pt x="627" y="93"/>
                  <a:pt x="627" y="93"/>
                  <a:pt x="625" y="92"/>
                </a:cubicBezTo>
                <a:cubicBezTo>
                  <a:pt x="625" y="92"/>
                  <a:pt x="625" y="92"/>
                  <a:pt x="623" y="92"/>
                </a:cubicBezTo>
                <a:cubicBezTo>
                  <a:pt x="623" y="92"/>
                  <a:pt x="623" y="92"/>
                  <a:pt x="620" y="93"/>
                </a:cubicBezTo>
                <a:cubicBezTo>
                  <a:pt x="620" y="93"/>
                  <a:pt x="620" y="93"/>
                  <a:pt x="619" y="92"/>
                </a:cubicBezTo>
                <a:cubicBezTo>
                  <a:pt x="619" y="92"/>
                  <a:pt x="619" y="92"/>
                  <a:pt x="618" y="93"/>
                </a:cubicBezTo>
                <a:cubicBezTo>
                  <a:pt x="618" y="93"/>
                  <a:pt x="618" y="93"/>
                  <a:pt x="617" y="94"/>
                </a:cubicBezTo>
                <a:cubicBezTo>
                  <a:pt x="617" y="94"/>
                  <a:pt x="617" y="94"/>
                  <a:pt x="615" y="96"/>
                </a:cubicBezTo>
                <a:cubicBezTo>
                  <a:pt x="615" y="96"/>
                  <a:pt x="615" y="96"/>
                  <a:pt x="617" y="96"/>
                </a:cubicBezTo>
                <a:cubicBezTo>
                  <a:pt x="617" y="96"/>
                  <a:pt x="617" y="96"/>
                  <a:pt x="619" y="97"/>
                </a:cubicBezTo>
                <a:cubicBezTo>
                  <a:pt x="619" y="97"/>
                  <a:pt x="619" y="97"/>
                  <a:pt x="620" y="97"/>
                </a:cubicBezTo>
                <a:cubicBezTo>
                  <a:pt x="620" y="97"/>
                  <a:pt x="620" y="97"/>
                  <a:pt x="621" y="97"/>
                </a:cubicBezTo>
                <a:cubicBezTo>
                  <a:pt x="621" y="97"/>
                  <a:pt x="621" y="97"/>
                  <a:pt x="622" y="97"/>
                </a:cubicBezTo>
                <a:cubicBezTo>
                  <a:pt x="622" y="97"/>
                  <a:pt x="622" y="97"/>
                  <a:pt x="623" y="98"/>
                </a:cubicBezTo>
                <a:cubicBezTo>
                  <a:pt x="623" y="98"/>
                  <a:pt x="623" y="98"/>
                  <a:pt x="621" y="99"/>
                </a:cubicBezTo>
                <a:cubicBezTo>
                  <a:pt x="621" y="99"/>
                  <a:pt x="621" y="99"/>
                  <a:pt x="620" y="99"/>
                </a:cubicBezTo>
                <a:cubicBezTo>
                  <a:pt x="620" y="99"/>
                  <a:pt x="620" y="99"/>
                  <a:pt x="619" y="100"/>
                </a:cubicBezTo>
                <a:cubicBezTo>
                  <a:pt x="619" y="100"/>
                  <a:pt x="619" y="100"/>
                  <a:pt x="617" y="100"/>
                </a:cubicBezTo>
                <a:cubicBezTo>
                  <a:pt x="617" y="100"/>
                  <a:pt x="617" y="100"/>
                  <a:pt x="616" y="99"/>
                </a:cubicBezTo>
                <a:cubicBezTo>
                  <a:pt x="616" y="99"/>
                  <a:pt x="616" y="99"/>
                  <a:pt x="614" y="99"/>
                </a:cubicBezTo>
                <a:cubicBezTo>
                  <a:pt x="614" y="99"/>
                  <a:pt x="614" y="99"/>
                  <a:pt x="613" y="98"/>
                </a:cubicBezTo>
                <a:cubicBezTo>
                  <a:pt x="613" y="98"/>
                  <a:pt x="613" y="98"/>
                  <a:pt x="612" y="99"/>
                </a:cubicBezTo>
                <a:cubicBezTo>
                  <a:pt x="612" y="99"/>
                  <a:pt x="612" y="99"/>
                  <a:pt x="609" y="100"/>
                </a:cubicBezTo>
                <a:cubicBezTo>
                  <a:pt x="609" y="100"/>
                  <a:pt x="609" y="100"/>
                  <a:pt x="610" y="101"/>
                </a:cubicBezTo>
                <a:cubicBezTo>
                  <a:pt x="610" y="101"/>
                  <a:pt x="610" y="101"/>
                  <a:pt x="610" y="102"/>
                </a:cubicBezTo>
                <a:cubicBezTo>
                  <a:pt x="610" y="102"/>
                  <a:pt x="610" y="102"/>
                  <a:pt x="608" y="103"/>
                </a:cubicBezTo>
                <a:cubicBezTo>
                  <a:pt x="608" y="103"/>
                  <a:pt x="608" y="103"/>
                  <a:pt x="610" y="104"/>
                </a:cubicBezTo>
                <a:cubicBezTo>
                  <a:pt x="610" y="104"/>
                  <a:pt x="610" y="104"/>
                  <a:pt x="612" y="106"/>
                </a:cubicBezTo>
                <a:cubicBezTo>
                  <a:pt x="612" y="106"/>
                  <a:pt x="612" y="106"/>
                  <a:pt x="613" y="105"/>
                </a:cubicBezTo>
                <a:cubicBezTo>
                  <a:pt x="613" y="105"/>
                  <a:pt x="613" y="105"/>
                  <a:pt x="613" y="106"/>
                </a:cubicBezTo>
                <a:cubicBezTo>
                  <a:pt x="613" y="106"/>
                  <a:pt x="613" y="106"/>
                  <a:pt x="614" y="107"/>
                </a:cubicBezTo>
                <a:cubicBezTo>
                  <a:pt x="614" y="107"/>
                  <a:pt x="614" y="107"/>
                  <a:pt x="614" y="109"/>
                </a:cubicBezTo>
                <a:cubicBezTo>
                  <a:pt x="614" y="109"/>
                  <a:pt x="614" y="109"/>
                  <a:pt x="615" y="109"/>
                </a:cubicBezTo>
                <a:cubicBezTo>
                  <a:pt x="615" y="109"/>
                  <a:pt x="615" y="109"/>
                  <a:pt x="616" y="109"/>
                </a:cubicBezTo>
                <a:cubicBezTo>
                  <a:pt x="616" y="109"/>
                  <a:pt x="616" y="109"/>
                  <a:pt x="616" y="107"/>
                </a:cubicBezTo>
                <a:cubicBezTo>
                  <a:pt x="616" y="107"/>
                  <a:pt x="616" y="107"/>
                  <a:pt x="617" y="108"/>
                </a:cubicBezTo>
                <a:cubicBezTo>
                  <a:pt x="617" y="108"/>
                  <a:pt x="617" y="108"/>
                  <a:pt x="617" y="109"/>
                </a:cubicBezTo>
                <a:cubicBezTo>
                  <a:pt x="617" y="109"/>
                  <a:pt x="617" y="109"/>
                  <a:pt x="619" y="110"/>
                </a:cubicBezTo>
                <a:cubicBezTo>
                  <a:pt x="619" y="110"/>
                  <a:pt x="619" y="110"/>
                  <a:pt x="620" y="110"/>
                </a:cubicBezTo>
                <a:cubicBezTo>
                  <a:pt x="620" y="110"/>
                  <a:pt x="620" y="110"/>
                  <a:pt x="620" y="109"/>
                </a:cubicBezTo>
                <a:cubicBezTo>
                  <a:pt x="620" y="109"/>
                  <a:pt x="620" y="109"/>
                  <a:pt x="622" y="108"/>
                </a:cubicBezTo>
                <a:cubicBezTo>
                  <a:pt x="622" y="108"/>
                  <a:pt x="622" y="108"/>
                  <a:pt x="623" y="107"/>
                </a:cubicBezTo>
                <a:cubicBezTo>
                  <a:pt x="623" y="107"/>
                  <a:pt x="623" y="107"/>
                  <a:pt x="623" y="106"/>
                </a:cubicBezTo>
                <a:cubicBezTo>
                  <a:pt x="623" y="106"/>
                  <a:pt x="623" y="106"/>
                  <a:pt x="624" y="108"/>
                </a:cubicBezTo>
                <a:cubicBezTo>
                  <a:pt x="624" y="108"/>
                  <a:pt x="624" y="108"/>
                  <a:pt x="624" y="107"/>
                </a:cubicBezTo>
                <a:cubicBezTo>
                  <a:pt x="624" y="107"/>
                  <a:pt x="624" y="107"/>
                  <a:pt x="626" y="107"/>
                </a:cubicBezTo>
                <a:cubicBezTo>
                  <a:pt x="626" y="107"/>
                  <a:pt x="626" y="107"/>
                  <a:pt x="627" y="107"/>
                </a:cubicBezTo>
                <a:cubicBezTo>
                  <a:pt x="627" y="107"/>
                  <a:pt x="627" y="107"/>
                  <a:pt x="625" y="108"/>
                </a:cubicBezTo>
                <a:cubicBezTo>
                  <a:pt x="625" y="108"/>
                  <a:pt x="625" y="108"/>
                  <a:pt x="624" y="109"/>
                </a:cubicBezTo>
                <a:cubicBezTo>
                  <a:pt x="624" y="109"/>
                  <a:pt x="624" y="109"/>
                  <a:pt x="624" y="110"/>
                </a:cubicBezTo>
                <a:cubicBezTo>
                  <a:pt x="624" y="110"/>
                  <a:pt x="624" y="110"/>
                  <a:pt x="625" y="110"/>
                </a:cubicBezTo>
                <a:cubicBezTo>
                  <a:pt x="625" y="110"/>
                  <a:pt x="625" y="110"/>
                  <a:pt x="627" y="110"/>
                </a:cubicBezTo>
                <a:cubicBezTo>
                  <a:pt x="627" y="110"/>
                  <a:pt x="627" y="110"/>
                  <a:pt x="628" y="110"/>
                </a:cubicBezTo>
                <a:cubicBezTo>
                  <a:pt x="628" y="110"/>
                  <a:pt x="628" y="110"/>
                  <a:pt x="629" y="110"/>
                </a:cubicBezTo>
                <a:cubicBezTo>
                  <a:pt x="629" y="110"/>
                  <a:pt x="629" y="110"/>
                  <a:pt x="630" y="109"/>
                </a:cubicBezTo>
                <a:cubicBezTo>
                  <a:pt x="630" y="109"/>
                  <a:pt x="630" y="109"/>
                  <a:pt x="631" y="110"/>
                </a:cubicBezTo>
                <a:cubicBezTo>
                  <a:pt x="631" y="110"/>
                  <a:pt x="631" y="110"/>
                  <a:pt x="631" y="111"/>
                </a:cubicBezTo>
                <a:cubicBezTo>
                  <a:pt x="631" y="111"/>
                  <a:pt x="631" y="111"/>
                  <a:pt x="633" y="111"/>
                </a:cubicBezTo>
                <a:cubicBezTo>
                  <a:pt x="633" y="111"/>
                  <a:pt x="633" y="111"/>
                  <a:pt x="635" y="110"/>
                </a:cubicBezTo>
                <a:cubicBezTo>
                  <a:pt x="635" y="110"/>
                  <a:pt x="635" y="110"/>
                  <a:pt x="635" y="111"/>
                </a:cubicBezTo>
                <a:cubicBezTo>
                  <a:pt x="635" y="111"/>
                  <a:pt x="635" y="111"/>
                  <a:pt x="636" y="111"/>
                </a:cubicBezTo>
                <a:cubicBezTo>
                  <a:pt x="636" y="111"/>
                  <a:pt x="636" y="111"/>
                  <a:pt x="637" y="110"/>
                </a:cubicBezTo>
                <a:cubicBezTo>
                  <a:pt x="637" y="110"/>
                  <a:pt x="637" y="110"/>
                  <a:pt x="638" y="111"/>
                </a:cubicBezTo>
                <a:cubicBezTo>
                  <a:pt x="638" y="111"/>
                  <a:pt x="638" y="111"/>
                  <a:pt x="637" y="111"/>
                </a:cubicBezTo>
                <a:cubicBezTo>
                  <a:pt x="637" y="111"/>
                  <a:pt x="637" y="111"/>
                  <a:pt x="637" y="112"/>
                </a:cubicBezTo>
                <a:cubicBezTo>
                  <a:pt x="637" y="112"/>
                  <a:pt x="637" y="112"/>
                  <a:pt x="634" y="112"/>
                </a:cubicBezTo>
                <a:cubicBezTo>
                  <a:pt x="634" y="112"/>
                  <a:pt x="634" y="112"/>
                  <a:pt x="633" y="113"/>
                </a:cubicBezTo>
                <a:cubicBezTo>
                  <a:pt x="633" y="113"/>
                  <a:pt x="633" y="113"/>
                  <a:pt x="632" y="113"/>
                </a:cubicBezTo>
                <a:cubicBezTo>
                  <a:pt x="632" y="113"/>
                  <a:pt x="632" y="113"/>
                  <a:pt x="630" y="113"/>
                </a:cubicBezTo>
                <a:cubicBezTo>
                  <a:pt x="630" y="113"/>
                  <a:pt x="630" y="113"/>
                  <a:pt x="628" y="112"/>
                </a:cubicBezTo>
                <a:cubicBezTo>
                  <a:pt x="628" y="112"/>
                  <a:pt x="628" y="112"/>
                  <a:pt x="626" y="112"/>
                </a:cubicBezTo>
                <a:cubicBezTo>
                  <a:pt x="626" y="112"/>
                  <a:pt x="626" y="112"/>
                  <a:pt x="625" y="113"/>
                </a:cubicBezTo>
                <a:cubicBezTo>
                  <a:pt x="625" y="113"/>
                  <a:pt x="625" y="113"/>
                  <a:pt x="624" y="113"/>
                </a:cubicBezTo>
                <a:cubicBezTo>
                  <a:pt x="624" y="113"/>
                  <a:pt x="624" y="113"/>
                  <a:pt x="622" y="113"/>
                </a:cubicBezTo>
                <a:cubicBezTo>
                  <a:pt x="622" y="113"/>
                  <a:pt x="622" y="113"/>
                  <a:pt x="621" y="113"/>
                </a:cubicBezTo>
                <a:cubicBezTo>
                  <a:pt x="621" y="113"/>
                  <a:pt x="621" y="113"/>
                  <a:pt x="619" y="113"/>
                </a:cubicBezTo>
                <a:cubicBezTo>
                  <a:pt x="619" y="113"/>
                  <a:pt x="619" y="113"/>
                  <a:pt x="617" y="113"/>
                </a:cubicBezTo>
                <a:cubicBezTo>
                  <a:pt x="617" y="113"/>
                  <a:pt x="617" y="113"/>
                  <a:pt x="617" y="115"/>
                </a:cubicBezTo>
                <a:cubicBezTo>
                  <a:pt x="617" y="115"/>
                  <a:pt x="617" y="115"/>
                  <a:pt x="617" y="116"/>
                </a:cubicBezTo>
                <a:cubicBezTo>
                  <a:pt x="617" y="116"/>
                  <a:pt x="617" y="116"/>
                  <a:pt x="617" y="117"/>
                </a:cubicBezTo>
                <a:cubicBezTo>
                  <a:pt x="617" y="117"/>
                  <a:pt x="617" y="117"/>
                  <a:pt x="618" y="119"/>
                </a:cubicBezTo>
                <a:cubicBezTo>
                  <a:pt x="618" y="119"/>
                  <a:pt x="618" y="119"/>
                  <a:pt x="619" y="120"/>
                </a:cubicBezTo>
                <a:cubicBezTo>
                  <a:pt x="619" y="120"/>
                  <a:pt x="619" y="120"/>
                  <a:pt x="621" y="120"/>
                </a:cubicBezTo>
                <a:cubicBezTo>
                  <a:pt x="621" y="120"/>
                  <a:pt x="621" y="120"/>
                  <a:pt x="622" y="121"/>
                </a:cubicBezTo>
                <a:cubicBezTo>
                  <a:pt x="622" y="121"/>
                  <a:pt x="622" y="121"/>
                  <a:pt x="624" y="121"/>
                </a:cubicBezTo>
                <a:cubicBezTo>
                  <a:pt x="624" y="121"/>
                  <a:pt x="624" y="121"/>
                  <a:pt x="626" y="121"/>
                </a:cubicBezTo>
                <a:cubicBezTo>
                  <a:pt x="626" y="121"/>
                  <a:pt x="626" y="121"/>
                  <a:pt x="628" y="121"/>
                </a:cubicBezTo>
                <a:cubicBezTo>
                  <a:pt x="628" y="121"/>
                  <a:pt x="628" y="121"/>
                  <a:pt x="630" y="121"/>
                </a:cubicBezTo>
                <a:cubicBezTo>
                  <a:pt x="630" y="121"/>
                  <a:pt x="630" y="121"/>
                  <a:pt x="631" y="121"/>
                </a:cubicBezTo>
                <a:cubicBezTo>
                  <a:pt x="631" y="121"/>
                  <a:pt x="631" y="121"/>
                  <a:pt x="633" y="120"/>
                </a:cubicBezTo>
                <a:cubicBezTo>
                  <a:pt x="633" y="120"/>
                  <a:pt x="633" y="120"/>
                  <a:pt x="634" y="120"/>
                </a:cubicBezTo>
                <a:cubicBezTo>
                  <a:pt x="634" y="120"/>
                  <a:pt x="634" y="120"/>
                  <a:pt x="635" y="119"/>
                </a:cubicBezTo>
                <a:cubicBezTo>
                  <a:pt x="635" y="119"/>
                  <a:pt x="635" y="119"/>
                  <a:pt x="635" y="118"/>
                </a:cubicBezTo>
                <a:cubicBezTo>
                  <a:pt x="635" y="118"/>
                  <a:pt x="635" y="118"/>
                  <a:pt x="636" y="118"/>
                </a:cubicBezTo>
                <a:cubicBezTo>
                  <a:pt x="636" y="118"/>
                  <a:pt x="636" y="118"/>
                  <a:pt x="637" y="118"/>
                </a:cubicBezTo>
                <a:cubicBezTo>
                  <a:pt x="637" y="118"/>
                  <a:pt x="637" y="118"/>
                  <a:pt x="637" y="117"/>
                </a:cubicBezTo>
                <a:cubicBezTo>
                  <a:pt x="637" y="117"/>
                  <a:pt x="637" y="117"/>
                  <a:pt x="638" y="118"/>
                </a:cubicBezTo>
                <a:cubicBezTo>
                  <a:pt x="638" y="118"/>
                  <a:pt x="638" y="118"/>
                  <a:pt x="640" y="118"/>
                </a:cubicBezTo>
                <a:cubicBezTo>
                  <a:pt x="640" y="118"/>
                  <a:pt x="640" y="118"/>
                  <a:pt x="642" y="118"/>
                </a:cubicBezTo>
                <a:cubicBezTo>
                  <a:pt x="642" y="118"/>
                  <a:pt x="642" y="118"/>
                  <a:pt x="642" y="117"/>
                </a:cubicBezTo>
                <a:cubicBezTo>
                  <a:pt x="642" y="117"/>
                  <a:pt x="642" y="117"/>
                  <a:pt x="644" y="117"/>
                </a:cubicBezTo>
                <a:cubicBezTo>
                  <a:pt x="644" y="117"/>
                  <a:pt x="644" y="117"/>
                  <a:pt x="645" y="117"/>
                </a:cubicBezTo>
                <a:cubicBezTo>
                  <a:pt x="645" y="117"/>
                  <a:pt x="645" y="117"/>
                  <a:pt x="646" y="116"/>
                </a:cubicBezTo>
                <a:cubicBezTo>
                  <a:pt x="646" y="116"/>
                  <a:pt x="646" y="116"/>
                  <a:pt x="646" y="115"/>
                </a:cubicBezTo>
                <a:cubicBezTo>
                  <a:pt x="646" y="115"/>
                  <a:pt x="646" y="115"/>
                  <a:pt x="647" y="116"/>
                </a:cubicBezTo>
                <a:cubicBezTo>
                  <a:pt x="647" y="116"/>
                  <a:pt x="647" y="116"/>
                  <a:pt x="647" y="117"/>
                </a:cubicBezTo>
                <a:cubicBezTo>
                  <a:pt x="647" y="117"/>
                  <a:pt x="647" y="117"/>
                  <a:pt x="647" y="118"/>
                </a:cubicBezTo>
                <a:cubicBezTo>
                  <a:pt x="647" y="118"/>
                  <a:pt x="647" y="118"/>
                  <a:pt x="648" y="118"/>
                </a:cubicBezTo>
                <a:cubicBezTo>
                  <a:pt x="648" y="118"/>
                  <a:pt x="648" y="118"/>
                  <a:pt x="649" y="118"/>
                </a:cubicBezTo>
                <a:cubicBezTo>
                  <a:pt x="649" y="118"/>
                  <a:pt x="649" y="118"/>
                  <a:pt x="649" y="117"/>
                </a:cubicBezTo>
                <a:cubicBezTo>
                  <a:pt x="649" y="117"/>
                  <a:pt x="649" y="117"/>
                  <a:pt x="651" y="117"/>
                </a:cubicBezTo>
                <a:cubicBezTo>
                  <a:pt x="651" y="117"/>
                  <a:pt x="651" y="117"/>
                  <a:pt x="651" y="118"/>
                </a:cubicBezTo>
                <a:cubicBezTo>
                  <a:pt x="651" y="118"/>
                  <a:pt x="651" y="118"/>
                  <a:pt x="650" y="119"/>
                </a:cubicBezTo>
                <a:cubicBezTo>
                  <a:pt x="650" y="119"/>
                  <a:pt x="650" y="119"/>
                  <a:pt x="651" y="119"/>
                </a:cubicBezTo>
                <a:cubicBezTo>
                  <a:pt x="651" y="119"/>
                  <a:pt x="651" y="119"/>
                  <a:pt x="652" y="120"/>
                </a:cubicBezTo>
                <a:cubicBezTo>
                  <a:pt x="652" y="120"/>
                  <a:pt x="652" y="120"/>
                  <a:pt x="654" y="120"/>
                </a:cubicBezTo>
                <a:cubicBezTo>
                  <a:pt x="654" y="120"/>
                  <a:pt x="654" y="120"/>
                  <a:pt x="656" y="119"/>
                </a:cubicBezTo>
                <a:cubicBezTo>
                  <a:pt x="656" y="119"/>
                  <a:pt x="656" y="119"/>
                  <a:pt x="657" y="119"/>
                </a:cubicBezTo>
                <a:cubicBezTo>
                  <a:pt x="657" y="119"/>
                  <a:pt x="657" y="119"/>
                  <a:pt x="658" y="118"/>
                </a:cubicBezTo>
                <a:cubicBezTo>
                  <a:pt x="658" y="118"/>
                  <a:pt x="658" y="118"/>
                  <a:pt x="659" y="119"/>
                </a:cubicBezTo>
                <a:cubicBezTo>
                  <a:pt x="659" y="119"/>
                  <a:pt x="659" y="119"/>
                  <a:pt x="660" y="119"/>
                </a:cubicBezTo>
                <a:cubicBezTo>
                  <a:pt x="660" y="119"/>
                  <a:pt x="660" y="119"/>
                  <a:pt x="660" y="118"/>
                </a:cubicBezTo>
                <a:cubicBezTo>
                  <a:pt x="660" y="118"/>
                  <a:pt x="660" y="118"/>
                  <a:pt x="661" y="118"/>
                </a:cubicBezTo>
                <a:cubicBezTo>
                  <a:pt x="661" y="118"/>
                  <a:pt x="661" y="118"/>
                  <a:pt x="661" y="117"/>
                </a:cubicBezTo>
                <a:cubicBezTo>
                  <a:pt x="661" y="117"/>
                  <a:pt x="661" y="117"/>
                  <a:pt x="661" y="116"/>
                </a:cubicBezTo>
                <a:cubicBezTo>
                  <a:pt x="661" y="116"/>
                  <a:pt x="661" y="116"/>
                  <a:pt x="662" y="115"/>
                </a:cubicBezTo>
                <a:cubicBezTo>
                  <a:pt x="662" y="115"/>
                  <a:pt x="662" y="115"/>
                  <a:pt x="663" y="115"/>
                </a:cubicBezTo>
                <a:cubicBezTo>
                  <a:pt x="663" y="115"/>
                  <a:pt x="663" y="115"/>
                  <a:pt x="665" y="113"/>
                </a:cubicBezTo>
                <a:cubicBezTo>
                  <a:pt x="665" y="113"/>
                  <a:pt x="665" y="113"/>
                  <a:pt x="665" y="112"/>
                </a:cubicBezTo>
                <a:cubicBezTo>
                  <a:pt x="665" y="112"/>
                  <a:pt x="665" y="112"/>
                  <a:pt x="666" y="112"/>
                </a:cubicBezTo>
                <a:cubicBezTo>
                  <a:pt x="666" y="112"/>
                  <a:pt x="666" y="112"/>
                  <a:pt x="667" y="111"/>
                </a:cubicBezTo>
                <a:cubicBezTo>
                  <a:pt x="667" y="111"/>
                  <a:pt x="667" y="111"/>
                  <a:pt x="668" y="110"/>
                </a:cubicBezTo>
                <a:cubicBezTo>
                  <a:pt x="668" y="110"/>
                  <a:pt x="668" y="110"/>
                  <a:pt x="670" y="107"/>
                </a:cubicBezTo>
                <a:cubicBezTo>
                  <a:pt x="670" y="107"/>
                  <a:pt x="670" y="107"/>
                  <a:pt x="670" y="105"/>
                </a:cubicBezTo>
                <a:cubicBezTo>
                  <a:pt x="670" y="105"/>
                  <a:pt x="670" y="105"/>
                  <a:pt x="670" y="104"/>
                </a:cubicBezTo>
                <a:cubicBezTo>
                  <a:pt x="670" y="104"/>
                  <a:pt x="670" y="104"/>
                  <a:pt x="669" y="102"/>
                </a:cubicBezTo>
                <a:cubicBezTo>
                  <a:pt x="669" y="102"/>
                  <a:pt x="669" y="102"/>
                  <a:pt x="668" y="101"/>
                </a:cubicBezTo>
                <a:cubicBezTo>
                  <a:pt x="668" y="101"/>
                  <a:pt x="668" y="101"/>
                  <a:pt x="667" y="101"/>
                </a:cubicBezTo>
                <a:cubicBezTo>
                  <a:pt x="667" y="101"/>
                  <a:pt x="667" y="101"/>
                  <a:pt x="665" y="103"/>
                </a:cubicBezTo>
                <a:cubicBezTo>
                  <a:pt x="665" y="103"/>
                  <a:pt x="665" y="103"/>
                  <a:pt x="665" y="104"/>
                </a:cubicBezTo>
                <a:cubicBezTo>
                  <a:pt x="665" y="104"/>
                  <a:pt x="665" y="104"/>
                  <a:pt x="664" y="105"/>
                </a:cubicBezTo>
                <a:cubicBezTo>
                  <a:pt x="664" y="105"/>
                  <a:pt x="664" y="105"/>
                  <a:pt x="664" y="106"/>
                </a:cubicBezTo>
                <a:cubicBezTo>
                  <a:pt x="664" y="106"/>
                  <a:pt x="664" y="106"/>
                  <a:pt x="663" y="106"/>
                </a:cubicBezTo>
                <a:cubicBezTo>
                  <a:pt x="663" y="106"/>
                  <a:pt x="663" y="106"/>
                  <a:pt x="662" y="107"/>
                </a:cubicBezTo>
                <a:cubicBezTo>
                  <a:pt x="662" y="107"/>
                  <a:pt x="662" y="107"/>
                  <a:pt x="662" y="105"/>
                </a:cubicBezTo>
                <a:cubicBezTo>
                  <a:pt x="662" y="105"/>
                  <a:pt x="662" y="105"/>
                  <a:pt x="663" y="103"/>
                </a:cubicBezTo>
                <a:cubicBezTo>
                  <a:pt x="663" y="103"/>
                  <a:pt x="663" y="103"/>
                  <a:pt x="661" y="103"/>
                </a:cubicBezTo>
                <a:cubicBezTo>
                  <a:pt x="661" y="103"/>
                  <a:pt x="661" y="103"/>
                  <a:pt x="660" y="103"/>
                </a:cubicBezTo>
                <a:cubicBezTo>
                  <a:pt x="660" y="103"/>
                  <a:pt x="660" y="103"/>
                  <a:pt x="659" y="104"/>
                </a:cubicBezTo>
                <a:cubicBezTo>
                  <a:pt x="659" y="104"/>
                  <a:pt x="659" y="104"/>
                  <a:pt x="657" y="105"/>
                </a:cubicBezTo>
                <a:cubicBezTo>
                  <a:pt x="657" y="105"/>
                  <a:pt x="657" y="105"/>
                  <a:pt x="657" y="106"/>
                </a:cubicBezTo>
                <a:cubicBezTo>
                  <a:pt x="657" y="106"/>
                  <a:pt x="657" y="106"/>
                  <a:pt x="656" y="105"/>
                </a:cubicBezTo>
                <a:cubicBezTo>
                  <a:pt x="656" y="105"/>
                  <a:pt x="656" y="105"/>
                  <a:pt x="657" y="104"/>
                </a:cubicBezTo>
                <a:cubicBezTo>
                  <a:pt x="657" y="104"/>
                  <a:pt x="657" y="104"/>
                  <a:pt x="658" y="103"/>
                </a:cubicBezTo>
                <a:cubicBezTo>
                  <a:pt x="658" y="103"/>
                  <a:pt x="658" y="103"/>
                  <a:pt x="660" y="101"/>
                </a:cubicBezTo>
                <a:cubicBezTo>
                  <a:pt x="660" y="101"/>
                  <a:pt x="660" y="101"/>
                  <a:pt x="661" y="100"/>
                </a:cubicBezTo>
                <a:cubicBezTo>
                  <a:pt x="661" y="100"/>
                  <a:pt x="661" y="100"/>
                  <a:pt x="661" y="99"/>
                </a:cubicBezTo>
                <a:cubicBezTo>
                  <a:pt x="661" y="99"/>
                  <a:pt x="661" y="99"/>
                  <a:pt x="659" y="99"/>
                </a:cubicBezTo>
                <a:cubicBezTo>
                  <a:pt x="659" y="99"/>
                  <a:pt x="659" y="99"/>
                  <a:pt x="658" y="100"/>
                </a:cubicBezTo>
                <a:cubicBezTo>
                  <a:pt x="658" y="100"/>
                  <a:pt x="658" y="100"/>
                  <a:pt x="657" y="100"/>
                </a:cubicBezTo>
                <a:cubicBezTo>
                  <a:pt x="657" y="100"/>
                  <a:pt x="657" y="100"/>
                  <a:pt x="657" y="99"/>
                </a:cubicBezTo>
                <a:cubicBezTo>
                  <a:pt x="657" y="99"/>
                  <a:pt x="657" y="99"/>
                  <a:pt x="658" y="98"/>
                </a:cubicBezTo>
                <a:cubicBezTo>
                  <a:pt x="658" y="98"/>
                  <a:pt x="658" y="98"/>
                  <a:pt x="660" y="97"/>
                </a:cubicBezTo>
                <a:cubicBezTo>
                  <a:pt x="660" y="97"/>
                  <a:pt x="660" y="97"/>
                  <a:pt x="661" y="97"/>
                </a:cubicBezTo>
                <a:cubicBezTo>
                  <a:pt x="661" y="97"/>
                  <a:pt x="661" y="97"/>
                  <a:pt x="661" y="96"/>
                </a:cubicBezTo>
                <a:cubicBezTo>
                  <a:pt x="661" y="96"/>
                  <a:pt x="661" y="96"/>
                  <a:pt x="661" y="93"/>
                </a:cubicBezTo>
                <a:cubicBezTo>
                  <a:pt x="661" y="93"/>
                  <a:pt x="661" y="93"/>
                  <a:pt x="661" y="91"/>
                </a:cubicBezTo>
                <a:cubicBezTo>
                  <a:pt x="661" y="91"/>
                  <a:pt x="661" y="91"/>
                  <a:pt x="661" y="90"/>
                </a:cubicBezTo>
                <a:cubicBezTo>
                  <a:pt x="661" y="90"/>
                  <a:pt x="661" y="90"/>
                  <a:pt x="661" y="89"/>
                </a:cubicBezTo>
                <a:cubicBezTo>
                  <a:pt x="661" y="89"/>
                  <a:pt x="661" y="89"/>
                  <a:pt x="662" y="88"/>
                </a:cubicBezTo>
                <a:cubicBezTo>
                  <a:pt x="662" y="88"/>
                  <a:pt x="662" y="88"/>
                  <a:pt x="663" y="88"/>
                </a:cubicBezTo>
                <a:cubicBezTo>
                  <a:pt x="663" y="88"/>
                  <a:pt x="663" y="88"/>
                  <a:pt x="664" y="88"/>
                </a:cubicBezTo>
                <a:cubicBezTo>
                  <a:pt x="664" y="88"/>
                  <a:pt x="664" y="88"/>
                  <a:pt x="663" y="87"/>
                </a:cubicBezTo>
                <a:cubicBezTo>
                  <a:pt x="663" y="87"/>
                  <a:pt x="663" y="87"/>
                  <a:pt x="663" y="86"/>
                </a:cubicBezTo>
                <a:cubicBezTo>
                  <a:pt x="663" y="86"/>
                  <a:pt x="663" y="86"/>
                  <a:pt x="662" y="85"/>
                </a:cubicBezTo>
                <a:cubicBezTo>
                  <a:pt x="662" y="85"/>
                  <a:pt x="662" y="85"/>
                  <a:pt x="661" y="85"/>
                </a:cubicBezTo>
                <a:cubicBezTo>
                  <a:pt x="661" y="85"/>
                  <a:pt x="661" y="85"/>
                  <a:pt x="658" y="87"/>
                </a:cubicBezTo>
                <a:cubicBezTo>
                  <a:pt x="658" y="87"/>
                  <a:pt x="658" y="87"/>
                  <a:pt x="656" y="88"/>
                </a:cubicBezTo>
                <a:cubicBezTo>
                  <a:pt x="656" y="88"/>
                  <a:pt x="656" y="88"/>
                  <a:pt x="656" y="89"/>
                </a:cubicBezTo>
                <a:cubicBezTo>
                  <a:pt x="656" y="89"/>
                  <a:pt x="656" y="89"/>
                  <a:pt x="656" y="90"/>
                </a:cubicBezTo>
                <a:cubicBezTo>
                  <a:pt x="656" y="90"/>
                  <a:pt x="656" y="90"/>
                  <a:pt x="655" y="90"/>
                </a:cubicBezTo>
                <a:cubicBezTo>
                  <a:pt x="655" y="90"/>
                  <a:pt x="655" y="90"/>
                  <a:pt x="654" y="90"/>
                </a:cubicBezTo>
                <a:cubicBezTo>
                  <a:pt x="654" y="90"/>
                  <a:pt x="654" y="90"/>
                  <a:pt x="653" y="90"/>
                </a:cubicBezTo>
                <a:cubicBezTo>
                  <a:pt x="653" y="90"/>
                  <a:pt x="653" y="90"/>
                  <a:pt x="652" y="92"/>
                </a:cubicBezTo>
                <a:cubicBezTo>
                  <a:pt x="652" y="92"/>
                  <a:pt x="652" y="92"/>
                  <a:pt x="653" y="93"/>
                </a:cubicBezTo>
                <a:cubicBezTo>
                  <a:pt x="653" y="93"/>
                  <a:pt x="653" y="93"/>
                  <a:pt x="653" y="95"/>
                </a:cubicBezTo>
                <a:cubicBezTo>
                  <a:pt x="653" y="95"/>
                  <a:pt x="653" y="95"/>
                  <a:pt x="654" y="97"/>
                </a:cubicBezTo>
                <a:cubicBezTo>
                  <a:pt x="654" y="97"/>
                  <a:pt x="654" y="97"/>
                  <a:pt x="653" y="99"/>
                </a:cubicBezTo>
                <a:cubicBezTo>
                  <a:pt x="653" y="99"/>
                  <a:pt x="653" y="99"/>
                  <a:pt x="652" y="99"/>
                </a:cubicBezTo>
                <a:cubicBezTo>
                  <a:pt x="652" y="99"/>
                  <a:pt x="652" y="99"/>
                  <a:pt x="650" y="99"/>
                </a:cubicBezTo>
                <a:cubicBezTo>
                  <a:pt x="650" y="99"/>
                  <a:pt x="650" y="99"/>
                  <a:pt x="649" y="100"/>
                </a:cubicBezTo>
                <a:cubicBezTo>
                  <a:pt x="649" y="100"/>
                  <a:pt x="649" y="100"/>
                  <a:pt x="650" y="101"/>
                </a:cubicBezTo>
                <a:cubicBezTo>
                  <a:pt x="650" y="101"/>
                  <a:pt x="650" y="101"/>
                  <a:pt x="650" y="102"/>
                </a:cubicBezTo>
                <a:cubicBezTo>
                  <a:pt x="650" y="102"/>
                  <a:pt x="650" y="102"/>
                  <a:pt x="651" y="103"/>
                </a:cubicBezTo>
                <a:cubicBezTo>
                  <a:pt x="651" y="103"/>
                  <a:pt x="651" y="103"/>
                  <a:pt x="651" y="105"/>
                </a:cubicBezTo>
                <a:cubicBezTo>
                  <a:pt x="651" y="105"/>
                  <a:pt x="651" y="105"/>
                  <a:pt x="649" y="106"/>
                </a:cubicBezTo>
                <a:cubicBezTo>
                  <a:pt x="649" y="106"/>
                  <a:pt x="649" y="106"/>
                  <a:pt x="650" y="107"/>
                </a:cubicBezTo>
                <a:cubicBezTo>
                  <a:pt x="650" y="107"/>
                  <a:pt x="650" y="107"/>
                  <a:pt x="650" y="108"/>
                </a:cubicBezTo>
                <a:cubicBezTo>
                  <a:pt x="650" y="108"/>
                  <a:pt x="650" y="108"/>
                  <a:pt x="649" y="108"/>
                </a:cubicBezTo>
                <a:cubicBezTo>
                  <a:pt x="649" y="108"/>
                  <a:pt x="649" y="108"/>
                  <a:pt x="648" y="106"/>
                </a:cubicBezTo>
                <a:cubicBezTo>
                  <a:pt x="648" y="106"/>
                  <a:pt x="648" y="106"/>
                  <a:pt x="646" y="106"/>
                </a:cubicBezTo>
                <a:cubicBezTo>
                  <a:pt x="646" y="106"/>
                  <a:pt x="646" y="106"/>
                  <a:pt x="645" y="106"/>
                </a:cubicBezTo>
                <a:cubicBezTo>
                  <a:pt x="645" y="106"/>
                  <a:pt x="645" y="106"/>
                  <a:pt x="644" y="106"/>
                </a:cubicBezTo>
                <a:close/>
                <a:moveTo>
                  <a:pt x="595" y="80"/>
                </a:moveTo>
                <a:cubicBezTo>
                  <a:pt x="595" y="81"/>
                  <a:pt x="595" y="81"/>
                  <a:pt x="595" y="81"/>
                </a:cubicBezTo>
                <a:cubicBezTo>
                  <a:pt x="596" y="81"/>
                  <a:pt x="596" y="81"/>
                  <a:pt x="596" y="81"/>
                </a:cubicBezTo>
                <a:cubicBezTo>
                  <a:pt x="597" y="81"/>
                  <a:pt x="597" y="81"/>
                  <a:pt x="597" y="81"/>
                </a:cubicBezTo>
                <a:cubicBezTo>
                  <a:pt x="598" y="80"/>
                  <a:pt x="598" y="80"/>
                  <a:pt x="598" y="80"/>
                </a:cubicBezTo>
                <a:cubicBezTo>
                  <a:pt x="599" y="79"/>
                  <a:pt x="599" y="79"/>
                  <a:pt x="599" y="79"/>
                </a:cubicBezTo>
                <a:cubicBezTo>
                  <a:pt x="600" y="80"/>
                  <a:pt x="600" y="80"/>
                  <a:pt x="600" y="80"/>
                </a:cubicBezTo>
                <a:cubicBezTo>
                  <a:pt x="601" y="82"/>
                  <a:pt x="601" y="82"/>
                  <a:pt x="601" y="82"/>
                </a:cubicBezTo>
                <a:cubicBezTo>
                  <a:pt x="601" y="83"/>
                  <a:pt x="601" y="83"/>
                  <a:pt x="601" y="83"/>
                </a:cubicBezTo>
                <a:cubicBezTo>
                  <a:pt x="602" y="83"/>
                  <a:pt x="602" y="83"/>
                  <a:pt x="602" y="83"/>
                </a:cubicBezTo>
                <a:cubicBezTo>
                  <a:pt x="603" y="83"/>
                  <a:pt x="603" y="83"/>
                  <a:pt x="603" y="83"/>
                </a:cubicBezTo>
                <a:cubicBezTo>
                  <a:pt x="603" y="82"/>
                  <a:pt x="603" y="82"/>
                  <a:pt x="603" y="82"/>
                </a:cubicBezTo>
                <a:cubicBezTo>
                  <a:pt x="603" y="80"/>
                  <a:pt x="603" y="80"/>
                  <a:pt x="603" y="80"/>
                </a:cubicBezTo>
                <a:cubicBezTo>
                  <a:pt x="604" y="80"/>
                  <a:pt x="604" y="80"/>
                  <a:pt x="604" y="80"/>
                </a:cubicBezTo>
                <a:cubicBezTo>
                  <a:pt x="606" y="79"/>
                  <a:pt x="606" y="79"/>
                  <a:pt x="606" y="79"/>
                </a:cubicBezTo>
                <a:cubicBezTo>
                  <a:pt x="606" y="80"/>
                  <a:pt x="606" y="80"/>
                  <a:pt x="606" y="80"/>
                </a:cubicBezTo>
                <a:cubicBezTo>
                  <a:pt x="605" y="81"/>
                  <a:pt x="605" y="81"/>
                  <a:pt x="605" y="81"/>
                </a:cubicBezTo>
                <a:cubicBezTo>
                  <a:pt x="604" y="83"/>
                  <a:pt x="604" y="83"/>
                  <a:pt x="604" y="83"/>
                </a:cubicBezTo>
                <a:cubicBezTo>
                  <a:pt x="605" y="83"/>
                  <a:pt x="605" y="83"/>
                  <a:pt x="605" y="83"/>
                </a:cubicBezTo>
                <a:cubicBezTo>
                  <a:pt x="604" y="84"/>
                  <a:pt x="604" y="84"/>
                  <a:pt x="604" y="84"/>
                </a:cubicBezTo>
                <a:cubicBezTo>
                  <a:pt x="604" y="85"/>
                  <a:pt x="604" y="85"/>
                  <a:pt x="604" y="85"/>
                </a:cubicBezTo>
                <a:cubicBezTo>
                  <a:pt x="604" y="86"/>
                  <a:pt x="604" y="86"/>
                  <a:pt x="604" y="86"/>
                </a:cubicBezTo>
                <a:cubicBezTo>
                  <a:pt x="605" y="85"/>
                  <a:pt x="605" y="85"/>
                  <a:pt x="605" y="85"/>
                </a:cubicBezTo>
                <a:cubicBezTo>
                  <a:pt x="606" y="85"/>
                  <a:pt x="606" y="85"/>
                  <a:pt x="606" y="85"/>
                </a:cubicBezTo>
                <a:cubicBezTo>
                  <a:pt x="606" y="86"/>
                  <a:pt x="606" y="86"/>
                  <a:pt x="606" y="86"/>
                </a:cubicBezTo>
                <a:cubicBezTo>
                  <a:pt x="608" y="85"/>
                  <a:pt x="608" y="85"/>
                  <a:pt x="608" y="85"/>
                </a:cubicBezTo>
                <a:cubicBezTo>
                  <a:pt x="609" y="84"/>
                  <a:pt x="609" y="84"/>
                  <a:pt x="609" y="84"/>
                </a:cubicBezTo>
                <a:cubicBezTo>
                  <a:pt x="610" y="84"/>
                  <a:pt x="610" y="84"/>
                  <a:pt x="610" y="84"/>
                </a:cubicBezTo>
                <a:cubicBezTo>
                  <a:pt x="610" y="83"/>
                  <a:pt x="610" y="83"/>
                  <a:pt x="610" y="83"/>
                </a:cubicBezTo>
                <a:cubicBezTo>
                  <a:pt x="610" y="82"/>
                  <a:pt x="610" y="82"/>
                  <a:pt x="610" y="82"/>
                </a:cubicBezTo>
                <a:cubicBezTo>
                  <a:pt x="611" y="82"/>
                  <a:pt x="611" y="82"/>
                  <a:pt x="611" y="82"/>
                </a:cubicBezTo>
                <a:cubicBezTo>
                  <a:pt x="612" y="81"/>
                  <a:pt x="612" y="81"/>
                  <a:pt x="612" y="81"/>
                </a:cubicBezTo>
                <a:cubicBezTo>
                  <a:pt x="612" y="79"/>
                  <a:pt x="612" y="79"/>
                  <a:pt x="612" y="79"/>
                </a:cubicBezTo>
                <a:cubicBezTo>
                  <a:pt x="613" y="79"/>
                  <a:pt x="613" y="79"/>
                  <a:pt x="613" y="79"/>
                </a:cubicBezTo>
                <a:cubicBezTo>
                  <a:pt x="613" y="80"/>
                  <a:pt x="613" y="80"/>
                  <a:pt x="613" y="80"/>
                </a:cubicBezTo>
                <a:cubicBezTo>
                  <a:pt x="613" y="81"/>
                  <a:pt x="613" y="81"/>
                  <a:pt x="613" y="81"/>
                </a:cubicBezTo>
                <a:cubicBezTo>
                  <a:pt x="613" y="82"/>
                  <a:pt x="613" y="82"/>
                  <a:pt x="613" y="82"/>
                </a:cubicBezTo>
                <a:cubicBezTo>
                  <a:pt x="613" y="84"/>
                  <a:pt x="613" y="84"/>
                  <a:pt x="613" y="84"/>
                </a:cubicBezTo>
                <a:cubicBezTo>
                  <a:pt x="614" y="84"/>
                  <a:pt x="614" y="84"/>
                  <a:pt x="614" y="84"/>
                </a:cubicBezTo>
                <a:cubicBezTo>
                  <a:pt x="615" y="82"/>
                  <a:pt x="615" y="82"/>
                  <a:pt x="615" y="82"/>
                </a:cubicBezTo>
                <a:cubicBezTo>
                  <a:pt x="615" y="81"/>
                  <a:pt x="615" y="81"/>
                  <a:pt x="615" y="81"/>
                </a:cubicBezTo>
                <a:cubicBezTo>
                  <a:pt x="615" y="80"/>
                  <a:pt x="615" y="80"/>
                  <a:pt x="615" y="80"/>
                </a:cubicBezTo>
                <a:cubicBezTo>
                  <a:pt x="616" y="80"/>
                  <a:pt x="616" y="80"/>
                  <a:pt x="616" y="80"/>
                </a:cubicBezTo>
                <a:cubicBezTo>
                  <a:pt x="617" y="78"/>
                  <a:pt x="617" y="78"/>
                  <a:pt x="617" y="78"/>
                </a:cubicBezTo>
                <a:cubicBezTo>
                  <a:pt x="618" y="77"/>
                  <a:pt x="618" y="77"/>
                  <a:pt x="618" y="77"/>
                </a:cubicBezTo>
                <a:cubicBezTo>
                  <a:pt x="617" y="76"/>
                  <a:pt x="617" y="76"/>
                  <a:pt x="617" y="76"/>
                </a:cubicBezTo>
                <a:cubicBezTo>
                  <a:pt x="618" y="75"/>
                  <a:pt x="618" y="75"/>
                  <a:pt x="618" y="75"/>
                </a:cubicBezTo>
                <a:cubicBezTo>
                  <a:pt x="619" y="76"/>
                  <a:pt x="619" y="76"/>
                  <a:pt x="619" y="76"/>
                </a:cubicBezTo>
                <a:cubicBezTo>
                  <a:pt x="621" y="75"/>
                  <a:pt x="621" y="75"/>
                  <a:pt x="621" y="75"/>
                </a:cubicBezTo>
                <a:cubicBezTo>
                  <a:pt x="622" y="73"/>
                  <a:pt x="622" y="73"/>
                  <a:pt x="622" y="73"/>
                </a:cubicBezTo>
                <a:cubicBezTo>
                  <a:pt x="622" y="72"/>
                  <a:pt x="622" y="72"/>
                  <a:pt x="622" y="72"/>
                </a:cubicBezTo>
                <a:cubicBezTo>
                  <a:pt x="623" y="72"/>
                  <a:pt x="623" y="72"/>
                  <a:pt x="623" y="72"/>
                </a:cubicBezTo>
                <a:cubicBezTo>
                  <a:pt x="623" y="71"/>
                  <a:pt x="623" y="71"/>
                  <a:pt x="623" y="71"/>
                </a:cubicBezTo>
                <a:cubicBezTo>
                  <a:pt x="624" y="72"/>
                  <a:pt x="624" y="72"/>
                  <a:pt x="624" y="72"/>
                </a:cubicBezTo>
                <a:cubicBezTo>
                  <a:pt x="625" y="71"/>
                  <a:pt x="625" y="71"/>
                  <a:pt x="625" y="71"/>
                </a:cubicBezTo>
                <a:cubicBezTo>
                  <a:pt x="626" y="71"/>
                  <a:pt x="626" y="71"/>
                  <a:pt x="626" y="71"/>
                </a:cubicBezTo>
                <a:cubicBezTo>
                  <a:pt x="625" y="73"/>
                  <a:pt x="625" y="73"/>
                  <a:pt x="625" y="73"/>
                </a:cubicBezTo>
                <a:cubicBezTo>
                  <a:pt x="624" y="75"/>
                  <a:pt x="624" y="75"/>
                  <a:pt x="624" y="75"/>
                </a:cubicBezTo>
                <a:cubicBezTo>
                  <a:pt x="623" y="76"/>
                  <a:pt x="623" y="76"/>
                  <a:pt x="623" y="76"/>
                </a:cubicBezTo>
                <a:cubicBezTo>
                  <a:pt x="623" y="77"/>
                  <a:pt x="623" y="77"/>
                  <a:pt x="623" y="77"/>
                </a:cubicBezTo>
                <a:cubicBezTo>
                  <a:pt x="623" y="78"/>
                  <a:pt x="623" y="78"/>
                  <a:pt x="623" y="78"/>
                </a:cubicBezTo>
                <a:cubicBezTo>
                  <a:pt x="622" y="78"/>
                  <a:pt x="622" y="78"/>
                  <a:pt x="622" y="78"/>
                </a:cubicBezTo>
                <a:cubicBezTo>
                  <a:pt x="620" y="81"/>
                  <a:pt x="620" y="81"/>
                  <a:pt x="620" y="81"/>
                </a:cubicBezTo>
                <a:cubicBezTo>
                  <a:pt x="620" y="82"/>
                  <a:pt x="620" y="82"/>
                  <a:pt x="620" y="82"/>
                </a:cubicBezTo>
                <a:cubicBezTo>
                  <a:pt x="620" y="83"/>
                  <a:pt x="620" y="83"/>
                  <a:pt x="620" y="83"/>
                </a:cubicBezTo>
                <a:cubicBezTo>
                  <a:pt x="620" y="84"/>
                  <a:pt x="620" y="84"/>
                  <a:pt x="620" y="84"/>
                </a:cubicBezTo>
                <a:cubicBezTo>
                  <a:pt x="621" y="84"/>
                  <a:pt x="621" y="84"/>
                  <a:pt x="621" y="84"/>
                </a:cubicBezTo>
                <a:cubicBezTo>
                  <a:pt x="622" y="84"/>
                  <a:pt x="622" y="84"/>
                  <a:pt x="622" y="84"/>
                </a:cubicBezTo>
                <a:cubicBezTo>
                  <a:pt x="623" y="84"/>
                  <a:pt x="623" y="84"/>
                  <a:pt x="623" y="84"/>
                </a:cubicBezTo>
                <a:cubicBezTo>
                  <a:pt x="624" y="83"/>
                  <a:pt x="624" y="83"/>
                  <a:pt x="624" y="83"/>
                </a:cubicBezTo>
                <a:cubicBezTo>
                  <a:pt x="625" y="82"/>
                  <a:pt x="625" y="82"/>
                  <a:pt x="625" y="82"/>
                </a:cubicBezTo>
                <a:cubicBezTo>
                  <a:pt x="624" y="81"/>
                  <a:pt x="624" y="81"/>
                  <a:pt x="624" y="81"/>
                </a:cubicBezTo>
                <a:cubicBezTo>
                  <a:pt x="625" y="80"/>
                  <a:pt x="625" y="80"/>
                  <a:pt x="625" y="80"/>
                </a:cubicBezTo>
                <a:cubicBezTo>
                  <a:pt x="626" y="79"/>
                  <a:pt x="626" y="79"/>
                  <a:pt x="626" y="79"/>
                </a:cubicBezTo>
                <a:cubicBezTo>
                  <a:pt x="627" y="79"/>
                  <a:pt x="627" y="79"/>
                  <a:pt x="627" y="79"/>
                </a:cubicBezTo>
                <a:cubicBezTo>
                  <a:pt x="628" y="79"/>
                  <a:pt x="628" y="79"/>
                  <a:pt x="628" y="79"/>
                </a:cubicBezTo>
                <a:cubicBezTo>
                  <a:pt x="629" y="79"/>
                  <a:pt x="629" y="79"/>
                  <a:pt x="629" y="79"/>
                </a:cubicBezTo>
                <a:cubicBezTo>
                  <a:pt x="630" y="79"/>
                  <a:pt x="630" y="79"/>
                  <a:pt x="630" y="79"/>
                </a:cubicBezTo>
                <a:cubicBezTo>
                  <a:pt x="632" y="79"/>
                  <a:pt x="632" y="79"/>
                  <a:pt x="632" y="79"/>
                </a:cubicBezTo>
                <a:cubicBezTo>
                  <a:pt x="633" y="77"/>
                  <a:pt x="633" y="77"/>
                  <a:pt x="633" y="77"/>
                </a:cubicBezTo>
                <a:cubicBezTo>
                  <a:pt x="633" y="75"/>
                  <a:pt x="633" y="75"/>
                  <a:pt x="633" y="75"/>
                </a:cubicBezTo>
                <a:cubicBezTo>
                  <a:pt x="634" y="73"/>
                  <a:pt x="634" y="73"/>
                  <a:pt x="634" y="73"/>
                </a:cubicBezTo>
                <a:cubicBezTo>
                  <a:pt x="635" y="72"/>
                  <a:pt x="635" y="72"/>
                  <a:pt x="635" y="72"/>
                </a:cubicBezTo>
                <a:cubicBezTo>
                  <a:pt x="636" y="73"/>
                  <a:pt x="636" y="73"/>
                  <a:pt x="636" y="73"/>
                </a:cubicBezTo>
                <a:cubicBezTo>
                  <a:pt x="637" y="73"/>
                  <a:pt x="637" y="73"/>
                  <a:pt x="637" y="73"/>
                </a:cubicBezTo>
                <a:cubicBezTo>
                  <a:pt x="637" y="72"/>
                  <a:pt x="637" y="72"/>
                  <a:pt x="637" y="72"/>
                </a:cubicBezTo>
                <a:cubicBezTo>
                  <a:pt x="636" y="70"/>
                  <a:pt x="636" y="70"/>
                  <a:pt x="636" y="70"/>
                </a:cubicBezTo>
                <a:cubicBezTo>
                  <a:pt x="636" y="69"/>
                  <a:pt x="636" y="69"/>
                  <a:pt x="636" y="69"/>
                </a:cubicBezTo>
                <a:cubicBezTo>
                  <a:pt x="637" y="68"/>
                  <a:pt x="637" y="68"/>
                  <a:pt x="637" y="68"/>
                </a:cubicBezTo>
                <a:cubicBezTo>
                  <a:pt x="639" y="68"/>
                  <a:pt x="639" y="68"/>
                  <a:pt x="639" y="68"/>
                </a:cubicBezTo>
                <a:cubicBezTo>
                  <a:pt x="640" y="67"/>
                  <a:pt x="640" y="67"/>
                  <a:pt x="640" y="67"/>
                </a:cubicBezTo>
                <a:cubicBezTo>
                  <a:pt x="641" y="68"/>
                  <a:pt x="641" y="68"/>
                  <a:pt x="641" y="68"/>
                </a:cubicBezTo>
                <a:cubicBezTo>
                  <a:pt x="642" y="66"/>
                  <a:pt x="642" y="66"/>
                  <a:pt x="642" y="66"/>
                </a:cubicBezTo>
                <a:cubicBezTo>
                  <a:pt x="642" y="65"/>
                  <a:pt x="642" y="65"/>
                  <a:pt x="642" y="65"/>
                </a:cubicBezTo>
                <a:cubicBezTo>
                  <a:pt x="642" y="63"/>
                  <a:pt x="642" y="63"/>
                  <a:pt x="642" y="63"/>
                </a:cubicBezTo>
                <a:cubicBezTo>
                  <a:pt x="642" y="62"/>
                  <a:pt x="642" y="62"/>
                  <a:pt x="642" y="62"/>
                </a:cubicBezTo>
                <a:cubicBezTo>
                  <a:pt x="642" y="60"/>
                  <a:pt x="642" y="60"/>
                  <a:pt x="642" y="60"/>
                </a:cubicBezTo>
                <a:cubicBezTo>
                  <a:pt x="641" y="60"/>
                  <a:pt x="641" y="60"/>
                  <a:pt x="641" y="60"/>
                </a:cubicBezTo>
                <a:cubicBezTo>
                  <a:pt x="640" y="60"/>
                  <a:pt x="640" y="60"/>
                  <a:pt x="640" y="60"/>
                </a:cubicBezTo>
                <a:cubicBezTo>
                  <a:pt x="639" y="61"/>
                  <a:pt x="639" y="61"/>
                  <a:pt x="639" y="61"/>
                </a:cubicBezTo>
                <a:cubicBezTo>
                  <a:pt x="639" y="63"/>
                  <a:pt x="639" y="63"/>
                  <a:pt x="639" y="63"/>
                </a:cubicBezTo>
                <a:cubicBezTo>
                  <a:pt x="639" y="64"/>
                  <a:pt x="639" y="64"/>
                  <a:pt x="639" y="64"/>
                </a:cubicBezTo>
                <a:cubicBezTo>
                  <a:pt x="638" y="64"/>
                  <a:pt x="638" y="64"/>
                  <a:pt x="638" y="64"/>
                </a:cubicBezTo>
                <a:cubicBezTo>
                  <a:pt x="637" y="63"/>
                  <a:pt x="637" y="63"/>
                  <a:pt x="637" y="63"/>
                </a:cubicBezTo>
                <a:cubicBezTo>
                  <a:pt x="637" y="64"/>
                  <a:pt x="637" y="64"/>
                  <a:pt x="637" y="64"/>
                </a:cubicBezTo>
                <a:cubicBezTo>
                  <a:pt x="636" y="65"/>
                  <a:pt x="636" y="65"/>
                  <a:pt x="636" y="65"/>
                </a:cubicBezTo>
                <a:cubicBezTo>
                  <a:pt x="636" y="64"/>
                  <a:pt x="636" y="64"/>
                  <a:pt x="636" y="64"/>
                </a:cubicBezTo>
                <a:cubicBezTo>
                  <a:pt x="636" y="62"/>
                  <a:pt x="636" y="62"/>
                  <a:pt x="636" y="62"/>
                </a:cubicBezTo>
                <a:cubicBezTo>
                  <a:pt x="634" y="61"/>
                  <a:pt x="634" y="61"/>
                  <a:pt x="634" y="61"/>
                </a:cubicBezTo>
                <a:cubicBezTo>
                  <a:pt x="633" y="61"/>
                  <a:pt x="633" y="61"/>
                  <a:pt x="633" y="61"/>
                </a:cubicBezTo>
                <a:cubicBezTo>
                  <a:pt x="632" y="61"/>
                  <a:pt x="632" y="61"/>
                  <a:pt x="632" y="61"/>
                </a:cubicBezTo>
                <a:cubicBezTo>
                  <a:pt x="631" y="61"/>
                  <a:pt x="631" y="61"/>
                  <a:pt x="631" y="61"/>
                </a:cubicBezTo>
                <a:cubicBezTo>
                  <a:pt x="630" y="61"/>
                  <a:pt x="630" y="61"/>
                  <a:pt x="630" y="61"/>
                </a:cubicBezTo>
                <a:cubicBezTo>
                  <a:pt x="627" y="61"/>
                  <a:pt x="627" y="61"/>
                  <a:pt x="627" y="61"/>
                </a:cubicBezTo>
                <a:cubicBezTo>
                  <a:pt x="626" y="61"/>
                  <a:pt x="626" y="61"/>
                  <a:pt x="626" y="61"/>
                </a:cubicBezTo>
                <a:cubicBezTo>
                  <a:pt x="625" y="62"/>
                  <a:pt x="625" y="62"/>
                  <a:pt x="625" y="62"/>
                </a:cubicBezTo>
                <a:cubicBezTo>
                  <a:pt x="625" y="63"/>
                  <a:pt x="625" y="63"/>
                  <a:pt x="625" y="63"/>
                </a:cubicBezTo>
                <a:cubicBezTo>
                  <a:pt x="624" y="63"/>
                  <a:pt x="624" y="63"/>
                  <a:pt x="624" y="63"/>
                </a:cubicBezTo>
                <a:cubicBezTo>
                  <a:pt x="623" y="63"/>
                  <a:pt x="623" y="63"/>
                  <a:pt x="623" y="63"/>
                </a:cubicBezTo>
                <a:cubicBezTo>
                  <a:pt x="620" y="65"/>
                  <a:pt x="620" y="65"/>
                  <a:pt x="620" y="65"/>
                </a:cubicBezTo>
                <a:cubicBezTo>
                  <a:pt x="620" y="66"/>
                  <a:pt x="620" y="66"/>
                  <a:pt x="620" y="66"/>
                </a:cubicBezTo>
                <a:cubicBezTo>
                  <a:pt x="618" y="66"/>
                  <a:pt x="618" y="66"/>
                  <a:pt x="618" y="66"/>
                </a:cubicBezTo>
                <a:cubicBezTo>
                  <a:pt x="617" y="67"/>
                  <a:pt x="617" y="67"/>
                  <a:pt x="617" y="67"/>
                </a:cubicBezTo>
                <a:cubicBezTo>
                  <a:pt x="616" y="67"/>
                  <a:pt x="616" y="67"/>
                  <a:pt x="616" y="67"/>
                </a:cubicBezTo>
                <a:cubicBezTo>
                  <a:pt x="615" y="68"/>
                  <a:pt x="615" y="68"/>
                  <a:pt x="615" y="68"/>
                </a:cubicBezTo>
                <a:cubicBezTo>
                  <a:pt x="615" y="69"/>
                  <a:pt x="615" y="69"/>
                  <a:pt x="615" y="69"/>
                </a:cubicBezTo>
                <a:cubicBezTo>
                  <a:pt x="613" y="69"/>
                  <a:pt x="613" y="69"/>
                  <a:pt x="613" y="69"/>
                </a:cubicBezTo>
                <a:cubicBezTo>
                  <a:pt x="612" y="70"/>
                  <a:pt x="612" y="70"/>
                  <a:pt x="612" y="70"/>
                </a:cubicBezTo>
                <a:cubicBezTo>
                  <a:pt x="611" y="69"/>
                  <a:pt x="611" y="69"/>
                  <a:pt x="611" y="69"/>
                </a:cubicBezTo>
                <a:cubicBezTo>
                  <a:pt x="610" y="70"/>
                  <a:pt x="610" y="70"/>
                  <a:pt x="610" y="70"/>
                </a:cubicBezTo>
                <a:cubicBezTo>
                  <a:pt x="609" y="70"/>
                  <a:pt x="609" y="70"/>
                  <a:pt x="609" y="70"/>
                </a:cubicBezTo>
                <a:cubicBezTo>
                  <a:pt x="607" y="72"/>
                  <a:pt x="607" y="72"/>
                  <a:pt x="607" y="72"/>
                </a:cubicBezTo>
                <a:cubicBezTo>
                  <a:pt x="606" y="72"/>
                  <a:pt x="606" y="72"/>
                  <a:pt x="606" y="72"/>
                </a:cubicBezTo>
                <a:cubicBezTo>
                  <a:pt x="604" y="72"/>
                  <a:pt x="604" y="72"/>
                  <a:pt x="604" y="72"/>
                </a:cubicBezTo>
                <a:cubicBezTo>
                  <a:pt x="603" y="72"/>
                  <a:pt x="603" y="72"/>
                  <a:pt x="603" y="72"/>
                </a:cubicBezTo>
                <a:cubicBezTo>
                  <a:pt x="600" y="73"/>
                  <a:pt x="600" y="73"/>
                  <a:pt x="600" y="73"/>
                </a:cubicBezTo>
                <a:cubicBezTo>
                  <a:pt x="599" y="75"/>
                  <a:pt x="599" y="75"/>
                  <a:pt x="599" y="75"/>
                </a:cubicBezTo>
                <a:cubicBezTo>
                  <a:pt x="598" y="75"/>
                  <a:pt x="598" y="75"/>
                  <a:pt x="598" y="75"/>
                </a:cubicBezTo>
                <a:cubicBezTo>
                  <a:pt x="596" y="75"/>
                  <a:pt x="596" y="75"/>
                  <a:pt x="596" y="75"/>
                </a:cubicBezTo>
                <a:cubicBezTo>
                  <a:pt x="596" y="77"/>
                  <a:pt x="596" y="77"/>
                  <a:pt x="596" y="77"/>
                </a:cubicBezTo>
                <a:cubicBezTo>
                  <a:pt x="596" y="78"/>
                  <a:pt x="596" y="78"/>
                  <a:pt x="596" y="78"/>
                </a:cubicBezTo>
                <a:cubicBezTo>
                  <a:pt x="597" y="79"/>
                  <a:pt x="597" y="79"/>
                  <a:pt x="597" y="79"/>
                </a:cubicBezTo>
                <a:cubicBezTo>
                  <a:pt x="595" y="80"/>
                  <a:pt x="595" y="80"/>
                  <a:pt x="595" y="80"/>
                </a:cubicBezTo>
                <a:close/>
                <a:moveTo>
                  <a:pt x="640" y="76"/>
                </a:moveTo>
                <a:cubicBezTo>
                  <a:pt x="640" y="76"/>
                  <a:pt x="640" y="76"/>
                  <a:pt x="639" y="77"/>
                </a:cubicBezTo>
                <a:cubicBezTo>
                  <a:pt x="639" y="77"/>
                  <a:pt x="639" y="77"/>
                  <a:pt x="640" y="77"/>
                </a:cubicBezTo>
                <a:cubicBezTo>
                  <a:pt x="640" y="77"/>
                  <a:pt x="640" y="77"/>
                  <a:pt x="641" y="78"/>
                </a:cubicBezTo>
                <a:cubicBezTo>
                  <a:pt x="641" y="78"/>
                  <a:pt x="641" y="78"/>
                  <a:pt x="641" y="79"/>
                </a:cubicBezTo>
                <a:cubicBezTo>
                  <a:pt x="641" y="79"/>
                  <a:pt x="641" y="79"/>
                  <a:pt x="642" y="80"/>
                </a:cubicBezTo>
                <a:cubicBezTo>
                  <a:pt x="642" y="80"/>
                  <a:pt x="642" y="80"/>
                  <a:pt x="643" y="80"/>
                </a:cubicBezTo>
                <a:cubicBezTo>
                  <a:pt x="643" y="80"/>
                  <a:pt x="643" y="80"/>
                  <a:pt x="644" y="79"/>
                </a:cubicBezTo>
                <a:cubicBezTo>
                  <a:pt x="644" y="79"/>
                  <a:pt x="644" y="79"/>
                  <a:pt x="645" y="78"/>
                </a:cubicBezTo>
                <a:cubicBezTo>
                  <a:pt x="645" y="78"/>
                  <a:pt x="645" y="78"/>
                  <a:pt x="644" y="77"/>
                </a:cubicBezTo>
                <a:cubicBezTo>
                  <a:pt x="644" y="77"/>
                  <a:pt x="644" y="77"/>
                  <a:pt x="643" y="77"/>
                </a:cubicBezTo>
                <a:cubicBezTo>
                  <a:pt x="643" y="77"/>
                  <a:pt x="643" y="77"/>
                  <a:pt x="641" y="76"/>
                </a:cubicBezTo>
                <a:cubicBezTo>
                  <a:pt x="641" y="76"/>
                  <a:pt x="641" y="76"/>
                  <a:pt x="640" y="76"/>
                </a:cubicBezTo>
                <a:close/>
                <a:moveTo>
                  <a:pt x="452" y="158"/>
                </a:moveTo>
                <a:cubicBezTo>
                  <a:pt x="453" y="158"/>
                  <a:pt x="453" y="158"/>
                  <a:pt x="453" y="158"/>
                </a:cubicBezTo>
                <a:cubicBezTo>
                  <a:pt x="452" y="156"/>
                  <a:pt x="452" y="156"/>
                  <a:pt x="452" y="156"/>
                </a:cubicBezTo>
                <a:cubicBezTo>
                  <a:pt x="451" y="156"/>
                  <a:pt x="451" y="156"/>
                  <a:pt x="451" y="156"/>
                </a:cubicBezTo>
                <a:cubicBezTo>
                  <a:pt x="450" y="156"/>
                  <a:pt x="450" y="156"/>
                  <a:pt x="450" y="156"/>
                </a:cubicBezTo>
                <a:cubicBezTo>
                  <a:pt x="451" y="158"/>
                  <a:pt x="451" y="158"/>
                  <a:pt x="451" y="158"/>
                </a:cubicBezTo>
                <a:cubicBezTo>
                  <a:pt x="452" y="158"/>
                  <a:pt x="452" y="158"/>
                  <a:pt x="452" y="158"/>
                </a:cubicBezTo>
                <a:close/>
                <a:moveTo>
                  <a:pt x="388" y="367"/>
                </a:moveTo>
                <a:cubicBezTo>
                  <a:pt x="387" y="368"/>
                  <a:pt x="387" y="368"/>
                  <a:pt x="387" y="368"/>
                </a:cubicBezTo>
                <a:cubicBezTo>
                  <a:pt x="387" y="368"/>
                  <a:pt x="387" y="368"/>
                  <a:pt x="386" y="369"/>
                </a:cubicBezTo>
                <a:cubicBezTo>
                  <a:pt x="386" y="369"/>
                  <a:pt x="386" y="369"/>
                  <a:pt x="385" y="370"/>
                </a:cubicBezTo>
                <a:cubicBezTo>
                  <a:pt x="385" y="370"/>
                  <a:pt x="385" y="370"/>
                  <a:pt x="385" y="369"/>
                </a:cubicBezTo>
                <a:cubicBezTo>
                  <a:pt x="385" y="369"/>
                  <a:pt x="385" y="369"/>
                  <a:pt x="384" y="369"/>
                </a:cubicBezTo>
                <a:cubicBezTo>
                  <a:pt x="384" y="369"/>
                  <a:pt x="384" y="369"/>
                  <a:pt x="386" y="368"/>
                </a:cubicBezTo>
                <a:cubicBezTo>
                  <a:pt x="386" y="368"/>
                  <a:pt x="386" y="368"/>
                  <a:pt x="388" y="367"/>
                </a:cubicBezTo>
                <a:cubicBezTo>
                  <a:pt x="388" y="367"/>
                  <a:pt x="388" y="367"/>
                  <a:pt x="388" y="365"/>
                </a:cubicBezTo>
                <a:cubicBezTo>
                  <a:pt x="388" y="365"/>
                  <a:pt x="388" y="365"/>
                  <a:pt x="388" y="364"/>
                </a:cubicBezTo>
                <a:cubicBezTo>
                  <a:pt x="388" y="364"/>
                  <a:pt x="388" y="364"/>
                  <a:pt x="387" y="364"/>
                </a:cubicBezTo>
                <a:cubicBezTo>
                  <a:pt x="387" y="364"/>
                  <a:pt x="387" y="364"/>
                  <a:pt x="386" y="365"/>
                </a:cubicBezTo>
                <a:cubicBezTo>
                  <a:pt x="386" y="365"/>
                  <a:pt x="386" y="365"/>
                  <a:pt x="385" y="365"/>
                </a:cubicBezTo>
                <a:cubicBezTo>
                  <a:pt x="385" y="365"/>
                  <a:pt x="385" y="365"/>
                  <a:pt x="386" y="363"/>
                </a:cubicBezTo>
                <a:cubicBezTo>
                  <a:pt x="386" y="363"/>
                  <a:pt x="386" y="363"/>
                  <a:pt x="384" y="363"/>
                </a:cubicBezTo>
                <a:cubicBezTo>
                  <a:pt x="384" y="363"/>
                  <a:pt x="384" y="363"/>
                  <a:pt x="382" y="366"/>
                </a:cubicBezTo>
                <a:cubicBezTo>
                  <a:pt x="382" y="366"/>
                  <a:pt x="382" y="366"/>
                  <a:pt x="382" y="368"/>
                </a:cubicBezTo>
                <a:cubicBezTo>
                  <a:pt x="382" y="368"/>
                  <a:pt x="382" y="368"/>
                  <a:pt x="381" y="370"/>
                </a:cubicBezTo>
                <a:cubicBezTo>
                  <a:pt x="381" y="370"/>
                  <a:pt x="381" y="370"/>
                  <a:pt x="381" y="371"/>
                </a:cubicBezTo>
                <a:cubicBezTo>
                  <a:pt x="381" y="371"/>
                  <a:pt x="381" y="371"/>
                  <a:pt x="382" y="371"/>
                </a:cubicBezTo>
                <a:cubicBezTo>
                  <a:pt x="382" y="371"/>
                  <a:pt x="382" y="371"/>
                  <a:pt x="383" y="372"/>
                </a:cubicBezTo>
                <a:cubicBezTo>
                  <a:pt x="383" y="372"/>
                  <a:pt x="383" y="372"/>
                  <a:pt x="383" y="373"/>
                </a:cubicBezTo>
                <a:cubicBezTo>
                  <a:pt x="383" y="373"/>
                  <a:pt x="383" y="373"/>
                  <a:pt x="382" y="372"/>
                </a:cubicBezTo>
                <a:cubicBezTo>
                  <a:pt x="382" y="372"/>
                  <a:pt x="382" y="372"/>
                  <a:pt x="381" y="373"/>
                </a:cubicBezTo>
                <a:cubicBezTo>
                  <a:pt x="381" y="373"/>
                  <a:pt x="381" y="373"/>
                  <a:pt x="382" y="374"/>
                </a:cubicBezTo>
                <a:cubicBezTo>
                  <a:pt x="382" y="374"/>
                  <a:pt x="382" y="374"/>
                  <a:pt x="382" y="376"/>
                </a:cubicBezTo>
                <a:cubicBezTo>
                  <a:pt x="382" y="376"/>
                  <a:pt x="382" y="376"/>
                  <a:pt x="384" y="377"/>
                </a:cubicBezTo>
                <a:cubicBezTo>
                  <a:pt x="384" y="377"/>
                  <a:pt x="384" y="377"/>
                  <a:pt x="382" y="377"/>
                </a:cubicBezTo>
                <a:cubicBezTo>
                  <a:pt x="382" y="377"/>
                  <a:pt x="382" y="377"/>
                  <a:pt x="382" y="378"/>
                </a:cubicBezTo>
                <a:cubicBezTo>
                  <a:pt x="382" y="378"/>
                  <a:pt x="382" y="378"/>
                  <a:pt x="382" y="379"/>
                </a:cubicBezTo>
                <a:cubicBezTo>
                  <a:pt x="382" y="379"/>
                  <a:pt x="382" y="379"/>
                  <a:pt x="383" y="379"/>
                </a:cubicBezTo>
                <a:cubicBezTo>
                  <a:pt x="383" y="379"/>
                  <a:pt x="383" y="379"/>
                  <a:pt x="383" y="380"/>
                </a:cubicBezTo>
                <a:cubicBezTo>
                  <a:pt x="383" y="380"/>
                  <a:pt x="383" y="380"/>
                  <a:pt x="383" y="382"/>
                </a:cubicBezTo>
                <a:cubicBezTo>
                  <a:pt x="383" y="382"/>
                  <a:pt x="383" y="382"/>
                  <a:pt x="385" y="386"/>
                </a:cubicBezTo>
                <a:cubicBezTo>
                  <a:pt x="385" y="386"/>
                  <a:pt x="385" y="386"/>
                  <a:pt x="387" y="386"/>
                </a:cubicBezTo>
                <a:cubicBezTo>
                  <a:pt x="387" y="386"/>
                  <a:pt x="387" y="386"/>
                  <a:pt x="387" y="385"/>
                </a:cubicBezTo>
                <a:cubicBezTo>
                  <a:pt x="387" y="385"/>
                  <a:pt x="387" y="385"/>
                  <a:pt x="387" y="384"/>
                </a:cubicBezTo>
                <a:cubicBezTo>
                  <a:pt x="387" y="384"/>
                  <a:pt x="387" y="384"/>
                  <a:pt x="386" y="385"/>
                </a:cubicBezTo>
                <a:cubicBezTo>
                  <a:pt x="386" y="385"/>
                  <a:pt x="386" y="385"/>
                  <a:pt x="386" y="383"/>
                </a:cubicBezTo>
                <a:cubicBezTo>
                  <a:pt x="386" y="383"/>
                  <a:pt x="386" y="383"/>
                  <a:pt x="385" y="381"/>
                </a:cubicBezTo>
                <a:cubicBezTo>
                  <a:pt x="385" y="381"/>
                  <a:pt x="385" y="381"/>
                  <a:pt x="385" y="379"/>
                </a:cubicBezTo>
                <a:cubicBezTo>
                  <a:pt x="385" y="379"/>
                  <a:pt x="385" y="379"/>
                  <a:pt x="385" y="378"/>
                </a:cubicBezTo>
                <a:cubicBezTo>
                  <a:pt x="385" y="378"/>
                  <a:pt x="385" y="378"/>
                  <a:pt x="386" y="376"/>
                </a:cubicBezTo>
                <a:cubicBezTo>
                  <a:pt x="386" y="376"/>
                  <a:pt x="386" y="376"/>
                  <a:pt x="387" y="376"/>
                </a:cubicBezTo>
                <a:cubicBezTo>
                  <a:pt x="387" y="376"/>
                  <a:pt x="387" y="376"/>
                  <a:pt x="387" y="375"/>
                </a:cubicBezTo>
                <a:cubicBezTo>
                  <a:pt x="387" y="375"/>
                  <a:pt x="387" y="375"/>
                  <a:pt x="386" y="375"/>
                </a:cubicBezTo>
                <a:cubicBezTo>
                  <a:pt x="386" y="375"/>
                  <a:pt x="386" y="375"/>
                  <a:pt x="385" y="375"/>
                </a:cubicBezTo>
                <a:cubicBezTo>
                  <a:pt x="385" y="375"/>
                  <a:pt x="385" y="375"/>
                  <a:pt x="384" y="375"/>
                </a:cubicBezTo>
                <a:cubicBezTo>
                  <a:pt x="384" y="375"/>
                  <a:pt x="384" y="375"/>
                  <a:pt x="385" y="374"/>
                </a:cubicBezTo>
                <a:cubicBezTo>
                  <a:pt x="385" y="374"/>
                  <a:pt x="385" y="374"/>
                  <a:pt x="386" y="374"/>
                </a:cubicBezTo>
                <a:cubicBezTo>
                  <a:pt x="386" y="374"/>
                  <a:pt x="386" y="374"/>
                  <a:pt x="387" y="373"/>
                </a:cubicBezTo>
                <a:cubicBezTo>
                  <a:pt x="387" y="373"/>
                  <a:pt x="387" y="373"/>
                  <a:pt x="387" y="371"/>
                </a:cubicBezTo>
                <a:cubicBezTo>
                  <a:pt x="387" y="371"/>
                  <a:pt x="387" y="371"/>
                  <a:pt x="389" y="369"/>
                </a:cubicBezTo>
                <a:cubicBezTo>
                  <a:pt x="389" y="369"/>
                  <a:pt x="389" y="369"/>
                  <a:pt x="389" y="367"/>
                </a:cubicBezTo>
                <a:cubicBezTo>
                  <a:pt x="389" y="367"/>
                  <a:pt x="389" y="367"/>
                  <a:pt x="391" y="365"/>
                </a:cubicBezTo>
                <a:cubicBezTo>
                  <a:pt x="391" y="365"/>
                  <a:pt x="391" y="365"/>
                  <a:pt x="389" y="366"/>
                </a:cubicBezTo>
                <a:cubicBezTo>
                  <a:pt x="389" y="366"/>
                  <a:pt x="389" y="366"/>
                  <a:pt x="388" y="367"/>
                </a:cubicBezTo>
                <a:close/>
                <a:moveTo>
                  <a:pt x="462" y="171"/>
                </a:moveTo>
                <a:cubicBezTo>
                  <a:pt x="462" y="168"/>
                  <a:pt x="462" y="168"/>
                  <a:pt x="462" y="168"/>
                </a:cubicBezTo>
                <a:cubicBezTo>
                  <a:pt x="461" y="169"/>
                  <a:pt x="461" y="169"/>
                  <a:pt x="461" y="169"/>
                </a:cubicBezTo>
                <a:cubicBezTo>
                  <a:pt x="461" y="171"/>
                  <a:pt x="461" y="171"/>
                  <a:pt x="461" y="171"/>
                </a:cubicBezTo>
                <a:cubicBezTo>
                  <a:pt x="462" y="172"/>
                  <a:pt x="462" y="172"/>
                  <a:pt x="462" y="172"/>
                </a:cubicBezTo>
                <a:cubicBezTo>
                  <a:pt x="462" y="171"/>
                  <a:pt x="462" y="171"/>
                  <a:pt x="462" y="171"/>
                </a:cubicBezTo>
                <a:close/>
                <a:moveTo>
                  <a:pt x="468" y="171"/>
                </a:moveTo>
                <a:cubicBezTo>
                  <a:pt x="469" y="171"/>
                  <a:pt x="469" y="171"/>
                  <a:pt x="469" y="171"/>
                </a:cubicBezTo>
                <a:cubicBezTo>
                  <a:pt x="473" y="168"/>
                  <a:pt x="473" y="168"/>
                  <a:pt x="473" y="168"/>
                </a:cubicBezTo>
                <a:cubicBezTo>
                  <a:pt x="475" y="167"/>
                  <a:pt x="475" y="167"/>
                  <a:pt x="475" y="167"/>
                </a:cubicBezTo>
                <a:cubicBezTo>
                  <a:pt x="476" y="165"/>
                  <a:pt x="476" y="165"/>
                  <a:pt x="476" y="165"/>
                </a:cubicBezTo>
                <a:cubicBezTo>
                  <a:pt x="475" y="166"/>
                  <a:pt x="475" y="166"/>
                  <a:pt x="475" y="166"/>
                </a:cubicBezTo>
                <a:cubicBezTo>
                  <a:pt x="474" y="165"/>
                  <a:pt x="474" y="165"/>
                  <a:pt x="474" y="165"/>
                </a:cubicBezTo>
                <a:cubicBezTo>
                  <a:pt x="474" y="163"/>
                  <a:pt x="474" y="163"/>
                  <a:pt x="474" y="163"/>
                </a:cubicBezTo>
                <a:cubicBezTo>
                  <a:pt x="473" y="163"/>
                  <a:pt x="473" y="163"/>
                  <a:pt x="473" y="163"/>
                </a:cubicBezTo>
                <a:cubicBezTo>
                  <a:pt x="472" y="165"/>
                  <a:pt x="472" y="165"/>
                  <a:pt x="472" y="165"/>
                </a:cubicBezTo>
                <a:cubicBezTo>
                  <a:pt x="471" y="165"/>
                  <a:pt x="471" y="165"/>
                  <a:pt x="471" y="165"/>
                </a:cubicBezTo>
                <a:cubicBezTo>
                  <a:pt x="471" y="166"/>
                  <a:pt x="471" y="166"/>
                  <a:pt x="471" y="166"/>
                </a:cubicBezTo>
                <a:cubicBezTo>
                  <a:pt x="470" y="166"/>
                  <a:pt x="470" y="166"/>
                  <a:pt x="470" y="166"/>
                </a:cubicBezTo>
                <a:cubicBezTo>
                  <a:pt x="470" y="167"/>
                  <a:pt x="470" y="167"/>
                  <a:pt x="470" y="167"/>
                </a:cubicBezTo>
                <a:cubicBezTo>
                  <a:pt x="470" y="168"/>
                  <a:pt x="470" y="168"/>
                  <a:pt x="470" y="168"/>
                </a:cubicBezTo>
                <a:cubicBezTo>
                  <a:pt x="469" y="167"/>
                  <a:pt x="469" y="167"/>
                  <a:pt x="469" y="167"/>
                </a:cubicBezTo>
                <a:cubicBezTo>
                  <a:pt x="469" y="166"/>
                  <a:pt x="469" y="166"/>
                  <a:pt x="469" y="166"/>
                </a:cubicBezTo>
                <a:cubicBezTo>
                  <a:pt x="469" y="165"/>
                  <a:pt x="469" y="165"/>
                  <a:pt x="469" y="165"/>
                </a:cubicBezTo>
                <a:cubicBezTo>
                  <a:pt x="468" y="166"/>
                  <a:pt x="468" y="166"/>
                  <a:pt x="468" y="166"/>
                </a:cubicBezTo>
                <a:cubicBezTo>
                  <a:pt x="467" y="166"/>
                  <a:pt x="467" y="166"/>
                  <a:pt x="467" y="166"/>
                </a:cubicBezTo>
                <a:cubicBezTo>
                  <a:pt x="467" y="167"/>
                  <a:pt x="467" y="167"/>
                  <a:pt x="467" y="167"/>
                </a:cubicBezTo>
                <a:cubicBezTo>
                  <a:pt x="466" y="168"/>
                  <a:pt x="466" y="168"/>
                  <a:pt x="466" y="168"/>
                </a:cubicBezTo>
                <a:cubicBezTo>
                  <a:pt x="466" y="170"/>
                  <a:pt x="466" y="170"/>
                  <a:pt x="466" y="170"/>
                </a:cubicBezTo>
                <a:cubicBezTo>
                  <a:pt x="466" y="171"/>
                  <a:pt x="466" y="171"/>
                  <a:pt x="466" y="171"/>
                </a:cubicBezTo>
                <a:cubicBezTo>
                  <a:pt x="466" y="172"/>
                  <a:pt x="466" y="172"/>
                  <a:pt x="466" y="172"/>
                </a:cubicBezTo>
                <a:cubicBezTo>
                  <a:pt x="467" y="172"/>
                  <a:pt x="467" y="172"/>
                  <a:pt x="467" y="172"/>
                </a:cubicBezTo>
                <a:cubicBezTo>
                  <a:pt x="468" y="171"/>
                  <a:pt x="468" y="171"/>
                  <a:pt x="468" y="171"/>
                </a:cubicBezTo>
                <a:close/>
                <a:moveTo>
                  <a:pt x="469" y="163"/>
                </a:moveTo>
                <a:cubicBezTo>
                  <a:pt x="469" y="163"/>
                  <a:pt x="469" y="163"/>
                  <a:pt x="468" y="164"/>
                </a:cubicBezTo>
                <a:cubicBezTo>
                  <a:pt x="468" y="164"/>
                  <a:pt x="468" y="164"/>
                  <a:pt x="469" y="164"/>
                </a:cubicBezTo>
                <a:cubicBezTo>
                  <a:pt x="469" y="164"/>
                  <a:pt x="469" y="164"/>
                  <a:pt x="469" y="163"/>
                </a:cubicBezTo>
                <a:close/>
                <a:moveTo>
                  <a:pt x="596" y="79"/>
                </a:moveTo>
                <a:cubicBezTo>
                  <a:pt x="596" y="79"/>
                  <a:pt x="596" y="79"/>
                  <a:pt x="595" y="78"/>
                </a:cubicBezTo>
                <a:cubicBezTo>
                  <a:pt x="595" y="78"/>
                  <a:pt x="595" y="78"/>
                  <a:pt x="594" y="78"/>
                </a:cubicBezTo>
                <a:cubicBezTo>
                  <a:pt x="594" y="78"/>
                  <a:pt x="594" y="78"/>
                  <a:pt x="594" y="79"/>
                </a:cubicBezTo>
                <a:cubicBezTo>
                  <a:pt x="594" y="79"/>
                  <a:pt x="594" y="79"/>
                  <a:pt x="595" y="79"/>
                </a:cubicBezTo>
                <a:cubicBezTo>
                  <a:pt x="595" y="79"/>
                  <a:pt x="595" y="79"/>
                  <a:pt x="596" y="79"/>
                </a:cubicBezTo>
                <a:close/>
                <a:moveTo>
                  <a:pt x="688" y="86"/>
                </a:moveTo>
                <a:cubicBezTo>
                  <a:pt x="688" y="86"/>
                  <a:pt x="688" y="86"/>
                  <a:pt x="689" y="85"/>
                </a:cubicBezTo>
                <a:cubicBezTo>
                  <a:pt x="689" y="85"/>
                  <a:pt x="689" y="85"/>
                  <a:pt x="690" y="82"/>
                </a:cubicBezTo>
                <a:cubicBezTo>
                  <a:pt x="690" y="82"/>
                  <a:pt x="690" y="82"/>
                  <a:pt x="689" y="81"/>
                </a:cubicBezTo>
                <a:cubicBezTo>
                  <a:pt x="689" y="81"/>
                  <a:pt x="689" y="81"/>
                  <a:pt x="690" y="80"/>
                </a:cubicBezTo>
                <a:cubicBezTo>
                  <a:pt x="690" y="80"/>
                  <a:pt x="690" y="80"/>
                  <a:pt x="690" y="79"/>
                </a:cubicBezTo>
                <a:cubicBezTo>
                  <a:pt x="690" y="79"/>
                  <a:pt x="690" y="79"/>
                  <a:pt x="691" y="76"/>
                </a:cubicBezTo>
                <a:cubicBezTo>
                  <a:pt x="691" y="76"/>
                  <a:pt x="691" y="76"/>
                  <a:pt x="690" y="74"/>
                </a:cubicBezTo>
                <a:cubicBezTo>
                  <a:pt x="690" y="74"/>
                  <a:pt x="690" y="74"/>
                  <a:pt x="690" y="73"/>
                </a:cubicBezTo>
                <a:cubicBezTo>
                  <a:pt x="690" y="73"/>
                  <a:pt x="690" y="73"/>
                  <a:pt x="689" y="74"/>
                </a:cubicBezTo>
                <a:cubicBezTo>
                  <a:pt x="689" y="74"/>
                  <a:pt x="689" y="74"/>
                  <a:pt x="689" y="75"/>
                </a:cubicBezTo>
                <a:cubicBezTo>
                  <a:pt x="689" y="75"/>
                  <a:pt x="689" y="75"/>
                  <a:pt x="688" y="77"/>
                </a:cubicBezTo>
                <a:cubicBezTo>
                  <a:pt x="688" y="77"/>
                  <a:pt x="688" y="77"/>
                  <a:pt x="688" y="78"/>
                </a:cubicBezTo>
                <a:cubicBezTo>
                  <a:pt x="688" y="78"/>
                  <a:pt x="688" y="78"/>
                  <a:pt x="688" y="79"/>
                </a:cubicBezTo>
                <a:cubicBezTo>
                  <a:pt x="688" y="79"/>
                  <a:pt x="688" y="79"/>
                  <a:pt x="686" y="80"/>
                </a:cubicBezTo>
                <a:cubicBezTo>
                  <a:pt x="686" y="80"/>
                  <a:pt x="686" y="80"/>
                  <a:pt x="686" y="81"/>
                </a:cubicBezTo>
                <a:cubicBezTo>
                  <a:pt x="686" y="81"/>
                  <a:pt x="686" y="81"/>
                  <a:pt x="686" y="83"/>
                </a:cubicBezTo>
                <a:cubicBezTo>
                  <a:pt x="686" y="83"/>
                  <a:pt x="686" y="83"/>
                  <a:pt x="685" y="84"/>
                </a:cubicBezTo>
                <a:cubicBezTo>
                  <a:pt x="685" y="84"/>
                  <a:pt x="685" y="84"/>
                  <a:pt x="686" y="86"/>
                </a:cubicBezTo>
                <a:cubicBezTo>
                  <a:pt x="686" y="86"/>
                  <a:pt x="686" y="86"/>
                  <a:pt x="688" y="86"/>
                </a:cubicBezTo>
                <a:close/>
                <a:moveTo>
                  <a:pt x="684" y="95"/>
                </a:moveTo>
                <a:cubicBezTo>
                  <a:pt x="684" y="95"/>
                  <a:pt x="684" y="95"/>
                  <a:pt x="684" y="94"/>
                </a:cubicBezTo>
                <a:cubicBezTo>
                  <a:pt x="684" y="94"/>
                  <a:pt x="684" y="94"/>
                  <a:pt x="683" y="94"/>
                </a:cubicBezTo>
                <a:cubicBezTo>
                  <a:pt x="683" y="94"/>
                  <a:pt x="683" y="94"/>
                  <a:pt x="682" y="94"/>
                </a:cubicBezTo>
                <a:cubicBezTo>
                  <a:pt x="682" y="94"/>
                  <a:pt x="682" y="94"/>
                  <a:pt x="681" y="95"/>
                </a:cubicBezTo>
                <a:cubicBezTo>
                  <a:pt x="681" y="95"/>
                  <a:pt x="681" y="95"/>
                  <a:pt x="681" y="96"/>
                </a:cubicBezTo>
                <a:cubicBezTo>
                  <a:pt x="681" y="96"/>
                  <a:pt x="681" y="96"/>
                  <a:pt x="681" y="97"/>
                </a:cubicBezTo>
                <a:cubicBezTo>
                  <a:pt x="681" y="97"/>
                  <a:pt x="681" y="97"/>
                  <a:pt x="680" y="98"/>
                </a:cubicBezTo>
                <a:cubicBezTo>
                  <a:pt x="680" y="98"/>
                  <a:pt x="680" y="98"/>
                  <a:pt x="680" y="100"/>
                </a:cubicBezTo>
                <a:cubicBezTo>
                  <a:pt x="680" y="100"/>
                  <a:pt x="680" y="100"/>
                  <a:pt x="681" y="100"/>
                </a:cubicBezTo>
                <a:cubicBezTo>
                  <a:pt x="681" y="100"/>
                  <a:pt x="681" y="100"/>
                  <a:pt x="683" y="100"/>
                </a:cubicBezTo>
                <a:cubicBezTo>
                  <a:pt x="683" y="100"/>
                  <a:pt x="683" y="100"/>
                  <a:pt x="684" y="101"/>
                </a:cubicBezTo>
                <a:cubicBezTo>
                  <a:pt x="684" y="101"/>
                  <a:pt x="684" y="101"/>
                  <a:pt x="685" y="101"/>
                </a:cubicBezTo>
                <a:cubicBezTo>
                  <a:pt x="685" y="101"/>
                  <a:pt x="685" y="101"/>
                  <a:pt x="685" y="100"/>
                </a:cubicBezTo>
                <a:cubicBezTo>
                  <a:pt x="685" y="100"/>
                  <a:pt x="685" y="100"/>
                  <a:pt x="685" y="99"/>
                </a:cubicBezTo>
                <a:cubicBezTo>
                  <a:pt x="685" y="99"/>
                  <a:pt x="685" y="99"/>
                  <a:pt x="685" y="98"/>
                </a:cubicBezTo>
                <a:cubicBezTo>
                  <a:pt x="685" y="98"/>
                  <a:pt x="685" y="98"/>
                  <a:pt x="685" y="97"/>
                </a:cubicBezTo>
                <a:cubicBezTo>
                  <a:pt x="685" y="97"/>
                  <a:pt x="685" y="97"/>
                  <a:pt x="685" y="96"/>
                </a:cubicBezTo>
                <a:cubicBezTo>
                  <a:pt x="685" y="96"/>
                  <a:pt x="685" y="96"/>
                  <a:pt x="684" y="96"/>
                </a:cubicBezTo>
                <a:cubicBezTo>
                  <a:pt x="684" y="96"/>
                  <a:pt x="684" y="96"/>
                  <a:pt x="684" y="95"/>
                </a:cubicBezTo>
                <a:close/>
                <a:moveTo>
                  <a:pt x="708" y="68"/>
                </a:moveTo>
                <a:cubicBezTo>
                  <a:pt x="708" y="68"/>
                  <a:pt x="708" y="68"/>
                  <a:pt x="707" y="68"/>
                </a:cubicBezTo>
                <a:cubicBezTo>
                  <a:pt x="707" y="68"/>
                  <a:pt x="707" y="68"/>
                  <a:pt x="706" y="69"/>
                </a:cubicBezTo>
                <a:cubicBezTo>
                  <a:pt x="706" y="69"/>
                  <a:pt x="706" y="69"/>
                  <a:pt x="705" y="70"/>
                </a:cubicBezTo>
                <a:cubicBezTo>
                  <a:pt x="705" y="70"/>
                  <a:pt x="705" y="70"/>
                  <a:pt x="706" y="70"/>
                </a:cubicBezTo>
                <a:cubicBezTo>
                  <a:pt x="706" y="70"/>
                  <a:pt x="706" y="70"/>
                  <a:pt x="707" y="69"/>
                </a:cubicBezTo>
                <a:cubicBezTo>
                  <a:pt x="707" y="69"/>
                  <a:pt x="707" y="69"/>
                  <a:pt x="708" y="68"/>
                </a:cubicBezTo>
                <a:close/>
                <a:moveTo>
                  <a:pt x="692" y="104"/>
                </a:moveTo>
                <a:cubicBezTo>
                  <a:pt x="692" y="104"/>
                  <a:pt x="692" y="104"/>
                  <a:pt x="692" y="103"/>
                </a:cubicBezTo>
                <a:cubicBezTo>
                  <a:pt x="692" y="103"/>
                  <a:pt x="692" y="103"/>
                  <a:pt x="691" y="102"/>
                </a:cubicBezTo>
                <a:cubicBezTo>
                  <a:pt x="691" y="102"/>
                  <a:pt x="691" y="102"/>
                  <a:pt x="690" y="102"/>
                </a:cubicBezTo>
                <a:cubicBezTo>
                  <a:pt x="690" y="102"/>
                  <a:pt x="690" y="102"/>
                  <a:pt x="689" y="103"/>
                </a:cubicBezTo>
                <a:cubicBezTo>
                  <a:pt x="689" y="103"/>
                  <a:pt x="689" y="103"/>
                  <a:pt x="688" y="104"/>
                </a:cubicBezTo>
                <a:cubicBezTo>
                  <a:pt x="688" y="104"/>
                  <a:pt x="688" y="104"/>
                  <a:pt x="688" y="105"/>
                </a:cubicBezTo>
                <a:cubicBezTo>
                  <a:pt x="688" y="105"/>
                  <a:pt x="688" y="105"/>
                  <a:pt x="689" y="105"/>
                </a:cubicBezTo>
                <a:cubicBezTo>
                  <a:pt x="689" y="105"/>
                  <a:pt x="689" y="105"/>
                  <a:pt x="690" y="106"/>
                </a:cubicBezTo>
                <a:cubicBezTo>
                  <a:pt x="690" y="106"/>
                  <a:pt x="690" y="106"/>
                  <a:pt x="689" y="106"/>
                </a:cubicBezTo>
                <a:cubicBezTo>
                  <a:pt x="689" y="106"/>
                  <a:pt x="689" y="106"/>
                  <a:pt x="688" y="107"/>
                </a:cubicBezTo>
                <a:cubicBezTo>
                  <a:pt x="688" y="107"/>
                  <a:pt x="688" y="107"/>
                  <a:pt x="687" y="107"/>
                </a:cubicBezTo>
                <a:cubicBezTo>
                  <a:pt x="687" y="107"/>
                  <a:pt x="687" y="107"/>
                  <a:pt x="687" y="109"/>
                </a:cubicBezTo>
                <a:cubicBezTo>
                  <a:pt x="687" y="109"/>
                  <a:pt x="687" y="109"/>
                  <a:pt x="688" y="109"/>
                </a:cubicBezTo>
                <a:cubicBezTo>
                  <a:pt x="688" y="109"/>
                  <a:pt x="688" y="109"/>
                  <a:pt x="688" y="110"/>
                </a:cubicBezTo>
                <a:cubicBezTo>
                  <a:pt x="688" y="110"/>
                  <a:pt x="688" y="110"/>
                  <a:pt x="686" y="111"/>
                </a:cubicBezTo>
                <a:cubicBezTo>
                  <a:pt x="686" y="111"/>
                  <a:pt x="686" y="111"/>
                  <a:pt x="686" y="112"/>
                </a:cubicBezTo>
                <a:cubicBezTo>
                  <a:pt x="686" y="112"/>
                  <a:pt x="686" y="112"/>
                  <a:pt x="687" y="112"/>
                </a:cubicBezTo>
                <a:cubicBezTo>
                  <a:pt x="687" y="112"/>
                  <a:pt x="687" y="112"/>
                  <a:pt x="687" y="114"/>
                </a:cubicBezTo>
                <a:cubicBezTo>
                  <a:pt x="687" y="114"/>
                  <a:pt x="687" y="114"/>
                  <a:pt x="686" y="114"/>
                </a:cubicBezTo>
                <a:cubicBezTo>
                  <a:pt x="686" y="114"/>
                  <a:pt x="686" y="114"/>
                  <a:pt x="686" y="112"/>
                </a:cubicBezTo>
                <a:cubicBezTo>
                  <a:pt x="686" y="112"/>
                  <a:pt x="686" y="112"/>
                  <a:pt x="685" y="112"/>
                </a:cubicBezTo>
                <a:cubicBezTo>
                  <a:pt x="685" y="112"/>
                  <a:pt x="685" y="112"/>
                  <a:pt x="685" y="111"/>
                </a:cubicBezTo>
                <a:cubicBezTo>
                  <a:pt x="685" y="111"/>
                  <a:pt x="685" y="111"/>
                  <a:pt x="684" y="111"/>
                </a:cubicBezTo>
                <a:cubicBezTo>
                  <a:pt x="684" y="111"/>
                  <a:pt x="684" y="111"/>
                  <a:pt x="683" y="111"/>
                </a:cubicBezTo>
                <a:cubicBezTo>
                  <a:pt x="683" y="111"/>
                  <a:pt x="683" y="111"/>
                  <a:pt x="683" y="112"/>
                </a:cubicBezTo>
                <a:cubicBezTo>
                  <a:pt x="683" y="112"/>
                  <a:pt x="683" y="112"/>
                  <a:pt x="682" y="113"/>
                </a:cubicBezTo>
                <a:cubicBezTo>
                  <a:pt x="682" y="113"/>
                  <a:pt x="682" y="113"/>
                  <a:pt x="681" y="113"/>
                </a:cubicBezTo>
                <a:cubicBezTo>
                  <a:pt x="681" y="113"/>
                  <a:pt x="681" y="113"/>
                  <a:pt x="681" y="114"/>
                </a:cubicBezTo>
                <a:cubicBezTo>
                  <a:pt x="681" y="114"/>
                  <a:pt x="681" y="114"/>
                  <a:pt x="680" y="114"/>
                </a:cubicBezTo>
                <a:cubicBezTo>
                  <a:pt x="680" y="114"/>
                  <a:pt x="680" y="114"/>
                  <a:pt x="680" y="115"/>
                </a:cubicBezTo>
                <a:cubicBezTo>
                  <a:pt x="680" y="115"/>
                  <a:pt x="680" y="115"/>
                  <a:pt x="681" y="115"/>
                </a:cubicBezTo>
                <a:cubicBezTo>
                  <a:pt x="681" y="115"/>
                  <a:pt x="681" y="115"/>
                  <a:pt x="681" y="116"/>
                </a:cubicBezTo>
                <a:cubicBezTo>
                  <a:pt x="681" y="116"/>
                  <a:pt x="681" y="116"/>
                  <a:pt x="682" y="115"/>
                </a:cubicBezTo>
                <a:cubicBezTo>
                  <a:pt x="682" y="115"/>
                  <a:pt x="682" y="115"/>
                  <a:pt x="683" y="115"/>
                </a:cubicBezTo>
                <a:cubicBezTo>
                  <a:pt x="683" y="115"/>
                  <a:pt x="683" y="115"/>
                  <a:pt x="684" y="116"/>
                </a:cubicBezTo>
                <a:cubicBezTo>
                  <a:pt x="684" y="116"/>
                  <a:pt x="684" y="116"/>
                  <a:pt x="685" y="115"/>
                </a:cubicBezTo>
                <a:cubicBezTo>
                  <a:pt x="685" y="115"/>
                  <a:pt x="685" y="115"/>
                  <a:pt x="686" y="116"/>
                </a:cubicBezTo>
                <a:cubicBezTo>
                  <a:pt x="686" y="116"/>
                  <a:pt x="686" y="116"/>
                  <a:pt x="688" y="116"/>
                </a:cubicBezTo>
                <a:cubicBezTo>
                  <a:pt x="688" y="116"/>
                  <a:pt x="688" y="116"/>
                  <a:pt x="689" y="116"/>
                </a:cubicBezTo>
                <a:cubicBezTo>
                  <a:pt x="689" y="116"/>
                  <a:pt x="689" y="116"/>
                  <a:pt x="690" y="116"/>
                </a:cubicBezTo>
                <a:cubicBezTo>
                  <a:pt x="690" y="116"/>
                  <a:pt x="690" y="116"/>
                  <a:pt x="695" y="117"/>
                </a:cubicBezTo>
                <a:cubicBezTo>
                  <a:pt x="695" y="117"/>
                  <a:pt x="695" y="117"/>
                  <a:pt x="696" y="118"/>
                </a:cubicBezTo>
                <a:cubicBezTo>
                  <a:pt x="696" y="118"/>
                  <a:pt x="696" y="118"/>
                  <a:pt x="695" y="118"/>
                </a:cubicBezTo>
                <a:cubicBezTo>
                  <a:pt x="695" y="118"/>
                  <a:pt x="695" y="118"/>
                  <a:pt x="693" y="118"/>
                </a:cubicBezTo>
                <a:cubicBezTo>
                  <a:pt x="693" y="118"/>
                  <a:pt x="693" y="118"/>
                  <a:pt x="692" y="118"/>
                </a:cubicBezTo>
                <a:cubicBezTo>
                  <a:pt x="692" y="118"/>
                  <a:pt x="692" y="118"/>
                  <a:pt x="691" y="119"/>
                </a:cubicBezTo>
                <a:cubicBezTo>
                  <a:pt x="691" y="119"/>
                  <a:pt x="691" y="119"/>
                  <a:pt x="689" y="119"/>
                </a:cubicBezTo>
                <a:cubicBezTo>
                  <a:pt x="689" y="119"/>
                  <a:pt x="689" y="119"/>
                  <a:pt x="690" y="120"/>
                </a:cubicBezTo>
                <a:cubicBezTo>
                  <a:pt x="690" y="120"/>
                  <a:pt x="690" y="120"/>
                  <a:pt x="689" y="120"/>
                </a:cubicBezTo>
                <a:cubicBezTo>
                  <a:pt x="689" y="120"/>
                  <a:pt x="689" y="120"/>
                  <a:pt x="687" y="120"/>
                </a:cubicBezTo>
                <a:cubicBezTo>
                  <a:pt x="687" y="120"/>
                  <a:pt x="687" y="120"/>
                  <a:pt x="686" y="119"/>
                </a:cubicBezTo>
                <a:cubicBezTo>
                  <a:pt x="686" y="119"/>
                  <a:pt x="686" y="119"/>
                  <a:pt x="686" y="120"/>
                </a:cubicBezTo>
                <a:cubicBezTo>
                  <a:pt x="686" y="120"/>
                  <a:pt x="686" y="120"/>
                  <a:pt x="685" y="121"/>
                </a:cubicBezTo>
                <a:cubicBezTo>
                  <a:pt x="685" y="121"/>
                  <a:pt x="685" y="121"/>
                  <a:pt x="685" y="120"/>
                </a:cubicBezTo>
                <a:cubicBezTo>
                  <a:pt x="685" y="120"/>
                  <a:pt x="685" y="120"/>
                  <a:pt x="684" y="120"/>
                </a:cubicBezTo>
                <a:cubicBezTo>
                  <a:pt x="684" y="120"/>
                  <a:pt x="684" y="120"/>
                  <a:pt x="684" y="121"/>
                </a:cubicBezTo>
                <a:cubicBezTo>
                  <a:pt x="684" y="121"/>
                  <a:pt x="684" y="121"/>
                  <a:pt x="685" y="122"/>
                </a:cubicBezTo>
                <a:cubicBezTo>
                  <a:pt x="685" y="122"/>
                  <a:pt x="685" y="122"/>
                  <a:pt x="686" y="122"/>
                </a:cubicBezTo>
                <a:cubicBezTo>
                  <a:pt x="686" y="122"/>
                  <a:pt x="686" y="122"/>
                  <a:pt x="686" y="123"/>
                </a:cubicBezTo>
                <a:cubicBezTo>
                  <a:pt x="686" y="123"/>
                  <a:pt x="686" y="123"/>
                  <a:pt x="686" y="124"/>
                </a:cubicBezTo>
                <a:cubicBezTo>
                  <a:pt x="686" y="124"/>
                  <a:pt x="686" y="124"/>
                  <a:pt x="685" y="123"/>
                </a:cubicBezTo>
                <a:cubicBezTo>
                  <a:pt x="685" y="123"/>
                  <a:pt x="685" y="123"/>
                  <a:pt x="684" y="124"/>
                </a:cubicBezTo>
                <a:cubicBezTo>
                  <a:pt x="684" y="124"/>
                  <a:pt x="684" y="124"/>
                  <a:pt x="684" y="125"/>
                </a:cubicBezTo>
                <a:cubicBezTo>
                  <a:pt x="684" y="125"/>
                  <a:pt x="684" y="125"/>
                  <a:pt x="684" y="127"/>
                </a:cubicBezTo>
                <a:cubicBezTo>
                  <a:pt x="684" y="127"/>
                  <a:pt x="684" y="127"/>
                  <a:pt x="685" y="127"/>
                </a:cubicBezTo>
                <a:cubicBezTo>
                  <a:pt x="685" y="127"/>
                  <a:pt x="685" y="127"/>
                  <a:pt x="686" y="127"/>
                </a:cubicBezTo>
                <a:cubicBezTo>
                  <a:pt x="686" y="127"/>
                  <a:pt x="686" y="127"/>
                  <a:pt x="687" y="128"/>
                </a:cubicBezTo>
                <a:cubicBezTo>
                  <a:pt x="687" y="128"/>
                  <a:pt x="687" y="128"/>
                  <a:pt x="688" y="127"/>
                </a:cubicBezTo>
                <a:cubicBezTo>
                  <a:pt x="688" y="127"/>
                  <a:pt x="688" y="127"/>
                  <a:pt x="688" y="128"/>
                </a:cubicBezTo>
                <a:cubicBezTo>
                  <a:pt x="688" y="128"/>
                  <a:pt x="688" y="128"/>
                  <a:pt x="689" y="128"/>
                </a:cubicBezTo>
                <a:cubicBezTo>
                  <a:pt x="689" y="128"/>
                  <a:pt x="689" y="128"/>
                  <a:pt x="690" y="127"/>
                </a:cubicBezTo>
                <a:cubicBezTo>
                  <a:pt x="690" y="127"/>
                  <a:pt x="690" y="127"/>
                  <a:pt x="690" y="128"/>
                </a:cubicBezTo>
                <a:cubicBezTo>
                  <a:pt x="690" y="128"/>
                  <a:pt x="690" y="128"/>
                  <a:pt x="691" y="129"/>
                </a:cubicBezTo>
                <a:cubicBezTo>
                  <a:pt x="691" y="129"/>
                  <a:pt x="691" y="129"/>
                  <a:pt x="694" y="129"/>
                </a:cubicBezTo>
                <a:cubicBezTo>
                  <a:pt x="694" y="129"/>
                  <a:pt x="694" y="129"/>
                  <a:pt x="695" y="128"/>
                </a:cubicBezTo>
                <a:cubicBezTo>
                  <a:pt x="695" y="128"/>
                  <a:pt x="695" y="128"/>
                  <a:pt x="695" y="127"/>
                </a:cubicBezTo>
                <a:cubicBezTo>
                  <a:pt x="695" y="127"/>
                  <a:pt x="695" y="127"/>
                  <a:pt x="695" y="126"/>
                </a:cubicBezTo>
                <a:cubicBezTo>
                  <a:pt x="695" y="126"/>
                  <a:pt x="695" y="126"/>
                  <a:pt x="696" y="127"/>
                </a:cubicBezTo>
                <a:cubicBezTo>
                  <a:pt x="696" y="127"/>
                  <a:pt x="696" y="127"/>
                  <a:pt x="696" y="129"/>
                </a:cubicBezTo>
                <a:cubicBezTo>
                  <a:pt x="696" y="129"/>
                  <a:pt x="696" y="129"/>
                  <a:pt x="697" y="128"/>
                </a:cubicBezTo>
                <a:cubicBezTo>
                  <a:pt x="697" y="128"/>
                  <a:pt x="697" y="128"/>
                  <a:pt x="697" y="127"/>
                </a:cubicBezTo>
                <a:cubicBezTo>
                  <a:pt x="697" y="127"/>
                  <a:pt x="697" y="127"/>
                  <a:pt x="697" y="126"/>
                </a:cubicBezTo>
                <a:cubicBezTo>
                  <a:pt x="697" y="126"/>
                  <a:pt x="697" y="126"/>
                  <a:pt x="697" y="125"/>
                </a:cubicBezTo>
                <a:cubicBezTo>
                  <a:pt x="697" y="125"/>
                  <a:pt x="697" y="125"/>
                  <a:pt x="696" y="125"/>
                </a:cubicBezTo>
                <a:cubicBezTo>
                  <a:pt x="696" y="125"/>
                  <a:pt x="696" y="125"/>
                  <a:pt x="696" y="124"/>
                </a:cubicBezTo>
                <a:cubicBezTo>
                  <a:pt x="696" y="124"/>
                  <a:pt x="696" y="124"/>
                  <a:pt x="697" y="123"/>
                </a:cubicBezTo>
                <a:cubicBezTo>
                  <a:pt x="697" y="123"/>
                  <a:pt x="697" y="123"/>
                  <a:pt x="698" y="123"/>
                </a:cubicBezTo>
                <a:cubicBezTo>
                  <a:pt x="698" y="123"/>
                  <a:pt x="698" y="123"/>
                  <a:pt x="699" y="122"/>
                </a:cubicBezTo>
                <a:cubicBezTo>
                  <a:pt x="699" y="122"/>
                  <a:pt x="699" y="122"/>
                  <a:pt x="699" y="121"/>
                </a:cubicBezTo>
                <a:cubicBezTo>
                  <a:pt x="699" y="121"/>
                  <a:pt x="699" y="121"/>
                  <a:pt x="700" y="121"/>
                </a:cubicBezTo>
                <a:cubicBezTo>
                  <a:pt x="700" y="121"/>
                  <a:pt x="700" y="121"/>
                  <a:pt x="700" y="122"/>
                </a:cubicBezTo>
                <a:cubicBezTo>
                  <a:pt x="700" y="122"/>
                  <a:pt x="700" y="122"/>
                  <a:pt x="700" y="123"/>
                </a:cubicBezTo>
                <a:cubicBezTo>
                  <a:pt x="700" y="123"/>
                  <a:pt x="700" y="123"/>
                  <a:pt x="701" y="122"/>
                </a:cubicBezTo>
                <a:cubicBezTo>
                  <a:pt x="701" y="122"/>
                  <a:pt x="701" y="122"/>
                  <a:pt x="702" y="120"/>
                </a:cubicBezTo>
                <a:cubicBezTo>
                  <a:pt x="702" y="120"/>
                  <a:pt x="702" y="120"/>
                  <a:pt x="702" y="119"/>
                </a:cubicBezTo>
                <a:cubicBezTo>
                  <a:pt x="702" y="119"/>
                  <a:pt x="702" y="119"/>
                  <a:pt x="701" y="119"/>
                </a:cubicBezTo>
                <a:cubicBezTo>
                  <a:pt x="701" y="119"/>
                  <a:pt x="701" y="119"/>
                  <a:pt x="701" y="118"/>
                </a:cubicBezTo>
                <a:cubicBezTo>
                  <a:pt x="701" y="118"/>
                  <a:pt x="701" y="118"/>
                  <a:pt x="702" y="118"/>
                </a:cubicBezTo>
                <a:cubicBezTo>
                  <a:pt x="702" y="118"/>
                  <a:pt x="702" y="118"/>
                  <a:pt x="703" y="118"/>
                </a:cubicBezTo>
                <a:cubicBezTo>
                  <a:pt x="703" y="118"/>
                  <a:pt x="703" y="118"/>
                  <a:pt x="703" y="117"/>
                </a:cubicBezTo>
                <a:cubicBezTo>
                  <a:pt x="703" y="117"/>
                  <a:pt x="703" y="117"/>
                  <a:pt x="703" y="116"/>
                </a:cubicBezTo>
                <a:cubicBezTo>
                  <a:pt x="703" y="116"/>
                  <a:pt x="703" y="116"/>
                  <a:pt x="704" y="115"/>
                </a:cubicBezTo>
                <a:cubicBezTo>
                  <a:pt x="704" y="115"/>
                  <a:pt x="704" y="115"/>
                  <a:pt x="705" y="114"/>
                </a:cubicBezTo>
                <a:cubicBezTo>
                  <a:pt x="705" y="114"/>
                  <a:pt x="705" y="114"/>
                  <a:pt x="706" y="113"/>
                </a:cubicBezTo>
                <a:cubicBezTo>
                  <a:pt x="706" y="113"/>
                  <a:pt x="706" y="113"/>
                  <a:pt x="707" y="112"/>
                </a:cubicBezTo>
                <a:cubicBezTo>
                  <a:pt x="707" y="112"/>
                  <a:pt x="707" y="112"/>
                  <a:pt x="708" y="111"/>
                </a:cubicBezTo>
                <a:cubicBezTo>
                  <a:pt x="708" y="111"/>
                  <a:pt x="708" y="111"/>
                  <a:pt x="708" y="110"/>
                </a:cubicBezTo>
                <a:cubicBezTo>
                  <a:pt x="708" y="110"/>
                  <a:pt x="708" y="110"/>
                  <a:pt x="709" y="108"/>
                </a:cubicBezTo>
                <a:cubicBezTo>
                  <a:pt x="709" y="108"/>
                  <a:pt x="709" y="108"/>
                  <a:pt x="710" y="107"/>
                </a:cubicBezTo>
                <a:cubicBezTo>
                  <a:pt x="710" y="107"/>
                  <a:pt x="710" y="107"/>
                  <a:pt x="710" y="106"/>
                </a:cubicBezTo>
                <a:cubicBezTo>
                  <a:pt x="710" y="106"/>
                  <a:pt x="710" y="106"/>
                  <a:pt x="710" y="105"/>
                </a:cubicBezTo>
                <a:cubicBezTo>
                  <a:pt x="710" y="105"/>
                  <a:pt x="710" y="105"/>
                  <a:pt x="708" y="104"/>
                </a:cubicBezTo>
                <a:cubicBezTo>
                  <a:pt x="708" y="104"/>
                  <a:pt x="708" y="104"/>
                  <a:pt x="708" y="103"/>
                </a:cubicBezTo>
                <a:cubicBezTo>
                  <a:pt x="708" y="103"/>
                  <a:pt x="708" y="103"/>
                  <a:pt x="709" y="103"/>
                </a:cubicBezTo>
                <a:cubicBezTo>
                  <a:pt x="709" y="103"/>
                  <a:pt x="709" y="103"/>
                  <a:pt x="709" y="102"/>
                </a:cubicBezTo>
                <a:cubicBezTo>
                  <a:pt x="709" y="102"/>
                  <a:pt x="709" y="102"/>
                  <a:pt x="709" y="101"/>
                </a:cubicBezTo>
                <a:cubicBezTo>
                  <a:pt x="709" y="101"/>
                  <a:pt x="709" y="101"/>
                  <a:pt x="708" y="100"/>
                </a:cubicBezTo>
                <a:cubicBezTo>
                  <a:pt x="708" y="100"/>
                  <a:pt x="708" y="100"/>
                  <a:pt x="707" y="100"/>
                </a:cubicBezTo>
                <a:cubicBezTo>
                  <a:pt x="707" y="100"/>
                  <a:pt x="707" y="100"/>
                  <a:pt x="708" y="101"/>
                </a:cubicBezTo>
                <a:cubicBezTo>
                  <a:pt x="708" y="101"/>
                  <a:pt x="708" y="101"/>
                  <a:pt x="708" y="102"/>
                </a:cubicBezTo>
                <a:cubicBezTo>
                  <a:pt x="708" y="102"/>
                  <a:pt x="708" y="102"/>
                  <a:pt x="707" y="102"/>
                </a:cubicBezTo>
                <a:cubicBezTo>
                  <a:pt x="707" y="102"/>
                  <a:pt x="707" y="102"/>
                  <a:pt x="706" y="101"/>
                </a:cubicBezTo>
                <a:cubicBezTo>
                  <a:pt x="706" y="101"/>
                  <a:pt x="706" y="101"/>
                  <a:pt x="705" y="102"/>
                </a:cubicBezTo>
                <a:cubicBezTo>
                  <a:pt x="705" y="102"/>
                  <a:pt x="705" y="102"/>
                  <a:pt x="705" y="104"/>
                </a:cubicBezTo>
                <a:cubicBezTo>
                  <a:pt x="705" y="104"/>
                  <a:pt x="705" y="104"/>
                  <a:pt x="704" y="105"/>
                </a:cubicBezTo>
                <a:cubicBezTo>
                  <a:pt x="704" y="105"/>
                  <a:pt x="704" y="105"/>
                  <a:pt x="703" y="105"/>
                </a:cubicBezTo>
                <a:cubicBezTo>
                  <a:pt x="703" y="105"/>
                  <a:pt x="703" y="105"/>
                  <a:pt x="702" y="104"/>
                </a:cubicBezTo>
                <a:cubicBezTo>
                  <a:pt x="702" y="104"/>
                  <a:pt x="702" y="104"/>
                  <a:pt x="703" y="103"/>
                </a:cubicBezTo>
                <a:cubicBezTo>
                  <a:pt x="703" y="103"/>
                  <a:pt x="703" y="103"/>
                  <a:pt x="704" y="101"/>
                </a:cubicBezTo>
                <a:cubicBezTo>
                  <a:pt x="704" y="101"/>
                  <a:pt x="704" y="101"/>
                  <a:pt x="703" y="100"/>
                </a:cubicBezTo>
                <a:cubicBezTo>
                  <a:pt x="703" y="100"/>
                  <a:pt x="703" y="100"/>
                  <a:pt x="702" y="101"/>
                </a:cubicBezTo>
                <a:cubicBezTo>
                  <a:pt x="702" y="101"/>
                  <a:pt x="702" y="101"/>
                  <a:pt x="701" y="100"/>
                </a:cubicBezTo>
                <a:cubicBezTo>
                  <a:pt x="701" y="100"/>
                  <a:pt x="701" y="100"/>
                  <a:pt x="701" y="99"/>
                </a:cubicBezTo>
                <a:cubicBezTo>
                  <a:pt x="700" y="99"/>
                  <a:pt x="700" y="99"/>
                  <a:pt x="700" y="99"/>
                </a:cubicBezTo>
                <a:cubicBezTo>
                  <a:pt x="699" y="100"/>
                  <a:pt x="699" y="100"/>
                  <a:pt x="699" y="100"/>
                </a:cubicBezTo>
                <a:cubicBezTo>
                  <a:pt x="699" y="100"/>
                  <a:pt x="699" y="100"/>
                  <a:pt x="698" y="100"/>
                </a:cubicBezTo>
                <a:cubicBezTo>
                  <a:pt x="698" y="100"/>
                  <a:pt x="698" y="100"/>
                  <a:pt x="697" y="100"/>
                </a:cubicBezTo>
                <a:cubicBezTo>
                  <a:pt x="697" y="100"/>
                  <a:pt x="697" y="100"/>
                  <a:pt x="696" y="101"/>
                </a:cubicBezTo>
                <a:cubicBezTo>
                  <a:pt x="696" y="101"/>
                  <a:pt x="696" y="101"/>
                  <a:pt x="695" y="101"/>
                </a:cubicBezTo>
                <a:cubicBezTo>
                  <a:pt x="695" y="101"/>
                  <a:pt x="695" y="101"/>
                  <a:pt x="695" y="103"/>
                </a:cubicBezTo>
                <a:cubicBezTo>
                  <a:pt x="695" y="103"/>
                  <a:pt x="695" y="103"/>
                  <a:pt x="695" y="105"/>
                </a:cubicBezTo>
                <a:cubicBezTo>
                  <a:pt x="695" y="105"/>
                  <a:pt x="695" y="105"/>
                  <a:pt x="697" y="106"/>
                </a:cubicBezTo>
                <a:cubicBezTo>
                  <a:pt x="697" y="106"/>
                  <a:pt x="697" y="106"/>
                  <a:pt x="697" y="107"/>
                </a:cubicBezTo>
                <a:cubicBezTo>
                  <a:pt x="697" y="107"/>
                  <a:pt x="697" y="107"/>
                  <a:pt x="696" y="106"/>
                </a:cubicBezTo>
                <a:cubicBezTo>
                  <a:pt x="696" y="106"/>
                  <a:pt x="696" y="106"/>
                  <a:pt x="695" y="106"/>
                </a:cubicBezTo>
                <a:cubicBezTo>
                  <a:pt x="695" y="106"/>
                  <a:pt x="695" y="106"/>
                  <a:pt x="694" y="107"/>
                </a:cubicBezTo>
                <a:cubicBezTo>
                  <a:pt x="694" y="107"/>
                  <a:pt x="694" y="107"/>
                  <a:pt x="696" y="108"/>
                </a:cubicBezTo>
                <a:cubicBezTo>
                  <a:pt x="696" y="108"/>
                  <a:pt x="696" y="108"/>
                  <a:pt x="696" y="109"/>
                </a:cubicBezTo>
                <a:cubicBezTo>
                  <a:pt x="696" y="109"/>
                  <a:pt x="696" y="109"/>
                  <a:pt x="695" y="109"/>
                </a:cubicBezTo>
                <a:cubicBezTo>
                  <a:pt x="695" y="109"/>
                  <a:pt x="695" y="109"/>
                  <a:pt x="695" y="111"/>
                </a:cubicBezTo>
                <a:cubicBezTo>
                  <a:pt x="695" y="111"/>
                  <a:pt x="695" y="111"/>
                  <a:pt x="696" y="112"/>
                </a:cubicBezTo>
                <a:cubicBezTo>
                  <a:pt x="696" y="112"/>
                  <a:pt x="696" y="112"/>
                  <a:pt x="694" y="113"/>
                </a:cubicBezTo>
                <a:cubicBezTo>
                  <a:pt x="694" y="113"/>
                  <a:pt x="694" y="113"/>
                  <a:pt x="693" y="112"/>
                </a:cubicBezTo>
                <a:cubicBezTo>
                  <a:pt x="693" y="112"/>
                  <a:pt x="693" y="112"/>
                  <a:pt x="693" y="111"/>
                </a:cubicBezTo>
                <a:cubicBezTo>
                  <a:pt x="693" y="111"/>
                  <a:pt x="693" y="111"/>
                  <a:pt x="693" y="107"/>
                </a:cubicBezTo>
                <a:cubicBezTo>
                  <a:pt x="693" y="107"/>
                  <a:pt x="693" y="107"/>
                  <a:pt x="692" y="106"/>
                </a:cubicBezTo>
                <a:cubicBezTo>
                  <a:pt x="692" y="106"/>
                  <a:pt x="692" y="106"/>
                  <a:pt x="692" y="105"/>
                </a:cubicBezTo>
                <a:cubicBezTo>
                  <a:pt x="692" y="105"/>
                  <a:pt x="692" y="105"/>
                  <a:pt x="692" y="104"/>
                </a:cubicBezTo>
                <a:close/>
                <a:moveTo>
                  <a:pt x="695" y="99"/>
                </a:moveTo>
                <a:cubicBezTo>
                  <a:pt x="696" y="98"/>
                  <a:pt x="696" y="98"/>
                  <a:pt x="696" y="98"/>
                </a:cubicBezTo>
                <a:cubicBezTo>
                  <a:pt x="697" y="99"/>
                  <a:pt x="697" y="99"/>
                  <a:pt x="697" y="99"/>
                </a:cubicBezTo>
                <a:cubicBezTo>
                  <a:pt x="699" y="97"/>
                  <a:pt x="699" y="97"/>
                  <a:pt x="699" y="97"/>
                </a:cubicBezTo>
                <a:cubicBezTo>
                  <a:pt x="700" y="97"/>
                  <a:pt x="700" y="97"/>
                  <a:pt x="700" y="97"/>
                </a:cubicBezTo>
                <a:cubicBezTo>
                  <a:pt x="701" y="97"/>
                  <a:pt x="701" y="97"/>
                  <a:pt x="701" y="97"/>
                </a:cubicBezTo>
                <a:cubicBezTo>
                  <a:pt x="699" y="96"/>
                  <a:pt x="699" y="96"/>
                  <a:pt x="699" y="96"/>
                </a:cubicBezTo>
                <a:cubicBezTo>
                  <a:pt x="697" y="97"/>
                  <a:pt x="697" y="97"/>
                  <a:pt x="697" y="97"/>
                </a:cubicBezTo>
                <a:cubicBezTo>
                  <a:pt x="696" y="97"/>
                  <a:pt x="696" y="97"/>
                  <a:pt x="696" y="97"/>
                </a:cubicBezTo>
                <a:cubicBezTo>
                  <a:pt x="695" y="97"/>
                  <a:pt x="695" y="97"/>
                  <a:pt x="695" y="97"/>
                </a:cubicBezTo>
                <a:cubicBezTo>
                  <a:pt x="694" y="97"/>
                  <a:pt x="694" y="97"/>
                  <a:pt x="694" y="97"/>
                </a:cubicBezTo>
                <a:cubicBezTo>
                  <a:pt x="693" y="98"/>
                  <a:pt x="693" y="98"/>
                  <a:pt x="693" y="98"/>
                </a:cubicBezTo>
                <a:cubicBezTo>
                  <a:pt x="693" y="99"/>
                  <a:pt x="693" y="99"/>
                  <a:pt x="693" y="99"/>
                </a:cubicBezTo>
                <a:cubicBezTo>
                  <a:pt x="694" y="99"/>
                  <a:pt x="694" y="99"/>
                  <a:pt x="694" y="99"/>
                </a:cubicBezTo>
                <a:cubicBezTo>
                  <a:pt x="695" y="99"/>
                  <a:pt x="695" y="99"/>
                  <a:pt x="695" y="99"/>
                </a:cubicBezTo>
                <a:close/>
                <a:moveTo>
                  <a:pt x="689" y="88"/>
                </a:moveTo>
                <a:cubicBezTo>
                  <a:pt x="689" y="88"/>
                  <a:pt x="689" y="88"/>
                  <a:pt x="690" y="87"/>
                </a:cubicBezTo>
                <a:cubicBezTo>
                  <a:pt x="690" y="87"/>
                  <a:pt x="690" y="87"/>
                  <a:pt x="688" y="87"/>
                </a:cubicBezTo>
                <a:cubicBezTo>
                  <a:pt x="688" y="87"/>
                  <a:pt x="688" y="87"/>
                  <a:pt x="687" y="87"/>
                </a:cubicBezTo>
                <a:cubicBezTo>
                  <a:pt x="687" y="87"/>
                  <a:pt x="687" y="87"/>
                  <a:pt x="688" y="88"/>
                </a:cubicBezTo>
                <a:cubicBezTo>
                  <a:pt x="688" y="88"/>
                  <a:pt x="688" y="88"/>
                  <a:pt x="689" y="88"/>
                </a:cubicBezTo>
                <a:close/>
                <a:moveTo>
                  <a:pt x="668" y="53"/>
                </a:moveTo>
                <a:cubicBezTo>
                  <a:pt x="668" y="53"/>
                  <a:pt x="668" y="53"/>
                  <a:pt x="669" y="53"/>
                </a:cubicBezTo>
                <a:cubicBezTo>
                  <a:pt x="669" y="53"/>
                  <a:pt x="669" y="53"/>
                  <a:pt x="670" y="53"/>
                </a:cubicBezTo>
                <a:cubicBezTo>
                  <a:pt x="670" y="53"/>
                  <a:pt x="670" y="53"/>
                  <a:pt x="671" y="54"/>
                </a:cubicBezTo>
                <a:cubicBezTo>
                  <a:pt x="671" y="54"/>
                  <a:pt x="671" y="54"/>
                  <a:pt x="671" y="56"/>
                </a:cubicBezTo>
                <a:cubicBezTo>
                  <a:pt x="671" y="56"/>
                  <a:pt x="671" y="56"/>
                  <a:pt x="672" y="57"/>
                </a:cubicBezTo>
                <a:cubicBezTo>
                  <a:pt x="672" y="57"/>
                  <a:pt x="672" y="57"/>
                  <a:pt x="673" y="56"/>
                </a:cubicBezTo>
                <a:cubicBezTo>
                  <a:pt x="673" y="56"/>
                  <a:pt x="673" y="56"/>
                  <a:pt x="673" y="55"/>
                </a:cubicBezTo>
                <a:cubicBezTo>
                  <a:pt x="673" y="55"/>
                  <a:pt x="673" y="55"/>
                  <a:pt x="673" y="54"/>
                </a:cubicBezTo>
                <a:cubicBezTo>
                  <a:pt x="673" y="54"/>
                  <a:pt x="673" y="54"/>
                  <a:pt x="674" y="56"/>
                </a:cubicBezTo>
                <a:cubicBezTo>
                  <a:pt x="674" y="56"/>
                  <a:pt x="674" y="56"/>
                  <a:pt x="674" y="57"/>
                </a:cubicBezTo>
                <a:cubicBezTo>
                  <a:pt x="674" y="57"/>
                  <a:pt x="674" y="57"/>
                  <a:pt x="676" y="59"/>
                </a:cubicBezTo>
                <a:cubicBezTo>
                  <a:pt x="676" y="59"/>
                  <a:pt x="676" y="59"/>
                  <a:pt x="677" y="59"/>
                </a:cubicBezTo>
                <a:cubicBezTo>
                  <a:pt x="677" y="59"/>
                  <a:pt x="677" y="59"/>
                  <a:pt x="678" y="59"/>
                </a:cubicBezTo>
                <a:cubicBezTo>
                  <a:pt x="678" y="59"/>
                  <a:pt x="678" y="59"/>
                  <a:pt x="679" y="59"/>
                </a:cubicBezTo>
                <a:cubicBezTo>
                  <a:pt x="679" y="59"/>
                  <a:pt x="679" y="59"/>
                  <a:pt x="680" y="60"/>
                </a:cubicBezTo>
                <a:cubicBezTo>
                  <a:pt x="680" y="60"/>
                  <a:pt x="680" y="60"/>
                  <a:pt x="681" y="58"/>
                </a:cubicBezTo>
                <a:cubicBezTo>
                  <a:pt x="681" y="58"/>
                  <a:pt x="681" y="58"/>
                  <a:pt x="682" y="58"/>
                </a:cubicBezTo>
                <a:cubicBezTo>
                  <a:pt x="682" y="58"/>
                  <a:pt x="682" y="58"/>
                  <a:pt x="683" y="55"/>
                </a:cubicBezTo>
                <a:cubicBezTo>
                  <a:pt x="683" y="55"/>
                  <a:pt x="683" y="55"/>
                  <a:pt x="682" y="54"/>
                </a:cubicBezTo>
                <a:cubicBezTo>
                  <a:pt x="682" y="54"/>
                  <a:pt x="682" y="54"/>
                  <a:pt x="684" y="52"/>
                </a:cubicBezTo>
                <a:cubicBezTo>
                  <a:pt x="684" y="52"/>
                  <a:pt x="684" y="52"/>
                  <a:pt x="684" y="51"/>
                </a:cubicBezTo>
                <a:cubicBezTo>
                  <a:pt x="684" y="51"/>
                  <a:pt x="684" y="51"/>
                  <a:pt x="683" y="49"/>
                </a:cubicBezTo>
                <a:cubicBezTo>
                  <a:pt x="683" y="49"/>
                  <a:pt x="683" y="49"/>
                  <a:pt x="682" y="48"/>
                </a:cubicBezTo>
                <a:cubicBezTo>
                  <a:pt x="682" y="48"/>
                  <a:pt x="682" y="48"/>
                  <a:pt x="681" y="49"/>
                </a:cubicBezTo>
                <a:cubicBezTo>
                  <a:pt x="681" y="49"/>
                  <a:pt x="681" y="49"/>
                  <a:pt x="679" y="49"/>
                </a:cubicBezTo>
                <a:cubicBezTo>
                  <a:pt x="679" y="49"/>
                  <a:pt x="679" y="49"/>
                  <a:pt x="677" y="50"/>
                </a:cubicBezTo>
                <a:cubicBezTo>
                  <a:pt x="677" y="50"/>
                  <a:pt x="677" y="50"/>
                  <a:pt x="676" y="50"/>
                </a:cubicBezTo>
                <a:cubicBezTo>
                  <a:pt x="676" y="50"/>
                  <a:pt x="676" y="50"/>
                  <a:pt x="675" y="50"/>
                </a:cubicBezTo>
                <a:cubicBezTo>
                  <a:pt x="675" y="50"/>
                  <a:pt x="675" y="50"/>
                  <a:pt x="674" y="49"/>
                </a:cubicBezTo>
                <a:cubicBezTo>
                  <a:pt x="674" y="49"/>
                  <a:pt x="674" y="49"/>
                  <a:pt x="673" y="49"/>
                </a:cubicBezTo>
                <a:cubicBezTo>
                  <a:pt x="673" y="49"/>
                  <a:pt x="673" y="49"/>
                  <a:pt x="669" y="50"/>
                </a:cubicBezTo>
                <a:cubicBezTo>
                  <a:pt x="669" y="50"/>
                  <a:pt x="669" y="50"/>
                  <a:pt x="668" y="50"/>
                </a:cubicBezTo>
                <a:cubicBezTo>
                  <a:pt x="668" y="50"/>
                  <a:pt x="668" y="50"/>
                  <a:pt x="666" y="50"/>
                </a:cubicBezTo>
                <a:cubicBezTo>
                  <a:pt x="666" y="50"/>
                  <a:pt x="666" y="50"/>
                  <a:pt x="666" y="51"/>
                </a:cubicBezTo>
                <a:cubicBezTo>
                  <a:pt x="666" y="51"/>
                  <a:pt x="666" y="51"/>
                  <a:pt x="665" y="52"/>
                </a:cubicBezTo>
                <a:cubicBezTo>
                  <a:pt x="665" y="52"/>
                  <a:pt x="665" y="52"/>
                  <a:pt x="665" y="53"/>
                </a:cubicBezTo>
                <a:cubicBezTo>
                  <a:pt x="665" y="53"/>
                  <a:pt x="665" y="53"/>
                  <a:pt x="666" y="53"/>
                </a:cubicBezTo>
                <a:cubicBezTo>
                  <a:pt x="666" y="53"/>
                  <a:pt x="666" y="53"/>
                  <a:pt x="668" y="53"/>
                </a:cubicBezTo>
                <a:close/>
                <a:moveTo>
                  <a:pt x="654" y="63"/>
                </a:moveTo>
                <a:cubicBezTo>
                  <a:pt x="655" y="62"/>
                  <a:pt x="655" y="62"/>
                  <a:pt x="655" y="62"/>
                </a:cubicBezTo>
                <a:cubicBezTo>
                  <a:pt x="656" y="61"/>
                  <a:pt x="656" y="61"/>
                  <a:pt x="656" y="61"/>
                </a:cubicBezTo>
                <a:cubicBezTo>
                  <a:pt x="656" y="59"/>
                  <a:pt x="656" y="59"/>
                  <a:pt x="656" y="59"/>
                </a:cubicBezTo>
                <a:cubicBezTo>
                  <a:pt x="657" y="58"/>
                  <a:pt x="657" y="58"/>
                  <a:pt x="657" y="58"/>
                </a:cubicBezTo>
                <a:cubicBezTo>
                  <a:pt x="656" y="57"/>
                  <a:pt x="656" y="57"/>
                  <a:pt x="656" y="57"/>
                </a:cubicBezTo>
                <a:cubicBezTo>
                  <a:pt x="657" y="56"/>
                  <a:pt x="657" y="56"/>
                  <a:pt x="657" y="56"/>
                </a:cubicBezTo>
                <a:cubicBezTo>
                  <a:pt x="656" y="56"/>
                  <a:pt x="656" y="56"/>
                  <a:pt x="656" y="56"/>
                </a:cubicBezTo>
                <a:cubicBezTo>
                  <a:pt x="655" y="56"/>
                  <a:pt x="655" y="56"/>
                  <a:pt x="655" y="56"/>
                </a:cubicBezTo>
                <a:cubicBezTo>
                  <a:pt x="654" y="56"/>
                  <a:pt x="654" y="56"/>
                  <a:pt x="654" y="56"/>
                </a:cubicBezTo>
                <a:cubicBezTo>
                  <a:pt x="653" y="56"/>
                  <a:pt x="653" y="56"/>
                  <a:pt x="653" y="56"/>
                </a:cubicBezTo>
                <a:cubicBezTo>
                  <a:pt x="652" y="58"/>
                  <a:pt x="652" y="58"/>
                  <a:pt x="652" y="58"/>
                </a:cubicBezTo>
                <a:cubicBezTo>
                  <a:pt x="652" y="59"/>
                  <a:pt x="652" y="59"/>
                  <a:pt x="652" y="59"/>
                </a:cubicBezTo>
                <a:cubicBezTo>
                  <a:pt x="652" y="60"/>
                  <a:pt x="652" y="60"/>
                  <a:pt x="652" y="60"/>
                </a:cubicBezTo>
                <a:cubicBezTo>
                  <a:pt x="653" y="62"/>
                  <a:pt x="653" y="62"/>
                  <a:pt x="653" y="62"/>
                </a:cubicBezTo>
                <a:cubicBezTo>
                  <a:pt x="654" y="63"/>
                  <a:pt x="654" y="63"/>
                  <a:pt x="654" y="63"/>
                </a:cubicBezTo>
                <a:close/>
                <a:moveTo>
                  <a:pt x="649" y="72"/>
                </a:moveTo>
                <a:cubicBezTo>
                  <a:pt x="649" y="72"/>
                  <a:pt x="649" y="72"/>
                  <a:pt x="647" y="72"/>
                </a:cubicBezTo>
                <a:cubicBezTo>
                  <a:pt x="647" y="72"/>
                  <a:pt x="647" y="72"/>
                  <a:pt x="647" y="73"/>
                </a:cubicBezTo>
                <a:cubicBezTo>
                  <a:pt x="647" y="73"/>
                  <a:pt x="647" y="73"/>
                  <a:pt x="648" y="73"/>
                </a:cubicBezTo>
                <a:cubicBezTo>
                  <a:pt x="648" y="73"/>
                  <a:pt x="648" y="73"/>
                  <a:pt x="649" y="72"/>
                </a:cubicBezTo>
                <a:close/>
                <a:moveTo>
                  <a:pt x="657" y="63"/>
                </a:moveTo>
                <a:cubicBezTo>
                  <a:pt x="657" y="63"/>
                  <a:pt x="657" y="63"/>
                  <a:pt x="655" y="64"/>
                </a:cubicBezTo>
                <a:cubicBezTo>
                  <a:pt x="655" y="64"/>
                  <a:pt x="655" y="64"/>
                  <a:pt x="655" y="65"/>
                </a:cubicBezTo>
                <a:cubicBezTo>
                  <a:pt x="655" y="65"/>
                  <a:pt x="655" y="65"/>
                  <a:pt x="654" y="67"/>
                </a:cubicBezTo>
                <a:cubicBezTo>
                  <a:pt x="654" y="67"/>
                  <a:pt x="654" y="67"/>
                  <a:pt x="655" y="68"/>
                </a:cubicBezTo>
                <a:cubicBezTo>
                  <a:pt x="655" y="68"/>
                  <a:pt x="655" y="68"/>
                  <a:pt x="655" y="70"/>
                </a:cubicBezTo>
                <a:cubicBezTo>
                  <a:pt x="655" y="70"/>
                  <a:pt x="655" y="70"/>
                  <a:pt x="656" y="70"/>
                </a:cubicBezTo>
                <a:cubicBezTo>
                  <a:pt x="656" y="70"/>
                  <a:pt x="656" y="70"/>
                  <a:pt x="657" y="71"/>
                </a:cubicBezTo>
                <a:cubicBezTo>
                  <a:pt x="657" y="71"/>
                  <a:pt x="657" y="71"/>
                  <a:pt x="658" y="72"/>
                </a:cubicBezTo>
                <a:cubicBezTo>
                  <a:pt x="658" y="72"/>
                  <a:pt x="658" y="72"/>
                  <a:pt x="657" y="73"/>
                </a:cubicBezTo>
                <a:cubicBezTo>
                  <a:pt x="657" y="73"/>
                  <a:pt x="657" y="73"/>
                  <a:pt x="659" y="73"/>
                </a:cubicBezTo>
                <a:cubicBezTo>
                  <a:pt x="659" y="73"/>
                  <a:pt x="659" y="73"/>
                  <a:pt x="660" y="73"/>
                </a:cubicBezTo>
                <a:cubicBezTo>
                  <a:pt x="660" y="73"/>
                  <a:pt x="660" y="73"/>
                  <a:pt x="661" y="73"/>
                </a:cubicBezTo>
                <a:cubicBezTo>
                  <a:pt x="661" y="73"/>
                  <a:pt x="661" y="73"/>
                  <a:pt x="662" y="74"/>
                </a:cubicBezTo>
                <a:cubicBezTo>
                  <a:pt x="662" y="74"/>
                  <a:pt x="662" y="74"/>
                  <a:pt x="663" y="74"/>
                </a:cubicBezTo>
                <a:cubicBezTo>
                  <a:pt x="663" y="74"/>
                  <a:pt x="663" y="74"/>
                  <a:pt x="665" y="73"/>
                </a:cubicBezTo>
                <a:cubicBezTo>
                  <a:pt x="665" y="73"/>
                  <a:pt x="665" y="73"/>
                  <a:pt x="666" y="73"/>
                </a:cubicBezTo>
                <a:cubicBezTo>
                  <a:pt x="666" y="73"/>
                  <a:pt x="666" y="73"/>
                  <a:pt x="667" y="72"/>
                </a:cubicBezTo>
                <a:cubicBezTo>
                  <a:pt x="667" y="72"/>
                  <a:pt x="667" y="72"/>
                  <a:pt x="668" y="71"/>
                </a:cubicBezTo>
                <a:cubicBezTo>
                  <a:pt x="668" y="71"/>
                  <a:pt x="668" y="71"/>
                  <a:pt x="670" y="69"/>
                </a:cubicBezTo>
                <a:cubicBezTo>
                  <a:pt x="670" y="69"/>
                  <a:pt x="670" y="69"/>
                  <a:pt x="670" y="68"/>
                </a:cubicBezTo>
                <a:cubicBezTo>
                  <a:pt x="670" y="68"/>
                  <a:pt x="670" y="68"/>
                  <a:pt x="669" y="68"/>
                </a:cubicBezTo>
                <a:cubicBezTo>
                  <a:pt x="669" y="68"/>
                  <a:pt x="669" y="68"/>
                  <a:pt x="668" y="68"/>
                </a:cubicBezTo>
                <a:cubicBezTo>
                  <a:pt x="668" y="68"/>
                  <a:pt x="668" y="68"/>
                  <a:pt x="668" y="67"/>
                </a:cubicBezTo>
                <a:cubicBezTo>
                  <a:pt x="668" y="67"/>
                  <a:pt x="668" y="67"/>
                  <a:pt x="669" y="66"/>
                </a:cubicBezTo>
                <a:cubicBezTo>
                  <a:pt x="669" y="66"/>
                  <a:pt x="669" y="66"/>
                  <a:pt x="670" y="66"/>
                </a:cubicBezTo>
                <a:cubicBezTo>
                  <a:pt x="670" y="66"/>
                  <a:pt x="670" y="66"/>
                  <a:pt x="673" y="65"/>
                </a:cubicBezTo>
                <a:cubicBezTo>
                  <a:pt x="673" y="65"/>
                  <a:pt x="673" y="65"/>
                  <a:pt x="674" y="65"/>
                </a:cubicBezTo>
                <a:cubicBezTo>
                  <a:pt x="674" y="65"/>
                  <a:pt x="674" y="65"/>
                  <a:pt x="676" y="63"/>
                </a:cubicBezTo>
                <a:cubicBezTo>
                  <a:pt x="676" y="63"/>
                  <a:pt x="676" y="63"/>
                  <a:pt x="675" y="62"/>
                </a:cubicBezTo>
                <a:cubicBezTo>
                  <a:pt x="675" y="62"/>
                  <a:pt x="675" y="62"/>
                  <a:pt x="674" y="62"/>
                </a:cubicBezTo>
                <a:cubicBezTo>
                  <a:pt x="674" y="62"/>
                  <a:pt x="674" y="62"/>
                  <a:pt x="673" y="62"/>
                </a:cubicBezTo>
                <a:cubicBezTo>
                  <a:pt x="673" y="62"/>
                  <a:pt x="673" y="62"/>
                  <a:pt x="672" y="61"/>
                </a:cubicBezTo>
                <a:cubicBezTo>
                  <a:pt x="672" y="61"/>
                  <a:pt x="672" y="61"/>
                  <a:pt x="670" y="61"/>
                </a:cubicBezTo>
                <a:cubicBezTo>
                  <a:pt x="670" y="61"/>
                  <a:pt x="670" y="61"/>
                  <a:pt x="668" y="60"/>
                </a:cubicBezTo>
                <a:cubicBezTo>
                  <a:pt x="668" y="60"/>
                  <a:pt x="668" y="60"/>
                  <a:pt x="667" y="61"/>
                </a:cubicBezTo>
                <a:cubicBezTo>
                  <a:pt x="667" y="61"/>
                  <a:pt x="667" y="61"/>
                  <a:pt x="666" y="61"/>
                </a:cubicBezTo>
                <a:cubicBezTo>
                  <a:pt x="666" y="61"/>
                  <a:pt x="666" y="61"/>
                  <a:pt x="665" y="60"/>
                </a:cubicBezTo>
                <a:cubicBezTo>
                  <a:pt x="665" y="60"/>
                  <a:pt x="665" y="60"/>
                  <a:pt x="664" y="60"/>
                </a:cubicBezTo>
                <a:cubicBezTo>
                  <a:pt x="664" y="60"/>
                  <a:pt x="664" y="60"/>
                  <a:pt x="663" y="60"/>
                </a:cubicBezTo>
                <a:cubicBezTo>
                  <a:pt x="663" y="60"/>
                  <a:pt x="663" y="60"/>
                  <a:pt x="660" y="60"/>
                </a:cubicBezTo>
                <a:cubicBezTo>
                  <a:pt x="660" y="60"/>
                  <a:pt x="660" y="60"/>
                  <a:pt x="659" y="60"/>
                </a:cubicBezTo>
                <a:cubicBezTo>
                  <a:pt x="659" y="60"/>
                  <a:pt x="659" y="60"/>
                  <a:pt x="658" y="61"/>
                </a:cubicBezTo>
                <a:cubicBezTo>
                  <a:pt x="658" y="61"/>
                  <a:pt x="658" y="61"/>
                  <a:pt x="657" y="62"/>
                </a:cubicBezTo>
                <a:cubicBezTo>
                  <a:pt x="657" y="62"/>
                  <a:pt x="657" y="62"/>
                  <a:pt x="657" y="63"/>
                </a:cubicBezTo>
                <a:close/>
                <a:moveTo>
                  <a:pt x="543" y="614"/>
                </a:moveTo>
                <a:cubicBezTo>
                  <a:pt x="545" y="612"/>
                  <a:pt x="545" y="612"/>
                  <a:pt x="545" y="612"/>
                </a:cubicBezTo>
                <a:cubicBezTo>
                  <a:pt x="546" y="611"/>
                  <a:pt x="546" y="611"/>
                  <a:pt x="546" y="611"/>
                </a:cubicBezTo>
                <a:cubicBezTo>
                  <a:pt x="544" y="612"/>
                  <a:pt x="544" y="612"/>
                  <a:pt x="544" y="612"/>
                </a:cubicBezTo>
                <a:cubicBezTo>
                  <a:pt x="543" y="614"/>
                  <a:pt x="543" y="614"/>
                  <a:pt x="543" y="614"/>
                </a:cubicBezTo>
                <a:close/>
                <a:moveTo>
                  <a:pt x="709" y="515"/>
                </a:moveTo>
                <a:cubicBezTo>
                  <a:pt x="708" y="516"/>
                  <a:pt x="708" y="516"/>
                  <a:pt x="708" y="516"/>
                </a:cubicBezTo>
                <a:cubicBezTo>
                  <a:pt x="706" y="516"/>
                  <a:pt x="706" y="516"/>
                  <a:pt x="706" y="516"/>
                </a:cubicBezTo>
                <a:cubicBezTo>
                  <a:pt x="704" y="517"/>
                  <a:pt x="704" y="517"/>
                  <a:pt x="704" y="517"/>
                </a:cubicBezTo>
                <a:cubicBezTo>
                  <a:pt x="703" y="517"/>
                  <a:pt x="703" y="517"/>
                  <a:pt x="703" y="517"/>
                </a:cubicBezTo>
                <a:cubicBezTo>
                  <a:pt x="701" y="517"/>
                  <a:pt x="701" y="517"/>
                  <a:pt x="701" y="517"/>
                </a:cubicBezTo>
                <a:cubicBezTo>
                  <a:pt x="700" y="518"/>
                  <a:pt x="700" y="518"/>
                  <a:pt x="700" y="518"/>
                </a:cubicBezTo>
                <a:cubicBezTo>
                  <a:pt x="699" y="518"/>
                  <a:pt x="699" y="518"/>
                  <a:pt x="699" y="518"/>
                </a:cubicBezTo>
                <a:cubicBezTo>
                  <a:pt x="699" y="519"/>
                  <a:pt x="699" y="519"/>
                  <a:pt x="699" y="519"/>
                </a:cubicBezTo>
                <a:cubicBezTo>
                  <a:pt x="699" y="519"/>
                  <a:pt x="699" y="519"/>
                  <a:pt x="700" y="519"/>
                </a:cubicBezTo>
                <a:cubicBezTo>
                  <a:pt x="701" y="519"/>
                  <a:pt x="701" y="519"/>
                  <a:pt x="701" y="519"/>
                </a:cubicBezTo>
                <a:cubicBezTo>
                  <a:pt x="702" y="519"/>
                  <a:pt x="702" y="519"/>
                  <a:pt x="702" y="519"/>
                </a:cubicBezTo>
                <a:cubicBezTo>
                  <a:pt x="703" y="518"/>
                  <a:pt x="703" y="518"/>
                  <a:pt x="703" y="518"/>
                </a:cubicBezTo>
                <a:cubicBezTo>
                  <a:pt x="705" y="518"/>
                  <a:pt x="705" y="518"/>
                  <a:pt x="705" y="518"/>
                </a:cubicBezTo>
                <a:cubicBezTo>
                  <a:pt x="706" y="518"/>
                  <a:pt x="706" y="518"/>
                  <a:pt x="706" y="518"/>
                </a:cubicBezTo>
                <a:cubicBezTo>
                  <a:pt x="708" y="518"/>
                  <a:pt x="708" y="518"/>
                  <a:pt x="708" y="518"/>
                </a:cubicBezTo>
                <a:cubicBezTo>
                  <a:pt x="709" y="517"/>
                  <a:pt x="709" y="517"/>
                  <a:pt x="709" y="517"/>
                </a:cubicBezTo>
                <a:cubicBezTo>
                  <a:pt x="709" y="516"/>
                  <a:pt x="709" y="516"/>
                  <a:pt x="709" y="516"/>
                </a:cubicBezTo>
                <a:cubicBezTo>
                  <a:pt x="709" y="515"/>
                  <a:pt x="709" y="515"/>
                  <a:pt x="709" y="515"/>
                </a:cubicBezTo>
                <a:close/>
                <a:moveTo>
                  <a:pt x="710" y="516"/>
                </a:moveTo>
                <a:cubicBezTo>
                  <a:pt x="709" y="517"/>
                  <a:pt x="709" y="517"/>
                  <a:pt x="709" y="517"/>
                </a:cubicBezTo>
                <a:cubicBezTo>
                  <a:pt x="710" y="517"/>
                  <a:pt x="710" y="517"/>
                  <a:pt x="710" y="517"/>
                </a:cubicBezTo>
                <a:cubicBezTo>
                  <a:pt x="710" y="516"/>
                  <a:pt x="710" y="516"/>
                  <a:pt x="710" y="516"/>
                </a:cubicBezTo>
                <a:close/>
                <a:moveTo>
                  <a:pt x="711" y="516"/>
                </a:moveTo>
                <a:cubicBezTo>
                  <a:pt x="710" y="517"/>
                  <a:pt x="710" y="517"/>
                  <a:pt x="710" y="517"/>
                </a:cubicBezTo>
                <a:cubicBezTo>
                  <a:pt x="711" y="517"/>
                  <a:pt x="711" y="517"/>
                  <a:pt x="711" y="517"/>
                </a:cubicBezTo>
                <a:cubicBezTo>
                  <a:pt x="711" y="516"/>
                  <a:pt x="711" y="516"/>
                  <a:pt x="711" y="516"/>
                </a:cubicBezTo>
                <a:close/>
                <a:moveTo>
                  <a:pt x="719" y="513"/>
                </a:moveTo>
                <a:cubicBezTo>
                  <a:pt x="719" y="514"/>
                  <a:pt x="719" y="514"/>
                  <a:pt x="719" y="514"/>
                </a:cubicBezTo>
                <a:cubicBezTo>
                  <a:pt x="720" y="514"/>
                  <a:pt x="720" y="514"/>
                  <a:pt x="720" y="514"/>
                </a:cubicBezTo>
                <a:cubicBezTo>
                  <a:pt x="721" y="514"/>
                  <a:pt x="721" y="514"/>
                  <a:pt x="721" y="514"/>
                </a:cubicBezTo>
                <a:cubicBezTo>
                  <a:pt x="721" y="513"/>
                  <a:pt x="721" y="513"/>
                  <a:pt x="721" y="513"/>
                </a:cubicBezTo>
                <a:cubicBezTo>
                  <a:pt x="720" y="513"/>
                  <a:pt x="720" y="513"/>
                  <a:pt x="720" y="513"/>
                </a:cubicBezTo>
                <a:cubicBezTo>
                  <a:pt x="719" y="513"/>
                  <a:pt x="719" y="513"/>
                  <a:pt x="719" y="513"/>
                </a:cubicBezTo>
                <a:close/>
                <a:moveTo>
                  <a:pt x="542" y="615"/>
                </a:moveTo>
                <a:cubicBezTo>
                  <a:pt x="541" y="617"/>
                  <a:pt x="541" y="617"/>
                  <a:pt x="541" y="617"/>
                </a:cubicBezTo>
                <a:cubicBezTo>
                  <a:pt x="542" y="617"/>
                  <a:pt x="542" y="617"/>
                  <a:pt x="542" y="617"/>
                </a:cubicBezTo>
                <a:cubicBezTo>
                  <a:pt x="542" y="615"/>
                  <a:pt x="542" y="615"/>
                  <a:pt x="542" y="615"/>
                </a:cubicBezTo>
                <a:close/>
                <a:moveTo>
                  <a:pt x="683" y="546"/>
                </a:moveTo>
                <a:cubicBezTo>
                  <a:pt x="683" y="546"/>
                  <a:pt x="683" y="546"/>
                  <a:pt x="684" y="543"/>
                </a:cubicBezTo>
                <a:cubicBezTo>
                  <a:pt x="684" y="543"/>
                  <a:pt x="684" y="543"/>
                  <a:pt x="683" y="544"/>
                </a:cubicBezTo>
                <a:cubicBezTo>
                  <a:pt x="683" y="544"/>
                  <a:pt x="683" y="544"/>
                  <a:pt x="683" y="546"/>
                </a:cubicBezTo>
                <a:close/>
                <a:moveTo>
                  <a:pt x="423" y="433"/>
                </a:moveTo>
                <a:cubicBezTo>
                  <a:pt x="423" y="434"/>
                  <a:pt x="423" y="434"/>
                  <a:pt x="423" y="434"/>
                </a:cubicBezTo>
                <a:cubicBezTo>
                  <a:pt x="423" y="435"/>
                  <a:pt x="423" y="435"/>
                  <a:pt x="423" y="435"/>
                </a:cubicBezTo>
                <a:cubicBezTo>
                  <a:pt x="424" y="435"/>
                  <a:pt x="424" y="435"/>
                  <a:pt x="424" y="435"/>
                </a:cubicBezTo>
                <a:cubicBezTo>
                  <a:pt x="423" y="433"/>
                  <a:pt x="423" y="433"/>
                  <a:pt x="423" y="433"/>
                </a:cubicBezTo>
                <a:close/>
                <a:moveTo>
                  <a:pt x="793" y="1170"/>
                </a:moveTo>
                <a:cubicBezTo>
                  <a:pt x="793" y="1170"/>
                  <a:pt x="793" y="1170"/>
                  <a:pt x="792" y="1171"/>
                </a:cubicBezTo>
                <a:cubicBezTo>
                  <a:pt x="792" y="1171"/>
                  <a:pt x="792" y="1171"/>
                  <a:pt x="793" y="1171"/>
                </a:cubicBezTo>
                <a:cubicBezTo>
                  <a:pt x="793" y="1171"/>
                  <a:pt x="793" y="1171"/>
                  <a:pt x="794" y="1171"/>
                </a:cubicBezTo>
                <a:cubicBezTo>
                  <a:pt x="794" y="1171"/>
                  <a:pt x="794" y="1171"/>
                  <a:pt x="793" y="1170"/>
                </a:cubicBezTo>
                <a:close/>
                <a:moveTo>
                  <a:pt x="801" y="1170"/>
                </a:moveTo>
                <a:cubicBezTo>
                  <a:pt x="801" y="1170"/>
                  <a:pt x="801" y="1170"/>
                  <a:pt x="802" y="1168"/>
                </a:cubicBezTo>
                <a:cubicBezTo>
                  <a:pt x="802" y="1168"/>
                  <a:pt x="802" y="1168"/>
                  <a:pt x="803" y="1167"/>
                </a:cubicBezTo>
                <a:cubicBezTo>
                  <a:pt x="803" y="1167"/>
                  <a:pt x="803" y="1167"/>
                  <a:pt x="802" y="1166"/>
                </a:cubicBezTo>
                <a:cubicBezTo>
                  <a:pt x="802" y="1166"/>
                  <a:pt x="802" y="1166"/>
                  <a:pt x="801" y="1167"/>
                </a:cubicBezTo>
                <a:cubicBezTo>
                  <a:pt x="801" y="1167"/>
                  <a:pt x="801" y="1167"/>
                  <a:pt x="800" y="1166"/>
                </a:cubicBezTo>
                <a:cubicBezTo>
                  <a:pt x="799" y="1166"/>
                  <a:pt x="799" y="1166"/>
                  <a:pt x="799" y="1166"/>
                </a:cubicBezTo>
                <a:cubicBezTo>
                  <a:pt x="799" y="1166"/>
                  <a:pt x="799" y="1166"/>
                  <a:pt x="798" y="1168"/>
                </a:cubicBezTo>
                <a:cubicBezTo>
                  <a:pt x="798" y="1168"/>
                  <a:pt x="798" y="1168"/>
                  <a:pt x="797" y="1168"/>
                </a:cubicBezTo>
                <a:cubicBezTo>
                  <a:pt x="797" y="1168"/>
                  <a:pt x="797" y="1168"/>
                  <a:pt x="796" y="1167"/>
                </a:cubicBezTo>
                <a:cubicBezTo>
                  <a:pt x="796" y="1167"/>
                  <a:pt x="796" y="1167"/>
                  <a:pt x="795" y="1167"/>
                </a:cubicBezTo>
                <a:cubicBezTo>
                  <a:pt x="795" y="1167"/>
                  <a:pt x="795" y="1167"/>
                  <a:pt x="797" y="1169"/>
                </a:cubicBezTo>
                <a:cubicBezTo>
                  <a:pt x="797" y="1169"/>
                  <a:pt x="797" y="1169"/>
                  <a:pt x="798" y="1169"/>
                </a:cubicBezTo>
                <a:cubicBezTo>
                  <a:pt x="798" y="1169"/>
                  <a:pt x="798" y="1169"/>
                  <a:pt x="798" y="1170"/>
                </a:cubicBezTo>
                <a:cubicBezTo>
                  <a:pt x="798" y="1170"/>
                  <a:pt x="798" y="1170"/>
                  <a:pt x="797" y="1170"/>
                </a:cubicBezTo>
                <a:cubicBezTo>
                  <a:pt x="797" y="1170"/>
                  <a:pt x="797" y="1170"/>
                  <a:pt x="796" y="1170"/>
                </a:cubicBezTo>
                <a:cubicBezTo>
                  <a:pt x="796" y="1170"/>
                  <a:pt x="796" y="1170"/>
                  <a:pt x="796" y="1171"/>
                </a:cubicBezTo>
                <a:cubicBezTo>
                  <a:pt x="796" y="1171"/>
                  <a:pt x="796" y="1171"/>
                  <a:pt x="795" y="1172"/>
                </a:cubicBezTo>
                <a:cubicBezTo>
                  <a:pt x="795" y="1172"/>
                  <a:pt x="795" y="1172"/>
                  <a:pt x="794" y="1172"/>
                </a:cubicBezTo>
                <a:cubicBezTo>
                  <a:pt x="794" y="1172"/>
                  <a:pt x="794" y="1172"/>
                  <a:pt x="794" y="1173"/>
                </a:cubicBezTo>
                <a:cubicBezTo>
                  <a:pt x="794" y="1173"/>
                  <a:pt x="794" y="1173"/>
                  <a:pt x="795" y="1174"/>
                </a:cubicBezTo>
                <a:cubicBezTo>
                  <a:pt x="795" y="1174"/>
                  <a:pt x="795" y="1174"/>
                  <a:pt x="796" y="1173"/>
                </a:cubicBezTo>
                <a:cubicBezTo>
                  <a:pt x="796" y="1173"/>
                  <a:pt x="796" y="1173"/>
                  <a:pt x="797" y="1174"/>
                </a:cubicBezTo>
                <a:cubicBezTo>
                  <a:pt x="797" y="1174"/>
                  <a:pt x="797" y="1174"/>
                  <a:pt x="798" y="1173"/>
                </a:cubicBezTo>
                <a:cubicBezTo>
                  <a:pt x="798" y="1173"/>
                  <a:pt x="798" y="1173"/>
                  <a:pt x="797" y="1172"/>
                </a:cubicBezTo>
                <a:cubicBezTo>
                  <a:pt x="797" y="1172"/>
                  <a:pt x="797" y="1172"/>
                  <a:pt x="798" y="1171"/>
                </a:cubicBezTo>
                <a:cubicBezTo>
                  <a:pt x="798" y="1171"/>
                  <a:pt x="798" y="1171"/>
                  <a:pt x="799" y="1172"/>
                </a:cubicBezTo>
                <a:cubicBezTo>
                  <a:pt x="799" y="1172"/>
                  <a:pt x="799" y="1172"/>
                  <a:pt x="801" y="1171"/>
                </a:cubicBezTo>
                <a:cubicBezTo>
                  <a:pt x="801" y="1171"/>
                  <a:pt x="801" y="1171"/>
                  <a:pt x="801" y="1170"/>
                </a:cubicBezTo>
                <a:close/>
                <a:moveTo>
                  <a:pt x="807" y="1171"/>
                </a:moveTo>
                <a:cubicBezTo>
                  <a:pt x="806" y="1171"/>
                  <a:pt x="806" y="1171"/>
                  <a:pt x="806" y="1171"/>
                </a:cubicBezTo>
                <a:cubicBezTo>
                  <a:pt x="805" y="1171"/>
                  <a:pt x="805" y="1171"/>
                  <a:pt x="805" y="1171"/>
                </a:cubicBezTo>
                <a:cubicBezTo>
                  <a:pt x="806" y="1172"/>
                  <a:pt x="806" y="1172"/>
                  <a:pt x="806" y="1172"/>
                </a:cubicBezTo>
                <a:cubicBezTo>
                  <a:pt x="807" y="1171"/>
                  <a:pt x="807" y="1171"/>
                  <a:pt x="807" y="1171"/>
                </a:cubicBezTo>
                <a:close/>
                <a:moveTo>
                  <a:pt x="797" y="1165"/>
                </a:moveTo>
                <a:cubicBezTo>
                  <a:pt x="797" y="1166"/>
                  <a:pt x="797" y="1166"/>
                  <a:pt x="797" y="1166"/>
                </a:cubicBezTo>
                <a:cubicBezTo>
                  <a:pt x="798" y="1166"/>
                  <a:pt x="798" y="1166"/>
                  <a:pt x="798" y="1166"/>
                </a:cubicBezTo>
                <a:cubicBezTo>
                  <a:pt x="797" y="1165"/>
                  <a:pt x="797" y="1165"/>
                  <a:pt x="797" y="1165"/>
                </a:cubicBezTo>
                <a:close/>
                <a:moveTo>
                  <a:pt x="935" y="1189"/>
                </a:moveTo>
                <a:cubicBezTo>
                  <a:pt x="935" y="1189"/>
                  <a:pt x="935" y="1189"/>
                  <a:pt x="935" y="1188"/>
                </a:cubicBezTo>
                <a:cubicBezTo>
                  <a:pt x="935" y="1188"/>
                  <a:pt x="935" y="1188"/>
                  <a:pt x="935" y="1187"/>
                </a:cubicBezTo>
                <a:cubicBezTo>
                  <a:pt x="935" y="1187"/>
                  <a:pt x="934" y="1187"/>
                  <a:pt x="933" y="1186"/>
                </a:cubicBezTo>
                <a:cubicBezTo>
                  <a:pt x="933" y="1186"/>
                  <a:pt x="933" y="1186"/>
                  <a:pt x="931" y="1185"/>
                </a:cubicBezTo>
                <a:cubicBezTo>
                  <a:pt x="931" y="1185"/>
                  <a:pt x="931" y="1185"/>
                  <a:pt x="930" y="1185"/>
                </a:cubicBezTo>
                <a:cubicBezTo>
                  <a:pt x="930" y="1185"/>
                  <a:pt x="930" y="1185"/>
                  <a:pt x="930" y="1186"/>
                </a:cubicBezTo>
                <a:cubicBezTo>
                  <a:pt x="930" y="1186"/>
                  <a:pt x="930" y="1186"/>
                  <a:pt x="931" y="1186"/>
                </a:cubicBezTo>
                <a:cubicBezTo>
                  <a:pt x="931" y="1186"/>
                  <a:pt x="931" y="1186"/>
                  <a:pt x="932" y="1187"/>
                </a:cubicBezTo>
                <a:cubicBezTo>
                  <a:pt x="932" y="1187"/>
                  <a:pt x="932" y="1187"/>
                  <a:pt x="933" y="1187"/>
                </a:cubicBezTo>
                <a:cubicBezTo>
                  <a:pt x="933" y="1187"/>
                  <a:pt x="933" y="1187"/>
                  <a:pt x="933" y="1188"/>
                </a:cubicBezTo>
                <a:cubicBezTo>
                  <a:pt x="933" y="1188"/>
                  <a:pt x="933" y="1188"/>
                  <a:pt x="934" y="1189"/>
                </a:cubicBezTo>
                <a:cubicBezTo>
                  <a:pt x="934" y="1189"/>
                  <a:pt x="934" y="1189"/>
                  <a:pt x="934" y="1190"/>
                </a:cubicBezTo>
                <a:cubicBezTo>
                  <a:pt x="934" y="1190"/>
                  <a:pt x="934" y="1190"/>
                  <a:pt x="934" y="1191"/>
                </a:cubicBezTo>
                <a:cubicBezTo>
                  <a:pt x="934" y="1191"/>
                  <a:pt x="934" y="1191"/>
                  <a:pt x="935" y="1191"/>
                </a:cubicBezTo>
                <a:cubicBezTo>
                  <a:pt x="935" y="1191"/>
                  <a:pt x="935" y="1191"/>
                  <a:pt x="936" y="1190"/>
                </a:cubicBezTo>
                <a:cubicBezTo>
                  <a:pt x="936" y="1190"/>
                  <a:pt x="936" y="1190"/>
                  <a:pt x="937" y="1190"/>
                </a:cubicBezTo>
                <a:cubicBezTo>
                  <a:pt x="937" y="1190"/>
                  <a:pt x="937" y="1190"/>
                  <a:pt x="937" y="1189"/>
                </a:cubicBezTo>
                <a:cubicBezTo>
                  <a:pt x="937" y="1189"/>
                  <a:pt x="937" y="1189"/>
                  <a:pt x="936" y="1189"/>
                </a:cubicBezTo>
                <a:cubicBezTo>
                  <a:pt x="936" y="1189"/>
                  <a:pt x="936" y="1189"/>
                  <a:pt x="935" y="1189"/>
                </a:cubicBezTo>
                <a:close/>
                <a:moveTo>
                  <a:pt x="811" y="1167"/>
                </a:moveTo>
                <a:cubicBezTo>
                  <a:pt x="809" y="1166"/>
                  <a:pt x="809" y="1166"/>
                  <a:pt x="809" y="1166"/>
                </a:cubicBezTo>
                <a:cubicBezTo>
                  <a:pt x="808" y="1166"/>
                  <a:pt x="808" y="1166"/>
                  <a:pt x="808" y="1166"/>
                </a:cubicBezTo>
                <a:cubicBezTo>
                  <a:pt x="809" y="1167"/>
                  <a:pt x="809" y="1167"/>
                  <a:pt x="809" y="1167"/>
                </a:cubicBezTo>
                <a:cubicBezTo>
                  <a:pt x="808" y="1168"/>
                  <a:pt x="808" y="1168"/>
                  <a:pt x="808" y="1168"/>
                </a:cubicBezTo>
                <a:cubicBezTo>
                  <a:pt x="807" y="1166"/>
                  <a:pt x="807" y="1166"/>
                  <a:pt x="807" y="1166"/>
                </a:cubicBezTo>
                <a:cubicBezTo>
                  <a:pt x="807" y="1165"/>
                  <a:pt x="807" y="1165"/>
                  <a:pt x="807" y="1165"/>
                </a:cubicBezTo>
                <a:cubicBezTo>
                  <a:pt x="805" y="1165"/>
                  <a:pt x="805" y="1165"/>
                  <a:pt x="805" y="1165"/>
                </a:cubicBezTo>
                <a:cubicBezTo>
                  <a:pt x="805" y="1166"/>
                  <a:pt x="805" y="1166"/>
                  <a:pt x="805" y="1166"/>
                </a:cubicBezTo>
                <a:cubicBezTo>
                  <a:pt x="804" y="1166"/>
                  <a:pt x="804" y="1166"/>
                  <a:pt x="804" y="1166"/>
                </a:cubicBezTo>
                <a:cubicBezTo>
                  <a:pt x="804" y="1167"/>
                  <a:pt x="804" y="1167"/>
                  <a:pt x="804" y="1167"/>
                </a:cubicBezTo>
                <a:cubicBezTo>
                  <a:pt x="804" y="1168"/>
                  <a:pt x="804" y="1168"/>
                  <a:pt x="804" y="1168"/>
                </a:cubicBezTo>
                <a:cubicBezTo>
                  <a:pt x="805" y="1169"/>
                  <a:pt x="805" y="1169"/>
                  <a:pt x="805" y="1169"/>
                </a:cubicBezTo>
                <a:cubicBezTo>
                  <a:pt x="805" y="1170"/>
                  <a:pt x="805" y="1170"/>
                  <a:pt x="805" y="1170"/>
                </a:cubicBezTo>
                <a:cubicBezTo>
                  <a:pt x="804" y="1169"/>
                  <a:pt x="804" y="1169"/>
                  <a:pt x="804" y="1169"/>
                </a:cubicBezTo>
                <a:cubicBezTo>
                  <a:pt x="803" y="1170"/>
                  <a:pt x="803" y="1170"/>
                  <a:pt x="803" y="1170"/>
                </a:cubicBezTo>
                <a:cubicBezTo>
                  <a:pt x="801" y="1173"/>
                  <a:pt x="801" y="1173"/>
                  <a:pt x="801" y="1173"/>
                </a:cubicBezTo>
                <a:cubicBezTo>
                  <a:pt x="802" y="1173"/>
                  <a:pt x="802" y="1173"/>
                  <a:pt x="802" y="1173"/>
                </a:cubicBezTo>
                <a:cubicBezTo>
                  <a:pt x="803" y="1174"/>
                  <a:pt x="803" y="1174"/>
                  <a:pt x="803" y="1174"/>
                </a:cubicBezTo>
                <a:cubicBezTo>
                  <a:pt x="804" y="1174"/>
                  <a:pt x="804" y="1174"/>
                  <a:pt x="804" y="1174"/>
                </a:cubicBezTo>
                <a:cubicBezTo>
                  <a:pt x="803" y="1173"/>
                  <a:pt x="803" y="1173"/>
                  <a:pt x="803" y="1173"/>
                </a:cubicBezTo>
                <a:cubicBezTo>
                  <a:pt x="804" y="1172"/>
                  <a:pt x="804" y="1172"/>
                  <a:pt x="804" y="1172"/>
                </a:cubicBezTo>
                <a:cubicBezTo>
                  <a:pt x="805" y="1173"/>
                  <a:pt x="805" y="1173"/>
                  <a:pt x="805" y="1173"/>
                </a:cubicBezTo>
                <a:cubicBezTo>
                  <a:pt x="805" y="1172"/>
                  <a:pt x="805" y="1172"/>
                  <a:pt x="805" y="1172"/>
                </a:cubicBezTo>
                <a:cubicBezTo>
                  <a:pt x="805" y="1171"/>
                  <a:pt x="805" y="1171"/>
                  <a:pt x="805" y="1171"/>
                </a:cubicBezTo>
                <a:cubicBezTo>
                  <a:pt x="806" y="1170"/>
                  <a:pt x="806" y="1170"/>
                  <a:pt x="806" y="1170"/>
                </a:cubicBezTo>
                <a:cubicBezTo>
                  <a:pt x="807" y="1170"/>
                  <a:pt x="807" y="1170"/>
                  <a:pt x="807" y="1170"/>
                </a:cubicBezTo>
                <a:cubicBezTo>
                  <a:pt x="809" y="1170"/>
                  <a:pt x="809" y="1170"/>
                  <a:pt x="809" y="1170"/>
                </a:cubicBezTo>
                <a:cubicBezTo>
                  <a:pt x="810" y="1169"/>
                  <a:pt x="810" y="1169"/>
                  <a:pt x="810" y="1169"/>
                </a:cubicBezTo>
                <a:cubicBezTo>
                  <a:pt x="811" y="1169"/>
                  <a:pt x="811" y="1169"/>
                  <a:pt x="811" y="1169"/>
                </a:cubicBezTo>
                <a:cubicBezTo>
                  <a:pt x="811" y="1168"/>
                  <a:pt x="811" y="1168"/>
                  <a:pt x="811" y="1168"/>
                </a:cubicBezTo>
                <a:cubicBezTo>
                  <a:pt x="810" y="1168"/>
                  <a:pt x="810" y="1168"/>
                  <a:pt x="810" y="1168"/>
                </a:cubicBezTo>
                <a:cubicBezTo>
                  <a:pt x="810" y="1167"/>
                  <a:pt x="810" y="1167"/>
                  <a:pt x="810" y="1167"/>
                </a:cubicBezTo>
                <a:cubicBezTo>
                  <a:pt x="811" y="1167"/>
                  <a:pt x="811" y="1167"/>
                  <a:pt x="811" y="1167"/>
                </a:cubicBezTo>
                <a:close/>
                <a:moveTo>
                  <a:pt x="538" y="634"/>
                </a:moveTo>
                <a:cubicBezTo>
                  <a:pt x="537" y="634"/>
                  <a:pt x="537" y="634"/>
                  <a:pt x="537" y="634"/>
                </a:cubicBezTo>
                <a:cubicBezTo>
                  <a:pt x="537" y="635"/>
                  <a:pt x="537" y="635"/>
                  <a:pt x="537" y="635"/>
                </a:cubicBezTo>
                <a:cubicBezTo>
                  <a:pt x="538" y="635"/>
                  <a:pt x="538" y="635"/>
                  <a:pt x="538" y="635"/>
                </a:cubicBezTo>
                <a:cubicBezTo>
                  <a:pt x="538" y="634"/>
                  <a:pt x="538" y="634"/>
                  <a:pt x="538" y="634"/>
                </a:cubicBezTo>
                <a:close/>
                <a:moveTo>
                  <a:pt x="456" y="633"/>
                </a:moveTo>
                <a:cubicBezTo>
                  <a:pt x="456" y="632"/>
                  <a:pt x="456" y="632"/>
                  <a:pt x="456" y="632"/>
                </a:cubicBezTo>
                <a:cubicBezTo>
                  <a:pt x="455" y="632"/>
                  <a:pt x="455" y="632"/>
                  <a:pt x="455" y="632"/>
                </a:cubicBezTo>
                <a:cubicBezTo>
                  <a:pt x="456" y="633"/>
                  <a:pt x="456" y="633"/>
                  <a:pt x="456" y="633"/>
                </a:cubicBezTo>
                <a:close/>
                <a:moveTo>
                  <a:pt x="537" y="637"/>
                </a:moveTo>
                <a:cubicBezTo>
                  <a:pt x="536" y="639"/>
                  <a:pt x="536" y="639"/>
                  <a:pt x="536" y="639"/>
                </a:cubicBezTo>
                <a:cubicBezTo>
                  <a:pt x="537" y="638"/>
                  <a:pt x="537" y="638"/>
                  <a:pt x="537" y="638"/>
                </a:cubicBezTo>
                <a:cubicBezTo>
                  <a:pt x="537" y="637"/>
                  <a:pt x="537" y="637"/>
                  <a:pt x="537" y="637"/>
                </a:cubicBezTo>
                <a:close/>
                <a:moveTo>
                  <a:pt x="827" y="785"/>
                </a:moveTo>
                <a:cubicBezTo>
                  <a:pt x="827" y="785"/>
                  <a:pt x="827" y="785"/>
                  <a:pt x="826" y="785"/>
                </a:cubicBezTo>
                <a:cubicBezTo>
                  <a:pt x="826" y="785"/>
                  <a:pt x="826" y="785"/>
                  <a:pt x="826" y="787"/>
                </a:cubicBezTo>
                <a:cubicBezTo>
                  <a:pt x="826" y="787"/>
                  <a:pt x="826" y="787"/>
                  <a:pt x="827" y="788"/>
                </a:cubicBezTo>
                <a:cubicBezTo>
                  <a:pt x="827" y="788"/>
                  <a:pt x="827" y="788"/>
                  <a:pt x="828" y="787"/>
                </a:cubicBezTo>
                <a:cubicBezTo>
                  <a:pt x="828" y="787"/>
                  <a:pt x="828" y="787"/>
                  <a:pt x="827" y="785"/>
                </a:cubicBezTo>
                <a:close/>
                <a:moveTo>
                  <a:pt x="921" y="838"/>
                </a:moveTo>
                <a:cubicBezTo>
                  <a:pt x="921" y="838"/>
                  <a:pt x="921" y="838"/>
                  <a:pt x="923" y="842"/>
                </a:cubicBezTo>
                <a:cubicBezTo>
                  <a:pt x="923" y="842"/>
                  <a:pt x="923" y="842"/>
                  <a:pt x="924" y="844"/>
                </a:cubicBezTo>
                <a:cubicBezTo>
                  <a:pt x="924" y="844"/>
                  <a:pt x="924" y="844"/>
                  <a:pt x="924" y="848"/>
                </a:cubicBezTo>
                <a:cubicBezTo>
                  <a:pt x="924" y="848"/>
                  <a:pt x="924" y="848"/>
                  <a:pt x="923" y="849"/>
                </a:cubicBezTo>
                <a:cubicBezTo>
                  <a:pt x="923" y="849"/>
                  <a:pt x="923" y="849"/>
                  <a:pt x="924" y="851"/>
                </a:cubicBezTo>
                <a:cubicBezTo>
                  <a:pt x="924" y="851"/>
                  <a:pt x="924" y="851"/>
                  <a:pt x="924" y="852"/>
                </a:cubicBezTo>
                <a:cubicBezTo>
                  <a:pt x="924" y="852"/>
                  <a:pt x="924" y="852"/>
                  <a:pt x="923" y="853"/>
                </a:cubicBezTo>
                <a:cubicBezTo>
                  <a:pt x="923" y="853"/>
                  <a:pt x="923" y="853"/>
                  <a:pt x="923" y="854"/>
                </a:cubicBezTo>
                <a:cubicBezTo>
                  <a:pt x="923" y="854"/>
                  <a:pt x="923" y="854"/>
                  <a:pt x="922" y="858"/>
                </a:cubicBezTo>
                <a:cubicBezTo>
                  <a:pt x="922" y="858"/>
                  <a:pt x="922" y="858"/>
                  <a:pt x="921" y="859"/>
                </a:cubicBezTo>
                <a:cubicBezTo>
                  <a:pt x="921" y="859"/>
                  <a:pt x="921" y="859"/>
                  <a:pt x="918" y="862"/>
                </a:cubicBezTo>
                <a:cubicBezTo>
                  <a:pt x="918" y="862"/>
                  <a:pt x="918" y="862"/>
                  <a:pt x="916" y="865"/>
                </a:cubicBezTo>
                <a:cubicBezTo>
                  <a:pt x="916" y="865"/>
                  <a:pt x="916" y="865"/>
                  <a:pt x="915" y="866"/>
                </a:cubicBezTo>
                <a:cubicBezTo>
                  <a:pt x="915" y="866"/>
                  <a:pt x="915" y="866"/>
                  <a:pt x="914" y="866"/>
                </a:cubicBezTo>
                <a:cubicBezTo>
                  <a:pt x="914" y="866"/>
                  <a:pt x="914" y="866"/>
                  <a:pt x="913" y="867"/>
                </a:cubicBezTo>
                <a:cubicBezTo>
                  <a:pt x="913" y="867"/>
                  <a:pt x="913" y="867"/>
                  <a:pt x="910" y="869"/>
                </a:cubicBezTo>
                <a:cubicBezTo>
                  <a:pt x="910" y="869"/>
                  <a:pt x="910" y="869"/>
                  <a:pt x="909" y="871"/>
                </a:cubicBezTo>
                <a:cubicBezTo>
                  <a:pt x="909" y="871"/>
                  <a:pt x="909" y="871"/>
                  <a:pt x="908" y="873"/>
                </a:cubicBezTo>
                <a:cubicBezTo>
                  <a:pt x="908" y="873"/>
                  <a:pt x="908" y="873"/>
                  <a:pt x="908" y="874"/>
                </a:cubicBezTo>
                <a:cubicBezTo>
                  <a:pt x="908" y="874"/>
                  <a:pt x="908" y="874"/>
                  <a:pt x="907" y="876"/>
                </a:cubicBezTo>
                <a:cubicBezTo>
                  <a:pt x="907" y="876"/>
                  <a:pt x="907" y="876"/>
                  <a:pt x="906" y="878"/>
                </a:cubicBezTo>
                <a:cubicBezTo>
                  <a:pt x="906" y="878"/>
                  <a:pt x="906" y="878"/>
                  <a:pt x="904" y="881"/>
                </a:cubicBezTo>
                <a:cubicBezTo>
                  <a:pt x="904" y="881"/>
                  <a:pt x="904" y="881"/>
                  <a:pt x="903" y="882"/>
                </a:cubicBezTo>
                <a:cubicBezTo>
                  <a:pt x="903" y="882"/>
                  <a:pt x="903" y="882"/>
                  <a:pt x="901" y="883"/>
                </a:cubicBezTo>
                <a:cubicBezTo>
                  <a:pt x="901" y="883"/>
                  <a:pt x="901" y="883"/>
                  <a:pt x="901" y="882"/>
                </a:cubicBezTo>
                <a:cubicBezTo>
                  <a:pt x="901" y="882"/>
                  <a:pt x="901" y="882"/>
                  <a:pt x="902" y="882"/>
                </a:cubicBezTo>
                <a:cubicBezTo>
                  <a:pt x="902" y="882"/>
                  <a:pt x="902" y="882"/>
                  <a:pt x="903" y="881"/>
                </a:cubicBezTo>
                <a:cubicBezTo>
                  <a:pt x="903" y="881"/>
                  <a:pt x="903" y="881"/>
                  <a:pt x="902" y="880"/>
                </a:cubicBezTo>
                <a:cubicBezTo>
                  <a:pt x="902" y="880"/>
                  <a:pt x="902" y="880"/>
                  <a:pt x="901" y="880"/>
                </a:cubicBezTo>
                <a:cubicBezTo>
                  <a:pt x="901" y="880"/>
                  <a:pt x="901" y="880"/>
                  <a:pt x="900" y="881"/>
                </a:cubicBezTo>
                <a:cubicBezTo>
                  <a:pt x="900" y="881"/>
                  <a:pt x="900" y="881"/>
                  <a:pt x="899" y="881"/>
                </a:cubicBezTo>
                <a:cubicBezTo>
                  <a:pt x="899" y="881"/>
                  <a:pt x="899" y="881"/>
                  <a:pt x="898" y="880"/>
                </a:cubicBezTo>
                <a:cubicBezTo>
                  <a:pt x="898" y="880"/>
                  <a:pt x="898" y="880"/>
                  <a:pt x="897" y="880"/>
                </a:cubicBezTo>
                <a:cubicBezTo>
                  <a:pt x="897" y="880"/>
                  <a:pt x="897" y="880"/>
                  <a:pt x="899" y="881"/>
                </a:cubicBezTo>
                <a:cubicBezTo>
                  <a:pt x="899" y="881"/>
                  <a:pt x="899" y="881"/>
                  <a:pt x="900" y="882"/>
                </a:cubicBezTo>
                <a:cubicBezTo>
                  <a:pt x="900" y="882"/>
                  <a:pt x="900" y="882"/>
                  <a:pt x="900" y="884"/>
                </a:cubicBezTo>
                <a:cubicBezTo>
                  <a:pt x="900" y="884"/>
                  <a:pt x="900" y="884"/>
                  <a:pt x="899" y="884"/>
                </a:cubicBezTo>
                <a:cubicBezTo>
                  <a:pt x="899" y="884"/>
                  <a:pt x="899" y="884"/>
                  <a:pt x="899" y="885"/>
                </a:cubicBezTo>
                <a:cubicBezTo>
                  <a:pt x="899" y="885"/>
                  <a:pt x="899" y="885"/>
                  <a:pt x="899" y="886"/>
                </a:cubicBezTo>
                <a:cubicBezTo>
                  <a:pt x="899" y="886"/>
                  <a:pt x="899" y="886"/>
                  <a:pt x="898" y="888"/>
                </a:cubicBezTo>
                <a:cubicBezTo>
                  <a:pt x="898" y="888"/>
                  <a:pt x="898" y="888"/>
                  <a:pt x="898" y="889"/>
                </a:cubicBezTo>
                <a:cubicBezTo>
                  <a:pt x="898" y="889"/>
                  <a:pt x="898" y="889"/>
                  <a:pt x="899" y="889"/>
                </a:cubicBezTo>
                <a:cubicBezTo>
                  <a:pt x="899" y="889"/>
                  <a:pt x="899" y="889"/>
                  <a:pt x="900" y="889"/>
                </a:cubicBezTo>
                <a:cubicBezTo>
                  <a:pt x="900" y="889"/>
                  <a:pt x="900" y="889"/>
                  <a:pt x="900" y="890"/>
                </a:cubicBezTo>
                <a:cubicBezTo>
                  <a:pt x="900" y="890"/>
                  <a:pt x="900" y="890"/>
                  <a:pt x="899" y="891"/>
                </a:cubicBezTo>
                <a:cubicBezTo>
                  <a:pt x="899" y="891"/>
                  <a:pt x="899" y="891"/>
                  <a:pt x="899" y="893"/>
                </a:cubicBezTo>
                <a:cubicBezTo>
                  <a:pt x="899" y="893"/>
                  <a:pt x="899" y="893"/>
                  <a:pt x="900" y="901"/>
                </a:cubicBezTo>
                <a:cubicBezTo>
                  <a:pt x="900" y="901"/>
                  <a:pt x="900" y="901"/>
                  <a:pt x="899" y="903"/>
                </a:cubicBezTo>
                <a:cubicBezTo>
                  <a:pt x="899" y="903"/>
                  <a:pt x="899" y="903"/>
                  <a:pt x="899" y="904"/>
                </a:cubicBezTo>
                <a:cubicBezTo>
                  <a:pt x="899" y="904"/>
                  <a:pt x="899" y="904"/>
                  <a:pt x="899" y="906"/>
                </a:cubicBezTo>
                <a:cubicBezTo>
                  <a:pt x="899" y="906"/>
                  <a:pt x="899" y="906"/>
                  <a:pt x="899" y="908"/>
                </a:cubicBezTo>
                <a:cubicBezTo>
                  <a:pt x="899" y="908"/>
                  <a:pt x="899" y="908"/>
                  <a:pt x="898" y="911"/>
                </a:cubicBezTo>
                <a:cubicBezTo>
                  <a:pt x="898" y="911"/>
                  <a:pt x="898" y="911"/>
                  <a:pt x="899" y="913"/>
                </a:cubicBezTo>
                <a:cubicBezTo>
                  <a:pt x="899" y="913"/>
                  <a:pt x="899" y="913"/>
                  <a:pt x="898" y="914"/>
                </a:cubicBezTo>
                <a:cubicBezTo>
                  <a:pt x="898" y="914"/>
                  <a:pt x="898" y="914"/>
                  <a:pt x="897" y="915"/>
                </a:cubicBezTo>
                <a:cubicBezTo>
                  <a:pt x="897" y="915"/>
                  <a:pt x="897" y="915"/>
                  <a:pt x="896" y="916"/>
                </a:cubicBezTo>
                <a:cubicBezTo>
                  <a:pt x="896" y="916"/>
                  <a:pt x="896" y="916"/>
                  <a:pt x="896" y="917"/>
                </a:cubicBezTo>
                <a:cubicBezTo>
                  <a:pt x="896" y="917"/>
                  <a:pt x="896" y="917"/>
                  <a:pt x="895" y="920"/>
                </a:cubicBezTo>
                <a:cubicBezTo>
                  <a:pt x="895" y="920"/>
                  <a:pt x="895" y="920"/>
                  <a:pt x="896" y="924"/>
                </a:cubicBezTo>
                <a:cubicBezTo>
                  <a:pt x="896" y="924"/>
                  <a:pt x="896" y="924"/>
                  <a:pt x="896" y="926"/>
                </a:cubicBezTo>
                <a:cubicBezTo>
                  <a:pt x="896" y="926"/>
                  <a:pt x="896" y="926"/>
                  <a:pt x="893" y="928"/>
                </a:cubicBezTo>
                <a:cubicBezTo>
                  <a:pt x="893" y="928"/>
                  <a:pt x="893" y="928"/>
                  <a:pt x="892" y="931"/>
                </a:cubicBezTo>
                <a:cubicBezTo>
                  <a:pt x="892" y="931"/>
                  <a:pt x="892" y="931"/>
                  <a:pt x="892" y="933"/>
                </a:cubicBezTo>
                <a:cubicBezTo>
                  <a:pt x="892" y="933"/>
                  <a:pt x="892" y="933"/>
                  <a:pt x="891" y="933"/>
                </a:cubicBezTo>
                <a:cubicBezTo>
                  <a:pt x="891" y="933"/>
                  <a:pt x="891" y="933"/>
                  <a:pt x="890" y="934"/>
                </a:cubicBezTo>
                <a:cubicBezTo>
                  <a:pt x="890" y="934"/>
                  <a:pt x="890" y="934"/>
                  <a:pt x="890" y="935"/>
                </a:cubicBezTo>
                <a:cubicBezTo>
                  <a:pt x="890" y="935"/>
                  <a:pt x="890" y="935"/>
                  <a:pt x="889" y="936"/>
                </a:cubicBezTo>
                <a:cubicBezTo>
                  <a:pt x="889" y="936"/>
                  <a:pt x="889" y="936"/>
                  <a:pt x="888" y="938"/>
                </a:cubicBezTo>
                <a:cubicBezTo>
                  <a:pt x="888" y="938"/>
                  <a:pt x="888" y="938"/>
                  <a:pt x="890" y="940"/>
                </a:cubicBezTo>
                <a:cubicBezTo>
                  <a:pt x="890" y="940"/>
                  <a:pt x="890" y="940"/>
                  <a:pt x="890" y="941"/>
                </a:cubicBezTo>
                <a:cubicBezTo>
                  <a:pt x="890" y="941"/>
                  <a:pt x="890" y="941"/>
                  <a:pt x="889" y="942"/>
                </a:cubicBezTo>
                <a:cubicBezTo>
                  <a:pt x="889" y="942"/>
                  <a:pt x="889" y="942"/>
                  <a:pt x="888" y="942"/>
                </a:cubicBezTo>
                <a:cubicBezTo>
                  <a:pt x="888" y="942"/>
                  <a:pt x="888" y="942"/>
                  <a:pt x="886" y="943"/>
                </a:cubicBezTo>
                <a:cubicBezTo>
                  <a:pt x="886" y="943"/>
                  <a:pt x="886" y="943"/>
                  <a:pt x="883" y="945"/>
                </a:cubicBezTo>
                <a:cubicBezTo>
                  <a:pt x="883" y="945"/>
                  <a:pt x="883" y="945"/>
                  <a:pt x="883" y="946"/>
                </a:cubicBezTo>
                <a:cubicBezTo>
                  <a:pt x="883" y="946"/>
                  <a:pt x="883" y="946"/>
                  <a:pt x="883" y="947"/>
                </a:cubicBezTo>
                <a:cubicBezTo>
                  <a:pt x="883" y="947"/>
                  <a:pt x="883" y="947"/>
                  <a:pt x="882" y="948"/>
                </a:cubicBezTo>
                <a:cubicBezTo>
                  <a:pt x="882" y="948"/>
                  <a:pt x="882" y="948"/>
                  <a:pt x="880" y="947"/>
                </a:cubicBezTo>
                <a:cubicBezTo>
                  <a:pt x="880" y="947"/>
                  <a:pt x="880" y="947"/>
                  <a:pt x="878" y="947"/>
                </a:cubicBezTo>
                <a:cubicBezTo>
                  <a:pt x="878" y="947"/>
                  <a:pt x="878" y="947"/>
                  <a:pt x="877" y="948"/>
                </a:cubicBezTo>
                <a:cubicBezTo>
                  <a:pt x="877" y="948"/>
                  <a:pt x="877" y="948"/>
                  <a:pt x="875" y="948"/>
                </a:cubicBezTo>
                <a:cubicBezTo>
                  <a:pt x="875" y="948"/>
                  <a:pt x="875" y="948"/>
                  <a:pt x="875" y="946"/>
                </a:cubicBezTo>
                <a:cubicBezTo>
                  <a:pt x="875" y="946"/>
                  <a:pt x="875" y="946"/>
                  <a:pt x="874" y="946"/>
                </a:cubicBezTo>
                <a:cubicBezTo>
                  <a:pt x="874" y="946"/>
                  <a:pt x="874" y="946"/>
                  <a:pt x="874" y="947"/>
                </a:cubicBezTo>
                <a:cubicBezTo>
                  <a:pt x="874" y="947"/>
                  <a:pt x="874" y="947"/>
                  <a:pt x="871" y="948"/>
                </a:cubicBezTo>
                <a:cubicBezTo>
                  <a:pt x="871" y="948"/>
                  <a:pt x="871" y="948"/>
                  <a:pt x="869" y="949"/>
                </a:cubicBezTo>
                <a:cubicBezTo>
                  <a:pt x="869" y="949"/>
                  <a:pt x="869" y="949"/>
                  <a:pt x="868" y="948"/>
                </a:cubicBezTo>
                <a:cubicBezTo>
                  <a:pt x="868" y="948"/>
                  <a:pt x="868" y="948"/>
                  <a:pt x="870" y="948"/>
                </a:cubicBezTo>
                <a:cubicBezTo>
                  <a:pt x="870" y="948"/>
                  <a:pt x="870" y="948"/>
                  <a:pt x="872" y="947"/>
                </a:cubicBezTo>
                <a:cubicBezTo>
                  <a:pt x="872" y="947"/>
                  <a:pt x="872" y="947"/>
                  <a:pt x="872" y="946"/>
                </a:cubicBezTo>
                <a:cubicBezTo>
                  <a:pt x="872" y="946"/>
                  <a:pt x="872" y="946"/>
                  <a:pt x="871" y="946"/>
                </a:cubicBezTo>
                <a:cubicBezTo>
                  <a:pt x="871" y="946"/>
                  <a:pt x="871" y="946"/>
                  <a:pt x="870" y="947"/>
                </a:cubicBezTo>
                <a:cubicBezTo>
                  <a:pt x="870" y="947"/>
                  <a:pt x="870" y="947"/>
                  <a:pt x="869" y="947"/>
                </a:cubicBezTo>
                <a:cubicBezTo>
                  <a:pt x="869" y="947"/>
                  <a:pt x="869" y="947"/>
                  <a:pt x="868" y="947"/>
                </a:cubicBezTo>
                <a:cubicBezTo>
                  <a:pt x="868" y="947"/>
                  <a:pt x="868" y="947"/>
                  <a:pt x="866" y="948"/>
                </a:cubicBezTo>
                <a:cubicBezTo>
                  <a:pt x="866" y="948"/>
                  <a:pt x="866" y="948"/>
                  <a:pt x="865" y="948"/>
                </a:cubicBezTo>
                <a:cubicBezTo>
                  <a:pt x="865" y="948"/>
                  <a:pt x="865" y="948"/>
                  <a:pt x="866" y="949"/>
                </a:cubicBezTo>
                <a:cubicBezTo>
                  <a:pt x="866" y="949"/>
                  <a:pt x="866" y="949"/>
                  <a:pt x="867" y="949"/>
                </a:cubicBezTo>
                <a:cubicBezTo>
                  <a:pt x="867" y="949"/>
                  <a:pt x="867" y="949"/>
                  <a:pt x="867" y="950"/>
                </a:cubicBezTo>
                <a:cubicBezTo>
                  <a:pt x="867" y="950"/>
                  <a:pt x="867" y="950"/>
                  <a:pt x="866" y="950"/>
                </a:cubicBezTo>
                <a:cubicBezTo>
                  <a:pt x="866" y="950"/>
                  <a:pt x="866" y="950"/>
                  <a:pt x="863" y="952"/>
                </a:cubicBezTo>
                <a:cubicBezTo>
                  <a:pt x="863" y="952"/>
                  <a:pt x="863" y="952"/>
                  <a:pt x="862" y="954"/>
                </a:cubicBezTo>
                <a:cubicBezTo>
                  <a:pt x="862" y="954"/>
                  <a:pt x="862" y="954"/>
                  <a:pt x="861" y="954"/>
                </a:cubicBezTo>
                <a:cubicBezTo>
                  <a:pt x="861" y="954"/>
                  <a:pt x="861" y="954"/>
                  <a:pt x="859" y="954"/>
                </a:cubicBezTo>
                <a:cubicBezTo>
                  <a:pt x="859" y="954"/>
                  <a:pt x="859" y="954"/>
                  <a:pt x="858" y="955"/>
                </a:cubicBezTo>
                <a:cubicBezTo>
                  <a:pt x="858" y="955"/>
                  <a:pt x="858" y="955"/>
                  <a:pt x="857" y="956"/>
                </a:cubicBezTo>
                <a:cubicBezTo>
                  <a:pt x="857" y="956"/>
                  <a:pt x="857" y="956"/>
                  <a:pt x="855" y="956"/>
                </a:cubicBezTo>
                <a:cubicBezTo>
                  <a:pt x="855" y="956"/>
                  <a:pt x="855" y="956"/>
                  <a:pt x="852" y="959"/>
                </a:cubicBezTo>
                <a:cubicBezTo>
                  <a:pt x="852" y="959"/>
                  <a:pt x="852" y="959"/>
                  <a:pt x="850" y="960"/>
                </a:cubicBezTo>
                <a:cubicBezTo>
                  <a:pt x="850" y="960"/>
                  <a:pt x="850" y="960"/>
                  <a:pt x="848" y="962"/>
                </a:cubicBezTo>
                <a:cubicBezTo>
                  <a:pt x="848" y="962"/>
                  <a:pt x="848" y="962"/>
                  <a:pt x="847" y="963"/>
                </a:cubicBezTo>
                <a:cubicBezTo>
                  <a:pt x="847" y="963"/>
                  <a:pt x="847" y="963"/>
                  <a:pt x="845" y="965"/>
                </a:cubicBezTo>
                <a:cubicBezTo>
                  <a:pt x="845" y="965"/>
                  <a:pt x="845" y="965"/>
                  <a:pt x="845" y="964"/>
                </a:cubicBezTo>
                <a:cubicBezTo>
                  <a:pt x="845" y="964"/>
                  <a:pt x="845" y="964"/>
                  <a:pt x="844" y="966"/>
                </a:cubicBezTo>
                <a:cubicBezTo>
                  <a:pt x="844" y="966"/>
                  <a:pt x="844" y="966"/>
                  <a:pt x="843" y="966"/>
                </a:cubicBezTo>
                <a:cubicBezTo>
                  <a:pt x="843" y="966"/>
                  <a:pt x="843" y="966"/>
                  <a:pt x="844" y="967"/>
                </a:cubicBezTo>
                <a:cubicBezTo>
                  <a:pt x="844" y="967"/>
                  <a:pt x="844" y="967"/>
                  <a:pt x="844" y="968"/>
                </a:cubicBezTo>
                <a:cubicBezTo>
                  <a:pt x="844" y="968"/>
                  <a:pt x="844" y="968"/>
                  <a:pt x="843" y="968"/>
                </a:cubicBezTo>
                <a:cubicBezTo>
                  <a:pt x="843" y="968"/>
                  <a:pt x="843" y="968"/>
                  <a:pt x="843" y="969"/>
                </a:cubicBezTo>
                <a:cubicBezTo>
                  <a:pt x="843" y="969"/>
                  <a:pt x="843" y="969"/>
                  <a:pt x="844" y="970"/>
                </a:cubicBezTo>
                <a:cubicBezTo>
                  <a:pt x="844" y="970"/>
                  <a:pt x="844" y="970"/>
                  <a:pt x="842" y="970"/>
                </a:cubicBezTo>
                <a:cubicBezTo>
                  <a:pt x="842" y="970"/>
                  <a:pt x="842" y="970"/>
                  <a:pt x="842" y="971"/>
                </a:cubicBezTo>
                <a:cubicBezTo>
                  <a:pt x="842" y="971"/>
                  <a:pt x="842" y="971"/>
                  <a:pt x="842" y="972"/>
                </a:cubicBezTo>
                <a:cubicBezTo>
                  <a:pt x="842" y="972"/>
                  <a:pt x="842" y="972"/>
                  <a:pt x="843" y="974"/>
                </a:cubicBezTo>
                <a:cubicBezTo>
                  <a:pt x="843" y="974"/>
                  <a:pt x="843" y="974"/>
                  <a:pt x="843" y="975"/>
                </a:cubicBezTo>
                <a:cubicBezTo>
                  <a:pt x="843" y="975"/>
                  <a:pt x="843" y="975"/>
                  <a:pt x="843" y="976"/>
                </a:cubicBezTo>
                <a:cubicBezTo>
                  <a:pt x="843" y="976"/>
                  <a:pt x="843" y="976"/>
                  <a:pt x="843" y="977"/>
                </a:cubicBezTo>
                <a:cubicBezTo>
                  <a:pt x="843" y="977"/>
                  <a:pt x="843" y="977"/>
                  <a:pt x="844" y="978"/>
                </a:cubicBezTo>
                <a:cubicBezTo>
                  <a:pt x="844" y="978"/>
                  <a:pt x="844" y="978"/>
                  <a:pt x="844" y="980"/>
                </a:cubicBezTo>
                <a:cubicBezTo>
                  <a:pt x="844" y="980"/>
                  <a:pt x="844" y="980"/>
                  <a:pt x="845" y="980"/>
                </a:cubicBezTo>
                <a:cubicBezTo>
                  <a:pt x="845" y="980"/>
                  <a:pt x="845" y="980"/>
                  <a:pt x="844" y="981"/>
                </a:cubicBezTo>
                <a:cubicBezTo>
                  <a:pt x="844" y="981"/>
                  <a:pt x="844" y="981"/>
                  <a:pt x="845" y="982"/>
                </a:cubicBezTo>
                <a:cubicBezTo>
                  <a:pt x="845" y="982"/>
                  <a:pt x="845" y="982"/>
                  <a:pt x="844" y="983"/>
                </a:cubicBezTo>
                <a:cubicBezTo>
                  <a:pt x="844" y="983"/>
                  <a:pt x="844" y="983"/>
                  <a:pt x="843" y="984"/>
                </a:cubicBezTo>
                <a:cubicBezTo>
                  <a:pt x="843" y="984"/>
                  <a:pt x="843" y="984"/>
                  <a:pt x="843" y="985"/>
                </a:cubicBezTo>
                <a:cubicBezTo>
                  <a:pt x="843" y="985"/>
                  <a:pt x="843" y="985"/>
                  <a:pt x="843" y="986"/>
                </a:cubicBezTo>
                <a:cubicBezTo>
                  <a:pt x="843" y="986"/>
                  <a:pt x="843" y="986"/>
                  <a:pt x="842" y="987"/>
                </a:cubicBezTo>
                <a:cubicBezTo>
                  <a:pt x="842" y="987"/>
                  <a:pt x="842" y="987"/>
                  <a:pt x="840" y="990"/>
                </a:cubicBezTo>
                <a:cubicBezTo>
                  <a:pt x="840" y="990"/>
                  <a:pt x="840" y="990"/>
                  <a:pt x="837" y="995"/>
                </a:cubicBezTo>
                <a:cubicBezTo>
                  <a:pt x="837" y="995"/>
                  <a:pt x="837" y="995"/>
                  <a:pt x="836" y="999"/>
                </a:cubicBezTo>
                <a:cubicBezTo>
                  <a:pt x="836" y="999"/>
                  <a:pt x="836" y="999"/>
                  <a:pt x="834" y="1001"/>
                </a:cubicBezTo>
                <a:cubicBezTo>
                  <a:pt x="834" y="1001"/>
                  <a:pt x="834" y="1001"/>
                  <a:pt x="832" y="1006"/>
                </a:cubicBezTo>
                <a:cubicBezTo>
                  <a:pt x="832" y="1006"/>
                  <a:pt x="832" y="1006"/>
                  <a:pt x="829" y="1008"/>
                </a:cubicBezTo>
                <a:cubicBezTo>
                  <a:pt x="829" y="1008"/>
                  <a:pt x="829" y="1008"/>
                  <a:pt x="829" y="1007"/>
                </a:cubicBezTo>
                <a:cubicBezTo>
                  <a:pt x="829" y="1007"/>
                  <a:pt x="829" y="1007"/>
                  <a:pt x="829" y="1005"/>
                </a:cubicBezTo>
                <a:cubicBezTo>
                  <a:pt x="829" y="1005"/>
                  <a:pt x="829" y="1005"/>
                  <a:pt x="830" y="1005"/>
                </a:cubicBezTo>
                <a:cubicBezTo>
                  <a:pt x="830" y="1005"/>
                  <a:pt x="830" y="1005"/>
                  <a:pt x="832" y="1003"/>
                </a:cubicBezTo>
                <a:cubicBezTo>
                  <a:pt x="832" y="1003"/>
                  <a:pt x="832" y="1003"/>
                  <a:pt x="833" y="1001"/>
                </a:cubicBezTo>
                <a:cubicBezTo>
                  <a:pt x="833" y="1001"/>
                  <a:pt x="833" y="1001"/>
                  <a:pt x="833" y="999"/>
                </a:cubicBezTo>
                <a:cubicBezTo>
                  <a:pt x="833" y="999"/>
                  <a:pt x="833" y="999"/>
                  <a:pt x="832" y="999"/>
                </a:cubicBezTo>
                <a:cubicBezTo>
                  <a:pt x="832" y="999"/>
                  <a:pt x="832" y="999"/>
                  <a:pt x="831" y="999"/>
                </a:cubicBezTo>
                <a:cubicBezTo>
                  <a:pt x="831" y="999"/>
                  <a:pt x="831" y="999"/>
                  <a:pt x="830" y="998"/>
                </a:cubicBezTo>
                <a:cubicBezTo>
                  <a:pt x="830" y="998"/>
                  <a:pt x="830" y="998"/>
                  <a:pt x="829" y="996"/>
                </a:cubicBezTo>
                <a:cubicBezTo>
                  <a:pt x="829" y="996"/>
                  <a:pt x="829" y="996"/>
                  <a:pt x="828" y="996"/>
                </a:cubicBezTo>
                <a:cubicBezTo>
                  <a:pt x="828" y="996"/>
                  <a:pt x="828" y="996"/>
                  <a:pt x="829" y="997"/>
                </a:cubicBezTo>
                <a:cubicBezTo>
                  <a:pt x="829" y="997"/>
                  <a:pt x="829" y="997"/>
                  <a:pt x="829" y="998"/>
                </a:cubicBezTo>
                <a:cubicBezTo>
                  <a:pt x="829" y="998"/>
                  <a:pt x="829" y="998"/>
                  <a:pt x="830" y="999"/>
                </a:cubicBezTo>
                <a:cubicBezTo>
                  <a:pt x="830" y="999"/>
                  <a:pt x="830" y="999"/>
                  <a:pt x="830" y="1000"/>
                </a:cubicBezTo>
                <a:cubicBezTo>
                  <a:pt x="830" y="1000"/>
                  <a:pt x="830" y="1000"/>
                  <a:pt x="829" y="1001"/>
                </a:cubicBezTo>
                <a:cubicBezTo>
                  <a:pt x="829" y="1001"/>
                  <a:pt x="829" y="1001"/>
                  <a:pt x="828" y="1002"/>
                </a:cubicBezTo>
                <a:cubicBezTo>
                  <a:pt x="828" y="1002"/>
                  <a:pt x="828" y="1002"/>
                  <a:pt x="828" y="1003"/>
                </a:cubicBezTo>
                <a:cubicBezTo>
                  <a:pt x="828" y="1003"/>
                  <a:pt x="828" y="1003"/>
                  <a:pt x="828" y="1004"/>
                </a:cubicBezTo>
                <a:cubicBezTo>
                  <a:pt x="828" y="1004"/>
                  <a:pt x="828" y="1004"/>
                  <a:pt x="828" y="1005"/>
                </a:cubicBezTo>
                <a:cubicBezTo>
                  <a:pt x="828" y="1005"/>
                  <a:pt x="828" y="1005"/>
                  <a:pt x="827" y="1006"/>
                </a:cubicBezTo>
                <a:cubicBezTo>
                  <a:pt x="827" y="1006"/>
                  <a:pt x="827" y="1006"/>
                  <a:pt x="826" y="1006"/>
                </a:cubicBezTo>
                <a:cubicBezTo>
                  <a:pt x="826" y="1006"/>
                  <a:pt x="826" y="1006"/>
                  <a:pt x="825" y="1006"/>
                </a:cubicBezTo>
                <a:cubicBezTo>
                  <a:pt x="825" y="1006"/>
                  <a:pt x="825" y="1006"/>
                  <a:pt x="825" y="1007"/>
                </a:cubicBezTo>
                <a:cubicBezTo>
                  <a:pt x="825" y="1007"/>
                  <a:pt x="825" y="1007"/>
                  <a:pt x="824" y="1008"/>
                </a:cubicBezTo>
                <a:cubicBezTo>
                  <a:pt x="824" y="1008"/>
                  <a:pt x="824" y="1008"/>
                  <a:pt x="824" y="1009"/>
                </a:cubicBezTo>
                <a:cubicBezTo>
                  <a:pt x="824" y="1009"/>
                  <a:pt x="824" y="1009"/>
                  <a:pt x="823" y="1009"/>
                </a:cubicBezTo>
                <a:cubicBezTo>
                  <a:pt x="823" y="1009"/>
                  <a:pt x="823" y="1009"/>
                  <a:pt x="823" y="1010"/>
                </a:cubicBezTo>
                <a:cubicBezTo>
                  <a:pt x="823" y="1010"/>
                  <a:pt x="823" y="1010"/>
                  <a:pt x="824" y="1012"/>
                </a:cubicBezTo>
                <a:cubicBezTo>
                  <a:pt x="824" y="1012"/>
                  <a:pt x="824" y="1012"/>
                  <a:pt x="824" y="1013"/>
                </a:cubicBezTo>
                <a:cubicBezTo>
                  <a:pt x="824" y="1013"/>
                  <a:pt x="824" y="1013"/>
                  <a:pt x="823" y="1016"/>
                </a:cubicBezTo>
                <a:cubicBezTo>
                  <a:pt x="823" y="1016"/>
                  <a:pt x="823" y="1016"/>
                  <a:pt x="822" y="1020"/>
                </a:cubicBezTo>
                <a:cubicBezTo>
                  <a:pt x="822" y="1020"/>
                  <a:pt x="822" y="1020"/>
                  <a:pt x="821" y="1022"/>
                </a:cubicBezTo>
                <a:cubicBezTo>
                  <a:pt x="821" y="1022"/>
                  <a:pt x="821" y="1022"/>
                  <a:pt x="819" y="1024"/>
                </a:cubicBezTo>
                <a:cubicBezTo>
                  <a:pt x="819" y="1024"/>
                  <a:pt x="819" y="1024"/>
                  <a:pt x="818" y="1025"/>
                </a:cubicBezTo>
                <a:cubicBezTo>
                  <a:pt x="818" y="1025"/>
                  <a:pt x="818" y="1025"/>
                  <a:pt x="817" y="1026"/>
                </a:cubicBezTo>
                <a:cubicBezTo>
                  <a:pt x="817" y="1026"/>
                  <a:pt x="817" y="1026"/>
                  <a:pt x="817" y="1028"/>
                </a:cubicBezTo>
                <a:cubicBezTo>
                  <a:pt x="817" y="1028"/>
                  <a:pt x="817" y="1028"/>
                  <a:pt x="816" y="1029"/>
                </a:cubicBezTo>
                <a:cubicBezTo>
                  <a:pt x="816" y="1029"/>
                  <a:pt x="816" y="1029"/>
                  <a:pt x="815" y="1030"/>
                </a:cubicBezTo>
                <a:cubicBezTo>
                  <a:pt x="815" y="1030"/>
                  <a:pt x="815" y="1030"/>
                  <a:pt x="815" y="1031"/>
                </a:cubicBezTo>
                <a:cubicBezTo>
                  <a:pt x="815" y="1031"/>
                  <a:pt x="815" y="1031"/>
                  <a:pt x="814" y="1032"/>
                </a:cubicBezTo>
                <a:cubicBezTo>
                  <a:pt x="814" y="1032"/>
                  <a:pt x="814" y="1032"/>
                  <a:pt x="811" y="1033"/>
                </a:cubicBezTo>
                <a:cubicBezTo>
                  <a:pt x="811" y="1033"/>
                  <a:pt x="811" y="1033"/>
                  <a:pt x="810" y="1033"/>
                </a:cubicBezTo>
                <a:cubicBezTo>
                  <a:pt x="810" y="1033"/>
                  <a:pt x="810" y="1033"/>
                  <a:pt x="810" y="1034"/>
                </a:cubicBezTo>
                <a:cubicBezTo>
                  <a:pt x="810" y="1034"/>
                  <a:pt x="810" y="1034"/>
                  <a:pt x="809" y="1034"/>
                </a:cubicBezTo>
                <a:cubicBezTo>
                  <a:pt x="809" y="1034"/>
                  <a:pt x="809" y="1034"/>
                  <a:pt x="808" y="1034"/>
                </a:cubicBezTo>
                <a:cubicBezTo>
                  <a:pt x="808" y="1034"/>
                  <a:pt x="808" y="1034"/>
                  <a:pt x="807" y="1034"/>
                </a:cubicBezTo>
                <a:cubicBezTo>
                  <a:pt x="807" y="1034"/>
                  <a:pt x="807" y="1034"/>
                  <a:pt x="806" y="1033"/>
                </a:cubicBezTo>
                <a:cubicBezTo>
                  <a:pt x="806" y="1033"/>
                  <a:pt x="806" y="1033"/>
                  <a:pt x="805" y="1033"/>
                </a:cubicBezTo>
                <a:cubicBezTo>
                  <a:pt x="805" y="1033"/>
                  <a:pt x="805" y="1033"/>
                  <a:pt x="803" y="1033"/>
                </a:cubicBezTo>
                <a:cubicBezTo>
                  <a:pt x="803" y="1033"/>
                  <a:pt x="803" y="1033"/>
                  <a:pt x="802" y="1034"/>
                </a:cubicBezTo>
                <a:cubicBezTo>
                  <a:pt x="802" y="1034"/>
                  <a:pt x="802" y="1034"/>
                  <a:pt x="801" y="1034"/>
                </a:cubicBezTo>
                <a:cubicBezTo>
                  <a:pt x="801" y="1034"/>
                  <a:pt x="801" y="1034"/>
                  <a:pt x="801" y="1033"/>
                </a:cubicBezTo>
                <a:cubicBezTo>
                  <a:pt x="801" y="1033"/>
                  <a:pt x="801" y="1033"/>
                  <a:pt x="800" y="1033"/>
                </a:cubicBezTo>
                <a:cubicBezTo>
                  <a:pt x="800" y="1033"/>
                  <a:pt x="800" y="1033"/>
                  <a:pt x="799" y="1032"/>
                </a:cubicBezTo>
                <a:cubicBezTo>
                  <a:pt x="799" y="1032"/>
                  <a:pt x="799" y="1032"/>
                  <a:pt x="797" y="1031"/>
                </a:cubicBezTo>
                <a:cubicBezTo>
                  <a:pt x="797" y="1031"/>
                  <a:pt x="797" y="1031"/>
                  <a:pt x="795" y="1031"/>
                </a:cubicBezTo>
                <a:cubicBezTo>
                  <a:pt x="795" y="1031"/>
                  <a:pt x="795" y="1031"/>
                  <a:pt x="793" y="1031"/>
                </a:cubicBezTo>
                <a:cubicBezTo>
                  <a:pt x="793" y="1031"/>
                  <a:pt x="793" y="1031"/>
                  <a:pt x="792" y="1031"/>
                </a:cubicBezTo>
                <a:cubicBezTo>
                  <a:pt x="792" y="1031"/>
                  <a:pt x="792" y="1031"/>
                  <a:pt x="790" y="1030"/>
                </a:cubicBezTo>
                <a:cubicBezTo>
                  <a:pt x="790" y="1030"/>
                  <a:pt x="790" y="1030"/>
                  <a:pt x="789" y="1029"/>
                </a:cubicBezTo>
                <a:cubicBezTo>
                  <a:pt x="789" y="1029"/>
                  <a:pt x="789" y="1029"/>
                  <a:pt x="788" y="1027"/>
                </a:cubicBezTo>
                <a:cubicBezTo>
                  <a:pt x="788" y="1027"/>
                  <a:pt x="788" y="1027"/>
                  <a:pt x="787" y="1025"/>
                </a:cubicBezTo>
                <a:cubicBezTo>
                  <a:pt x="787" y="1025"/>
                  <a:pt x="787" y="1025"/>
                  <a:pt x="787" y="1022"/>
                </a:cubicBezTo>
                <a:cubicBezTo>
                  <a:pt x="787" y="1022"/>
                  <a:pt x="787" y="1022"/>
                  <a:pt x="786" y="1024"/>
                </a:cubicBezTo>
                <a:cubicBezTo>
                  <a:pt x="786" y="1024"/>
                  <a:pt x="786" y="1024"/>
                  <a:pt x="787" y="1027"/>
                </a:cubicBezTo>
                <a:cubicBezTo>
                  <a:pt x="787" y="1027"/>
                  <a:pt x="787" y="1027"/>
                  <a:pt x="787" y="1028"/>
                </a:cubicBezTo>
                <a:cubicBezTo>
                  <a:pt x="787" y="1028"/>
                  <a:pt x="787" y="1028"/>
                  <a:pt x="787" y="1029"/>
                </a:cubicBezTo>
                <a:cubicBezTo>
                  <a:pt x="787" y="1029"/>
                  <a:pt x="787" y="1029"/>
                  <a:pt x="787" y="1030"/>
                </a:cubicBezTo>
                <a:cubicBezTo>
                  <a:pt x="787" y="1030"/>
                  <a:pt x="787" y="1030"/>
                  <a:pt x="788" y="1031"/>
                </a:cubicBezTo>
                <a:cubicBezTo>
                  <a:pt x="788" y="1031"/>
                  <a:pt x="788" y="1031"/>
                  <a:pt x="790" y="1033"/>
                </a:cubicBezTo>
                <a:cubicBezTo>
                  <a:pt x="790" y="1033"/>
                  <a:pt x="790" y="1033"/>
                  <a:pt x="793" y="1034"/>
                </a:cubicBezTo>
                <a:cubicBezTo>
                  <a:pt x="793" y="1034"/>
                  <a:pt x="793" y="1034"/>
                  <a:pt x="796" y="1036"/>
                </a:cubicBezTo>
                <a:cubicBezTo>
                  <a:pt x="796" y="1036"/>
                  <a:pt x="796" y="1036"/>
                  <a:pt x="797" y="1037"/>
                </a:cubicBezTo>
                <a:cubicBezTo>
                  <a:pt x="797" y="1037"/>
                  <a:pt x="797" y="1037"/>
                  <a:pt x="797" y="1039"/>
                </a:cubicBezTo>
                <a:cubicBezTo>
                  <a:pt x="797" y="1039"/>
                  <a:pt x="797" y="1039"/>
                  <a:pt x="795" y="1042"/>
                </a:cubicBezTo>
                <a:cubicBezTo>
                  <a:pt x="795" y="1042"/>
                  <a:pt x="795" y="1042"/>
                  <a:pt x="795" y="1043"/>
                </a:cubicBezTo>
                <a:cubicBezTo>
                  <a:pt x="795" y="1043"/>
                  <a:pt x="795" y="1043"/>
                  <a:pt x="796" y="1044"/>
                </a:cubicBezTo>
                <a:cubicBezTo>
                  <a:pt x="796" y="1044"/>
                  <a:pt x="796" y="1044"/>
                  <a:pt x="798" y="1045"/>
                </a:cubicBezTo>
                <a:cubicBezTo>
                  <a:pt x="798" y="1045"/>
                  <a:pt x="798" y="1045"/>
                  <a:pt x="799" y="1045"/>
                </a:cubicBezTo>
                <a:cubicBezTo>
                  <a:pt x="799" y="1045"/>
                  <a:pt x="799" y="1045"/>
                  <a:pt x="800" y="1045"/>
                </a:cubicBezTo>
                <a:cubicBezTo>
                  <a:pt x="800" y="1045"/>
                  <a:pt x="800" y="1045"/>
                  <a:pt x="800" y="1046"/>
                </a:cubicBezTo>
                <a:cubicBezTo>
                  <a:pt x="800" y="1046"/>
                  <a:pt x="800" y="1046"/>
                  <a:pt x="800" y="1048"/>
                </a:cubicBezTo>
                <a:cubicBezTo>
                  <a:pt x="800" y="1048"/>
                  <a:pt x="800" y="1048"/>
                  <a:pt x="800" y="1050"/>
                </a:cubicBezTo>
                <a:cubicBezTo>
                  <a:pt x="800" y="1050"/>
                  <a:pt x="800" y="1050"/>
                  <a:pt x="799" y="1052"/>
                </a:cubicBezTo>
                <a:cubicBezTo>
                  <a:pt x="799" y="1052"/>
                  <a:pt x="799" y="1052"/>
                  <a:pt x="799" y="1054"/>
                </a:cubicBezTo>
                <a:cubicBezTo>
                  <a:pt x="799" y="1054"/>
                  <a:pt x="799" y="1054"/>
                  <a:pt x="798" y="1054"/>
                </a:cubicBezTo>
                <a:cubicBezTo>
                  <a:pt x="798" y="1054"/>
                  <a:pt x="798" y="1054"/>
                  <a:pt x="798" y="1053"/>
                </a:cubicBezTo>
                <a:cubicBezTo>
                  <a:pt x="798" y="1053"/>
                  <a:pt x="798" y="1053"/>
                  <a:pt x="797" y="1054"/>
                </a:cubicBezTo>
                <a:cubicBezTo>
                  <a:pt x="797" y="1054"/>
                  <a:pt x="797" y="1054"/>
                  <a:pt x="797" y="1056"/>
                </a:cubicBezTo>
                <a:cubicBezTo>
                  <a:pt x="797" y="1056"/>
                  <a:pt x="797" y="1056"/>
                  <a:pt x="797" y="1057"/>
                </a:cubicBezTo>
                <a:cubicBezTo>
                  <a:pt x="797" y="1057"/>
                  <a:pt x="797" y="1057"/>
                  <a:pt x="797" y="1059"/>
                </a:cubicBezTo>
                <a:cubicBezTo>
                  <a:pt x="797" y="1059"/>
                  <a:pt x="797" y="1059"/>
                  <a:pt x="793" y="1061"/>
                </a:cubicBezTo>
                <a:cubicBezTo>
                  <a:pt x="793" y="1061"/>
                  <a:pt x="793" y="1061"/>
                  <a:pt x="791" y="1062"/>
                </a:cubicBezTo>
                <a:cubicBezTo>
                  <a:pt x="791" y="1062"/>
                  <a:pt x="791" y="1062"/>
                  <a:pt x="790" y="1061"/>
                </a:cubicBezTo>
                <a:cubicBezTo>
                  <a:pt x="790" y="1061"/>
                  <a:pt x="790" y="1061"/>
                  <a:pt x="790" y="1062"/>
                </a:cubicBezTo>
                <a:cubicBezTo>
                  <a:pt x="790" y="1062"/>
                  <a:pt x="790" y="1062"/>
                  <a:pt x="786" y="1063"/>
                </a:cubicBezTo>
                <a:cubicBezTo>
                  <a:pt x="786" y="1063"/>
                  <a:pt x="786" y="1063"/>
                  <a:pt x="782" y="1064"/>
                </a:cubicBezTo>
                <a:cubicBezTo>
                  <a:pt x="782" y="1064"/>
                  <a:pt x="782" y="1064"/>
                  <a:pt x="779" y="1065"/>
                </a:cubicBezTo>
                <a:cubicBezTo>
                  <a:pt x="779" y="1065"/>
                  <a:pt x="779" y="1065"/>
                  <a:pt x="777" y="1064"/>
                </a:cubicBezTo>
                <a:cubicBezTo>
                  <a:pt x="777" y="1064"/>
                  <a:pt x="777" y="1064"/>
                  <a:pt x="775" y="1065"/>
                </a:cubicBezTo>
                <a:cubicBezTo>
                  <a:pt x="775" y="1065"/>
                  <a:pt x="775" y="1065"/>
                  <a:pt x="774" y="1065"/>
                </a:cubicBezTo>
                <a:cubicBezTo>
                  <a:pt x="774" y="1065"/>
                  <a:pt x="774" y="1065"/>
                  <a:pt x="772" y="1064"/>
                </a:cubicBezTo>
                <a:cubicBezTo>
                  <a:pt x="772" y="1064"/>
                  <a:pt x="772" y="1064"/>
                  <a:pt x="771" y="1063"/>
                </a:cubicBezTo>
                <a:cubicBezTo>
                  <a:pt x="771" y="1063"/>
                  <a:pt x="771" y="1063"/>
                  <a:pt x="770" y="1063"/>
                </a:cubicBezTo>
                <a:cubicBezTo>
                  <a:pt x="770" y="1063"/>
                  <a:pt x="770" y="1063"/>
                  <a:pt x="769" y="1062"/>
                </a:cubicBezTo>
                <a:cubicBezTo>
                  <a:pt x="769" y="1062"/>
                  <a:pt x="769" y="1062"/>
                  <a:pt x="769" y="1063"/>
                </a:cubicBezTo>
                <a:cubicBezTo>
                  <a:pt x="769" y="1063"/>
                  <a:pt x="769" y="1063"/>
                  <a:pt x="769" y="1064"/>
                </a:cubicBezTo>
                <a:cubicBezTo>
                  <a:pt x="769" y="1064"/>
                  <a:pt x="769" y="1064"/>
                  <a:pt x="769" y="1065"/>
                </a:cubicBezTo>
                <a:cubicBezTo>
                  <a:pt x="769" y="1065"/>
                  <a:pt x="769" y="1065"/>
                  <a:pt x="769" y="1067"/>
                </a:cubicBezTo>
                <a:cubicBezTo>
                  <a:pt x="769" y="1067"/>
                  <a:pt x="769" y="1067"/>
                  <a:pt x="770" y="1068"/>
                </a:cubicBezTo>
                <a:cubicBezTo>
                  <a:pt x="770" y="1068"/>
                  <a:pt x="770" y="1068"/>
                  <a:pt x="771" y="1068"/>
                </a:cubicBezTo>
                <a:cubicBezTo>
                  <a:pt x="771" y="1068"/>
                  <a:pt x="771" y="1068"/>
                  <a:pt x="771" y="1069"/>
                </a:cubicBezTo>
                <a:cubicBezTo>
                  <a:pt x="771" y="1069"/>
                  <a:pt x="771" y="1069"/>
                  <a:pt x="771" y="1070"/>
                </a:cubicBezTo>
                <a:cubicBezTo>
                  <a:pt x="771" y="1070"/>
                  <a:pt x="771" y="1070"/>
                  <a:pt x="770" y="1070"/>
                </a:cubicBezTo>
                <a:cubicBezTo>
                  <a:pt x="770" y="1070"/>
                  <a:pt x="770" y="1070"/>
                  <a:pt x="770" y="1071"/>
                </a:cubicBezTo>
                <a:cubicBezTo>
                  <a:pt x="770" y="1071"/>
                  <a:pt x="770" y="1071"/>
                  <a:pt x="769" y="1072"/>
                </a:cubicBezTo>
                <a:cubicBezTo>
                  <a:pt x="769" y="1072"/>
                  <a:pt x="769" y="1072"/>
                  <a:pt x="769" y="1073"/>
                </a:cubicBezTo>
                <a:cubicBezTo>
                  <a:pt x="769" y="1073"/>
                  <a:pt x="769" y="1073"/>
                  <a:pt x="769" y="1075"/>
                </a:cubicBezTo>
                <a:cubicBezTo>
                  <a:pt x="769" y="1075"/>
                  <a:pt x="769" y="1075"/>
                  <a:pt x="770" y="1076"/>
                </a:cubicBezTo>
                <a:cubicBezTo>
                  <a:pt x="770" y="1076"/>
                  <a:pt x="770" y="1076"/>
                  <a:pt x="771" y="1076"/>
                </a:cubicBezTo>
                <a:cubicBezTo>
                  <a:pt x="771" y="1076"/>
                  <a:pt x="771" y="1076"/>
                  <a:pt x="770" y="1077"/>
                </a:cubicBezTo>
                <a:cubicBezTo>
                  <a:pt x="770" y="1077"/>
                  <a:pt x="770" y="1077"/>
                  <a:pt x="770" y="1078"/>
                </a:cubicBezTo>
                <a:cubicBezTo>
                  <a:pt x="770" y="1078"/>
                  <a:pt x="770" y="1078"/>
                  <a:pt x="770" y="1079"/>
                </a:cubicBezTo>
                <a:cubicBezTo>
                  <a:pt x="770" y="1079"/>
                  <a:pt x="770" y="1079"/>
                  <a:pt x="770" y="1080"/>
                </a:cubicBezTo>
                <a:cubicBezTo>
                  <a:pt x="770" y="1080"/>
                  <a:pt x="770" y="1080"/>
                  <a:pt x="769" y="1081"/>
                </a:cubicBezTo>
                <a:cubicBezTo>
                  <a:pt x="769" y="1081"/>
                  <a:pt x="769" y="1081"/>
                  <a:pt x="767" y="1083"/>
                </a:cubicBezTo>
                <a:cubicBezTo>
                  <a:pt x="767" y="1083"/>
                  <a:pt x="767" y="1083"/>
                  <a:pt x="763" y="1083"/>
                </a:cubicBezTo>
                <a:cubicBezTo>
                  <a:pt x="763" y="1083"/>
                  <a:pt x="763" y="1083"/>
                  <a:pt x="761" y="1082"/>
                </a:cubicBezTo>
                <a:cubicBezTo>
                  <a:pt x="761" y="1082"/>
                  <a:pt x="761" y="1082"/>
                  <a:pt x="759" y="1081"/>
                </a:cubicBezTo>
                <a:cubicBezTo>
                  <a:pt x="759" y="1081"/>
                  <a:pt x="759" y="1081"/>
                  <a:pt x="757" y="1080"/>
                </a:cubicBezTo>
                <a:cubicBezTo>
                  <a:pt x="757" y="1080"/>
                  <a:pt x="757" y="1080"/>
                  <a:pt x="755" y="1080"/>
                </a:cubicBezTo>
                <a:cubicBezTo>
                  <a:pt x="755" y="1080"/>
                  <a:pt x="755" y="1080"/>
                  <a:pt x="755" y="1079"/>
                </a:cubicBezTo>
                <a:cubicBezTo>
                  <a:pt x="755" y="1079"/>
                  <a:pt x="755" y="1079"/>
                  <a:pt x="754" y="1079"/>
                </a:cubicBezTo>
                <a:cubicBezTo>
                  <a:pt x="754" y="1079"/>
                  <a:pt x="754" y="1079"/>
                  <a:pt x="753" y="1080"/>
                </a:cubicBezTo>
                <a:cubicBezTo>
                  <a:pt x="753" y="1080"/>
                  <a:pt x="753" y="1080"/>
                  <a:pt x="753" y="1083"/>
                </a:cubicBezTo>
                <a:cubicBezTo>
                  <a:pt x="753" y="1083"/>
                  <a:pt x="753" y="1083"/>
                  <a:pt x="754" y="1084"/>
                </a:cubicBezTo>
                <a:cubicBezTo>
                  <a:pt x="754" y="1084"/>
                  <a:pt x="754" y="1084"/>
                  <a:pt x="755" y="1086"/>
                </a:cubicBezTo>
                <a:cubicBezTo>
                  <a:pt x="755" y="1086"/>
                  <a:pt x="755" y="1086"/>
                  <a:pt x="755" y="1089"/>
                </a:cubicBezTo>
                <a:cubicBezTo>
                  <a:pt x="755" y="1089"/>
                  <a:pt x="755" y="1089"/>
                  <a:pt x="755" y="1090"/>
                </a:cubicBezTo>
                <a:cubicBezTo>
                  <a:pt x="755" y="1090"/>
                  <a:pt x="755" y="1090"/>
                  <a:pt x="757" y="1091"/>
                </a:cubicBezTo>
                <a:cubicBezTo>
                  <a:pt x="757" y="1091"/>
                  <a:pt x="757" y="1091"/>
                  <a:pt x="759" y="1091"/>
                </a:cubicBezTo>
                <a:cubicBezTo>
                  <a:pt x="759" y="1091"/>
                  <a:pt x="759" y="1091"/>
                  <a:pt x="759" y="1092"/>
                </a:cubicBezTo>
                <a:cubicBezTo>
                  <a:pt x="759" y="1092"/>
                  <a:pt x="759" y="1092"/>
                  <a:pt x="758" y="1092"/>
                </a:cubicBezTo>
                <a:cubicBezTo>
                  <a:pt x="758" y="1092"/>
                  <a:pt x="758" y="1092"/>
                  <a:pt x="759" y="1093"/>
                </a:cubicBezTo>
                <a:cubicBezTo>
                  <a:pt x="759" y="1093"/>
                  <a:pt x="759" y="1093"/>
                  <a:pt x="761" y="1092"/>
                </a:cubicBezTo>
                <a:cubicBezTo>
                  <a:pt x="761" y="1092"/>
                  <a:pt x="761" y="1092"/>
                  <a:pt x="761" y="1091"/>
                </a:cubicBezTo>
                <a:cubicBezTo>
                  <a:pt x="761" y="1091"/>
                  <a:pt x="761" y="1091"/>
                  <a:pt x="760" y="1091"/>
                </a:cubicBezTo>
                <a:cubicBezTo>
                  <a:pt x="760" y="1091"/>
                  <a:pt x="760" y="1091"/>
                  <a:pt x="760" y="1090"/>
                </a:cubicBezTo>
                <a:cubicBezTo>
                  <a:pt x="760" y="1090"/>
                  <a:pt x="760" y="1090"/>
                  <a:pt x="761" y="1090"/>
                </a:cubicBezTo>
                <a:cubicBezTo>
                  <a:pt x="761" y="1090"/>
                  <a:pt x="761" y="1090"/>
                  <a:pt x="763" y="1089"/>
                </a:cubicBezTo>
                <a:cubicBezTo>
                  <a:pt x="763" y="1089"/>
                  <a:pt x="763" y="1089"/>
                  <a:pt x="764" y="1091"/>
                </a:cubicBezTo>
                <a:cubicBezTo>
                  <a:pt x="764" y="1091"/>
                  <a:pt x="764" y="1091"/>
                  <a:pt x="764" y="1092"/>
                </a:cubicBezTo>
                <a:cubicBezTo>
                  <a:pt x="764" y="1092"/>
                  <a:pt x="764" y="1092"/>
                  <a:pt x="764" y="1093"/>
                </a:cubicBezTo>
                <a:cubicBezTo>
                  <a:pt x="764" y="1093"/>
                  <a:pt x="764" y="1093"/>
                  <a:pt x="765" y="1095"/>
                </a:cubicBezTo>
                <a:cubicBezTo>
                  <a:pt x="765" y="1095"/>
                  <a:pt x="765" y="1095"/>
                  <a:pt x="765" y="1096"/>
                </a:cubicBezTo>
                <a:cubicBezTo>
                  <a:pt x="765" y="1096"/>
                  <a:pt x="765" y="1096"/>
                  <a:pt x="762" y="1097"/>
                </a:cubicBezTo>
                <a:cubicBezTo>
                  <a:pt x="762" y="1097"/>
                  <a:pt x="762" y="1097"/>
                  <a:pt x="761" y="1097"/>
                </a:cubicBezTo>
                <a:cubicBezTo>
                  <a:pt x="761" y="1097"/>
                  <a:pt x="761" y="1097"/>
                  <a:pt x="761" y="1096"/>
                </a:cubicBezTo>
                <a:cubicBezTo>
                  <a:pt x="761" y="1096"/>
                  <a:pt x="761" y="1096"/>
                  <a:pt x="761" y="1095"/>
                </a:cubicBezTo>
                <a:cubicBezTo>
                  <a:pt x="761" y="1095"/>
                  <a:pt x="761" y="1095"/>
                  <a:pt x="761" y="1094"/>
                </a:cubicBezTo>
                <a:cubicBezTo>
                  <a:pt x="761" y="1094"/>
                  <a:pt x="761" y="1094"/>
                  <a:pt x="759" y="1094"/>
                </a:cubicBezTo>
                <a:cubicBezTo>
                  <a:pt x="759" y="1094"/>
                  <a:pt x="759" y="1094"/>
                  <a:pt x="758" y="1094"/>
                </a:cubicBezTo>
                <a:cubicBezTo>
                  <a:pt x="758" y="1094"/>
                  <a:pt x="758" y="1094"/>
                  <a:pt x="757" y="1095"/>
                </a:cubicBezTo>
                <a:cubicBezTo>
                  <a:pt x="757" y="1095"/>
                  <a:pt x="757" y="1095"/>
                  <a:pt x="756" y="1096"/>
                </a:cubicBezTo>
                <a:cubicBezTo>
                  <a:pt x="756" y="1096"/>
                  <a:pt x="756" y="1096"/>
                  <a:pt x="757" y="1097"/>
                </a:cubicBezTo>
                <a:cubicBezTo>
                  <a:pt x="757" y="1097"/>
                  <a:pt x="757" y="1097"/>
                  <a:pt x="758" y="1097"/>
                </a:cubicBezTo>
                <a:cubicBezTo>
                  <a:pt x="758" y="1097"/>
                  <a:pt x="758" y="1097"/>
                  <a:pt x="760" y="1097"/>
                </a:cubicBezTo>
                <a:cubicBezTo>
                  <a:pt x="760" y="1097"/>
                  <a:pt x="760" y="1097"/>
                  <a:pt x="760" y="1098"/>
                </a:cubicBezTo>
                <a:cubicBezTo>
                  <a:pt x="760" y="1098"/>
                  <a:pt x="760" y="1098"/>
                  <a:pt x="759" y="1099"/>
                </a:cubicBezTo>
                <a:cubicBezTo>
                  <a:pt x="759" y="1099"/>
                  <a:pt x="759" y="1099"/>
                  <a:pt x="757" y="1100"/>
                </a:cubicBezTo>
                <a:cubicBezTo>
                  <a:pt x="757" y="1100"/>
                  <a:pt x="757" y="1100"/>
                  <a:pt x="756" y="1101"/>
                </a:cubicBezTo>
                <a:cubicBezTo>
                  <a:pt x="756" y="1101"/>
                  <a:pt x="756" y="1101"/>
                  <a:pt x="757" y="1101"/>
                </a:cubicBezTo>
                <a:cubicBezTo>
                  <a:pt x="757" y="1101"/>
                  <a:pt x="757" y="1101"/>
                  <a:pt x="756" y="1102"/>
                </a:cubicBezTo>
                <a:cubicBezTo>
                  <a:pt x="756" y="1102"/>
                  <a:pt x="756" y="1102"/>
                  <a:pt x="755" y="1103"/>
                </a:cubicBezTo>
                <a:cubicBezTo>
                  <a:pt x="755" y="1103"/>
                  <a:pt x="755" y="1103"/>
                  <a:pt x="755" y="1105"/>
                </a:cubicBezTo>
                <a:cubicBezTo>
                  <a:pt x="755" y="1105"/>
                  <a:pt x="755" y="1105"/>
                  <a:pt x="756" y="1106"/>
                </a:cubicBezTo>
                <a:cubicBezTo>
                  <a:pt x="756" y="1106"/>
                  <a:pt x="756" y="1106"/>
                  <a:pt x="756" y="1107"/>
                </a:cubicBezTo>
                <a:cubicBezTo>
                  <a:pt x="756" y="1107"/>
                  <a:pt x="756" y="1107"/>
                  <a:pt x="757" y="1109"/>
                </a:cubicBezTo>
                <a:cubicBezTo>
                  <a:pt x="757" y="1109"/>
                  <a:pt x="757" y="1109"/>
                  <a:pt x="757" y="1110"/>
                </a:cubicBezTo>
                <a:cubicBezTo>
                  <a:pt x="757" y="1110"/>
                  <a:pt x="757" y="1110"/>
                  <a:pt x="757" y="1111"/>
                </a:cubicBezTo>
                <a:cubicBezTo>
                  <a:pt x="757" y="1111"/>
                  <a:pt x="757" y="1111"/>
                  <a:pt x="755" y="1112"/>
                </a:cubicBezTo>
                <a:cubicBezTo>
                  <a:pt x="755" y="1112"/>
                  <a:pt x="755" y="1112"/>
                  <a:pt x="755" y="1113"/>
                </a:cubicBezTo>
                <a:cubicBezTo>
                  <a:pt x="755" y="1113"/>
                  <a:pt x="755" y="1113"/>
                  <a:pt x="756" y="1114"/>
                </a:cubicBezTo>
                <a:cubicBezTo>
                  <a:pt x="756" y="1114"/>
                  <a:pt x="756" y="1114"/>
                  <a:pt x="757" y="1114"/>
                </a:cubicBezTo>
                <a:cubicBezTo>
                  <a:pt x="757" y="1114"/>
                  <a:pt x="757" y="1114"/>
                  <a:pt x="756" y="1115"/>
                </a:cubicBezTo>
                <a:cubicBezTo>
                  <a:pt x="756" y="1115"/>
                  <a:pt x="756" y="1115"/>
                  <a:pt x="754" y="1115"/>
                </a:cubicBezTo>
                <a:cubicBezTo>
                  <a:pt x="754" y="1115"/>
                  <a:pt x="754" y="1115"/>
                  <a:pt x="753" y="1115"/>
                </a:cubicBezTo>
                <a:cubicBezTo>
                  <a:pt x="753" y="1115"/>
                  <a:pt x="753" y="1115"/>
                  <a:pt x="752" y="1115"/>
                </a:cubicBezTo>
                <a:cubicBezTo>
                  <a:pt x="752" y="1115"/>
                  <a:pt x="752" y="1115"/>
                  <a:pt x="750" y="1117"/>
                </a:cubicBezTo>
                <a:cubicBezTo>
                  <a:pt x="750" y="1117"/>
                  <a:pt x="750" y="1117"/>
                  <a:pt x="749" y="1117"/>
                </a:cubicBezTo>
                <a:cubicBezTo>
                  <a:pt x="749" y="1117"/>
                  <a:pt x="749" y="1117"/>
                  <a:pt x="748" y="1118"/>
                </a:cubicBezTo>
                <a:cubicBezTo>
                  <a:pt x="748" y="1118"/>
                  <a:pt x="748" y="1118"/>
                  <a:pt x="747" y="1118"/>
                </a:cubicBezTo>
                <a:cubicBezTo>
                  <a:pt x="747" y="1118"/>
                  <a:pt x="747" y="1118"/>
                  <a:pt x="747" y="1120"/>
                </a:cubicBezTo>
                <a:cubicBezTo>
                  <a:pt x="747" y="1120"/>
                  <a:pt x="747" y="1120"/>
                  <a:pt x="746" y="1121"/>
                </a:cubicBezTo>
                <a:cubicBezTo>
                  <a:pt x="746" y="1121"/>
                  <a:pt x="746" y="1121"/>
                  <a:pt x="745" y="1122"/>
                </a:cubicBezTo>
                <a:cubicBezTo>
                  <a:pt x="745" y="1122"/>
                  <a:pt x="745" y="1122"/>
                  <a:pt x="745" y="1123"/>
                </a:cubicBezTo>
                <a:cubicBezTo>
                  <a:pt x="745" y="1123"/>
                  <a:pt x="745" y="1123"/>
                  <a:pt x="745" y="1124"/>
                </a:cubicBezTo>
                <a:cubicBezTo>
                  <a:pt x="745" y="1124"/>
                  <a:pt x="745" y="1124"/>
                  <a:pt x="745" y="1125"/>
                </a:cubicBezTo>
                <a:cubicBezTo>
                  <a:pt x="745" y="1125"/>
                  <a:pt x="745" y="1125"/>
                  <a:pt x="747" y="1127"/>
                </a:cubicBezTo>
                <a:cubicBezTo>
                  <a:pt x="747" y="1127"/>
                  <a:pt x="747" y="1127"/>
                  <a:pt x="748" y="1128"/>
                </a:cubicBezTo>
                <a:cubicBezTo>
                  <a:pt x="748" y="1128"/>
                  <a:pt x="748" y="1128"/>
                  <a:pt x="749" y="1129"/>
                </a:cubicBezTo>
                <a:cubicBezTo>
                  <a:pt x="749" y="1129"/>
                  <a:pt x="749" y="1129"/>
                  <a:pt x="751" y="1130"/>
                </a:cubicBezTo>
                <a:cubicBezTo>
                  <a:pt x="751" y="1130"/>
                  <a:pt x="751" y="1130"/>
                  <a:pt x="753" y="1132"/>
                </a:cubicBezTo>
                <a:cubicBezTo>
                  <a:pt x="753" y="1132"/>
                  <a:pt x="753" y="1132"/>
                  <a:pt x="755" y="1132"/>
                </a:cubicBezTo>
                <a:cubicBezTo>
                  <a:pt x="755" y="1132"/>
                  <a:pt x="755" y="1132"/>
                  <a:pt x="756" y="1132"/>
                </a:cubicBezTo>
                <a:cubicBezTo>
                  <a:pt x="756" y="1132"/>
                  <a:pt x="756" y="1132"/>
                  <a:pt x="757" y="1132"/>
                </a:cubicBezTo>
                <a:cubicBezTo>
                  <a:pt x="757" y="1132"/>
                  <a:pt x="757" y="1132"/>
                  <a:pt x="758" y="1132"/>
                </a:cubicBezTo>
                <a:cubicBezTo>
                  <a:pt x="758" y="1132"/>
                  <a:pt x="758" y="1132"/>
                  <a:pt x="758" y="1133"/>
                </a:cubicBezTo>
                <a:cubicBezTo>
                  <a:pt x="758" y="1133"/>
                  <a:pt x="758" y="1133"/>
                  <a:pt x="758" y="1134"/>
                </a:cubicBezTo>
                <a:cubicBezTo>
                  <a:pt x="758" y="1134"/>
                  <a:pt x="758" y="1134"/>
                  <a:pt x="758" y="1136"/>
                </a:cubicBezTo>
                <a:cubicBezTo>
                  <a:pt x="758" y="1136"/>
                  <a:pt x="758" y="1136"/>
                  <a:pt x="758" y="1137"/>
                </a:cubicBezTo>
                <a:cubicBezTo>
                  <a:pt x="758" y="1137"/>
                  <a:pt x="758" y="1137"/>
                  <a:pt x="757" y="1138"/>
                </a:cubicBezTo>
                <a:cubicBezTo>
                  <a:pt x="757" y="1138"/>
                  <a:pt x="757" y="1138"/>
                  <a:pt x="758" y="1138"/>
                </a:cubicBezTo>
                <a:cubicBezTo>
                  <a:pt x="758" y="1138"/>
                  <a:pt x="758" y="1138"/>
                  <a:pt x="759" y="1139"/>
                </a:cubicBezTo>
                <a:cubicBezTo>
                  <a:pt x="759" y="1139"/>
                  <a:pt x="759" y="1139"/>
                  <a:pt x="758" y="1139"/>
                </a:cubicBezTo>
                <a:cubicBezTo>
                  <a:pt x="758" y="1139"/>
                  <a:pt x="758" y="1139"/>
                  <a:pt x="758" y="1140"/>
                </a:cubicBezTo>
                <a:cubicBezTo>
                  <a:pt x="758" y="1140"/>
                  <a:pt x="758" y="1140"/>
                  <a:pt x="759" y="1140"/>
                </a:cubicBezTo>
                <a:cubicBezTo>
                  <a:pt x="759" y="1140"/>
                  <a:pt x="759" y="1140"/>
                  <a:pt x="758" y="1142"/>
                </a:cubicBezTo>
                <a:cubicBezTo>
                  <a:pt x="758" y="1142"/>
                  <a:pt x="758" y="1142"/>
                  <a:pt x="757" y="1142"/>
                </a:cubicBezTo>
                <a:cubicBezTo>
                  <a:pt x="757" y="1142"/>
                  <a:pt x="757" y="1142"/>
                  <a:pt x="756" y="1143"/>
                </a:cubicBezTo>
                <a:cubicBezTo>
                  <a:pt x="756" y="1143"/>
                  <a:pt x="756" y="1143"/>
                  <a:pt x="755" y="1145"/>
                </a:cubicBezTo>
                <a:cubicBezTo>
                  <a:pt x="755" y="1145"/>
                  <a:pt x="755" y="1145"/>
                  <a:pt x="754" y="1146"/>
                </a:cubicBezTo>
                <a:cubicBezTo>
                  <a:pt x="754" y="1146"/>
                  <a:pt x="754" y="1146"/>
                  <a:pt x="753" y="1146"/>
                </a:cubicBezTo>
                <a:cubicBezTo>
                  <a:pt x="753" y="1146"/>
                  <a:pt x="753" y="1146"/>
                  <a:pt x="752" y="1147"/>
                </a:cubicBezTo>
                <a:cubicBezTo>
                  <a:pt x="752" y="1147"/>
                  <a:pt x="752" y="1147"/>
                  <a:pt x="751" y="1149"/>
                </a:cubicBezTo>
                <a:cubicBezTo>
                  <a:pt x="751" y="1149"/>
                  <a:pt x="751" y="1149"/>
                  <a:pt x="751" y="1150"/>
                </a:cubicBezTo>
                <a:cubicBezTo>
                  <a:pt x="751" y="1150"/>
                  <a:pt x="751" y="1150"/>
                  <a:pt x="750" y="1151"/>
                </a:cubicBezTo>
                <a:cubicBezTo>
                  <a:pt x="750" y="1151"/>
                  <a:pt x="750" y="1151"/>
                  <a:pt x="750" y="1152"/>
                </a:cubicBezTo>
                <a:cubicBezTo>
                  <a:pt x="750" y="1152"/>
                  <a:pt x="750" y="1152"/>
                  <a:pt x="751" y="1152"/>
                </a:cubicBezTo>
                <a:cubicBezTo>
                  <a:pt x="751" y="1152"/>
                  <a:pt x="751" y="1152"/>
                  <a:pt x="752" y="1154"/>
                </a:cubicBezTo>
                <a:cubicBezTo>
                  <a:pt x="752" y="1154"/>
                  <a:pt x="752" y="1154"/>
                  <a:pt x="751" y="1155"/>
                </a:cubicBezTo>
                <a:cubicBezTo>
                  <a:pt x="751" y="1155"/>
                  <a:pt x="751" y="1155"/>
                  <a:pt x="750" y="1156"/>
                </a:cubicBezTo>
                <a:cubicBezTo>
                  <a:pt x="750" y="1156"/>
                  <a:pt x="750" y="1156"/>
                  <a:pt x="750" y="1157"/>
                </a:cubicBezTo>
                <a:cubicBezTo>
                  <a:pt x="750" y="1157"/>
                  <a:pt x="750" y="1157"/>
                  <a:pt x="749" y="1158"/>
                </a:cubicBezTo>
                <a:cubicBezTo>
                  <a:pt x="749" y="1158"/>
                  <a:pt x="749" y="1158"/>
                  <a:pt x="748" y="1158"/>
                </a:cubicBezTo>
                <a:cubicBezTo>
                  <a:pt x="748" y="1158"/>
                  <a:pt x="748" y="1158"/>
                  <a:pt x="747" y="1157"/>
                </a:cubicBezTo>
                <a:cubicBezTo>
                  <a:pt x="747" y="1157"/>
                  <a:pt x="747" y="1157"/>
                  <a:pt x="747" y="1158"/>
                </a:cubicBezTo>
                <a:cubicBezTo>
                  <a:pt x="747" y="1158"/>
                  <a:pt x="747" y="1158"/>
                  <a:pt x="747" y="1159"/>
                </a:cubicBezTo>
                <a:cubicBezTo>
                  <a:pt x="747" y="1159"/>
                  <a:pt x="747" y="1159"/>
                  <a:pt x="746" y="1160"/>
                </a:cubicBezTo>
                <a:cubicBezTo>
                  <a:pt x="746" y="1160"/>
                  <a:pt x="746" y="1160"/>
                  <a:pt x="745" y="1161"/>
                </a:cubicBezTo>
                <a:cubicBezTo>
                  <a:pt x="745" y="1161"/>
                  <a:pt x="745" y="1161"/>
                  <a:pt x="744" y="1163"/>
                </a:cubicBezTo>
                <a:cubicBezTo>
                  <a:pt x="744" y="1163"/>
                  <a:pt x="744" y="1163"/>
                  <a:pt x="744" y="1165"/>
                </a:cubicBezTo>
                <a:cubicBezTo>
                  <a:pt x="744" y="1165"/>
                  <a:pt x="744" y="1165"/>
                  <a:pt x="746" y="1167"/>
                </a:cubicBezTo>
                <a:cubicBezTo>
                  <a:pt x="746" y="1167"/>
                  <a:pt x="746" y="1167"/>
                  <a:pt x="747" y="1170"/>
                </a:cubicBezTo>
                <a:cubicBezTo>
                  <a:pt x="747" y="1170"/>
                  <a:pt x="747" y="1170"/>
                  <a:pt x="747" y="1171"/>
                </a:cubicBezTo>
                <a:cubicBezTo>
                  <a:pt x="747" y="1171"/>
                  <a:pt x="747" y="1171"/>
                  <a:pt x="747" y="1172"/>
                </a:cubicBezTo>
                <a:cubicBezTo>
                  <a:pt x="747" y="1172"/>
                  <a:pt x="747" y="1172"/>
                  <a:pt x="746" y="1172"/>
                </a:cubicBezTo>
                <a:cubicBezTo>
                  <a:pt x="746" y="1172"/>
                  <a:pt x="746" y="1172"/>
                  <a:pt x="747" y="1173"/>
                </a:cubicBezTo>
                <a:cubicBezTo>
                  <a:pt x="747" y="1173"/>
                  <a:pt x="747" y="1173"/>
                  <a:pt x="748" y="1174"/>
                </a:cubicBezTo>
                <a:cubicBezTo>
                  <a:pt x="748" y="1174"/>
                  <a:pt x="748" y="1174"/>
                  <a:pt x="749" y="1175"/>
                </a:cubicBezTo>
                <a:cubicBezTo>
                  <a:pt x="749" y="1175"/>
                  <a:pt x="749" y="1175"/>
                  <a:pt x="751" y="1176"/>
                </a:cubicBezTo>
                <a:cubicBezTo>
                  <a:pt x="751" y="1176"/>
                  <a:pt x="751" y="1176"/>
                  <a:pt x="752" y="1177"/>
                </a:cubicBezTo>
                <a:cubicBezTo>
                  <a:pt x="752" y="1177"/>
                  <a:pt x="752" y="1177"/>
                  <a:pt x="752" y="1178"/>
                </a:cubicBezTo>
                <a:cubicBezTo>
                  <a:pt x="752" y="1178"/>
                  <a:pt x="752" y="1178"/>
                  <a:pt x="750" y="1178"/>
                </a:cubicBezTo>
                <a:cubicBezTo>
                  <a:pt x="750" y="1178"/>
                  <a:pt x="750" y="1178"/>
                  <a:pt x="749" y="1178"/>
                </a:cubicBezTo>
                <a:cubicBezTo>
                  <a:pt x="749" y="1178"/>
                  <a:pt x="749" y="1178"/>
                  <a:pt x="748" y="1177"/>
                </a:cubicBezTo>
                <a:cubicBezTo>
                  <a:pt x="748" y="1177"/>
                  <a:pt x="748" y="1177"/>
                  <a:pt x="746" y="1178"/>
                </a:cubicBezTo>
                <a:cubicBezTo>
                  <a:pt x="746" y="1178"/>
                  <a:pt x="746" y="1178"/>
                  <a:pt x="745" y="1178"/>
                </a:cubicBezTo>
                <a:cubicBezTo>
                  <a:pt x="745" y="1178"/>
                  <a:pt x="745" y="1178"/>
                  <a:pt x="746" y="1180"/>
                </a:cubicBezTo>
                <a:cubicBezTo>
                  <a:pt x="746" y="1180"/>
                  <a:pt x="746" y="1180"/>
                  <a:pt x="745" y="1180"/>
                </a:cubicBezTo>
                <a:cubicBezTo>
                  <a:pt x="745" y="1180"/>
                  <a:pt x="745" y="1180"/>
                  <a:pt x="744" y="1180"/>
                </a:cubicBezTo>
                <a:cubicBezTo>
                  <a:pt x="744" y="1180"/>
                  <a:pt x="744" y="1180"/>
                  <a:pt x="743" y="1181"/>
                </a:cubicBezTo>
                <a:cubicBezTo>
                  <a:pt x="743" y="1181"/>
                  <a:pt x="743" y="1181"/>
                  <a:pt x="741" y="1182"/>
                </a:cubicBezTo>
                <a:cubicBezTo>
                  <a:pt x="741" y="1182"/>
                  <a:pt x="741" y="1182"/>
                  <a:pt x="740" y="1183"/>
                </a:cubicBezTo>
                <a:cubicBezTo>
                  <a:pt x="740" y="1183"/>
                  <a:pt x="740" y="1183"/>
                  <a:pt x="740" y="1184"/>
                </a:cubicBezTo>
                <a:cubicBezTo>
                  <a:pt x="740" y="1184"/>
                  <a:pt x="740" y="1184"/>
                  <a:pt x="740" y="1185"/>
                </a:cubicBezTo>
                <a:cubicBezTo>
                  <a:pt x="740" y="1185"/>
                  <a:pt x="740" y="1185"/>
                  <a:pt x="740" y="1187"/>
                </a:cubicBezTo>
                <a:cubicBezTo>
                  <a:pt x="740" y="1187"/>
                  <a:pt x="740" y="1187"/>
                  <a:pt x="740" y="1189"/>
                </a:cubicBezTo>
                <a:cubicBezTo>
                  <a:pt x="740" y="1189"/>
                  <a:pt x="740" y="1189"/>
                  <a:pt x="740" y="1190"/>
                </a:cubicBezTo>
                <a:cubicBezTo>
                  <a:pt x="740" y="1190"/>
                  <a:pt x="740" y="1190"/>
                  <a:pt x="740" y="1191"/>
                </a:cubicBezTo>
                <a:cubicBezTo>
                  <a:pt x="740" y="1191"/>
                  <a:pt x="740" y="1191"/>
                  <a:pt x="740" y="1193"/>
                </a:cubicBezTo>
                <a:cubicBezTo>
                  <a:pt x="740" y="1193"/>
                  <a:pt x="740" y="1193"/>
                  <a:pt x="740" y="1194"/>
                </a:cubicBezTo>
                <a:cubicBezTo>
                  <a:pt x="740" y="1194"/>
                  <a:pt x="740" y="1194"/>
                  <a:pt x="739" y="1195"/>
                </a:cubicBezTo>
                <a:cubicBezTo>
                  <a:pt x="739" y="1195"/>
                  <a:pt x="739" y="1195"/>
                  <a:pt x="738" y="1194"/>
                </a:cubicBezTo>
                <a:cubicBezTo>
                  <a:pt x="738" y="1194"/>
                  <a:pt x="738" y="1194"/>
                  <a:pt x="737" y="1194"/>
                </a:cubicBezTo>
                <a:cubicBezTo>
                  <a:pt x="737" y="1194"/>
                  <a:pt x="737" y="1194"/>
                  <a:pt x="736" y="1194"/>
                </a:cubicBezTo>
                <a:cubicBezTo>
                  <a:pt x="736" y="1194"/>
                  <a:pt x="736" y="1194"/>
                  <a:pt x="734" y="1193"/>
                </a:cubicBezTo>
                <a:cubicBezTo>
                  <a:pt x="734" y="1193"/>
                  <a:pt x="734" y="1193"/>
                  <a:pt x="732" y="1191"/>
                </a:cubicBezTo>
                <a:cubicBezTo>
                  <a:pt x="732" y="1191"/>
                  <a:pt x="732" y="1191"/>
                  <a:pt x="732" y="1190"/>
                </a:cubicBezTo>
                <a:cubicBezTo>
                  <a:pt x="732" y="1190"/>
                  <a:pt x="732" y="1190"/>
                  <a:pt x="733" y="1190"/>
                </a:cubicBezTo>
                <a:cubicBezTo>
                  <a:pt x="733" y="1190"/>
                  <a:pt x="733" y="1190"/>
                  <a:pt x="734" y="1189"/>
                </a:cubicBezTo>
                <a:cubicBezTo>
                  <a:pt x="734" y="1189"/>
                  <a:pt x="734" y="1189"/>
                  <a:pt x="735" y="1189"/>
                </a:cubicBezTo>
                <a:cubicBezTo>
                  <a:pt x="735" y="1189"/>
                  <a:pt x="735" y="1189"/>
                  <a:pt x="735" y="1190"/>
                </a:cubicBezTo>
                <a:cubicBezTo>
                  <a:pt x="735" y="1190"/>
                  <a:pt x="735" y="1190"/>
                  <a:pt x="734" y="1191"/>
                </a:cubicBezTo>
                <a:cubicBezTo>
                  <a:pt x="734" y="1191"/>
                  <a:pt x="734" y="1191"/>
                  <a:pt x="735" y="1191"/>
                </a:cubicBezTo>
                <a:cubicBezTo>
                  <a:pt x="735" y="1191"/>
                  <a:pt x="735" y="1191"/>
                  <a:pt x="736" y="1190"/>
                </a:cubicBezTo>
                <a:cubicBezTo>
                  <a:pt x="736" y="1190"/>
                  <a:pt x="736" y="1190"/>
                  <a:pt x="735" y="1189"/>
                </a:cubicBezTo>
                <a:cubicBezTo>
                  <a:pt x="735" y="1189"/>
                  <a:pt x="735" y="1189"/>
                  <a:pt x="735" y="1188"/>
                </a:cubicBezTo>
                <a:cubicBezTo>
                  <a:pt x="735" y="1188"/>
                  <a:pt x="735" y="1188"/>
                  <a:pt x="736" y="1187"/>
                </a:cubicBezTo>
                <a:cubicBezTo>
                  <a:pt x="736" y="1187"/>
                  <a:pt x="736" y="1187"/>
                  <a:pt x="737" y="1186"/>
                </a:cubicBezTo>
                <a:cubicBezTo>
                  <a:pt x="737" y="1186"/>
                  <a:pt x="737" y="1186"/>
                  <a:pt x="737" y="1185"/>
                </a:cubicBezTo>
                <a:cubicBezTo>
                  <a:pt x="737" y="1185"/>
                  <a:pt x="737" y="1185"/>
                  <a:pt x="738" y="1185"/>
                </a:cubicBezTo>
                <a:cubicBezTo>
                  <a:pt x="738" y="1185"/>
                  <a:pt x="738" y="1185"/>
                  <a:pt x="738" y="1184"/>
                </a:cubicBezTo>
                <a:cubicBezTo>
                  <a:pt x="738" y="1184"/>
                  <a:pt x="738" y="1184"/>
                  <a:pt x="737" y="1184"/>
                </a:cubicBezTo>
                <a:cubicBezTo>
                  <a:pt x="737" y="1184"/>
                  <a:pt x="737" y="1184"/>
                  <a:pt x="736" y="1184"/>
                </a:cubicBezTo>
                <a:cubicBezTo>
                  <a:pt x="736" y="1184"/>
                  <a:pt x="736" y="1184"/>
                  <a:pt x="735" y="1184"/>
                </a:cubicBezTo>
                <a:cubicBezTo>
                  <a:pt x="735" y="1184"/>
                  <a:pt x="735" y="1184"/>
                  <a:pt x="734" y="1186"/>
                </a:cubicBezTo>
                <a:cubicBezTo>
                  <a:pt x="734" y="1186"/>
                  <a:pt x="734" y="1186"/>
                  <a:pt x="733" y="1187"/>
                </a:cubicBezTo>
                <a:cubicBezTo>
                  <a:pt x="733" y="1187"/>
                  <a:pt x="733" y="1187"/>
                  <a:pt x="732" y="1187"/>
                </a:cubicBezTo>
                <a:cubicBezTo>
                  <a:pt x="732" y="1187"/>
                  <a:pt x="732" y="1187"/>
                  <a:pt x="733" y="1188"/>
                </a:cubicBezTo>
                <a:cubicBezTo>
                  <a:pt x="733" y="1188"/>
                  <a:pt x="733" y="1188"/>
                  <a:pt x="732" y="1189"/>
                </a:cubicBezTo>
                <a:cubicBezTo>
                  <a:pt x="732" y="1189"/>
                  <a:pt x="732" y="1189"/>
                  <a:pt x="731" y="1190"/>
                </a:cubicBezTo>
                <a:cubicBezTo>
                  <a:pt x="731" y="1190"/>
                  <a:pt x="731" y="1190"/>
                  <a:pt x="731" y="1191"/>
                </a:cubicBezTo>
                <a:cubicBezTo>
                  <a:pt x="731" y="1191"/>
                  <a:pt x="731" y="1191"/>
                  <a:pt x="729" y="1190"/>
                </a:cubicBezTo>
                <a:cubicBezTo>
                  <a:pt x="729" y="1190"/>
                  <a:pt x="729" y="1190"/>
                  <a:pt x="727" y="1189"/>
                </a:cubicBezTo>
                <a:cubicBezTo>
                  <a:pt x="727" y="1189"/>
                  <a:pt x="727" y="1189"/>
                  <a:pt x="728" y="1188"/>
                </a:cubicBezTo>
                <a:cubicBezTo>
                  <a:pt x="728" y="1188"/>
                  <a:pt x="728" y="1188"/>
                  <a:pt x="727" y="1188"/>
                </a:cubicBezTo>
                <a:cubicBezTo>
                  <a:pt x="727" y="1188"/>
                  <a:pt x="727" y="1188"/>
                  <a:pt x="727" y="1187"/>
                </a:cubicBezTo>
                <a:cubicBezTo>
                  <a:pt x="727" y="1187"/>
                  <a:pt x="727" y="1187"/>
                  <a:pt x="728" y="1187"/>
                </a:cubicBezTo>
                <a:cubicBezTo>
                  <a:pt x="728" y="1187"/>
                  <a:pt x="728" y="1187"/>
                  <a:pt x="728" y="1186"/>
                </a:cubicBezTo>
                <a:cubicBezTo>
                  <a:pt x="728" y="1186"/>
                  <a:pt x="728" y="1186"/>
                  <a:pt x="728" y="1185"/>
                </a:cubicBezTo>
                <a:cubicBezTo>
                  <a:pt x="728" y="1185"/>
                  <a:pt x="728" y="1185"/>
                  <a:pt x="729" y="1185"/>
                </a:cubicBezTo>
                <a:cubicBezTo>
                  <a:pt x="729" y="1185"/>
                  <a:pt x="729" y="1185"/>
                  <a:pt x="730" y="1185"/>
                </a:cubicBezTo>
                <a:cubicBezTo>
                  <a:pt x="730" y="1185"/>
                  <a:pt x="730" y="1185"/>
                  <a:pt x="732" y="1183"/>
                </a:cubicBezTo>
                <a:cubicBezTo>
                  <a:pt x="732" y="1183"/>
                  <a:pt x="732" y="1183"/>
                  <a:pt x="733" y="1183"/>
                </a:cubicBezTo>
                <a:cubicBezTo>
                  <a:pt x="733" y="1183"/>
                  <a:pt x="733" y="1183"/>
                  <a:pt x="734" y="1183"/>
                </a:cubicBezTo>
                <a:cubicBezTo>
                  <a:pt x="734" y="1183"/>
                  <a:pt x="734" y="1183"/>
                  <a:pt x="735" y="1182"/>
                </a:cubicBezTo>
                <a:cubicBezTo>
                  <a:pt x="735" y="1182"/>
                  <a:pt x="735" y="1182"/>
                  <a:pt x="734" y="1182"/>
                </a:cubicBezTo>
                <a:cubicBezTo>
                  <a:pt x="734" y="1182"/>
                  <a:pt x="734" y="1182"/>
                  <a:pt x="733" y="1182"/>
                </a:cubicBezTo>
                <a:cubicBezTo>
                  <a:pt x="733" y="1182"/>
                  <a:pt x="733" y="1182"/>
                  <a:pt x="732" y="1182"/>
                </a:cubicBezTo>
                <a:cubicBezTo>
                  <a:pt x="732" y="1182"/>
                  <a:pt x="732" y="1182"/>
                  <a:pt x="730" y="1182"/>
                </a:cubicBezTo>
                <a:cubicBezTo>
                  <a:pt x="730" y="1182"/>
                  <a:pt x="730" y="1182"/>
                  <a:pt x="729" y="1182"/>
                </a:cubicBezTo>
                <a:cubicBezTo>
                  <a:pt x="729" y="1182"/>
                  <a:pt x="729" y="1182"/>
                  <a:pt x="727" y="1181"/>
                </a:cubicBezTo>
                <a:cubicBezTo>
                  <a:pt x="727" y="1181"/>
                  <a:pt x="727" y="1181"/>
                  <a:pt x="727" y="1182"/>
                </a:cubicBezTo>
                <a:cubicBezTo>
                  <a:pt x="727" y="1182"/>
                  <a:pt x="727" y="1182"/>
                  <a:pt x="726" y="1183"/>
                </a:cubicBezTo>
                <a:cubicBezTo>
                  <a:pt x="726" y="1183"/>
                  <a:pt x="726" y="1183"/>
                  <a:pt x="727" y="1183"/>
                </a:cubicBezTo>
                <a:cubicBezTo>
                  <a:pt x="727" y="1183"/>
                  <a:pt x="727" y="1183"/>
                  <a:pt x="727" y="1184"/>
                </a:cubicBezTo>
                <a:cubicBezTo>
                  <a:pt x="727" y="1184"/>
                  <a:pt x="727" y="1184"/>
                  <a:pt x="727" y="1185"/>
                </a:cubicBezTo>
                <a:cubicBezTo>
                  <a:pt x="727" y="1185"/>
                  <a:pt x="727" y="1185"/>
                  <a:pt x="728" y="1186"/>
                </a:cubicBezTo>
                <a:cubicBezTo>
                  <a:pt x="728" y="1186"/>
                  <a:pt x="728" y="1186"/>
                  <a:pt x="727" y="1187"/>
                </a:cubicBezTo>
                <a:cubicBezTo>
                  <a:pt x="727" y="1187"/>
                  <a:pt x="727" y="1187"/>
                  <a:pt x="726" y="1187"/>
                </a:cubicBezTo>
                <a:cubicBezTo>
                  <a:pt x="726" y="1187"/>
                  <a:pt x="726" y="1187"/>
                  <a:pt x="725" y="1186"/>
                </a:cubicBezTo>
                <a:cubicBezTo>
                  <a:pt x="725" y="1186"/>
                  <a:pt x="725" y="1186"/>
                  <a:pt x="723" y="1186"/>
                </a:cubicBezTo>
                <a:cubicBezTo>
                  <a:pt x="723" y="1186"/>
                  <a:pt x="723" y="1186"/>
                  <a:pt x="724" y="1185"/>
                </a:cubicBezTo>
                <a:cubicBezTo>
                  <a:pt x="724" y="1185"/>
                  <a:pt x="724" y="1185"/>
                  <a:pt x="725" y="1185"/>
                </a:cubicBezTo>
                <a:cubicBezTo>
                  <a:pt x="725" y="1185"/>
                  <a:pt x="725" y="1185"/>
                  <a:pt x="725" y="1184"/>
                </a:cubicBezTo>
                <a:cubicBezTo>
                  <a:pt x="725" y="1184"/>
                  <a:pt x="725" y="1184"/>
                  <a:pt x="724" y="1184"/>
                </a:cubicBezTo>
                <a:cubicBezTo>
                  <a:pt x="724" y="1184"/>
                  <a:pt x="724" y="1184"/>
                  <a:pt x="723" y="1183"/>
                </a:cubicBezTo>
                <a:cubicBezTo>
                  <a:pt x="723" y="1183"/>
                  <a:pt x="723" y="1183"/>
                  <a:pt x="723" y="1184"/>
                </a:cubicBezTo>
                <a:cubicBezTo>
                  <a:pt x="723" y="1184"/>
                  <a:pt x="723" y="1184"/>
                  <a:pt x="722" y="1184"/>
                </a:cubicBezTo>
                <a:cubicBezTo>
                  <a:pt x="722" y="1184"/>
                  <a:pt x="722" y="1184"/>
                  <a:pt x="722" y="1183"/>
                </a:cubicBezTo>
                <a:cubicBezTo>
                  <a:pt x="722" y="1183"/>
                  <a:pt x="722" y="1183"/>
                  <a:pt x="722" y="1182"/>
                </a:cubicBezTo>
                <a:cubicBezTo>
                  <a:pt x="722" y="1182"/>
                  <a:pt x="722" y="1182"/>
                  <a:pt x="721" y="1182"/>
                </a:cubicBezTo>
                <a:cubicBezTo>
                  <a:pt x="721" y="1182"/>
                  <a:pt x="721" y="1182"/>
                  <a:pt x="721" y="1180"/>
                </a:cubicBezTo>
                <a:cubicBezTo>
                  <a:pt x="721" y="1180"/>
                  <a:pt x="721" y="1180"/>
                  <a:pt x="720" y="1179"/>
                </a:cubicBezTo>
                <a:cubicBezTo>
                  <a:pt x="720" y="1179"/>
                  <a:pt x="720" y="1179"/>
                  <a:pt x="721" y="1179"/>
                </a:cubicBezTo>
                <a:cubicBezTo>
                  <a:pt x="721" y="1179"/>
                  <a:pt x="721" y="1179"/>
                  <a:pt x="723" y="1179"/>
                </a:cubicBezTo>
                <a:cubicBezTo>
                  <a:pt x="723" y="1179"/>
                  <a:pt x="723" y="1179"/>
                  <a:pt x="724" y="1178"/>
                </a:cubicBezTo>
                <a:cubicBezTo>
                  <a:pt x="724" y="1178"/>
                  <a:pt x="724" y="1178"/>
                  <a:pt x="725" y="1179"/>
                </a:cubicBezTo>
                <a:cubicBezTo>
                  <a:pt x="725" y="1179"/>
                  <a:pt x="725" y="1179"/>
                  <a:pt x="725" y="1180"/>
                </a:cubicBezTo>
                <a:cubicBezTo>
                  <a:pt x="725" y="1180"/>
                  <a:pt x="725" y="1180"/>
                  <a:pt x="726" y="1179"/>
                </a:cubicBezTo>
                <a:cubicBezTo>
                  <a:pt x="726" y="1179"/>
                  <a:pt x="726" y="1179"/>
                  <a:pt x="725" y="1178"/>
                </a:cubicBezTo>
                <a:cubicBezTo>
                  <a:pt x="725" y="1178"/>
                  <a:pt x="725" y="1178"/>
                  <a:pt x="725" y="1177"/>
                </a:cubicBezTo>
                <a:cubicBezTo>
                  <a:pt x="725" y="1177"/>
                  <a:pt x="725" y="1177"/>
                  <a:pt x="726" y="1176"/>
                </a:cubicBezTo>
                <a:cubicBezTo>
                  <a:pt x="726" y="1176"/>
                  <a:pt x="726" y="1176"/>
                  <a:pt x="726" y="1177"/>
                </a:cubicBezTo>
                <a:cubicBezTo>
                  <a:pt x="726" y="1177"/>
                  <a:pt x="726" y="1177"/>
                  <a:pt x="727" y="1179"/>
                </a:cubicBezTo>
                <a:cubicBezTo>
                  <a:pt x="727" y="1179"/>
                  <a:pt x="727" y="1179"/>
                  <a:pt x="727" y="1180"/>
                </a:cubicBezTo>
                <a:cubicBezTo>
                  <a:pt x="727" y="1180"/>
                  <a:pt x="727" y="1180"/>
                  <a:pt x="728" y="1180"/>
                </a:cubicBezTo>
                <a:cubicBezTo>
                  <a:pt x="728" y="1180"/>
                  <a:pt x="728" y="1180"/>
                  <a:pt x="728" y="1179"/>
                </a:cubicBezTo>
                <a:cubicBezTo>
                  <a:pt x="728" y="1179"/>
                  <a:pt x="728" y="1179"/>
                  <a:pt x="727" y="1177"/>
                </a:cubicBezTo>
                <a:cubicBezTo>
                  <a:pt x="727" y="1177"/>
                  <a:pt x="727" y="1177"/>
                  <a:pt x="727" y="1176"/>
                </a:cubicBezTo>
                <a:cubicBezTo>
                  <a:pt x="727" y="1176"/>
                  <a:pt x="727" y="1176"/>
                  <a:pt x="728" y="1175"/>
                </a:cubicBezTo>
                <a:cubicBezTo>
                  <a:pt x="728" y="1175"/>
                  <a:pt x="728" y="1175"/>
                  <a:pt x="728" y="1174"/>
                </a:cubicBezTo>
                <a:cubicBezTo>
                  <a:pt x="728" y="1174"/>
                  <a:pt x="728" y="1174"/>
                  <a:pt x="727" y="1173"/>
                </a:cubicBezTo>
                <a:cubicBezTo>
                  <a:pt x="727" y="1173"/>
                  <a:pt x="727" y="1173"/>
                  <a:pt x="727" y="1173"/>
                </a:cubicBezTo>
                <a:cubicBezTo>
                  <a:pt x="726" y="1173"/>
                  <a:pt x="726" y="1173"/>
                  <a:pt x="726" y="1173"/>
                </a:cubicBezTo>
                <a:cubicBezTo>
                  <a:pt x="726" y="1173"/>
                  <a:pt x="726" y="1173"/>
                  <a:pt x="724" y="1172"/>
                </a:cubicBezTo>
                <a:cubicBezTo>
                  <a:pt x="724" y="1172"/>
                  <a:pt x="724" y="1172"/>
                  <a:pt x="723" y="1172"/>
                </a:cubicBezTo>
                <a:cubicBezTo>
                  <a:pt x="723" y="1172"/>
                  <a:pt x="723" y="1172"/>
                  <a:pt x="723" y="1173"/>
                </a:cubicBezTo>
                <a:cubicBezTo>
                  <a:pt x="723" y="1173"/>
                  <a:pt x="723" y="1173"/>
                  <a:pt x="722" y="1173"/>
                </a:cubicBezTo>
                <a:cubicBezTo>
                  <a:pt x="722" y="1173"/>
                  <a:pt x="722" y="1173"/>
                  <a:pt x="722" y="1174"/>
                </a:cubicBezTo>
                <a:cubicBezTo>
                  <a:pt x="722" y="1174"/>
                  <a:pt x="722" y="1174"/>
                  <a:pt x="724" y="1174"/>
                </a:cubicBezTo>
                <a:cubicBezTo>
                  <a:pt x="724" y="1174"/>
                  <a:pt x="724" y="1174"/>
                  <a:pt x="725" y="1174"/>
                </a:cubicBezTo>
                <a:cubicBezTo>
                  <a:pt x="725" y="1174"/>
                  <a:pt x="725" y="1174"/>
                  <a:pt x="725" y="1175"/>
                </a:cubicBezTo>
                <a:cubicBezTo>
                  <a:pt x="725" y="1175"/>
                  <a:pt x="725" y="1175"/>
                  <a:pt x="724" y="1176"/>
                </a:cubicBezTo>
                <a:cubicBezTo>
                  <a:pt x="724" y="1176"/>
                  <a:pt x="724" y="1176"/>
                  <a:pt x="723" y="1177"/>
                </a:cubicBezTo>
                <a:cubicBezTo>
                  <a:pt x="723" y="1177"/>
                  <a:pt x="723" y="1177"/>
                  <a:pt x="723" y="1176"/>
                </a:cubicBezTo>
                <a:cubicBezTo>
                  <a:pt x="723" y="1176"/>
                  <a:pt x="723" y="1176"/>
                  <a:pt x="723" y="1175"/>
                </a:cubicBezTo>
                <a:cubicBezTo>
                  <a:pt x="723" y="1175"/>
                  <a:pt x="723" y="1175"/>
                  <a:pt x="722" y="1175"/>
                </a:cubicBezTo>
                <a:cubicBezTo>
                  <a:pt x="722" y="1175"/>
                  <a:pt x="722" y="1175"/>
                  <a:pt x="722" y="1176"/>
                </a:cubicBezTo>
                <a:cubicBezTo>
                  <a:pt x="722" y="1176"/>
                  <a:pt x="722" y="1176"/>
                  <a:pt x="722" y="1178"/>
                </a:cubicBezTo>
                <a:cubicBezTo>
                  <a:pt x="722" y="1178"/>
                  <a:pt x="722" y="1178"/>
                  <a:pt x="721" y="1178"/>
                </a:cubicBezTo>
                <a:cubicBezTo>
                  <a:pt x="721" y="1178"/>
                  <a:pt x="721" y="1178"/>
                  <a:pt x="720" y="1177"/>
                </a:cubicBezTo>
                <a:cubicBezTo>
                  <a:pt x="720" y="1177"/>
                  <a:pt x="720" y="1177"/>
                  <a:pt x="720" y="1176"/>
                </a:cubicBezTo>
                <a:cubicBezTo>
                  <a:pt x="720" y="1176"/>
                  <a:pt x="720" y="1176"/>
                  <a:pt x="719" y="1175"/>
                </a:cubicBezTo>
                <a:cubicBezTo>
                  <a:pt x="719" y="1175"/>
                  <a:pt x="719" y="1175"/>
                  <a:pt x="718" y="1173"/>
                </a:cubicBezTo>
                <a:cubicBezTo>
                  <a:pt x="718" y="1173"/>
                  <a:pt x="718" y="1173"/>
                  <a:pt x="719" y="1173"/>
                </a:cubicBezTo>
                <a:cubicBezTo>
                  <a:pt x="719" y="1173"/>
                  <a:pt x="719" y="1173"/>
                  <a:pt x="720" y="1173"/>
                </a:cubicBezTo>
                <a:cubicBezTo>
                  <a:pt x="720" y="1173"/>
                  <a:pt x="720" y="1173"/>
                  <a:pt x="719" y="1172"/>
                </a:cubicBezTo>
                <a:cubicBezTo>
                  <a:pt x="719" y="1172"/>
                  <a:pt x="719" y="1172"/>
                  <a:pt x="719" y="1171"/>
                </a:cubicBezTo>
                <a:cubicBezTo>
                  <a:pt x="719" y="1171"/>
                  <a:pt x="719" y="1171"/>
                  <a:pt x="718" y="1171"/>
                </a:cubicBezTo>
                <a:cubicBezTo>
                  <a:pt x="718" y="1171"/>
                  <a:pt x="718" y="1171"/>
                  <a:pt x="717" y="1170"/>
                </a:cubicBezTo>
                <a:cubicBezTo>
                  <a:pt x="717" y="1170"/>
                  <a:pt x="717" y="1170"/>
                  <a:pt x="716" y="1170"/>
                </a:cubicBezTo>
                <a:cubicBezTo>
                  <a:pt x="716" y="1170"/>
                  <a:pt x="716" y="1170"/>
                  <a:pt x="716" y="1169"/>
                </a:cubicBezTo>
                <a:cubicBezTo>
                  <a:pt x="716" y="1169"/>
                  <a:pt x="716" y="1169"/>
                  <a:pt x="716" y="1168"/>
                </a:cubicBezTo>
                <a:cubicBezTo>
                  <a:pt x="716" y="1168"/>
                  <a:pt x="716" y="1168"/>
                  <a:pt x="717" y="1168"/>
                </a:cubicBezTo>
                <a:cubicBezTo>
                  <a:pt x="717" y="1168"/>
                  <a:pt x="717" y="1168"/>
                  <a:pt x="718" y="1167"/>
                </a:cubicBezTo>
                <a:cubicBezTo>
                  <a:pt x="718" y="1167"/>
                  <a:pt x="718" y="1167"/>
                  <a:pt x="718" y="1166"/>
                </a:cubicBezTo>
                <a:cubicBezTo>
                  <a:pt x="718" y="1166"/>
                  <a:pt x="718" y="1166"/>
                  <a:pt x="717" y="1167"/>
                </a:cubicBezTo>
                <a:cubicBezTo>
                  <a:pt x="717" y="1167"/>
                  <a:pt x="717" y="1167"/>
                  <a:pt x="716" y="1167"/>
                </a:cubicBezTo>
                <a:cubicBezTo>
                  <a:pt x="716" y="1167"/>
                  <a:pt x="716" y="1167"/>
                  <a:pt x="716" y="1165"/>
                </a:cubicBezTo>
                <a:cubicBezTo>
                  <a:pt x="716" y="1165"/>
                  <a:pt x="716" y="1165"/>
                  <a:pt x="717" y="1165"/>
                </a:cubicBezTo>
                <a:cubicBezTo>
                  <a:pt x="717" y="1165"/>
                  <a:pt x="717" y="1165"/>
                  <a:pt x="716" y="1164"/>
                </a:cubicBezTo>
                <a:cubicBezTo>
                  <a:pt x="716" y="1164"/>
                  <a:pt x="716" y="1164"/>
                  <a:pt x="713" y="1164"/>
                </a:cubicBezTo>
                <a:cubicBezTo>
                  <a:pt x="713" y="1164"/>
                  <a:pt x="713" y="1164"/>
                  <a:pt x="712" y="1162"/>
                </a:cubicBezTo>
                <a:cubicBezTo>
                  <a:pt x="712" y="1162"/>
                  <a:pt x="712" y="1162"/>
                  <a:pt x="711" y="1161"/>
                </a:cubicBezTo>
                <a:cubicBezTo>
                  <a:pt x="711" y="1161"/>
                  <a:pt x="711" y="1161"/>
                  <a:pt x="712" y="1160"/>
                </a:cubicBezTo>
                <a:cubicBezTo>
                  <a:pt x="712" y="1160"/>
                  <a:pt x="712" y="1160"/>
                  <a:pt x="713" y="1160"/>
                </a:cubicBezTo>
                <a:cubicBezTo>
                  <a:pt x="713" y="1160"/>
                  <a:pt x="713" y="1160"/>
                  <a:pt x="713" y="1159"/>
                </a:cubicBezTo>
                <a:cubicBezTo>
                  <a:pt x="713" y="1159"/>
                  <a:pt x="713" y="1159"/>
                  <a:pt x="713" y="1158"/>
                </a:cubicBezTo>
                <a:cubicBezTo>
                  <a:pt x="713" y="1158"/>
                  <a:pt x="713" y="1158"/>
                  <a:pt x="713" y="1157"/>
                </a:cubicBezTo>
                <a:cubicBezTo>
                  <a:pt x="713" y="1157"/>
                  <a:pt x="713" y="1157"/>
                  <a:pt x="714" y="1156"/>
                </a:cubicBezTo>
                <a:cubicBezTo>
                  <a:pt x="714" y="1156"/>
                  <a:pt x="714" y="1156"/>
                  <a:pt x="715" y="1156"/>
                </a:cubicBezTo>
                <a:cubicBezTo>
                  <a:pt x="715" y="1156"/>
                  <a:pt x="715" y="1156"/>
                  <a:pt x="716" y="1155"/>
                </a:cubicBezTo>
                <a:cubicBezTo>
                  <a:pt x="716" y="1155"/>
                  <a:pt x="716" y="1155"/>
                  <a:pt x="715" y="1155"/>
                </a:cubicBezTo>
                <a:cubicBezTo>
                  <a:pt x="715" y="1155"/>
                  <a:pt x="715" y="1155"/>
                  <a:pt x="714" y="1155"/>
                </a:cubicBezTo>
                <a:cubicBezTo>
                  <a:pt x="714" y="1155"/>
                  <a:pt x="714" y="1155"/>
                  <a:pt x="714" y="1154"/>
                </a:cubicBezTo>
                <a:cubicBezTo>
                  <a:pt x="714" y="1154"/>
                  <a:pt x="714" y="1154"/>
                  <a:pt x="714" y="1152"/>
                </a:cubicBezTo>
                <a:cubicBezTo>
                  <a:pt x="714" y="1152"/>
                  <a:pt x="714" y="1152"/>
                  <a:pt x="713" y="1154"/>
                </a:cubicBezTo>
                <a:cubicBezTo>
                  <a:pt x="713" y="1154"/>
                  <a:pt x="713" y="1154"/>
                  <a:pt x="713" y="1156"/>
                </a:cubicBezTo>
                <a:cubicBezTo>
                  <a:pt x="713" y="1156"/>
                  <a:pt x="713" y="1156"/>
                  <a:pt x="712" y="1156"/>
                </a:cubicBezTo>
                <a:cubicBezTo>
                  <a:pt x="712" y="1156"/>
                  <a:pt x="712" y="1156"/>
                  <a:pt x="711" y="1154"/>
                </a:cubicBezTo>
                <a:cubicBezTo>
                  <a:pt x="711" y="1154"/>
                  <a:pt x="711" y="1154"/>
                  <a:pt x="712" y="1153"/>
                </a:cubicBezTo>
                <a:cubicBezTo>
                  <a:pt x="712" y="1153"/>
                  <a:pt x="712" y="1153"/>
                  <a:pt x="711" y="1152"/>
                </a:cubicBezTo>
                <a:cubicBezTo>
                  <a:pt x="711" y="1152"/>
                  <a:pt x="711" y="1152"/>
                  <a:pt x="710" y="1149"/>
                </a:cubicBezTo>
                <a:cubicBezTo>
                  <a:pt x="710" y="1149"/>
                  <a:pt x="710" y="1149"/>
                  <a:pt x="710" y="1148"/>
                </a:cubicBezTo>
                <a:cubicBezTo>
                  <a:pt x="710" y="1148"/>
                  <a:pt x="710" y="1148"/>
                  <a:pt x="711" y="1148"/>
                </a:cubicBezTo>
                <a:cubicBezTo>
                  <a:pt x="711" y="1148"/>
                  <a:pt x="711" y="1148"/>
                  <a:pt x="711" y="1147"/>
                </a:cubicBezTo>
                <a:cubicBezTo>
                  <a:pt x="711" y="1147"/>
                  <a:pt x="711" y="1147"/>
                  <a:pt x="711" y="1146"/>
                </a:cubicBezTo>
                <a:cubicBezTo>
                  <a:pt x="711" y="1146"/>
                  <a:pt x="711" y="1146"/>
                  <a:pt x="712" y="1145"/>
                </a:cubicBezTo>
                <a:cubicBezTo>
                  <a:pt x="712" y="1145"/>
                  <a:pt x="712" y="1145"/>
                  <a:pt x="711" y="1145"/>
                </a:cubicBezTo>
                <a:cubicBezTo>
                  <a:pt x="711" y="1145"/>
                  <a:pt x="711" y="1145"/>
                  <a:pt x="710" y="1145"/>
                </a:cubicBezTo>
                <a:cubicBezTo>
                  <a:pt x="710" y="1145"/>
                  <a:pt x="710" y="1145"/>
                  <a:pt x="710" y="1144"/>
                </a:cubicBezTo>
                <a:cubicBezTo>
                  <a:pt x="710" y="1144"/>
                  <a:pt x="710" y="1144"/>
                  <a:pt x="709" y="1143"/>
                </a:cubicBezTo>
                <a:cubicBezTo>
                  <a:pt x="709" y="1143"/>
                  <a:pt x="709" y="1143"/>
                  <a:pt x="708" y="1142"/>
                </a:cubicBezTo>
                <a:cubicBezTo>
                  <a:pt x="708" y="1142"/>
                  <a:pt x="708" y="1142"/>
                  <a:pt x="709" y="1142"/>
                </a:cubicBezTo>
                <a:cubicBezTo>
                  <a:pt x="709" y="1142"/>
                  <a:pt x="709" y="1142"/>
                  <a:pt x="711" y="1141"/>
                </a:cubicBezTo>
                <a:cubicBezTo>
                  <a:pt x="711" y="1141"/>
                  <a:pt x="711" y="1141"/>
                  <a:pt x="712" y="1142"/>
                </a:cubicBezTo>
                <a:cubicBezTo>
                  <a:pt x="712" y="1142"/>
                  <a:pt x="712" y="1142"/>
                  <a:pt x="712" y="1141"/>
                </a:cubicBezTo>
                <a:cubicBezTo>
                  <a:pt x="712" y="1141"/>
                  <a:pt x="712" y="1141"/>
                  <a:pt x="713" y="1141"/>
                </a:cubicBezTo>
                <a:cubicBezTo>
                  <a:pt x="713" y="1141"/>
                  <a:pt x="713" y="1141"/>
                  <a:pt x="714" y="1140"/>
                </a:cubicBezTo>
                <a:cubicBezTo>
                  <a:pt x="714" y="1140"/>
                  <a:pt x="714" y="1140"/>
                  <a:pt x="713" y="1140"/>
                </a:cubicBezTo>
                <a:cubicBezTo>
                  <a:pt x="713" y="1140"/>
                  <a:pt x="713" y="1140"/>
                  <a:pt x="712" y="1140"/>
                </a:cubicBezTo>
                <a:cubicBezTo>
                  <a:pt x="712" y="1140"/>
                  <a:pt x="712" y="1140"/>
                  <a:pt x="711" y="1140"/>
                </a:cubicBezTo>
                <a:cubicBezTo>
                  <a:pt x="711" y="1140"/>
                  <a:pt x="711" y="1140"/>
                  <a:pt x="710" y="1140"/>
                </a:cubicBezTo>
                <a:cubicBezTo>
                  <a:pt x="710" y="1140"/>
                  <a:pt x="710" y="1140"/>
                  <a:pt x="708" y="1140"/>
                </a:cubicBezTo>
                <a:cubicBezTo>
                  <a:pt x="708" y="1140"/>
                  <a:pt x="708" y="1140"/>
                  <a:pt x="708" y="1139"/>
                </a:cubicBezTo>
                <a:cubicBezTo>
                  <a:pt x="708" y="1139"/>
                  <a:pt x="708" y="1139"/>
                  <a:pt x="707" y="1138"/>
                </a:cubicBezTo>
                <a:cubicBezTo>
                  <a:pt x="707" y="1138"/>
                  <a:pt x="707" y="1138"/>
                  <a:pt x="707" y="1137"/>
                </a:cubicBezTo>
                <a:cubicBezTo>
                  <a:pt x="707" y="1137"/>
                  <a:pt x="707" y="1137"/>
                  <a:pt x="708" y="1138"/>
                </a:cubicBezTo>
                <a:cubicBezTo>
                  <a:pt x="708" y="1138"/>
                  <a:pt x="708" y="1138"/>
                  <a:pt x="709" y="1138"/>
                </a:cubicBezTo>
                <a:cubicBezTo>
                  <a:pt x="709" y="1138"/>
                  <a:pt x="709" y="1138"/>
                  <a:pt x="708" y="1137"/>
                </a:cubicBezTo>
                <a:cubicBezTo>
                  <a:pt x="708" y="1137"/>
                  <a:pt x="708" y="1137"/>
                  <a:pt x="708" y="1136"/>
                </a:cubicBezTo>
                <a:cubicBezTo>
                  <a:pt x="708" y="1136"/>
                  <a:pt x="708" y="1136"/>
                  <a:pt x="709" y="1135"/>
                </a:cubicBezTo>
                <a:cubicBezTo>
                  <a:pt x="709" y="1135"/>
                  <a:pt x="709" y="1135"/>
                  <a:pt x="708" y="1134"/>
                </a:cubicBezTo>
                <a:cubicBezTo>
                  <a:pt x="708" y="1134"/>
                  <a:pt x="708" y="1134"/>
                  <a:pt x="709" y="1134"/>
                </a:cubicBezTo>
                <a:cubicBezTo>
                  <a:pt x="709" y="1134"/>
                  <a:pt x="709" y="1134"/>
                  <a:pt x="709" y="1133"/>
                </a:cubicBezTo>
                <a:cubicBezTo>
                  <a:pt x="709" y="1133"/>
                  <a:pt x="709" y="1133"/>
                  <a:pt x="707" y="1132"/>
                </a:cubicBezTo>
                <a:cubicBezTo>
                  <a:pt x="707" y="1132"/>
                  <a:pt x="707" y="1132"/>
                  <a:pt x="707" y="1131"/>
                </a:cubicBezTo>
                <a:cubicBezTo>
                  <a:pt x="707" y="1131"/>
                  <a:pt x="707" y="1131"/>
                  <a:pt x="706" y="1131"/>
                </a:cubicBezTo>
                <a:cubicBezTo>
                  <a:pt x="706" y="1131"/>
                  <a:pt x="706" y="1131"/>
                  <a:pt x="705" y="1132"/>
                </a:cubicBezTo>
                <a:cubicBezTo>
                  <a:pt x="705" y="1132"/>
                  <a:pt x="705" y="1132"/>
                  <a:pt x="704" y="1132"/>
                </a:cubicBezTo>
                <a:cubicBezTo>
                  <a:pt x="704" y="1132"/>
                  <a:pt x="704" y="1132"/>
                  <a:pt x="703" y="1131"/>
                </a:cubicBezTo>
                <a:cubicBezTo>
                  <a:pt x="703" y="1131"/>
                  <a:pt x="703" y="1131"/>
                  <a:pt x="702" y="1130"/>
                </a:cubicBezTo>
                <a:cubicBezTo>
                  <a:pt x="702" y="1130"/>
                  <a:pt x="702" y="1130"/>
                  <a:pt x="700" y="1130"/>
                </a:cubicBezTo>
                <a:cubicBezTo>
                  <a:pt x="700" y="1130"/>
                  <a:pt x="700" y="1130"/>
                  <a:pt x="700" y="1129"/>
                </a:cubicBezTo>
                <a:cubicBezTo>
                  <a:pt x="700" y="1129"/>
                  <a:pt x="700" y="1129"/>
                  <a:pt x="701" y="1128"/>
                </a:cubicBezTo>
                <a:cubicBezTo>
                  <a:pt x="701" y="1128"/>
                  <a:pt x="701" y="1128"/>
                  <a:pt x="701" y="1127"/>
                </a:cubicBezTo>
                <a:cubicBezTo>
                  <a:pt x="701" y="1127"/>
                  <a:pt x="701" y="1127"/>
                  <a:pt x="702" y="1127"/>
                </a:cubicBezTo>
                <a:cubicBezTo>
                  <a:pt x="702" y="1127"/>
                  <a:pt x="702" y="1127"/>
                  <a:pt x="702" y="1126"/>
                </a:cubicBezTo>
                <a:cubicBezTo>
                  <a:pt x="702" y="1126"/>
                  <a:pt x="702" y="1126"/>
                  <a:pt x="701" y="1126"/>
                </a:cubicBezTo>
                <a:cubicBezTo>
                  <a:pt x="701" y="1126"/>
                  <a:pt x="701" y="1126"/>
                  <a:pt x="701" y="1124"/>
                </a:cubicBezTo>
                <a:cubicBezTo>
                  <a:pt x="701" y="1124"/>
                  <a:pt x="701" y="1124"/>
                  <a:pt x="702" y="1123"/>
                </a:cubicBezTo>
                <a:cubicBezTo>
                  <a:pt x="702" y="1123"/>
                  <a:pt x="702" y="1123"/>
                  <a:pt x="702" y="1124"/>
                </a:cubicBezTo>
                <a:cubicBezTo>
                  <a:pt x="702" y="1124"/>
                  <a:pt x="702" y="1124"/>
                  <a:pt x="705" y="1124"/>
                </a:cubicBezTo>
                <a:cubicBezTo>
                  <a:pt x="705" y="1124"/>
                  <a:pt x="705" y="1124"/>
                  <a:pt x="706" y="1123"/>
                </a:cubicBezTo>
                <a:cubicBezTo>
                  <a:pt x="706" y="1123"/>
                  <a:pt x="706" y="1123"/>
                  <a:pt x="706" y="1125"/>
                </a:cubicBezTo>
                <a:cubicBezTo>
                  <a:pt x="706" y="1125"/>
                  <a:pt x="706" y="1125"/>
                  <a:pt x="706" y="1126"/>
                </a:cubicBezTo>
                <a:cubicBezTo>
                  <a:pt x="706" y="1126"/>
                  <a:pt x="706" y="1126"/>
                  <a:pt x="705" y="1126"/>
                </a:cubicBezTo>
                <a:cubicBezTo>
                  <a:pt x="705" y="1126"/>
                  <a:pt x="705" y="1126"/>
                  <a:pt x="704" y="1127"/>
                </a:cubicBezTo>
                <a:cubicBezTo>
                  <a:pt x="704" y="1127"/>
                  <a:pt x="704" y="1127"/>
                  <a:pt x="705" y="1127"/>
                </a:cubicBezTo>
                <a:cubicBezTo>
                  <a:pt x="705" y="1127"/>
                  <a:pt x="705" y="1127"/>
                  <a:pt x="706" y="1126"/>
                </a:cubicBezTo>
                <a:cubicBezTo>
                  <a:pt x="706" y="1126"/>
                  <a:pt x="706" y="1126"/>
                  <a:pt x="708" y="1125"/>
                </a:cubicBezTo>
                <a:cubicBezTo>
                  <a:pt x="708" y="1125"/>
                  <a:pt x="708" y="1125"/>
                  <a:pt x="708" y="1126"/>
                </a:cubicBezTo>
                <a:cubicBezTo>
                  <a:pt x="708" y="1126"/>
                  <a:pt x="708" y="1126"/>
                  <a:pt x="708" y="1127"/>
                </a:cubicBezTo>
                <a:cubicBezTo>
                  <a:pt x="708" y="1127"/>
                  <a:pt x="708" y="1127"/>
                  <a:pt x="708" y="1129"/>
                </a:cubicBezTo>
                <a:cubicBezTo>
                  <a:pt x="708" y="1129"/>
                  <a:pt x="708" y="1129"/>
                  <a:pt x="709" y="1129"/>
                </a:cubicBezTo>
                <a:cubicBezTo>
                  <a:pt x="709" y="1129"/>
                  <a:pt x="709" y="1129"/>
                  <a:pt x="709" y="1127"/>
                </a:cubicBezTo>
                <a:cubicBezTo>
                  <a:pt x="709" y="1127"/>
                  <a:pt x="709" y="1127"/>
                  <a:pt x="710" y="1126"/>
                </a:cubicBezTo>
                <a:cubicBezTo>
                  <a:pt x="710" y="1126"/>
                  <a:pt x="710" y="1126"/>
                  <a:pt x="709" y="1126"/>
                </a:cubicBezTo>
                <a:cubicBezTo>
                  <a:pt x="709" y="1126"/>
                  <a:pt x="709" y="1126"/>
                  <a:pt x="709" y="1124"/>
                </a:cubicBezTo>
                <a:cubicBezTo>
                  <a:pt x="709" y="1124"/>
                  <a:pt x="709" y="1124"/>
                  <a:pt x="710" y="1122"/>
                </a:cubicBezTo>
                <a:cubicBezTo>
                  <a:pt x="710" y="1122"/>
                  <a:pt x="710" y="1122"/>
                  <a:pt x="711" y="1121"/>
                </a:cubicBezTo>
                <a:cubicBezTo>
                  <a:pt x="711" y="1121"/>
                  <a:pt x="711" y="1121"/>
                  <a:pt x="710" y="1121"/>
                </a:cubicBezTo>
                <a:cubicBezTo>
                  <a:pt x="710" y="1121"/>
                  <a:pt x="710" y="1121"/>
                  <a:pt x="710" y="1120"/>
                </a:cubicBezTo>
                <a:cubicBezTo>
                  <a:pt x="710" y="1120"/>
                  <a:pt x="710" y="1120"/>
                  <a:pt x="710" y="1119"/>
                </a:cubicBezTo>
                <a:cubicBezTo>
                  <a:pt x="710" y="1119"/>
                  <a:pt x="710" y="1119"/>
                  <a:pt x="710" y="1118"/>
                </a:cubicBezTo>
                <a:cubicBezTo>
                  <a:pt x="710" y="1118"/>
                  <a:pt x="710" y="1118"/>
                  <a:pt x="710" y="1117"/>
                </a:cubicBezTo>
                <a:cubicBezTo>
                  <a:pt x="710" y="1117"/>
                  <a:pt x="710" y="1117"/>
                  <a:pt x="711" y="1117"/>
                </a:cubicBezTo>
                <a:cubicBezTo>
                  <a:pt x="711" y="1117"/>
                  <a:pt x="711" y="1117"/>
                  <a:pt x="712" y="1116"/>
                </a:cubicBezTo>
                <a:cubicBezTo>
                  <a:pt x="712" y="1116"/>
                  <a:pt x="712" y="1116"/>
                  <a:pt x="713" y="1114"/>
                </a:cubicBezTo>
                <a:cubicBezTo>
                  <a:pt x="713" y="1114"/>
                  <a:pt x="713" y="1114"/>
                  <a:pt x="713" y="1112"/>
                </a:cubicBezTo>
                <a:cubicBezTo>
                  <a:pt x="713" y="1112"/>
                  <a:pt x="713" y="1112"/>
                  <a:pt x="712" y="1112"/>
                </a:cubicBezTo>
                <a:cubicBezTo>
                  <a:pt x="712" y="1112"/>
                  <a:pt x="712" y="1112"/>
                  <a:pt x="712" y="1111"/>
                </a:cubicBezTo>
                <a:cubicBezTo>
                  <a:pt x="712" y="1111"/>
                  <a:pt x="712" y="1111"/>
                  <a:pt x="711" y="1110"/>
                </a:cubicBezTo>
                <a:cubicBezTo>
                  <a:pt x="711" y="1110"/>
                  <a:pt x="711" y="1110"/>
                  <a:pt x="710" y="1110"/>
                </a:cubicBezTo>
                <a:cubicBezTo>
                  <a:pt x="710" y="1110"/>
                  <a:pt x="710" y="1110"/>
                  <a:pt x="709" y="1109"/>
                </a:cubicBezTo>
                <a:cubicBezTo>
                  <a:pt x="709" y="1109"/>
                  <a:pt x="709" y="1109"/>
                  <a:pt x="709" y="1108"/>
                </a:cubicBezTo>
                <a:cubicBezTo>
                  <a:pt x="709" y="1108"/>
                  <a:pt x="709" y="1108"/>
                  <a:pt x="710" y="1107"/>
                </a:cubicBezTo>
                <a:cubicBezTo>
                  <a:pt x="710" y="1107"/>
                  <a:pt x="710" y="1107"/>
                  <a:pt x="710" y="1106"/>
                </a:cubicBezTo>
                <a:cubicBezTo>
                  <a:pt x="710" y="1106"/>
                  <a:pt x="710" y="1106"/>
                  <a:pt x="711" y="1105"/>
                </a:cubicBezTo>
                <a:cubicBezTo>
                  <a:pt x="711" y="1105"/>
                  <a:pt x="711" y="1105"/>
                  <a:pt x="709" y="1104"/>
                </a:cubicBezTo>
                <a:cubicBezTo>
                  <a:pt x="709" y="1104"/>
                  <a:pt x="709" y="1104"/>
                  <a:pt x="709" y="1103"/>
                </a:cubicBezTo>
                <a:cubicBezTo>
                  <a:pt x="709" y="1103"/>
                  <a:pt x="709" y="1103"/>
                  <a:pt x="710" y="1102"/>
                </a:cubicBezTo>
                <a:cubicBezTo>
                  <a:pt x="710" y="1102"/>
                  <a:pt x="710" y="1102"/>
                  <a:pt x="710" y="1101"/>
                </a:cubicBezTo>
                <a:cubicBezTo>
                  <a:pt x="710" y="1101"/>
                  <a:pt x="710" y="1101"/>
                  <a:pt x="711" y="1100"/>
                </a:cubicBezTo>
                <a:cubicBezTo>
                  <a:pt x="711" y="1100"/>
                  <a:pt x="711" y="1100"/>
                  <a:pt x="710" y="1099"/>
                </a:cubicBezTo>
                <a:cubicBezTo>
                  <a:pt x="710" y="1099"/>
                  <a:pt x="710" y="1099"/>
                  <a:pt x="710" y="1097"/>
                </a:cubicBezTo>
                <a:cubicBezTo>
                  <a:pt x="710" y="1097"/>
                  <a:pt x="710" y="1097"/>
                  <a:pt x="711" y="1097"/>
                </a:cubicBezTo>
                <a:cubicBezTo>
                  <a:pt x="711" y="1097"/>
                  <a:pt x="711" y="1097"/>
                  <a:pt x="711" y="1096"/>
                </a:cubicBezTo>
                <a:cubicBezTo>
                  <a:pt x="711" y="1096"/>
                  <a:pt x="711" y="1096"/>
                  <a:pt x="709" y="1095"/>
                </a:cubicBezTo>
                <a:cubicBezTo>
                  <a:pt x="709" y="1095"/>
                  <a:pt x="709" y="1095"/>
                  <a:pt x="709" y="1094"/>
                </a:cubicBezTo>
                <a:cubicBezTo>
                  <a:pt x="709" y="1094"/>
                  <a:pt x="709" y="1094"/>
                  <a:pt x="710" y="1094"/>
                </a:cubicBezTo>
                <a:cubicBezTo>
                  <a:pt x="710" y="1094"/>
                  <a:pt x="710" y="1094"/>
                  <a:pt x="711" y="1095"/>
                </a:cubicBezTo>
                <a:cubicBezTo>
                  <a:pt x="711" y="1095"/>
                  <a:pt x="711" y="1095"/>
                  <a:pt x="711" y="1093"/>
                </a:cubicBezTo>
                <a:cubicBezTo>
                  <a:pt x="711" y="1093"/>
                  <a:pt x="711" y="1093"/>
                  <a:pt x="711" y="1092"/>
                </a:cubicBezTo>
                <a:cubicBezTo>
                  <a:pt x="711" y="1092"/>
                  <a:pt x="711" y="1092"/>
                  <a:pt x="710" y="1092"/>
                </a:cubicBezTo>
                <a:cubicBezTo>
                  <a:pt x="710" y="1092"/>
                  <a:pt x="710" y="1092"/>
                  <a:pt x="709" y="1092"/>
                </a:cubicBezTo>
                <a:cubicBezTo>
                  <a:pt x="709" y="1092"/>
                  <a:pt x="709" y="1092"/>
                  <a:pt x="709" y="1091"/>
                </a:cubicBezTo>
                <a:cubicBezTo>
                  <a:pt x="709" y="1091"/>
                  <a:pt x="709" y="1091"/>
                  <a:pt x="711" y="1090"/>
                </a:cubicBezTo>
                <a:cubicBezTo>
                  <a:pt x="711" y="1090"/>
                  <a:pt x="711" y="1090"/>
                  <a:pt x="711" y="1089"/>
                </a:cubicBezTo>
                <a:cubicBezTo>
                  <a:pt x="711" y="1089"/>
                  <a:pt x="711" y="1089"/>
                  <a:pt x="710" y="1089"/>
                </a:cubicBezTo>
                <a:cubicBezTo>
                  <a:pt x="710" y="1089"/>
                  <a:pt x="710" y="1089"/>
                  <a:pt x="709" y="1088"/>
                </a:cubicBezTo>
                <a:cubicBezTo>
                  <a:pt x="709" y="1088"/>
                  <a:pt x="709" y="1088"/>
                  <a:pt x="708" y="1088"/>
                </a:cubicBezTo>
                <a:cubicBezTo>
                  <a:pt x="708" y="1088"/>
                  <a:pt x="708" y="1088"/>
                  <a:pt x="708" y="1090"/>
                </a:cubicBezTo>
                <a:cubicBezTo>
                  <a:pt x="708" y="1090"/>
                  <a:pt x="708" y="1090"/>
                  <a:pt x="706" y="1090"/>
                </a:cubicBezTo>
                <a:cubicBezTo>
                  <a:pt x="706" y="1090"/>
                  <a:pt x="706" y="1090"/>
                  <a:pt x="704" y="1090"/>
                </a:cubicBezTo>
                <a:cubicBezTo>
                  <a:pt x="704" y="1090"/>
                  <a:pt x="704" y="1090"/>
                  <a:pt x="704" y="1089"/>
                </a:cubicBezTo>
                <a:cubicBezTo>
                  <a:pt x="704" y="1089"/>
                  <a:pt x="704" y="1089"/>
                  <a:pt x="703" y="1088"/>
                </a:cubicBezTo>
                <a:cubicBezTo>
                  <a:pt x="703" y="1088"/>
                  <a:pt x="703" y="1088"/>
                  <a:pt x="701" y="1085"/>
                </a:cubicBezTo>
                <a:cubicBezTo>
                  <a:pt x="701" y="1085"/>
                  <a:pt x="701" y="1085"/>
                  <a:pt x="701" y="1084"/>
                </a:cubicBezTo>
                <a:cubicBezTo>
                  <a:pt x="701" y="1084"/>
                  <a:pt x="701" y="1084"/>
                  <a:pt x="701" y="1083"/>
                </a:cubicBezTo>
                <a:cubicBezTo>
                  <a:pt x="701" y="1083"/>
                  <a:pt x="701" y="1083"/>
                  <a:pt x="700" y="1083"/>
                </a:cubicBezTo>
                <a:cubicBezTo>
                  <a:pt x="700" y="1083"/>
                  <a:pt x="700" y="1083"/>
                  <a:pt x="701" y="1082"/>
                </a:cubicBezTo>
                <a:cubicBezTo>
                  <a:pt x="701" y="1082"/>
                  <a:pt x="701" y="1082"/>
                  <a:pt x="701" y="1081"/>
                </a:cubicBezTo>
                <a:cubicBezTo>
                  <a:pt x="701" y="1081"/>
                  <a:pt x="701" y="1081"/>
                  <a:pt x="701" y="1078"/>
                </a:cubicBezTo>
                <a:cubicBezTo>
                  <a:pt x="701" y="1078"/>
                  <a:pt x="701" y="1078"/>
                  <a:pt x="700" y="1076"/>
                </a:cubicBezTo>
                <a:cubicBezTo>
                  <a:pt x="700" y="1076"/>
                  <a:pt x="700" y="1076"/>
                  <a:pt x="701" y="1075"/>
                </a:cubicBezTo>
                <a:cubicBezTo>
                  <a:pt x="701" y="1075"/>
                  <a:pt x="701" y="1075"/>
                  <a:pt x="702" y="1075"/>
                </a:cubicBezTo>
                <a:cubicBezTo>
                  <a:pt x="702" y="1075"/>
                  <a:pt x="702" y="1075"/>
                  <a:pt x="702" y="1074"/>
                </a:cubicBezTo>
                <a:cubicBezTo>
                  <a:pt x="702" y="1074"/>
                  <a:pt x="702" y="1074"/>
                  <a:pt x="702" y="1073"/>
                </a:cubicBezTo>
                <a:cubicBezTo>
                  <a:pt x="702" y="1073"/>
                  <a:pt x="702" y="1073"/>
                  <a:pt x="703" y="1071"/>
                </a:cubicBezTo>
                <a:cubicBezTo>
                  <a:pt x="703" y="1071"/>
                  <a:pt x="703" y="1071"/>
                  <a:pt x="703" y="1068"/>
                </a:cubicBezTo>
                <a:cubicBezTo>
                  <a:pt x="703" y="1068"/>
                  <a:pt x="703" y="1068"/>
                  <a:pt x="702" y="1068"/>
                </a:cubicBezTo>
                <a:cubicBezTo>
                  <a:pt x="702" y="1068"/>
                  <a:pt x="702" y="1068"/>
                  <a:pt x="702" y="1067"/>
                </a:cubicBezTo>
                <a:cubicBezTo>
                  <a:pt x="702" y="1067"/>
                  <a:pt x="702" y="1067"/>
                  <a:pt x="700" y="1064"/>
                </a:cubicBezTo>
                <a:cubicBezTo>
                  <a:pt x="700" y="1064"/>
                  <a:pt x="700" y="1064"/>
                  <a:pt x="700" y="1062"/>
                </a:cubicBezTo>
                <a:cubicBezTo>
                  <a:pt x="700" y="1062"/>
                  <a:pt x="700" y="1062"/>
                  <a:pt x="700" y="1061"/>
                </a:cubicBezTo>
                <a:cubicBezTo>
                  <a:pt x="700" y="1061"/>
                  <a:pt x="700" y="1061"/>
                  <a:pt x="699" y="1059"/>
                </a:cubicBezTo>
                <a:cubicBezTo>
                  <a:pt x="699" y="1059"/>
                  <a:pt x="699" y="1059"/>
                  <a:pt x="698" y="1058"/>
                </a:cubicBezTo>
                <a:cubicBezTo>
                  <a:pt x="698" y="1058"/>
                  <a:pt x="698" y="1058"/>
                  <a:pt x="698" y="1056"/>
                </a:cubicBezTo>
                <a:cubicBezTo>
                  <a:pt x="698" y="1056"/>
                  <a:pt x="698" y="1056"/>
                  <a:pt x="697" y="1055"/>
                </a:cubicBezTo>
                <a:cubicBezTo>
                  <a:pt x="697" y="1055"/>
                  <a:pt x="697" y="1055"/>
                  <a:pt x="698" y="1054"/>
                </a:cubicBezTo>
                <a:cubicBezTo>
                  <a:pt x="698" y="1054"/>
                  <a:pt x="698" y="1054"/>
                  <a:pt x="699" y="1054"/>
                </a:cubicBezTo>
                <a:cubicBezTo>
                  <a:pt x="699" y="1054"/>
                  <a:pt x="699" y="1054"/>
                  <a:pt x="700" y="1054"/>
                </a:cubicBezTo>
                <a:cubicBezTo>
                  <a:pt x="700" y="1054"/>
                  <a:pt x="700" y="1054"/>
                  <a:pt x="701" y="1053"/>
                </a:cubicBezTo>
                <a:cubicBezTo>
                  <a:pt x="701" y="1053"/>
                  <a:pt x="701" y="1053"/>
                  <a:pt x="701" y="1052"/>
                </a:cubicBezTo>
                <a:cubicBezTo>
                  <a:pt x="701" y="1052"/>
                  <a:pt x="701" y="1052"/>
                  <a:pt x="700" y="1051"/>
                </a:cubicBezTo>
                <a:cubicBezTo>
                  <a:pt x="700" y="1051"/>
                  <a:pt x="700" y="1051"/>
                  <a:pt x="700" y="1050"/>
                </a:cubicBezTo>
                <a:cubicBezTo>
                  <a:pt x="700" y="1050"/>
                  <a:pt x="700" y="1050"/>
                  <a:pt x="701" y="1049"/>
                </a:cubicBezTo>
                <a:cubicBezTo>
                  <a:pt x="701" y="1049"/>
                  <a:pt x="701" y="1049"/>
                  <a:pt x="701" y="1048"/>
                </a:cubicBezTo>
                <a:cubicBezTo>
                  <a:pt x="701" y="1048"/>
                  <a:pt x="701" y="1048"/>
                  <a:pt x="702" y="1048"/>
                </a:cubicBezTo>
                <a:cubicBezTo>
                  <a:pt x="702" y="1048"/>
                  <a:pt x="702" y="1048"/>
                  <a:pt x="702" y="1047"/>
                </a:cubicBezTo>
                <a:cubicBezTo>
                  <a:pt x="702" y="1047"/>
                  <a:pt x="702" y="1047"/>
                  <a:pt x="702" y="1045"/>
                </a:cubicBezTo>
                <a:cubicBezTo>
                  <a:pt x="702" y="1045"/>
                  <a:pt x="702" y="1045"/>
                  <a:pt x="703" y="1044"/>
                </a:cubicBezTo>
                <a:cubicBezTo>
                  <a:pt x="703" y="1044"/>
                  <a:pt x="703" y="1044"/>
                  <a:pt x="702" y="1043"/>
                </a:cubicBezTo>
                <a:cubicBezTo>
                  <a:pt x="702" y="1043"/>
                  <a:pt x="702" y="1043"/>
                  <a:pt x="702" y="1042"/>
                </a:cubicBezTo>
                <a:cubicBezTo>
                  <a:pt x="702" y="1042"/>
                  <a:pt x="702" y="1042"/>
                  <a:pt x="703" y="1042"/>
                </a:cubicBezTo>
                <a:cubicBezTo>
                  <a:pt x="703" y="1042"/>
                  <a:pt x="703" y="1042"/>
                  <a:pt x="703" y="1040"/>
                </a:cubicBezTo>
                <a:cubicBezTo>
                  <a:pt x="703" y="1040"/>
                  <a:pt x="703" y="1040"/>
                  <a:pt x="703" y="1039"/>
                </a:cubicBezTo>
                <a:cubicBezTo>
                  <a:pt x="703" y="1039"/>
                  <a:pt x="703" y="1039"/>
                  <a:pt x="703" y="1038"/>
                </a:cubicBezTo>
                <a:cubicBezTo>
                  <a:pt x="703" y="1038"/>
                  <a:pt x="703" y="1038"/>
                  <a:pt x="704" y="1037"/>
                </a:cubicBezTo>
                <a:cubicBezTo>
                  <a:pt x="704" y="1037"/>
                  <a:pt x="704" y="1037"/>
                  <a:pt x="704" y="1035"/>
                </a:cubicBezTo>
                <a:cubicBezTo>
                  <a:pt x="704" y="1035"/>
                  <a:pt x="704" y="1035"/>
                  <a:pt x="704" y="1034"/>
                </a:cubicBezTo>
                <a:cubicBezTo>
                  <a:pt x="704" y="1034"/>
                  <a:pt x="704" y="1034"/>
                  <a:pt x="705" y="1034"/>
                </a:cubicBezTo>
                <a:cubicBezTo>
                  <a:pt x="705" y="1034"/>
                  <a:pt x="705" y="1034"/>
                  <a:pt x="705" y="1032"/>
                </a:cubicBezTo>
                <a:cubicBezTo>
                  <a:pt x="705" y="1032"/>
                  <a:pt x="705" y="1032"/>
                  <a:pt x="705" y="1031"/>
                </a:cubicBezTo>
                <a:cubicBezTo>
                  <a:pt x="705" y="1031"/>
                  <a:pt x="705" y="1031"/>
                  <a:pt x="705" y="1029"/>
                </a:cubicBezTo>
                <a:cubicBezTo>
                  <a:pt x="705" y="1029"/>
                  <a:pt x="705" y="1029"/>
                  <a:pt x="706" y="1029"/>
                </a:cubicBezTo>
                <a:cubicBezTo>
                  <a:pt x="706" y="1029"/>
                  <a:pt x="706" y="1029"/>
                  <a:pt x="707" y="1027"/>
                </a:cubicBezTo>
                <a:cubicBezTo>
                  <a:pt x="707" y="1027"/>
                  <a:pt x="707" y="1027"/>
                  <a:pt x="707" y="1026"/>
                </a:cubicBezTo>
                <a:cubicBezTo>
                  <a:pt x="707" y="1026"/>
                  <a:pt x="707" y="1026"/>
                  <a:pt x="705" y="1024"/>
                </a:cubicBezTo>
                <a:cubicBezTo>
                  <a:pt x="705" y="1024"/>
                  <a:pt x="705" y="1024"/>
                  <a:pt x="705" y="1023"/>
                </a:cubicBezTo>
                <a:cubicBezTo>
                  <a:pt x="705" y="1023"/>
                  <a:pt x="705" y="1023"/>
                  <a:pt x="706" y="1022"/>
                </a:cubicBezTo>
                <a:cubicBezTo>
                  <a:pt x="706" y="1022"/>
                  <a:pt x="706" y="1022"/>
                  <a:pt x="705" y="1021"/>
                </a:cubicBezTo>
                <a:cubicBezTo>
                  <a:pt x="705" y="1021"/>
                  <a:pt x="705" y="1021"/>
                  <a:pt x="705" y="1020"/>
                </a:cubicBezTo>
                <a:cubicBezTo>
                  <a:pt x="705" y="1020"/>
                  <a:pt x="705" y="1020"/>
                  <a:pt x="706" y="1019"/>
                </a:cubicBezTo>
                <a:cubicBezTo>
                  <a:pt x="706" y="1019"/>
                  <a:pt x="706" y="1019"/>
                  <a:pt x="705" y="1016"/>
                </a:cubicBezTo>
                <a:cubicBezTo>
                  <a:pt x="705" y="1016"/>
                  <a:pt x="705" y="1016"/>
                  <a:pt x="704" y="1014"/>
                </a:cubicBezTo>
                <a:cubicBezTo>
                  <a:pt x="704" y="1014"/>
                  <a:pt x="704" y="1014"/>
                  <a:pt x="704" y="1013"/>
                </a:cubicBezTo>
                <a:cubicBezTo>
                  <a:pt x="704" y="1013"/>
                  <a:pt x="704" y="1013"/>
                  <a:pt x="705" y="1013"/>
                </a:cubicBezTo>
                <a:cubicBezTo>
                  <a:pt x="705" y="1013"/>
                  <a:pt x="705" y="1013"/>
                  <a:pt x="705" y="1011"/>
                </a:cubicBezTo>
                <a:cubicBezTo>
                  <a:pt x="705" y="1011"/>
                  <a:pt x="705" y="1011"/>
                  <a:pt x="703" y="1007"/>
                </a:cubicBezTo>
                <a:cubicBezTo>
                  <a:pt x="703" y="1007"/>
                  <a:pt x="703" y="1007"/>
                  <a:pt x="703" y="1005"/>
                </a:cubicBezTo>
                <a:cubicBezTo>
                  <a:pt x="703" y="1005"/>
                  <a:pt x="703" y="1005"/>
                  <a:pt x="703" y="1004"/>
                </a:cubicBezTo>
                <a:cubicBezTo>
                  <a:pt x="703" y="1004"/>
                  <a:pt x="703" y="1004"/>
                  <a:pt x="703" y="1002"/>
                </a:cubicBezTo>
                <a:cubicBezTo>
                  <a:pt x="703" y="1002"/>
                  <a:pt x="703" y="1002"/>
                  <a:pt x="704" y="1002"/>
                </a:cubicBezTo>
                <a:cubicBezTo>
                  <a:pt x="704" y="1002"/>
                  <a:pt x="704" y="1002"/>
                  <a:pt x="705" y="1001"/>
                </a:cubicBezTo>
                <a:cubicBezTo>
                  <a:pt x="705" y="1001"/>
                  <a:pt x="705" y="1001"/>
                  <a:pt x="704" y="1000"/>
                </a:cubicBezTo>
                <a:cubicBezTo>
                  <a:pt x="704" y="1000"/>
                  <a:pt x="704" y="1000"/>
                  <a:pt x="704" y="998"/>
                </a:cubicBezTo>
                <a:cubicBezTo>
                  <a:pt x="704" y="998"/>
                  <a:pt x="704" y="998"/>
                  <a:pt x="705" y="998"/>
                </a:cubicBezTo>
                <a:cubicBezTo>
                  <a:pt x="705" y="998"/>
                  <a:pt x="705" y="998"/>
                  <a:pt x="704" y="997"/>
                </a:cubicBezTo>
                <a:cubicBezTo>
                  <a:pt x="704" y="997"/>
                  <a:pt x="704" y="997"/>
                  <a:pt x="704" y="995"/>
                </a:cubicBezTo>
                <a:cubicBezTo>
                  <a:pt x="704" y="995"/>
                  <a:pt x="704" y="995"/>
                  <a:pt x="703" y="993"/>
                </a:cubicBezTo>
                <a:cubicBezTo>
                  <a:pt x="703" y="993"/>
                  <a:pt x="703" y="993"/>
                  <a:pt x="703" y="992"/>
                </a:cubicBezTo>
                <a:cubicBezTo>
                  <a:pt x="703" y="992"/>
                  <a:pt x="703" y="992"/>
                  <a:pt x="704" y="990"/>
                </a:cubicBezTo>
                <a:cubicBezTo>
                  <a:pt x="704" y="990"/>
                  <a:pt x="704" y="990"/>
                  <a:pt x="704" y="989"/>
                </a:cubicBezTo>
                <a:cubicBezTo>
                  <a:pt x="704" y="989"/>
                  <a:pt x="704" y="989"/>
                  <a:pt x="704" y="987"/>
                </a:cubicBezTo>
                <a:cubicBezTo>
                  <a:pt x="704" y="987"/>
                  <a:pt x="704" y="987"/>
                  <a:pt x="705" y="986"/>
                </a:cubicBezTo>
                <a:cubicBezTo>
                  <a:pt x="705" y="986"/>
                  <a:pt x="705" y="986"/>
                  <a:pt x="705" y="984"/>
                </a:cubicBezTo>
                <a:cubicBezTo>
                  <a:pt x="705" y="984"/>
                  <a:pt x="705" y="984"/>
                  <a:pt x="706" y="983"/>
                </a:cubicBezTo>
                <a:cubicBezTo>
                  <a:pt x="706" y="983"/>
                  <a:pt x="706" y="983"/>
                  <a:pt x="706" y="982"/>
                </a:cubicBezTo>
                <a:cubicBezTo>
                  <a:pt x="706" y="982"/>
                  <a:pt x="706" y="982"/>
                  <a:pt x="705" y="981"/>
                </a:cubicBezTo>
                <a:cubicBezTo>
                  <a:pt x="705" y="981"/>
                  <a:pt x="705" y="981"/>
                  <a:pt x="705" y="979"/>
                </a:cubicBezTo>
                <a:cubicBezTo>
                  <a:pt x="705" y="979"/>
                  <a:pt x="705" y="979"/>
                  <a:pt x="706" y="978"/>
                </a:cubicBezTo>
                <a:cubicBezTo>
                  <a:pt x="706" y="978"/>
                  <a:pt x="706" y="978"/>
                  <a:pt x="706" y="975"/>
                </a:cubicBezTo>
                <a:cubicBezTo>
                  <a:pt x="706" y="975"/>
                  <a:pt x="706" y="975"/>
                  <a:pt x="707" y="974"/>
                </a:cubicBezTo>
                <a:cubicBezTo>
                  <a:pt x="707" y="974"/>
                  <a:pt x="707" y="974"/>
                  <a:pt x="705" y="972"/>
                </a:cubicBezTo>
                <a:cubicBezTo>
                  <a:pt x="705" y="972"/>
                  <a:pt x="705" y="972"/>
                  <a:pt x="705" y="970"/>
                </a:cubicBezTo>
                <a:cubicBezTo>
                  <a:pt x="705" y="970"/>
                  <a:pt x="705" y="970"/>
                  <a:pt x="706" y="968"/>
                </a:cubicBezTo>
                <a:cubicBezTo>
                  <a:pt x="706" y="968"/>
                  <a:pt x="706" y="968"/>
                  <a:pt x="707" y="967"/>
                </a:cubicBezTo>
                <a:cubicBezTo>
                  <a:pt x="707" y="967"/>
                  <a:pt x="707" y="967"/>
                  <a:pt x="706" y="965"/>
                </a:cubicBezTo>
                <a:cubicBezTo>
                  <a:pt x="706" y="965"/>
                  <a:pt x="706" y="965"/>
                  <a:pt x="706" y="962"/>
                </a:cubicBezTo>
                <a:cubicBezTo>
                  <a:pt x="706" y="962"/>
                  <a:pt x="706" y="962"/>
                  <a:pt x="705" y="956"/>
                </a:cubicBezTo>
                <a:cubicBezTo>
                  <a:pt x="705" y="956"/>
                  <a:pt x="705" y="956"/>
                  <a:pt x="706" y="955"/>
                </a:cubicBezTo>
                <a:cubicBezTo>
                  <a:pt x="706" y="955"/>
                  <a:pt x="706" y="955"/>
                  <a:pt x="706" y="954"/>
                </a:cubicBezTo>
                <a:cubicBezTo>
                  <a:pt x="706" y="954"/>
                  <a:pt x="706" y="954"/>
                  <a:pt x="705" y="955"/>
                </a:cubicBezTo>
                <a:cubicBezTo>
                  <a:pt x="705" y="955"/>
                  <a:pt x="705" y="955"/>
                  <a:pt x="705" y="954"/>
                </a:cubicBezTo>
                <a:cubicBezTo>
                  <a:pt x="705" y="954"/>
                  <a:pt x="705" y="954"/>
                  <a:pt x="704" y="952"/>
                </a:cubicBezTo>
                <a:cubicBezTo>
                  <a:pt x="704" y="952"/>
                  <a:pt x="704" y="952"/>
                  <a:pt x="705" y="951"/>
                </a:cubicBezTo>
                <a:cubicBezTo>
                  <a:pt x="705" y="951"/>
                  <a:pt x="705" y="951"/>
                  <a:pt x="706" y="951"/>
                </a:cubicBezTo>
                <a:cubicBezTo>
                  <a:pt x="706" y="951"/>
                  <a:pt x="706" y="951"/>
                  <a:pt x="706" y="950"/>
                </a:cubicBezTo>
                <a:cubicBezTo>
                  <a:pt x="706" y="950"/>
                  <a:pt x="706" y="950"/>
                  <a:pt x="706" y="945"/>
                </a:cubicBezTo>
                <a:cubicBezTo>
                  <a:pt x="706" y="945"/>
                  <a:pt x="706" y="945"/>
                  <a:pt x="707" y="944"/>
                </a:cubicBezTo>
                <a:cubicBezTo>
                  <a:pt x="707" y="944"/>
                  <a:pt x="707" y="944"/>
                  <a:pt x="707" y="940"/>
                </a:cubicBezTo>
                <a:cubicBezTo>
                  <a:pt x="707" y="940"/>
                  <a:pt x="707" y="940"/>
                  <a:pt x="706" y="938"/>
                </a:cubicBezTo>
                <a:cubicBezTo>
                  <a:pt x="706" y="938"/>
                  <a:pt x="706" y="938"/>
                  <a:pt x="705" y="936"/>
                </a:cubicBezTo>
                <a:cubicBezTo>
                  <a:pt x="705" y="936"/>
                  <a:pt x="705" y="936"/>
                  <a:pt x="705" y="934"/>
                </a:cubicBezTo>
                <a:cubicBezTo>
                  <a:pt x="705" y="934"/>
                  <a:pt x="705" y="934"/>
                  <a:pt x="705" y="933"/>
                </a:cubicBezTo>
                <a:cubicBezTo>
                  <a:pt x="705" y="933"/>
                  <a:pt x="705" y="933"/>
                  <a:pt x="706" y="932"/>
                </a:cubicBezTo>
                <a:cubicBezTo>
                  <a:pt x="706" y="932"/>
                  <a:pt x="706" y="932"/>
                  <a:pt x="706" y="930"/>
                </a:cubicBezTo>
                <a:cubicBezTo>
                  <a:pt x="706" y="930"/>
                  <a:pt x="706" y="930"/>
                  <a:pt x="705" y="925"/>
                </a:cubicBezTo>
                <a:cubicBezTo>
                  <a:pt x="705" y="925"/>
                  <a:pt x="705" y="925"/>
                  <a:pt x="704" y="924"/>
                </a:cubicBezTo>
                <a:cubicBezTo>
                  <a:pt x="704" y="924"/>
                  <a:pt x="704" y="924"/>
                  <a:pt x="704" y="922"/>
                </a:cubicBezTo>
                <a:cubicBezTo>
                  <a:pt x="704" y="922"/>
                  <a:pt x="704" y="922"/>
                  <a:pt x="704" y="920"/>
                </a:cubicBezTo>
                <a:cubicBezTo>
                  <a:pt x="704" y="920"/>
                  <a:pt x="704" y="920"/>
                  <a:pt x="703" y="920"/>
                </a:cubicBezTo>
                <a:cubicBezTo>
                  <a:pt x="703" y="920"/>
                  <a:pt x="703" y="920"/>
                  <a:pt x="702" y="919"/>
                </a:cubicBezTo>
                <a:cubicBezTo>
                  <a:pt x="702" y="919"/>
                  <a:pt x="702" y="919"/>
                  <a:pt x="701" y="918"/>
                </a:cubicBezTo>
                <a:cubicBezTo>
                  <a:pt x="701" y="918"/>
                  <a:pt x="701" y="918"/>
                  <a:pt x="699" y="916"/>
                </a:cubicBezTo>
                <a:cubicBezTo>
                  <a:pt x="699" y="916"/>
                  <a:pt x="699" y="916"/>
                  <a:pt x="698" y="916"/>
                </a:cubicBezTo>
                <a:cubicBezTo>
                  <a:pt x="698" y="916"/>
                  <a:pt x="698" y="916"/>
                  <a:pt x="696" y="915"/>
                </a:cubicBezTo>
                <a:cubicBezTo>
                  <a:pt x="696" y="915"/>
                  <a:pt x="696" y="915"/>
                  <a:pt x="696" y="914"/>
                </a:cubicBezTo>
                <a:cubicBezTo>
                  <a:pt x="696" y="914"/>
                  <a:pt x="696" y="914"/>
                  <a:pt x="696" y="913"/>
                </a:cubicBezTo>
                <a:cubicBezTo>
                  <a:pt x="696" y="913"/>
                  <a:pt x="696" y="913"/>
                  <a:pt x="695" y="913"/>
                </a:cubicBezTo>
                <a:cubicBezTo>
                  <a:pt x="695" y="913"/>
                  <a:pt x="695" y="913"/>
                  <a:pt x="694" y="911"/>
                </a:cubicBezTo>
                <a:cubicBezTo>
                  <a:pt x="694" y="911"/>
                  <a:pt x="694" y="911"/>
                  <a:pt x="693" y="911"/>
                </a:cubicBezTo>
                <a:cubicBezTo>
                  <a:pt x="693" y="911"/>
                  <a:pt x="693" y="911"/>
                  <a:pt x="691" y="909"/>
                </a:cubicBezTo>
                <a:cubicBezTo>
                  <a:pt x="691" y="909"/>
                  <a:pt x="691" y="909"/>
                  <a:pt x="690" y="908"/>
                </a:cubicBezTo>
                <a:cubicBezTo>
                  <a:pt x="690" y="908"/>
                  <a:pt x="690" y="908"/>
                  <a:pt x="689" y="908"/>
                </a:cubicBezTo>
                <a:cubicBezTo>
                  <a:pt x="689" y="908"/>
                  <a:pt x="689" y="908"/>
                  <a:pt x="687" y="908"/>
                </a:cubicBezTo>
                <a:cubicBezTo>
                  <a:pt x="687" y="908"/>
                  <a:pt x="687" y="908"/>
                  <a:pt x="685" y="906"/>
                </a:cubicBezTo>
                <a:cubicBezTo>
                  <a:pt x="685" y="906"/>
                  <a:pt x="685" y="906"/>
                  <a:pt x="684" y="906"/>
                </a:cubicBezTo>
                <a:cubicBezTo>
                  <a:pt x="684" y="906"/>
                  <a:pt x="684" y="906"/>
                  <a:pt x="683" y="906"/>
                </a:cubicBezTo>
                <a:cubicBezTo>
                  <a:pt x="683" y="906"/>
                  <a:pt x="683" y="906"/>
                  <a:pt x="682" y="905"/>
                </a:cubicBezTo>
                <a:cubicBezTo>
                  <a:pt x="682" y="905"/>
                  <a:pt x="682" y="905"/>
                  <a:pt x="681" y="905"/>
                </a:cubicBezTo>
                <a:cubicBezTo>
                  <a:pt x="681" y="905"/>
                  <a:pt x="681" y="905"/>
                  <a:pt x="681" y="904"/>
                </a:cubicBezTo>
                <a:cubicBezTo>
                  <a:pt x="681" y="904"/>
                  <a:pt x="681" y="904"/>
                  <a:pt x="680" y="903"/>
                </a:cubicBezTo>
                <a:cubicBezTo>
                  <a:pt x="680" y="903"/>
                  <a:pt x="680" y="903"/>
                  <a:pt x="678" y="902"/>
                </a:cubicBezTo>
                <a:cubicBezTo>
                  <a:pt x="678" y="902"/>
                  <a:pt x="678" y="902"/>
                  <a:pt x="677" y="901"/>
                </a:cubicBezTo>
                <a:cubicBezTo>
                  <a:pt x="677" y="901"/>
                  <a:pt x="677" y="901"/>
                  <a:pt x="677" y="900"/>
                </a:cubicBezTo>
                <a:cubicBezTo>
                  <a:pt x="677" y="900"/>
                  <a:pt x="677" y="900"/>
                  <a:pt x="676" y="900"/>
                </a:cubicBezTo>
                <a:cubicBezTo>
                  <a:pt x="676" y="900"/>
                  <a:pt x="676" y="900"/>
                  <a:pt x="674" y="901"/>
                </a:cubicBezTo>
                <a:cubicBezTo>
                  <a:pt x="674" y="901"/>
                  <a:pt x="674" y="901"/>
                  <a:pt x="674" y="900"/>
                </a:cubicBezTo>
                <a:cubicBezTo>
                  <a:pt x="674" y="900"/>
                  <a:pt x="674" y="900"/>
                  <a:pt x="673" y="899"/>
                </a:cubicBezTo>
                <a:cubicBezTo>
                  <a:pt x="673" y="899"/>
                  <a:pt x="673" y="899"/>
                  <a:pt x="673" y="898"/>
                </a:cubicBezTo>
                <a:cubicBezTo>
                  <a:pt x="673" y="898"/>
                  <a:pt x="673" y="898"/>
                  <a:pt x="672" y="898"/>
                </a:cubicBezTo>
                <a:cubicBezTo>
                  <a:pt x="672" y="898"/>
                  <a:pt x="672" y="898"/>
                  <a:pt x="671" y="897"/>
                </a:cubicBezTo>
                <a:cubicBezTo>
                  <a:pt x="671" y="897"/>
                  <a:pt x="671" y="897"/>
                  <a:pt x="671" y="896"/>
                </a:cubicBezTo>
                <a:cubicBezTo>
                  <a:pt x="671" y="896"/>
                  <a:pt x="671" y="896"/>
                  <a:pt x="669" y="895"/>
                </a:cubicBezTo>
                <a:cubicBezTo>
                  <a:pt x="669" y="895"/>
                  <a:pt x="669" y="895"/>
                  <a:pt x="666" y="894"/>
                </a:cubicBezTo>
                <a:cubicBezTo>
                  <a:pt x="666" y="894"/>
                  <a:pt x="666" y="894"/>
                  <a:pt x="667" y="893"/>
                </a:cubicBezTo>
                <a:cubicBezTo>
                  <a:pt x="667" y="893"/>
                  <a:pt x="667" y="893"/>
                  <a:pt x="667" y="892"/>
                </a:cubicBezTo>
                <a:cubicBezTo>
                  <a:pt x="667" y="892"/>
                  <a:pt x="667" y="892"/>
                  <a:pt x="666" y="892"/>
                </a:cubicBezTo>
                <a:cubicBezTo>
                  <a:pt x="666" y="892"/>
                  <a:pt x="666" y="892"/>
                  <a:pt x="665" y="892"/>
                </a:cubicBezTo>
                <a:cubicBezTo>
                  <a:pt x="665" y="892"/>
                  <a:pt x="665" y="892"/>
                  <a:pt x="665" y="891"/>
                </a:cubicBezTo>
                <a:cubicBezTo>
                  <a:pt x="665" y="891"/>
                  <a:pt x="665" y="891"/>
                  <a:pt x="665" y="890"/>
                </a:cubicBezTo>
                <a:cubicBezTo>
                  <a:pt x="665" y="890"/>
                  <a:pt x="665" y="890"/>
                  <a:pt x="666" y="889"/>
                </a:cubicBezTo>
                <a:cubicBezTo>
                  <a:pt x="666" y="889"/>
                  <a:pt x="666" y="889"/>
                  <a:pt x="666" y="888"/>
                </a:cubicBezTo>
                <a:cubicBezTo>
                  <a:pt x="666" y="888"/>
                  <a:pt x="666" y="888"/>
                  <a:pt x="664" y="885"/>
                </a:cubicBezTo>
                <a:cubicBezTo>
                  <a:pt x="664" y="885"/>
                  <a:pt x="664" y="885"/>
                  <a:pt x="663" y="884"/>
                </a:cubicBezTo>
                <a:cubicBezTo>
                  <a:pt x="663" y="884"/>
                  <a:pt x="663" y="884"/>
                  <a:pt x="662" y="881"/>
                </a:cubicBezTo>
                <a:cubicBezTo>
                  <a:pt x="662" y="881"/>
                  <a:pt x="662" y="881"/>
                  <a:pt x="661" y="880"/>
                </a:cubicBezTo>
                <a:cubicBezTo>
                  <a:pt x="661" y="880"/>
                  <a:pt x="661" y="880"/>
                  <a:pt x="660" y="879"/>
                </a:cubicBezTo>
                <a:cubicBezTo>
                  <a:pt x="660" y="879"/>
                  <a:pt x="660" y="879"/>
                  <a:pt x="659" y="878"/>
                </a:cubicBezTo>
                <a:cubicBezTo>
                  <a:pt x="659" y="878"/>
                  <a:pt x="659" y="878"/>
                  <a:pt x="659" y="876"/>
                </a:cubicBezTo>
                <a:cubicBezTo>
                  <a:pt x="659" y="876"/>
                  <a:pt x="659" y="876"/>
                  <a:pt x="658" y="875"/>
                </a:cubicBezTo>
                <a:cubicBezTo>
                  <a:pt x="658" y="875"/>
                  <a:pt x="658" y="875"/>
                  <a:pt x="656" y="873"/>
                </a:cubicBezTo>
                <a:cubicBezTo>
                  <a:pt x="656" y="873"/>
                  <a:pt x="656" y="873"/>
                  <a:pt x="655" y="873"/>
                </a:cubicBezTo>
                <a:cubicBezTo>
                  <a:pt x="655" y="873"/>
                  <a:pt x="655" y="873"/>
                  <a:pt x="655" y="872"/>
                </a:cubicBezTo>
                <a:cubicBezTo>
                  <a:pt x="655" y="872"/>
                  <a:pt x="655" y="872"/>
                  <a:pt x="655" y="871"/>
                </a:cubicBezTo>
                <a:cubicBezTo>
                  <a:pt x="655" y="871"/>
                  <a:pt x="655" y="871"/>
                  <a:pt x="655" y="870"/>
                </a:cubicBezTo>
                <a:cubicBezTo>
                  <a:pt x="655" y="870"/>
                  <a:pt x="655" y="870"/>
                  <a:pt x="653" y="867"/>
                </a:cubicBezTo>
                <a:cubicBezTo>
                  <a:pt x="653" y="867"/>
                  <a:pt x="653" y="867"/>
                  <a:pt x="652" y="865"/>
                </a:cubicBezTo>
                <a:cubicBezTo>
                  <a:pt x="652" y="865"/>
                  <a:pt x="652" y="865"/>
                  <a:pt x="652" y="863"/>
                </a:cubicBezTo>
                <a:cubicBezTo>
                  <a:pt x="652" y="863"/>
                  <a:pt x="652" y="863"/>
                  <a:pt x="651" y="861"/>
                </a:cubicBezTo>
                <a:cubicBezTo>
                  <a:pt x="651" y="861"/>
                  <a:pt x="651" y="861"/>
                  <a:pt x="650" y="861"/>
                </a:cubicBezTo>
                <a:cubicBezTo>
                  <a:pt x="650" y="861"/>
                  <a:pt x="650" y="861"/>
                  <a:pt x="649" y="859"/>
                </a:cubicBezTo>
                <a:cubicBezTo>
                  <a:pt x="649" y="859"/>
                  <a:pt x="649" y="859"/>
                  <a:pt x="649" y="857"/>
                </a:cubicBezTo>
                <a:cubicBezTo>
                  <a:pt x="649" y="857"/>
                  <a:pt x="649" y="857"/>
                  <a:pt x="648" y="856"/>
                </a:cubicBezTo>
                <a:cubicBezTo>
                  <a:pt x="648" y="856"/>
                  <a:pt x="648" y="856"/>
                  <a:pt x="648" y="854"/>
                </a:cubicBezTo>
                <a:cubicBezTo>
                  <a:pt x="648" y="854"/>
                  <a:pt x="648" y="854"/>
                  <a:pt x="646" y="852"/>
                </a:cubicBezTo>
                <a:cubicBezTo>
                  <a:pt x="646" y="852"/>
                  <a:pt x="646" y="852"/>
                  <a:pt x="644" y="851"/>
                </a:cubicBezTo>
                <a:cubicBezTo>
                  <a:pt x="644" y="851"/>
                  <a:pt x="644" y="851"/>
                  <a:pt x="643" y="850"/>
                </a:cubicBezTo>
                <a:cubicBezTo>
                  <a:pt x="643" y="850"/>
                  <a:pt x="643" y="850"/>
                  <a:pt x="643" y="848"/>
                </a:cubicBezTo>
                <a:cubicBezTo>
                  <a:pt x="643" y="848"/>
                  <a:pt x="643" y="848"/>
                  <a:pt x="642" y="846"/>
                </a:cubicBezTo>
                <a:cubicBezTo>
                  <a:pt x="642" y="846"/>
                  <a:pt x="642" y="846"/>
                  <a:pt x="641" y="845"/>
                </a:cubicBezTo>
                <a:cubicBezTo>
                  <a:pt x="641" y="845"/>
                  <a:pt x="641" y="845"/>
                  <a:pt x="640" y="845"/>
                </a:cubicBezTo>
                <a:cubicBezTo>
                  <a:pt x="640" y="845"/>
                  <a:pt x="640" y="845"/>
                  <a:pt x="637" y="843"/>
                </a:cubicBezTo>
                <a:cubicBezTo>
                  <a:pt x="637" y="843"/>
                  <a:pt x="637" y="843"/>
                  <a:pt x="636" y="843"/>
                </a:cubicBezTo>
                <a:cubicBezTo>
                  <a:pt x="636" y="843"/>
                  <a:pt x="636" y="843"/>
                  <a:pt x="634" y="841"/>
                </a:cubicBezTo>
                <a:cubicBezTo>
                  <a:pt x="634" y="841"/>
                  <a:pt x="634" y="841"/>
                  <a:pt x="633" y="841"/>
                </a:cubicBezTo>
                <a:cubicBezTo>
                  <a:pt x="633" y="841"/>
                  <a:pt x="633" y="841"/>
                  <a:pt x="631" y="840"/>
                </a:cubicBezTo>
                <a:cubicBezTo>
                  <a:pt x="631" y="840"/>
                  <a:pt x="631" y="840"/>
                  <a:pt x="632" y="839"/>
                </a:cubicBezTo>
                <a:cubicBezTo>
                  <a:pt x="632" y="839"/>
                  <a:pt x="632" y="839"/>
                  <a:pt x="633" y="838"/>
                </a:cubicBezTo>
                <a:cubicBezTo>
                  <a:pt x="633" y="838"/>
                  <a:pt x="633" y="838"/>
                  <a:pt x="634" y="838"/>
                </a:cubicBezTo>
                <a:cubicBezTo>
                  <a:pt x="634" y="838"/>
                  <a:pt x="634" y="838"/>
                  <a:pt x="634" y="837"/>
                </a:cubicBezTo>
                <a:cubicBezTo>
                  <a:pt x="634" y="837"/>
                  <a:pt x="634" y="837"/>
                  <a:pt x="633" y="835"/>
                </a:cubicBezTo>
                <a:cubicBezTo>
                  <a:pt x="633" y="835"/>
                  <a:pt x="633" y="835"/>
                  <a:pt x="632" y="834"/>
                </a:cubicBezTo>
                <a:cubicBezTo>
                  <a:pt x="632" y="834"/>
                  <a:pt x="632" y="834"/>
                  <a:pt x="632" y="833"/>
                </a:cubicBezTo>
                <a:cubicBezTo>
                  <a:pt x="632" y="833"/>
                  <a:pt x="632" y="833"/>
                  <a:pt x="633" y="833"/>
                </a:cubicBezTo>
                <a:cubicBezTo>
                  <a:pt x="633" y="833"/>
                  <a:pt x="633" y="833"/>
                  <a:pt x="632" y="832"/>
                </a:cubicBezTo>
                <a:cubicBezTo>
                  <a:pt x="632" y="832"/>
                  <a:pt x="632" y="832"/>
                  <a:pt x="631" y="831"/>
                </a:cubicBezTo>
                <a:cubicBezTo>
                  <a:pt x="631" y="831"/>
                  <a:pt x="631" y="831"/>
                  <a:pt x="632" y="829"/>
                </a:cubicBezTo>
                <a:cubicBezTo>
                  <a:pt x="632" y="829"/>
                  <a:pt x="632" y="829"/>
                  <a:pt x="632" y="828"/>
                </a:cubicBezTo>
                <a:cubicBezTo>
                  <a:pt x="632" y="828"/>
                  <a:pt x="632" y="828"/>
                  <a:pt x="634" y="826"/>
                </a:cubicBezTo>
                <a:cubicBezTo>
                  <a:pt x="634" y="826"/>
                  <a:pt x="634" y="826"/>
                  <a:pt x="636" y="825"/>
                </a:cubicBezTo>
                <a:cubicBezTo>
                  <a:pt x="636" y="825"/>
                  <a:pt x="636" y="825"/>
                  <a:pt x="639" y="823"/>
                </a:cubicBezTo>
                <a:cubicBezTo>
                  <a:pt x="639" y="823"/>
                  <a:pt x="639" y="823"/>
                  <a:pt x="640" y="822"/>
                </a:cubicBezTo>
                <a:cubicBezTo>
                  <a:pt x="640" y="822"/>
                  <a:pt x="640" y="822"/>
                  <a:pt x="641" y="820"/>
                </a:cubicBezTo>
                <a:cubicBezTo>
                  <a:pt x="641" y="820"/>
                  <a:pt x="641" y="820"/>
                  <a:pt x="641" y="819"/>
                </a:cubicBezTo>
                <a:cubicBezTo>
                  <a:pt x="641" y="819"/>
                  <a:pt x="641" y="819"/>
                  <a:pt x="641" y="817"/>
                </a:cubicBezTo>
                <a:cubicBezTo>
                  <a:pt x="641" y="817"/>
                  <a:pt x="641" y="817"/>
                  <a:pt x="641" y="816"/>
                </a:cubicBezTo>
                <a:cubicBezTo>
                  <a:pt x="641" y="816"/>
                  <a:pt x="641" y="816"/>
                  <a:pt x="640" y="816"/>
                </a:cubicBezTo>
                <a:cubicBezTo>
                  <a:pt x="640" y="816"/>
                  <a:pt x="640" y="816"/>
                  <a:pt x="640" y="815"/>
                </a:cubicBezTo>
                <a:cubicBezTo>
                  <a:pt x="640" y="815"/>
                  <a:pt x="640" y="815"/>
                  <a:pt x="639" y="816"/>
                </a:cubicBezTo>
                <a:cubicBezTo>
                  <a:pt x="639" y="816"/>
                  <a:pt x="639" y="816"/>
                  <a:pt x="639" y="817"/>
                </a:cubicBezTo>
                <a:cubicBezTo>
                  <a:pt x="639" y="817"/>
                  <a:pt x="639" y="817"/>
                  <a:pt x="638" y="818"/>
                </a:cubicBezTo>
                <a:cubicBezTo>
                  <a:pt x="638" y="818"/>
                  <a:pt x="638" y="818"/>
                  <a:pt x="638" y="819"/>
                </a:cubicBezTo>
                <a:cubicBezTo>
                  <a:pt x="638" y="819"/>
                  <a:pt x="638" y="819"/>
                  <a:pt x="637" y="818"/>
                </a:cubicBezTo>
                <a:cubicBezTo>
                  <a:pt x="637" y="818"/>
                  <a:pt x="637" y="818"/>
                  <a:pt x="635" y="817"/>
                </a:cubicBezTo>
                <a:cubicBezTo>
                  <a:pt x="635" y="817"/>
                  <a:pt x="635" y="817"/>
                  <a:pt x="634" y="816"/>
                </a:cubicBezTo>
                <a:cubicBezTo>
                  <a:pt x="634" y="816"/>
                  <a:pt x="634" y="816"/>
                  <a:pt x="633" y="815"/>
                </a:cubicBezTo>
                <a:cubicBezTo>
                  <a:pt x="633" y="815"/>
                  <a:pt x="633" y="815"/>
                  <a:pt x="634" y="815"/>
                </a:cubicBezTo>
                <a:cubicBezTo>
                  <a:pt x="634" y="815"/>
                  <a:pt x="634" y="815"/>
                  <a:pt x="635" y="814"/>
                </a:cubicBezTo>
                <a:cubicBezTo>
                  <a:pt x="635" y="814"/>
                  <a:pt x="635" y="814"/>
                  <a:pt x="634" y="812"/>
                </a:cubicBezTo>
                <a:cubicBezTo>
                  <a:pt x="634" y="812"/>
                  <a:pt x="634" y="812"/>
                  <a:pt x="634" y="811"/>
                </a:cubicBezTo>
                <a:cubicBezTo>
                  <a:pt x="634" y="811"/>
                  <a:pt x="634" y="811"/>
                  <a:pt x="634" y="809"/>
                </a:cubicBezTo>
                <a:cubicBezTo>
                  <a:pt x="634" y="809"/>
                  <a:pt x="634" y="809"/>
                  <a:pt x="634" y="808"/>
                </a:cubicBezTo>
                <a:cubicBezTo>
                  <a:pt x="634" y="808"/>
                  <a:pt x="634" y="808"/>
                  <a:pt x="635" y="807"/>
                </a:cubicBezTo>
                <a:cubicBezTo>
                  <a:pt x="635" y="807"/>
                  <a:pt x="635" y="807"/>
                  <a:pt x="636" y="807"/>
                </a:cubicBezTo>
                <a:cubicBezTo>
                  <a:pt x="636" y="807"/>
                  <a:pt x="636" y="807"/>
                  <a:pt x="637" y="805"/>
                </a:cubicBezTo>
                <a:cubicBezTo>
                  <a:pt x="637" y="805"/>
                  <a:pt x="637" y="805"/>
                  <a:pt x="637" y="804"/>
                </a:cubicBezTo>
                <a:cubicBezTo>
                  <a:pt x="637" y="804"/>
                  <a:pt x="637" y="804"/>
                  <a:pt x="637" y="803"/>
                </a:cubicBezTo>
                <a:cubicBezTo>
                  <a:pt x="637" y="803"/>
                  <a:pt x="637" y="803"/>
                  <a:pt x="639" y="801"/>
                </a:cubicBezTo>
                <a:cubicBezTo>
                  <a:pt x="639" y="801"/>
                  <a:pt x="639" y="801"/>
                  <a:pt x="639" y="799"/>
                </a:cubicBezTo>
                <a:cubicBezTo>
                  <a:pt x="639" y="799"/>
                  <a:pt x="639" y="799"/>
                  <a:pt x="639" y="798"/>
                </a:cubicBezTo>
                <a:cubicBezTo>
                  <a:pt x="639" y="798"/>
                  <a:pt x="639" y="798"/>
                  <a:pt x="639" y="797"/>
                </a:cubicBezTo>
                <a:cubicBezTo>
                  <a:pt x="639" y="797"/>
                  <a:pt x="639" y="797"/>
                  <a:pt x="638" y="796"/>
                </a:cubicBezTo>
                <a:cubicBezTo>
                  <a:pt x="638" y="796"/>
                  <a:pt x="638" y="796"/>
                  <a:pt x="640" y="795"/>
                </a:cubicBezTo>
                <a:cubicBezTo>
                  <a:pt x="640" y="795"/>
                  <a:pt x="640" y="795"/>
                  <a:pt x="641" y="795"/>
                </a:cubicBezTo>
                <a:cubicBezTo>
                  <a:pt x="641" y="795"/>
                  <a:pt x="641" y="795"/>
                  <a:pt x="644" y="793"/>
                </a:cubicBezTo>
                <a:cubicBezTo>
                  <a:pt x="644" y="793"/>
                  <a:pt x="644" y="793"/>
                  <a:pt x="646" y="793"/>
                </a:cubicBezTo>
                <a:cubicBezTo>
                  <a:pt x="646" y="793"/>
                  <a:pt x="646" y="793"/>
                  <a:pt x="646" y="791"/>
                </a:cubicBezTo>
                <a:cubicBezTo>
                  <a:pt x="646" y="791"/>
                  <a:pt x="646" y="791"/>
                  <a:pt x="647" y="790"/>
                </a:cubicBezTo>
                <a:cubicBezTo>
                  <a:pt x="647" y="790"/>
                  <a:pt x="647" y="790"/>
                  <a:pt x="647" y="788"/>
                </a:cubicBezTo>
                <a:cubicBezTo>
                  <a:pt x="647" y="788"/>
                  <a:pt x="647" y="788"/>
                  <a:pt x="649" y="785"/>
                </a:cubicBezTo>
                <a:cubicBezTo>
                  <a:pt x="649" y="785"/>
                  <a:pt x="649" y="785"/>
                  <a:pt x="650" y="784"/>
                </a:cubicBezTo>
                <a:cubicBezTo>
                  <a:pt x="650" y="784"/>
                  <a:pt x="650" y="784"/>
                  <a:pt x="653" y="783"/>
                </a:cubicBezTo>
                <a:cubicBezTo>
                  <a:pt x="653" y="783"/>
                  <a:pt x="653" y="783"/>
                  <a:pt x="655" y="782"/>
                </a:cubicBezTo>
                <a:cubicBezTo>
                  <a:pt x="655" y="782"/>
                  <a:pt x="655" y="782"/>
                  <a:pt x="655" y="780"/>
                </a:cubicBezTo>
                <a:cubicBezTo>
                  <a:pt x="655" y="780"/>
                  <a:pt x="655" y="780"/>
                  <a:pt x="658" y="778"/>
                </a:cubicBezTo>
                <a:cubicBezTo>
                  <a:pt x="658" y="778"/>
                  <a:pt x="658" y="778"/>
                  <a:pt x="658" y="777"/>
                </a:cubicBezTo>
                <a:cubicBezTo>
                  <a:pt x="658" y="777"/>
                  <a:pt x="658" y="777"/>
                  <a:pt x="659" y="776"/>
                </a:cubicBezTo>
                <a:cubicBezTo>
                  <a:pt x="659" y="776"/>
                  <a:pt x="659" y="776"/>
                  <a:pt x="659" y="775"/>
                </a:cubicBezTo>
                <a:cubicBezTo>
                  <a:pt x="659" y="775"/>
                  <a:pt x="659" y="775"/>
                  <a:pt x="658" y="775"/>
                </a:cubicBezTo>
                <a:cubicBezTo>
                  <a:pt x="658" y="775"/>
                  <a:pt x="658" y="775"/>
                  <a:pt x="657" y="774"/>
                </a:cubicBezTo>
                <a:cubicBezTo>
                  <a:pt x="657" y="774"/>
                  <a:pt x="657" y="774"/>
                  <a:pt x="656" y="774"/>
                </a:cubicBezTo>
                <a:cubicBezTo>
                  <a:pt x="656" y="774"/>
                  <a:pt x="656" y="774"/>
                  <a:pt x="656" y="773"/>
                </a:cubicBezTo>
                <a:cubicBezTo>
                  <a:pt x="656" y="773"/>
                  <a:pt x="656" y="773"/>
                  <a:pt x="656" y="772"/>
                </a:cubicBezTo>
                <a:cubicBezTo>
                  <a:pt x="656" y="772"/>
                  <a:pt x="656" y="772"/>
                  <a:pt x="657" y="771"/>
                </a:cubicBezTo>
                <a:cubicBezTo>
                  <a:pt x="657" y="771"/>
                  <a:pt x="657" y="771"/>
                  <a:pt x="657" y="768"/>
                </a:cubicBezTo>
                <a:cubicBezTo>
                  <a:pt x="657" y="768"/>
                  <a:pt x="657" y="768"/>
                  <a:pt x="657" y="766"/>
                </a:cubicBezTo>
                <a:cubicBezTo>
                  <a:pt x="657" y="766"/>
                  <a:pt x="657" y="766"/>
                  <a:pt x="656" y="765"/>
                </a:cubicBezTo>
                <a:cubicBezTo>
                  <a:pt x="656" y="765"/>
                  <a:pt x="656" y="765"/>
                  <a:pt x="656" y="764"/>
                </a:cubicBezTo>
                <a:cubicBezTo>
                  <a:pt x="656" y="764"/>
                  <a:pt x="656" y="764"/>
                  <a:pt x="657" y="763"/>
                </a:cubicBezTo>
                <a:cubicBezTo>
                  <a:pt x="657" y="763"/>
                  <a:pt x="657" y="763"/>
                  <a:pt x="657" y="762"/>
                </a:cubicBezTo>
                <a:cubicBezTo>
                  <a:pt x="657" y="762"/>
                  <a:pt x="657" y="762"/>
                  <a:pt x="656" y="761"/>
                </a:cubicBezTo>
                <a:cubicBezTo>
                  <a:pt x="656" y="761"/>
                  <a:pt x="656" y="761"/>
                  <a:pt x="656" y="760"/>
                </a:cubicBezTo>
                <a:cubicBezTo>
                  <a:pt x="656" y="760"/>
                  <a:pt x="656" y="760"/>
                  <a:pt x="657" y="759"/>
                </a:cubicBezTo>
                <a:cubicBezTo>
                  <a:pt x="657" y="759"/>
                  <a:pt x="657" y="759"/>
                  <a:pt x="657" y="758"/>
                </a:cubicBezTo>
                <a:cubicBezTo>
                  <a:pt x="657" y="758"/>
                  <a:pt x="657" y="758"/>
                  <a:pt x="657" y="757"/>
                </a:cubicBezTo>
                <a:cubicBezTo>
                  <a:pt x="657" y="757"/>
                  <a:pt x="657" y="757"/>
                  <a:pt x="656" y="758"/>
                </a:cubicBezTo>
                <a:cubicBezTo>
                  <a:pt x="656" y="758"/>
                  <a:pt x="656" y="758"/>
                  <a:pt x="654" y="756"/>
                </a:cubicBezTo>
                <a:cubicBezTo>
                  <a:pt x="654" y="756"/>
                  <a:pt x="654" y="756"/>
                  <a:pt x="654" y="755"/>
                </a:cubicBezTo>
                <a:cubicBezTo>
                  <a:pt x="654" y="755"/>
                  <a:pt x="654" y="755"/>
                  <a:pt x="654" y="753"/>
                </a:cubicBezTo>
                <a:cubicBezTo>
                  <a:pt x="654" y="753"/>
                  <a:pt x="654" y="753"/>
                  <a:pt x="652" y="752"/>
                </a:cubicBezTo>
                <a:cubicBezTo>
                  <a:pt x="652" y="752"/>
                  <a:pt x="652" y="752"/>
                  <a:pt x="651" y="750"/>
                </a:cubicBezTo>
                <a:cubicBezTo>
                  <a:pt x="651" y="750"/>
                  <a:pt x="651" y="750"/>
                  <a:pt x="650" y="748"/>
                </a:cubicBezTo>
                <a:cubicBezTo>
                  <a:pt x="650" y="748"/>
                  <a:pt x="650" y="748"/>
                  <a:pt x="651" y="748"/>
                </a:cubicBezTo>
                <a:cubicBezTo>
                  <a:pt x="651" y="748"/>
                  <a:pt x="651" y="748"/>
                  <a:pt x="652" y="746"/>
                </a:cubicBezTo>
                <a:cubicBezTo>
                  <a:pt x="652" y="746"/>
                  <a:pt x="652" y="746"/>
                  <a:pt x="653" y="746"/>
                </a:cubicBezTo>
                <a:cubicBezTo>
                  <a:pt x="653" y="746"/>
                  <a:pt x="653" y="746"/>
                  <a:pt x="653" y="745"/>
                </a:cubicBezTo>
                <a:cubicBezTo>
                  <a:pt x="653" y="745"/>
                  <a:pt x="653" y="745"/>
                  <a:pt x="652" y="745"/>
                </a:cubicBezTo>
                <a:cubicBezTo>
                  <a:pt x="652" y="745"/>
                  <a:pt x="652" y="745"/>
                  <a:pt x="651" y="746"/>
                </a:cubicBezTo>
                <a:cubicBezTo>
                  <a:pt x="651" y="746"/>
                  <a:pt x="651" y="746"/>
                  <a:pt x="650" y="746"/>
                </a:cubicBezTo>
                <a:cubicBezTo>
                  <a:pt x="650" y="746"/>
                  <a:pt x="650" y="746"/>
                  <a:pt x="650" y="744"/>
                </a:cubicBezTo>
                <a:cubicBezTo>
                  <a:pt x="650" y="744"/>
                  <a:pt x="650" y="744"/>
                  <a:pt x="649" y="743"/>
                </a:cubicBezTo>
                <a:cubicBezTo>
                  <a:pt x="649" y="743"/>
                  <a:pt x="649" y="743"/>
                  <a:pt x="648" y="743"/>
                </a:cubicBezTo>
                <a:cubicBezTo>
                  <a:pt x="648" y="743"/>
                  <a:pt x="648" y="743"/>
                  <a:pt x="647" y="742"/>
                </a:cubicBezTo>
                <a:cubicBezTo>
                  <a:pt x="647" y="742"/>
                  <a:pt x="647" y="742"/>
                  <a:pt x="646" y="741"/>
                </a:cubicBezTo>
                <a:cubicBezTo>
                  <a:pt x="646" y="741"/>
                  <a:pt x="646" y="741"/>
                  <a:pt x="644" y="741"/>
                </a:cubicBezTo>
                <a:cubicBezTo>
                  <a:pt x="644" y="741"/>
                  <a:pt x="644" y="741"/>
                  <a:pt x="643" y="742"/>
                </a:cubicBezTo>
                <a:cubicBezTo>
                  <a:pt x="643" y="742"/>
                  <a:pt x="643" y="742"/>
                  <a:pt x="642" y="744"/>
                </a:cubicBezTo>
                <a:cubicBezTo>
                  <a:pt x="642" y="744"/>
                  <a:pt x="642" y="744"/>
                  <a:pt x="643" y="744"/>
                </a:cubicBezTo>
                <a:cubicBezTo>
                  <a:pt x="643" y="744"/>
                  <a:pt x="643" y="744"/>
                  <a:pt x="641" y="746"/>
                </a:cubicBezTo>
                <a:cubicBezTo>
                  <a:pt x="641" y="746"/>
                  <a:pt x="641" y="746"/>
                  <a:pt x="639" y="746"/>
                </a:cubicBezTo>
                <a:cubicBezTo>
                  <a:pt x="639" y="746"/>
                  <a:pt x="639" y="746"/>
                  <a:pt x="638" y="747"/>
                </a:cubicBezTo>
                <a:cubicBezTo>
                  <a:pt x="638" y="747"/>
                  <a:pt x="638" y="747"/>
                  <a:pt x="638" y="748"/>
                </a:cubicBezTo>
                <a:cubicBezTo>
                  <a:pt x="638" y="748"/>
                  <a:pt x="638" y="748"/>
                  <a:pt x="638" y="749"/>
                </a:cubicBezTo>
                <a:cubicBezTo>
                  <a:pt x="638" y="749"/>
                  <a:pt x="638" y="749"/>
                  <a:pt x="639" y="749"/>
                </a:cubicBezTo>
                <a:cubicBezTo>
                  <a:pt x="639" y="749"/>
                  <a:pt x="639" y="749"/>
                  <a:pt x="640" y="750"/>
                </a:cubicBezTo>
                <a:cubicBezTo>
                  <a:pt x="640" y="750"/>
                  <a:pt x="640" y="750"/>
                  <a:pt x="640" y="752"/>
                </a:cubicBezTo>
                <a:cubicBezTo>
                  <a:pt x="640" y="752"/>
                  <a:pt x="640" y="752"/>
                  <a:pt x="639" y="752"/>
                </a:cubicBezTo>
                <a:cubicBezTo>
                  <a:pt x="639" y="752"/>
                  <a:pt x="639" y="752"/>
                  <a:pt x="638" y="753"/>
                </a:cubicBezTo>
                <a:cubicBezTo>
                  <a:pt x="638" y="753"/>
                  <a:pt x="638" y="753"/>
                  <a:pt x="637" y="754"/>
                </a:cubicBezTo>
                <a:cubicBezTo>
                  <a:pt x="637" y="754"/>
                  <a:pt x="637" y="754"/>
                  <a:pt x="635" y="753"/>
                </a:cubicBezTo>
                <a:cubicBezTo>
                  <a:pt x="635" y="753"/>
                  <a:pt x="635" y="753"/>
                  <a:pt x="635" y="752"/>
                </a:cubicBezTo>
                <a:cubicBezTo>
                  <a:pt x="635" y="752"/>
                  <a:pt x="635" y="752"/>
                  <a:pt x="635" y="751"/>
                </a:cubicBezTo>
                <a:cubicBezTo>
                  <a:pt x="635" y="751"/>
                  <a:pt x="635" y="751"/>
                  <a:pt x="635" y="750"/>
                </a:cubicBezTo>
                <a:cubicBezTo>
                  <a:pt x="635" y="750"/>
                  <a:pt x="635" y="750"/>
                  <a:pt x="634" y="749"/>
                </a:cubicBezTo>
                <a:cubicBezTo>
                  <a:pt x="634" y="749"/>
                  <a:pt x="634" y="749"/>
                  <a:pt x="633" y="750"/>
                </a:cubicBezTo>
                <a:cubicBezTo>
                  <a:pt x="633" y="750"/>
                  <a:pt x="633" y="750"/>
                  <a:pt x="634" y="750"/>
                </a:cubicBezTo>
                <a:cubicBezTo>
                  <a:pt x="634" y="750"/>
                  <a:pt x="634" y="750"/>
                  <a:pt x="633" y="751"/>
                </a:cubicBezTo>
                <a:cubicBezTo>
                  <a:pt x="633" y="751"/>
                  <a:pt x="633" y="751"/>
                  <a:pt x="632" y="751"/>
                </a:cubicBezTo>
                <a:cubicBezTo>
                  <a:pt x="632" y="751"/>
                  <a:pt x="632" y="751"/>
                  <a:pt x="631" y="751"/>
                </a:cubicBezTo>
                <a:cubicBezTo>
                  <a:pt x="631" y="751"/>
                  <a:pt x="631" y="751"/>
                  <a:pt x="630" y="749"/>
                </a:cubicBezTo>
                <a:cubicBezTo>
                  <a:pt x="630" y="749"/>
                  <a:pt x="630" y="749"/>
                  <a:pt x="630" y="747"/>
                </a:cubicBezTo>
                <a:cubicBezTo>
                  <a:pt x="630" y="747"/>
                  <a:pt x="630" y="747"/>
                  <a:pt x="628" y="747"/>
                </a:cubicBezTo>
                <a:cubicBezTo>
                  <a:pt x="628" y="747"/>
                  <a:pt x="628" y="747"/>
                  <a:pt x="627" y="747"/>
                </a:cubicBezTo>
                <a:cubicBezTo>
                  <a:pt x="627" y="747"/>
                  <a:pt x="627" y="747"/>
                  <a:pt x="627" y="746"/>
                </a:cubicBezTo>
                <a:cubicBezTo>
                  <a:pt x="627" y="746"/>
                  <a:pt x="627" y="746"/>
                  <a:pt x="626" y="746"/>
                </a:cubicBezTo>
                <a:cubicBezTo>
                  <a:pt x="626" y="746"/>
                  <a:pt x="626" y="746"/>
                  <a:pt x="625" y="746"/>
                </a:cubicBezTo>
                <a:cubicBezTo>
                  <a:pt x="625" y="746"/>
                  <a:pt x="625" y="746"/>
                  <a:pt x="624" y="746"/>
                </a:cubicBezTo>
                <a:cubicBezTo>
                  <a:pt x="624" y="746"/>
                  <a:pt x="624" y="746"/>
                  <a:pt x="623" y="746"/>
                </a:cubicBezTo>
                <a:cubicBezTo>
                  <a:pt x="623" y="746"/>
                  <a:pt x="623" y="746"/>
                  <a:pt x="623" y="747"/>
                </a:cubicBezTo>
                <a:cubicBezTo>
                  <a:pt x="623" y="747"/>
                  <a:pt x="623" y="747"/>
                  <a:pt x="623" y="748"/>
                </a:cubicBezTo>
                <a:cubicBezTo>
                  <a:pt x="623" y="748"/>
                  <a:pt x="623" y="748"/>
                  <a:pt x="622" y="748"/>
                </a:cubicBezTo>
                <a:cubicBezTo>
                  <a:pt x="622" y="748"/>
                  <a:pt x="622" y="748"/>
                  <a:pt x="621" y="747"/>
                </a:cubicBezTo>
                <a:cubicBezTo>
                  <a:pt x="621" y="747"/>
                  <a:pt x="621" y="747"/>
                  <a:pt x="621" y="746"/>
                </a:cubicBezTo>
                <a:cubicBezTo>
                  <a:pt x="621" y="746"/>
                  <a:pt x="621" y="746"/>
                  <a:pt x="620" y="744"/>
                </a:cubicBezTo>
                <a:cubicBezTo>
                  <a:pt x="620" y="744"/>
                  <a:pt x="620" y="744"/>
                  <a:pt x="619" y="744"/>
                </a:cubicBezTo>
                <a:cubicBezTo>
                  <a:pt x="619" y="744"/>
                  <a:pt x="619" y="744"/>
                  <a:pt x="620" y="745"/>
                </a:cubicBezTo>
                <a:cubicBezTo>
                  <a:pt x="620" y="745"/>
                  <a:pt x="620" y="745"/>
                  <a:pt x="620" y="746"/>
                </a:cubicBezTo>
                <a:cubicBezTo>
                  <a:pt x="620" y="746"/>
                  <a:pt x="620" y="746"/>
                  <a:pt x="620" y="747"/>
                </a:cubicBezTo>
                <a:cubicBezTo>
                  <a:pt x="620" y="747"/>
                  <a:pt x="620" y="747"/>
                  <a:pt x="619" y="746"/>
                </a:cubicBezTo>
                <a:cubicBezTo>
                  <a:pt x="619" y="746"/>
                  <a:pt x="619" y="746"/>
                  <a:pt x="617" y="746"/>
                </a:cubicBezTo>
                <a:cubicBezTo>
                  <a:pt x="617" y="746"/>
                  <a:pt x="617" y="746"/>
                  <a:pt x="617" y="745"/>
                </a:cubicBezTo>
                <a:cubicBezTo>
                  <a:pt x="617" y="745"/>
                  <a:pt x="617" y="745"/>
                  <a:pt x="617" y="744"/>
                </a:cubicBezTo>
                <a:cubicBezTo>
                  <a:pt x="617" y="744"/>
                  <a:pt x="617" y="744"/>
                  <a:pt x="617" y="743"/>
                </a:cubicBezTo>
                <a:cubicBezTo>
                  <a:pt x="617" y="743"/>
                  <a:pt x="617" y="743"/>
                  <a:pt x="617" y="742"/>
                </a:cubicBezTo>
                <a:cubicBezTo>
                  <a:pt x="617" y="742"/>
                  <a:pt x="617" y="742"/>
                  <a:pt x="616" y="741"/>
                </a:cubicBezTo>
                <a:cubicBezTo>
                  <a:pt x="616" y="741"/>
                  <a:pt x="616" y="741"/>
                  <a:pt x="615" y="740"/>
                </a:cubicBezTo>
                <a:cubicBezTo>
                  <a:pt x="615" y="740"/>
                  <a:pt x="615" y="740"/>
                  <a:pt x="614" y="739"/>
                </a:cubicBezTo>
                <a:cubicBezTo>
                  <a:pt x="614" y="739"/>
                  <a:pt x="614" y="739"/>
                  <a:pt x="612" y="738"/>
                </a:cubicBezTo>
                <a:cubicBezTo>
                  <a:pt x="612" y="738"/>
                  <a:pt x="612" y="738"/>
                  <a:pt x="612" y="737"/>
                </a:cubicBezTo>
                <a:cubicBezTo>
                  <a:pt x="612" y="737"/>
                  <a:pt x="612" y="737"/>
                  <a:pt x="611" y="736"/>
                </a:cubicBezTo>
                <a:cubicBezTo>
                  <a:pt x="611" y="736"/>
                  <a:pt x="611" y="736"/>
                  <a:pt x="611" y="735"/>
                </a:cubicBezTo>
                <a:cubicBezTo>
                  <a:pt x="611" y="735"/>
                  <a:pt x="611" y="735"/>
                  <a:pt x="610" y="735"/>
                </a:cubicBezTo>
                <a:cubicBezTo>
                  <a:pt x="610" y="735"/>
                  <a:pt x="610" y="735"/>
                  <a:pt x="608" y="734"/>
                </a:cubicBezTo>
                <a:cubicBezTo>
                  <a:pt x="608" y="734"/>
                  <a:pt x="608" y="734"/>
                  <a:pt x="608" y="735"/>
                </a:cubicBezTo>
                <a:cubicBezTo>
                  <a:pt x="608" y="735"/>
                  <a:pt x="608" y="735"/>
                  <a:pt x="610" y="736"/>
                </a:cubicBezTo>
                <a:cubicBezTo>
                  <a:pt x="610" y="736"/>
                  <a:pt x="610" y="736"/>
                  <a:pt x="610" y="737"/>
                </a:cubicBezTo>
                <a:cubicBezTo>
                  <a:pt x="610" y="737"/>
                  <a:pt x="610" y="737"/>
                  <a:pt x="610" y="739"/>
                </a:cubicBezTo>
                <a:cubicBezTo>
                  <a:pt x="610" y="739"/>
                  <a:pt x="610" y="739"/>
                  <a:pt x="609" y="739"/>
                </a:cubicBezTo>
                <a:cubicBezTo>
                  <a:pt x="609" y="739"/>
                  <a:pt x="609" y="739"/>
                  <a:pt x="608" y="738"/>
                </a:cubicBezTo>
                <a:cubicBezTo>
                  <a:pt x="608" y="738"/>
                  <a:pt x="608" y="738"/>
                  <a:pt x="607" y="737"/>
                </a:cubicBezTo>
                <a:cubicBezTo>
                  <a:pt x="607" y="737"/>
                  <a:pt x="607" y="737"/>
                  <a:pt x="606" y="737"/>
                </a:cubicBezTo>
                <a:cubicBezTo>
                  <a:pt x="606" y="737"/>
                  <a:pt x="606" y="737"/>
                  <a:pt x="604" y="735"/>
                </a:cubicBezTo>
                <a:cubicBezTo>
                  <a:pt x="604" y="735"/>
                  <a:pt x="604" y="735"/>
                  <a:pt x="604" y="734"/>
                </a:cubicBezTo>
                <a:cubicBezTo>
                  <a:pt x="604" y="734"/>
                  <a:pt x="604" y="734"/>
                  <a:pt x="604" y="733"/>
                </a:cubicBezTo>
                <a:cubicBezTo>
                  <a:pt x="604" y="733"/>
                  <a:pt x="604" y="733"/>
                  <a:pt x="605" y="732"/>
                </a:cubicBezTo>
                <a:cubicBezTo>
                  <a:pt x="605" y="732"/>
                  <a:pt x="605" y="732"/>
                  <a:pt x="605" y="731"/>
                </a:cubicBezTo>
                <a:cubicBezTo>
                  <a:pt x="605" y="731"/>
                  <a:pt x="605" y="731"/>
                  <a:pt x="604" y="731"/>
                </a:cubicBezTo>
                <a:cubicBezTo>
                  <a:pt x="604" y="731"/>
                  <a:pt x="604" y="731"/>
                  <a:pt x="604" y="730"/>
                </a:cubicBezTo>
                <a:cubicBezTo>
                  <a:pt x="604" y="730"/>
                  <a:pt x="604" y="730"/>
                  <a:pt x="605" y="729"/>
                </a:cubicBezTo>
                <a:cubicBezTo>
                  <a:pt x="605" y="729"/>
                  <a:pt x="605" y="729"/>
                  <a:pt x="604" y="728"/>
                </a:cubicBezTo>
                <a:cubicBezTo>
                  <a:pt x="604" y="728"/>
                  <a:pt x="604" y="728"/>
                  <a:pt x="603" y="728"/>
                </a:cubicBezTo>
                <a:cubicBezTo>
                  <a:pt x="603" y="728"/>
                  <a:pt x="603" y="728"/>
                  <a:pt x="600" y="725"/>
                </a:cubicBezTo>
                <a:cubicBezTo>
                  <a:pt x="600" y="725"/>
                  <a:pt x="600" y="725"/>
                  <a:pt x="599" y="723"/>
                </a:cubicBezTo>
                <a:cubicBezTo>
                  <a:pt x="599" y="723"/>
                  <a:pt x="599" y="723"/>
                  <a:pt x="597" y="721"/>
                </a:cubicBezTo>
                <a:cubicBezTo>
                  <a:pt x="597" y="721"/>
                  <a:pt x="597" y="721"/>
                  <a:pt x="597" y="720"/>
                </a:cubicBezTo>
                <a:cubicBezTo>
                  <a:pt x="597" y="720"/>
                  <a:pt x="597" y="720"/>
                  <a:pt x="596" y="720"/>
                </a:cubicBezTo>
                <a:cubicBezTo>
                  <a:pt x="596" y="720"/>
                  <a:pt x="596" y="720"/>
                  <a:pt x="594" y="717"/>
                </a:cubicBezTo>
                <a:cubicBezTo>
                  <a:pt x="594" y="717"/>
                  <a:pt x="594" y="717"/>
                  <a:pt x="594" y="716"/>
                </a:cubicBezTo>
                <a:cubicBezTo>
                  <a:pt x="594" y="716"/>
                  <a:pt x="594" y="716"/>
                  <a:pt x="595" y="717"/>
                </a:cubicBezTo>
                <a:cubicBezTo>
                  <a:pt x="595" y="717"/>
                  <a:pt x="595" y="717"/>
                  <a:pt x="596" y="716"/>
                </a:cubicBezTo>
                <a:cubicBezTo>
                  <a:pt x="596" y="716"/>
                  <a:pt x="596" y="716"/>
                  <a:pt x="595" y="715"/>
                </a:cubicBezTo>
                <a:cubicBezTo>
                  <a:pt x="595" y="715"/>
                  <a:pt x="595" y="715"/>
                  <a:pt x="595" y="714"/>
                </a:cubicBezTo>
                <a:cubicBezTo>
                  <a:pt x="595" y="714"/>
                  <a:pt x="595" y="714"/>
                  <a:pt x="594" y="715"/>
                </a:cubicBezTo>
                <a:cubicBezTo>
                  <a:pt x="594" y="715"/>
                  <a:pt x="594" y="715"/>
                  <a:pt x="594" y="714"/>
                </a:cubicBezTo>
                <a:cubicBezTo>
                  <a:pt x="594" y="714"/>
                  <a:pt x="594" y="714"/>
                  <a:pt x="593" y="714"/>
                </a:cubicBezTo>
                <a:cubicBezTo>
                  <a:pt x="593" y="714"/>
                  <a:pt x="593" y="714"/>
                  <a:pt x="593" y="715"/>
                </a:cubicBezTo>
                <a:cubicBezTo>
                  <a:pt x="593" y="715"/>
                  <a:pt x="593" y="715"/>
                  <a:pt x="592" y="716"/>
                </a:cubicBezTo>
                <a:cubicBezTo>
                  <a:pt x="592" y="716"/>
                  <a:pt x="592" y="716"/>
                  <a:pt x="589" y="716"/>
                </a:cubicBezTo>
                <a:cubicBezTo>
                  <a:pt x="589" y="716"/>
                  <a:pt x="589" y="716"/>
                  <a:pt x="589" y="715"/>
                </a:cubicBezTo>
                <a:cubicBezTo>
                  <a:pt x="589" y="715"/>
                  <a:pt x="589" y="715"/>
                  <a:pt x="588" y="714"/>
                </a:cubicBezTo>
                <a:cubicBezTo>
                  <a:pt x="588" y="714"/>
                  <a:pt x="588" y="714"/>
                  <a:pt x="586" y="714"/>
                </a:cubicBezTo>
                <a:cubicBezTo>
                  <a:pt x="586" y="714"/>
                  <a:pt x="586" y="714"/>
                  <a:pt x="587" y="715"/>
                </a:cubicBezTo>
                <a:cubicBezTo>
                  <a:pt x="587" y="715"/>
                  <a:pt x="587" y="715"/>
                  <a:pt x="585" y="714"/>
                </a:cubicBezTo>
                <a:cubicBezTo>
                  <a:pt x="585" y="714"/>
                  <a:pt x="585" y="714"/>
                  <a:pt x="582" y="713"/>
                </a:cubicBezTo>
                <a:cubicBezTo>
                  <a:pt x="582" y="713"/>
                  <a:pt x="582" y="713"/>
                  <a:pt x="580" y="713"/>
                </a:cubicBezTo>
                <a:cubicBezTo>
                  <a:pt x="580" y="713"/>
                  <a:pt x="580" y="713"/>
                  <a:pt x="579" y="712"/>
                </a:cubicBezTo>
                <a:cubicBezTo>
                  <a:pt x="579" y="712"/>
                  <a:pt x="579" y="712"/>
                  <a:pt x="578" y="712"/>
                </a:cubicBezTo>
                <a:cubicBezTo>
                  <a:pt x="578" y="712"/>
                  <a:pt x="578" y="712"/>
                  <a:pt x="575" y="711"/>
                </a:cubicBezTo>
                <a:cubicBezTo>
                  <a:pt x="575" y="711"/>
                  <a:pt x="575" y="711"/>
                  <a:pt x="574" y="711"/>
                </a:cubicBezTo>
                <a:cubicBezTo>
                  <a:pt x="574" y="711"/>
                  <a:pt x="574" y="711"/>
                  <a:pt x="572" y="711"/>
                </a:cubicBezTo>
                <a:cubicBezTo>
                  <a:pt x="572" y="711"/>
                  <a:pt x="572" y="711"/>
                  <a:pt x="568" y="710"/>
                </a:cubicBezTo>
                <a:cubicBezTo>
                  <a:pt x="568" y="710"/>
                  <a:pt x="568" y="710"/>
                  <a:pt x="568" y="709"/>
                </a:cubicBezTo>
                <a:cubicBezTo>
                  <a:pt x="568" y="709"/>
                  <a:pt x="568" y="709"/>
                  <a:pt x="567" y="709"/>
                </a:cubicBezTo>
                <a:cubicBezTo>
                  <a:pt x="567" y="709"/>
                  <a:pt x="567" y="709"/>
                  <a:pt x="566" y="708"/>
                </a:cubicBezTo>
                <a:cubicBezTo>
                  <a:pt x="566" y="708"/>
                  <a:pt x="566" y="708"/>
                  <a:pt x="565" y="706"/>
                </a:cubicBezTo>
                <a:cubicBezTo>
                  <a:pt x="565" y="706"/>
                  <a:pt x="565" y="706"/>
                  <a:pt x="564" y="705"/>
                </a:cubicBezTo>
                <a:cubicBezTo>
                  <a:pt x="564" y="705"/>
                  <a:pt x="564" y="705"/>
                  <a:pt x="562" y="704"/>
                </a:cubicBezTo>
                <a:cubicBezTo>
                  <a:pt x="562" y="704"/>
                  <a:pt x="562" y="704"/>
                  <a:pt x="562" y="703"/>
                </a:cubicBezTo>
                <a:cubicBezTo>
                  <a:pt x="562" y="703"/>
                  <a:pt x="562" y="703"/>
                  <a:pt x="561" y="703"/>
                </a:cubicBezTo>
                <a:cubicBezTo>
                  <a:pt x="561" y="703"/>
                  <a:pt x="561" y="703"/>
                  <a:pt x="556" y="699"/>
                </a:cubicBezTo>
                <a:cubicBezTo>
                  <a:pt x="556" y="699"/>
                  <a:pt x="556" y="699"/>
                  <a:pt x="556" y="698"/>
                </a:cubicBezTo>
                <a:cubicBezTo>
                  <a:pt x="556" y="698"/>
                  <a:pt x="556" y="698"/>
                  <a:pt x="555" y="696"/>
                </a:cubicBezTo>
                <a:cubicBezTo>
                  <a:pt x="555" y="696"/>
                  <a:pt x="555" y="696"/>
                  <a:pt x="553" y="695"/>
                </a:cubicBezTo>
                <a:cubicBezTo>
                  <a:pt x="553" y="695"/>
                  <a:pt x="553" y="695"/>
                  <a:pt x="552" y="695"/>
                </a:cubicBezTo>
                <a:cubicBezTo>
                  <a:pt x="552" y="695"/>
                  <a:pt x="552" y="695"/>
                  <a:pt x="554" y="696"/>
                </a:cubicBezTo>
                <a:cubicBezTo>
                  <a:pt x="554" y="696"/>
                  <a:pt x="554" y="696"/>
                  <a:pt x="555" y="698"/>
                </a:cubicBezTo>
                <a:cubicBezTo>
                  <a:pt x="555" y="698"/>
                  <a:pt x="555" y="698"/>
                  <a:pt x="554" y="697"/>
                </a:cubicBezTo>
                <a:cubicBezTo>
                  <a:pt x="554" y="697"/>
                  <a:pt x="554" y="697"/>
                  <a:pt x="552" y="696"/>
                </a:cubicBezTo>
                <a:cubicBezTo>
                  <a:pt x="552" y="696"/>
                  <a:pt x="552" y="696"/>
                  <a:pt x="551" y="696"/>
                </a:cubicBezTo>
                <a:cubicBezTo>
                  <a:pt x="551" y="696"/>
                  <a:pt x="551" y="696"/>
                  <a:pt x="550" y="696"/>
                </a:cubicBezTo>
                <a:cubicBezTo>
                  <a:pt x="550" y="696"/>
                  <a:pt x="550" y="696"/>
                  <a:pt x="550" y="695"/>
                </a:cubicBezTo>
                <a:cubicBezTo>
                  <a:pt x="550" y="695"/>
                  <a:pt x="550" y="695"/>
                  <a:pt x="549" y="695"/>
                </a:cubicBezTo>
                <a:cubicBezTo>
                  <a:pt x="549" y="695"/>
                  <a:pt x="549" y="695"/>
                  <a:pt x="549" y="694"/>
                </a:cubicBezTo>
                <a:cubicBezTo>
                  <a:pt x="549" y="694"/>
                  <a:pt x="549" y="694"/>
                  <a:pt x="547" y="695"/>
                </a:cubicBezTo>
                <a:cubicBezTo>
                  <a:pt x="547" y="695"/>
                  <a:pt x="547" y="695"/>
                  <a:pt x="547" y="696"/>
                </a:cubicBezTo>
                <a:cubicBezTo>
                  <a:pt x="547" y="696"/>
                  <a:pt x="547" y="696"/>
                  <a:pt x="546" y="696"/>
                </a:cubicBezTo>
                <a:cubicBezTo>
                  <a:pt x="546" y="696"/>
                  <a:pt x="546" y="696"/>
                  <a:pt x="544" y="698"/>
                </a:cubicBezTo>
                <a:cubicBezTo>
                  <a:pt x="544" y="698"/>
                  <a:pt x="544" y="698"/>
                  <a:pt x="543" y="698"/>
                </a:cubicBezTo>
                <a:cubicBezTo>
                  <a:pt x="543" y="698"/>
                  <a:pt x="543" y="698"/>
                  <a:pt x="540" y="699"/>
                </a:cubicBezTo>
                <a:cubicBezTo>
                  <a:pt x="540" y="699"/>
                  <a:pt x="540" y="699"/>
                  <a:pt x="539" y="699"/>
                </a:cubicBezTo>
                <a:cubicBezTo>
                  <a:pt x="539" y="699"/>
                  <a:pt x="539" y="699"/>
                  <a:pt x="535" y="698"/>
                </a:cubicBezTo>
                <a:cubicBezTo>
                  <a:pt x="535" y="698"/>
                  <a:pt x="535" y="698"/>
                  <a:pt x="534" y="697"/>
                </a:cubicBezTo>
                <a:cubicBezTo>
                  <a:pt x="534" y="697"/>
                  <a:pt x="534" y="697"/>
                  <a:pt x="532" y="697"/>
                </a:cubicBezTo>
                <a:cubicBezTo>
                  <a:pt x="532" y="697"/>
                  <a:pt x="532" y="697"/>
                  <a:pt x="529" y="696"/>
                </a:cubicBezTo>
                <a:cubicBezTo>
                  <a:pt x="529" y="696"/>
                  <a:pt x="529" y="696"/>
                  <a:pt x="528" y="695"/>
                </a:cubicBezTo>
                <a:cubicBezTo>
                  <a:pt x="528" y="695"/>
                  <a:pt x="528" y="695"/>
                  <a:pt x="528" y="696"/>
                </a:cubicBezTo>
                <a:cubicBezTo>
                  <a:pt x="528" y="696"/>
                  <a:pt x="528" y="696"/>
                  <a:pt x="527" y="695"/>
                </a:cubicBezTo>
                <a:cubicBezTo>
                  <a:pt x="527" y="695"/>
                  <a:pt x="527" y="695"/>
                  <a:pt x="525" y="695"/>
                </a:cubicBezTo>
                <a:cubicBezTo>
                  <a:pt x="525" y="695"/>
                  <a:pt x="525" y="695"/>
                  <a:pt x="524" y="693"/>
                </a:cubicBezTo>
                <a:cubicBezTo>
                  <a:pt x="524" y="693"/>
                  <a:pt x="524" y="693"/>
                  <a:pt x="523" y="693"/>
                </a:cubicBezTo>
                <a:cubicBezTo>
                  <a:pt x="523" y="693"/>
                  <a:pt x="523" y="693"/>
                  <a:pt x="521" y="693"/>
                </a:cubicBezTo>
                <a:cubicBezTo>
                  <a:pt x="521" y="693"/>
                  <a:pt x="521" y="693"/>
                  <a:pt x="519" y="693"/>
                </a:cubicBezTo>
                <a:cubicBezTo>
                  <a:pt x="519" y="693"/>
                  <a:pt x="519" y="693"/>
                  <a:pt x="519" y="691"/>
                </a:cubicBezTo>
                <a:cubicBezTo>
                  <a:pt x="519" y="691"/>
                  <a:pt x="519" y="691"/>
                  <a:pt x="517" y="690"/>
                </a:cubicBezTo>
                <a:cubicBezTo>
                  <a:pt x="517" y="690"/>
                  <a:pt x="517" y="690"/>
                  <a:pt x="514" y="690"/>
                </a:cubicBezTo>
                <a:cubicBezTo>
                  <a:pt x="514" y="690"/>
                  <a:pt x="514" y="690"/>
                  <a:pt x="511" y="689"/>
                </a:cubicBezTo>
                <a:cubicBezTo>
                  <a:pt x="511" y="689"/>
                  <a:pt x="511" y="689"/>
                  <a:pt x="510" y="687"/>
                </a:cubicBezTo>
                <a:cubicBezTo>
                  <a:pt x="510" y="687"/>
                  <a:pt x="510" y="687"/>
                  <a:pt x="509" y="687"/>
                </a:cubicBezTo>
                <a:cubicBezTo>
                  <a:pt x="509" y="687"/>
                  <a:pt x="509" y="687"/>
                  <a:pt x="506" y="684"/>
                </a:cubicBezTo>
                <a:cubicBezTo>
                  <a:pt x="506" y="684"/>
                  <a:pt x="506" y="684"/>
                  <a:pt x="505" y="683"/>
                </a:cubicBezTo>
                <a:cubicBezTo>
                  <a:pt x="505" y="683"/>
                  <a:pt x="505" y="683"/>
                  <a:pt x="504" y="683"/>
                </a:cubicBezTo>
                <a:cubicBezTo>
                  <a:pt x="504" y="683"/>
                  <a:pt x="504" y="683"/>
                  <a:pt x="504" y="684"/>
                </a:cubicBezTo>
                <a:cubicBezTo>
                  <a:pt x="504" y="684"/>
                  <a:pt x="504" y="684"/>
                  <a:pt x="503" y="684"/>
                </a:cubicBezTo>
                <a:cubicBezTo>
                  <a:pt x="503" y="684"/>
                  <a:pt x="503" y="684"/>
                  <a:pt x="501" y="683"/>
                </a:cubicBezTo>
                <a:cubicBezTo>
                  <a:pt x="501" y="683"/>
                  <a:pt x="501" y="683"/>
                  <a:pt x="500" y="683"/>
                </a:cubicBezTo>
                <a:cubicBezTo>
                  <a:pt x="500" y="683"/>
                  <a:pt x="500" y="683"/>
                  <a:pt x="499" y="682"/>
                </a:cubicBezTo>
                <a:cubicBezTo>
                  <a:pt x="499" y="682"/>
                  <a:pt x="499" y="682"/>
                  <a:pt x="498" y="682"/>
                </a:cubicBezTo>
                <a:cubicBezTo>
                  <a:pt x="498" y="682"/>
                  <a:pt x="498" y="682"/>
                  <a:pt x="497" y="682"/>
                </a:cubicBezTo>
                <a:cubicBezTo>
                  <a:pt x="497" y="682"/>
                  <a:pt x="497" y="682"/>
                  <a:pt x="496" y="680"/>
                </a:cubicBezTo>
                <a:cubicBezTo>
                  <a:pt x="496" y="680"/>
                  <a:pt x="496" y="680"/>
                  <a:pt x="495" y="679"/>
                </a:cubicBezTo>
                <a:cubicBezTo>
                  <a:pt x="495" y="679"/>
                  <a:pt x="495" y="679"/>
                  <a:pt x="493" y="677"/>
                </a:cubicBezTo>
                <a:cubicBezTo>
                  <a:pt x="493" y="677"/>
                  <a:pt x="493" y="677"/>
                  <a:pt x="492" y="677"/>
                </a:cubicBezTo>
                <a:cubicBezTo>
                  <a:pt x="492" y="677"/>
                  <a:pt x="492" y="677"/>
                  <a:pt x="492" y="676"/>
                </a:cubicBezTo>
                <a:cubicBezTo>
                  <a:pt x="492" y="676"/>
                  <a:pt x="492" y="676"/>
                  <a:pt x="492" y="675"/>
                </a:cubicBezTo>
                <a:cubicBezTo>
                  <a:pt x="492" y="675"/>
                  <a:pt x="492" y="675"/>
                  <a:pt x="490" y="676"/>
                </a:cubicBezTo>
                <a:cubicBezTo>
                  <a:pt x="490" y="676"/>
                  <a:pt x="490" y="676"/>
                  <a:pt x="488" y="675"/>
                </a:cubicBezTo>
                <a:cubicBezTo>
                  <a:pt x="488" y="675"/>
                  <a:pt x="488" y="675"/>
                  <a:pt x="488" y="674"/>
                </a:cubicBezTo>
                <a:cubicBezTo>
                  <a:pt x="488" y="674"/>
                  <a:pt x="488" y="674"/>
                  <a:pt x="487" y="674"/>
                </a:cubicBezTo>
                <a:cubicBezTo>
                  <a:pt x="487" y="674"/>
                  <a:pt x="487" y="674"/>
                  <a:pt x="486" y="674"/>
                </a:cubicBezTo>
                <a:cubicBezTo>
                  <a:pt x="486" y="674"/>
                  <a:pt x="486" y="674"/>
                  <a:pt x="486" y="672"/>
                </a:cubicBezTo>
                <a:cubicBezTo>
                  <a:pt x="486" y="672"/>
                  <a:pt x="486" y="672"/>
                  <a:pt x="485" y="671"/>
                </a:cubicBezTo>
                <a:cubicBezTo>
                  <a:pt x="485" y="671"/>
                  <a:pt x="485" y="671"/>
                  <a:pt x="485" y="670"/>
                </a:cubicBezTo>
                <a:cubicBezTo>
                  <a:pt x="485" y="670"/>
                  <a:pt x="485" y="670"/>
                  <a:pt x="484" y="669"/>
                </a:cubicBezTo>
                <a:cubicBezTo>
                  <a:pt x="484" y="669"/>
                  <a:pt x="484" y="669"/>
                  <a:pt x="483" y="667"/>
                </a:cubicBezTo>
                <a:cubicBezTo>
                  <a:pt x="483" y="667"/>
                  <a:pt x="483" y="667"/>
                  <a:pt x="483" y="666"/>
                </a:cubicBezTo>
                <a:cubicBezTo>
                  <a:pt x="483" y="666"/>
                  <a:pt x="483" y="666"/>
                  <a:pt x="484" y="666"/>
                </a:cubicBezTo>
                <a:cubicBezTo>
                  <a:pt x="484" y="666"/>
                  <a:pt x="484" y="666"/>
                  <a:pt x="485" y="666"/>
                </a:cubicBezTo>
                <a:cubicBezTo>
                  <a:pt x="485" y="666"/>
                  <a:pt x="485" y="666"/>
                  <a:pt x="486" y="665"/>
                </a:cubicBezTo>
                <a:cubicBezTo>
                  <a:pt x="486" y="665"/>
                  <a:pt x="486" y="665"/>
                  <a:pt x="485" y="665"/>
                </a:cubicBezTo>
                <a:cubicBezTo>
                  <a:pt x="485" y="665"/>
                  <a:pt x="485" y="665"/>
                  <a:pt x="484" y="664"/>
                </a:cubicBezTo>
                <a:cubicBezTo>
                  <a:pt x="484" y="664"/>
                  <a:pt x="484" y="664"/>
                  <a:pt x="485" y="664"/>
                </a:cubicBezTo>
                <a:cubicBezTo>
                  <a:pt x="485" y="664"/>
                  <a:pt x="485" y="664"/>
                  <a:pt x="486" y="662"/>
                </a:cubicBezTo>
                <a:cubicBezTo>
                  <a:pt x="486" y="662"/>
                  <a:pt x="486" y="662"/>
                  <a:pt x="487" y="661"/>
                </a:cubicBezTo>
                <a:cubicBezTo>
                  <a:pt x="487" y="661"/>
                  <a:pt x="487" y="661"/>
                  <a:pt x="487" y="660"/>
                </a:cubicBezTo>
                <a:cubicBezTo>
                  <a:pt x="487" y="660"/>
                  <a:pt x="487" y="660"/>
                  <a:pt x="485" y="656"/>
                </a:cubicBezTo>
                <a:cubicBezTo>
                  <a:pt x="485" y="656"/>
                  <a:pt x="485" y="656"/>
                  <a:pt x="485" y="655"/>
                </a:cubicBezTo>
                <a:cubicBezTo>
                  <a:pt x="485" y="655"/>
                  <a:pt x="485" y="655"/>
                  <a:pt x="484" y="654"/>
                </a:cubicBezTo>
                <a:cubicBezTo>
                  <a:pt x="484" y="654"/>
                  <a:pt x="484" y="654"/>
                  <a:pt x="485" y="653"/>
                </a:cubicBezTo>
                <a:cubicBezTo>
                  <a:pt x="485" y="653"/>
                  <a:pt x="485" y="653"/>
                  <a:pt x="484" y="651"/>
                </a:cubicBezTo>
                <a:cubicBezTo>
                  <a:pt x="484" y="651"/>
                  <a:pt x="484" y="651"/>
                  <a:pt x="482" y="649"/>
                </a:cubicBezTo>
                <a:cubicBezTo>
                  <a:pt x="482" y="649"/>
                  <a:pt x="482" y="649"/>
                  <a:pt x="482" y="647"/>
                </a:cubicBezTo>
                <a:cubicBezTo>
                  <a:pt x="482" y="647"/>
                  <a:pt x="482" y="647"/>
                  <a:pt x="480" y="645"/>
                </a:cubicBezTo>
                <a:cubicBezTo>
                  <a:pt x="480" y="645"/>
                  <a:pt x="480" y="645"/>
                  <a:pt x="479" y="643"/>
                </a:cubicBezTo>
                <a:cubicBezTo>
                  <a:pt x="479" y="643"/>
                  <a:pt x="479" y="643"/>
                  <a:pt x="477" y="640"/>
                </a:cubicBezTo>
                <a:cubicBezTo>
                  <a:pt x="477" y="640"/>
                  <a:pt x="477" y="640"/>
                  <a:pt x="475" y="639"/>
                </a:cubicBezTo>
                <a:cubicBezTo>
                  <a:pt x="475" y="639"/>
                  <a:pt x="475" y="639"/>
                  <a:pt x="474" y="638"/>
                </a:cubicBezTo>
                <a:cubicBezTo>
                  <a:pt x="474" y="638"/>
                  <a:pt x="474" y="638"/>
                  <a:pt x="474" y="637"/>
                </a:cubicBezTo>
                <a:cubicBezTo>
                  <a:pt x="474" y="637"/>
                  <a:pt x="474" y="637"/>
                  <a:pt x="472" y="637"/>
                </a:cubicBezTo>
                <a:cubicBezTo>
                  <a:pt x="472" y="637"/>
                  <a:pt x="472" y="637"/>
                  <a:pt x="471" y="636"/>
                </a:cubicBezTo>
                <a:cubicBezTo>
                  <a:pt x="471" y="636"/>
                  <a:pt x="471" y="636"/>
                  <a:pt x="472" y="635"/>
                </a:cubicBezTo>
                <a:cubicBezTo>
                  <a:pt x="472" y="635"/>
                  <a:pt x="472" y="635"/>
                  <a:pt x="473" y="634"/>
                </a:cubicBezTo>
                <a:cubicBezTo>
                  <a:pt x="473" y="634"/>
                  <a:pt x="473" y="634"/>
                  <a:pt x="472" y="633"/>
                </a:cubicBezTo>
                <a:cubicBezTo>
                  <a:pt x="472" y="633"/>
                  <a:pt x="472" y="633"/>
                  <a:pt x="472" y="632"/>
                </a:cubicBezTo>
                <a:cubicBezTo>
                  <a:pt x="472" y="632"/>
                  <a:pt x="472" y="632"/>
                  <a:pt x="471" y="632"/>
                </a:cubicBezTo>
                <a:cubicBezTo>
                  <a:pt x="471" y="632"/>
                  <a:pt x="471" y="632"/>
                  <a:pt x="469" y="631"/>
                </a:cubicBezTo>
                <a:cubicBezTo>
                  <a:pt x="469" y="631"/>
                  <a:pt x="469" y="631"/>
                  <a:pt x="467" y="629"/>
                </a:cubicBezTo>
                <a:cubicBezTo>
                  <a:pt x="467" y="629"/>
                  <a:pt x="467" y="629"/>
                  <a:pt x="466" y="629"/>
                </a:cubicBezTo>
                <a:cubicBezTo>
                  <a:pt x="466" y="629"/>
                  <a:pt x="466" y="629"/>
                  <a:pt x="465" y="629"/>
                </a:cubicBezTo>
                <a:cubicBezTo>
                  <a:pt x="465" y="629"/>
                  <a:pt x="465" y="629"/>
                  <a:pt x="464" y="628"/>
                </a:cubicBezTo>
                <a:cubicBezTo>
                  <a:pt x="464" y="628"/>
                  <a:pt x="464" y="628"/>
                  <a:pt x="464" y="627"/>
                </a:cubicBezTo>
                <a:cubicBezTo>
                  <a:pt x="464" y="627"/>
                  <a:pt x="464" y="627"/>
                  <a:pt x="464" y="625"/>
                </a:cubicBezTo>
                <a:cubicBezTo>
                  <a:pt x="464" y="625"/>
                  <a:pt x="464" y="625"/>
                  <a:pt x="465" y="624"/>
                </a:cubicBezTo>
                <a:cubicBezTo>
                  <a:pt x="465" y="624"/>
                  <a:pt x="465" y="624"/>
                  <a:pt x="466" y="623"/>
                </a:cubicBezTo>
                <a:cubicBezTo>
                  <a:pt x="466" y="623"/>
                  <a:pt x="466" y="623"/>
                  <a:pt x="467" y="624"/>
                </a:cubicBezTo>
                <a:cubicBezTo>
                  <a:pt x="467" y="624"/>
                  <a:pt x="467" y="624"/>
                  <a:pt x="467" y="623"/>
                </a:cubicBezTo>
                <a:cubicBezTo>
                  <a:pt x="467" y="623"/>
                  <a:pt x="467" y="623"/>
                  <a:pt x="467" y="622"/>
                </a:cubicBezTo>
                <a:cubicBezTo>
                  <a:pt x="467" y="622"/>
                  <a:pt x="467" y="622"/>
                  <a:pt x="466" y="623"/>
                </a:cubicBezTo>
                <a:cubicBezTo>
                  <a:pt x="466" y="623"/>
                  <a:pt x="466" y="623"/>
                  <a:pt x="465" y="622"/>
                </a:cubicBezTo>
                <a:cubicBezTo>
                  <a:pt x="465" y="622"/>
                  <a:pt x="465" y="622"/>
                  <a:pt x="465" y="621"/>
                </a:cubicBezTo>
                <a:cubicBezTo>
                  <a:pt x="465" y="621"/>
                  <a:pt x="465" y="621"/>
                  <a:pt x="464" y="620"/>
                </a:cubicBezTo>
                <a:cubicBezTo>
                  <a:pt x="464" y="620"/>
                  <a:pt x="464" y="620"/>
                  <a:pt x="463" y="620"/>
                </a:cubicBezTo>
                <a:cubicBezTo>
                  <a:pt x="463" y="620"/>
                  <a:pt x="463" y="620"/>
                  <a:pt x="462" y="620"/>
                </a:cubicBezTo>
                <a:cubicBezTo>
                  <a:pt x="462" y="620"/>
                  <a:pt x="462" y="620"/>
                  <a:pt x="462" y="619"/>
                </a:cubicBezTo>
                <a:cubicBezTo>
                  <a:pt x="462" y="619"/>
                  <a:pt x="462" y="619"/>
                  <a:pt x="462" y="618"/>
                </a:cubicBezTo>
                <a:cubicBezTo>
                  <a:pt x="462" y="618"/>
                  <a:pt x="462" y="618"/>
                  <a:pt x="461" y="617"/>
                </a:cubicBezTo>
                <a:cubicBezTo>
                  <a:pt x="461" y="617"/>
                  <a:pt x="461" y="617"/>
                  <a:pt x="460" y="617"/>
                </a:cubicBezTo>
                <a:cubicBezTo>
                  <a:pt x="460" y="617"/>
                  <a:pt x="460" y="617"/>
                  <a:pt x="458" y="615"/>
                </a:cubicBezTo>
                <a:cubicBezTo>
                  <a:pt x="458" y="615"/>
                  <a:pt x="458" y="615"/>
                  <a:pt x="458" y="614"/>
                </a:cubicBezTo>
                <a:cubicBezTo>
                  <a:pt x="458" y="614"/>
                  <a:pt x="458" y="614"/>
                  <a:pt x="458" y="613"/>
                </a:cubicBezTo>
                <a:cubicBezTo>
                  <a:pt x="458" y="613"/>
                  <a:pt x="458" y="613"/>
                  <a:pt x="458" y="612"/>
                </a:cubicBezTo>
                <a:cubicBezTo>
                  <a:pt x="458" y="612"/>
                  <a:pt x="458" y="612"/>
                  <a:pt x="458" y="611"/>
                </a:cubicBezTo>
                <a:cubicBezTo>
                  <a:pt x="458" y="611"/>
                  <a:pt x="458" y="611"/>
                  <a:pt x="457" y="611"/>
                </a:cubicBezTo>
                <a:cubicBezTo>
                  <a:pt x="457" y="611"/>
                  <a:pt x="457" y="611"/>
                  <a:pt x="456" y="611"/>
                </a:cubicBezTo>
                <a:cubicBezTo>
                  <a:pt x="456" y="611"/>
                  <a:pt x="456" y="611"/>
                  <a:pt x="455" y="610"/>
                </a:cubicBezTo>
                <a:cubicBezTo>
                  <a:pt x="455" y="610"/>
                  <a:pt x="455" y="610"/>
                  <a:pt x="454" y="609"/>
                </a:cubicBezTo>
                <a:cubicBezTo>
                  <a:pt x="454" y="609"/>
                  <a:pt x="454" y="609"/>
                  <a:pt x="454" y="607"/>
                </a:cubicBezTo>
                <a:cubicBezTo>
                  <a:pt x="454" y="607"/>
                  <a:pt x="454" y="607"/>
                  <a:pt x="453" y="607"/>
                </a:cubicBezTo>
                <a:cubicBezTo>
                  <a:pt x="453" y="607"/>
                  <a:pt x="453" y="607"/>
                  <a:pt x="452" y="606"/>
                </a:cubicBezTo>
                <a:cubicBezTo>
                  <a:pt x="452" y="606"/>
                  <a:pt x="452" y="606"/>
                  <a:pt x="452" y="605"/>
                </a:cubicBezTo>
                <a:cubicBezTo>
                  <a:pt x="452" y="605"/>
                  <a:pt x="452" y="605"/>
                  <a:pt x="452" y="604"/>
                </a:cubicBezTo>
                <a:cubicBezTo>
                  <a:pt x="452" y="604"/>
                  <a:pt x="452" y="604"/>
                  <a:pt x="451" y="604"/>
                </a:cubicBezTo>
                <a:cubicBezTo>
                  <a:pt x="451" y="604"/>
                  <a:pt x="451" y="604"/>
                  <a:pt x="450" y="601"/>
                </a:cubicBezTo>
                <a:cubicBezTo>
                  <a:pt x="450" y="601"/>
                  <a:pt x="450" y="601"/>
                  <a:pt x="449" y="601"/>
                </a:cubicBezTo>
                <a:cubicBezTo>
                  <a:pt x="449" y="601"/>
                  <a:pt x="449" y="601"/>
                  <a:pt x="449" y="600"/>
                </a:cubicBezTo>
                <a:cubicBezTo>
                  <a:pt x="449" y="600"/>
                  <a:pt x="449" y="600"/>
                  <a:pt x="449" y="599"/>
                </a:cubicBezTo>
                <a:cubicBezTo>
                  <a:pt x="449" y="599"/>
                  <a:pt x="449" y="599"/>
                  <a:pt x="448" y="597"/>
                </a:cubicBezTo>
                <a:cubicBezTo>
                  <a:pt x="448" y="597"/>
                  <a:pt x="448" y="597"/>
                  <a:pt x="447" y="595"/>
                </a:cubicBezTo>
                <a:cubicBezTo>
                  <a:pt x="447" y="595"/>
                  <a:pt x="447" y="595"/>
                  <a:pt x="448" y="595"/>
                </a:cubicBezTo>
                <a:cubicBezTo>
                  <a:pt x="448" y="595"/>
                  <a:pt x="448" y="595"/>
                  <a:pt x="447" y="593"/>
                </a:cubicBezTo>
                <a:cubicBezTo>
                  <a:pt x="447" y="593"/>
                  <a:pt x="447" y="593"/>
                  <a:pt x="447" y="592"/>
                </a:cubicBezTo>
                <a:cubicBezTo>
                  <a:pt x="447" y="592"/>
                  <a:pt x="447" y="592"/>
                  <a:pt x="447" y="590"/>
                </a:cubicBezTo>
                <a:cubicBezTo>
                  <a:pt x="447" y="590"/>
                  <a:pt x="447" y="590"/>
                  <a:pt x="446" y="588"/>
                </a:cubicBezTo>
                <a:cubicBezTo>
                  <a:pt x="446" y="588"/>
                  <a:pt x="446" y="588"/>
                  <a:pt x="446" y="587"/>
                </a:cubicBezTo>
                <a:cubicBezTo>
                  <a:pt x="446" y="587"/>
                  <a:pt x="446" y="587"/>
                  <a:pt x="447" y="586"/>
                </a:cubicBezTo>
                <a:cubicBezTo>
                  <a:pt x="447" y="586"/>
                  <a:pt x="447" y="586"/>
                  <a:pt x="445" y="585"/>
                </a:cubicBezTo>
                <a:cubicBezTo>
                  <a:pt x="445" y="585"/>
                  <a:pt x="445" y="585"/>
                  <a:pt x="444" y="585"/>
                </a:cubicBezTo>
                <a:cubicBezTo>
                  <a:pt x="444" y="585"/>
                  <a:pt x="444" y="585"/>
                  <a:pt x="444" y="584"/>
                </a:cubicBezTo>
                <a:cubicBezTo>
                  <a:pt x="444" y="584"/>
                  <a:pt x="444" y="584"/>
                  <a:pt x="443" y="583"/>
                </a:cubicBezTo>
                <a:cubicBezTo>
                  <a:pt x="443" y="583"/>
                  <a:pt x="443" y="583"/>
                  <a:pt x="442" y="584"/>
                </a:cubicBezTo>
                <a:cubicBezTo>
                  <a:pt x="442" y="584"/>
                  <a:pt x="442" y="584"/>
                  <a:pt x="441" y="584"/>
                </a:cubicBezTo>
                <a:cubicBezTo>
                  <a:pt x="441" y="584"/>
                  <a:pt x="441" y="584"/>
                  <a:pt x="440" y="583"/>
                </a:cubicBezTo>
                <a:cubicBezTo>
                  <a:pt x="440" y="583"/>
                  <a:pt x="440" y="583"/>
                  <a:pt x="439" y="582"/>
                </a:cubicBezTo>
                <a:cubicBezTo>
                  <a:pt x="439" y="582"/>
                  <a:pt x="439" y="582"/>
                  <a:pt x="438" y="581"/>
                </a:cubicBezTo>
                <a:cubicBezTo>
                  <a:pt x="438" y="581"/>
                  <a:pt x="438" y="581"/>
                  <a:pt x="437" y="579"/>
                </a:cubicBezTo>
                <a:cubicBezTo>
                  <a:pt x="437" y="579"/>
                  <a:pt x="437" y="579"/>
                  <a:pt x="437" y="581"/>
                </a:cubicBezTo>
                <a:cubicBezTo>
                  <a:pt x="437" y="581"/>
                  <a:pt x="437" y="581"/>
                  <a:pt x="437" y="582"/>
                </a:cubicBezTo>
                <a:cubicBezTo>
                  <a:pt x="437" y="582"/>
                  <a:pt x="437" y="582"/>
                  <a:pt x="437" y="584"/>
                </a:cubicBezTo>
                <a:cubicBezTo>
                  <a:pt x="437" y="584"/>
                  <a:pt x="437" y="584"/>
                  <a:pt x="436" y="585"/>
                </a:cubicBezTo>
                <a:cubicBezTo>
                  <a:pt x="436" y="585"/>
                  <a:pt x="436" y="585"/>
                  <a:pt x="437" y="588"/>
                </a:cubicBezTo>
                <a:cubicBezTo>
                  <a:pt x="437" y="588"/>
                  <a:pt x="437" y="588"/>
                  <a:pt x="437" y="593"/>
                </a:cubicBezTo>
                <a:cubicBezTo>
                  <a:pt x="437" y="593"/>
                  <a:pt x="437" y="593"/>
                  <a:pt x="436" y="594"/>
                </a:cubicBezTo>
                <a:cubicBezTo>
                  <a:pt x="436" y="594"/>
                  <a:pt x="436" y="594"/>
                  <a:pt x="437" y="594"/>
                </a:cubicBezTo>
                <a:cubicBezTo>
                  <a:pt x="437" y="594"/>
                  <a:pt x="437" y="594"/>
                  <a:pt x="438" y="596"/>
                </a:cubicBezTo>
                <a:cubicBezTo>
                  <a:pt x="438" y="596"/>
                  <a:pt x="438" y="596"/>
                  <a:pt x="438" y="597"/>
                </a:cubicBezTo>
                <a:cubicBezTo>
                  <a:pt x="438" y="597"/>
                  <a:pt x="438" y="597"/>
                  <a:pt x="439" y="598"/>
                </a:cubicBezTo>
                <a:cubicBezTo>
                  <a:pt x="439" y="598"/>
                  <a:pt x="439" y="598"/>
                  <a:pt x="441" y="599"/>
                </a:cubicBezTo>
                <a:cubicBezTo>
                  <a:pt x="441" y="599"/>
                  <a:pt x="441" y="599"/>
                  <a:pt x="441" y="601"/>
                </a:cubicBezTo>
                <a:cubicBezTo>
                  <a:pt x="441" y="601"/>
                  <a:pt x="441" y="601"/>
                  <a:pt x="441" y="602"/>
                </a:cubicBezTo>
                <a:cubicBezTo>
                  <a:pt x="441" y="602"/>
                  <a:pt x="441" y="602"/>
                  <a:pt x="441" y="603"/>
                </a:cubicBezTo>
                <a:cubicBezTo>
                  <a:pt x="441" y="603"/>
                  <a:pt x="441" y="603"/>
                  <a:pt x="442" y="604"/>
                </a:cubicBezTo>
                <a:cubicBezTo>
                  <a:pt x="442" y="604"/>
                  <a:pt x="442" y="604"/>
                  <a:pt x="443" y="604"/>
                </a:cubicBezTo>
                <a:cubicBezTo>
                  <a:pt x="443" y="604"/>
                  <a:pt x="443" y="604"/>
                  <a:pt x="443" y="606"/>
                </a:cubicBezTo>
                <a:cubicBezTo>
                  <a:pt x="443" y="606"/>
                  <a:pt x="443" y="606"/>
                  <a:pt x="444" y="606"/>
                </a:cubicBezTo>
                <a:cubicBezTo>
                  <a:pt x="444" y="606"/>
                  <a:pt x="444" y="606"/>
                  <a:pt x="444" y="607"/>
                </a:cubicBezTo>
                <a:cubicBezTo>
                  <a:pt x="444" y="607"/>
                  <a:pt x="444" y="607"/>
                  <a:pt x="446" y="608"/>
                </a:cubicBezTo>
                <a:cubicBezTo>
                  <a:pt x="446" y="608"/>
                  <a:pt x="446" y="608"/>
                  <a:pt x="445" y="609"/>
                </a:cubicBezTo>
                <a:cubicBezTo>
                  <a:pt x="445" y="609"/>
                  <a:pt x="445" y="609"/>
                  <a:pt x="445" y="611"/>
                </a:cubicBezTo>
                <a:cubicBezTo>
                  <a:pt x="445" y="611"/>
                  <a:pt x="445" y="611"/>
                  <a:pt x="447" y="612"/>
                </a:cubicBezTo>
                <a:cubicBezTo>
                  <a:pt x="447" y="612"/>
                  <a:pt x="447" y="612"/>
                  <a:pt x="448" y="614"/>
                </a:cubicBezTo>
                <a:cubicBezTo>
                  <a:pt x="448" y="614"/>
                  <a:pt x="448" y="614"/>
                  <a:pt x="448" y="616"/>
                </a:cubicBezTo>
                <a:cubicBezTo>
                  <a:pt x="448" y="616"/>
                  <a:pt x="448" y="616"/>
                  <a:pt x="449" y="616"/>
                </a:cubicBezTo>
                <a:cubicBezTo>
                  <a:pt x="449" y="616"/>
                  <a:pt x="449" y="616"/>
                  <a:pt x="449" y="617"/>
                </a:cubicBezTo>
                <a:cubicBezTo>
                  <a:pt x="449" y="617"/>
                  <a:pt x="449" y="617"/>
                  <a:pt x="449" y="618"/>
                </a:cubicBezTo>
                <a:cubicBezTo>
                  <a:pt x="449" y="618"/>
                  <a:pt x="449" y="618"/>
                  <a:pt x="449" y="619"/>
                </a:cubicBezTo>
                <a:cubicBezTo>
                  <a:pt x="449" y="619"/>
                  <a:pt x="449" y="619"/>
                  <a:pt x="450" y="621"/>
                </a:cubicBezTo>
                <a:cubicBezTo>
                  <a:pt x="450" y="621"/>
                  <a:pt x="450" y="621"/>
                  <a:pt x="451" y="620"/>
                </a:cubicBezTo>
                <a:cubicBezTo>
                  <a:pt x="451" y="620"/>
                  <a:pt x="451" y="620"/>
                  <a:pt x="452" y="621"/>
                </a:cubicBezTo>
                <a:cubicBezTo>
                  <a:pt x="452" y="621"/>
                  <a:pt x="452" y="621"/>
                  <a:pt x="453" y="623"/>
                </a:cubicBezTo>
                <a:cubicBezTo>
                  <a:pt x="453" y="623"/>
                  <a:pt x="453" y="623"/>
                  <a:pt x="452" y="624"/>
                </a:cubicBezTo>
                <a:cubicBezTo>
                  <a:pt x="452" y="624"/>
                  <a:pt x="452" y="624"/>
                  <a:pt x="452" y="626"/>
                </a:cubicBezTo>
                <a:cubicBezTo>
                  <a:pt x="452" y="626"/>
                  <a:pt x="452" y="626"/>
                  <a:pt x="453" y="627"/>
                </a:cubicBezTo>
                <a:cubicBezTo>
                  <a:pt x="453" y="627"/>
                  <a:pt x="453" y="627"/>
                  <a:pt x="453" y="628"/>
                </a:cubicBezTo>
                <a:cubicBezTo>
                  <a:pt x="453" y="628"/>
                  <a:pt x="453" y="628"/>
                  <a:pt x="454" y="629"/>
                </a:cubicBezTo>
                <a:cubicBezTo>
                  <a:pt x="454" y="629"/>
                  <a:pt x="454" y="629"/>
                  <a:pt x="454" y="630"/>
                </a:cubicBezTo>
                <a:cubicBezTo>
                  <a:pt x="454" y="630"/>
                  <a:pt x="454" y="630"/>
                  <a:pt x="454" y="631"/>
                </a:cubicBezTo>
                <a:cubicBezTo>
                  <a:pt x="454" y="631"/>
                  <a:pt x="454" y="631"/>
                  <a:pt x="454" y="632"/>
                </a:cubicBezTo>
                <a:cubicBezTo>
                  <a:pt x="454" y="632"/>
                  <a:pt x="454" y="632"/>
                  <a:pt x="455" y="633"/>
                </a:cubicBezTo>
                <a:cubicBezTo>
                  <a:pt x="455" y="633"/>
                  <a:pt x="455" y="633"/>
                  <a:pt x="455" y="634"/>
                </a:cubicBezTo>
                <a:cubicBezTo>
                  <a:pt x="455" y="634"/>
                  <a:pt x="455" y="634"/>
                  <a:pt x="454" y="636"/>
                </a:cubicBezTo>
                <a:cubicBezTo>
                  <a:pt x="454" y="636"/>
                  <a:pt x="454" y="636"/>
                  <a:pt x="454" y="637"/>
                </a:cubicBezTo>
                <a:cubicBezTo>
                  <a:pt x="454" y="637"/>
                  <a:pt x="454" y="637"/>
                  <a:pt x="455" y="638"/>
                </a:cubicBezTo>
                <a:cubicBezTo>
                  <a:pt x="455" y="638"/>
                  <a:pt x="455" y="638"/>
                  <a:pt x="456" y="639"/>
                </a:cubicBezTo>
                <a:cubicBezTo>
                  <a:pt x="456" y="639"/>
                  <a:pt x="456" y="639"/>
                  <a:pt x="457" y="639"/>
                </a:cubicBezTo>
                <a:cubicBezTo>
                  <a:pt x="457" y="639"/>
                  <a:pt x="457" y="639"/>
                  <a:pt x="457" y="638"/>
                </a:cubicBezTo>
                <a:cubicBezTo>
                  <a:pt x="457" y="638"/>
                  <a:pt x="457" y="638"/>
                  <a:pt x="458" y="638"/>
                </a:cubicBezTo>
                <a:cubicBezTo>
                  <a:pt x="458" y="638"/>
                  <a:pt x="458" y="638"/>
                  <a:pt x="459" y="639"/>
                </a:cubicBezTo>
                <a:cubicBezTo>
                  <a:pt x="459" y="639"/>
                  <a:pt x="459" y="639"/>
                  <a:pt x="459" y="640"/>
                </a:cubicBezTo>
                <a:cubicBezTo>
                  <a:pt x="459" y="640"/>
                  <a:pt x="459" y="640"/>
                  <a:pt x="460" y="640"/>
                </a:cubicBezTo>
                <a:cubicBezTo>
                  <a:pt x="460" y="640"/>
                  <a:pt x="460" y="640"/>
                  <a:pt x="460" y="642"/>
                </a:cubicBezTo>
                <a:cubicBezTo>
                  <a:pt x="460" y="642"/>
                  <a:pt x="460" y="642"/>
                  <a:pt x="461" y="642"/>
                </a:cubicBezTo>
                <a:cubicBezTo>
                  <a:pt x="461" y="642"/>
                  <a:pt x="461" y="642"/>
                  <a:pt x="461" y="643"/>
                </a:cubicBezTo>
                <a:cubicBezTo>
                  <a:pt x="461" y="643"/>
                  <a:pt x="461" y="643"/>
                  <a:pt x="462" y="644"/>
                </a:cubicBezTo>
                <a:cubicBezTo>
                  <a:pt x="462" y="644"/>
                  <a:pt x="462" y="644"/>
                  <a:pt x="462" y="645"/>
                </a:cubicBezTo>
                <a:cubicBezTo>
                  <a:pt x="462" y="645"/>
                  <a:pt x="462" y="645"/>
                  <a:pt x="461" y="647"/>
                </a:cubicBezTo>
                <a:cubicBezTo>
                  <a:pt x="461" y="647"/>
                  <a:pt x="461" y="647"/>
                  <a:pt x="459" y="648"/>
                </a:cubicBezTo>
                <a:cubicBezTo>
                  <a:pt x="459" y="648"/>
                  <a:pt x="459" y="648"/>
                  <a:pt x="458" y="648"/>
                </a:cubicBezTo>
                <a:cubicBezTo>
                  <a:pt x="458" y="648"/>
                  <a:pt x="458" y="648"/>
                  <a:pt x="458" y="646"/>
                </a:cubicBezTo>
                <a:cubicBezTo>
                  <a:pt x="458" y="646"/>
                  <a:pt x="458" y="646"/>
                  <a:pt x="457" y="645"/>
                </a:cubicBezTo>
                <a:cubicBezTo>
                  <a:pt x="457" y="645"/>
                  <a:pt x="457" y="645"/>
                  <a:pt x="457" y="643"/>
                </a:cubicBezTo>
                <a:cubicBezTo>
                  <a:pt x="457" y="643"/>
                  <a:pt x="457" y="643"/>
                  <a:pt x="456" y="642"/>
                </a:cubicBezTo>
                <a:cubicBezTo>
                  <a:pt x="456" y="642"/>
                  <a:pt x="456" y="642"/>
                  <a:pt x="455" y="642"/>
                </a:cubicBezTo>
                <a:cubicBezTo>
                  <a:pt x="455" y="642"/>
                  <a:pt x="455" y="642"/>
                  <a:pt x="454" y="641"/>
                </a:cubicBezTo>
                <a:cubicBezTo>
                  <a:pt x="454" y="641"/>
                  <a:pt x="454" y="641"/>
                  <a:pt x="453" y="640"/>
                </a:cubicBezTo>
                <a:cubicBezTo>
                  <a:pt x="453" y="640"/>
                  <a:pt x="453" y="640"/>
                  <a:pt x="452" y="640"/>
                </a:cubicBezTo>
                <a:cubicBezTo>
                  <a:pt x="452" y="640"/>
                  <a:pt x="452" y="640"/>
                  <a:pt x="450" y="637"/>
                </a:cubicBezTo>
                <a:cubicBezTo>
                  <a:pt x="450" y="637"/>
                  <a:pt x="450" y="637"/>
                  <a:pt x="449" y="636"/>
                </a:cubicBezTo>
                <a:cubicBezTo>
                  <a:pt x="449" y="636"/>
                  <a:pt x="449" y="636"/>
                  <a:pt x="448" y="636"/>
                </a:cubicBezTo>
                <a:cubicBezTo>
                  <a:pt x="448" y="636"/>
                  <a:pt x="448" y="636"/>
                  <a:pt x="448" y="635"/>
                </a:cubicBezTo>
                <a:cubicBezTo>
                  <a:pt x="448" y="635"/>
                  <a:pt x="448" y="635"/>
                  <a:pt x="447" y="635"/>
                </a:cubicBezTo>
                <a:cubicBezTo>
                  <a:pt x="447" y="635"/>
                  <a:pt x="447" y="635"/>
                  <a:pt x="446" y="634"/>
                </a:cubicBezTo>
                <a:cubicBezTo>
                  <a:pt x="446" y="634"/>
                  <a:pt x="446" y="634"/>
                  <a:pt x="446" y="633"/>
                </a:cubicBezTo>
                <a:cubicBezTo>
                  <a:pt x="446" y="633"/>
                  <a:pt x="446" y="633"/>
                  <a:pt x="447" y="631"/>
                </a:cubicBezTo>
                <a:cubicBezTo>
                  <a:pt x="447" y="631"/>
                  <a:pt x="447" y="631"/>
                  <a:pt x="447" y="629"/>
                </a:cubicBezTo>
                <a:cubicBezTo>
                  <a:pt x="447" y="629"/>
                  <a:pt x="447" y="629"/>
                  <a:pt x="447" y="626"/>
                </a:cubicBezTo>
                <a:cubicBezTo>
                  <a:pt x="447" y="626"/>
                  <a:pt x="447" y="626"/>
                  <a:pt x="446" y="624"/>
                </a:cubicBezTo>
                <a:cubicBezTo>
                  <a:pt x="446" y="624"/>
                  <a:pt x="446" y="624"/>
                  <a:pt x="446" y="623"/>
                </a:cubicBezTo>
                <a:cubicBezTo>
                  <a:pt x="446" y="623"/>
                  <a:pt x="446" y="623"/>
                  <a:pt x="445" y="623"/>
                </a:cubicBezTo>
                <a:cubicBezTo>
                  <a:pt x="445" y="623"/>
                  <a:pt x="445" y="623"/>
                  <a:pt x="444" y="623"/>
                </a:cubicBezTo>
                <a:cubicBezTo>
                  <a:pt x="444" y="623"/>
                  <a:pt x="444" y="623"/>
                  <a:pt x="442" y="621"/>
                </a:cubicBezTo>
                <a:cubicBezTo>
                  <a:pt x="442" y="621"/>
                  <a:pt x="442" y="621"/>
                  <a:pt x="442" y="619"/>
                </a:cubicBezTo>
                <a:cubicBezTo>
                  <a:pt x="442" y="619"/>
                  <a:pt x="442" y="619"/>
                  <a:pt x="442" y="618"/>
                </a:cubicBezTo>
                <a:cubicBezTo>
                  <a:pt x="442" y="618"/>
                  <a:pt x="442" y="618"/>
                  <a:pt x="441" y="618"/>
                </a:cubicBezTo>
                <a:cubicBezTo>
                  <a:pt x="441" y="618"/>
                  <a:pt x="441" y="618"/>
                  <a:pt x="440" y="619"/>
                </a:cubicBezTo>
                <a:cubicBezTo>
                  <a:pt x="440" y="619"/>
                  <a:pt x="440" y="619"/>
                  <a:pt x="439" y="619"/>
                </a:cubicBezTo>
                <a:cubicBezTo>
                  <a:pt x="439" y="619"/>
                  <a:pt x="439" y="619"/>
                  <a:pt x="438" y="618"/>
                </a:cubicBezTo>
                <a:cubicBezTo>
                  <a:pt x="438" y="618"/>
                  <a:pt x="438" y="618"/>
                  <a:pt x="437" y="618"/>
                </a:cubicBezTo>
                <a:cubicBezTo>
                  <a:pt x="437" y="618"/>
                  <a:pt x="437" y="618"/>
                  <a:pt x="437" y="617"/>
                </a:cubicBezTo>
                <a:cubicBezTo>
                  <a:pt x="437" y="617"/>
                  <a:pt x="437" y="617"/>
                  <a:pt x="435" y="616"/>
                </a:cubicBezTo>
                <a:cubicBezTo>
                  <a:pt x="435" y="616"/>
                  <a:pt x="435" y="616"/>
                  <a:pt x="434" y="616"/>
                </a:cubicBezTo>
                <a:cubicBezTo>
                  <a:pt x="434" y="616"/>
                  <a:pt x="434" y="616"/>
                  <a:pt x="434" y="615"/>
                </a:cubicBezTo>
                <a:cubicBezTo>
                  <a:pt x="434" y="615"/>
                  <a:pt x="434" y="615"/>
                  <a:pt x="434" y="614"/>
                </a:cubicBezTo>
                <a:cubicBezTo>
                  <a:pt x="434" y="614"/>
                  <a:pt x="434" y="614"/>
                  <a:pt x="432" y="613"/>
                </a:cubicBezTo>
                <a:cubicBezTo>
                  <a:pt x="432" y="613"/>
                  <a:pt x="432" y="613"/>
                  <a:pt x="431" y="611"/>
                </a:cubicBezTo>
                <a:cubicBezTo>
                  <a:pt x="431" y="611"/>
                  <a:pt x="431" y="611"/>
                  <a:pt x="432" y="611"/>
                </a:cubicBezTo>
                <a:cubicBezTo>
                  <a:pt x="432" y="611"/>
                  <a:pt x="432" y="611"/>
                  <a:pt x="433" y="611"/>
                </a:cubicBezTo>
                <a:cubicBezTo>
                  <a:pt x="433" y="611"/>
                  <a:pt x="433" y="611"/>
                  <a:pt x="434" y="611"/>
                </a:cubicBezTo>
                <a:cubicBezTo>
                  <a:pt x="434" y="611"/>
                  <a:pt x="434" y="611"/>
                  <a:pt x="436" y="612"/>
                </a:cubicBezTo>
                <a:cubicBezTo>
                  <a:pt x="436" y="612"/>
                  <a:pt x="436" y="612"/>
                  <a:pt x="437" y="612"/>
                </a:cubicBezTo>
                <a:cubicBezTo>
                  <a:pt x="437" y="612"/>
                  <a:pt x="437" y="612"/>
                  <a:pt x="437" y="611"/>
                </a:cubicBezTo>
                <a:cubicBezTo>
                  <a:pt x="437" y="611"/>
                  <a:pt x="437" y="611"/>
                  <a:pt x="436" y="611"/>
                </a:cubicBezTo>
                <a:cubicBezTo>
                  <a:pt x="436" y="611"/>
                  <a:pt x="436" y="611"/>
                  <a:pt x="436" y="610"/>
                </a:cubicBezTo>
                <a:cubicBezTo>
                  <a:pt x="436" y="610"/>
                  <a:pt x="436" y="610"/>
                  <a:pt x="437" y="610"/>
                </a:cubicBezTo>
                <a:cubicBezTo>
                  <a:pt x="437" y="610"/>
                  <a:pt x="437" y="610"/>
                  <a:pt x="438" y="609"/>
                </a:cubicBezTo>
                <a:cubicBezTo>
                  <a:pt x="438" y="609"/>
                  <a:pt x="438" y="609"/>
                  <a:pt x="437" y="608"/>
                </a:cubicBezTo>
                <a:cubicBezTo>
                  <a:pt x="437" y="608"/>
                  <a:pt x="437" y="608"/>
                  <a:pt x="437" y="607"/>
                </a:cubicBezTo>
                <a:cubicBezTo>
                  <a:pt x="437" y="607"/>
                  <a:pt x="437" y="607"/>
                  <a:pt x="438" y="607"/>
                </a:cubicBezTo>
                <a:cubicBezTo>
                  <a:pt x="438" y="607"/>
                  <a:pt x="438" y="607"/>
                  <a:pt x="437" y="605"/>
                </a:cubicBezTo>
                <a:cubicBezTo>
                  <a:pt x="437" y="605"/>
                  <a:pt x="437" y="605"/>
                  <a:pt x="436" y="603"/>
                </a:cubicBezTo>
                <a:cubicBezTo>
                  <a:pt x="436" y="603"/>
                  <a:pt x="436" y="603"/>
                  <a:pt x="434" y="602"/>
                </a:cubicBezTo>
                <a:cubicBezTo>
                  <a:pt x="434" y="602"/>
                  <a:pt x="434" y="602"/>
                  <a:pt x="434" y="601"/>
                </a:cubicBezTo>
                <a:cubicBezTo>
                  <a:pt x="434" y="601"/>
                  <a:pt x="434" y="601"/>
                  <a:pt x="433" y="599"/>
                </a:cubicBezTo>
                <a:cubicBezTo>
                  <a:pt x="433" y="599"/>
                  <a:pt x="433" y="599"/>
                  <a:pt x="431" y="597"/>
                </a:cubicBezTo>
                <a:cubicBezTo>
                  <a:pt x="431" y="597"/>
                  <a:pt x="431" y="597"/>
                  <a:pt x="431" y="598"/>
                </a:cubicBezTo>
                <a:cubicBezTo>
                  <a:pt x="431" y="598"/>
                  <a:pt x="431" y="598"/>
                  <a:pt x="430" y="596"/>
                </a:cubicBezTo>
                <a:cubicBezTo>
                  <a:pt x="430" y="596"/>
                  <a:pt x="430" y="596"/>
                  <a:pt x="429" y="595"/>
                </a:cubicBezTo>
                <a:cubicBezTo>
                  <a:pt x="429" y="595"/>
                  <a:pt x="429" y="595"/>
                  <a:pt x="429" y="593"/>
                </a:cubicBezTo>
                <a:cubicBezTo>
                  <a:pt x="429" y="593"/>
                  <a:pt x="429" y="593"/>
                  <a:pt x="429" y="592"/>
                </a:cubicBezTo>
                <a:cubicBezTo>
                  <a:pt x="429" y="592"/>
                  <a:pt x="429" y="592"/>
                  <a:pt x="428" y="591"/>
                </a:cubicBezTo>
                <a:cubicBezTo>
                  <a:pt x="428" y="591"/>
                  <a:pt x="428" y="591"/>
                  <a:pt x="428" y="590"/>
                </a:cubicBezTo>
                <a:cubicBezTo>
                  <a:pt x="428" y="590"/>
                  <a:pt x="428" y="590"/>
                  <a:pt x="428" y="589"/>
                </a:cubicBezTo>
                <a:cubicBezTo>
                  <a:pt x="428" y="589"/>
                  <a:pt x="428" y="589"/>
                  <a:pt x="428" y="588"/>
                </a:cubicBezTo>
                <a:cubicBezTo>
                  <a:pt x="428" y="588"/>
                  <a:pt x="428" y="588"/>
                  <a:pt x="427" y="587"/>
                </a:cubicBezTo>
                <a:cubicBezTo>
                  <a:pt x="427" y="587"/>
                  <a:pt x="427" y="587"/>
                  <a:pt x="427" y="586"/>
                </a:cubicBezTo>
                <a:cubicBezTo>
                  <a:pt x="427" y="586"/>
                  <a:pt x="427" y="586"/>
                  <a:pt x="427" y="585"/>
                </a:cubicBezTo>
                <a:cubicBezTo>
                  <a:pt x="427" y="585"/>
                  <a:pt x="427" y="585"/>
                  <a:pt x="425" y="583"/>
                </a:cubicBezTo>
                <a:cubicBezTo>
                  <a:pt x="425" y="583"/>
                  <a:pt x="425" y="583"/>
                  <a:pt x="425" y="582"/>
                </a:cubicBezTo>
                <a:cubicBezTo>
                  <a:pt x="425" y="582"/>
                  <a:pt x="425" y="582"/>
                  <a:pt x="425" y="581"/>
                </a:cubicBezTo>
                <a:cubicBezTo>
                  <a:pt x="425" y="581"/>
                  <a:pt x="425" y="581"/>
                  <a:pt x="426" y="581"/>
                </a:cubicBezTo>
                <a:cubicBezTo>
                  <a:pt x="426" y="581"/>
                  <a:pt x="426" y="581"/>
                  <a:pt x="425" y="580"/>
                </a:cubicBezTo>
                <a:cubicBezTo>
                  <a:pt x="425" y="580"/>
                  <a:pt x="425" y="580"/>
                  <a:pt x="424" y="578"/>
                </a:cubicBezTo>
                <a:cubicBezTo>
                  <a:pt x="424" y="578"/>
                  <a:pt x="424" y="578"/>
                  <a:pt x="423" y="575"/>
                </a:cubicBezTo>
                <a:cubicBezTo>
                  <a:pt x="423" y="575"/>
                  <a:pt x="423" y="575"/>
                  <a:pt x="423" y="574"/>
                </a:cubicBezTo>
                <a:cubicBezTo>
                  <a:pt x="423" y="573"/>
                  <a:pt x="423" y="573"/>
                  <a:pt x="423" y="573"/>
                </a:cubicBezTo>
                <a:cubicBezTo>
                  <a:pt x="423" y="571"/>
                  <a:pt x="423" y="571"/>
                  <a:pt x="423" y="571"/>
                </a:cubicBezTo>
                <a:cubicBezTo>
                  <a:pt x="423" y="569"/>
                  <a:pt x="423" y="569"/>
                  <a:pt x="423" y="569"/>
                </a:cubicBezTo>
                <a:cubicBezTo>
                  <a:pt x="421" y="566"/>
                  <a:pt x="421" y="566"/>
                  <a:pt x="421" y="566"/>
                </a:cubicBezTo>
                <a:cubicBezTo>
                  <a:pt x="420" y="564"/>
                  <a:pt x="420" y="564"/>
                  <a:pt x="420" y="564"/>
                </a:cubicBezTo>
                <a:cubicBezTo>
                  <a:pt x="419" y="565"/>
                  <a:pt x="419" y="565"/>
                  <a:pt x="419" y="565"/>
                </a:cubicBezTo>
                <a:cubicBezTo>
                  <a:pt x="418" y="565"/>
                  <a:pt x="418" y="565"/>
                  <a:pt x="418" y="565"/>
                </a:cubicBezTo>
                <a:cubicBezTo>
                  <a:pt x="418" y="564"/>
                  <a:pt x="418" y="564"/>
                  <a:pt x="418" y="564"/>
                </a:cubicBezTo>
                <a:cubicBezTo>
                  <a:pt x="418" y="563"/>
                  <a:pt x="418" y="563"/>
                  <a:pt x="418" y="563"/>
                </a:cubicBezTo>
                <a:cubicBezTo>
                  <a:pt x="416" y="562"/>
                  <a:pt x="416" y="562"/>
                  <a:pt x="416" y="562"/>
                </a:cubicBezTo>
                <a:cubicBezTo>
                  <a:pt x="415" y="562"/>
                  <a:pt x="415" y="562"/>
                  <a:pt x="415" y="562"/>
                </a:cubicBezTo>
                <a:cubicBezTo>
                  <a:pt x="413" y="561"/>
                  <a:pt x="413" y="561"/>
                  <a:pt x="413" y="561"/>
                </a:cubicBezTo>
                <a:cubicBezTo>
                  <a:pt x="413" y="560"/>
                  <a:pt x="413" y="560"/>
                  <a:pt x="413" y="560"/>
                </a:cubicBezTo>
                <a:cubicBezTo>
                  <a:pt x="412" y="559"/>
                  <a:pt x="412" y="559"/>
                  <a:pt x="412" y="559"/>
                </a:cubicBezTo>
                <a:cubicBezTo>
                  <a:pt x="411" y="559"/>
                  <a:pt x="411" y="559"/>
                  <a:pt x="411" y="559"/>
                </a:cubicBezTo>
                <a:cubicBezTo>
                  <a:pt x="410" y="559"/>
                  <a:pt x="410" y="559"/>
                  <a:pt x="410" y="559"/>
                </a:cubicBezTo>
                <a:cubicBezTo>
                  <a:pt x="409" y="558"/>
                  <a:pt x="409" y="558"/>
                  <a:pt x="409" y="558"/>
                </a:cubicBezTo>
                <a:cubicBezTo>
                  <a:pt x="408" y="558"/>
                  <a:pt x="408" y="558"/>
                  <a:pt x="408" y="558"/>
                </a:cubicBezTo>
                <a:cubicBezTo>
                  <a:pt x="405" y="558"/>
                  <a:pt x="405" y="558"/>
                  <a:pt x="405" y="558"/>
                </a:cubicBezTo>
                <a:cubicBezTo>
                  <a:pt x="404" y="557"/>
                  <a:pt x="404" y="557"/>
                  <a:pt x="404" y="557"/>
                </a:cubicBezTo>
                <a:cubicBezTo>
                  <a:pt x="405" y="556"/>
                  <a:pt x="405" y="556"/>
                  <a:pt x="405" y="556"/>
                </a:cubicBezTo>
                <a:cubicBezTo>
                  <a:pt x="405" y="555"/>
                  <a:pt x="405" y="555"/>
                  <a:pt x="405" y="555"/>
                </a:cubicBezTo>
                <a:cubicBezTo>
                  <a:pt x="406" y="554"/>
                  <a:pt x="406" y="554"/>
                  <a:pt x="406" y="554"/>
                </a:cubicBezTo>
                <a:cubicBezTo>
                  <a:pt x="405" y="552"/>
                  <a:pt x="405" y="552"/>
                  <a:pt x="405" y="552"/>
                </a:cubicBezTo>
                <a:cubicBezTo>
                  <a:pt x="404" y="551"/>
                  <a:pt x="404" y="551"/>
                  <a:pt x="404" y="551"/>
                </a:cubicBezTo>
                <a:cubicBezTo>
                  <a:pt x="404" y="550"/>
                  <a:pt x="404" y="550"/>
                  <a:pt x="404" y="550"/>
                </a:cubicBezTo>
                <a:cubicBezTo>
                  <a:pt x="403" y="549"/>
                  <a:pt x="403" y="549"/>
                  <a:pt x="403" y="549"/>
                </a:cubicBezTo>
                <a:cubicBezTo>
                  <a:pt x="401" y="546"/>
                  <a:pt x="401" y="546"/>
                  <a:pt x="401" y="546"/>
                </a:cubicBezTo>
                <a:cubicBezTo>
                  <a:pt x="401" y="544"/>
                  <a:pt x="401" y="544"/>
                  <a:pt x="401" y="544"/>
                </a:cubicBezTo>
                <a:cubicBezTo>
                  <a:pt x="400" y="543"/>
                  <a:pt x="400" y="543"/>
                  <a:pt x="400" y="543"/>
                </a:cubicBezTo>
                <a:cubicBezTo>
                  <a:pt x="400" y="542"/>
                  <a:pt x="400" y="542"/>
                  <a:pt x="400" y="542"/>
                </a:cubicBezTo>
                <a:cubicBezTo>
                  <a:pt x="400" y="541"/>
                  <a:pt x="400" y="541"/>
                  <a:pt x="400" y="541"/>
                </a:cubicBezTo>
                <a:cubicBezTo>
                  <a:pt x="400" y="540"/>
                  <a:pt x="400" y="540"/>
                  <a:pt x="400" y="540"/>
                </a:cubicBezTo>
                <a:cubicBezTo>
                  <a:pt x="400" y="539"/>
                  <a:pt x="400" y="539"/>
                  <a:pt x="400" y="539"/>
                </a:cubicBezTo>
                <a:cubicBezTo>
                  <a:pt x="401" y="538"/>
                  <a:pt x="401" y="538"/>
                  <a:pt x="401" y="538"/>
                </a:cubicBezTo>
                <a:cubicBezTo>
                  <a:pt x="401" y="537"/>
                  <a:pt x="401" y="537"/>
                  <a:pt x="401" y="537"/>
                </a:cubicBezTo>
                <a:cubicBezTo>
                  <a:pt x="400" y="537"/>
                  <a:pt x="400" y="537"/>
                  <a:pt x="400" y="537"/>
                </a:cubicBezTo>
                <a:cubicBezTo>
                  <a:pt x="400" y="536"/>
                  <a:pt x="400" y="536"/>
                  <a:pt x="400" y="536"/>
                </a:cubicBezTo>
                <a:cubicBezTo>
                  <a:pt x="399" y="535"/>
                  <a:pt x="399" y="535"/>
                  <a:pt x="399" y="535"/>
                </a:cubicBezTo>
                <a:cubicBezTo>
                  <a:pt x="399" y="534"/>
                  <a:pt x="399" y="534"/>
                  <a:pt x="399" y="534"/>
                </a:cubicBezTo>
                <a:cubicBezTo>
                  <a:pt x="399" y="533"/>
                  <a:pt x="399" y="533"/>
                  <a:pt x="399" y="533"/>
                </a:cubicBezTo>
                <a:cubicBezTo>
                  <a:pt x="399" y="532"/>
                  <a:pt x="399" y="532"/>
                  <a:pt x="399" y="532"/>
                </a:cubicBezTo>
                <a:cubicBezTo>
                  <a:pt x="399" y="531"/>
                  <a:pt x="399" y="531"/>
                  <a:pt x="399" y="531"/>
                </a:cubicBezTo>
                <a:cubicBezTo>
                  <a:pt x="399" y="530"/>
                  <a:pt x="399" y="530"/>
                  <a:pt x="399" y="530"/>
                </a:cubicBezTo>
                <a:cubicBezTo>
                  <a:pt x="400" y="530"/>
                  <a:pt x="400" y="530"/>
                  <a:pt x="400" y="530"/>
                </a:cubicBezTo>
                <a:cubicBezTo>
                  <a:pt x="401" y="531"/>
                  <a:pt x="401" y="531"/>
                  <a:pt x="401" y="531"/>
                </a:cubicBezTo>
                <a:cubicBezTo>
                  <a:pt x="401" y="530"/>
                  <a:pt x="401" y="530"/>
                  <a:pt x="401" y="530"/>
                </a:cubicBezTo>
                <a:cubicBezTo>
                  <a:pt x="401" y="529"/>
                  <a:pt x="401" y="529"/>
                  <a:pt x="401" y="529"/>
                </a:cubicBezTo>
                <a:cubicBezTo>
                  <a:pt x="400" y="528"/>
                  <a:pt x="400" y="528"/>
                  <a:pt x="400" y="528"/>
                </a:cubicBezTo>
                <a:cubicBezTo>
                  <a:pt x="400" y="527"/>
                  <a:pt x="400" y="527"/>
                  <a:pt x="400" y="527"/>
                </a:cubicBezTo>
                <a:cubicBezTo>
                  <a:pt x="401" y="527"/>
                  <a:pt x="401" y="527"/>
                  <a:pt x="401" y="527"/>
                </a:cubicBezTo>
                <a:cubicBezTo>
                  <a:pt x="401" y="528"/>
                  <a:pt x="401" y="528"/>
                  <a:pt x="401" y="528"/>
                </a:cubicBezTo>
                <a:cubicBezTo>
                  <a:pt x="402" y="528"/>
                  <a:pt x="402" y="528"/>
                  <a:pt x="402" y="528"/>
                </a:cubicBezTo>
                <a:cubicBezTo>
                  <a:pt x="404" y="527"/>
                  <a:pt x="404" y="527"/>
                  <a:pt x="404" y="527"/>
                </a:cubicBezTo>
                <a:cubicBezTo>
                  <a:pt x="402" y="527"/>
                  <a:pt x="402" y="527"/>
                  <a:pt x="402" y="527"/>
                </a:cubicBezTo>
                <a:cubicBezTo>
                  <a:pt x="401" y="527"/>
                  <a:pt x="401" y="527"/>
                  <a:pt x="401" y="527"/>
                </a:cubicBezTo>
                <a:cubicBezTo>
                  <a:pt x="401" y="526"/>
                  <a:pt x="401" y="526"/>
                  <a:pt x="401" y="526"/>
                </a:cubicBezTo>
                <a:cubicBezTo>
                  <a:pt x="400" y="526"/>
                  <a:pt x="400" y="526"/>
                  <a:pt x="400" y="526"/>
                </a:cubicBezTo>
                <a:cubicBezTo>
                  <a:pt x="399" y="526"/>
                  <a:pt x="399" y="526"/>
                  <a:pt x="399" y="526"/>
                </a:cubicBezTo>
                <a:cubicBezTo>
                  <a:pt x="399" y="527"/>
                  <a:pt x="399" y="527"/>
                  <a:pt x="399" y="527"/>
                </a:cubicBezTo>
                <a:cubicBezTo>
                  <a:pt x="399" y="528"/>
                  <a:pt x="399" y="528"/>
                  <a:pt x="399" y="528"/>
                </a:cubicBezTo>
                <a:cubicBezTo>
                  <a:pt x="398" y="528"/>
                  <a:pt x="398" y="528"/>
                  <a:pt x="398" y="528"/>
                </a:cubicBezTo>
                <a:cubicBezTo>
                  <a:pt x="397" y="527"/>
                  <a:pt x="397" y="527"/>
                  <a:pt x="397" y="527"/>
                </a:cubicBezTo>
                <a:cubicBezTo>
                  <a:pt x="397" y="526"/>
                  <a:pt x="397" y="526"/>
                  <a:pt x="397" y="526"/>
                </a:cubicBezTo>
                <a:cubicBezTo>
                  <a:pt x="397" y="525"/>
                  <a:pt x="397" y="525"/>
                  <a:pt x="397" y="525"/>
                </a:cubicBezTo>
                <a:cubicBezTo>
                  <a:pt x="397" y="524"/>
                  <a:pt x="397" y="524"/>
                  <a:pt x="397" y="524"/>
                </a:cubicBezTo>
                <a:cubicBezTo>
                  <a:pt x="394" y="520"/>
                  <a:pt x="394" y="520"/>
                  <a:pt x="394" y="520"/>
                </a:cubicBezTo>
                <a:cubicBezTo>
                  <a:pt x="394" y="519"/>
                  <a:pt x="394" y="519"/>
                  <a:pt x="394" y="519"/>
                </a:cubicBezTo>
                <a:cubicBezTo>
                  <a:pt x="394" y="518"/>
                  <a:pt x="394" y="518"/>
                  <a:pt x="394" y="518"/>
                </a:cubicBezTo>
                <a:cubicBezTo>
                  <a:pt x="395" y="517"/>
                  <a:pt x="395" y="517"/>
                  <a:pt x="395" y="517"/>
                </a:cubicBezTo>
                <a:cubicBezTo>
                  <a:pt x="394" y="516"/>
                  <a:pt x="394" y="516"/>
                  <a:pt x="394" y="516"/>
                </a:cubicBezTo>
                <a:cubicBezTo>
                  <a:pt x="394" y="515"/>
                  <a:pt x="394" y="515"/>
                  <a:pt x="394" y="515"/>
                </a:cubicBezTo>
                <a:cubicBezTo>
                  <a:pt x="394" y="514"/>
                  <a:pt x="394" y="514"/>
                  <a:pt x="394" y="514"/>
                </a:cubicBezTo>
                <a:cubicBezTo>
                  <a:pt x="395" y="513"/>
                  <a:pt x="395" y="513"/>
                  <a:pt x="395" y="513"/>
                </a:cubicBezTo>
                <a:cubicBezTo>
                  <a:pt x="395" y="512"/>
                  <a:pt x="395" y="512"/>
                  <a:pt x="395" y="512"/>
                </a:cubicBezTo>
                <a:cubicBezTo>
                  <a:pt x="395" y="509"/>
                  <a:pt x="395" y="509"/>
                  <a:pt x="395" y="509"/>
                </a:cubicBezTo>
                <a:cubicBezTo>
                  <a:pt x="394" y="507"/>
                  <a:pt x="394" y="507"/>
                  <a:pt x="394" y="507"/>
                </a:cubicBezTo>
                <a:cubicBezTo>
                  <a:pt x="393" y="505"/>
                  <a:pt x="393" y="505"/>
                  <a:pt x="393" y="505"/>
                </a:cubicBezTo>
                <a:cubicBezTo>
                  <a:pt x="393" y="504"/>
                  <a:pt x="393" y="504"/>
                  <a:pt x="393" y="504"/>
                </a:cubicBezTo>
                <a:cubicBezTo>
                  <a:pt x="393" y="502"/>
                  <a:pt x="393" y="502"/>
                  <a:pt x="393" y="502"/>
                </a:cubicBezTo>
                <a:cubicBezTo>
                  <a:pt x="395" y="501"/>
                  <a:pt x="395" y="501"/>
                  <a:pt x="395" y="501"/>
                </a:cubicBezTo>
                <a:cubicBezTo>
                  <a:pt x="396" y="499"/>
                  <a:pt x="396" y="499"/>
                  <a:pt x="396" y="499"/>
                </a:cubicBezTo>
                <a:cubicBezTo>
                  <a:pt x="395" y="499"/>
                  <a:pt x="395" y="499"/>
                  <a:pt x="395" y="499"/>
                </a:cubicBezTo>
                <a:cubicBezTo>
                  <a:pt x="395" y="498"/>
                  <a:pt x="395" y="498"/>
                  <a:pt x="395" y="498"/>
                </a:cubicBezTo>
                <a:cubicBezTo>
                  <a:pt x="396" y="498"/>
                  <a:pt x="396" y="498"/>
                  <a:pt x="396" y="498"/>
                </a:cubicBezTo>
                <a:cubicBezTo>
                  <a:pt x="397" y="496"/>
                  <a:pt x="397" y="496"/>
                  <a:pt x="397" y="496"/>
                </a:cubicBezTo>
                <a:cubicBezTo>
                  <a:pt x="397" y="494"/>
                  <a:pt x="397" y="494"/>
                  <a:pt x="397" y="494"/>
                </a:cubicBezTo>
                <a:cubicBezTo>
                  <a:pt x="396" y="492"/>
                  <a:pt x="396" y="492"/>
                  <a:pt x="396" y="492"/>
                </a:cubicBezTo>
                <a:cubicBezTo>
                  <a:pt x="397" y="491"/>
                  <a:pt x="397" y="491"/>
                  <a:pt x="397" y="491"/>
                </a:cubicBezTo>
                <a:cubicBezTo>
                  <a:pt x="397" y="490"/>
                  <a:pt x="397" y="490"/>
                  <a:pt x="397" y="490"/>
                </a:cubicBezTo>
                <a:cubicBezTo>
                  <a:pt x="396" y="489"/>
                  <a:pt x="396" y="489"/>
                  <a:pt x="396" y="489"/>
                </a:cubicBezTo>
                <a:cubicBezTo>
                  <a:pt x="396" y="488"/>
                  <a:pt x="396" y="488"/>
                  <a:pt x="396" y="488"/>
                </a:cubicBezTo>
                <a:cubicBezTo>
                  <a:pt x="397" y="485"/>
                  <a:pt x="397" y="485"/>
                  <a:pt x="397" y="485"/>
                </a:cubicBezTo>
                <a:cubicBezTo>
                  <a:pt x="397" y="483"/>
                  <a:pt x="397" y="483"/>
                  <a:pt x="397" y="483"/>
                </a:cubicBezTo>
                <a:cubicBezTo>
                  <a:pt x="397" y="482"/>
                  <a:pt x="397" y="482"/>
                  <a:pt x="397" y="482"/>
                </a:cubicBezTo>
                <a:cubicBezTo>
                  <a:pt x="399" y="480"/>
                  <a:pt x="399" y="480"/>
                  <a:pt x="399" y="480"/>
                </a:cubicBezTo>
                <a:cubicBezTo>
                  <a:pt x="399" y="478"/>
                  <a:pt x="399" y="478"/>
                  <a:pt x="399" y="478"/>
                </a:cubicBezTo>
                <a:cubicBezTo>
                  <a:pt x="400" y="478"/>
                  <a:pt x="400" y="478"/>
                  <a:pt x="400" y="478"/>
                </a:cubicBezTo>
                <a:cubicBezTo>
                  <a:pt x="401" y="476"/>
                  <a:pt x="401" y="476"/>
                  <a:pt x="401" y="476"/>
                </a:cubicBezTo>
                <a:cubicBezTo>
                  <a:pt x="402" y="474"/>
                  <a:pt x="402" y="474"/>
                  <a:pt x="402" y="474"/>
                </a:cubicBezTo>
                <a:cubicBezTo>
                  <a:pt x="403" y="473"/>
                  <a:pt x="403" y="473"/>
                  <a:pt x="403" y="473"/>
                </a:cubicBezTo>
                <a:cubicBezTo>
                  <a:pt x="403" y="469"/>
                  <a:pt x="403" y="469"/>
                  <a:pt x="403" y="469"/>
                </a:cubicBezTo>
                <a:cubicBezTo>
                  <a:pt x="405" y="466"/>
                  <a:pt x="405" y="466"/>
                  <a:pt x="405" y="466"/>
                </a:cubicBezTo>
                <a:cubicBezTo>
                  <a:pt x="405" y="463"/>
                  <a:pt x="405" y="463"/>
                  <a:pt x="405" y="463"/>
                </a:cubicBezTo>
                <a:cubicBezTo>
                  <a:pt x="407" y="460"/>
                  <a:pt x="407" y="460"/>
                  <a:pt x="407" y="460"/>
                </a:cubicBezTo>
                <a:cubicBezTo>
                  <a:pt x="407" y="458"/>
                  <a:pt x="407" y="458"/>
                  <a:pt x="407" y="458"/>
                </a:cubicBezTo>
                <a:cubicBezTo>
                  <a:pt x="408" y="457"/>
                  <a:pt x="408" y="457"/>
                  <a:pt x="408" y="457"/>
                </a:cubicBezTo>
                <a:cubicBezTo>
                  <a:pt x="408" y="456"/>
                  <a:pt x="408" y="456"/>
                  <a:pt x="408" y="456"/>
                </a:cubicBezTo>
                <a:cubicBezTo>
                  <a:pt x="408" y="455"/>
                  <a:pt x="408" y="455"/>
                  <a:pt x="408" y="455"/>
                </a:cubicBezTo>
                <a:cubicBezTo>
                  <a:pt x="409" y="453"/>
                  <a:pt x="409" y="453"/>
                  <a:pt x="409" y="453"/>
                </a:cubicBezTo>
                <a:cubicBezTo>
                  <a:pt x="409" y="452"/>
                  <a:pt x="409" y="452"/>
                  <a:pt x="409" y="452"/>
                </a:cubicBezTo>
                <a:cubicBezTo>
                  <a:pt x="410" y="452"/>
                  <a:pt x="410" y="452"/>
                  <a:pt x="410" y="452"/>
                </a:cubicBezTo>
                <a:cubicBezTo>
                  <a:pt x="412" y="452"/>
                  <a:pt x="412" y="452"/>
                  <a:pt x="412" y="452"/>
                </a:cubicBezTo>
                <a:cubicBezTo>
                  <a:pt x="413" y="453"/>
                  <a:pt x="413" y="453"/>
                  <a:pt x="413" y="453"/>
                </a:cubicBezTo>
                <a:cubicBezTo>
                  <a:pt x="414" y="453"/>
                  <a:pt x="414" y="453"/>
                  <a:pt x="414" y="453"/>
                </a:cubicBezTo>
                <a:cubicBezTo>
                  <a:pt x="415" y="454"/>
                  <a:pt x="415" y="454"/>
                  <a:pt x="415" y="454"/>
                </a:cubicBezTo>
                <a:cubicBezTo>
                  <a:pt x="416" y="455"/>
                  <a:pt x="416" y="455"/>
                  <a:pt x="416" y="455"/>
                </a:cubicBezTo>
                <a:cubicBezTo>
                  <a:pt x="416" y="453"/>
                  <a:pt x="416" y="453"/>
                  <a:pt x="416" y="453"/>
                </a:cubicBezTo>
                <a:cubicBezTo>
                  <a:pt x="415" y="453"/>
                  <a:pt x="415" y="453"/>
                  <a:pt x="415" y="453"/>
                </a:cubicBezTo>
                <a:cubicBezTo>
                  <a:pt x="414" y="452"/>
                  <a:pt x="414" y="452"/>
                  <a:pt x="414" y="452"/>
                </a:cubicBezTo>
                <a:cubicBezTo>
                  <a:pt x="413" y="451"/>
                  <a:pt x="413" y="451"/>
                  <a:pt x="413" y="451"/>
                </a:cubicBezTo>
                <a:cubicBezTo>
                  <a:pt x="411" y="451"/>
                  <a:pt x="411" y="451"/>
                  <a:pt x="411" y="451"/>
                </a:cubicBezTo>
                <a:cubicBezTo>
                  <a:pt x="409" y="451"/>
                  <a:pt x="409" y="451"/>
                  <a:pt x="409" y="451"/>
                </a:cubicBezTo>
                <a:cubicBezTo>
                  <a:pt x="409" y="450"/>
                  <a:pt x="409" y="450"/>
                  <a:pt x="409" y="450"/>
                </a:cubicBezTo>
                <a:cubicBezTo>
                  <a:pt x="410" y="450"/>
                  <a:pt x="410" y="450"/>
                  <a:pt x="410" y="450"/>
                </a:cubicBezTo>
                <a:cubicBezTo>
                  <a:pt x="411" y="449"/>
                  <a:pt x="411" y="449"/>
                  <a:pt x="411" y="449"/>
                </a:cubicBezTo>
                <a:cubicBezTo>
                  <a:pt x="411" y="448"/>
                  <a:pt x="411" y="448"/>
                  <a:pt x="411" y="448"/>
                </a:cubicBezTo>
                <a:cubicBezTo>
                  <a:pt x="411" y="447"/>
                  <a:pt x="411" y="447"/>
                  <a:pt x="411" y="447"/>
                </a:cubicBezTo>
                <a:cubicBezTo>
                  <a:pt x="410" y="446"/>
                  <a:pt x="410" y="446"/>
                  <a:pt x="410" y="446"/>
                </a:cubicBezTo>
                <a:cubicBezTo>
                  <a:pt x="410" y="445"/>
                  <a:pt x="410" y="445"/>
                  <a:pt x="410" y="445"/>
                </a:cubicBezTo>
                <a:cubicBezTo>
                  <a:pt x="411" y="445"/>
                  <a:pt x="411" y="445"/>
                  <a:pt x="411" y="445"/>
                </a:cubicBezTo>
                <a:cubicBezTo>
                  <a:pt x="411" y="444"/>
                  <a:pt x="411" y="444"/>
                  <a:pt x="411" y="444"/>
                </a:cubicBezTo>
                <a:cubicBezTo>
                  <a:pt x="410" y="444"/>
                  <a:pt x="410" y="444"/>
                  <a:pt x="410" y="444"/>
                </a:cubicBezTo>
                <a:cubicBezTo>
                  <a:pt x="410" y="443"/>
                  <a:pt x="410" y="443"/>
                  <a:pt x="410" y="443"/>
                </a:cubicBezTo>
                <a:cubicBezTo>
                  <a:pt x="410" y="441"/>
                  <a:pt x="410" y="441"/>
                  <a:pt x="410" y="441"/>
                </a:cubicBezTo>
                <a:cubicBezTo>
                  <a:pt x="410" y="440"/>
                  <a:pt x="410" y="440"/>
                  <a:pt x="410" y="440"/>
                </a:cubicBezTo>
                <a:cubicBezTo>
                  <a:pt x="411" y="436"/>
                  <a:pt x="411" y="436"/>
                  <a:pt x="411" y="436"/>
                </a:cubicBezTo>
                <a:cubicBezTo>
                  <a:pt x="410" y="434"/>
                  <a:pt x="410" y="434"/>
                  <a:pt x="410" y="434"/>
                </a:cubicBezTo>
                <a:cubicBezTo>
                  <a:pt x="410" y="433"/>
                  <a:pt x="410" y="433"/>
                  <a:pt x="410" y="433"/>
                </a:cubicBezTo>
                <a:cubicBezTo>
                  <a:pt x="411" y="431"/>
                  <a:pt x="411" y="431"/>
                  <a:pt x="411" y="431"/>
                </a:cubicBezTo>
                <a:cubicBezTo>
                  <a:pt x="411" y="429"/>
                  <a:pt x="411" y="429"/>
                  <a:pt x="411" y="429"/>
                </a:cubicBezTo>
                <a:cubicBezTo>
                  <a:pt x="412" y="429"/>
                  <a:pt x="412" y="429"/>
                  <a:pt x="412" y="429"/>
                </a:cubicBezTo>
                <a:cubicBezTo>
                  <a:pt x="414" y="432"/>
                  <a:pt x="414" y="432"/>
                  <a:pt x="414" y="432"/>
                </a:cubicBezTo>
                <a:cubicBezTo>
                  <a:pt x="416" y="433"/>
                  <a:pt x="416" y="433"/>
                  <a:pt x="416" y="433"/>
                </a:cubicBezTo>
                <a:cubicBezTo>
                  <a:pt x="419" y="433"/>
                  <a:pt x="419" y="433"/>
                  <a:pt x="419" y="433"/>
                </a:cubicBezTo>
                <a:cubicBezTo>
                  <a:pt x="420" y="433"/>
                  <a:pt x="420" y="433"/>
                  <a:pt x="420" y="433"/>
                </a:cubicBezTo>
                <a:cubicBezTo>
                  <a:pt x="420" y="434"/>
                  <a:pt x="420" y="434"/>
                  <a:pt x="420" y="434"/>
                </a:cubicBezTo>
                <a:cubicBezTo>
                  <a:pt x="421" y="434"/>
                  <a:pt x="421" y="434"/>
                  <a:pt x="421" y="434"/>
                </a:cubicBezTo>
                <a:cubicBezTo>
                  <a:pt x="422" y="434"/>
                  <a:pt x="422" y="434"/>
                  <a:pt x="422" y="434"/>
                </a:cubicBezTo>
                <a:cubicBezTo>
                  <a:pt x="422" y="435"/>
                  <a:pt x="422" y="435"/>
                  <a:pt x="422" y="435"/>
                </a:cubicBezTo>
                <a:cubicBezTo>
                  <a:pt x="422" y="436"/>
                  <a:pt x="422" y="436"/>
                  <a:pt x="422" y="436"/>
                </a:cubicBezTo>
                <a:cubicBezTo>
                  <a:pt x="420" y="436"/>
                  <a:pt x="420" y="436"/>
                  <a:pt x="420" y="436"/>
                </a:cubicBezTo>
                <a:cubicBezTo>
                  <a:pt x="419" y="437"/>
                  <a:pt x="419" y="437"/>
                  <a:pt x="419" y="437"/>
                </a:cubicBezTo>
                <a:cubicBezTo>
                  <a:pt x="419" y="438"/>
                  <a:pt x="419" y="438"/>
                  <a:pt x="419" y="438"/>
                </a:cubicBezTo>
                <a:cubicBezTo>
                  <a:pt x="420" y="438"/>
                  <a:pt x="420" y="438"/>
                  <a:pt x="420" y="438"/>
                </a:cubicBezTo>
                <a:cubicBezTo>
                  <a:pt x="421" y="437"/>
                  <a:pt x="421" y="437"/>
                  <a:pt x="421" y="437"/>
                </a:cubicBezTo>
                <a:cubicBezTo>
                  <a:pt x="422" y="436"/>
                  <a:pt x="422" y="436"/>
                  <a:pt x="422" y="436"/>
                </a:cubicBezTo>
                <a:cubicBezTo>
                  <a:pt x="423" y="437"/>
                  <a:pt x="423" y="437"/>
                  <a:pt x="423" y="437"/>
                </a:cubicBezTo>
                <a:cubicBezTo>
                  <a:pt x="422" y="438"/>
                  <a:pt x="422" y="438"/>
                  <a:pt x="422" y="438"/>
                </a:cubicBezTo>
                <a:cubicBezTo>
                  <a:pt x="421" y="439"/>
                  <a:pt x="421" y="439"/>
                  <a:pt x="421" y="439"/>
                </a:cubicBezTo>
                <a:cubicBezTo>
                  <a:pt x="421" y="441"/>
                  <a:pt x="421" y="441"/>
                  <a:pt x="421" y="441"/>
                </a:cubicBezTo>
                <a:cubicBezTo>
                  <a:pt x="420" y="441"/>
                  <a:pt x="420" y="441"/>
                  <a:pt x="420" y="441"/>
                </a:cubicBezTo>
                <a:cubicBezTo>
                  <a:pt x="420" y="440"/>
                  <a:pt x="420" y="440"/>
                  <a:pt x="420" y="440"/>
                </a:cubicBezTo>
                <a:cubicBezTo>
                  <a:pt x="419" y="441"/>
                  <a:pt x="419" y="441"/>
                  <a:pt x="419" y="441"/>
                </a:cubicBezTo>
                <a:cubicBezTo>
                  <a:pt x="418" y="442"/>
                  <a:pt x="418" y="442"/>
                  <a:pt x="418" y="442"/>
                </a:cubicBezTo>
                <a:cubicBezTo>
                  <a:pt x="419" y="442"/>
                  <a:pt x="419" y="442"/>
                  <a:pt x="419" y="442"/>
                </a:cubicBezTo>
                <a:cubicBezTo>
                  <a:pt x="420" y="443"/>
                  <a:pt x="420" y="443"/>
                  <a:pt x="420" y="443"/>
                </a:cubicBezTo>
                <a:cubicBezTo>
                  <a:pt x="421" y="442"/>
                  <a:pt x="421" y="442"/>
                  <a:pt x="421" y="442"/>
                </a:cubicBezTo>
                <a:cubicBezTo>
                  <a:pt x="421" y="441"/>
                  <a:pt x="421" y="441"/>
                  <a:pt x="421" y="441"/>
                </a:cubicBezTo>
                <a:cubicBezTo>
                  <a:pt x="422" y="440"/>
                  <a:pt x="422" y="440"/>
                  <a:pt x="422" y="440"/>
                </a:cubicBezTo>
                <a:cubicBezTo>
                  <a:pt x="422" y="439"/>
                  <a:pt x="422" y="439"/>
                  <a:pt x="422" y="439"/>
                </a:cubicBezTo>
                <a:cubicBezTo>
                  <a:pt x="423" y="438"/>
                  <a:pt x="423" y="438"/>
                  <a:pt x="423" y="438"/>
                </a:cubicBezTo>
                <a:cubicBezTo>
                  <a:pt x="423" y="437"/>
                  <a:pt x="423" y="437"/>
                  <a:pt x="423" y="437"/>
                </a:cubicBezTo>
                <a:cubicBezTo>
                  <a:pt x="424" y="436"/>
                  <a:pt x="424" y="436"/>
                  <a:pt x="424" y="436"/>
                </a:cubicBezTo>
                <a:cubicBezTo>
                  <a:pt x="425" y="435"/>
                  <a:pt x="425" y="435"/>
                  <a:pt x="425" y="435"/>
                </a:cubicBezTo>
                <a:cubicBezTo>
                  <a:pt x="425" y="434"/>
                  <a:pt x="425" y="434"/>
                  <a:pt x="425" y="434"/>
                </a:cubicBezTo>
                <a:cubicBezTo>
                  <a:pt x="425" y="433"/>
                  <a:pt x="425" y="433"/>
                  <a:pt x="425" y="433"/>
                </a:cubicBezTo>
                <a:cubicBezTo>
                  <a:pt x="424" y="433"/>
                  <a:pt x="424" y="433"/>
                  <a:pt x="424" y="433"/>
                </a:cubicBezTo>
                <a:cubicBezTo>
                  <a:pt x="425" y="432"/>
                  <a:pt x="425" y="432"/>
                  <a:pt x="425" y="432"/>
                </a:cubicBezTo>
                <a:cubicBezTo>
                  <a:pt x="425" y="431"/>
                  <a:pt x="425" y="431"/>
                  <a:pt x="425" y="431"/>
                </a:cubicBezTo>
                <a:cubicBezTo>
                  <a:pt x="424" y="429"/>
                  <a:pt x="424" y="429"/>
                  <a:pt x="424" y="429"/>
                </a:cubicBezTo>
                <a:cubicBezTo>
                  <a:pt x="425" y="429"/>
                  <a:pt x="425" y="429"/>
                  <a:pt x="425" y="429"/>
                </a:cubicBezTo>
                <a:cubicBezTo>
                  <a:pt x="426" y="428"/>
                  <a:pt x="426" y="428"/>
                  <a:pt x="426" y="428"/>
                </a:cubicBezTo>
                <a:cubicBezTo>
                  <a:pt x="424" y="427"/>
                  <a:pt x="424" y="427"/>
                  <a:pt x="424" y="427"/>
                </a:cubicBezTo>
                <a:cubicBezTo>
                  <a:pt x="424" y="425"/>
                  <a:pt x="424" y="425"/>
                  <a:pt x="424" y="425"/>
                </a:cubicBezTo>
                <a:cubicBezTo>
                  <a:pt x="423" y="424"/>
                  <a:pt x="423" y="424"/>
                  <a:pt x="423" y="424"/>
                </a:cubicBezTo>
                <a:cubicBezTo>
                  <a:pt x="422" y="422"/>
                  <a:pt x="422" y="422"/>
                  <a:pt x="422" y="422"/>
                </a:cubicBezTo>
                <a:cubicBezTo>
                  <a:pt x="424" y="420"/>
                  <a:pt x="424" y="420"/>
                  <a:pt x="424" y="420"/>
                </a:cubicBezTo>
                <a:cubicBezTo>
                  <a:pt x="424" y="418"/>
                  <a:pt x="424" y="418"/>
                  <a:pt x="424" y="418"/>
                </a:cubicBezTo>
                <a:cubicBezTo>
                  <a:pt x="423" y="419"/>
                  <a:pt x="423" y="419"/>
                  <a:pt x="423" y="419"/>
                </a:cubicBezTo>
                <a:cubicBezTo>
                  <a:pt x="422" y="419"/>
                  <a:pt x="422" y="419"/>
                  <a:pt x="422" y="419"/>
                </a:cubicBezTo>
                <a:cubicBezTo>
                  <a:pt x="420" y="420"/>
                  <a:pt x="420" y="420"/>
                  <a:pt x="420" y="420"/>
                </a:cubicBezTo>
                <a:cubicBezTo>
                  <a:pt x="419" y="419"/>
                  <a:pt x="419" y="419"/>
                  <a:pt x="419" y="419"/>
                </a:cubicBezTo>
                <a:cubicBezTo>
                  <a:pt x="419" y="417"/>
                  <a:pt x="419" y="417"/>
                  <a:pt x="419" y="417"/>
                </a:cubicBezTo>
                <a:cubicBezTo>
                  <a:pt x="420" y="417"/>
                  <a:pt x="420" y="417"/>
                  <a:pt x="420" y="417"/>
                </a:cubicBezTo>
                <a:cubicBezTo>
                  <a:pt x="420" y="418"/>
                  <a:pt x="420" y="418"/>
                  <a:pt x="420" y="418"/>
                </a:cubicBezTo>
                <a:cubicBezTo>
                  <a:pt x="421" y="419"/>
                  <a:pt x="421" y="419"/>
                  <a:pt x="421" y="419"/>
                </a:cubicBezTo>
                <a:cubicBezTo>
                  <a:pt x="421" y="418"/>
                  <a:pt x="421" y="418"/>
                  <a:pt x="421" y="418"/>
                </a:cubicBezTo>
                <a:cubicBezTo>
                  <a:pt x="420" y="417"/>
                  <a:pt x="420" y="417"/>
                  <a:pt x="420" y="417"/>
                </a:cubicBezTo>
                <a:cubicBezTo>
                  <a:pt x="420" y="416"/>
                  <a:pt x="420" y="416"/>
                  <a:pt x="420" y="416"/>
                </a:cubicBezTo>
                <a:cubicBezTo>
                  <a:pt x="419" y="416"/>
                  <a:pt x="419" y="416"/>
                  <a:pt x="419" y="416"/>
                </a:cubicBezTo>
                <a:cubicBezTo>
                  <a:pt x="418" y="416"/>
                  <a:pt x="418" y="416"/>
                  <a:pt x="418" y="416"/>
                </a:cubicBezTo>
                <a:cubicBezTo>
                  <a:pt x="417" y="416"/>
                  <a:pt x="417" y="416"/>
                  <a:pt x="417" y="416"/>
                </a:cubicBezTo>
                <a:cubicBezTo>
                  <a:pt x="416" y="414"/>
                  <a:pt x="416" y="414"/>
                  <a:pt x="416" y="414"/>
                </a:cubicBezTo>
                <a:cubicBezTo>
                  <a:pt x="416" y="413"/>
                  <a:pt x="416" y="413"/>
                  <a:pt x="416" y="413"/>
                </a:cubicBezTo>
                <a:cubicBezTo>
                  <a:pt x="418" y="412"/>
                  <a:pt x="418" y="412"/>
                  <a:pt x="418" y="412"/>
                </a:cubicBezTo>
                <a:cubicBezTo>
                  <a:pt x="418" y="411"/>
                  <a:pt x="418" y="411"/>
                  <a:pt x="418" y="411"/>
                </a:cubicBezTo>
                <a:cubicBezTo>
                  <a:pt x="419" y="410"/>
                  <a:pt x="419" y="410"/>
                  <a:pt x="419" y="410"/>
                </a:cubicBezTo>
                <a:cubicBezTo>
                  <a:pt x="418" y="410"/>
                  <a:pt x="418" y="410"/>
                  <a:pt x="418" y="410"/>
                </a:cubicBezTo>
                <a:cubicBezTo>
                  <a:pt x="416" y="410"/>
                  <a:pt x="416" y="410"/>
                  <a:pt x="416" y="410"/>
                </a:cubicBezTo>
                <a:cubicBezTo>
                  <a:pt x="417" y="409"/>
                  <a:pt x="417" y="409"/>
                  <a:pt x="417" y="409"/>
                </a:cubicBezTo>
                <a:cubicBezTo>
                  <a:pt x="418" y="407"/>
                  <a:pt x="418" y="407"/>
                  <a:pt x="418" y="407"/>
                </a:cubicBezTo>
                <a:cubicBezTo>
                  <a:pt x="418" y="405"/>
                  <a:pt x="418" y="405"/>
                  <a:pt x="418" y="405"/>
                </a:cubicBezTo>
                <a:cubicBezTo>
                  <a:pt x="418" y="404"/>
                  <a:pt x="418" y="404"/>
                  <a:pt x="418" y="404"/>
                </a:cubicBezTo>
                <a:cubicBezTo>
                  <a:pt x="417" y="405"/>
                  <a:pt x="417" y="405"/>
                  <a:pt x="417" y="405"/>
                </a:cubicBezTo>
                <a:cubicBezTo>
                  <a:pt x="417" y="407"/>
                  <a:pt x="417" y="407"/>
                  <a:pt x="417" y="407"/>
                </a:cubicBezTo>
                <a:cubicBezTo>
                  <a:pt x="416" y="409"/>
                  <a:pt x="416" y="409"/>
                  <a:pt x="416" y="409"/>
                </a:cubicBezTo>
                <a:cubicBezTo>
                  <a:pt x="415" y="409"/>
                  <a:pt x="415" y="409"/>
                  <a:pt x="415" y="409"/>
                </a:cubicBezTo>
                <a:cubicBezTo>
                  <a:pt x="414" y="409"/>
                  <a:pt x="414" y="409"/>
                  <a:pt x="414" y="409"/>
                </a:cubicBezTo>
                <a:cubicBezTo>
                  <a:pt x="413" y="409"/>
                  <a:pt x="413" y="409"/>
                  <a:pt x="413" y="409"/>
                </a:cubicBezTo>
                <a:cubicBezTo>
                  <a:pt x="413" y="408"/>
                  <a:pt x="413" y="408"/>
                  <a:pt x="413" y="408"/>
                </a:cubicBezTo>
                <a:cubicBezTo>
                  <a:pt x="414" y="407"/>
                  <a:pt x="414" y="407"/>
                  <a:pt x="414" y="407"/>
                </a:cubicBezTo>
                <a:cubicBezTo>
                  <a:pt x="413" y="407"/>
                  <a:pt x="413" y="407"/>
                  <a:pt x="413" y="407"/>
                </a:cubicBezTo>
                <a:cubicBezTo>
                  <a:pt x="412" y="408"/>
                  <a:pt x="412" y="408"/>
                  <a:pt x="412" y="408"/>
                </a:cubicBezTo>
                <a:cubicBezTo>
                  <a:pt x="411" y="408"/>
                  <a:pt x="411" y="408"/>
                  <a:pt x="411" y="408"/>
                </a:cubicBezTo>
                <a:cubicBezTo>
                  <a:pt x="410" y="408"/>
                  <a:pt x="410" y="408"/>
                  <a:pt x="410" y="408"/>
                </a:cubicBezTo>
                <a:cubicBezTo>
                  <a:pt x="409" y="408"/>
                  <a:pt x="409" y="408"/>
                  <a:pt x="409" y="408"/>
                </a:cubicBezTo>
                <a:cubicBezTo>
                  <a:pt x="409" y="408"/>
                  <a:pt x="409" y="408"/>
                  <a:pt x="407" y="407"/>
                </a:cubicBezTo>
                <a:cubicBezTo>
                  <a:pt x="407" y="407"/>
                  <a:pt x="407" y="407"/>
                  <a:pt x="409" y="407"/>
                </a:cubicBezTo>
                <a:cubicBezTo>
                  <a:pt x="410" y="406"/>
                  <a:pt x="410" y="406"/>
                  <a:pt x="410" y="406"/>
                </a:cubicBezTo>
                <a:cubicBezTo>
                  <a:pt x="411" y="406"/>
                  <a:pt x="411" y="406"/>
                  <a:pt x="411" y="406"/>
                </a:cubicBezTo>
                <a:cubicBezTo>
                  <a:pt x="412" y="406"/>
                  <a:pt x="412" y="406"/>
                  <a:pt x="412" y="406"/>
                </a:cubicBezTo>
                <a:cubicBezTo>
                  <a:pt x="413" y="406"/>
                  <a:pt x="413" y="406"/>
                  <a:pt x="413" y="406"/>
                </a:cubicBezTo>
                <a:cubicBezTo>
                  <a:pt x="414" y="405"/>
                  <a:pt x="414" y="405"/>
                  <a:pt x="414" y="405"/>
                </a:cubicBezTo>
                <a:cubicBezTo>
                  <a:pt x="415" y="404"/>
                  <a:pt x="415" y="404"/>
                  <a:pt x="415" y="404"/>
                </a:cubicBezTo>
                <a:cubicBezTo>
                  <a:pt x="415" y="403"/>
                  <a:pt x="415" y="403"/>
                  <a:pt x="415" y="403"/>
                </a:cubicBezTo>
                <a:cubicBezTo>
                  <a:pt x="414" y="404"/>
                  <a:pt x="414" y="404"/>
                  <a:pt x="414" y="404"/>
                </a:cubicBezTo>
                <a:cubicBezTo>
                  <a:pt x="413" y="405"/>
                  <a:pt x="413" y="405"/>
                  <a:pt x="413" y="405"/>
                </a:cubicBezTo>
                <a:cubicBezTo>
                  <a:pt x="412" y="406"/>
                  <a:pt x="412" y="406"/>
                  <a:pt x="412" y="406"/>
                </a:cubicBezTo>
                <a:cubicBezTo>
                  <a:pt x="410" y="405"/>
                  <a:pt x="410" y="405"/>
                  <a:pt x="410" y="405"/>
                </a:cubicBezTo>
                <a:cubicBezTo>
                  <a:pt x="410" y="404"/>
                  <a:pt x="410" y="404"/>
                  <a:pt x="410" y="404"/>
                </a:cubicBezTo>
                <a:cubicBezTo>
                  <a:pt x="409" y="404"/>
                  <a:pt x="409" y="404"/>
                  <a:pt x="409" y="404"/>
                </a:cubicBezTo>
                <a:cubicBezTo>
                  <a:pt x="410" y="403"/>
                  <a:pt x="410" y="403"/>
                  <a:pt x="410" y="403"/>
                </a:cubicBezTo>
                <a:cubicBezTo>
                  <a:pt x="409" y="403"/>
                  <a:pt x="409" y="403"/>
                  <a:pt x="409" y="403"/>
                </a:cubicBezTo>
                <a:cubicBezTo>
                  <a:pt x="408" y="403"/>
                  <a:pt x="408" y="403"/>
                  <a:pt x="408" y="403"/>
                </a:cubicBezTo>
                <a:cubicBezTo>
                  <a:pt x="407" y="403"/>
                  <a:pt x="407" y="403"/>
                  <a:pt x="407" y="403"/>
                </a:cubicBezTo>
                <a:cubicBezTo>
                  <a:pt x="406" y="403"/>
                  <a:pt x="406" y="403"/>
                  <a:pt x="406" y="403"/>
                </a:cubicBezTo>
                <a:cubicBezTo>
                  <a:pt x="406" y="404"/>
                  <a:pt x="406" y="404"/>
                  <a:pt x="406" y="404"/>
                </a:cubicBezTo>
                <a:cubicBezTo>
                  <a:pt x="404" y="403"/>
                  <a:pt x="404" y="403"/>
                  <a:pt x="404" y="403"/>
                </a:cubicBezTo>
                <a:cubicBezTo>
                  <a:pt x="404" y="402"/>
                  <a:pt x="404" y="402"/>
                  <a:pt x="404" y="402"/>
                </a:cubicBezTo>
                <a:cubicBezTo>
                  <a:pt x="404" y="401"/>
                  <a:pt x="404" y="401"/>
                  <a:pt x="404" y="401"/>
                </a:cubicBezTo>
                <a:cubicBezTo>
                  <a:pt x="405" y="402"/>
                  <a:pt x="405" y="402"/>
                  <a:pt x="405" y="402"/>
                </a:cubicBezTo>
                <a:cubicBezTo>
                  <a:pt x="406" y="402"/>
                  <a:pt x="406" y="402"/>
                  <a:pt x="406" y="402"/>
                </a:cubicBezTo>
                <a:cubicBezTo>
                  <a:pt x="408" y="402"/>
                  <a:pt x="408" y="402"/>
                  <a:pt x="408" y="402"/>
                </a:cubicBezTo>
                <a:cubicBezTo>
                  <a:pt x="408" y="401"/>
                  <a:pt x="408" y="401"/>
                  <a:pt x="408" y="401"/>
                </a:cubicBezTo>
                <a:cubicBezTo>
                  <a:pt x="408" y="400"/>
                  <a:pt x="408" y="400"/>
                  <a:pt x="408" y="400"/>
                </a:cubicBezTo>
                <a:cubicBezTo>
                  <a:pt x="406" y="400"/>
                  <a:pt x="406" y="400"/>
                  <a:pt x="406" y="400"/>
                </a:cubicBezTo>
                <a:cubicBezTo>
                  <a:pt x="404" y="400"/>
                  <a:pt x="404" y="400"/>
                  <a:pt x="404" y="400"/>
                </a:cubicBezTo>
                <a:cubicBezTo>
                  <a:pt x="403" y="400"/>
                  <a:pt x="403" y="400"/>
                  <a:pt x="403" y="400"/>
                </a:cubicBezTo>
                <a:cubicBezTo>
                  <a:pt x="403" y="399"/>
                  <a:pt x="403" y="399"/>
                  <a:pt x="403" y="399"/>
                </a:cubicBezTo>
                <a:cubicBezTo>
                  <a:pt x="403" y="398"/>
                  <a:pt x="403" y="398"/>
                  <a:pt x="403" y="398"/>
                </a:cubicBezTo>
                <a:cubicBezTo>
                  <a:pt x="404" y="398"/>
                  <a:pt x="404" y="398"/>
                  <a:pt x="404" y="398"/>
                </a:cubicBezTo>
                <a:cubicBezTo>
                  <a:pt x="405" y="399"/>
                  <a:pt x="405" y="399"/>
                  <a:pt x="405" y="399"/>
                </a:cubicBezTo>
                <a:cubicBezTo>
                  <a:pt x="406" y="399"/>
                  <a:pt x="406" y="399"/>
                  <a:pt x="406" y="399"/>
                </a:cubicBezTo>
                <a:cubicBezTo>
                  <a:pt x="407" y="398"/>
                  <a:pt x="407" y="398"/>
                  <a:pt x="407" y="398"/>
                </a:cubicBezTo>
                <a:cubicBezTo>
                  <a:pt x="406" y="398"/>
                  <a:pt x="406" y="398"/>
                  <a:pt x="406" y="398"/>
                </a:cubicBezTo>
                <a:cubicBezTo>
                  <a:pt x="405" y="398"/>
                  <a:pt x="405" y="398"/>
                  <a:pt x="405" y="398"/>
                </a:cubicBezTo>
                <a:cubicBezTo>
                  <a:pt x="403" y="397"/>
                  <a:pt x="403" y="397"/>
                  <a:pt x="403" y="397"/>
                </a:cubicBezTo>
                <a:cubicBezTo>
                  <a:pt x="405" y="397"/>
                  <a:pt x="405" y="397"/>
                  <a:pt x="405" y="397"/>
                </a:cubicBezTo>
                <a:cubicBezTo>
                  <a:pt x="406" y="397"/>
                  <a:pt x="406" y="397"/>
                  <a:pt x="406" y="397"/>
                </a:cubicBezTo>
                <a:cubicBezTo>
                  <a:pt x="407" y="397"/>
                  <a:pt x="407" y="397"/>
                  <a:pt x="407" y="397"/>
                </a:cubicBezTo>
                <a:cubicBezTo>
                  <a:pt x="406" y="396"/>
                  <a:pt x="406" y="396"/>
                  <a:pt x="406" y="396"/>
                </a:cubicBezTo>
                <a:cubicBezTo>
                  <a:pt x="406" y="395"/>
                  <a:pt x="406" y="395"/>
                  <a:pt x="406" y="395"/>
                </a:cubicBezTo>
                <a:cubicBezTo>
                  <a:pt x="407" y="395"/>
                  <a:pt x="407" y="395"/>
                  <a:pt x="407" y="395"/>
                </a:cubicBezTo>
                <a:cubicBezTo>
                  <a:pt x="409" y="395"/>
                  <a:pt x="409" y="395"/>
                  <a:pt x="409" y="395"/>
                </a:cubicBezTo>
                <a:cubicBezTo>
                  <a:pt x="410" y="395"/>
                  <a:pt x="410" y="395"/>
                  <a:pt x="410" y="395"/>
                </a:cubicBezTo>
                <a:cubicBezTo>
                  <a:pt x="408" y="394"/>
                  <a:pt x="408" y="394"/>
                  <a:pt x="408" y="394"/>
                </a:cubicBezTo>
                <a:cubicBezTo>
                  <a:pt x="407" y="394"/>
                  <a:pt x="407" y="394"/>
                  <a:pt x="407" y="394"/>
                </a:cubicBezTo>
                <a:cubicBezTo>
                  <a:pt x="406" y="395"/>
                  <a:pt x="406" y="395"/>
                  <a:pt x="406" y="395"/>
                </a:cubicBezTo>
                <a:cubicBezTo>
                  <a:pt x="405" y="395"/>
                  <a:pt x="405" y="395"/>
                  <a:pt x="405" y="395"/>
                </a:cubicBezTo>
                <a:cubicBezTo>
                  <a:pt x="404" y="396"/>
                  <a:pt x="404" y="396"/>
                  <a:pt x="404" y="396"/>
                </a:cubicBezTo>
                <a:cubicBezTo>
                  <a:pt x="404" y="395"/>
                  <a:pt x="404" y="395"/>
                  <a:pt x="404" y="395"/>
                </a:cubicBezTo>
                <a:cubicBezTo>
                  <a:pt x="404" y="394"/>
                  <a:pt x="404" y="394"/>
                  <a:pt x="404" y="394"/>
                </a:cubicBezTo>
                <a:cubicBezTo>
                  <a:pt x="404" y="393"/>
                  <a:pt x="404" y="393"/>
                  <a:pt x="404" y="393"/>
                </a:cubicBezTo>
                <a:cubicBezTo>
                  <a:pt x="406" y="392"/>
                  <a:pt x="406" y="392"/>
                  <a:pt x="406" y="392"/>
                </a:cubicBezTo>
                <a:cubicBezTo>
                  <a:pt x="407" y="391"/>
                  <a:pt x="407" y="391"/>
                  <a:pt x="407" y="391"/>
                </a:cubicBezTo>
                <a:cubicBezTo>
                  <a:pt x="410" y="389"/>
                  <a:pt x="410" y="389"/>
                  <a:pt x="410" y="389"/>
                </a:cubicBezTo>
                <a:cubicBezTo>
                  <a:pt x="410" y="388"/>
                  <a:pt x="410" y="388"/>
                  <a:pt x="410" y="388"/>
                </a:cubicBezTo>
                <a:cubicBezTo>
                  <a:pt x="411" y="389"/>
                  <a:pt x="411" y="389"/>
                  <a:pt x="411" y="389"/>
                </a:cubicBezTo>
                <a:cubicBezTo>
                  <a:pt x="411" y="391"/>
                  <a:pt x="411" y="391"/>
                  <a:pt x="411" y="391"/>
                </a:cubicBezTo>
                <a:cubicBezTo>
                  <a:pt x="412" y="392"/>
                  <a:pt x="412" y="392"/>
                  <a:pt x="412" y="392"/>
                </a:cubicBezTo>
                <a:cubicBezTo>
                  <a:pt x="412" y="391"/>
                  <a:pt x="412" y="391"/>
                  <a:pt x="412" y="391"/>
                </a:cubicBezTo>
                <a:cubicBezTo>
                  <a:pt x="412" y="390"/>
                  <a:pt x="412" y="390"/>
                  <a:pt x="412" y="390"/>
                </a:cubicBezTo>
                <a:cubicBezTo>
                  <a:pt x="412" y="388"/>
                  <a:pt x="412" y="388"/>
                  <a:pt x="412" y="388"/>
                </a:cubicBezTo>
                <a:cubicBezTo>
                  <a:pt x="413" y="388"/>
                  <a:pt x="413" y="388"/>
                  <a:pt x="413" y="388"/>
                </a:cubicBezTo>
                <a:cubicBezTo>
                  <a:pt x="414" y="388"/>
                  <a:pt x="414" y="388"/>
                  <a:pt x="414" y="388"/>
                </a:cubicBezTo>
                <a:cubicBezTo>
                  <a:pt x="413" y="387"/>
                  <a:pt x="413" y="387"/>
                  <a:pt x="413" y="387"/>
                </a:cubicBezTo>
                <a:cubicBezTo>
                  <a:pt x="412" y="387"/>
                  <a:pt x="412" y="387"/>
                  <a:pt x="412" y="387"/>
                </a:cubicBezTo>
                <a:cubicBezTo>
                  <a:pt x="411" y="388"/>
                  <a:pt x="411" y="388"/>
                  <a:pt x="411" y="388"/>
                </a:cubicBezTo>
                <a:cubicBezTo>
                  <a:pt x="410" y="387"/>
                  <a:pt x="410" y="387"/>
                  <a:pt x="410" y="387"/>
                </a:cubicBezTo>
                <a:cubicBezTo>
                  <a:pt x="410" y="386"/>
                  <a:pt x="410" y="386"/>
                  <a:pt x="410" y="386"/>
                </a:cubicBezTo>
                <a:cubicBezTo>
                  <a:pt x="412" y="385"/>
                  <a:pt x="412" y="385"/>
                  <a:pt x="412" y="385"/>
                </a:cubicBezTo>
                <a:cubicBezTo>
                  <a:pt x="413" y="385"/>
                  <a:pt x="413" y="385"/>
                  <a:pt x="413" y="385"/>
                </a:cubicBezTo>
                <a:cubicBezTo>
                  <a:pt x="414" y="383"/>
                  <a:pt x="414" y="383"/>
                  <a:pt x="414" y="383"/>
                </a:cubicBezTo>
                <a:cubicBezTo>
                  <a:pt x="414" y="382"/>
                  <a:pt x="414" y="382"/>
                  <a:pt x="414" y="382"/>
                </a:cubicBezTo>
                <a:cubicBezTo>
                  <a:pt x="413" y="382"/>
                  <a:pt x="413" y="382"/>
                  <a:pt x="413" y="382"/>
                </a:cubicBezTo>
                <a:cubicBezTo>
                  <a:pt x="413" y="383"/>
                  <a:pt x="413" y="383"/>
                  <a:pt x="413" y="383"/>
                </a:cubicBezTo>
                <a:cubicBezTo>
                  <a:pt x="412" y="384"/>
                  <a:pt x="412" y="384"/>
                  <a:pt x="412" y="384"/>
                </a:cubicBezTo>
                <a:cubicBezTo>
                  <a:pt x="411" y="384"/>
                  <a:pt x="411" y="384"/>
                  <a:pt x="411" y="384"/>
                </a:cubicBezTo>
                <a:cubicBezTo>
                  <a:pt x="409" y="386"/>
                  <a:pt x="409" y="386"/>
                  <a:pt x="409" y="386"/>
                </a:cubicBezTo>
                <a:cubicBezTo>
                  <a:pt x="408" y="387"/>
                  <a:pt x="408" y="387"/>
                  <a:pt x="408" y="387"/>
                </a:cubicBezTo>
                <a:cubicBezTo>
                  <a:pt x="406" y="388"/>
                  <a:pt x="406" y="388"/>
                  <a:pt x="406" y="388"/>
                </a:cubicBezTo>
                <a:cubicBezTo>
                  <a:pt x="405" y="387"/>
                  <a:pt x="405" y="387"/>
                  <a:pt x="405" y="387"/>
                </a:cubicBezTo>
                <a:cubicBezTo>
                  <a:pt x="405" y="386"/>
                  <a:pt x="405" y="386"/>
                  <a:pt x="405" y="386"/>
                </a:cubicBezTo>
                <a:cubicBezTo>
                  <a:pt x="404" y="386"/>
                  <a:pt x="404" y="386"/>
                  <a:pt x="404" y="386"/>
                </a:cubicBezTo>
                <a:cubicBezTo>
                  <a:pt x="403" y="386"/>
                  <a:pt x="403" y="386"/>
                  <a:pt x="403" y="386"/>
                </a:cubicBezTo>
                <a:cubicBezTo>
                  <a:pt x="403" y="385"/>
                  <a:pt x="403" y="385"/>
                  <a:pt x="403" y="385"/>
                </a:cubicBezTo>
                <a:cubicBezTo>
                  <a:pt x="405" y="384"/>
                  <a:pt x="405" y="384"/>
                  <a:pt x="405" y="384"/>
                </a:cubicBezTo>
                <a:cubicBezTo>
                  <a:pt x="406" y="384"/>
                  <a:pt x="406" y="384"/>
                  <a:pt x="406" y="384"/>
                </a:cubicBezTo>
                <a:cubicBezTo>
                  <a:pt x="407" y="384"/>
                  <a:pt x="407" y="384"/>
                  <a:pt x="407" y="384"/>
                </a:cubicBezTo>
                <a:cubicBezTo>
                  <a:pt x="407" y="383"/>
                  <a:pt x="407" y="383"/>
                  <a:pt x="407" y="383"/>
                </a:cubicBezTo>
                <a:cubicBezTo>
                  <a:pt x="407" y="382"/>
                  <a:pt x="407" y="382"/>
                  <a:pt x="407" y="382"/>
                </a:cubicBezTo>
                <a:cubicBezTo>
                  <a:pt x="407" y="381"/>
                  <a:pt x="407" y="381"/>
                  <a:pt x="407" y="381"/>
                </a:cubicBezTo>
                <a:cubicBezTo>
                  <a:pt x="406" y="381"/>
                  <a:pt x="406" y="381"/>
                  <a:pt x="406" y="381"/>
                </a:cubicBezTo>
                <a:cubicBezTo>
                  <a:pt x="405" y="381"/>
                  <a:pt x="405" y="381"/>
                  <a:pt x="405" y="381"/>
                </a:cubicBezTo>
                <a:cubicBezTo>
                  <a:pt x="405" y="380"/>
                  <a:pt x="405" y="380"/>
                  <a:pt x="405" y="380"/>
                </a:cubicBezTo>
                <a:cubicBezTo>
                  <a:pt x="405" y="378"/>
                  <a:pt x="405" y="378"/>
                  <a:pt x="405" y="378"/>
                </a:cubicBezTo>
                <a:cubicBezTo>
                  <a:pt x="404" y="377"/>
                  <a:pt x="404" y="377"/>
                  <a:pt x="404" y="377"/>
                </a:cubicBezTo>
                <a:cubicBezTo>
                  <a:pt x="404" y="376"/>
                  <a:pt x="404" y="376"/>
                  <a:pt x="404" y="376"/>
                </a:cubicBezTo>
                <a:cubicBezTo>
                  <a:pt x="404" y="375"/>
                  <a:pt x="404" y="375"/>
                  <a:pt x="404" y="375"/>
                </a:cubicBezTo>
                <a:cubicBezTo>
                  <a:pt x="406" y="375"/>
                  <a:pt x="406" y="375"/>
                  <a:pt x="406" y="375"/>
                </a:cubicBezTo>
                <a:cubicBezTo>
                  <a:pt x="407" y="376"/>
                  <a:pt x="407" y="376"/>
                  <a:pt x="407" y="376"/>
                </a:cubicBezTo>
                <a:cubicBezTo>
                  <a:pt x="409" y="375"/>
                  <a:pt x="409" y="375"/>
                  <a:pt x="409" y="375"/>
                </a:cubicBezTo>
                <a:cubicBezTo>
                  <a:pt x="410" y="376"/>
                  <a:pt x="410" y="376"/>
                  <a:pt x="410" y="376"/>
                </a:cubicBezTo>
                <a:cubicBezTo>
                  <a:pt x="410" y="375"/>
                  <a:pt x="410" y="375"/>
                  <a:pt x="410" y="375"/>
                </a:cubicBezTo>
                <a:cubicBezTo>
                  <a:pt x="409" y="375"/>
                  <a:pt x="409" y="375"/>
                  <a:pt x="409" y="375"/>
                </a:cubicBezTo>
                <a:cubicBezTo>
                  <a:pt x="408" y="375"/>
                  <a:pt x="408" y="375"/>
                  <a:pt x="408" y="375"/>
                </a:cubicBezTo>
                <a:cubicBezTo>
                  <a:pt x="407" y="374"/>
                  <a:pt x="407" y="374"/>
                  <a:pt x="407" y="374"/>
                </a:cubicBezTo>
                <a:cubicBezTo>
                  <a:pt x="406" y="373"/>
                  <a:pt x="406" y="373"/>
                  <a:pt x="406" y="373"/>
                </a:cubicBezTo>
                <a:cubicBezTo>
                  <a:pt x="406" y="372"/>
                  <a:pt x="406" y="372"/>
                  <a:pt x="406" y="372"/>
                </a:cubicBezTo>
                <a:cubicBezTo>
                  <a:pt x="407" y="371"/>
                  <a:pt x="407" y="371"/>
                  <a:pt x="407" y="371"/>
                </a:cubicBezTo>
                <a:cubicBezTo>
                  <a:pt x="408" y="370"/>
                  <a:pt x="408" y="370"/>
                  <a:pt x="408" y="370"/>
                </a:cubicBezTo>
                <a:cubicBezTo>
                  <a:pt x="408" y="369"/>
                  <a:pt x="408" y="369"/>
                  <a:pt x="408" y="369"/>
                </a:cubicBezTo>
                <a:cubicBezTo>
                  <a:pt x="407" y="369"/>
                  <a:pt x="407" y="369"/>
                  <a:pt x="407" y="369"/>
                </a:cubicBezTo>
                <a:cubicBezTo>
                  <a:pt x="406" y="370"/>
                  <a:pt x="406" y="370"/>
                  <a:pt x="406" y="370"/>
                </a:cubicBezTo>
                <a:cubicBezTo>
                  <a:pt x="405" y="371"/>
                  <a:pt x="405" y="371"/>
                  <a:pt x="405" y="371"/>
                </a:cubicBezTo>
                <a:cubicBezTo>
                  <a:pt x="403" y="372"/>
                  <a:pt x="403" y="372"/>
                  <a:pt x="403" y="372"/>
                </a:cubicBezTo>
                <a:cubicBezTo>
                  <a:pt x="402" y="373"/>
                  <a:pt x="402" y="373"/>
                  <a:pt x="402" y="373"/>
                </a:cubicBezTo>
                <a:cubicBezTo>
                  <a:pt x="402" y="374"/>
                  <a:pt x="402" y="374"/>
                  <a:pt x="402" y="374"/>
                </a:cubicBezTo>
                <a:cubicBezTo>
                  <a:pt x="401" y="374"/>
                  <a:pt x="401" y="374"/>
                  <a:pt x="401" y="374"/>
                </a:cubicBezTo>
                <a:cubicBezTo>
                  <a:pt x="400" y="372"/>
                  <a:pt x="400" y="372"/>
                  <a:pt x="400" y="372"/>
                </a:cubicBezTo>
                <a:cubicBezTo>
                  <a:pt x="400" y="370"/>
                  <a:pt x="400" y="370"/>
                  <a:pt x="400" y="370"/>
                </a:cubicBezTo>
                <a:cubicBezTo>
                  <a:pt x="400" y="367"/>
                  <a:pt x="400" y="367"/>
                  <a:pt x="400" y="367"/>
                </a:cubicBezTo>
                <a:cubicBezTo>
                  <a:pt x="400" y="365"/>
                  <a:pt x="400" y="365"/>
                  <a:pt x="400" y="365"/>
                </a:cubicBezTo>
                <a:cubicBezTo>
                  <a:pt x="400" y="364"/>
                  <a:pt x="400" y="364"/>
                  <a:pt x="400" y="364"/>
                </a:cubicBezTo>
                <a:cubicBezTo>
                  <a:pt x="399" y="364"/>
                  <a:pt x="399" y="364"/>
                  <a:pt x="399" y="364"/>
                </a:cubicBezTo>
                <a:cubicBezTo>
                  <a:pt x="399" y="362"/>
                  <a:pt x="399" y="362"/>
                  <a:pt x="399" y="362"/>
                </a:cubicBezTo>
                <a:cubicBezTo>
                  <a:pt x="400" y="361"/>
                  <a:pt x="400" y="361"/>
                  <a:pt x="400" y="361"/>
                </a:cubicBezTo>
                <a:cubicBezTo>
                  <a:pt x="400" y="362"/>
                  <a:pt x="400" y="362"/>
                  <a:pt x="400" y="362"/>
                </a:cubicBezTo>
                <a:cubicBezTo>
                  <a:pt x="401" y="362"/>
                  <a:pt x="401" y="362"/>
                  <a:pt x="401" y="362"/>
                </a:cubicBezTo>
                <a:cubicBezTo>
                  <a:pt x="401" y="361"/>
                  <a:pt x="401" y="361"/>
                  <a:pt x="401" y="361"/>
                </a:cubicBezTo>
                <a:cubicBezTo>
                  <a:pt x="402" y="360"/>
                  <a:pt x="402" y="360"/>
                  <a:pt x="402" y="360"/>
                </a:cubicBezTo>
                <a:cubicBezTo>
                  <a:pt x="403" y="358"/>
                  <a:pt x="403" y="358"/>
                  <a:pt x="403" y="358"/>
                </a:cubicBezTo>
                <a:cubicBezTo>
                  <a:pt x="404" y="358"/>
                  <a:pt x="404" y="358"/>
                  <a:pt x="404" y="358"/>
                </a:cubicBezTo>
                <a:cubicBezTo>
                  <a:pt x="405" y="358"/>
                  <a:pt x="405" y="358"/>
                  <a:pt x="405" y="358"/>
                </a:cubicBezTo>
                <a:cubicBezTo>
                  <a:pt x="406" y="358"/>
                  <a:pt x="406" y="358"/>
                  <a:pt x="406" y="358"/>
                </a:cubicBezTo>
                <a:cubicBezTo>
                  <a:pt x="405" y="357"/>
                  <a:pt x="405" y="357"/>
                  <a:pt x="405" y="357"/>
                </a:cubicBezTo>
                <a:cubicBezTo>
                  <a:pt x="407" y="355"/>
                  <a:pt x="407" y="355"/>
                  <a:pt x="407" y="355"/>
                </a:cubicBezTo>
                <a:cubicBezTo>
                  <a:pt x="407" y="354"/>
                  <a:pt x="407" y="354"/>
                  <a:pt x="407" y="354"/>
                </a:cubicBezTo>
                <a:cubicBezTo>
                  <a:pt x="409" y="353"/>
                  <a:pt x="409" y="353"/>
                  <a:pt x="409" y="353"/>
                </a:cubicBezTo>
                <a:cubicBezTo>
                  <a:pt x="409" y="352"/>
                  <a:pt x="409" y="352"/>
                  <a:pt x="409" y="352"/>
                </a:cubicBezTo>
                <a:cubicBezTo>
                  <a:pt x="408" y="352"/>
                  <a:pt x="408" y="352"/>
                  <a:pt x="408" y="352"/>
                </a:cubicBezTo>
                <a:cubicBezTo>
                  <a:pt x="406" y="353"/>
                  <a:pt x="406" y="353"/>
                  <a:pt x="406" y="353"/>
                </a:cubicBezTo>
                <a:cubicBezTo>
                  <a:pt x="406" y="354"/>
                  <a:pt x="406" y="354"/>
                  <a:pt x="406" y="354"/>
                </a:cubicBezTo>
                <a:cubicBezTo>
                  <a:pt x="404" y="357"/>
                  <a:pt x="404" y="357"/>
                  <a:pt x="404" y="357"/>
                </a:cubicBezTo>
                <a:cubicBezTo>
                  <a:pt x="404" y="356"/>
                  <a:pt x="404" y="356"/>
                  <a:pt x="404" y="356"/>
                </a:cubicBezTo>
                <a:cubicBezTo>
                  <a:pt x="405" y="354"/>
                  <a:pt x="405" y="354"/>
                  <a:pt x="405" y="354"/>
                </a:cubicBezTo>
                <a:cubicBezTo>
                  <a:pt x="405" y="353"/>
                  <a:pt x="405" y="353"/>
                  <a:pt x="405" y="353"/>
                </a:cubicBezTo>
                <a:cubicBezTo>
                  <a:pt x="405" y="353"/>
                  <a:pt x="405" y="353"/>
                  <a:pt x="404" y="355"/>
                </a:cubicBezTo>
                <a:cubicBezTo>
                  <a:pt x="404" y="355"/>
                  <a:pt x="404" y="355"/>
                  <a:pt x="402" y="357"/>
                </a:cubicBezTo>
                <a:cubicBezTo>
                  <a:pt x="402" y="357"/>
                  <a:pt x="402" y="357"/>
                  <a:pt x="401" y="357"/>
                </a:cubicBezTo>
                <a:cubicBezTo>
                  <a:pt x="401" y="357"/>
                  <a:pt x="401" y="357"/>
                  <a:pt x="400" y="357"/>
                </a:cubicBezTo>
                <a:cubicBezTo>
                  <a:pt x="400" y="357"/>
                  <a:pt x="400" y="357"/>
                  <a:pt x="400" y="358"/>
                </a:cubicBezTo>
                <a:cubicBezTo>
                  <a:pt x="400" y="358"/>
                  <a:pt x="400" y="358"/>
                  <a:pt x="399" y="359"/>
                </a:cubicBezTo>
                <a:cubicBezTo>
                  <a:pt x="399" y="359"/>
                  <a:pt x="399" y="359"/>
                  <a:pt x="398" y="357"/>
                </a:cubicBezTo>
                <a:cubicBezTo>
                  <a:pt x="398" y="357"/>
                  <a:pt x="398" y="357"/>
                  <a:pt x="399" y="356"/>
                </a:cubicBezTo>
                <a:cubicBezTo>
                  <a:pt x="399" y="356"/>
                  <a:pt x="399" y="356"/>
                  <a:pt x="399" y="355"/>
                </a:cubicBezTo>
                <a:cubicBezTo>
                  <a:pt x="399" y="355"/>
                  <a:pt x="399" y="355"/>
                  <a:pt x="400" y="355"/>
                </a:cubicBezTo>
                <a:cubicBezTo>
                  <a:pt x="400" y="355"/>
                  <a:pt x="400" y="355"/>
                  <a:pt x="401" y="355"/>
                </a:cubicBezTo>
                <a:cubicBezTo>
                  <a:pt x="401" y="355"/>
                  <a:pt x="401" y="355"/>
                  <a:pt x="402" y="355"/>
                </a:cubicBezTo>
                <a:cubicBezTo>
                  <a:pt x="402" y="355"/>
                  <a:pt x="402" y="355"/>
                  <a:pt x="402" y="354"/>
                </a:cubicBezTo>
                <a:cubicBezTo>
                  <a:pt x="402" y="354"/>
                  <a:pt x="402" y="354"/>
                  <a:pt x="401" y="354"/>
                </a:cubicBezTo>
                <a:cubicBezTo>
                  <a:pt x="401" y="354"/>
                  <a:pt x="401" y="354"/>
                  <a:pt x="400" y="354"/>
                </a:cubicBezTo>
                <a:cubicBezTo>
                  <a:pt x="400" y="354"/>
                  <a:pt x="400" y="354"/>
                  <a:pt x="399" y="354"/>
                </a:cubicBezTo>
                <a:cubicBezTo>
                  <a:pt x="399" y="354"/>
                  <a:pt x="399" y="354"/>
                  <a:pt x="400" y="353"/>
                </a:cubicBezTo>
                <a:cubicBezTo>
                  <a:pt x="400" y="353"/>
                  <a:pt x="400" y="353"/>
                  <a:pt x="401" y="353"/>
                </a:cubicBezTo>
                <a:cubicBezTo>
                  <a:pt x="401" y="353"/>
                  <a:pt x="401" y="353"/>
                  <a:pt x="402" y="353"/>
                </a:cubicBezTo>
                <a:cubicBezTo>
                  <a:pt x="402" y="353"/>
                  <a:pt x="402" y="353"/>
                  <a:pt x="402" y="352"/>
                </a:cubicBezTo>
                <a:cubicBezTo>
                  <a:pt x="402" y="352"/>
                  <a:pt x="402" y="352"/>
                  <a:pt x="401" y="352"/>
                </a:cubicBezTo>
                <a:cubicBezTo>
                  <a:pt x="401" y="352"/>
                  <a:pt x="401" y="352"/>
                  <a:pt x="402" y="351"/>
                </a:cubicBezTo>
                <a:cubicBezTo>
                  <a:pt x="402" y="351"/>
                  <a:pt x="402" y="351"/>
                  <a:pt x="403" y="349"/>
                </a:cubicBezTo>
                <a:cubicBezTo>
                  <a:pt x="403" y="349"/>
                  <a:pt x="403" y="349"/>
                  <a:pt x="402" y="348"/>
                </a:cubicBezTo>
                <a:cubicBezTo>
                  <a:pt x="402" y="348"/>
                  <a:pt x="402" y="348"/>
                  <a:pt x="402" y="347"/>
                </a:cubicBezTo>
                <a:cubicBezTo>
                  <a:pt x="402" y="347"/>
                  <a:pt x="402" y="347"/>
                  <a:pt x="404" y="346"/>
                </a:cubicBezTo>
                <a:cubicBezTo>
                  <a:pt x="404" y="346"/>
                  <a:pt x="404" y="346"/>
                  <a:pt x="402" y="346"/>
                </a:cubicBezTo>
                <a:cubicBezTo>
                  <a:pt x="402" y="346"/>
                  <a:pt x="402" y="346"/>
                  <a:pt x="402" y="345"/>
                </a:cubicBezTo>
                <a:cubicBezTo>
                  <a:pt x="402" y="345"/>
                  <a:pt x="402" y="345"/>
                  <a:pt x="403" y="344"/>
                </a:cubicBezTo>
                <a:cubicBezTo>
                  <a:pt x="403" y="344"/>
                  <a:pt x="403" y="344"/>
                  <a:pt x="401" y="344"/>
                </a:cubicBezTo>
                <a:cubicBezTo>
                  <a:pt x="401" y="344"/>
                  <a:pt x="401" y="344"/>
                  <a:pt x="400" y="344"/>
                </a:cubicBezTo>
                <a:cubicBezTo>
                  <a:pt x="400" y="344"/>
                  <a:pt x="400" y="344"/>
                  <a:pt x="399" y="345"/>
                </a:cubicBezTo>
                <a:cubicBezTo>
                  <a:pt x="399" y="345"/>
                  <a:pt x="399" y="345"/>
                  <a:pt x="398" y="346"/>
                </a:cubicBezTo>
                <a:cubicBezTo>
                  <a:pt x="398" y="346"/>
                  <a:pt x="398" y="346"/>
                  <a:pt x="397" y="348"/>
                </a:cubicBezTo>
                <a:cubicBezTo>
                  <a:pt x="397" y="348"/>
                  <a:pt x="397" y="348"/>
                  <a:pt x="396" y="349"/>
                </a:cubicBezTo>
                <a:cubicBezTo>
                  <a:pt x="396" y="349"/>
                  <a:pt x="396" y="349"/>
                  <a:pt x="395" y="348"/>
                </a:cubicBezTo>
                <a:cubicBezTo>
                  <a:pt x="395" y="348"/>
                  <a:pt x="395" y="348"/>
                  <a:pt x="395" y="347"/>
                </a:cubicBezTo>
                <a:cubicBezTo>
                  <a:pt x="395" y="347"/>
                  <a:pt x="395" y="347"/>
                  <a:pt x="396" y="346"/>
                </a:cubicBezTo>
                <a:cubicBezTo>
                  <a:pt x="396" y="346"/>
                  <a:pt x="396" y="346"/>
                  <a:pt x="398" y="343"/>
                </a:cubicBezTo>
                <a:cubicBezTo>
                  <a:pt x="397" y="342"/>
                  <a:pt x="397" y="342"/>
                  <a:pt x="397" y="342"/>
                </a:cubicBezTo>
                <a:cubicBezTo>
                  <a:pt x="398" y="341"/>
                  <a:pt x="398" y="341"/>
                  <a:pt x="398" y="341"/>
                </a:cubicBezTo>
                <a:cubicBezTo>
                  <a:pt x="398" y="340"/>
                  <a:pt x="398" y="340"/>
                  <a:pt x="398" y="340"/>
                </a:cubicBezTo>
                <a:cubicBezTo>
                  <a:pt x="399" y="340"/>
                  <a:pt x="399" y="340"/>
                  <a:pt x="399" y="340"/>
                </a:cubicBezTo>
                <a:cubicBezTo>
                  <a:pt x="399" y="342"/>
                  <a:pt x="399" y="342"/>
                  <a:pt x="399" y="342"/>
                </a:cubicBezTo>
                <a:cubicBezTo>
                  <a:pt x="399" y="342"/>
                  <a:pt x="399" y="342"/>
                  <a:pt x="400" y="342"/>
                </a:cubicBezTo>
                <a:cubicBezTo>
                  <a:pt x="400" y="342"/>
                  <a:pt x="400" y="342"/>
                  <a:pt x="401" y="342"/>
                </a:cubicBezTo>
                <a:cubicBezTo>
                  <a:pt x="401" y="342"/>
                  <a:pt x="401" y="342"/>
                  <a:pt x="403" y="341"/>
                </a:cubicBezTo>
                <a:cubicBezTo>
                  <a:pt x="403" y="341"/>
                  <a:pt x="403" y="341"/>
                  <a:pt x="402" y="341"/>
                </a:cubicBezTo>
                <a:cubicBezTo>
                  <a:pt x="402" y="341"/>
                  <a:pt x="402" y="341"/>
                  <a:pt x="401" y="341"/>
                </a:cubicBezTo>
                <a:cubicBezTo>
                  <a:pt x="401" y="341"/>
                  <a:pt x="401" y="341"/>
                  <a:pt x="400" y="340"/>
                </a:cubicBezTo>
                <a:cubicBezTo>
                  <a:pt x="400" y="340"/>
                  <a:pt x="400" y="340"/>
                  <a:pt x="399" y="338"/>
                </a:cubicBezTo>
                <a:cubicBezTo>
                  <a:pt x="399" y="338"/>
                  <a:pt x="399" y="338"/>
                  <a:pt x="398" y="337"/>
                </a:cubicBezTo>
                <a:cubicBezTo>
                  <a:pt x="398" y="337"/>
                  <a:pt x="398" y="337"/>
                  <a:pt x="399" y="336"/>
                </a:cubicBezTo>
                <a:cubicBezTo>
                  <a:pt x="399" y="336"/>
                  <a:pt x="399" y="336"/>
                  <a:pt x="400" y="336"/>
                </a:cubicBezTo>
                <a:cubicBezTo>
                  <a:pt x="400" y="336"/>
                  <a:pt x="400" y="336"/>
                  <a:pt x="399" y="335"/>
                </a:cubicBezTo>
                <a:cubicBezTo>
                  <a:pt x="399" y="335"/>
                  <a:pt x="399" y="335"/>
                  <a:pt x="399" y="334"/>
                </a:cubicBezTo>
                <a:cubicBezTo>
                  <a:pt x="399" y="334"/>
                  <a:pt x="399" y="334"/>
                  <a:pt x="398" y="333"/>
                </a:cubicBezTo>
                <a:cubicBezTo>
                  <a:pt x="398" y="333"/>
                  <a:pt x="398" y="333"/>
                  <a:pt x="397" y="332"/>
                </a:cubicBezTo>
                <a:cubicBezTo>
                  <a:pt x="397" y="332"/>
                  <a:pt x="397" y="332"/>
                  <a:pt x="398" y="332"/>
                </a:cubicBezTo>
                <a:cubicBezTo>
                  <a:pt x="398" y="332"/>
                  <a:pt x="398" y="332"/>
                  <a:pt x="399" y="332"/>
                </a:cubicBezTo>
                <a:cubicBezTo>
                  <a:pt x="399" y="332"/>
                  <a:pt x="399" y="332"/>
                  <a:pt x="398" y="331"/>
                </a:cubicBezTo>
                <a:cubicBezTo>
                  <a:pt x="398" y="331"/>
                  <a:pt x="398" y="331"/>
                  <a:pt x="397" y="331"/>
                </a:cubicBezTo>
                <a:cubicBezTo>
                  <a:pt x="397" y="331"/>
                  <a:pt x="397" y="331"/>
                  <a:pt x="396" y="330"/>
                </a:cubicBezTo>
                <a:cubicBezTo>
                  <a:pt x="396" y="330"/>
                  <a:pt x="396" y="330"/>
                  <a:pt x="395" y="330"/>
                </a:cubicBezTo>
                <a:cubicBezTo>
                  <a:pt x="395" y="330"/>
                  <a:pt x="395" y="330"/>
                  <a:pt x="395" y="329"/>
                </a:cubicBezTo>
                <a:cubicBezTo>
                  <a:pt x="395" y="329"/>
                  <a:pt x="395" y="329"/>
                  <a:pt x="395" y="328"/>
                </a:cubicBezTo>
                <a:cubicBezTo>
                  <a:pt x="395" y="328"/>
                  <a:pt x="395" y="328"/>
                  <a:pt x="396" y="328"/>
                </a:cubicBezTo>
                <a:cubicBezTo>
                  <a:pt x="396" y="328"/>
                  <a:pt x="396" y="328"/>
                  <a:pt x="397" y="327"/>
                </a:cubicBezTo>
                <a:cubicBezTo>
                  <a:pt x="397" y="327"/>
                  <a:pt x="397" y="327"/>
                  <a:pt x="396" y="327"/>
                </a:cubicBezTo>
                <a:cubicBezTo>
                  <a:pt x="396" y="327"/>
                  <a:pt x="396" y="327"/>
                  <a:pt x="396" y="326"/>
                </a:cubicBezTo>
                <a:cubicBezTo>
                  <a:pt x="396" y="326"/>
                  <a:pt x="396" y="326"/>
                  <a:pt x="397" y="325"/>
                </a:cubicBezTo>
                <a:cubicBezTo>
                  <a:pt x="397" y="325"/>
                  <a:pt x="397" y="325"/>
                  <a:pt x="396" y="324"/>
                </a:cubicBezTo>
                <a:cubicBezTo>
                  <a:pt x="396" y="324"/>
                  <a:pt x="396" y="324"/>
                  <a:pt x="397" y="323"/>
                </a:cubicBezTo>
                <a:cubicBezTo>
                  <a:pt x="397" y="323"/>
                  <a:pt x="397" y="323"/>
                  <a:pt x="397" y="324"/>
                </a:cubicBezTo>
                <a:cubicBezTo>
                  <a:pt x="397" y="324"/>
                  <a:pt x="397" y="324"/>
                  <a:pt x="398" y="325"/>
                </a:cubicBezTo>
                <a:cubicBezTo>
                  <a:pt x="398" y="325"/>
                  <a:pt x="398" y="325"/>
                  <a:pt x="399" y="325"/>
                </a:cubicBezTo>
                <a:cubicBezTo>
                  <a:pt x="399" y="325"/>
                  <a:pt x="399" y="325"/>
                  <a:pt x="399" y="324"/>
                </a:cubicBezTo>
                <a:cubicBezTo>
                  <a:pt x="399" y="324"/>
                  <a:pt x="399" y="324"/>
                  <a:pt x="398" y="322"/>
                </a:cubicBezTo>
                <a:cubicBezTo>
                  <a:pt x="398" y="322"/>
                  <a:pt x="398" y="322"/>
                  <a:pt x="399" y="321"/>
                </a:cubicBezTo>
                <a:cubicBezTo>
                  <a:pt x="399" y="321"/>
                  <a:pt x="399" y="321"/>
                  <a:pt x="398" y="320"/>
                </a:cubicBezTo>
                <a:cubicBezTo>
                  <a:pt x="398" y="320"/>
                  <a:pt x="398" y="320"/>
                  <a:pt x="399" y="319"/>
                </a:cubicBezTo>
                <a:cubicBezTo>
                  <a:pt x="399" y="319"/>
                  <a:pt x="399" y="319"/>
                  <a:pt x="401" y="318"/>
                </a:cubicBezTo>
                <a:cubicBezTo>
                  <a:pt x="401" y="318"/>
                  <a:pt x="401" y="318"/>
                  <a:pt x="399" y="318"/>
                </a:cubicBezTo>
                <a:cubicBezTo>
                  <a:pt x="399" y="318"/>
                  <a:pt x="399" y="318"/>
                  <a:pt x="398" y="319"/>
                </a:cubicBezTo>
                <a:cubicBezTo>
                  <a:pt x="398" y="319"/>
                  <a:pt x="398" y="319"/>
                  <a:pt x="398" y="318"/>
                </a:cubicBezTo>
                <a:cubicBezTo>
                  <a:pt x="398" y="318"/>
                  <a:pt x="398" y="318"/>
                  <a:pt x="397" y="319"/>
                </a:cubicBezTo>
                <a:cubicBezTo>
                  <a:pt x="397" y="319"/>
                  <a:pt x="397" y="319"/>
                  <a:pt x="396" y="318"/>
                </a:cubicBezTo>
                <a:cubicBezTo>
                  <a:pt x="396" y="318"/>
                  <a:pt x="396" y="318"/>
                  <a:pt x="396" y="317"/>
                </a:cubicBezTo>
                <a:cubicBezTo>
                  <a:pt x="396" y="317"/>
                  <a:pt x="396" y="317"/>
                  <a:pt x="395" y="317"/>
                </a:cubicBezTo>
                <a:cubicBezTo>
                  <a:pt x="395" y="317"/>
                  <a:pt x="395" y="317"/>
                  <a:pt x="395" y="315"/>
                </a:cubicBezTo>
                <a:cubicBezTo>
                  <a:pt x="395" y="315"/>
                  <a:pt x="395" y="315"/>
                  <a:pt x="394" y="314"/>
                </a:cubicBezTo>
                <a:cubicBezTo>
                  <a:pt x="394" y="314"/>
                  <a:pt x="394" y="314"/>
                  <a:pt x="394" y="313"/>
                </a:cubicBezTo>
                <a:cubicBezTo>
                  <a:pt x="394" y="313"/>
                  <a:pt x="394" y="313"/>
                  <a:pt x="393" y="312"/>
                </a:cubicBezTo>
                <a:cubicBezTo>
                  <a:pt x="393" y="312"/>
                  <a:pt x="393" y="312"/>
                  <a:pt x="394" y="310"/>
                </a:cubicBezTo>
                <a:cubicBezTo>
                  <a:pt x="394" y="310"/>
                  <a:pt x="394" y="310"/>
                  <a:pt x="394" y="309"/>
                </a:cubicBezTo>
                <a:cubicBezTo>
                  <a:pt x="394" y="309"/>
                  <a:pt x="394" y="309"/>
                  <a:pt x="394" y="308"/>
                </a:cubicBezTo>
                <a:cubicBezTo>
                  <a:pt x="394" y="308"/>
                  <a:pt x="394" y="308"/>
                  <a:pt x="394" y="307"/>
                </a:cubicBezTo>
                <a:cubicBezTo>
                  <a:pt x="394" y="307"/>
                  <a:pt x="394" y="307"/>
                  <a:pt x="395" y="305"/>
                </a:cubicBezTo>
                <a:cubicBezTo>
                  <a:pt x="395" y="305"/>
                  <a:pt x="395" y="305"/>
                  <a:pt x="395" y="303"/>
                </a:cubicBezTo>
                <a:cubicBezTo>
                  <a:pt x="395" y="303"/>
                  <a:pt x="395" y="303"/>
                  <a:pt x="395" y="301"/>
                </a:cubicBezTo>
                <a:cubicBezTo>
                  <a:pt x="395" y="301"/>
                  <a:pt x="395" y="301"/>
                  <a:pt x="396" y="299"/>
                </a:cubicBezTo>
                <a:cubicBezTo>
                  <a:pt x="396" y="299"/>
                  <a:pt x="396" y="299"/>
                  <a:pt x="395" y="300"/>
                </a:cubicBezTo>
                <a:cubicBezTo>
                  <a:pt x="395" y="300"/>
                  <a:pt x="395" y="300"/>
                  <a:pt x="394" y="301"/>
                </a:cubicBezTo>
                <a:cubicBezTo>
                  <a:pt x="394" y="301"/>
                  <a:pt x="394" y="301"/>
                  <a:pt x="393" y="300"/>
                </a:cubicBezTo>
                <a:cubicBezTo>
                  <a:pt x="393" y="300"/>
                  <a:pt x="393" y="300"/>
                  <a:pt x="393" y="301"/>
                </a:cubicBezTo>
                <a:cubicBezTo>
                  <a:pt x="393" y="301"/>
                  <a:pt x="393" y="301"/>
                  <a:pt x="393" y="302"/>
                </a:cubicBezTo>
                <a:cubicBezTo>
                  <a:pt x="393" y="302"/>
                  <a:pt x="393" y="302"/>
                  <a:pt x="393" y="305"/>
                </a:cubicBezTo>
                <a:cubicBezTo>
                  <a:pt x="393" y="305"/>
                  <a:pt x="393" y="305"/>
                  <a:pt x="392" y="308"/>
                </a:cubicBezTo>
                <a:cubicBezTo>
                  <a:pt x="392" y="308"/>
                  <a:pt x="392" y="308"/>
                  <a:pt x="392" y="311"/>
                </a:cubicBezTo>
                <a:cubicBezTo>
                  <a:pt x="392" y="311"/>
                  <a:pt x="392" y="311"/>
                  <a:pt x="392" y="312"/>
                </a:cubicBezTo>
                <a:cubicBezTo>
                  <a:pt x="392" y="312"/>
                  <a:pt x="392" y="312"/>
                  <a:pt x="392" y="313"/>
                </a:cubicBezTo>
                <a:cubicBezTo>
                  <a:pt x="392" y="313"/>
                  <a:pt x="392" y="313"/>
                  <a:pt x="390" y="315"/>
                </a:cubicBezTo>
                <a:cubicBezTo>
                  <a:pt x="390" y="315"/>
                  <a:pt x="390" y="315"/>
                  <a:pt x="389" y="313"/>
                </a:cubicBezTo>
                <a:cubicBezTo>
                  <a:pt x="389" y="313"/>
                  <a:pt x="389" y="313"/>
                  <a:pt x="390" y="313"/>
                </a:cubicBezTo>
                <a:cubicBezTo>
                  <a:pt x="390" y="313"/>
                  <a:pt x="390" y="313"/>
                  <a:pt x="390" y="312"/>
                </a:cubicBezTo>
                <a:cubicBezTo>
                  <a:pt x="390" y="312"/>
                  <a:pt x="390" y="312"/>
                  <a:pt x="389" y="313"/>
                </a:cubicBezTo>
                <a:cubicBezTo>
                  <a:pt x="389" y="313"/>
                  <a:pt x="389" y="313"/>
                  <a:pt x="387" y="313"/>
                </a:cubicBezTo>
                <a:cubicBezTo>
                  <a:pt x="387" y="313"/>
                  <a:pt x="387" y="313"/>
                  <a:pt x="387" y="312"/>
                </a:cubicBezTo>
                <a:cubicBezTo>
                  <a:pt x="387" y="312"/>
                  <a:pt x="387" y="312"/>
                  <a:pt x="387" y="311"/>
                </a:cubicBezTo>
                <a:cubicBezTo>
                  <a:pt x="387" y="311"/>
                  <a:pt x="387" y="311"/>
                  <a:pt x="387" y="310"/>
                </a:cubicBezTo>
                <a:cubicBezTo>
                  <a:pt x="387" y="310"/>
                  <a:pt x="387" y="310"/>
                  <a:pt x="387" y="309"/>
                </a:cubicBezTo>
                <a:cubicBezTo>
                  <a:pt x="387" y="309"/>
                  <a:pt x="387" y="309"/>
                  <a:pt x="388" y="308"/>
                </a:cubicBezTo>
                <a:cubicBezTo>
                  <a:pt x="388" y="308"/>
                  <a:pt x="388" y="308"/>
                  <a:pt x="388" y="307"/>
                </a:cubicBezTo>
                <a:cubicBezTo>
                  <a:pt x="388" y="307"/>
                  <a:pt x="388" y="307"/>
                  <a:pt x="387" y="308"/>
                </a:cubicBezTo>
                <a:cubicBezTo>
                  <a:pt x="387" y="308"/>
                  <a:pt x="387" y="308"/>
                  <a:pt x="386" y="308"/>
                </a:cubicBezTo>
                <a:cubicBezTo>
                  <a:pt x="386" y="308"/>
                  <a:pt x="386" y="308"/>
                  <a:pt x="386" y="307"/>
                </a:cubicBezTo>
                <a:cubicBezTo>
                  <a:pt x="386" y="307"/>
                  <a:pt x="386" y="307"/>
                  <a:pt x="386" y="306"/>
                </a:cubicBezTo>
                <a:cubicBezTo>
                  <a:pt x="386" y="306"/>
                  <a:pt x="386" y="306"/>
                  <a:pt x="386" y="305"/>
                </a:cubicBezTo>
                <a:cubicBezTo>
                  <a:pt x="386" y="305"/>
                  <a:pt x="386" y="305"/>
                  <a:pt x="385" y="304"/>
                </a:cubicBezTo>
                <a:cubicBezTo>
                  <a:pt x="385" y="304"/>
                  <a:pt x="385" y="304"/>
                  <a:pt x="385" y="305"/>
                </a:cubicBezTo>
                <a:cubicBezTo>
                  <a:pt x="385" y="305"/>
                  <a:pt x="385" y="305"/>
                  <a:pt x="384" y="305"/>
                </a:cubicBezTo>
                <a:cubicBezTo>
                  <a:pt x="384" y="305"/>
                  <a:pt x="384" y="305"/>
                  <a:pt x="384" y="303"/>
                </a:cubicBezTo>
                <a:cubicBezTo>
                  <a:pt x="384" y="303"/>
                  <a:pt x="384" y="303"/>
                  <a:pt x="383" y="303"/>
                </a:cubicBezTo>
                <a:cubicBezTo>
                  <a:pt x="383" y="303"/>
                  <a:pt x="383" y="303"/>
                  <a:pt x="383" y="305"/>
                </a:cubicBezTo>
                <a:cubicBezTo>
                  <a:pt x="383" y="305"/>
                  <a:pt x="383" y="305"/>
                  <a:pt x="383" y="306"/>
                </a:cubicBezTo>
                <a:cubicBezTo>
                  <a:pt x="383" y="306"/>
                  <a:pt x="383" y="306"/>
                  <a:pt x="384" y="306"/>
                </a:cubicBezTo>
                <a:cubicBezTo>
                  <a:pt x="384" y="306"/>
                  <a:pt x="384" y="306"/>
                  <a:pt x="384" y="307"/>
                </a:cubicBezTo>
                <a:cubicBezTo>
                  <a:pt x="384" y="307"/>
                  <a:pt x="384" y="307"/>
                  <a:pt x="384" y="308"/>
                </a:cubicBezTo>
                <a:cubicBezTo>
                  <a:pt x="384" y="308"/>
                  <a:pt x="384" y="308"/>
                  <a:pt x="383" y="309"/>
                </a:cubicBezTo>
                <a:cubicBezTo>
                  <a:pt x="383" y="309"/>
                  <a:pt x="383" y="309"/>
                  <a:pt x="384" y="309"/>
                </a:cubicBezTo>
                <a:cubicBezTo>
                  <a:pt x="384" y="309"/>
                  <a:pt x="384" y="309"/>
                  <a:pt x="385" y="309"/>
                </a:cubicBezTo>
                <a:cubicBezTo>
                  <a:pt x="385" y="309"/>
                  <a:pt x="385" y="309"/>
                  <a:pt x="386" y="311"/>
                </a:cubicBezTo>
                <a:cubicBezTo>
                  <a:pt x="386" y="311"/>
                  <a:pt x="386" y="311"/>
                  <a:pt x="385" y="312"/>
                </a:cubicBezTo>
                <a:cubicBezTo>
                  <a:pt x="385" y="312"/>
                  <a:pt x="385" y="312"/>
                  <a:pt x="384" y="312"/>
                </a:cubicBezTo>
                <a:cubicBezTo>
                  <a:pt x="384" y="312"/>
                  <a:pt x="384" y="312"/>
                  <a:pt x="383" y="313"/>
                </a:cubicBezTo>
                <a:cubicBezTo>
                  <a:pt x="383" y="313"/>
                  <a:pt x="383" y="313"/>
                  <a:pt x="382" y="312"/>
                </a:cubicBezTo>
                <a:cubicBezTo>
                  <a:pt x="382" y="312"/>
                  <a:pt x="382" y="312"/>
                  <a:pt x="381" y="311"/>
                </a:cubicBezTo>
                <a:cubicBezTo>
                  <a:pt x="381" y="311"/>
                  <a:pt x="381" y="311"/>
                  <a:pt x="379" y="309"/>
                </a:cubicBezTo>
                <a:cubicBezTo>
                  <a:pt x="379" y="309"/>
                  <a:pt x="379" y="309"/>
                  <a:pt x="379" y="308"/>
                </a:cubicBezTo>
                <a:cubicBezTo>
                  <a:pt x="379" y="308"/>
                  <a:pt x="379" y="308"/>
                  <a:pt x="379" y="307"/>
                </a:cubicBezTo>
                <a:cubicBezTo>
                  <a:pt x="379" y="307"/>
                  <a:pt x="379" y="307"/>
                  <a:pt x="378" y="307"/>
                </a:cubicBezTo>
                <a:cubicBezTo>
                  <a:pt x="378" y="307"/>
                  <a:pt x="378" y="307"/>
                  <a:pt x="378" y="306"/>
                </a:cubicBezTo>
                <a:cubicBezTo>
                  <a:pt x="378" y="306"/>
                  <a:pt x="378" y="306"/>
                  <a:pt x="378" y="303"/>
                </a:cubicBezTo>
                <a:cubicBezTo>
                  <a:pt x="378" y="303"/>
                  <a:pt x="378" y="303"/>
                  <a:pt x="377" y="302"/>
                </a:cubicBezTo>
                <a:cubicBezTo>
                  <a:pt x="377" y="302"/>
                  <a:pt x="377" y="302"/>
                  <a:pt x="377" y="301"/>
                </a:cubicBezTo>
                <a:cubicBezTo>
                  <a:pt x="377" y="301"/>
                  <a:pt x="377" y="301"/>
                  <a:pt x="378" y="300"/>
                </a:cubicBezTo>
                <a:cubicBezTo>
                  <a:pt x="378" y="300"/>
                  <a:pt x="378" y="300"/>
                  <a:pt x="379" y="299"/>
                </a:cubicBezTo>
                <a:cubicBezTo>
                  <a:pt x="379" y="299"/>
                  <a:pt x="379" y="299"/>
                  <a:pt x="379" y="298"/>
                </a:cubicBezTo>
                <a:cubicBezTo>
                  <a:pt x="379" y="298"/>
                  <a:pt x="379" y="298"/>
                  <a:pt x="379" y="296"/>
                </a:cubicBezTo>
                <a:cubicBezTo>
                  <a:pt x="379" y="296"/>
                  <a:pt x="379" y="296"/>
                  <a:pt x="378" y="298"/>
                </a:cubicBezTo>
                <a:cubicBezTo>
                  <a:pt x="378" y="298"/>
                  <a:pt x="378" y="298"/>
                  <a:pt x="377" y="300"/>
                </a:cubicBezTo>
                <a:cubicBezTo>
                  <a:pt x="377" y="300"/>
                  <a:pt x="377" y="300"/>
                  <a:pt x="376" y="299"/>
                </a:cubicBezTo>
                <a:cubicBezTo>
                  <a:pt x="376" y="299"/>
                  <a:pt x="376" y="299"/>
                  <a:pt x="375" y="300"/>
                </a:cubicBezTo>
                <a:cubicBezTo>
                  <a:pt x="375" y="300"/>
                  <a:pt x="375" y="300"/>
                  <a:pt x="374" y="298"/>
                </a:cubicBezTo>
                <a:cubicBezTo>
                  <a:pt x="374" y="298"/>
                  <a:pt x="374" y="298"/>
                  <a:pt x="375" y="297"/>
                </a:cubicBezTo>
                <a:cubicBezTo>
                  <a:pt x="375" y="297"/>
                  <a:pt x="375" y="297"/>
                  <a:pt x="374" y="296"/>
                </a:cubicBezTo>
                <a:cubicBezTo>
                  <a:pt x="374" y="296"/>
                  <a:pt x="374" y="296"/>
                  <a:pt x="373" y="297"/>
                </a:cubicBezTo>
                <a:cubicBezTo>
                  <a:pt x="373" y="297"/>
                  <a:pt x="373" y="297"/>
                  <a:pt x="372" y="296"/>
                </a:cubicBezTo>
                <a:cubicBezTo>
                  <a:pt x="372" y="296"/>
                  <a:pt x="372" y="296"/>
                  <a:pt x="372" y="295"/>
                </a:cubicBezTo>
                <a:cubicBezTo>
                  <a:pt x="372" y="295"/>
                  <a:pt x="372" y="295"/>
                  <a:pt x="371" y="293"/>
                </a:cubicBezTo>
                <a:cubicBezTo>
                  <a:pt x="371" y="293"/>
                  <a:pt x="371" y="293"/>
                  <a:pt x="373" y="294"/>
                </a:cubicBezTo>
                <a:cubicBezTo>
                  <a:pt x="373" y="294"/>
                  <a:pt x="373" y="294"/>
                  <a:pt x="374" y="294"/>
                </a:cubicBezTo>
                <a:cubicBezTo>
                  <a:pt x="374" y="294"/>
                  <a:pt x="374" y="294"/>
                  <a:pt x="374" y="292"/>
                </a:cubicBezTo>
                <a:cubicBezTo>
                  <a:pt x="374" y="292"/>
                  <a:pt x="374" y="292"/>
                  <a:pt x="374" y="290"/>
                </a:cubicBezTo>
                <a:cubicBezTo>
                  <a:pt x="374" y="290"/>
                  <a:pt x="374" y="290"/>
                  <a:pt x="373" y="291"/>
                </a:cubicBezTo>
                <a:cubicBezTo>
                  <a:pt x="373" y="291"/>
                  <a:pt x="373" y="291"/>
                  <a:pt x="373" y="290"/>
                </a:cubicBezTo>
                <a:cubicBezTo>
                  <a:pt x="373" y="290"/>
                  <a:pt x="373" y="290"/>
                  <a:pt x="372" y="290"/>
                </a:cubicBezTo>
                <a:cubicBezTo>
                  <a:pt x="372" y="290"/>
                  <a:pt x="372" y="290"/>
                  <a:pt x="369" y="291"/>
                </a:cubicBezTo>
                <a:cubicBezTo>
                  <a:pt x="369" y="291"/>
                  <a:pt x="369" y="291"/>
                  <a:pt x="368" y="290"/>
                </a:cubicBezTo>
                <a:cubicBezTo>
                  <a:pt x="368" y="290"/>
                  <a:pt x="368" y="290"/>
                  <a:pt x="367" y="290"/>
                </a:cubicBezTo>
                <a:cubicBezTo>
                  <a:pt x="367" y="290"/>
                  <a:pt x="367" y="290"/>
                  <a:pt x="366" y="289"/>
                </a:cubicBezTo>
                <a:cubicBezTo>
                  <a:pt x="366" y="289"/>
                  <a:pt x="366" y="289"/>
                  <a:pt x="365" y="288"/>
                </a:cubicBezTo>
                <a:cubicBezTo>
                  <a:pt x="365" y="288"/>
                  <a:pt x="365" y="288"/>
                  <a:pt x="364" y="287"/>
                </a:cubicBezTo>
                <a:cubicBezTo>
                  <a:pt x="364" y="287"/>
                  <a:pt x="364" y="287"/>
                  <a:pt x="366" y="287"/>
                </a:cubicBezTo>
                <a:cubicBezTo>
                  <a:pt x="366" y="287"/>
                  <a:pt x="366" y="287"/>
                  <a:pt x="366" y="286"/>
                </a:cubicBezTo>
                <a:cubicBezTo>
                  <a:pt x="366" y="286"/>
                  <a:pt x="366" y="286"/>
                  <a:pt x="367" y="285"/>
                </a:cubicBezTo>
                <a:cubicBezTo>
                  <a:pt x="367" y="285"/>
                  <a:pt x="367" y="285"/>
                  <a:pt x="366" y="285"/>
                </a:cubicBezTo>
                <a:cubicBezTo>
                  <a:pt x="366" y="285"/>
                  <a:pt x="366" y="285"/>
                  <a:pt x="366" y="286"/>
                </a:cubicBezTo>
                <a:cubicBezTo>
                  <a:pt x="366" y="286"/>
                  <a:pt x="366" y="286"/>
                  <a:pt x="364" y="286"/>
                </a:cubicBezTo>
                <a:cubicBezTo>
                  <a:pt x="364" y="286"/>
                  <a:pt x="364" y="286"/>
                  <a:pt x="363" y="286"/>
                </a:cubicBezTo>
                <a:cubicBezTo>
                  <a:pt x="363" y="286"/>
                  <a:pt x="363" y="286"/>
                  <a:pt x="362" y="286"/>
                </a:cubicBezTo>
                <a:cubicBezTo>
                  <a:pt x="362" y="286"/>
                  <a:pt x="362" y="286"/>
                  <a:pt x="362" y="285"/>
                </a:cubicBezTo>
                <a:cubicBezTo>
                  <a:pt x="362" y="285"/>
                  <a:pt x="362" y="285"/>
                  <a:pt x="361" y="284"/>
                </a:cubicBezTo>
                <a:cubicBezTo>
                  <a:pt x="361" y="284"/>
                  <a:pt x="361" y="284"/>
                  <a:pt x="360" y="284"/>
                </a:cubicBezTo>
                <a:cubicBezTo>
                  <a:pt x="360" y="284"/>
                  <a:pt x="360" y="284"/>
                  <a:pt x="360" y="283"/>
                </a:cubicBezTo>
                <a:cubicBezTo>
                  <a:pt x="360" y="283"/>
                  <a:pt x="360" y="283"/>
                  <a:pt x="359" y="283"/>
                </a:cubicBezTo>
                <a:cubicBezTo>
                  <a:pt x="359" y="283"/>
                  <a:pt x="359" y="283"/>
                  <a:pt x="358" y="283"/>
                </a:cubicBezTo>
                <a:cubicBezTo>
                  <a:pt x="358" y="283"/>
                  <a:pt x="358" y="283"/>
                  <a:pt x="356" y="283"/>
                </a:cubicBezTo>
                <a:cubicBezTo>
                  <a:pt x="356" y="283"/>
                  <a:pt x="356" y="283"/>
                  <a:pt x="355" y="283"/>
                </a:cubicBezTo>
                <a:cubicBezTo>
                  <a:pt x="355" y="283"/>
                  <a:pt x="355" y="283"/>
                  <a:pt x="354" y="283"/>
                </a:cubicBezTo>
                <a:cubicBezTo>
                  <a:pt x="354" y="283"/>
                  <a:pt x="354" y="283"/>
                  <a:pt x="353" y="283"/>
                </a:cubicBezTo>
                <a:cubicBezTo>
                  <a:pt x="353" y="283"/>
                  <a:pt x="353" y="283"/>
                  <a:pt x="350" y="283"/>
                </a:cubicBezTo>
                <a:cubicBezTo>
                  <a:pt x="350" y="283"/>
                  <a:pt x="350" y="283"/>
                  <a:pt x="350" y="282"/>
                </a:cubicBezTo>
                <a:cubicBezTo>
                  <a:pt x="350" y="282"/>
                  <a:pt x="350" y="282"/>
                  <a:pt x="351" y="282"/>
                </a:cubicBezTo>
                <a:cubicBezTo>
                  <a:pt x="351" y="282"/>
                  <a:pt x="351" y="282"/>
                  <a:pt x="352" y="282"/>
                </a:cubicBezTo>
                <a:cubicBezTo>
                  <a:pt x="352" y="282"/>
                  <a:pt x="352" y="282"/>
                  <a:pt x="351" y="280"/>
                </a:cubicBezTo>
                <a:cubicBezTo>
                  <a:pt x="351" y="280"/>
                  <a:pt x="351" y="280"/>
                  <a:pt x="352" y="279"/>
                </a:cubicBezTo>
                <a:cubicBezTo>
                  <a:pt x="352" y="279"/>
                  <a:pt x="352" y="279"/>
                  <a:pt x="352" y="278"/>
                </a:cubicBezTo>
                <a:cubicBezTo>
                  <a:pt x="352" y="278"/>
                  <a:pt x="352" y="278"/>
                  <a:pt x="353" y="277"/>
                </a:cubicBezTo>
                <a:cubicBezTo>
                  <a:pt x="353" y="277"/>
                  <a:pt x="353" y="277"/>
                  <a:pt x="352" y="277"/>
                </a:cubicBezTo>
                <a:cubicBezTo>
                  <a:pt x="352" y="277"/>
                  <a:pt x="352" y="277"/>
                  <a:pt x="351" y="277"/>
                </a:cubicBezTo>
                <a:cubicBezTo>
                  <a:pt x="351" y="277"/>
                  <a:pt x="351" y="277"/>
                  <a:pt x="352" y="278"/>
                </a:cubicBezTo>
                <a:cubicBezTo>
                  <a:pt x="352" y="278"/>
                  <a:pt x="352" y="278"/>
                  <a:pt x="351" y="279"/>
                </a:cubicBezTo>
                <a:cubicBezTo>
                  <a:pt x="351" y="279"/>
                  <a:pt x="351" y="279"/>
                  <a:pt x="350" y="279"/>
                </a:cubicBezTo>
                <a:cubicBezTo>
                  <a:pt x="350" y="279"/>
                  <a:pt x="350" y="279"/>
                  <a:pt x="350" y="278"/>
                </a:cubicBezTo>
                <a:cubicBezTo>
                  <a:pt x="350" y="278"/>
                  <a:pt x="350" y="278"/>
                  <a:pt x="349" y="278"/>
                </a:cubicBezTo>
                <a:cubicBezTo>
                  <a:pt x="349" y="278"/>
                  <a:pt x="349" y="278"/>
                  <a:pt x="349" y="277"/>
                </a:cubicBezTo>
                <a:cubicBezTo>
                  <a:pt x="349" y="277"/>
                  <a:pt x="349" y="277"/>
                  <a:pt x="350" y="277"/>
                </a:cubicBezTo>
                <a:cubicBezTo>
                  <a:pt x="350" y="277"/>
                  <a:pt x="350" y="277"/>
                  <a:pt x="350" y="276"/>
                </a:cubicBezTo>
                <a:cubicBezTo>
                  <a:pt x="350" y="276"/>
                  <a:pt x="350" y="276"/>
                  <a:pt x="349" y="275"/>
                </a:cubicBezTo>
                <a:cubicBezTo>
                  <a:pt x="349" y="275"/>
                  <a:pt x="349" y="275"/>
                  <a:pt x="347" y="276"/>
                </a:cubicBezTo>
                <a:cubicBezTo>
                  <a:pt x="347" y="276"/>
                  <a:pt x="347" y="276"/>
                  <a:pt x="346" y="275"/>
                </a:cubicBezTo>
                <a:cubicBezTo>
                  <a:pt x="346" y="275"/>
                  <a:pt x="346" y="275"/>
                  <a:pt x="345" y="274"/>
                </a:cubicBezTo>
                <a:cubicBezTo>
                  <a:pt x="345" y="274"/>
                  <a:pt x="345" y="274"/>
                  <a:pt x="344" y="275"/>
                </a:cubicBezTo>
                <a:cubicBezTo>
                  <a:pt x="344" y="275"/>
                  <a:pt x="344" y="275"/>
                  <a:pt x="343" y="275"/>
                </a:cubicBezTo>
                <a:cubicBezTo>
                  <a:pt x="343" y="275"/>
                  <a:pt x="343" y="275"/>
                  <a:pt x="343" y="274"/>
                </a:cubicBezTo>
                <a:cubicBezTo>
                  <a:pt x="343" y="274"/>
                  <a:pt x="343" y="274"/>
                  <a:pt x="344" y="274"/>
                </a:cubicBezTo>
                <a:cubicBezTo>
                  <a:pt x="344" y="274"/>
                  <a:pt x="344" y="274"/>
                  <a:pt x="344" y="273"/>
                </a:cubicBezTo>
                <a:cubicBezTo>
                  <a:pt x="344" y="273"/>
                  <a:pt x="344" y="273"/>
                  <a:pt x="342" y="272"/>
                </a:cubicBezTo>
                <a:cubicBezTo>
                  <a:pt x="342" y="272"/>
                  <a:pt x="342" y="272"/>
                  <a:pt x="342" y="271"/>
                </a:cubicBezTo>
                <a:cubicBezTo>
                  <a:pt x="342" y="271"/>
                  <a:pt x="342" y="271"/>
                  <a:pt x="343" y="271"/>
                </a:cubicBezTo>
                <a:cubicBezTo>
                  <a:pt x="343" y="271"/>
                  <a:pt x="343" y="271"/>
                  <a:pt x="344" y="271"/>
                </a:cubicBezTo>
                <a:cubicBezTo>
                  <a:pt x="344" y="271"/>
                  <a:pt x="344" y="271"/>
                  <a:pt x="343" y="270"/>
                </a:cubicBezTo>
                <a:cubicBezTo>
                  <a:pt x="343" y="270"/>
                  <a:pt x="343" y="270"/>
                  <a:pt x="342" y="271"/>
                </a:cubicBezTo>
                <a:cubicBezTo>
                  <a:pt x="342" y="271"/>
                  <a:pt x="342" y="271"/>
                  <a:pt x="341" y="271"/>
                </a:cubicBezTo>
                <a:cubicBezTo>
                  <a:pt x="341" y="271"/>
                  <a:pt x="341" y="271"/>
                  <a:pt x="341" y="270"/>
                </a:cubicBezTo>
                <a:cubicBezTo>
                  <a:pt x="341" y="270"/>
                  <a:pt x="341" y="270"/>
                  <a:pt x="342" y="269"/>
                </a:cubicBezTo>
                <a:cubicBezTo>
                  <a:pt x="342" y="269"/>
                  <a:pt x="342" y="269"/>
                  <a:pt x="342" y="268"/>
                </a:cubicBezTo>
                <a:cubicBezTo>
                  <a:pt x="342" y="268"/>
                  <a:pt x="342" y="268"/>
                  <a:pt x="342" y="267"/>
                </a:cubicBezTo>
                <a:cubicBezTo>
                  <a:pt x="342" y="267"/>
                  <a:pt x="342" y="267"/>
                  <a:pt x="343" y="267"/>
                </a:cubicBezTo>
                <a:cubicBezTo>
                  <a:pt x="343" y="267"/>
                  <a:pt x="343" y="267"/>
                  <a:pt x="344" y="266"/>
                </a:cubicBezTo>
                <a:cubicBezTo>
                  <a:pt x="344" y="266"/>
                  <a:pt x="344" y="266"/>
                  <a:pt x="346" y="266"/>
                </a:cubicBezTo>
                <a:cubicBezTo>
                  <a:pt x="346" y="266"/>
                  <a:pt x="346" y="266"/>
                  <a:pt x="346" y="265"/>
                </a:cubicBezTo>
                <a:cubicBezTo>
                  <a:pt x="346" y="265"/>
                  <a:pt x="346" y="265"/>
                  <a:pt x="345" y="265"/>
                </a:cubicBezTo>
                <a:cubicBezTo>
                  <a:pt x="345" y="265"/>
                  <a:pt x="345" y="265"/>
                  <a:pt x="344" y="265"/>
                </a:cubicBezTo>
                <a:cubicBezTo>
                  <a:pt x="344" y="265"/>
                  <a:pt x="344" y="265"/>
                  <a:pt x="342" y="266"/>
                </a:cubicBezTo>
                <a:cubicBezTo>
                  <a:pt x="342" y="266"/>
                  <a:pt x="342" y="266"/>
                  <a:pt x="341" y="267"/>
                </a:cubicBezTo>
                <a:cubicBezTo>
                  <a:pt x="341" y="267"/>
                  <a:pt x="341" y="267"/>
                  <a:pt x="340" y="266"/>
                </a:cubicBezTo>
                <a:cubicBezTo>
                  <a:pt x="340" y="266"/>
                  <a:pt x="340" y="266"/>
                  <a:pt x="339" y="267"/>
                </a:cubicBezTo>
                <a:cubicBezTo>
                  <a:pt x="339" y="267"/>
                  <a:pt x="339" y="267"/>
                  <a:pt x="338" y="268"/>
                </a:cubicBezTo>
                <a:cubicBezTo>
                  <a:pt x="338" y="268"/>
                  <a:pt x="338" y="268"/>
                  <a:pt x="338" y="267"/>
                </a:cubicBezTo>
                <a:cubicBezTo>
                  <a:pt x="338" y="267"/>
                  <a:pt x="338" y="267"/>
                  <a:pt x="338" y="266"/>
                </a:cubicBezTo>
                <a:cubicBezTo>
                  <a:pt x="338" y="266"/>
                  <a:pt x="338" y="266"/>
                  <a:pt x="339" y="265"/>
                </a:cubicBezTo>
                <a:cubicBezTo>
                  <a:pt x="339" y="265"/>
                  <a:pt x="339" y="265"/>
                  <a:pt x="338" y="265"/>
                </a:cubicBezTo>
                <a:cubicBezTo>
                  <a:pt x="338" y="265"/>
                  <a:pt x="338" y="265"/>
                  <a:pt x="337" y="266"/>
                </a:cubicBezTo>
                <a:cubicBezTo>
                  <a:pt x="337" y="266"/>
                  <a:pt x="337" y="266"/>
                  <a:pt x="336" y="268"/>
                </a:cubicBezTo>
                <a:cubicBezTo>
                  <a:pt x="336" y="268"/>
                  <a:pt x="336" y="268"/>
                  <a:pt x="336" y="269"/>
                </a:cubicBezTo>
                <a:cubicBezTo>
                  <a:pt x="336" y="269"/>
                  <a:pt x="336" y="269"/>
                  <a:pt x="335" y="266"/>
                </a:cubicBezTo>
                <a:cubicBezTo>
                  <a:pt x="335" y="266"/>
                  <a:pt x="335" y="266"/>
                  <a:pt x="335" y="265"/>
                </a:cubicBezTo>
                <a:cubicBezTo>
                  <a:pt x="335" y="265"/>
                  <a:pt x="335" y="265"/>
                  <a:pt x="338" y="264"/>
                </a:cubicBezTo>
                <a:cubicBezTo>
                  <a:pt x="338" y="264"/>
                  <a:pt x="338" y="264"/>
                  <a:pt x="336" y="264"/>
                </a:cubicBezTo>
                <a:cubicBezTo>
                  <a:pt x="336" y="264"/>
                  <a:pt x="336" y="264"/>
                  <a:pt x="335" y="264"/>
                </a:cubicBezTo>
                <a:cubicBezTo>
                  <a:pt x="335" y="264"/>
                  <a:pt x="335" y="264"/>
                  <a:pt x="334" y="263"/>
                </a:cubicBezTo>
                <a:cubicBezTo>
                  <a:pt x="334" y="263"/>
                  <a:pt x="334" y="263"/>
                  <a:pt x="332" y="264"/>
                </a:cubicBezTo>
                <a:cubicBezTo>
                  <a:pt x="332" y="264"/>
                  <a:pt x="332" y="264"/>
                  <a:pt x="332" y="266"/>
                </a:cubicBezTo>
                <a:cubicBezTo>
                  <a:pt x="332" y="266"/>
                  <a:pt x="332" y="266"/>
                  <a:pt x="331" y="266"/>
                </a:cubicBezTo>
                <a:cubicBezTo>
                  <a:pt x="331" y="266"/>
                  <a:pt x="331" y="266"/>
                  <a:pt x="329" y="266"/>
                </a:cubicBezTo>
                <a:cubicBezTo>
                  <a:pt x="329" y="266"/>
                  <a:pt x="329" y="266"/>
                  <a:pt x="329" y="267"/>
                </a:cubicBezTo>
                <a:cubicBezTo>
                  <a:pt x="329" y="267"/>
                  <a:pt x="329" y="267"/>
                  <a:pt x="331" y="268"/>
                </a:cubicBezTo>
                <a:cubicBezTo>
                  <a:pt x="331" y="268"/>
                  <a:pt x="331" y="268"/>
                  <a:pt x="332" y="268"/>
                </a:cubicBezTo>
                <a:cubicBezTo>
                  <a:pt x="332" y="268"/>
                  <a:pt x="332" y="268"/>
                  <a:pt x="332" y="269"/>
                </a:cubicBezTo>
                <a:cubicBezTo>
                  <a:pt x="332" y="269"/>
                  <a:pt x="332" y="269"/>
                  <a:pt x="331" y="270"/>
                </a:cubicBezTo>
                <a:cubicBezTo>
                  <a:pt x="331" y="270"/>
                  <a:pt x="331" y="270"/>
                  <a:pt x="330" y="269"/>
                </a:cubicBezTo>
                <a:cubicBezTo>
                  <a:pt x="330" y="269"/>
                  <a:pt x="330" y="269"/>
                  <a:pt x="329" y="269"/>
                </a:cubicBezTo>
                <a:cubicBezTo>
                  <a:pt x="329" y="269"/>
                  <a:pt x="329" y="269"/>
                  <a:pt x="329" y="270"/>
                </a:cubicBezTo>
                <a:cubicBezTo>
                  <a:pt x="329" y="270"/>
                  <a:pt x="329" y="270"/>
                  <a:pt x="330" y="270"/>
                </a:cubicBezTo>
                <a:cubicBezTo>
                  <a:pt x="330" y="270"/>
                  <a:pt x="330" y="270"/>
                  <a:pt x="331" y="271"/>
                </a:cubicBezTo>
                <a:cubicBezTo>
                  <a:pt x="331" y="271"/>
                  <a:pt x="331" y="271"/>
                  <a:pt x="332" y="271"/>
                </a:cubicBezTo>
                <a:cubicBezTo>
                  <a:pt x="332" y="271"/>
                  <a:pt x="332" y="271"/>
                  <a:pt x="332" y="272"/>
                </a:cubicBezTo>
                <a:cubicBezTo>
                  <a:pt x="332" y="272"/>
                  <a:pt x="332" y="272"/>
                  <a:pt x="332" y="273"/>
                </a:cubicBezTo>
                <a:cubicBezTo>
                  <a:pt x="332" y="273"/>
                  <a:pt x="332" y="273"/>
                  <a:pt x="329" y="274"/>
                </a:cubicBezTo>
                <a:cubicBezTo>
                  <a:pt x="329" y="274"/>
                  <a:pt x="329" y="274"/>
                  <a:pt x="329" y="275"/>
                </a:cubicBezTo>
                <a:cubicBezTo>
                  <a:pt x="329" y="275"/>
                  <a:pt x="329" y="275"/>
                  <a:pt x="330" y="275"/>
                </a:cubicBezTo>
                <a:cubicBezTo>
                  <a:pt x="330" y="275"/>
                  <a:pt x="330" y="275"/>
                  <a:pt x="329" y="276"/>
                </a:cubicBezTo>
                <a:cubicBezTo>
                  <a:pt x="329" y="276"/>
                  <a:pt x="329" y="276"/>
                  <a:pt x="327" y="276"/>
                </a:cubicBezTo>
                <a:cubicBezTo>
                  <a:pt x="327" y="276"/>
                  <a:pt x="327" y="276"/>
                  <a:pt x="326" y="278"/>
                </a:cubicBezTo>
                <a:cubicBezTo>
                  <a:pt x="326" y="278"/>
                  <a:pt x="326" y="278"/>
                  <a:pt x="325" y="278"/>
                </a:cubicBezTo>
                <a:cubicBezTo>
                  <a:pt x="325" y="278"/>
                  <a:pt x="325" y="278"/>
                  <a:pt x="324" y="278"/>
                </a:cubicBezTo>
                <a:cubicBezTo>
                  <a:pt x="324" y="278"/>
                  <a:pt x="324" y="278"/>
                  <a:pt x="324" y="277"/>
                </a:cubicBezTo>
                <a:cubicBezTo>
                  <a:pt x="324" y="277"/>
                  <a:pt x="324" y="277"/>
                  <a:pt x="323" y="276"/>
                </a:cubicBezTo>
                <a:cubicBezTo>
                  <a:pt x="323" y="276"/>
                  <a:pt x="323" y="276"/>
                  <a:pt x="322" y="278"/>
                </a:cubicBezTo>
                <a:cubicBezTo>
                  <a:pt x="322" y="278"/>
                  <a:pt x="322" y="278"/>
                  <a:pt x="321" y="277"/>
                </a:cubicBezTo>
                <a:cubicBezTo>
                  <a:pt x="321" y="277"/>
                  <a:pt x="321" y="277"/>
                  <a:pt x="322" y="276"/>
                </a:cubicBezTo>
                <a:cubicBezTo>
                  <a:pt x="322" y="276"/>
                  <a:pt x="322" y="276"/>
                  <a:pt x="322" y="275"/>
                </a:cubicBezTo>
                <a:cubicBezTo>
                  <a:pt x="322" y="275"/>
                  <a:pt x="322" y="275"/>
                  <a:pt x="321" y="275"/>
                </a:cubicBezTo>
                <a:cubicBezTo>
                  <a:pt x="321" y="275"/>
                  <a:pt x="321" y="275"/>
                  <a:pt x="321" y="277"/>
                </a:cubicBezTo>
                <a:cubicBezTo>
                  <a:pt x="321" y="277"/>
                  <a:pt x="321" y="277"/>
                  <a:pt x="319" y="279"/>
                </a:cubicBezTo>
                <a:cubicBezTo>
                  <a:pt x="319" y="279"/>
                  <a:pt x="319" y="279"/>
                  <a:pt x="320" y="277"/>
                </a:cubicBezTo>
                <a:cubicBezTo>
                  <a:pt x="320" y="277"/>
                  <a:pt x="320" y="277"/>
                  <a:pt x="319" y="277"/>
                </a:cubicBezTo>
                <a:cubicBezTo>
                  <a:pt x="319" y="277"/>
                  <a:pt x="319" y="277"/>
                  <a:pt x="318" y="278"/>
                </a:cubicBezTo>
                <a:cubicBezTo>
                  <a:pt x="318" y="278"/>
                  <a:pt x="318" y="278"/>
                  <a:pt x="317" y="280"/>
                </a:cubicBezTo>
                <a:cubicBezTo>
                  <a:pt x="317" y="280"/>
                  <a:pt x="317" y="280"/>
                  <a:pt x="317" y="281"/>
                </a:cubicBezTo>
                <a:cubicBezTo>
                  <a:pt x="317" y="281"/>
                  <a:pt x="317" y="281"/>
                  <a:pt x="316" y="280"/>
                </a:cubicBezTo>
                <a:cubicBezTo>
                  <a:pt x="316" y="280"/>
                  <a:pt x="316" y="280"/>
                  <a:pt x="315" y="280"/>
                </a:cubicBezTo>
                <a:cubicBezTo>
                  <a:pt x="315" y="280"/>
                  <a:pt x="315" y="280"/>
                  <a:pt x="313" y="282"/>
                </a:cubicBezTo>
                <a:cubicBezTo>
                  <a:pt x="313" y="282"/>
                  <a:pt x="313" y="282"/>
                  <a:pt x="312" y="282"/>
                </a:cubicBezTo>
                <a:cubicBezTo>
                  <a:pt x="312" y="282"/>
                  <a:pt x="312" y="282"/>
                  <a:pt x="311" y="281"/>
                </a:cubicBezTo>
                <a:cubicBezTo>
                  <a:pt x="311" y="281"/>
                  <a:pt x="311" y="281"/>
                  <a:pt x="312" y="280"/>
                </a:cubicBezTo>
                <a:cubicBezTo>
                  <a:pt x="312" y="280"/>
                  <a:pt x="312" y="280"/>
                  <a:pt x="311" y="280"/>
                </a:cubicBezTo>
                <a:cubicBezTo>
                  <a:pt x="311" y="280"/>
                  <a:pt x="311" y="280"/>
                  <a:pt x="311" y="281"/>
                </a:cubicBezTo>
                <a:cubicBezTo>
                  <a:pt x="311" y="282"/>
                  <a:pt x="311" y="282"/>
                  <a:pt x="311" y="282"/>
                </a:cubicBezTo>
                <a:cubicBezTo>
                  <a:pt x="311" y="282"/>
                  <a:pt x="311" y="282"/>
                  <a:pt x="309" y="283"/>
                </a:cubicBezTo>
                <a:cubicBezTo>
                  <a:pt x="309" y="283"/>
                  <a:pt x="309" y="283"/>
                  <a:pt x="308" y="283"/>
                </a:cubicBezTo>
                <a:cubicBezTo>
                  <a:pt x="308" y="283"/>
                  <a:pt x="308" y="283"/>
                  <a:pt x="308" y="284"/>
                </a:cubicBezTo>
                <a:cubicBezTo>
                  <a:pt x="308" y="284"/>
                  <a:pt x="308" y="284"/>
                  <a:pt x="307" y="284"/>
                </a:cubicBezTo>
                <a:cubicBezTo>
                  <a:pt x="307" y="284"/>
                  <a:pt x="307" y="284"/>
                  <a:pt x="307" y="283"/>
                </a:cubicBezTo>
                <a:cubicBezTo>
                  <a:pt x="307" y="283"/>
                  <a:pt x="307" y="283"/>
                  <a:pt x="306" y="283"/>
                </a:cubicBezTo>
                <a:cubicBezTo>
                  <a:pt x="306" y="283"/>
                  <a:pt x="306" y="283"/>
                  <a:pt x="306" y="285"/>
                </a:cubicBezTo>
                <a:cubicBezTo>
                  <a:pt x="306" y="285"/>
                  <a:pt x="306" y="285"/>
                  <a:pt x="305" y="284"/>
                </a:cubicBezTo>
                <a:cubicBezTo>
                  <a:pt x="305" y="284"/>
                  <a:pt x="305" y="284"/>
                  <a:pt x="305" y="285"/>
                </a:cubicBezTo>
                <a:cubicBezTo>
                  <a:pt x="305" y="285"/>
                  <a:pt x="305" y="285"/>
                  <a:pt x="304" y="285"/>
                </a:cubicBezTo>
                <a:cubicBezTo>
                  <a:pt x="304" y="285"/>
                  <a:pt x="304" y="285"/>
                  <a:pt x="303" y="283"/>
                </a:cubicBezTo>
                <a:cubicBezTo>
                  <a:pt x="303" y="283"/>
                  <a:pt x="303" y="283"/>
                  <a:pt x="302" y="282"/>
                </a:cubicBezTo>
                <a:cubicBezTo>
                  <a:pt x="302" y="282"/>
                  <a:pt x="302" y="282"/>
                  <a:pt x="303" y="281"/>
                </a:cubicBezTo>
                <a:cubicBezTo>
                  <a:pt x="303" y="281"/>
                  <a:pt x="303" y="281"/>
                  <a:pt x="304" y="282"/>
                </a:cubicBezTo>
                <a:cubicBezTo>
                  <a:pt x="304" y="282"/>
                  <a:pt x="304" y="282"/>
                  <a:pt x="304" y="281"/>
                </a:cubicBezTo>
                <a:cubicBezTo>
                  <a:pt x="304" y="281"/>
                  <a:pt x="304" y="281"/>
                  <a:pt x="305" y="280"/>
                </a:cubicBezTo>
                <a:cubicBezTo>
                  <a:pt x="305" y="280"/>
                  <a:pt x="305" y="280"/>
                  <a:pt x="306" y="280"/>
                </a:cubicBezTo>
                <a:cubicBezTo>
                  <a:pt x="306" y="280"/>
                  <a:pt x="306" y="280"/>
                  <a:pt x="307" y="281"/>
                </a:cubicBezTo>
                <a:cubicBezTo>
                  <a:pt x="307" y="281"/>
                  <a:pt x="307" y="281"/>
                  <a:pt x="308" y="280"/>
                </a:cubicBezTo>
                <a:cubicBezTo>
                  <a:pt x="308" y="280"/>
                  <a:pt x="308" y="280"/>
                  <a:pt x="309" y="279"/>
                </a:cubicBezTo>
                <a:cubicBezTo>
                  <a:pt x="309" y="279"/>
                  <a:pt x="309" y="279"/>
                  <a:pt x="311" y="278"/>
                </a:cubicBezTo>
                <a:cubicBezTo>
                  <a:pt x="311" y="278"/>
                  <a:pt x="311" y="278"/>
                  <a:pt x="311" y="277"/>
                </a:cubicBezTo>
                <a:cubicBezTo>
                  <a:pt x="311" y="277"/>
                  <a:pt x="311" y="277"/>
                  <a:pt x="310" y="277"/>
                </a:cubicBezTo>
                <a:cubicBezTo>
                  <a:pt x="310" y="277"/>
                  <a:pt x="310" y="277"/>
                  <a:pt x="309" y="278"/>
                </a:cubicBezTo>
                <a:cubicBezTo>
                  <a:pt x="309" y="278"/>
                  <a:pt x="309" y="278"/>
                  <a:pt x="308" y="278"/>
                </a:cubicBezTo>
                <a:cubicBezTo>
                  <a:pt x="308" y="278"/>
                  <a:pt x="308" y="278"/>
                  <a:pt x="308" y="279"/>
                </a:cubicBezTo>
                <a:cubicBezTo>
                  <a:pt x="308" y="279"/>
                  <a:pt x="308" y="279"/>
                  <a:pt x="306" y="277"/>
                </a:cubicBezTo>
                <a:cubicBezTo>
                  <a:pt x="306" y="277"/>
                  <a:pt x="306" y="277"/>
                  <a:pt x="306" y="276"/>
                </a:cubicBezTo>
                <a:cubicBezTo>
                  <a:pt x="306" y="276"/>
                  <a:pt x="306" y="276"/>
                  <a:pt x="307" y="275"/>
                </a:cubicBezTo>
                <a:cubicBezTo>
                  <a:pt x="307" y="275"/>
                  <a:pt x="307" y="275"/>
                  <a:pt x="311" y="272"/>
                </a:cubicBezTo>
                <a:cubicBezTo>
                  <a:pt x="311" y="272"/>
                  <a:pt x="311" y="272"/>
                  <a:pt x="312" y="270"/>
                </a:cubicBezTo>
                <a:cubicBezTo>
                  <a:pt x="312" y="270"/>
                  <a:pt x="312" y="270"/>
                  <a:pt x="313" y="269"/>
                </a:cubicBezTo>
                <a:cubicBezTo>
                  <a:pt x="313" y="269"/>
                  <a:pt x="313" y="269"/>
                  <a:pt x="314" y="267"/>
                </a:cubicBezTo>
                <a:cubicBezTo>
                  <a:pt x="314" y="267"/>
                  <a:pt x="314" y="267"/>
                  <a:pt x="314" y="265"/>
                </a:cubicBezTo>
                <a:cubicBezTo>
                  <a:pt x="314" y="265"/>
                  <a:pt x="314" y="265"/>
                  <a:pt x="315" y="264"/>
                </a:cubicBezTo>
                <a:cubicBezTo>
                  <a:pt x="315" y="264"/>
                  <a:pt x="315" y="264"/>
                  <a:pt x="317" y="264"/>
                </a:cubicBezTo>
                <a:cubicBezTo>
                  <a:pt x="317" y="264"/>
                  <a:pt x="317" y="264"/>
                  <a:pt x="319" y="263"/>
                </a:cubicBezTo>
                <a:cubicBezTo>
                  <a:pt x="319" y="263"/>
                  <a:pt x="319" y="263"/>
                  <a:pt x="320" y="263"/>
                </a:cubicBezTo>
                <a:cubicBezTo>
                  <a:pt x="320" y="263"/>
                  <a:pt x="320" y="263"/>
                  <a:pt x="322" y="262"/>
                </a:cubicBezTo>
                <a:cubicBezTo>
                  <a:pt x="322" y="262"/>
                  <a:pt x="322" y="262"/>
                  <a:pt x="322" y="263"/>
                </a:cubicBezTo>
                <a:cubicBezTo>
                  <a:pt x="322" y="263"/>
                  <a:pt x="322" y="263"/>
                  <a:pt x="323" y="264"/>
                </a:cubicBezTo>
                <a:cubicBezTo>
                  <a:pt x="323" y="264"/>
                  <a:pt x="323" y="264"/>
                  <a:pt x="324" y="264"/>
                </a:cubicBezTo>
                <a:cubicBezTo>
                  <a:pt x="324" y="264"/>
                  <a:pt x="324" y="264"/>
                  <a:pt x="325" y="264"/>
                </a:cubicBezTo>
                <a:cubicBezTo>
                  <a:pt x="325" y="264"/>
                  <a:pt x="325" y="264"/>
                  <a:pt x="326" y="264"/>
                </a:cubicBezTo>
                <a:cubicBezTo>
                  <a:pt x="326" y="264"/>
                  <a:pt x="326" y="264"/>
                  <a:pt x="327" y="265"/>
                </a:cubicBezTo>
                <a:cubicBezTo>
                  <a:pt x="327" y="265"/>
                  <a:pt x="327" y="265"/>
                  <a:pt x="327" y="264"/>
                </a:cubicBezTo>
                <a:cubicBezTo>
                  <a:pt x="327" y="264"/>
                  <a:pt x="327" y="264"/>
                  <a:pt x="325" y="262"/>
                </a:cubicBezTo>
                <a:cubicBezTo>
                  <a:pt x="325" y="262"/>
                  <a:pt x="325" y="262"/>
                  <a:pt x="325" y="261"/>
                </a:cubicBezTo>
                <a:cubicBezTo>
                  <a:pt x="325" y="261"/>
                  <a:pt x="325" y="261"/>
                  <a:pt x="328" y="258"/>
                </a:cubicBezTo>
                <a:cubicBezTo>
                  <a:pt x="328" y="258"/>
                  <a:pt x="328" y="258"/>
                  <a:pt x="330" y="258"/>
                </a:cubicBezTo>
                <a:cubicBezTo>
                  <a:pt x="330" y="258"/>
                  <a:pt x="330" y="258"/>
                  <a:pt x="332" y="257"/>
                </a:cubicBezTo>
                <a:cubicBezTo>
                  <a:pt x="332" y="257"/>
                  <a:pt x="332" y="257"/>
                  <a:pt x="332" y="255"/>
                </a:cubicBezTo>
                <a:cubicBezTo>
                  <a:pt x="332" y="255"/>
                  <a:pt x="332" y="255"/>
                  <a:pt x="331" y="256"/>
                </a:cubicBezTo>
                <a:cubicBezTo>
                  <a:pt x="331" y="256"/>
                  <a:pt x="331" y="256"/>
                  <a:pt x="329" y="257"/>
                </a:cubicBezTo>
                <a:cubicBezTo>
                  <a:pt x="329" y="257"/>
                  <a:pt x="329" y="257"/>
                  <a:pt x="328" y="257"/>
                </a:cubicBezTo>
                <a:cubicBezTo>
                  <a:pt x="328" y="257"/>
                  <a:pt x="328" y="257"/>
                  <a:pt x="326" y="259"/>
                </a:cubicBezTo>
                <a:cubicBezTo>
                  <a:pt x="326" y="259"/>
                  <a:pt x="326" y="259"/>
                  <a:pt x="325" y="258"/>
                </a:cubicBezTo>
                <a:cubicBezTo>
                  <a:pt x="325" y="258"/>
                  <a:pt x="325" y="258"/>
                  <a:pt x="324" y="258"/>
                </a:cubicBezTo>
                <a:cubicBezTo>
                  <a:pt x="324" y="258"/>
                  <a:pt x="324" y="258"/>
                  <a:pt x="324" y="257"/>
                </a:cubicBezTo>
                <a:cubicBezTo>
                  <a:pt x="324" y="257"/>
                  <a:pt x="324" y="257"/>
                  <a:pt x="325" y="255"/>
                </a:cubicBezTo>
                <a:cubicBezTo>
                  <a:pt x="325" y="255"/>
                  <a:pt x="325" y="255"/>
                  <a:pt x="323" y="258"/>
                </a:cubicBezTo>
                <a:cubicBezTo>
                  <a:pt x="323" y="258"/>
                  <a:pt x="323" y="258"/>
                  <a:pt x="321" y="258"/>
                </a:cubicBezTo>
                <a:cubicBezTo>
                  <a:pt x="321" y="258"/>
                  <a:pt x="321" y="258"/>
                  <a:pt x="318" y="260"/>
                </a:cubicBezTo>
                <a:cubicBezTo>
                  <a:pt x="318" y="260"/>
                  <a:pt x="318" y="260"/>
                  <a:pt x="316" y="260"/>
                </a:cubicBezTo>
                <a:cubicBezTo>
                  <a:pt x="316" y="260"/>
                  <a:pt x="316" y="260"/>
                  <a:pt x="313" y="262"/>
                </a:cubicBezTo>
                <a:cubicBezTo>
                  <a:pt x="313" y="262"/>
                  <a:pt x="313" y="262"/>
                  <a:pt x="313" y="263"/>
                </a:cubicBezTo>
                <a:cubicBezTo>
                  <a:pt x="313" y="263"/>
                  <a:pt x="313" y="263"/>
                  <a:pt x="313" y="264"/>
                </a:cubicBezTo>
                <a:cubicBezTo>
                  <a:pt x="313" y="264"/>
                  <a:pt x="313" y="264"/>
                  <a:pt x="311" y="264"/>
                </a:cubicBezTo>
                <a:cubicBezTo>
                  <a:pt x="311" y="264"/>
                  <a:pt x="311" y="264"/>
                  <a:pt x="310" y="265"/>
                </a:cubicBezTo>
                <a:cubicBezTo>
                  <a:pt x="310" y="265"/>
                  <a:pt x="310" y="265"/>
                  <a:pt x="307" y="267"/>
                </a:cubicBezTo>
                <a:cubicBezTo>
                  <a:pt x="307" y="267"/>
                  <a:pt x="307" y="267"/>
                  <a:pt x="306" y="268"/>
                </a:cubicBezTo>
                <a:cubicBezTo>
                  <a:pt x="306" y="268"/>
                  <a:pt x="306" y="268"/>
                  <a:pt x="304" y="269"/>
                </a:cubicBezTo>
                <a:cubicBezTo>
                  <a:pt x="304" y="269"/>
                  <a:pt x="304" y="269"/>
                  <a:pt x="303" y="268"/>
                </a:cubicBezTo>
                <a:cubicBezTo>
                  <a:pt x="303" y="268"/>
                  <a:pt x="303" y="268"/>
                  <a:pt x="302" y="268"/>
                </a:cubicBezTo>
                <a:cubicBezTo>
                  <a:pt x="301" y="268"/>
                  <a:pt x="301" y="268"/>
                  <a:pt x="301" y="268"/>
                </a:cubicBezTo>
                <a:cubicBezTo>
                  <a:pt x="301" y="269"/>
                  <a:pt x="301" y="269"/>
                  <a:pt x="301" y="269"/>
                </a:cubicBezTo>
                <a:cubicBezTo>
                  <a:pt x="302" y="268"/>
                  <a:pt x="302" y="268"/>
                  <a:pt x="302" y="268"/>
                </a:cubicBezTo>
                <a:cubicBezTo>
                  <a:pt x="302" y="268"/>
                  <a:pt x="302" y="268"/>
                  <a:pt x="304" y="269"/>
                </a:cubicBezTo>
                <a:cubicBezTo>
                  <a:pt x="304" y="269"/>
                  <a:pt x="304" y="269"/>
                  <a:pt x="304" y="271"/>
                </a:cubicBezTo>
                <a:cubicBezTo>
                  <a:pt x="304" y="271"/>
                  <a:pt x="304" y="271"/>
                  <a:pt x="304" y="273"/>
                </a:cubicBezTo>
                <a:cubicBezTo>
                  <a:pt x="304" y="273"/>
                  <a:pt x="304" y="273"/>
                  <a:pt x="302" y="273"/>
                </a:cubicBezTo>
                <a:cubicBezTo>
                  <a:pt x="302" y="273"/>
                  <a:pt x="302" y="273"/>
                  <a:pt x="301" y="273"/>
                </a:cubicBezTo>
                <a:cubicBezTo>
                  <a:pt x="301" y="273"/>
                  <a:pt x="301" y="273"/>
                  <a:pt x="300" y="273"/>
                </a:cubicBezTo>
                <a:cubicBezTo>
                  <a:pt x="300" y="273"/>
                  <a:pt x="300" y="273"/>
                  <a:pt x="300" y="274"/>
                </a:cubicBezTo>
                <a:cubicBezTo>
                  <a:pt x="300" y="274"/>
                  <a:pt x="300" y="274"/>
                  <a:pt x="301" y="274"/>
                </a:cubicBezTo>
                <a:cubicBezTo>
                  <a:pt x="301" y="274"/>
                  <a:pt x="301" y="274"/>
                  <a:pt x="300" y="276"/>
                </a:cubicBezTo>
                <a:cubicBezTo>
                  <a:pt x="300" y="276"/>
                  <a:pt x="300" y="276"/>
                  <a:pt x="299" y="276"/>
                </a:cubicBezTo>
                <a:cubicBezTo>
                  <a:pt x="299" y="276"/>
                  <a:pt x="299" y="276"/>
                  <a:pt x="299" y="275"/>
                </a:cubicBezTo>
                <a:cubicBezTo>
                  <a:pt x="299" y="275"/>
                  <a:pt x="299" y="275"/>
                  <a:pt x="299" y="274"/>
                </a:cubicBezTo>
                <a:cubicBezTo>
                  <a:pt x="299" y="274"/>
                  <a:pt x="299" y="274"/>
                  <a:pt x="297" y="275"/>
                </a:cubicBezTo>
                <a:cubicBezTo>
                  <a:pt x="297" y="275"/>
                  <a:pt x="297" y="275"/>
                  <a:pt x="296" y="274"/>
                </a:cubicBezTo>
                <a:cubicBezTo>
                  <a:pt x="296" y="274"/>
                  <a:pt x="296" y="274"/>
                  <a:pt x="295" y="275"/>
                </a:cubicBezTo>
                <a:cubicBezTo>
                  <a:pt x="295" y="275"/>
                  <a:pt x="295" y="275"/>
                  <a:pt x="293" y="275"/>
                </a:cubicBezTo>
                <a:cubicBezTo>
                  <a:pt x="293" y="275"/>
                  <a:pt x="293" y="275"/>
                  <a:pt x="293" y="276"/>
                </a:cubicBezTo>
                <a:cubicBezTo>
                  <a:pt x="293" y="276"/>
                  <a:pt x="293" y="276"/>
                  <a:pt x="292" y="277"/>
                </a:cubicBezTo>
                <a:cubicBezTo>
                  <a:pt x="292" y="277"/>
                  <a:pt x="292" y="277"/>
                  <a:pt x="290" y="278"/>
                </a:cubicBezTo>
                <a:cubicBezTo>
                  <a:pt x="290" y="278"/>
                  <a:pt x="290" y="278"/>
                  <a:pt x="290" y="279"/>
                </a:cubicBezTo>
                <a:cubicBezTo>
                  <a:pt x="290" y="279"/>
                  <a:pt x="290" y="279"/>
                  <a:pt x="290" y="280"/>
                </a:cubicBezTo>
                <a:cubicBezTo>
                  <a:pt x="290" y="280"/>
                  <a:pt x="290" y="280"/>
                  <a:pt x="291" y="280"/>
                </a:cubicBezTo>
                <a:cubicBezTo>
                  <a:pt x="291" y="280"/>
                  <a:pt x="291" y="280"/>
                  <a:pt x="292" y="281"/>
                </a:cubicBezTo>
                <a:cubicBezTo>
                  <a:pt x="292" y="281"/>
                  <a:pt x="292" y="281"/>
                  <a:pt x="293" y="282"/>
                </a:cubicBezTo>
                <a:cubicBezTo>
                  <a:pt x="293" y="282"/>
                  <a:pt x="293" y="282"/>
                  <a:pt x="293" y="284"/>
                </a:cubicBezTo>
                <a:cubicBezTo>
                  <a:pt x="293" y="284"/>
                  <a:pt x="293" y="284"/>
                  <a:pt x="292" y="286"/>
                </a:cubicBezTo>
                <a:cubicBezTo>
                  <a:pt x="292" y="286"/>
                  <a:pt x="292" y="286"/>
                  <a:pt x="291" y="286"/>
                </a:cubicBezTo>
                <a:cubicBezTo>
                  <a:pt x="291" y="286"/>
                  <a:pt x="291" y="286"/>
                  <a:pt x="290" y="287"/>
                </a:cubicBezTo>
                <a:cubicBezTo>
                  <a:pt x="290" y="287"/>
                  <a:pt x="290" y="287"/>
                  <a:pt x="288" y="287"/>
                </a:cubicBezTo>
                <a:cubicBezTo>
                  <a:pt x="288" y="287"/>
                  <a:pt x="288" y="287"/>
                  <a:pt x="287" y="288"/>
                </a:cubicBezTo>
                <a:cubicBezTo>
                  <a:pt x="287" y="288"/>
                  <a:pt x="287" y="288"/>
                  <a:pt x="286" y="288"/>
                </a:cubicBezTo>
                <a:cubicBezTo>
                  <a:pt x="286" y="288"/>
                  <a:pt x="286" y="288"/>
                  <a:pt x="285" y="288"/>
                </a:cubicBezTo>
                <a:cubicBezTo>
                  <a:pt x="285" y="288"/>
                  <a:pt x="285" y="288"/>
                  <a:pt x="286" y="289"/>
                </a:cubicBezTo>
                <a:cubicBezTo>
                  <a:pt x="286" y="289"/>
                  <a:pt x="286" y="289"/>
                  <a:pt x="285" y="289"/>
                </a:cubicBezTo>
                <a:cubicBezTo>
                  <a:pt x="285" y="289"/>
                  <a:pt x="285" y="289"/>
                  <a:pt x="284" y="290"/>
                </a:cubicBezTo>
                <a:cubicBezTo>
                  <a:pt x="284" y="290"/>
                  <a:pt x="284" y="290"/>
                  <a:pt x="283" y="291"/>
                </a:cubicBezTo>
                <a:cubicBezTo>
                  <a:pt x="283" y="291"/>
                  <a:pt x="283" y="291"/>
                  <a:pt x="284" y="291"/>
                </a:cubicBezTo>
                <a:cubicBezTo>
                  <a:pt x="284" y="291"/>
                  <a:pt x="284" y="291"/>
                  <a:pt x="285" y="291"/>
                </a:cubicBezTo>
                <a:cubicBezTo>
                  <a:pt x="285" y="291"/>
                  <a:pt x="285" y="291"/>
                  <a:pt x="284" y="293"/>
                </a:cubicBezTo>
                <a:cubicBezTo>
                  <a:pt x="284" y="293"/>
                  <a:pt x="284" y="293"/>
                  <a:pt x="283" y="292"/>
                </a:cubicBezTo>
                <a:cubicBezTo>
                  <a:pt x="283" y="292"/>
                  <a:pt x="283" y="292"/>
                  <a:pt x="282" y="293"/>
                </a:cubicBezTo>
                <a:cubicBezTo>
                  <a:pt x="282" y="293"/>
                  <a:pt x="282" y="293"/>
                  <a:pt x="282" y="292"/>
                </a:cubicBezTo>
                <a:cubicBezTo>
                  <a:pt x="282" y="292"/>
                  <a:pt x="282" y="292"/>
                  <a:pt x="281" y="292"/>
                </a:cubicBezTo>
                <a:cubicBezTo>
                  <a:pt x="281" y="292"/>
                  <a:pt x="281" y="292"/>
                  <a:pt x="281" y="294"/>
                </a:cubicBezTo>
                <a:cubicBezTo>
                  <a:pt x="281" y="294"/>
                  <a:pt x="281" y="294"/>
                  <a:pt x="279" y="293"/>
                </a:cubicBezTo>
                <a:cubicBezTo>
                  <a:pt x="279" y="293"/>
                  <a:pt x="279" y="293"/>
                  <a:pt x="278" y="294"/>
                </a:cubicBezTo>
                <a:cubicBezTo>
                  <a:pt x="278" y="294"/>
                  <a:pt x="278" y="294"/>
                  <a:pt x="277" y="294"/>
                </a:cubicBezTo>
                <a:cubicBezTo>
                  <a:pt x="277" y="294"/>
                  <a:pt x="277" y="294"/>
                  <a:pt x="277" y="295"/>
                </a:cubicBezTo>
                <a:cubicBezTo>
                  <a:pt x="277" y="295"/>
                  <a:pt x="277" y="295"/>
                  <a:pt x="276" y="295"/>
                </a:cubicBezTo>
                <a:cubicBezTo>
                  <a:pt x="276" y="295"/>
                  <a:pt x="276" y="295"/>
                  <a:pt x="276" y="296"/>
                </a:cubicBezTo>
                <a:cubicBezTo>
                  <a:pt x="276" y="296"/>
                  <a:pt x="276" y="296"/>
                  <a:pt x="275" y="296"/>
                </a:cubicBezTo>
                <a:cubicBezTo>
                  <a:pt x="275" y="296"/>
                  <a:pt x="275" y="296"/>
                  <a:pt x="275" y="295"/>
                </a:cubicBezTo>
                <a:cubicBezTo>
                  <a:pt x="275" y="295"/>
                  <a:pt x="275" y="295"/>
                  <a:pt x="274" y="295"/>
                </a:cubicBezTo>
                <a:cubicBezTo>
                  <a:pt x="274" y="295"/>
                  <a:pt x="274" y="295"/>
                  <a:pt x="273" y="296"/>
                </a:cubicBezTo>
                <a:cubicBezTo>
                  <a:pt x="273" y="296"/>
                  <a:pt x="273" y="296"/>
                  <a:pt x="272" y="297"/>
                </a:cubicBezTo>
                <a:cubicBezTo>
                  <a:pt x="272" y="297"/>
                  <a:pt x="272" y="297"/>
                  <a:pt x="271" y="297"/>
                </a:cubicBezTo>
                <a:cubicBezTo>
                  <a:pt x="271" y="297"/>
                  <a:pt x="271" y="297"/>
                  <a:pt x="270" y="299"/>
                </a:cubicBezTo>
                <a:cubicBezTo>
                  <a:pt x="270" y="299"/>
                  <a:pt x="270" y="299"/>
                  <a:pt x="269" y="298"/>
                </a:cubicBezTo>
                <a:cubicBezTo>
                  <a:pt x="269" y="298"/>
                  <a:pt x="269" y="298"/>
                  <a:pt x="268" y="299"/>
                </a:cubicBezTo>
                <a:cubicBezTo>
                  <a:pt x="268" y="299"/>
                  <a:pt x="268" y="299"/>
                  <a:pt x="267" y="300"/>
                </a:cubicBezTo>
                <a:cubicBezTo>
                  <a:pt x="267" y="300"/>
                  <a:pt x="267" y="300"/>
                  <a:pt x="265" y="301"/>
                </a:cubicBezTo>
                <a:cubicBezTo>
                  <a:pt x="265" y="301"/>
                  <a:pt x="265" y="301"/>
                  <a:pt x="266" y="301"/>
                </a:cubicBezTo>
                <a:cubicBezTo>
                  <a:pt x="266" y="301"/>
                  <a:pt x="266" y="301"/>
                  <a:pt x="267" y="301"/>
                </a:cubicBezTo>
                <a:cubicBezTo>
                  <a:pt x="267" y="301"/>
                  <a:pt x="267" y="301"/>
                  <a:pt x="267" y="302"/>
                </a:cubicBezTo>
                <a:cubicBezTo>
                  <a:pt x="267" y="302"/>
                  <a:pt x="267" y="302"/>
                  <a:pt x="265" y="304"/>
                </a:cubicBezTo>
                <a:cubicBezTo>
                  <a:pt x="265" y="304"/>
                  <a:pt x="265" y="304"/>
                  <a:pt x="264" y="304"/>
                </a:cubicBezTo>
                <a:cubicBezTo>
                  <a:pt x="264" y="304"/>
                  <a:pt x="264" y="304"/>
                  <a:pt x="264" y="303"/>
                </a:cubicBezTo>
                <a:cubicBezTo>
                  <a:pt x="264" y="303"/>
                  <a:pt x="264" y="303"/>
                  <a:pt x="263" y="303"/>
                </a:cubicBezTo>
                <a:cubicBezTo>
                  <a:pt x="263" y="303"/>
                  <a:pt x="263" y="303"/>
                  <a:pt x="263" y="305"/>
                </a:cubicBezTo>
                <a:cubicBezTo>
                  <a:pt x="263" y="305"/>
                  <a:pt x="263" y="305"/>
                  <a:pt x="262" y="304"/>
                </a:cubicBezTo>
                <a:cubicBezTo>
                  <a:pt x="262" y="304"/>
                  <a:pt x="262" y="304"/>
                  <a:pt x="261" y="305"/>
                </a:cubicBezTo>
                <a:cubicBezTo>
                  <a:pt x="261" y="305"/>
                  <a:pt x="261" y="305"/>
                  <a:pt x="260" y="306"/>
                </a:cubicBezTo>
                <a:cubicBezTo>
                  <a:pt x="260" y="306"/>
                  <a:pt x="260" y="306"/>
                  <a:pt x="259" y="306"/>
                </a:cubicBezTo>
                <a:cubicBezTo>
                  <a:pt x="259" y="306"/>
                  <a:pt x="259" y="306"/>
                  <a:pt x="259" y="305"/>
                </a:cubicBezTo>
                <a:cubicBezTo>
                  <a:pt x="259" y="305"/>
                  <a:pt x="259" y="305"/>
                  <a:pt x="258" y="305"/>
                </a:cubicBezTo>
                <a:cubicBezTo>
                  <a:pt x="258" y="305"/>
                  <a:pt x="258" y="305"/>
                  <a:pt x="258" y="306"/>
                </a:cubicBezTo>
                <a:cubicBezTo>
                  <a:pt x="258" y="306"/>
                  <a:pt x="258" y="306"/>
                  <a:pt x="257" y="307"/>
                </a:cubicBezTo>
                <a:cubicBezTo>
                  <a:pt x="257" y="307"/>
                  <a:pt x="257" y="307"/>
                  <a:pt x="257" y="308"/>
                </a:cubicBezTo>
                <a:cubicBezTo>
                  <a:pt x="257" y="308"/>
                  <a:pt x="257" y="308"/>
                  <a:pt x="256" y="308"/>
                </a:cubicBezTo>
                <a:cubicBezTo>
                  <a:pt x="256" y="308"/>
                  <a:pt x="256" y="308"/>
                  <a:pt x="256" y="307"/>
                </a:cubicBezTo>
                <a:cubicBezTo>
                  <a:pt x="256" y="307"/>
                  <a:pt x="256" y="307"/>
                  <a:pt x="255" y="307"/>
                </a:cubicBezTo>
                <a:cubicBezTo>
                  <a:pt x="255" y="307"/>
                  <a:pt x="255" y="307"/>
                  <a:pt x="254" y="308"/>
                </a:cubicBezTo>
                <a:cubicBezTo>
                  <a:pt x="254" y="308"/>
                  <a:pt x="254" y="308"/>
                  <a:pt x="253" y="308"/>
                </a:cubicBezTo>
                <a:cubicBezTo>
                  <a:pt x="253" y="308"/>
                  <a:pt x="253" y="308"/>
                  <a:pt x="254" y="309"/>
                </a:cubicBezTo>
                <a:cubicBezTo>
                  <a:pt x="254" y="309"/>
                  <a:pt x="254" y="309"/>
                  <a:pt x="253" y="310"/>
                </a:cubicBezTo>
                <a:cubicBezTo>
                  <a:pt x="253" y="310"/>
                  <a:pt x="253" y="310"/>
                  <a:pt x="251" y="310"/>
                </a:cubicBezTo>
                <a:cubicBezTo>
                  <a:pt x="251" y="310"/>
                  <a:pt x="251" y="310"/>
                  <a:pt x="249" y="311"/>
                </a:cubicBezTo>
                <a:cubicBezTo>
                  <a:pt x="249" y="311"/>
                  <a:pt x="249" y="311"/>
                  <a:pt x="249" y="312"/>
                </a:cubicBezTo>
                <a:cubicBezTo>
                  <a:pt x="249" y="312"/>
                  <a:pt x="249" y="312"/>
                  <a:pt x="248" y="313"/>
                </a:cubicBezTo>
                <a:cubicBezTo>
                  <a:pt x="248" y="313"/>
                  <a:pt x="248" y="313"/>
                  <a:pt x="249" y="313"/>
                </a:cubicBezTo>
                <a:cubicBezTo>
                  <a:pt x="249" y="313"/>
                  <a:pt x="249" y="313"/>
                  <a:pt x="248" y="314"/>
                </a:cubicBezTo>
                <a:cubicBezTo>
                  <a:pt x="248" y="314"/>
                  <a:pt x="248" y="314"/>
                  <a:pt x="247" y="314"/>
                </a:cubicBezTo>
                <a:cubicBezTo>
                  <a:pt x="247" y="314"/>
                  <a:pt x="247" y="314"/>
                  <a:pt x="247" y="313"/>
                </a:cubicBezTo>
                <a:cubicBezTo>
                  <a:pt x="247" y="313"/>
                  <a:pt x="247" y="313"/>
                  <a:pt x="246" y="314"/>
                </a:cubicBezTo>
                <a:cubicBezTo>
                  <a:pt x="246" y="314"/>
                  <a:pt x="246" y="314"/>
                  <a:pt x="245" y="314"/>
                </a:cubicBezTo>
                <a:cubicBezTo>
                  <a:pt x="245" y="314"/>
                  <a:pt x="245" y="314"/>
                  <a:pt x="244" y="315"/>
                </a:cubicBezTo>
                <a:cubicBezTo>
                  <a:pt x="244" y="315"/>
                  <a:pt x="244" y="315"/>
                  <a:pt x="243" y="315"/>
                </a:cubicBezTo>
                <a:cubicBezTo>
                  <a:pt x="243" y="315"/>
                  <a:pt x="243" y="315"/>
                  <a:pt x="242" y="315"/>
                </a:cubicBezTo>
                <a:cubicBezTo>
                  <a:pt x="242" y="315"/>
                  <a:pt x="242" y="315"/>
                  <a:pt x="241" y="315"/>
                </a:cubicBezTo>
                <a:cubicBezTo>
                  <a:pt x="241" y="315"/>
                  <a:pt x="241" y="315"/>
                  <a:pt x="240" y="315"/>
                </a:cubicBezTo>
                <a:cubicBezTo>
                  <a:pt x="240" y="315"/>
                  <a:pt x="240" y="315"/>
                  <a:pt x="240" y="317"/>
                </a:cubicBezTo>
                <a:cubicBezTo>
                  <a:pt x="240" y="317"/>
                  <a:pt x="240" y="317"/>
                  <a:pt x="238" y="319"/>
                </a:cubicBezTo>
                <a:cubicBezTo>
                  <a:pt x="238" y="319"/>
                  <a:pt x="238" y="319"/>
                  <a:pt x="238" y="318"/>
                </a:cubicBezTo>
                <a:cubicBezTo>
                  <a:pt x="238" y="318"/>
                  <a:pt x="238" y="318"/>
                  <a:pt x="239" y="317"/>
                </a:cubicBezTo>
                <a:cubicBezTo>
                  <a:pt x="239" y="317"/>
                  <a:pt x="239" y="317"/>
                  <a:pt x="239" y="316"/>
                </a:cubicBezTo>
                <a:cubicBezTo>
                  <a:pt x="239" y="316"/>
                  <a:pt x="239" y="316"/>
                  <a:pt x="239" y="315"/>
                </a:cubicBezTo>
                <a:cubicBezTo>
                  <a:pt x="239" y="315"/>
                  <a:pt x="239" y="315"/>
                  <a:pt x="238" y="315"/>
                </a:cubicBezTo>
                <a:cubicBezTo>
                  <a:pt x="238" y="315"/>
                  <a:pt x="238" y="315"/>
                  <a:pt x="236" y="317"/>
                </a:cubicBezTo>
                <a:cubicBezTo>
                  <a:pt x="236" y="317"/>
                  <a:pt x="236" y="317"/>
                  <a:pt x="235" y="317"/>
                </a:cubicBezTo>
                <a:cubicBezTo>
                  <a:pt x="235" y="317"/>
                  <a:pt x="235" y="317"/>
                  <a:pt x="234" y="318"/>
                </a:cubicBezTo>
                <a:cubicBezTo>
                  <a:pt x="234" y="318"/>
                  <a:pt x="234" y="318"/>
                  <a:pt x="233" y="318"/>
                </a:cubicBezTo>
                <a:cubicBezTo>
                  <a:pt x="233" y="318"/>
                  <a:pt x="233" y="318"/>
                  <a:pt x="232" y="319"/>
                </a:cubicBezTo>
                <a:cubicBezTo>
                  <a:pt x="232" y="319"/>
                  <a:pt x="232" y="319"/>
                  <a:pt x="232" y="318"/>
                </a:cubicBezTo>
                <a:cubicBezTo>
                  <a:pt x="232" y="318"/>
                  <a:pt x="232" y="318"/>
                  <a:pt x="232" y="317"/>
                </a:cubicBezTo>
                <a:cubicBezTo>
                  <a:pt x="232" y="317"/>
                  <a:pt x="232" y="317"/>
                  <a:pt x="231" y="318"/>
                </a:cubicBezTo>
                <a:cubicBezTo>
                  <a:pt x="231" y="318"/>
                  <a:pt x="231" y="318"/>
                  <a:pt x="231" y="317"/>
                </a:cubicBezTo>
                <a:cubicBezTo>
                  <a:pt x="231" y="317"/>
                  <a:pt x="231" y="317"/>
                  <a:pt x="230" y="318"/>
                </a:cubicBezTo>
                <a:cubicBezTo>
                  <a:pt x="230" y="318"/>
                  <a:pt x="230" y="318"/>
                  <a:pt x="230" y="319"/>
                </a:cubicBezTo>
                <a:cubicBezTo>
                  <a:pt x="230" y="319"/>
                  <a:pt x="230" y="319"/>
                  <a:pt x="228" y="320"/>
                </a:cubicBezTo>
                <a:cubicBezTo>
                  <a:pt x="228" y="320"/>
                  <a:pt x="228" y="320"/>
                  <a:pt x="228" y="318"/>
                </a:cubicBezTo>
                <a:cubicBezTo>
                  <a:pt x="228" y="318"/>
                  <a:pt x="228" y="318"/>
                  <a:pt x="228" y="317"/>
                </a:cubicBezTo>
                <a:cubicBezTo>
                  <a:pt x="228" y="317"/>
                  <a:pt x="228" y="317"/>
                  <a:pt x="229" y="317"/>
                </a:cubicBezTo>
                <a:cubicBezTo>
                  <a:pt x="229" y="317"/>
                  <a:pt x="229" y="317"/>
                  <a:pt x="230" y="317"/>
                </a:cubicBezTo>
                <a:cubicBezTo>
                  <a:pt x="230" y="317"/>
                  <a:pt x="230" y="317"/>
                  <a:pt x="228" y="316"/>
                </a:cubicBezTo>
                <a:cubicBezTo>
                  <a:pt x="228" y="316"/>
                  <a:pt x="228" y="316"/>
                  <a:pt x="227" y="317"/>
                </a:cubicBezTo>
                <a:cubicBezTo>
                  <a:pt x="227" y="317"/>
                  <a:pt x="227" y="317"/>
                  <a:pt x="226" y="318"/>
                </a:cubicBezTo>
                <a:cubicBezTo>
                  <a:pt x="226" y="318"/>
                  <a:pt x="226" y="318"/>
                  <a:pt x="226" y="319"/>
                </a:cubicBezTo>
                <a:cubicBezTo>
                  <a:pt x="226" y="319"/>
                  <a:pt x="226" y="319"/>
                  <a:pt x="225" y="320"/>
                </a:cubicBezTo>
                <a:cubicBezTo>
                  <a:pt x="225" y="320"/>
                  <a:pt x="225" y="320"/>
                  <a:pt x="224" y="321"/>
                </a:cubicBezTo>
                <a:cubicBezTo>
                  <a:pt x="224" y="321"/>
                  <a:pt x="224" y="321"/>
                  <a:pt x="223" y="321"/>
                </a:cubicBezTo>
                <a:cubicBezTo>
                  <a:pt x="223" y="321"/>
                  <a:pt x="223" y="321"/>
                  <a:pt x="222" y="321"/>
                </a:cubicBezTo>
                <a:cubicBezTo>
                  <a:pt x="222" y="321"/>
                  <a:pt x="222" y="321"/>
                  <a:pt x="222" y="322"/>
                </a:cubicBezTo>
                <a:cubicBezTo>
                  <a:pt x="222" y="322"/>
                  <a:pt x="222" y="322"/>
                  <a:pt x="221" y="321"/>
                </a:cubicBezTo>
                <a:cubicBezTo>
                  <a:pt x="221" y="321"/>
                  <a:pt x="221" y="321"/>
                  <a:pt x="221" y="322"/>
                </a:cubicBezTo>
                <a:cubicBezTo>
                  <a:pt x="221" y="322"/>
                  <a:pt x="221" y="322"/>
                  <a:pt x="220" y="322"/>
                </a:cubicBezTo>
                <a:cubicBezTo>
                  <a:pt x="220" y="322"/>
                  <a:pt x="220" y="322"/>
                  <a:pt x="219" y="322"/>
                </a:cubicBezTo>
                <a:cubicBezTo>
                  <a:pt x="219" y="322"/>
                  <a:pt x="219" y="322"/>
                  <a:pt x="220" y="321"/>
                </a:cubicBezTo>
                <a:cubicBezTo>
                  <a:pt x="220" y="321"/>
                  <a:pt x="220" y="321"/>
                  <a:pt x="219" y="320"/>
                </a:cubicBezTo>
                <a:cubicBezTo>
                  <a:pt x="219" y="320"/>
                  <a:pt x="219" y="320"/>
                  <a:pt x="219" y="321"/>
                </a:cubicBezTo>
                <a:cubicBezTo>
                  <a:pt x="219" y="321"/>
                  <a:pt x="219" y="321"/>
                  <a:pt x="218" y="323"/>
                </a:cubicBezTo>
                <a:cubicBezTo>
                  <a:pt x="218" y="323"/>
                  <a:pt x="218" y="323"/>
                  <a:pt x="216" y="323"/>
                </a:cubicBezTo>
                <a:cubicBezTo>
                  <a:pt x="216" y="323"/>
                  <a:pt x="216" y="323"/>
                  <a:pt x="216" y="322"/>
                </a:cubicBezTo>
                <a:cubicBezTo>
                  <a:pt x="216" y="322"/>
                  <a:pt x="216" y="322"/>
                  <a:pt x="216" y="321"/>
                </a:cubicBezTo>
                <a:cubicBezTo>
                  <a:pt x="216" y="321"/>
                  <a:pt x="216" y="321"/>
                  <a:pt x="215" y="321"/>
                </a:cubicBezTo>
                <a:cubicBezTo>
                  <a:pt x="215" y="321"/>
                  <a:pt x="215" y="321"/>
                  <a:pt x="215" y="322"/>
                </a:cubicBezTo>
                <a:cubicBezTo>
                  <a:pt x="215" y="322"/>
                  <a:pt x="215" y="322"/>
                  <a:pt x="215" y="323"/>
                </a:cubicBezTo>
                <a:cubicBezTo>
                  <a:pt x="215" y="323"/>
                  <a:pt x="215" y="323"/>
                  <a:pt x="214" y="323"/>
                </a:cubicBezTo>
                <a:cubicBezTo>
                  <a:pt x="214" y="323"/>
                  <a:pt x="214" y="323"/>
                  <a:pt x="214" y="322"/>
                </a:cubicBezTo>
                <a:cubicBezTo>
                  <a:pt x="214" y="322"/>
                  <a:pt x="214" y="322"/>
                  <a:pt x="214" y="321"/>
                </a:cubicBezTo>
                <a:cubicBezTo>
                  <a:pt x="214" y="321"/>
                  <a:pt x="214" y="321"/>
                  <a:pt x="215" y="320"/>
                </a:cubicBezTo>
                <a:cubicBezTo>
                  <a:pt x="215" y="320"/>
                  <a:pt x="215" y="320"/>
                  <a:pt x="216" y="320"/>
                </a:cubicBezTo>
                <a:cubicBezTo>
                  <a:pt x="216" y="320"/>
                  <a:pt x="216" y="320"/>
                  <a:pt x="217" y="320"/>
                </a:cubicBezTo>
                <a:cubicBezTo>
                  <a:pt x="217" y="320"/>
                  <a:pt x="217" y="320"/>
                  <a:pt x="218" y="319"/>
                </a:cubicBezTo>
                <a:cubicBezTo>
                  <a:pt x="218" y="319"/>
                  <a:pt x="218" y="319"/>
                  <a:pt x="220" y="318"/>
                </a:cubicBezTo>
                <a:cubicBezTo>
                  <a:pt x="220" y="318"/>
                  <a:pt x="220" y="318"/>
                  <a:pt x="221" y="318"/>
                </a:cubicBezTo>
                <a:cubicBezTo>
                  <a:pt x="221" y="318"/>
                  <a:pt x="221" y="318"/>
                  <a:pt x="221" y="317"/>
                </a:cubicBezTo>
                <a:cubicBezTo>
                  <a:pt x="221" y="317"/>
                  <a:pt x="221" y="317"/>
                  <a:pt x="222" y="316"/>
                </a:cubicBezTo>
                <a:cubicBezTo>
                  <a:pt x="222" y="316"/>
                  <a:pt x="222" y="316"/>
                  <a:pt x="224" y="315"/>
                </a:cubicBezTo>
                <a:cubicBezTo>
                  <a:pt x="224" y="315"/>
                  <a:pt x="224" y="315"/>
                  <a:pt x="225" y="314"/>
                </a:cubicBezTo>
                <a:cubicBezTo>
                  <a:pt x="225" y="314"/>
                  <a:pt x="225" y="314"/>
                  <a:pt x="226" y="313"/>
                </a:cubicBezTo>
                <a:cubicBezTo>
                  <a:pt x="226" y="313"/>
                  <a:pt x="226" y="313"/>
                  <a:pt x="227" y="313"/>
                </a:cubicBezTo>
                <a:cubicBezTo>
                  <a:pt x="227" y="313"/>
                  <a:pt x="227" y="313"/>
                  <a:pt x="229" y="312"/>
                </a:cubicBezTo>
                <a:cubicBezTo>
                  <a:pt x="229" y="312"/>
                  <a:pt x="229" y="312"/>
                  <a:pt x="230" y="312"/>
                </a:cubicBezTo>
                <a:cubicBezTo>
                  <a:pt x="230" y="312"/>
                  <a:pt x="230" y="312"/>
                  <a:pt x="231" y="312"/>
                </a:cubicBezTo>
                <a:cubicBezTo>
                  <a:pt x="231" y="312"/>
                  <a:pt x="231" y="312"/>
                  <a:pt x="232" y="312"/>
                </a:cubicBezTo>
                <a:cubicBezTo>
                  <a:pt x="232" y="312"/>
                  <a:pt x="232" y="312"/>
                  <a:pt x="233" y="313"/>
                </a:cubicBezTo>
                <a:cubicBezTo>
                  <a:pt x="233" y="313"/>
                  <a:pt x="233" y="313"/>
                  <a:pt x="233" y="315"/>
                </a:cubicBezTo>
                <a:cubicBezTo>
                  <a:pt x="233" y="315"/>
                  <a:pt x="233" y="315"/>
                  <a:pt x="234" y="315"/>
                </a:cubicBezTo>
                <a:cubicBezTo>
                  <a:pt x="234" y="315"/>
                  <a:pt x="234" y="315"/>
                  <a:pt x="234" y="314"/>
                </a:cubicBezTo>
                <a:cubicBezTo>
                  <a:pt x="234" y="314"/>
                  <a:pt x="234" y="314"/>
                  <a:pt x="235" y="314"/>
                </a:cubicBezTo>
                <a:cubicBezTo>
                  <a:pt x="235" y="314"/>
                  <a:pt x="235" y="314"/>
                  <a:pt x="235" y="315"/>
                </a:cubicBezTo>
                <a:cubicBezTo>
                  <a:pt x="235" y="315"/>
                  <a:pt x="235" y="315"/>
                  <a:pt x="236" y="314"/>
                </a:cubicBezTo>
                <a:cubicBezTo>
                  <a:pt x="236" y="314"/>
                  <a:pt x="236" y="314"/>
                  <a:pt x="236" y="313"/>
                </a:cubicBezTo>
                <a:cubicBezTo>
                  <a:pt x="236" y="313"/>
                  <a:pt x="236" y="313"/>
                  <a:pt x="235" y="312"/>
                </a:cubicBezTo>
                <a:cubicBezTo>
                  <a:pt x="235" y="312"/>
                  <a:pt x="235" y="312"/>
                  <a:pt x="236" y="310"/>
                </a:cubicBezTo>
                <a:cubicBezTo>
                  <a:pt x="236" y="310"/>
                  <a:pt x="236" y="310"/>
                  <a:pt x="238" y="308"/>
                </a:cubicBezTo>
                <a:cubicBezTo>
                  <a:pt x="238" y="308"/>
                  <a:pt x="238" y="308"/>
                  <a:pt x="241" y="307"/>
                </a:cubicBezTo>
                <a:cubicBezTo>
                  <a:pt x="241" y="307"/>
                  <a:pt x="241" y="307"/>
                  <a:pt x="243" y="306"/>
                </a:cubicBezTo>
                <a:cubicBezTo>
                  <a:pt x="243" y="306"/>
                  <a:pt x="243" y="306"/>
                  <a:pt x="244" y="306"/>
                </a:cubicBezTo>
                <a:cubicBezTo>
                  <a:pt x="244" y="306"/>
                  <a:pt x="244" y="306"/>
                  <a:pt x="246" y="305"/>
                </a:cubicBezTo>
                <a:cubicBezTo>
                  <a:pt x="246" y="305"/>
                  <a:pt x="246" y="305"/>
                  <a:pt x="246" y="304"/>
                </a:cubicBezTo>
                <a:cubicBezTo>
                  <a:pt x="246" y="304"/>
                  <a:pt x="246" y="304"/>
                  <a:pt x="247" y="304"/>
                </a:cubicBezTo>
                <a:cubicBezTo>
                  <a:pt x="247" y="304"/>
                  <a:pt x="247" y="304"/>
                  <a:pt x="248" y="303"/>
                </a:cubicBezTo>
                <a:cubicBezTo>
                  <a:pt x="248" y="303"/>
                  <a:pt x="248" y="303"/>
                  <a:pt x="250" y="302"/>
                </a:cubicBezTo>
                <a:cubicBezTo>
                  <a:pt x="250" y="302"/>
                  <a:pt x="250" y="302"/>
                  <a:pt x="250" y="303"/>
                </a:cubicBezTo>
                <a:cubicBezTo>
                  <a:pt x="250" y="303"/>
                  <a:pt x="250" y="303"/>
                  <a:pt x="251" y="304"/>
                </a:cubicBezTo>
                <a:cubicBezTo>
                  <a:pt x="251" y="304"/>
                  <a:pt x="251" y="304"/>
                  <a:pt x="251" y="303"/>
                </a:cubicBezTo>
                <a:cubicBezTo>
                  <a:pt x="251" y="303"/>
                  <a:pt x="251" y="303"/>
                  <a:pt x="252" y="301"/>
                </a:cubicBezTo>
                <a:cubicBezTo>
                  <a:pt x="252" y="301"/>
                  <a:pt x="252" y="301"/>
                  <a:pt x="255" y="299"/>
                </a:cubicBezTo>
                <a:cubicBezTo>
                  <a:pt x="255" y="299"/>
                  <a:pt x="255" y="299"/>
                  <a:pt x="256" y="299"/>
                </a:cubicBezTo>
                <a:cubicBezTo>
                  <a:pt x="256" y="299"/>
                  <a:pt x="256" y="299"/>
                  <a:pt x="257" y="299"/>
                </a:cubicBezTo>
                <a:cubicBezTo>
                  <a:pt x="257" y="299"/>
                  <a:pt x="257" y="299"/>
                  <a:pt x="257" y="298"/>
                </a:cubicBezTo>
                <a:cubicBezTo>
                  <a:pt x="257" y="298"/>
                  <a:pt x="257" y="298"/>
                  <a:pt x="258" y="297"/>
                </a:cubicBezTo>
                <a:cubicBezTo>
                  <a:pt x="258" y="297"/>
                  <a:pt x="258" y="297"/>
                  <a:pt x="259" y="296"/>
                </a:cubicBezTo>
                <a:cubicBezTo>
                  <a:pt x="259" y="296"/>
                  <a:pt x="259" y="296"/>
                  <a:pt x="260" y="296"/>
                </a:cubicBezTo>
                <a:cubicBezTo>
                  <a:pt x="260" y="296"/>
                  <a:pt x="260" y="296"/>
                  <a:pt x="260" y="297"/>
                </a:cubicBezTo>
                <a:cubicBezTo>
                  <a:pt x="260" y="297"/>
                  <a:pt x="260" y="297"/>
                  <a:pt x="261" y="297"/>
                </a:cubicBezTo>
                <a:cubicBezTo>
                  <a:pt x="261" y="297"/>
                  <a:pt x="261" y="297"/>
                  <a:pt x="261" y="296"/>
                </a:cubicBezTo>
                <a:cubicBezTo>
                  <a:pt x="261" y="296"/>
                  <a:pt x="261" y="296"/>
                  <a:pt x="261" y="295"/>
                </a:cubicBezTo>
                <a:cubicBezTo>
                  <a:pt x="261" y="295"/>
                  <a:pt x="261" y="295"/>
                  <a:pt x="261" y="294"/>
                </a:cubicBezTo>
                <a:cubicBezTo>
                  <a:pt x="261" y="294"/>
                  <a:pt x="261" y="294"/>
                  <a:pt x="263" y="292"/>
                </a:cubicBezTo>
                <a:cubicBezTo>
                  <a:pt x="263" y="292"/>
                  <a:pt x="263" y="292"/>
                  <a:pt x="263" y="290"/>
                </a:cubicBezTo>
                <a:cubicBezTo>
                  <a:pt x="263" y="290"/>
                  <a:pt x="263" y="290"/>
                  <a:pt x="264" y="289"/>
                </a:cubicBezTo>
                <a:cubicBezTo>
                  <a:pt x="264" y="289"/>
                  <a:pt x="264" y="289"/>
                  <a:pt x="265" y="289"/>
                </a:cubicBezTo>
                <a:cubicBezTo>
                  <a:pt x="265" y="289"/>
                  <a:pt x="265" y="289"/>
                  <a:pt x="267" y="289"/>
                </a:cubicBezTo>
                <a:cubicBezTo>
                  <a:pt x="267" y="289"/>
                  <a:pt x="267" y="289"/>
                  <a:pt x="266" y="288"/>
                </a:cubicBezTo>
                <a:cubicBezTo>
                  <a:pt x="266" y="288"/>
                  <a:pt x="266" y="288"/>
                  <a:pt x="266" y="287"/>
                </a:cubicBezTo>
                <a:cubicBezTo>
                  <a:pt x="266" y="287"/>
                  <a:pt x="266" y="287"/>
                  <a:pt x="266" y="286"/>
                </a:cubicBezTo>
                <a:cubicBezTo>
                  <a:pt x="266" y="286"/>
                  <a:pt x="266" y="286"/>
                  <a:pt x="267" y="284"/>
                </a:cubicBezTo>
                <a:cubicBezTo>
                  <a:pt x="267" y="284"/>
                  <a:pt x="267" y="284"/>
                  <a:pt x="268" y="283"/>
                </a:cubicBezTo>
                <a:cubicBezTo>
                  <a:pt x="268" y="283"/>
                  <a:pt x="268" y="283"/>
                  <a:pt x="272" y="281"/>
                </a:cubicBezTo>
                <a:cubicBezTo>
                  <a:pt x="272" y="281"/>
                  <a:pt x="272" y="281"/>
                  <a:pt x="273" y="280"/>
                </a:cubicBezTo>
                <a:cubicBezTo>
                  <a:pt x="273" y="280"/>
                  <a:pt x="273" y="280"/>
                  <a:pt x="273" y="279"/>
                </a:cubicBezTo>
                <a:cubicBezTo>
                  <a:pt x="273" y="279"/>
                  <a:pt x="273" y="279"/>
                  <a:pt x="274" y="278"/>
                </a:cubicBezTo>
                <a:cubicBezTo>
                  <a:pt x="274" y="278"/>
                  <a:pt x="274" y="278"/>
                  <a:pt x="275" y="277"/>
                </a:cubicBezTo>
                <a:cubicBezTo>
                  <a:pt x="275" y="277"/>
                  <a:pt x="275" y="277"/>
                  <a:pt x="274" y="277"/>
                </a:cubicBezTo>
                <a:cubicBezTo>
                  <a:pt x="274" y="277"/>
                  <a:pt x="274" y="277"/>
                  <a:pt x="272" y="278"/>
                </a:cubicBezTo>
                <a:cubicBezTo>
                  <a:pt x="272" y="278"/>
                  <a:pt x="272" y="278"/>
                  <a:pt x="271" y="278"/>
                </a:cubicBezTo>
                <a:cubicBezTo>
                  <a:pt x="271" y="278"/>
                  <a:pt x="271" y="278"/>
                  <a:pt x="270" y="279"/>
                </a:cubicBezTo>
                <a:cubicBezTo>
                  <a:pt x="270" y="279"/>
                  <a:pt x="270" y="279"/>
                  <a:pt x="268" y="280"/>
                </a:cubicBezTo>
                <a:cubicBezTo>
                  <a:pt x="268" y="280"/>
                  <a:pt x="268" y="280"/>
                  <a:pt x="266" y="281"/>
                </a:cubicBezTo>
                <a:cubicBezTo>
                  <a:pt x="266" y="281"/>
                  <a:pt x="266" y="281"/>
                  <a:pt x="265" y="280"/>
                </a:cubicBezTo>
                <a:cubicBezTo>
                  <a:pt x="265" y="280"/>
                  <a:pt x="265" y="280"/>
                  <a:pt x="263" y="279"/>
                </a:cubicBezTo>
                <a:cubicBezTo>
                  <a:pt x="263" y="279"/>
                  <a:pt x="263" y="279"/>
                  <a:pt x="264" y="278"/>
                </a:cubicBezTo>
                <a:cubicBezTo>
                  <a:pt x="264" y="278"/>
                  <a:pt x="264" y="278"/>
                  <a:pt x="265" y="276"/>
                </a:cubicBezTo>
                <a:cubicBezTo>
                  <a:pt x="265" y="276"/>
                  <a:pt x="265" y="276"/>
                  <a:pt x="267" y="275"/>
                </a:cubicBezTo>
                <a:cubicBezTo>
                  <a:pt x="267" y="275"/>
                  <a:pt x="267" y="275"/>
                  <a:pt x="265" y="275"/>
                </a:cubicBezTo>
                <a:cubicBezTo>
                  <a:pt x="265" y="275"/>
                  <a:pt x="265" y="275"/>
                  <a:pt x="264" y="276"/>
                </a:cubicBezTo>
                <a:cubicBezTo>
                  <a:pt x="264" y="276"/>
                  <a:pt x="264" y="276"/>
                  <a:pt x="263" y="276"/>
                </a:cubicBezTo>
                <a:cubicBezTo>
                  <a:pt x="263" y="276"/>
                  <a:pt x="263" y="276"/>
                  <a:pt x="262" y="277"/>
                </a:cubicBezTo>
                <a:cubicBezTo>
                  <a:pt x="262" y="277"/>
                  <a:pt x="262" y="277"/>
                  <a:pt x="262" y="278"/>
                </a:cubicBezTo>
                <a:cubicBezTo>
                  <a:pt x="262" y="278"/>
                  <a:pt x="262" y="278"/>
                  <a:pt x="261" y="280"/>
                </a:cubicBezTo>
                <a:cubicBezTo>
                  <a:pt x="261" y="280"/>
                  <a:pt x="261" y="280"/>
                  <a:pt x="261" y="282"/>
                </a:cubicBezTo>
                <a:cubicBezTo>
                  <a:pt x="261" y="282"/>
                  <a:pt x="261" y="282"/>
                  <a:pt x="260" y="283"/>
                </a:cubicBezTo>
                <a:cubicBezTo>
                  <a:pt x="260" y="283"/>
                  <a:pt x="260" y="283"/>
                  <a:pt x="259" y="281"/>
                </a:cubicBezTo>
                <a:cubicBezTo>
                  <a:pt x="259" y="281"/>
                  <a:pt x="259" y="281"/>
                  <a:pt x="259" y="280"/>
                </a:cubicBezTo>
                <a:cubicBezTo>
                  <a:pt x="259" y="280"/>
                  <a:pt x="259" y="280"/>
                  <a:pt x="259" y="278"/>
                </a:cubicBezTo>
                <a:cubicBezTo>
                  <a:pt x="259" y="278"/>
                  <a:pt x="259" y="278"/>
                  <a:pt x="258" y="277"/>
                </a:cubicBezTo>
                <a:cubicBezTo>
                  <a:pt x="258" y="277"/>
                  <a:pt x="258" y="277"/>
                  <a:pt x="258" y="276"/>
                </a:cubicBezTo>
                <a:cubicBezTo>
                  <a:pt x="258" y="276"/>
                  <a:pt x="258" y="276"/>
                  <a:pt x="257" y="277"/>
                </a:cubicBezTo>
                <a:cubicBezTo>
                  <a:pt x="257" y="277"/>
                  <a:pt x="257" y="277"/>
                  <a:pt x="256" y="277"/>
                </a:cubicBezTo>
                <a:cubicBezTo>
                  <a:pt x="256" y="277"/>
                  <a:pt x="256" y="277"/>
                  <a:pt x="255" y="277"/>
                </a:cubicBezTo>
                <a:cubicBezTo>
                  <a:pt x="255" y="277"/>
                  <a:pt x="255" y="277"/>
                  <a:pt x="256" y="276"/>
                </a:cubicBezTo>
                <a:cubicBezTo>
                  <a:pt x="256" y="276"/>
                  <a:pt x="256" y="276"/>
                  <a:pt x="255" y="275"/>
                </a:cubicBezTo>
                <a:cubicBezTo>
                  <a:pt x="255" y="275"/>
                  <a:pt x="255" y="275"/>
                  <a:pt x="254" y="275"/>
                </a:cubicBezTo>
                <a:cubicBezTo>
                  <a:pt x="254" y="275"/>
                  <a:pt x="254" y="275"/>
                  <a:pt x="254" y="274"/>
                </a:cubicBezTo>
                <a:cubicBezTo>
                  <a:pt x="254" y="274"/>
                  <a:pt x="254" y="274"/>
                  <a:pt x="255" y="274"/>
                </a:cubicBezTo>
                <a:cubicBezTo>
                  <a:pt x="255" y="274"/>
                  <a:pt x="255" y="274"/>
                  <a:pt x="256" y="273"/>
                </a:cubicBezTo>
                <a:cubicBezTo>
                  <a:pt x="256" y="273"/>
                  <a:pt x="256" y="273"/>
                  <a:pt x="254" y="273"/>
                </a:cubicBezTo>
                <a:cubicBezTo>
                  <a:pt x="254" y="273"/>
                  <a:pt x="254" y="273"/>
                  <a:pt x="253" y="274"/>
                </a:cubicBezTo>
                <a:cubicBezTo>
                  <a:pt x="253" y="274"/>
                  <a:pt x="253" y="274"/>
                  <a:pt x="252" y="274"/>
                </a:cubicBezTo>
                <a:cubicBezTo>
                  <a:pt x="252" y="274"/>
                  <a:pt x="252" y="274"/>
                  <a:pt x="251" y="274"/>
                </a:cubicBezTo>
                <a:cubicBezTo>
                  <a:pt x="251" y="274"/>
                  <a:pt x="251" y="274"/>
                  <a:pt x="249" y="276"/>
                </a:cubicBezTo>
                <a:cubicBezTo>
                  <a:pt x="249" y="276"/>
                  <a:pt x="249" y="276"/>
                  <a:pt x="247" y="277"/>
                </a:cubicBezTo>
                <a:cubicBezTo>
                  <a:pt x="247" y="277"/>
                  <a:pt x="247" y="277"/>
                  <a:pt x="247" y="276"/>
                </a:cubicBezTo>
                <a:cubicBezTo>
                  <a:pt x="247" y="276"/>
                  <a:pt x="247" y="276"/>
                  <a:pt x="246" y="276"/>
                </a:cubicBezTo>
                <a:cubicBezTo>
                  <a:pt x="246" y="276"/>
                  <a:pt x="246" y="276"/>
                  <a:pt x="247" y="275"/>
                </a:cubicBezTo>
                <a:cubicBezTo>
                  <a:pt x="247" y="275"/>
                  <a:pt x="247" y="275"/>
                  <a:pt x="248" y="275"/>
                </a:cubicBezTo>
                <a:cubicBezTo>
                  <a:pt x="248" y="275"/>
                  <a:pt x="248" y="275"/>
                  <a:pt x="249" y="274"/>
                </a:cubicBezTo>
                <a:cubicBezTo>
                  <a:pt x="249" y="274"/>
                  <a:pt x="249" y="274"/>
                  <a:pt x="248" y="273"/>
                </a:cubicBezTo>
                <a:cubicBezTo>
                  <a:pt x="248" y="273"/>
                  <a:pt x="248" y="273"/>
                  <a:pt x="249" y="273"/>
                </a:cubicBezTo>
                <a:cubicBezTo>
                  <a:pt x="249" y="273"/>
                  <a:pt x="249" y="273"/>
                  <a:pt x="248" y="272"/>
                </a:cubicBezTo>
                <a:cubicBezTo>
                  <a:pt x="248" y="272"/>
                  <a:pt x="248" y="272"/>
                  <a:pt x="249" y="272"/>
                </a:cubicBezTo>
                <a:cubicBezTo>
                  <a:pt x="249" y="272"/>
                  <a:pt x="249" y="272"/>
                  <a:pt x="250" y="272"/>
                </a:cubicBezTo>
                <a:cubicBezTo>
                  <a:pt x="250" y="272"/>
                  <a:pt x="250" y="272"/>
                  <a:pt x="251" y="271"/>
                </a:cubicBezTo>
                <a:cubicBezTo>
                  <a:pt x="251" y="271"/>
                  <a:pt x="251" y="271"/>
                  <a:pt x="251" y="270"/>
                </a:cubicBezTo>
                <a:cubicBezTo>
                  <a:pt x="251" y="270"/>
                  <a:pt x="251" y="270"/>
                  <a:pt x="250" y="270"/>
                </a:cubicBezTo>
                <a:cubicBezTo>
                  <a:pt x="250" y="270"/>
                  <a:pt x="250" y="270"/>
                  <a:pt x="249" y="271"/>
                </a:cubicBezTo>
                <a:cubicBezTo>
                  <a:pt x="249" y="271"/>
                  <a:pt x="249" y="271"/>
                  <a:pt x="248" y="270"/>
                </a:cubicBezTo>
                <a:cubicBezTo>
                  <a:pt x="248" y="270"/>
                  <a:pt x="248" y="270"/>
                  <a:pt x="248" y="269"/>
                </a:cubicBezTo>
                <a:cubicBezTo>
                  <a:pt x="248" y="269"/>
                  <a:pt x="248" y="269"/>
                  <a:pt x="248" y="268"/>
                </a:cubicBezTo>
                <a:cubicBezTo>
                  <a:pt x="248" y="268"/>
                  <a:pt x="248" y="268"/>
                  <a:pt x="248" y="267"/>
                </a:cubicBezTo>
                <a:cubicBezTo>
                  <a:pt x="248" y="267"/>
                  <a:pt x="248" y="267"/>
                  <a:pt x="249" y="268"/>
                </a:cubicBezTo>
                <a:cubicBezTo>
                  <a:pt x="249" y="268"/>
                  <a:pt x="249" y="268"/>
                  <a:pt x="249" y="267"/>
                </a:cubicBezTo>
                <a:cubicBezTo>
                  <a:pt x="249" y="267"/>
                  <a:pt x="249" y="267"/>
                  <a:pt x="250" y="266"/>
                </a:cubicBezTo>
                <a:cubicBezTo>
                  <a:pt x="250" y="266"/>
                  <a:pt x="250" y="266"/>
                  <a:pt x="251" y="265"/>
                </a:cubicBezTo>
                <a:cubicBezTo>
                  <a:pt x="251" y="265"/>
                  <a:pt x="251" y="265"/>
                  <a:pt x="251" y="264"/>
                </a:cubicBezTo>
                <a:cubicBezTo>
                  <a:pt x="251" y="264"/>
                  <a:pt x="251" y="264"/>
                  <a:pt x="251" y="263"/>
                </a:cubicBezTo>
                <a:cubicBezTo>
                  <a:pt x="251" y="263"/>
                  <a:pt x="251" y="263"/>
                  <a:pt x="251" y="262"/>
                </a:cubicBezTo>
                <a:cubicBezTo>
                  <a:pt x="251" y="262"/>
                  <a:pt x="251" y="262"/>
                  <a:pt x="252" y="261"/>
                </a:cubicBezTo>
                <a:cubicBezTo>
                  <a:pt x="252" y="261"/>
                  <a:pt x="252" y="261"/>
                  <a:pt x="251" y="260"/>
                </a:cubicBezTo>
                <a:cubicBezTo>
                  <a:pt x="251" y="260"/>
                  <a:pt x="251" y="260"/>
                  <a:pt x="252" y="258"/>
                </a:cubicBezTo>
                <a:cubicBezTo>
                  <a:pt x="252" y="258"/>
                  <a:pt x="252" y="258"/>
                  <a:pt x="253" y="257"/>
                </a:cubicBezTo>
                <a:cubicBezTo>
                  <a:pt x="253" y="257"/>
                  <a:pt x="253" y="257"/>
                  <a:pt x="254" y="256"/>
                </a:cubicBezTo>
                <a:cubicBezTo>
                  <a:pt x="254" y="256"/>
                  <a:pt x="254" y="256"/>
                  <a:pt x="254" y="255"/>
                </a:cubicBezTo>
                <a:cubicBezTo>
                  <a:pt x="254" y="255"/>
                  <a:pt x="254" y="255"/>
                  <a:pt x="253" y="254"/>
                </a:cubicBezTo>
                <a:cubicBezTo>
                  <a:pt x="253" y="254"/>
                  <a:pt x="253" y="254"/>
                  <a:pt x="253" y="253"/>
                </a:cubicBezTo>
                <a:cubicBezTo>
                  <a:pt x="253" y="253"/>
                  <a:pt x="253" y="253"/>
                  <a:pt x="255" y="252"/>
                </a:cubicBezTo>
                <a:cubicBezTo>
                  <a:pt x="255" y="252"/>
                  <a:pt x="255" y="252"/>
                  <a:pt x="257" y="250"/>
                </a:cubicBezTo>
                <a:cubicBezTo>
                  <a:pt x="257" y="250"/>
                  <a:pt x="257" y="250"/>
                  <a:pt x="258" y="250"/>
                </a:cubicBezTo>
                <a:cubicBezTo>
                  <a:pt x="258" y="250"/>
                  <a:pt x="258" y="250"/>
                  <a:pt x="257" y="249"/>
                </a:cubicBezTo>
                <a:cubicBezTo>
                  <a:pt x="257" y="249"/>
                  <a:pt x="257" y="249"/>
                  <a:pt x="255" y="251"/>
                </a:cubicBezTo>
                <a:cubicBezTo>
                  <a:pt x="255" y="251"/>
                  <a:pt x="255" y="251"/>
                  <a:pt x="253" y="253"/>
                </a:cubicBezTo>
                <a:cubicBezTo>
                  <a:pt x="253" y="253"/>
                  <a:pt x="253" y="253"/>
                  <a:pt x="251" y="253"/>
                </a:cubicBezTo>
                <a:cubicBezTo>
                  <a:pt x="251" y="253"/>
                  <a:pt x="251" y="253"/>
                  <a:pt x="251" y="254"/>
                </a:cubicBezTo>
                <a:cubicBezTo>
                  <a:pt x="251" y="254"/>
                  <a:pt x="251" y="254"/>
                  <a:pt x="252" y="255"/>
                </a:cubicBezTo>
                <a:cubicBezTo>
                  <a:pt x="252" y="255"/>
                  <a:pt x="252" y="255"/>
                  <a:pt x="252" y="256"/>
                </a:cubicBezTo>
                <a:cubicBezTo>
                  <a:pt x="252" y="256"/>
                  <a:pt x="252" y="256"/>
                  <a:pt x="250" y="258"/>
                </a:cubicBezTo>
                <a:cubicBezTo>
                  <a:pt x="250" y="258"/>
                  <a:pt x="250" y="258"/>
                  <a:pt x="249" y="258"/>
                </a:cubicBezTo>
                <a:cubicBezTo>
                  <a:pt x="249" y="258"/>
                  <a:pt x="249" y="258"/>
                  <a:pt x="248" y="258"/>
                </a:cubicBezTo>
                <a:cubicBezTo>
                  <a:pt x="248" y="258"/>
                  <a:pt x="248" y="258"/>
                  <a:pt x="246" y="259"/>
                </a:cubicBezTo>
                <a:cubicBezTo>
                  <a:pt x="246" y="259"/>
                  <a:pt x="246" y="259"/>
                  <a:pt x="244" y="259"/>
                </a:cubicBezTo>
                <a:cubicBezTo>
                  <a:pt x="244" y="259"/>
                  <a:pt x="244" y="259"/>
                  <a:pt x="240" y="257"/>
                </a:cubicBezTo>
                <a:cubicBezTo>
                  <a:pt x="240" y="257"/>
                  <a:pt x="240" y="257"/>
                  <a:pt x="240" y="256"/>
                </a:cubicBezTo>
                <a:cubicBezTo>
                  <a:pt x="240" y="256"/>
                  <a:pt x="240" y="256"/>
                  <a:pt x="242" y="256"/>
                </a:cubicBezTo>
                <a:cubicBezTo>
                  <a:pt x="242" y="256"/>
                  <a:pt x="242" y="256"/>
                  <a:pt x="241" y="255"/>
                </a:cubicBezTo>
                <a:cubicBezTo>
                  <a:pt x="241" y="255"/>
                  <a:pt x="241" y="255"/>
                  <a:pt x="241" y="254"/>
                </a:cubicBezTo>
                <a:cubicBezTo>
                  <a:pt x="241" y="254"/>
                  <a:pt x="241" y="254"/>
                  <a:pt x="240" y="253"/>
                </a:cubicBezTo>
                <a:cubicBezTo>
                  <a:pt x="240" y="253"/>
                  <a:pt x="240" y="253"/>
                  <a:pt x="240" y="251"/>
                </a:cubicBezTo>
                <a:cubicBezTo>
                  <a:pt x="240" y="251"/>
                  <a:pt x="240" y="251"/>
                  <a:pt x="239" y="251"/>
                </a:cubicBezTo>
                <a:cubicBezTo>
                  <a:pt x="239" y="251"/>
                  <a:pt x="239" y="251"/>
                  <a:pt x="239" y="250"/>
                </a:cubicBezTo>
                <a:cubicBezTo>
                  <a:pt x="239" y="250"/>
                  <a:pt x="239" y="250"/>
                  <a:pt x="239" y="248"/>
                </a:cubicBezTo>
                <a:cubicBezTo>
                  <a:pt x="239" y="248"/>
                  <a:pt x="239" y="248"/>
                  <a:pt x="240" y="247"/>
                </a:cubicBezTo>
                <a:cubicBezTo>
                  <a:pt x="240" y="247"/>
                  <a:pt x="240" y="247"/>
                  <a:pt x="239" y="247"/>
                </a:cubicBezTo>
                <a:cubicBezTo>
                  <a:pt x="239" y="247"/>
                  <a:pt x="239" y="247"/>
                  <a:pt x="239" y="246"/>
                </a:cubicBezTo>
                <a:cubicBezTo>
                  <a:pt x="239" y="246"/>
                  <a:pt x="239" y="246"/>
                  <a:pt x="239" y="245"/>
                </a:cubicBezTo>
                <a:cubicBezTo>
                  <a:pt x="239" y="245"/>
                  <a:pt x="239" y="245"/>
                  <a:pt x="240" y="246"/>
                </a:cubicBezTo>
                <a:cubicBezTo>
                  <a:pt x="240" y="246"/>
                  <a:pt x="240" y="246"/>
                  <a:pt x="241" y="245"/>
                </a:cubicBezTo>
                <a:cubicBezTo>
                  <a:pt x="241" y="245"/>
                  <a:pt x="241" y="245"/>
                  <a:pt x="242" y="244"/>
                </a:cubicBezTo>
                <a:cubicBezTo>
                  <a:pt x="242" y="244"/>
                  <a:pt x="242" y="244"/>
                  <a:pt x="243" y="244"/>
                </a:cubicBezTo>
                <a:cubicBezTo>
                  <a:pt x="243" y="244"/>
                  <a:pt x="243" y="244"/>
                  <a:pt x="244" y="243"/>
                </a:cubicBezTo>
                <a:cubicBezTo>
                  <a:pt x="244" y="243"/>
                  <a:pt x="244" y="243"/>
                  <a:pt x="244" y="244"/>
                </a:cubicBezTo>
                <a:cubicBezTo>
                  <a:pt x="244" y="244"/>
                  <a:pt x="244" y="244"/>
                  <a:pt x="246" y="244"/>
                </a:cubicBezTo>
                <a:cubicBezTo>
                  <a:pt x="246" y="244"/>
                  <a:pt x="246" y="244"/>
                  <a:pt x="247" y="245"/>
                </a:cubicBezTo>
                <a:cubicBezTo>
                  <a:pt x="247" y="245"/>
                  <a:pt x="247" y="245"/>
                  <a:pt x="248" y="245"/>
                </a:cubicBezTo>
                <a:cubicBezTo>
                  <a:pt x="248" y="245"/>
                  <a:pt x="248" y="245"/>
                  <a:pt x="248" y="246"/>
                </a:cubicBezTo>
                <a:cubicBezTo>
                  <a:pt x="248" y="246"/>
                  <a:pt x="248" y="246"/>
                  <a:pt x="249" y="247"/>
                </a:cubicBezTo>
                <a:cubicBezTo>
                  <a:pt x="249" y="247"/>
                  <a:pt x="249" y="247"/>
                  <a:pt x="250" y="247"/>
                </a:cubicBezTo>
                <a:cubicBezTo>
                  <a:pt x="250" y="247"/>
                  <a:pt x="250" y="247"/>
                  <a:pt x="250" y="246"/>
                </a:cubicBezTo>
                <a:cubicBezTo>
                  <a:pt x="250" y="246"/>
                  <a:pt x="250" y="246"/>
                  <a:pt x="249" y="244"/>
                </a:cubicBezTo>
                <a:cubicBezTo>
                  <a:pt x="249" y="244"/>
                  <a:pt x="249" y="244"/>
                  <a:pt x="250" y="244"/>
                </a:cubicBezTo>
                <a:cubicBezTo>
                  <a:pt x="250" y="244"/>
                  <a:pt x="250" y="244"/>
                  <a:pt x="250" y="243"/>
                </a:cubicBezTo>
                <a:cubicBezTo>
                  <a:pt x="250" y="243"/>
                  <a:pt x="250" y="243"/>
                  <a:pt x="249" y="244"/>
                </a:cubicBezTo>
                <a:cubicBezTo>
                  <a:pt x="249" y="244"/>
                  <a:pt x="249" y="244"/>
                  <a:pt x="247" y="244"/>
                </a:cubicBezTo>
                <a:cubicBezTo>
                  <a:pt x="247" y="244"/>
                  <a:pt x="247" y="244"/>
                  <a:pt x="246" y="243"/>
                </a:cubicBezTo>
                <a:cubicBezTo>
                  <a:pt x="246" y="243"/>
                  <a:pt x="246" y="243"/>
                  <a:pt x="245" y="243"/>
                </a:cubicBezTo>
                <a:cubicBezTo>
                  <a:pt x="245" y="243"/>
                  <a:pt x="245" y="243"/>
                  <a:pt x="245" y="242"/>
                </a:cubicBezTo>
                <a:cubicBezTo>
                  <a:pt x="245" y="242"/>
                  <a:pt x="245" y="242"/>
                  <a:pt x="244" y="242"/>
                </a:cubicBezTo>
                <a:cubicBezTo>
                  <a:pt x="244" y="242"/>
                  <a:pt x="244" y="242"/>
                  <a:pt x="243" y="242"/>
                </a:cubicBezTo>
                <a:cubicBezTo>
                  <a:pt x="243" y="242"/>
                  <a:pt x="243" y="242"/>
                  <a:pt x="242" y="242"/>
                </a:cubicBezTo>
                <a:cubicBezTo>
                  <a:pt x="242" y="242"/>
                  <a:pt x="242" y="242"/>
                  <a:pt x="242" y="241"/>
                </a:cubicBezTo>
                <a:cubicBezTo>
                  <a:pt x="242" y="241"/>
                  <a:pt x="242" y="241"/>
                  <a:pt x="243" y="241"/>
                </a:cubicBezTo>
                <a:cubicBezTo>
                  <a:pt x="243" y="241"/>
                  <a:pt x="243" y="241"/>
                  <a:pt x="243" y="239"/>
                </a:cubicBezTo>
                <a:cubicBezTo>
                  <a:pt x="243" y="239"/>
                  <a:pt x="243" y="239"/>
                  <a:pt x="242" y="240"/>
                </a:cubicBezTo>
                <a:cubicBezTo>
                  <a:pt x="242" y="240"/>
                  <a:pt x="242" y="240"/>
                  <a:pt x="241" y="240"/>
                </a:cubicBezTo>
                <a:cubicBezTo>
                  <a:pt x="241" y="240"/>
                  <a:pt x="241" y="240"/>
                  <a:pt x="241" y="239"/>
                </a:cubicBezTo>
                <a:cubicBezTo>
                  <a:pt x="241" y="239"/>
                  <a:pt x="241" y="239"/>
                  <a:pt x="241" y="238"/>
                </a:cubicBezTo>
                <a:cubicBezTo>
                  <a:pt x="241" y="238"/>
                  <a:pt x="241" y="238"/>
                  <a:pt x="242" y="237"/>
                </a:cubicBezTo>
                <a:cubicBezTo>
                  <a:pt x="242" y="237"/>
                  <a:pt x="242" y="237"/>
                  <a:pt x="241" y="235"/>
                </a:cubicBezTo>
                <a:cubicBezTo>
                  <a:pt x="241" y="235"/>
                  <a:pt x="241" y="235"/>
                  <a:pt x="240" y="233"/>
                </a:cubicBezTo>
                <a:cubicBezTo>
                  <a:pt x="240" y="233"/>
                  <a:pt x="240" y="233"/>
                  <a:pt x="242" y="231"/>
                </a:cubicBezTo>
                <a:cubicBezTo>
                  <a:pt x="242" y="231"/>
                  <a:pt x="242" y="231"/>
                  <a:pt x="242" y="230"/>
                </a:cubicBezTo>
                <a:cubicBezTo>
                  <a:pt x="242" y="230"/>
                  <a:pt x="242" y="230"/>
                  <a:pt x="243" y="230"/>
                </a:cubicBezTo>
                <a:cubicBezTo>
                  <a:pt x="243" y="230"/>
                  <a:pt x="243" y="230"/>
                  <a:pt x="244" y="231"/>
                </a:cubicBezTo>
                <a:cubicBezTo>
                  <a:pt x="244" y="231"/>
                  <a:pt x="244" y="231"/>
                  <a:pt x="245" y="230"/>
                </a:cubicBezTo>
                <a:cubicBezTo>
                  <a:pt x="245" y="230"/>
                  <a:pt x="245" y="230"/>
                  <a:pt x="243" y="228"/>
                </a:cubicBezTo>
                <a:cubicBezTo>
                  <a:pt x="243" y="228"/>
                  <a:pt x="243" y="228"/>
                  <a:pt x="244" y="228"/>
                </a:cubicBezTo>
                <a:cubicBezTo>
                  <a:pt x="244" y="228"/>
                  <a:pt x="244" y="228"/>
                  <a:pt x="245" y="228"/>
                </a:cubicBezTo>
                <a:cubicBezTo>
                  <a:pt x="245" y="228"/>
                  <a:pt x="245" y="228"/>
                  <a:pt x="246" y="228"/>
                </a:cubicBezTo>
                <a:cubicBezTo>
                  <a:pt x="246" y="228"/>
                  <a:pt x="246" y="228"/>
                  <a:pt x="247" y="228"/>
                </a:cubicBezTo>
                <a:cubicBezTo>
                  <a:pt x="247" y="228"/>
                  <a:pt x="247" y="228"/>
                  <a:pt x="247" y="226"/>
                </a:cubicBezTo>
                <a:cubicBezTo>
                  <a:pt x="247" y="226"/>
                  <a:pt x="247" y="226"/>
                  <a:pt x="250" y="223"/>
                </a:cubicBezTo>
                <a:cubicBezTo>
                  <a:pt x="250" y="223"/>
                  <a:pt x="250" y="223"/>
                  <a:pt x="251" y="223"/>
                </a:cubicBezTo>
                <a:cubicBezTo>
                  <a:pt x="251" y="223"/>
                  <a:pt x="251" y="223"/>
                  <a:pt x="252" y="223"/>
                </a:cubicBezTo>
                <a:cubicBezTo>
                  <a:pt x="252" y="223"/>
                  <a:pt x="252" y="223"/>
                  <a:pt x="252" y="221"/>
                </a:cubicBezTo>
                <a:cubicBezTo>
                  <a:pt x="252" y="221"/>
                  <a:pt x="252" y="221"/>
                  <a:pt x="254" y="220"/>
                </a:cubicBezTo>
                <a:cubicBezTo>
                  <a:pt x="254" y="220"/>
                  <a:pt x="254" y="220"/>
                  <a:pt x="255" y="219"/>
                </a:cubicBezTo>
                <a:cubicBezTo>
                  <a:pt x="255" y="219"/>
                  <a:pt x="255" y="219"/>
                  <a:pt x="256" y="221"/>
                </a:cubicBezTo>
                <a:cubicBezTo>
                  <a:pt x="256" y="221"/>
                  <a:pt x="256" y="221"/>
                  <a:pt x="256" y="222"/>
                </a:cubicBezTo>
                <a:cubicBezTo>
                  <a:pt x="256" y="222"/>
                  <a:pt x="256" y="222"/>
                  <a:pt x="257" y="222"/>
                </a:cubicBezTo>
                <a:cubicBezTo>
                  <a:pt x="257" y="222"/>
                  <a:pt x="257" y="222"/>
                  <a:pt x="257" y="221"/>
                </a:cubicBezTo>
                <a:cubicBezTo>
                  <a:pt x="257" y="221"/>
                  <a:pt x="257" y="221"/>
                  <a:pt x="257" y="220"/>
                </a:cubicBezTo>
                <a:cubicBezTo>
                  <a:pt x="257" y="220"/>
                  <a:pt x="257" y="220"/>
                  <a:pt x="256" y="219"/>
                </a:cubicBezTo>
                <a:cubicBezTo>
                  <a:pt x="256" y="219"/>
                  <a:pt x="256" y="219"/>
                  <a:pt x="257" y="219"/>
                </a:cubicBezTo>
                <a:cubicBezTo>
                  <a:pt x="257" y="219"/>
                  <a:pt x="257" y="219"/>
                  <a:pt x="259" y="219"/>
                </a:cubicBezTo>
                <a:cubicBezTo>
                  <a:pt x="259" y="219"/>
                  <a:pt x="259" y="219"/>
                  <a:pt x="260" y="221"/>
                </a:cubicBezTo>
                <a:cubicBezTo>
                  <a:pt x="260" y="221"/>
                  <a:pt x="260" y="221"/>
                  <a:pt x="261" y="221"/>
                </a:cubicBezTo>
                <a:cubicBezTo>
                  <a:pt x="261" y="221"/>
                  <a:pt x="261" y="221"/>
                  <a:pt x="261" y="220"/>
                </a:cubicBezTo>
                <a:cubicBezTo>
                  <a:pt x="261" y="220"/>
                  <a:pt x="261" y="220"/>
                  <a:pt x="262" y="218"/>
                </a:cubicBezTo>
                <a:cubicBezTo>
                  <a:pt x="262" y="218"/>
                  <a:pt x="262" y="218"/>
                  <a:pt x="262" y="217"/>
                </a:cubicBezTo>
                <a:cubicBezTo>
                  <a:pt x="262" y="217"/>
                  <a:pt x="262" y="217"/>
                  <a:pt x="263" y="216"/>
                </a:cubicBezTo>
                <a:cubicBezTo>
                  <a:pt x="263" y="216"/>
                  <a:pt x="263" y="216"/>
                  <a:pt x="264" y="216"/>
                </a:cubicBezTo>
                <a:cubicBezTo>
                  <a:pt x="265" y="216"/>
                  <a:pt x="265" y="216"/>
                  <a:pt x="265" y="216"/>
                </a:cubicBezTo>
                <a:cubicBezTo>
                  <a:pt x="265" y="216"/>
                  <a:pt x="265" y="216"/>
                  <a:pt x="266" y="215"/>
                </a:cubicBezTo>
                <a:cubicBezTo>
                  <a:pt x="266" y="215"/>
                  <a:pt x="266" y="215"/>
                  <a:pt x="268" y="215"/>
                </a:cubicBezTo>
                <a:cubicBezTo>
                  <a:pt x="268" y="215"/>
                  <a:pt x="268" y="215"/>
                  <a:pt x="269" y="215"/>
                </a:cubicBezTo>
                <a:cubicBezTo>
                  <a:pt x="269" y="215"/>
                  <a:pt x="269" y="215"/>
                  <a:pt x="270" y="215"/>
                </a:cubicBezTo>
                <a:cubicBezTo>
                  <a:pt x="270" y="215"/>
                  <a:pt x="270" y="215"/>
                  <a:pt x="271" y="214"/>
                </a:cubicBezTo>
                <a:cubicBezTo>
                  <a:pt x="271" y="214"/>
                  <a:pt x="271" y="214"/>
                  <a:pt x="274" y="214"/>
                </a:cubicBezTo>
                <a:cubicBezTo>
                  <a:pt x="274" y="214"/>
                  <a:pt x="274" y="214"/>
                  <a:pt x="275" y="212"/>
                </a:cubicBezTo>
                <a:cubicBezTo>
                  <a:pt x="275" y="212"/>
                  <a:pt x="275" y="212"/>
                  <a:pt x="276" y="211"/>
                </a:cubicBezTo>
                <a:cubicBezTo>
                  <a:pt x="276" y="211"/>
                  <a:pt x="276" y="211"/>
                  <a:pt x="277" y="210"/>
                </a:cubicBezTo>
                <a:cubicBezTo>
                  <a:pt x="277" y="210"/>
                  <a:pt x="277" y="210"/>
                  <a:pt x="278" y="210"/>
                </a:cubicBezTo>
                <a:cubicBezTo>
                  <a:pt x="278" y="210"/>
                  <a:pt x="278" y="210"/>
                  <a:pt x="279" y="211"/>
                </a:cubicBezTo>
                <a:cubicBezTo>
                  <a:pt x="279" y="211"/>
                  <a:pt x="279" y="211"/>
                  <a:pt x="280" y="211"/>
                </a:cubicBezTo>
                <a:cubicBezTo>
                  <a:pt x="280" y="211"/>
                  <a:pt x="280" y="211"/>
                  <a:pt x="281" y="212"/>
                </a:cubicBezTo>
                <a:cubicBezTo>
                  <a:pt x="281" y="212"/>
                  <a:pt x="281" y="212"/>
                  <a:pt x="283" y="212"/>
                </a:cubicBezTo>
                <a:cubicBezTo>
                  <a:pt x="283" y="212"/>
                  <a:pt x="283" y="212"/>
                  <a:pt x="284" y="212"/>
                </a:cubicBezTo>
                <a:cubicBezTo>
                  <a:pt x="284" y="212"/>
                  <a:pt x="284" y="212"/>
                  <a:pt x="285" y="211"/>
                </a:cubicBezTo>
                <a:cubicBezTo>
                  <a:pt x="285" y="211"/>
                  <a:pt x="285" y="211"/>
                  <a:pt x="286" y="210"/>
                </a:cubicBezTo>
                <a:cubicBezTo>
                  <a:pt x="286" y="210"/>
                  <a:pt x="286" y="210"/>
                  <a:pt x="287" y="211"/>
                </a:cubicBezTo>
                <a:cubicBezTo>
                  <a:pt x="287" y="211"/>
                  <a:pt x="287" y="211"/>
                  <a:pt x="288" y="210"/>
                </a:cubicBezTo>
                <a:cubicBezTo>
                  <a:pt x="288" y="210"/>
                  <a:pt x="288" y="210"/>
                  <a:pt x="289" y="208"/>
                </a:cubicBezTo>
                <a:cubicBezTo>
                  <a:pt x="289" y="208"/>
                  <a:pt x="289" y="208"/>
                  <a:pt x="290" y="207"/>
                </a:cubicBezTo>
                <a:cubicBezTo>
                  <a:pt x="290" y="207"/>
                  <a:pt x="290" y="207"/>
                  <a:pt x="289" y="206"/>
                </a:cubicBezTo>
                <a:cubicBezTo>
                  <a:pt x="289" y="206"/>
                  <a:pt x="289" y="206"/>
                  <a:pt x="289" y="205"/>
                </a:cubicBezTo>
                <a:cubicBezTo>
                  <a:pt x="289" y="205"/>
                  <a:pt x="289" y="205"/>
                  <a:pt x="290" y="204"/>
                </a:cubicBezTo>
                <a:cubicBezTo>
                  <a:pt x="290" y="204"/>
                  <a:pt x="290" y="204"/>
                  <a:pt x="290" y="202"/>
                </a:cubicBezTo>
                <a:cubicBezTo>
                  <a:pt x="290" y="202"/>
                  <a:pt x="290" y="202"/>
                  <a:pt x="292" y="200"/>
                </a:cubicBezTo>
                <a:cubicBezTo>
                  <a:pt x="292" y="200"/>
                  <a:pt x="292" y="200"/>
                  <a:pt x="293" y="198"/>
                </a:cubicBezTo>
                <a:cubicBezTo>
                  <a:pt x="293" y="198"/>
                  <a:pt x="293" y="198"/>
                  <a:pt x="292" y="197"/>
                </a:cubicBezTo>
                <a:cubicBezTo>
                  <a:pt x="292" y="197"/>
                  <a:pt x="292" y="197"/>
                  <a:pt x="290" y="197"/>
                </a:cubicBezTo>
                <a:cubicBezTo>
                  <a:pt x="290" y="197"/>
                  <a:pt x="290" y="197"/>
                  <a:pt x="292" y="196"/>
                </a:cubicBezTo>
                <a:cubicBezTo>
                  <a:pt x="292" y="196"/>
                  <a:pt x="292" y="196"/>
                  <a:pt x="293" y="196"/>
                </a:cubicBezTo>
                <a:cubicBezTo>
                  <a:pt x="293" y="196"/>
                  <a:pt x="293" y="196"/>
                  <a:pt x="295" y="196"/>
                </a:cubicBezTo>
                <a:cubicBezTo>
                  <a:pt x="295" y="196"/>
                  <a:pt x="295" y="196"/>
                  <a:pt x="296" y="194"/>
                </a:cubicBezTo>
                <a:cubicBezTo>
                  <a:pt x="296" y="194"/>
                  <a:pt x="296" y="194"/>
                  <a:pt x="295" y="193"/>
                </a:cubicBezTo>
                <a:cubicBezTo>
                  <a:pt x="295" y="193"/>
                  <a:pt x="295" y="193"/>
                  <a:pt x="297" y="192"/>
                </a:cubicBezTo>
                <a:cubicBezTo>
                  <a:pt x="297" y="192"/>
                  <a:pt x="297" y="192"/>
                  <a:pt x="295" y="192"/>
                </a:cubicBezTo>
                <a:cubicBezTo>
                  <a:pt x="295" y="192"/>
                  <a:pt x="295" y="192"/>
                  <a:pt x="293" y="193"/>
                </a:cubicBezTo>
                <a:cubicBezTo>
                  <a:pt x="293" y="193"/>
                  <a:pt x="293" y="193"/>
                  <a:pt x="292" y="193"/>
                </a:cubicBezTo>
                <a:cubicBezTo>
                  <a:pt x="292" y="193"/>
                  <a:pt x="292" y="193"/>
                  <a:pt x="292" y="192"/>
                </a:cubicBezTo>
                <a:cubicBezTo>
                  <a:pt x="292" y="192"/>
                  <a:pt x="292" y="192"/>
                  <a:pt x="291" y="193"/>
                </a:cubicBezTo>
                <a:cubicBezTo>
                  <a:pt x="291" y="193"/>
                  <a:pt x="291" y="193"/>
                  <a:pt x="289" y="194"/>
                </a:cubicBezTo>
                <a:cubicBezTo>
                  <a:pt x="289" y="194"/>
                  <a:pt x="289" y="194"/>
                  <a:pt x="286" y="195"/>
                </a:cubicBezTo>
                <a:cubicBezTo>
                  <a:pt x="286" y="195"/>
                  <a:pt x="286" y="195"/>
                  <a:pt x="284" y="196"/>
                </a:cubicBezTo>
                <a:cubicBezTo>
                  <a:pt x="284" y="196"/>
                  <a:pt x="284" y="196"/>
                  <a:pt x="282" y="198"/>
                </a:cubicBezTo>
                <a:cubicBezTo>
                  <a:pt x="282" y="198"/>
                  <a:pt x="282" y="198"/>
                  <a:pt x="282" y="196"/>
                </a:cubicBezTo>
                <a:cubicBezTo>
                  <a:pt x="282" y="196"/>
                  <a:pt x="282" y="196"/>
                  <a:pt x="283" y="195"/>
                </a:cubicBezTo>
                <a:cubicBezTo>
                  <a:pt x="283" y="195"/>
                  <a:pt x="283" y="195"/>
                  <a:pt x="283" y="194"/>
                </a:cubicBezTo>
                <a:cubicBezTo>
                  <a:pt x="283" y="194"/>
                  <a:pt x="283" y="194"/>
                  <a:pt x="282" y="194"/>
                </a:cubicBezTo>
                <a:cubicBezTo>
                  <a:pt x="282" y="194"/>
                  <a:pt x="282" y="194"/>
                  <a:pt x="281" y="194"/>
                </a:cubicBezTo>
                <a:cubicBezTo>
                  <a:pt x="281" y="194"/>
                  <a:pt x="281" y="194"/>
                  <a:pt x="281" y="196"/>
                </a:cubicBezTo>
                <a:cubicBezTo>
                  <a:pt x="281" y="196"/>
                  <a:pt x="281" y="196"/>
                  <a:pt x="281" y="197"/>
                </a:cubicBezTo>
                <a:cubicBezTo>
                  <a:pt x="281" y="197"/>
                  <a:pt x="281" y="197"/>
                  <a:pt x="280" y="196"/>
                </a:cubicBezTo>
                <a:cubicBezTo>
                  <a:pt x="280" y="196"/>
                  <a:pt x="280" y="196"/>
                  <a:pt x="280" y="195"/>
                </a:cubicBezTo>
                <a:cubicBezTo>
                  <a:pt x="280" y="195"/>
                  <a:pt x="280" y="195"/>
                  <a:pt x="279" y="194"/>
                </a:cubicBezTo>
                <a:cubicBezTo>
                  <a:pt x="279" y="194"/>
                  <a:pt x="279" y="194"/>
                  <a:pt x="276" y="194"/>
                </a:cubicBezTo>
                <a:cubicBezTo>
                  <a:pt x="276" y="194"/>
                  <a:pt x="276" y="194"/>
                  <a:pt x="274" y="193"/>
                </a:cubicBezTo>
                <a:cubicBezTo>
                  <a:pt x="274" y="193"/>
                  <a:pt x="274" y="193"/>
                  <a:pt x="273" y="194"/>
                </a:cubicBezTo>
                <a:cubicBezTo>
                  <a:pt x="273" y="194"/>
                  <a:pt x="273" y="194"/>
                  <a:pt x="271" y="195"/>
                </a:cubicBezTo>
                <a:cubicBezTo>
                  <a:pt x="271" y="195"/>
                  <a:pt x="271" y="195"/>
                  <a:pt x="270" y="195"/>
                </a:cubicBezTo>
                <a:cubicBezTo>
                  <a:pt x="270" y="195"/>
                  <a:pt x="270" y="195"/>
                  <a:pt x="269" y="193"/>
                </a:cubicBezTo>
                <a:cubicBezTo>
                  <a:pt x="269" y="193"/>
                  <a:pt x="269" y="193"/>
                  <a:pt x="267" y="192"/>
                </a:cubicBezTo>
                <a:cubicBezTo>
                  <a:pt x="267" y="192"/>
                  <a:pt x="267" y="192"/>
                  <a:pt x="265" y="190"/>
                </a:cubicBezTo>
                <a:cubicBezTo>
                  <a:pt x="265" y="190"/>
                  <a:pt x="265" y="190"/>
                  <a:pt x="264" y="188"/>
                </a:cubicBezTo>
                <a:cubicBezTo>
                  <a:pt x="264" y="188"/>
                  <a:pt x="264" y="188"/>
                  <a:pt x="265" y="186"/>
                </a:cubicBezTo>
                <a:cubicBezTo>
                  <a:pt x="265" y="186"/>
                  <a:pt x="265" y="186"/>
                  <a:pt x="266" y="185"/>
                </a:cubicBezTo>
                <a:cubicBezTo>
                  <a:pt x="266" y="185"/>
                  <a:pt x="266" y="185"/>
                  <a:pt x="267" y="184"/>
                </a:cubicBezTo>
                <a:cubicBezTo>
                  <a:pt x="267" y="184"/>
                  <a:pt x="267" y="184"/>
                  <a:pt x="267" y="183"/>
                </a:cubicBezTo>
                <a:cubicBezTo>
                  <a:pt x="267" y="183"/>
                  <a:pt x="267" y="183"/>
                  <a:pt x="267" y="182"/>
                </a:cubicBezTo>
                <a:cubicBezTo>
                  <a:pt x="267" y="182"/>
                  <a:pt x="267" y="182"/>
                  <a:pt x="266" y="180"/>
                </a:cubicBezTo>
                <a:cubicBezTo>
                  <a:pt x="266" y="180"/>
                  <a:pt x="266" y="180"/>
                  <a:pt x="267" y="178"/>
                </a:cubicBezTo>
                <a:cubicBezTo>
                  <a:pt x="267" y="178"/>
                  <a:pt x="267" y="178"/>
                  <a:pt x="268" y="178"/>
                </a:cubicBezTo>
                <a:cubicBezTo>
                  <a:pt x="268" y="178"/>
                  <a:pt x="268" y="178"/>
                  <a:pt x="268" y="179"/>
                </a:cubicBezTo>
                <a:cubicBezTo>
                  <a:pt x="268" y="179"/>
                  <a:pt x="268" y="179"/>
                  <a:pt x="267" y="180"/>
                </a:cubicBezTo>
                <a:cubicBezTo>
                  <a:pt x="267" y="180"/>
                  <a:pt x="267" y="180"/>
                  <a:pt x="268" y="181"/>
                </a:cubicBezTo>
                <a:cubicBezTo>
                  <a:pt x="268" y="181"/>
                  <a:pt x="268" y="181"/>
                  <a:pt x="269" y="181"/>
                </a:cubicBezTo>
                <a:cubicBezTo>
                  <a:pt x="269" y="181"/>
                  <a:pt x="269" y="181"/>
                  <a:pt x="270" y="180"/>
                </a:cubicBezTo>
                <a:cubicBezTo>
                  <a:pt x="270" y="180"/>
                  <a:pt x="270" y="180"/>
                  <a:pt x="271" y="180"/>
                </a:cubicBezTo>
                <a:cubicBezTo>
                  <a:pt x="271" y="180"/>
                  <a:pt x="271" y="180"/>
                  <a:pt x="272" y="180"/>
                </a:cubicBezTo>
                <a:cubicBezTo>
                  <a:pt x="272" y="180"/>
                  <a:pt x="272" y="180"/>
                  <a:pt x="273" y="181"/>
                </a:cubicBezTo>
                <a:cubicBezTo>
                  <a:pt x="273" y="181"/>
                  <a:pt x="273" y="181"/>
                  <a:pt x="273" y="183"/>
                </a:cubicBezTo>
                <a:cubicBezTo>
                  <a:pt x="273" y="183"/>
                  <a:pt x="273" y="183"/>
                  <a:pt x="276" y="183"/>
                </a:cubicBezTo>
                <a:cubicBezTo>
                  <a:pt x="276" y="183"/>
                  <a:pt x="276" y="183"/>
                  <a:pt x="276" y="182"/>
                </a:cubicBezTo>
                <a:cubicBezTo>
                  <a:pt x="276" y="182"/>
                  <a:pt x="276" y="182"/>
                  <a:pt x="275" y="181"/>
                </a:cubicBezTo>
                <a:cubicBezTo>
                  <a:pt x="275" y="181"/>
                  <a:pt x="275" y="181"/>
                  <a:pt x="273" y="181"/>
                </a:cubicBezTo>
                <a:cubicBezTo>
                  <a:pt x="273" y="181"/>
                  <a:pt x="273" y="181"/>
                  <a:pt x="273" y="180"/>
                </a:cubicBezTo>
                <a:cubicBezTo>
                  <a:pt x="273" y="180"/>
                  <a:pt x="273" y="180"/>
                  <a:pt x="271" y="179"/>
                </a:cubicBezTo>
                <a:cubicBezTo>
                  <a:pt x="271" y="179"/>
                  <a:pt x="271" y="179"/>
                  <a:pt x="270" y="177"/>
                </a:cubicBezTo>
                <a:cubicBezTo>
                  <a:pt x="270" y="177"/>
                  <a:pt x="270" y="177"/>
                  <a:pt x="268" y="177"/>
                </a:cubicBezTo>
                <a:cubicBezTo>
                  <a:pt x="268" y="177"/>
                  <a:pt x="268" y="177"/>
                  <a:pt x="267" y="174"/>
                </a:cubicBezTo>
                <a:cubicBezTo>
                  <a:pt x="267" y="174"/>
                  <a:pt x="267" y="174"/>
                  <a:pt x="265" y="172"/>
                </a:cubicBezTo>
                <a:cubicBezTo>
                  <a:pt x="265" y="172"/>
                  <a:pt x="265" y="172"/>
                  <a:pt x="265" y="171"/>
                </a:cubicBezTo>
                <a:cubicBezTo>
                  <a:pt x="265" y="171"/>
                  <a:pt x="265" y="171"/>
                  <a:pt x="266" y="170"/>
                </a:cubicBezTo>
                <a:cubicBezTo>
                  <a:pt x="266" y="170"/>
                  <a:pt x="266" y="170"/>
                  <a:pt x="267" y="170"/>
                </a:cubicBezTo>
                <a:cubicBezTo>
                  <a:pt x="267" y="170"/>
                  <a:pt x="267" y="170"/>
                  <a:pt x="266" y="171"/>
                </a:cubicBezTo>
                <a:cubicBezTo>
                  <a:pt x="266" y="171"/>
                  <a:pt x="266" y="171"/>
                  <a:pt x="267" y="171"/>
                </a:cubicBezTo>
                <a:cubicBezTo>
                  <a:pt x="267" y="171"/>
                  <a:pt x="267" y="171"/>
                  <a:pt x="269" y="170"/>
                </a:cubicBezTo>
                <a:cubicBezTo>
                  <a:pt x="269" y="170"/>
                  <a:pt x="269" y="170"/>
                  <a:pt x="270" y="169"/>
                </a:cubicBezTo>
                <a:cubicBezTo>
                  <a:pt x="270" y="169"/>
                  <a:pt x="270" y="169"/>
                  <a:pt x="271" y="169"/>
                </a:cubicBezTo>
                <a:cubicBezTo>
                  <a:pt x="271" y="169"/>
                  <a:pt x="271" y="169"/>
                  <a:pt x="271" y="168"/>
                </a:cubicBezTo>
                <a:cubicBezTo>
                  <a:pt x="271" y="168"/>
                  <a:pt x="271" y="168"/>
                  <a:pt x="273" y="167"/>
                </a:cubicBezTo>
                <a:cubicBezTo>
                  <a:pt x="273" y="167"/>
                  <a:pt x="273" y="167"/>
                  <a:pt x="274" y="167"/>
                </a:cubicBezTo>
                <a:cubicBezTo>
                  <a:pt x="274" y="167"/>
                  <a:pt x="274" y="167"/>
                  <a:pt x="276" y="167"/>
                </a:cubicBezTo>
                <a:cubicBezTo>
                  <a:pt x="276" y="167"/>
                  <a:pt x="276" y="167"/>
                  <a:pt x="277" y="166"/>
                </a:cubicBezTo>
                <a:cubicBezTo>
                  <a:pt x="277" y="166"/>
                  <a:pt x="277" y="166"/>
                  <a:pt x="279" y="165"/>
                </a:cubicBezTo>
                <a:cubicBezTo>
                  <a:pt x="279" y="165"/>
                  <a:pt x="279" y="165"/>
                  <a:pt x="281" y="166"/>
                </a:cubicBezTo>
                <a:cubicBezTo>
                  <a:pt x="281" y="166"/>
                  <a:pt x="281" y="166"/>
                  <a:pt x="282" y="166"/>
                </a:cubicBezTo>
                <a:cubicBezTo>
                  <a:pt x="282" y="166"/>
                  <a:pt x="282" y="166"/>
                  <a:pt x="283" y="167"/>
                </a:cubicBezTo>
                <a:cubicBezTo>
                  <a:pt x="283" y="167"/>
                  <a:pt x="283" y="167"/>
                  <a:pt x="284" y="167"/>
                </a:cubicBezTo>
                <a:cubicBezTo>
                  <a:pt x="284" y="167"/>
                  <a:pt x="284" y="167"/>
                  <a:pt x="285" y="167"/>
                </a:cubicBezTo>
                <a:cubicBezTo>
                  <a:pt x="285" y="167"/>
                  <a:pt x="285" y="167"/>
                  <a:pt x="284" y="165"/>
                </a:cubicBezTo>
                <a:cubicBezTo>
                  <a:pt x="284" y="165"/>
                  <a:pt x="284" y="165"/>
                  <a:pt x="283" y="165"/>
                </a:cubicBezTo>
                <a:cubicBezTo>
                  <a:pt x="283" y="165"/>
                  <a:pt x="283" y="165"/>
                  <a:pt x="283" y="164"/>
                </a:cubicBezTo>
                <a:cubicBezTo>
                  <a:pt x="283" y="164"/>
                  <a:pt x="283" y="164"/>
                  <a:pt x="287" y="163"/>
                </a:cubicBezTo>
                <a:cubicBezTo>
                  <a:pt x="287" y="163"/>
                  <a:pt x="287" y="163"/>
                  <a:pt x="288" y="163"/>
                </a:cubicBezTo>
                <a:cubicBezTo>
                  <a:pt x="288" y="163"/>
                  <a:pt x="288" y="163"/>
                  <a:pt x="289" y="163"/>
                </a:cubicBezTo>
                <a:cubicBezTo>
                  <a:pt x="289" y="163"/>
                  <a:pt x="289" y="163"/>
                  <a:pt x="290" y="163"/>
                </a:cubicBezTo>
                <a:cubicBezTo>
                  <a:pt x="290" y="163"/>
                  <a:pt x="290" y="163"/>
                  <a:pt x="292" y="162"/>
                </a:cubicBezTo>
                <a:cubicBezTo>
                  <a:pt x="292" y="162"/>
                  <a:pt x="292" y="162"/>
                  <a:pt x="294" y="162"/>
                </a:cubicBezTo>
                <a:cubicBezTo>
                  <a:pt x="294" y="162"/>
                  <a:pt x="294" y="162"/>
                  <a:pt x="295" y="163"/>
                </a:cubicBezTo>
                <a:cubicBezTo>
                  <a:pt x="295" y="163"/>
                  <a:pt x="295" y="163"/>
                  <a:pt x="296" y="164"/>
                </a:cubicBezTo>
                <a:cubicBezTo>
                  <a:pt x="296" y="164"/>
                  <a:pt x="296" y="164"/>
                  <a:pt x="296" y="165"/>
                </a:cubicBezTo>
                <a:cubicBezTo>
                  <a:pt x="296" y="165"/>
                  <a:pt x="296" y="165"/>
                  <a:pt x="296" y="166"/>
                </a:cubicBezTo>
                <a:cubicBezTo>
                  <a:pt x="296" y="166"/>
                  <a:pt x="296" y="166"/>
                  <a:pt x="295" y="166"/>
                </a:cubicBezTo>
                <a:cubicBezTo>
                  <a:pt x="295" y="166"/>
                  <a:pt x="295" y="166"/>
                  <a:pt x="294" y="168"/>
                </a:cubicBezTo>
                <a:cubicBezTo>
                  <a:pt x="294" y="168"/>
                  <a:pt x="294" y="168"/>
                  <a:pt x="292" y="168"/>
                </a:cubicBezTo>
                <a:cubicBezTo>
                  <a:pt x="292" y="168"/>
                  <a:pt x="292" y="168"/>
                  <a:pt x="292" y="169"/>
                </a:cubicBezTo>
                <a:cubicBezTo>
                  <a:pt x="292" y="169"/>
                  <a:pt x="292" y="169"/>
                  <a:pt x="293" y="170"/>
                </a:cubicBezTo>
                <a:cubicBezTo>
                  <a:pt x="293" y="170"/>
                  <a:pt x="293" y="170"/>
                  <a:pt x="293" y="172"/>
                </a:cubicBezTo>
                <a:cubicBezTo>
                  <a:pt x="293" y="172"/>
                  <a:pt x="293" y="172"/>
                  <a:pt x="294" y="172"/>
                </a:cubicBezTo>
                <a:cubicBezTo>
                  <a:pt x="294" y="172"/>
                  <a:pt x="294" y="172"/>
                  <a:pt x="294" y="171"/>
                </a:cubicBezTo>
                <a:cubicBezTo>
                  <a:pt x="294" y="171"/>
                  <a:pt x="294" y="171"/>
                  <a:pt x="295" y="172"/>
                </a:cubicBezTo>
                <a:cubicBezTo>
                  <a:pt x="295" y="172"/>
                  <a:pt x="295" y="172"/>
                  <a:pt x="295" y="173"/>
                </a:cubicBezTo>
                <a:cubicBezTo>
                  <a:pt x="295" y="173"/>
                  <a:pt x="295" y="173"/>
                  <a:pt x="296" y="173"/>
                </a:cubicBezTo>
                <a:cubicBezTo>
                  <a:pt x="296" y="173"/>
                  <a:pt x="296" y="173"/>
                  <a:pt x="297" y="173"/>
                </a:cubicBezTo>
                <a:cubicBezTo>
                  <a:pt x="297" y="173"/>
                  <a:pt x="297" y="173"/>
                  <a:pt x="298" y="173"/>
                </a:cubicBezTo>
                <a:cubicBezTo>
                  <a:pt x="298" y="173"/>
                  <a:pt x="298" y="173"/>
                  <a:pt x="298" y="174"/>
                </a:cubicBezTo>
                <a:cubicBezTo>
                  <a:pt x="298" y="174"/>
                  <a:pt x="298" y="174"/>
                  <a:pt x="299" y="174"/>
                </a:cubicBezTo>
                <a:cubicBezTo>
                  <a:pt x="299" y="174"/>
                  <a:pt x="299" y="174"/>
                  <a:pt x="301" y="174"/>
                </a:cubicBezTo>
                <a:cubicBezTo>
                  <a:pt x="301" y="174"/>
                  <a:pt x="301" y="174"/>
                  <a:pt x="301" y="175"/>
                </a:cubicBezTo>
                <a:cubicBezTo>
                  <a:pt x="301" y="175"/>
                  <a:pt x="301" y="175"/>
                  <a:pt x="301" y="176"/>
                </a:cubicBezTo>
                <a:cubicBezTo>
                  <a:pt x="301" y="176"/>
                  <a:pt x="301" y="176"/>
                  <a:pt x="303" y="175"/>
                </a:cubicBezTo>
                <a:cubicBezTo>
                  <a:pt x="303" y="175"/>
                  <a:pt x="303" y="175"/>
                  <a:pt x="304" y="175"/>
                </a:cubicBezTo>
                <a:cubicBezTo>
                  <a:pt x="304" y="175"/>
                  <a:pt x="304" y="175"/>
                  <a:pt x="304" y="174"/>
                </a:cubicBezTo>
                <a:cubicBezTo>
                  <a:pt x="304" y="174"/>
                  <a:pt x="304" y="174"/>
                  <a:pt x="306" y="172"/>
                </a:cubicBezTo>
                <a:cubicBezTo>
                  <a:pt x="306" y="172"/>
                  <a:pt x="306" y="172"/>
                  <a:pt x="307" y="172"/>
                </a:cubicBezTo>
                <a:cubicBezTo>
                  <a:pt x="307" y="172"/>
                  <a:pt x="307" y="172"/>
                  <a:pt x="308" y="172"/>
                </a:cubicBezTo>
                <a:cubicBezTo>
                  <a:pt x="308" y="172"/>
                  <a:pt x="308" y="172"/>
                  <a:pt x="308" y="173"/>
                </a:cubicBezTo>
                <a:cubicBezTo>
                  <a:pt x="308" y="173"/>
                  <a:pt x="308" y="173"/>
                  <a:pt x="306" y="175"/>
                </a:cubicBezTo>
                <a:cubicBezTo>
                  <a:pt x="306" y="175"/>
                  <a:pt x="306" y="175"/>
                  <a:pt x="308" y="175"/>
                </a:cubicBezTo>
                <a:cubicBezTo>
                  <a:pt x="308" y="175"/>
                  <a:pt x="308" y="175"/>
                  <a:pt x="309" y="173"/>
                </a:cubicBezTo>
                <a:cubicBezTo>
                  <a:pt x="309" y="173"/>
                  <a:pt x="309" y="173"/>
                  <a:pt x="309" y="171"/>
                </a:cubicBezTo>
                <a:cubicBezTo>
                  <a:pt x="309" y="171"/>
                  <a:pt x="309" y="171"/>
                  <a:pt x="309" y="170"/>
                </a:cubicBezTo>
                <a:cubicBezTo>
                  <a:pt x="309" y="170"/>
                  <a:pt x="309" y="170"/>
                  <a:pt x="307" y="170"/>
                </a:cubicBezTo>
                <a:cubicBezTo>
                  <a:pt x="307" y="170"/>
                  <a:pt x="307" y="170"/>
                  <a:pt x="307" y="169"/>
                </a:cubicBezTo>
                <a:cubicBezTo>
                  <a:pt x="307" y="169"/>
                  <a:pt x="307" y="169"/>
                  <a:pt x="306" y="169"/>
                </a:cubicBezTo>
                <a:cubicBezTo>
                  <a:pt x="306" y="169"/>
                  <a:pt x="306" y="169"/>
                  <a:pt x="305" y="170"/>
                </a:cubicBezTo>
                <a:cubicBezTo>
                  <a:pt x="305" y="170"/>
                  <a:pt x="305" y="170"/>
                  <a:pt x="305" y="169"/>
                </a:cubicBezTo>
                <a:cubicBezTo>
                  <a:pt x="305" y="169"/>
                  <a:pt x="305" y="169"/>
                  <a:pt x="306" y="168"/>
                </a:cubicBezTo>
                <a:cubicBezTo>
                  <a:pt x="306" y="168"/>
                  <a:pt x="306" y="168"/>
                  <a:pt x="307" y="166"/>
                </a:cubicBezTo>
                <a:cubicBezTo>
                  <a:pt x="307" y="166"/>
                  <a:pt x="307" y="166"/>
                  <a:pt x="307" y="168"/>
                </a:cubicBezTo>
                <a:cubicBezTo>
                  <a:pt x="307" y="168"/>
                  <a:pt x="307" y="168"/>
                  <a:pt x="308" y="169"/>
                </a:cubicBezTo>
                <a:cubicBezTo>
                  <a:pt x="308" y="169"/>
                  <a:pt x="308" y="169"/>
                  <a:pt x="309" y="169"/>
                </a:cubicBezTo>
                <a:cubicBezTo>
                  <a:pt x="309" y="169"/>
                  <a:pt x="309" y="169"/>
                  <a:pt x="310" y="169"/>
                </a:cubicBezTo>
                <a:cubicBezTo>
                  <a:pt x="310" y="169"/>
                  <a:pt x="310" y="169"/>
                  <a:pt x="311" y="171"/>
                </a:cubicBezTo>
                <a:cubicBezTo>
                  <a:pt x="311" y="171"/>
                  <a:pt x="311" y="171"/>
                  <a:pt x="311" y="172"/>
                </a:cubicBezTo>
                <a:cubicBezTo>
                  <a:pt x="311" y="172"/>
                  <a:pt x="311" y="172"/>
                  <a:pt x="313" y="172"/>
                </a:cubicBezTo>
                <a:cubicBezTo>
                  <a:pt x="313" y="172"/>
                  <a:pt x="313" y="172"/>
                  <a:pt x="314" y="171"/>
                </a:cubicBezTo>
                <a:cubicBezTo>
                  <a:pt x="314" y="171"/>
                  <a:pt x="314" y="171"/>
                  <a:pt x="315" y="172"/>
                </a:cubicBezTo>
                <a:cubicBezTo>
                  <a:pt x="315" y="172"/>
                  <a:pt x="315" y="172"/>
                  <a:pt x="315" y="173"/>
                </a:cubicBezTo>
                <a:cubicBezTo>
                  <a:pt x="315" y="173"/>
                  <a:pt x="315" y="173"/>
                  <a:pt x="317" y="173"/>
                </a:cubicBezTo>
                <a:cubicBezTo>
                  <a:pt x="317" y="173"/>
                  <a:pt x="317" y="173"/>
                  <a:pt x="317" y="171"/>
                </a:cubicBezTo>
                <a:cubicBezTo>
                  <a:pt x="317" y="171"/>
                  <a:pt x="317" y="171"/>
                  <a:pt x="317" y="170"/>
                </a:cubicBezTo>
                <a:cubicBezTo>
                  <a:pt x="317" y="170"/>
                  <a:pt x="317" y="170"/>
                  <a:pt x="319" y="169"/>
                </a:cubicBezTo>
                <a:cubicBezTo>
                  <a:pt x="319" y="169"/>
                  <a:pt x="319" y="169"/>
                  <a:pt x="317" y="168"/>
                </a:cubicBezTo>
                <a:cubicBezTo>
                  <a:pt x="317" y="168"/>
                  <a:pt x="317" y="168"/>
                  <a:pt x="315" y="168"/>
                </a:cubicBezTo>
                <a:cubicBezTo>
                  <a:pt x="315" y="168"/>
                  <a:pt x="315" y="168"/>
                  <a:pt x="313" y="168"/>
                </a:cubicBezTo>
                <a:cubicBezTo>
                  <a:pt x="313" y="168"/>
                  <a:pt x="313" y="168"/>
                  <a:pt x="313" y="167"/>
                </a:cubicBezTo>
                <a:cubicBezTo>
                  <a:pt x="313" y="167"/>
                  <a:pt x="313" y="167"/>
                  <a:pt x="312" y="167"/>
                </a:cubicBezTo>
                <a:cubicBezTo>
                  <a:pt x="312" y="167"/>
                  <a:pt x="312" y="167"/>
                  <a:pt x="311" y="167"/>
                </a:cubicBezTo>
                <a:cubicBezTo>
                  <a:pt x="311" y="167"/>
                  <a:pt x="311" y="167"/>
                  <a:pt x="310" y="168"/>
                </a:cubicBezTo>
                <a:cubicBezTo>
                  <a:pt x="310" y="168"/>
                  <a:pt x="310" y="168"/>
                  <a:pt x="309" y="167"/>
                </a:cubicBezTo>
                <a:cubicBezTo>
                  <a:pt x="309" y="167"/>
                  <a:pt x="309" y="167"/>
                  <a:pt x="309" y="166"/>
                </a:cubicBezTo>
                <a:cubicBezTo>
                  <a:pt x="309" y="166"/>
                  <a:pt x="309" y="166"/>
                  <a:pt x="309" y="163"/>
                </a:cubicBezTo>
                <a:cubicBezTo>
                  <a:pt x="309" y="163"/>
                  <a:pt x="309" y="163"/>
                  <a:pt x="309" y="162"/>
                </a:cubicBezTo>
                <a:cubicBezTo>
                  <a:pt x="309" y="162"/>
                  <a:pt x="309" y="162"/>
                  <a:pt x="311" y="162"/>
                </a:cubicBezTo>
                <a:cubicBezTo>
                  <a:pt x="311" y="162"/>
                  <a:pt x="311" y="162"/>
                  <a:pt x="308" y="159"/>
                </a:cubicBezTo>
                <a:cubicBezTo>
                  <a:pt x="308" y="159"/>
                  <a:pt x="308" y="159"/>
                  <a:pt x="308" y="158"/>
                </a:cubicBezTo>
                <a:cubicBezTo>
                  <a:pt x="308" y="158"/>
                  <a:pt x="308" y="158"/>
                  <a:pt x="307" y="158"/>
                </a:cubicBezTo>
                <a:cubicBezTo>
                  <a:pt x="307" y="158"/>
                  <a:pt x="307" y="158"/>
                  <a:pt x="307" y="159"/>
                </a:cubicBezTo>
                <a:cubicBezTo>
                  <a:pt x="307" y="159"/>
                  <a:pt x="307" y="159"/>
                  <a:pt x="306" y="158"/>
                </a:cubicBezTo>
                <a:cubicBezTo>
                  <a:pt x="306" y="158"/>
                  <a:pt x="306" y="158"/>
                  <a:pt x="303" y="155"/>
                </a:cubicBezTo>
                <a:cubicBezTo>
                  <a:pt x="303" y="155"/>
                  <a:pt x="303" y="155"/>
                  <a:pt x="304" y="153"/>
                </a:cubicBezTo>
                <a:cubicBezTo>
                  <a:pt x="304" y="153"/>
                  <a:pt x="304" y="153"/>
                  <a:pt x="306" y="151"/>
                </a:cubicBezTo>
                <a:cubicBezTo>
                  <a:pt x="306" y="151"/>
                  <a:pt x="306" y="151"/>
                  <a:pt x="306" y="147"/>
                </a:cubicBezTo>
                <a:cubicBezTo>
                  <a:pt x="306" y="147"/>
                  <a:pt x="306" y="147"/>
                  <a:pt x="305" y="143"/>
                </a:cubicBezTo>
                <a:cubicBezTo>
                  <a:pt x="305" y="143"/>
                  <a:pt x="305" y="143"/>
                  <a:pt x="304" y="139"/>
                </a:cubicBezTo>
                <a:cubicBezTo>
                  <a:pt x="304" y="139"/>
                  <a:pt x="304" y="139"/>
                  <a:pt x="302" y="134"/>
                </a:cubicBezTo>
                <a:cubicBezTo>
                  <a:pt x="302" y="134"/>
                  <a:pt x="302" y="134"/>
                  <a:pt x="301" y="131"/>
                </a:cubicBezTo>
                <a:cubicBezTo>
                  <a:pt x="301" y="131"/>
                  <a:pt x="301" y="131"/>
                  <a:pt x="302" y="130"/>
                </a:cubicBezTo>
                <a:cubicBezTo>
                  <a:pt x="302" y="130"/>
                  <a:pt x="302" y="130"/>
                  <a:pt x="303" y="131"/>
                </a:cubicBezTo>
                <a:cubicBezTo>
                  <a:pt x="303" y="131"/>
                  <a:pt x="303" y="131"/>
                  <a:pt x="304" y="131"/>
                </a:cubicBezTo>
                <a:cubicBezTo>
                  <a:pt x="304" y="131"/>
                  <a:pt x="304" y="131"/>
                  <a:pt x="304" y="130"/>
                </a:cubicBezTo>
                <a:cubicBezTo>
                  <a:pt x="304" y="130"/>
                  <a:pt x="304" y="130"/>
                  <a:pt x="306" y="128"/>
                </a:cubicBezTo>
                <a:cubicBezTo>
                  <a:pt x="306" y="128"/>
                  <a:pt x="306" y="128"/>
                  <a:pt x="306" y="127"/>
                </a:cubicBezTo>
                <a:cubicBezTo>
                  <a:pt x="306" y="127"/>
                  <a:pt x="306" y="127"/>
                  <a:pt x="308" y="125"/>
                </a:cubicBezTo>
                <a:cubicBezTo>
                  <a:pt x="308" y="125"/>
                  <a:pt x="308" y="125"/>
                  <a:pt x="310" y="123"/>
                </a:cubicBezTo>
                <a:cubicBezTo>
                  <a:pt x="310" y="123"/>
                  <a:pt x="310" y="123"/>
                  <a:pt x="311" y="123"/>
                </a:cubicBezTo>
                <a:cubicBezTo>
                  <a:pt x="311" y="123"/>
                  <a:pt x="311" y="123"/>
                  <a:pt x="313" y="124"/>
                </a:cubicBezTo>
                <a:cubicBezTo>
                  <a:pt x="313" y="124"/>
                  <a:pt x="313" y="124"/>
                  <a:pt x="314" y="125"/>
                </a:cubicBezTo>
                <a:cubicBezTo>
                  <a:pt x="314" y="125"/>
                  <a:pt x="314" y="125"/>
                  <a:pt x="316" y="126"/>
                </a:cubicBezTo>
                <a:cubicBezTo>
                  <a:pt x="316" y="126"/>
                  <a:pt x="316" y="126"/>
                  <a:pt x="317" y="126"/>
                </a:cubicBezTo>
                <a:cubicBezTo>
                  <a:pt x="317" y="126"/>
                  <a:pt x="317" y="126"/>
                  <a:pt x="318" y="127"/>
                </a:cubicBezTo>
                <a:cubicBezTo>
                  <a:pt x="318" y="127"/>
                  <a:pt x="318" y="127"/>
                  <a:pt x="320" y="127"/>
                </a:cubicBezTo>
                <a:cubicBezTo>
                  <a:pt x="320" y="127"/>
                  <a:pt x="320" y="127"/>
                  <a:pt x="322" y="125"/>
                </a:cubicBezTo>
                <a:cubicBezTo>
                  <a:pt x="322" y="125"/>
                  <a:pt x="322" y="125"/>
                  <a:pt x="324" y="125"/>
                </a:cubicBezTo>
                <a:cubicBezTo>
                  <a:pt x="324" y="125"/>
                  <a:pt x="324" y="125"/>
                  <a:pt x="325" y="124"/>
                </a:cubicBezTo>
                <a:cubicBezTo>
                  <a:pt x="325" y="124"/>
                  <a:pt x="325" y="124"/>
                  <a:pt x="327" y="124"/>
                </a:cubicBezTo>
                <a:cubicBezTo>
                  <a:pt x="327" y="124"/>
                  <a:pt x="327" y="124"/>
                  <a:pt x="329" y="123"/>
                </a:cubicBezTo>
                <a:cubicBezTo>
                  <a:pt x="329" y="123"/>
                  <a:pt x="329" y="123"/>
                  <a:pt x="332" y="120"/>
                </a:cubicBezTo>
                <a:cubicBezTo>
                  <a:pt x="332" y="120"/>
                  <a:pt x="332" y="120"/>
                  <a:pt x="334" y="118"/>
                </a:cubicBezTo>
                <a:cubicBezTo>
                  <a:pt x="334" y="118"/>
                  <a:pt x="334" y="118"/>
                  <a:pt x="337" y="116"/>
                </a:cubicBezTo>
                <a:cubicBezTo>
                  <a:pt x="337" y="116"/>
                  <a:pt x="337" y="116"/>
                  <a:pt x="341" y="114"/>
                </a:cubicBezTo>
                <a:cubicBezTo>
                  <a:pt x="341" y="114"/>
                  <a:pt x="341" y="114"/>
                  <a:pt x="344" y="112"/>
                </a:cubicBezTo>
                <a:cubicBezTo>
                  <a:pt x="344" y="112"/>
                  <a:pt x="344" y="112"/>
                  <a:pt x="346" y="110"/>
                </a:cubicBezTo>
                <a:cubicBezTo>
                  <a:pt x="346" y="110"/>
                  <a:pt x="346" y="110"/>
                  <a:pt x="349" y="111"/>
                </a:cubicBezTo>
                <a:cubicBezTo>
                  <a:pt x="349" y="111"/>
                  <a:pt x="349" y="111"/>
                  <a:pt x="350" y="111"/>
                </a:cubicBezTo>
                <a:cubicBezTo>
                  <a:pt x="350" y="111"/>
                  <a:pt x="350" y="111"/>
                  <a:pt x="351" y="111"/>
                </a:cubicBezTo>
                <a:cubicBezTo>
                  <a:pt x="351" y="111"/>
                  <a:pt x="351" y="111"/>
                  <a:pt x="350" y="110"/>
                </a:cubicBezTo>
                <a:cubicBezTo>
                  <a:pt x="350" y="110"/>
                  <a:pt x="350" y="110"/>
                  <a:pt x="348" y="109"/>
                </a:cubicBezTo>
                <a:cubicBezTo>
                  <a:pt x="348" y="109"/>
                  <a:pt x="348" y="109"/>
                  <a:pt x="349" y="109"/>
                </a:cubicBezTo>
                <a:cubicBezTo>
                  <a:pt x="349" y="109"/>
                  <a:pt x="349" y="109"/>
                  <a:pt x="351" y="109"/>
                </a:cubicBezTo>
                <a:cubicBezTo>
                  <a:pt x="351" y="109"/>
                  <a:pt x="351" y="109"/>
                  <a:pt x="352" y="110"/>
                </a:cubicBezTo>
                <a:cubicBezTo>
                  <a:pt x="352" y="110"/>
                  <a:pt x="352" y="110"/>
                  <a:pt x="352" y="111"/>
                </a:cubicBezTo>
                <a:cubicBezTo>
                  <a:pt x="352" y="111"/>
                  <a:pt x="352" y="111"/>
                  <a:pt x="354" y="111"/>
                </a:cubicBezTo>
                <a:cubicBezTo>
                  <a:pt x="354" y="111"/>
                  <a:pt x="354" y="111"/>
                  <a:pt x="357" y="109"/>
                </a:cubicBezTo>
                <a:cubicBezTo>
                  <a:pt x="357" y="109"/>
                  <a:pt x="357" y="109"/>
                  <a:pt x="357" y="110"/>
                </a:cubicBezTo>
                <a:cubicBezTo>
                  <a:pt x="357" y="110"/>
                  <a:pt x="357" y="110"/>
                  <a:pt x="355" y="113"/>
                </a:cubicBezTo>
                <a:cubicBezTo>
                  <a:pt x="355" y="113"/>
                  <a:pt x="355" y="113"/>
                  <a:pt x="355" y="115"/>
                </a:cubicBezTo>
                <a:cubicBezTo>
                  <a:pt x="355" y="115"/>
                  <a:pt x="355" y="115"/>
                  <a:pt x="356" y="115"/>
                </a:cubicBezTo>
                <a:cubicBezTo>
                  <a:pt x="356" y="115"/>
                  <a:pt x="356" y="115"/>
                  <a:pt x="357" y="113"/>
                </a:cubicBezTo>
                <a:cubicBezTo>
                  <a:pt x="357" y="113"/>
                  <a:pt x="357" y="113"/>
                  <a:pt x="358" y="110"/>
                </a:cubicBezTo>
                <a:cubicBezTo>
                  <a:pt x="358" y="110"/>
                  <a:pt x="358" y="110"/>
                  <a:pt x="359" y="109"/>
                </a:cubicBezTo>
                <a:cubicBezTo>
                  <a:pt x="359" y="109"/>
                  <a:pt x="359" y="109"/>
                  <a:pt x="361" y="109"/>
                </a:cubicBezTo>
                <a:cubicBezTo>
                  <a:pt x="361" y="109"/>
                  <a:pt x="361" y="109"/>
                  <a:pt x="362" y="108"/>
                </a:cubicBezTo>
                <a:cubicBezTo>
                  <a:pt x="362" y="108"/>
                  <a:pt x="362" y="108"/>
                  <a:pt x="360" y="108"/>
                </a:cubicBezTo>
                <a:cubicBezTo>
                  <a:pt x="360" y="108"/>
                  <a:pt x="360" y="108"/>
                  <a:pt x="360" y="107"/>
                </a:cubicBezTo>
                <a:cubicBezTo>
                  <a:pt x="360" y="107"/>
                  <a:pt x="360" y="107"/>
                  <a:pt x="361" y="106"/>
                </a:cubicBezTo>
                <a:cubicBezTo>
                  <a:pt x="361" y="106"/>
                  <a:pt x="361" y="106"/>
                  <a:pt x="362" y="105"/>
                </a:cubicBezTo>
                <a:cubicBezTo>
                  <a:pt x="362" y="105"/>
                  <a:pt x="362" y="105"/>
                  <a:pt x="365" y="104"/>
                </a:cubicBezTo>
                <a:cubicBezTo>
                  <a:pt x="365" y="104"/>
                  <a:pt x="365" y="104"/>
                  <a:pt x="366" y="103"/>
                </a:cubicBezTo>
                <a:cubicBezTo>
                  <a:pt x="366" y="103"/>
                  <a:pt x="366" y="103"/>
                  <a:pt x="367" y="104"/>
                </a:cubicBezTo>
                <a:cubicBezTo>
                  <a:pt x="367" y="104"/>
                  <a:pt x="367" y="104"/>
                  <a:pt x="366" y="104"/>
                </a:cubicBezTo>
                <a:cubicBezTo>
                  <a:pt x="366" y="104"/>
                  <a:pt x="366" y="104"/>
                  <a:pt x="366" y="105"/>
                </a:cubicBezTo>
                <a:cubicBezTo>
                  <a:pt x="366" y="105"/>
                  <a:pt x="366" y="105"/>
                  <a:pt x="366" y="106"/>
                </a:cubicBezTo>
                <a:cubicBezTo>
                  <a:pt x="366" y="106"/>
                  <a:pt x="366" y="106"/>
                  <a:pt x="367" y="106"/>
                </a:cubicBezTo>
                <a:cubicBezTo>
                  <a:pt x="367" y="106"/>
                  <a:pt x="367" y="106"/>
                  <a:pt x="367" y="105"/>
                </a:cubicBezTo>
                <a:cubicBezTo>
                  <a:pt x="367" y="105"/>
                  <a:pt x="367" y="105"/>
                  <a:pt x="368" y="104"/>
                </a:cubicBezTo>
                <a:cubicBezTo>
                  <a:pt x="368" y="104"/>
                  <a:pt x="368" y="104"/>
                  <a:pt x="369" y="105"/>
                </a:cubicBezTo>
                <a:cubicBezTo>
                  <a:pt x="369" y="105"/>
                  <a:pt x="369" y="105"/>
                  <a:pt x="370" y="105"/>
                </a:cubicBezTo>
                <a:cubicBezTo>
                  <a:pt x="370" y="105"/>
                  <a:pt x="370" y="105"/>
                  <a:pt x="371" y="105"/>
                </a:cubicBezTo>
                <a:cubicBezTo>
                  <a:pt x="371" y="105"/>
                  <a:pt x="371" y="105"/>
                  <a:pt x="373" y="106"/>
                </a:cubicBezTo>
                <a:cubicBezTo>
                  <a:pt x="373" y="106"/>
                  <a:pt x="373" y="106"/>
                  <a:pt x="375" y="106"/>
                </a:cubicBezTo>
                <a:cubicBezTo>
                  <a:pt x="375" y="106"/>
                  <a:pt x="375" y="106"/>
                  <a:pt x="377" y="106"/>
                </a:cubicBezTo>
                <a:cubicBezTo>
                  <a:pt x="377" y="106"/>
                  <a:pt x="377" y="106"/>
                  <a:pt x="380" y="103"/>
                </a:cubicBezTo>
                <a:cubicBezTo>
                  <a:pt x="380" y="103"/>
                  <a:pt x="380" y="103"/>
                  <a:pt x="381" y="103"/>
                </a:cubicBezTo>
                <a:cubicBezTo>
                  <a:pt x="381" y="103"/>
                  <a:pt x="381" y="103"/>
                  <a:pt x="383" y="103"/>
                </a:cubicBezTo>
                <a:cubicBezTo>
                  <a:pt x="383" y="103"/>
                  <a:pt x="383" y="103"/>
                  <a:pt x="383" y="102"/>
                </a:cubicBezTo>
                <a:cubicBezTo>
                  <a:pt x="383" y="102"/>
                  <a:pt x="383" y="102"/>
                  <a:pt x="386" y="101"/>
                </a:cubicBezTo>
                <a:cubicBezTo>
                  <a:pt x="386" y="101"/>
                  <a:pt x="386" y="101"/>
                  <a:pt x="385" y="102"/>
                </a:cubicBezTo>
                <a:cubicBezTo>
                  <a:pt x="385" y="102"/>
                  <a:pt x="385" y="102"/>
                  <a:pt x="386" y="103"/>
                </a:cubicBezTo>
                <a:cubicBezTo>
                  <a:pt x="386" y="103"/>
                  <a:pt x="386" y="103"/>
                  <a:pt x="386" y="104"/>
                </a:cubicBezTo>
                <a:cubicBezTo>
                  <a:pt x="386" y="104"/>
                  <a:pt x="386" y="104"/>
                  <a:pt x="387" y="104"/>
                </a:cubicBezTo>
                <a:cubicBezTo>
                  <a:pt x="387" y="104"/>
                  <a:pt x="387" y="104"/>
                  <a:pt x="388" y="105"/>
                </a:cubicBezTo>
                <a:cubicBezTo>
                  <a:pt x="388" y="105"/>
                  <a:pt x="388" y="105"/>
                  <a:pt x="388" y="106"/>
                </a:cubicBezTo>
                <a:cubicBezTo>
                  <a:pt x="388" y="106"/>
                  <a:pt x="388" y="106"/>
                  <a:pt x="387" y="107"/>
                </a:cubicBezTo>
                <a:cubicBezTo>
                  <a:pt x="387" y="107"/>
                  <a:pt x="387" y="107"/>
                  <a:pt x="385" y="108"/>
                </a:cubicBezTo>
                <a:cubicBezTo>
                  <a:pt x="385" y="108"/>
                  <a:pt x="385" y="108"/>
                  <a:pt x="384" y="108"/>
                </a:cubicBezTo>
                <a:cubicBezTo>
                  <a:pt x="384" y="108"/>
                  <a:pt x="384" y="108"/>
                  <a:pt x="382" y="107"/>
                </a:cubicBezTo>
                <a:cubicBezTo>
                  <a:pt x="382" y="107"/>
                  <a:pt x="382" y="107"/>
                  <a:pt x="381" y="108"/>
                </a:cubicBezTo>
                <a:cubicBezTo>
                  <a:pt x="381" y="108"/>
                  <a:pt x="381" y="108"/>
                  <a:pt x="380" y="109"/>
                </a:cubicBezTo>
                <a:cubicBezTo>
                  <a:pt x="380" y="109"/>
                  <a:pt x="380" y="109"/>
                  <a:pt x="379" y="110"/>
                </a:cubicBezTo>
                <a:cubicBezTo>
                  <a:pt x="379" y="110"/>
                  <a:pt x="379" y="110"/>
                  <a:pt x="381" y="110"/>
                </a:cubicBezTo>
                <a:cubicBezTo>
                  <a:pt x="381" y="110"/>
                  <a:pt x="381" y="110"/>
                  <a:pt x="381" y="111"/>
                </a:cubicBezTo>
                <a:cubicBezTo>
                  <a:pt x="381" y="111"/>
                  <a:pt x="381" y="111"/>
                  <a:pt x="381" y="113"/>
                </a:cubicBezTo>
                <a:cubicBezTo>
                  <a:pt x="381" y="113"/>
                  <a:pt x="381" y="113"/>
                  <a:pt x="382" y="112"/>
                </a:cubicBezTo>
                <a:cubicBezTo>
                  <a:pt x="382" y="112"/>
                  <a:pt x="382" y="112"/>
                  <a:pt x="383" y="111"/>
                </a:cubicBezTo>
                <a:cubicBezTo>
                  <a:pt x="383" y="111"/>
                  <a:pt x="383" y="111"/>
                  <a:pt x="383" y="112"/>
                </a:cubicBezTo>
                <a:cubicBezTo>
                  <a:pt x="383" y="112"/>
                  <a:pt x="383" y="112"/>
                  <a:pt x="383" y="113"/>
                </a:cubicBezTo>
                <a:cubicBezTo>
                  <a:pt x="383" y="113"/>
                  <a:pt x="383" y="113"/>
                  <a:pt x="384" y="112"/>
                </a:cubicBezTo>
                <a:cubicBezTo>
                  <a:pt x="384" y="112"/>
                  <a:pt x="384" y="112"/>
                  <a:pt x="385" y="112"/>
                </a:cubicBezTo>
                <a:cubicBezTo>
                  <a:pt x="385" y="112"/>
                  <a:pt x="385" y="112"/>
                  <a:pt x="386" y="111"/>
                </a:cubicBezTo>
                <a:cubicBezTo>
                  <a:pt x="386" y="111"/>
                  <a:pt x="386" y="111"/>
                  <a:pt x="385" y="110"/>
                </a:cubicBezTo>
                <a:cubicBezTo>
                  <a:pt x="385" y="110"/>
                  <a:pt x="385" y="110"/>
                  <a:pt x="386" y="109"/>
                </a:cubicBezTo>
                <a:cubicBezTo>
                  <a:pt x="386" y="109"/>
                  <a:pt x="386" y="109"/>
                  <a:pt x="387" y="109"/>
                </a:cubicBezTo>
                <a:cubicBezTo>
                  <a:pt x="387" y="109"/>
                  <a:pt x="387" y="109"/>
                  <a:pt x="388" y="109"/>
                </a:cubicBezTo>
                <a:cubicBezTo>
                  <a:pt x="388" y="109"/>
                  <a:pt x="388" y="109"/>
                  <a:pt x="388" y="108"/>
                </a:cubicBezTo>
                <a:cubicBezTo>
                  <a:pt x="388" y="108"/>
                  <a:pt x="388" y="108"/>
                  <a:pt x="390" y="107"/>
                </a:cubicBezTo>
                <a:cubicBezTo>
                  <a:pt x="390" y="107"/>
                  <a:pt x="390" y="107"/>
                  <a:pt x="391" y="108"/>
                </a:cubicBezTo>
                <a:cubicBezTo>
                  <a:pt x="391" y="108"/>
                  <a:pt x="391" y="108"/>
                  <a:pt x="390" y="109"/>
                </a:cubicBezTo>
                <a:cubicBezTo>
                  <a:pt x="390" y="109"/>
                  <a:pt x="390" y="109"/>
                  <a:pt x="390" y="110"/>
                </a:cubicBezTo>
                <a:cubicBezTo>
                  <a:pt x="390" y="110"/>
                  <a:pt x="390" y="110"/>
                  <a:pt x="389" y="110"/>
                </a:cubicBezTo>
                <a:cubicBezTo>
                  <a:pt x="389" y="110"/>
                  <a:pt x="389" y="110"/>
                  <a:pt x="389" y="111"/>
                </a:cubicBezTo>
                <a:cubicBezTo>
                  <a:pt x="389" y="111"/>
                  <a:pt x="389" y="111"/>
                  <a:pt x="389" y="112"/>
                </a:cubicBezTo>
                <a:cubicBezTo>
                  <a:pt x="389" y="112"/>
                  <a:pt x="389" y="112"/>
                  <a:pt x="389" y="113"/>
                </a:cubicBezTo>
                <a:cubicBezTo>
                  <a:pt x="389" y="113"/>
                  <a:pt x="389" y="113"/>
                  <a:pt x="388" y="114"/>
                </a:cubicBezTo>
                <a:cubicBezTo>
                  <a:pt x="388" y="114"/>
                  <a:pt x="388" y="114"/>
                  <a:pt x="389" y="115"/>
                </a:cubicBezTo>
                <a:cubicBezTo>
                  <a:pt x="389" y="115"/>
                  <a:pt x="389" y="115"/>
                  <a:pt x="389" y="114"/>
                </a:cubicBezTo>
                <a:cubicBezTo>
                  <a:pt x="389" y="114"/>
                  <a:pt x="389" y="114"/>
                  <a:pt x="390" y="113"/>
                </a:cubicBezTo>
                <a:cubicBezTo>
                  <a:pt x="390" y="113"/>
                  <a:pt x="390" y="113"/>
                  <a:pt x="391" y="113"/>
                </a:cubicBezTo>
                <a:cubicBezTo>
                  <a:pt x="391" y="113"/>
                  <a:pt x="391" y="113"/>
                  <a:pt x="392" y="113"/>
                </a:cubicBezTo>
                <a:cubicBezTo>
                  <a:pt x="392" y="113"/>
                  <a:pt x="392" y="113"/>
                  <a:pt x="393" y="113"/>
                </a:cubicBezTo>
                <a:cubicBezTo>
                  <a:pt x="393" y="113"/>
                  <a:pt x="393" y="113"/>
                  <a:pt x="394" y="114"/>
                </a:cubicBezTo>
                <a:cubicBezTo>
                  <a:pt x="394" y="114"/>
                  <a:pt x="394" y="114"/>
                  <a:pt x="395" y="113"/>
                </a:cubicBezTo>
                <a:cubicBezTo>
                  <a:pt x="395" y="113"/>
                  <a:pt x="395" y="113"/>
                  <a:pt x="396" y="114"/>
                </a:cubicBezTo>
                <a:cubicBezTo>
                  <a:pt x="396" y="114"/>
                  <a:pt x="396" y="114"/>
                  <a:pt x="397" y="115"/>
                </a:cubicBezTo>
                <a:cubicBezTo>
                  <a:pt x="397" y="115"/>
                  <a:pt x="397" y="115"/>
                  <a:pt x="397" y="114"/>
                </a:cubicBezTo>
                <a:cubicBezTo>
                  <a:pt x="397" y="114"/>
                  <a:pt x="397" y="114"/>
                  <a:pt x="398" y="114"/>
                </a:cubicBezTo>
                <a:cubicBezTo>
                  <a:pt x="398" y="114"/>
                  <a:pt x="398" y="114"/>
                  <a:pt x="399" y="116"/>
                </a:cubicBezTo>
                <a:cubicBezTo>
                  <a:pt x="399" y="116"/>
                  <a:pt x="399" y="116"/>
                  <a:pt x="399" y="117"/>
                </a:cubicBezTo>
                <a:cubicBezTo>
                  <a:pt x="399" y="117"/>
                  <a:pt x="399" y="117"/>
                  <a:pt x="398" y="117"/>
                </a:cubicBezTo>
                <a:cubicBezTo>
                  <a:pt x="398" y="117"/>
                  <a:pt x="398" y="117"/>
                  <a:pt x="397" y="118"/>
                </a:cubicBezTo>
                <a:cubicBezTo>
                  <a:pt x="397" y="118"/>
                  <a:pt x="397" y="118"/>
                  <a:pt x="396" y="119"/>
                </a:cubicBezTo>
                <a:cubicBezTo>
                  <a:pt x="396" y="119"/>
                  <a:pt x="396" y="119"/>
                  <a:pt x="396" y="120"/>
                </a:cubicBezTo>
                <a:cubicBezTo>
                  <a:pt x="396" y="120"/>
                  <a:pt x="396" y="120"/>
                  <a:pt x="399" y="122"/>
                </a:cubicBezTo>
                <a:cubicBezTo>
                  <a:pt x="399" y="122"/>
                  <a:pt x="399" y="122"/>
                  <a:pt x="398" y="122"/>
                </a:cubicBezTo>
                <a:cubicBezTo>
                  <a:pt x="398" y="122"/>
                  <a:pt x="398" y="122"/>
                  <a:pt x="397" y="123"/>
                </a:cubicBezTo>
                <a:cubicBezTo>
                  <a:pt x="397" y="123"/>
                  <a:pt x="397" y="123"/>
                  <a:pt x="399" y="124"/>
                </a:cubicBezTo>
                <a:cubicBezTo>
                  <a:pt x="399" y="124"/>
                  <a:pt x="399" y="124"/>
                  <a:pt x="399" y="125"/>
                </a:cubicBezTo>
                <a:cubicBezTo>
                  <a:pt x="399" y="125"/>
                  <a:pt x="399" y="125"/>
                  <a:pt x="399" y="127"/>
                </a:cubicBezTo>
                <a:cubicBezTo>
                  <a:pt x="399" y="127"/>
                  <a:pt x="399" y="127"/>
                  <a:pt x="399" y="129"/>
                </a:cubicBezTo>
                <a:cubicBezTo>
                  <a:pt x="399" y="129"/>
                  <a:pt x="399" y="129"/>
                  <a:pt x="398" y="130"/>
                </a:cubicBezTo>
                <a:cubicBezTo>
                  <a:pt x="398" y="130"/>
                  <a:pt x="398" y="130"/>
                  <a:pt x="400" y="129"/>
                </a:cubicBezTo>
                <a:cubicBezTo>
                  <a:pt x="400" y="129"/>
                  <a:pt x="400" y="129"/>
                  <a:pt x="401" y="127"/>
                </a:cubicBezTo>
                <a:cubicBezTo>
                  <a:pt x="401" y="127"/>
                  <a:pt x="401" y="127"/>
                  <a:pt x="403" y="127"/>
                </a:cubicBezTo>
                <a:cubicBezTo>
                  <a:pt x="403" y="127"/>
                  <a:pt x="403" y="127"/>
                  <a:pt x="403" y="126"/>
                </a:cubicBezTo>
                <a:cubicBezTo>
                  <a:pt x="403" y="126"/>
                  <a:pt x="403" y="126"/>
                  <a:pt x="404" y="126"/>
                </a:cubicBezTo>
                <a:cubicBezTo>
                  <a:pt x="404" y="126"/>
                  <a:pt x="404" y="126"/>
                  <a:pt x="406" y="126"/>
                </a:cubicBezTo>
                <a:cubicBezTo>
                  <a:pt x="406" y="126"/>
                  <a:pt x="406" y="126"/>
                  <a:pt x="408" y="126"/>
                </a:cubicBezTo>
                <a:cubicBezTo>
                  <a:pt x="408" y="126"/>
                  <a:pt x="408" y="126"/>
                  <a:pt x="409" y="127"/>
                </a:cubicBezTo>
                <a:cubicBezTo>
                  <a:pt x="409" y="127"/>
                  <a:pt x="409" y="127"/>
                  <a:pt x="410" y="127"/>
                </a:cubicBezTo>
                <a:cubicBezTo>
                  <a:pt x="410" y="127"/>
                  <a:pt x="410" y="127"/>
                  <a:pt x="410" y="129"/>
                </a:cubicBezTo>
                <a:cubicBezTo>
                  <a:pt x="410" y="129"/>
                  <a:pt x="410" y="129"/>
                  <a:pt x="408" y="130"/>
                </a:cubicBezTo>
                <a:cubicBezTo>
                  <a:pt x="408" y="130"/>
                  <a:pt x="408" y="130"/>
                  <a:pt x="407" y="133"/>
                </a:cubicBezTo>
                <a:cubicBezTo>
                  <a:pt x="407" y="133"/>
                  <a:pt x="407" y="133"/>
                  <a:pt x="410" y="131"/>
                </a:cubicBezTo>
                <a:cubicBezTo>
                  <a:pt x="410" y="131"/>
                  <a:pt x="410" y="131"/>
                  <a:pt x="410" y="130"/>
                </a:cubicBezTo>
                <a:cubicBezTo>
                  <a:pt x="410" y="130"/>
                  <a:pt x="410" y="130"/>
                  <a:pt x="411" y="130"/>
                </a:cubicBezTo>
                <a:cubicBezTo>
                  <a:pt x="411" y="130"/>
                  <a:pt x="411" y="130"/>
                  <a:pt x="411" y="131"/>
                </a:cubicBezTo>
                <a:cubicBezTo>
                  <a:pt x="411" y="131"/>
                  <a:pt x="411" y="131"/>
                  <a:pt x="412" y="132"/>
                </a:cubicBezTo>
                <a:cubicBezTo>
                  <a:pt x="412" y="132"/>
                  <a:pt x="412" y="132"/>
                  <a:pt x="413" y="133"/>
                </a:cubicBezTo>
                <a:cubicBezTo>
                  <a:pt x="413" y="133"/>
                  <a:pt x="413" y="133"/>
                  <a:pt x="413" y="134"/>
                </a:cubicBezTo>
                <a:cubicBezTo>
                  <a:pt x="413" y="134"/>
                  <a:pt x="413" y="134"/>
                  <a:pt x="414" y="134"/>
                </a:cubicBezTo>
                <a:cubicBezTo>
                  <a:pt x="414" y="134"/>
                  <a:pt x="414" y="134"/>
                  <a:pt x="415" y="134"/>
                </a:cubicBezTo>
                <a:cubicBezTo>
                  <a:pt x="415" y="134"/>
                  <a:pt x="415" y="134"/>
                  <a:pt x="415" y="135"/>
                </a:cubicBezTo>
                <a:cubicBezTo>
                  <a:pt x="415" y="135"/>
                  <a:pt x="415" y="135"/>
                  <a:pt x="415" y="136"/>
                </a:cubicBezTo>
                <a:cubicBezTo>
                  <a:pt x="415" y="136"/>
                  <a:pt x="415" y="136"/>
                  <a:pt x="416" y="135"/>
                </a:cubicBezTo>
                <a:cubicBezTo>
                  <a:pt x="416" y="135"/>
                  <a:pt x="416" y="135"/>
                  <a:pt x="417" y="136"/>
                </a:cubicBezTo>
                <a:cubicBezTo>
                  <a:pt x="417" y="136"/>
                  <a:pt x="417" y="136"/>
                  <a:pt x="418" y="136"/>
                </a:cubicBezTo>
                <a:cubicBezTo>
                  <a:pt x="418" y="136"/>
                  <a:pt x="418" y="136"/>
                  <a:pt x="419" y="136"/>
                </a:cubicBezTo>
                <a:cubicBezTo>
                  <a:pt x="419" y="136"/>
                  <a:pt x="419" y="136"/>
                  <a:pt x="421" y="137"/>
                </a:cubicBezTo>
                <a:cubicBezTo>
                  <a:pt x="421" y="137"/>
                  <a:pt x="421" y="137"/>
                  <a:pt x="422" y="138"/>
                </a:cubicBezTo>
                <a:cubicBezTo>
                  <a:pt x="422" y="138"/>
                  <a:pt x="422" y="138"/>
                  <a:pt x="422" y="139"/>
                </a:cubicBezTo>
                <a:cubicBezTo>
                  <a:pt x="422" y="139"/>
                  <a:pt x="422" y="139"/>
                  <a:pt x="423" y="139"/>
                </a:cubicBezTo>
                <a:cubicBezTo>
                  <a:pt x="423" y="139"/>
                  <a:pt x="423" y="139"/>
                  <a:pt x="424" y="140"/>
                </a:cubicBezTo>
                <a:cubicBezTo>
                  <a:pt x="424" y="140"/>
                  <a:pt x="424" y="140"/>
                  <a:pt x="423" y="140"/>
                </a:cubicBezTo>
                <a:cubicBezTo>
                  <a:pt x="423" y="140"/>
                  <a:pt x="423" y="140"/>
                  <a:pt x="424" y="141"/>
                </a:cubicBezTo>
                <a:cubicBezTo>
                  <a:pt x="424" y="141"/>
                  <a:pt x="424" y="141"/>
                  <a:pt x="425" y="140"/>
                </a:cubicBezTo>
                <a:cubicBezTo>
                  <a:pt x="425" y="140"/>
                  <a:pt x="425" y="140"/>
                  <a:pt x="426" y="141"/>
                </a:cubicBezTo>
                <a:cubicBezTo>
                  <a:pt x="426" y="141"/>
                  <a:pt x="426" y="141"/>
                  <a:pt x="426" y="142"/>
                </a:cubicBezTo>
                <a:cubicBezTo>
                  <a:pt x="426" y="142"/>
                  <a:pt x="426" y="142"/>
                  <a:pt x="427" y="142"/>
                </a:cubicBezTo>
                <a:cubicBezTo>
                  <a:pt x="427" y="142"/>
                  <a:pt x="427" y="142"/>
                  <a:pt x="428" y="143"/>
                </a:cubicBezTo>
                <a:cubicBezTo>
                  <a:pt x="428" y="143"/>
                  <a:pt x="428" y="143"/>
                  <a:pt x="430" y="142"/>
                </a:cubicBezTo>
                <a:cubicBezTo>
                  <a:pt x="430" y="142"/>
                  <a:pt x="430" y="142"/>
                  <a:pt x="431" y="142"/>
                </a:cubicBezTo>
                <a:cubicBezTo>
                  <a:pt x="431" y="142"/>
                  <a:pt x="431" y="142"/>
                  <a:pt x="432" y="142"/>
                </a:cubicBezTo>
                <a:cubicBezTo>
                  <a:pt x="432" y="142"/>
                  <a:pt x="432" y="142"/>
                  <a:pt x="434" y="142"/>
                </a:cubicBezTo>
                <a:cubicBezTo>
                  <a:pt x="434" y="142"/>
                  <a:pt x="434" y="142"/>
                  <a:pt x="435" y="143"/>
                </a:cubicBezTo>
                <a:cubicBezTo>
                  <a:pt x="435" y="143"/>
                  <a:pt x="435" y="143"/>
                  <a:pt x="435" y="144"/>
                </a:cubicBezTo>
                <a:cubicBezTo>
                  <a:pt x="435" y="144"/>
                  <a:pt x="435" y="144"/>
                  <a:pt x="436" y="146"/>
                </a:cubicBezTo>
                <a:cubicBezTo>
                  <a:pt x="436" y="146"/>
                  <a:pt x="436" y="146"/>
                  <a:pt x="437" y="147"/>
                </a:cubicBezTo>
                <a:cubicBezTo>
                  <a:pt x="437" y="147"/>
                  <a:pt x="437" y="147"/>
                  <a:pt x="438" y="150"/>
                </a:cubicBezTo>
                <a:cubicBezTo>
                  <a:pt x="438" y="150"/>
                  <a:pt x="438" y="150"/>
                  <a:pt x="438" y="151"/>
                </a:cubicBezTo>
                <a:cubicBezTo>
                  <a:pt x="438" y="151"/>
                  <a:pt x="438" y="151"/>
                  <a:pt x="439" y="151"/>
                </a:cubicBezTo>
                <a:cubicBezTo>
                  <a:pt x="439" y="151"/>
                  <a:pt x="439" y="151"/>
                  <a:pt x="441" y="151"/>
                </a:cubicBezTo>
                <a:cubicBezTo>
                  <a:pt x="441" y="152"/>
                  <a:pt x="441" y="152"/>
                  <a:pt x="441" y="152"/>
                </a:cubicBezTo>
                <a:cubicBezTo>
                  <a:pt x="442" y="152"/>
                  <a:pt x="442" y="152"/>
                  <a:pt x="442" y="152"/>
                </a:cubicBezTo>
                <a:cubicBezTo>
                  <a:pt x="445" y="155"/>
                  <a:pt x="445" y="155"/>
                  <a:pt x="445" y="155"/>
                </a:cubicBezTo>
                <a:cubicBezTo>
                  <a:pt x="446" y="155"/>
                  <a:pt x="446" y="155"/>
                  <a:pt x="446" y="155"/>
                </a:cubicBezTo>
                <a:cubicBezTo>
                  <a:pt x="448" y="156"/>
                  <a:pt x="448" y="156"/>
                  <a:pt x="448" y="156"/>
                </a:cubicBezTo>
                <a:cubicBezTo>
                  <a:pt x="448" y="157"/>
                  <a:pt x="448" y="157"/>
                  <a:pt x="448" y="157"/>
                </a:cubicBezTo>
                <a:cubicBezTo>
                  <a:pt x="450" y="158"/>
                  <a:pt x="450" y="158"/>
                  <a:pt x="450" y="158"/>
                </a:cubicBezTo>
                <a:cubicBezTo>
                  <a:pt x="450" y="159"/>
                  <a:pt x="450" y="159"/>
                  <a:pt x="450" y="159"/>
                </a:cubicBezTo>
                <a:cubicBezTo>
                  <a:pt x="451" y="160"/>
                  <a:pt x="451" y="160"/>
                  <a:pt x="451" y="160"/>
                </a:cubicBezTo>
                <a:cubicBezTo>
                  <a:pt x="451" y="161"/>
                  <a:pt x="451" y="161"/>
                  <a:pt x="451" y="161"/>
                </a:cubicBezTo>
                <a:cubicBezTo>
                  <a:pt x="450" y="163"/>
                  <a:pt x="450" y="163"/>
                  <a:pt x="450" y="163"/>
                </a:cubicBezTo>
                <a:cubicBezTo>
                  <a:pt x="451" y="164"/>
                  <a:pt x="451" y="164"/>
                  <a:pt x="451" y="164"/>
                </a:cubicBezTo>
                <a:cubicBezTo>
                  <a:pt x="452" y="164"/>
                  <a:pt x="452" y="164"/>
                  <a:pt x="452" y="164"/>
                </a:cubicBezTo>
                <a:cubicBezTo>
                  <a:pt x="452" y="166"/>
                  <a:pt x="452" y="166"/>
                  <a:pt x="452" y="166"/>
                </a:cubicBezTo>
                <a:cubicBezTo>
                  <a:pt x="453" y="168"/>
                  <a:pt x="453" y="168"/>
                  <a:pt x="453" y="168"/>
                </a:cubicBezTo>
                <a:cubicBezTo>
                  <a:pt x="455" y="170"/>
                  <a:pt x="455" y="170"/>
                  <a:pt x="455" y="170"/>
                </a:cubicBezTo>
                <a:cubicBezTo>
                  <a:pt x="456" y="171"/>
                  <a:pt x="456" y="171"/>
                  <a:pt x="456" y="171"/>
                </a:cubicBezTo>
                <a:cubicBezTo>
                  <a:pt x="457" y="171"/>
                  <a:pt x="457" y="171"/>
                  <a:pt x="457" y="171"/>
                </a:cubicBezTo>
                <a:cubicBezTo>
                  <a:pt x="457" y="172"/>
                  <a:pt x="457" y="172"/>
                  <a:pt x="457" y="172"/>
                </a:cubicBezTo>
                <a:cubicBezTo>
                  <a:pt x="458" y="172"/>
                  <a:pt x="458" y="172"/>
                  <a:pt x="458" y="172"/>
                </a:cubicBezTo>
                <a:cubicBezTo>
                  <a:pt x="459" y="172"/>
                  <a:pt x="459" y="172"/>
                  <a:pt x="459" y="172"/>
                </a:cubicBezTo>
                <a:cubicBezTo>
                  <a:pt x="460" y="174"/>
                  <a:pt x="460" y="174"/>
                  <a:pt x="460" y="174"/>
                </a:cubicBezTo>
                <a:cubicBezTo>
                  <a:pt x="460" y="176"/>
                  <a:pt x="460" y="176"/>
                  <a:pt x="460" y="176"/>
                </a:cubicBezTo>
                <a:cubicBezTo>
                  <a:pt x="461" y="176"/>
                  <a:pt x="461" y="176"/>
                  <a:pt x="461" y="176"/>
                </a:cubicBezTo>
                <a:cubicBezTo>
                  <a:pt x="461" y="177"/>
                  <a:pt x="461" y="177"/>
                  <a:pt x="461" y="177"/>
                </a:cubicBezTo>
                <a:cubicBezTo>
                  <a:pt x="462" y="177"/>
                  <a:pt x="462" y="177"/>
                  <a:pt x="462" y="177"/>
                </a:cubicBezTo>
                <a:cubicBezTo>
                  <a:pt x="462" y="177"/>
                  <a:pt x="462" y="177"/>
                  <a:pt x="461" y="176"/>
                </a:cubicBezTo>
                <a:cubicBezTo>
                  <a:pt x="461" y="176"/>
                  <a:pt x="461" y="176"/>
                  <a:pt x="461" y="175"/>
                </a:cubicBezTo>
                <a:cubicBezTo>
                  <a:pt x="461" y="175"/>
                  <a:pt x="461" y="175"/>
                  <a:pt x="462" y="175"/>
                </a:cubicBezTo>
                <a:cubicBezTo>
                  <a:pt x="462" y="175"/>
                  <a:pt x="462" y="175"/>
                  <a:pt x="460" y="173"/>
                </a:cubicBezTo>
                <a:cubicBezTo>
                  <a:pt x="460" y="173"/>
                  <a:pt x="460" y="173"/>
                  <a:pt x="461" y="172"/>
                </a:cubicBezTo>
                <a:cubicBezTo>
                  <a:pt x="461" y="172"/>
                  <a:pt x="461" y="172"/>
                  <a:pt x="462" y="173"/>
                </a:cubicBezTo>
                <a:cubicBezTo>
                  <a:pt x="463" y="174"/>
                  <a:pt x="463" y="174"/>
                  <a:pt x="463" y="174"/>
                </a:cubicBezTo>
                <a:cubicBezTo>
                  <a:pt x="463" y="174"/>
                  <a:pt x="463" y="174"/>
                  <a:pt x="464" y="174"/>
                </a:cubicBezTo>
                <a:cubicBezTo>
                  <a:pt x="464" y="174"/>
                  <a:pt x="464" y="174"/>
                  <a:pt x="464" y="176"/>
                </a:cubicBezTo>
                <a:cubicBezTo>
                  <a:pt x="464" y="176"/>
                  <a:pt x="464" y="176"/>
                  <a:pt x="465" y="178"/>
                </a:cubicBezTo>
                <a:cubicBezTo>
                  <a:pt x="465" y="178"/>
                  <a:pt x="465" y="178"/>
                  <a:pt x="464" y="179"/>
                </a:cubicBezTo>
                <a:cubicBezTo>
                  <a:pt x="464" y="180"/>
                  <a:pt x="464" y="180"/>
                  <a:pt x="464" y="180"/>
                </a:cubicBezTo>
                <a:cubicBezTo>
                  <a:pt x="464" y="181"/>
                  <a:pt x="464" y="181"/>
                  <a:pt x="464" y="181"/>
                </a:cubicBezTo>
                <a:cubicBezTo>
                  <a:pt x="463" y="183"/>
                  <a:pt x="463" y="183"/>
                  <a:pt x="463" y="183"/>
                </a:cubicBezTo>
                <a:cubicBezTo>
                  <a:pt x="462" y="184"/>
                  <a:pt x="462" y="184"/>
                  <a:pt x="462" y="184"/>
                </a:cubicBezTo>
                <a:cubicBezTo>
                  <a:pt x="465" y="182"/>
                  <a:pt x="465" y="182"/>
                  <a:pt x="465" y="182"/>
                </a:cubicBezTo>
                <a:cubicBezTo>
                  <a:pt x="466" y="181"/>
                  <a:pt x="466" y="181"/>
                  <a:pt x="466" y="181"/>
                </a:cubicBezTo>
                <a:cubicBezTo>
                  <a:pt x="466" y="180"/>
                  <a:pt x="466" y="180"/>
                  <a:pt x="466" y="180"/>
                </a:cubicBezTo>
                <a:cubicBezTo>
                  <a:pt x="466" y="176"/>
                  <a:pt x="466" y="176"/>
                  <a:pt x="466" y="176"/>
                </a:cubicBezTo>
                <a:cubicBezTo>
                  <a:pt x="466" y="174"/>
                  <a:pt x="466" y="174"/>
                  <a:pt x="466" y="174"/>
                </a:cubicBezTo>
                <a:cubicBezTo>
                  <a:pt x="467" y="173"/>
                  <a:pt x="467" y="173"/>
                  <a:pt x="467" y="173"/>
                </a:cubicBezTo>
                <a:cubicBezTo>
                  <a:pt x="469" y="172"/>
                  <a:pt x="469" y="172"/>
                  <a:pt x="469" y="172"/>
                </a:cubicBezTo>
                <a:cubicBezTo>
                  <a:pt x="471" y="171"/>
                  <a:pt x="471" y="171"/>
                  <a:pt x="471" y="171"/>
                </a:cubicBezTo>
                <a:cubicBezTo>
                  <a:pt x="472" y="170"/>
                  <a:pt x="472" y="170"/>
                  <a:pt x="472" y="170"/>
                </a:cubicBezTo>
                <a:cubicBezTo>
                  <a:pt x="473" y="170"/>
                  <a:pt x="473" y="170"/>
                  <a:pt x="473" y="170"/>
                </a:cubicBezTo>
                <a:cubicBezTo>
                  <a:pt x="474" y="169"/>
                  <a:pt x="474" y="169"/>
                  <a:pt x="474" y="169"/>
                </a:cubicBezTo>
                <a:cubicBezTo>
                  <a:pt x="475" y="169"/>
                  <a:pt x="475" y="169"/>
                  <a:pt x="475" y="169"/>
                </a:cubicBezTo>
                <a:cubicBezTo>
                  <a:pt x="477" y="169"/>
                  <a:pt x="477" y="169"/>
                  <a:pt x="477" y="169"/>
                </a:cubicBezTo>
                <a:cubicBezTo>
                  <a:pt x="478" y="169"/>
                  <a:pt x="478" y="169"/>
                  <a:pt x="478" y="169"/>
                </a:cubicBezTo>
                <a:cubicBezTo>
                  <a:pt x="479" y="169"/>
                  <a:pt x="479" y="169"/>
                  <a:pt x="479" y="169"/>
                </a:cubicBezTo>
                <a:cubicBezTo>
                  <a:pt x="480" y="168"/>
                  <a:pt x="480" y="168"/>
                  <a:pt x="480" y="168"/>
                </a:cubicBezTo>
                <a:cubicBezTo>
                  <a:pt x="481" y="166"/>
                  <a:pt x="481" y="166"/>
                  <a:pt x="481" y="166"/>
                </a:cubicBezTo>
                <a:cubicBezTo>
                  <a:pt x="482" y="166"/>
                  <a:pt x="482" y="166"/>
                  <a:pt x="482" y="166"/>
                </a:cubicBezTo>
                <a:cubicBezTo>
                  <a:pt x="483" y="166"/>
                  <a:pt x="483" y="166"/>
                  <a:pt x="483" y="166"/>
                </a:cubicBezTo>
                <a:cubicBezTo>
                  <a:pt x="484" y="166"/>
                  <a:pt x="484" y="166"/>
                  <a:pt x="484" y="166"/>
                </a:cubicBezTo>
                <a:cubicBezTo>
                  <a:pt x="483" y="165"/>
                  <a:pt x="483" y="165"/>
                  <a:pt x="483" y="165"/>
                </a:cubicBezTo>
                <a:cubicBezTo>
                  <a:pt x="484" y="165"/>
                  <a:pt x="484" y="165"/>
                  <a:pt x="484" y="165"/>
                </a:cubicBezTo>
                <a:cubicBezTo>
                  <a:pt x="485" y="166"/>
                  <a:pt x="485" y="166"/>
                  <a:pt x="485" y="166"/>
                </a:cubicBezTo>
                <a:cubicBezTo>
                  <a:pt x="488" y="166"/>
                  <a:pt x="488" y="166"/>
                  <a:pt x="488" y="166"/>
                </a:cubicBezTo>
                <a:cubicBezTo>
                  <a:pt x="491" y="165"/>
                  <a:pt x="491" y="165"/>
                  <a:pt x="491" y="165"/>
                </a:cubicBezTo>
                <a:cubicBezTo>
                  <a:pt x="493" y="164"/>
                  <a:pt x="493" y="164"/>
                  <a:pt x="493" y="164"/>
                </a:cubicBezTo>
                <a:cubicBezTo>
                  <a:pt x="494" y="165"/>
                  <a:pt x="494" y="165"/>
                  <a:pt x="494" y="165"/>
                </a:cubicBezTo>
                <a:cubicBezTo>
                  <a:pt x="495" y="165"/>
                  <a:pt x="495" y="165"/>
                  <a:pt x="495" y="165"/>
                </a:cubicBezTo>
                <a:cubicBezTo>
                  <a:pt x="495" y="163"/>
                  <a:pt x="495" y="163"/>
                  <a:pt x="495" y="163"/>
                </a:cubicBezTo>
                <a:cubicBezTo>
                  <a:pt x="497" y="162"/>
                  <a:pt x="497" y="162"/>
                  <a:pt x="497" y="162"/>
                </a:cubicBezTo>
                <a:cubicBezTo>
                  <a:pt x="498" y="162"/>
                  <a:pt x="498" y="162"/>
                  <a:pt x="498" y="162"/>
                </a:cubicBezTo>
                <a:cubicBezTo>
                  <a:pt x="499" y="163"/>
                  <a:pt x="499" y="163"/>
                  <a:pt x="499" y="163"/>
                </a:cubicBezTo>
                <a:cubicBezTo>
                  <a:pt x="500" y="164"/>
                  <a:pt x="500" y="164"/>
                  <a:pt x="500" y="164"/>
                </a:cubicBezTo>
                <a:cubicBezTo>
                  <a:pt x="501" y="163"/>
                  <a:pt x="501" y="163"/>
                  <a:pt x="501" y="163"/>
                </a:cubicBezTo>
                <a:cubicBezTo>
                  <a:pt x="501" y="162"/>
                  <a:pt x="501" y="162"/>
                  <a:pt x="501" y="162"/>
                </a:cubicBezTo>
                <a:cubicBezTo>
                  <a:pt x="502" y="162"/>
                  <a:pt x="502" y="162"/>
                  <a:pt x="502" y="162"/>
                </a:cubicBezTo>
                <a:cubicBezTo>
                  <a:pt x="502" y="164"/>
                  <a:pt x="502" y="164"/>
                  <a:pt x="502" y="164"/>
                </a:cubicBezTo>
                <a:cubicBezTo>
                  <a:pt x="503" y="164"/>
                  <a:pt x="503" y="164"/>
                  <a:pt x="503" y="164"/>
                </a:cubicBezTo>
                <a:cubicBezTo>
                  <a:pt x="502" y="165"/>
                  <a:pt x="502" y="165"/>
                  <a:pt x="502" y="165"/>
                </a:cubicBezTo>
                <a:cubicBezTo>
                  <a:pt x="501" y="166"/>
                  <a:pt x="501" y="166"/>
                  <a:pt x="501" y="166"/>
                </a:cubicBezTo>
                <a:cubicBezTo>
                  <a:pt x="499" y="167"/>
                  <a:pt x="499" y="167"/>
                  <a:pt x="499" y="167"/>
                </a:cubicBezTo>
                <a:cubicBezTo>
                  <a:pt x="496" y="167"/>
                  <a:pt x="496" y="167"/>
                  <a:pt x="496" y="167"/>
                </a:cubicBezTo>
                <a:cubicBezTo>
                  <a:pt x="495" y="168"/>
                  <a:pt x="495" y="168"/>
                  <a:pt x="495" y="168"/>
                </a:cubicBezTo>
                <a:cubicBezTo>
                  <a:pt x="494" y="169"/>
                  <a:pt x="494" y="169"/>
                  <a:pt x="494" y="169"/>
                </a:cubicBezTo>
                <a:cubicBezTo>
                  <a:pt x="493" y="169"/>
                  <a:pt x="493" y="169"/>
                  <a:pt x="493" y="169"/>
                </a:cubicBezTo>
                <a:cubicBezTo>
                  <a:pt x="492" y="169"/>
                  <a:pt x="492" y="169"/>
                  <a:pt x="492" y="169"/>
                </a:cubicBezTo>
                <a:cubicBezTo>
                  <a:pt x="491" y="169"/>
                  <a:pt x="491" y="169"/>
                  <a:pt x="491" y="169"/>
                </a:cubicBezTo>
                <a:cubicBezTo>
                  <a:pt x="489" y="169"/>
                  <a:pt x="489" y="169"/>
                  <a:pt x="489" y="169"/>
                </a:cubicBezTo>
                <a:cubicBezTo>
                  <a:pt x="487" y="169"/>
                  <a:pt x="487" y="169"/>
                  <a:pt x="487" y="169"/>
                </a:cubicBezTo>
                <a:cubicBezTo>
                  <a:pt x="487" y="170"/>
                  <a:pt x="487" y="170"/>
                  <a:pt x="487" y="170"/>
                </a:cubicBezTo>
                <a:cubicBezTo>
                  <a:pt x="484" y="170"/>
                  <a:pt x="484" y="170"/>
                  <a:pt x="484" y="170"/>
                </a:cubicBezTo>
                <a:cubicBezTo>
                  <a:pt x="483" y="170"/>
                  <a:pt x="483" y="170"/>
                  <a:pt x="483" y="170"/>
                </a:cubicBezTo>
                <a:cubicBezTo>
                  <a:pt x="482" y="172"/>
                  <a:pt x="482" y="172"/>
                  <a:pt x="482" y="172"/>
                </a:cubicBezTo>
                <a:cubicBezTo>
                  <a:pt x="479" y="173"/>
                  <a:pt x="479" y="173"/>
                  <a:pt x="479" y="173"/>
                </a:cubicBezTo>
                <a:cubicBezTo>
                  <a:pt x="479" y="172"/>
                  <a:pt x="479" y="172"/>
                  <a:pt x="479" y="172"/>
                </a:cubicBezTo>
                <a:cubicBezTo>
                  <a:pt x="477" y="173"/>
                  <a:pt x="477" y="173"/>
                  <a:pt x="477" y="173"/>
                </a:cubicBezTo>
                <a:cubicBezTo>
                  <a:pt x="477" y="174"/>
                  <a:pt x="477" y="174"/>
                  <a:pt x="477" y="174"/>
                </a:cubicBezTo>
                <a:cubicBezTo>
                  <a:pt x="476" y="175"/>
                  <a:pt x="476" y="175"/>
                  <a:pt x="476" y="175"/>
                </a:cubicBezTo>
                <a:cubicBezTo>
                  <a:pt x="476" y="174"/>
                  <a:pt x="476" y="174"/>
                  <a:pt x="476" y="174"/>
                </a:cubicBezTo>
                <a:cubicBezTo>
                  <a:pt x="475" y="175"/>
                  <a:pt x="475" y="175"/>
                  <a:pt x="475" y="175"/>
                </a:cubicBezTo>
                <a:cubicBezTo>
                  <a:pt x="474" y="176"/>
                  <a:pt x="474" y="176"/>
                  <a:pt x="474" y="176"/>
                </a:cubicBezTo>
                <a:cubicBezTo>
                  <a:pt x="473" y="176"/>
                  <a:pt x="473" y="176"/>
                  <a:pt x="473" y="176"/>
                </a:cubicBezTo>
                <a:cubicBezTo>
                  <a:pt x="472" y="177"/>
                  <a:pt x="472" y="177"/>
                  <a:pt x="472" y="177"/>
                </a:cubicBezTo>
                <a:cubicBezTo>
                  <a:pt x="473" y="179"/>
                  <a:pt x="473" y="179"/>
                  <a:pt x="473" y="179"/>
                </a:cubicBezTo>
                <a:cubicBezTo>
                  <a:pt x="475" y="180"/>
                  <a:pt x="475" y="180"/>
                  <a:pt x="475" y="180"/>
                </a:cubicBezTo>
                <a:cubicBezTo>
                  <a:pt x="473" y="178"/>
                  <a:pt x="473" y="178"/>
                  <a:pt x="473" y="178"/>
                </a:cubicBezTo>
                <a:cubicBezTo>
                  <a:pt x="475" y="178"/>
                  <a:pt x="475" y="178"/>
                  <a:pt x="475" y="178"/>
                </a:cubicBezTo>
                <a:cubicBezTo>
                  <a:pt x="476" y="178"/>
                  <a:pt x="476" y="178"/>
                  <a:pt x="476" y="178"/>
                </a:cubicBezTo>
                <a:cubicBezTo>
                  <a:pt x="476" y="177"/>
                  <a:pt x="476" y="177"/>
                  <a:pt x="476" y="177"/>
                </a:cubicBezTo>
                <a:cubicBezTo>
                  <a:pt x="477" y="175"/>
                  <a:pt x="477" y="175"/>
                  <a:pt x="477" y="175"/>
                </a:cubicBezTo>
                <a:cubicBezTo>
                  <a:pt x="480" y="175"/>
                  <a:pt x="480" y="175"/>
                  <a:pt x="480" y="175"/>
                </a:cubicBezTo>
                <a:cubicBezTo>
                  <a:pt x="481" y="175"/>
                  <a:pt x="481" y="175"/>
                  <a:pt x="481" y="175"/>
                </a:cubicBezTo>
                <a:cubicBezTo>
                  <a:pt x="484" y="173"/>
                  <a:pt x="484" y="173"/>
                  <a:pt x="484" y="173"/>
                </a:cubicBezTo>
                <a:cubicBezTo>
                  <a:pt x="484" y="172"/>
                  <a:pt x="484" y="172"/>
                  <a:pt x="484" y="172"/>
                </a:cubicBezTo>
                <a:cubicBezTo>
                  <a:pt x="485" y="171"/>
                  <a:pt x="485" y="171"/>
                  <a:pt x="485" y="171"/>
                </a:cubicBezTo>
                <a:cubicBezTo>
                  <a:pt x="486" y="172"/>
                  <a:pt x="486" y="172"/>
                  <a:pt x="486" y="172"/>
                </a:cubicBezTo>
                <a:cubicBezTo>
                  <a:pt x="487" y="172"/>
                  <a:pt x="487" y="172"/>
                  <a:pt x="487" y="172"/>
                </a:cubicBezTo>
                <a:cubicBezTo>
                  <a:pt x="488" y="171"/>
                  <a:pt x="488" y="171"/>
                  <a:pt x="488" y="171"/>
                </a:cubicBezTo>
                <a:cubicBezTo>
                  <a:pt x="488" y="172"/>
                  <a:pt x="488" y="172"/>
                  <a:pt x="488" y="172"/>
                </a:cubicBezTo>
                <a:cubicBezTo>
                  <a:pt x="490" y="171"/>
                  <a:pt x="490" y="171"/>
                  <a:pt x="490" y="171"/>
                </a:cubicBezTo>
                <a:cubicBezTo>
                  <a:pt x="489" y="173"/>
                  <a:pt x="489" y="173"/>
                  <a:pt x="489" y="173"/>
                </a:cubicBezTo>
                <a:cubicBezTo>
                  <a:pt x="489" y="174"/>
                  <a:pt x="489" y="174"/>
                  <a:pt x="489" y="174"/>
                </a:cubicBezTo>
                <a:cubicBezTo>
                  <a:pt x="490" y="172"/>
                  <a:pt x="490" y="172"/>
                  <a:pt x="490" y="172"/>
                </a:cubicBezTo>
                <a:cubicBezTo>
                  <a:pt x="492" y="172"/>
                  <a:pt x="492" y="172"/>
                  <a:pt x="492" y="172"/>
                </a:cubicBezTo>
                <a:cubicBezTo>
                  <a:pt x="496" y="169"/>
                  <a:pt x="496" y="169"/>
                  <a:pt x="496" y="169"/>
                </a:cubicBezTo>
                <a:cubicBezTo>
                  <a:pt x="498" y="169"/>
                  <a:pt x="498" y="169"/>
                  <a:pt x="498" y="169"/>
                </a:cubicBezTo>
                <a:cubicBezTo>
                  <a:pt x="499" y="168"/>
                  <a:pt x="499" y="168"/>
                  <a:pt x="499" y="168"/>
                </a:cubicBezTo>
                <a:cubicBezTo>
                  <a:pt x="502" y="168"/>
                  <a:pt x="502" y="168"/>
                  <a:pt x="502" y="168"/>
                </a:cubicBezTo>
                <a:cubicBezTo>
                  <a:pt x="503" y="167"/>
                  <a:pt x="503" y="167"/>
                  <a:pt x="503" y="167"/>
                </a:cubicBezTo>
                <a:cubicBezTo>
                  <a:pt x="504" y="167"/>
                  <a:pt x="504" y="167"/>
                  <a:pt x="504" y="167"/>
                </a:cubicBezTo>
                <a:cubicBezTo>
                  <a:pt x="503" y="169"/>
                  <a:pt x="503" y="169"/>
                  <a:pt x="503" y="169"/>
                </a:cubicBezTo>
                <a:cubicBezTo>
                  <a:pt x="502" y="169"/>
                  <a:pt x="502" y="169"/>
                  <a:pt x="502" y="169"/>
                </a:cubicBezTo>
                <a:cubicBezTo>
                  <a:pt x="502" y="170"/>
                  <a:pt x="502" y="170"/>
                  <a:pt x="502" y="170"/>
                </a:cubicBezTo>
                <a:cubicBezTo>
                  <a:pt x="503" y="171"/>
                  <a:pt x="503" y="171"/>
                  <a:pt x="503" y="171"/>
                </a:cubicBezTo>
                <a:cubicBezTo>
                  <a:pt x="504" y="169"/>
                  <a:pt x="504" y="169"/>
                  <a:pt x="504" y="169"/>
                </a:cubicBezTo>
                <a:cubicBezTo>
                  <a:pt x="507" y="168"/>
                  <a:pt x="507" y="168"/>
                  <a:pt x="507" y="168"/>
                </a:cubicBezTo>
                <a:cubicBezTo>
                  <a:pt x="508" y="168"/>
                  <a:pt x="508" y="168"/>
                  <a:pt x="508" y="168"/>
                </a:cubicBezTo>
                <a:cubicBezTo>
                  <a:pt x="508" y="167"/>
                  <a:pt x="508" y="167"/>
                  <a:pt x="508" y="167"/>
                </a:cubicBezTo>
                <a:cubicBezTo>
                  <a:pt x="509" y="166"/>
                  <a:pt x="509" y="166"/>
                  <a:pt x="509" y="166"/>
                </a:cubicBezTo>
                <a:cubicBezTo>
                  <a:pt x="510" y="167"/>
                  <a:pt x="510" y="167"/>
                  <a:pt x="510" y="167"/>
                </a:cubicBezTo>
                <a:cubicBezTo>
                  <a:pt x="510" y="166"/>
                  <a:pt x="510" y="166"/>
                  <a:pt x="510" y="166"/>
                </a:cubicBezTo>
                <a:cubicBezTo>
                  <a:pt x="510" y="165"/>
                  <a:pt x="510" y="165"/>
                  <a:pt x="510" y="165"/>
                </a:cubicBezTo>
                <a:cubicBezTo>
                  <a:pt x="511" y="166"/>
                  <a:pt x="511" y="166"/>
                  <a:pt x="511" y="166"/>
                </a:cubicBezTo>
                <a:cubicBezTo>
                  <a:pt x="512" y="166"/>
                  <a:pt x="512" y="166"/>
                  <a:pt x="512" y="166"/>
                </a:cubicBezTo>
                <a:cubicBezTo>
                  <a:pt x="512" y="164"/>
                  <a:pt x="512" y="164"/>
                  <a:pt x="512" y="164"/>
                </a:cubicBezTo>
                <a:cubicBezTo>
                  <a:pt x="512" y="163"/>
                  <a:pt x="512" y="163"/>
                  <a:pt x="512" y="163"/>
                </a:cubicBezTo>
                <a:cubicBezTo>
                  <a:pt x="513" y="162"/>
                  <a:pt x="513" y="162"/>
                  <a:pt x="513" y="162"/>
                </a:cubicBezTo>
                <a:cubicBezTo>
                  <a:pt x="512" y="161"/>
                  <a:pt x="512" y="161"/>
                  <a:pt x="512" y="161"/>
                </a:cubicBezTo>
                <a:cubicBezTo>
                  <a:pt x="513" y="160"/>
                  <a:pt x="513" y="160"/>
                  <a:pt x="513" y="160"/>
                </a:cubicBezTo>
                <a:cubicBezTo>
                  <a:pt x="515" y="159"/>
                  <a:pt x="515" y="159"/>
                  <a:pt x="515" y="159"/>
                </a:cubicBezTo>
                <a:cubicBezTo>
                  <a:pt x="515" y="160"/>
                  <a:pt x="515" y="160"/>
                  <a:pt x="515" y="160"/>
                </a:cubicBezTo>
                <a:cubicBezTo>
                  <a:pt x="515" y="165"/>
                  <a:pt x="515" y="165"/>
                  <a:pt x="515" y="165"/>
                </a:cubicBezTo>
                <a:cubicBezTo>
                  <a:pt x="514" y="167"/>
                  <a:pt x="514" y="167"/>
                  <a:pt x="514" y="167"/>
                </a:cubicBezTo>
                <a:cubicBezTo>
                  <a:pt x="515" y="171"/>
                  <a:pt x="515" y="171"/>
                  <a:pt x="515" y="171"/>
                </a:cubicBezTo>
                <a:cubicBezTo>
                  <a:pt x="513" y="173"/>
                  <a:pt x="513" y="173"/>
                  <a:pt x="513" y="173"/>
                </a:cubicBezTo>
                <a:cubicBezTo>
                  <a:pt x="513" y="178"/>
                  <a:pt x="513" y="178"/>
                  <a:pt x="513" y="178"/>
                </a:cubicBezTo>
                <a:cubicBezTo>
                  <a:pt x="514" y="180"/>
                  <a:pt x="514" y="180"/>
                  <a:pt x="514" y="180"/>
                </a:cubicBezTo>
                <a:cubicBezTo>
                  <a:pt x="515" y="180"/>
                  <a:pt x="515" y="180"/>
                  <a:pt x="515" y="180"/>
                </a:cubicBezTo>
                <a:cubicBezTo>
                  <a:pt x="516" y="182"/>
                  <a:pt x="516" y="182"/>
                  <a:pt x="516" y="182"/>
                </a:cubicBezTo>
                <a:cubicBezTo>
                  <a:pt x="518" y="181"/>
                  <a:pt x="518" y="181"/>
                  <a:pt x="518" y="181"/>
                </a:cubicBezTo>
                <a:cubicBezTo>
                  <a:pt x="517" y="180"/>
                  <a:pt x="517" y="180"/>
                  <a:pt x="517" y="180"/>
                </a:cubicBezTo>
                <a:cubicBezTo>
                  <a:pt x="516" y="180"/>
                  <a:pt x="516" y="180"/>
                  <a:pt x="516" y="180"/>
                </a:cubicBezTo>
                <a:cubicBezTo>
                  <a:pt x="516" y="179"/>
                  <a:pt x="516" y="179"/>
                  <a:pt x="516" y="179"/>
                </a:cubicBezTo>
                <a:cubicBezTo>
                  <a:pt x="517" y="179"/>
                  <a:pt x="517" y="179"/>
                  <a:pt x="517" y="179"/>
                </a:cubicBezTo>
                <a:cubicBezTo>
                  <a:pt x="518" y="179"/>
                  <a:pt x="518" y="179"/>
                  <a:pt x="518" y="179"/>
                </a:cubicBezTo>
                <a:cubicBezTo>
                  <a:pt x="519" y="178"/>
                  <a:pt x="519" y="178"/>
                  <a:pt x="519" y="178"/>
                </a:cubicBezTo>
                <a:cubicBezTo>
                  <a:pt x="518" y="178"/>
                  <a:pt x="518" y="178"/>
                  <a:pt x="518" y="178"/>
                </a:cubicBezTo>
                <a:cubicBezTo>
                  <a:pt x="519" y="176"/>
                  <a:pt x="519" y="176"/>
                  <a:pt x="519" y="176"/>
                </a:cubicBezTo>
                <a:cubicBezTo>
                  <a:pt x="521" y="177"/>
                  <a:pt x="521" y="177"/>
                  <a:pt x="521" y="177"/>
                </a:cubicBezTo>
                <a:cubicBezTo>
                  <a:pt x="521" y="178"/>
                  <a:pt x="521" y="178"/>
                  <a:pt x="521" y="178"/>
                </a:cubicBezTo>
                <a:cubicBezTo>
                  <a:pt x="522" y="177"/>
                  <a:pt x="522" y="177"/>
                  <a:pt x="522" y="177"/>
                </a:cubicBezTo>
                <a:cubicBezTo>
                  <a:pt x="521" y="174"/>
                  <a:pt x="521" y="174"/>
                  <a:pt x="521" y="174"/>
                </a:cubicBezTo>
                <a:cubicBezTo>
                  <a:pt x="522" y="174"/>
                  <a:pt x="522" y="174"/>
                  <a:pt x="522" y="174"/>
                </a:cubicBezTo>
                <a:cubicBezTo>
                  <a:pt x="524" y="173"/>
                  <a:pt x="524" y="173"/>
                  <a:pt x="524" y="173"/>
                </a:cubicBezTo>
                <a:cubicBezTo>
                  <a:pt x="524" y="172"/>
                  <a:pt x="524" y="172"/>
                  <a:pt x="524" y="172"/>
                </a:cubicBezTo>
                <a:cubicBezTo>
                  <a:pt x="526" y="172"/>
                  <a:pt x="526" y="172"/>
                  <a:pt x="526" y="172"/>
                </a:cubicBezTo>
                <a:cubicBezTo>
                  <a:pt x="526" y="173"/>
                  <a:pt x="526" y="173"/>
                  <a:pt x="526" y="173"/>
                </a:cubicBezTo>
                <a:cubicBezTo>
                  <a:pt x="526" y="174"/>
                  <a:pt x="526" y="174"/>
                  <a:pt x="526" y="174"/>
                </a:cubicBezTo>
                <a:cubicBezTo>
                  <a:pt x="525" y="175"/>
                  <a:pt x="525" y="175"/>
                  <a:pt x="525" y="175"/>
                </a:cubicBezTo>
                <a:cubicBezTo>
                  <a:pt x="525" y="176"/>
                  <a:pt x="525" y="176"/>
                  <a:pt x="525" y="176"/>
                </a:cubicBezTo>
                <a:cubicBezTo>
                  <a:pt x="524" y="177"/>
                  <a:pt x="524" y="177"/>
                  <a:pt x="524" y="177"/>
                </a:cubicBezTo>
                <a:cubicBezTo>
                  <a:pt x="524" y="178"/>
                  <a:pt x="524" y="178"/>
                  <a:pt x="524" y="178"/>
                </a:cubicBezTo>
                <a:cubicBezTo>
                  <a:pt x="525" y="178"/>
                  <a:pt x="525" y="178"/>
                  <a:pt x="525" y="178"/>
                </a:cubicBezTo>
                <a:cubicBezTo>
                  <a:pt x="525" y="179"/>
                  <a:pt x="525" y="179"/>
                  <a:pt x="525" y="179"/>
                </a:cubicBezTo>
                <a:cubicBezTo>
                  <a:pt x="524" y="179"/>
                  <a:pt x="524" y="179"/>
                  <a:pt x="524" y="179"/>
                </a:cubicBezTo>
                <a:cubicBezTo>
                  <a:pt x="523" y="181"/>
                  <a:pt x="523" y="181"/>
                  <a:pt x="523" y="181"/>
                </a:cubicBezTo>
                <a:cubicBezTo>
                  <a:pt x="522" y="180"/>
                  <a:pt x="522" y="180"/>
                  <a:pt x="522" y="180"/>
                </a:cubicBezTo>
                <a:cubicBezTo>
                  <a:pt x="522" y="181"/>
                  <a:pt x="522" y="181"/>
                  <a:pt x="522" y="181"/>
                </a:cubicBezTo>
                <a:cubicBezTo>
                  <a:pt x="521" y="182"/>
                  <a:pt x="521" y="182"/>
                  <a:pt x="521" y="182"/>
                </a:cubicBezTo>
                <a:cubicBezTo>
                  <a:pt x="522" y="183"/>
                  <a:pt x="522" y="183"/>
                  <a:pt x="522" y="183"/>
                </a:cubicBezTo>
                <a:cubicBezTo>
                  <a:pt x="523" y="183"/>
                  <a:pt x="523" y="183"/>
                  <a:pt x="523" y="183"/>
                </a:cubicBezTo>
                <a:cubicBezTo>
                  <a:pt x="524" y="184"/>
                  <a:pt x="524" y="184"/>
                  <a:pt x="524" y="184"/>
                </a:cubicBezTo>
                <a:cubicBezTo>
                  <a:pt x="525" y="184"/>
                  <a:pt x="525" y="184"/>
                  <a:pt x="525" y="184"/>
                </a:cubicBezTo>
                <a:cubicBezTo>
                  <a:pt x="527" y="183"/>
                  <a:pt x="527" y="183"/>
                  <a:pt x="527" y="183"/>
                </a:cubicBezTo>
                <a:cubicBezTo>
                  <a:pt x="528" y="183"/>
                  <a:pt x="528" y="183"/>
                  <a:pt x="528" y="183"/>
                </a:cubicBezTo>
                <a:cubicBezTo>
                  <a:pt x="529" y="180"/>
                  <a:pt x="529" y="180"/>
                  <a:pt x="529" y="180"/>
                </a:cubicBezTo>
                <a:cubicBezTo>
                  <a:pt x="531" y="179"/>
                  <a:pt x="531" y="179"/>
                  <a:pt x="531" y="179"/>
                </a:cubicBezTo>
                <a:cubicBezTo>
                  <a:pt x="532" y="178"/>
                  <a:pt x="532" y="178"/>
                  <a:pt x="532" y="178"/>
                </a:cubicBezTo>
                <a:cubicBezTo>
                  <a:pt x="533" y="179"/>
                  <a:pt x="533" y="179"/>
                  <a:pt x="533" y="179"/>
                </a:cubicBezTo>
                <a:cubicBezTo>
                  <a:pt x="534" y="179"/>
                  <a:pt x="534" y="179"/>
                  <a:pt x="534" y="179"/>
                </a:cubicBezTo>
                <a:cubicBezTo>
                  <a:pt x="535" y="180"/>
                  <a:pt x="535" y="180"/>
                  <a:pt x="535" y="180"/>
                </a:cubicBezTo>
                <a:cubicBezTo>
                  <a:pt x="536" y="180"/>
                  <a:pt x="536" y="180"/>
                  <a:pt x="536" y="180"/>
                </a:cubicBezTo>
                <a:cubicBezTo>
                  <a:pt x="538" y="181"/>
                  <a:pt x="538" y="181"/>
                  <a:pt x="538" y="181"/>
                </a:cubicBezTo>
                <a:cubicBezTo>
                  <a:pt x="539" y="181"/>
                  <a:pt x="539" y="181"/>
                  <a:pt x="539" y="181"/>
                </a:cubicBezTo>
                <a:cubicBezTo>
                  <a:pt x="539" y="183"/>
                  <a:pt x="539" y="183"/>
                  <a:pt x="539" y="183"/>
                </a:cubicBezTo>
                <a:cubicBezTo>
                  <a:pt x="540" y="186"/>
                  <a:pt x="540" y="186"/>
                  <a:pt x="540" y="186"/>
                </a:cubicBezTo>
                <a:cubicBezTo>
                  <a:pt x="540" y="187"/>
                  <a:pt x="540" y="187"/>
                  <a:pt x="540" y="187"/>
                </a:cubicBezTo>
                <a:cubicBezTo>
                  <a:pt x="541" y="189"/>
                  <a:pt x="541" y="189"/>
                  <a:pt x="541" y="189"/>
                </a:cubicBezTo>
                <a:cubicBezTo>
                  <a:pt x="546" y="193"/>
                  <a:pt x="546" y="193"/>
                  <a:pt x="546" y="193"/>
                </a:cubicBezTo>
                <a:cubicBezTo>
                  <a:pt x="547" y="194"/>
                  <a:pt x="547" y="194"/>
                  <a:pt x="547" y="194"/>
                </a:cubicBezTo>
                <a:cubicBezTo>
                  <a:pt x="548" y="195"/>
                  <a:pt x="548" y="195"/>
                  <a:pt x="548" y="195"/>
                </a:cubicBezTo>
                <a:cubicBezTo>
                  <a:pt x="550" y="197"/>
                  <a:pt x="550" y="197"/>
                  <a:pt x="550" y="197"/>
                </a:cubicBezTo>
                <a:cubicBezTo>
                  <a:pt x="551" y="197"/>
                  <a:pt x="551" y="197"/>
                  <a:pt x="551" y="197"/>
                </a:cubicBezTo>
                <a:cubicBezTo>
                  <a:pt x="552" y="197"/>
                  <a:pt x="552" y="197"/>
                  <a:pt x="552" y="197"/>
                </a:cubicBezTo>
                <a:cubicBezTo>
                  <a:pt x="553" y="199"/>
                  <a:pt x="553" y="199"/>
                  <a:pt x="553" y="199"/>
                </a:cubicBezTo>
                <a:cubicBezTo>
                  <a:pt x="554" y="198"/>
                  <a:pt x="554" y="198"/>
                  <a:pt x="554" y="198"/>
                </a:cubicBezTo>
                <a:cubicBezTo>
                  <a:pt x="554" y="199"/>
                  <a:pt x="554" y="199"/>
                  <a:pt x="554" y="199"/>
                </a:cubicBezTo>
                <a:cubicBezTo>
                  <a:pt x="556" y="200"/>
                  <a:pt x="556" y="200"/>
                  <a:pt x="556" y="200"/>
                </a:cubicBezTo>
                <a:cubicBezTo>
                  <a:pt x="557" y="200"/>
                  <a:pt x="557" y="200"/>
                  <a:pt x="557" y="200"/>
                </a:cubicBezTo>
                <a:cubicBezTo>
                  <a:pt x="557" y="202"/>
                  <a:pt x="557" y="202"/>
                  <a:pt x="557" y="202"/>
                </a:cubicBezTo>
                <a:cubicBezTo>
                  <a:pt x="558" y="203"/>
                  <a:pt x="558" y="203"/>
                  <a:pt x="558" y="203"/>
                </a:cubicBezTo>
                <a:cubicBezTo>
                  <a:pt x="559" y="202"/>
                  <a:pt x="559" y="202"/>
                  <a:pt x="559" y="202"/>
                </a:cubicBezTo>
                <a:cubicBezTo>
                  <a:pt x="558" y="201"/>
                  <a:pt x="558" y="201"/>
                  <a:pt x="558" y="201"/>
                </a:cubicBezTo>
                <a:cubicBezTo>
                  <a:pt x="558" y="200"/>
                  <a:pt x="558" y="200"/>
                  <a:pt x="558" y="200"/>
                </a:cubicBezTo>
                <a:cubicBezTo>
                  <a:pt x="557" y="199"/>
                  <a:pt x="557" y="199"/>
                  <a:pt x="557" y="199"/>
                </a:cubicBezTo>
                <a:cubicBezTo>
                  <a:pt x="559" y="200"/>
                  <a:pt x="559" y="200"/>
                  <a:pt x="559" y="200"/>
                </a:cubicBezTo>
                <a:cubicBezTo>
                  <a:pt x="560" y="200"/>
                  <a:pt x="560" y="200"/>
                  <a:pt x="560" y="200"/>
                </a:cubicBezTo>
                <a:cubicBezTo>
                  <a:pt x="560" y="199"/>
                  <a:pt x="560" y="199"/>
                  <a:pt x="560" y="199"/>
                </a:cubicBezTo>
                <a:cubicBezTo>
                  <a:pt x="561" y="199"/>
                  <a:pt x="561" y="199"/>
                  <a:pt x="561" y="199"/>
                </a:cubicBezTo>
                <a:cubicBezTo>
                  <a:pt x="563" y="201"/>
                  <a:pt x="563" y="201"/>
                  <a:pt x="563" y="201"/>
                </a:cubicBezTo>
                <a:cubicBezTo>
                  <a:pt x="563" y="202"/>
                  <a:pt x="563" y="202"/>
                  <a:pt x="563" y="202"/>
                </a:cubicBezTo>
                <a:cubicBezTo>
                  <a:pt x="564" y="202"/>
                  <a:pt x="564" y="202"/>
                  <a:pt x="564" y="202"/>
                </a:cubicBezTo>
                <a:cubicBezTo>
                  <a:pt x="564" y="204"/>
                  <a:pt x="564" y="204"/>
                  <a:pt x="564" y="204"/>
                </a:cubicBezTo>
                <a:cubicBezTo>
                  <a:pt x="565" y="205"/>
                  <a:pt x="565" y="205"/>
                  <a:pt x="565" y="205"/>
                </a:cubicBezTo>
                <a:cubicBezTo>
                  <a:pt x="565" y="206"/>
                  <a:pt x="565" y="206"/>
                  <a:pt x="565" y="206"/>
                </a:cubicBezTo>
                <a:cubicBezTo>
                  <a:pt x="566" y="208"/>
                  <a:pt x="566" y="208"/>
                  <a:pt x="566" y="208"/>
                </a:cubicBezTo>
                <a:cubicBezTo>
                  <a:pt x="565" y="209"/>
                  <a:pt x="565" y="209"/>
                  <a:pt x="565" y="209"/>
                </a:cubicBezTo>
                <a:cubicBezTo>
                  <a:pt x="565" y="210"/>
                  <a:pt x="565" y="210"/>
                  <a:pt x="565" y="210"/>
                </a:cubicBezTo>
                <a:cubicBezTo>
                  <a:pt x="564" y="212"/>
                  <a:pt x="564" y="212"/>
                  <a:pt x="564" y="212"/>
                </a:cubicBezTo>
                <a:cubicBezTo>
                  <a:pt x="561" y="211"/>
                  <a:pt x="561" y="211"/>
                  <a:pt x="561" y="211"/>
                </a:cubicBezTo>
                <a:cubicBezTo>
                  <a:pt x="560" y="211"/>
                  <a:pt x="560" y="211"/>
                  <a:pt x="560" y="211"/>
                </a:cubicBezTo>
                <a:cubicBezTo>
                  <a:pt x="559" y="212"/>
                  <a:pt x="559" y="212"/>
                  <a:pt x="559" y="212"/>
                </a:cubicBezTo>
                <a:cubicBezTo>
                  <a:pt x="557" y="211"/>
                  <a:pt x="557" y="211"/>
                  <a:pt x="557" y="211"/>
                </a:cubicBezTo>
                <a:cubicBezTo>
                  <a:pt x="556" y="211"/>
                  <a:pt x="556" y="211"/>
                  <a:pt x="556" y="211"/>
                </a:cubicBezTo>
                <a:cubicBezTo>
                  <a:pt x="557" y="212"/>
                  <a:pt x="557" y="212"/>
                  <a:pt x="557" y="212"/>
                </a:cubicBezTo>
                <a:cubicBezTo>
                  <a:pt x="556" y="213"/>
                  <a:pt x="556" y="213"/>
                  <a:pt x="556" y="213"/>
                </a:cubicBezTo>
                <a:cubicBezTo>
                  <a:pt x="556" y="214"/>
                  <a:pt x="556" y="214"/>
                  <a:pt x="556" y="214"/>
                </a:cubicBezTo>
                <a:cubicBezTo>
                  <a:pt x="554" y="214"/>
                  <a:pt x="554" y="214"/>
                  <a:pt x="554" y="214"/>
                </a:cubicBezTo>
                <a:cubicBezTo>
                  <a:pt x="553" y="214"/>
                  <a:pt x="553" y="214"/>
                  <a:pt x="553" y="214"/>
                </a:cubicBezTo>
                <a:cubicBezTo>
                  <a:pt x="554" y="215"/>
                  <a:pt x="554" y="215"/>
                  <a:pt x="554" y="215"/>
                </a:cubicBezTo>
                <a:cubicBezTo>
                  <a:pt x="555" y="215"/>
                  <a:pt x="555" y="215"/>
                  <a:pt x="555" y="215"/>
                </a:cubicBezTo>
                <a:cubicBezTo>
                  <a:pt x="555" y="217"/>
                  <a:pt x="555" y="217"/>
                  <a:pt x="555" y="217"/>
                </a:cubicBezTo>
                <a:cubicBezTo>
                  <a:pt x="556" y="218"/>
                  <a:pt x="556" y="218"/>
                  <a:pt x="556" y="218"/>
                </a:cubicBezTo>
                <a:cubicBezTo>
                  <a:pt x="557" y="217"/>
                  <a:pt x="557" y="217"/>
                  <a:pt x="557" y="217"/>
                </a:cubicBezTo>
                <a:cubicBezTo>
                  <a:pt x="558" y="218"/>
                  <a:pt x="558" y="218"/>
                  <a:pt x="558" y="218"/>
                </a:cubicBezTo>
                <a:cubicBezTo>
                  <a:pt x="558" y="219"/>
                  <a:pt x="558" y="219"/>
                  <a:pt x="558" y="219"/>
                </a:cubicBezTo>
                <a:cubicBezTo>
                  <a:pt x="560" y="219"/>
                  <a:pt x="560" y="219"/>
                  <a:pt x="560" y="219"/>
                </a:cubicBezTo>
                <a:cubicBezTo>
                  <a:pt x="562" y="220"/>
                  <a:pt x="562" y="220"/>
                  <a:pt x="562" y="220"/>
                </a:cubicBezTo>
                <a:cubicBezTo>
                  <a:pt x="564" y="221"/>
                  <a:pt x="564" y="221"/>
                  <a:pt x="564" y="221"/>
                </a:cubicBezTo>
                <a:cubicBezTo>
                  <a:pt x="567" y="222"/>
                  <a:pt x="567" y="222"/>
                  <a:pt x="567" y="222"/>
                </a:cubicBezTo>
                <a:cubicBezTo>
                  <a:pt x="568" y="222"/>
                  <a:pt x="568" y="222"/>
                  <a:pt x="568" y="222"/>
                </a:cubicBezTo>
                <a:cubicBezTo>
                  <a:pt x="568" y="221"/>
                  <a:pt x="568" y="221"/>
                  <a:pt x="568" y="221"/>
                </a:cubicBezTo>
                <a:cubicBezTo>
                  <a:pt x="569" y="221"/>
                  <a:pt x="569" y="221"/>
                  <a:pt x="569" y="221"/>
                </a:cubicBezTo>
                <a:cubicBezTo>
                  <a:pt x="570" y="222"/>
                  <a:pt x="570" y="222"/>
                  <a:pt x="570" y="222"/>
                </a:cubicBezTo>
                <a:cubicBezTo>
                  <a:pt x="570" y="223"/>
                  <a:pt x="570" y="223"/>
                  <a:pt x="570" y="223"/>
                </a:cubicBezTo>
                <a:cubicBezTo>
                  <a:pt x="572" y="221"/>
                  <a:pt x="572" y="221"/>
                  <a:pt x="572" y="221"/>
                </a:cubicBezTo>
                <a:cubicBezTo>
                  <a:pt x="573" y="222"/>
                  <a:pt x="573" y="222"/>
                  <a:pt x="573" y="222"/>
                </a:cubicBezTo>
                <a:cubicBezTo>
                  <a:pt x="574" y="221"/>
                  <a:pt x="574" y="221"/>
                  <a:pt x="574" y="221"/>
                </a:cubicBezTo>
                <a:cubicBezTo>
                  <a:pt x="575" y="221"/>
                  <a:pt x="575" y="221"/>
                  <a:pt x="575" y="221"/>
                </a:cubicBezTo>
                <a:cubicBezTo>
                  <a:pt x="575" y="222"/>
                  <a:pt x="575" y="222"/>
                  <a:pt x="575" y="222"/>
                </a:cubicBezTo>
                <a:cubicBezTo>
                  <a:pt x="577" y="221"/>
                  <a:pt x="577" y="221"/>
                  <a:pt x="577" y="221"/>
                </a:cubicBezTo>
                <a:cubicBezTo>
                  <a:pt x="581" y="220"/>
                  <a:pt x="581" y="220"/>
                  <a:pt x="581" y="220"/>
                </a:cubicBezTo>
                <a:cubicBezTo>
                  <a:pt x="582" y="219"/>
                  <a:pt x="582" y="219"/>
                  <a:pt x="582" y="219"/>
                </a:cubicBezTo>
                <a:cubicBezTo>
                  <a:pt x="582" y="220"/>
                  <a:pt x="582" y="220"/>
                  <a:pt x="582" y="220"/>
                </a:cubicBezTo>
                <a:cubicBezTo>
                  <a:pt x="581" y="221"/>
                  <a:pt x="581" y="221"/>
                  <a:pt x="581" y="221"/>
                </a:cubicBezTo>
                <a:cubicBezTo>
                  <a:pt x="581" y="222"/>
                  <a:pt x="581" y="222"/>
                  <a:pt x="581" y="222"/>
                </a:cubicBezTo>
                <a:cubicBezTo>
                  <a:pt x="582" y="222"/>
                  <a:pt x="582" y="222"/>
                  <a:pt x="582" y="222"/>
                </a:cubicBezTo>
                <a:cubicBezTo>
                  <a:pt x="582" y="223"/>
                  <a:pt x="582" y="223"/>
                  <a:pt x="582" y="223"/>
                </a:cubicBezTo>
                <a:cubicBezTo>
                  <a:pt x="582" y="224"/>
                  <a:pt x="582" y="224"/>
                  <a:pt x="582" y="224"/>
                </a:cubicBezTo>
                <a:cubicBezTo>
                  <a:pt x="582" y="225"/>
                  <a:pt x="582" y="225"/>
                  <a:pt x="582" y="225"/>
                </a:cubicBezTo>
                <a:cubicBezTo>
                  <a:pt x="583" y="225"/>
                  <a:pt x="583" y="225"/>
                  <a:pt x="583" y="225"/>
                </a:cubicBezTo>
                <a:cubicBezTo>
                  <a:pt x="583" y="224"/>
                  <a:pt x="583" y="224"/>
                  <a:pt x="583" y="224"/>
                </a:cubicBezTo>
                <a:cubicBezTo>
                  <a:pt x="584" y="225"/>
                  <a:pt x="584" y="225"/>
                  <a:pt x="584" y="225"/>
                </a:cubicBezTo>
                <a:cubicBezTo>
                  <a:pt x="584" y="226"/>
                  <a:pt x="584" y="226"/>
                  <a:pt x="584" y="226"/>
                </a:cubicBezTo>
                <a:cubicBezTo>
                  <a:pt x="583" y="228"/>
                  <a:pt x="583" y="228"/>
                  <a:pt x="583" y="228"/>
                </a:cubicBezTo>
                <a:cubicBezTo>
                  <a:pt x="583" y="229"/>
                  <a:pt x="583" y="229"/>
                  <a:pt x="583" y="229"/>
                </a:cubicBezTo>
                <a:cubicBezTo>
                  <a:pt x="584" y="229"/>
                  <a:pt x="584" y="229"/>
                  <a:pt x="584" y="229"/>
                </a:cubicBezTo>
                <a:cubicBezTo>
                  <a:pt x="585" y="228"/>
                  <a:pt x="585" y="228"/>
                  <a:pt x="585" y="228"/>
                </a:cubicBezTo>
                <a:cubicBezTo>
                  <a:pt x="585" y="227"/>
                  <a:pt x="585" y="227"/>
                  <a:pt x="585" y="227"/>
                </a:cubicBezTo>
                <a:cubicBezTo>
                  <a:pt x="585" y="226"/>
                  <a:pt x="585" y="226"/>
                  <a:pt x="585" y="226"/>
                </a:cubicBezTo>
                <a:cubicBezTo>
                  <a:pt x="586" y="226"/>
                  <a:pt x="586" y="226"/>
                  <a:pt x="586" y="226"/>
                </a:cubicBezTo>
                <a:cubicBezTo>
                  <a:pt x="586" y="228"/>
                  <a:pt x="586" y="228"/>
                  <a:pt x="586" y="228"/>
                </a:cubicBezTo>
                <a:cubicBezTo>
                  <a:pt x="585" y="230"/>
                  <a:pt x="585" y="230"/>
                  <a:pt x="585" y="230"/>
                </a:cubicBezTo>
                <a:cubicBezTo>
                  <a:pt x="584" y="231"/>
                  <a:pt x="584" y="231"/>
                  <a:pt x="584" y="231"/>
                </a:cubicBezTo>
                <a:cubicBezTo>
                  <a:pt x="584" y="233"/>
                  <a:pt x="584" y="233"/>
                  <a:pt x="584" y="233"/>
                </a:cubicBezTo>
                <a:cubicBezTo>
                  <a:pt x="585" y="235"/>
                  <a:pt x="585" y="235"/>
                  <a:pt x="585" y="235"/>
                </a:cubicBezTo>
                <a:cubicBezTo>
                  <a:pt x="585" y="237"/>
                  <a:pt x="585" y="237"/>
                  <a:pt x="585" y="237"/>
                </a:cubicBezTo>
                <a:cubicBezTo>
                  <a:pt x="584" y="239"/>
                  <a:pt x="584" y="239"/>
                  <a:pt x="584" y="239"/>
                </a:cubicBezTo>
                <a:cubicBezTo>
                  <a:pt x="585" y="239"/>
                  <a:pt x="585" y="239"/>
                  <a:pt x="585" y="239"/>
                </a:cubicBezTo>
                <a:cubicBezTo>
                  <a:pt x="585" y="240"/>
                  <a:pt x="585" y="240"/>
                  <a:pt x="585" y="240"/>
                </a:cubicBezTo>
                <a:cubicBezTo>
                  <a:pt x="585" y="241"/>
                  <a:pt x="585" y="241"/>
                  <a:pt x="585" y="241"/>
                </a:cubicBezTo>
                <a:cubicBezTo>
                  <a:pt x="585" y="242"/>
                  <a:pt x="585" y="242"/>
                  <a:pt x="585" y="242"/>
                </a:cubicBezTo>
                <a:cubicBezTo>
                  <a:pt x="586" y="244"/>
                  <a:pt x="586" y="244"/>
                  <a:pt x="586" y="244"/>
                </a:cubicBezTo>
                <a:cubicBezTo>
                  <a:pt x="586" y="241"/>
                  <a:pt x="586" y="241"/>
                  <a:pt x="586" y="241"/>
                </a:cubicBezTo>
                <a:cubicBezTo>
                  <a:pt x="586" y="238"/>
                  <a:pt x="586" y="238"/>
                  <a:pt x="586" y="238"/>
                </a:cubicBezTo>
                <a:cubicBezTo>
                  <a:pt x="588" y="235"/>
                  <a:pt x="588" y="235"/>
                  <a:pt x="588" y="235"/>
                </a:cubicBezTo>
                <a:cubicBezTo>
                  <a:pt x="588" y="237"/>
                  <a:pt x="588" y="237"/>
                  <a:pt x="588" y="237"/>
                </a:cubicBezTo>
                <a:cubicBezTo>
                  <a:pt x="588" y="238"/>
                  <a:pt x="588" y="238"/>
                  <a:pt x="588" y="238"/>
                </a:cubicBezTo>
                <a:cubicBezTo>
                  <a:pt x="589" y="237"/>
                  <a:pt x="589" y="237"/>
                  <a:pt x="589" y="237"/>
                </a:cubicBezTo>
                <a:cubicBezTo>
                  <a:pt x="589" y="238"/>
                  <a:pt x="589" y="238"/>
                  <a:pt x="589" y="238"/>
                </a:cubicBezTo>
                <a:cubicBezTo>
                  <a:pt x="590" y="237"/>
                  <a:pt x="590" y="237"/>
                  <a:pt x="590" y="237"/>
                </a:cubicBezTo>
                <a:cubicBezTo>
                  <a:pt x="590" y="236"/>
                  <a:pt x="590" y="236"/>
                  <a:pt x="590" y="236"/>
                </a:cubicBezTo>
                <a:cubicBezTo>
                  <a:pt x="589" y="235"/>
                  <a:pt x="589" y="235"/>
                  <a:pt x="589" y="235"/>
                </a:cubicBezTo>
                <a:cubicBezTo>
                  <a:pt x="589" y="234"/>
                  <a:pt x="589" y="234"/>
                  <a:pt x="589" y="234"/>
                </a:cubicBezTo>
                <a:cubicBezTo>
                  <a:pt x="590" y="234"/>
                  <a:pt x="590" y="234"/>
                  <a:pt x="590" y="234"/>
                </a:cubicBezTo>
                <a:cubicBezTo>
                  <a:pt x="591" y="233"/>
                  <a:pt x="591" y="233"/>
                  <a:pt x="591" y="233"/>
                </a:cubicBezTo>
                <a:cubicBezTo>
                  <a:pt x="590" y="232"/>
                  <a:pt x="590" y="232"/>
                  <a:pt x="590" y="232"/>
                </a:cubicBezTo>
                <a:cubicBezTo>
                  <a:pt x="590" y="229"/>
                  <a:pt x="590" y="229"/>
                  <a:pt x="590" y="229"/>
                </a:cubicBezTo>
                <a:cubicBezTo>
                  <a:pt x="591" y="226"/>
                  <a:pt x="591" y="226"/>
                  <a:pt x="591" y="226"/>
                </a:cubicBezTo>
                <a:cubicBezTo>
                  <a:pt x="591" y="225"/>
                  <a:pt x="591" y="225"/>
                  <a:pt x="591" y="225"/>
                </a:cubicBezTo>
                <a:cubicBezTo>
                  <a:pt x="591" y="224"/>
                  <a:pt x="591" y="224"/>
                  <a:pt x="591" y="224"/>
                </a:cubicBezTo>
                <a:cubicBezTo>
                  <a:pt x="592" y="223"/>
                  <a:pt x="592" y="223"/>
                  <a:pt x="592" y="223"/>
                </a:cubicBezTo>
                <a:cubicBezTo>
                  <a:pt x="594" y="223"/>
                  <a:pt x="594" y="223"/>
                  <a:pt x="594" y="223"/>
                </a:cubicBezTo>
                <a:cubicBezTo>
                  <a:pt x="594" y="222"/>
                  <a:pt x="594" y="222"/>
                  <a:pt x="594" y="222"/>
                </a:cubicBezTo>
                <a:cubicBezTo>
                  <a:pt x="595" y="222"/>
                  <a:pt x="595" y="222"/>
                  <a:pt x="595" y="222"/>
                </a:cubicBezTo>
                <a:cubicBezTo>
                  <a:pt x="596" y="223"/>
                  <a:pt x="596" y="223"/>
                  <a:pt x="596" y="223"/>
                </a:cubicBezTo>
                <a:cubicBezTo>
                  <a:pt x="597" y="222"/>
                  <a:pt x="597" y="222"/>
                  <a:pt x="597" y="222"/>
                </a:cubicBezTo>
                <a:cubicBezTo>
                  <a:pt x="597" y="221"/>
                  <a:pt x="597" y="221"/>
                  <a:pt x="597" y="221"/>
                </a:cubicBezTo>
                <a:cubicBezTo>
                  <a:pt x="598" y="221"/>
                  <a:pt x="598" y="221"/>
                  <a:pt x="598" y="221"/>
                </a:cubicBezTo>
                <a:cubicBezTo>
                  <a:pt x="598" y="222"/>
                  <a:pt x="598" y="222"/>
                  <a:pt x="598" y="222"/>
                </a:cubicBezTo>
                <a:cubicBezTo>
                  <a:pt x="599" y="222"/>
                  <a:pt x="599" y="222"/>
                  <a:pt x="599" y="222"/>
                </a:cubicBezTo>
                <a:cubicBezTo>
                  <a:pt x="600" y="221"/>
                  <a:pt x="600" y="221"/>
                  <a:pt x="600" y="221"/>
                </a:cubicBezTo>
                <a:cubicBezTo>
                  <a:pt x="601" y="220"/>
                  <a:pt x="601" y="220"/>
                  <a:pt x="601" y="220"/>
                </a:cubicBezTo>
                <a:cubicBezTo>
                  <a:pt x="602" y="221"/>
                  <a:pt x="602" y="221"/>
                  <a:pt x="602" y="221"/>
                </a:cubicBezTo>
                <a:cubicBezTo>
                  <a:pt x="603" y="223"/>
                  <a:pt x="603" y="223"/>
                  <a:pt x="603" y="223"/>
                </a:cubicBezTo>
                <a:cubicBezTo>
                  <a:pt x="603" y="221"/>
                  <a:pt x="603" y="221"/>
                  <a:pt x="603" y="221"/>
                </a:cubicBezTo>
                <a:cubicBezTo>
                  <a:pt x="602" y="220"/>
                  <a:pt x="602" y="220"/>
                  <a:pt x="602" y="220"/>
                </a:cubicBezTo>
                <a:cubicBezTo>
                  <a:pt x="603" y="218"/>
                  <a:pt x="603" y="218"/>
                  <a:pt x="603" y="218"/>
                </a:cubicBezTo>
                <a:cubicBezTo>
                  <a:pt x="604" y="218"/>
                  <a:pt x="604" y="218"/>
                  <a:pt x="604" y="218"/>
                </a:cubicBezTo>
                <a:cubicBezTo>
                  <a:pt x="605" y="218"/>
                  <a:pt x="605" y="218"/>
                  <a:pt x="605" y="218"/>
                </a:cubicBezTo>
                <a:cubicBezTo>
                  <a:pt x="606" y="218"/>
                  <a:pt x="606" y="218"/>
                  <a:pt x="606" y="218"/>
                </a:cubicBezTo>
                <a:cubicBezTo>
                  <a:pt x="607" y="218"/>
                  <a:pt x="607" y="218"/>
                  <a:pt x="607" y="218"/>
                </a:cubicBezTo>
                <a:cubicBezTo>
                  <a:pt x="608" y="217"/>
                  <a:pt x="608" y="217"/>
                  <a:pt x="608" y="217"/>
                </a:cubicBezTo>
                <a:cubicBezTo>
                  <a:pt x="608" y="216"/>
                  <a:pt x="608" y="216"/>
                  <a:pt x="608" y="216"/>
                </a:cubicBezTo>
                <a:cubicBezTo>
                  <a:pt x="609" y="215"/>
                  <a:pt x="609" y="215"/>
                  <a:pt x="609" y="215"/>
                </a:cubicBezTo>
                <a:cubicBezTo>
                  <a:pt x="608" y="215"/>
                  <a:pt x="608" y="215"/>
                  <a:pt x="608" y="215"/>
                </a:cubicBezTo>
                <a:cubicBezTo>
                  <a:pt x="607" y="215"/>
                  <a:pt x="607" y="215"/>
                  <a:pt x="607" y="215"/>
                </a:cubicBezTo>
                <a:cubicBezTo>
                  <a:pt x="604" y="216"/>
                  <a:pt x="604" y="216"/>
                  <a:pt x="604" y="216"/>
                </a:cubicBezTo>
                <a:cubicBezTo>
                  <a:pt x="603" y="216"/>
                  <a:pt x="603" y="216"/>
                  <a:pt x="603" y="216"/>
                </a:cubicBezTo>
                <a:cubicBezTo>
                  <a:pt x="603" y="217"/>
                  <a:pt x="603" y="217"/>
                  <a:pt x="603" y="217"/>
                </a:cubicBezTo>
                <a:cubicBezTo>
                  <a:pt x="602" y="217"/>
                  <a:pt x="602" y="217"/>
                  <a:pt x="602" y="217"/>
                </a:cubicBezTo>
                <a:cubicBezTo>
                  <a:pt x="602" y="218"/>
                  <a:pt x="602" y="218"/>
                  <a:pt x="602" y="218"/>
                </a:cubicBezTo>
                <a:cubicBezTo>
                  <a:pt x="601" y="217"/>
                  <a:pt x="601" y="217"/>
                  <a:pt x="601" y="217"/>
                </a:cubicBezTo>
                <a:cubicBezTo>
                  <a:pt x="601" y="216"/>
                  <a:pt x="601" y="216"/>
                  <a:pt x="601" y="216"/>
                </a:cubicBezTo>
                <a:cubicBezTo>
                  <a:pt x="600" y="216"/>
                  <a:pt x="600" y="216"/>
                  <a:pt x="600" y="216"/>
                </a:cubicBezTo>
                <a:cubicBezTo>
                  <a:pt x="600" y="217"/>
                  <a:pt x="600" y="217"/>
                  <a:pt x="600" y="217"/>
                </a:cubicBezTo>
                <a:cubicBezTo>
                  <a:pt x="599" y="218"/>
                  <a:pt x="599" y="218"/>
                  <a:pt x="599" y="218"/>
                </a:cubicBezTo>
                <a:cubicBezTo>
                  <a:pt x="598" y="217"/>
                  <a:pt x="598" y="217"/>
                  <a:pt x="598" y="217"/>
                </a:cubicBezTo>
                <a:cubicBezTo>
                  <a:pt x="597" y="217"/>
                  <a:pt x="597" y="217"/>
                  <a:pt x="597" y="217"/>
                </a:cubicBezTo>
                <a:cubicBezTo>
                  <a:pt x="597" y="216"/>
                  <a:pt x="597" y="216"/>
                  <a:pt x="597" y="216"/>
                </a:cubicBezTo>
                <a:cubicBezTo>
                  <a:pt x="596" y="217"/>
                  <a:pt x="596" y="217"/>
                  <a:pt x="596" y="217"/>
                </a:cubicBezTo>
                <a:cubicBezTo>
                  <a:pt x="596" y="218"/>
                  <a:pt x="596" y="218"/>
                  <a:pt x="596" y="218"/>
                </a:cubicBezTo>
                <a:cubicBezTo>
                  <a:pt x="596" y="219"/>
                  <a:pt x="596" y="219"/>
                  <a:pt x="596" y="219"/>
                </a:cubicBezTo>
                <a:cubicBezTo>
                  <a:pt x="595" y="219"/>
                  <a:pt x="595" y="219"/>
                  <a:pt x="595" y="219"/>
                </a:cubicBezTo>
                <a:cubicBezTo>
                  <a:pt x="593" y="219"/>
                  <a:pt x="593" y="219"/>
                  <a:pt x="593" y="219"/>
                </a:cubicBezTo>
                <a:cubicBezTo>
                  <a:pt x="593" y="218"/>
                  <a:pt x="593" y="218"/>
                  <a:pt x="593" y="218"/>
                </a:cubicBezTo>
                <a:cubicBezTo>
                  <a:pt x="594" y="217"/>
                  <a:pt x="594" y="217"/>
                  <a:pt x="594" y="217"/>
                </a:cubicBezTo>
                <a:cubicBezTo>
                  <a:pt x="594" y="216"/>
                  <a:pt x="594" y="216"/>
                  <a:pt x="594" y="216"/>
                </a:cubicBezTo>
                <a:cubicBezTo>
                  <a:pt x="593" y="217"/>
                  <a:pt x="593" y="217"/>
                  <a:pt x="593" y="217"/>
                </a:cubicBezTo>
                <a:cubicBezTo>
                  <a:pt x="592" y="216"/>
                  <a:pt x="592" y="216"/>
                  <a:pt x="592" y="216"/>
                </a:cubicBezTo>
                <a:cubicBezTo>
                  <a:pt x="592" y="215"/>
                  <a:pt x="592" y="215"/>
                  <a:pt x="592" y="215"/>
                </a:cubicBezTo>
                <a:cubicBezTo>
                  <a:pt x="593" y="214"/>
                  <a:pt x="593" y="214"/>
                  <a:pt x="593" y="214"/>
                </a:cubicBezTo>
                <a:cubicBezTo>
                  <a:pt x="595" y="212"/>
                  <a:pt x="595" y="212"/>
                  <a:pt x="595" y="212"/>
                </a:cubicBezTo>
                <a:cubicBezTo>
                  <a:pt x="596" y="212"/>
                  <a:pt x="596" y="212"/>
                  <a:pt x="596" y="212"/>
                </a:cubicBezTo>
                <a:cubicBezTo>
                  <a:pt x="598" y="212"/>
                  <a:pt x="598" y="212"/>
                  <a:pt x="598" y="212"/>
                </a:cubicBezTo>
                <a:cubicBezTo>
                  <a:pt x="602" y="212"/>
                  <a:pt x="602" y="212"/>
                  <a:pt x="602" y="212"/>
                </a:cubicBezTo>
                <a:cubicBezTo>
                  <a:pt x="605" y="211"/>
                  <a:pt x="605" y="211"/>
                  <a:pt x="605" y="211"/>
                </a:cubicBezTo>
                <a:cubicBezTo>
                  <a:pt x="606" y="211"/>
                  <a:pt x="606" y="211"/>
                  <a:pt x="606" y="211"/>
                </a:cubicBezTo>
                <a:cubicBezTo>
                  <a:pt x="608" y="211"/>
                  <a:pt x="608" y="211"/>
                  <a:pt x="608" y="211"/>
                </a:cubicBezTo>
                <a:cubicBezTo>
                  <a:pt x="608" y="212"/>
                  <a:pt x="608" y="212"/>
                  <a:pt x="608" y="212"/>
                </a:cubicBezTo>
                <a:cubicBezTo>
                  <a:pt x="609" y="213"/>
                  <a:pt x="609" y="213"/>
                  <a:pt x="609" y="213"/>
                </a:cubicBezTo>
                <a:cubicBezTo>
                  <a:pt x="610" y="213"/>
                  <a:pt x="610" y="213"/>
                  <a:pt x="610" y="213"/>
                </a:cubicBezTo>
                <a:cubicBezTo>
                  <a:pt x="610" y="214"/>
                  <a:pt x="610" y="214"/>
                  <a:pt x="610" y="214"/>
                </a:cubicBezTo>
                <a:cubicBezTo>
                  <a:pt x="610" y="216"/>
                  <a:pt x="610" y="216"/>
                  <a:pt x="610" y="216"/>
                </a:cubicBezTo>
                <a:cubicBezTo>
                  <a:pt x="610" y="217"/>
                  <a:pt x="610" y="217"/>
                  <a:pt x="610" y="217"/>
                </a:cubicBezTo>
                <a:cubicBezTo>
                  <a:pt x="610" y="218"/>
                  <a:pt x="610" y="218"/>
                  <a:pt x="610" y="218"/>
                </a:cubicBezTo>
                <a:cubicBezTo>
                  <a:pt x="609" y="218"/>
                  <a:pt x="609" y="218"/>
                  <a:pt x="609" y="218"/>
                </a:cubicBezTo>
                <a:cubicBezTo>
                  <a:pt x="609" y="219"/>
                  <a:pt x="609" y="219"/>
                  <a:pt x="609" y="219"/>
                </a:cubicBezTo>
                <a:cubicBezTo>
                  <a:pt x="610" y="219"/>
                  <a:pt x="610" y="219"/>
                  <a:pt x="610" y="219"/>
                </a:cubicBezTo>
                <a:cubicBezTo>
                  <a:pt x="610" y="222"/>
                  <a:pt x="610" y="222"/>
                  <a:pt x="610" y="222"/>
                </a:cubicBezTo>
                <a:cubicBezTo>
                  <a:pt x="611" y="222"/>
                  <a:pt x="611" y="222"/>
                  <a:pt x="611" y="222"/>
                </a:cubicBezTo>
                <a:cubicBezTo>
                  <a:pt x="612" y="222"/>
                  <a:pt x="612" y="222"/>
                  <a:pt x="612" y="222"/>
                </a:cubicBezTo>
                <a:cubicBezTo>
                  <a:pt x="612" y="223"/>
                  <a:pt x="612" y="223"/>
                  <a:pt x="612" y="223"/>
                </a:cubicBezTo>
                <a:cubicBezTo>
                  <a:pt x="611" y="223"/>
                  <a:pt x="611" y="223"/>
                  <a:pt x="611" y="223"/>
                </a:cubicBezTo>
                <a:cubicBezTo>
                  <a:pt x="610" y="224"/>
                  <a:pt x="610" y="224"/>
                  <a:pt x="610" y="224"/>
                </a:cubicBezTo>
                <a:cubicBezTo>
                  <a:pt x="610" y="225"/>
                  <a:pt x="610" y="225"/>
                  <a:pt x="610" y="225"/>
                </a:cubicBezTo>
                <a:cubicBezTo>
                  <a:pt x="611" y="225"/>
                  <a:pt x="611" y="225"/>
                  <a:pt x="611" y="225"/>
                </a:cubicBezTo>
                <a:cubicBezTo>
                  <a:pt x="612" y="226"/>
                  <a:pt x="612" y="226"/>
                  <a:pt x="612" y="226"/>
                </a:cubicBezTo>
                <a:cubicBezTo>
                  <a:pt x="613" y="226"/>
                  <a:pt x="613" y="226"/>
                  <a:pt x="613" y="226"/>
                </a:cubicBezTo>
                <a:cubicBezTo>
                  <a:pt x="614" y="227"/>
                  <a:pt x="614" y="227"/>
                  <a:pt x="614" y="227"/>
                </a:cubicBezTo>
                <a:cubicBezTo>
                  <a:pt x="615" y="227"/>
                  <a:pt x="615" y="227"/>
                  <a:pt x="615" y="227"/>
                </a:cubicBezTo>
                <a:cubicBezTo>
                  <a:pt x="616" y="226"/>
                  <a:pt x="616" y="226"/>
                  <a:pt x="616" y="226"/>
                </a:cubicBezTo>
                <a:cubicBezTo>
                  <a:pt x="617" y="227"/>
                  <a:pt x="617" y="227"/>
                  <a:pt x="617" y="227"/>
                </a:cubicBezTo>
                <a:cubicBezTo>
                  <a:pt x="617" y="228"/>
                  <a:pt x="617" y="228"/>
                  <a:pt x="617" y="228"/>
                </a:cubicBezTo>
                <a:cubicBezTo>
                  <a:pt x="618" y="228"/>
                  <a:pt x="618" y="228"/>
                  <a:pt x="618" y="228"/>
                </a:cubicBezTo>
                <a:cubicBezTo>
                  <a:pt x="618" y="229"/>
                  <a:pt x="618" y="229"/>
                  <a:pt x="618" y="229"/>
                </a:cubicBezTo>
                <a:cubicBezTo>
                  <a:pt x="618" y="230"/>
                  <a:pt x="618" y="230"/>
                  <a:pt x="618" y="230"/>
                </a:cubicBezTo>
                <a:cubicBezTo>
                  <a:pt x="619" y="231"/>
                  <a:pt x="619" y="231"/>
                  <a:pt x="619" y="231"/>
                </a:cubicBezTo>
                <a:cubicBezTo>
                  <a:pt x="620" y="232"/>
                  <a:pt x="620" y="232"/>
                  <a:pt x="620" y="232"/>
                </a:cubicBezTo>
                <a:cubicBezTo>
                  <a:pt x="620" y="233"/>
                  <a:pt x="620" y="233"/>
                  <a:pt x="620" y="233"/>
                </a:cubicBezTo>
                <a:cubicBezTo>
                  <a:pt x="622" y="232"/>
                  <a:pt x="622" y="232"/>
                  <a:pt x="622" y="232"/>
                </a:cubicBezTo>
                <a:cubicBezTo>
                  <a:pt x="622" y="233"/>
                  <a:pt x="622" y="233"/>
                  <a:pt x="622" y="233"/>
                </a:cubicBezTo>
                <a:cubicBezTo>
                  <a:pt x="622" y="234"/>
                  <a:pt x="622" y="234"/>
                  <a:pt x="622" y="234"/>
                </a:cubicBezTo>
                <a:cubicBezTo>
                  <a:pt x="623" y="234"/>
                  <a:pt x="623" y="234"/>
                  <a:pt x="623" y="234"/>
                </a:cubicBezTo>
                <a:cubicBezTo>
                  <a:pt x="624" y="235"/>
                  <a:pt x="624" y="235"/>
                  <a:pt x="624" y="235"/>
                </a:cubicBezTo>
                <a:cubicBezTo>
                  <a:pt x="625" y="234"/>
                  <a:pt x="625" y="234"/>
                  <a:pt x="625" y="234"/>
                </a:cubicBezTo>
                <a:cubicBezTo>
                  <a:pt x="628" y="234"/>
                  <a:pt x="628" y="234"/>
                  <a:pt x="628" y="234"/>
                </a:cubicBezTo>
                <a:cubicBezTo>
                  <a:pt x="628" y="233"/>
                  <a:pt x="628" y="233"/>
                  <a:pt x="628" y="233"/>
                </a:cubicBezTo>
                <a:cubicBezTo>
                  <a:pt x="630" y="232"/>
                  <a:pt x="630" y="232"/>
                  <a:pt x="630" y="232"/>
                </a:cubicBezTo>
                <a:cubicBezTo>
                  <a:pt x="631" y="233"/>
                  <a:pt x="631" y="233"/>
                  <a:pt x="631" y="233"/>
                </a:cubicBezTo>
                <a:cubicBezTo>
                  <a:pt x="633" y="233"/>
                  <a:pt x="633" y="233"/>
                  <a:pt x="633" y="233"/>
                </a:cubicBezTo>
                <a:cubicBezTo>
                  <a:pt x="635" y="235"/>
                  <a:pt x="635" y="235"/>
                  <a:pt x="635" y="235"/>
                </a:cubicBezTo>
                <a:cubicBezTo>
                  <a:pt x="636" y="235"/>
                  <a:pt x="636" y="235"/>
                  <a:pt x="636" y="235"/>
                </a:cubicBezTo>
                <a:cubicBezTo>
                  <a:pt x="637" y="236"/>
                  <a:pt x="637" y="236"/>
                  <a:pt x="637" y="236"/>
                </a:cubicBezTo>
                <a:cubicBezTo>
                  <a:pt x="638" y="235"/>
                  <a:pt x="638" y="235"/>
                  <a:pt x="638" y="235"/>
                </a:cubicBezTo>
                <a:cubicBezTo>
                  <a:pt x="640" y="235"/>
                  <a:pt x="640" y="235"/>
                  <a:pt x="640" y="235"/>
                </a:cubicBezTo>
                <a:cubicBezTo>
                  <a:pt x="641" y="236"/>
                  <a:pt x="641" y="236"/>
                  <a:pt x="641" y="236"/>
                </a:cubicBezTo>
                <a:cubicBezTo>
                  <a:pt x="641" y="234"/>
                  <a:pt x="641" y="234"/>
                  <a:pt x="641" y="234"/>
                </a:cubicBezTo>
                <a:cubicBezTo>
                  <a:pt x="640" y="233"/>
                  <a:pt x="640" y="233"/>
                  <a:pt x="640" y="233"/>
                </a:cubicBezTo>
                <a:cubicBezTo>
                  <a:pt x="640" y="231"/>
                  <a:pt x="640" y="231"/>
                  <a:pt x="640" y="231"/>
                </a:cubicBezTo>
                <a:cubicBezTo>
                  <a:pt x="641" y="231"/>
                  <a:pt x="641" y="231"/>
                  <a:pt x="641" y="231"/>
                </a:cubicBezTo>
                <a:cubicBezTo>
                  <a:pt x="642" y="233"/>
                  <a:pt x="642" y="233"/>
                  <a:pt x="642" y="233"/>
                </a:cubicBezTo>
                <a:cubicBezTo>
                  <a:pt x="642" y="235"/>
                  <a:pt x="642" y="235"/>
                  <a:pt x="642" y="235"/>
                </a:cubicBezTo>
                <a:cubicBezTo>
                  <a:pt x="644" y="237"/>
                  <a:pt x="644" y="237"/>
                  <a:pt x="644" y="237"/>
                </a:cubicBezTo>
                <a:cubicBezTo>
                  <a:pt x="645" y="239"/>
                  <a:pt x="645" y="239"/>
                  <a:pt x="645" y="239"/>
                </a:cubicBezTo>
                <a:cubicBezTo>
                  <a:pt x="645" y="236"/>
                  <a:pt x="645" y="236"/>
                  <a:pt x="645" y="236"/>
                </a:cubicBezTo>
                <a:cubicBezTo>
                  <a:pt x="644" y="235"/>
                  <a:pt x="644" y="235"/>
                  <a:pt x="644" y="235"/>
                </a:cubicBezTo>
                <a:cubicBezTo>
                  <a:pt x="643" y="235"/>
                  <a:pt x="643" y="235"/>
                  <a:pt x="643" y="235"/>
                </a:cubicBezTo>
                <a:cubicBezTo>
                  <a:pt x="642" y="233"/>
                  <a:pt x="642" y="233"/>
                  <a:pt x="642" y="233"/>
                </a:cubicBezTo>
                <a:cubicBezTo>
                  <a:pt x="642" y="230"/>
                  <a:pt x="642" y="230"/>
                  <a:pt x="642" y="230"/>
                </a:cubicBezTo>
                <a:cubicBezTo>
                  <a:pt x="643" y="231"/>
                  <a:pt x="643" y="231"/>
                  <a:pt x="643" y="231"/>
                </a:cubicBezTo>
                <a:cubicBezTo>
                  <a:pt x="644" y="230"/>
                  <a:pt x="644" y="230"/>
                  <a:pt x="644" y="230"/>
                </a:cubicBezTo>
                <a:cubicBezTo>
                  <a:pt x="643" y="228"/>
                  <a:pt x="643" y="228"/>
                  <a:pt x="643" y="228"/>
                </a:cubicBezTo>
                <a:cubicBezTo>
                  <a:pt x="643" y="227"/>
                  <a:pt x="643" y="227"/>
                  <a:pt x="643" y="227"/>
                </a:cubicBezTo>
                <a:cubicBezTo>
                  <a:pt x="643" y="226"/>
                  <a:pt x="643" y="226"/>
                  <a:pt x="643" y="226"/>
                </a:cubicBezTo>
                <a:cubicBezTo>
                  <a:pt x="644" y="226"/>
                  <a:pt x="644" y="226"/>
                  <a:pt x="644" y="226"/>
                </a:cubicBezTo>
                <a:cubicBezTo>
                  <a:pt x="645" y="227"/>
                  <a:pt x="645" y="227"/>
                  <a:pt x="645" y="227"/>
                </a:cubicBezTo>
                <a:cubicBezTo>
                  <a:pt x="645" y="228"/>
                  <a:pt x="645" y="228"/>
                  <a:pt x="645" y="228"/>
                </a:cubicBezTo>
                <a:cubicBezTo>
                  <a:pt x="646" y="228"/>
                  <a:pt x="646" y="228"/>
                  <a:pt x="646" y="228"/>
                </a:cubicBezTo>
                <a:cubicBezTo>
                  <a:pt x="647" y="227"/>
                  <a:pt x="647" y="227"/>
                  <a:pt x="647" y="227"/>
                </a:cubicBezTo>
                <a:cubicBezTo>
                  <a:pt x="647" y="226"/>
                  <a:pt x="647" y="226"/>
                  <a:pt x="647" y="226"/>
                </a:cubicBezTo>
                <a:cubicBezTo>
                  <a:pt x="648" y="226"/>
                  <a:pt x="648" y="226"/>
                  <a:pt x="648" y="226"/>
                </a:cubicBezTo>
                <a:cubicBezTo>
                  <a:pt x="649" y="227"/>
                  <a:pt x="649" y="227"/>
                  <a:pt x="649" y="227"/>
                </a:cubicBezTo>
                <a:cubicBezTo>
                  <a:pt x="649" y="228"/>
                  <a:pt x="649" y="228"/>
                  <a:pt x="649" y="228"/>
                </a:cubicBezTo>
                <a:cubicBezTo>
                  <a:pt x="650" y="227"/>
                  <a:pt x="650" y="227"/>
                  <a:pt x="650" y="227"/>
                </a:cubicBezTo>
                <a:cubicBezTo>
                  <a:pt x="651" y="228"/>
                  <a:pt x="651" y="228"/>
                  <a:pt x="651" y="228"/>
                </a:cubicBezTo>
                <a:cubicBezTo>
                  <a:pt x="650" y="230"/>
                  <a:pt x="650" y="230"/>
                  <a:pt x="650" y="230"/>
                </a:cubicBezTo>
                <a:cubicBezTo>
                  <a:pt x="650" y="231"/>
                  <a:pt x="650" y="231"/>
                  <a:pt x="650" y="231"/>
                </a:cubicBezTo>
                <a:cubicBezTo>
                  <a:pt x="651" y="231"/>
                  <a:pt x="651" y="231"/>
                  <a:pt x="651" y="231"/>
                </a:cubicBezTo>
                <a:cubicBezTo>
                  <a:pt x="652" y="231"/>
                  <a:pt x="652" y="231"/>
                  <a:pt x="652" y="231"/>
                </a:cubicBezTo>
                <a:cubicBezTo>
                  <a:pt x="653" y="232"/>
                  <a:pt x="653" y="232"/>
                  <a:pt x="653" y="232"/>
                </a:cubicBezTo>
                <a:cubicBezTo>
                  <a:pt x="652" y="233"/>
                  <a:pt x="652" y="233"/>
                  <a:pt x="652" y="233"/>
                </a:cubicBezTo>
                <a:cubicBezTo>
                  <a:pt x="651" y="233"/>
                  <a:pt x="651" y="233"/>
                  <a:pt x="651" y="233"/>
                </a:cubicBezTo>
                <a:cubicBezTo>
                  <a:pt x="651" y="234"/>
                  <a:pt x="651" y="234"/>
                  <a:pt x="651" y="234"/>
                </a:cubicBezTo>
                <a:cubicBezTo>
                  <a:pt x="653" y="233"/>
                  <a:pt x="653" y="233"/>
                  <a:pt x="653" y="233"/>
                </a:cubicBezTo>
                <a:cubicBezTo>
                  <a:pt x="654" y="232"/>
                  <a:pt x="654" y="232"/>
                  <a:pt x="654" y="232"/>
                </a:cubicBezTo>
                <a:cubicBezTo>
                  <a:pt x="655" y="231"/>
                  <a:pt x="655" y="231"/>
                  <a:pt x="655" y="231"/>
                </a:cubicBezTo>
                <a:cubicBezTo>
                  <a:pt x="656" y="232"/>
                  <a:pt x="656" y="232"/>
                  <a:pt x="656" y="232"/>
                </a:cubicBezTo>
                <a:cubicBezTo>
                  <a:pt x="655" y="232"/>
                  <a:pt x="655" y="232"/>
                  <a:pt x="655" y="232"/>
                </a:cubicBezTo>
                <a:cubicBezTo>
                  <a:pt x="655" y="233"/>
                  <a:pt x="655" y="233"/>
                  <a:pt x="655" y="233"/>
                </a:cubicBezTo>
                <a:cubicBezTo>
                  <a:pt x="655" y="234"/>
                  <a:pt x="655" y="234"/>
                  <a:pt x="655" y="234"/>
                </a:cubicBezTo>
                <a:cubicBezTo>
                  <a:pt x="653" y="236"/>
                  <a:pt x="653" y="236"/>
                  <a:pt x="653" y="236"/>
                </a:cubicBezTo>
                <a:cubicBezTo>
                  <a:pt x="651" y="238"/>
                  <a:pt x="651" y="238"/>
                  <a:pt x="651" y="238"/>
                </a:cubicBezTo>
                <a:cubicBezTo>
                  <a:pt x="651" y="239"/>
                  <a:pt x="651" y="239"/>
                  <a:pt x="651" y="239"/>
                </a:cubicBezTo>
                <a:cubicBezTo>
                  <a:pt x="650" y="240"/>
                  <a:pt x="650" y="240"/>
                  <a:pt x="650" y="240"/>
                </a:cubicBezTo>
                <a:cubicBezTo>
                  <a:pt x="650" y="238"/>
                  <a:pt x="650" y="238"/>
                  <a:pt x="650" y="238"/>
                </a:cubicBezTo>
                <a:cubicBezTo>
                  <a:pt x="649" y="240"/>
                  <a:pt x="649" y="240"/>
                  <a:pt x="649" y="240"/>
                </a:cubicBezTo>
                <a:cubicBezTo>
                  <a:pt x="649" y="242"/>
                  <a:pt x="649" y="242"/>
                  <a:pt x="649" y="242"/>
                </a:cubicBezTo>
                <a:cubicBezTo>
                  <a:pt x="650" y="242"/>
                  <a:pt x="650" y="242"/>
                  <a:pt x="650" y="242"/>
                </a:cubicBezTo>
                <a:cubicBezTo>
                  <a:pt x="651" y="242"/>
                  <a:pt x="651" y="242"/>
                  <a:pt x="651" y="242"/>
                </a:cubicBezTo>
                <a:cubicBezTo>
                  <a:pt x="651" y="243"/>
                  <a:pt x="651" y="243"/>
                  <a:pt x="651" y="243"/>
                </a:cubicBezTo>
                <a:cubicBezTo>
                  <a:pt x="649" y="244"/>
                  <a:pt x="649" y="244"/>
                  <a:pt x="649" y="244"/>
                </a:cubicBezTo>
                <a:cubicBezTo>
                  <a:pt x="649" y="245"/>
                  <a:pt x="649" y="245"/>
                  <a:pt x="649" y="245"/>
                </a:cubicBezTo>
                <a:cubicBezTo>
                  <a:pt x="651" y="244"/>
                  <a:pt x="651" y="244"/>
                  <a:pt x="651" y="244"/>
                </a:cubicBezTo>
                <a:cubicBezTo>
                  <a:pt x="652" y="243"/>
                  <a:pt x="652" y="243"/>
                  <a:pt x="652" y="243"/>
                </a:cubicBezTo>
                <a:cubicBezTo>
                  <a:pt x="653" y="243"/>
                  <a:pt x="653" y="243"/>
                  <a:pt x="653" y="243"/>
                </a:cubicBezTo>
                <a:cubicBezTo>
                  <a:pt x="652" y="245"/>
                  <a:pt x="652" y="245"/>
                  <a:pt x="652" y="245"/>
                </a:cubicBezTo>
                <a:cubicBezTo>
                  <a:pt x="651" y="245"/>
                  <a:pt x="651" y="245"/>
                  <a:pt x="651" y="245"/>
                </a:cubicBezTo>
                <a:cubicBezTo>
                  <a:pt x="652" y="246"/>
                  <a:pt x="652" y="246"/>
                  <a:pt x="652" y="246"/>
                </a:cubicBezTo>
                <a:cubicBezTo>
                  <a:pt x="653" y="245"/>
                  <a:pt x="653" y="245"/>
                  <a:pt x="653" y="245"/>
                </a:cubicBezTo>
                <a:cubicBezTo>
                  <a:pt x="652" y="247"/>
                  <a:pt x="652" y="247"/>
                  <a:pt x="652" y="247"/>
                </a:cubicBezTo>
                <a:cubicBezTo>
                  <a:pt x="652" y="248"/>
                  <a:pt x="652" y="248"/>
                  <a:pt x="652" y="248"/>
                </a:cubicBezTo>
                <a:cubicBezTo>
                  <a:pt x="651" y="248"/>
                  <a:pt x="651" y="248"/>
                  <a:pt x="651" y="248"/>
                </a:cubicBezTo>
                <a:cubicBezTo>
                  <a:pt x="650" y="248"/>
                  <a:pt x="650" y="248"/>
                  <a:pt x="650" y="248"/>
                </a:cubicBezTo>
                <a:cubicBezTo>
                  <a:pt x="649" y="247"/>
                  <a:pt x="649" y="247"/>
                  <a:pt x="649" y="247"/>
                </a:cubicBezTo>
                <a:cubicBezTo>
                  <a:pt x="648" y="248"/>
                  <a:pt x="648" y="248"/>
                  <a:pt x="648" y="248"/>
                </a:cubicBezTo>
                <a:cubicBezTo>
                  <a:pt x="647" y="246"/>
                  <a:pt x="647" y="246"/>
                  <a:pt x="647" y="246"/>
                </a:cubicBezTo>
                <a:cubicBezTo>
                  <a:pt x="646" y="248"/>
                  <a:pt x="646" y="248"/>
                  <a:pt x="646" y="248"/>
                </a:cubicBezTo>
                <a:cubicBezTo>
                  <a:pt x="647" y="249"/>
                  <a:pt x="647" y="249"/>
                  <a:pt x="647" y="249"/>
                </a:cubicBezTo>
                <a:cubicBezTo>
                  <a:pt x="648" y="250"/>
                  <a:pt x="648" y="250"/>
                  <a:pt x="648" y="250"/>
                </a:cubicBezTo>
                <a:cubicBezTo>
                  <a:pt x="647" y="253"/>
                  <a:pt x="647" y="253"/>
                  <a:pt x="647" y="253"/>
                </a:cubicBezTo>
                <a:cubicBezTo>
                  <a:pt x="648" y="251"/>
                  <a:pt x="648" y="251"/>
                  <a:pt x="648" y="251"/>
                </a:cubicBezTo>
                <a:cubicBezTo>
                  <a:pt x="648" y="250"/>
                  <a:pt x="648" y="250"/>
                  <a:pt x="648" y="250"/>
                </a:cubicBezTo>
                <a:cubicBezTo>
                  <a:pt x="648" y="249"/>
                  <a:pt x="648" y="249"/>
                  <a:pt x="648" y="249"/>
                </a:cubicBezTo>
                <a:cubicBezTo>
                  <a:pt x="649" y="248"/>
                  <a:pt x="649" y="248"/>
                  <a:pt x="649" y="248"/>
                </a:cubicBezTo>
                <a:cubicBezTo>
                  <a:pt x="649" y="249"/>
                  <a:pt x="649" y="249"/>
                  <a:pt x="649" y="249"/>
                </a:cubicBezTo>
                <a:cubicBezTo>
                  <a:pt x="651" y="249"/>
                  <a:pt x="651" y="249"/>
                  <a:pt x="651" y="249"/>
                </a:cubicBezTo>
                <a:cubicBezTo>
                  <a:pt x="652" y="250"/>
                  <a:pt x="652" y="250"/>
                  <a:pt x="652" y="250"/>
                </a:cubicBezTo>
                <a:cubicBezTo>
                  <a:pt x="653" y="249"/>
                  <a:pt x="653" y="249"/>
                  <a:pt x="653" y="249"/>
                </a:cubicBezTo>
                <a:cubicBezTo>
                  <a:pt x="653" y="248"/>
                  <a:pt x="653" y="248"/>
                  <a:pt x="653" y="248"/>
                </a:cubicBezTo>
                <a:cubicBezTo>
                  <a:pt x="654" y="247"/>
                  <a:pt x="654" y="247"/>
                  <a:pt x="654" y="247"/>
                </a:cubicBezTo>
                <a:cubicBezTo>
                  <a:pt x="655" y="246"/>
                  <a:pt x="655" y="246"/>
                  <a:pt x="655" y="246"/>
                </a:cubicBezTo>
                <a:cubicBezTo>
                  <a:pt x="657" y="246"/>
                  <a:pt x="657" y="246"/>
                  <a:pt x="657" y="246"/>
                </a:cubicBezTo>
                <a:cubicBezTo>
                  <a:pt x="658" y="245"/>
                  <a:pt x="658" y="245"/>
                  <a:pt x="658" y="245"/>
                </a:cubicBezTo>
                <a:cubicBezTo>
                  <a:pt x="657" y="245"/>
                  <a:pt x="657" y="245"/>
                  <a:pt x="657" y="245"/>
                </a:cubicBezTo>
                <a:cubicBezTo>
                  <a:pt x="655" y="245"/>
                  <a:pt x="655" y="245"/>
                  <a:pt x="655" y="245"/>
                </a:cubicBezTo>
                <a:cubicBezTo>
                  <a:pt x="655" y="246"/>
                  <a:pt x="655" y="246"/>
                  <a:pt x="655" y="246"/>
                </a:cubicBezTo>
                <a:cubicBezTo>
                  <a:pt x="654" y="246"/>
                  <a:pt x="654" y="246"/>
                  <a:pt x="654" y="246"/>
                </a:cubicBezTo>
                <a:cubicBezTo>
                  <a:pt x="653" y="246"/>
                  <a:pt x="653" y="246"/>
                  <a:pt x="653" y="246"/>
                </a:cubicBezTo>
                <a:cubicBezTo>
                  <a:pt x="654" y="245"/>
                  <a:pt x="654" y="245"/>
                  <a:pt x="654" y="245"/>
                </a:cubicBezTo>
                <a:cubicBezTo>
                  <a:pt x="655" y="244"/>
                  <a:pt x="655" y="244"/>
                  <a:pt x="655" y="244"/>
                </a:cubicBezTo>
                <a:cubicBezTo>
                  <a:pt x="654" y="244"/>
                  <a:pt x="654" y="244"/>
                  <a:pt x="654" y="244"/>
                </a:cubicBezTo>
                <a:cubicBezTo>
                  <a:pt x="654" y="243"/>
                  <a:pt x="654" y="243"/>
                  <a:pt x="654" y="243"/>
                </a:cubicBezTo>
                <a:cubicBezTo>
                  <a:pt x="655" y="241"/>
                  <a:pt x="655" y="241"/>
                  <a:pt x="655" y="241"/>
                </a:cubicBezTo>
                <a:cubicBezTo>
                  <a:pt x="655" y="240"/>
                  <a:pt x="655" y="240"/>
                  <a:pt x="655" y="240"/>
                </a:cubicBezTo>
                <a:cubicBezTo>
                  <a:pt x="654" y="239"/>
                  <a:pt x="654" y="239"/>
                  <a:pt x="654" y="239"/>
                </a:cubicBezTo>
                <a:cubicBezTo>
                  <a:pt x="655" y="239"/>
                  <a:pt x="655" y="239"/>
                  <a:pt x="655" y="239"/>
                </a:cubicBezTo>
                <a:cubicBezTo>
                  <a:pt x="656" y="237"/>
                  <a:pt x="656" y="237"/>
                  <a:pt x="656" y="237"/>
                </a:cubicBezTo>
                <a:cubicBezTo>
                  <a:pt x="656" y="236"/>
                  <a:pt x="656" y="236"/>
                  <a:pt x="656" y="236"/>
                </a:cubicBezTo>
                <a:cubicBezTo>
                  <a:pt x="658" y="235"/>
                  <a:pt x="658" y="235"/>
                  <a:pt x="658" y="235"/>
                </a:cubicBezTo>
                <a:cubicBezTo>
                  <a:pt x="659" y="234"/>
                  <a:pt x="659" y="234"/>
                  <a:pt x="659" y="234"/>
                </a:cubicBezTo>
                <a:cubicBezTo>
                  <a:pt x="659" y="235"/>
                  <a:pt x="659" y="235"/>
                  <a:pt x="659" y="235"/>
                </a:cubicBezTo>
                <a:cubicBezTo>
                  <a:pt x="660" y="235"/>
                  <a:pt x="660" y="235"/>
                  <a:pt x="660" y="235"/>
                </a:cubicBezTo>
                <a:cubicBezTo>
                  <a:pt x="660" y="236"/>
                  <a:pt x="660" y="236"/>
                  <a:pt x="660" y="236"/>
                </a:cubicBezTo>
                <a:cubicBezTo>
                  <a:pt x="661" y="235"/>
                  <a:pt x="661" y="235"/>
                  <a:pt x="661" y="235"/>
                </a:cubicBezTo>
                <a:cubicBezTo>
                  <a:pt x="662" y="234"/>
                  <a:pt x="662" y="234"/>
                  <a:pt x="662" y="234"/>
                </a:cubicBezTo>
                <a:cubicBezTo>
                  <a:pt x="665" y="233"/>
                  <a:pt x="665" y="233"/>
                  <a:pt x="665" y="233"/>
                </a:cubicBezTo>
                <a:cubicBezTo>
                  <a:pt x="666" y="232"/>
                  <a:pt x="666" y="232"/>
                  <a:pt x="666" y="232"/>
                </a:cubicBezTo>
                <a:cubicBezTo>
                  <a:pt x="665" y="232"/>
                  <a:pt x="665" y="232"/>
                  <a:pt x="665" y="232"/>
                </a:cubicBezTo>
                <a:cubicBezTo>
                  <a:pt x="666" y="231"/>
                  <a:pt x="666" y="231"/>
                  <a:pt x="666" y="231"/>
                </a:cubicBezTo>
                <a:cubicBezTo>
                  <a:pt x="667" y="230"/>
                  <a:pt x="667" y="230"/>
                  <a:pt x="667" y="230"/>
                </a:cubicBezTo>
                <a:cubicBezTo>
                  <a:pt x="669" y="230"/>
                  <a:pt x="669" y="230"/>
                  <a:pt x="669" y="230"/>
                </a:cubicBezTo>
                <a:cubicBezTo>
                  <a:pt x="670" y="229"/>
                  <a:pt x="670" y="229"/>
                  <a:pt x="670" y="229"/>
                </a:cubicBezTo>
                <a:cubicBezTo>
                  <a:pt x="670" y="228"/>
                  <a:pt x="670" y="228"/>
                  <a:pt x="670" y="228"/>
                </a:cubicBezTo>
                <a:cubicBezTo>
                  <a:pt x="670" y="226"/>
                  <a:pt x="670" y="226"/>
                  <a:pt x="670" y="226"/>
                </a:cubicBezTo>
                <a:cubicBezTo>
                  <a:pt x="671" y="225"/>
                  <a:pt x="671" y="225"/>
                  <a:pt x="671" y="225"/>
                </a:cubicBezTo>
                <a:cubicBezTo>
                  <a:pt x="671" y="224"/>
                  <a:pt x="671" y="224"/>
                  <a:pt x="671" y="224"/>
                </a:cubicBezTo>
                <a:cubicBezTo>
                  <a:pt x="671" y="223"/>
                  <a:pt x="671" y="223"/>
                  <a:pt x="671" y="223"/>
                </a:cubicBezTo>
                <a:cubicBezTo>
                  <a:pt x="670" y="224"/>
                  <a:pt x="670" y="224"/>
                  <a:pt x="670" y="224"/>
                </a:cubicBezTo>
                <a:cubicBezTo>
                  <a:pt x="669" y="224"/>
                  <a:pt x="669" y="224"/>
                  <a:pt x="669" y="224"/>
                </a:cubicBezTo>
                <a:cubicBezTo>
                  <a:pt x="669" y="225"/>
                  <a:pt x="669" y="225"/>
                  <a:pt x="669" y="225"/>
                </a:cubicBezTo>
                <a:cubicBezTo>
                  <a:pt x="668" y="226"/>
                  <a:pt x="668" y="226"/>
                  <a:pt x="668" y="226"/>
                </a:cubicBezTo>
                <a:cubicBezTo>
                  <a:pt x="667" y="225"/>
                  <a:pt x="667" y="225"/>
                  <a:pt x="667" y="225"/>
                </a:cubicBezTo>
                <a:cubicBezTo>
                  <a:pt x="666" y="225"/>
                  <a:pt x="666" y="225"/>
                  <a:pt x="666" y="225"/>
                </a:cubicBezTo>
                <a:cubicBezTo>
                  <a:pt x="667" y="223"/>
                  <a:pt x="667" y="223"/>
                  <a:pt x="667" y="223"/>
                </a:cubicBezTo>
                <a:cubicBezTo>
                  <a:pt x="668" y="223"/>
                  <a:pt x="668" y="223"/>
                  <a:pt x="668" y="223"/>
                </a:cubicBezTo>
                <a:cubicBezTo>
                  <a:pt x="668" y="222"/>
                  <a:pt x="668" y="222"/>
                  <a:pt x="668" y="222"/>
                </a:cubicBezTo>
                <a:cubicBezTo>
                  <a:pt x="670" y="222"/>
                  <a:pt x="670" y="222"/>
                  <a:pt x="670" y="222"/>
                </a:cubicBezTo>
                <a:cubicBezTo>
                  <a:pt x="670" y="221"/>
                  <a:pt x="670" y="221"/>
                  <a:pt x="670" y="221"/>
                </a:cubicBezTo>
                <a:cubicBezTo>
                  <a:pt x="669" y="220"/>
                  <a:pt x="669" y="220"/>
                  <a:pt x="669" y="220"/>
                </a:cubicBezTo>
                <a:cubicBezTo>
                  <a:pt x="670" y="219"/>
                  <a:pt x="670" y="219"/>
                  <a:pt x="670" y="219"/>
                </a:cubicBezTo>
                <a:cubicBezTo>
                  <a:pt x="672" y="218"/>
                  <a:pt x="672" y="218"/>
                  <a:pt x="672" y="218"/>
                </a:cubicBezTo>
                <a:cubicBezTo>
                  <a:pt x="673" y="219"/>
                  <a:pt x="673" y="219"/>
                  <a:pt x="673" y="219"/>
                </a:cubicBezTo>
                <a:cubicBezTo>
                  <a:pt x="672" y="220"/>
                  <a:pt x="672" y="220"/>
                  <a:pt x="672" y="220"/>
                </a:cubicBezTo>
                <a:cubicBezTo>
                  <a:pt x="672" y="221"/>
                  <a:pt x="672" y="221"/>
                  <a:pt x="672" y="221"/>
                </a:cubicBezTo>
                <a:cubicBezTo>
                  <a:pt x="674" y="220"/>
                  <a:pt x="674" y="220"/>
                  <a:pt x="674" y="220"/>
                </a:cubicBezTo>
                <a:cubicBezTo>
                  <a:pt x="675" y="218"/>
                  <a:pt x="675" y="218"/>
                  <a:pt x="675" y="218"/>
                </a:cubicBezTo>
                <a:cubicBezTo>
                  <a:pt x="675" y="217"/>
                  <a:pt x="675" y="217"/>
                  <a:pt x="675" y="217"/>
                </a:cubicBezTo>
                <a:cubicBezTo>
                  <a:pt x="673" y="217"/>
                  <a:pt x="673" y="217"/>
                  <a:pt x="673" y="217"/>
                </a:cubicBezTo>
                <a:cubicBezTo>
                  <a:pt x="672" y="217"/>
                  <a:pt x="672" y="217"/>
                  <a:pt x="672" y="217"/>
                </a:cubicBezTo>
                <a:cubicBezTo>
                  <a:pt x="672" y="216"/>
                  <a:pt x="672" y="216"/>
                  <a:pt x="672" y="216"/>
                </a:cubicBezTo>
                <a:cubicBezTo>
                  <a:pt x="670" y="216"/>
                  <a:pt x="670" y="216"/>
                  <a:pt x="670" y="216"/>
                </a:cubicBezTo>
                <a:cubicBezTo>
                  <a:pt x="669" y="214"/>
                  <a:pt x="669" y="214"/>
                  <a:pt x="669" y="214"/>
                </a:cubicBezTo>
                <a:cubicBezTo>
                  <a:pt x="668" y="214"/>
                  <a:pt x="668" y="214"/>
                  <a:pt x="668" y="214"/>
                </a:cubicBezTo>
                <a:cubicBezTo>
                  <a:pt x="667" y="213"/>
                  <a:pt x="667" y="213"/>
                  <a:pt x="667" y="213"/>
                </a:cubicBezTo>
                <a:cubicBezTo>
                  <a:pt x="666" y="212"/>
                  <a:pt x="666" y="212"/>
                  <a:pt x="666" y="212"/>
                </a:cubicBezTo>
                <a:cubicBezTo>
                  <a:pt x="666" y="211"/>
                  <a:pt x="666" y="211"/>
                  <a:pt x="666" y="211"/>
                </a:cubicBezTo>
                <a:cubicBezTo>
                  <a:pt x="665" y="211"/>
                  <a:pt x="665" y="211"/>
                  <a:pt x="665" y="211"/>
                </a:cubicBezTo>
                <a:cubicBezTo>
                  <a:pt x="664" y="211"/>
                  <a:pt x="664" y="211"/>
                  <a:pt x="664" y="211"/>
                </a:cubicBezTo>
                <a:cubicBezTo>
                  <a:pt x="664" y="210"/>
                  <a:pt x="664" y="210"/>
                  <a:pt x="664" y="210"/>
                </a:cubicBezTo>
                <a:cubicBezTo>
                  <a:pt x="664" y="209"/>
                  <a:pt x="664" y="209"/>
                  <a:pt x="664" y="209"/>
                </a:cubicBezTo>
                <a:cubicBezTo>
                  <a:pt x="664" y="208"/>
                  <a:pt x="664" y="208"/>
                  <a:pt x="664" y="208"/>
                </a:cubicBezTo>
                <a:cubicBezTo>
                  <a:pt x="664" y="207"/>
                  <a:pt x="664" y="207"/>
                  <a:pt x="664" y="207"/>
                </a:cubicBezTo>
                <a:cubicBezTo>
                  <a:pt x="664" y="206"/>
                  <a:pt x="664" y="206"/>
                  <a:pt x="664" y="206"/>
                </a:cubicBezTo>
                <a:cubicBezTo>
                  <a:pt x="664" y="203"/>
                  <a:pt x="664" y="203"/>
                  <a:pt x="664" y="203"/>
                </a:cubicBezTo>
                <a:cubicBezTo>
                  <a:pt x="665" y="202"/>
                  <a:pt x="665" y="202"/>
                  <a:pt x="665" y="202"/>
                </a:cubicBezTo>
                <a:cubicBezTo>
                  <a:pt x="667" y="200"/>
                  <a:pt x="667" y="200"/>
                  <a:pt x="667" y="200"/>
                </a:cubicBezTo>
                <a:cubicBezTo>
                  <a:pt x="668" y="200"/>
                  <a:pt x="668" y="200"/>
                  <a:pt x="668" y="200"/>
                </a:cubicBezTo>
                <a:cubicBezTo>
                  <a:pt x="669" y="200"/>
                  <a:pt x="669" y="200"/>
                  <a:pt x="669" y="200"/>
                </a:cubicBezTo>
                <a:cubicBezTo>
                  <a:pt x="669" y="199"/>
                  <a:pt x="669" y="199"/>
                  <a:pt x="669" y="199"/>
                </a:cubicBezTo>
                <a:cubicBezTo>
                  <a:pt x="670" y="198"/>
                  <a:pt x="670" y="198"/>
                  <a:pt x="670" y="198"/>
                </a:cubicBezTo>
                <a:cubicBezTo>
                  <a:pt x="669" y="198"/>
                  <a:pt x="669" y="198"/>
                  <a:pt x="669" y="198"/>
                </a:cubicBezTo>
                <a:cubicBezTo>
                  <a:pt x="668" y="198"/>
                  <a:pt x="668" y="198"/>
                  <a:pt x="668" y="198"/>
                </a:cubicBezTo>
                <a:cubicBezTo>
                  <a:pt x="668" y="197"/>
                  <a:pt x="668" y="197"/>
                  <a:pt x="668" y="197"/>
                </a:cubicBezTo>
                <a:cubicBezTo>
                  <a:pt x="668" y="196"/>
                  <a:pt x="668" y="196"/>
                  <a:pt x="668" y="196"/>
                </a:cubicBezTo>
                <a:cubicBezTo>
                  <a:pt x="668" y="194"/>
                  <a:pt x="668" y="194"/>
                  <a:pt x="668" y="194"/>
                </a:cubicBezTo>
                <a:cubicBezTo>
                  <a:pt x="669" y="193"/>
                  <a:pt x="669" y="193"/>
                  <a:pt x="669" y="193"/>
                </a:cubicBezTo>
                <a:cubicBezTo>
                  <a:pt x="670" y="191"/>
                  <a:pt x="670" y="191"/>
                  <a:pt x="670" y="191"/>
                </a:cubicBezTo>
                <a:cubicBezTo>
                  <a:pt x="671" y="190"/>
                  <a:pt x="671" y="190"/>
                  <a:pt x="671" y="190"/>
                </a:cubicBezTo>
                <a:cubicBezTo>
                  <a:pt x="672" y="189"/>
                  <a:pt x="672" y="189"/>
                  <a:pt x="672" y="189"/>
                </a:cubicBezTo>
                <a:cubicBezTo>
                  <a:pt x="673" y="189"/>
                  <a:pt x="673" y="189"/>
                  <a:pt x="673" y="189"/>
                </a:cubicBezTo>
                <a:cubicBezTo>
                  <a:pt x="674" y="187"/>
                  <a:pt x="674" y="187"/>
                  <a:pt x="674" y="187"/>
                </a:cubicBezTo>
                <a:cubicBezTo>
                  <a:pt x="675" y="186"/>
                  <a:pt x="675" y="186"/>
                  <a:pt x="675" y="186"/>
                </a:cubicBezTo>
                <a:cubicBezTo>
                  <a:pt x="676" y="187"/>
                  <a:pt x="676" y="187"/>
                  <a:pt x="676" y="187"/>
                </a:cubicBezTo>
                <a:cubicBezTo>
                  <a:pt x="676" y="189"/>
                  <a:pt x="676" y="189"/>
                  <a:pt x="676" y="189"/>
                </a:cubicBezTo>
                <a:cubicBezTo>
                  <a:pt x="676" y="190"/>
                  <a:pt x="676" y="190"/>
                  <a:pt x="676" y="190"/>
                </a:cubicBezTo>
                <a:cubicBezTo>
                  <a:pt x="677" y="189"/>
                  <a:pt x="677" y="189"/>
                  <a:pt x="677" y="189"/>
                </a:cubicBezTo>
                <a:cubicBezTo>
                  <a:pt x="679" y="186"/>
                  <a:pt x="679" y="186"/>
                  <a:pt x="679" y="186"/>
                </a:cubicBezTo>
                <a:cubicBezTo>
                  <a:pt x="678" y="186"/>
                  <a:pt x="678" y="186"/>
                  <a:pt x="678" y="186"/>
                </a:cubicBezTo>
                <a:cubicBezTo>
                  <a:pt x="677" y="185"/>
                  <a:pt x="677" y="185"/>
                  <a:pt x="677" y="185"/>
                </a:cubicBezTo>
                <a:cubicBezTo>
                  <a:pt x="676" y="184"/>
                  <a:pt x="676" y="184"/>
                  <a:pt x="676" y="184"/>
                </a:cubicBezTo>
                <a:cubicBezTo>
                  <a:pt x="677" y="183"/>
                  <a:pt x="677" y="183"/>
                  <a:pt x="677" y="183"/>
                </a:cubicBezTo>
                <a:cubicBezTo>
                  <a:pt x="679" y="183"/>
                  <a:pt x="679" y="183"/>
                  <a:pt x="679" y="183"/>
                </a:cubicBezTo>
                <a:cubicBezTo>
                  <a:pt x="681" y="181"/>
                  <a:pt x="681" y="181"/>
                  <a:pt x="681" y="181"/>
                </a:cubicBezTo>
                <a:cubicBezTo>
                  <a:pt x="681" y="180"/>
                  <a:pt x="681" y="180"/>
                  <a:pt x="681" y="180"/>
                </a:cubicBezTo>
                <a:cubicBezTo>
                  <a:pt x="682" y="180"/>
                  <a:pt x="682" y="180"/>
                  <a:pt x="682" y="180"/>
                </a:cubicBezTo>
                <a:cubicBezTo>
                  <a:pt x="683" y="180"/>
                  <a:pt x="683" y="180"/>
                  <a:pt x="683" y="180"/>
                </a:cubicBezTo>
                <a:cubicBezTo>
                  <a:pt x="685" y="181"/>
                  <a:pt x="685" y="181"/>
                  <a:pt x="685" y="181"/>
                </a:cubicBezTo>
                <a:cubicBezTo>
                  <a:pt x="685" y="182"/>
                  <a:pt x="685" y="182"/>
                  <a:pt x="685" y="182"/>
                </a:cubicBezTo>
                <a:cubicBezTo>
                  <a:pt x="685" y="183"/>
                  <a:pt x="685" y="183"/>
                  <a:pt x="685" y="183"/>
                </a:cubicBezTo>
                <a:cubicBezTo>
                  <a:pt x="686" y="183"/>
                  <a:pt x="686" y="183"/>
                  <a:pt x="686" y="183"/>
                </a:cubicBezTo>
                <a:cubicBezTo>
                  <a:pt x="687" y="184"/>
                  <a:pt x="687" y="184"/>
                  <a:pt x="687" y="184"/>
                </a:cubicBezTo>
                <a:cubicBezTo>
                  <a:pt x="688" y="184"/>
                  <a:pt x="688" y="184"/>
                  <a:pt x="688" y="184"/>
                </a:cubicBezTo>
                <a:cubicBezTo>
                  <a:pt x="687" y="186"/>
                  <a:pt x="687" y="186"/>
                  <a:pt x="687" y="186"/>
                </a:cubicBezTo>
                <a:cubicBezTo>
                  <a:pt x="687" y="187"/>
                  <a:pt x="687" y="187"/>
                  <a:pt x="687" y="187"/>
                </a:cubicBezTo>
                <a:cubicBezTo>
                  <a:pt x="687" y="188"/>
                  <a:pt x="687" y="188"/>
                  <a:pt x="687" y="188"/>
                </a:cubicBezTo>
                <a:cubicBezTo>
                  <a:pt x="688" y="189"/>
                  <a:pt x="688" y="189"/>
                  <a:pt x="688" y="189"/>
                </a:cubicBezTo>
                <a:cubicBezTo>
                  <a:pt x="688" y="190"/>
                  <a:pt x="688" y="190"/>
                  <a:pt x="688" y="190"/>
                </a:cubicBezTo>
                <a:cubicBezTo>
                  <a:pt x="688" y="192"/>
                  <a:pt x="688" y="192"/>
                  <a:pt x="688" y="192"/>
                </a:cubicBezTo>
                <a:cubicBezTo>
                  <a:pt x="689" y="193"/>
                  <a:pt x="689" y="193"/>
                  <a:pt x="689" y="193"/>
                </a:cubicBezTo>
                <a:cubicBezTo>
                  <a:pt x="688" y="195"/>
                  <a:pt x="688" y="195"/>
                  <a:pt x="688" y="195"/>
                </a:cubicBezTo>
                <a:cubicBezTo>
                  <a:pt x="687" y="197"/>
                  <a:pt x="687" y="197"/>
                  <a:pt x="687" y="197"/>
                </a:cubicBezTo>
                <a:cubicBezTo>
                  <a:pt x="687" y="199"/>
                  <a:pt x="687" y="199"/>
                  <a:pt x="687" y="199"/>
                </a:cubicBezTo>
                <a:cubicBezTo>
                  <a:pt x="686" y="199"/>
                  <a:pt x="686" y="199"/>
                  <a:pt x="686" y="199"/>
                </a:cubicBezTo>
                <a:cubicBezTo>
                  <a:pt x="687" y="200"/>
                  <a:pt x="687" y="200"/>
                  <a:pt x="687" y="200"/>
                </a:cubicBezTo>
                <a:cubicBezTo>
                  <a:pt x="686" y="201"/>
                  <a:pt x="686" y="201"/>
                  <a:pt x="686" y="201"/>
                </a:cubicBezTo>
                <a:cubicBezTo>
                  <a:pt x="688" y="203"/>
                  <a:pt x="688" y="203"/>
                  <a:pt x="688" y="203"/>
                </a:cubicBezTo>
                <a:cubicBezTo>
                  <a:pt x="688" y="204"/>
                  <a:pt x="688" y="204"/>
                  <a:pt x="688" y="204"/>
                </a:cubicBezTo>
                <a:cubicBezTo>
                  <a:pt x="687" y="204"/>
                  <a:pt x="687" y="204"/>
                  <a:pt x="687" y="204"/>
                </a:cubicBezTo>
                <a:cubicBezTo>
                  <a:pt x="688" y="205"/>
                  <a:pt x="688" y="205"/>
                  <a:pt x="688" y="205"/>
                </a:cubicBezTo>
                <a:cubicBezTo>
                  <a:pt x="687" y="206"/>
                  <a:pt x="687" y="206"/>
                  <a:pt x="687" y="206"/>
                </a:cubicBezTo>
                <a:cubicBezTo>
                  <a:pt x="687" y="207"/>
                  <a:pt x="687" y="207"/>
                  <a:pt x="687" y="207"/>
                </a:cubicBezTo>
                <a:cubicBezTo>
                  <a:pt x="688" y="208"/>
                  <a:pt x="688" y="208"/>
                  <a:pt x="688" y="208"/>
                </a:cubicBezTo>
                <a:cubicBezTo>
                  <a:pt x="689" y="209"/>
                  <a:pt x="689" y="209"/>
                  <a:pt x="689" y="209"/>
                </a:cubicBezTo>
                <a:cubicBezTo>
                  <a:pt x="689" y="210"/>
                  <a:pt x="689" y="210"/>
                  <a:pt x="689" y="210"/>
                </a:cubicBezTo>
                <a:cubicBezTo>
                  <a:pt x="688" y="211"/>
                  <a:pt x="688" y="211"/>
                  <a:pt x="688" y="211"/>
                </a:cubicBezTo>
                <a:cubicBezTo>
                  <a:pt x="687" y="210"/>
                  <a:pt x="687" y="210"/>
                  <a:pt x="687" y="210"/>
                </a:cubicBezTo>
                <a:cubicBezTo>
                  <a:pt x="686" y="210"/>
                  <a:pt x="686" y="210"/>
                  <a:pt x="686" y="210"/>
                </a:cubicBezTo>
                <a:cubicBezTo>
                  <a:pt x="685" y="209"/>
                  <a:pt x="685" y="209"/>
                  <a:pt x="685" y="209"/>
                </a:cubicBezTo>
                <a:cubicBezTo>
                  <a:pt x="686" y="208"/>
                  <a:pt x="686" y="208"/>
                  <a:pt x="686" y="208"/>
                </a:cubicBezTo>
                <a:cubicBezTo>
                  <a:pt x="684" y="208"/>
                  <a:pt x="684" y="208"/>
                  <a:pt x="684" y="208"/>
                </a:cubicBezTo>
                <a:cubicBezTo>
                  <a:pt x="684" y="210"/>
                  <a:pt x="684" y="210"/>
                  <a:pt x="684" y="210"/>
                </a:cubicBezTo>
                <a:cubicBezTo>
                  <a:pt x="683" y="210"/>
                  <a:pt x="683" y="210"/>
                  <a:pt x="683" y="210"/>
                </a:cubicBezTo>
                <a:cubicBezTo>
                  <a:pt x="683" y="211"/>
                  <a:pt x="683" y="211"/>
                  <a:pt x="683" y="211"/>
                </a:cubicBezTo>
                <a:cubicBezTo>
                  <a:pt x="684" y="210"/>
                  <a:pt x="684" y="210"/>
                  <a:pt x="684" y="210"/>
                </a:cubicBezTo>
                <a:cubicBezTo>
                  <a:pt x="685" y="211"/>
                  <a:pt x="685" y="211"/>
                  <a:pt x="685" y="211"/>
                </a:cubicBezTo>
                <a:cubicBezTo>
                  <a:pt x="685" y="212"/>
                  <a:pt x="685" y="212"/>
                  <a:pt x="685" y="212"/>
                </a:cubicBezTo>
                <a:cubicBezTo>
                  <a:pt x="682" y="214"/>
                  <a:pt x="682" y="214"/>
                  <a:pt x="682" y="214"/>
                </a:cubicBezTo>
                <a:cubicBezTo>
                  <a:pt x="681" y="214"/>
                  <a:pt x="681" y="214"/>
                  <a:pt x="681" y="214"/>
                </a:cubicBezTo>
                <a:cubicBezTo>
                  <a:pt x="680" y="215"/>
                  <a:pt x="680" y="215"/>
                  <a:pt x="680" y="215"/>
                </a:cubicBezTo>
                <a:cubicBezTo>
                  <a:pt x="679" y="217"/>
                  <a:pt x="679" y="217"/>
                  <a:pt x="679" y="217"/>
                </a:cubicBezTo>
                <a:cubicBezTo>
                  <a:pt x="680" y="217"/>
                  <a:pt x="680" y="217"/>
                  <a:pt x="680" y="217"/>
                </a:cubicBezTo>
                <a:cubicBezTo>
                  <a:pt x="681" y="217"/>
                  <a:pt x="681" y="217"/>
                  <a:pt x="681" y="217"/>
                </a:cubicBezTo>
                <a:cubicBezTo>
                  <a:pt x="682" y="217"/>
                  <a:pt x="682" y="217"/>
                  <a:pt x="682" y="217"/>
                </a:cubicBezTo>
                <a:cubicBezTo>
                  <a:pt x="682" y="218"/>
                  <a:pt x="682" y="218"/>
                  <a:pt x="682" y="218"/>
                </a:cubicBezTo>
                <a:cubicBezTo>
                  <a:pt x="683" y="219"/>
                  <a:pt x="683" y="219"/>
                  <a:pt x="683" y="219"/>
                </a:cubicBezTo>
                <a:cubicBezTo>
                  <a:pt x="685" y="219"/>
                  <a:pt x="685" y="219"/>
                  <a:pt x="685" y="219"/>
                </a:cubicBezTo>
                <a:cubicBezTo>
                  <a:pt x="685" y="218"/>
                  <a:pt x="685" y="218"/>
                  <a:pt x="685" y="218"/>
                </a:cubicBezTo>
                <a:cubicBezTo>
                  <a:pt x="686" y="218"/>
                  <a:pt x="686" y="218"/>
                  <a:pt x="686" y="218"/>
                </a:cubicBezTo>
                <a:cubicBezTo>
                  <a:pt x="686" y="219"/>
                  <a:pt x="686" y="219"/>
                  <a:pt x="686" y="219"/>
                </a:cubicBezTo>
                <a:cubicBezTo>
                  <a:pt x="687" y="220"/>
                  <a:pt x="687" y="220"/>
                  <a:pt x="687" y="220"/>
                </a:cubicBezTo>
                <a:cubicBezTo>
                  <a:pt x="688" y="220"/>
                  <a:pt x="688" y="220"/>
                  <a:pt x="688" y="220"/>
                </a:cubicBezTo>
                <a:cubicBezTo>
                  <a:pt x="689" y="220"/>
                  <a:pt x="689" y="220"/>
                  <a:pt x="689" y="220"/>
                </a:cubicBezTo>
                <a:cubicBezTo>
                  <a:pt x="690" y="220"/>
                  <a:pt x="690" y="220"/>
                  <a:pt x="690" y="220"/>
                </a:cubicBezTo>
                <a:cubicBezTo>
                  <a:pt x="689" y="221"/>
                  <a:pt x="689" y="221"/>
                  <a:pt x="689" y="221"/>
                </a:cubicBezTo>
                <a:cubicBezTo>
                  <a:pt x="688" y="221"/>
                  <a:pt x="688" y="221"/>
                  <a:pt x="688" y="221"/>
                </a:cubicBezTo>
                <a:cubicBezTo>
                  <a:pt x="686" y="222"/>
                  <a:pt x="686" y="222"/>
                  <a:pt x="686" y="222"/>
                </a:cubicBezTo>
                <a:cubicBezTo>
                  <a:pt x="686" y="221"/>
                  <a:pt x="686" y="221"/>
                  <a:pt x="686" y="221"/>
                </a:cubicBezTo>
                <a:cubicBezTo>
                  <a:pt x="685" y="221"/>
                  <a:pt x="685" y="221"/>
                  <a:pt x="685" y="221"/>
                </a:cubicBezTo>
                <a:cubicBezTo>
                  <a:pt x="685" y="222"/>
                  <a:pt x="685" y="222"/>
                  <a:pt x="685" y="222"/>
                </a:cubicBezTo>
                <a:cubicBezTo>
                  <a:pt x="685" y="223"/>
                  <a:pt x="685" y="223"/>
                  <a:pt x="685" y="223"/>
                </a:cubicBezTo>
                <a:cubicBezTo>
                  <a:pt x="685" y="224"/>
                  <a:pt x="685" y="224"/>
                  <a:pt x="685" y="224"/>
                </a:cubicBezTo>
                <a:cubicBezTo>
                  <a:pt x="686" y="226"/>
                  <a:pt x="686" y="226"/>
                  <a:pt x="686" y="226"/>
                </a:cubicBezTo>
                <a:cubicBezTo>
                  <a:pt x="686" y="227"/>
                  <a:pt x="686" y="227"/>
                  <a:pt x="686" y="227"/>
                </a:cubicBezTo>
                <a:cubicBezTo>
                  <a:pt x="687" y="227"/>
                  <a:pt x="687" y="227"/>
                  <a:pt x="687" y="227"/>
                </a:cubicBezTo>
                <a:cubicBezTo>
                  <a:pt x="686" y="229"/>
                  <a:pt x="686" y="229"/>
                  <a:pt x="686" y="229"/>
                </a:cubicBezTo>
                <a:cubicBezTo>
                  <a:pt x="685" y="230"/>
                  <a:pt x="685" y="230"/>
                  <a:pt x="685" y="230"/>
                </a:cubicBezTo>
                <a:cubicBezTo>
                  <a:pt x="685" y="232"/>
                  <a:pt x="685" y="232"/>
                  <a:pt x="685" y="232"/>
                </a:cubicBezTo>
                <a:cubicBezTo>
                  <a:pt x="684" y="233"/>
                  <a:pt x="684" y="233"/>
                  <a:pt x="684" y="233"/>
                </a:cubicBezTo>
                <a:cubicBezTo>
                  <a:pt x="684" y="234"/>
                  <a:pt x="684" y="234"/>
                  <a:pt x="684" y="234"/>
                </a:cubicBezTo>
                <a:cubicBezTo>
                  <a:pt x="684" y="235"/>
                  <a:pt x="684" y="235"/>
                  <a:pt x="684" y="235"/>
                </a:cubicBezTo>
                <a:cubicBezTo>
                  <a:pt x="684" y="236"/>
                  <a:pt x="684" y="236"/>
                  <a:pt x="684" y="236"/>
                </a:cubicBezTo>
                <a:cubicBezTo>
                  <a:pt x="685" y="236"/>
                  <a:pt x="685" y="236"/>
                  <a:pt x="685" y="236"/>
                </a:cubicBezTo>
                <a:cubicBezTo>
                  <a:pt x="686" y="235"/>
                  <a:pt x="686" y="235"/>
                  <a:pt x="686" y="235"/>
                </a:cubicBezTo>
                <a:cubicBezTo>
                  <a:pt x="686" y="234"/>
                  <a:pt x="686" y="234"/>
                  <a:pt x="686" y="234"/>
                </a:cubicBezTo>
                <a:cubicBezTo>
                  <a:pt x="688" y="234"/>
                  <a:pt x="688" y="234"/>
                  <a:pt x="688" y="234"/>
                </a:cubicBezTo>
                <a:cubicBezTo>
                  <a:pt x="688" y="233"/>
                  <a:pt x="688" y="233"/>
                  <a:pt x="688" y="233"/>
                </a:cubicBezTo>
                <a:cubicBezTo>
                  <a:pt x="688" y="232"/>
                  <a:pt x="688" y="232"/>
                  <a:pt x="688" y="232"/>
                </a:cubicBezTo>
                <a:cubicBezTo>
                  <a:pt x="689" y="232"/>
                  <a:pt x="689" y="232"/>
                  <a:pt x="689" y="232"/>
                </a:cubicBezTo>
                <a:cubicBezTo>
                  <a:pt x="690" y="232"/>
                  <a:pt x="690" y="232"/>
                  <a:pt x="690" y="232"/>
                </a:cubicBezTo>
                <a:cubicBezTo>
                  <a:pt x="690" y="230"/>
                  <a:pt x="690" y="230"/>
                  <a:pt x="690" y="230"/>
                </a:cubicBezTo>
                <a:cubicBezTo>
                  <a:pt x="690" y="228"/>
                  <a:pt x="690" y="228"/>
                  <a:pt x="690" y="228"/>
                </a:cubicBezTo>
                <a:cubicBezTo>
                  <a:pt x="692" y="227"/>
                  <a:pt x="692" y="227"/>
                  <a:pt x="692" y="227"/>
                </a:cubicBezTo>
                <a:cubicBezTo>
                  <a:pt x="693" y="225"/>
                  <a:pt x="693" y="225"/>
                  <a:pt x="693" y="225"/>
                </a:cubicBezTo>
                <a:cubicBezTo>
                  <a:pt x="693" y="224"/>
                  <a:pt x="693" y="224"/>
                  <a:pt x="693" y="224"/>
                </a:cubicBezTo>
                <a:cubicBezTo>
                  <a:pt x="694" y="223"/>
                  <a:pt x="694" y="223"/>
                  <a:pt x="694" y="223"/>
                </a:cubicBezTo>
                <a:cubicBezTo>
                  <a:pt x="695" y="224"/>
                  <a:pt x="695" y="224"/>
                  <a:pt x="695" y="224"/>
                </a:cubicBezTo>
                <a:cubicBezTo>
                  <a:pt x="695" y="225"/>
                  <a:pt x="695" y="225"/>
                  <a:pt x="695" y="225"/>
                </a:cubicBezTo>
                <a:cubicBezTo>
                  <a:pt x="696" y="227"/>
                  <a:pt x="696" y="227"/>
                  <a:pt x="696" y="227"/>
                </a:cubicBezTo>
                <a:cubicBezTo>
                  <a:pt x="696" y="229"/>
                  <a:pt x="696" y="229"/>
                  <a:pt x="696" y="229"/>
                </a:cubicBezTo>
                <a:cubicBezTo>
                  <a:pt x="697" y="230"/>
                  <a:pt x="697" y="230"/>
                  <a:pt x="697" y="230"/>
                </a:cubicBezTo>
                <a:cubicBezTo>
                  <a:pt x="697" y="232"/>
                  <a:pt x="697" y="232"/>
                  <a:pt x="697" y="232"/>
                </a:cubicBezTo>
                <a:cubicBezTo>
                  <a:pt x="697" y="233"/>
                  <a:pt x="697" y="233"/>
                  <a:pt x="697" y="233"/>
                </a:cubicBezTo>
                <a:cubicBezTo>
                  <a:pt x="697" y="235"/>
                  <a:pt x="697" y="235"/>
                  <a:pt x="697" y="235"/>
                </a:cubicBezTo>
                <a:cubicBezTo>
                  <a:pt x="696" y="237"/>
                  <a:pt x="696" y="237"/>
                  <a:pt x="696" y="237"/>
                </a:cubicBezTo>
                <a:cubicBezTo>
                  <a:pt x="695" y="237"/>
                  <a:pt x="695" y="237"/>
                  <a:pt x="695" y="237"/>
                </a:cubicBezTo>
                <a:cubicBezTo>
                  <a:pt x="695" y="236"/>
                  <a:pt x="695" y="236"/>
                  <a:pt x="695" y="236"/>
                </a:cubicBezTo>
                <a:cubicBezTo>
                  <a:pt x="694" y="237"/>
                  <a:pt x="694" y="237"/>
                  <a:pt x="694" y="237"/>
                </a:cubicBezTo>
                <a:cubicBezTo>
                  <a:pt x="693" y="238"/>
                  <a:pt x="693" y="238"/>
                  <a:pt x="693" y="238"/>
                </a:cubicBezTo>
                <a:cubicBezTo>
                  <a:pt x="694" y="239"/>
                  <a:pt x="694" y="239"/>
                  <a:pt x="694" y="239"/>
                </a:cubicBezTo>
                <a:cubicBezTo>
                  <a:pt x="693" y="241"/>
                  <a:pt x="693" y="241"/>
                  <a:pt x="693" y="241"/>
                </a:cubicBezTo>
                <a:cubicBezTo>
                  <a:pt x="692" y="242"/>
                  <a:pt x="692" y="242"/>
                  <a:pt x="692" y="242"/>
                </a:cubicBezTo>
                <a:cubicBezTo>
                  <a:pt x="693" y="243"/>
                  <a:pt x="693" y="243"/>
                  <a:pt x="693" y="243"/>
                </a:cubicBezTo>
                <a:cubicBezTo>
                  <a:pt x="693" y="245"/>
                  <a:pt x="693" y="245"/>
                  <a:pt x="693" y="245"/>
                </a:cubicBezTo>
                <a:cubicBezTo>
                  <a:pt x="694" y="249"/>
                  <a:pt x="694" y="249"/>
                  <a:pt x="694" y="249"/>
                </a:cubicBezTo>
                <a:cubicBezTo>
                  <a:pt x="695" y="251"/>
                  <a:pt x="695" y="251"/>
                  <a:pt x="695" y="251"/>
                </a:cubicBezTo>
                <a:cubicBezTo>
                  <a:pt x="694" y="252"/>
                  <a:pt x="694" y="252"/>
                  <a:pt x="694" y="252"/>
                </a:cubicBezTo>
                <a:cubicBezTo>
                  <a:pt x="695" y="253"/>
                  <a:pt x="695" y="253"/>
                  <a:pt x="695" y="253"/>
                </a:cubicBezTo>
                <a:cubicBezTo>
                  <a:pt x="696" y="253"/>
                  <a:pt x="696" y="253"/>
                  <a:pt x="696" y="253"/>
                </a:cubicBezTo>
                <a:cubicBezTo>
                  <a:pt x="696" y="252"/>
                  <a:pt x="696" y="252"/>
                  <a:pt x="696" y="252"/>
                </a:cubicBezTo>
                <a:cubicBezTo>
                  <a:pt x="695" y="251"/>
                  <a:pt x="695" y="251"/>
                  <a:pt x="695" y="251"/>
                </a:cubicBezTo>
                <a:cubicBezTo>
                  <a:pt x="696" y="250"/>
                  <a:pt x="696" y="250"/>
                  <a:pt x="696" y="250"/>
                </a:cubicBezTo>
                <a:cubicBezTo>
                  <a:pt x="697" y="250"/>
                  <a:pt x="697" y="250"/>
                  <a:pt x="697" y="250"/>
                </a:cubicBezTo>
                <a:cubicBezTo>
                  <a:pt x="698" y="252"/>
                  <a:pt x="698" y="252"/>
                  <a:pt x="698" y="252"/>
                </a:cubicBezTo>
                <a:cubicBezTo>
                  <a:pt x="699" y="250"/>
                  <a:pt x="699" y="250"/>
                  <a:pt x="699" y="250"/>
                </a:cubicBezTo>
                <a:cubicBezTo>
                  <a:pt x="700" y="249"/>
                  <a:pt x="700" y="249"/>
                  <a:pt x="700" y="249"/>
                </a:cubicBezTo>
                <a:cubicBezTo>
                  <a:pt x="700" y="247"/>
                  <a:pt x="700" y="247"/>
                  <a:pt x="700" y="247"/>
                </a:cubicBezTo>
                <a:cubicBezTo>
                  <a:pt x="701" y="247"/>
                  <a:pt x="701" y="247"/>
                  <a:pt x="701" y="247"/>
                </a:cubicBezTo>
                <a:cubicBezTo>
                  <a:pt x="702" y="245"/>
                  <a:pt x="702" y="245"/>
                  <a:pt x="702" y="245"/>
                </a:cubicBezTo>
                <a:cubicBezTo>
                  <a:pt x="703" y="244"/>
                  <a:pt x="703" y="244"/>
                  <a:pt x="703" y="244"/>
                </a:cubicBezTo>
                <a:cubicBezTo>
                  <a:pt x="705" y="242"/>
                  <a:pt x="705" y="242"/>
                  <a:pt x="705" y="242"/>
                </a:cubicBezTo>
                <a:cubicBezTo>
                  <a:pt x="707" y="240"/>
                  <a:pt x="707" y="240"/>
                  <a:pt x="707" y="240"/>
                </a:cubicBezTo>
                <a:cubicBezTo>
                  <a:pt x="708" y="237"/>
                  <a:pt x="708" y="237"/>
                  <a:pt x="708" y="237"/>
                </a:cubicBezTo>
                <a:cubicBezTo>
                  <a:pt x="709" y="235"/>
                  <a:pt x="709" y="235"/>
                  <a:pt x="709" y="235"/>
                </a:cubicBezTo>
                <a:cubicBezTo>
                  <a:pt x="710" y="234"/>
                  <a:pt x="710" y="234"/>
                  <a:pt x="710" y="234"/>
                </a:cubicBezTo>
                <a:cubicBezTo>
                  <a:pt x="711" y="236"/>
                  <a:pt x="711" y="236"/>
                  <a:pt x="711" y="236"/>
                </a:cubicBezTo>
                <a:cubicBezTo>
                  <a:pt x="712" y="235"/>
                  <a:pt x="712" y="235"/>
                  <a:pt x="712" y="235"/>
                </a:cubicBezTo>
                <a:cubicBezTo>
                  <a:pt x="714" y="235"/>
                  <a:pt x="714" y="235"/>
                  <a:pt x="714" y="235"/>
                </a:cubicBezTo>
                <a:cubicBezTo>
                  <a:pt x="714" y="234"/>
                  <a:pt x="714" y="234"/>
                  <a:pt x="714" y="234"/>
                </a:cubicBezTo>
                <a:cubicBezTo>
                  <a:pt x="713" y="234"/>
                  <a:pt x="713" y="234"/>
                  <a:pt x="713" y="234"/>
                </a:cubicBezTo>
                <a:cubicBezTo>
                  <a:pt x="712" y="233"/>
                  <a:pt x="712" y="233"/>
                  <a:pt x="712" y="233"/>
                </a:cubicBezTo>
                <a:cubicBezTo>
                  <a:pt x="714" y="232"/>
                  <a:pt x="714" y="232"/>
                  <a:pt x="714" y="232"/>
                </a:cubicBezTo>
                <a:cubicBezTo>
                  <a:pt x="714" y="233"/>
                  <a:pt x="714" y="233"/>
                  <a:pt x="714" y="233"/>
                </a:cubicBezTo>
                <a:cubicBezTo>
                  <a:pt x="715" y="233"/>
                  <a:pt x="715" y="233"/>
                  <a:pt x="715" y="233"/>
                </a:cubicBezTo>
                <a:cubicBezTo>
                  <a:pt x="716" y="233"/>
                  <a:pt x="716" y="233"/>
                  <a:pt x="716" y="233"/>
                </a:cubicBezTo>
                <a:cubicBezTo>
                  <a:pt x="716" y="232"/>
                  <a:pt x="716" y="232"/>
                  <a:pt x="716" y="232"/>
                </a:cubicBezTo>
                <a:cubicBezTo>
                  <a:pt x="716" y="231"/>
                  <a:pt x="716" y="231"/>
                  <a:pt x="716" y="231"/>
                </a:cubicBezTo>
                <a:cubicBezTo>
                  <a:pt x="715" y="231"/>
                  <a:pt x="715" y="231"/>
                  <a:pt x="715" y="231"/>
                </a:cubicBezTo>
                <a:cubicBezTo>
                  <a:pt x="715" y="230"/>
                  <a:pt x="715" y="230"/>
                  <a:pt x="715" y="230"/>
                </a:cubicBezTo>
                <a:cubicBezTo>
                  <a:pt x="714" y="230"/>
                  <a:pt x="714" y="230"/>
                  <a:pt x="714" y="230"/>
                </a:cubicBezTo>
                <a:cubicBezTo>
                  <a:pt x="714" y="228"/>
                  <a:pt x="714" y="228"/>
                  <a:pt x="714" y="228"/>
                </a:cubicBezTo>
                <a:cubicBezTo>
                  <a:pt x="715" y="227"/>
                  <a:pt x="715" y="227"/>
                  <a:pt x="715" y="227"/>
                </a:cubicBezTo>
                <a:cubicBezTo>
                  <a:pt x="715" y="226"/>
                  <a:pt x="715" y="226"/>
                  <a:pt x="715" y="226"/>
                </a:cubicBezTo>
                <a:cubicBezTo>
                  <a:pt x="716" y="226"/>
                  <a:pt x="716" y="226"/>
                  <a:pt x="716" y="226"/>
                </a:cubicBezTo>
                <a:cubicBezTo>
                  <a:pt x="715" y="225"/>
                  <a:pt x="715" y="225"/>
                  <a:pt x="715" y="225"/>
                </a:cubicBezTo>
                <a:cubicBezTo>
                  <a:pt x="715" y="224"/>
                  <a:pt x="715" y="224"/>
                  <a:pt x="715" y="224"/>
                </a:cubicBezTo>
                <a:cubicBezTo>
                  <a:pt x="716" y="223"/>
                  <a:pt x="716" y="223"/>
                  <a:pt x="716" y="223"/>
                </a:cubicBezTo>
                <a:cubicBezTo>
                  <a:pt x="716" y="222"/>
                  <a:pt x="716" y="222"/>
                  <a:pt x="716" y="222"/>
                </a:cubicBezTo>
                <a:cubicBezTo>
                  <a:pt x="717" y="222"/>
                  <a:pt x="717" y="222"/>
                  <a:pt x="717" y="222"/>
                </a:cubicBezTo>
                <a:cubicBezTo>
                  <a:pt x="717" y="221"/>
                  <a:pt x="717" y="221"/>
                  <a:pt x="717" y="221"/>
                </a:cubicBezTo>
                <a:cubicBezTo>
                  <a:pt x="716" y="221"/>
                  <a:pt x="716" y="221"/>
                  <a:pt x="716" y="221"/>
                </a:cubicBezTo>
                <a:cubicBezTo>
                  <a:pt x="716" y="220"/>
                  <a:pt x="716" y="220"/>
                  <a:pt x="716" y="220"/>
                </a:cubicBezTo>
                <a:cubicBezTo>
                  <a:pt x="717" y="220"/>
                  <a:pt x="717" y="220"/>
                  <a:pt x="717" y="220"/>
                </a:cubicBezTo>
                <a:cubicBezTo>
                  <a:pt x="718" y="221"/>
                  <a:pt x="718" y="221"/>
                  <a:pt x="718" y="221"/>
                </a:cubicBezTo>
                <a:cubicBezTo>
                  <a:pt x="719" y="221"/>
                  <a:pt x="719" y="221"/>
                  <a:pt x="719" y="221"/>
                </a:cubicBezTo>
                <a:cubicBezTo>
                  <a:pt x="720" y="221"/>
                  <a:pt x="720" y="221"/>
                  <a:pt x="720" y="221"/>
                </a:cubicBezTo>
                <a:cubicBezTo>
                  <a:pt x="722" y="221"/>
                  <a:pt x="722" y="221"/>
                  <a:pt x="722" y="221"/>
                </a:cubicBezTo>
                <a:cubicBezTo>
                  <a:pt x="723" y="222"/>
                  <a:pt x="723" y="222"/>
                  <a:pt x="723" y="222"/>
                </a:cubicBezTo>
                <a:cubicBezTo>
                  <a:pt x="723" y="223"/>
                  <a:pt x="723" y="223"/>
                  <a:pt x="723" y="223"/>
                </a:cubicBezTo>
                <a:cubicBezTo>
                  <a:pt x="724" y="224"/>
                  <a:pt x="724" y="224"/>
                  <a:pt x="724" y="224"/>
                </a:cubicBezTo>
                <a:cubicBezTo>
                  <a:pt x="726" y="225"/>
                  <a:pt x="726" y="225"/>
                  <a:pt x="726" y="225"/>
                </a:cubicBezTo>
                <a:cubicBezTo>
                  <a:pt x="727" y="224"/>
                  <a:pt x="727" y="224"/>
                  <a:pt x="727" y="224"/>
                </a:cubicBezTo>
                <a:cubicBezTo>
                  <a:pt x="729" y="225"/>
                  <a:pt x="729" y="225"/>
                  <a:pt x="729" y="225"/>
                </a:cubicBezTo>
                <a:cubicBezTo>
                  <a:pt x="730" y="226"/>
                  <a:pt x="730" y="226"/>
                  <a:pt x="730" y="226"/>
                </a:cubicBezTo>
                <a:cubicBezTo>
                  <a:pt x="730" y="227"/>
                  <a:pt x="730" y="227"/>
                  <a:pt x="730" y="227"/>
                </a:cubicBezTo>
                <a:cubicBezTo>
                  <a:pt x="729" y="228"/>
                  <a:pt x="729" y="228"/>
                  <a:pt x="729" y="228"/>
                </a:cubicBezTo>
                <a:cubicBezTo>
                  <a:pt x="729" y="227"/>
                  <a:pt x="729" y="227"/>
                  <a:pt x="729" y="227"/>
                </a:cubicBezTo>
                <a:cubicBezTo>
                  <a:pt x="728" y="227"/>
                  <a:pt x="728" y="227"/>
                  <a:pt x="728" y="227"/>
                </a:cubicBezTo>
                <a:cubicBezTo>
                  <a:pt x="728" y="228"/>
                  <a:pt x="728" y="228"/>
                  <a:pt x="728" y="228"/>
                </a:cubicBezTo>
                <a:cubicBezTo>
                  <a:pt x="731" y="229"/>
                  <a:pt x="731" y="229"/>
                  <a:pt x="731" y="229"/>
                </a:cubicBezTo>
                <a:cubicBezTo>
                  <a:pt x="731" y="231"/>
                  <a:pt x="731" y="231"/>
                  <a:pt x="731" y="231"/>
                </a:cubicBezTo>
                <a:cubicBezTo>
                  <a:pt x="733" y="231"/>
                  <a:pt x="733" y="231"/>
                  <a:pt x="733" y="231"/>
                </a:cubicBezTo>
                <a:cubicBezTo>
                  <a:pt x="734" y="232"/>
                  <a:pt x="734" y="232"/>
                  <a:pt x="734" y="232"/>
                </a:cubicBezTo>
                <a:cubicBezTo>
                  <a:pt x="734" y="233"/>
                  <a:pt x="734" y="233"/>
                  <a:pt x="734" y="233"/>
                </a:cubicBezTo>
                <a:cubicBezTo>
                  <a:pt x="734" y="234"/>
                  <a:pt x="734" y="234"/>
                  <a:pt x="734" y="234"/>
                </a:cubicBezTo>
                <a:cubicBezTo>
                  <a:pt x="732" y="236"/>
                  <a:pt x="732" y="236"/>
                  <a:pt x="732" y="236"/>
                </a:cubicBezTo>
                <a:cubicBezTo>
                  <a:pt x="731" y="236"/>
                  <a:pt x="731" y="236"/>
                  <a:pt x="731" y="236"/>
                </a:cubicBezTo>
                <a:cubicBezTo>
                  <a:pt x="732" y="237"/>
                  <a:pt x="732" y="237"/>
                  <a:pt x="732" y="237"/>
                </a:cubicBezTo>
                <a:cubicBezTo>
                  <a:pt x="732" y="238"/>
                  <a:pt x="732" y="238"/>
                  <a:pt x="732" y="238"/>
                </a:cubicBezTo>
                <a:cubicBezTo>
                  <a:pt x="733" y="238"/>
                  <a:pt x="733" y="238"/>
                  <a:pt x="733" y="238"/>
                </a:cubicBezTo>
                <a:cubicBezTo>
                  <a:pt x="732" y="239"/>
                  <a:pt x="732" y="239"/>
                  <a:pt x="732" y="239"/>
                </a:cubicBezTo>
                <a:cubicBezTo>
                  <a:pt x="733" y="240"/>
                  <a:pt x="733" y="240"/>
                  <a:pt x="733" y="240"/>
                </a:cubicBezTo>
                <a:cubicBezTo>
                  <a:pt x="731" y="241"/>
                  <a:pt x="731" y="241"/>
                  <a:pt x="731" y="241"/>
                </a:cubicBezTo>
                <a:cubicBezTo>
                  <a:pt x="729" y="241"/>
                  <a:pt x="729" y="241"/>
                  <a:pt x="729" y="241"/>
                </a:cubicBezTo>
                <a:cubicBezTo>
                  <a:pt x="728" y="242"/>
                  <a:pt x="728" y="242"/>
                  <a:pt x="728" y="242"/>
                </a:cubicBezTo>
                <a:cubicBezTo>
                  <a:pt x="727" y="242"/>
                  <a:pt x="727" y="242"/>
                  <a:pt x="727" y="242"/>
                </a:cubicBezTo>
                <a:cubicBezTo>
                  <a:pt x="726" y="240"/>
                  <a:pt x="726" y="240"/>
                  <a:pt x="726" y="240"/>
                </a:cubicBezTo>
                <a:cubicBezTo>
                  <a:pt x="725" y="240"/>
                  <a:pt x="725" y="240"/>
                  <a:pt x="725" y="240"/>
                </a:cubicBezTo>
                <a:cubicBezTo>
                  <a:pt x="724" y="240"/>
                  <a:pt x="724" y="240"/>
                  <a:pt x="724" y="240"/>
                </a:cubicBezTo>
                <a:cubicBezTo>
                  <a:pt x="724" y="241"/>
                  <a:pt x="724" y="241"/>
                  <a:pt x="724" y="241"/>
                </a:cubicBezTo>
                <a:cubicBezTo>
                  <a:pt x="725" y="242"/>
                  <a:pt x="725" y="242"/>
                  <a:pt x="725" y="242"/>
                </a:cubicBezTo>
                <a:cubicBezTo>
                  <a:pt x="725" y="243"/>
                  <a:pt x="725" y="243"/>
                  <a:pt x="725" y="243"/>
                </a:cubicBezTo>
                <a:cubicBezTo>
                  <a:pt x="724" y="244"/>
                  <a:pt x="724" y="244"/>
                  <a:pt x="724" y="244"/>
                </a:cubicBezTo>
                <a:cubicBezTo>
                  <a:pt x="725" y="244"/>
                  <a:pt x="725" y="244"/>
                  <a:pt x="725" y="244"/>
                </a:cubicBezTo>
                <a:cubicBezTo>
                  <a:pt x="724" y="245"/>
                  <a:pt x="724" y="245"/>
                  <a:pt x="724" y="245"/>
                </a:cubicBezTo>
                <a:cubicBezTo>
                  <a:pt x="724" y="246"/>
                  <a:pt x="724" y="246"/>
                  <a:pt x="724" y="246"/>
                </a:cubicBezTo>
                <a:cubicBezTo>
                  <a:pt x="724" y="248"/>
                  <a:pt x="724" y="248"/>
                  <a:pt x="724" y="248"/>
                </a:cubicBezTo>
                <a:cubicBezTo>
                  <a:pt x="724" y="249"/>
                  <a:pt x="724" y="249"/>
                  <a:pt x="724" y="249"/>
                </a:cubicBezTo>
                <a:cubicBezTo>
                  <a:pt x="725" y="250"/>
                  <a:pt x="725" y="250"/>
                  <a:pt x="725" y="250"/>
                </a:cubicBezTo>
                <a:cubicBezTo>
                  <a:pt x="725" y="251"/>
                  <a:pt x="725" y="251"/>
                  <a:pt x="725" y="251"/>
                </a:cubicBezTo>
                <a:cubicBezTo>
                  <a:pt x="726" y="254"/>
                  <a:pt x="726" y="254"/>
                  <a:pt x="726" y="254"/>
                </a:cubicBezTo>
                <a:cubicBezTo>
                  <a:pt x="726" y="255"/>
                  <a:pt x="726" y="255"/>
                  <a:pt x="726" y="255"/>
                </a:cubicBezTo>
                <a:cubicBezTo>
                  <a:pt x="726" y="256"/>
                  <a:pt x="726" y="256"/>
                  <a:pt x="726" y="256"/>
                </a:cubicBezTo>
                <a:cubicBezTo>
                  <a:pt x="724" y="258"/>
                  <a:pt x="724" y="258"/>
                  <a:pt x="724" y="258"/>
                </a:cubicBezTo>
                <a:cubicBezTo>
                  <a:pt x="724" y="259"/>
                  <a:pt x="724" y="259"/>
                  <a:pt x="724" y="259"/>
                </a:cubicBezTo>
                <a:cubicBezTo>
                  <a:pt x="724" y="260"/>
                  <a:pt x="724" y="260"/>
                  <a:pt x="724" y="260"/>
                </a:cubicBezTo>
                <a:cubicBezTo>
                  <a:pt x="723" y="259"/>
                  <a:pt x="723" y="259"/>
                  <a:pt x="723" y="259"/>
                </a:cubicBezTo>
                <a:cubicBezTo>
                  <a:pt x="721" y="259"/>
                  <a:pt x="721" y="259"/>
                  <a:pt x="721" y="259"/>
                </a:cubicBezTo>
                <a:cubicBezTo>
                  <a:pt x="720" y="260"/>
                  <a:pt x="720" y="260"/>
                  <a:pt x="720" y="260"/>
                </a:cubicBezTo>
                <a:cubicBezTo>
                  <a:pt x="719" y="261"/>
                  <a:pt x="719" y="261"/>
                  <a:pt x="719" y="261"/>
                </a:cubicBezTo>
                <a:cubicBezTo>
                  <a:pt x="718" y="262"/>
                  <a:pt x="718" y="262"/>
                  <a:pt x="718" y="262"/>
                </a:cubicBezTo>
                <a:cubicBezTo>
                  <a:pt x="718" y="263"/>
                  <a:pt x="718" y="263"/>
                  <a:pt x="718" y="263"/>
                </a:cubicBezTo>
                <a:cubicBezTo>
                  <a:pt x="717" y="263"/>
                  <a:pt x="717" y="263"/>
                  <a:pt x="717" y="263"/>
                </a:cubicBezTo>
                <a:cubicBezTo>
                  <a:pt x="715" y="265"/>
                  <a:pt x="715" y="265"/>
                  <a:pt x="715" y="265"/>
                </a:cubicBezTo>
                <a:cubicBezTo>
                  <a:pt x="714" y="265"/>
                  <a:pt x="714" y="265"/>
                  <a:pt x="714" y="265"/>
                </a:cubicBezTo>
                <a:cubicBezTo>
                  <a:pt x="713" y="265"/>
                  <a:pt x="713" y="265"/>
                  <a:pt x="713" y="265"/>
                </a:cubicBezTo>
                <a:cubicBezTo>
                  <a:pt x="713" y="266"/>
                  <a:pt x="713" y="266"/>
                  <a:pt x="713" y="266"/>
                </a:cubicBezTo>
                <a:cubicBezTo>
                  <a:pt x="709" y="267"/>
                  <a:pt x="709" y="267"/>
                  <a:pt x="709" y="267"/>
                </a:cubicBezTo>
                <a:cubicBezTo>
                  <a:pt x="709" y="266"/>
                  <a:pt x="709" y="266"/>
                  <a:pt x="709" y="266"/>
                </a:cubicBezTo>
                <a:cubicBezTo>
                  <a:pt x="709" y="265"/>
                  <a:pt x="709" y="265"/>
                  <a:pt x="709" y="265"/>
                </a:cubicBezTo>
                <a:cubicBezTo>
                  <a:pt x="709" y="264"/>
                  <a:pt x="709" y="264"/>
                  <a:pt x="709" y="264"/>
                </a:cubicBezTo>
                <a:cubicBezTo>
                  <a:pt x="708" y="263"/>
                  <a:pt x="708" y="263"/>
                  <a:pt x="708" y="263"/>
                </a:cubicBezTo>
                <a:cubicBezTo>
                  <a:pt x="708" y="262"/>
                  <a:pt x="708" y="262"/>
                  <a:pt x="708" y="262"/>
                </a:cubicBezTo>
                <a:cubicBezTo>
                  <a:pt x="709" y="262"/>
                  <a:pt x="709" y="262"/>
                  <a:pt x="709" y="262"/>
                </a:cubicBezTo>
                <a:cubicBezTo>
                  <a:pt x="709" y="261"/>
                  <a:pt x="709" y="261"/>
                  <a:pt x="709" y="261"/>
                </a:cubicBezTo>
                <a:cubicBezTo>
                  <a:pt x="708" y="261"/>
                  <a:pt x="708" y="261"/>
                  <a:pt x="708" y="261"/>
                </a:cubicBezTo>
                <a:cubicBezTo>
                  <a:pt x="708" y="258"/>
                  <a:pt x="708" y="258"/>
                  <a:pt x="708" y="258"/>
                </a:cubicBezTo>
                <a:cubicBezTo>
                  <a:pt x="707" y="258"/>
                  <a:pt x="707" y="258"/>
                  <a:pt x="707" y="258"/>
                </a:cubicBezTo>
                <a:cubicBezTo>
                  <a:pt x="707" y="257"/>
                  <a:pt x="707" y="257"/>
                  <a:pt x="707" y="257"/>
                </a:cubicBezTo>
                <a:cubicBezTo>
                  <a:pt x="705" y="257"/>
                  <a:pt x="705" y="257"/>
                  <a:pt x="705" y="257"/>
                </a:cubicBezTo>
                <a:cubicBezTo>
                  <a:pt x="704" y="257"/>
                  <a:pt x="704" y="257"/>
                  <a:pt x="704" y="257"/>
                </a:cubicBezTo>
                <a:cubicBezTo>
                  <a:pt x="703" y="259"/>
                  <a:pt x="703" y="259"/>
                  <a:pt x="703" y="259"/>
                </a:cubicBezTo>
                <a:cubicBezTo>
                  <a:pt x="705" y="258"/>
                  <a:pt x="705" y="258"/>
                  <a:pt x="705" y="258"/>
                </a:cubicBezTo>
                <a:cubicBezTo>
                  <a:pt x="706" y="258"/>
                  <a:pt x="706" y="258"/>
                  <a:pt x="706" y="258"/>
                </a:cubicBezTo>
                <a:cubicBezTo>
                  <a:pt x="706" y="259"/>
                  <a:pt x="706" y="259"/>
                  <a:pt x="706" y="259"/>
                </a:cubicBezTo>
                <a:cubicBezTo>
                  <a:pt x="707" y="260"/>
                  <a:pt x="707" y="260"/>
                  <a:pt x="707" y="260"/>
                </a:cubicBezTo>
                <a:cubicBezTo>
                  <a:pt x="707" y="262"/>
                  <a:pt x="707" y="262"/>
                  <a:pt x="707" y="262"/>
                </a:cubicBezTo>
                <a:cubicBezTo>
                  <a:pt x="707" y="263"/>
                  <a:pt x="707" y="263"/>
                  <a:pt x="707" y="263"/>
                </a:cubicBezTo>
                <a:cubicBezTo>
                  <a:pt x="708" y="264"/>
                  <a:pt x="708" y="264"/>
                  <a:pt x="708" y="264"/>
                </a:cubicBezTo>
                <a:cubicBezTo>
                  <a:pt x="708" y="266"/>
                  <a:pt x="708" y="266"/>
                  <a:pt x="708" y="266"/>
                </a:cubicBezTo>
                <a:cubicBezTo>
                  <a:pt x="707" y="266"/>
                  <a:pt x="707" y="266"/>
                  <a:pt x="707" y="266"/>
                </a:cubicBezTo>
                <a:cubicBezTo>
                  <a:pt x="708" y="267"/>
                  <a:pt x="708" y="267"/>
                  <a:pt x="708" y="267"/>
                </a:cubicBezTo>
                <a:cubicBezTo>
                  <a:pt x="708" y="268"/>
                  <a:pt x="708" y="268"/>
                  <a:pt x="708" y="268"/>
                </a:cubicBezTo>
                <a:cubicBezTo>
                  <a:pt x="707" y="268"/>
                  <a:pt x="707" y="268"/>
                  <a:pt x="707" y="268"/>
                </a:cubicBezTo>
                <a:cubicBezTo>
                  <a:pt x="705" y="266"/>
                  <a:pt x="705" y="266"/>
                  <a:pt x="705" y="266"/>
                </a:cubicBezTo>
                <a:cubicBezTo>
                  <a:pt x="705" y="265"/>
                  <a:pt x="705" y="265"/>
                  <a:pt x="705" y="265"/>
                </a:cubicBezTo>
                <a:cubicBezTo>
                  <a:pt x="704" y="265"/>
                  <a:pt x="704" y="265"/>
                  <a:pt x="704" y="265"/>
                </a:cubicBezTo>
                <a:cubicBezTo>
                  <a:pt x="704" y="264"/>
                  <a:pt x="704" y="264"/>
                  <a:pt x="704" y="264"/>
                </a:cubicBezTo>
                <a:cubicBezTo>
                  <a:pt x="703" y="265"/>
                  <a:pt x="703" y="265"/>
                  <a:pt x="703" y="265"/>
                </a:cubicBezTo>
                <a:cubicBezTo>
                  <a:pt x="704" y="266"/>
                  <a:pt x="704" y="266"/>
                  <a:pt x="704" y="266"/>
                </a:cubicBezTo>
                <a:cubicBezTo>
                  <a:pt x="704" y="267"/>
                  <a:pt x="704" y="267"/>
                  <a:pt x="704" y="267"/>
                </a:cubicBezTo>
                <a:cubicBezTo>
                  <a:pt x="703" y="266"/>
                  <a:pt x="703" y="266"/>
                  <a:pt x="703" y="266"/>
                </a:cubicBezTo>
                <a:cubicBezTo>
                  <a:pt x="702" y="266"/>
                  <a:pt x="702" y="266"/>
                  <a:pt x="702" y="266"/>
                </a:cubicBezTo>
                <a:cubicBezTo>
                  <a:pt x="701" y="265"/>
                  <a:pt x="701" y="265"/>
                  <a:pt x="701" y="265"/>
                </a:cubicBezTo>
                <a:cubicBezTo>
                  <a:pt x="701" y="263"/>
                  <a:pt x="701" y="263"/>
                  <a:pt x="701" y="263"/>
                </a:cubicBezTo>
                <a:cubicBezTo>
                  <a:pt x="701" y="262"/>
                  <a:pt x="701" y="262"/>
                  <a:pt x="701" y="262"/>
                </a:cubicBezTo>
                <a:cubicBezTo>
                  <a:pt x="699" y="262"/>
                  <a:pt x="699" y="262"/>
                  <a:pt x="699" y="262"/>
                </a:cubicBezTo>
                <a:cubicBezTo>
                  <a:pt x="697" y="262"/>
                  <a:pt x="697" y="262"/>
                  <a:pt x="697" y="262"/>
                </a:cubicBezTo>
                <a:cubicBezTo>
                  <a:pt x="696" y="262"/>
                  <a:pt x="696" y="262"/>
                  <a:pt x="696" y="262"/>
                </a:cubicBezTo>
                <a:cubicBezTo>
                  <a:pt x="695" y="262"/>
                  <a:pt x="695" y="262"/>
                  <a:pt x="695" y="262"/>
                </a:cubicBezTo>
                <a:cubicBezTo>
                  <a:pt x="694" y="261"/>
                  <a:pt x="694" y="261"/>
                  <a:pt x="694" y="261"/>
                </a:cubicBezTo>
                <a:cubicBezTo>
                  <a:pt x="694" y="262"/>
                  <a:pt x="694" y="262"/>
                  <a:pt x="694" y="262"/>
                </a:cubicBezTo>
                <a:cubicBezTo>
                  <a:pt x="694" y="263"/>
                  <a:pt x="694" y="263"/>
                  <a:pt x="694" y="263"/>
                </a:cubicBezTo>
                <a:cubicBezTo>
                  <a:pt x="694" y="264"/>
                  <a:pt x="694" y="264"/>
                  <a:pt x="694" y="264"/>
                </a:cubicBezTo>
                <a:cubicBezTo>
                  <a:pt x="694" y="265"/>
                  <a:pt x="694" y="265"/>
                  <a:pt x="694" y="265"/>
                </a:cubicBezTo>
                <a:cubicBezTo>
                  <a:pt x="696" y="266"/>
                  <a:pt x="696" y="266"/>
                  <a:pt x="696" y="266"/>
                </a:cubicBezTo>
                <a:cubicBezTo>
                  <a:pt x="696" y="267"/>
                  <a:pt x="696" y="267"/>
                  <a:pt x="696" y="267"/>
                </a:cubicBezTo>
                <a:cubicBezTo>
                  <a:pt x="695" y="268"/>
                  <a:pt x="695" y="268"/>
                  <a:pt x="695" y="268"/>
                </a:cubicBezTo>
                <a:cubicBezTo>
                  <a:pt x="695" y="269"/>
                  <a:pt x="695" y="269"/>
                  <a:pt x="695" y="269"/>
                </a:cubicBezTo>
                <a:cubicBezTo>
                  <a:pt x="692" y="271"/>
                  <a:pt x="692" y="271"/>
                  <a:pt x="692" y="271"/>
                </a:cubicBezTo>
                <a:cubicBezTo>
                  <a:pt x="690" y="272"/>
                  <a:pt x="690" y="272"/>
                  <a:pt x="690" y="272"/>
                </a:cubicBezTo>
                <a:cubicBezTo>
                  <a:pt x="689" y="274"/>
                  <a:pt x="689" y="274"/>
                  <a:pt x="689" y="274"/>
                </a:cubicBezTo>
                <a:cubicBezTo>
                  <a:pt x="688" y="274"/>
                  <a:pt x="688" y="274"/>
                  <a:pt x="688" y="274"/>
                </a:cubicBezTo>
                <a:cubicBezTo>
                  <a:pt x="687" y="274"/>
                  <a:pt x="687" y="274"/>
                  <a:pt x="687" y="274"/>
                </a:cubicBezTo>
                <a:cubicBezTo>
                  <a:pt x="687" y="276"/>
                  <a:pt x="687" y="276"/>
                  <a:pt x="687" y="276"/>
                </a:cubicBezTo>
                <a:cubicBezTo>
                  <a:pt x="685" y="276"/>
                  <a:pt x="685" y="276"/>
                  <a:pt x="685" y="276"/>
                </a:cubicBezTo>
                <a:cubicBezTo>
                  <a:pt x="682" y="276"/>
                  <a:pt x="682" y="276"/>
                  <a:pt x="682" y="276"/>
                </a:cubicBezTo>
                <a:cubicBezTo>
                  <a:pt x="681" y="274"/>
                  <a:pt x="681" y="274"/>
                  <a:pt x="681" y="274"/>
                </a:cubicBezTo>
                <a:cubicBezTo>
                  <a:pt x="680" y="273"/>
                  <a:pt x="680" y="273"/>
                  <a:pt x="680" y="273"/>
                </a:cubicBezTo>
                <a:cubicBezTo>
                  <a:pt x="678" y="272"/>
                  <a:pt x="678" y="272"/>
                  <a:pt x="678" y="272"/>
                </a:cubicBezTo>
                <a:cubicBezTo>
                  <a:pt x="679" y="271"/>
                  <a:pt x="679" y="271"/>
                  <a:pt x="679" y="271"/>
                </a:cubicBezTo>
                <a:cubicBezTo>
                  <a:pt x="679" y="270"/>
                  <a:pt x="679" y="270"/>
                  <a:pt x="679" y="270"/>
                </a:cubicBezTo>
                <a:cubicBezTo>
                  <a:pt x="678" y="270"/>
                  <a:pt x="678" y="270"/>
                  <a:pt x="678" y="270"/>
                </a:cubicBezTo>
                <a:cubicBezTo>
                  <a:pt x="676" y="268"/>
                  <a:pt x="676" y="268"/>
                  <a:pt x="676" y="268"/>
                </a:cubicBezTo>
                <a:cubicBezTo>
                  <a:pt x="675" y="266"/>
                  <a:pt x="675" y="266"/>
                  <a:pt x="675" y="266"/>
                </a:cubicBezTo>
                <a:cubicBezTo>
                  <a:pt x="672" y="266"/>
                  <a:pt x="672" y="266"/>
                  <a:pt x="672" y="266"/>
                </a:cubicBezTo>
                <a:cubicBezTo>
                  <a:pt x="670" y="265"/>
                  <a:pt x="670" y="265"/>
                  <a:pt x="670" y="265"/>
                </a:cubicBezTo>
                <a:cubicBezTo>
                  <a:pt x="667" y="265"/>
                  <a:pt x="667" y="265"/>
                  <a:pt x="667" y="265"/>
                </a:cubicBezTo>
                <a:cubicBezTo>
                  <a:pt x="666" y="265"/>
                  <a:pt x="666" y="265"/>
                  <a:pt x="666" y="265"/>
                </a:cubicBezTo>
                <a:cubicBezTo>
                  <a:pt x="666" y="266"/>
                  <a:pt x="666" y="266"/>
                  <a:pt x="666" y="266"/>
                </a:cubicBezTo>
                <a:cubicBezTo>
                  <a:pt x="667" y="266"/>
                  <a:pt x="667" y="266"/>
                  <a:pt x="667" y="266"/>
                </a:cubicBezTo>
                <a:cubicBezTo>
                  <a:pt x="668" y="266"/>
                  <a:pt x="668" y="266"/>
                  <a:pt x="668" y="266"/>
                </a:cubicBezTo>
                <a:cubicBezTo>
                  <a:pt x="671" y="267"/>
                  <a:pt x="671" y="267"/>
                  <a:pt x="671" y="267"/>
                </a:cubicBezTo>
                <a:cubicBezTo>
                  <a:pt x="674" y="267"/>
                  <a:pt x="674" y="267"/>
                  <a:pt x="674" y="267"/>
                </a:cubicBezTo>
                <a:cubicBezTo>
                  <a:pt x="674" y="268"/>
                  <a:pt x="674" y="268"/>
                  <a:pt x="674" y="268"/>
                </a:cubicBezTo>
                <a:cubicBezTo>
                  <a:pt x="673" y="268"/>
                  <a:pt x="673" y="268"/>
                  <a:pt x="673" y="268"/>
                </a:cubicBezTo>
                <a:cubicBezTo>
                  <a:pt x="674" y="269"/>
                  <a:pt x="674" y="269"/>
                  <a:pt x="674" y="269"/>
                </a:cubicBezTo>
                <a:cubicBezTo>
                  <a:pt x="674" y="271"/>
                  <a:pt x="674" y="271"/>
                  <a:pt x="674" y="271"/>
                </a:cubicBezTo>
                <a:cubicBezTo>
                  <a:pt x="676" y="274"/>
                  <a:pt x="676" y="274"/>
                  <a:pt x="676" y="274"/>
                </a:cubicBezTo>
                <a:cubicBezTo>
                  <a:pt x="677" y="275"/>
                  <a:pt x="677" y="275"/>
                  <a:pt x="677" y="275"/>
                </a:cubicBezTo>
                <a:cubicBezTo>
                  <a:pt x="679" y="276"/>
                  <a:pt x="679" y="276"/>
                  <a:pt x="679" y="276"/>
                </a:cubicBezTo>
                <a:cubicBezTo>
                  <a:pt x="681" y="277"/>
                  <a:pt x="681" y="277"/>
                  <a:pt x="681" y="277"/>
                </a:cubicBezTo>
                <a:cubicBezTo>
                  <a:pt x="686" y="278"/>
                  <a:pt x="686" y="278"/>
                  <a:pt x="686" y="278"/>
                </a:cubicBezTo>
                <a:cubicBezTo>
                  <a:pt x="686" y="279"/>
                  <a:pt x="686" y="279"/>
                  <a:pt x="686" y="279"/>
                </a:cubicBezTo>
                <a:cubicBezTo>
                  <a:pt x="685" y="280"/>
                  <a:pt x="685" y="280"/>
                  <a:pt x="685" y="280"/>
                </a:cubicBezTo>
                <a:cubicBezTo>
                  <a:pt x="684" y="281"/>
                  <a:pt x="684" y="281"/>
                  <a:pt x="684" y="281"/>
                </a:cubicBezTo>
                <a:cubicBezTo>
                  <a:pt x="683" y="281"/>
                  <a:pt x="683" y="281"/>
                  <a:pt x="683" y="281"/>
                </a:cubicBezTo>
                <a:cubicBezTo>
                  <a:pt x="681" y="284"/>
                  <a:pt x="681" y="284"/>
                  <a:pt x="681" y="284"/>
                </a:cubicBezTo>
                <a:cubicBezTo>
                  <a:pt x="681" y="283"/>
                  <a:pt x="681" y="283"/>
                  <a:pt x="681" y="283"/>
                </a:cubicBezTo>
                <a:cubicBezTo>
                  <a:pt x="680" y="284"/>
                  <a:pt x="680" y="284"/>
                  <a:pt x="680" y="284"/>
                </a:cubicBezTo>
                <a:cubicBezTo>
                  <a:pt x="676" y="289"/>
                  <a:pt x="676" y="289"/>
                  <a:pt x="676" y="289"/>
                </a:cubicBezTo>
                <a:cubicBezTo>
                  <a:pt x="674" y="289"/>
                  <a:pt x="674" y="289"/>
                  <a:pt x="674" y="289"/>
                </a:cubicBezTo>
                <a:cubicBezTo>
                  <a:pt x="673" y="291"/>
                  <a:pt x="673" y="291"/>
                  <a:pt x="673" y="291"/>
                </a:cubicBezTo>
                <a:cubicBezTo>
                  <a:pt x="672" y="291"/>
                  <a:pt x="672" y="291"/>
                  <a:pt x="672" y="291"/>
                </a:cubicBezTo>
                <a:cubicBezTo>
                  <a:pt x="671" y="291"/>
                  <a:pt x="671" y="291"/>
                  <a:pt x="671" y="291"/>
                </a:cubicBezTo>
                <a:cubicBezTo>
                  <a:pt x="671" y="292"/>
                  <a:pt x="671" y="292"/>
                  <a:pt x="671" y="292"/>
                </a:cubicBezTo>
                <a:cubicBezTo>
                  <a:pt x="669" y="290"/>
                  <a:pt x="669" y="290"/>
                  <a:pt x="669" y="290"/>
                </a:cubicBezTo>
                <a:cubicBezTo>
                  <a:pt x="668" y="289"/>
                  <a:pt x="668" y="289"/>
                  <a:pt x="668" y="289"/>
                </a:cubicBezTo>
                <a:cubicBezTo>
                  <a:pt x="667" y="290"/>
                  <a:pt x="667" y="290"/>
                  <a:pt x="667" y="290"/>
                </a:cubicBezTo>
                <a:cubicBezTo>
                  <a:pt x="667" y="289"/>
                  <a:pt x="667" y="289"/>
                  <a:pt x="667" y="289"/>
                </a:cubicBezTo>
                <a:cubicBezTo>
                  <a:pt x="668" y="288"/>
                  <a:pt x="668" y="288"/>
                  <a:pt x="668" y="288"/>
                </a:cubicBezTo>
                <a:cubicBezTo>
                  <a:pt x="667" y="288"/>
                  <a:pt x="667" y="288"/>
                  <a:pt x="667" y="288"/>
                </a:cubicBezTo>
                <a:cubicBezTo>
                  <a:pt x="667" y="287"/>
                  <a:pt x="667" y="287"/>
                  <a:pt x="667" y="287"/>
                </a:cubicBezTo>
                <a:cubicBezTo>
                  <a:pt x="666" y="288"/>
                  <a:pt x="666" y="288"/>
                  <a:pt x="666" y="288"/>
                </a:cubicBezTo>
                <a:cubicBezTo>
                  <a:pt x="665" y="290"/>
                  <a:pt x="665" y="290"/>
                  <a:pt x="665" y="290"/>
                </a:cubicBezTo>
                <a:cubicBezTo>
                  <a:pt x="665" y="289"/>
                  <a:pt x="665" y="289"/>
                  <a:pt x="665" y="289"/>
                </a:cubicBezTo>
                <a:cubicBezTo>
                  <a:pt x="664" y="287"/>
                  <a:pt x="664" y="287"/>
                  <a:pt x="664" y="287"/>
                </a:cubicBezTo>
                <a:cubicBezTo>
                  <a:pt x="663" y="289"/>
                  <a:pt x="663" y="289"/>
                  <a:pt x="663" y="289"/>
                </a:cubicBezTo>
                <a:cubicBezTo>
                  <a:pt x="664" y="290"/>
                  <a:pt x="664" y="290"/>
                  <a:pt x="664" y="290"/>
                </a:cubicBezTo>
                <a:cubicBezTo>
                  <a:pt x="664" y="292"/>
                  <a:pt x="664" y="292"/>
                  <a:pt x="664" y="292"/>
                </a:cubicBezTo>
                <a:cubicBezTo>
                  <a:pt x="662" y="294"/>
                  <a:pt x="662" y="294"/>
                  <a:pt x="662" y="294"/>
                </a:cubicBezTo>
                <a:cubicBezTo>
                  <a:pt x="661" y="293"/>
                  <a:pt x="661" y="293"/>
                  <a:pt x="661" y="293"/>
                </a:cubicBezTo>
                <a:cubicBezTo>
                  <a:pt x="660" y="292"/>
                  <a:pt x="660" y="292"/>
                  <a:pt x="660" y="292"/>
                </a:cubicBezTo>
                <a:cubicBezTo>
                  <a:pt x="660" y="293"/>
                  <a:pt x="660" y="293"/>
                  <a:pt x="660" y="293"/>
                </a:cubicBezTo>
                <a:cubicBezTo>
                  <a:pt x="661" y="293"/>
                  <a:pt x="661" y="293"/>
                  <a:pt x="661" y="293"/>
                </a:cubicBezTo>
                <a:cubicBezTo>
                  <a:pt x="660" y="294"/>
                  <a:pt x="660" y="294"/>
                  <a:pt x="660" y="294"/>
                </a:cubicBezTo>
                <a:cubicBezTo>
                  <a:pt x="660" y="295"/>
                  <a:pt x="660" y="295"/>
                  <a:pt x="660" y="295"/>
                </a:cubicBezTo>
                <a:cubicBezTo>
                  <a:pt x="659" y="295"/>
                  <a:pt x="659" y="295"/>
                  <a:pt x="659" y="295"/>
                </a:cubicBezTo>
                <a:cubicBezTo>
                  <a:pt x="658" y="295"/>
                  <a:pt x="658" y="295"/>
                  <a:pt x="658" y="295"/>
                </a:cubicBezTo>
                <a:cubicBezTo>
                  <a:pt x="658" y="294"/>
                  <a:pt x="658" y="294"/>
                  <a:pt x="658" y="294"/>
                </a:cubicBezTo>
                <a:cubicBezTo>
                  <a:pt x="657" y="293"/>
                  <a:pt x="657" y="293"/>
                  <a:pt x="657" y="293"/>
                </a:cubicBezTo>
                <a:cubicBezTo>
                  <a:pt x="655" y="291"/>
                  <a:pt x="655" y="291"/>
                  <a:pt x="655" y="291"/>
                </a:cubicBezTo>
                <a:cubicBezTo>
                  <a:pt x="653" y="290"/>
                  <a:pt x="653" y="290"/>
                  <a:pt x="653" y="290"/>
                </a:cubicBezTo>
                <a:cubicBezTo>
                  <a:pt x="650" y="289"/>
                  <a:pt x="650" y="289"/>
                  <a:pt x="650" y="289"/>
                </a:cubicBezTo>
                <a:cubicBezTo>
                  <a:pt x="650" y="287"/>
                  <a:pt x="650" y="287"/>
                  <a:pt x="650" y="287"/>
                </a:cubicBezTo>
                <a:cubicBezTo>
                  <a:pt x="649" y="287"/>
                  <a:pt x="649" y="287"/>
                  <a:pt x="649" y="287"/>
                </a:cubicBezTo>
                <a:cubicBezTo>
                  <a:pt x="647" y="286"/>
                  <a:pt x="647" y="286"/>
                  <a:pt x="647" y="286"/>
                </a:cubicBezTo>
                <a:cubicBezTo>
                  <a:pt x="646" y="285"/>
                  <a:pt x="646" y="285"/>
                  <a:pt x="646" y="285"/>
                </a:cubicBezTo>
                <a:cubicBezTo>
                  <a:pt x="646" y="286"/>
                  <a:pt x="646" y="286"/>
                  <a:pt x="646" y="286"/>
                </a:cubicBezTo>
                <a:cubicBezTo>
                  <a:pt x="645" y="286"/>
                  <a:pt x="645" y="286"/>
                  <a:pt x="645" y="286"/>
                </a:cubicBezTo>
                <a:cubicBezTo>
                  <a:pt x="646" y="288"/>
                  <a:pt x="646" y="288"/>
                  <a:pt x="646" y="288"/>
                </a:cubicBezTo>
                <a:cubicBezTo>
                  <a:pt x="647" y="289"/>
                  <a:pt x="647" y="289"/>
                  <a:pt x="647" y="289"/>
                </a:cubicBezTo>
                <a:cubicBezTo>
                  <a:pt x="647" y="288"/>
                  <a:pt x="647" y="288"/>
                  <a:pt x="647" y="288"/>
                </a:cubicBezTo>
                <a:cubicBezTo>
                  <a:pt x="647" y="287"/>
                  <a:pt x="647" y="287"/>
                  <a:pt x="647" y="287"/>
                </a:cubicBezTo>
                <a:cubicBezTo>
                  <a:pt x="648" y="287"/>
                  <a:pt x="648" y="287"/>
                  <a:pt x="648" y="287"/>
                </a:cubicBezTo>
                <a:cubicBezTo>
                  <a:pt x="650" y="290"/>
                  <a:pt x="650" y="290"/>
                  <a:pt x="650" y="290"/>
                </a:cubicBezTo>
                <a:cubicBezTo>
                  <a:pt x="652" y="291"/>
                  <a:pt x="652" y="291"/>
                  <a:pt x="652" y="291"/>
                </a:cubicBezTo>
                <a:cubicBezTo>
                  <a:pt x="653" y="292"/>
                  <a:pt x="653" y="292"/>
                  <a:pt x="653" y="292"/>
                </a:cubicBezTo>
                <a:cubicBezTo>
                  <a:pt x="651" y="293"/>
                  <a:pt x="651" y="293"/>
                  <a:pt x="651" y="293"/>
                </a:cubicBezTo>
                <a:cubicBezTo>
                  <a:pt x="652" y="293"/>
                  <a:pt x="652" y="293"/>
                  <a:pt x="652" y="293"/>
                </a:cubicBezTo>
                <a:cubicBezTo>
                  <a:pt x="654" y="292"/>
                  <a:pt x="654" y="292"/>
                  <a:pt x="654" y="292"/>
                </a:cubicBezTo>
                <a:cubicBezTo>
                  <a:pt x="655" y="293"/>
                  <a:pt x="655" y="293"/>
                  <a:pt x="655" y="293"/>
                </a:cubicBezTo>
                <a:cubicBezTo>
                  <a:pt x="655" y="294"/>
                  <a:pt x="655" y="294"/>
                  <a:pt x="655" y="294"/>
                </a:cubicBezTo>
                <a:cubicBezTo>
                  <a:pt x="658" y="297"/>
                  <a:pt x="658" y="297"/>
                  <a:pt x="658" y="297"/>
                </a:cubicBezTo>
                <a:cubicBezTo>
                  <a:pt x="657" y="300"/>
                  <a:pt x="657" y="300"/>
                  <a:pt x="657" y="300"/>
                </a:cubicBezTo>
                <a:cubicBezTo>
                  <a:pt x="656" y="302"/>
                  <a:pt x="656" y="302"/>
                  <a:pt x="656" y="302"/>
                </a:cubicBezTo>
                <a:cubicBezTo>
                  <a:pt x="655" y="302"/>
                  <a:pt x="655" y="302"/>
                  <a:pt x="655" y="302"/>
                </a:cubicBezTo>
                <a:cubicBezTo>
                  <a:pt x="654" y="302"/>
                  <a:pt x="654" y="302"/>
                  <a:pt x="654" y="302"/>
                </a:cubicBezTo>
                <a:cubicBezTo>
                  <a:pt x="652" y="302"/>
                  <a:pt x="652" y="302"/>
                  <a:pt x="652" y="302"/>
                </a:cubicBezTo>
                <a:cubicBezTo>
                  <a:pt x="651" y="301"/>
                  <a:pt x="651" y="301"/>
                  <a:pt x="651" y="301"/>
                </a:cubicBezTo>
                <a:cubicBezTo>
                  <a:pt x="649" y="301"/>
                  <a:pt x="649" y="301"/>
                  <a:pt x="649" y="301"/>
                </a:cubicBezTo>
                <a:cubicBezTo>
                  <a:pt x="647" y="299"/>
                  <a:pt x="647" y="299"/>
                  <a:pt x="647" y="299"/>
                </a:cubicBezTo>
                <a:cubicBezTo>
                  <a:pt x="646" y="297"/>
                  <a:pt x="646" y="297"/>
                  <a:pt x="646" y="297"/>
                </a:cubicBezTo>
                <a:cubicBezTo>
                  <a:pt x="645" y="296"/>
                  <a:pt x="645" y="296"/>
                  <a:pt x="645" y="296"/>
                </a:cubicBezTo>
                <a:cubicBezTo>
                  <a:pt x="645" y="297"/>
                  <a:pt x="645" y="297"/>
                  <a:pt x="645" y="297"/>
                </a:cubicBezTo>
                <a:cubicBezTo>
                  <a:pt x="645" y="298"/>
                  <a:pt x="645" y="298"/>
                  <a:pt x="645" y="298"/>
                </a:cubicBezTo>
                <a:cubicBezTo>
                  <a:pt x="646" y="300"/>
                  <a:pt x="646" y="300"/>
                  <a:pt x="646" y="300"/>
                </a:cubicBezTo>
                <a:cubicBezTo>
                  <a:pt x="647" y="302"/>
                  <a:pt x="647" y="302"/>
                  <a:pt x="647" y="302"/>
                </a:cubicBezTo>
                <a:cubicBezTo>
                  <a:pt x="649" y="305"/>
                  <a:pt x="649" y="305"/>
                  <a:pt x="649" y="305"/>
                </a:cubicBezTo>
                <a:cubicBezTo>
                  <a:pt x="648" y="305"/>
                  <a:pt x="648" y="305"/>
                  <a:pt x="648" y="305"/>
                </a:cubicBezTo>
                <a:cubicBezTo>
                  <a:pt x="647" y="305"/>
                  <a:pt x="647" y="305"/>
                  <a:pt x="647" y="305"/>
                </a:cubicBezTo>
                <a:cubicBezTo>
                  <a:pt x="646" y="305"/>
                  <a:pt x="646" y="305"/>
                  <a:pt x="646" y="305"/>
                </a:cubicBezTo>
                <a:cubicBezTo>
                  <a:pt x="646" y="303"/>
                  <a:pt x="646" y="303"/>
                  <a:pt x="646" y="303"/>
                </a:cubicBezTo>
                <a:cubicBezTo>
                  <a:pt x="645" y="304"/>
                  <a:pt x="645" y="304"/>
                  <a:pt x="645" y="304"/>
                </a:cubicBezTo>
                <a:cubicBezTo>
                  <a:pt x="645" y="305"/>
                  <a:pt x="645" y="305"/>
                  <a:pt x="645" y="305"/>
                </a:cubicBezTo>
                <a:cubicBezTo>
                  <a:pt x="646" y="306"/>
                  <a:pt x="646" y="306"/>
                  <a:pt x="646" y="306"/>
                </a:cubicBezTo>
                <a:cubicBezTo>
                  <a:pt x="647" y="307"/>
                  <a:pt x="647" y="307"/>
                  <a:pt x="647" y="307"/>
                </a:cubicBezTo>
                <a:cubicBezTo>
                  <a:pt x="644" y="306"/>
                  <a:pt x="644" y="306"/>
                  <a:pt x="644" y="306"/>
                </a:cubicBezTo>
                <a:cubicBezTo>
                  <a:pt x="644" y="307"/>
                  <a:pt x="644" y="307"/>
                  <a:pt x="644" y="307"/>
                </a:cubicBezTo>
                <a:cubicBezTo>
                  <a:pt x="644" y="308"/>
                  <a:pt x="644" y="308"/>
                  <a:pt x="644" y="308"/>
                </a:cubicBezTo>
                <a:cubicBezTo>
                  <a:pt x="644" y="309"/>
                  <a:pt x="644" y="309"/>
                  <a:pt x="644" y="309"/>
                </a:cubicBezTo>
                <a:cubicBezTo>
                  <a:pt x="643" y="308"/>
                  <a:pt x="643" y="308"/>
                  <a:pt x="643" y="308"/>
                </a:cubicBezTo>
                <a:cubicBezTo>
                  <a:pt x="643" y="309"/>
                  <a:pt x="643" y="309"/>
                  <a:pt x="643" y="309"/>
                </a:cubicBezTo>
                <a:cubicBezTo>
                  <a:pt x="642" y="309"/>
                  <a:pt x="642" y="309"/>
                  <a:pt x="642" y="309"/>
                </a:cubicBezTo>
                <a:cubicBezTo>
                  <a:pt x="641" y="309"/>
                  <a:pt x="641" y="309"/>
                  <a:pt x="641" y="309"/>
                </a:cubicBezTo>
                <a:cubicBezTo>
                  <a:pt x="640" y="310"/>
                  <a:pt x="640" y="310"/>
                  <a:pt x="640" y="310"/>
                </a:cubicBezTo>
                <a:cubicBezTo>
                  <a:pt x="638" y="310"/>
                  <a:pt x="638" y="310"/>
                  <a:pt x="638" y="310"/>
                </a:cubicBezTo>
                <a:cubicBezTo>
                  <a:pt x="639" y="311"/>
                  <a:pt x="639" y="311"/>
                  <a:pt x="639" y="311"/>
                </a:cubicBezTo>
                <a:cubicBezTo>
                  <a:pt x="640" y="312"/>
                  <a:pt x="640" y="312"/>
                  <a:pt x="640" y="312"/>
                </a:cubicBezTo>
                <a:cubicBezTo>
                  <a:pt x="639" y="312"/>
                  <a:pt x="639" y="312"/>
                  <a:pt x="639" y="312"/>
                </a:cubicBezTo>
                <a:cubicBezTo>
                  <a:pt x="637" y="311"/>
                  <a:pt x="637" y="311"/>
                  <a:pt x="637" y="311"/>
                </a:cubicBezTo>
                <a:cubicBezTo>
                  <a:pt x="636" y="310"/>
                  <a:pt x="636" y="310"/>
                  <a:pt x="636" y="310"/>
                </a:cubicBezTo>
                <a:cubicBezTo>
                  <a:pt x="636" y="311"/>
                  <a:pt x="636" y="311"/>
                  <a:pt x="636" y="311"/>
                </a:cubicBezTo>
                <a:cubicBezTo>
                  <a:pt x="636" y="312"/>
                  <a:pt x="636" y="312"/>
                  <a:pt x="636" y="312"/>
                </a:cubicBezTo>
                <a:cubicBezTo>
                  <a:pt x="637" y="313"/>
                  <a:pt x="637" y="313"/>
                  <a:pt x="637" y="313"/>
                </a:cubicBezTo>
                <a:cubicBezTo>
                  <a:pt x="637" y="314"/>
                  <a:pt x="637" y="314"/>
                  <a:pt x="637" y="314"/>
                </a:cubicBezTo>
                <a:cubicBezTo>
                  <a:pt x="635" y="314"/>
                  <a:pt x="635" y="314"/>
                  <a:pt x="635" y="314"/>
                </a:cubicBezTo>
                <a:cubicBezTo>
                  <a:pt x="634" y="316"/>
                  <a:pt x="634" y="316"/>
                  <a:pt x="634" y="316"/>
                </a:cubicBezTo>
                <a:cubicBezTo>
                  <a:pt x="633" y="316"/>
                  <a:pt x="633" y="316"/>
                  <a:pt x="633" y="316"/>
                </a:cubicBezTo>
                <a:cubicBezTo>
                  <a:pt x="634" y="317"/>
                  <a:pt x="634" y="317"/>
                  <a:pt x="634" y="317"/>
                </a:cubicBezTo>
                <a:cubicBezTo>
                  <a:pt x="633" y="318"/>
                  <a:pt x="633" y="318"/>
                  <a:pt x="633" y="318"/>
                </a:cubicBezTo>
                <a:cubicBezTo>
                  <a:pt x="632" y="318"/>
                  <a:pt x="632" y="318"/>
                  <a:pt x="632" y="318"/>
                </a:cubicBezTo>
                <a:cubicBezTo>
                  <a:pt x="632" y="319"/>
                  <a:pt x="632" y="319"/>
                  <a:pt x="632" y="319"/>
                </a:cubicBezTo>
                <a:cubicBezTo>
                  <a:pt x="632" y="320"/>
                  <a:pt x="632" y="320"/>
                  <a:pt x="632" y="320"/>
                </a:cubicBezTo>
                <a:cubicBezTo>
                  <a:pt x="631" y="320"/>
                  <a:pt x="631" y="320"/>
                  <a:pt x="631" y="320"/>
                </a:cubicBezTo>
                <a:cubicBezTo>
                  <a:pt x="629" y="323"/>
                  <a:pt x="629" y="323"/>
                  <a:pt x="629" y="323"/>
                </a:cubicBezTo>
                <a:cubicBezTo>
                  <a:pt x="628" y="323"/>
                  <a:pt x="628" y="323"/>
                  <a:pt x="628" y="323"/>
                </a:cubicBezTo>
                <a:cubicBezTo>
                  <a:pt x="628" y="324"/>
                  <a:pt x="628" y="324"/>
                  <a:pt x="628" y="324"/>
                </a:cubicBezTo>
                <a:cubicBezTo>
                  <a:pt x="626" y="325"/>
                  <a:pt x="626" y="325"/>
                  <a:pt x="626" y="325"/>
                </a:cubicBezTo>
                <a:cubicBezTo>
                  <a:pt x="625" y="324"/>
                  <a:pt x="625" y="324"/>
                  <a:pt x="625" y="324"/>
                </a:cubicBezTo>
                <a:cubicBezTo>
                  <a:pt x="625" y="325"/>
                  <a:pt x="625" y="325"/>
                  <a:pt x="625" y="325"/>
                </a:cubicBezTo>
                <a:cubicBezTo>
                  <a:pt x="625" y="326"/>
                  <a:pt x="625" y="326"/>
                  <a:pt x="625" y="326"/>
                </a:cubicBezTo>
                <a:cubicBezTo>
                  <a:pt x="624" y="328"/>
                  <a:pt x="624" y="328"/>
                  <a:pt x="624" y="328"/>
                </a:cubicBezTo>
                <a:cubicBezTo>
                  <a:pt x="624" y="330"/>
                  <a:pt x="624" y="330"/>
                  <a:pt x="624" y="330"/>
                </a:cubicBezTo>
                <a:cubicBezTo>
                  <a:pt x="623" y="331"/>
                  <a:pt x="623" y="331"/>
                  <a:pt x="623" y="331"/>
                </a:cubicBezTo>
                <a:cubicBezTo>
                  <a:pt x="623" y="333"/>
                  <a:pt x="623" y="333"/>
                  <a:pt x="623" y="333"/>
                </a:cubicBezTo>
                <a:cubicBezTo>
                  <a:pt x="622" y="333"/>
                  <a:pt x="622" y="333"/>
                  <a:pt x="622" y="333"/>
                </a:cubicBezTo>
                <a:cubicBezTo>
                  <a:pt x="621" y="336"/>
                  <a:pt x="621" y="336"/>
                  <a:pt x="621" y="336"/>
                </a:cubicBezTo>
                <a:cubicBezTo>
                  <a:pt x="621" y="338"/>
                  <a:pt x="621" y="338"/>
                  <a:pt x="621" y="338"/>
                </a:cubicBezTo>
                <a:cubicBezTo>
                  <a:pt x="620" y="340"/>
                  <a:pt x="620" y="340"/>
                  <a:pt x="620" y="340"/>
                </a:cubicBezTo>
                <a:cubicBezTo>
                  <a:pt x="620" y="341"/>
                  <a:pt x="620" y="341"/>
                  <a:pt x="620" y="341"/>
                </a:cubicBezTo>
                <a:cubicBezTo>
                  <a:pt x="618" y="341"/>
                  <a:pt x="618" y="341"/>
                  <a:pt x="618" y="341"/>
                </a:cubicBezTo>
                <a:cubicBezTo>
                  <a:pt x="618" y="342"/>
                  <a:pt x="618" y="342"/>
                  <a:pt x="618" y="342"/>
                </a:cubicBezTo>
                <a:cubicBezTo>
                  <a:pt x="619" y="342"/>
                  <a:pt x="619" y="342"/>
                  <a:pt x="619" y="342"/>
                </a:cubicBezTo>
                <a:cubicBezTo>
                  <a:pt x="620" y="343"/>
                  <a:pt x="620" y="343"/>
                  <a:pt x="620" y="343"/>
                </a:cubicBezTo>
                <a:cubicBezTo>
                  <a:pt x="619" y="344"/>
                  <a:pt x="619" y="344"/>
                  <a:pt x="619" y="344"/>
                </a:cubicBezTo>
                <a:cubicBezTo>
                  <a:pt x="620" y="345"/>
                  <a:pt x="620" y="345"/>
                  <a:pt x="620" y="345"/>
                </a:cubicBezTo>
                <a:cubicBezTo>
                  <a:pt x="620" y="347"/>
                  <a:pt x="620" y="347"/>
                  <a:pt x="620" y="347"/>
                </a:cubicBezTo>
                <a:cubicBezTo>
                  <a:pt x="619" y="350"/>
                  <a:pt x="619" y="350"/>
                  <a:pt x="619" y="350"/>
                </a:cubicBezTo>
                <a:cubicBezTo>
                  <a:pt x="617" y="352"/>
                  <a:pt x="617" y="352"/>
                  <a:pt x="617" y="352"/>
                </a:cubicBezTo>
                <a:cubicBezTo>
                  <a:pt x="618" y="352"/>
                  <a:pt x="618" y="352"/>
                  <a:pt x="618" y="352"/>
                </a:cubicBezTo>
                <a:cubicBezTo>
                  <a:pt x="620" y="349"/>
                  <a:pt x="620" y="349"/>
                  <a:pt x="620" y="349"/>
                </a:cubicBezTo>
                <a:cubicBezTo>
                  <a:pt x="622" y="346"/>
                  <a:pt x="622" y="346"/>
                  <a:pt x="622" y="346"/>
                </a:cubicBezTo>
                <a:cubicBezTo>
                  <a:pt x="626" y="346"/>
                  <a:pt x="626" y="346"/>
                  <a:pt x="626" y="346"/>
                </a:cubicBezTo>
                <a:cubicBezTo>
                  <a:pt x="627" y="346"/>
                  <a:pt x="627" y="346"/>
                  <a:pt x="627" y="346"/>
                </a:cubicBezTo>
                <a:cubicBezTo>
                  <a:pt x="627" y="348"/>
                  <a:pt x="627" y="348"/>
                  <a:pt x="627" y="348"/>
                </a:cubicBezTo>
                <a:cubicBezTo>
                  <a:pt x="626" y="349"/>
                  <a:pt x="626" y="349"/>
                  <a:pt x="626" y="349"/>
                </a:cubicBezTo>
                <a:cubicBezTo>
                  <a:pt x="626" y="350"/>
                  <a:pt x="626" y="350"/>
                  <a:pt x="626" y="350"/>
                </a:cubicBezTo>
                <a:cubicBezTo>
                  <a:pt x="627" y="352"/>
                  <a:pt x="627" y="352"/>
                  <a:pt x="627" y="352"/>
                </a:cubicBezTo>
                <a:cubicBezTo>
                  <a:pt x="627" y="355"/>
                  <a:pt x="627" y="355"/>
                  <a:pt x="627" y="355"/>
                </a:cubicBezTo>
                <a:cubicBezTo>
                  <a:pt x="626" y="357"/>
                  <a:pt x="626" y="357"/>
                  <a:pt x="626" y="357"/>
                </a:cubicBezTo>
                <a:cubicBezTo>
                  <a:pt x="627" y="358"/>
                  <a:pt x="627" y="358"/>
                  <a:pt x="627" y="358"/>
                </a:cubicBezTo>
                <a:cubicBezTo>
                  <a:pt x="627" y="361"/>
                  <a:pt x="627" y="361"/>
                  <a:pt x="627" y="361"/>
                </a:cubicBezTo>
                <a:cubicBezTo>
                  <a:pt x="627" y="362"/>
                  <a:pt x="627" y="362"/>
                  <a:pt x="627" y="362"/>
                </a:cubicBezTo>
                <a:cubicBezTo>
                  <a:pt x="623" y="366"/>
                  <a:pt x="623" y="366"/>
                  <a:pt x="623" y="366"/>
                </a:cubicBezTo>
                <a:cubicBezTo>
                  <a:pt x="621" y="366"/>
                  <a:pt x="621" y="366"/>
                  <a:pt x="621" y="366"/>
                </a:cubicBezTo>
                <a:cubicBezTo>
                  <a:pt x="620" y="366"/>
                  <a:pt x="620" y="366"/>
                  <a:pt x="620" y="366"/>
                </a:cubicBezTo>
                <a:cubicBezTo>
                  <a:pt x="621" y="367"/>
                  <a:pt x="621" y="367"/>
                  <a:pt x="621" y="367"/>
                </a:cubicBezTo>
                <a:cubicBezTo>
                  <a:pt x="623" y="367"/>
                  <a:pt x="623" y="367"/>
                  <a:pt x="623" y="367"/>
                </a:cubicBezTo>
                <a:cubicBezTo>
                  <a:pt x="627" y="365"/>
                  <a:pt x="627" y="365"/>
                  <a:pt x="627" y="365"/>
                </a:cubicBezTo>
                <a:cubicBezTo>
                  <a:pt x="632" y="364"/>
                  <a:pt x="632" y="364"/>
                  <a:pt x="632" y="364"/>
                </a:cubicBezTo>
                <a:cubicBezTo>
                  <a:pt x="634" y="363"/>
                  <a:pt x="634" y="363"/>
                  <a:pt x="634" y="363"/>
                </a:cubicBezTo>
                <a:cubicBezTo>
                  <a:pt x="637" y="365"/>
                  <a:pt x="637" y="365"/>
                  <a:pt x="637" y="365"/>
                </a:cubicBezTo>
                <a:cubicBezTo>
                  <a:pt x="639" y="367"/>
                  <a:pt x="639" y="367"/>
                  <a:pt x="639" y="367"/>
                </a:cubicBezTo>
                <a:cubicBezTo>
                  <a:pt x="641" y="368"/>
                  <a:pt x="641" y="368"/>
                  <a:pt x="641" y="368"/>
                </a:cubicBezTo>
                <a:cubicBezTo>
                  <a:pt x="642" y="368"/>
                  <a:pt x="642" y="368"/>
                  <a:pt x="642" y="368"/>
                </a:cubicBezTo>
                <a:cubicBezTo>
                  <a:pt x="643" y="369"/>
                  <a:pt x="643" y="369"/>
                  <a:pt x="643" y="369"/>
                </a:cubicBezTo>
                <a:cubicBezTo>
                  <a:pt x="645" y="371"/>
                  <a:pt x="645" y="371"/>
                  <a:pt x="645" y="371"/>
                </a:cubicBezTo>
                <a:cubicBezTo>
                  <a:pt x="646" y="371"/>
                  <a:pt x="646" y="371"/>
                  <a:pt x="646" y="371"/>
                </a:cubicBezTo>
                <a:cubicBezTo>
                  <a:pt x="647" y="373"/>
                  <a:pt x="647" y="373"/>
                  <a:pt x="647" y="373"/>
                </a:cubicBezTo>
                <a:cubicBezTo>
                  <a:pt x="648" y="374"/>
                  <a:pt x="648" y="374"/>
                  <a:pt x="648" y="374"/>
                </a:cubicBezTo>
                <a:cubicBezTo>
                  <a:pt x="648" y="375"/>
                  <a:pt x="648" y="375"/>
                  <a:pt x="648" y="375"/>
                </a:cubicBezTo>
                <a:cubicBezTo>
                  <a:pt x="649" y="376"/>
                  <a:pt x="649" y="376"/>
                  <a:pt x="649" y="376"/>
                </a:cubicBezTo>
                <a:cubicBezTo>
                  <a:pt x="650" y="378"/>
                  <a:pt x="650" y="378"/>
                  <a:pt x="650" y="378"/>
                </a:cubicBezTo>
                <a:cubicBezTo>
                  <a:pt x="651" y="378"/>
                  <a:pt x="651" y="378"/>
                  <a:pt x="651" y="378"/>
                </a:cubicBezTo>
                <a:cubicBezTo>
                  <a:pt x="651" y="379"/>
                  <a:pt x="651" y="379"/>
                  <a:pt x="651" y="379"/>
                </a:cubicBezTo>
                <a:cubicBezTo>
                  <a:pt x="654" y="380"/>
                  <a:pt x="654" y="380"/>
                  <a:pt x="654" y="380"/>
                </a:cubicBezTo>
                <a:cubicBezTo>
                  <a:pt x="655" y="381"/>
                  <a:pt x="655" y="381"/>
                  <a:pt x="655" y="381"/>
                </a:cubicBezTo>
                <a:cubicBezTo>
                  <a:pt x="657" y="382"/>
                  <a:pt x="657" y="382"/>
                  <a:pt x="657" y="382"/>
                </a:cubicBezTo>
                <a:cubicBezTo>
                  <a:pt x="658" y="382"/>
                  <a:pt x="658" y="382"/>
                  <a:pt x="658" y="382"/>
                </a:cubicBezTo>
                <a:cubicBezTo>
                  <a:pt x="660" y="384"/>
                  <a:pt x="660" y="384"/>
                  <a:pt x="660" y="384"/>
                </a:cubicBezTo>
                <a:cubicBezTo>
                  <a:pt x="660" y="385"/>
                  <a:pt x="660" y="385"/>
                  <a:pt x="660" y="385"/>
                </a:cubicBezTo>
                <a:cubicBezTo>
                  <a:pt x="662" y="387"/>
                  <a:pt x="662" y="387"/>
                  <a:pt x="662" y="387"/>
                </a:cubicBezTo>
                <a:cubicBezTo>
                  <a:pt x="661" y="387"/>
                  <a:pt x="661" y="387"/>
                  <a:pt x="661" y="387"/>
                </a:cubicBezTo>
                <a:cubicBezTo>
                  <a:pt x="662" y="388"/>
                  <a:pt x="662" y="388"/>
                  <a:pt x="662" y="388"/>
                </a:cubicBezTo>
                <a:cubicBezTo>
                  <a:pt x="664" y="388"/>
                  <a:pt x="664" y="388"/>
                  <a:pt x="664" y="388"/>
                </a:cubicBezTo>
                <a:cubicBezTo>
                  <a:pt x="666" y="388"/>
                  <a:pt x="666" y="388"/>
                  <a:pt x="666" y="388"/>
                </a:cubicBezTo>
                <a:cubicBezTo>
                  <a:pt x="669" y="388"/>
                  <a:pt x="669" y="388"/>
                  <a:pt x="669" y="388"/>
                </a:cubicBezTo>
                <a:cubicBezTo>
                  <a:pt x="670" y="388"/>
                  <a:pt x="670" y="388"/>
                  <a:pt x="670" y="388"/>
                </a:cubicBezTo>
                <a:cubicBezTo>
                  <a:pt x="672" y="389"/>
                  <a:pt x="672" y="389"/>
                  <a:pt x="672" y="389"/>
                </a:cubicBezTo>
                <a:cubicBezTo>
                  <a:pt x="674" y="389"/>
                  <a:pt x="674" y="389"/>
                  <a:pt x="674" y="389"/>
                </a:cubicBezTo>
                <a:cubicBezTo>
                  <a:pt x="675" y="389"/>
                  <a:pt x="675" y="389"/>
                  <a:pt x="675" y="389"/>
                </a:cubicBezTo>
                <a:cubicBezTo>
                  <a:pt x="676" y="389"/>
                  <a:pt x="676" y="389"/>
                  <a:pt x="676" y="389"/>
                </a:cubicBezTo>
                <a:cubicBezTo>
                  <a:pt x="677" y="389"/>
                  <a:pt x="677" y="389"/>
                  <a:pt x="677" y="389"/>
                </a:cubicBezTo>
                <a:cubicBezTo>
                  <a:pt x="677" y="391"/>
                  <a:pt x="677" y="391"/>
                  <a:pt x="677" y="391"/>
                </a:cubicBezTo>
                <a:cubicBezTo>
                  <a:pt x="676" y="394"/>
                  <a:pt x="676" y="394"/>
                  <a:pt x="676" y="394"/>
                </a:cubicBezTo>
                <a:cubicBezTo>
                  <a:pt x="676" y="395"/>
                  <a:pt x="676" y="395"/>
                  <a:pt x="676" y="395"/>
                </a:cubicBezTo>
                <a:cubicBezTo>
                  <a:pt x="675" y="396"/>
                  <a:pt x="675" y="396"/>
                  <a:pt x="675" y="396"/>
                </a:cubicBezTo>
                <a:cubicBezTo>
                  <a:pt x="674" y="398"/>
                  <a:pt x="674" y="398"/>
                  <a:pt x="674" y="398"/>
                </a:cubicBezTo>
                <a:cubicBezTo>
                  <a:pt x="674" y="399"/>
                  <a:pt x="674" y="399"/>
                  <a:pt x="674" y="399"/>
                </a:cubicBezTo>
                <a:cubicBezTo>
                  <a:pt x="675" y="400"/>
                  <a:pt x="675" y="400"/>
                  <a:pt x="675" y="400"/>
                </a:cubicBezTo>
                <a:cubicBezTo>
                  <a:pt x="675" y="402"/>
                  <a:pt x="675" y="402"/>
                  <a:pt x="675" y="402"/>
                </a:cubicBezTo>
                <a:cubicBezTo>
                  <a:pt x="673" y="405"/>
                  <a:pt x="673" y="405"/>
                  <a:pt x="673" y="405"/>
                </a:cubicBezTo>
                <a:cubicBezTo>
                  <a:pt x="673" y="406"/>
                  <a:pt x="673" y="406"/>
                  <a:pt x="673" y="406"/>
                </a:cubicBezTo>
                <a:cubicBezTo>
                  <a:pt x="673" y="408"/>
                  <a:pt x="673" y="408"/>
                  <a:pt x="673" y="408"/>
                </a:cubicBezTo>
                <a:cubicBezTo>
                  <a:pt x="671" y="409"/>
                  <a:pt x="671" y="409"/>
                  <a:pt x="671" y="409"/>
                </a:cubicBezTo>
                <a:cubicBezTo>
                  <a:pt x="671" y="411"/>
                  <a:pt x="671" y="411"/>
                  <a:pt x="671" y="411"/>
                </a:cubicBezTo>
                <a:cubicBezTo>
                  <a:pt x="671" y="412"/>
                  <a:pt x="671" y="412"/>
                  <a:pt x="671" y="412"/>
                </a:cubicBezTo>
                <a:cubicBezTo>
                  <a:pt x="672" y="413"/>
                  <a:pt x="672" y="413"/>
                  <a:pt x="672" y="413"/>
                </a:cubicBezTo>
                <a:cubicBezTo>
                  <a:pt x="672" y="415"/>
                  <a:pt x="672" y="415"/>
                  <a:pt x="672" y="415"/>
                </a:cubicBezTo>
                <a:cubicBezTo>
                  <a:pt x="673" y="415"/>
                  <a:pt x="673" y="415"/>
                  <a:pt x="673" y="415"/>
                </a:cubicBezTo>
                <a:cubicBezTo>
                  <a:pt x="674" y="416"/>
                  <a:pt x="674" y="416"/>
                  <a:pt x="674" y="416"/>
                </a:cubicBezTo>
                <a:cubicBezTo>
                  <a:pt x="674" y="417"/>
                  <a:pt x="674" y="417"/>
                  <a:pt x="674" y="417"/>
                </a:cubicBezTo>
                <a:cubicBezTo>
                  <a:pt x="674" y="418"/>
                  <a:pt x="674" y="418"/>
                  <a:pt x="674" y="418"/>
                </a:cubicBezTo>
                <a:cubicBezTo>
                  <a:pt x="674" y="419"/>
                  <a:pt x="674" y="419"/>
                  <a:pt x="674" y="419"/>
                </a:cubicBezTo>
                <a:cubicBezTo>
                  <a:pt x="675" y="419"/>
                  <a:pt x="675" y="419"/>
                  <a:pt x="675" y="419"/>
                </a:cubicBezTo>
                <a:cubicBezTo>
                  <a:pt x="677" y="420"/>
                  <a:pt x="677" y="420"/>
                  <a:pt x="677" y="420"/>
                </a:cubicBezTo>
                <a:cubicBezTo>
                  <a:pt x="677" y="421"/>
                  <a:pt x="677" y="421"/>
                  <a:pt x="677" y="421"/>
                </a:cubicBezTo>
                <a:cubicBezTo>
                  <a:pt x="678" y="422"/>
                  <a:pt x="678" y="422"/>
                  <a:pt x="678" y="422"/>
                </a:cubicBezTo>
                <a:cubicBezTo>
                  <a:pt x="678" y="424"/>
                  <a:pt x="678" y="424"/>
                  <a:pt x="678" y="424"/>
                </a:cubicBezTo>
                <a:cubicBezTo>
                  <a:pt x="678" y="425"/>
                  <a:pt x="678" y="425"/>
                  <a:pt x="678" y="425"/>
                </a:cubicBezTo>
                <a:cubicBezTo>
                  <a:pt x="678" y="426"/>
                  <a:pt x="678" y="426"/>
                  <a:pt x="678" y="426"/>
                </a:cubicBezTo>
                <a:cubicBezTo>
                  <a:pt x="676" y="429"/>
                  <a:pt x="676" y="429"/>
                  <a:pt x="676" y="429"/>
                </a:cubicBezTo>
                <a:cubicBezTo>
                  <a:pt x="677" y="428"/>
                  <a:pt x="677" y="428"/>
                  <a:pt x="677" y="428"/>
                </a:cubicBezTo>
                <a:cubicBezTo>
                  <a:pt x="679" y="427"/>
                  <a:pt x="679" y="427"/>
                  <a:pt x="679" y="427"/>
                </a:cubicBezTo>
                <a:cubicBezTo>
                  <a:pt x="681" y="427"/>
                  <a:pt x="681" y="427"/>
                  <a:pt x="681" y="427"/>
                </a:cubicBezTo>
                <a:cubicBezTo>
                  <a:pt x="682" y="428"/>
                  <a:pt x="682" y="428"/>
                  <a:pt x="682" y="428"/>
                </a:cubicBezTo>
                <a:cubicBezTo>
                  <a:pt x="683" y="428"/>
                  <a:pt x="683" y="428"/>
                  <a:pt x="683" y="428"/>
                </a:cubicBezTo>
                <a:cubicBezTo>
                  <a:pt x="683" y="427"/>
                  <a:pt x="683" y="427"/>
                  <a:pt x="683" y="427"/>
                </a:cubicBezTo>
                <a:cubicBezTo>
                  <a:pt x="683" y="426"/>
                  <a:pt x="683" y="426"/>
                  <a:pt x="683" y="426"/>
                </a:cubicBezTo>
                <a:cubicBezTo>
                  <a:pt x="685" y="423"/>
                  <a:pt x="685" y="423"/>
                  <a:pt x="685" y="423"/>
                </a:cubicBezTo>
                <a:cubicBezTo>
                  <a:pt x="686" y="423"/>
                  <a:pt x="686" y="423"/>
                  <a:pt x="686" y="423"/>
                </a:cubicBezTo>
                <a:cubicBezTo>
                  <a:pt x="685" y="424"/>
                  <a:pt x="685" y="424"/>
                  <a:pt x="685" y="424"/>
                </a:cubicBezTo>
                <a:cubicBezTo>
                  <a:pt x="686" y="425"/>
                  <a:pt x="686" y="425"/>
                  <a:pt x="686" y="425"/>
                </a:cubicBezTo>
                <a:cubicBezTo>
                  <a:pt x="687" y="428"/>
                  <a:pt x="687" y="428"/>
                  <a:pt x="687" y="428"/>
                </a:cubicBezTo>
                <a:cubicBezTo>
                  <a:pt x="686" y="429"/>
                  <a:pt x="686" y="429"/>
                  <a:pt x="686" y="429"/>
                </a:cubicBezTo>
                <a:cubicBezTo>
                  <a:pt x="688" y="430"/>
                  <a:pt x="688" y="430"/>
                  <a:pt x="688" y="430"/>
                </a:cubicBezTo>
                <a:cubicBezTo>
                  <a:pt x="690" y="431"/>
                  <a:pt x="690" y="431"/>
                  <a:pt x="690" y="431"/>
                </a:cubicBezTo>
                <a:cubicBezTo>
                  <a:pt x="689" y="430"/>
                  <a:pt x="689" y="430"/>
                  <a:pt x="689" y="430"/>
                </a:cubicBezTo>
                <a:cubicBezTo>
                  <a:pt x="688" y="429"/>
                  <a:pt x="688" y="429"/>
                  <a:pt x="688" y="429"/>
                </a:cubicBezTo>
                <a:cubicBezTo>
                  <a:pt x="687" y="427"/>
                  <a:pt x="687" y="427"/>
                  <a:pt x="687" y="427"/>
                </a:cubicBezTo>
                <a:cubicBezTo>
                  <a:pt x="688" y="425"/>
                  <a:pt x="688" y="425"/>
                  <a:pt x="688" y="425"/>
                </a:cubicBezTo>
                <a:cubicBezTo>
                  <a:pt x="688" y="424"/>
                  <a:pt x="688" y="424"/>
                  <a:pt x="688" y="424"/>
                </a:cubicBezTo>
                <a:cubicBezTo>
                  <a:pt x="688" y="423"/>
                  <a:pt x="688" y="423"/>
                  <a:pt x="688" y="423"/>
                </a:cubicBezTo>
                <a:cubicBezTo>
                  <a:pt x="689" y="423"/>
                  <a:pt x="689" y="423"/>
                  <a:pt x="689" y="423"/>
                </a:cubicBezTo>
                <a:cubicBezTo>
                  <a:pt x="689" y="421"/>
                  <a:pt x="689" y="421"/>
                  <a:pt x="689" y="421"/>
                </a:cubicBezTo>
                <a:cubicBezTo>
                  <a:pt x="691" y="419"/>
                  <a:pt x="691" y="419"/>
                  <a:pt x="691" y="419"/>
                </a:cubicBezTo>
                <a:cubicBezTo>
                  <a:pt x="690" y="419"/>
                  <a:pt x="690" y="419"/>
                  <a:pt x="690" y="419"/>
                </a:cubicBezTo>
                <a:cubicBezTo>
                  <a:pt x="690" y="417"/>
                  <a:pt x="690" y="417"/>
                  <a:pt x="690" y="417"/>
                </a:cubicBezTo>
                <a:cubicBezTo>
                  <a:pt x="690" y="416"/>
                  <a:pt x="690" y="416"/>
                  <a:pt x="690" y="416"/>
                </a:cubicBezTo>
                <a:cubicBezTo>
                  <a:pt x="690" y="415"/>
                  <a:pt x="690" y="415"/>
                  <a:pt x="690" y="415"/>
                </a:cubicBezTo>
                <a:cubicBezTo>
                  <a:pt x="691" y="414"/>
                  <a:pt x="691" y="414"/>
                  <a:pt x="691" y="414"/>
                </a:cubicBezTo>
                <a:cubicBezTo>
                  <a:pt x="690" y="413"/>
                  <a:pt x="690" y="413"/>
                  <a:pt x="690" y="413"/>
                </a:cubicBezTo>
                <a:cubicBezTo>
                  <a:pt x="690" y="412"/>
                  <a:pt x="690" y="412"/>
                  <a:pt x="690" y="412"/>
                </a:cubicBezTo>
                <a:cubicBezTo>
                  <a:pt x="689" y="411"/>
                  <a:pt x="689" y="411"/>
                  <a:pt x="689" y="411"/>
                </a:cubicBezTo>
                <a:cubicBezTo>
                  <a:pt x="690" y="408"/>
                  <a:pt x="690" y="408"/>
                  <a:pt x="690" y="408"/>
                </a:cubicBezTo>
                <a:cubicBezTo>
                  <a:pt x="690" y="407"/>
                  <a:pt x="690" y="407"/>
                  <a:pt x="690" y="407"/>
                </a:cubicBezTo>
                <a:cubicBezTo>
                  <a:pt x="690" y="405"/>
                  <a:pt x="690" y="405"/>
                  <a:pt x="690" y="405"/>
                </a:cubicBezTo>
                <a:cubicBezTo>
                  <a:pt x="691" y="404"/>
                  <a:pt x="691" y="404"/>
                  <a:pt x="691" y="404"/>
                </a:cubicBezTo>
                <a:cubicBezTo>
                  <a:pt x="691" y="403"/>
                  <a:pt x="691" y="403"/>
                  <a:pt x="691" y="403"/>
                </a:cubicBezTo>
                <a:cubicBezTo>
                  <a:pt x="691" y="402"/>
                  <a:pt x="691" y="402"/>
                  <a:pt x="691" y="402"/>
                </a:cubicBezTo>
                <a:cubicBezTo>
                  <a:pt x="692" y="401"/>
                  <a:pt x="692" y="401"/>
                  <a:pt x="692" y="401"/>
                </a:cubicBezTo>
                <a:cubicBezTo>
                  <a:pt x="691" y="401"/>
                  <a:pt x="691" y="401"/>
                  <a:pt x="691" y="401"/>
                </a:cubicBezTo>
                <a:cubicBezTo>
                  <a:pt x="691" y="400"/>
                  <a:pt x="691" y="400"/>
                  <a:pt x="691" y="400"/>
                </a:cubicBezTo>
                <a:cubicBezTo>
                  <a:pt x="691" y="399"/>
                  <a:pt x="691" y="399"/>
                  <a:pt x="691" y="399"/>
                </a:cubicBezTo>
                <a:cubicBezTo>
                  <a:pt x="691" y="398"/>
                  <a:pt x="691" y="398"/>
                  <a:pt x="691" y="398"/>
                </a:cubicBezTo>
                <a:cubicBezTo>
                  <a:pt x="690" y="397"/>
                  <a:pt x="690" y="397"/>
                  <a:pt x="690" y="397"/>
                </a:cubicBezTo>
                <a:cubicBezTo>
                  <a:pt x="690" y="395"/>
                  <a:pt x="690" y="395"/>
                  <a:pt x="690" y="395"/>
                </a:cubicBezTo>
                <a:cubicBezTo>
                  <a:pt x="691" y="394"/>
                  <a:pt x="691" y="394"/>
                  <a:pt x="691" y="394"/>
                </a:cubicBezTo>
                <a:cubicBezTo>
                  <a:pt x="694" y="394"/>
                  <a:pt x="694" y="394"/>
                  <a:pt x="694" y="394"/>
                </a:cubicBezTo>
                <a:cubicBezTo>
                  <a:pt x="695" y="393"/>
                  <a:pt x="695" y="393"/>
                  <a:pt x="695" y="393"/>
                </a:cubicBezTo>
                <a:cubicBezTo>
                  <a:pt x="697" y="393"/>
                  <a:pt x="697" y="393"/>
                  <a:pt x="697" y="393"/>
                </a:cubicBezTo>
                <a:cubicBezTo>
                  <a:pt x="697" y="392"/>
                  <a:pt x="697" y="392"/>
                  <a:pt x="697" y="392"/>
                </a:cubicBezTo>
                <a:cubicBezTo>
                  <a:pt x="700" y="391"/>
                  <a:pt x="700" y="391"/>
                  <a:pt x="700" y="391"/>
                </a:cubicBezTo>
                <a:cubicBezTo>
                  <a:pt x="704" y="389"/>
                  <a:pt x="704" y="389"/>
                  <a:pt x="704" y="389"/>
                </a:cubicBezTo>
                <a:cubicBezTo>
                  <a:pt x="704" y="388"/>
                  <a:pt x="704" y="388"/>
                  <a:pt x="704" y="388"/>
                </a:cubicBezTo>
                <a:cubicBezTo>
                  <a:pt x="707" y="387"/>
                  <a:pt x="707" y="387"/>
                  <a:pt x="707" y="387"/>
                </a:cubicBezTo>
                <a:cubicBezTo>
                  <a:pt x="708" y="386"/>
                  <a:pt x="708" y="386"/>
                  <a:pt x="708" y="386"/>
                </a:cubicBezTo>
                <a:cubicBezTo>
                  <a:pt x="709" y="385"/>
                  <a:pt x="709" y="385"/>
                  <a:pt x="709" y="385"/>
                </a:cubicBezTo>
                <a:cubicBezTo>
                  <a:pt x="711" y="382"/>
                  <a:pt x="711" y="382"/>
                  <a:pt x="711" y="382"/>
                </a:cubicBezTo>
                <a:cubicBezTo>
                  <a:pt x="712" y="383"/>
                  <a:pt x="712" y="383"/>
                  <a:pt x="712" y="383"/>
                </a:cubicBezTo>
                <a:cubicBezTo>
                  <a:pt x="713" y="383"/>
                  <a:pt x="713" y="383"/>
                  <a:pt x="713" y="383"/>
                </a:cubicBezTo>
                <a:cubicBezTo>
                  <a:pt x="714" y="382"/>
                  <a:pt x="714" y="382"/>
                  <a:pt x="714" y="382"/>
                </a:cubicBezTo>
                <a:cubicBezTo>
                  <a:pt x="713" y="381"/>
                  <a:pt x="713" y="381"/>
                  <a:pt x="713" y="381"/>
                </a:cubicBezTo>
                <a:cubicBezTo>
                  <a:pt x="713" y="379"/>
                  <a:pt x="713" y="379"/>
                  <a:pt x="713" y="379"/>
                </a:cubicBezTo>
                <a:cubicBezTo>
                  <a:pt x="712" y="380"/>
                  <a:pt x="712" y="380"/>
                  <a:pt x="712" y="380"/>
                </a:cubicBezTo>
                <a:cubicBezTo>
                  <a:pt x="712" y="379"/>
                  <a:pt x="712" y="379"/>
                  <a:pt x="712" y="379"/>
                </a:cubicBezTo>
                <a:cubicBezTo>
                  <a:pt x="713" y="376"/>
                  <a:pt x="713" y="376"/>
                  <a:pt x="713" y="376"/>
                </a:cubicBezTo>
                <a:cubicBezTo>
                  <a:pt x="714" y="376"/>
                  <a:pt x="714" y="376"/>
                  <a:pt x="714" y="376"/>
                </a:cubicBezTo>
                <a:cubicBezTo>
                  <a:pt x="714" y="374"/>
                  <a:pt x="714" y="374"/>
                  <a:pt x="714" y="374"/>
                </a:cubicBezTo>
                <a:cubicBezTo>
                  <a:pt x="714" y="372"/>
                  <a:pt x="714" y="372"/>
                  <a:pt x="714" y="372"/>
                </a:cubicBezTo>
                <a:cubicBezTo>
                  <a:pt x="713" y="370"/>
                  <a:pt x="713" y="370"/>
                  <a:pt x="713" y="370"/>
                </a:cubicBezTo>
                <a:cubicBezTo>
                  <a:pt x="713" y="366"/>
                  <a:pt x="713" y="366"/>
                  <a:pt x="713" y="366"/>
                </a:cubicBezTo>
                <a:cubicBezTo>
                  <a:pt x="713" y="363"/>
                  <a:pt x="713" y="363"/>
                  <a:pt x="713" y="363"/>
                </a:cubicBezTo>
                <a:cubicBezTo>
                  <a:pt x="711" y="360"/>
                  <a:pt x="711" y="360"/>
                  <a:pt x="711" y="360"/>
                </a:cubicBezTo>
                <a:cubicBezTo>
                  <a:pt x="709" y="359"/>
                  <a:pt x="709" y="359"/>
                  <a:pt x="709" y="359"/>
                </a:cubicBezTo>
                <a:cubicBezTo>
                  <a:pt x="709" y="358"/>
                  <a:pt x="709" y="358"/>
                  <a:pt x="709" y="358"/>
                </a:cubicBezTo>
                <a:cubicBezTo>
                  <a:pt x="708" y="358"/>
                  <a:pt x="708" y="358"/>
                  <a:pt x="708" y="358"/>
                </a:cubicBezTo>
                <a:cubicBezTo>
                  <a:pt x="707" y="357"/>
                  <a:pt x="707" y="357"/>
                  <a:pt x="707" y="357"/>
                </a:cubicBezTo>
                <a:cubicBezTo>
                  <a:pt x="708" y="354"/>
                  <a:pt x="708" y="354"/>
                  <a:pt x="708" y="354"/>
                </a:cubicBezTo>
                <a:cubicBezTo>
                  <a:pt x="709" y="354"/>
                  <a:pt x="709" y="354"/>
                  <a:pt x="709" y="354"/>
                </a:cubicBezTo>
                <a:cubicBezTo>
                  <a:pt x="713" y="350"/>
                  <a:pt x="713" y="350"/>
                  <a:pt x="713" y="350"/>
                </a:cubicBezTo>
                <a:cubicBezTo>
                  <a:pt x="714" y="350"/>
                  <a:pt x="714" y="350"/>
                  <a:pt x="714" y="350"/>
                </a:cubicBezTo>
                <a:cubicBezTo>
                  <a:pt x="714" y="349"/>
                  <a:pt x="714" y="349"/>
                  <a:pt x="714" y="349"/>
                </a:cubicBezTo>
                <a:cubicBezTo>
                  <a:pt x="714" y="348"/>
                  <a:pt x="714" y="348"/>
                  <a:pt x="714" y="348"/>
                </a:cubicBezTo>
                <a:cubicBezTo>
                  <a:pt x="714" y="347"/>
                  <a:pt x="714" y="347"/>
                  <a:pt x="714" y="347"/>
                </a:cubicBezTo>
                <a:cubicBezTo>
                  <a:pt x="715" y="346"/>
                  <a:pt x="715" y="346"/>
                  <a:pt x="715" y="346"/>
                </a:cubicBezTo>
                <a:cubicBezTo>
                  <a:pt x="716" y="346"/>
                  <a:pt x="716" y="346"/>
                  <a:pt x="716" y="346"/>
                </a:cubicBezTo>
                <a:cubicBezTo>
                  <a:pt x="717" y="347"/>
                  <a:pt x="717" y="347"/>
                  <a:pt x="717" y="347"/>
                </a:cubicBezTo>
                <a:cubicBezTo>
                  <a:pt x="717" y="346"/>
                  <a:pt x="717" y="346"/>
                  <a:pt x="717" y="346"/>
                </a:cubicBezTo>
                <a:cubicBezTo>
                  <a:pt x="718" y="345"/>
                  <a:pt x="718" y="345"/>
                  <a:pt x="718" y="345"/>
                </a:cubicBezTo>
                <a:cubicBezTo>
                  <a:pt x="720" y="343"/>
                  <a:pt x="720" y="343"/>
                  <a:pt x="720" y="343"/>
                </a:cubicBezTo>
                <a:cubicBezTo>
                  <a:pt x="719" y="342"/>
                  <a:pt x="719" y="342"/>
                  <a:pt x="719" y="342"/>
                </a:cubicBezTo>
                <a:cubicBezTo>
                  <a:pt x="718" y="342"/>
                  <a:pt x="718" y="342"/>
                  <a:pt x="718" y="342"/>
                </a:cubicBezTo>
                <a:cubicBezTo>
                  <a:pt x="718" y="341"/>
                  <a:pt x="718" y="341"/>
                  <a:pt x="718" y="341"/>
                </a:cubicBezTo>
                <a:cubicBezTo>
                  <a:pt x="719" y="340"/>
                  <a:pt x="719" y="340"/>
                  <a:pt x="719" y="340"/>
                </a:cubicBezTo>
                <a:cubicBezTo>
                  <a:pt x="718" y="339"/>
                  <a:pt x="718" y="339"/>
                  <a:pt x="718" y="339"/>
                </a:cubicBezTo>
                <a:cubicBezTo>
                  <a:pt x="718" y="338"/>
                  <a:pt x="718" y="338"/>
                  <a:pt x="718" y="338"/>
                </a:cubicBezTo>
                <a:cubicBezTo>
                  <a:pt x="719" y="337"/>
                  <a:pt x="719" y="337"/>
                  <a:pt x="719" y="337"/>
                </a:cubicBezTo>
                <a:cubicBezTo>
                  <a:pt x="718" y="337"/>
                  <a:pt x="718" y="337"/>
                  <a:pt x="718" y="337"/>
                </a:cubicBezTo>
                <a:cubicBezTo>
                  <a:pt x="718" y="336"/>
                  <a:pt x="718" y="336"/>
                  <a:pt x="718" y="336"/>
                </a:cubicBezTo>
                <a:cubicBezTo>
                  <a:pt x="719" y="334"/>
                  <a:pt x="719" y="334"/>
                  <a:pt x="719" y="334"/>
                </a:cubicBezTo>
                <a:cubicBezTo>
                  <a:pt x="720" y="334"/>
                  <a:pt x="720" y="334"/>
                  <a:pt x="720" y="334"/>
                </a:cubicBezTo>
                <a:cubicBezTo>
                  <a:pt x="719" y="333"/>
                  <a:pt x="719" y="333"/>
                  <a:pt x="719" y="333"/>
                </a:cubicBezTo>
                <a:cubicBezTo>
                  <a:pt x="717" y="334"/>
                  <a:pt x="717" y="334"/>
                  <a:pt x="717" y="334"/>
                </a:cubicBezTo>
                <a:cubicBezTo>
                  <a:pt x="716" y="333"/>
                  <a:pt x="716" y="333"/>
                  <a:pt x="716" y="333"/>
                </a:cubicBezTo>
                <a:cubicBezTo>
                  <a:pt x="716" y="332"/>
                  <a:pt x="716" y="332"/>
                  <a:pt x="716" y="332"/>
                </a:cubicBezTo>
                <a:cubicBezTo>
                  <a:pt x="719" y="330"/>
                  <a:pt x="719" y="330"/>
                  <a:pt x="719" y="330"/>
                </a:cubicBezTo>
                <a:cubicBezTo>
                  <a:pt x="721" y="328"/>
                  <a:pt x="721" y="328"/>
                  <a:pt x="721" y="328"/>
                </a:cubicBezTo>
                <a:cubicBezTo>
                  <a:pt x="721" y="326"/>
                  <a:pt x="721" y="326"/>
                  <a:pt x="721" y="326"/>
                </a:cubicBezTo>
                <a:cubicBezTo>
                  <a:pt x="722" y="327"/>
                  <a:pt x="722" y="327"/>
                  <a:pt x="722" y="327"/>
                </a:cubicBezTo>
                <a:cubicBezTo>
                  <a:pt x="722" y="326"/>
                  <a:pt x="722" y="326"/>
                  <a:pt x="722" y="326"/>
                </a:cubicBezTo>
                <a:cubicBezTo>
                  <a:pt x="722" y="324"/>
                  <a:pt x="722" y="324"/>
                  <a:pt x="722" y="324"/>
                </a:cubicBezTo>
                <a:cubicBezTo>
                  <a:pt x="721" y="324"/>
                  <a:pt x="721" y="324"/>
                  <a:pt x="721" y="324"/>
                </a:cubicBezTo>
                <a:cubicBezTo>
                  <a:pt x="720" y="322"/>
                  <a:pt x="720" y="322"/>
                  <a:pt x="720" y="322"/>
                </a:cubicBezTo>
                <a:cubicBezTo>
                  <a:pt x="720" y="320"/>
                  <a:pt x="720" y="320"/>
                  <a:pt x="720" y="320"/>
                </a:cubicBezTo>
                <a:cubicBezTo>
                  <a:pt x="721" y="318"/>
                  <a:pt x="721" y="318"/>
                  <a:pt x="721" y="318"/>
                </a:cubicBezTo>
                <a:cubicBezTo>
                  <a:pt x="721" y="316"/>
                  <a:pt x="721" y="316"/>
                  <a:pt x="721" y="316"/>
                </a:cubicBezTo>
                <a:cubicBezTo>
                  <a:pt x="722" y="316"/>
                  <a:pt x="722" y="316"/>
                  <a:pt x="722" y="316"/>
                </a:cubicBezTo>
                <a:cubicBezTo>
                  <a:pt x="723" y="316"/>
                  <a:pt x="723" y="316"/>
                  <a:pt x="723" y="316"/>
                </a:cubicBezTo>
                <a:cubicBezTo>
                  <a:pt x="723" y="315"/>
                  <a:pt x="723" y="315"/>
                  <a:pt x="723" y="315"/>
                </a:cubicBezTo>
                <a:cubicBezTo>
                  <a:pt x="724" y="315"/>
                  <a:pt x="724" y="315"/>
                  <a:pt x="724" y="315"/>
                </a:cubicBezTo>
                <a:cubicBezTo>
                  <a:pt x="725" y="315"/>
                  <a:pt x="725" y="315"/>
                  <a:pt x="725" y="315"/>
                </a:cubicBezTo>
                <a:cubicBezTo>
                  <a:pt x="726" y="314"/>
                  <a:pt x="726" y="314"/>
                  <a:pt x="726" y="314"/>
                </a:cubicBezTo>
                <a:cubicBezTo>
                  <a:pt x="727" y="315"/>
                  <a:pt x="727" y="315"/>
                  <a:pt x="727" y="315"/>
                </a:cubicBezTo>
                <a:cubicBezTo>
                  <a:pt x="729" y="315"/>
                  <a:pt x="729" y="315"/>
                  <a:pt x="729" y="315"/>
                </a:cubicBezTo>
                <a:cubicBezTo>
                  <a:pt x="731" y="316"/>
                  <a:pt x="731" y="316"/>
                  <a:pt x="731" y="316"/>
                </a:cubicBezTo>
                <a:cubicBezTo>
                  <a:pt x="734" y="318"/>
                  <a:pt x="734" y="318"/>
                  <a:pt x="734" y="318"/>
                </a:cubicBezTo>
                <a:cubicBezTo>
                  <a:pt x="735" y="318"/>
                  <a:pt x="735" y="318"/>
                  <a:pt x="735" y="318"/>
                </a:cubicBezTo>
                <a:cubicBezTo>
                  <a:pt x="735" y="319"/>
                  <a:pt x="735" y="319"/>
                  <a:pt x="735" y="319"/>
                </a:cubicBezTo>
                <a:cubicBezTo>
                  <a:pt x="737" y="318"/>
                  <a:pt x="737" y="318"/>
                  <a:pt x="737" y="318"/>
                </a:cubicBezTo>
                <a:cubicBezTo>
                  <a:pt x="738" y="318"/>
                  <a:pt x="738" y="318"/>
                  <a:pt x="738" y="318"/>
                </a:cubicBezTo>
                <a:cubicBezTo>
                  <a:pt x="739" y="319"/>
                  <a:pt x="739" y="319"/>
                  <a:pt x="739" y="319"/>
                </a:cubicBezTo>
                <a:cubicBezTo>
                  <a:pt x="740" y="319"/>
                  <a:pt x="740" y="319"/>
                  <a:pt x="740" y="319"/>
                </a:cubicBezTo>
                <a:cubicBezTo>
                  <a:pt x="741" y="320"/>
                  <a:pt x="741" y="320"/>
                  <a:pt x="741" y="320"/>
                </a:cubicBezTo>
                <a:cubicBezTo>
                  <a:pt x="741" y="319"/>
                  <a:pt x="741" y="319"/>
                  <a:pt x="741" y="319"/>
                </a:cubicBezTo>
                <a:cubicBezTo>
                  <a:pt x="742" y="319"/>
                  <a:pt x="742" y="319"/>
                  <a:pt x="742" y="319"/>
                </a:cubicBezTo>
                <a:cubicBezTo>
                  <a:pt x="743" y="319"/>
                  <a:pt x="743" y="319"/>
                  <a:pt x="743" y="319"/>
                </a:cubicBezTo>
                <a:cubicBezTo>
                  <a:pt x="744" y="319"/>
                  <a:pt x="744" y="319"/>
                  <a:pt x="744" y="319"/>
                </a:cubicBezTo>
                <a:cubicBezTo>
                  <a:pt x="745" y="318"/>
                  <a:pt x="745" y="318"/>
                  <a:pt x="745" y="318"/>
                </a:cubicBezTo>
                <a:cubicBezTo>
                  <a:pt x="747" y="319"/>
                  <a:pt x="747" y="319"/>
                  <a:pt x="747" y="319"/>
                </a:cubicBezTo>
                <a:cubicBezTo>
                  <a:pt x="747" y="321"/>
                  <a:pt x="747" y="321"/>
                  <a:pt x="747" y="321"/>
                </a:cubicBezTo>
                <a:cubicBezTo>
                  <a:pt x="749" y="322"/>
                  <a:pt x="749" y="322"/>
                  <a:pt x="749" y="322"/>
                </a:cubicBezTo>
                <a:cubicBezTo>
                  <a:pt x="750" y="322"/>
                  <a:pt x="750" y="322"/>
                  <a:pt x="750" y="322"/>
                </a:cubicBezTo>
                <a:cubicBezTo>
                  <a:pt x="750" y="324"/>
                  <a:pt x="750" y="324"/>
                  <a:pt x="750" y="324"/>
                </a:cubicBezTo>
                <a:cubicBezTo>
                  <a:pt x="749" y="325"/>
                  <a:pt x="749" y="325"/>
                  <a:pt x="749" y="325"/>
                </a:cubicBezTo>
                <a:cubicBezTo>
                  <a:pt x="749" y="326"/>
                  <a:pt x="749" y="326"/>
                  <a:pt x="749" y="326"/>
                </a:cubicBezTo>
                <a:cubicBezTo>
                  <a:pt x="750" y="325"/>
                  <a:pt x="750" y="325"/>
                  <a:pt x="750" y="325"/>
                </a:cubicBezTo>
                <a:cubicBezTo>
                  <a:pt x="751" y="326"/>
                  <a:pt x="751" y="326"/>
                  <a:pt x="751" y="326"/>
                </a:cubicBezTo>
                <a:cubicBezTo>
                  <a:pt x="752" y="328"/>
                  <a:pt x="752" y="328"/>
                  <a:pt x="752" y="328"/>
                </a:cubicBezTo>
                <a:cubicBezTo>
                  <a:pt x="751" y="328"/>
                  <a:pt x="751" y="328"/>
                  <a:pt x="751" y="328"/>
                </a:cubicBezTo>
                <a:cubicBezTo>
                  <a:pt x="752" y="329"/>
                  <a:pt x="752" y="329"/>
                  <a:pt x="752" y="329"/>
                </a:cubicBezTo>
                <a:cubicBezTo>
                  <a:pt x="753" y="328"/>
                  <a:pt x="753" y="328"/>
                  <a:pt x="753" y="328"/>
                </a:cubicBezTo>
                <a:cubicBezTo>
                  <a:pt x="754" y="329"/>
                  <a:pt x="754" y="329"/>
                  <a:pt x="754" y="329"/>
                </a:cubicBezTo>
                <a:cubicBezTo>
                  <a:pt x="754" y="330"/>
                  <a:pt x="754" y="330"/>
                  <a:pt x="754" y="330"/>
                </a:cubicBezTo>
                <a:cubicBezTo>
                  <a:pt x="753" y="329"/>
                  <a:pt x="753" y="329"/>
                  <a:pt x="753" y="329"/>
                </a:cubicBezTo>
                <a:cubicBezTo>
                  <a:pt x="752" y="331"/>
                  <a:pt x="752" y="331"/>
                  <a:pt x="752" y="331"/>
                </a:cubicBezTo>
                <a:cubicBezTo>
                  <a:pt x="751" y="331"/>
                  <a:pt x="751" y="331"/>
                  <a:pt x="751" y="331"/>
                </a:cubicBezTo>
                <a:cubicBezTo>
                  <a:pt x="753" y="332"/>
                  <a:pt x="753" y="332"/>
                  <a:pt x="753" y="332"/>
                </a:cubicBezTo>
                <a:cubicBezTo>
                  <a:pt x="753" y="333"/>
                  <a:pt x="753" y="333"/>
                  <a:pt x="753" y="333"/>
                </a:cubicBezTo>
                <a:cubicBezTo>
                  <a:pt x="754" y="332"/>
                  <a:pt x="754" y="332"/>
                  <a:pt x="754" y="332"/>
                </a:cubicBezTo>
                <a:cubicBezTo>
                  <a:pt x="754" y="333"/>
                  <a:pt x="754" y="333"/>
                  <a:pt x="754" y="333"/>
                </a:cubicBezTo>
                <a:cubicBezTo>
                  <a:pt x="755" y="333"/>
                  <a:pt x="755" y="333"/>
                  <a:pt x="755" y="333"/>
                </a:cubicBezTo>
                <a:cubicBezTo>
                  <a:pt x="757" y="334"/>
                  <a:pt x="757" y="334"/>
                  <a:pt x="757" y="334"/>
                </a:cubicBezTo>
                <a:cubicBezTo>
                  <a:pt x="758" y="334"/>
                  <a:pt x="758" y="334"/>
                  <a:pt x="758" y="334"/>
                </a:cubicBezTo>
                <a:cubicBezTo>
                  <a:pt x="758" y="335"/>
                  <a:pt x="758" y="335"/>
                  <a:pt x="758" y="335"/>
                </a:cubicBezTo>
                <a:cubicBezTo>
                  <a:pt x="759" y="334"/>
                  <a:pt x="759" y="334"/>
                  <a:pt x="759" y="334"/>
                </a:cubicBezTo>
                <a:cubicBezTo>
                  <a:pt x="761" y="335"/>
                  <a:pt x="761" y="335"/>
                  <a:pt x="761" y="335"/>
                </a:cubicBezTo>
                <a:cubicBezTo>
                  <a:pt x="761" y="337"/>
                  <a:pt x="761" y="337"/>
                  <a:pt x="761" y="337"/>
                </a:cubicBezTo>
                <a:cubicBezTo>
                  <a:pt x="761" y="338"/>
                  <a:pt x="761" y="338"/>
                  <a:pt x="761" y="338"/>
                </a:cubicBezTo>
                <a:cubicBezTo>
                  <a:pt x="763" y="337"/>
                  <a:pt x="763" y="337"/>
                  <a:pt x="763" y="337"/>
                </a:cubicBezTo>
                <a:cubicBezTo>
                  <a:pt x="763" y="335"/>
                  <a:pt x="763" y="335"/>
                  <a:pt x="763" y="335"/>
                </a:cubicBezTo>
                <a:cubicBezTo>
                  <a:pt x="764" y="335"/>
                  <a:pt x="764" y="335"/>
                  <a:pt x="764" y="335"/>
                </a:cubicBezTo>
                <a:cubicBezTo>
                  <a:pt x="764" y="337"/>
                  <a:pt x="764" y="337"/>
                  <a:pt x="764" y="337"/>
                </a:cubicBezTo>
                <a:cubicBezTo>
                  <a:pt x="764" y="339"/>
                  <a:pt x="764" y="339"/>
                  <a:pt x="764" y="339"/>
                </a:cubicBezTo>
                <a:cubicBezTo>
                  <a:pt x="762" y="339"/>
                  <a:pt x="762" y="339"/>
                  <a:pt x="762" y="339"/>
                </a:cubicBezTo>
                <a:cubicBezTo>
                  <a:pt x="761" y="341"/>
                  <a:pt x="761" y="341"/>
                  <a:pt x="761" y="341"/>
                </a:cubicBezTo>
                <a:cubicBezTo>
                  <a:pt x="761" y="344"/>
                  <a:pt x="761" y="344"/>
                  <a:pt x="761" y="344"/>
                </a:cubicBezTo>
                <a:cubicBezTo>
                  <a:pt x="760" y="345"/>
                  <a:pt x="760" y="345"/>
                  <a:pt x="760" y="345"/>
                </a:cubicBezTo>
                <a:cubicBezTo>
                  <a:pt x="760" y="346"/>
                  <a:pt x="760" y="346"/>
                  <a:pt x="760" y="346"/>
                </a:cubicBezTo>
                <a:cubicBezTo>
                  <a:pt x="757" y="346"/>
                  <a:pt x="757" y="346"/>
                  <a:pt x="757" y="346"/>
                </a:cubicBezTo>
                <a:cubicBezTo>
                  <a:pt x="754" y="345"/>
                  <a:pt x="754" y="345"/>
                  <a:pt x="754" y="345"/>
                </a:cubicBezTo>
                <a:cubicBezTo>
                  <a:pt x="757" y="347"/>
                  <a:pt x="757" y="347"/>
                  <a:pt x="757" y="347"/>
                </a:cubicBezTo>
                <a:cubicBezTo>
                  <a:pt x="759" y="347"/>
                  <a:pt x="759" y="347"/>
                  <a:pt x="759" y="347"/>
                </a:cubicBezTo>
                <a:cubicBezTo>
                  <a:pt x="761" y="348"/>
                  <a:pt x="761" y="348"/>
                  <a:pt x="761" y="348"/>
                </a:cubicBezTo>
                <a:cubicBezTo>
                  <a:pt x="760" y="351"/>
                  <a:pt x="760" y="351"/>
                  <a:pt x="760" y="351"/>
                </a:cubicBezTo>
                <a:cubicBezTo>
                  <a:pt x="759" y="352"/>
                  <a:pt x="759" y="352"/>
                  <a:pt x="759" y="352"/>
                </a:cubicBezTo>
                <a:cubicBezTo>
                  <a:pt x="759" y="353"/>
                  <a:pt x="759" y="353"/>
                  <a:pt x="759" y="353"/>
                </a:cubicBezTo>
                <a:cubicBezTo>
                  <a:pt x="758" y="355"/>
                  <a:pt x="758" y="355"/>
                  <a:pt x="758" y="355"/>
                </a:cubicBezTo>
                <a:cubicBezTo>
                  <a:pt x="760" y="357"/>
                  <a:pt x="760" y="357"/>
                  <a:pt x="760" y="357"/>
                </a:cubicBezTo>
                <a:cubicBezTo>
                  <a:pt x="761" y="358"/>
                  <a:pt x="761" y="358"/>
                  <a:pt x="761" y="358"/>
                </a:cubicBezTo>
                <a:cubicBezTo>
                  <a:pt x="760" y="358"/>
                  <a:pt x="760" y="358"/>
                  <a:pt x="760" y="358"/>
                </a:cubicBezTo>
                <a:cubicBezTo>
                  <a:pt x="758" y="357"/>
                  <a:pt x="758" y="357"/>
                  <a:pt x="758" y="357"/>
                </a:cubicBezTo>
                <a:cubicBezTo>
                  <a:pt x="759" y="359"/>
                  <a:pt x="759" y="359"/>
                  <a:pt x="759" y="359"/>
                </a:cubicBezTo>
                <a:cubicBezTo>
                  <a:pt x="761" y="360"/>
                  <a:pt x="761" y="360"/>
                  <a:pt x="761" y="360"/>
                </a:cubicBezTo>
                <a:cubicBezTo>
                  <a:pt x="761" y="358"/>
                  <a:pt x="761" y="358"/>
                  <a:pt x="761" y="358"/>
                </a:cubicBezTo>
                <a:cubicBezTo>
                  <a:pt x="762" y="358"/>
                  <a:pt x="762" y="358"/>
                  <a:pt x="762" y="358"/>
                </a:cubicBezTo>
                <a:cubicBezTo>
                  <a:pt x="763" y="360"/>
                  <a:pt x="763" y="360"/>
                  <a:pt x="763" y="360"/>
                </a:cubicBezTo>
                <a:cubicBezTo>
                  <a:pt x="764" y="361"/>
                  <a:pt x="764" y="361"/>
                  <a:pt x="764" y="361"/>
                </a:cubicBezTo>
                <a:cubicBezTo>
                  <a:pt x="763" y="362"/>
                  <a:pt x="763" y="362"/>
                  <a:pt x="763" y="362"/>
                </a:cubicBezTo>
                <a:cubicBezTo>
                  <a:pt x="763" y="364"/>
                  <a:pt x="763" y="364"/>
                  <a:pt x="763" y="364"/>
                </a:cubicBezTo>
                <a:cubicBezTo>
                  <a:pt x="762" y="366"/>
                  <a:pt x="762" y="366"/>
                  <a:pt x="762" y="366"/>
                </a:cubicBezTo>
                <a:cubicBezTo>
                  <a:pt x="762" y="367"/>
                  <a:pt x="762" y="367"/>
                  <a:pt x="762" y="367"/>
                </a:cubicBezTo>
                <a:cubicBezTo>
                  <a:pt x="761" y="368"/>
                  <a:pt x="761" y="368"/>
                  <a:pt x="761" y="368"/>
                </a:cubicBezTo>
                <a:cubicBezTo>
                  <a:pt x="762" y="368"/>
                  <a:pt x="762" y="368"/>
                  <a:pt x="762" y="368"/>
                </a:cubicBezTo>
                <a:cubicBezTo>
                  <a:pt x="764" y="364"/>
                  <a:pt x="764" y="364"/>
                  <a:pt x="764" y="364"/>
                </a:cubicBezTo>
                <a:cubicBezTo>
                  <a:pt x="766" y="363"/>
                  <a:pt x="766" y="363"/>
                  <a:pt x="766" y="363"/>
                </a:cubicBezTo>
                <a:cubicBezTo>
                  <a:pt x="766" y="364"/>
                  <a:pt x="766" y="364"/>
                  <a:pt x="766" y="364"/>
                </a:cubicBezTo>
                <a:cubicBezTo>
                  <a:pt x="766" y="366"/>
                  <a:pt x="766" y="366"/>
                  <a:pt x="766" y="366"/>
                </a:cubicBezTo>
                <a:cubicBezTo>
                  <a:pt x="765" y="367"/>
                  <a:pt x="765" y="367"/>
                  <a:pt x="765" y="367"/>
                </a:cubicBezTo>
                <a:cubicBezTo>
                  <a:pt x="766" y="368"/>
                  <a:pt x="766" y="368"/>
                  <a:pt x="766" y="368"/>
                </a:cubicBezTo>
                <a:cubicBezTo>
                  <a:pt x="767" y="366"/>
                  <a:pt x="767" y="366"/>
                  <a:pt x="767" y="366"/>
                </a:cubicBezTo>
                <a:cubicBezTo>
                  <a:pt x="768" y="365"/>
                  <a:pt x="768" y="365"/>
                  <a:pt x="768" y="365"/>
                </a:cubicBezTo>
                <a:cubicBezTo>
                  <a:pt x="769" y="365"/>
                  <a:pt x="769" y="365"/>
                  <a:pt x="769" y="365"/>
                </a:cubicBezTo>
                <a:cubicBezTo>
                  <a:pt x="770" y="364"/>
                  <a:pt x="770" y="364"/>
                  <a:pt x="770" y="364"/>
                </a:cubicBezTo>
                <a:cubicBezTo>
                  <a:pt x="771" y="364"/>
                  <a:pt x="771" y="364"/>
                  <a:pt x="771" y="364"/>
                </a:cubicBezTo>
                <a:cubicBezTo>
                  <a:pt x="771" y="365"/>
                  <a:pt x="771" y="365"/>
                  <a:pt x="771" y="365"/>
                </a:cubicBezTo>
                <a:cubicBezTo>
                  <a:pt x="772" y="364"/>
                  <a:pt x="772" y="364"/>
                  <a:pt x="772" y="364"/>
                </a:cubicBezTo>
                <a:cubicBezTo>
                  <a:pt x="773" y="364"/>
                  <a:pt x="773" y="364"/>
                  <a:pt x="773" y="364"/>
                </a:cubicBezTo>
                <a:cubicBezTo>
                  <a:pt x="773" y="363"/>
                  <a:pt x="773" y="363"/>
                  <a:pt x="773" y="363"/>
                </a:cubicBezTo>
                <a:cubicBezTo>
                  <a:pt x="774" y="362"/>
                  <a:pt x="774" y="362"/>
                  <a:pt x="774" y="362"/>
                </a:cubicBezTo>
                <a:cubicBezTo>
                  <a:pt x="776" y="360"/>
                  <a:pt x="776" y="360"/>
                  <a:pt x="776" y="360"/>
                </a:cubicBezTo>
                <a:cubicBezTo>
                  <a:pt x="776" y="361"/>
                  <a:pt x="776" y="361"/>
                  <a:pt x="776" y="361"/>
                </a:cubicBezTo>
                <a:cubicBezTo>
                  <a:pt x="777" y="363"/>
                  <a:pt x="777" y="363"/>
                  <a:pt x="777" y="363"/>
                </a:cubicBezTo>
                <a:cubicBezTo>
                  <a:pt x="777" y="362"/>
                  <a:pt x="777" y="362"/>
                  <a:pt x="777" y="362"/>
                </a:cubicBezTo>
                <a:cubicBezTo>
                  <a:pt x="777" y="361"/>
                  <a:pt x="777" y="361"/>
                  <a:pt x="777" y="361"/>
                </a:cubicBezTo>
                <a:cubicBezTo>
                  <a:pt x="778" y="360"/>
                  <a:pt x="778" y="360"/>
                  <a:pt x="778" y="360"/>
                </a:cubicBezTo>
                <a:cubicBezTo>
                  <a:pt x="779" y="359"/>
                  <a:pt x="779" y="359"/>
                  <a:pt x="779" y="359"/>
                </a:cubicBezTo>
                <a:cubicBezTo>
                  <a:pt x="780" y="358"/>
                  <a:pt x="780" y="358"/>
                  <a:pt x="780" y="358"/>
                </a:cubicBezTo>
                <a:cubicBezTo>
                  <a:pt x="780" y="357"/>
                  <a:pt x="780" y="357"/>
                  <a:pt x="780" y="357"/>
                </a:cubicBezTo>
                <a:cubicBezTo>
                  <a:pt x="781" y="356"/>
                  <a:pt x="781" y="356"/>
                  <a:pt x="781" y="356"/>
                </a:cubicBezTo>
                <a:cubicBezTo>
                  <a:pt x="782" y="355"/>
                  <a:pt x="782" y="355"/>
                  <a:pt x="782" y="355"/>
                </a:cubicBezTo>
                <a:cubicBezTo>
                  <a:pt x="782" y="354"/>
                  <a:pt x="782" y="354"/>
                  <a:pt x="782" y="354"/>
                </a:cubicBezTo>
                <a:cubicBezTo>
                  <a:pt x="782" y="353"/>
                  <a:pt x="782" y="353"/>
                  <a:pt x="782" y="353"/>
                </a:cubicBezTo>
                <a:cubicBezTo>
                  <a:pt x="783" y="351"/>
                  <a:pt x="783" y="351"/>
                  <a:pt x="783" y="351"/>
                </a:cubicBezTo>
                <a:cubicBezTo>
                  <a:pt x="784" y="351"/>
                  <a:pt x="784" y="351"/>
                  <a:pt x="784" y="351"/>
                </a:cubicBezTo>
                <a:cubicBezTo>
                  <a:pt x="784" y="350"/>
                  <a:pt x="784" y="350"/>
                  <a:pt x="784" y="350"/>
                </a:cubicBezTo>
                <a:cubicBezTo>
                  <a:pt x="785" y="350"/>
                  <a:pt x="785" y="350"/>
                  <a:pt x="785" y="350"/>
                </a:cubicBezTo>
                <a:cubicBezTo>
                  <a:pt x="785" y="349"/>
                  <a:pt x="785" y="349"/>
                  <a:pt x="785" y="349"/>
                </a:cubicBezTo>
                <a:cubicBezTo>
                  <a:pt x="786" y="347"/>
                  <a:pt x="786" y="347"/>
                  <a:pt x="786" y="347"/>
                </a:cubicBezTo>
                <a:cubicBezTo>
                  <a:pt x="787" y="346"/>
                  <a:pt x="787" y="346"/>
                  <a:pt x="787" y="346"/>
                </a:cubicBezTo>
                <a:cubicBezTo>
                  <a:pt x="787" y="345"/>
                  <a:pt x="787" y="345"/>
                  <a:pt x="787" y="345"/>
                </a:cubicBezTo>
                <a:cubicBezTo>
                  <a:pt x="788" y="344"/>
                  <a:pt x="788" y="344"/>
                  <a:pt x="788" y="344"/>
                </a:cubicBezTo>
                <a:cubicBezTo>
                  <a:pt x="789" y="343"/>
                  <a:pt x="789" y="343"/>
                  <a:pt x="789" y="343"/>
                </a:cubicBezTo>
                <a:cubicBezTo>
                  <a:pt x="790" y="344"/>
                  <a:pt x="790" y="344"/>
                  <a:pt x="790" y="344"/>
                </a:cubicBezTo>
                <a:cubicBezTo>
                  <a:pt x="790" y="345"/>
                  <a:pt x="790" y="345"/>
                  <a:pt x="790" y="345"/>
                </a:cubicBezTo>
                <a:cubicBezTo>
                  <a:pt x="789" y="345"/>
                  <a:pt x="789" y="345"/>
                  <a:pt x="789" y="345"/>
                </a:cubicBezTo>
                <a:cubicBezTo>
                  <a:pt x="789" y="346"/>
                  <a:pt x="789" y="346"/>
                  <a:pt x="789" y="346"/>
                </a:cubicBezTo>
                <a:cubicBezTo>
                  <a:pt x="790" y="347"/>
                  <a:pt x="790" y="347"/>
                  <a:pt x="790" y="347"/>
                </a:cubicBezTo>
                <a:cubicBezTo>
                  <a:pt x="789" y="348"/>
                  <a:pt x="789" y="348"/>
                  <a:pt x="789" y="348"/>
                </a:cubicBezTo>
                <a:cubicBezTo>
                  <a:pt x="790" y="348"/>
                  <a:pt x="790" y="348"/>
                  <a:pt x="790" y="348"/>
                </a:cubicBezTo>
                <a:cubicBezTo>
                  <a:pt x="790" y="350"/>
                  <a:pt x="790" y="350"/>
                  <a:pt x="790" y="350"/>
                </a:cubicBezTo>
                <a:cubicBezTo>
                  <a:pt x="790" y="351"/>
                  <a:pt x="790" y="351"/>
                  <a:pt x="790" y="351"/>
                </a:cubicBezTo>
                <a:cubicBezTo>
                  <a:pt x="790" y="352"/>
                  <a:pt x="790" y="352"/>
                  <a:pt x="790" y="352"/>
                </a:cubicBezTo>
                <a:cubicBezTo>
                  <a:pt x="790" y="353"/>
                  <a:pt x="790" y="353"/>
                  <a:pt x="790" y="353"/>
                </a:cubicBezTo>
                <a:cubicBezTo>
                  <a:pt x="791" y="354"/>
                  <a:pt x="791" y="354"/>
                  <a:pt x="791" y="354"/>
                </a:cubicBezTo>
                <a:cubicBezTo>
                  <a:pt x="791" y="355"/>
                  <a:pt x="791" y="355"/>
                  <a:pt x="791" y="355"/>
                </a:cubicBezTo>
                <a:cubicBezTo>
                  <a:pt x="791" y="356"/>
                  <a:pt x="791" y="356"/>
                  <a:pt x="791" y="356"/>
                </a:cubicBezTo>
                <a:cubicBezTo>
                  <a:pt x="790" y="355"/>
                  <a:pt x="790" y="355"/>
                  <a:pt x="790" y="355"/>
                </a:cubicBezTo>
                <a:cubicBezTo>
                  <a:pt x="789" y="356"/>
                  <a:pt x="789" y="356"/>
                  <a:pt x="789" y="356"/>
                </a:cubicBezTo>
                <a:cubicBezTo>
                  <a:pt x="790" y="357"/>
                  <a:pt x="790" y="357"/>
                  <a:pt x="790" y="357"/>
                </a:cubicBezTo>
                <a:cubicBezTo>
                  <a:pt x="791" y="357"/>
                  <a:pt x="791" y="357"/>
                  <a:pt x="791" y="357"/>
                </a:cubicBezTo>
                <a:cubicBezTo>
                  <a:pt x="792" y="356"/>
                  <a:pt x="792" y="356"/>
                  <a:pt x="792" y="356"/>
                </a:cubicBezTo>
                <a:cubicBezTo>
                  <a:pt x="792" y="357"/>
                  <a:pt x="792" y="357"/>
                  <a:pt x="792" y="357"/>
                </a:cubicBezTo>
                <a:cubicBezTo>
                  <a:pt x="793" y="358"/>
                  <a:pt x="793" y="358"/>
                  <a:pt x="793" y="358"/>
                </a:cubicBezTo>
                <a:cubicBezTo>
                  <a:pt x="792" y="359"/>
                  <a:pt x="792" y="359"/>
                  <a:pt x="792" y="359"/>
                </a:cubicBezTo>
                <a:cubicBezTo>
                  <a:pt x="791" y="360"/>
                  <a:pt x="791" y="360"/>
                  <a:pt x="791" y="360"/>
                </a:cubicBezTo>
                <a:cubicBezTo>
                  <a:pt x="789" y="359"/>
                  <a:pt x="789" y="359"/>
                  <a:pt x="789" y="359"/>
                </a:cubicBezTo>
                <a:cubicBezTo>
                  <a:pt x="789" y="360"/>
                  <a:pt x="789" y="360"/>
                  <a:pt x="789" y="360"/>
                </a:cubicBezTo>
                <a:cubicBezTo>
                  <a:pt x="790" y="361"/>
                  <a:pt x="790" y="361"/>
                  <a:pt x="790" y="361"/>
                </a:cubicBezTo>
                <a:cubicBezTo>
                  <a:pt x="792" y="360"/>
                  <a:pt x="792" y="360"/>
                  <a:pt x="792" y="360"/>
                </a:cubicBezTo>
                <a:cubicBezTo>
                  <a:pt x="793" y="360"/>
                  <a:pt x="793" y="360"/>
                  <a:pt x="793" y="360"/>
                </a:cubicBezTo>
                <a:cubicBezTo>
                  <a:pt x="793" y="361"/>
                  <a:pt x="793" y="361"/>
                  <a:pt x="793" y="361"/>
                </a:cubicBezTo>
                <a:cubicBezTo>
                  <a:pt x="792" y="363"/>
                  <a:pt x="792" y="363"/>
                  <a:pt x="792" y="363"/>
                </a:cubicBezTo>
                <a:cubicBezTo>
                  <a:pt x="793" y="363"/>
                  <a:pt x="793" y="363"/>
                  <a:pt x="793" y="363"/>
                </a:cubicBezTo>
                <a:cubicBezTo>
                  <a:pt x="794" y="362"/>
                  <a:pt x="794" y="362"/>
                  <a:pt x="794" y="362"/>
                </a:cubicBezTo>
                <a:cubicBezTo>
                  <a:pt x="794" y="364"/>
                  <a:pt x="794" y="364"/>
                  <a:pt x="794" y="364"/>
                </a:cubicBezTo>
                <a:cubicBezTo>
                  <a:pt x="793" y="365"/>
                  <a:pt x="793" y="365"/>
                  <a:pt x="793" y="365"/>
                </a:cubicBezTo>
                <a:cubicBezTo>
                  <a:pt x="791" y="365"/>
                  <a:pt x="791" y="365"/>
                  <a:pt x="791" y="365"/>
                </a:cubicBezTo>
                <a:cubicBezTo>
                  <a:pt x="790" y="365"/>
                  <a:pt x="790" y="365"/>
                  <a:pt x="790" y="365"/>
                </a:cubicBezTo>
                <a:cubicBezTo>
                  <a:pt x="790" y="366"/>
                  <a:pt x="790" y="366"/>
                  <a:pt x="790" y="366"/>
                </a:cubicBezTo>
                <a:cubicBezTo>
                  <a:pt x="789" y="367"/>
                  <a:pt x="789" y="367"/>
                  <a:pt x="789" y="367"/>
                </a:cubicBezTo>
                <a:cubicBezTo>
                  <a:pt x="791" y="367"/>
                  <a:pt x="791" y="367"/>
                  <a:pt x="791" y="367"/>
                </a:cubicBezTo>
                <a:cubicBezTo>
                  <a:pt x="793" y="367"/>
                  <a:pt x="793" y="367"/>
                  <a:pt x="793" y="367"/>
                </a:cubicBezTo>
                <a:cubicBezTo>
                  <a:pt x="794" y="366"/>
                  <a:pt x="794" y="366"/>
                  <a:pt x="794" y="366"/>
                </a:cubicBezTo>
                <a:cubicBezTo>
                  <a:pt x="795" y="366"/>
                  <a:pt x="795" y="366"/>
                  <a:pt x="795" y="366"/>
                </a:cubicBezTo>
                <a:cubicBezTo>
                  <a:pt x="794" y="367"/>
                  <a:pt x="794" y="367"/>
                  <a:pt x="794" y="367"/>
                </a:cubicBezTo>
                <a:cubicBezTo>
                  <a:pt x="794" y="368"/>
                  <a:pt x="794" y="368"/>
                  <a:pt x="794" y="368"/>
                </a:cubicBezTo>
                <a:cubicBezTo>
                  <a:pt x="793" y="368"/>
                  <a:pt x="793" y="368"/>
                  <a:pt x="793" y="368"/>
                </a:cubicBezTo>
                <a:cubicBezTo>
                  <a:pt x="792" y="368"/>
                  <a:pt x="792" y="368"/>
                  <a:pt x="792" y="368"/>
                </a:cubicBezTo>
                <a:cubicBezTo>
                  <a:pt x="790" y="371"/>
                  <a:pt x="790" y="371"/>
                  <a:pt x="790" y="371"/>
                </a:cubicBezTo>
                <a:cubicBezTo>
                  <a:pt x="792" y="370"/>
                  <a:pt x="792" y="370"/>
                  <a:pt x="792" y="370"/>
                </a:cubicBezTo>
                <a:cubicBezTo>
                  <a:pt x="793" y="370"/>
                  <a:pt x="793" y="370"/>
                  <a:pt x="793" y="370"/>
                </a:cubicBezTo>
                <a:cubicBezTo>
                  <a:pt x="794" y="369"/>
                  <a:pt x="794" y="369"/>
                  <a:pt x="794" y="369"/>
                </a:cubicBezTo>
                <a:cubicBezTo>
                  <a:pt x="795" y="370"/>
                  <a:pt x="795" y="370"/>
                  <a:pt x="795" y="370"/>
                </a:cubicBezTo>
                <a:cubicBezTo>
                  <a:pt x="795" y="371"/>
                  <a:pt x="795" y="371"/>
                  <a:pt x="795" y="371"/>
                </a:cubicBezTo>
                <a:cubicBezTo>
                  <a:pt x="794" y="371"/>
                  <a:pt x="794" y="371"/>
                  <a:pt x="794" y="371"/>
                </a:cubicBezTo>
                <a:cubicBezTo>
                  <a:pt x="793" y="372"/>
                  <a:pt x="793" y="372"/>
                  <a:pt x="793" y="372"/>
                </a:cubicBezTo>
                <a:cubicBezTo>
                  <a:pt x="795" y="373"/>
                  <a:pt x="795" y="373"/>
                  <a:pt x="795" y="373"/>
                </a:cubicBezTo>
                <a:cubicBezTo>
                  <a:pt x="795" y="372"/>
                  <a:pt x="795" y="372"/>
                  <a:pt x="795" y="372"/>
                </a:cubicBezTo>
                <a:cubicBezTo>
                  <a:pt x="796" y="373"/>
                  <a:pt x="796" y="373"/>
                  <a:pt x="796" y="373"/>
                </a:cubicBezTo>
                <a:cubicBezTo>
                  <a:pt x="797" y="375"/>
                  <a:pt x="797" y="375"/>
                  <a:pt x="797" y="375"/>
                </a:cubicBezTo>
                <a:cubicBezTo>
                  <a:pt x="796" y="376"/>
                  <a:pt x="796" y="376"/>
                  <a:pt x="796" y="376"/>
                </a:cubicBezTo>
                <a:cubicBezTo>
                  <a:pt x="795" y="376"/>
                  <a:pt x="795" y="376"/>
                  <a:pt x="795" y="376"/>
                </a:cubicBezTo>
                <a:cubicBezTo>
                  <a:pt x="794" y="376"/>
                  <a:pt x="794" y="376"/>
                  <a:pt x="794" y="376"/>
                </a:cubicBezTo>
                <a:cubicBezTo>
                  <a:pt x="793" y="376"/>
                  <a:pt x="793" y="376"/>
                  <a:pt x="793" y="376"/>
                </a:cubicBezTo>
                <a:cubicBezTo>
                  <a:pt x="794" y="377"/>
                  <a:pt x="794" y="377"/>
                  <a:pt x="794" y="377"/>
                </a:cubicBezTo>
                <a:cubicBezTo>
                  <a:pt x="795" y="377"/>
                  <a:pt x="795" y="377"/>
                  <a:pt x="795" y="377"/>
                </a:cubicBezTo>
                <a:cubicBezTo>
                  <a:pt x="797" y="377"/>
                  <a:pt x="797" y="377"/>
                  <a:pt x="797" y="377"/>
                </a:cubicBezTo>
                <a:cubicBezTo>
                  <a:pt x="797" y="378"/>
                  <a:pt x="797" y="378"/>
                  <a:pt x="797" y="378"/>
                </a:cubicBezTo>
                <a:cubicBezTo>
                  <a:pt x="797" y="379"/>
                  <a:pt x="797" y="379"/>
                  <a:pt x="797" y="379"/>
                </a:cubicBezTo>
                <a:cubicBezTo>
                  <a:pt x="796" y="379"/>
                  <a:pt x="796" y="379"/>
                  <a:pt x="796" y="379"/>
                </a:cubicBezTo>
                <a:cubicBezTo>
                  <a:pt x="797" y="380"/>
                  <a:pt x="797" y="380"/>
                  <a:pt x="797" y="380"/>
                </a:cubicBezTo>
                <a:cubicBezTo>
                  <a:pt x="798" y="380"/>
                  <a:pt x="798" y="380"/>
                  <a:pt x="798" y="380"/>
                </a:cubicBezTo>
                <a:cubicBezTo>
                  <a:pt x="799" y="381"/>
                  <a:pt x="799" y="381"/>
                  <a:pt x="799" y="381"/>
                </a:cubicBezTo>
                <a:cubicBezTo>
                  <a:pt x="799" y="382"/>
                  <a:pt x="799" y="382"/>
                  <a:pt x="799" y="382"/>
                </a:cubicBezTo>
                <a:cubicBezTo>
                  <a:pt x="798" y="382"/>
                  <a:pt x="798" y="382"/>
                  <a:pt x="798" y="382"/>
                </a:cubicBezTo>
                <a:cubicBezTo>
                  <a:pt x="796" y="384"/>
                  <a:pt x="796" y="384"/>
                  <a:pt x="796" y="384"/>
                </a:cubicBezTo>
                <a:cubicBezTo>
                  <a:pt x="796" y="383"/>
                  <a:pt x="796" y="383"/>
                  <a:pt x="796" y="383"/>
                </a:cubicBezTo>
                <a:cubicBezTo>
                  <a:pt x="795" y="384"/>
                  <a:pt x="795" y="384"/>
                  <a:pt x="795" y="384"/>
                </a:cubicBezTo>
                <a:cubicBezTo>
                  <a:pt x="796" y="384"/>
                  <a:pt x="796" y="384"/>
                  <a:pt x="796" y="384"/>
                </a:cubicBezTo>
                <a:cubicBezTo>
                  <a:pt x="796" y="385"/>
                  <a:pt x="796" y="385"/>
                  <a:pt x="796" y="385"/>
                </a:cubicBezTo>
                <a:cubicBezTo>
                  <a:pt x="795" y="385"/>
                  <a:pt x="795" y="385"/>
                  <a:pt x="795" y="385"/>
                </a:cubicBezTo>
                <a:cubicBezTo>
                  <a:pt x="793" y="384"/>
                  <a:pt x="793" y="384"/>
                  <a:pt x="793" y="384"/>
                </a:cubicBezTo>
                <a:cubicBezTo>
                  <a:pt x="792" y="384"/>
                  <a:pt x="792" y="384"/>
                  <a:pt x="792" y="384"/>
                </a:cubicBezTo>
                <a:cubicBezTo>
                  <a:pt x="793" y="385"/>
                  <a:pt x="793" y="385"/>
                  <a:pt x="793" y="385"/>
                </a:cubicBezTo>
                <a:cubicBezTo>
                  <a:pt x="793" y="386"/>
                  <a:pt x="793" y="386"/>
                  <a:pt x="793" y="386"/>
                </a:cubicBezTo>
                <a:cubicBezTo>
                  <a:pt x="795" y="387"/>
                  <a:pt x="795" y="387"/>
                  <a:pt x="795" y="387"/>
                </a:cubicBezTo>
                <a:cubicBezTo>
                  <a:pt x="795" y="388"/>
                  <a:pt x="795" y="388"/>
                  <a:pt x="795" y="388"/>
                </a:cubicBezTo>
                <a:cubicBezTo>
                  <a:pt x="795" y="389"/>
                  <a:pt x="795" y="389"/>
                  <a:pt x="795" y="389"/>
                </a:cubicBezTo>
                <a:cubicBezTo>
                  <a:pt x="794" y="389"/>
                  <a:pt x="794" y="389"/>
                  <a:pt x="794" y="389"/>
                </a:cubicBezTo>
                <a:cubicBezTo>
                  <a:pt x="793" y="390"/>
                  <a:pt x="793" y="390"/>
                  <a:pt x="793" y="390"/>
                </a:cubicBezTo>
                <a:cubicBezTo>
                  <a:pt x="794" y="390"/>
                  <a:pt x="794" y="390"/>
                  <a:pt x="794" y="390"/>
                </a:cubicBezTo>
                <a:cubicBezTo>
                  <a:pt x="795" y="390"/>
                  <a:pt x="795" y="390"/>
                  <a:pt x="795" y="390"/>
                </a:cubicBezTo>
                <a:cubicBezTo>
                  <a:pt x="796" y="389"/>
                  <a:pt x="796" y="389"/>
                  <a:pt x="796" y="389"/>
                </a:cubicBezTo>
                <a:cubicBezTo>
                  <a:pt x="797" y="389"/>
                  <a:pt x="797" y="389"/>
                  <a:pt x="797" y="389"/>
                </a:cubicBezTo>
                <a:cubicBezTo>
                  <a:pt x="797" y="390"/>
                  <a:pt x="797" y="390"/>
                  <a:pt x="797" y="390"/>
                </a:cubicBezTo>
                <a:cubicBezTo>
                  <a:pt x="797" y="391"/>
                  <a:pt x="797" y="391"/>
                  <a:pt x="797" y="391"/>
                </a:cubicBezTo>
                <a:cubicBezTo>
                  <a:pt x="798" y="391"/>
                  <a:pt x="798" y="391"/>
                  <a:pt x="798" y="391"/>
                </a:cubicBezTo>
                <a:cubicBezTo>
                  <a:pt x="798" y="392"/>
                  <a:pt x="798" y="392"/>
                  <a:pt x="798" y="392"/>
                </a:cubicBezTo>
                <a:cubicBezTo>
                  <a:pt x="798" y="393"/>
                  <a:pt x="798" y="393"/>
                  <a:pt x="798" y="393"/>
                </a:cubicBezTo>
                <a:cubicBezTo>
                  <a:pt x="799" y="392"/>
                  <a:pt x="799" y="392"/>
                  <a:pt x="799" y="392"/>
                </a:cubicBezTo>
                <a:cubicBezTo>
                  <a:pt x="800" y="393"/>
                  <a:pt x="800" y="393"/>
                  <a:pt x="800" y="393"/>
                </a:cubicBezTo>
                <a:cubicBezTo>
                  <a:pt x="800" y="394"/>
                  <a:pt x="800" y="394"/>
                  <a:pt x="800" y="394"/>
                </a:cubicBezTo>
                <a:cubicBezTo>
                  <a:pt x="800" y="395"/>
                  <a:pt x="800" y="395"/>
                  <a:pt x="800" y="395"/>
                </a:cubicBezTo>
                <a:cubicBezTo>
                  <a:pt x="800" y="396"/>
                  <a:pt x="800" y="396"/>
                  <a:pt x="800" y="396"/>
                </a:cubicBezTo>
                <a:cubicBezTo>
                  <a:pt x="802" y="394"/>
                  <a:pt x="802" y="394"/>
                  <a:pt x="802" y="394"/>
                </a:cubicBezTo>
                <a:cubicBezTo>
                  <a:pt x="802" y="395"/>
                  <a:pt x="802" y="395"/>
                  <a:pt x="802" y="395"/>
                </a:cubicBezTo>
                <a:cubicBezTo>
                  <a:pt x="802" y="396"/>
                  <a:pt x="802" y="396"/>
                  <a:pt x="802" y="396"/>
                </a:cubicBezTo>
                <a:cubicBezTo>
                  <a:pt x="801" y="397"/>
                  <a:pt x="801" y="397"/>
                  <a:pt x="801" y="397"/>
                </a:cubicBezTo>
                <a:cubicBezTo>
                  <a:pt x="799" y="399"/>
                  <a:pt x="799" y="399"/>
                  <a:pt x="799" y="399"/>
                </a:cubicBezTo>
                <a:cubicBezTo>
                  <a:pt x="798" y="400"/>
                  <a:pt x="798" y="400"/>
                  <a:pt x="798" y="400"/>
                </a:cubicBezTo>
                <a:cubicBezTo>
                  <a:pt x="797" y="400"/>
                  <a:pt x="797" y="400"/>
                  <a:pt x="797" y="400"/>
                </a:cubicBezTo>
                <a:cubicBezTo>
                  <a:pt x="798" y="401"/>
                  <a:pt x="798" y="401"/>
                  <a:pt x="798" y="401"/>
                </a:cubicBezTo>
                <a:cubicBezTo>
                  <a:pt x="799" y="400"/>
                  <a:pt x="799" y="400"/>
                  <a:pt x="799" y="400"/>
                </a:cubicBezTo>
                <a:cubicBezTo>
                  <a:pt x="801" y="398"/>
                  <a:pt x="801" y="398"/>
                  <a:pt x="801" y="398"/>
                </a:cubicBezTo>
                <a:cubicBezTo>
                  <a:pt x="802" y="398"/>
                  <a:pt x="802" y="398"/>
                  <a:pt x="802" y="398"/>
                </a:cubicBezTo>
                <a:cubicBezTo>
                  <a:pt x="802" y="399"/>
                  <a:pt x="802" y="399"/>
                  <a:pt x="802" y="399"/>
                </a:cubicBezTo>
                <a:cubicBezTo>
                  <a:pt x="801" y="400"/>
                  <a:pt x="801" y="400"/>
                  <a:pt x="801" y="400"/>
                </a:cubicBezTo>
                <a:cubicBezTo>
                  <a:pt x="801" y="401"/>
                  <a:pt x="801" y="401"/>
                  <a:pt x="801" y="401"/>
                </a:cubicBezTo>
                <a:cubicBezTo>
                  <a:pt x="802" y="400"/>
                  <a:pt x="802" y="400"/>
                  <a:pt x="802" y="400"/>
                </a:cubicBezTo>
                <a:cubicBezTo>
                  <a:pt x="804" y="398"/>
                  <a:pt x="804" y="398"/>
                  <a:pt x="804" y="398"/>
                </a:cubicBezTo>
                <a:cubicBezTo>
                  <a:pt x="805" y="398"/>
                  <a:pt x="805" y="398"/>
                  <a:pt x="805" y="398"/>
                </a:cubicBezTo>
                <a:cubicBezTo>
                  <a:pt x="805" y="399"/>
                  <a:pt x="805" y="399"/>
                  <a:pt x="805" y="399"/>
                </a:cubicBezTo>
                <a:cubicBezTo>
                  <a:pt x="804" y="399"/>
                  <a:pt x="804" y="399"/>
                  <a:pt x="804" y="399"/>
                </a:cubicBezTo>
                <a:cubicBezTo>
                  <a:pt x="803" y="400"/>
                  <a:pt x="803" y="400"/>
                  <a:pt x="803" y="400"/>
                </a:cubicBezTo>
                <a:cubicBezTo>
                  <a:pt x="804" y="400"/>
                  <a:pt x="804" y="400"/>
                  <a:pt x="804" y="400"/>
                </a:cubicBezTo>
                <a:cubicBezTo>
                  <a:pt x="806" y="399"/>
                  <a:pt x="806" y="399"/>
                  <a:pt x="806" y="399"/>
                </a:cubicBezTo>
                <a:cubicBezTo>
                  <a:pt x="806" y="400"/>
                  <a:pt x="806" y="400"/>
                  <a:pt x="806" y="400"/>
                </a:cubicBezTo>
                <a:cubicBezTo>
                  <a:pt x="804" y="401"/>
                  <a:pt x="804" y="401"/>
                  <a:pt x="804" y="401"/>
                </a:cubicBezTo>
                <a:cubicBezTo>
                  <a:pt x="803" y="402"/>
                  <a:pt x="803" y="402"/>
                  <a:pt x="803" y="402"/>
                </a:cubicBezTo>
                <a:cubicBezTo>
                  <a:pt x="804" y="402"/>
                  <a:pt x="804" y="402"/>
                  <a:pt x="804" y="402"/>
                </a:cubicBezTo>
                <a:cubicBezTo>
                  <a:pt x="805" y="401"/>
                  <a:pt x="805" y="401"/>
                  <a:pt x="805" y="401"/>
                </a:cubicBezTo>
                <a:cubicBezTo>
                  <a:pt x="806" y="400"/>
                  <a:pt x="806" y="400"/>
                  <a:pt x="806" y="400"/>
                </a:cubicBezTo>
                <a:cubicBezTo>
                  <a:pt x="807" y="399"/>
                  <a:pt x="807" y="399"/>
                  <a:pt x="807" y="399"/>
                </a:cubicBezTo>
                <a:cubicBezTo>
                  <a:pt x="808" y="399"/>
                  <a:pt x="808" y="399"/>
                  <a:pt x="808" y="399"/>
                </a:cubicBezTo>
                <a:cubicBezTo>
                  <a:pt x="807" y="400"/>
                  <a:pt x="807" y="400"/>
                  <a:pt x="807" y="400"/>
                </a:cubicBezTo>
                <a:cubicBezTo>
                  <a:pt x="807" y="401"/>
                  <a:pt x="807" y="401"/>
                  <a:pt x="807" y="401"/>
                </a:cubicBezTo>
                <a:cubicBezTo>
                  <a:pt x="809" y="399"/>
                  <a:pt x="809" y="399"/>
                  <a:pt x="809" y="399"/>
                </a:cubicBezTo>
                <a:cubicBezTo>
                  <a:pt x="809" y="400"/>
                  <a:pt x="809" y="400"/>
                  <a:pt x="809" y="400"/>
                </a:cubicBezTo>
                <a:cubicBezTo>
                  <a:pt x="809" y="402"/>
                  <a:pt x="809" y="402"/>
                  <a:pt x="809" y="402"/>
                </a:cubicBezTo>
                <a:cubicBezTo>
                  <a:pt x="808" y="402"/>
                  <a:pt x="808" y="402"/>
                  <a:pt x="808" y="402"/>
                </a:cubicBezTo>
                <a:cubicBezTo>
                  <a:pt x="808" y="403"/>
                  <a:pt x="808" y="403"/>
                  <a:pt x="808" y="403"/>
                </a:cubicBezTo>
                <a:cubicBezTo>
                  <a:pt x="809" y="403"/>
                  <a:pt x="809" y="403"/>
                  <a:pt x="809" y="403"/>
                </a:cubicBezTo>
                <a:cubicBezTo>
                  <a:pt x="811" y="404"/>
                  <a:pt x="811" y="404"/>
                  <a:pt x="811" y="404"/>
                </a:cubicBezTo>
                <a:cubicBezTo>
                  <a:pt x="812" y="403"/>
                  <a:pt x="812" y="403"/>
                  <a:pt x="812" y="403"/>
                </a:cubicBezTo>
                <a:cubicBezTo>
                  <a:pt x="814" y="402"/>
                  <a:pt x="814" y="402"/>
                  <a:pt x="814" y="402"/>
                </a:cubicBezTo>
                <a:cubicBezTo>
                  <a:pt x="814" y="403"/>
                  <a:pt x="814" y="403"/>
                  <a:pt x="814" y="403"/>
                </a:cubicBezTo>
                <a:cubicBezTo>
                  <a:pt x="814" y="404"/>
                  <a:pt x="814" y="404"/>
                  <a:pt x="814" y="404"/>
                </a:cubicBezTo>
                <a:cubicBezTo>
                  <a:pt x="813" y="404"/>
                  <a:pt x="813" y="404"/>
                  <a:pt x="813" y="404"/>
                </a:cubicBezTo>
                <a:cubicBezTo>
                  <a:pt x="816" y="405"/>
                  <a:pt x="816" y="405"/>
                  <a:pt x="816" y="405"/>
                </a:cubicBezTo>
                <a:cubicBezTo>
                  <a:pt x="817" y="406"/>
                  <a:pt x="817" y="406"/>
                  <a:pt x="817" y="406"/>
                </a:cubicBezTo>
                <a:cubicBezTo>
                  <a:pt x="815" y="406"/>
                  <a:pt x="815" y="406"/>
                  <a:pt x="815" y="406"/>
                </a:cubicBezTo>
                <a:cubicBezTo>
                  <a:pt x="815" y="407"/>
                  <a:pt x="815" y="407"/>
                  <a:pt x="815" y="407"/>
                </a:cubicBezTo>
                <a:cubicBezTo>
                  <a:pt x="812" y="407"/>
                  <a:pt x="812" y="407"/>
                  <a:pt x="812" y="407"/>
                </a:cubicBezTo>
                <a:cubicBezTo>
                  <a:pt x="810" y="408"/>
                  <a:pt x="810" y="408"/>
                  <a:pt x="810" y="408"/>
                </a:cubicBezTo>
                <a:cubicBezTo>
                  <a:pt x="809" y="409"/>
                  <a:pt x="809" y="409"/>
                  <a:pt x="809" y="409"/>
                </a:cubicBezTo>
                <a:cubicBezTo>
                  <a:pt x="809" y="410"/>
                  <a:pt x="809" y="410"/>
                  <a:pt x="809" y="410"/>
                </a:cubicBezTo>
                <a:cubicBezTo>
                  <a:pt x="806" y="410"/>
                  <a:pt x="806" y="410"/>
                  <a:pt x="806" y="410"/>
                </a:cubicBezTo>
                <a:cubicBezTo>
                  <a:pt x="804" y="411"/>
                  <a:pt x="804" y="411"/>
                  <a:pt x="804" y="411"/>
                </a:cubicBezTo>
                <a:cubicBezTo>
                  <a:pt x="802" y="412"/>
                  <a:pt x="802" y="412"/>
                  <a:pt x="802" y="412"/>
                </a:cubicBezTo>
                <a:cubicBezTo>
                  <a:pt x="801" y="412"/>
                  <a:pt x="801" y="412"/>
                  <a:pt x="801" y="412"/>
                </a:cubicBezTo>
                <a:cubicBezTo>
                  <a:pt x="800" y="412"/>
                  <a:pt x="800" y="412"/>
                  <a:pt x="800" y="412"/>
                </a:cubicBezTo>
                <a:cubicBezTo>
                  <a:pt x="800" y="414"/>
                  <a:pt x="800" y="414"/>
                  <a:pt x="800" y="414"/>
                </a:cubicBezTo>
                <a:cubicBezTo>
                  <a:pt x="799" y="414"/>
                  <a:pt x="799" y="414"/>
                  <a:pt x="799" y="414"/>
                </a:cubicBezTo>
                <a:cubicBezTo>
                  <a:pt x="797" y="413"/>
                  <a:pt x="797" y="413"/>
                  <a:pt x="797" y="413"/>
                </a:cubicBezTo>
                <a:cubicBezTo>
                  <a:pt x="796" y="410"/>
                  <a:pt x="796" y="410"/>
                  <a:pt x="796" y="410"/>
                </a:cubicBezTo>
                <a:cubicBezTo>
                  <a:pt x="796" y="412"/>
                  <a:pt x="796" y="412"/>
                  <a:pt x="796" y="412"/>
                </a:cubicBezTo>
                <a:cubicBezTo>
                  <a:pt x="795" y="412"/>
                  <a:pt x="795" y="412"/>
                  <a:pt x="795" y="412"/>
                </a:cubicBezTo>
                <a:cubicBezTo>
                  <a:pt x="796" y="413"/>
                  <a:pt x="796" y="413"/>
                  <a:pt x="796" y="413"/>
                </a:cubicBezTo>
                <a:cubicBezTo>
                  <a:pt x="799" y="415"/>
                  <a:pt x="799" y="415"/>
                  <a:pt x="799" y="415"/>
                </a:cubicBezTo>
                <a:cubicBezTo>
                  <a:pt x="799" y="416"/>
                  <a:pt x="799" y="416"/>
                  <a:pt x="799" y="416"/>
                </a:cubicBezTo>
                <a:cubicBezTo>
                  <a:pt x="798" y="416"/>
                  <a:pt x="798" y="416"/>
                  <a:pt x="798" y="416"/>
                </a:cubicBezTo>
                <a:cubicBezTo>
                  <a:pt x="797" y="416"/>
                  <a:pt x="797" y="416"/>
                  <a:pt x="797" y="416"/>
                </a:cubicBezTo>
                <a:cubicBezTo>
                  <a:pt x="798" y="417"/>
                  <a:pt x="798" y="417"/>
                  <a:pt x="798" y="417"/>
                </a:cubicBezTo>
                <a:cubicBezTo>
                  <a:pt x="798" y="418"/>
                  <a:pt x="798" y="418"/>
                  <a:pt x="798" y="418"/>
                </a:cubicBezTo>
                <a:cubicBezTo>
                  <a:pt x="799" y="417"/>
                  <a:pt x="799" y="417"/>
                  <a:pt x="799" y="417"/>
                </a:cubicBezTo>
                <a:cubicBezTo>
                  <a:pt x="800" y="415"/>
                  <a:pt x="800" y="415"/>
                  <a:pt x="800" y="415"/>
                </a:cubicBezTo>
                <a:cubicBezTo>
                  <a:pt x="802" y="415"/>
                  <a:pt x="802" y="415"/>
                  <a:pt x="802" y="415"/>
                </a:cubicBezTo>
                <a:cubicBezTo>
                  <a:pt x="804" y="414"/>
                  <a:pt x="804" y="414"/>
                  <a:pt x="804" y="414"/>
                </a:cubicBezTo>
                <a:cubicBezTo>
                  <a:pt x="805" y="414"/>
                  <a:pt x="805" y="414"/>
                  <a:pt x="805" y="414"/>
                </a:cubicBezTo>
                <a:cubicBezTo>
                  <a:pt x="805" y="413"/>
                  <a:pt x="805" y="413"/>
                  <a:pt x="805" y="413"/>
                </a:cubicBezTo>
                <a:cubicBezTo>
                  <a:pt x="806" y="411"/>
                  <a:pt x="806" y="411"/>
                  <a:pt x="806" y="411"/>
                </a:cubicBezTo>
                <a:cubicBezTo>
                  <a:pt x="808" y="411"/>
                  <a:pt x="808" y="411"/>
                  <a:pt x="808" y="411"/>
                </a:cubicBezTo>
                <a:cubicBezTo>
                  <a:pt x="810" y="410"/>
                  <a:pt x="810" y="410"/>
                  <a:pt x="810" y="410"/>
                </a:cubicBezTo>
                <a:cubicBezTo>
                  <a:pt x="811" y="409"/>
                  <a:pt x="811" y="409"/>
                  <a:pt x="811" y="409"/>
                </a:cubicBezTo>
                <a:cubicBezTo>
                  <a:pt x="814" y="409"/>
                  <a:pt x="814" y="409"/>
                  <a:pt x="814" y="409"/>
                </a:cubicBezTo>
                <a:cubicBezTo>
                  <a:pt x="816" y="409"/>
                  <a:pt x="816" y="409"/>
                  <a:pt x="816" y="409"/>
                </a:cubicBezTo>
                <a:cubicBezTo>
                  <a:pt x="817" y="411"/>
                  <a:pt x="817" y="411"/>
                  <a:pt x="817" y="411"/>
                </a:cubicBezTo>
                <a:cubicBezTo>
                  <a:pt x="817" y="413"/>
                  <a:pt x="817" y="413"/>
                  <a:pt x="817" y="413"/>
                </a:cubicBezTo>
                <a:cubicBezTo>
                  <a:pt x="815" y="414"/>
                  <a:pt x="815" y="414"/>
                  <a:pt x="815" y="414"/>
                </a:cubicBezTo>
                <a:cubicBezTo>
                  <a:pt x="814" y="415"/>
                  <a:pt x="814" y="415"/>
                  <a:pt x="814" y="415"/>
                </a:cubicBezTo>
                <a:cubicBezTo>
                  <a:pt x="815" y="415"/>
                  <a:pt x="815" y="415"/>
                  <a:pt x="815" y="415"/>
                </a:cubicBezTo>
                <a:cubicBezTo>
                  <a:pt x="816" y="416"/>
                  <a:pt x="816" y="416"/>
                  <a:pt x="816" y="416"/>
                </a:cubicBezTo>
                <a:cubicBezTo>
                  <a:pt x="816" y="415"/>
                  <a:pt x="816" y="415"/>
                  <a:pt x="816" y="415"/>
                </a:cubicBezTo>
                <a:cubicBezTo>
                  <a:pt x="817" y="414"/>
                  <a:pt x="817" y="414"/>
                  <a:pt x="817" y="414"/>
                </a:cubicBezTo>
                <a:cubicBezTo>
                  <a:pt x="819" y="413"/>
                  <a:pt x="819" y="413"/>
                  <a:pt x="819" y="413"/>
                </a:cubicBezTo>
                <a:cubicBezTo>
                  <a:pt x="820" y="413"/>
                  <a:pt x="820" y="413"/>
                  <a:pt x="820" y="413"/>
                </a:cubicBezTo>
                <a:cubicBezTo>
                  <a:pt x="820" y="414"/>
                  <a:pt x="820" y="414"/>
                  <a:pt x="820" y="414"/>
                </a:cubicBezTo>
                <a:cubicBezTo>
                  <a:pt x="820" y="415"/>
                  <a:pt x="820" y="415"/>
                  <a:pt x="820" y="415"/>
                </a:cubicBezTo>
                <a:cubicBezTo>
                  <a:pt x="821" y="415"/>
                  <a:pt x="821" y="415"/>
                  <a:pt x="821" y="415"/>
                </a:cubicBezTo>
                <a:cubicBezTo>
                  <a:pt x="823" y="416"/>
                  <a:pt x="823" y="416"/>
                  <a:pt x="823" y="416"/>
                </a:cubicBezTo>
                <a:cubicBezTo>
                  <a:pt x="822" y="416"/>
                  <a:pt x="822" y="416"/>
                  <a:pt x="822" y="416"/>
                </a:cubicBezTo>
                <a:cubicBezTo>
                  <a:pt x="821" y="416"/>
                  <a:pt x="821" y="416"/>
                  <a:pt x="821" y="416"/>
                </a:cubicBezTo>
                <a:cubicBezTo>
                  <a:pt x="822" y="417"/>
                  <a:pt x="822" y="417"/>
                  <a:pt x="822" y="417"/>
                </a:cubicBezTo>
                <a:cubicBezTo>
                  <a:pt x="823" y="418"/>
                  <a:pt x="823" y="418"/>
                  <a:pt x="823" y="418"/>
                </a:cubicBezTo>
                <a:cubicBezTo>
                  <a:pt x="824" y="419"/>
                  <a:pt x="824" y="419"/>
                  <a:pt x="824" y="419"/>
                </a:cubicBezTo>
                <a:cubicBezTo>
                  <a:pt x="823" y="419"/>
                  <a:pt x="823" y="419"/>
                  <a:pt x="823" y="419"/>
                </a:cubicBezTo>
                <a:cubicBezTo>
                  <a:pt x="822" y="419"/>
                  <a:pt x="822" y="419"/>
                  <a:pt x="822" y="419"/>
                </a:cubicBezTo>
                <a:cubicBezTo>
                  <a:pt x="821" y="420"/>
                  <a:pt x="821" y="420"/>
                  <a:pt x="821" y="420"/>
                </a:cubicBezTo>
                <a:cubicBezTo>
                  <a:pt x="823" y="421"/>
                  <a:pt x="823" y="421"/>
                  <a:pt x="823" y="421"/>
                </a:cubicBezTo>
                <a:cubicBezTo>
                  <a:pt x="822" y="422"/>
                  <a:pt x="822" y="422"/>
                  <a:pt x="822" y="422"/>
                </a:cubicBezTo>
                <a:cubicBezTo>
                  <a:pt x="821" y="422"/>
                  <a:pt x="821" y="422"/>
                  <a:pt x="821" y="422"/>
                </a:cubicBezTo>
                <a:cubicBezTo>
                  <a:pt x="821" y="423"/>
                  <a:pt x="821" y="423"/>
                  <a:pt x="821" y="423"/>
                </a:cubicBezTo>
                <a:cubicBezTo>
                  <a:pt x="820" y="424"/>
                  <a:pt x="820" y="424"/>
                  <a:pt x="820" y="424"/>
                </a:cubicBezTo>
                <a:cubicBezTo>
                  <a:pt x="818" y="423"/>
                  <a:pt x="818" y="423"/>
                  <a:pt x="818" y="423"/>
                </a:cubicBezTo>
                <a:cubicBezTo>
                  <a:pt x="819" y="424"/>
                  <a:pt x="819" y="424"/>
                  <a:pt x="819" y="424"/>
                </a:cubicBezTo>
                <a:cubicBezTo>
                  <a:pt x="821" y="425"/>
                  <a:pt x="821" y="425"/>
                  <a:pt x="821" y="425"/>
                </a:cubicBezTo>
                <a:cubicBezTo>
                  <a:pt x="822" y="424"/>
                  <a:pt x="822" y="424"/>
                  <a:pt x="822" y="424"/>
                </a:cubicBezTo>
                <a:cubicBezTo>
                  <a:pt x="823" y="425"/>
                  <a:pt x="823" y="425"/>
                  <a:pt x="823" y="425"/>
                </a:cubicBezTo>
                <a:cubicBezTo>
                  <a:pt x="822" y="426"/>
                  <a:pt x="822" y="426"/>
                  <a:pt x="822" y="426"/>
                </a:cubicBezTo>
                <a:cubicBezTo>
                  <a:pt x="823" y="426"/>
                  <a:pt x="823" y="426"/>
                  <a:pt x="823" y="426"/>
                </a:cubicBezTo>
                <a:cubicBezTo>
                  <a:pt x="822" y="428"/>
                  <a:pt x="822" y="428"/>
                  <a:pt x="822" y="428"/>
                </a:cubicBezTo>
                <a:cubicBezTo>
                  <a:pt x="822" y="429"/>
                  <a:pt x="822" y="429"/>
                  <a:pt x="822" y="429"/>
                </a:cubicBezTo>
                <a:cubicBezTo>
                  <a:pt x="821" y="429"/>
                  <a:pt x="821" y="429"/>
                  <a:pt x="821" y="429"/>
                </a:cubicBezTo>
                <a:cubicBezTo>
                  <a:pt x="820" y="430"/>
                  <a:pt x="820" y="430"/>
                  <a:pt x="820" y="430"/>
                </a:cubicBezTo>
                <a:cubicBezTo>
                  <a:pt x="819" y="431"/>
                  <a:pt x="819" y="431"/>
                  <a:pt x="819" y="431"/>
                </a:cubicBezTo>
                <a:cubicBezTo>
                  <a:pt x="817" y="431"/>
                  <a:pt x="817" y="431"/>
                  <a:pt x="817" y="431"/>
                </a:cubicBezTo>
                <a:cubicBezTo>
                  <a:pt x="816" y="432"/>
                  <a:pt x="816" y="432"/>
                  <a:pt x="816" y="432"/>
                </a:cubicBezTo>
                <a:cubicBezTo>
                  <a:pt x="815" y="433"/>
                  <a:pt x="815" y="433"/>
                  <a:pt x="815" y="433"/>
                </a:cubicBezTo>
                <a:cubicBezTo>
                  <a:pt x="814" y="433"/>
                  <a:pt x="814" y="433"/>
                  <a:pt x="814" y="433"/>
                </a:cubicBezTo>
                <a:cubicBezTo>
                  <a:pt x="814" y="434"/>
                  <a:pt x="814" y="434"/>
                  <a:pt x="814" y="434"/>
                </a:cubicBezTo>
                <a:cubicBezTo>
                  <a:pt x="813" y="434"/>
                  <a:pt x="813" y="434"/>
                  <a:pt x="813" y="434"/>
                </a:cubicBezTo>
                <a:cubicBezTo>
                  <a:pt x="812" y="433"/>
                  <a:pt x="812" y="433"/>
                  <a:pt x="812" y="433"/>
                </a:cubicBezTo>
                <a:cubicBezTo>
                  <a:pt x="811" y="434"/>
                  <a:pt x="811" y="434"/>
                  <a:pt x="811" y="434"/>
                </a:cubicBezTo>
                <a:cubicBezTo>
                  <a:pt x="810" y="434"/>
                  <a:pt x="810" y="434"/>
                  <a:pt x="810" y="434"/>
                </a:cubicBezTo>
                <a:cubicBezTo>
                  <a:pt x="810" y="433"/>
                  <a:pt x="810" y="433"/>
                  <a:pt x="810" y="433"/>
                </a:cubicBezTo>
                <a:cubicBezTo>
                  <a:pt x="808" y="434"/>
                  <a:pt x="808" y="434"/>
                  <a:pt x="808" y="434"/>
                </a:cubicBezTo>
                <a:cubicBezTo>
                  <a:pt x="807" y="434"/>
                  <a:pt x="807" y="434"/>
                  <a:pt x="807" y="434"/>
                </a:cubicBezTo>
                <a:cubicBezTo>
                  <a:pt x="806" y="433"/>
                  <a:pt x="806" y="433"/>
                  <a:pt x="806" y="433"/>
                </a:cubicBezTo>
                <a:cubicBezTo>
                  <a:pt x="806" y="434"/>
                  <a:pt x="806" y="434"/>
                  <a:pt x="806" y="434"/>
                </a:cubicBezTo>
                <a:cubicBezTo>
                  <a:pt x="805" y="435"/>
                  <a:pt x="805" y="435"/>
                  <a:pt x="805" y="435"/>
                </a:cubicBezTo>
                <a:cubicBezTo>
                  <a:pt x="804" y="434"/>
                  <a:pt x="804" y="434"/>
                  <a:pt x="804" y="434"/>
                </a:cubicBezTo>
                <a:cubicBezTo>
                  <a:pt x="803" y="435"/>
                  <a:pt x="803" y="435"/>
                  <a:pt x="803" y="435"/>
                </a:cubicBezTo>
                <a:cubicBezTo>
                  <a:pt x="804" y="435"/>
                  <a:pt x="804" y="435"/>
                  <a:pt x="804" y="435"/>
                </a:cubicBezTo>
                <a:cubicBezTo>
                  <a:pt x="804" y="436"/>
                  <a:pt x="804" y="436"/>
                  <a:pt x="804" y="436"/>
                </a:cubicBezTo>
                <a:cubicBezTo>
                  <a:pt x="803" y="437"/>
                  <a:pt x="803" y="437"/>
                  <a:pt x="803" y="437"/>
                </a:cubicBezTo>
                <a:cubicBezTo>
                  <a:pt x="802" y="437"/>
                  <a:pt x="802" y="437"/>
                  <a:pt x="802" y="437"/>
                </a:cubicBezTo>
                <a:cubicBezTo>
                  <a:pt x="802" y="438"/>
                  <a:pt x="802" y="438"/>
                  <a:pt x="802" y="438"/>
                </a:cubicBezTo>
                <a:cubicBezTo>
                  <a:pt x="801" y="439"/>
                  <a:pt x="801" y="439"/>
                  <a:pt x="801" y="439"/>
                </a:cubicBezTo>
                <a:cubicBezTo>
                  <a:pt x="800" y="439"/>
                  <a:pt x="800" y="439"/>
                  <a:pt x="800" y="439"/>
                </a:cubicBezTo>
                <a:cubicBezTo>
                  <a:pt x="800" y="440"/>
                  <a:pt x="800" y="440"/>
                  <a:pt x="800" y="440"/>
                </a:cubicBezTo>
                <a:cubicBezTo>
                  <a:pt x="799" y="440"/>
                  <a:pt x="799" y="440"/>
                  <a:pt x="799" y="440"/>
                </a:cubicBezTo>
                <a:cubicBezTo>
                  <a:pt x="798" y="442"/>
                  <a:pt x="798" y="442"/>
                  <a:pt x="798" y="442"/>
                </a:cubicBezTo>
                <a:cubicBezTo>
                  <a:pt x="797" y="441"/>
                  <a:pt x="797" y="441"/>
                  <a:pt x="797" y="441"/>
                </a:cubicBezTo>
                <a:cubicBezTo>
                  <a:pt x="797" y="442"/>
                  <a:pt x="797" y="442"/>
                  <a:pt x="797" y="442"/>
                </a:cubicBezTo>
                <a:cubicBezTo>
                  <a:pt x="795" y="442"/>
                  <a:pt x="795" y="442"/>
                  <a:pt x="795" y="442"/>
                </a:cubicBezTo>
                <a:cubicBezTo>
                  <a:pt x="795" y="443"/>
                  <a:pt x="795" y="443"/>
                  <a:pt x="795" y="443"/>
                </a:cubicBezTo>
                <a:cubicBezTo>
                  <a:pt x="794" y="443"/>
                  <a:pt x="794" y="443"/>
                  <a:pt x="794" y="443"/>
                </a:cubicBezTo>
                <a:cubicBezTo>
                  <a:pt x="793" y="443"/>
                  <a:pt x="793" y="443"/>
                  <a:pt x="793" y="443"/>
                </a:cubicBezTo>
                <a:cubicBezTo>
                  <a:pt x="791" y="443"/>
                  <a:pt x="791" y="443"/>
                  <a:pt x="791" y="443"/>
                </a:cubicBezTo>
                <a:cubicBezTo>
                  <a:pt x="791" y="442"/>
                  <a:pt x="791" y="442"/>
                  <a:pt x="791" y="442"/>
                </a:cubicBezTo>
                <a:cubicBezTo>
                  <a:pt x="789" y="443"/>
                  <a:pt x="789" y="443"/>
                  <a:pt x="789" y="443"/>
                </a:cubicBezTo>
                <a:cubicBezTo>
                  <a:pt x="788" y="443"/>
                  <a:pt x="788" y="443"/>
                  <a:pt x="788" y="443"/>
                </a:cubicBezTo>
                <a:cubicBezTo>
                  <a:pt x="786" y="444"/>
                  <a:pt x="786" y="444"/>
                  <a:pt x="786" y="444"/>
                </a:cubicBezTo>
                <a:cubicBezTo>
                  <a:pt x="784" y="443"/>
                  <a:pt x="784" y="443"/>
                  <a:pt x="784" y="443"/>
                </a:cubicBezTo>
                <a:cubicBezTo>
                  <a:pt x="785" y="443"/>
                  <a:pt x="785" y="443"/>
                  <a:pt x="785" y="443"/>
                </a:cubicBezTo>
                <a:cubicBezTo>
                  <a:pt x="784" y="442"/>
                  <a:pt x="784" y="442"/>
                  <a:pt x="784" y="442"/>
                </a:cubicBezTo>
                <a:cubicBezTo>
                  <a:pt x="783" y="443"/>
                  <a:pt x="783" y="443"/>
                  <a:pt x="783" y="443"/>
                </a:cubicBezTo>
                <a:cubicBezTo>
                  <a:pt x="782" y="443"/>
                  <a:pt x="782" y="443"/>
                  <a:pt x="782" y="443"/>
                </a:cubicBezTo>
                <a:cubicBezTo>
                  <a:pt x="780" y="442"/>
                  <a:pt x="780" y="442"/>
                  <a:pt x="780" y="442"/>
                </a:cubicBezTo>
                <a:cubicBezTo>
                  <a:pt x="779" y="442"/>
                  <a:pt x="779" y="442"/>
                  <a:pt x="779" y="442"/>
                </a:cubicBezTo>
                <a:cubicBezTo>
                  <a:pt x="778" y="442"/>
                  <a:pt x="778" y="442"/>
                  <a:pt x="778" y="442"/>
                </a:cubicBezTo>
                <a:cubicBezTo>
                  <a:pt x="777" y="441"/>
                  <a:pt x="777" y="441"/>
                  <a:pt x="777" y="441"/>
                </a:cubicBezTo>
                <a:cubicBezTo>
                  <a:pt x="776" y="441"/>
                  <a:pt x="776" y="441"/>
                  <a:pt x="776" y="441"/>
                </a:cubicBezTo>
                <a:cubicBezTo>
                  <a:pt x="775" y="442"/>
                  <a:pt x="775" y="442"/>
                  <a:pt x="775" y="442"/>
                </a:cubicBezTo>
                <a:cubicBezTo>
                  <a:pt x="773" y="442"/>
                  <a:pt x="773" y="442"/>
                  <a:pt x="773" y="442"/>
                </a:cubicBezTo>
                <a:cubicBezTo>
                  <a:pt x="772" y="441"/>
                  <a:pt x="772" y="441"/>
                  <a:pt x="772" y="441"/>
                </a:cubicBezTo>
                <a:cubicBezTo>
                  <a:pt x="771" y="442"/>
                  <a:pt x="771" y="442"/>
                  <a:pt x="771" y="442"/>
                </a:cubicBezTo>
                <a:cubicBezTo>
                  <a:pt x="770" y="442"/>
                  <a:pt x="770" y="442"/>
                  <a:pt x="770" y="442"/>
                </a:cubicBezTo>
                <a:cubicBezTo>
                  <a:pt x="769" y="441"/>
                  <a:pt x="769" y="441"/>
                  <a:pt x="769" y="441"/>
                </a:cubicBezTo>
                <a:cubicBezTo>
                  <a:pt x="768" y="442"/>
                  <a:pt x="768" y="442"/>
                  <a:pt x="768" y="442"/>
                </a:cubicBezTo>
                <a:cubicBezTo>
                  <a:pt x="767" y="441"/>
                  <a:pt x="767" y="441"/>
                  <a:pt x="767" y="441"/>
                </a:cubicBezTo>
                <a:cubicBezTo>
                  <a:pt x="766" y="441"/>
                  <a:pt x="766" y="441"/>
                  <a:pt x="766" y="441"/>
                </a:cubicBezTo>
                <a:cubicBezTo>
                  <a:pt x="764" y="441"/>
                  <a:pt x="764" y="441"/>
                  <a:pt x="764" y="441"/>
                </a:cubicBezTo>
                <a:cubicBezTo>
                  <a:pt x="762" y="441"/>
                  <a:pt x="762" y="441"/>
                  <a:pt x="762" y="441"/>
                </a:cubicBezTo>
                <a:cubicBezTo>
                  <a:pt x="760" y="441"/>
                  <a:pt x="760" y="441"/>
                  <a:pt x="760" y="441"/>
                </a:cubicBezTo>
                <a:cubicBezTo>
                  <a:pt x="759" y="439"/>
                  <a:pt x="759" y="439"/>
                  <a:pt x="759" y="439"/>
                </a:cubicBezTo>
                <a:cubicBezTo>
                  <a:pt x="758" y="440"/>
                  <a:pt x="758" y="440"/>
                  <a:pt x="758" y="440"/>
                </a:cubicBezTo>
                <a:cubicBezTo>
                  <a:pt x="757" y="441"/>
                  <a:pt x="757" y="441"/>
                  <a:pt x="757" y="441"/>
                </a:cubicBezTo>
                <a:cubicBezTo>
                  <a:pt x="758" y="441"/>
                  <a:pt x="758" y="441"/>
                  <a:pt x="758" y="441"/>
                </a:cubicBezTo>
                <a:cubicBezTo>
                  <a:pt x="757" y="442"/>
                  <a:pt x="757" y="442"/>
                  <a:pt x="757" y="442"/>
                </a:cubicBezTo>
                <a:cubicBezTo>
                  <a:pt x="756" y="442"/>
                  <a:pt x="756" y="442"/>
                  <a:pt x="756" y="442"/>
                </a:cubicBezTo>
                <a:cubicBezTo>
                  <a:pt x="754" y="444"/>
                  <a:pt x="754" y="444"/>
                  <a:pt x="754" y="444"/>
                </a:cubicBezTo>
                <a:cubicBezTo>
                  <a:pt x="752" y="445"/>
                  <a:pt x="752" y="445"/>
                  <a:pt x="752" y="445"/>
                </a:cubicBezTo>
                <a:cubicBezTo>
                  <a:pt x="752" y="446"/>
                  <a:pt x="752" y="446"/>
                  <a:pt x="752" y="446"/>
                </a:cubicBezTo>
                <a:cubicBezTo>
                  <a:pt x="752" y="448"/>
                  <a:pt x="752" y="448"/>
                  <a:pt x="752" y="448"/>
                </a:cubicBezTo>
                <a:cubicBezTo>
                  <a:pt x="751" y="449"/>
                  <a:pt x="751" y="449"/>
                  <a:pt x="751" y="449"/>
                </a:cubicBezTo>
                <a:cubicBezTo>
                  <a:pt x="749" y="449"/>
                  <a:pt x="749" y="449"/>
                  <a:pt x="749" y="449"/>
                </a:cubicBezTo>
                <a:cubicBezTo>
                  <a:pt x="748" y="449"/>
                  <a:pt x="748" y="449"/>
                  <a:pt x="748" y="449"/>
                </a:cubicBezTo>
                <a:cubicBezTo>
                  <a:pt x="746" y="450"/>
                  <a:pt x="746" y="450"/>
                  <a:pt x="746" y="450"/>
                </a:cubicBezTo>
                <a:cubicBezTo>
                  <a:pt x="745" y="451"/>
                  <a:pt x="745" y="451"/>
                  <a:pt x="745" y="451"/>
                </a:cubicBezTo>
                <a:cubicBezTo>
                  <a:pt x="744" y="451"/>
                  <a:pt x="744" y="451"/>
                  <a:pt x="744" y="451"/>
                </a:cubicBezTo>
                <a:cubicBezTo>
                  <a:pt x="743" y="451"/>
                  <a:pt x="743" y="451"/>
                  <a:pt x="743" y="451"/>
                </a:cubicBezTo>
                <a:cubicBezTo>
                  <a:pt x="742" y="453"/>
                  <a:pt x="742" y="453"/>
                  <a:pt x="742" y="453"/>
                </a:cubicBezTo>
                <a:cubicBezTo>
                  <a:pt x="741" y="453"/>
                  <a:pt x="741" y="453"/>
                  <a:pt x="741" y="453"/>
                </a:cubicBezTo>
                <a:cubicBezTo>
                  <a:pt x="739" y="454"/>
                  <a:pt x="739" y="454"/>
                  <a:pt x="739" y="454"/>
                </a:cubicBezTo>
                <a:cubicBezTo>
                  <a:pt x="738" y="455"/>
                  <a:pt x="738" y="455"/>
                  <a:pt x="738" y="455"/>
                </a:cubicBezTo>
                <a:cubicBezTo>
                  <a:pt x="737" y="457"/>
                  <a:pt x="737" y="457"/>
                  <a:pt x="737" y="457"/>
                </a:cubicBezTo>
                <a:cubicBezTo>
                  <a:pt x="734" y="458"/>
                  <a:pt x="734" y="458"/>
                  <a:pt x="734" y="458"/>
                </a:cubicBezTo>
                <a:cubicBezTo>
                  <a:pt x="734" y="460"/>
                  <a:pt x="734" y="460"/>
                  <a:pt x="734" y="460"/>
                </a:cubicBezTo>
                <a:cubicBezTo>
                  <a:pt x="732" y="461"/>
                  <a:pt x="732" y="461"/>
                  <a:pt x="732" y="461"/>
                </a:cubicBezTo>
                <a:cubicBezTo>
                  <a:pt x="731" y="463"/>
                  <a:pt x="731" y="463"/>
                  <a:pt x="731" y="463"/>
                </a:cubicBezTo>
                <a:cubicBezTo>
                  <a:pt x="730" y="463"/>
                  <a:pt x="730" y="463"/>
                  <a:pt x="730" y="463"/>
                </a:cubicBezTo>
                <a:cubicBezTo>
                  <a:pt x="729" y="465"/>
                  <a:pt x="729" y="465"/>
                  <a:pt x="729" y="465"/>
                </a:cubicBezTo>
                <a:cubicBezTo>
                  <a:pt x="728" y="466"/>
                  <a:pt x="728" y="466"/>
                  <a:pt x="728" y="466"/>
                </a:cubicBezTo>
                <a:cubicBezTo>
                  <a:pt x="725" y="468"/>
                  <a:pt x="725" y="468"/>
                  <a:pt x="725" y="468"/>
                </a:cubicBezTo>
                <a:cubicBezTo>
                  <a:pt x="725" y="469"/>
                  <a:pt x="725" y="469"/>
                  <a:pt x="725" y="469"/>
                </a:cubicBezTo>
                <a:cubicBezTo>
                  <a:pt x="722" y="470"/>
                  <a:pt x="722" y="470"/>
                  <a:pt x="722" y="470"/>
                </a:cubicBezTo>
                <a:cubicBezTo>
                  <a:pt x="720" y="470"/>
                  <a:pt x="720" y="470"/>
                  <a:pt x="720" y="470"/>
                </a:cubicBezTo>
                <a:cubicBezTo>
                  <a:pt x="721" y="471"/>
                  <a:pt x="721" y="471"/>
                  <a:pt x="721" y="471"/>
                </a:cubicBezTo>
                <a:cubicBezTo>
                  <a:pt x="725" y="469"/>
                  <a:pt x="725" y="469"/>
                  <a:pt x="725" y="469"/>
                </a:cubicBezTo>
                <a:cubicBezTo>
                  <a:pt x="727" y="468"/>
                  <a:pt x="727" y="468"/>
                  <a:pt x="727" y="468"/>
                </a:cubicBezTo>
                <a:cubicBezTo>
                  <a:pt x="730" y="466"/>
                  <a:pt x="730" y="466"/>
                  <a:pt x="730" y="466"/>
                </a:cubicBezTo>
                <a:cubicBezTo>
                  <a:pt x="731" y="464"/>
                  <a:pt x="731" y="464"/>
                  <a:pt x="731" y="464"/>
                </a:cubicBezTo>
                <a:cubicBezTo>
                  <a:pt x="733" y="463"/>
                  <a:pt x="733" y="463"/>
                  <a:pt x="733" y="463"/>
                </a:cubicBezTo>
                <a:cubicBezTo>
                  <a:pt x="734" y="462"/>
                  <a:pt x="734" y="462"/>
                  <a:pt x="734" y="462"/>
                </a:cubicBezTo>
                <a:cubicBezTo>
                  <a:pt x="737" y="459"/>
                  <a:pt x="737" y="459"/>
                  <a:pt x="737" y="459"/>
                </a:cubicBezTo>
                <a:cubicBezTo>
                  <a:pt x="741" y="457"/>
                  <a:pt x="741" y="457"/>
                  <a:pt x="741" y="457"/>
                </a:cubicBezTo>
                <a:cubicBezTo>
                  <a:pt x="744" y="455"/>
                  <a:pt x="744" y="455"/>
                  <a:pt x="744" y="455"/>
                </a:cubicBezTo>
                <a:cubicBezTo>
                  <a:pt x="746" y="454"/>
                  <a:pt x="746" y="454"/>
                  <a:pt x="746" y="454"/>
                </a:cubicBezTo>
                <a:cubicBezTo>
                  <a:pt x="747" y="454"/>
                  <a:pt x="747" y="454"/>
                  <a:pt x="747" y="454"/>
                </a:cubicBezTo>
                <a:cubicBezTo>
                  <a:pt x="751" y="453"/>
                  <a:pt x="751" y="453"/>
                  <a:pt x="751" y="453"/>
                </a:cubicBezTo>
                <a:cubicBezTo>
                  <a:pt x="754" y="452"/>
                  <a:pt x="754" y="452"/>
                  <a:pt x="754" y="452"/>
                </a:cubicBezTo>
                <a:cubicBezTo>
                  <a:pt x="756" y="452"/>
                  <a:pt x="756" y="452"/>
                  <a:pt x="756" y="452"/>
                </a:cubicBezTo>
                <a:cubicBezTo>
                  <a:pt x="757" y="451"/>
                  <a:pt x="757" y="451"/>
                  <a:pt x="757" y="451"/>
                </a:cubicBezTo>
                <a:cubicBezTo>
                  <a:pt x="761" y="451"/>
                  <a:pt x="761" y="451"/>
                  <a:pt x="761" y="451"/>
                </a:cubicBezTo>
                <a:cubicBezTo>
                  <a:pt x="764" y="452"/>
                  <a:pt x="764" y="452"/>
                  <a:pt x="764" y="452"/>
                </a:cubicBezTo>
                <a:cubicBezTo>
                  <a:pt x="766" y="453"/>
                  <a:pt x="766" y="453"/>
                  <a:pt x="766" y="453"/>
                </a:cubicBezTo>
                <a:cubicBezTo>
                  <a:pt x="766" y="454"/>
                  <a:pt x="766" y="454"/>
                  <a:pt x="766" y="454"/>
                </a:cubicBezTo>
                <a:cubicBezTo>
                  <a:pt x="765" y="454"/>
                  <a:pt x="765" y="454"/>
                  <a:pt x="765" y="454"/>
                </a:cubicBezTo>
                <a:cubicBezTo>
                  <a:pt x="766" y="455"/>
                  <a:pt x="766" y="455"/>
                  <a:pt x="766" y="455"/>
                </a:cubicBezTo>
                <a:cubicBezTo>
                  <a:pt x="767" y="455"/>
                  <a:pt x="767" y="455"/>
                  <a:pt x="767" y="455"/>
                </a:cubicBezTo>
                <a:cubicBezTo>
                  <a:pt x="766" y="456"/>
                  <a:pt x="766" y="456"/>
                  <a:pt x="766" y="456"/>
                </a:cubicBezTo>
                <a:cubicBezTo>
                  <a:pt x="767" y="456"/>
                  <a:pt x="767" y="456"/>
                  <a:pt x="767" y="456"/>
                </a:cubicBezTo>
                <a:cubicBezTo>
                  <a:pt x="766" y="458"/>
                  <a:pt x="766" y="458"/>
                  <a:pt x="766" y="458"/>
                </a:cubicBezTo>
                <a:cubicBezTo>
                  <a:pt x="764" y="459"/>
                  <a:pt x="764" y="459"/>
                  <a:pt x="764" y="459"/>
                </a:cubicBezTo>
                <a:cubicBezTo>
                  <a:pt x="763" y="460"/>
                  <a:pt x="763" y="460"/>
                  <a:pt x="763" y="460"/>
                </a:cubicBezTo>
                <a:cubicBezTo>
                  <a:pt x="762" y="460"/>
                  <a:pt x="762" y="460"/>
                  <a:pt x="762" y="460"/>
                </a:cubicBezTo>
                <a:cubicBezTo>
                  <a:pt x="761" y="461"/>
                  <a:pt x="761" y="461"/>
                  <a:pt x="761" y="461"/>
                </a:cubicBezTo>
                <a:cubicBezTo>
                  <a:pt x="759" y="461"/>
                  <a:pt x="759" y="461"/>
                  <a:pt x="759" y="461"/>
                </a:cubicBezTo>
                <a:cubicBezTo>
                  <a:pt x="758" y="460"/>
                  <a:pt x="758" y="460"/>
                  <a:pt x="758" y="460"/>
                </a:cubicBezTo>
                <a:cubicBezTo>
                  <a:pt x="757" y="460"/>
                  <a:pt x="757" y="460"/>
                  <a:pt x="757" y="460"/>
                </a:cubicBezTo>
                <a:cubicBezTo>
                  <a:pt x="756" y="460"/>
                  <a:pt x="756" y="460"/>
                  <a:pt x="756" y="460"/>
                </a:cubicBezTo>
                <a:cubicBezTo>
                  <a:pt x="754" y="461"/>
                  <a:pt x="754" y="461"/>
                  <a:pt x="754" y="461"/>
                </a:cubicBezTo>
                <a:cubicBezTo>
                  <a:pt x="753" y="460"/>
                  <a:pt x="753" y="460"/>
                  <a:pt x="753" y="460"/>
                </a:cubicBezTo>
                <a:cubicBezTo>
                  <a:pt x="751" y="461"/>
                  <a:pt x="751" y="461"/>
                  <a:pt x="751" y="461"/>
                </a:cubicBezTo>
                <a:cubicBezTo>
                  <a:pt x="753" y="461"/>
                  <a:pt x="753" y="461"/>
                  <a:pt x="753" y="461"/>
                </a:cubicBezTo>
                <a:cubicBezTo>
                  <a:pt x="754" y="461"/>
                  <a:pt x="754" y="461"/>
                  <a:pt x="754" y="461"/>
                </a:cubicBezTo>
                <a:cubicBezTo>
                  <a:pt x="755" y="461"/>
                  <a:pt x="755" y="461"/>
                  <a:pt x="755" y="461"/>
                </a:cubicBezTo>
                <a:cubicBezTo>
                  <a:pt x="757" y="462"/>
                  <a:pt x="757" y="462"/>
                  <a:pt x="757" y="462"/>
                </a:cubicBezTo>
                <a:cubicBezTo>
                  <a:pt x="758" y="463"/>
                  <a:pt x="758" y="463"/>
                  <a:pt x="758" y="463"/>
                </a:cubicBezTo>
                <a:cubicBezTo>
                  <a:pt x="758" y="464"/>
                  <a:pt x="758" y="464"/>
                  <a:pt x="758" y="464"/>
                </a:cubicBezTo>
                <a:cubicBezTo>
                  <a:pt x="760" y="463"/>
                  <a:pt x="760" y="463"/>
                  <a:pt x="760" y="463"/>
                </a:cubicBezTo>
                <a:cubicBezTo>
                  <a:pt x="761" y="462"/>
                  <a:pt x="761" y="462"/>
                  <a:pt x="761" y="462"/>
                </a:cubicBezTo>
                <a:cubicBezTo>
                  <a:pt x="762" y="462"/>
                  <a:pt x="762" y="462"/>
                  <a:pt x="762" y="462"/>
                </a:cubicBezTo>
                <a:cubicBezTo>
                  <a:pt x="762" y="463"/>
                  <a:pt x="762" y="463"/>
                  <a:pt x="762" y="463"/>
                </a:cubicBezTo>
                <a:cubicBezTo>
                  <a:pt x="763" y="463"/>
                  <a:pt x="763" y="463"/>
                  <a:pt x="763" y="463"/>
                </a:cubicBezTo>
                <a:cubicBezTo>
                  <a:pt x="764" y="463"/>
                  <a:pt x="764" y="463"/>
                  <a:pt x="764" y="463"/>
                </a:cubicBezTo>
                <a:cubicBezTo>
                  <a:pt x="762" y="464"/>
                  <a:pt x="762" y="464"/>
                  <a:pt x="762" y="464"/>
                </a:cubicBezTo>
                <a:cubicBezTo>
                  <a:pt x="761" y="468"/>
                  <a:pt x="761" y="468"/>
                  <a:pt x="761" y="468"/>
                </a:cubicBezTo>
                <a:cubicBezTo>
                  <a:pt x="760" y="468"/>
                  <a:pt x="760" y="468"/>
                  <a:pt x="760" y="468"/>
                </a:cubicBezTo>
                <a:cubicBezTo>
                  <a:pt x="759" y="469"/>
                  <a:pt x="759" y="469"/>
                  <a:pt x="759" y="469"/>
                </a:cubicBezTo>
                <a:cubicBezTo>
                  <a:pt x="762" y="469"/>
                  <a:pt x="762" y="469"/>
                  <a:pt x="762" y="469"/>
                </a:cubicBezTo>
                <a:cubicBezTo>
                  <a:pt x="761" y="470"/>
                  <a:pt x="761" y="470"/>
                  <a:pt x="761" y="470"/>
                </a:cubicBezTo>
                <a:cubicBezTo>
                  <a:pt x="762" y="471"/>
                  <a:pt x="762" y="471"/>
                  <a:pt x="762" y="471"/>
                </a:cubicBezTo>
                <a:cubicBezTo>
                  <a:pt x="762" y="472"/>
                  <a:pt x="762" y="472"/>
                  <a:pt x="762" y="472"/>
                </a:cubicBezTo>
                <a:cubicBezTo>
                  <a:pt x="762" y="474"/>
                  <a:pt x="762" y="474"/>
                  <a:pt x="762" y="474"/>
                </a:cubicBezTo>
                <a:cubicBezTo>
                  <a:pt x="763" y="476"/>
                  <a:pt x="763" y="476"/>
                  <a:pt x="763" y="476"/>
                </a:cubicBezTo>
                <a:cubicBezTo>
                  <a:pt x="764" y="476"/>
                  <a:pt x="764" y="476"/>
                  <a:pt x="764" y="476"/>
                </a:cubicBezTo>
                <a:cubicBezTo>
                  <a:pt x="765" y="477"/>
                  <a:pt x="765" y="477"/>
                  <a:pt x="765" y="477"/>
                </a:cubicBezTo>
                <a:cubicBezTo>
                  <a:pt x="767" y="477"/>
                  <a:pt x="767" y="477"/>
                  <a:pt x="767" y="477"/>
                </a:cubicBezTo>
                <a:cubicBezTo>
                  <a:pt x="766" y="478"/>
                  <a:pt x="766" y="478"/>
                  <a:pt x="766" y="478"/>
                </a:cubicBezTo>
                <a:cubicBezTo>
                  <a:pt x="765" y="478"/>
                  <a:pt x="765" y="478"/>
                  <a:pt x="765" y="478"/>
                </a:cubicBezTo>
                <a:cubicBezTo>
                  <a:pt x="767" y="479"/>
                  <a:pt x="767" y="479"/>
                  <a:pt x="767" y="479"/>
                </a:cubicBezTo>
                <a:cubicBezTo>
                  <a:pt x="769" y="479"/>
                  <a:pt x="769" y="479"/>
                  <a:pt x="769" y="479"/>
                </a:cubicBezTo>
                <a:cubicBezTo>
                  <a:pt x="770" y="480"/>
                  <a:pt x="770" y="480"/>
                  <a:pt x="770" y="480"/>
                </a:cubicBezTo>
                <a:cubicBezTo>
                  <a:pt x="770" y="479"/>
                  <a:pt x="770" y="479"/>
                  <a:pt x="770" y="479"/>
                </a:cubicBezTo>
                <a:cubicBezTo>
                  <a:pt x="772" y="480"/>
                  <a:pt x="772" y="480"/>
                  <a:pt x="772" y="480"/>
                </a:cubicBezTo>
                <a:cubicBezTo>
                  <a:pt x="772" y="481"/>
                  <a:pt x="772" y="481"/>
                  <a:pt x="772" y="481"/>
                </a:cubicBezTo>
                <a:cubicBezTo>
                  <a:pt x="774" y="481"/>
                  <a:pt x="774" y="481"/>
                  <a:pt x="774" y="481"/>
                </a:cubicBezTo>
                <a:cubicBezTo>
                  <a:pt x="775" y="480"/>
                  <a:pt x="775" y="480"/>
                  <a:pt x="775" y="480"/>
                </a:cubicBezTo>
                <a:cubicBezTo>
                  <a:pt x="777" y="479"/>
                  <a:pt x="777" y="479"/>
                  <a:pt x="777" y="479"/>
                </a:cubicBezTo>
                <a:cubicBezTo>
                  <a:pt x="777" y="480"/>
                  <a:pt x="777" y="480"/>
                  <a:pt x="777" y="480"/>
                </a:cubicBezTo>
                <a:cubicBezTo>
                  <a:pt x="776" y="481"/>
                  <a:pt x="776" y="481"/>
                  <a:pt x="776" y="481"/>
                </a:cubicBezTo>
                <a:cubicBezTo>
                  <a:pt x="778" y="481"/>
                  <a:pt x="778" y="481"/>
                  <a:pt x="778" y="481"/>
                </a:cubicBezTo>
                <a:cubicBezTo>
                  <a:pt x="780" y="482"/>
                  <a:pt x="780" y="482"/>
                  <a:pt x="780" y="482"/>
                </a:cubicBezTo>
                <a:cubicBezTo>
                  <a:pt x="780" y="483"/>
                  <a:pt x="780" y="483"/>
                  <a:pt x="780" y="483"/>
                </a:cubicBezTo>
                <a:cubicBezTo>
                  <a:pt x="779" y="483"/>
                  <a:pt x="779" y="483"/>
                  <a:pt x="779" y="483"/>
                </a:cubicBezTo>
                <a:cubicBezTo>
                  <a:pt x="780" y="484"/>
                  <a:pt x="780" y="484"/>
                  <a:pt x="780" y="484"/>
                </a:cubicBezTo>
                <a:cubicBezTo>
                  <a:pt x="779" y="485"/>
                  <a:pt x="779" y="485"/>
                  <a:pt x="779" y="485"/>
                </a:cubicBezTo>
                <a:cubicBezTo>
                  <a:pt x="777" y="485"/>
                  <a:pt x="777" y="485"/>
                  <a:pt x="777" y="485"/>
                </a:cubicBezTo>
                <a:cubicBezTo>
                  <a:pt x="774" y="487"/>
                  <a:pt x="774" y="487"/>
                  <a:pt x="774" y="487"/>
                </a:cubicBezTo>
                <a:cubicBezTo>
                  <a:pt x="773" y="487"/>
                  <a:pt x="773" y="487"/>
                  <a:pt x="773" y="487"/>
                </a:cubicBezTo>
                <a:cubicBezTo>
                  <a:pt x="771" y="487"/>
                  <a:pt x="771" y="487"/>
                  <a:pt x="771" y="487"/>
                </a:cubicBezTo>
                <a:cubicBezTo>
                  <a:pt x="769" y="488"/>
                  <a:pt x="769" y="488"/>
                  <a:pt x="769" y="488"/>
                </a:cubicBezTo>
                <a:cubicBezTo>
                  <a:pt x="767" y="489"/>
                  <a:pt x="767" y="489"/>
                  <a:pt x="767" y="489"/>
                </a:cubicBezTo>
                <a:cubicBezTo>
                  <a:pt x="766" y="489"/>
                  <a:pt x="766" y="489"/>
                  <a:pt x="766" y="489"/>
                </a:cubicBezTo>
                <a:cubicBezTo>
                  <a:pt x="764" y="489"/>
                  <a:pt x="764" y="489"/>
                  <a:pt x="764" y="489"/>
                </a:cubicBezTo>
                <a:cubicBezTo>
                  <a:pt x="764" y="488"/>
                  <a:pt x="764" y="488"/>
                  <a:pt x="764" y="488"/>
                </a:cubicBezTo>
                <a:cubicBezTo>
                  <a:pt x="763" y="488"/>
                  <a:pt x="763" y="488"/>
                  <a:pt x="763" y="488"/>
                </a:cubicBezTo>
                <a:cubicBezTo>
                  <a:pt x="763" y="489"/>
                  <a:pt x="763" y="489"/>
                  <a:pt x="763" y="489"/>
                </a:cubicBezTo>
                <a:cubicBezTo>
                  <a:pt x="762" y="488"/>
                  <a:pt x="762" y="488"/>
                  <a:pt x="762" y="488"/>
                </a:cubicBezTo>
                <a:cubicBezTo>
                  <a:pt x="761" y="490"/>
                  <a:pt x="761" y="490"/>
                  <a:pt x="761" y="490"/>
                </a:cubicBezTo>
                <a:cubicBezTo>
                  <a:pt x="762" y="491"/>
                  <a:pt x="762" y="491"/>
                  <a:pt x="762" y="491"/>
                </a:cubicBezTo>
                <a:cubicBezTo>
                  <a:pt x="760" y="492"/>
                  <a:pt x="760" y="492"/>
                  <a:pt x="760" y="492"/>
                </a:cubicBezTo>
                <a:cubicBezTo>
                  <a:pt x="758" y="494"/>
                  <a:pt x="758" y="494"/>
                  <a:pt x="758" y="494"/>
                </a:cubicBezTo>
                <a:cubicBezTo>
                  <a:pt x="757" y="495"/>
                  <a:pt x="757" y="495"/>
                  <a:pt x="757" y="495"/>
                </a:cubicBezTo>
                <a:cubicBezTo>
                  <a:pt x="755" y="496"/>
                  <a:pt x="755" y="496"/>
                  <a:pt x="755" y="496"/>
                </a:cubicBezTo>
                <a:cubicBezTo>
                  <a:pt x="754" y="496"/>
                  <a:pt x="754" y="496"/>
                  <a:pt x="754" y="496"/>
                </a:cubicBezTo>
                <a:cubicBezTo>
                  <a:pt x="754" y="497"/>
                  <a:pt x="754" y="497"/>
                  <a:pt x="754" y="497"/>
                </a:cubicBezTo>
                <a:cubicBezTo>
                  <a:pt x="753" y="497"/>
                  <a:pt x="753" y="497"/>
                  <a:pt x="753" y="497"/>
                </a:cubicBezTo>
                <a:cubicBezTo>
                  <a:pt x="752" y="497"/>
                  <a:pt x="752" y="497"/>
                  <a:pt x="752" y="497"/>
                </a:cubicBezTo>
                <a:cubicBezTo>
                  <a:pt x="751" y="497"/>
                  <a:pt x="751" y="497"/>
                  <a:pt x="751" y="497"/>
                </a:cubicBezTo>
                <a:cubicBezTo>
                  <a:pt x="751" y="495"/>
                  <a:pt x="751" y="495"/>
                  <a:pt x="751" y="495"/>
                </a:cubicBezTo>
                <a:cubicBezTo>
                  <a:pt x="750" y="495"/>
                  <a:pt x="750" y="495"/>
                  <a:pt x="750" y="495"/>
                </a:cubicBezTo>
                <a:cubicBezTo>
                  <a:pt x="750" y="494"/>
                  <a:pt x="750" y="494"/>
                  <a:pt x="750" y="494"/>
                </a:cubicBezTo>
                <a:cubicBezTo>
                  <a:pt x="749" y="493"/>
                  <a:pt x="749" y="493"/>
                  <a:pt x="749" y="493"/>
                </a:cubicBezTo>
                <a:cubicBezTo>
                  <a:pt x="749" y="491"/>
                  <a:pt x="749" y="491"/>
                  <a:pt x="749" y="491"/>
                </a:cubicBezTo>
                <a:cubicBezTo>
                  <a:pt x="750" y="489"/>
                  <a:pt x="750" y="489"/>
                  <a:pt x="750" y="489"/>
                </a:cubicBezTo>
                <a:cubicBezTo>
                  <a:pt x="752" y="488"/>
                  <a:pt x="752" y="488"/>
                  <a:pt x="752" y="488"/>
                </a:cubicBezTo>
                <a:cubicBezTo>
                  <a:pt x="752" y="487"/>
                  <a:pt x="752" y="487"/>
                  <a:pt x="752" y="487"/>
                </a:cubicBezTo>
                <a:cubicBezTo>
                  <a:pt x="754" y="486"/>
                  <a:pt x="754" y="486"/>
                  <a:pt x="754" y="486"/>
                </a:cubicBezTo>
                <a:cubicBezTo>
                  <a:pt x="757" y="485"/>
                  <a:pt x="757" y="485"/>
                  <a:pt x="757" y="485"/>
                </a:cubicBezTo>
                <a:cubicBezTo>
                  <a:pt x="759" y="484"/>
                  <a:pt x="759" y="484"/>
                  <a:pt x="759" y="484"/>
                </a:cubicBezTo>
                <a:cubicBezTo>
                  <a:pt x="761" y="483"/>
                  <a:pt x="761" y="483"/>
                  <a:pt x="761" y="483"/>
                </a:cubicBezTo>
                <a:cubicBezTo>
                  <a:pt x="762" y="484"/>
                  <a:pt x="762" y="484"/>
                  <a:pt x="762" y="484"/>
                </a:cubicBezTo>
                <a:cubicBezTo>
                  <a:pt x="762" y="485"/>
                  <a:pt x="762" y="485"/>
                  <a:pt x="762" y="485"/>
                </a:cubicBezTo>
                <a:cubicBezTo>
                  <a:pt x="763" y="485"/>
                  <a:pt x="763" y="485"/>
                  <a:pt x="763" y="485"/>
                </a:cubicBezTo>
                <a:cubicBezTo>
                  <a:pt x="763" y="484"/>
                  <a:pt x="763" y="484"/>
                  <a:pt x="763" y="484"/>
                </a:cubicBezTo>
                <a:cubicBezTo>
                  <a:pt x="764" y="484"/>
                  <a:pt x="764" y="484"/>
                  <a:pt x="764" y="484"/>
                </a:cubicBezTo>
                <a:cubicBezTo>
                  <a:pt x="766" y="483"/>
                  <a:pt x="766" y="483"/>
                  <a:pt x="766" y="483"/>
                </a:cubicBezTo>
                <a:cubicBezTo>
                  <a:pt x="765" y="483"/>
                  <a:pt x="765" y="483"/>
                  <a:pt x="765" y="483"/>
                </a:cubicBezTo>
                <a:cubicBezTo>
                  <a:pt x="763" y="483"/>
                  <a:pt x="763" y="483"/>
                  <a:pt x="763" y="483"/>
                </a:cubicBezTo>
                <a:cubicBezTo>
                  <a:pt x="762" y="482"/>
                  <a:pt x="762" y="482"/>
                  <a:pt x="762" y="482"/>
                </a:cubicBezTo>
                <a:cubicBezTo>
                  <a:pt x="761" y="482"/>
                  <a:pt x="761" y="482"/>
                  <a:pt x="761" y="482"/>
                </a:cubicBezTo>
                <a:cubicBezTo>
                  <a:pt x="760" y="483"/>
                  <a:pt x="760" y="483"/>
                  <a:pt x="760" y="483"/>
                </a:cubicBezTo>
                <a:cubicBezTo>
                  <a:pt x="758" y="483"/>
                  <a:pt x="758" y="483"/>
                  <a:pt x="758" y="483"/>
                </a:cubicBezTo>
                <a:cubicBezTo>
                  <a:pt x="760" y="481"/>
                  <a:pt x="760" y="481"/>
                  <a:pt x="760" y="481"/>
                </a:cubicBezTo>
                <a:cubicBezTo>
                  <a:pt x="761" y="481"/>
                  <a:pt x="761" y="481"/>
                  <a:pt x="761" y="481"/>
                </a:cubicBezTo>
                <a:cubicBezTo>
                  <a:pt x="762" y="480"/>
                  <a:pt x="762" y="480"/>
                  <a:pt x="762" y="480"/>
                </a:cubicBezTo>
                <a:cubicBezTo>
                  <a:pt x="762" y="479"/>
                  <a:pt x="762" y="479"/>
                  <a:pt x="762" y="479"/>
                </a:cubicBezTo>
                <a:cubicBezTo>
                  <a:pt x="761" y="479"/>
                  <a:pt x="761" y="479"/>
                  <a:pt x="761" y="479"/>
                </a:cubicBezTo>
                <a:cubicBezTo>
                  <a:pt x="760" y="480"/>
                  <a:pt x="760" y="480"/>
                  <a:pt x="760" y="480"/>
                </a:cubicBezTo>
                <a:cubicBezTo>
                  <a:pt x="759" y="481"/>
                  <a:pt x="759" y="481"/>
                  <a:pt x="759" y="481"/>
                </a:cubicBezTo>
                <a:cubicBezTo>
                  <a:pt x="758" y="482"/>
                  <a:pt x="758" y="482"/>
                  <a:pt x="758" y="482"/>
                </a:cubicBezTo>
                <a:cubicBezTo>
                  <a:pt x="756" y="482"/>
                  <a:pt x="756" y="482"/>
                  <a:pt x="756" y="482"/>
                </a:cubicBezTo>
                <a:cubicBezTo>
                  <a:pt x="756" y="483"/>
                  <a:pt x="756" y="483"/>
                  <a:pt x="756" y="483"/>
                </a:cubicBezTo>
                <a:cubicBezTo>
                  <a:pt x="753" y="484"/>
                  <a:pt x="753" y="484"/>
                  <a:pt x="753" y="484"/>
                </a:cubicBezTo>
                <a:cubicBezTo>
                  <a:pt x="752" y="483"/>
                  <a:pt x="752" y="483"/>
                  <a:pt x="752" y="483"/>
                </a:cubicBezTo>
                <a:cubicBezTo>
                  <a:pt x="751" y="484"/>
                  <a:pt x="751" y="484"/>
                  <a:pt x="751" y="484"/>
                </a:cubicBezTo>
                <a:cubicBezTo>
                  <a:pt x="750" y="484"/>
                  <a:pt x="750" y="484"/>
                  <a:pt x="750" y="484"/>
                </a:cubicBezTo>
                <a:cubicBezTo>
                  <a:pt x="749" y="484"/>
                  <a:pt x="749" y="484"/>
                  <a:pt x="749" y="484"/>
                </a:cubicBezTo>
                <a:cubicBezTo>
                  <a:pt x="748" y="485"/>
                  <a:pt x="748" y="485"/>
                  <a:pt x="748" y="485"/>
                </a:cubicBezTo>
                <a:cubicBezTo>
                  <a:pt x="747" y="484"/>
                  <a:pt x="747" y="484"/>
                  <a:pt x="747" y="484"/>
                </a:cubicBezTo>
                <a:cubicBezTo>
                  <a:pt x="747" y="483"/>
                  <a:pt x="747" y="483"/>
                  <a:pt x="747" y="483"/>
                </a:cubicBezTo>
                <a:cubicBezTo>
                  <a:pt x="746" y="484"/>
                  <a:pt x="746" y="484"/>
                  <a:pt x="746" y="484"/>
                </a:cubicBezTo>
                <a:cubicBezTo>
                  <a:pt x="744" y="483"/>
                  <a:pt x="744" y="483"/>
                  <a:pt x="744" y="483"/>
                </a:cubicBezTo>
                <a:cubicBezTo>
                  <a:pt x="746" y="485"/>
                  <a:pt x="746" y="485"/>
                  <a:pt x="746" y="485"/>
                </a:cubicBezTo>
                <a:cubicBezTo>
                  <a:pt x="746" y="486"/>
                  <a:pt x="746" y="486"/>
                  <a:pt x="746" y="486"/>
                </a:cubicBezTo>
                <a:cubicBezTo>
                  <a:pt x="747" y="487"/>
                  <a:pt x="747" y="487"/>
                  <a:pt x="747" y="487"/>
                </a:cubicBezTo>
                <a:cubicBezTo>
                  <a:pt x="747" y="486"/>
                  <a:pt x="747" y="486"/>
                  <a:pt x="747" y="486"/>
                </a:cubicBezTo>
                <a:cubicBezTo>
                  <a:pt x="748" y="487"/>
                  <a:pt x="748" y="487"/>
                  <a:pt x="748" y="487"/>
                </a:cubicBezTo>
                <a:cubicBezTo>
                  <a:pt x="748" y="488"/>
                  <a:pt x="748" y="488"/>
                  <a:pt x="748" y="488"/>
                </a:cubicBezTo>
                <a:cubicBezTo>
                  <a:pt x="746" y="488"/>
                  <a:pt x="746" y="488"/>
                  <a:pt x="746" y="488"/>
                </a:cubicBezTo>
                <a:cubicBezTo>
                  <a:pt x="746" y="487"/>
                  <a:pt x="746" y="487"/>
                  <a:pt x="746" y="487"/>
                </a:cubicBezTo>
                <a:cubicBezTo>
                  <a:pt x="744" y="488"/>
                  <a:pt x="744" y="488"/>
                  <a:pt x="744" y="488"/>
                </a:cubicBezTo>
                <a:cubicBezTo>
                  <a:pt x="743" y="488"/>
                  <a:pt x="743" y="488"/>
                  <a:pt x="743" y="488"/>
                </a:cubicBezTo>
                <a:cubicBezTo>
                  <a:pt x="742" y="489"/>
                  <a:pt x="742" y="489"/>
                  <a:pt x="742" y="489"/>
                </a:cubicBezTo>
                <a:cubicBezTo>
                  <a:pt x="741" y="489"/>
                  <a:pt x="741" y="489"/>
                  <a:pt x="741" y="489"/>
                </a:cubicBezTo>
                <a:cubicBezTo>
                  <a:pt x="740" y="490"/>
                  <a:pt x="740" y="490"/>
                  <a:pt x="740" y="490"/>
                </a:cubicBezTo>
                <a:cubicBezTo>
                  <a:pt x="739" y="490"/>
                  <a:pt x="739" y="490"/>
                  <a:pt x="739" y="490"/>
                </a:cubicBezTo>
                <a:cubicBezTo>
                  <a:pt x="738" y="489"/>
                  <a:pt x="738" y="489"/>
                  <a:pt x="738" y="489"/>
                </a:cubicBezTo>
                <a:cubicBezTo>
                  <a:pt x="737" y="489"/>
                  <a:pt x="737" y="489"/>
                  <a:pt x="737" y="489"/>
                </a:cubicBezTo>
                <a:cubicBezTo>
                  <a:pt x="736" y="490"/>
                  <a:pt x="736" y="490"/>
                  <a:pt x="736" y="490"/>
                </a:cubicBezTo>
                <a:cubicBezTo>
                  <a:pt x="735" y="490"/>
                  <a:pt x="735" y="490"/>
                  <a:pt x="735" y="490"/>
                </a:cubicBezTo>
                <a:cubicBezTo>
                  <a:pt x="734" y="489"/>
                  <a:pt x="734" y="489"/>
                  <a:pt x="734" y="489"/>
                </a:cubicBezTo>
                <a:cubicBezTo>
                  <a:pt x="733" y="490"/>
                  <a:pt x="733" y="490"/>
                  <a:pt x="733" y="490"/>
                </a:cubicBezTo>
                <a:cubicBezTo>
                  <a:pt x="732" y="492"/>
                  <a:pt x="732" y="492"/>
                  <a:pt x="732" y="492"/>
                </a:cubicBezTo>
                <a:cubicBezTo>
                  <a:pt x="731" y="492"/>
                  <a:pt x="731" y="492"/>
                  <a:pt x="731" y="492"/>
                </a:cubicBezTo>
                <a:cubicBezTo>
                  <a:pt x="730" y="493"/>
                  <a:pt x="730" y="493"/>
                  <a:pt x="730" y="493"/>
                </a:cubicBezTo>
                <a:cubicBezTo>
                  <a:pt x="729" y="492"/>
                  <a:pt x="729" y="492"/>
                  <a:pt x="729" y="492"/>
                </a:cubicBezTo>
                <a:cubicBezTo>
                  <a:pt x="729" y="493"/>
                  <a:pt x="729" y="493"/>
                  <a:pt x="729" y="493"/>
                </a:cubicBezTo>
                <a:cubicBezTo>
                  <a:pt x="728" y="494"/>
                  <a:pt x="728" y="494"/>
                  <a:pt x="728" y="494"/>
                </a:cubicBezTo>
                <a:cubicBezTo>
                  <a:pt x="727" y="494"/>
                  <a:pt x="727" y="494"/>
                  <a:pt x="727" y="494"/>
                </a:cubicBezTo>
                <a:cubicBezTo>
                  <a:pt x="727" y="493"/>
                  <a:pt x="727" y="493"/>
                  <a:pt x="727" y="493"/>
                </a:cubicBezTo>
                <a:cubicBezTo>
                  <a:pt x="726" y="494"/>
                  <a:pt x="726" y="494"/>
                  <a:pt x="726" y="494"/>
                </a:cubicBezTo>
                <a:cubicBezTo>
                  <a:pt x="725" y="496"/>
                  <a:pt x="725" y="496"/>
                  <a:pt x="725" y="496"/>
                </a:cubicBezTo>
                <a:cubicBezTo>
                  <a:pt x="723" y="497"/>
                  <a:pt x="723" y="497"/>
                  <a:pt x="723" y="497"/>
                </a:cubicBezTo>
                <a:cubicBezTo>
                  <a:pt x="722" y="500"/>
                  <a:pt x="722" y="500"/>
                  <a:pt x="722" y="500"/>
                </a:cubicBezTo>
                <a:cubicBezTo>
                  <a:pt x="721" y="501"/>
                  <a:pt x="721" y="501"/>
                  <a:pt x="721" y="501"/>
                </a:cubicBezTo>
                <a:cubicBezTo>
                  <a:pt x="721" y="502"/>
                  <a:pt x="721" y="502"/>
                  <a:pt x="721" y="502"/>
                </a:cubicBezTo>
                <a:cubicBezTo>
                  <a:pt x="720" y="502"/>
                  <a:pt x="720" y="502"/>
                  <a:pt x="720" y="502"/>
                </a:cubicBezTo>
                <a:cubicBezTo>
                  <a:pt x="720" y="503"/>
                  <a:pt x="720" y="503"/>
                  <a:pt x="720" y="503"/>
                </a:cubicBezTo>
                <a:cubicBezTo>
                  <a:pt x="721" y="503"/>
                  <a:pt x="721" y="503"/>
                  <a:pt x="721" y="503"/>
                </a:cubicBezTo>
                <a:cubicBezTo>
                  <a:pt x="721" y="504"/>
                  <a:pt x="721" y="504"/>
                  <a:pt x="721" y="504"/>
                </a:cubicBezTo>
                <a:cubicBezTo>
                  <a:pt x="719" y="506"/>
                  <a:pt x="719" y="506"/>
                  <a:pt x="719" y="506"/>
                </a:cubicBezTo>
                <a:cubicBezTo>
                  <a:pt x="720" y="507"/>
                  <a:pt x="720" y="507"/>
                  <a:pt x="720" y="507"/>
                </a:cubicBezTo>
                <a:cubicBezTo>
                  <a:pt x="721" y="509"/>
                  <a:pt x="721" y="509"/>
                  <a:pt x="721" y="509"/>
                </a:cubicBezTo>
                <a:cubicBezTo>
                  <a:pt x="721" y="510"/>
                  <a:pt x="721" y="510"/>
                  <a:pt x="721" y="510"/>
                </a:cubicBezTo>
                <a:cubicBezTo>
                  <a:pt x="723" y="510"/>
                  <a:pt x="723" y="510"/>
                  <a:pt x="723" y="510"/>
                </a:cubicBezTo>
                <a:cubicBezTo>
                  <a:pt x="723" y="509"/>
                  <a:pt x="723" y="509"/>
                  <a:pt x="723" y="509"/>
                </a:cubicBezTo>
                <a:cubicBezTo>
                  <a:pt x="723" y="508"/>
                  <a:pt x="723" y="508"/>
                  <a:pt x="723" y="508"/>
                </a:cubicBezTo>
                <a:cubicBezTo>
                  <a:pt x="724" y="508"/>
                  <a:pt x="724" y="508"/>
                  <a:pt x="724" y="508"/>
                </a:cubicBezTo>
                <a:cubicBezTo>
                  <a:pt x="724" y="510"/>
                  <a:pt x="724" y="510"/>
                  <a:pt x="724" y="510"/>
                </a:cubicBezTo>
                <a:cubicBezTo>
                  <a:pt x="724" y="511"/>
                  <a:pt x="724" y="511"/>
                  <a:pt x="724" y="511"/>
                </a:cubicBezTo>
                <a:cubicBezTo>
                  <a:pt x="721" y="512"/>
                  <a:pt x="721" y="512"/>
                  <a:pt x="721" y="512"/>
                </a:cubicBezTo>
                <a:cubicBezTo>
                  <a:pt x="720" y="512"/>
                  <a:pt x="720" y="512"/>
                  <a:pt x="720" y="512"/>
                </a:cubicBezTo>
                <a:cubicBezTo>
                  <a:pt x="720" y="511"/>
                  <a:pt x="720" y="511"/>
                  <a:pt x="720" y="511"/>
                </a:cubicBezTo>
                <a:cubicBezTo>
                  <a:pt x="719" y="510"/>
                  <a:pt x="719" y="510"/>
                  <a:pt x="719" y="510"/>
                </a:cubicBezTo>
                <a:cubicBezTo>
                  <a:pt x="718" y="512"/>
                  <a:pt x="718" y="512"/>
                  <a:pt x="718" y="512"/>
                </a:cubicBezTo>
                <a:cubicBezTo>
                  <a:pt x="717" y="514"/>
                  <a:pt x="717" y="514"/>
                  <a:pt x="717" y="514"/>
                </a:cubicBezTo>
                <a:cubicBezTo>
                  <a:pt x="716" y="513"/>
                  <a:pt x="716" y="513"/>
                  <a:pt x="716" y="513"/>
                </a:cubicBezTo>
                <a:cubicBezTo>
                  <a:pt x="716" y="511"/>
                  <a:pt x="716" y="511"/>
                  <a:pt x="716" y="511"/>
                </a:cubicBezTo>
                <a:cubicBezTo>
                  <a:pt x="715" y="510"/>
                  <a:pt x="715" y="510"/>
                  <a:pt x="715" y="510"/>
                </a:cubicBezTo>
                <a:cubicBezTo>
                  <a:pt x="715" y="511"/>
                  <a:pt x="715" y="511"/>
                  <a:pt x="715" y="511"/>
                </a:cubicBezTo>
                <a:cubicBezTo>
                  <a:pt x="715" y="513"/>
                  <a:pt x="715" y="513"/>
                  <a:pt x="715" y="513"/>
                </a:cubicBezTo>
                <a:cubicBezTo>
                  <a:pt x="716" y="514"/>
                  <a:pt x="716" y="514"/>
                  <a:pt x="716" y="514"/>
                </a:cubicBezTo>
                <a:cubicBezTo>
                  <a:pt x="715" y="514"/>
                  <a:pt x="715" y="514"/>
                  <a:pt x="715" y="514"/>
                </a:cubicBezTo>
                <a:cubicBezTo>
                  <a:pt x="712" y="514"/>
                  <a:pt x="712" y="514"/>
                  <a:pt x="712" y="514"/>
                </a:cubicBezTo>
                <a:cubicBezTo>
                  <a:pt x="711" y="514"/>
                  <a:pt x="711" y="514"/>
                  <a:pt x="711" y="514"/>
                </a:cubicBezTo>
                <a:cubicBezTo>
                  <a:pt x="709" y="514"/>
                  <a:pt x="709" y="514"/>
                  <a:pt x="709" y="514"/>
                </a:cubicBezTo>
                <a:cubicBezTo>
                  <a:pt x="707" y="514"/>
                  <a:pt x="707" y="514"/>
                  <a:pt x="707" y="514"/>
                </a:cubicBezTo>
                <a:cubicBezTo>
                  <a:pt x="706" y="514"/>
                  <a:pt x="706" y="514"/>
                  <a:pt x="706" y="514"/>
                </a:cubicBezTo>
                <a:cubicBezTo>
                  <a:pt x="704" y="515"/>
                  <a:pt x="704" y="515"/>
                  <a:pt x="704" y="515"/>
                </a:cubicBezTo>
                <a:cubicBezTo>
                  <a:pt x="702" y="515"/>
                  <a:pt x="702" y="515"/>
                  <a:pt x="702" y="515"/>
                </a:cubicBezTo>
                <a:cubicBezTo>
                  <a:pt x="700" y="516"/>
                  <a:pt x="700" y="516"/>
                  <a:pt x="700" y="516"/>
                </a:cubicBezTo>
                <a:cubicBezTo>
                  <a:pt x="699" y="517"/>
                  <a:pt x="699" y="517"/>
                  <a:pt x="699" y="517"/>
                </a:cubicBezTo>
                <a:cubicBezTo>
                  <a:pt x="698" y="518"/>
                  <a:pt x="698" y="518"/>
                  <a:pt x="698" y="518"/>
                </a:cubicBezTo>
                <a:cubicBezTo>
                  <a:pt x="698" y="519"/>
                  <a:pt x="698" y="519"/>
                  <a:pt x="698" y="519"/>
                </a:cubicBezTo>
                <a:cubicBezTo>
                  <a:pt x="697" y="519"/>
                  <a:pt x="697" y="519"/>
                  <a:pt x="697" y="519"/>
                </a:cubicBezTo>
                <a:cubicBezTo>
                  <a:pt x="697" y="520"/>
                  <a:pt x="697" y="520"/>
                  <a:pt x="697" y="520"/>
                </a:cubicBezTo>
                <a:cubicBezTo>
                  <a:pt x="698" y="521"/>
                  <a:pt x="698" y="521"/>
                  <a:pt x="698" y="521"/>
                </a:cubicBezTo>
                <a:cubicBezTo>
                  <a:pt x="698" y="522"/>
                  <a:pt x="698" y="522"/>
                  <a:pt x="698" y="522"/>
                </a:cubicBezTo>
                <a:cubicBezTo>
                  <a:pt x="697" y="523"/>
                  <a:pt x="697" y="523"/>
                  <a:pt x="697" y="523"/>
                </a:cubicBezTo>
                <a:cubicBezTo>
                  <a:pt x="697" y="524"/>
                  <a:pt x="697" y="524"/>
                  <a:pt x="697" y="524"/>
                </a:cubicBezTo>
                <a:cubicBezTo>
                  <a:pt x="697" y="525"/>
                  <a:pt x="697" y="525"/>
                  <a:pt x="697" y="525"/>
                </a:cubicBezTo>
                <a:cubicBezTo>
                  <a:pt x="697" y="526"/>
                  <a:pt x="697" y="526"/>
                  <a:pt x="697" y="526"/>
                </a:cubicBezTo>
                <a:cubicBezTo>
                  <a:pt x="696" y="527"/>
                  <a:pt x="696" y="527"/>
                  <a:pt x="696" y="527"/>
                </a:cubicBezTo>
                <a:cubicBezTo>
                  <a:pt x="695" y="528"/>
                  <a:pt x="695" y="528"/>
                  <a:pt x="695" y="528"/>
                </a:cubicBezTo>
                <a:cubicBezTo>
                  <a:pt x="694" y="530"/>
                  <a:pt x="694" y="530"/>
                  <a:pt x="694" y="530"/>
                </a:cubicBezTo>
                <a:cubicBezTo>
                  <a:pt x="693" y="531"/>
                  <a:pt x="693" y="531"/>
                  <a:pt x="693" y="531"/>
                </a:cubicBezTo>
                <a:cubicBezTo>
                  <a:pt x="693" y="530"/>
                  <a:pt x="693" y="530"/>
                  <a:pt x="693" y="530"/>
                </a:cubicBezTo>
                <a:cubicBezTo>
                  <a:pt x="692" y="531"/>
                  <a:pt x="692" y="531"/>
                  <a:pt x="692" y="531"/>
                </a:cubicBezTo>
                <a:cubicBezTo>
                  <a:pt x="691" y="533"/>
                  <a:pt x="691" y="533"/>
                  <a:pt x="691" y="533"/>
                </a:cubicBezTo>
                <a:cubicBezTo>
                  <a:pt x="691" y="532"/>
                  <a:pt x="691" y="532"/>
                  <a:pt x="691" y="532"/>
                </a:cubicBezTo>
                <a:cubicBezTo>
                  <a:pt x="690" y="533"/>
                  <a:pt x="690" y="533"/>
                  <a:pt x="690" y="533"/>
                </a:cubicBezTo>
                <a:cubicBezTo>
                  <a:pt x="691" y="531"/>
                  <a:pt x="691" y="531"/>
                  <a:pt x="691" y="531"/>
                </a:cubicBezTo>
                <a:cubicBezTo>
                  <a:pt x="690" y="531"/>
                  <a:pt x="690" y="531"/>
                  <a:pt x="690" y="531"/>
                </a:cubicBezTo>
                <a:cubicBezTo>
                  <a:pt x="688" y="529"/>
                  <a:pt x="688" y="529"/>
                  <a:pt x="688" y="529"/>
                </a:cubicBezTo>
                <a:cubicBezTo>
                  <a:pt x="688" y="528"/>
                  <a:pt x="688" y="528"/>
                  <a:pt x="688" y="528"/>
                </a:cubicBezTo>
                <a:cubicBezTo>
                  <a:pt x="690" y="525"/>
                  <a:pt x="690" y="525"/>
                  <a:pt x="690" y="525"/>
                </a:cubicBezTo>
                <a:cubicBezTo>
                  <a:pt x="689" y="526"/>
                  <a:pt x="689" y="526"/>
                  <a:pt x="689" y="526"/>
                </a:cubicBezTo>
                <a:cubicBezTo>
                  <a:pt x="688" y="527"/>
                  <a:pt x="688" y="527"/>
                  <a:pt x="688" y="527"/>
                </a:cubicBezTo>
                <a:cubicBezTo>
                  <a:pt x="687" y="528"/>
                  <a:pt x="687" y="528"/>
                  <a:pt x="687" y="528"/>
                </a:cubicBezTo>
                <a:cubicBezTo>
                  <a:pt x="687" y="530"/>
                  <a:pt x="687" y="530"/>
                  <a:pt x="687" y="530"/>
                </a:cubicBezTo>
                <a:cubicBezTo>
                  <a:pt x="688" y="530"/>
                  <a:pt x="688" y="530"/>
                  <a:pt x="688" y="530"/>
                </a:cubicBezTo>
                <a:cubicBezTo>
                  <a:pt x="688" y="532"/>
                  <a:pt x="688" y="532"/>
                  <a:pt x="688" y="532"/>
                </a:cubicBezTo>
                <a:cubicBezTo>
                  <a:pt x="688" y="533"/>
                  <a:pt x="688" y="533"/>
                  <a:pt x="688" y="533"/>
                </a:cubicBezTo>
                <a:cubicBezTo>
                  <a:pt x="689" y="535"/>
                  <a:pt x="689" y="535"/>
                  <a:pt x="689" y="535"/>
                </a:cubicBezTo>
                <a:cubicBezTo>
                  <a:pt x="689" y="536"/>
                  <a:pt x="689" y="536"/>
                  <a:pt x="689" y="536"/>
                </a:cubicBezTo>
                <a:cubicBezTo>
                  <a:pt x="688" y="539"/>
                  <a:pt x="688" y="539"/>
                  <a:pt x="688" y="539"/>
                </a:cubicBezTo>
                <a:cubicBezTo>
                  <a:pt x="687" y="539"/>
                  <a:pt x="687" y="539"/>
                  <a:pt x="687" y="539"/>
                </a:cubicBezTo>
                <a:cubicBezTo>
                  <a:pt x="686" y="542"/>
                  <a:pt x="686" y="542"/>
                  <a:pt x="686" y="542"/>
                </a:cubicBezTo>
                <a:cubicBezTo>
                  <a:pt x="685" y="543"/>
                  <a:pt x="685" y="543"/>
                  <a:pt x="685" y="543"/>
                </a:cubicBezTo>
                <a:cubicBezTo>
                  <a:pt x="685" y="544"/>
                  <a:pt x="685" y="544"/>
                  <a:pt x="685" y="544"/>
                </a:cubicBezTo>
                <a:cubicBezTo>
                  <a:pt x="684" y="543"/>
                  <a:pt x="684" y="543"/>
                  <a:pt x="684" y="543"/>
                </a:cubicBezTo>
                <a:cubicBezTo>
                  <a:pt x="683" y="542"/>
                  <a:pt x="683" y="542"/>
                  <a:pt x="683" y="542"/>
                </a:cubicBezTo>
                <a:cubicBezTo>
                  <a:pt x="684" y="541"/>
                  <a:pt x="684" y="541"/>
                  <a:pt x="684" y="541"/>
                </a:cubicBezTo>
                <a:cubicBezTo>
                  <a:pt x="685" y="540"/>
                  <a:pt x="685" y="540"/>
                  <a:pt x="685" y="540"/>
                </a:cubicBezTo>
                <a:cubicBezTo>
                  <a:pt x="684" y="540"/>
                  <a:pt x="684" y="540"/>
                  <a:pt x="684" y="540"/>
                </a:cubicBezTo>
                <a:cubicBezTo>
                  <a:pt x="683" y="539"/>
                  <a:pt x="683" y="539"/>
                  <a:pt x="683" y="539"/>
                </a:cubicBezTo>
                <a:cubicBezTo>
                  <a:pt x="683" y="538"/>
                  <a:pt x="683" y="538"/>
                  <a:pt x="683" y="538"/>
                </a:cubicBezTo>
                <a:cubicBezTo>
                  <a:pt x="682" y="539"/>
                  <a:pt x="682" y="539"/>
                  <a:pt x="682" y="539"/>
                </a:cubicBezTo>
                <a:cubicBezTo>
                  <a:pt x="681" y="537"/>
                  <a:pt x="681" y="537"/>
                  <a:pt x="681" y="537"/>
                </a:cubicBezTo>
                <a:cubicBezTo>
                  <a:pt x="681" y="536"/>
                  <a:pt x="681" y="536"/>
                  <a:pt x="681" y="536"/>
                </a:cubicBezTo>
                <a:cubicBezTo>
                  <a:pt x="682" y="535"/>
                  <a:pt x="682" y="535"/>
                  <a:pt x="682" y="535"/>
                </a:cubicBezTo>
                <a:cubicBezTo>
                  <a:pt x="683" y="533"/>
                  <a:pt x="683" y="533"/>
                  <a:pt x="683" y="533"/>
                </a:cubicBezTo>
                <a:cubicBezTo>
                  <a:pt x="682" y="531"/>
                  <a:pt x="682" y="531"/>
                  <a:pt x="682" y="531"/>
                </a:cubicBezTo>
                <a:cubicBezTo>
                  <a:pt x="682" y="530"/>
                  <a:pt x="682" y="530"/>
                  <a:pt x="682" y="530"/>
                </a:cubicBezTo>
                <a:cubicBezTo>
                  <a:pt x="683" y="529"/>
                  <a:pt x="683" y="529"/>
                  <a:pt x="683" y="529"/>
                </a:cubicBezTo>
                <a:cubicBezTo>
                  <a:pt x="681" y="530"/>
                  <a:pt x="681" y="530"/>
                  <a:pt x="681" y="530"/>
                </a:cubicBezTo>
                <a:cubicBezTo>
                  <a:pt x="680" y="530"/>
                  <a:pt x="680" y="530"/>
                  <a:pt x="680" y="530"/>
                </a:cubicBezTo>
                <a:cubicBezTo>
                  <a:pt x="681" y="531"/>
                  <a:pt x="681" y="531"/>
                  <a:pt x="681" y="531"/>
                </a:cubicBezTo>
                <a:cubicBezTo>
                  <a:pt x="680" y="532"/>
                  <a:pt x="680" y="532"/>
                  <a:pt x="680" y="532"/>
                </a:cubicBezTo>
                <a:cubicBezTo>
                  <a:pt x="680" y="534"/>
                  <a:pt x="680" y="534"/>
                  <a:pt x="680" y="534"/>
                </a:cubicBezTo>
                <a:cubicBezTo>
                  <a:pt x="680" y="535"/>
                  <a:pt x="680" y="535"/>
                  <a:pt x="680" y="535"/>
                </a:cubicBezTo>
                <a:cubicBezTo>
                  <a:pt x="680" y="537"/>
                  <a:pt x="680" y="537"/>
                  <a:pt x="680" y="537"/>
                </a:cubicBezTo>
                <a:cubicBezTo>
                  <a:pt x="680" y="539"/>
                  <a:pt x="680" y="539"/>
                  <a:pt x="680" y="539"/>
                </a:cubicBezTo>
                <a:cubicBezTo>
                  <a:pt x="678" y="537"/>
                  <a:pt x="678" y="537"/>
                  <a:pt x="678" y="537"/>
                </a:cubicBezTo>
                <a:cubicBezTo>
                  <a:pt x="677" y="537"/>
                  <a:pt x="677" y="537"/>
                  <a:pt x="677" y="537"/>
                </a:cubicBezTo>
                <a:cubicBezTo>
                  <a:pt x="676" y="536"/>
                  <a:pt x="676" y="536"/>
                  <a:pt x="676" y="536"/>
                </a:cubicBezTo>
                <a:cubicBezTo>
                  <a:pt x="676" y="535"/>
                  <a:pt x="676" y="535"/>
                  <a:pt x="676" y="535"/>
                </a:cubicBezTo>
                <a:cubicBezTo>
                  <a:pt x="676" y="534"/>
                  <a:pt x="676" y="534"/>
                  <a:pt x="676" y="534"/>
                </a:cubicBezTo>
                <a:cubicBezTo>
                  <a:pt x="675" y="535"/>
                  <a:pt x="675" y="535"/>
                  <a:pt x="675" y="535"/>
                </a:cubicBezTo>
                <a:cubicBezTo>
                  <a:pt x="675" y="536"/>
                  <a:pt x="675" y="536"/>
                  <a:pt x="675" y="536"/>
                </a:cubicBezTo>
                <a:cubicBezTo>
                  <a:pt x="676" y="537"/>
                  <a:pt x="676" y="537"/>
                  <a:pt x="676" y="537"/>
                </a:cubicBezTo>
                <a:cubicBezTo>
                  <a:pt x="677" y="538"/>
                  <a:pt x="677" y="538"/>
                  <a:pt x="677" y="538"/>
                </a:cubicBezTo>
                <a:cubicBezTo>
                  <a:pt x="678" y="538"/>
                  <a:pt x="678" y="538"/>
                  <a:pt x="678" y="538"/>
                </a:cubicBezTo>
                <a:cubicBezTo>
                  <a:pt x="680" y="540"/>
                  <a:pt x="680" y="540"/>
                  <a:pt x="680" y="540"/>
                </a:cubicBezTo>
                <a:cubicBezTo>
                  <a:pt x="681" y="541"/>
                  <a:pt x="681" y="541"/>
                  <a:pt x="681" y="541"/>
                </a:cubicBezTo>
                <a:cubicBezTo>
                  <a:pt x="681" y="542"/>
                  <a:pt x="681" y="542"/>
                  <a:pt x="681" y="542"/>
                </a:cubicBezTo>
                <a:cubicBezTo>
                  <a:pt x="680" y="543"/>
                  <a:pt x="680" y="543"/>
                  <a:pt x="680" y="543"/>
                </a:cubicBezTo>
                <a:cubicBezTo>
                  <a:pt x="679" y="543"/>
                  <a:pt x="679" y="543"/>
                  <a:pt x="679" y="543"/>
                </a:cubicBezTo>
                <a:cubicBezTo>
                  <a:pt x="679" y="542"/>
                  <a:pt x="679" y="542"/>
                  <a:pt x="679" y="542"/>
                </a:cubicBezTo>
                <a:cubicBezTo>
                  <a:pt x="678" y="541"/>
                  <a:pt x="678" y="541"/>
                  <a:pt x="678" y="541"/>
                </a:cubicBezTo>
                <a:cubicBezTo>
                  <a:pt x="679" y="543"/>
                  <a:pt x="679" y="543"/>
                  <a:pt x="679" y="543"/>
                </a:cubicBezTo>
                <a:cubicBezTo>
                  <a:pt x="680" y="544"/>
                  <a:pt x="680" y="544"/>
                  <a:pt x="680" y="544"/>
                </a:cubicBezTo>
                <a:cubicBezTo>
                  <a:pt x="681" y="545"/>
                  <a:pt x="681" y="545"/>
                  <a:pt x="681" y="545"/>
                </a:cubicBezTo>
                <a:cubicBezTo>
                  <a:pt x="680" y="545"/>
                  <a:pt x="680" y="545"/>
                  <a:pt x="680" y="545"/>
                </a:cubicBezTo>
                <a:cubicBezTo>
                  <a:pt x="680" y="546"/>
                  <a:pt x="680" y="546"/>
                  <a:pt x="680" y="546"/>
                </a:cubicBezTo>
                <a:cubicBezTo>
                  <a:pt x="681" y="547"/>
                  <a:pt x="681" y="547"/>
                  <a:pt x="681" y="547"/>
                </a:cubicBezTo>
                <a:cubicBezTo>
                  <a:pt x="680" y="548"/>
                  <a:pt x="680" y="548"/>
                  <a:pt x="680" y="548"/>
                </a:cubicBezTo>
                <a:cubicBezTo>
                  <a:pt x="679" y="547"/>
                  <a:pt x="679" y="547"/>
                  <a:pt x="679" y="547"/>
                </a:cubicBezTo>
                <a:cubicBezTo>
                  <a:pt x="679" y="546"/>
                  <a:pt x="679" y="546"/>
                  <a:pt x="679" y="546"/>
                </a:cubicBezTo>
                <a:cubicBezTo>
                  <a:pt x="677" y="546"/>
                  <a:pt x="677" y="546"/>
                  <a:pt x="677" y="546"/>
                </a:cubicBezTo>
                <a:cubicBezTo>
                  <a:pt x="676" y="546"/>
                  <a:pt x="676" y="546"/>
                  <a:pt x="676" y="546"/>
                </a:cubicBezTo>
                <a:cubicBezTo>
                  <a:pt x="677" y="547"/>
                  <a:pt x="677" y="547"/>
                  <a:pt x="677" y="547"/>
                </a:cubicBezTo>
                <a:cubicBezTo>
                  <a:pt x="678" y="547"/>
                  <a:pt x="678" y="547"/>
                  <a:pt x="678" y="547"/>
                </a:cubicBezTo>
                <a:cubicBezTo>
                  <a:pt x="679" y="547"/>
                  <a:pt x="679" y="547"/>
                  <a:pt x="679" y="547"/>
                </a:cubicBezTo>
                <a:cubicBezTo>
                  <a:pt x="679" y="549"/>
                  <a:pt x="679" y="549"/>
                  <a:pt x="679" y="549"/>
                </a:cubicBezTo>
                <a:cubicBezTo>
                  <a:pt x="680" y="549"/>
                  <a:pt x="680" y="549"/>
                  <a:pt x="680" y="549"/>
                </a:cubicBezTo>
                <a:cubicBezTo>
                  <a:pt x="681" y="549"/>
                  <a:pt x="681" y="549"/>
                  <a:pt x="681" y="549"/>
                </a:cubicBezTo>
                <a:cubicBezTo>
                  <a:pt x="682" y="549"/>
                  <a:pt x="682" y="549"/>
                  <a:pt x="682" y="549"/>
                </a:cubicBezTo>
                <a:cubicBezTo>
                  <a:pt x="682" y="550"/>
                  <a:pt x="682" y="550"/>
                  <a:pt x="682" y="550"/>
                </a:cubicBezTo>
                <a:cubicBezTo>
                  <a:pt x="682" y="551"/>
                  <a:pt x="682" y="551"/>
                  <a:pt x="682" y="551"/>
                </a:cubicBezTo>
                <a:cubicBezTo>
                  <a:pt x="681" y="551"/>
                  <a:pt x="681" y="551"/>
                  <a:pt x="681" y="551"/>
                </a:cubicBezTo>
                <a:cubicBezTo>
                  <a:pt x="681" y="552"/>
                  <a:pt x="681" y="552"/>
                  <a:pt x="681" y="552"/>
                </a:cubicBezTo>
                <a:cubicBezTo>
                  <a:pt x="682" y="554"/>
                  <a:pt x="682" y="554"/>
                  <a:pt x="682" y="554"/>
                </a:cubicBezTo>
                <a:cubicBezTo>
                  <a:pt x="681" y="554"/>
                  <a:pt x="681" y="554"/>
                  <a:pt x="681" y="554"/>
                </a:cubicBezTo>
                <a:cubicBezTo>
                  <a:pt x="680" y="554"/>
                  <a:pt x="680" y="554"/>
                  <a:pt x="680" y="554"/>
                </a:cubicBezTo>
                <a:cubicBezTo>
                  <a:pt x="680" y="555"/>
                  <a:pt x="680" y="555"/>
                  <a:pt x="680" y="555"/>
                </a:cubicBezTo>
                <a:cubicBezTo>
                  <a:pt x="678" y="555"/>
                  <a:pt x="678" y="555"/>
                  <a:pt x="678" y="555"/>
                </a:cubicBezTo>
                <a:cubicBezTo>
                  <a:pt x="678" y="556"/>
                  <a:pt x="678" y="556"/>
                  <a:pt x="678" y="556"/>
                </a:cubicBezTo>
                <a:cubicBezTo>
                  <a:pt x="677" y="555"/>
                  <a:pt x="677" y="555"/>
                  <a:pt x="677" y="555"/>
                </a:cubicBezTo>
                <a:cubicBezTo>
                  <a:pt x="676" y="554"/>
                  <a:pt x="676" y="554"/>
                  <a:pt x="676" y="554"/>
                </a:cubicBezTo>
                <a:cubicBezTo>
                  <a:pt x="676" y="556"/>
                  <a:pt x="676" y="556"/>
                  <a:pt x="676" y="556"/>
                </a:cubicBezTo>
                <a:cubicBezTo>
                  <a:pt x="676" y="557"/>
                  <a:pt x="676" y="557"/>
                  <a:pt x="676" y="557"/>
                </a:cubicBezTo>
                <a:cubicBezTo>
                  <a:pt x="677" y="557"/>
                  <a:pt x="677" y="557"/>
                  <a:pt x="677" y="557"/>
                </a:cubicBezTo>
                <a:cubicBezTo>
                  <a:pt x="679" y="556"/>
                  <a:pt x="679" y="556"/>
                  <a:pt x="679" y="556"/>
                </a:cubicBezTo>
                <a:cubicBezTo>
                  <a:pt x="680" y="556"/>
                  <a:pt x="680" y="556"/>
                  <a:pt x="680" y="556"/>
                </a:cubicBezTo>
                <a:cubicBezTo>
                  <a:pt x="680" y="558"/>
                  <a:pt x="680" y="558"/>
                  <a:pt x="680" y="558"/>
                </a:cubicBezTo>
                <a:cubicBezTo>
                  <a:pt x="681" y="559"/>
                  <a:pt x="681" y="559"/>
                  <a:pt x="681" y="559"/>
                </a:cubicBezTo>
                <a:cubicBezTo>
                  <a:pt x="681" y="558"/>
                  <a:pt x="681" y="558"/>
                  <a:pt x="681" y="558"/>
                </a:cubicBezTo>
                <a:cubicBezTo>
                  <a:pt x="681" y="557"/>
                  <a:pt x="681" y="557"/>
                  <a:pt x="681" y="557"/>
                </a:cubicBezTo>
                <a:cubicBezTo>
                  <a:pt x="682" y="556"/>
                  <a:pt x="682" y="556"/>
                  <a:pt x="682" y="556"/>
                </a:cubicBezTo>
                <a:cubicBezTo>
                  <a:pt x="682" y="557"/>
                  <a:pt x="682" y="557"/>
                  <a:pt x="682" y="557"/>
                </a:cubicBezTo>
                <a:cubicBezTo>
                  <a:pt x="682" y="559"/>
                  <a:pt x="682" y="559"/>
                  <a:pt x="682" y="559"/>
                </a:cubicBezTo>
                <a:cubicBezTo>
                  <a:pt x="680" y="560"/>
                  <a:pt x="680" y="560"/>
                  <a:pt x="680" y="560"/>
                </a:cubicBezTo>
                <a:cubicBezTo>
                  <a:pt x="680" y="561"/>
                  <a:pt x="680" y="561"/>
                  <a:pt x="680" y="561"/>
                </a:cubicBezTo>
                <a:cubicBezTo>
                  <a:pt x="679" y="561"/>
                  <a:pt x="679" y="561"/>
                  <a:pt x="679" y="561"/>
                </a:cubicBezTo>
                <a:cubicBezTo>
                  <a:pt x="678" y="561"/>
                  <a:pt x="678" y="561"/>
                  <a:pt x="678" y="561"/>
                </a:cubicBezTo>
                <a:cubicBezTo>
                  <a:pt x="677" y="560"/>
                  <a:pt x="677" y="560"/>
                  <a:pt x="677" y="560"/>
                </a:cubicBezTo>
                <a:cubicBezTo>
                  <a:pt x="676" y="561"/>
                  <a:pt x="676" y="561"/>
                  <a:pt x="676" y="561"/>
                </a:cubicBezTo>
                <a:cubicBezTo>
                  <a:pt x="675" y="560"/>
                  <a:pt x="675" y="560"/>
                  <a:pt x="675" y="560"/>
                </a:cubicBezTo>
                <a:cubicBezTo>
                  <a:pt x="674" y="560"/>
                  <a:pt x="674" y="560"/>
                  <a:pt x="674" y="560"/>
                </a:cubicBezTo>
                <a:cubicBezTo>
                  <a:pt x="675" y="561"/>
                  <a:pt x="675" y="561"/>
                  <a:pt x="675" y="561"/>
                </a:cubicBezTo>
                <a:cubicBezTo>
                  <a:pt x="676" y="561"/>
                  <a:pt x="676" y="561"/>
                  <a:pt x="676" y="561"/>
                </a:cubicBezTo>
                <a:cubicBezTo>
                  <a:pt x="677" y="561"/>
                  <a:pt x="677" y="561"/>
                  <a:pt x="677" y="561"/>
                </a:cubicBezTo>
                <a:cubicBezTo>
                  <a:pt x="677" y="562"/>
                  <a:pt x="677" y="562"/>
                  <a:pt x="677" y="562"/>
                </a:cubicBezTo>
                <a:cubicBezTo>
                  <a:pt x="676" y="563"/>
                  <a:pt x="676" y="563"/>
                  <a:pt x="676" y="563"/>
                </a:cubicBezTo>
                <a:cubicBezTo>
                  <a:pt x="677" y="563"/>
                  <a:pt x="677" y="563"/>
                  <a:pt x="677" y="563"/>
                </a:cubicBezTo>
                <a:cubicBezTo>
                  <a:pt x="675" y="564"/>
                  <a:pt x="675" y="564"/>
                  <a:pt x="675" y="564"/>
                </a:cubicBezTo>
                <a:cubicBezTo>
                  <a:pt x="676" y="564"/>
                  <a:pt x="676" y="564"/>
                  <a:pt x="676" y="564"/>
                </a:cubicBezTo>
                <a:cubicBezTo>
                  <a:pt x="677" y="563"/>
                  <a:pt x="677" y="563"/>
                  <a:pt x="677" y="563"/>
                </a:cubicBezTo>
                <a:cubicBezTo>
                  <a:pt x="678" y="564"/>
                  <a:pt x="678" y="564"/>
                  <a:pt x="678" y="564"/>
                </a:cubicBezTo>
                <a:cubicBezTo>
                  <a:pt x="677" y="565"/>
                  <a:pt x="677" y="565"/>
                  <a:pt x="677" y="565"/>
                </a:cubicBezTo>
                <a:cubicBezTo>
                  <a:pt x="676" y="565"/>
                  <a:pt x="676" y="565"/>
                  <a:pt x="676" y="565"/>
                </a:cubicBezTo>
                <a:cubicBezTo>
                  <a:pt x="675" y="565"/>
                  <a:pt x="675" y="565"/>
                  <a:pt x="675" y="565"/>
                </a:cubicBezTo>
                <a:cubicBezTo>
                  <a:pt x="673" y="566"/>
                  <a:pt x="673" y="566"/>
                  <a:pt x="673" y="566"/>
                </a:cubicBezTo>
                <a:cubicBezTo>
                  <a:pt x="670" y="567"/>
                  <a:pt x="670" y="567"/>
                  <a:pt x="670" y="567"/>
                </a:cubicBezTo>
                <a:cubicBezTo>
                  <a:pt x="667" y="570"/>
                  <a:pt x="667" y="570"/>
                  <a:pt x="667" y="570"/>
                </a:cubicBezTo>
                <a:cubicBezTo>
                  <a:pt x="666" y="572"/>
                  <a:pt x="666" y="572"/>
                  <a:pt x="666" y="572"/>
                </a:cubicBezTo>
                <a:cubicBezTo>
                  <a:pt x="665" y="572"/>
                  <a:pt x="665" y="572"/>
                  <a:pt x="665" y="572"/>
                </a:cubicBezTo>
                <a:cubicBezTo>
                  <a:pt x="665" y="571"/>
                  <a:pt x="665" y="571"/>
                  <a:pt x="665" y="571"/>
                </a:cubicBezTo>
                <a:cubicBezTo>
                  <a:pt x="663" y="572"/>
                  <a:pt x="663" y="572"/>
                  <a:pt x="663" y="572"/>
                </a:cubicBezTo>
                <a:cubicBezTo>
                  <a:pt x="662" y="573"/>
                  <a:pt x="662" y="573"/>
                  <a:pt x="662" y="573"/>
                </a:cubicBezTo>
                <a:cubicBezTo>
                  <a:pt x="659" y="576"/>
                  <a:pt x="659" y="576"/>
                  <a:pt x="659" y="576"/>
                </a:cubicBezTo>
                <a:cubicBezTo>
                  <a:pt x="659" y="577"/>
                  <a:pt x="659" y="577"/>
                  <a:pt x="659" y="577"/>
                </a:cubicBezTo>
                <a:cubicBezTo>
                  <a:pt x="658" y="577"/>
                  <a:pt x="658" y="577"/>
                  <a:pt x="658" y="577"/>
                </a:cubicBezTo>
                <a:cubicBezTo>
                  <a:pt x="658" y="578"/>
                  <a:pt x="658" y="578"/>
                  <a:pt x="658" y="578"/>
                </a:cubicBezTo>
                <a:cubicBezTo>
                  <a:pt x="657" y="579"/>
                  <a:pt x="657" y="579"/>
                  <a:pt x="657" y="579"/>
                </a:cubicBezTo>
                <a:cubicBezTo>
                  <a:pt x="656" y="579"/>
                  <a:pt x="656" y="579"/>
                  <a:pt x="656" y="579"/>
                </a:cubicBezTo>
                <a:cubicBezTo>
                  <a:pt x="655" y="579"/>
                  <a:pt x="655" y="579"/>
                  <a:pt x="655" y="579"/>
                </a:cubicBezTo>
                <a:cubicBezTo>
                  <a:pt x="655" y="580"/>
                  <a:pt x="655" y="580"/>
                  <a:pt x="655" y="580"/>
                </a:cubicBezTo>
                <a:cubicBezTo>
                  <a:pt x="653" y="580"/>
                  <a:pt x="653" y="580"/>
                  <a:pt x="653" y="580"/>
                </a:cubicBezTo>
                <a:cubicBezTo>
                  <a:pt x="653" y="581"/>
                  <a:pt x="653" y="581"/>
                  <a:pt x="653" y="581"/>
                </a:cubicBezTo>
                <a:cubicBezTo>
                  <a:pt x="651" y="581"/>
                  <a:pt x="651" y="581"/>
                  <a:pt x="651" y="581"/>
                </a:cubicBezTo>
                <a:cubicBezTo>
                  <a:pt x="651" y="582"/>
                  <a:pt x="651" y="582"/>
                  <a:pt x="651" y="582"/>
                </a:cubicBezTo>
                <a:cubicBezTo>
                  <a:pt x="649" y="582"/>
                  <a:pt x="649" y="582"/>
                  <a:pt x="649" y="582"/>
                </a:cubicBezTo>
                <a:cubicBezTo>
                  <a:pt x="648" y="582"/>
                  <a:pt x="648" y="582"/>
                  <a:pt x="648" y="582"/>
                </a:cubicBezTo>
                <a:cubicBezTo>
                  <a:pt x="647" y="583"/>
                  <a:pt x="647" y="583"/>
                  <a:pt x="647" y="583"/>
                </a:cubicBezTo>
                <a:cubicBezTo>
                  <a:pt x="648" y="583"/>
                  <a:pt x="648" y="583"/>
                  <a:pt x="648" y="583"/>
                </a:cubicBezTo>
                <a:cubicBezTo>
                  <a:pt x="648" y="584"/>
                  <a:pt x="648" y="584"/>
                  <a:pt x="648" y="584"/>
                </a:cubicBezTo>
                <a:cubicBezTo>
                  <a:pt x="647" y="585"/>
                  <a:pt x="647" y="585"/>
                  <a:pt x="647" y="585"/>
                </a:cubicBezTo>
                <a:cubicBezTo>
                  <a:pt x="646" y="585"/>
                  <a:pt x="646" y="585"/>
                  <a:pt x="646" y="585"/>
                </a:cubicBezTo>
                <a:cubicBezTo>
                  <a:pt x="646" y="586"/>
                  <a:pt x="646" y="586"/>
                  <a:pt x="646" y="586"/>
                </a:cubicBezTo>
                <a:cubicBezTo>
                  <a:pt x="645" y="586"/>
                  <a:pt x="645" y="586"/>
                  <a:pt x="645" y="586"/>
                </a:cubicBezTo>
                <a:cubicBezTo>
                  <a:pt x="644" y="588"/>
                  <a:pt x="644" y="588"/>
                  <a:pt x="644" y="588"/>
                </a:cubicBezTo>
                <a:cubicBezTo>
                  <a:pt x="643" y="590"/>
                  <a:pt x="643" y="590"/>
                  <a:pt x="643" y="590"/>
                </a:cubicBezTo>
                <a:cubicBezTo>
                  <a:pt x="643" y="592"/>
                  <a:pt x="643" y="592"/>
                  <a:pt x="643" y="592"/>
                </a:cubicBezTo>
                <a:cubicBezTo>
                  <a:pt x="642" y="596"/>
                  <a:pt x="642" y="596"/>
                  <a:pt x="642" y="596"/>
                </a:cubicBezTo>
                <a:cubicBezTo>
                  <a:pt x="642" y="598"/>
                  <a:pt x="642" y="598"/>
                  <a:pt x="642" y="598"/>
                </a:cubicBezTo>
                <a:cubicBezTo>
                  <a:pt x="642" y="600"/>
                  <a:pt x="642" y="600"/>
                  <a:pt x="642" y="600"/>
                </a:cubicBezTo>
                <a:cubicBezTo>
                  <a:pt x="643" y="602"/>
                  <a:pt x="643" y="602"/>
                  <a:pt x="643" y="602"/>
                </a:cubicBezTo>
                <a:cubicBezTo>
                  <a:pt x="643" y="605"/>
                  <a:pt x="643" y="605"/>
                  <a:pt x="643" y="605"/>
                </a:cubicBezTo>
                <a:cubicBezTo>
                  <a:pt x="644" y="606"/>
                  <a:pt x="644" y="606"/>
                  <a:pt x="644" y="606"/>
                </a:cubicBezTo>
                <a:cubicBezTo>
                  <a:pt x="644" y="609"/>
                  <a:pt x="644" y="609"/>
                  <a:pt x="644" y="609"/>
                </a:cubicBezTo>
                <a:cubicBezTo>
                  <a:pt x="645" y="610"/>
                  <a:pt x="645" y="610"/>
                  <a:pt x="645" y="610"/>
                </a:cubicBezTo>
                <a:cubicBezTo>
                  <a:pt x="646" y="611"/>
                  <a:pt x="646" y="611"/>
                  <a:pt x="646" y="611"/>
                </a:cubicBezTo>
                <a:cubicBezTo>
                  <a:pt x="645" y="613"/>
                  <a:pt x="645" y="613"/>
                  <a:pt x="645" y="613"/>
                </a:cubicBezTo>
                <a:cubicBezTo>
                  <a:pt x="645" y="615"/>
                  <a:pt x="645" y="615"/>
                  <a:pt x="645" y="615"/>
                </a:cubicBezTo>
                <a:cubicBezTo>
                  <a:pt x="646" y="619"/>
                  <a:pt x="646" y="619"/>
                  <a:pt x="646" y="619"/>
                </a:cubicBezTo>
                <a:cubicBezTo>
                  <a:pt x="647" y="620"/>
                  <a:pt x="647" y="620"/>
                  <a:pt x="647" y="620"/>
                </a:cubicBezTo>
                <a:cubicBezTo>
                  <a:pt x="648" y="622"/>
                  <a:pt x="648" y="622"/>
                  <a:pt x="648" y="622"/>
                </a:cubicBezTo>
                <a:cubicBezTo>
                  <a:pt x="647" y="623"/>
                  <a:pt x="647" y="623"/>
                  <a:pt x="647" y="623"/>
                </a:cubicBezTo>
                <a:cubicBezTo>
                  <a:pt x="647" y="625"/>
                  <a:pt x="647" y="625"/>
                  <a:pt x="647" y="625"/>
                </a:cubicBezTo>
                <a:cubicBezTo>
                  <a:pt x="647" y="626"/>
                  <a:pt x="647" y="626"/>
                  <a:pt x="647" y="626"/>
                </a:cubicBezTo>
                <a:cubicBezTo>
                  <a:pt x="647" y="627"/>
                  <a:pt x="647" y="627"/>
                  <a:pt x="647" y="627"/>
                </a:cubicBezTo>
                <a:cubicBezTo>
                  <a:pt x="646" y="629"/>
                  <a:pt x="646" y="629"/>
                  <a:pt x="646" y="629"/>
                </a:cubicBezTo>
                <a:cubicBezTo>
                  <a:pt x="645" y="631"/>
                  <a:pt x="645" y="631"/>
                  <a:pt x="645" y="631"/>
                </a:cubicBezTo>
                <a:cubicBezTo>
                  <a:pt x="644" y="632"/>
                  <a:pt x="644" y="632"/>
                  <a:pt x="644" y="632"/>
                </a:cubicBezTo>
                <a:cubicBezTo>
                  <a:pt x="644" y="633"/>
                  <a:pt x="644" y="633"/>
                  <a:pt x="644" y="633"/>
                </a:cubicBezTo>
                <a:cubicBezTo>
                  <a:pt x="643" y="634"/>
                  <a:pt x="643" y="634"/>
                  <a:pt x="643" y="634"/>
                </a:cubicBezTo>
                <a:cubicBezTo>
                  <a:pt x="642" y="634"/>
                  <a:pt x="642" y="634"/>
                  <a:pt x="642" y="634"/>
                </a:cubicBezTo>
                <a:cubicBezTo>
                  <a:pt x="641" y="634"/>
                  <a:pt x="641" y="634"/>
                  <a:pt x="641" y="634"/>
                </a:cubicBezTo>
                <a:cubicBezTo>
                  <a:pt x="640" y="633"/>
                  <a:pt x="640" y="633"/>
                  <a:pt x="640" y="633"/>
                </a:cubicBezTo>
                <a:cubicBezTo>
                  <a:pt x="639" y="633"/>
                  <a:pt x="639" y="633"/>
                  <a:pt x="639" y="633"/>
                </a:cubicBezTo>
                <a:cubicBezTo>
                  <a:pt x="640" y="632"/>
                  <a:pt x="640" y="632"/>
                  <a:pt x="640" y="632"/>
                </a:cubicBezTo>
                <a:cubicBezTo>
                  <a:pt x="638" y="631"/>
                  <a:pt x="638" y="631"/>
                  <a:pt x="638" y="631"/>
                </a:cubicBezTo>
                <a:cubicBezTo>
                  <a:pt x="638" y="630"/>
                  <a:pt x="638" y="630"/>
                  <a:pt x="638" y="630"/>
                </a:cubicBezTo>
                <a:cubicBezTo>
                  <a:pt x="638" y="629"/>
                  <a:pt x="638" y="629"/>
                  <a:pt x="638" y="629"/>
                </a:cubicBezTo>
                <a:cubicBezTo>
                  <a:pt x="637" y="629"/>
                  <a:pt x="637" y="629"/>
                  <a:pt x="637" y="629"/>
                </a:cubicBezTo>
                <a:cubicBezTo>
                  <a:pt x="636" y="629"/>
                  <a:pt x="636" y="629"/>
                  <a:pt x="636" y="629"/>
                </a:cubicBezTo>
                <a:cubicBezTo>
                  <a:pt x="636" y="627"/>
                  <a:pt x="636" y="627"/>
                  <a:pt x="636" y="627"/>
                </a:cubicBezTo>
                <a:cubicBezTo>
                  <a:pt x="636" y="626"/>
                  <a:pt x="636" y="626"/>
                  <a:pt x="636" y="626"/>
                </a:cubicBezTo>
                <a:cubicBezTo>
                  <a:pt x="635" y="625"/>
                  <a:pt x="635" y="625"/>
                  <a:pt x="635" y="625"/>
                </a:cubicBezTo>
                <a:cubicBezTo>
                  <a:pt x="634" y="624"/>
                  <a:pt x="634" y="624"/>
                  <a:pt x="634" y="624"/>
                </a:cubicBezTo>
                <a:cubicBezTo>
                  <a:pt x="635" y="623"/>
                  <a:pt x="635" y="623"/>
                  <a:pt x="635" y="623"/>
                </a:cubicBezTo>
                <a:cubicBezTo>
                  <a:pt x="635" y="622"/>
                  <a:pt x="635" y="622"/>
                  <a:pt x="635" y="622"/>
                </a:cubicBezTo>
                <a:cubicBezTo>
                  <a:pt x="634" y="621"/>
                  <a:pt x="634" y="621"/>
                  <a:pt x="634" y="621"/>
                </a:cubicBezTo>
                <a:cubicBezTo>
                  <a:pt x="633" y="621"/>
                  <a:pt x="633" y="621"/>
                  <a:pt x="633" y="621"/>
                </a:cubicBezTo>
                <a:cubicBezTo>
                  <a:pt x="632" y="620"/>
                  <a:pt x="632" y="620"/>
                  <a:pt x="632" y="620"/>
                </a:cubicBezTo>
                <a:cubicBezTo>
                  <a:pt x="632" y="619"/>
                  <a:pt x="632" y="619"/>
                  <a:pt x="632" y="619"/>
                </a:cubicBezTo>
                <a:cubicBezTo>
                  <a:pt x="632" y="618"/>
                  <a:pt x="632" y="618"/>
                  <a:pt x="632" y="618"/>
                </a:cubicBezTo>
                <a:cubicBezTo>
                  <a:pt x="633" y="616"/>
                  <a:pt x="633" y="616"/>
                  <a:pt x="633" y="616"/>
                </a:cubicBezTo>
                <a:cubicBezTo>
                  <a:pt x="633" y="615"/>
                  <a:pt x="633" y="615"/>
                  <a:pt x="633" y="615"/>
                </a:cubicBezTo>
                <a:cubicBezTo>
                  <a:pt x="632" y="614"/>
                  <a:pt x="632" y="614"/>
                  <a:pt x="632" y="614"/>
                </a:cubicBezTo>
                <a:cubicBezTo>
                  <a:pt x="632" y="615"/>
                  <a:pt x="632" y="615"/>
                  <a:pt x="632" y="615"/>
                </a:cubicBezTo>
                <a:cubicBezTo>
                  <a:pt x="631" y="616"/>
                  <a:pt x="631" y="616"/>
                  <a:pt x="631" y="616"/>
                </a:cubicBezTo>
                <a:cubicBezTo>
                  <a:pt x="630" y="615"/>
                  <a:pt x="630" y="615"/>
                  <a:pt x="630" y="615"/>
                </a:cubicBezTo>
                <a:cubicBezTo>
                  <a:pt x="630" y="614"/>
                  <a:pt x="630" y="614"/>
                  <a:pt x="630" y="614"/>
                </a:cubicBezTo>
                <a:cubicBezTo>
                  <a:pt x="632" y="612"/>
                  <a:pt x="632" y="612"/>
                  <a:pt x="632" y="612"/>
                </a:cubicBezTo>
                <a:cubicBezTo>
                  <a:pt x="632" y="609"/>
                  <a:pt x="632" y="609"/>
                  <a:pt x="632" y="609"/>
                </a:cubicBezTo>
                <a:cubicBezTo>
                  <a:pt x="632" y="608"/>
                  <a:pt x="632" y="608"/>
                  <a:pt x="632" y="608"/>
                </a:cubicBezTo>
                <a:cubicBezTo>
                  <a:pt x="632" y="606"/>
                  <a:pt x="632" y="606"/>
                  <a:pt x="632" y="606"/>
                </a:cubicBezTo>
                <a:cubicBezTo>
                  <a:pt x="631" y="606"/>
                  <a:pt x="631" y="606"/>
                  <a:pt x="631" y="606"/>
                </a:cubicBezTo>
                <a:cubicBezTo>
                  <a:pt x="630" y="605"/>
                  <a:pt x="630" y="605"/>
                  <a:pt x="630" y="605"/>
                </a:cubicBezTo>
                <a:cubicBezTo>
                  <a:pt x="630" y="604"/>
                  <a:pt x="630" y="604"/>
                  <a:pt x="630" y="604"/>
                </a:cubicBezTo>
                <a:cubicBezTo>
                  <a:pt x="629" y="604"/>
                  <a:pt x="629" y="604"/>
                  <a:pt x="629" y="604"/>
                </a:cubicBezTo>
                <a:cubicBezTo>
                  <a:pt x="629" y="602"/>
                  <a:pt x="629" y="602"/>
                  <a:pt x="629" y="602"/>
                </a:cubicBezTo>
                <a:cubicBezTo>
                  <a:pt x="628" y="602"/>
                  <a:pt x="628" y="602"/>
                  <a:pt x="628" y="602"/>
                </a:cubicBezTo>
                <a:cubicBezTo>
                  <a:pt x="627" y="599"/>
                  <a:pt x="627" y="599"/>
                  <a:pt x="627" y="599"/>
                </a:cubicBezTo>
                <a:cubicBezTo>
                  <a:pt x="625" y="599"/>
                  <a:pt x="625" y="599"/>
                  <a:pt x="625" y="599"/>
                </a:cubicBezTo>
                <a:cubicBezTo>
                  <a:pt x="623" y="599"/>
                  <a:pt x="623" y="599"/>
                  <a:pt x="623" y="599"/>
                </a:cubicBezTo>
                <a:cubicBezTo>
                  <a:pt x="623" y="600"/>
                  <a:pt x="623" y="600"/>
                  <a:pt x="623" y="600"/>
                </a:cubicBezTo>
                <a:cubicBezTo>
                  <a:pt x="622" y="600"/>
                  <a:pt x="622" y="600"/>
                  <a:pt x="622" y="600"/>
                </a:cubicBezTo>
                <a:cubicBezTo>
                  <a:pt x="620" y="601"/>
                  <a:pt x="620" y="601"/>
                  <a:pt x="620" y="601"/>
                </a:cubicBezTo>
                <a:cubicBezTo>
                  <a:pt x="619" y="601"/>
                  <a:pt x="619" y="601"/>
                  <a:pt x="619" y="601"/>
                </a:cubicBezTo>
                <a:cubicBezTo>
                  <a:pt x="617" y="602"/>
                  <a:pt x="617" y="602"/>
                  <a:pt x="617" y="602"/>
                </a:cubicBezTo>
                <a:cubicBezTo>
                  <a:pt x="617" y="601"/>
                  <a:pt x="617" y="601"/>
                  <a:pt x="617" y="601"/>
                </a:cubicBezTo>
                <a:cubicBezTo>
                  <a:pt x="618" y="601"/>
                  <a:pt x="618" y="601"/>
                  <a:pt x="618" y="601"/>
                </a:cubicBezTo>
                <a:cubicBezTo>
                  <a:pt x="617" y="600"/>
                  <a:pt x="617" y="600"/>
                  <a:pt x="617" y="600"/>
                </a:cubicBezTo>
                <a:cubicBezTo>
                  <a:pt x="615" y="599"/>
                  <a:pt x="615" y="599"/>
                  <a:pt x="615" y="599"/>
                </a:cubicBezTo>
                <a:cubicBezTo>
                  <a:pt x="615" y="598"/>
                  <a:pt x="615" y="598"/>
                  <a:pt x="615" y="598"/>
                </a:cubicBezTo>
                <a:cubicBezTo>
                  <a:pt x="616" y="599"/>
                  <a:pt x="616" y="599"/>
                  <a:pt x="616" y="599"/>
                </a:cubicBezTo>
                <a:cubicBezTo>
                  <a:pt x="616" y="598"/>
                  <a:pt x="616" y="598"/>
                  <a:pt x="616" y="598"/>
                </a:cubicBezTo>
                <a:cubicBezTo>
                  <a:pt x="615" y="598"/>
                  <a:pt x="615" y="598"/>
                  <a:pt x="615" y="598"/>
                </a:cubicBezTo>
                <a:cubicBezTo>
                  <a:pt x="615" y="597"/>
                  <a:pt x="615" y="597"/>
                  <a:pt x="615" y="597"/>
                </a:cubicBezTo>
                <a:cubicBezTo>
                  <a:pt x="614" y="597"/>
                  <a:pt x="614" y="597"/>
                  <a:pt x="614" y="597"/>
                </a:cubicBezTo>
                <a:cubicBezTo>
                  <a:pt x="615" y="598"/>
                  <a:pt x="615" y="598"/>
                  <a:pt x="615" y="598"/>
                </a:cubicBezTo>
                <a:cubicBezTo>
                  <a:pt x="614" y="598"/>
                  <a:pt x="614" y="598"/>
                  <a:pt x="614" y="598"/>
                </a:cubicBezTo>
                <a:cubicBezTo>
                  <a:pt x="613" y="597"/>
                  <a:pt x="613" y="597"/>
                  <a:pt x="613" y="597"/>
                </a:cubicBezTo>
                <a:cubicBezTo>
                  <a:pt x="611" y="597"/>
                  <a:pt x="611" y="597"/>
                  <a:pt x="611" y="597"/>
                </a:cubicBezTo>
                <a:cubicBezTo>
                  <a:pt x="610" y="597"/>
                  <a:pt x="610" y="597"/>
                  <a:pt x="610" y="597"/>
                </a:cubicBezTo>
                <a:cubicBezTo>
                  <a:pt x="610" y="596"/>
                  <a:pt x="610" y="596"/>
                  <a:pt x="610" y="596"/>
                </a:cubicBezTo>
                <a:cubicBezTo>
                  <a:pt x="609" y="597"/>
                  <a:pt x="609" y="597"/>
                  <a:pt x="609" y="597"/>
                </a:cubicBezTo>
                <a:cubicBezTo>
                  <a:pt x="609" y="596"/>
                  <a:pt x="609" y="596"/>
                  <a:pt x="609" y="596"/>
                </a:cubicBezTo>
                <a:cubicBezTo>
                  <a:pt x="607" y="597"/>
                  <a:pt x="607" y="597"/>
                  <a:pt x="607" y="597"/>
                </a:cubicBezTo>
                <a:cubicBezTo>
                  <a:pt x="606" y="596"/>
                  <a:pt x="606" y="596"/>
                  <a:pt x="606" y="596"/>
                </a:cubicBezTo>
                <a:cubicBezTo>
                  <a:pt x="605" y="596"/>
                  <a:pt x="605" y="596"/>
                  <a:pt x="605" y="596"/>
                </a:cubicBezTo>
                <a:cubicBezTo>
                  <a:pt x="603" y="596"/>
                  <a:pt x="603" y="596"/>
                  <a:pt x="603" y="596"/>
                </a:cubicBezTo>
                <a:cubicBezTo>
                  <a:pt x="602" y="597"/>
                  <a:pt x="602" y="597"/>
                  <a:pt x="602" y="597"/>
                </a:cubicBezTo>
                <a:cubicBezTo>
                  <a:pt x="601" y="596"/>
                  <a:pt x="601" y="596"/>
                  <a:pt x="601" y="596"/>
                </a:cubicBezTo>
                <a:cubicBezTo>
                  <a:pt x="601" y="595"/>
                  <a:pt x="601" y="595"/>
                  <a:pt x="601" y="595"/>
                </a:cubicBezTo>
                <a:cubicBezTo>
                  <a:pt x="601" y="594"/>
                  <a:pt x="601" y="594"/>
                  <a:pt x="601" y="594"/>
                </a:cubicBezTo>
                <a:cubicBezTo>
                  <a:pt x="600" y="594"/>
                  <a:pt x="600" y="594"/>
                  <a:pt x="600" y="594"/>
                </a:cubicBezTo>
                <a:cubicBezTo>
                  <a:pt x="600" y="595"/>
                  <a:pt x="600" y="595"/>
                  <a:pt x="600" y="595"/>
                </a:cubicBezTo>
                <a:cubicBezTo>
                  <a:pt x="599" y="596"/>
                  <a:pt x="599" y="596"/>
                  <a:pt x="599" y="596"/>
                </a:cubicBezTo>
                <a:cubicBezTo>
                  <a:pt x="598" y="596"/>
                  <a:pt x="598" y="596"/>
                  <a:pt x="598" y="596"/>
                </a:cubicBezTo>
                <a:cubicBezTo>
                  <a:pt x="596" y="596"/>
                  <a:pt x="596" y="596"/>
                  <a:pt x="596" y="596"/>
                </a:cubicBezTo>
                <a:cubicBezTo>
                  <a:pt x="592" y="597"/>
                  <a:pt x="592" y="597"/>
                  <a:pt x="592" y="597"/>
                </a:cubicBezTo>
                <a:cubicBezTo>
                  <a:pt x="591" y="598"/>
                  <a:pt x="591" y="598"/>
                  <a:pt x="591" y="598"/>
                </a:cubicBezTo>
                <a:cubicBezTo>
                  <a:pt x="589" y="598"/>
                  <a:pt x="589" y="598"/>
                  <a:pt x="589" y="598"/>
                </a:cubicBezTo>
                <a:cubicBezTo>
                  <a:pt x="588" y="600"/>
                  <a:pt x="588" y="600"/>
                  <a:pt x="588" y="600"/>
                </a:cubicBezTo>
                <a:cubicBezTo>
                  <a:pt x="588" y="601"/>
                  <a:pt x="588" y="601"/>
                  <a:pt x="588" y="601"/>
                </a:cubicBezTo>
                <a:cubicBezTo>
                  <a:pt x="589" y="600"/>
                  <a:pt x="589" y="600"/>
                  <a:pt x="589" y="600"/>
                </a:cubicBezTo>
                <a:cubicBezTo>
                  <a:pt x="590" y="599"/>
                  <a:pt x="590" y="599"/>
                  <a:pt x="590" y="599"/>
                </a:cubicBezTo>
                <a:cubicBezTo>
                  <a:pt x="590" y="600"/>
                  <a:pt x="590" y="600"/>
                  <a:pt x="590" y="600"/>
                </a:cubicBezTo>
                <a:cubicBezTo>
                  <a:pt x="591" y="600"/>
                  <a:pt x="591" y="600"/>
                  <a:pt x="591" y="600"/>
                </a:cubicBezTo>
                <a:cubicBezTo>
                  <a:pt x="592" y="601"/>
                  <a:pt x="592" y="601"/>
                  <a:pt x="592" y="601"/>
                </a:cubicBezTo>
                <a:cubicBezTo>
                  <a:pt x="591" y="601"/>
                  <a:pt x="591" y="601"/>
                  <a:pt x="591" y="601"/>
                </a:cubicBezTo>
                <a:cubicBezTo>
                  <a:pt x="589" y="602"/>
                  <a:pt x="589" y="602"/>
                  <a:pt x="589" y="602"/>
                </a:cubicBezTo>
                <a:cubicBezTo>
                  <a:pt x="589" y="603"/>
                  <a:pt x="589" y="603"/>
                  <a:pt x="589" y="603"/>
                </a:cubicBezTo>
                <a:cubicBezTo>
                  <a:pt x="590" y="604"/>
                  <a:pt x="590" y="604"/>
                  <a:pt x="590" y="604"/>
                </a:cubicBezTo>
                <a:cubicBezTo>
                  <a:pt x="592" y="604"/>
                  <a:pt x="592" y="604"/>
                  <a:pt x="592" y="604"/>
                </a:cubicBezTo>
                <a:cubicBezTo>
                  <a:pt x="593" y="606"/>
                  <a:pt x="593" y="606"/>
                  <a:pt x="593" y="606"/>
                </a:cubicBezTo>
                <a:cubicBezTo>
                  <a:pt x="592" y="606"/>
                  <a:pt x="592" y="606"/>
                  <a:pt x="592" y="606"/>
                </a:cubicBezTo>
                <a:cubicBezTo>
                  <a:pt x="591" y="605"/>
                  <a:pt x="591" y="605"/>
                  <a:pt x="591" y="605"/>
                </a:cubicBezTo>
                <a:cubicBezTo>
                  <a:pt x="590" y="606"/>
                  <a:pt x="590" y="606"/>
                  <a:pt x="590" y="606"/>
                </a:cubicBezTo>
                <a:cubicBezTo>
                  <a:pt x="590" y="605"/>
                  <a:pt x="590" y="605"/>
                  <a:pt x="590" y="605"/>
                </a:cubicBezTo>
                <a:cubicBezTo>
                  <a:pt x="589" y="604"/>
                  <a:pt x="589" y="604"/>
                  <a:pt x="589" y="604"/>
                </a:cubicBezTo>
                <a:cubicBezTo>
                  <a:pt x="588" y="603"/>
                  <a:pt x="588" y="603"/>
                  <a:pt x="588" y="603"/>
                </a:cubicBezTo>
                <a:cubicBezTo>
                  <a:pt x="587" y="603"/>
                  <a:pt x="587" y="603"/>
                  <a:pt x="587" y="603"/>
                </a:cubicBezTo>
                <a:cubicBezTo>
                  <a:pt x="587" y="604"/>
                  <a:pt x="587" y="604"/>
                  <a:pt x="587" y="604"/>
                </a:cubicBezTo>
                <a:cubicBezTo>
                  <a:pt x="587" y="606"/>
                  <a:pt x="587" y="606"/>
                  <a:pt x="587" y="606"/>
                </a:cubicBezTo>
                <a:cubicBezTo>
                  <a:pt x="586" y="606"/>
                  <a:pt x="586" y="606"/>
                  <a:pt x="586" y="606"/>
                </a:cubicBezTo>
                <a:cubicBezTo>
                  <a:pt x="586" y="605"/>
                  <a:pt x="586" y="605"/>
                  <a:pt x="586" y="605"/>
                </a:cubicBezTo>
                <a:cubicBezTo>
                  <a:pt x="585" y="605"/>
                  <a:pt x="585" y="605"/>
                  <a:pt x="585" y="605"/>
                </a:cubicBezTo>
                <a:cubicBezTo>
                  <a:pt x="584" y="605"/>
                  <a:pt x="584" y="605"/>
                  <a:pt x="584" y="605"/>
                </a:cubicBezTo>
                <a:cubicBezTo>
                  <a:pt x="583" y="606"/>
                  <a:pt x="583" y="606"/>
                  <a:pt x="583" y="606"/>
                </a:cubicBezTo>
                <a:cubicBezTo>
                  <a:pt x="582" y="606"/>
                  <a:pt x="582" y="606"/>
                  <a:pt x="582" y="606"/>
                </a:cubicBezTo>
                <a:cubicBezTo>
                  <a:pt x="581" y="605"/>
                  <a:pt x="581" y="605"/>
                  <a:pt x="581" y="605"/>
                </a:cubicBezTo>
                <a:cubicBezTo>
                  <a:pt x="580" y="605"/>
                  <a:pt x="580" y="605"/>
                  <a:pt x="580" y="605"/>
                </a:cubicBezTo>
                <a:cubicBezTo>
                  <a:pt x="579" y="605"/>
                  <a:pt x="579" y="605"/>
                  <a:pt x="579" y="605"/>
                </a:cubicBezTo>
                <a:cubicBezTo>
                  <a:pt x="580" y="604"/>
                  <a:pt x="580" y="604"/>
                  <a:pt x="580" y="604"/>
                </a:cubicBezTo>
                <a:cubicBezTo>
                  <a:pt x="580" y="603"/>
                  <a:pt x="580" y="603"/>
                  <a:pt x="580" y="603"/>
                </a:cubicBezTo>
                <a:cubicBezTo>
                  <a:pt x="579" y="603"/>
                  <a:pt x="579" y="603"/>
                  <a:pt x="579" y="603"/>
                </a:cubicBezTo>
                <a:cubicBezTo>
                  <a:pt x="578" y="603"/>
                  <a:pt x="578" y="603"/>
                  <a:pt x="578" y="603"/>
                </a:cubicBezTo>
                <a:cubicBezTo>
                  <a:pt x="578" y="602"/>
                  <a:pt x="578" y="602"/>
                  <a:pt x="578" y="602"/>
                </a:cubicBezTo>
                <a:cubicBezTo>
                  <a:pt x="578" y="601"/>
                  <a:pt x="578" y="601"/>
                  <a:pt x="578" y="601"/>
                </a:cubicBezTo>
                <a:cubicBezTo>
                  <a:pt x="577" y="602"/>
                  <a:pt x="577" y="602"/>
                  <a:pt x="577" y="602"/>
                </a:cubicBezTo>
                <a:cubicBezTo>
                  <a:pt x="576" y="601"/>
                  <a:pt x="576" y="601"/>
                  <a:pt x="576" y="601"/>
                </a:cubicBezTo>
                <a:cubicBezTo>
                  <a:pt x="577" y="601"/>
                  <a:pt x="577" y="601"/>
                  <a:pt x="577" y="601"/>
                </a:cubicBezTo>
                <a:cubicBezTo>
                  <a:pt x="576" y="600"/>
                  <a:pt x="576" y="600"/>
                  <a:pt x="576" y="600"/>
                </a:cubicBezTo>
                <a:cubicBezTo>
                  <a:pt x="575" y="601"/>
                  <a:pt x="575" y="601"/>
                  <a:pt x="575" y="601"/>
                </a:cubicBezTo>
                <a:cubicBezTo>
                  <a:pt x="575" y="602"/>
                  <a:pt x="575" y="602"/>
                  <a:pt x="575" y="602"/>
                </a:cubicBezTo>
                <a:cubicBezTo>
                  <a:pt x="574" y="602"/>
                  <a:pt x="574" y="602"/>
                  <a:pt x="574" y="602"/>
                </a:cubicBezTo>
                <a:cubicBezTo>
                  <a:pt x="570" y="602"/>
                  <a:pt x="570" y="602"/>
                  <a:pt x="570" y="602"/>
                </a:cubicBezTo>
                <a:cubicBezTo>
                  <a:pt x="570" y="601"/>
                  <a:pt x="570" y="601"/>
                  <a:pt x="570" y="601"/>
                </a:cubicBezTo>
                <a:cubicBezTo>
                  <a:pt x="567" y="601"/>
                  <a:pt x="567" y="601"/>
                  <a:pt x="567" y="601"/>
                </a:cubicBezTo>
                <a:cubicBezTo>
                  <a:pt x="565" y="601"/>
                  <a:pt x="565" y="601"/>
                  <a:pt x="565" y="601"/>
                </a:cubicBezTo>
                <a:cubicBezTo>
                  <a:pt x="563" y="601"/>
                  <a:pt x="563" y="601"/>
                  <a:pt x="563" y="601"/>
                </a:cubicBezTo>
                <a:cubicBezTo>
                  <a:pt x="562" y="602"/>
                  <a:pt x="562" y="602"/>
                  <a:pt x="562" y="602"/>
                </a:cubicBezTo>
                <a:cubicBezTo>
                  <a:pt x="561" y="602"/>
                  <a:pt x="561" y="602"/>
                  <a:pt x="561" y="602"/>
                </a:cubicBezTo>
                <a:cubicBezTo>
                  <a:pt x="560" y="603"/>
                  <a:pt x="560" y="603"/>
                  <a:pt x="560" y="603"/>
                </a:cubicBezTo>
                <a:cubicBezTo>
                  <a:pt x="559" y="603"/>
                  <a:pt x="559" y="603"/>
                  <a:pt x="559" y="603"/>
                </a:cubicBezTo>
                <a:cubicBezTo>
                  <a:pt x="559" y="602"/>
                  <a:pt x="559" y="602"/>
                  <a:pt x="559" y="602"/>
                </a:cubicBezTo>
                <a:cubicBezTo>
                  <a:pt x="559" y="601"/>
                  <a:pt x="559" y="601"/>
                  <a:pt x="559" y="601"/>
                </a:cubicBezTo>
                <a:cubicBezTo>
                  <a:pt x="560" y="600"/>
                  <a:pt x="560" y="600"/>
                  <a:pt x="560" y="600"/>
                </a:cubicBezTo>
                <a:cubicBezTo>
                  <a:pt x="559" y="599"/>
                  <a:pt x="559" y="599"/>
                  <a:pt x="559" y="599"/>
                </a:cubicBezTo>
                <a:cubicBezTo>
                  <a:pt x="559" y="600"/>
                  <a:pt x="559" y="600"/>
                  <a:pt x="559" y="600"/>
                </a:cubicBezTo>
                <a:cubicBezTo>
                  <a:pt x="558" y="601"/>
                  <a:pt x="558" y="601"/>
                  <a:pt x="558" y="601"/>
                </a:cubicBezTo>
                <a:cubicBezTo>
                  <a:pt x="557" y="601"/>
                  <a:pt x="557" y="601"/>
                  <a:pt x="557" y="601"/>
                </a:cubicBezTo>
                <a:cubicBezTo>
                  <a:pt x="556" y="600"/>
                  <a:pt x="556" y="600"/>
                  <a:pt x="556" y="600"/>
                </a:cubicBezTo>
                <a:cubicBezTo>
                  <a:pt x="557" y="602"/>
                  <a:pt x="557" y="602"/>
                  <a:pt x="557" y="602"/>
                </a:cubicBezTo>
                <a:cubicBezTo>
                  <a:pt x="557" y="603"/>
                  <a:pt x="557" y="603"/>
                  <a:pt x="557" y="603"/>
                </a:cubicBezTo>
                <a:cubicBezTo>
                  <a:pt x="557" y="604"/>
                  <a:pt x="557" y="604"/>
                  <a:pt x="557" y="604"/>
                </a:cubicBezTo>
                <a:cubicBezTo>
                  <a:pt x="557" y="605"/>
                  <a:pt x="557" y="605"/>
                  <a:pt x="557" y="605"/>
                </a:cubicBezTo>
                <a:cubicBezTo>
                  <a:pt x="556" y="605"/>
                  <a:pt x="556" y="605"/>
                  <a:pt x="556" y="605"/>
                </a:cubicBezTo>
                <a:cubicBezTo>
                  <a:pt x="554" y="607"/>
                  <a:pt x="554" y="607"/>
                  <a:pt x="554" y="607"/>
                </a:cubicBezTo>
                <a:cubicBezTo>
                  <a:pt x="551" y="608"/>
                  <a:pt x="551" y="608"/>
                  <a:pt x="551" y="608"/>
                </a:cubicBezTo>
                <a:cubicBezTo>
                  <a:pt x="550" y="608"/>
                  <a:pt x="550" y="608"/>
                  <a:pt x="550" y="608"/>
                </a:cubicBezTo>
                <a:cubicBezTo>
                  <a:pt x="549" y="609"/>
                  <a:pt x="549" y="609"/>
                  <a:pt x="549" y="609"/>
                </a:cubicBezTo>
                <a:cubicBezTo>
                  <a:pt x="548" y="609"/>
                  <a:pt x="548" y="609"/>
                  <a:pt x="548" y="609"/>
                </a:cubicBezTo>
                <a:cubicBezTo>
                  <a:pt x="549" y="608"/>
                  <a:pt x="549" y="608"/>
                  <a:pt x="549" y="608"/>
                </a:cubicBezTo>
                <a:cubicBezTo>
                  <a:pt x="548" y="608"/>
                  <a:pt x="548" y="608"/>
                  <a:pt x="548" y="608"/>
                </a:cubicBezTo>
                <a:cubicBezTo>
                  <a:pt x="547" y="608"/>
                  <a:pt x="547" y="608"/>
                  <a:pt x="547" y="608"/>
                </a:cubicBezTo>
                <a:cubicBezTo>
                  <a:pt x="546" y="608"/>
                  <a:pt x="546" y="608"/>
                  <a:pt x="546" y="608"/>
                </a:cubicBezTo>
                <a:cubicBezTo>
                  <a:pt x="547" y="609"/>
                  <a:pt x="547" y="609"/>
                  <a:pt x="547" y="609"/>
                </a:cubicBezTo>
                <a:cubicBezTo>
                  <a:pt x="546" y="609"/>
                  <a:pt x="546" y="609"/>
                  <a:pt x="546" y="609"/>
                </a:cubicBezTo>
                <a:cubicBezTo>
                  <a:pt x="545" y="609"/>
                  <a:pt x="545" y="609"/>
                  <a:pt x="545" y="609"/>
                </a:cubicBezTo>
                <a:cubicBezTo>
                  <a:pt x="545" y="610"/>
                  <a:pt x="545" y="610"/>
                  <a:pt x="545" y="610"/>
                </a:cubicBezTo>
                <a:cubicBezTo>
                  <a:pt x="544" y="611"/>
                  <a:pt x="544" y="611"/>
                  <a:pt x="544" y="611"/>
                </a:cubicBezTo>
                <a:cubicBezTo>
                  <a:pt x="543" y="611"/>
                  <a:pt x="543" y="611"/>
                  <a:pt x="543" y="611"/>
                </a:cubicBezTo>
                <a:cubicBezTo>
                  <a:pt x="542" y="612"/>
                  <a:pt x="542" y="612"/>
                  <a:pt x="542" y="612"/>
                </a:cubicBezTo>
                <a:cubicBezTo>
                  <a:pt x="543" y="613"/>
                  <a:pt x="543" y="613"/>
                  <a:pt x="543" y="613"/>
                </a:cubicBezTo>
                <a:cubicBezTo>
                  <a:pt x="542" y="614"/>
                  <a:pt x="542" y="614"/>
                  <a:pt x="542" y="614"/>
                </a:cubicBezTo>
                <a:cubicBezTo>
                  <a:pt x="541" y="614"/>
                  <a:pt x="541" y="614"/>
                  <a:pt x="541" y="614"/>
                </a:cubicBezTo>
                <a:cubicBezTo>
                  <a:pt x="541" y="617"/>
                  <a:pt x="541" y="617"/>
                  <a:pt x="541" y="617"/>
                </a:cubicBezTo>
                <a:cubicBezTo>
                  <a:pt x="540" y="618"/>
                  <a:pt x="540" y="618"/>
                  <a:pt x="540" y="618"/>
                </a:cubicBezTo>
                <a:cubicBezTo>
                  <a:pt x="540" y="620"/>
                  <a:pt x="540" y="620"/>
                  <a:pt x="540" y="620"/>
                </a:cubicBezTo>
                <a:cubicBezTo>
                  <a:pt x="539" y="621"/>
                  <a:pt x="539" y="621"/>
                  <a:pt x="539" y="621"/>
                </a:cubicBezTo>
                <a:cubicBezTo>
                  <a:pt x="539" y="622"/>
                  <a:pt x="539" y="622"/>
                  <a:pt x="539" y="622"/>
                </a:cubicBezTo>
                <a:cubicBezTo>
                  <a:pt x="539" y="625"/>
                  <a:pt x="539" y="625"/>
                  <a:pt x="539" y="625"/>
                </a:cubicBezTo>
                <a:cubicBezTo>
                  <a:pt x="540" y="626"/>
                  <a:pt x="540" y="626"/>
                  <a:pt x="540" y="626"/>
                </a:cubicBezTo>
                <a:cubicBezTo>
                  <a:pt x="539" y="627"/>
                  <a:pt x="539" y="627"/>
                  <a:pt x="539" y="627"/>
                </a:cubicBezTo>
                <a:cubicBezTo>
                  <a:pt x="539" y="629"/>
                  <a:pt x="539" y="629"/>
                  <a:pt x="539" y="629"/>
                </a:cubicBezTo>
                <a:cubicBezTo>
                  <a:pt x="539" y="629"/>
                  <a:pt x="539" y="629"/>
                  <a:pt x="540" y="627"/>
                </a:cubicBezTo>
                <a:cubicBezTo>
                  <a:pt x="540" y="627"/>
                  <a:pt x="540" y="627"/>
                  <a:pt x="540" y="629"/>
                </a:cubicBezTo>
                <a:cubicBezTo>
                  <a:pt x="540" y="629"/>
                  <a:pt x="540" y="629"/>
                  <a:pt x="539" y="631"/>
                </a:cubicBezTo>
                <a:cubicBezTo>
                  <a:pt x="539" y="631"/>
                  <a:pt x="539" y="631"/>
                  <a:pt x="538" y="632"/>
                </a:cubicBezTo>
                <a:cubicBezTo>
                  <a:pt x="538" y="632"/>
                  <a:pt x="538" y="632"/>
                  <a:pt x="537" y="631"/>
                </a:cubicBezTo>
                <a:cubicBezTo>
                  <a:pt x="537" y="631"/>
                  <a:pt x="537" y="631"/>
                  <a:pt x="537" y="633"/>
                </a:cubicBezTo>
                <a:cubicBezTo>
                  <a:pt x="537" y="633"/>
                  <a:pt x="537" y="633"/>
                  <a:pt x="536" y="634"/>
                </a:cubicBezTo>
                <a:cubicBezTo>
                  <a:pt x="536" y="634"/>
                  <a:pt x="536" y="634"/>
                  <a:pt x="537" y="635"/>
                </a:cubicBezTo>
                <a:cubicBezTo>
                  <a:pt x="537" y="635"/>
                  <a:pt x="537" y="635"/>
                  <a:pt x="536" y="637"/>
                </a:cubicBezTo>
                <a:cubicBezTo>
                  <a:pt x="536" y="637"/>
                  <a:pt x="536" y="637"/>
                  <a:pt x="536" y="638"/>
                </a:cubicBezTo>
                <a:cubicBezTo>
                  <a:pt x="536" y="638"/>
                  <a:pt x="536" y="638"/>
                  <a:pt x="536" y="639"/>
                </a:cubicBezTo>
                <a:cubicBezTo>
                  <a:pt x="536" y="639"/>
                  <a:pt x="536" y="639"/>
                  <a:pt x="536" y="640"/>
                </a:cubicBezTo>
                <a:cubicBezTo>
                  <a:pt x="536" y="640"/>
                  <a:pt x="536" y="640"/>
                  <a:pt x="536" y="641"/>
                </a:cubicBezTo>
                <a:cubicBezTo>
                  <a:pt x="536" y="641"/>
                  <a:pt x="536" y="641"/>
                  <a:pt x="536" y="642"/>
                </a:cubicBezTo>
                <a:cubicBezTo>
                  <a:pt x="536" y="642"/>
                  <a:pt x="536" y="642"/>
                  <a:pt x="535" y="645"/>
                </a:cubicBezTo>
                <a:cubicBezTo>
                  <a:pt x="535" y="645"/>
                  <a:pt x="535" y="645"/>
                  <a:pt x="535" y="647"/>
                </a:cubicBezTo>
                <a:cubicBezTo>
                  <a:pt x="535" y="647"/>
                  <a:pt x="535" y="647"/>
                  <a:pt x="535" y="650"/>
                </a:cubicBezTo>
                <a:cubicBezTo>
                  <a:pt x="535" y="650"/>
                  <a:pt x="535" y="650"/>
                  <a:pt x="534" y="651"/>
                </a:cubicBezTo>
                <a:cubicBezTo>
                  <a:pt x="534" y="651"/>
                  <a:pt x="534" y="651"/>
                  <a:pt x="534" y="652"/>
                </a:cubicBezTo>
                <a:cubicBezTo>
                  <a:pt x="534" y="652"/>
                  <a:pt x="534" y="652"/>
                  <a:pt x="535" y="654"/>
                </a:cubicBezTo>
                <a:cubicBezTo>
                  <a:pt x="535" y="654"/>
                  <a:pt x="535" y="654"/>
                  <a:pt x="534" y="656"/>
                </a:cubicBezTo>
                <a:cubicBezTo>
                  <a:pt x="534" y="656"/>
                  <a:pt x="534" y="656"/>
                  <a:pt x="534" y="658"/>
                </a:cubicBezTo>
                <a:cubicBezTo>
                  <a:pt x="534" y="658"/>
                  <a:pt x="534" y="658"/>
                  <a:pt x="535" y="659"/>
                </a:cubicBezTo>
                <a:cubicBezTo>
                  <a:pt x="535" y="659"/>
                  <a:pt x="535" y="659"/>
                  <a:pt x="536" y="661"/>
                </a:cubicBezTo>
                <a:cubicBezTo>
                  <a:pt x="536" y="661"/>
                  <a:pt x="536" y="661"/>
                  <a:pt x="536" y="662"/>
                </a:cubicBezTo>
                <a:cubicBezTo>
                  <a:pt x="536" y="662"/>
                  <a:pt x="536" y="662"/>
                  <a:pt x="536" y="663"/>
                </a:cubicBezTo>
                <a:cubicBezTo>
                  <a:pt x="536" y="663"/>
                  <a:pt x="536" y="663"/>
                  <a:pt x="536" y="664"/>
                </a:cubicBezTo>
                <a:cubicBezTo>
                  <a:pt x="536" y="664"/>
                  <a:pt x="536" y="664"/>
                  <a:pt x="537" y="665"/>
                </a:cubicBezTo>
                <a:cubicBezTo>
                  <a:pt x="537" y="665"/>
                  <a:pt x="537" y="665"/>
                  <a:pt x="540" y="669"/>
                </a:cubicBezTo>
                <a:cubicBezTo>
                  <a:pt x="540" y="669"/>
                  <a:pt x="540" y="669"/>
                  <a:pt x="541" y="670"/>
                </a:cubicBezTo>
                <a:cubicBezTo>
                  <a:pt x="541" y="670"/>
                  <a:pt x="541" y="670"/>
                  <a:pt x="542" y="672"/>
                </a:cubicBezTo>
                <a:cubicBezTo>
                  <a:pt x="542" y="672"/>
                  <a:pt x="542" y="672"/>
                  <a:pt x="542" y="673"/>
                </a:cubicBezTo>
                <a:cubicBezTo>
                  <a:pt x="542" y="673"/>
                  <a:pt x="542" y="673"/>
                  <a:pt x="542" y="674"/>
                </a:cubicBezTo>
                <a:cubicBezTo>
                  <a:pt x="542" y="674"/>
                  <a:pt x="542" y="674"/>
                  <a:pt x="545" y="677"/>
                </a:cubicBezTo>
                <a:cubicBezTo>
                  <a:pt x="545" y="677"/>
                  <a:pt x="545" y="677"/>
                  <a:pt x="545" y="678"/>
                </a:cubicBezTo>
                <a:cubicBezTo>
                  <a:pt x="545" y="678"/>
                  <a:pt x="545" y="678"/>
                  <a:pt x="546" y="678"/>
                </a:cubicBezTo>
                <a:cubicBezTo>
                  <a:pt x="546" y="678"/>
                  <a:pt x="546" y="678"/>
                  <a:pt x="548" y="678"/>
                </a:cubicBezTo>
                <a:cubicBezTo>
                  <a:pt x="548" y="678"/>
                  <a:pt x="548" y="678"/>
                  <a:pt x="550" y="679"/>
                </a:cubicBezTo>
                <a:cubicBezTo>
                  <a:pt x="550" y="679"/>
                  <a:pt x="550" y="679"/>
                  <a:pt x="551" y="681"/>
                </a:cubicBezTo>
                <a:cubicBezTo>
                  <a:pt x="551" y="681"/>
                  <a:pt x="551" y="681"/>
                  <a:pt x="552" y="683"/>
                </a:cubicBezTo>
                <a:cubicBezTo>
                  <a:pt x="552" y="683"/>
                  <a:pt x="552" y="683"/>
                  <a:pt x="553" y="682"/>
                </a:cubicBezTo>
                <a:cubicBezTo>
                  <a:pt x="553" y="682"/>
                  <a:pt x="553" y="682"/>
                  <a:pt x="555" y="682"/>
                </a:cubicBezTo>
                <a:cubicBezTo>
                  <a:pt x="555" y="682"/>
                  <a:pt x="555" y="682"/>
                  <a:pt x="556" y="682"/>
                </a:cubicBezTo>
                <a:cubicBezTo>
                  <a:pt x="556" y="682"/>
                  <a:pt x="556" y="682"/>
                  <a:pt x="557" y="682"/>
                </a:cubicBezTo>
                <a:cubicBezTo>
                  <a:pt x="557" y="682"/>
                  <a:pt x="557" y="682"/>
                  <a:pt x="559" y="681"/>
                </a:cubicBezTo>
                <a:cubicBezTo>
                  <a:pt x="559" y="681"/>
                  <a:pt x="559" y="681"/>
                  <a:pt x="560" y="680"/>
                </a:cubicBezTo>
                <a:cubicBezTo>
                  <a:pt x="560" y="680"/>
                  <a:pt x="560" y="680"/>
                  <a:pt x="562" y="680"/>
                </a:cubicBezTo>
                <a:cubicBezTo>
                  <a:pt x="562" y="680"/>
                  <a:pt x="562" y="680"/>
                  <a:pt x="563" y="680"/>
                </a:cubicBezTo>
                <a:cubicBezTo>
                  <a:pt x="563" y="680"/>
                  <a:pt x="563" y="680"/>
                  <a:pt x="565" y="679"/>
                </a:cubicBezTo>
                <a:cubicBezTo>
                  <a:pt x="565" y="679"/>
                  <a:pt x="565" y="679"/>
                  <a:pt x="566" y="679"/>
                </a:cubicBezTo>
                <a:cubicBezTo>
                  <a:pt x="566" y="679"/>
                  <a:pt x="566" y="679"/>
                  <a:pt x="568" y="679"/>
                </a:cubicBezTo>
                <a:cubicBezTo>
                  <a:pt x="568" y="679"/>
                  <a:pt x="568" y="679"/>
                  <a:pt x="570" y="679"/>
                </a:cubicBezTo>
                <a:cubicBezTo>
                  <a:pt x="570" y="679"/>
                  <a:pt x="570" y="679"/>
                  <a:pt x="569" y="680"/>
                </a:cubicBezTo>
                <a:cubicBezTo>
                  <a:pt x="569" y="680"/>
                  <a:pt x="569" y="680"/>
                  <a:pt x="568" y="681"/>
                </a:cubicBezTo>
                <a:cubicBezTo>
                  <a:pt x="568" y="681"/>
                  <a:pt x="568" y="681"/>
                  <a:pt x="570" y="681"/>
                </a:cubicBezTo>
                <a:cubicBezTo>
                  <a:pt x="570" y="681"/>
                  <a:pt x="570" y="681"/>
                  <a:pt x="571" y="682"/>
                </a:cubicBezTo>
                <a:cubicBezTo>
                  <a:pt x="571" y="682"/>
                  <a:pt x="571" y="682"/>
                  <a:pt x="571" y="681"/>
                </a:cubicBezTo>
                <a:cubicBezTo>
                  <a:pt x="571" y="681"/>
                  <a:pt x="571" y="681"/>
                  <a:pt x="572" y="681"/>
                </a:cubicBezTo>
                <a:cubicBezTo>
                  <a:pt x="572" y="681"/>
                  <a:pt x="572" y="681"/>
                  <a:pt x="573" y="680"/>
                </a:cubicBezTo>
                <a:cubicBezTo>
                  <a:pt x="573" y="680"/>
                  <a:pt x="573" y="680"/>
                  <a:pt x="573" y="678"/>
                </a:cubicBezTo>
                <a:cubicBezTo>
                  <a:pt x="573" y="678"/>
                  <a:pt x="573" y="678"/>
                  <a:pt x="573" y="677"/>
                </a:cubicBezTo>
                <a:cubicBezTo>
                  <a:pt x="573" y="677"/>
                  <a:pt x="573" y="677"/>
                  <a:pt x="572" y="678"/>
                </a:cubicBezTo>
                <a:cubicBezTo>
                  <a:pt x="572" y="678"/>
                  <a:pt x="572" y="678"/>
                  <a:pt x="572" y="677"/>
                </a:cubicBezTo>
                <a:cubicBezTo>
                  <a:pt x="572" y="677"/>
                  <a:pt x="572" y="677"/>
                  <a:pt x="574" y="676"/>
                </a:cubicBezTo>
                <a:cubicBezTo>
                  <a:pt x="574" y="676"/>
                  <a:pt x="574" y="676"/>
                  <a:pt x="575" y="676"/>
                </a:cubicBezTo>
                <a:cubicBezTo>
                  <a:pt x="575" y="676"/>
                  <a:pt x="575" y="676"/>
                  <a:pt x="577" y="674"/>
                </a:cubicBezTo>
                <a:cubicBezTo>
                  <a:pt x="577" y="674"/>
                  <a:pt x="577" y="674"/>
                  <a:pt x="577" y="672"/>
                </a:cubicBezTo>
                <a:cubicBezTo>
                  <a:pt x="577" y="672"/>
                  <a:pt x="577" y="672"/>
                  <a:pt x="579" y="670"/>
                </a:cubicBezTo>
                <a:cubicBezTo>
                  <a:pt x="579" y="670"/>
                  <a:pt x="579" y="670"/>
                  <a:pt x="579" y="669"/>
                </a:cubicBezTo>
                <a:cubicBezTo>
                  <a:pt x="579" y="669"/>
                  <a:pt x="579" y="669"/>
                  <a:pt x="579" y="665"/>
                </a:cubicBezTo>
                <a:cubicBezTo>
                  <a:pt x="579" y="665"/>
                  <a:pt x="579" y="665"/>
                  <a:pt x="581" y="663"/>
                </a:cubicBezTo>
                <a:cubicBezTo>
                  <a:pt x="581" y="663"/>
                  <a:pt x="581" y="663"/>
                  <a:pt x="580" y="663"/>
                </a:cubicBezTo>
                <a:cubicBezTo>
                  <a:pt x="580" y="663"/>
                  <a:pt x="580" y="663"/>
                  <a:pt x="580" y="662"/>
                </a:cubicBezTo>
                <a:cubicBezTo>
                  <a:pt x="580" y="662"/>
                  <a:pt x="580" y="662"/>
                  <a:pt x="584" y="661"/>
                </a:cubicBezTo>
                <a:cubicBezTo>
                  <a:pt x="584" y="661"/>
                  <a:pt x="584" y="661"/>
                  <a:pt x="590" y="661"/>
                </a:cubicBezTo>
                <a:cubicBezTo>
                  <a:pt x="590" y="661"/>
                  <a:pt x="590" y="661"/>
                  <a:pt x="591" y="659"/>
                </a:cubicBezTo>
                <a:cubicBezTo>
                  <a:pt x="591" y="659"/>
                  <a:pt x="591" y="659"/>
                  <a:pt x="592" y="659"/>
                </a:cubicBezTo>
                <a:cubicBezTo>
                  <a:pt x="592" y="659"/>
                  <a:pt x="592" y="659"/>
                  <a:pt x="593" y="660"/>
                </a:cubicBezTo>
                <a:cubicBezTo>
                  <a:pt x="593" y="660"/>
                  <a:pt x="593" y="660"/>
                  <a:pt x="594" y="659"/>
                </a:cubicBezTo>
                <a:cubicBezTo>
                  <a:pt x="594" y="659"/>
                  <a:pt x="594" y="659"/>
                  <a:pt x="594" y="658"/>
                </a:cubicBezTo>
                <a:cubicBezTo>
                  <a:pt x="594" y="658"/>
                  <a:pt x="594" y="658"/>
                  <a:pt x="597" y="658"/>
                </a:cubicBezTo>
                <a:cubicBezTo>
                  <a:pt x="597" y="658"/>
                  <a:pt x="597" y="658"/>
                  <a:pt x="599" y="659"/>
                </a:cubicBezTo>
                <a:cubicBezTo>
                  <a:pt x="599" y="659"/>
                  <a:pt x="599" y="659"/>
                  <a:pt x="600" y="659"/>
                </a:cubicBezTo>
                <a:cubicBezTo>
                  <a:pt x="600" y="659"/>
                  <a:pt x="600" y="659"/>
                  <a:pt x="600" y="658"/>
                </a:cubicBezTo>
                <a:cubicBezTo>
                  <a:pt x="600" y="658"/>
                  <a:pt x="600" y="658"/>
                  <a:pt x="601" y="658"/>
                </a:cubicBezTo>
                <a:cubicBezTo>
                  <a:pt x="601" y="658"/>
                  <a:pt x="601" y="658"/>
                  <a:pt x="603" y="660"/>
                </a:cubicBezTo>
                <a:cubicBezTo>
                  <a:pt x="603" y="660"/>
                  <a:pt x="603" y="660"/>
                  <a:pt x="603" y="662"/>
                </a:cubicBezTo>
                <a:cubicBezTo>
                  <a:pt x="603" y="662"/>
                  <a:pt x="603" y="662"/>
                  <a:pt x="602" y="663"/>
                </a:cubicBezTo>
                <a:cubicBezTo>
                  <a:pt x="602" y="663"/>
                  <a:pt x="602" y="663"/>
                  <a:pt x="601" y="666"/>
                </a:cubicBezTo>
                <a:cubicBezTo>
                  <a:pt x="601" y="666"/>
                  <a:pt x="601" y="666"/>
                  <a:pt x="598" y="668"/>
                </a:cubicBezTo>
                <a:cubicBezTo>
                  <a:pt x="598" y="668"/>
                  <a:pt x="598" y="668"/>
                  <a:pt x="597" y="669"/>
                </a:cubicBezTo>
                <a:cubicBezTo>
                  <a:pt x="597" y="669"/>
                  <a:pt x="597" y="669"/>
                  <a:pt x="597" y="671"/>
                </a:cubicBezTo>
                <a:cubicBezTo>
                  <a:pt x="597" y="671"/>
                  <a:pt x="597" y="671"/>
                  <a:pt x="596" y="671"/>
                </a:cubicBezTo>
                <a:cubicBezTo>
                  <a:pt x="596" y="671"/>
                  <a:pt x="596" y="671"/>
                  <a:pt x="596" y="672"/>
                </a:cubicBezTo>
                <a:cubicBezTo>
                  <a:pt x="596" y="672"/>
                  <a:pt x="596" y="672"/>
                  <a:pt x="596" y="673"/>
                </a:cubicBezTo>
                <a:cubicBezTo>
                  <a:pt x="596" y="673"/>
                  <a:pt x="596" y="673"/>
                  <a:pt x="597" y="673"/>
                </a:cubicBezTo>
                <a:cubicBezTo>
                  <a:pt x="597" y="673"/>
                  <a:pt x="597" y="673"/>
                  <a:pt x="597" y="674"/>
                </a:cubicBezTo>
                <a:cubicBezTo>
                  <a:pt x="597" y="674"/>
                  <a:pt x="597" y="674"/>
                  <a:pt x="596" y="675"/>
                </a:cubicBezTo>
                <a:cubicBezTo>
                  <a:pt x="596" y="675"/>
                  <a:pt x="596" y="675"/>
                  <a:pt x="596" y="676"/>
                </a:cubicBezTo>
                <a:cubicBezTo>
                  <a:pt x="596" y="676"/>
                  <a:pt x="596" y="676"/>
                  <a:pt x="597" y="675"/>
                </a:cubicBezTo>
                <a:cubicBezTo>
                  <a:pt x="597" y="675"/>
                  <a:pt x="597" y="675"/>
                  <a:pt x="598" y="675"/>
                </a:cubicBezTo>
                <a:cubicBezTo>
                  <a:pt x="598" y="675"/>
                  <a:pt x="598" y="675"/>
                  <a:pt x="597" y="676"/>
                </a:cubicBezTo>
                <a:cubicBezTo>
                  <a:pt x="597" y="676"/>
                  <a:pt x="597" y="676"/>
                  <a:pt x="596" y="680"/>
                </a:cubicBezTo>
                <a:cubicBezTo>
                  <a:pt x="596" y="680"/>
                  <a:pt x="596" y="680"/>
                  <a:pt x="595" y="682"/>
                </a:cubicBezTo>
                <a:cubicBezTo>
                  <a:pt x="595" y="682"/>
                  <a:pt x="595" y="682"/>
                  <a:pt x="594" y="682"/>
                </a:cubicBezTo>
                <a:cubicBezTo>
                  <a:pt x="594" y="682"/>
                  <a:pt x="594" y="682"/>
                  <a:pt x="594" y="681"/>
                </a:cubicBezTo>
                <a:cubicBezTo>
                  <a:pt x="594" y="681"/>
                  <a:pt x="594" y="681"/>
                  <a:pt x="593" y="680"/>
                </a:cubicBezTo>
                <a:cubicBezTo>
                  <a:pt x="593" y="680"/>
                  <a:pt x="593" y="680"/>
                  <a:pt x="592" y="680"/>
                </a:cubicBezTo>
                <a:cubicBezTo>
                  <a:pt x="592" y="680"/>
                  <a:pt x="592" y="680"/>
                  <a:pt x="593" y="679"/>
                </a:cubicBezTo>
                <a:cubicBezTo>
                  <a:pt x="593" y="679"/>
                  <a:pt x="593" y="679"/>
                  <a:pt x="593" y="678"/>
                </a:cubicBezTo>
                <a:cubicBezTo>
                  <a:pt x="593" y="678"/>
                  <a:pt x="593" y="678"/>
                  <a:pt x="592" y="678"/>
                </a:cubicBezTo>
                <a:cubicBezTo>
                  <a:pt x="592" y="678"/>
                  <a:pt x="592" y="678"/>
                  <a:pt x="591" y="680"/>
                </a:cubicBezTo>
                <a:cubicBezTo>
                  <a:pt x="591" y="680"/>
                  <a:pt x="591" y="680"/>
                  <a:pt x="590" y="681"/>
                </a:cubicBezTo>
                <a:cubicBezTo>
                  <a:pt x="590" y="681"/>
                  <a:pt x="590" y="681"/>
                  <a:pt x="591" y="681"/>
                </a:cubicBezTo>
                <a:cubicBezTo>
                  <a:pt x="591" y="681"/>
                  <a:pt x="591" y="681"/>
                  <a:pt x="592" y="681"/>
                </a:cubicBezTo>
                <a:cubicBezTo>
                  <a:pt x="592" y="681"/>
                  <a:pt x="592" y="681"/>
                  <a:pt x="592" y="682"/>
                </a:cubicBezTo>
                <a:cubicBezTo>
                  <a:pt x="592" y="682"/>
                  <a:pt x="592" y="682"/>
                  <a:pt x="592" y="685"/>
                </a:cubicBezTo>
                <a:cubicBezTo>
                  <a:pt x="592" y="685"/>
                  <a:pt x="592" y="685"/>
                  <a:pt x="591" y="686"/>
                </a:cubicBezTo>
                <a:cubicBezTo>
                  <a:pt x="591" y="686"/>
                  <a:pt x="591" y="686"/>
                  <a:pt x="591" y="688"/>
                </a:cubicBezTo>
                <a:cubicBezTo>
                  <a:pt x="591" y="688"/>
                  <a:pt x="591" y="688"/>
                  <a:pt x="591" y="689"/>
                </a:cubicBezTo>
                <a:cubicBezTo>
                  <a:pt x="591" y="689"/>
                  <a:pt x="591" y="689"/>
                  <a:pt x="591" y="691"/>
                </a:cubicBezTo>
                <a:cubicBezTo>
                  <a:pt x="591" y="691"/>
                  <a:pt x="591" y="691"/>
                  <a:pt x="591" y="693"/>
                </a:cubicBezTo>
                <a:cubicBezTo>
                  <a:pt x="591" y="693"/>
                  <a:pt x="591" y="693"/>
                  <a:pt x="589" y="695"/>
                </a:cubicBezTo>
                <a:cubicBezTo>
                  <a:pt x="589" y="695"/>
                  <a:pt x="589" y="695"/>
                  <a:pt x="588" y="695"/>
                </a:cubicBezTo>
                <a:cubicBezTo>
                  <a:pt x="588" y="695"/>
                  <a:pt x="588" y="695"/>
                  <a:pt x="587" y="696"/>
                </a:cubicBezTo>
                <a:cubicBezTo>
                  <a:pt x="587" y="696"/>
                  <a:pt x="587" y="696"/>
                  <a:pt x="587" y="697"/>
                </a:cubicBezTo>
                <a:cubicBezTo>
                  <a:pt x="587" y="697"/>
                  <a:pt x="587" y="697"/>
                  <a:pt x="587" y="698"/>
                </a:cubicBezTo>
                <a:cubicBezTo>
                  <a:pt x="587" y="698"/>
                  <a:pt x="587" y="698"/>
                  <a:pt x="588" y="698"/>
                </a:cubicBezTo>
                <a:cubicBezTo>
                  <a:pt x="588" y="698"/>
                  <a:pt x="588" y="698"/>
                  <a:pt x="589" y="698"/>
                </a:cubicBezTo>
                <a:cubicBezTo>
                  <a:pt x="589" y="698"/>
                  <a:pt x="589" y="698"/>
                  <a:pt x="590" y="698"/>
                </a:cubicBezTo>
                <a:cubicBezTo>
                  <a:pt x="590" y="698"/>
                  <a:pt x="590" y="698"/>
                  <a:pt x="591" y="698"/>
                </a:cubicBezTo>
                <a:cubicBezTo>
                  <a:pt x="591" y="698"/>
                  <a:pt x="591" y="698"/>
                  <a:pt x="592" y="699"/>
                </a:cubicBezTo>
                <a:cubicBezTo>
                  <a:pt x="592" y="699"/>
                  <a:pt x="592" y="699"/>
                  <a:pt x="593" y="698"/>
                </a:cubicBezTo>
                <a:cubicBezTo>
                  <a:pt x="593" y="698"/>
                  <a:pt x="593" y="698"/>
                  <a:pt x="597" y="698"/>
                </a:cubicBezTo>
                <a:cubicBezTo>
                  <a:pt x="597" y="698"/>
                  <a:pt x="597" y="698"/>
                  <a:pt x="600" y="698"/>
                </a:cubicBezTo>
                <a:cubicBezTo>
                  <a:pt x="600" y="698"/>
                  <a:pt x="600" y="698"/>
                  <a:pt x="602" y="697"/>
                </a:cubicBezTo>
                <a:cubicBezTo>
                  <a:pt x="602" y="697"/>
                  <a:pt x="602" y="697"/>
                  <a:pt x="603" y="698"/>
                </a:cubicBezTo>
                <a:cubicBezTo>
                  <a:pt x="603" y="698"/>
                  <a:pt x="603" y="698"/>
                  <a:pt x="603" y="697"/>
                </a:cubicBezTo>
                <a:cubicBezTo>
                  <a:pt x="603" y="697"/>
                  <a:pt x="603" y="697"/>
                  <a:pt x="604" y="697"/>
                </a:cubicBezTo>
                <a:cubicBezTo>
                  <a:pt x="604" y="697"/>
                  <a:pt x="604" y="697"/>
                  <a:pt x="604" y="696"/>
                </a:cubicBezTo>
                <a:cubicBezTo>
                  <a:pt x="604" y="696"/>
                  <a:pt x="604" y="696"/>
                  <a:pt x="605" y="696"/>
                </a:cubicBezTo>
                <a:cubicBezTo>
                  <a:pt x="605" y="696"/>
                  <a:pt x="605" y="696"/>
                  <a:pt x="607" y="698"/>
                </a:cubicBezTo>
                <a:cubicBezTo>
                  <a:pt x="607" y="698"/>
                  <a:pt x="607" y="698"/>
                  <a:pt x="610" y="698"/>
                </a:cubicBezTo>
                <a:cubicBezTo>
                  <a:pt x="610" y="698"/>
                  <a:pt x="610" y="698"/>
                  <a:pt x="612" y="698"/>
                </a:cubicBezTo>
                <a:cubicBezTo>
                  <a:pt x="612" y="698"/>
                  <a:pt x="612" y="698"/>
                  <a:pt x="613" y="699"/>
                </a:cubicBezTo>
                <a:cubicBezTo>
                  <a:pt x="613" y="699"/>
                  <a:pt x="613" y="699"/>
                  <a:pt x="613" y="698"/>
                </a:cubicBezTo>
                <a:cubicBezTo>
                  <a:pt x="613" y="698"/>
                  <a:pt x="613" y="698"/>
                  <a:pt x="614" y="698"/>
                </a:cubicBezTo>
                <a:cubicBezTo>
                  <a:pt x="614" y="698"/>
                  <a:pt x="614" y="698"/>
                  <a:pt x="615" y="698"/>
                </a:cubicBezTo>
                <a:cubicBezTo>
                  <a:pt x="615" y="698"/>
                  <a:pt x="615" y="698"/>
                  <a:pt x="616" y="698"/>
                </a:cubicBezTo>
                <a:cubicBezTo>
                  <a:pt x="616" y="698"/>
                  <a:pt x="616" y="698"/>
                  <a:pt x="618" y="699"/>
                </a:cubicBezTo>
                <a:cubicBezTo>
                  <a:pt x="618" y="699"/>
                  <a:pt x="618" y="699"/>
                  <a:pt x="619" y="700"/>
                </a:cubicBezTo>
                <a:cubicBezTo>
                  <a:pt x="619" y="700"/>
                  <a:pt x="619" y="700"/>
                  <a:pt x="617" y="699"/>
                </a:cubicBezTo>
                <a:cubicBezTo>
                  <a:pt x="617" y="699"/>
                  <a:pt x="617" y="699"/>
                  <a:pt x="616" y="699"/>
                </a:cubicBezTo>
                <a:cubicBezTo>
                  <a:pt x="616" y="699"/>
                  <a:pt x="616" y="699"/>
                  <a:pt x="615" y="699"/>
                </a:cubicBezTo>
                <a:cubicBezTo>
                  <a:pt x="615" y="699"/>
                  <a:pt x="615" y="699"/>
                  <a:pt x="615" y="700"/>
                </a:cubicBezTo>
                <a:cubicBezTo>
                  <a:pt x="615" y="700"/>
                  <a:pt x="615" y="700"/>
                  <a:pt x="614" y="701"/>
                </a:cubicBezTo>
                <a:cubicBezTo>
                  <a:pt x="614" y="701"/>
                  <a:pt x="614" y="701"/>
                  <a:pt x="615" y="701"/>
                </a:cubicBezTo>
                <a:cubicBezTo>
                  <a:pt x="615" y="701"/>
                  <a:pt x="615" y="701"/>
                  <a:pt x="617" y="701"/>
                </a:cubicBezTo>
                <a:cubicBezTo>
                  <a:pt x="617" y="701"/>
                  <a:pt x="617" y="701"/>
                  <a:pt x="619" y="701"/>
                </a:cubicBezTo>
                <a:cubicBezTo>
                  <a:pt x="619" y="701"/>
                  <a:pt x="619" y="701"/>
                  <a:pt x="620" y="702"/>
                </a:cubicBezTo>
                <a:cubicBezTo>
                  <a:pt x="620" y="702"/>
                  <a:pt x="620" y="702"/>
                  <a:pt x="620" y="700"/>
                </a:cubicBezTo>
                <a:cubicBezTo>
                  <a:pt x="620" y="700"/>
                  <a:pt x="620" y="700"/>
                  <a:pt x="621" y="701"/>
                </a:cubicBezTo>
                <a:cubicBezTo>
                  <a:pt x="621" y="701"/>
                  <a:pt x="621" y="701"/>
                  <a:pt x="623" y="702"/>
                </a:cubicBezTo>
                <a:cubicBezTo>
                  <a:pt x="623" y="702"/>
                  <a:pt x="623" y="702"/>
                  <a:pt x="623" y="703"/>
                </a:cubicBezTo>
                <a:cubicBezTo>
                  <a:pt x="623" y="703"/>
                  <a:pt x="623" y="703"/>
                  <a:pt x="622" y="703"/>
                </a:cubicBezTo>
                <a:cubicBezTo>
                  <a:pt x="622" y="703"/>
                  <a:pt x="622" y="703"/>
                  <a:pt x="622" y="704"/>
                </a:cubicBezTo>
                <a:cubicBezTo>
                  <a:pt x="622" y="704"/>
                  <a:pt x="622" y="704"/>
                  <a:pt x="622" y="706"/>
                </a:cubicBezTo>
                <a:cubicBezTo>
                  <a:pt x="622" y="706"/>
                  <a:pt x="622" y="706"/>
                  <a:pt x="622" y="707"/>
                </a:cubicBezTo>
                <a:cubicBezTo>
                  <a:pt x="622" y="707"/>
                  <a:pt x="622" y="707"/>
                  <a:pt x="622" y="708"/>
                </a:cubicBezTo>
                <a:cubicBezTo>
                  <a:pt x="622" y="708"/>
                  <a:pt x="622" y="708"/>
                  <a:pt x="622" y="709"/>
                </a:cubicBezTo>
                <a:cubicBezTo>
                  <a:pt x="622" y="709"/>
                  <a:pt x="622" y="709"/>
                  <a:pt x="622" y="710"/>
                </a:cubicBezTo>
                <a:cubicBezTo>
                  <a:pt x="622" y="710"/>
                  <a:pt x="622" y="710"/>
                  <a:pt x="621" y="711"/>
                </a:cubicBezTo>
                <a:cubicBezTo>
                  <a:pt x="621" y="711"/>
                  <a:pt x="621" y="711"/>
                  <a:pt x="620" y="713"/>
                </a:cubicBezTo>
                <a:cubicBezTo>
                  <a:pt x="620" y="713"/>
                  <a:pt x="620" y="713"/>
                  <a:pt x="619" y="713"/>
                </a:cubicBezTo>
                <a:cubicBezTo>
                  <a:pt x="619" y="713"/>
                  <a:pt x="619" y="713"/>
                  <a:pt x="619" y="714"/>
                </a:cubicBezTo>
                <a:cubicBezTo>
                  <a:pt x="619" y="714"/>
                  <a:pt x="619" y="714"/>
                  <a:pt x="620" y="714"/>
                </a:cubicBezTo>
                <a:cubicBezTo>
                  <a:pt x="620" y="714"/>
                  <a:pt x="620" y="714"/>
                  <a:pt x="620" y="715"/>
                </a:cubicBezTo>
                <a:cubicBezTo>
                  <a:pt x="620" y="715"/>
                  <a:pt x="620" y="715"/>
                  <a:pt x="620" y="718"/>
                </a:cubicBezTo>
                <a:cubicBezTo>
                  <a:pt x="620" y="718"/>
                  <a:pt x="620" y="718"/>
                  <a:pt x="620" y="721"/>
                </a:cubicBezTo>
                <a:cubicBezTo>
                  <a:pt x="620" y="721"/>
                  <a:pt x="620" y="721"/>
                  <a:pt x="619" y="721"/>
                </a:cubicBezTo>
                <a:cubicBezTo>
                  <a:pt x="619" y="721"/>
                  <a:pt x="619" y="721"/>
                  <a:pt x="619" y="720"/>
                </a:cubicBezTo>
                <a:cubicBezTo>
                  <a:pt x="619" y="720"/>
                  <a:pt x="619" y="720"/>
                  <a:pt x="619" y="719"/>
                </a:cubicBezTo>
                <a:cubicBezTo>
                  <a:pt x="619" y="719"/>
                  <a:pt x="619" y="719"/>
                  <a:pt x="619" y="718"/>
                </a:cubicBezTo>
                <a:cubicBezTo>
                  <a:pt x="619" y="718"/>
                  <a:pt x="619" y="718"/>
                  <a:pt x="618" y="718"/>
                </a:cubicBezTo>
                <a:cubicBezTo>
                  <a:pt x="618" y="718"/>
                  <a:pt x="618" y="718"/>
                  <a:pt x="618" y="720"/>
                </a:cubicBezTo>
                <a:cubicBezTo>
                  <a:pt x="618" y="720"/>
                  <a:pt x="618" y="720"/>
                  <a:pt x="618" y="721"/>
                </a:cubicBezTo>
                <a:cubicBezTo>
                  <a:pt x="618" y="721"/>
                  <a:pt x="618" y="721"/>
                  <a:pt x="618" y="722"/>
                </a:cubicBezTo>
                <a:cubicBezTo>
                  <a:pt x="618" y="722"/>
                  <a:pt x="618" y="722"/>
                  <a:pt x="617" y="723"/>
                </a:cubicBezTo>
                <a:cubicBezTo>
                  <a:pt x="617" y="723"/>
                  <a:pt x="617" y="723"/>
                  <a:pt x="617" y="724"/>
                </a:cubicBezTo>
                <a:cubicBezTo>
                  <a:pt x="617" y="724"/>
                  <a:pt x="617" y="724"/>
                  <a:pt x="617" y="725"/>
                </a:cubicBezTo>
                <a:cubicBezTo>
                  <a:pt x="617" y="725"/>
                  <a:pt x="617" y="725"/>
                  <a:pt x="618" y="725"/>
                </a:cubicBezTo>
                <a:cubicBezTo>
                  <a:pt x="618" y="725"/>
                  <a:pt x="618" y="725"/>
                  <a:pt x="618" y="726"/>
                </a:cubicBezTo>
                <a:cubicBezTo>
                  <a:pt x="618" y="726"/>
                  <a:pt x="618" y="726"/>
                  <a:pt x="617" y="727"/>
                </a:cubicBezTo>
                <a:cubicBezTo>
                  <a:pt x="617" y="727"/>
                  <a:pt x="617" y="727"/>
                  <a:pt x="617" y="729"/>
                </a:cubicBezTo>
                <a:cubicBezTo>
                  <a:pt x="617" y="729"/>
                  <a:pt x="617" y="729"/>
                  <a:pt x="618" y="729"/>
                </a:cubicBezTo>
                <a:cubicBezTo>
                  <a:pt x="618" y="729"/>
                  <a:pt x="618" y="729"/>
                  <a:pt x="618" y="730"/>
                </a:cubicBezTo>
                <a:cubicBezTo>
                  <a:pt x="618" y="730"/>
                  <a:pt x="618" y="730"/>
                  <a:pt x="617" y="731"/>
                </a:cubicBezTo>
                <a:cubicBezTo>
                  <a:pt x="617" y="731"/>
                  <a:pt x="617" y="731"/>
                  <a:pt x="618" y="731"/>
                </a:cubicBezTo>
                <a:cubicBezTo>
                  <a:pt x="618" y="731"/>
                  <a:pt x="618" y="731"/>
                  <a:pt x="619" y="731"/>
                </a:cubicBezTo>
                <a:cubicBezTo>
                  <a:pt x="619" y="731"/>
                  <a:pt x="619" y="731"/>
                  <a:pt x="620" y="732"/>
                </a:cubicBezTo>
                <a:cubicBezTo>
                  <a:pt x="620" y="732"/>
                  <a:pt x="620" y="732"/>
                  <a:pt x="620" y="733"/>
                </a:cubicBezTo>
                <a:cubicBezTo>
                  <a:pt x="620" y="733"/>
                  <a:pt x="620" y="733"/>
                  <a:pt x="621" y="734"/>
                </a:cubicBezTo>
                <a:cubicBezTo>
                  <a:pt x="621" y="734"/>
                  <a:pt x="621" y="734"/>
                  <a:pt x="622" y="736"/>
                </a:cubicBezTo>
                <a:cubicBezTo>
                  <a:pt x="622" y="736"/>
                  <a:pt x="622" y="736"/>
                  <a:pt x="622" y="737"/>
                </a:cubicBezTo>
                <a:cubicBezTo>
                  <a:pt x="622" y="737"/>
                  <a:pt x="622" y="737"/>
                  <a:pt x="623" y="737"/>
                </a:cubicBezTo>
                <a:cubicBezTo>
                  <a:pt x="623" y="737"/>
                  <a:pt x="623" y="737"/>
                  <a:pt x="624" y="738"/>
                </a:cubicBezTo>
                <a:cubicBezTo>
                  <a:pt x="624" y="738"/>
                  <a:pt x="624" y="738"/>
                  <a:pt x="625" y="738"/>
                </a:cubicBezTo>
                <a:cubicBezTo>
                  <a:pt x="625" y="738"/>
                  <a:pt x="625" y="738"/>
                  <a:pt x="625" y="739"/>
                </a:cubicBezTo>
                <a:cubicBezTo>
                  <a:pt x="625" y="739"/>
                  <a:pt x="625" y="739"/>
                  <a:pt x="626" y="740"/>
                </a:cubicBezTo>
                <a:cubicBezTo>
                  <a:pt x="626" y="740"/>
                  <a:pt x="626" y="740"/>
                  <a:pt x="627" y="740"/>
                </a:cubicBezTo>
                <a:cubicBezTo>
                  <a:pt x="627" y="740"/>
                  <a:pt x="627" y="740"/>
                  <a:pt x="627" y="741"/>
                </a:cubicBezTo>
                <a:cubicBezTo>
                  <a:pt x="627" y="741"/>
                  <a:pt x="627" y="741"/>
                  <a:pt x="627" y="742"/>
                </a:cubicBezTo>
                <a:cubicBezTo>
                  <a:pt x="627" y="742"/>
                  <a:pt x="627" y="742"/>
                  <a:pt x="628" y="742"/>
                </a:cubicBezTo>
                <a:cubicBezTo>
                  <a:pt x="628" y="742"/>
                  <a:pt x="628" y="742"/>
                  <a:pt x="629" y="742"/>
                </a:cubicBezTo>
                <a:cubicBezTo>
                  <a:pt x="629" y="742"/>
                  <a:pt x="629" y="742"/>
                  <a:pt x="629" y="741"/>
                </a:cubicBezTo>
                <a:cubicBezTo>
                  <a:pt x="629" y="741"/>
                  <a:pt x="629" y="741"/>
                  <a:pt x="630" y="741"/>
                </a:cubicBezTo>
                <a:cubicBezTo>
                  <a:pt x="630" y="741"/>
                  <a:pt x="630" y="741"/>
                  <a:pt x="632" y="743"/>
                </a:cubicBezTo>
                <a:cubicBezTo>
                  <a:pt x="632" y="743"/>
                  <a:pt x="632" y="743"/>
                  <a:pt x="634" y="743"/>
                </a:cubicBezTo>
                <a:cubicBezTo>
                  <a:pt x="634" y="743"/>
                  <a:pt x="634" y="743"/>
                  <a:pt x="636" y="743"/>
                </a:cubicBezTo>
                <a:cubicBezTo>
                  <a:pt x="636" y="743"/>
                  <a:pt x="636" y="743"/>
                  <a:pt x="637" y="742"/>
                </a:cubicBezTo>
                <a:cubicBezTo>
                  <a:pt x="637" y="742"/>
                  <a:pt x="637" y="742"/>
                  <a:pt x="640" y="740"/>
                </a:cubicBezTo>
                <a:cubicBezTo>
                  <a:pt x="640" y="740"/>
                  <a:pt x="640" y="740"/>
                  <a:pt x="642" y="739"/>
                </a:cubicBezTo>
                <a:cubicBezTo>
                  <a:pt x="642" y="739"/>
                  <a:pt x="642" y="739"/>
                  <a:pt x="644" y="738"/>
                </a:cubicBezTo>
                <a:cubicBezTo>
                  <a:pt x="644" y="738"/>
                  <a:pt x="644" y="738"/>
                  <a:pt x="645" y="738"/>
                </a:cubicBezTo>
                <a:cubicBezTo>
                  <a:pt x="645" y="738"/>
                  <a:pt x="645" y="738"/>
                  <a:pt x="646" y="738"/>
                </a:cubicBezTo>
                <a:cubicBezTo>
                  <a:pt x="646" y="738"/>
                  <a:pt x="646" y="738"/>
                  <a:pt x="646" y="739"/>
                </a:cubicBezTo>
                <a:cubicBezTo>
                  <a:pt x="646" y="739"/>
                  <a:pt x="646" y="739"/>
                  <a:pt x="647" y="739"/>
                </a:cubicBezTo>
                <a:cubicBezTo>
                  <a:pt x="647" y="739"/>
                  <a:pt x="647" y="739"/>
                  <a:pt x="650" y="739"/>
                </a:cubicBezTo>
                <a:cubicBezTo>
                  <a:pt x="650" y="739"/>
                  <a:pt x="650" y="739"/>
                  <a:pt x="651" y="739"/>
                </a:cubicBezTo>
                <a:cubicBezTo>
                  <a:pt x="651" y="739"/>
                  <a:pt x="651" y="739"/>
                  <a:pt x="654" y="741"/>
                </a:cubicBezTo>
                <a:cubicBezTo>
                  <a:pt x="654" y="741"/>
                  <a:pt x="654" y="741"/>
                  <a:pt x="655" y="742"/>
                </a:cubicBezTo>
                <a:cubicBezTo>
                  <a:pt x="655" y="742"/>
                  <a:pt x="655" y="742"/>
                  <a:pt x="655" y="743"/>
                </a:cubicBezTo>
                <a:cubicBezTo>
                  <a:pt x="655" y="743"/>
                  <a:pt x="655" y="743"/>
                  <a:pt x="656" y="743"/>
                </a:cubicBezTo>
                <a:cubicBezTo>
                  <a:pt x="656" y="743"/>
                  <a:pt x="656" y="743"/>
                  <a:pt x="657" y="744"/>
                </a:cubicBezTo>
                <a:cubicBezTo>
                  <a:pt x="657" y="744"/>
                  <a:pt x="657" y="744"/>
                  <a:pt x="658" y="745"/>
                </a:cubicBezTo>
                <a:cubicBezTo>
                  <a:pt x="658" y="745"/>
                  <a:pt x="658" y="745"/>
                  <a:pt x="658" y="746"/>
                </a:cubicBezTo>
                <a:cubicBezTo>
                  <a:pt x="658" y="746"/>
                  <a:pt x="658" y="746"/>
                  <a:pt x="659" y="747"/>
                </a:cubicBezTo>
                <a:cubicBezTo>
                  <a:pt x="659" y="747"/>
                  <a:pt x="659" y="747"/>
                  <a:pt x="659" y="748"/>
                </a:cubicBezTo>
                <a:cubicBezTo>
                  <a:pt x="659" y="748"/>
                  <a:pt x="659" y="748"/>
                  <a:pt x="660" y="749"/>
                </a:cubicBezTo>
                <a:cubicBezTo>
                  <a:pt x="660" y="749"/>
                  <a:pt x="660" y="749"/>
                  <a:pt x="661" y="749"/>
                </a:cubicBezTo>
                <a:cubicBezTo>
                  <a:pt x="661" y="749"/>
                  <a:pt x="661" y="749"/>
                  <a:pt x="661" y="747"/>
                </a:cubicBezTo>
                <a:cubicBezTo>
                  <a:pt x="661" y="747"/>
                  <a:pt x="661" y="747"/>
                  <a:pt x="661" y="746"/>
                </a:cubicBezTo>
                <a:cubicBezTo>
                  <a:pt x="661" y="746"/>
                  <a:pt x="661" y="746"/>
                  <a:pt x="660" y="745"/>
                </a:cubicBezTo>
                <a:cubicBezTo>
                  <a:pt x="660" y="745"/>
                  <a:pt x="660" y="745"/>
                  <a:pt x="660" y="744"/>
                </a:cubicBezTo>
                <a:cubicBezTo>
                  <a:pt x="660" y="744"/>
                  <a:pt x="660" y="744"/>
                  <a:pt x="661" y="744"/>
                </a:cubicBezTo>
                <a:cubicBezTo>
                  <a:pt x="661" y="744"/>
                  <a:pt x="661" y="744"/>
                  <a:pt x="662" y="743"/>
                </a:cubicBezTo>
                <a:cubicBezTo>
                  <a:pt x="662" y="743"/>
                  <a:pt x="662" y="743"/>
                  <a:pt x="663" y="742"/>
                </a:cubicBezTo>
                <a:cubicBezTo>
                  <a:pt x="663" y="742"/>
                  <a:pt x="663" y="742"/>
                  <a:pt x="664" y="741"/>
                </a:cubicBezTo>
                <a:cubicBezTo>
                  <a:pt x="664" y="741"/>
                  <a:pt x="664" y="741"/>
                  <a:pt x="665" y="740"/>
                </a:cubicBezTo>
                <a:cubicBezTo>
                  <a:pt x="665" y="740"/>
                  <a:pt x="665" y="740"/>
                  <a:pt x="666" y="739"/>
                </a:cubicBezTo>
                <a:cubicBezTo>
                  <a:pt x="666" y="739"/>
                  <a:pt x="666" y="739"/>
                  <a:pt x="667" y="739"/>
                </a:cubicBezTo>
                <a:cubicBezTo>
                  <a:pt x="667" y="739"/>
                  <a:pt x="667" y="739"/>
                  <a:pt x="668" y="739"/>
                </a:cubicBezTo>
                <a:cubicBezTo>
                  <a:pt x="668" y="739"/>
                  <a:pt x="668" y="739"/>
                  <a:pt x="668" y="737"/>
                </a:cubicBezTo>
                <a:cubicBezTo>
                  <a:pt x="668" y="737"/>
                  <a:pt x="668" y="737"/>
                  <a:pt x="668" y="736"/>
                </a:cubicBezTo>
                <a:cubicBezTo>
                  <a:pt x="668" y="736"/>
                  <a:pt x="668" y="736"/>
                  <a:pt x="667" y="736"/>
                </a:cubicBezTo>
                <a:cubicBezTo>
                  <a:pt x="667" y="736"/>
                  <a:pt x="667" y="736"/>
                  <a:pt x="668" y="735"/>
                </a:cubicBezTo>
                <a:cubicBezTo>
                  <a:pt x="668" y="735"/>
                  <a:pt x="668" y="735"/>
                  <a:pt x="669" y="732"/>
                </a:cubicBezTo>
                <a:cubicBezTo>
                  <a:pt x="669" y="732"/>
                  <a:pt x="669" y="732"/>
                  <a:pt x="671" y="730"/>
                </a:cubicBezTo>
                <a:cubicBezTo>
                  <a:pt x="671" y="730"/>
                  <a:pt x="671" y="730"/>
                  <a:pt x="673" y="728"/>
                </a:cubicBezTo>
                <a:cubicBezTo>
                  <a:pt x="673" y="728"/>
                  <a:pt x="673" y="728"/>
                  <a:pt x="674" y="728"/>
                </a:cubicBezTo>
                <a:cubicBezTo>
                  <a:pt x="674" y="728"/>
                  <a:pt x="674" y="728"/>
                  <a:pt x="676" y="729"/>
                </a:cubicBezTo>
                <a:cubicBezTo>
                  <a:pt x="676" y="729"/>
                  <a:pt x="676" y="729"/>
                  <a:pt x="676" y="730"/>
                </a:cubicBezTo>
                <a:cubicBezTo>
                  <a:pt x="676" y="730"/>
                  <a:pt x="676" y="730"/>
                  <a:pt x="676" y="731"/>
                </a:cubicBezTo>
                <a:cubicBezTo>
                  <a:pt x="676" y="731"/>
                  <a:pt x="676" y="731"/>
                  <a:pt x="677" y="731"/>
                </a:cubicBezTo>
                <a:cubicBezTo>
                  <a:pt x="677" y="731"/>
                  <a:pt x="677" y="731"/>
                  <a:pt x="678" y="730"/>
                </a:cubicBezTo>
                <a:cubicBezTo>
                  <a:pt x="678" y="730"/>
                  <a:pt x="678" y="730"/>
                  <a:pt x="678" y="729"/>
                </a:cubicBezTo>
                <a:cubicBezTo>
                  <a:pt x="678" y="729"/>
                  <a:pt x="678" y="729"/>
                  <a:pt x="677" y="728"/>
                </a:cubicBezTo>
                <a:cubicBezTo>
                  <a:pt x="677" y="728"/>
                  <a:pt x="677" y="728"/>
                  <a:pt x="677" y="727"/>
                </a:cubicBezTo>
                <a:cubicBezTo>
                  <a:pt x="677" y="727"/>
                  <a:pt x="677" y="727"/>
                  <a:pt x="678" y="727"/>
                </a:cubicBezTo>
                <a:cubicBezTo>
                  <a:pt x="678" y="727"/>
                  <a:pt x="678" y="727"/>
                  <a:pt x="680" y="727"/>
                </a:cubicBezTo>
                <a:cubicBezTo>
                  <a:pt x="680" y="727"/>
                  <a:pt x="680" y="727"/>
                  <a:pt x="682" y="727"/>
                </a:cubicBezTo>
                <a:cubicBezTo>
                  <a:pt x="682" y="727"/>
                  <a:pt x="682" y="727"/>
                  <a:pt x="684" y="726"/>
                </a:cubicBezTo>
                <a:cubicBezTo>
                  <a:pt x="684" y="726"/>
                  <a:pt x="684" y="726"/>
                  <a:pt x="685" y="725"/>
                </a:cubicBezTo>
                <a:cubicBezTo>
                  <a:pt x="685" y="725"/>
                  <a:pt x="685" y="725"/>
                  <a:pt x="688" y="724"/>
                </a:cubicBezTo>
                <a:cubicBezTo>
                  <a:pt x="688" y="724"/>
                  <a:pt x="688" y="724"/>
                  <a:pt x="689" y="723"/>
                </a:cubicBezTo>
                <a:cubicBezTo>
                  <a:pt x="689" y="723"/>
                  <a:pt x="689" y="723"/>
                  <a:pt x="690" y="723"/>
                </a:cubicBezTo>
                <a:cubicBezTo>
                  <a:pt x="690" y="723"/>
                  <a:pt x="690" y="723"/>
                  <a:pt x="689" y="722"/>
                </a:cubicBezTo>
                <a:cubicBezTo>
                  <a:pt x="689" y="722"/>
                  <a:pt x="689" y="722"/>
                  <a:pt x="690" y="721"/>
                </a:cubicBezTo>
                <a:cubicBezTo>
                  <a:pt x="690" y="721"/>
                  <a:pt x="690" y="721"/>
                  <a:pt x="691" y="721"/>
                </a:cubicBezTo>
                <a:cubicBezTo>
                  <a:pt x="691" y="721"/>
                  <a:pt x="691" y="721"/>
                  <a:pt x="692" y="721"/>
                </a:cubicBezTo>
                <a:cubicBezTo>
                  <a:pt x="692" y="721"/>
                  <a:pt x="692" y="721"/>
                  <a:pt x="693" y="721"/>
                </a:cubicBezTo>
                <a:cubicBezTo>
                  <a:pt x="693" y="721"/>
                  <a:pt x="693" y="721"/>
                  <a:pt x="693" y="720"/>
                </a:cubicBezTo>
                <a:cubicBezTo>
                  <a:pt x="693" y="720"/>
                  <a:pt x="693" y="720"/>
                  <a:pt x="694" y="720"/>
                </a:cubicBezTo>
                <a:cubicBezTo>
                  <a:pt x="694" y="720"/>
                  <a:pt x="694" y="720"/>
                  <a:pt x="697" y="721"/>
                </a:cubicBezTo>
                <a:cubicBezTo>
                  <a:pt x="697" y="721"/>
                  <a:pt x="697" y="721"/>
                  <a:pt x="697" y="722"/>
                </a:cubicBezTo>
                <a:cubicBezTo>
                  <a:pt x="697" y="722"/>
                  <a:pt x="697" y="722"/>
                  <a:pt x="697" y="723"/>
                </a:cubicBezTo>
                <a:cubicBezTo>
                  <a:pt x="697" y="723"/>
                  <a:pt x="697" y="723"/>
                  <a:pt x="696" y="723"/>
                </a:cubicBezTo>
                <a:cubicBezTo>
                  <a:pt x="696" y="723"/>
                  <a:pt x="696" y="723"/>
                  <a:pt x="695" y="725"/>
                </a:cubicBezTo>
                <a:cubicBezTo>
                  <a:pt x="695" y="725"/>
                  <a:pt x="695" y="725"/>
                  <a:pt x="693" y="725"/>
                </a:cubicBezTo>
                <a:cubicBezTo>
                  <a:pt x="693" y="725"/>
                  <a:pt x="693" y="725"/>
                  <a:pt x="692" y="726"/>
                </a:cubicBezTo>
                <a:cubicBezTo>
                  <a:pt x="692" y="726"/>
                  <a:pt x="692" y="726"/>
                  <a:pt x="692" y="727"/>
                </a:cubicBezTo>
                <a:cubicBezTo>
                  <a:pt x="692" y="727"/>
                  <a:pt x="692" y="727"/>
                  <a:pt x="692" y="728"/>
                </a:cubicBezTo>
                <a:cubicBezTo>
                  <a:pt x="692" y="728"/>
                  <a:pt x="692" y="728"/>
                  <a:pt x="693" y="728"/>
                </a:cubicBezTo>
                <a:cubicBezTo>
                  <a:pt x="693" y="728"/>
                  <a:pt x="693" y="728"/>
                  <a:pt x="693" y="729"/>
                </a:cubicBezTo>
                <a:cubicBezTo>
                  <a:pt x="693" y="729"/>
                  <a:pt x="693" y="729"/>
                  <a:pt x="693" y="730"/>
                </a:cubicBezTo>
                <a:cubicBezTo>
                  <a:pt x="693" y="730"/>
                  <a:pt x="693" y="730"/>
                  <a:pt x="694" y="731"/>
                </a:cubicBezTo>
                <a:cubicBezTo>
                  <a:pt x="694" y="731"/>
                  <a:pt x="694" y="731"/>
                  <a:pt x="695" y="730"/>
                </a:cubicBezTo>
                <a:cubicBezTo>
                  <a:pt x="695" y="730"/>
                  <a:pt x="695" y="730"/>
                  <a:pt x="698" y="728"/>
                </a:cubicBezTo>
                <a:cubicBezTo>
                  <a:pt x="698" y="728"/>
                  <a:pt x="698" y="728"/>
                  <a:pt x="701" y="728"/>
                </a:cubicBezTo>
                <a:cubicBezTo>
                  <a:pt x="701" y="728"/>
                  <a:pt x="701" y="728"/>
                  <a:pt x="702" y="727"/>
                </a:cubicBezTo>
                <a:cubicBezTo>
                  <a:pt x="702" y="727"/>
                  <a:pt x="702" y="727"/>
                  <a:pt x="703" y="726"/>
                </a:cubicBezTo>
                <a:cubicBezTo>
                  <a:pt x="703" y="726"/>
                  <a:pt x="703" y="726"/>
                  <a:pt x="703" y="727"/>
                </a:cubicBezTo>
                <a:cubicBezTo>
                  <a:pt x="703" y="727"/>
                  <a:pt x="703" y="727"/>
                  <a:pt x="704" y="727"/>
                </a:cubicBezTo>
                <a:cubicBezTo>
                  <a:pt x="704" y="727"/>
                  <a:pt x="704" y="727"/>
                  <a:pt x="705" y="727"/>
                </a:cubicBezTo>
                <a:cubicBezTo>
                  <a:pt x="705" y="727"/>
                  <a:pt x="705" y="727"/>
                  <a:pt x="706" y="726"/>
                </a:cubicBezTo>
                <a:cubicBezTo>
                  <a:pt x="706" y="726"/>
                  <a:pt x="706" y="726"/>
                  <a:pt x="705" y="725"/>
                </a:cubicBezTo>
                <a:cubicBezTo>
                  <a:pt x="705" y="725"/>
                  <a:pt x="705" y="725"/>
                  <a:pt x="704" y="725"/>
                </a:cubicBezTo>
                <a:cubicBezTo>
                  <a:pt x="704" y="725"/>
                  <a:pt x="704" y="725"/>
                  <a:pt x="702" y="726"/>
                </a:cubicBezTo>
                <a:cubicBezTo>
                  <a:pt x="702" y="726"/>
                  <a:pt x="702" y="726"/>
                  <a:pt x="702" y="725"/>
                </a:cubicBezTo>
                <a:cubicBezTo>
                  <a:pt x="702" y="725"/>
                  <a:pt x="702" y="725"/>
                  <a:pt x="701" y="724"/>
                </a:cubicBezTo>
                <a:cubicBezTo>
                  <a:pt x="701" y="724"/>
                  <a:pt x="701" y="724"/>
                  <a:pt x="703" y="722"/>
                </a:cubicBezTo>
                <a:cubicBezTo>
                  <a:pt x="703" y="722"/>
                  <a:pt x="703" y="722"/>
                  <a:pt x="705" y="721"/>
                </a:cubicBezTo>
                <a:cubicBezTo>
                  <a:pt x="705" y="721"/>
                  <a:pt x="705" y="721"/>
                  <a:pt x="706" y="723"/>
                </a:cubicBezTo>
                <a:cubicBezTo>
                  <a:pt x="706" y="723"/>
                  <a:pt x="706" y="723"/>
                  <a:pt x="706" y="725"/>
                </a:cubicBezTo>
                <a:cubicBezTo>
                  <a:pt x="706" y="725"/>
                  <a:pt x="706" y="725"/>
                  <a:pt x="707" y="727"/>
                </a:cubicBezTo>
                <a:cubicBezTo>
                  <a:pt x="707" y="727"/>
                  <a:pt x="707" y="727"/>
                  <a:pt x="708" y="726"/>
                </a:cubicBezTo>
                <a:cubicBezTo>
                  <a:pt x="708" y="726"/>
                  <a:pt x="708" y="726"/>
                  <a:pt x="709" y="726"/>
                </a:cubicBezTo>
                <a:cubicBezTo>
                  <a:pt x="709" y="726"/>
                  <a:pt x="709" y="726"/>
                  <a:pt x="710" y="727"/>
                </a:cubicBezTo>
                <a:cubicBezTo>
                  <a:pt x="710" y="727"/>
                  <a:pt x="710" y="727"/>
                  <a:pt x="713" y="727"/>
                </a:cubicBezTo>
                <a:cubicBezTo>
                  <a:pt x="713" y="727"/>
                  <a:pt x="713" y="727"/>
                  <a:pt x="714" y="727"/>
                </a:cubicBezTo>
                <a:cubicBezTo>
                  <a:pt x="714" y="727"/>
                  <a:pt x="714" y="727"/>
                  <a:pt x="716" y="729"/>
                </a:cubicBezTo>
                <a:cubicBezTo>
                  <a:pt x="716" y="729"/>
                  <a:pt x="716" y="729"/>
                  <a:pt x="716" y="730"/>
                </a:cubicBezTo>
                <a:cubicBezTo>
                  <a:pt x="716" y="730"/>
                  <a:pt x="716" y="730"/>
                  <a:pt x="715" y="730"/>
                </a:cubicBezTo>
                <a:cubicBezTo>
                  <a:pt x="715" y="730"/>
                  <a:pt x="715" y="730"/>
                  <a:pt x="715" y="731"/>
                </a:cubicBezTo>
                <a:cubicBezTo>
                  <a:pt x="715" y="731"/>
                  <a:pt x="715" y="731"/>
                  <a:pt x="715" y="732"/>
                </a:cubicBezTo>
                <a:cubicBezTo>
                  <a:pt x="715" y="732"/>
                  <a:pt x="715" y="732"/>
                  <a:pt x="717" y="733"/>
                </a:cubicBezTo>
                <a:cubicBezTo>
                  <a:pt x="717" y="733"/>
                  <a:pt x="717" y="733"/>
                  <a:pt x="719" y="733"/>
                </a:cubicBezTo>
                <a:cubicBezTo>
                  <a:pt x="719" y="733"/>
                  <a:pt x="719" y="733"/>
                  <a:pt x="725" y="732"/>
                </a:cubicBezTo>
                <a:cubicBezTo>
                  <a:pt x="725" y="732"/>
                  <a:pt x="725" y="732"/>
                  <a:pt x="728" y="732"/>
                </a:cubicBezTo>
                <a:cubicBezTo>
                  <a:pt x="728" y="732"/>
                  <a:pt x="728" y="732"/>
                  <a:pt x="729" y="732"/>
                </a:cubicBezTo>
                <a:cubicBezTo>
                  <a:pt x="729" y="732"/>
                  <a:pt x="729" y="732"/>
                  <a:pt x="730" y="733"/>
                </a:cubicBezTo>
                <a:cubicBezTo>
                  <a:pt x="730" y="733"/>
                  <a:pt x="730" y="733"/>
                  <a:pt x="733" y="735"/>
                </a:cubicBezTo>
                <a:cubicBezTo>
                  <a:pt x="733" y="735"/>
                  <a:pt x="733" y="735"/>
                  <a:pt x="734" y="735"/>
                </a:cubicBezTo>
                <a:cubicBezTo>
                  <a:pt x="734" y="735"/>
                  <a:pt x="734" y="735"/>
                  <a:pt x="736" y="734"/>
                </a:cubicBezTo>
                <a:cubicBezTo>
                  <a:pt x="736" y="734"/>
                  <a:pt x="736" y="734"/>
                  <a:pt x="738" y="733"/>
                </a:cubicBezTo>
                <a:cubicBezTo>
                  <a:pt x="738" y="733"/>
                  <a:pt x="738" y="733"/>
                  <a:pt x="739" y="733"/>
                </a:cubicBezTo>
                <a:cubicBezTo>
                  <a:pt x="739" y="733"/>
                  <a:pt x="739" y="733"/>
                  <a:pt x="741" y="731"/>
                </a:cubicBezTo>
                <a:cubicBezTo>
                  <a:pt x="741" y="731"/>
                  <a:pt x="741" y="731"/>
                  <a:pt x="743" y="731"/>
                </a:cubicBezTo>
                <a:cubicBezTo>
                  <a:pt x="743" y="731"/>
                  <a:pt x="743" y="731"/>
                  <a:pt x="746" y="730"/>
                </a:cubicBezTo>
                <a:cubicBezTo>
                  <a:pt x="746" y="730"/>
                  <a:pt x="746" y="730"/>
                  <a:pt x="748" y="731"/>
                </a:cubicBezTo>
                <a:cubicBezTo>
                  <a:pt x="748" y="731"/>
                  <a:pt x="748" y="731"/>
                  <a:pt x="750" y="730"/>
                </a:cubicBezTo>
                <a:cubicBezTo>
                  <a:pt x="750" y="730"/>
                  <a:pt x="750" y="730"/>
                  <a:pt x="752" y="731"/>
                </a:cubicBezTo>
                <a:cubicBezTo>
                  <a:pt x="752" y="731"/>
                  <a:pt x="752" y="731"/>
                  <a:pt x="754" y="731"/>
                </a:cubicBezTo>
                <a:cubicBezTo>
                  <a:pt x="754" y="731"/>
                  <a:pt x="754" y="731"/>
                  <a:pt x="754" y="732"/>
                </a:cubicBezTo>
                <a:cubicBezTo>
                  <a:pt x="754" y="732"/>
                  <a:pt x="754" y="732"/>
                  <a:pt x="752" y="732"/>
                </a:cubicBezTo>
                <a:cubicBezTo>
                  <a:pt x="752" y="732"/>
                  <a:pt x="752" y="732"/>
                  <a:pt x="751" y="732"/>
                </a:cubicBezTo>
                <a:cubicBezTo>
                  <a:pt x="751" y="732"/>
                  <a:pt x="751" y="732"/>
                  <a:pt x="748" y="732"/>
                </a:cubicBezTo>
                <a:cubicBezTo>
                  <a:pt x="748" y="732"/>
                  <a:pt x="748" y="732"/>
                  <a:pt x="748" y="733"/>
                </a:cubicBezTo>
                <a:cubicBezTo>
                  <a:pt x="748" y="733"/>
                  <a:pt x="748" y="733"/>
                  <a:pt x="748" y="734"/>
                </a:cubicBezTo>
                <a:cubicBezTo>
                  <a:pt x="748" y="734"/>
                  <a:pt x="748" y="734"/>
                  <a:pt x="749" y="734"/>
                </a:cubicBezTo>
                <a:cubicBezTo>
                  <a:pt x="749" y="734"/>
                  <a:pt x="749" y="734"/>
                  <a:pt x="750" y="735"/>
                </a:cubicBezTo>
                <a:cubicBezTo>
                  <a:pt x="750" y="735"/>
                  <a:pt x="750" y="735"/>
                  <a:pt x="751" y="735"/>
                </a:cubicBezTo>
                <a:cubicBezTo>
                  <a:pt x="751" y="735"/>
                  <a:pt x="751" y="735"/>
                  <a:pt x="752" y="736"/>
                </a:cubicBezTo>
                <a:cubicBezTo>
                  <a:pt x="752" y="736"/>
                  <a:pt x="752" y="736"/>
                  <a:pt x="753" y="737"/>
                </a:cubicBezTo>
                <a:cubicBezTo>
                  <a:pt x="753" y="737"/>
                  <a:pt x="753" y="737"/>
                  <a:pt x="754" y="737"/>
                </a:cubicBezTo>
                <a:cubicBezTo>
                  <a:pt x="754" y="737"/>
                  <a:pt x="754" y="737"/>
                  <a:pt x="755" y="737"/>
                </a:cubicBezTo>
                <a:cubicBezTo>
                  <a:pt x="755" y="737"/>
                  <a:pt x="755" y="737"/>
                  <a:pt x="755" y="738"/>
                </a:cubicBezTo>
                <a:cubicBezTo>
                  <a:pt x="755" y="738"/>
                  <a:pt x="755" y="738"/>
                  <a:pt x="758" y="738"/>
                </a:cubicBezTo>
                <a:cubicBezTo>
                  <a:pt x="758" y="738"/>
                  <a:pt x="758" y="738"/>
                  <a:pt x="759" y="739"/>
                </a:cubicBezTo>
                <a:cubicBezTo>
                  <a:pt x="759" y="739"/>
                  <a:pt x="759" y="739"/>
                  <a:pt x="760" y="740"/>
                </a:cubicBezTo>
                <a:cubicBezTo>
                  <a:pt x="760" y="740"/>
                  <a:pt x="760" y="740"/>
                  <a:pt x="760" y="741"/>
                </a:cubicBezTo>
                <a:cubicBezTo>
                  <a:pt x="760" y="741"/>
                  <a:pt x="760" y="741"/>
                  <a:pt x="760" y="742"/>
                </a:cubicBezTo>
                <a:cubicBezTo>
                  <a:pt x="760" y="742"/>
                  <a:pt x="760" y="742"/>
                  <a:pt x="759" y="743"/>
                </a:cubicBezTo>
                <a:cubicBezTo>
                  <a:pt x="759" y="743"/>
                  <a:pt x="759" y="743"/>
                  <a:pt x="758" y="744"/>
                </a:cubicBezTo>
                <a:cubicBezTo>
                  <a:pt x="758" y="744"/>
                  <a:pt x="758" y="744"/>
                  <a:pt x="757" y="744"/>
                </a:cubicBezTo>
                <a:cubicBezTo>
                  <a:pt x="757" y="744"/>
                  <a:pt x="757" y="744"/>
                  <a:pt x="755" y="745"/>
                </a:cubicBezTo>
                <a:cubicBezTo>
                  <a:pt x="755" y="745"/>
                  <a:pt x="755" y="745"/>
                  <a:pt x="756" y="745"/>
                </a:cubicBezTo>
                <a:cubicBezTo>
                  <a:pt x="756" y="745"/>
                  <a:pt x="756" y="745"/>
                  <a:pt x="758" y="745"/>
                </a:cubicBezTo>
                <a:cubicBezTo>
                  <a:pt x="758" y="745"/>
                  <a:pt x="758" y="745"/>
                  <a:pt x="760" y="744"/>
                </a:cubicBezTo>
                <a:cubicBezTo>
                  <a:pt x="760" y="744"/>
                  <a:pt x="760" y="744"/>
                  <a:pt x="761" y="744"/>
                </a:cubicBezTo>
                <a:cubicBezTo>
                  <a:pt x="761" y="744"/>
                  <a:pt x="761" y="744"/>
                  <a:pt x="763" y="744"/>
                </a:cubicBezTo>
                <a:cubicBezTo>
                  <a:pt x="763" y="744"/>
                  <a:pt x="763" y="744"/>
                  <a:pt x="764" y="744"/>
                </a:cubicBezTo>
                <a:cubicBezTo>
                  <a:pt x="764" y="744"/>
                  <a:pt x="764" y="744"/>
                  <a:pt x="767" y="745"/>
                </a:cubicBezTo>
                <a:cubicBezTo>
                  <a:pt x="767" y="745"/>
                  <a:pt x="767" y="745"/>
                  <a:pt x="768" y="746"/>
                </a:cubicBezTo>
                <a:cubicBezTo>
                  <a:pt x="768" y="746"/>
                  <a:pt x="768" y="746"/>
                  <a:pt x="770" y="747"/>
                </a:cubicBezTo>
                <a:cubicBezTo>
                  <a:pt x="770" y="747"/>
                  <a:pt x="770" y="747"/>
                  <a:pt x="770" y="748"/>
                </a:cubicBezTo>
                <a:cubicBezTo>
                  <a:pt x="770" y="748"/>
                  <a:pt x="770" y="748"/>
                  <a:pt x="771" y="750"/>
                </a:cubicBezTo>
                <a:cubicBezTo>
                  <a:pt x="771" y="750"/>
                  <a:pt x="771" y="750"/>
                  <a:pt x="774" y="751"/>
                </a:cubicBezTo>
                <a:cubicBezTo>
                  <a:pt x="774" y="751"/>
                  <a:pt x="774" y="751"/>
                  <a:pt x="775" y="752"/>
                </a:cubicBezTo>
                <a:cubicBezTo>
                  <a:pt x="775" y="752"/>
                  <a:pt x="775" y="752"/>
                  <a:pt x="776" y="754"/>
                </a:cubicBezTo>
                <a:cubicBezTo>
                  <a:pt x="776" y="754"/>
                  <a:pt x="776" y="754"/>
                  <a:pt x="775" y="755"/>
                </a:cubicBezTo>
                <a:cubicBezTo>
                  <a:pt x="775" y="755"/>
                  <a:pt x="775" y="755"/>
                  <a:pt x="775" y="757"/>
                </a:cubicBezTo>
                <a:cubicBezTo>
                  <a:pt x="775" y="757"/>
                  <a:pt x="775" y="757"/>
                  <a:pt x="776" y="756"/>
                </a:cubicBezTo>
                <a:cubicBezTo>
                  <a:pt x="776" y="756"/>
                  <a:pt x="776" y="756"/>
                  <a:pt x="777" y="756"/>
                </a:cubicBezTo>
                <a:cubicBezTo>
                  <a:pt x="777" y="756"/>
                  <a:pt x="777" y="756"/>
                  <a:pt x="778" y="756"/>
                </a:cubicBezTo>
                <a:cubicBezTo>
                  <a:pt x="778" y="756"/>
                  <a:pt x="778" y="756"/>
                  <a:pt x="779" y="757"/>
                </a:cubicBezTo>
                <a:cubicBezTo>
                  <a:pt x="779" y="757"/>
                  <a:pt x="779" y="757"/>
                  <a:pt x="781" y="759"/>
                </a:cubicBezTo>
                <a:cubicBezTo>
                  <a:pt x="781" y="759"/>
                  <a:pt x="781" y="759"/>
                  <a:pt x="784" y="759"/>
                </a:cubicBezTo>
                <a:cubicBezTo>
                  <a:pt x="784" y="759"/>
                  <a:pt x="784" y="759"/>
                  <a:pt x="784" y="760"/>
                </a:cubicBezTo>
                <a:cubicBezTo>
                  <a:pt x="784" y="760"/>
                  <a:pt x="784" y="760"/>
                  <a:pt x="784" y="762"/>
                </a:cubicBezTo>
                <a:cubicBezTo>
                  <a:pt x="784" y="762"/>
                  <a:pt x="784" y="762"/>
                  <a:pt x="785" y="763"/>
                </a:cubicBezTo>
                <a:cubicBezTo>
                  <a:pt x="785" y="763"/>
                  <a:pt x="785" y="763"/>
                  <a:pt x="785" y="762"/>
                </a:cubicBezTo>
                <a:cubicBezTo>
                  <a:pt x="785" y="762"/>
                  <a:pt x="785" y="762"/>
                  <a:pt x="786" y="761"/>
                </a:cubicBezTo>
                <a:cubicBezTo>
                  <a:pt x="786" y="761"/>
                  <a:pt x="786" y="761"/>
                  <a:pt x="789" y="761"/>
                </a:cubicBezTo>
                <a:cubicBezTo>
                  <a:pt x="789" y="761"/>
                  <a:pt x="789" y="761"/>
                  <a:pt x="791" y="762"/>
                </a:cubicBezTo>
                <a:cubicBezTo>
                  <a:pt x="791" y="762"/>
                  <a:pt x="791" y="762"/>
                  <a:pt x="794" y="761"/>
                </a:cubicBezTo>
                <a:cubicBezTo>
                  <a:pt x="794" y="761"/>
                  <a:pt x="794" y="761"/>
                  <a:pt x="796" y="761"/>
                </a:cubicBezTo>
                <a:cubicBezTo>
                  <a:pt x="796" y="761"/>
                  <a:pt x="796" y="761"/>
                  <a:pt x="797" y="761"/>
                </a:cubicBezTo>
                <a:cubicBezTo>
                  <a:pt x="797" y="761"/>
                  <a:pt x="797" y="761"/>
                  <a:pt x="798" y="761"/>
                </a:cubicBezTo>
                <a:cubicBezTo>
                  <a:pt x="798" y="761"/>
                  <a:pt x="798" y="761"/>
                  <a:pt x="800" y="762"/>
                </a:cubicBezTo>
                <a:cubicBezTo>
                  <a:pt x="800" y="762"/>
                  <a:pt x="800" y="762"/>
                  <a:pt x="802" y="762"/>
                </a:cubicBezTo>
                <a:cubicBezTo>
                  <a:pt x="802" y="762"/>
                  <a:pt x="802" y="762"/>
                  <a:pt x="804" y="763"/>
                </a:cubicBezTo>
                <a:cubicBezTo>
                  <a:pt x="804" y="763"/>
                  <a:pt x="804" y="763"/>
                  <a:pt x="802" y="765"/>
                </a:cubicBezTo>
                <a:cubicBezTo>
                  <a:pt x="802" y="765"/>
                  <a:pt x="802" y="765"/>
                  <a:pt x="804" y="764"/>
                </a:cubicBezTo>
                <a:cubicBezTo>
                  <a:pt x="804" y="764"/>
                  <a:pt x="804" y="764"/>
                  <a:pt x="805" y="763"/>
                </a:cubicBezTo>
                <a:cubicBezTo>
                  <a:pt x="805" y="763"/>
                  <a:pt x="805" y="763"/>
                  <a:pt x="807" y="764"/>
                </a:cubicBezTo>
                <a:cubicBezTo>
                  <a:pt x="807" y="764"/>
                  <a:pt x="807" y="764"/>
                  <a:pt x="808" y="765"/>
                </a:cubicBezTo>
                <a:cubicBezTo>
                  <a:pt x="808" y="765"/>
                  <a:pt x="808" y="765"/>
                  <a:pt x="812" y="766"/>
                </a:cubicBezTo>
                <a:cubicBezTo>
                  <a:pt x="812" y="766"/>
                  <a:pt x="812" y="766"/>
                  <a:pt x="813" y="767"/>
                </a:cubicBezTo>
                <a:cubicBezTo>
                  <a:pt x="813" y="767"/>
                  <a:pt x="813" y="767"/>
                  <a:pt x="814" y="767"/>
                </a:cubicBezTo>
                <a:cubicBezTo>
                  <a:pt x="814" y="767"/>
                  <a:pt x="814" y="767"/>
                  <a:pt x="816" y="769"/>
                </a:cubicBezTo>
                <a:cubicBezTo>
                  <a:pt x="816" y="769"/>
                  <a:pt x="816" y="769"/>
                  <a:pt x="816" y="770"/>
                </a:cubicBezTo>
                <a:cubicBezTo>
                  <a:pt x="816" y="770"/>
                  <a:pt x="816" y="770"/>
                  <a:pt x="817" y="771"/>
                </a:cubicBezTo>
                <a:cubicBezTo>
                  <a:pt x="817" y="771"/>
                  <a:pt x="817" y="771"/>
                  <a:pt x="818" y="772"/>
                </a:cubicBezTo>
                <a:cubicBezTo>
                  <a:pt x="818" y="772"/>
                  <a:pt x="818" y="772"/>
                  <a:pt x="819" y="773"/>
                </a:cubicBezTo>
                <a:cubicBezTo>
                  <a:pt x="819" y="773"/>
                  <a:pt x="819" y="773"/>
                  <a:pt x="817" y="775"/>
                </a:cubicBezTo>
                <a:cubicBezTo>
                  <a:pt x="817" y="775"/>
                  <a:pt x="817" y="775"/>
                  <a:pt x="819" y="774"/>
                </a:cubicBezTo>
                <a:cubicBezTo>
                  <a:pt x="819" y="774"/>
                  <a:pt x="819" y="774"/>
                  <a:pt x="819" y="773"/>
                </a:cubicBezTo>
                <a:cubicBezTo>
                  <a:pt x="819" y="773"/>
                  <a:pt x="819" y="773"/>
                  <a:pt x="819" y="772"/>
                </a:cubicBezTo>
                <a:cubicBezTo>
                  <a:pt x="819" y="772"/>
                  <a:pt x="819" y="772"/>
                  <a:pt x="820" y="772"/>
                </a:cubicBezTo>
                <a:cubicBezTo>
                  <a:pt x="820" y="772"/>
                  <a:pt x="820" y="772"/>
                  <a:pt x="820" y="773"/>
                </a:cubicBezTo>
                <a:cubicBezTo>
                  <a:pt x="820" y="773"/>
                  <a:pt x="820" y="773"/>
                  <a:pt x="821" y="775"/>
                </a:cubicBezTo>
                <a:cubicBezTo>
                  <a:pt x="821" y="775"/>
                  <a:pt x="821" y="775"/>
                  <a:pt x="821" y="776"/>
                </a:cubicBezTo>
                <a:cubicBezTo>
                  <a:pt x="821" y="776"/>
                  <a:pt x="821" y="776"/>
                  <a:pt x="821" y="778"/>
                </a:cubicBezTo>
                <a:cubicBezTo>
                  <a:pt x="821" y="778"/>
                  <a:pt x="821" y="778"/>
                  <a:pt x="822" y="780"/>
                </a:cubicBezTo>
                <a:cubicBezTo>
                  <a:pt x="822" y="780"/>
                  <a:pt x="822" y="780"/>
                  <a:pt x="824" y="782"/>
                </a:cubicBezTo>
                <a:cubicBezTo>
                  <a:pt x="824" y="782"/>
                  <a:pt x="824" y="782"/>
                  <a:pt x="825" y="785"/>
                </a:cubicBezTo>
                <a:cubicBezTo>
                  <a:pt x="825" y="785"/>
                  <a:pt x="825" y="785"/>
                  <a:pt x="826" y="788"/>
                </a:cubicBezTo>
                <a:cubicBezTo>
                  <a:pt x="826" y="788"/>
                  <a:pt x="826" y="788"/>
                  <a:pt x="826" y="789"/>
                </a:cubicBezTo>
                <a:cubicBezTo>
                  <a:pt x="826" y="789"/>
                  <a:pt x="826" y="789"/>
                  <a:pt x="827" y="788"/>
                </a:cubicBezTo>
                <a:cubicBezTo>
                  <a:pt x="827" y="788"/>
                  <a:pt x="827" y="788"/>
                  <a:pt x="828" y="788"/>
                </a:cubicBezTo>
                <a:cubicBezTo>
                  <a:pt x="828" y="788"/>
                  <a:pt x="828" y="788"/>
                  <a:pt x="829" y="789"/>
                </a:cubicBezTo>
                <a:cubicBezTo>
                  <a:pt x="829" y="789"/>
                  <a:pt x="829" y="789"/>
                  <a:pt x="829" y="790"/>
                </a:cubicBezTo>
                <a:cubicBezTo>
                  <a:pt x="829" y="790"/>
                  <a:pt x="829" y="790"/>
                  <a:pt x="829" y="791"/>
                </a:cubicBezTo>
                <a:cubicBezTo>
                  <a:pt x="829" y="791"/>
                  <a:pt x="829" y="791"/>
                  <a:pt x="829" y="792"/>
                </a:cubicBezTo>
                <a:cubicBezTo>
                  <a:pt x="829" y="792"/>
                  <a:pt x="829" y="792"/>
                  <a:pt x="829" y="793"/>
                </a:cubicBezTo>
                <a:cubicBezTo>
                  <a:pt x="829" y="793"/>
                  <a:pt x="829" y="793"/>
                  <a:pt x="828" y="794"/>
                </a:cubicBezTo>
                <a:cubicBezTo>
                  <a:pt x="828" y="794"/>
                  <a:pt x="828" y="794"/>
                  <a:pt x="826" y="797"/>
                </a:cubicBezTo>
                <a:cubicBezTo>
                  <a:pt x="826" y="797"/>
                  <a:pt x="826" y="797"/>
                  <a:pt x="824" y="798"/>
                </a:cubicBezTo>
                <a:cubicBezTo>
                  <a:pt x="824" y="798"/>
                  <a:pt x="824" y="798"/>
                  <a:pt x="823" y="799"/>
                </a:cubicBezTo>
                <a:cubicBezTo>
                  <a:pt x="823" y="799"/>
                  <a:pt x="823" y="799"/>
                  <a:pt x="822" y="800"/>
                </a:cubicBezTo>
                <a:cubicBezTo>
                  <a:pt x="822" y="800"/>
                  <a:pt x="822" y="800"/>
                  <a:pt x="821" y="800"/>
                </a:cubicBezTo>
                <a:cubicBezTo>
                  <a:pt x="821" y="800"/>
                  <a:pt x="821" y="800"/>
                  <a:pt x="820" y="801"/>
                </a:cubicBezTo>
                <a:cubicBezTo>
                  <a:pt x="820" y="801"/>
                  <a:pt x="820" y="801"/>
                  <a:pt x="820" y="803"/>
                </a:cubicBezTo>
                <a:cubicBezTo>
                  <a:pt x="820" y="803"/>
                  <a:pt x="820" y="803"/>
                  <a:pt x="817" y="806"/>
                </a:cubicBezTo>
                <a:cubicBezTo>
                  <a:pt x="817" y="806"/>
                  <a:pt x="817" y="806"/>
                  <a:pt x="817" y="808"/>
                </a:cubicBezTo>
                <a:cubicBezTo>
                  <a:pt x="817" y="808"/>
                  <a:pt x="817" y="808"/>
                  <a:pt x="816" y="809"/>
                </a:cubicBezTo>
                <a:cubicBezTo>
                  <a:pt x="816" y="809"/>
                  <a:pt x="816" y="809"/>
                  <a:pt x="817" y="809"/>
                </a:cubicBezTo>
                <a:cubicBezTo>
                  <a:pt x="817" y="809"/>
                  <a:pt x="817" y="809"/>
                  <a:pt x="818" y="807"/>
                </a:cubicBezTo>
                <a:cubicBezTo>
                  <a:pt x="818" y="807"/>
                  <a:pt x="818" y="807"/>
                  <a:pt x="818" y="806"/>
                </a:cubicBezTo>
                <a:cubicBezTo>
                  <a:pt x="818" y="806"/>
                  <a:pt x="818" y="806"/>
                  <a:pt x="820" y="805"/>
                </a:cubicBezTo>
                <a:cubicBezTo>
                  <a:pt x="820" y="805"/>
                  <a:pt x="820" y="805"/>
                  <a:pt x="820" y="806"/>
                </a:cubicBezTo>
                <a:cubicBezTo>
                  <a:pt x="820" y="806"/>
                  <a:pt x="820" y="806"/>
                  <a:pt x="820" y="807"/>
                </a:cubicBezTo>
                <a:cubicBezTo>
                  <a:pt x="818" y="810"/>
                  <a:pt x="818" y="810"/>
                  <a:pt x="818" y="810"/>
                </a:cubicBezTo>
                <a:cubicBezTo>
                  <a:pt x="820" y="808"/>
                  <a:pt x="820" y="808"/>
                  <a:pt x="820" y="808"/>
                </a:cubicBezTo>
                <a:cubicBezTo>
                  <a:pt x="820" y="807"/>
                  <a:pt x="820" y="807"/>
                  <a:pt x="820" y="807"/>
                </a:cubicBezTo>
                <a:cubicBezTo>
                  <a:pt x="820" y="807"/>
                  <a:pt x="820" y="807"/>
                  <a:pt x="822" y="805"/>
                </a:cubicBezTo>
                <a:cubicBezTo>
                  <a:pt x="822" y="805"/>
                  <a:pt x="822" y="805"/>
                  <a:pt x="823" y="805"/>
                </a:cubicBezTo>
                <a:cubicBezTo>
                  <a:pt x="823" y="805"/>
                  <a:pt x="823" y="805"/>
                  <a:pt x="824" y="805"/>
                </a:cubicBezTo>
                <a:cubicBezTo>
                  <a:pt x="824" y="805"/>
                  <a:pt x="824" y="805"/>
                  <a:pt x="824" y="806"/>
                </a:cubicBezTo>
                <a:cubicBezTo>
                  <a:pt x="824" y="806"/>
                  <a:pt x="824" y="806"/>
                  <a:pt x="825" y="805"/>
                </a:cubicBezTo>
                <a:cubicBezTo>
                  <a:pt x="825" y="805"/>
                  <a:pt x="825" y="805"/>
                  <a:pt x="826" y="805"/>
                </a:cubicBezTo>
                <a:cubicBezTo>
                  <a:pt x="826" y="805"/>
                  <a:pt x="826" y="805"/>
                  <a:pt x="826" y="804"/>
                </a:cubicBezTo>
                <a:cubicBezTo>
                  <a:pt x="826" y="804"/>
                  <a:pt x="826" y="804"/>
                  <a:pt x="825" y="804"/>
                </a:cubicBezTo>
                <a:cubicBezTo>
                  <a:pt x="825" y="804"/>
                  <a:pt x="825" y="804"/>
                  <a:pt x="825" y="803"/>
                </a:cubicBezTo>
                <a:cubicBezTo>
                  <a:pt x="825" y="803"/>
                  <a:pt x="825" y="803"/>
                  <a:pt x="827" y="801"/>
                </a:cubicBezTo>
                <a:cubicBezTo>
                  <a:pt x="827" y="801"/>
                  <a:pt x="827" y="801"/>
                  <a:pt x="829" y="801"/>
                </a:cubicBezTo>
                <a:cubicBezTo>
                  <a:pt x="829" y="801"/>
                  <a:pt x="829" y="801"/>
                  <a:pt x="831" y="802"/>
                </a:cubicBezTo>
                <a:cubicBezTo>
                  <a:pt x="831" y="802"/>
                  <a:pt x="831" y="802"/>
                  <a:pt x="833" y="802"/>
                </a:cubicBezTo>
                <a:cubicBezTo>
                  <a:pt x="833" y="802"/>
                  <a:pt x="833" y="802"/>
                  <a:pt x="834" y="801"/>
                </a:cubicBezTo>
                <a:cubicBezTo>
                  <a:pt x="834" y="801"/>
                  <a:pt x="834" y="801"/>
                  <a:pt x="836" y="801"/>
                </a:cubicBezTo>
                <a:cubicBezTo>
                  <a:pt x="836" y="801"/>
                  <a:pt x="836" y="801"/>
                  <a:pt x="837" y="802"/>
                </a:cubicBezTo>
                <a:cubicBezTo>
                  <a:pt x="837" y="802"/>
                  <a:pt x="837" y="802"/>
                  <a:pt x="839" y="802"/>
                </a:cubicBezTo>
                <a:cubicBezTo>
                  <a:pt x="839" y="802"/>
                  <a:pt x="839" y="802"/>
                  <a:pt x="839" y="803"/>
                </a:cubicBezTo>
                <a:cubicBezTo>
                  <a:pt x="839" y="803"/>
                  <a:pt x="839" y="803"/>
                  <a:pt x="838" y="804"/>
                </a:cubicBezTo>
                <a:cubicBezTo>
                  <a:pt x="838" y="804"/>
                  <a:pt x="838" y="804"/>
                  <a:pt x="838" y="806"/>
                </a:cubicBezTo>
                <a:cubicBezTo>
                  <a:pt x="838" y="806"/>
                  <a:pt x="838" y="806"/>
                  <a:pt x="836" y="808"/>
                </a:cubicBezTo>
                <a:cubicBezTo>
                  <a:pt x="836" y="808"/>
                  <a:pt x="836" y="808"/>
                  <a:pt x="836" y="809"/>
                </a:cubicBezTo>
                <a:cubicBezTo>
                  <a:pt x="836" y="809"/>
                  <a:pt x="836" y="809"/>
                  <a:pt x="835" y="810"/>
                </a:cubicBezTo>
                <a:cubicBezTo>
                  <a:pt x="835" y="810"/>
                  <a:pt x="835" y="810"/>
                  <a:pt x="834" y="810"/>
                </a:cubicBezTo>
                <a:cubicBezTo>
                  <a:pt x="834" y="810"/>
                  <a:pt x="834" y="810"/>
                  <a:pt x="833" y="811"/>
                </a:cubicBezTo>
                <a:cubicBezTo>
                  <a:pt x="833" y="811"/>
                  <a:pt x="833" y="811"/>
                  <a:pt x="832" y="810"/>
                </a:cubicBezTo>
                <a:cubicBezTo>
                  <a:pt x="832" y="810"/>
                  <a:pt x="832" y="810"/>
                  <a:pt x="831" y="811"/>
                </a:cubicBezTo>
                <a:cubicBezTo>
                  <a:pt x="831" y="811"/>
                  <a:pt x="831" y="811"/>
                  <a:pt x="830" y="812"/>
                </a:cubicBezTo>
                <a:cubicBezTo>
                  <a:pt x="830" y="812"/>
                  <a:pt x="830" y="812"/>
                  <a:pt x="828" y="811"/>
                </a:cubicBezTo>
                <a:cubicBezTo>
                  <a:pt x="828" y="811"/>
                  <a:pt x="828" y="811"/>
                  <a:pt x="827" y="812"/>
                </a:cubicBezTo>
                <a:cubicBezTo>
                  <a:pt x="827" y="812"/>
                  <a:pt x="827" y="812"/>
                  <a:pt x="826" y="812"/>
                </a:cubicBezTo>
                <a:cubicBezTo>
                  <a:pt x="826" y="812"/>
                  <a:pt x="826" y="812"/>
                  <a:pt x="825" y="812"/>
                </a:cubicBezTo>
                <a:cubicBezTo>
                  <a:pt x="825" y="812"/>
                  <a:pt x="825" y="812"/>
                  <a:pt x="826" y="813"/>
                </a:cubicBezTo>
                <a:cubicBezTo>
                  <a:pt x="826" y="813"/>
                  <a:pt x="826" y="813"/>
                  <a:pt x="827" y="813"/>
                </a:cubicBezTo>
                <a:cubicBezTo>
                  <a:pt x="827" y="813"/>
                  <a:pt x="827" y="813"/>
                  <a:pt x="828" y="813"/>
                </a:cubicBezTo>
                <a:cubicBezTo>
                  <a:pt x="828" y="813"/>
                  <a:pt x="828" y="813"/>
                  <a:pt x="830" y="813"/>
                </a:cubicBezTo>
                <a:cubicBezTo>
                  <a:pt x="830" y="813"/>
                  <a:pt x="830" y="813"/>
                  <a:pt x="831" y="812"/>
                </a:cubicBezTo>
                <a:cubicBezTo>
                  <a:pt x="831" y="812"/>
                  <a:pt x="831" y="812"/>
                  <a:pt x="832" y="812"/>
                </a:cubicBezTo>
                <a:cubicBezTo>
                  <a:pt x="832" y="812"/>
                  <a:pt x="832" y="812"/>
                  <a:pt x="832" y="813"/>
                </a:cubicBezTo>
                <a:cubicBezTo>
                  <a:pt x="832" y="813"/>
                  <a:pt x="832" y="813"/>
                  <a:pt x="832" y="815"/>
                </a:cubicBezTo>
                <a:cubicBezTo>
                  <a:pt x="832" y="815"/>
                  <a:pt x="832" y="815"/>
                  <a:pt x="832" y="816"/>
                </a:cubicBezTo>
                <a:cubicBezTo>
                  <a:pt x="832" y="816"/>
                  <a:pt x="832" y="816"/>
                  <a:pt x="831" y="817"/>
                </a:cubicBezTo>
                <a:cubicBezTo>
                  <a:pt x="831" y="817"/>
                  <a:pt x="831" y="817"/>
                  <a:pt x="830" y="818"/>
                </a:cubicBezTo>
                <a:cubicBezTo>
                  <a:pt x="830" y="818"/>
                  <a:pt x="830" y="818"/>
                  <a:pt x="830" y="819"/>
                </a:cubicBezTo>
                <a:cubicBezTo>
                  <a:pt x="830" y="819"/>
                  <a:pt x="830" y="819"/>
                  <a:pt x="831" y="821"/>
                </a:cubicBezTo>
                <a:cubicBezTo>
                  <a:pt x="831" y="820"/>
                  <a:pt x="831" y="820"/>
                  <a:pt x="831" y="820"/>
                </a:cubicBezTo>
                <a:cubicBezTo>
                  <a:pt x="831" y="820"/>
                  <a:pt x="831" y="820"/>
                  <a:pt x="831" y="819"/>
                </a:cubicBezTo>
                <a:cubicBezTo>
                  <a:pt x="831" y="819"/>
                  <a:pt x="831" y="819"/>
                  <a:pt x="831" y="818"/>
                </a:cubicBezTo>
                <a:cubicBezTo>
                  <a:pt x="831" y="818"/>
                  <a:pt x="831" y="818"/>
                  <a:pt x="832" y="817"/>
                </a:cubicBezTo>
                <a:cubicBezTo>
                  <a:pt x="832" y="817"/>
                  <a:pt x="832" y="817"/>
                  <a:pt x="833" y="816"/>
                </a:cubicBezTo>
                <a:cubicBezTo>
                  <a:pt x="833" y="816"/>
                  <a:pt x="833" y="816"/>
                  <a:pt x="833" y="814"/>
                </a:cubicBezTo>
                <a:cubicBezTo>
                  <a:pt x="833" y="814"/>
                  <a:pt x="833" y="814"/>
                  <a:pt x="834" y="812"/>
                </a:cubicBezTo>
                <a:cubicBezTo>
                  <a:pt x="834" y="812"/>
                  <a:pt x="834" y="812"/>
                  <a:pt x="835" y="811"/>
                </a:cubicBezTo>
                <a:cubicBezTo>
                  <a:pt x="835" y="811"/>
                  <a:pt x="835" y="811"/>
                  <a:pt x="837" y="810"/>
                </a:cubicBezTo>
                <a:cubicBezTo>
                  <a:pt x="837" y="810"/>
                  <a:pt x="837" y="810"/>
                  <a:pt x="839" y="809"/>
                </a:cubicBezTo>
                <a:cubicBezTo>
                  <a:pt x="839" y="809"/>
                  <a:pt x="839" y="809"/>
                  <a:pt x="840" y="807"/>
                </a:cubicBezTo>
                <a:cubicBezTo>
                  <a:pt x="840" y="807"/>
                  <a:pt x="840" y="807"/>
                  <a:pt x="841" y="805"/>
                </a:cubicBezTo>
                <a:cubicBezTo>
                  <a:pt x="841" y="805"/>
                  <a:pt x="841" y="805"/>
                  <a:pt x="842" y="805"/>
                </a:cubicBezTo>
                <a:cubicBezTo>
                  <a:pt x="842" y="805"/>
                  <a:pt x="842" y="805"/>
                  <a:pt x="843" y="805"/>
                </a:cubicBezTo>
                <a:cubicBezTo>
                  <a:pt x="843" y="805"/>
                  <a:pt x="843" y="805"/>
                  <a:pt x="844" y="806"/>
                </a:cubicBezTo>
                <a:cubicBezTo>
                  <a:pt x="844" y="806"/>
                  <a:pt x="844" y="806"/>
                  <a:pt x="844" y="805"/>
                </a:cubicBezTo>
                <a:cubicBezTo>
                  <a:pt x="844" y="805"/>
                  <a:pt x="844" y="805"/>
                  <a:pt x="845" y="805"/>
                </a:cubicBezTo>
                <a:cubicBezTo>
                  <a:pt x="845" y="805"/>
                  <a:pt x="845" y="805"/>
                  <a:pt x="846" y="805"/>
                </a:cubicBezTo>
                <a:cubicBezTo>
                  <a:pt x="846" y="805"/>
                  <a:pt x="846" y="805"/>
                  <a:pt x="847" y="805"/>
                </a:cubicBezTo>
                <a:cubicBezTo>
                  <a:pt x="847" y="805"/>
                  <a:pt x="847" y="805"/>
                  <a:pt x="849" y="806"/>
                </a:cubicBezTo>
                <a:cubicBezTo>
                  <a:pt x="849" y="806"/>
                  <a:pt x="849" y="806"/>
                  <a:pt x="850" y="806"/>
                </a:cubicBezTo>
                <a:cubicBezTo>
                  <a:pt x="850" y="806"/>
                  <a:pt x="850" y="806"/>
                  <a:pt x="851" y="806"/>
                </a:cubicBezTo>
                <a:cubicBezTo>
                  <a:pt x="851" y="806"/>
                  <a:pt x="851" y="806"/>
                  <a:pt x="852" y="807"/>
                </a:cubicBezTo>
                <a:cubicBezTo>
                  <a:pt x="852" y="807"/>
                  <a:pt x="852" y="807"/>
                  <a:pt x="852" y="808"/>
                </a:cubicBezTo>
                <a:cubicBezTo>
                  <a:pt x="852" y="808"/>
                  <a:pt x="852" y="808"/>
                  <a:pt x="853" y="807"/>
                </a:cubicBezTo>
                <a:cubicBezTo>
                  <a:pt x="853" y="807"/>
                  <a:pt x="853" y="807"/>
                  <a:pt x="854" y="808"/>
                </a:cubicBezTo>
                <a:cubicBezTo>
                  <a:pt x="854" y="808"/>
                  <a:pt x="854" y="808"/>
                  <a:pt x="855" y="808"/>
                </a:cubicBezTo>
                <a:cubicBezTo>
                  <a:pt x="855" y="808"/>
                  <a:pt x="855" y="808"/>
                  <a:pt x="856" y="809"/>
                </a:cubicBezTo>
                <a:cubicBezTo>
                  <a:pt x="856" y="809"/>
                  <a:pt x="856" y="809"/>
                  <a:pt x="856" y="810"/>
                </a:cubicBezTo>
                <a:cubicBezTo>
                  <a:pt x="856" y="810"/>
                  <a:pt x="856" y="810"/>
                  <a:pt x="857" y="810"/>
                </a:cubicBezTo>
                <a:cubicBezTo>
                  <a:pt x="857" y="810"/>
                  <a:pt x="857" y="810"/>
                  <a:pt x="857" y="811"/>
                </a:cubicBezTo>
                <a:cubicBezTo>
                  <a:pt x="857" y="811"/>
                  <a:pt x="857" y="811"/>
                  <a:pt x="858" y="811"/>
                </a:cubicBezTo>
                <a:cubicBezTo>
                  <a:pt x="858" y="811"/>
                  <a:pt x="858" y="811"/>
                  <a:pt x="859" y="810"/>
                </a:cubicBezTo>
                <a:cubicBezTo>
                  <a:pt x="859" y="810"/>
                  <a:pt x="859" y="810"/>
                  <a:pt x="860" y="810"/>
                </a:cubicBezTo>
                <a:cubicBezTo>
                  <a:pt x="860" y="810"/>
                  <a:pt x="860" y="810"/>
                  <a:pt x="861" y="810"/>
                </a:cubicBezTo>
                <a:cubicBezTo>
                  <a:pt x="861" y="810"/>
                  <a:pt x="861" y="810"/>
                  <a:pt x="862" y="811"/>
                </a:cubicBezTo>
                <a:cubicBezTo>
                  <a:pt x="862" y="811"/>
                  <a:pt x="862" y="811"/>
                  <a:pt x="864" y="813"/>
                </a:cubicBezTo>
                <a:cubicBezTo>
                  <a:pt x="864" y="813"/>
                  <a:pt x="864" y="813"/>
                  <a:pt x="863" y="815"/>
                </a:cubicBezTo>
                <a:cubicBezTo>
                  <a:pt x="863" y="815"/>
                  <a:pt x="863" y="815"/>
                  <a:pt x="864" y="815"/>
                </a:cubicBezTo>
                <a:cubicBezTo>
                  <a:pt x="864" y="815"/>
                  <a:pt x="864" y="815"/>
                  <a:pt x="863" y="816"/>
                </a:cubicBezTo>
                <a:cubicBezTo>
                  <a:pt x="863" y="816"/>
                  <a:pt x="863" y="816"/>
                  <a:pt x="863" y="818"/>
                </a:cubicBezTo>
                <a:cubicBezTo>
                  <a:pt x="863" y="818"/>
                  <a:pt x="863" y="818"/>
                  <a:pt x="863" y="819"/>
                </a:cubicBezTo>
                <a:cubicBezTo>
                  <a:pt x="863" y="819"/>
                  <a:pt x="863" y="819"/>
                  <a:pt x="863" y="821"/>
                </a:cubicBezTo>
                <a:cubicBezTo>
                  <a:pt x="863" y="821"/>
                  <a:pt x="863" y="821"/>
                  <a:pt x="864" y="819"/>
                </a:cubicBezTo>
                <a:cubicBezTo>
                  <a:pt x="864" y="819"/>
                  <a:pt x="864" y="819"/>
                  <a:pt x="864" y="817"/>
                </a:cubicBezTo>
                <a:cubicBezTo>
                  <a:pt x="864" y="817"/>
                  <a:pt x="864" y="817"/>
                  <a:pt x="865" y="817"/>
                </a:cubicBezTo>
                <a:cubicBezTo>
                  <a:pt x="865" y="817"/>
                  <a:pt x="865" y="817"/>
                  <a:pt x="865" y="818"/>
                </a:cubicBezTo>
                <a:cubicBezTo>
                  <a:pt x="865" y="818"/>
                  <a:pt x="865" y="818"/>
                  <a:pt x="866" y="819"/>
                </a:cubicBezTo>
                <a:cubicBezTo>
                  <a:pt x="866" y="819"/>
                  <a:pt x="866" y="819"/>
                  <a:pt x="866" y="818"/>
                </a:cubicBezTo>
                <a:cubicBezTo>
                  <a:pt x="866" y="818"/>
                  <a:pt x="866" y="818"/>
                  <a:pt x="866" y="817"/>
                </a:cubicBezTo>
                <a:cubicBezTo>
                  <a:pt x="866" y="817"/>
                  <a:pt x="866" y="817"/>
                  <a:pt x="867" y="816"/>
                </a:cubicBezTo>
                <a:cubicBezTo>
                  <a:pt x="867" y="816"/>
                  <a:pt x="867" y="816"/>
                  <a:pt x="868" y="816"/>
                </a:cubicBezTo>
                <a:cubicBezTo>
                  <a:pt x="868" y="816"/>
                  <a:pt x="868" y="816"/>
                  <a:pt x="869" y="816"/>
                </a:cubicBezTo>
                <a:cubicBezTo>
                  <a:pt x="869" y="816"/>
                  <a:pt x="869" y="816"/>
                  <a:pt x="869" y="815"/>
                </a:cubicBezTo>
                <a:cubicBezTo>
                  <a:pt x="869" y="815"/>
                  <a:pt x="869" y="815"/>
                  <a:pt x="870" y="815"/>
                </a:cubicBezTo>
                <a:cubicBezTo>
                  <a:pt x="870" y="815"/>
                  <a:pt x="870" y="815"/>
                  <a:pt x="874" y="816"/>
                </a:cubicBezTo>
                <a:cubicBezTo>
                  <a:pt x="874" y="816"/>
                  <a:pt x="874" y="816"/>
                  <a:pt x="875" y="817"/>
                </a:cubicBezTo>
                <a:cubicBezTo>
                  <a:pt x="875" y="817"/>
                  <a:pt x="875" y="817"/>
                  <a:pt x="876" y="816"/>
                </a:cubicBezTo>
                <a:cubicBezTo>
                  <a:pt x="876" y="816"/>
                  <a:pt x="876" y="816"/>
                  <a:pt x="878" y="817"/>
                </a:cubicBezTo>
                <a:cubicBezTo>
                  <a:pt x="878" y="817"/>
                  <a:pt x="878" y="817"/>
                  <a:pt x="879" y="817"/>
                </a:cubicBezTo>
                <a:cubicBezTo>
                  <a:pt x="879" y="817"/>
                  <a:pt x="879" y="817"/>
                  <a:pt x="880" y="818"/>
                </a:cubicBezTo>
                <a:cubicBezTo>
                  <a:pt x="880" y="818"/>
                  <a:pt x="880" y="818"/>
                  <a:pt x="880" y="817"/>
                </a:cubicBezTo>
                <a:cubicBezTo>
                  <a:pt x="880" y="817"/>
                  <a:pt x="880" y="817"/>
                  <a:pt x="881" y="817"/>
                </a:cubicBezTo>
                <a:cubicBezTo>
                  <a:pt x="881" y="817"/>
                  <a:pt x="881" y="817"/>
                  <a:pt x="883" y="818"/>
                </a:cubicBezTo>
                <a:cubicBezTo>
                  <a:pt x="883" y="818"/>
                  <a:pt x="883" y="818"/>
                  <a:pt x="883" y="819"/>
                </a:cubicBezTo>
                <a:cubicBezTo>
                  <a:pt x="883" y="819"/>
                  <a:pt x="883" y="819"/>
                  <a:pt x="884" y="818"/>
                </a:cubicBezTo>
                <a:cubicBezTo>
                  <a:pt x="884" y="818"/>
                  <a:pt x="884" y="818"/>
                  <a:pt x="885" y="817"/>
                </a:cubicBezTo>
                <a:cubicBezTo>
                  <a:pt x="885" y="817"/>
                  <a:pt x="885" y="817"/>
                  <a:pt x="886" y="818"/>
                </a:cubicBezTo>
                <a:cubicBezTo>
                  <a:pt x="886" y="818"/>
                  <a:pt x="886" y="818"/>
                  <a:pt x="888" y="818"/>
                </a:cubicBezTo>
                <a:cubicBezTo>
                  <a:pt x="888" y="818"/>
                  <a:pt x="888" y="818"/>
                  <a:pt x="889" y="817"/>
                </a:cubicBezTo>
                <a:cubicBezTo>
                  <a:pt x="889" y="817"/>
                  <a:pt x="889" y="817"/>
                  <a:pt x="891" y="818"/>
                </a:cubicBezTo>
                <a:cubicBezTo>
                  <a:pt x="891" y="818"/>
                  <a:pt x="891" y="818"/>
                  <a:pt x="893" y="818"/>
                </a:cubicBezTo>
                <a:cubicBezTo>
                  <a:pt x="893" y="818"/>
                  <a:pt x="893" y="818"/>
                  <a:pt x="897" y="821"/>
                </a:cubicBezTo>
                <a:cubicBezTo>
                  <a:pt x="897" y="821"/>
                  <a:pt x="897" y="821"/>
                  <a:pt x="898" y="821"/>
                </a:cubicBezTo>
                <a:cubicBezTo>
                  <a:pt x="898" y="821"/>
                  <a:pt x="898" y="821"/>
                  <a:pt x="899" y="822"/>
                </a:cubicBezTo>
                <a:cubicBezTo>
                  <a:pt x="899" y="822"/>
                  <a:pt x="899" y="822"/>
                  <a:pt x="901" y="822"/>
                </a:cubicBezTo>
                <a:cubicBezTo>
                  <a:pt x="901" y="822"/>
                  <a:pt x="901" y="822"/>
                  <a:pt x="903" y="825"/>
                </a:cubicBezTo>
                <a:cubicBezTo>
                  <a:pt x="903" y="825"/>
                  <a:pt x="903" y="825"/>
                  <a:pt x="906" y="828"/>
                </a:cubicBezTo>
                <a:cubicBezTo>
                  <a:pt x="906" y="828"/>
                  <a:pt x="906" y="828"/>
                  <a:pt x="907" y="829"/>
                </a:cubicBezTo>
                <a:cubicBezTo>
                  <a:pt x="907" y="829"/>
                  <a:pt x="907" y="829"/>
                  <a:pt x="909" y="830"/>
                </a:cubicBezTo>
                <a:cubicBezTo>
                  <a:pt x="909" y="830"/>
                  <a:pt x="909" y="830"/>
                  <a:pt x="910" y="831"/>
                </a:cubicBezTo>
                <a:cubicBezTo>
                  <a:pt x="910" y="831"/>
                  <a:pt x="910" y="831"/>
                  <a:pt x="911" y="831"/>
                </a:cubicBezTo>
                <a:cubicBezTo>
                  <a:pt x="911" y="831"/>
                  <a:pt x="911" y="831"/>
                  <a:pt x="913" y="833"/>
                </a:cubicBezTo>
                <a:cubicBezTo>
                  <a:pt x="913" y="833"/>
                  <a:pt x="913" y="833"/>
                  <a:pt x="914" y="832"/>
                </a:cubicBezTo>
                <a:cubicBezTo>
                  <a:pt x="914" y="832"/>
                  <a:pt x="914" y="832"/>
                  <a:pt x="917" y="832"/>
                </a:cubicBezTo>
                <a:cubicBezTo>
                  <a:pt x="917" y="832"/>
                  <a:pt x="917" y="832"/>
                  <a:pt x="921" y="834"/>
                </a:cubicBezTo>
                <a:cubicBezTo>
                  <a:pt x="921" y="834"/>
                  <a:pt x="921" y="834"/>
                  <a:pt x="921" y="836"/>
                </a:cubicBezTo>
                <a:cubicBezTo>
                  <a:pt x="921" y="836"/>
                  <a:pt x="921" y="836"/>
                  <a:pt x="921" y="838"/>
                </a:cubicBezTo>
                <a:close/>
                <a:moveTo>
                  <a:pt x="803" y="409"/>
                </a:moveTo>
                <a:cubicBezTo>
                  <a:pt x="803" y="410"/>
                  <a:pt x="803" y="410"/>
                  <a:pt x="803" y="410"/>
                </a:cubicBezTo>
                <a:cubicBezTo>
                  <a:pt x="805" y="410"/>
                  <a:pt x="805" y="410"/>
                  <a:pt x="805" y="410"/>
                </a:cubicBezTo>
                <a:cubicBezTo>
                  <a:pt x="808" y="409"/>
                  <a:pt x="808" y="409"/>
                  <a:pt x="808" y="409"/>
                </a:cubicBezTo>
                <a:cubicBezTo>
                  <a:pt x="806" y="409"/>
                  <a:pt x="806" y="409"/>
                  <a:pt x="806" y="409"/>
                </a:cubicBezTo>
                <a:cubicBezTo>
                  <a:pt x="803" y="409"/>
                  <a:pt x="803" y="409"/>
                  <a:pt x="803" y="409"/>
                </a:cubicBezTo>
                <a:close/>
                <a:moveTo>
                  <a:pt x="649" y="293"/>
                </a:moveTo>
                <a:cubicBezTo>
                  <a:pt x="649" y="294"/>
                  <a:pt x="649" y="294"/>
                  <a:pt x="649" y="294"/>
                </a:cubicBezTo>
                <a:cubicBezTo>
                  <a:pt x="650" y="293"/>
                  <a:pt x="650" y="293"/>
                  <a:pt x="650" y="293"/>
                </a:cubicBezTo>
                <a:cubicBezTo>
                  <a:pt x="649" y="293"/>
                  <a:pt x="649" y="293"/>
                  <a:pt x="649" y="293"/>
                </a:cubicBezTo>
                <a:close/>
                <a:moveTo>
                  <a:pt x="614" y="352"/>
                </a:moveTo>
                <a:cubicBezTo>
                  <a:pt x="614" y="354"/>
                  <a:pt x="614" y="354"/>
                  <a:pt x="614" y="354"/>
                </a:cubicBezTo>
                <a:cubicBezTo>
                  <a:pt x="615" y="352"/>
                  <a:pt x="615" y="352"/>
                  <a:pt x="615" y="352"/>
                </a:cubicBezTo>
                <a:cubicBezTo>
                  <a:pt x="614" y="352"/>
                  <a:pt x="614" y="352"/>
                  <a:pt x="614" y="352"/>
                </a:cubicBezTo>
                <a:close/>
                <a:moveTo>
                  <a:pt x="250" y="242"/>
                </a:moveTo>
                <a:cubicBezTo>
                  <a:pt x="250" y="242"/>
                  <a:pt x="250" y="242"/>
                  <a:pt x="252" y="240"/>
                </a:cubicBezTo>
                <a:cubicBezTo>
                  <a:pt x="251" y="240"/>
                  <a:pt x="251" y="240"/>
                  <a:pt x="251" y="240"/>
                </a:cubicBezTo>
                <a:cubicBezTo>
                  <a:pt x="251" y="240"/>
                  <a:pt x="251" y="240"/>
                  <a:pt x="250" y="241"/>
                </a:cubicBezTo>
                <a:cubicBezTo>
                  <a:pt x="250" y="241"/>
                  <a:pt x="250" y="241"/>
                  <a:pt x="250" y="242"/>
                </a:cubicBezTo>
                <a:close/>
                <a:moveTo>
                  <a:pt x="345" y="270"/>
                </a:moveTo>
                <a:cubicBezTo>
                  <a:pt x="345" y="270"/>
                  <a:pt x="345" y="270"/>
                  <a:pt x="345" y="269"/>
                </a:cubicBezTo>
                <a:cubicBezTo>
                  <a:pt x="345" y="269"/>
                  <a:pt x="345" y="269"/>
                  <a:pt x="344" y="269"/>
                </a:cubicBezTo>
                <a:cubicBezTo>
                  <a:pt x="344" y="269"/>
                  <a:pt x="344" y="269"/>
                  <a:pt x="345" y="270"/>
                </a:cubicBezTo>
                <a:close/>
                <a:moveTo>
                  <a:pt x="407" y="349"/>
                </a:moveTo>
                <a:cubicBezTo>
                  <a:pt x="408" y="347"/>
                  <a:pt x="408" y="347"/>
                  <a:pt x="408" y="347"/>
                </a:cubicBezTo>
                <a:cubicBezTo>
                  <a:pt x="407" y="347"/>
                  <a:pt x="407" y="347"/>
                  <a:pt x="407" y="347"/>
                </a:cubicBezTo>
                <a:cubicBezTo>
                  <a:pt x="407" y="347"/>
                  <a:pt x="407" y="347"/>
                  <a:pt x="407" y="348"/>
                </a:cubicBezTo>
                <a:cubicBezTo>
                  <a:pt x="407" y="348"/>
                  <a:pt x="407" y="348"/>
                  <a:pt x="405" y="351"/>
                </a:cubicBezTo>
                <a:cubicBezTo>
                  <a:pt x="405" y="351"/>
                  <a:pt x="405" y="351"/>
                  <a:pt x="405" y="352"/>
                </a:cubicBezTo>
                <a:cubicBezTo>
                  <a:pt x="407" y="349"/>
                  <a:pt x="407" y="349"/>
                  <a:pt x="407" y="349"/>
                </a:cubicBezTo>
                <a:close/>
                <a:moveTo>
                  <a:pt x="694" y="733"/>
                </a:moveTo>
                <a:cubicBezTo>
                  <a:pt x="694" y="733"/>
                  <a:pt x="694" y="733"/>
                  <a:pt x="691" y="735"/>
                </a:cubicBezTo>
                <a:cubicBezTo>
                  <a:pt x="691" y="735"/>
                  <a:pt x="691" y="735"/>
                  <a:pt x="691" y="736"/>
                </a:cubicBezTo>
                <a:cubicBezTo>
                  <a:pt x="691" y="736"/>
                  <a:pt x="691" y="736"/>
                  <a:pt x="690" y="737"/>
                </a:cubicBezTo>
                <a:cubicBezTo>
                  <a:pt x="690" y="737"/>
                  <a:pt x="690" y="737"/>
                  <a:pt x="690" y="738"/>
                </a:cubicBezTo>
                <a:cubicBezTo>
                  <a:pt x="690" y="738"/>
                  <a:pt x="690" y="738"/>
                  <a:pt x="692" y="740"/>
                </a:cubicBezTo>
                <a:cubicBezTo>
                  <a:pt x="692" y="740"/>
                  <a:pt x="692" y="740"/>
                  <a:pt x="692" y="742"/>
                </a:cubicBezTo>
                <a:cubicBezTo>
                  <a:pt x="692" y="742"/>
                  <a:pt x="692" y="742"/>
                  <a:pt x="693" y="742"/>
                </a:cubicBezTo>
                <a:cubicBezTo>
                  <a:pt x="693" y="742"/>
                  <a:pt x="693" y="742"/>
                  <a:pt x="695" y="741"/>
                </a:cubicBezTo>
                <a:cubicBezTo>
                  <a:pt x="695" y="741"/>
                  <a:pt x="695" y="741"/>
                  <a:pt x="696" y="739"/>
                </a:cubicBezTo>
                <a:cubicBezTo>
                  <a:pt x="696" y="739"/>
                  <a:pt x="696" y="739"/>
                  <a:pt x="695" y="737"/>
                </a:cubicBezTo>
                <a:cubicBezTo>
                  <a:pt x="695" y="737"/>
                  <a:pt x="695" y="737"/>
                  <a:pt x="695" y="736"/>
                </a:cubicBezTo>
                <a:cubicBezTo>
                  <a:pt x="695" y="736"/>
                  <a:pt x="695" y="736"/>
                  <a:pt x="695" y="733"/>
                </a:cubicBezTo>
                <a:cubicBezTo>
                  <a:pt x="695" y="733"/>
                  <a:pt x="695" y="733"/>
                  <a:pt x="694" y="732"/>
                </a:cubicBezTo>
                <a:cubicBezTo>
                  <a:pt x="694" y="733"/>
                  <a:pt x="694" y="733"/>
                  <a:pt x="694" y="733"/>
                </a:cubicBezTo>
                <a:close/>
                <a:moveTo>
                  <a:pt x="828" y="797"/>
                </a:moveTo>
                <a:cubicBezTo>
                  <a:pt x="828" y="797"/>
                  <a:pt x="828" y="797"/>
                  <a:pt x="829" y="796"/>
                </a:cubicBezTo>
                <a:cubicBezTo>
                  <a:pt x="829" y="796"/>
                  <a:pt x="829" y="796"/>
                  <a:pt x="829" y="795"/>
                </a:cubicBezTo>
                <a:cubicBezTo>
                  <a:pt x="829" y="795"/>
                  <a:pt x="829" y="795"/>
                  <a:pt x="828" y="796"/>
                </a:cubicBezTo>
                <a:cubicBezTo>
                  <a:pt x="828" y="796"/>
                  <a:pt x="828" y="796"/>
                  <a:pt x="827" y="796"/>
                </a:cubicBezTo>
                <a:cubicBezTo>
                  <a:pt x="827" y="796"/>
                  <a:pt x="827" y="796"/>
                  <a:pt x="826" y="797"/>
                </a:cubicBezTo>
                <a:cubicBezTo>
                  <a:pt x="826" y="797"/>
                  <a:pt x="826" y="797"/>
                  <a:pt x="827" y="798"/>
                </a:cubicBezTo>
                <a:cubicBezTo>
                  <a:pt x="827" y="798"/>
                  <a:pt x="827" y="798"/>
                  <a:pt x="828" y="797"/>
                </a:cubicBezTo>
                <a:close/>
                <a:moveTo>
                  <a:pt x="833" y="801"/>
                </a:moveTo>
                <a:cubicBezTo>
                  <a:pt x="833" y="801"/>
                  <a:pt x="833" y="801"/>
                  <a:pt x="833" y="800"/>
                </a:cubicBezTo>
                <a:cubicBezTo>
                  <a:pt x="833" y="800"/>
                  <a:pt x="833" y="800"/>
                  <a:pt x="832" y="800"/>
                </a:cubicBezTo>
                <a:cubicBezTo>
                  <a:pt x="832" y="800"/>
                  <a:pt x="832" y="800"/>
                  <a:pt x="831" y="801"/>
                </a:cubicBezTo>
                <a:cubicBezTo>
                  <a:pt x="831" y="801"/>
                  <a:pt x="831" y="801"/>
                  <a:pt x="832" y="801"/>
                </a:cubicBezTo>
                <a:cubicBezTo>
                  <a:pt x="832" y="801"/>
                  <a:pt x="832" y="801"/>
                  <a:pt x="833" y="801"/>
                </a:cubicBezTo>
                <a:close/>
                <a:moveTo>
                  <a:pt x="823" y="802"/>
                </a:moveTo>
                <a:cubicBezTo>
                  <a:pt x="824" y="802"/>
                  <a:pt x="824" y="802"/>
                  <a:pt x="824" y="802"/>
                </a:cubicBezTo>
                <a:cubicBezTo>
                  <a:pt x="825" y="801"/>
                  <a:pt x="825" y="801"/>
                  <a:pt x="825" y="801"/>
                </a:cubicBezTo>
                <a:cubicBezTo>
                  <a:pt x="824" y="801"/>
                  <a:pt x="824" y="801"/>
                  <a:pt x="824" y="801"/>
                </a:cubicBezTo>
                <a:cubicBezTo>
                  <a:pt x="823" y="801"/>
                  <a:pt x="823" y="801"/>
                  <a:pt x="823" y="801"/>
                </a:cubicBezTo>
                <a:cubicBezTo>
                  <a:pt x="822" y="802"/>
                  <a:pt x="822" y="802"/>
                  <a:pt x="822" y="802"/>
                </a:cubicBezTo>
                <a:cubicBezTo>
                  <a:pt x="821" y="804"/>
                  <a:pt x="821" y="804"/>
                  <a:pt x="821" y="804"/>
                </a:cubicBezTo>
                <a:cubicBezTo>
                  <a:pt x="822" y="804"/>
                  <a:pt x="822" y="804"/>
                  <a:pt x="822" y="804"/>
                </a:cubicBezTo>
                <a:cubicBezTo>
                  <a:pt x="822" y="803"/>
                  <a:pt x="822" y="803"/>
                  <a:pt x="822" y="803"/>
                </a:cubicBezTo>
                <a:cubicBezTo>
                  <a:pt x="823" y="802"/>
                  <a:pt x="823" y="802"/>
                  <a:pt x="823" y="802"/>
                </a:cubicBezTo>
                <a:close/>
                <a:moveTo>
                  <a:pt x="828" y="799"/>
                </a:moveTo>
                <a:cubicBezTo>
                  <a:pt x="829" y="800"/>
                  <a:pt x="829" y="800"/>
                  <a:pt x="829" y="800"/>
                </a:cubicBezTo>
                <a:cubicBezTo>
                  <a:pt x="830" y="800"/>
                  <a:pt x="830" y="800"/>
                  <a:pt x="830" y="800"/>
                </a:cubicBezTo>
                <a:cubicBezTo>
                  <a:pt x="830" y="799"/>
                  <a:pt x="830" y="799"/>
                  <a:pt x="830" y="799"/>
                </a:cubicBezTo>
                <a:cubicBezTo>
                  <a:pt x="831" y="799"/>
                  <a:pt x="831" y="799"/>
                  <a:pt x="831" y="799"/>
                </a:cubicBezTo>
                <a:cubicBezTo>
                  <a:pt x="830" y="798"/>
                  <a:pt x="830" y="798"/>
                  <a:pt x="830" y="798"/>
                </a:cubicBezTo>
                <a:cubicBezTo>
                  <a:pt x="828" y="799"/>
                  <a:pt x="828" y="799"/>
                  <a:pt x="828" y="799"/>
                </a:cubicBezTo>
                <a:close/>
                <a:moveTo>
                  <a:pt x="827" y="1008"/>
                </a:moveTo>
                <a:cubicBezTo>
                  <a:pt x="826" y="1009"/>
                  <a:pt x="826" y="1009"/>
                  <a:pt x="826" y="1009"/>
                </a:cubicBezTo>
                <a:cubicBezTo>
                  <a:pt x="826" y="1010"/>
                  <a:pt x="826" y="1010"/>
                  <a:pt x="826" y="1010"/>
                </a:cubicBezTo>
                <a:cubicBezTo>
                  <a:pt x="825" y="1010"/>
                  <a:pt x="825" y="1010"/>
                  <a:pt x="825" y="1010"/>
                </a:cubicBezTo>
                <a:cubicBezTo>
                  <a:pt x="824" y="1011"/>
                  <a:pt x="824" y="1011"/>
                  <a:pt x="824" y="1011"/>
                </a:cubicBezTo>
                <a:cubicBezTo>
                  <a:pt x="826" y="1012"/>
                  <a:pt x="826" y="1012"/>
                  <a:pt x="826" y="1012"/>
                </a:cubicBezTo>
                <a:cubicBezTo>
                  <a:pt x="829" y="1008"/>
                  <a:pt x="829" y="1008"/>
                  <a:pt x="829" y="1008"/>
                </a:cubicBezTo>
                <a:cubicBezTo>
                  <a:pt x="828" y="1008"/>
                  <a:pt x="828" y="1008"/>
                  <a:pt x="828" y="1008"/>
                </a:cubicBezTo>
                <a:cubicBezTo>
                  <a:pt x="827" y="1008"/>
                  <a:pt x="827" y="1008"/>
                  <a:pt x="827" y="1008"/>
                </a:cubicBezTo>
                <a:close/>
                <a:moveTo>
                  <a:pt x="826" y="800"/>
                </a:moveTo>
                <a:cubicBezTo>
                  <a:pt x="827" y="800"/>
                  <a:pt x="827" y="800"/>
                  <a:pt x="827" y="800"/>
                </a:cubicBezTo>
                <a:cubicBezTo>
                  <a:pt x="826" y="799"/>
                  <a:pt x="826" y="799"/>
                  <a:pt x="826" y="799"/>
                </a:cubicBezTo>
                <a:cubicBezTo>
                  <a:pt x="826" y="800"/>
                  <a:pt x="826" y="800"/>
                  <a:pt x="826" y="800"/>
                </a:cubicBezTo>
                <a:close/>
                <a:moveTo>
                  <a:pt x="824" y="804"/>
                </a:moveTo>
                <a:cubicBezTo>
                  <a:pt x="824" y="804"/>
                  <a:pt x="824" y="804"/>
                  <a:pt x="824" y="803"/>
                </a:cubicBezTo>
                <a:cubicBezTo>
                  <a:pt x="824" y="803"/>
                  <a:pt x="824" y="803"/>
                  <a:pt x="823" y="803"/>
                </a:cubicBezTo>
                <a:cubicBezTo>
                  <a:pt x="823" y="803"/>
                  <a:pt x="823" y="803"/>
                  <a:pt x="822" y="804"/>
                </a:cubicBezTo>
                <a:cubicBezTo>
                  <a:pt x="822" y="804"/>
                  <a:pt x="822" y="804"/>
                  <a:pt x="823" y="804"/>
                </a:cubicBezTo>
                <a:cubicBezTo>
                  <a:pt x="823" y="804"/>
                  <a:pt x="823" y="804"/>
                  <a:pt x="824" y="804"/>
                </a:cubicBezTo>
                <a:close/>
                <a:moveTo>
                  <a:pt x="703" y="719"/>
                </a:moveTo>
                <a:cubicBezTo>
                  <a:pt x="704" y="720"/>
                  <a:pt x="704" y="720"/>
                  <a:pt x="704" y="720"/>
                </a:cubicBezTo>
                <a:cubicBezTo>
                  <a:pt x="705" y="720"/>
                  <a:pt x="705" y="720"/>
                  <a:pt x="705" y="720"/>
                </a:cubicBezTo>
                <a:cubicBezTo>
                  <a:pt x="704" y="719"/>
                  <a:pt x="704" y="719"/>
                  <a:pt x="704" y="719"/>
                </a:cubicBezTo>
                <a:cubicBezTo>
                  <a:pt x="703" y="719"/>
                  <a:pt x="703" y="719"/>
                  <a:pt x="703" y="719"/>
                </a:cubicBezTo>
                <a:close/>
                <a:moveTo>
                  <a:pt x="716" y="722"/>
                </a:moveTo>
                <a:cubicBezTo>
                  <a:pt x="716" y="722"/>
                  <a:pt x="716" y="722"/>
                  <a:pt x="715" y="721"/>
                </a:cubicBezTo>
                <a:cubicBezTo>
                  <a:pt x="715" y="721"/>
                  <a:pt x="715" y="721"/>
                  <a:pt x="713" y="721"/>
                </a:cubicBezTo>
                <a:cubicBezTo>
                  <a:pt x="713" y="721"/>
                  <a:pt x="713" y="721"/>
                  <a:pt x="714" y="722"/>
                </a:cubicBezTo>
                <a:cubicBezTo>
                  <a:pt x="714" y="722"/>
                  <a:pt x="714" y="722"/>
                  <a:pt x="715" y="722"/>
                </a:cubicBezTo>
                <a:cubicBezTo>
                  <a:pt x="715" y="722"/>
                  <a:pt x="715" y="722"/>
                  <a:pt x="715" y="723"/>
                </a:cubicBezTo>
                <a:cubicBezTo>
                  <a:pt x="715" y="723"/>
                  <a:pt x="715" y="723"/>
                  <a:pt x="716" y="722"/>
                </a:cubicBezTo>
                <a:close/>
                <a:moveTo>
                  <a:pt x="742" y="730"/>
                </a:moveTo>
                <a:cubicBezTo>
                  <a:pt x="742" y="730"/>
                  <a:pt x="742" y="730"/>
                  <a:pt x="743" y="729"/>
                </a:cubicBezTo>
                <a:cubicBezTo>
                  <a:pt x="743" y="729"/>
                  <a:pt x="743" y="729"/>
                  <a:pt x="742" y="728"/>
                </a:cubicBezTo>
                <a:cubicBezTo>
                  <a:pt x="742" y="728"/>
                  <a:pt x="742" y="728"/>
                  <a:pt x="740" y="729"/>
                </a:cubicBezTo>
                <a:cubicBezTo>
                  <a:pt x="740" y="729"/>
                  <a:pt x="740" y="729"/>
                  <a:pt x="740" y="728"/>
                </a:cubicBezTo>
                <a:cubicBezTo>
                  <a:pt x="740" y="728"/>
                  <a:pt x="740" y="728"/>
                  <a:pt x="739" y="729"/>
                </a:cubicBezTo>
                <a:cubicBezTo>
                  <a:pt x="739" y="730"/>
                  <a:pt x="739" y="730"/>
                  <a:pt x="739" y="730"/>
                </a:cubicBezTo>
                <a:cubicBezTo>
                  <a:pt x="739" y="730"/>
                  <a:pt x="739" y="730"/>
                  <a:pt x="741" y="730"/>
                </a:cubicBezTo>
                <a:cubicBezTo>
                  <a:pt x="741" y="730"/>
                  <a:pt x="741" y="730"/>
                  <a:pt x="742" y="730"/>
                </a:cubicBezTo>
                <a:close/>
                <a:moveTo>
                  <a:pt x="709" y="720"/>
                </a:moveTo>
                <a:cubicBezTo>
                  <a:pt x="709" y="720"/>
                  <a:pt x="709" y="720"/>
                  <a:pt x="709" y="721"/>
                </a:cubicBezTo>
                <a:cubicBezTo>
                  <a:pt x="709" y="721"/>
                  <a:pt x="709" y="721"/>
                  <a:pt x="709" y="722"/>
                </a:cubicBezTo>
                <a:cubicBezTo>
                  <a:pt x="709" y="722"/>
                  <a:pt x="709" y="722"/>
                  <a:pt x="711" y="722"/>
                </a:cubicBezTo>
                <a:cubicBezTo>
                  <a:pt x="711" y="722"/>
                  <a:pt x="711" y="722"/>
                  <a:pt x="710" y="721"/>
                </a:cubicBezTo>
                <a:cubicBezTo>
                  <a:pt x="710" y="721"/>
                  <a:pt x="710" y="721"/>
                  <a:pt x="709" y="720"/>
                </a:cubicBezTo>
                <a:close/>
                <a:moveTo>
                  <a:pt x="638" y="821"/>
                </a:moveTo>
                <a:cubicBezTo>
                  <a:pt x="639" y="821"/>
                  <a:pt x="639" y="821"/>
                  <a:pt x="639" y="821"/>
                </a:cubicBezTo>
                <a:cubicBezTo>
                  <a:pt x="639" y="820"/>
                  <a:pt x="639" y="820"/>
                  <a:pt x="639" y="820"/>
                </a:cubicBezTo>
                <a:cubicBezTo>
                  <a:pt x="639" y="819"/>
                  <a:pt x="639" y="819"/>
                  <a:pt x="639" y="819"/>
                </a:cubicBezTo>
                <a:cubicBezTo>
                  <a:pt x="639" y="818"/>
                  <a:pt x="639" y="818"/>
                  <a:pt x="639" y="818"/>
                </a:cubicBezTo>
                <a:cubicBezTo>
                  <a:pt x="638" y="819"/>
                  <a:pt x="638" y="819"/>
                  <a:pt x="638" y="819"/>
                </a:cubicBezTo>
                <a:cubicBezTo>
                  <a:pt x="638" y="820"/>
                  <a:pt x="638" y="820"/>
                  <a:pt x="638" y="820"/>
                </a:cubicBezTo>
                <a:cubicBezTo>
                  <a:pt x="638" y="821"/>
                  <a:pt x="638" y="821"/>
                  <a:pt x="638" y="821"/>
                </a:cubicBezTo>
                <a:close/>
                <a:moveTo>
                  <a:pt x="781" y="1199"/>
                </a:moveTo>
                <a:cubicBezTo>
                  <a:pt x="779" y="1199"/>
                  <a:pt x="779" y="1199"/>
                  <a:pt x="779" y="1199"/>
                </a:cubicBezTo>
                <a:cubicBezTo>
                  <a:pt x="778" y="1200"/>
                  <a:pt x="778" y="1200"/>
                  <a:pt x="778" y="1200"/>
                </a:cubicBezTo>
                <a:cubicBezTo>
                  <a:pt x="779" y="1201"/>
                  <a:pt x="779" y="1201"/>
                  <a:pt x="779" y="1201"/>
                </a:cubicBezTo>
                <a:cubicBezTo>
                  <a:pt x="781" y="1200"/>
                  <a:pt x="781" y="1200"/>
                  <a:pt x="781" y="1200"/>
                </a:cubicBezTo>
                <a:cubicBezTo>
                  <a:pt x="782" y="1200"/>
                  <a:pt x="782" y="1200"/>
                  <a:pt x="782" y="1200"/>
                </a:cubicBezTo>
                <a:cubicBezTo>
                  <a:pt x="783" y="1198"/>
                  <a:pt x="783" y="1198"/>
                  <a:pt x="783" y="1198"/>
                </a:cubicBezTo>
                <a:cubicBezTo>
                  <a:pt x="782" y="1198"/>
                  <a:pt x="782" y="1198"/>
                  <a:pt x="782" y="1198"/>
                </a:cubicBezTo>
                <a:cubicBezTo>
                  <a:pt x="781" y="1199"/>
                  <a:pt x="781" y="1199"/>
                  <a:pt x="781" y="1199"/>
                </a:cubicBezTo>
                <a:close/>
                <a:moveTo>
                  <a:pt x="706" y="1111"/>
                </a:moveTo>
                <a:cubicBezTo>
                  <a:pt x="706" y="1111"/>
                  <a:pt x="706" y="1111"/>
                  <a:pt x="705" y="1112"/>
                </a:cubicBezTo>
                <a:cubicBezTo>
                  <a:pt x="705" y="1112"/>
                  <a:pt x="705" y="1112"/>
                  <a:pt x="706" y="1113"/>
                </a:cubicBezTo>
                <a:cubicBezTo>
                  <a:pt x="706" y="1113"/>
                  <a:pt x="706" y="1113"/>
                  <a:pt x="706" y="1111"/>
                </a:cubicBezTo>
                <a:close/>
                <a:moveTo>
                  <a:pt x="704" y="1110"/>
                </a:moveTo>
                <a:cubicBezTo>
                  <a:pt x="704" y="1110"/>
                  <a:pt x="704" y="1110"/>
                  <a:pt x="705" y="1109"/>
                </a:cubicBezTo>
                <a:cubicBezTo>
                  <a:pt x="705" y="1109"/>
                  <a:pt x="705" y="1109"/>
                  <a:pt x="704" y="1109"/>
                </a:cubicBezTo>
                <a:cubicBezTo>
                  <a:pt x="704" y="1109"/>
                  <a:pt x="704" y="1109"/>
                  <a:pt x="704" y="1110"/>
                </a:cubicBezTo>
                <a:close/>
                <a:moveTo>
                  <a:pt x="704" y="1106"/>
                </a:moveTo>
                <a:cubicBezTo>
                  <a:pt x="704" y="1106"/>
                  <a:pt x="704" y="1106"/>
                  <a:pt x="703" y="1107"/>
                </a:cubicBezTo>
                <a:cubicBezTo>
                  <a:pt x="703" y="1107"/>
                  <a:pt x="703" y="1107"/>
                  <a:pt x="704" y="1107"/>
                </a:cubicBezTo>
                <a:cubicBezTo>
                  <a:pt x="704" y="1107"/>
                  <a:pt x="704" y="1107"/>
                  <a:pt x="705" y="1107"/>
                </a:cubicBezTo>
                <a:cubicBezTo>
                  <a:pt x="705" y="1107"/>
                  <a:pt x="705" y="1107"/>
                  <a:pt x="704" y="1106"/>
                </a:cubicBezTo>
                <a:close/>
                <a:moveTo>
                  <a:pt x="702" y="1111"/>
                </a:moveTo>
                <a:cubicBezTo>
                  <a:pt x="702" y="1111"/>
                  <a:pt x="702" y="1111"/>
                  <a:pt x="703" y="1111"/>
                </a:cubicBezTo>
                <a:cubicBezTo>
                  <a:pt x="703" y="1111"/>
                  <a:pt x="703" y="1111"/>
                  <a:pt x="704" y="1111"/>
                </a:cubicBezTo>
                <a:cubicBezTo>
                  <a:pt x="704" y="1111"/>
                  <a:pt x="704" y="1111"/>
                  <a:pt x="703" y="1110"/>
                </a:cubicBezTo>
                <a:cubicBezTo>
                  <a:pt x="703" y="1110"/>
                  <a:pt x="703" y="1110"/>
                  <a:pt x="702" y="1111"/>
                </a:cubicBezTo>
                <a:close/>
                <a:moveTo>
                  <a:pt x="703" y="1115"/>
                </a:moveTo>
                <a:cubicBezTo>
                  <a:pt x="704" y="1116"/>
                  <a:pt x="704" y="1116"/>
                  <a:pt x="704" y="1116"/>
                </a:cubicBezTo>
                <a:cubicBezTo>
                  <a:pt x="704" y="1116"/>
                  <a:pt x="704" y="1116"/>
                  <a:pt x="704" y="1115"/>
                </a:cubicBezTo>
                <a:cubicBezTo>
                  <a:pt x="704" y="1115"/>
                  <a:pt x="704" y="1115"/>
                  <a:pt x="706" y="1115"/>
                </a:cubicBezTo>
                <a:cubicBezTo>
                  <a:pt x="706" y="1115"/>
                  <a:pt x="706" y="1115"/>
                  <a:pt x="706" y="1114"/>
                </a:cubicBezTo>
                <a:cubicBezTo>
                  <a:pt x="706" y="1114"/>
                  <a:pt x="706" y="1114"/>
                  <a:pt x="704" y="1114"/>
                </a:cubicBezTo>
                <a:cubicBezTo>
                  <a:pt x="704" y="1114"/>
                  <a:pt x="704" y="1114"/>
                  <a:pt x="703" y="1115"/>
                </a:cubicBezTo>
                <a:close/>
                <a:moveTo>
                  <a:pt x="705" y="1118"/>
                </a:moveTo>
                <a:cubicBezTo>
                  <a:pt x="705" y="1118"/>
                  <a:pt x="705" y="1118"/>
                  <a:pt x="706" y="1119"/>
                </a:cubicBezTo>
                <a:cubicBezTo>
                  <a:pt x="706" y="1119"/>
                  <a:pt x="706" y="1119"/>
                  <a:pt x="706" y="1120"/>
                </a:cubicBezTo>
                <a:cubicBezTo>
                  <a:pt x="706" y="1120"/>
                  <a:pt x="706" y="1120"/>
                  <a:pt x="707" y="1121"/>
                </a:cubicBezTo>
                <a:cubicBezTo>
                  <a:pt x="707" y="1121"/>
                  <a:pt x="707" y="1121"/>
                  <a:pt x="708" y="1120"/>
                </a:cubicBezTo>
                <a:cubicBezTo>
                  <a:pt x="708" y="1120"/>
                  <a:pt x="708" y="1120"/>
                  <a:pt x="708" y="1118"/>
                </a:cubicBezTo>
                <a:cubicBezTo>
                  <a:pt x="708" y="1118"/>
                  <a:pt x="708" y="1118"/>
                  <a:pt x="706" y="1118"/>
                </a:cubicBezTo>
                <a:cubicBezTo>
                  <a:pt x="706" y="1118"/>
                  <a:pt x="706" y="1118"/>
                  <a:pt x="705" y="1118"/>
                </a:cubicBezTo>
                <a:close/>
                <a:moveTo>
                  <a:pt x="705" y="1092"/>
                </a:moveTo>
                <a:cubicBezTo>
                  <a:pt x="705" y="1092"/>
                  <a:pt x="705" y="1092"/>
                  <a:pt x="704" y="1091"/>
                </a:cubicBezTo>
                <a:cubicBezTo>
                  <a:pt x="704" y="1091"/>
                  <a:pt x="704" y="1091"/>
                  <a:pt x="703" y="1090"/>
                </a:cubicBezTo>
                <a:cubicBezTo>
                  <a:pt x="703" y="1090"/>
                  <a:pt x="703" y="1090"/>
                  <a:pt x="702" y="1090"/>
                </a:cubicBezTo>
                <a:cubicBezTo>
                  <a:pt x="702" y="1090"/>
                  <a:pt x="702" y="1090"/>
                  <a:pt x="701" y="1091"/>
                </a:cubicBezTo>
                <a:cubicBezTo>
                  <a:pt x="701" y="1091"/>
                  <a:pt x="701" y="1091"/>
                  <a:pt x="701" y="1092"/>
                </a:cubicBezTo>
                <a:cubicBezTo>
                  <a:pt x="701" y="1092"/>
                  <a:pt x="701" y="1092"/>
                  <a:pt x="701" y="1093"/>
                </a:cubicBezTo>
                <a:cubicBezTo>
                  <a:pt x="701" y="1093"/>
                  <a:pt x="701" y="1093"/>
                  <a:pt x="700" y="1094"/>
                </a:cubicBezTo>
                <a:cubicBezTo>
                  <a:pt x="700" y="1094"/>
                  <a:pt x="700" y="1094"/>
                  <a:pt x="700" y="1095"/>
                </a:cubicBezTo>
                <a:cubicBezTo>
                  <a:pt x="700" y="1095"/>
                  <a:pt x="700" y="1095"/>
                  <a:pt x="700" y="1096"/>
                </a:cubicBezTo>
                <a:cubicBezTo>
                  <a:pt x="700" y="1096"/>
                  <a:pt x="700" y="1096"/>
                  <a:pt x="701" y="1096"/>
                </a:cubicBezTo>
                <a:cubicBezTo>
                  <a:pt x="701" y="1096"/>
                  <a:pt x="701" y="1096"/>
                  <a:pt x="701" y="1097"/>
                </a:cubicBezTo>
                <a:cubicBezTo>
                  <a:pt x="701" y="1097"/>
                  <a:pt x="701" y="1097"/>
                  <a:pt x="701" y="1101"/>
                </a:cubicBezTo>
                <a:cubicBezTo>
                  <a:pt x="701" y="1101"/>
                  <a:pt x="701" y="1101"/>
                  <a:pt x="701" y="1103"/>
                </a:cubicBezTo>
                <a:cubicBezTo>
                  <a:pt x="701" y="1103"/>
                  <a:pt x="701" y="1103"/>
                  <a:pt x="702" y="1103"/>
                </a:cubicBezTo>
                <a:cubicBezTo>
                  <a:pt x="702" y="1103"/>
                  <a:pt x="702" y="1103"/>
                  <a:pt x="704" y="1103"/>
                </a:cubicBezTo>
                <a:cubicBezTo>
                  <a:pt x="704" y="1103"/>
                  <a:pt x="704" y="1103"/>
                  <a:pt x="704" y="1101"/>
                </a:cubicBezTo>
                <a:cubicBezTo>
                  <a:pt x="704" y="1101"/>
                  <a:pt x="704" y="1101"/>
                  <a:pt x="705" y="1100"/>
                </a:cubicBezTo>
                <a:cubicBezTo>
                  <a:pt x="705" y="1100"/>
                  <a:pt x="705" y="1100"/>
                  <a:pt x="706" y="1101"/>
                </a:cubicBezTo>
                <a:cubicBezTo>
                  <a:pt x="706" y="1101"/>
                  <a:pt x="706" y="1101"/>
                  <a:pt x="705" y="1099"/>
                </a:cubicBezTo>
                <a:cubicBezTo>
                  <a:pt x="705" y="1099"/>
                  <a:pt x="705" y="1099"/>
                  <a:pt x="704" y="1097"/>
                </a:cubicBezTo>
                <a:cubicBezTo>
                  <a:pt x="704" y="1097"/>
                  <a:pt x="704" y="1097"/>
                  <a:pt x="705" y="1097"/>
                </a:cubicBezTo>
                <a:cubicBezTo>
                  <a:pt x="705" y="1097"/>
                  <a:pt x="705" y="1097"/>
                  <a:pt x="706" y="1097"/>
                </a:cubicBezTo>
                <a:cubicBezTo>
                  <a:pt x="706" y="1097"/>
                  <a:pt x="706" y="1097"/>
                  <a:pt x="705" y="1096"/>
                </a:cubicBezTo>
                <a:cubicBezTo>
                  <a:pt x="705" y="1096"/>
                  <a:pt x="705" y="1096"/>
                  <a:pt x="705" y="1094"/>
                </a:cubicBezTo>
                <a:cubicBezTo>
                  <a:pt x="705" y="1094"/>
                  <a:pt x="705" y="1094"/>
                  <a:pt x="705" y="1092"/>
                </a:cubicBezTo>
                <a:close/>
                <a:moveTo>
                  <a:pt x="708" y="1095"/>
                </a:moveTo>
                <a:cubicBezTo>
                  <a:pt x="708" y="1095"/>
                  <a:pt x="708" y="1095"/>
                  <a:pt x="708" y="1094"/>
                </a:cubicBezTo>
                <a:cubicBezTo>
                  <a:pt x="708" y="1094"/>
                  <a:pt x="708" y="1094"/>
                  <a:pt x="707" y="1094"/>
                </a:cubicBezTo>
                <a:cubicBezTo>
                  <a:pt x="707" y="1094"/>
                  <a:pt x="707" y="1094"/>
                  <a:pt x="708" y="1095"/>
                </a:cubicBezTo>
                <a:close/>
                <a:moveTo>
                  <a:pt x="707" y="1143"/>
                </a:moveTo>
                <a:cubicBezTo>
                  <a:pt x="707" y="1143"/>
                  <a:pt x="707" y="1143"/>
                  <a:pt x="706" y="1141"/>
                </a:cubicBezTo>
                <a:cubicBezTo>
                  <a:pt x="706" y="1141"/>
                  <a:pt x="706" y="1141"/>
                  <a:pt x="705" y="1141"/>
                </a:cubicBezTo>
                <a:cubicBezTo>
                  <a:pt x="705" y="1141"/>
                  <a:pt x="705" y="1141"/>
                  <a:pt x="704" y="1141"/>
                </a:cubicBezTo>
                <a:cubicBezTo>
                  <a:pt x="704" y="1141"/>
                  <a:pt x="704" y="1141"/>
                  <a:pt x="704" y="1142"/>
                </a:cubicBezTo>
                <a:cubicBezTo>
                  <a:pt x="704" y="1142"/>
                  <a:pt x="704" y="1142"/>
                  <a:pt x="705" y="1143"/>
                </a:cubicBezTo>
                <a:cubicBezTo>
                  <a:pt x="705" y="1143"/>
                  <a:pt x="705" y="1143"/>
                  <a:pt x="707" y="1145"/>
                </a:cubicBezTo>
                <a:cubicBezTo>
                  <a:pt x="707" y="1145"/>
                  <a:pt x="707" y="1145"/>
                  <a:pt x="707" y="1146"/>
                </a:cubicBezTo>
                <a:cubicBezTo>
                  <a:pt x="707" y="1146"/>
                  <a:pt x="707" y="1146"/>
                  <a:pt x="707" y="1147"/>
                </a:cubicBezTo>
                <a:cubicBezTo>
                  <a:pt x="707" y="1147"/>
                  <a:pt x="707" y="1147"/>
                  <a:pt x="708" y="1147"/>
                </a:cubicBezTo>
                <a:cubicBezTo>
                  <a:pt x="708" y="1147"/>
                  <a:pt x="708" y="1147"/>
                  <a:pt x="710" y="1147"/>
                </a:cubicBezTo>
                <a:cubicBezTo>
                  <a:pt x="710" y="1147"/>
                  <a:pt x="710" y="1147"/>
                  <a:pt x="709" y="1145"/>
                </a:cubicBezTo>
                <a:cubicBezTo>
                  <a:pt x="709" y="1145"/>
                  <a:pt x="709" y="1145"/>
                  <a:pt x="708" y="1144"/>
                </a:cubicBezTo>
                <a:cubicBezTo>
                  <a:pt x="708" y="1144"/>
                  <a:pt x="708" y="1144"/>
                  <a:pt x="708" y="1143"/>
                </a:cubicBezTo>
                <a:cubicBezTo>
                  <a:pt x="708" y="1143"/>
                  <a:pt x="708" y="1143"/>
                  <a:pt x="707" y="1143"/>
                </a:cubicBezTo>
                <a:close/>
                <a:moveTo>
                  <a:pt x="706" y="1117"/>
                </a:moveTo>
                <a:cubicBezTo>
                  <a:pt x="706" y="1117"/>
                  <a:pt x="706" y="1117"/>
                  <a:pt x="706" y="1116"/>
                </a:cubicBezTo>
                <a:cubicBezTo>
                  <a:pt x="706" y="1116"/>
                  <a:pt x="706" y="1116"/>
                  <a:pt x="705" y="1116"/>
                </a:cubicBezTo>
                <a:cubicBezTo>
                  <a:pt x="705" y="1116"/>
                  <a:pt x="705" y="1116"/>
                  <a:pt x="704" y="1117"/>
                </a:cubicBezTo>
                <a:cubicBezTo>
                  <a:pt x="704" y="1117"/>
                  <a:pt x="704" y="1117"/>
                  <a:pt x="705" y="1117"/>
                </a:cubicBezTo>
                <a:cubicBezTo>
                  <a:pt x="705" y="1117"/>
                  <a:pt x="705" y="1117"/>
                  <a:pt x="706" y="1117"/>
                </a:cubicBezTo>
                <a:close/>
                <a:moveTo>
                  <a:pt x="715" y="1180"/>
                </a:moveTo>
                <a:cubicBezTo>
                  <a:pt x="715" y="1180"/>
                  <a:pt x="715" y="1180"/>
                  <a:pt x="715" y="1181"/>
                </a:cubicBezTo>
                <a:cubicBezTo>
                  <a:pt x="715" y="1181"/>
                  <a:pt x="715" y="1181"/>
                  <a:pt x="716" y="1181"/>
                </a:cubicBezTo>
                <a:cubicBezTo>
                  <a:pt x="716" y="1181"/>
                  <a:pt x="716" y="1181"/>
                  <a:pt x="716" y="1179"/>
                </a:cubicBezTo>
                <a:cubicBezTo>
                  <a:pt x="716" y="1179"/>
                  <a:pt x="716" y="1179"/>
                  <a:pt x="716" y="1178"/>
                </a:cubicBezTo>
                <a:cubicBezTo>
                  <a:pt x="716" y="1178"/>
                  <a:pt x="716" y="1178"/>
                  <a:pt x="715" y="1179"/>
                </a:cubicBezTo>
                <a:cubicBezTo>
                  <a:pt x="715" y="1179"/>
                  <a:pt x="715" y="1179"/>
                  <a:pt x="715" y="1180"/>
                </a:cubicBezTo>
                <a:close/>
                <a:moveTo>
                  <a:pt x="708" y="1108"/>
                </a:moveTo>
                <a:cubicBezTo>
                  <a:pt x="708" y="1108"/>
                  <a:pt x="708" y="1108"/>
                  <a:pt x="709" y="1107"/>
                </a:cubicBezTo>
                <a:cubicBezTo>
                  <a:pt x="709" y="1107"/>
                  <a:pt x="709" y="1107"/>
                  <a:pt x="708" y="1107"/>
                </a:cubicBezTo>
                <a:cubicBezTo>
                  <a:pt x="708" y="1107"/>
                  <a:pt x="708" y="1107"/>
                  <a:pt x="708" y="1108"/>
                </a:cubicBezTo>
                <a:close/>
                <a:moveTo>
                  <a:pt x="738" y="1198"/>
                </a:moveTo>
                <a:cubicBezTo>
                  <a:pt x="738" y="1198"/>
                  <a:pt x="738" y="1198"/>
                  <a:pt x="739" y="1197"/>
                </a:cubicBezTo>
                <a:cubicBezTo>
                  <a:pt x="739" y="1197"/>
                  <a:pt x="739" y="1197"/>
                  <a:pt x="739" y="1198"/>
                </a:cubicBezTo>
                <a:cubicBezTo>
                  <a:pt x="739" y="1198"/>
                  <a:pt x="739" y="1198"/>
                  <a:pt x="740" y="1198"/>
                </a:cubicBezTo>
                <a:cubicBezTo>
                  <a:pt x="740" y="1198"/>
                  <a:pt x="740" y="1198"/>
                  <a:pt x="741" y="1198"/>
                </a:cubicBezTo>
                <a:cubicBezTo>
                  <a:pt x="741" y="1198"/>
                  <a:pt x="741" y="1198"/>
                  <a:pt x="741" y="1197"/>
                </a:cubicBezTo>
                <a:cubicBezTo>
                  <a:pt x="741" y="1197"/>
                  <a:pt x="741" y="1197"/>
                  <a:pt x="741" y="1196"/>
                </a:cubicBezTo>
                <a:cubicBezTo>
                  <a:pt x="741" y="1196"/>
                  <a:pt x="741" y="1196"/>
                  <a:pt x="740" y="1196"/>
                </a:cubicBezTo>
                <a:cubicBezTo>
                  <a:pt x="740" y="1196"/>
                  <a:pt x="740" y="1196"/>
                  <a:pt x="739" y="1196"/>
                </a:cubicBezTo>
                <a:cubicBezTo>
                  <a:pt x="739" y="1196"/>
                  <a:pt x="739" y="1196"/>
                  <a:pt x="737" y="1195"/>
                </a:cubicBezTo>
                <a:cubicBezTo>
                  <a:pt x="737" y="1195"/>
                  <a:pt x="737" y="1195"/>
                  <a:pt x="736" y="1195"/>
                </a:cubicBezTo>
                <a:cubicBezTo>
                  <a:pt x="736" y="1195"/>
                  <a:pt x="736" y="1195"/>
                  <a:pt x="735" y="1196"/>
                </a:cubicBezTo>
                <a:cubicBezTo>
                  <a:pt x="735" y="1196"/>
                  <a:pt x="735" y="1196"/>
                  <a:pt x="735" y="1197"/>
                </a:cubicBezTo>
                <a:cubicBezTo>
                  <a:pt x="735" y="1197"/>
                  <a:pt x="735" y="1197"/>
                  <a:pt x="736" y="1198"/>
                </a:cubicBezTo>
                <a:cubicBezTo>
                  <a:pt x="736" y="1198"/>
                  <a:pt x="736" y="1198"/>
                  <a:pt x="736" y="1197"/>
                </a:cubicBezTo>
                <a:cubicBezTo>
                  <a:pt x="736" y="1197"/>
                  <a:pt x="736" y="1197"/>
                  <a:pt x="738" y="1197"/>
                </a:cubicBezTo>
                <a:cubicBezTo>
                  <a:pt x="738" y="1197"/>
                  <a:pt x="738" y="1197"/>
                  <a:pt x="738" y="1198"/>
                </a:cubicBezTo>
                <a:close/>
                <a:moveTo>
                  <a:pt x="727" y="1191"/>
                </a:moveTo>
                <a:cubicBezTo>
                  <a:pt x="727" y="1191"/>
                  <a:pt x="727" y="1191"/>
                  <a:pt x="727" y="1190"/>
                </a:cubicBezTo>
                <a:cubicBezTo>
                  <a:pt x="727" y="1190"/>
                  <a:pt x="727" y="1190"/>
                  <a:pt x="726" y="1190"/>
                </a:cubicBezTo>
                <a:cubicBezTo>
                  <a:pt x="726" y="1190"/>
                  <a:pt x="726" y="1190"/>
                  <a:pt x="725" y="1189"/>
                </a:cubicBezTo>
                <a:cubicBezTo>
                  <a:pt x="725" y="1189"/>
                  <a:pt x="725" y="1189"/>
                  <a:pt x="723" y="1189"/>
                </a:cubicBezTo>
                <a:cubicBezTo>
                  <a:pt x="723" y="1189"/>
                  <a:pt x="723" y="1189"/>
                  <a:pt x="722" y="1188"/>
                </a:cubicBezTo>
                <a:cubicBezTo>
                  <a:pt x="722" y="1188"/>
                  <a:pt x="722" y="1188"/>
                  <a:pt x="721" y="1188"/>
                </a:cubicBezTo>
                <a:cubicBezTo>
                  <a:pt x="721" y="1188"/>
                  <a:pt x="721" y="1188"/>
                  <a:pt x="720" y="1188"/>
                </a:cubicBezTo>
                <a:cubicBezTo>
                  <a:pt x="720" y="1188"/>
                  <a:pt x="720" y="1188"/>
                  <a:pt x="719" y="1187"/>
                </a:cubicBezTo>
                <a:cubicBezTo>
                  <a:pt x="719" y="1187"/>
                  <a:pt x="719" y="1187"/>
                  <a:pt x="718" y="1186"/>
                </a:cubicBezTo>
                <a:cubicBezTo>
                  <a:pt x="718" y="1186"/>
                  <a:pt x="718" y="1186"/>
                  <a:pt x="717" y="1185"/>
                </a:cubicBezTo>
                <a:cubicBezTo>
                  <a:pt x="717" y="1185"/>
                  <a:pt x="717" y="1185"/>
                  <a:pt x="717" y="1186"/>
                </a:cubicBezTo>
                <a:cubicBezTo>
                  <a:pt x="717" y="1186"/>
                  <a:pt x="717" y="1186"/>
                  <a:pt x="717" y="1187"/>
                </a:cubicBezTo>
                <a:cubicBezTo>
                  <a:pt x="717" y="1187"/>
                  <a:pt x="717" y="1187"/>
                  <a:pt x="718" y="1189"/>
                </a:cubicBezTo>
                <a:cubicBezTo>
                  <a:pt x="718" y="1189"/>
                  <a:pt x="718" y="1189"/>
                  <a:pt x="719" y="1189"/>
                </a:cubicBezTo>
                <a:cubicBezTo>
                  <a:pt x="719" y="1189"/>
                  <a:pt x="719" y="1189"/>
                  <a:pt x="721" y="1190"/>
                </a:cubicBezTo>
                <a:cubicBezTo>
                  <a:pt x="721" y="1190"/>
                  <a:pt x="721" y="1190"/>
                  <a:pt x="722" y="1190"/>
                </a:cubicBezTo>
                <a:cubicBezTo>
                  <a:pt x="722" y="1190"/>
                  <a:pt x="722" y="1190"/>
                  <a:pt x="723" y="1190"/>
                </a:cubicBezTo>
                <a:cubicBezTo>
                  <a:pt x="723" y="1190"/>
                  <a:pt x="723" y="1190"/>
                  <a:pt x="725" y="1191"/>
                </a:cubicBezTo>
                <a:cubicBezTo>
                  <a:pt x="725" y="1191"/>
                  <a:pt x="725" y="1191"/>
                  <a:pt x="726" y="1191"/>
                </a:cubicBezTo>
                <a:cubicBezTo>
                  <a:pt x="726" y="1191"/>
                  <a:pt x="726" y="1191"/>
                  <a:pt x="727" y="1191"/>
                </a:cubicBezTo>
                <a:close/>
                <a:moveTo>
                  <a:pt x="705" y="1121"/>
                </a:moveTo>
                <a:cubicBezTo>
                  <a:pt x="705" y="1121"/>
                  <a:pt x="705" y="1121"/>
                  <a:pt x="705" y="1120"/>
                </a:cubicBezTo>
                <a:cubicBezTo>
                  <a:pt x="705" y="1120"/>
                  <a:pt x="705" y="1120"/>
                  <a:pt x="704" y="1120"/>
                </a:cubicBezTo>
                <a:cubicBezTo>
                  <a:pt x="704" y="1120"/>
                  <a:pt x="704" y="1120"/>
                  <a:pt x="705" y="1121"/>
                </a:cubicBezTo>
                <a:close/>
                <a:moveTo>
                  <a:pt x="733" y="1198"/>
                </a:moveTo>
                <a:cubicBezTo>
                  <a:pt x="733" y="1199"/>
                  <a:pt x="733" y="1199"/>
                  <a:pt x="733" y="1199"/>
                </a:cubicBezTo>
                <a:cubicBezTo>
                  <a:pt x="734" y="1199"/>
                  <a:pt x="734" y="1199"/>
                  <a:pt x="734" y="1199"/>
                </a:cubicBezTo>
                <a:cubicBezTo>
                  <a:pt x="735" y="1198"/>
                  <a:pt x="735" y="1198"/>
                  <a:pt x="735" y="1198"/>
                </a:cubicBezTo>
                <a:cubicBezTo>
                  <a:pt x="735" y="1197"/>
                  <a:pt x="735" y="1197"/>
                  <a:pt x="735" y="1197"/>
                </a:cubicBezTo>
                <a:cubicBezTo>
                  <a:pt x="734" y="1197"/>
                  <a:pt x="734" y="1197"/>
                  <a:pt x="734" y="1197"/>
                </a:cubicBezTo>
                <a:cubicBezTo>
                  <a:pt x="733" y="1198"/>
                  <a:pt x="733" y="1198"/>
                  <a:pt x="733" y="1198"/>
                </a:cubicBezTo>
                <a:close/>
                <a:moveTo>
                  <a:pt x="733" y="1196"/>
                </a:moveTo>
                <a:cubicBezTo>
                  <a:pt x="733" y="1196"/>
                  <a:pt x="733" y="1196"/>
                  <a:pt x="733" y="1195"/>
                </a:cubicBezTo>
                <a:cubicBezTo>
                  <a:pt x="733" y="1195"/>
                  <a:pt x="733" y="1195"/>
                  <a:pt x="734" y="1195"/>
                </a:cubicBezTo>
                <a:cubicBezTo>
                  <a:pt x="734" y="1195"/>
                  <a:pt x="734" y="1195"/>
                  <a:pt x="734" y="1194"/>
                </a:cubicBezTo>
                <a:cubicBezTo>
                  <a:pt x="734" y="1194"/>
                  <a:pt x="734" y="1194"/>
                  <a:pt x="733" y="1194"/>
                </a:cubicBezTo>
                <a:cubicBezTo>
                  <a:pt x="733" y="1194"/>
                  <a:pt x="733" y="1194"/>
                  <a:pt x="732" y="1194"/>
                </a:cubicBezTo>
                <a:cubicBezTo>
                  <a:pt x="732" y="1194"/>
                  <a:pt x="732" y="1194"/>
                  <a:pt x="731" y="1193"/>
                </a:cubicBezTo>
                <a:cubicBezTo>
                  <a:pt x="731" y="1193"/>
                  <a:pt x="731" y="1193"/>
                  <a:pt x="730" y="1193"/>
                </a:cubicBezTo>
                <a:cubicBezTo>
                  <a:pt x="730" y="1193"/>
                  <a:pt x="730" y="1193"/>
                  <a:pt x="729" y="1192"/>
                </a:cubicBezTo>
                <a:cubicBezTo>
                  <a:pt x="729" y="1192"/>
                  <a:pt x="729" y="1192"/>
                  <a:pt x="727" y="1192"/>
                </a:cubicBezTo>
                <a:cubicBezTo>
                  <a:pt x="727" y="1192"/>
                  <a:pt x="727" y="1192"/>
                  <a:pt x="726" y="1192"/>
                </a:cubicBezTo>
                <a:cubicBezTo>
                  <a:pt x="726" y="1192"/>
                  <a:pt x="726" y="1192"/>
                  <a:pt x="725" y="1191"/>
                </a:cubicBezTo>
                <a:cubicBezTo>
                  <a:pt x="725" y="1191"/>
                  <a:pt x="725" y="1191"/>
                  <a:pt x="724" y="1191"/>
                </a:cubicBezTo>
                <a:cubicBezTo>
                  <a:pt x="724" y="1191"/>
                  <a:pt x="724" y="1191"/>
                  <a:pt x="724" y="1192"/>
                </a:cubicBezTo>
                <a:cubicBezTo>
                  <a:pt x="724" y="1192"/>
                  <a:pt x="724" y="1192"/>
                  <a:pt x="725" y="1193"/>
                </a:cubicBezTo>
                <a:cubicBezTo>
                  <a:pt x="725" y="1193"/>
                  <a:pt x="725" y="1193"/>
                  <a:pt x="725" y="1194"/>
                </a:cubicBezTo>
                <a:cubicBezTo>
                  <a:pt x="725" y="1194"/>
                  <a:pt x="725" y="1194"/>
                  <a:pt x="727" y="1195"/>
                </a:cubicBezTo>
                <a:cubicBezTo>
                  <a:pt x="727" y="1195"/>
                  <a:pt x="727" y="1195"/>
                  <a:pt x="728" y="1196"/>
                </a:cubicBezTo>
                <a:cubicBezTo>
                  <a:pt x="728" y="1196"/>
                  <a:pt x="728" y="1196"/>
                  <a:pt x="729" y="1196"/>
                </a:cubicBezTo>
                <a:cubicBezTo>
                  <a:pt x="729" y="1196"/>
                  <a:pt x="729" y="1196"/>
                  <a:pt x="730" y="1196"/>
                </a:cubicBezTo>
                <a:cubicBezTo>
                  <a:pt x="730" y="1196"/>
                  <a:pt x="730" y="1196"/>
                  <a:pt x="731" y="1196"/>
                </a:cubicBezTo>
                <a:cubicBezTo>
                  <a:pt x="731" y="1196"/>
                  <a:pt x="731" y="1196"/>
                  <a:pt x="731" y="1197"/>
                </a:cubicBezTo>
                <a:cubicBezTo>
                  <a:pt x="731" y="1197"/>
                  <a:pt x="731" y="1197"/>
                  <a:pt x="732" y="1198"/>
                </a:cubicBezTo>
                <a:cubicBezTo>
                  <a:pt x="732" y="1198"/>
                  <a:pt x="732" y="1198"/>
                  <a:pt x="733" y="1198"/>
                </a:cubicBezTo>
                <a:cubicBezTo>
                  <a:pt x="733" y="1198"/>
                  <a:pt x="733" y="1198"/>
                  <a:pt x="732" y="1197"/>
                </a:cubicBezTo>
                <a:cubicBezTo>
                  <a:pt x="732" y="1197"/>
                  <a:pt x="732" y="1197"/>
                  <a:pt x="733" y="1196"/>
                </a:cubicBezTo>
                <a:close/>
                <a:moveTo>
                  <a:pt x="730" y="1197"/>
                </a:moveTo>
                <a:cubicBezTo>
                  <a:pt x="730" y="1196"/>
                  <a:pt x="730" y="1196"/>
                  <a:pt x="730" y="1196"/>
                </a:cubicBezTo>
                <a:cubicBezTo>
                  <a:pt x="729" y="1197"/>
                  <a:pt x="729" y="1197"/>
                  <a:pt x="729" y="1197"/>
                </a:cubicBezTo>
                <a:cubicBezTo>
                  <a:pt x="730" y="1197"/>
                  <a:pt x="730" y="1197"/>
                  <a:pt x="730" y="1197"/>
                </a:cubicBezTo>
                <a:close/>
                <a:moveTo>
                  <a:pt x="720" y="1192"/>
                </a:moveTo>
                <a:cubicBezTo>
                  <a:pt x="720" y="1192"/>
                  <a:pt x="720" y="1192"/>
                  <a:pt x="722" y="1192"/>
                </a:cubicBezTo>
                <a:cubicBezTo>
                  <a:pt x="721" y="1191"/>
                  <a:pt x="721" y="1191"/>
                  <a:pt x="721" y="1191"/>
                </a:cubicBezTo>
                <a:cubicBezTo>
                  <a:pt x="721" y="1191"/>
                  <a:pt x="721" y="1191"/>
                  <a:pt x="720" y="1192"/>
                </a:cubicBezTo>
                <a:close/>
                <a:moveTo>
                  <a:pt x="710" y="1162"/>
                </a:moveTo>
                <a:cubicBezTo>
                  <a:pt x="710" y="1162"/>
                  <a:pt x="710" y="1162"/>
                  <a:pt x="710" y="1161"/>
                </a:cubicBezTo>
                <a:cubicBezTo>
                  <a:pt x="710" y="1161"/>
                  <a:pt x="710" y="1161"/>
                  <a:pt x="709" y="1161"/>
                </a:cubicBezTo>
                <a:cubicBezTo>
                  <a:pt x="709" y="1161"/>
                  <a:pt x="709" y="1161"/>
                  <a:pt x="708" y="1161"/>
                </a:cubicBezTo>
                <a:cubicBezTo>
                  <a:pt x="708" y="1161"/>
                  <a:pt x="708" y="1161"/>
                  <a:pt x="708" y="1162"/>
                </a:cubicBezTo>
                <a:cubicBezTo>
                  <a:pt x="708" y="1162"/>
                  <a:pt x="708" y="1162"/>
                  <a:pt x="707" y="1162"/>
                </a:cubicBezTo>
                <a:cubicBezTo>
                  <a:pt x="707" y="1162"/>
                  <a:pt x="707" y="1162"/>
                  <a:pt x="708" y="1163"/>
                </a:cubicBezTo>
                <a:cubicBezTo>
                  <a:pt x="708" y="1163"/>
                  <a:pt x="708" y="1163"/>
                  <a:pt x="708" y="1164"/>
                </a:cubicBezTo>
                <a:cubicBezTo>
                  <a:pt x="708" y="1164"/>
                  <a:pt x="708" y="1164"/>
                  <a:pt x="709" y="1164"/>
                </a:cubicBezTo>
                <a:cubicBezTo>
                  <a:pt x="709" y="1164"/>
                  <a:pt x="709" y="1164"/>
                  <a:pt x="710" y="1163"/>
                </a:cubicBezTo>
                <a:cubicBezTo>
                  <a:pt x="710" y="1163"/>
                  <a:pt x="710" y="1163"/>
                  <a:pt x="710" y="1162"/>
                </a:cubicBezTo>
                <a:close/>
                <a:moveTo>
                  <a:pt x="703" y="1113"/>
                </a:moveTo>
                <a:cubicBezTo>
                  <a:pt x="703" y="1113"/>
                  <a:pt x="703" y="1113"/>
                  <a:pt x="704" y="1113"/>
                </a:cubicBezTo>
                <a:cubicBezTo>
                  <a:pt x="704" y="1113"/>
                  <a:pt x="704" y="1113"/>
                  <a:pt x="703" y="1112"/>
                </a:cubicBezTo>
                <a:cubicBezTo>
                  <a:pt x="703" y="1112"/>
                  <a:pt x="703" y="1112"/>
                  <a:pt x="702" y="1112"/>
                </a:cubicBezTo>
                <a:cubicBezTo>
                  <a:pt x="702" y="1112"/>
                  <a:pt x="702" y="1112"/>
                  <a:pt x="702" y="1113"/>
                </a:cubicBezTo>
                <a:cubicBezTo>
                  <a:pt x="702" y="1113"/>
                  <a:pt x="702" y="1113"/>
                  <a:pt x="702" y="1114"/>
                </a:cubicBezTo>
                <a:cubicBezTo>
                  <a:pt x="702" y="1114"/>
                  <a:pt x="702" y="1114"/>
                  <a:pt x="703" y="1113"/>
                </a:cubicBezTo>
                <a:close/>
                <a:moveTo>
                  <a:pt x="699" y="1106"/>
                </a:moveTo>
                <a:cubicBezTo>
                  <a:pt x="699" y="1106"/>
                  <a:pt x="699" y="1106"/>
                  <a:pt x="700" y="1107"/>
                </a:cubicBezTo>
                <a:cubicBezTo>
                  <a:pt x="700" y="1107"/>
                  <a:pt x="700" y="1107"/>
                  <a:pt x="702" y="1106"/>
                </a:cubicBezTo>
                <a:cubicBezTo>
                  <a:pt x="702" y="1106"/>
                  <a:pt x="702" y="1106"/>
                  <a:pt x="701" y="1105"/>
                </a:cubicBezTo>
                <a:cubicBezTo>
                  <a:pt x="701" y="1105"/>
                  <a:pt x="701" y="1105"/>
                  <a:pt x="700" y="1105"/>
                </a:cubicBezTo>
                <a:cubicBezTo>
                  <a:pt x="700" y="1105"/>
                  <a:pt x="700" y="1105"/>
                  <a:pt x="699" y="1106"/>
                </a:cubicBezTo>
                <a:close/>
                <a:moveTo>
                  <a:pt x="705" y="1108"/>
                </a:moveTo>
                <a:cubicBezTo>
                  <a:pt x="705" y="1108"/>
                  <a:pt x="705" y="1108"/>
                  <a:pt x="706" y="1108"/>
                </a:cubicBezTo>
                <a:cubicBezTo>
                  <a:pt x="706" y="1108"/>
                  <a:pt x="706" y="1108"/>
                  <a:pt x="706" y="1109"/>
                </a:cubicBezTo>
                <a:cubicBezTo>
                  <a:pt x="706" y="1109"/>
                  <a:pt x="706" y="1109"/>
                  <a:pt x="707" y="1109"/>
                </a:cubicBezTo>
                <a:cubicBezTo>
                  <a:pt x="707" y="1109"/>
                  <a:pt x="707" y="1109"/>
                  <a:pt x="707" y="1107"/>
                </a:cubicBezTo>
                <a:cubicBezTo>
                  <a:pt x="707" y="1107"/>
                  <a:pt x="707" y="1107"/>
                  <a:pt x="706" y="1107"/>
                </a:cubicBezTo>
                <a:cubicBezTo>
                  <a:pt x="706" y="1107"/>
                  <a:pt x="706" y="1107"/>
                  <a:pt x="705" y="1108"/>
                </a:cubicBezTo>
                <a:close/>
                <a:moveTo>
                  <a:pt x="698" y="1115"/>
                </a:moveTo>
                <a:cubicBezTo>
                  <a:pt x="698" y="1115"/>
                  <a:pt x="698" y="1115"/>
                  <a:pt x="700" y="1116"/>
                </a:cubicBezTo>
                <a:cubicBezTo>
                  <a:pt x="700" y="1116"/>
                  <a:pt x="700" y="1116"/>
                  <a:pt x="700" y="1115"/>
                </a:cubicBezTo>
                <a:cubicBezTo>
                  <a:pt x="700" y="1115"/>
                  <a:pt x="700" y="1115"/>
                  <a:pt x="700" y="1114"/>
                </a:cubicBezTo>
                <a:cubicBezTo>
                  <a:pt x="700" y="1114"/>
                  <a:pt x="700" y="1114"/>
                  <a:pt x="698" y="1114"/>
                </a:cubicBezTo>
                <a:cubicBezTo>
                  <a:pt x="698" y="1114"/>
                  <a:pt x="698" y="1114"/>
                  <a:pt x="698" y="1115"/>
                </a:cubicBezTo>
                <a:close/>
                <a:moveTo>
                  <a:pt x="717" y="1174"/>
                </a:moveTo>
                <a:cubicBezTo>
                  <a:pt x="717" y="1174"/>
                  <a:pt x="717" y="1174"/>
                  <a:pt x="717" y="1176"/>
                </a:cubicBezTo>
                <a:cubicBezTo>
                  <a:pt x="717" y="1176"/>
                  <a:pt x="717" y="1176"/>
                  <a:pt x="718" y="1177"/>
                </a:cubicBezTo>
                <a:cubicBezTo>
                  <a:pt x="718" y="1177"/>
                  <a:pt x="718" y="1177"/>
                  <a:pt x="719" y="1177"/>
                </a:cubicBezTo>
                <a:cubicBezTo>
                  <a:pt x="719" y="1177"/>
                  <a:pt x="719" y="1177"/>
                  <a:pt x="718" y="1175"/>
                </a:cubicBezTo>
                <a:cubicBezTo>
                  <a:pt x="718" y="1175"/>
                  <a:pt x="718" y="1175"/>
                  <a:pt x="718" y="1174"/>
                </a:cubicBezTo>
                <a:cubicBezTo>
                  <a:pt x="718" y="1174"/>
                  <a:pt x="718" y="1174"/>
                  <a:pt x="717" y="1174"/>
                </a:cubicBezTo>
                <a:close/>
                <a:moveTo>
                  <a:pt x="702" y="1113"/>
                </a:moveTo>
                <a:cubicBezTo>
                  <a:pt x="702" y="1113"/>
                  <a:pt x="702" y="1113"/>
                  <a:pt x="701" y="1113"/>
                </a:cubicBezTo>
                <a:cubicBezTo>
                  <a:pt x="701" y="1113"/>
                  <a:pt x="701" y="1113"/>
                  <a:pt x="700" y="1114"/>
                </a:cubicBezTo>
                <a:cubicBezTo>
                  <a:pt x="700" y="1114"/>
                  <a:pt x="700" y="1114"/>
                  <a:pt x="701" y="1114"/>
                </a:cubicBezTo>
                <a:cubicBezTo>
                  <a:pt x="701" y="1114"/>
                  <a:pt x="701" y="1114"/>
                  <a:pt x="702" y="1113"/>
                </a:cubicBezTo>
                <a:close/>
                <a:moveTo>
                  <a:pt x="706" y="1122"/>
                </a:moveTo>
                <a:cubicBezTo>
                  <a:pt x="706" y="1122"/>
                  <a:pt x="706" y="1122"/>
                  <a:pt x="707" y="1121"/>
                </a:cubicBezTo>
                <a:cubicBezTo>
                  <a:pt x="707" y="1121"/>
                  <a:pt x="707" y="1121"/>
                  <a:pt x="706" y="1121"/>
                </a:cubicBezTo>
                <a:cubicBezTo>
                  <a:pt x="706" y="1121"/>
                  <a:pt x="706" y="1121"/>
                  <a:pt x="706" y="1122"/>
                </a:cubicBezTo>
                <a:close/>
                <a:moveTo>
                  <a:pt x="718" y="1178"/>
                </a:moveTo>
                <a:cubicBezTo>
                  <a:pt x="718" y="1178"/>
                  <a:pt x="718" y="1178"/>
                  <a:pt x="719" y="1179"/>
                </a:cubicBezTo>
                <a:cubicBezTo>
                  <a:pt x="719" y="1179"/>
                  <a:pt x="719" y="1179"/>
                  <a:pt x="720" y="1179"/>
                </a:cubicBezTo>
                <a:cubicBezTo>
                  <a:pt x="720" y="1179"/>
                  <a:pt x="720" y="1179"/>
                  <a:pt x="719" y="1178"/>
                </a:cubicBezTo>
                <a:cubicBezTo>
                  <a:pt x="719" y="1178"/>
                  <a:pt x="719" y="1178"/>
                  <a:pt x="718" y="1178"/>
                </a:cubicBezTo>
                <a:close/>
                <a:moveTo>
                  <a:pt x="704" y="1156"/>
                </a:moveTo>
                <a:cubicBezTo>
                  <a:pt x="704" y="1156"/>
                  <a:pt x="704" y="1156"/>
                  <a:pt x="705" y="1157"/>
                </a:cubicBezTo>
                <a:cubicBezTo>
                  <a:pt x="705" y="1157"/>
                  <a:pt x="705" y="1157"/>
                  <a:pt x="705" y="1158"/>
                </a:cubicBezTo>
                <a:cubicBezTo>
                  <a:pt x="705" y="1158"/>
                  <a:pt x="705" y="1158"/>
                  <a:pt x="706" y="1158"/>
                </a:cubicBezTo>
                <a:cubicBezTo>
                  <a:pt x="706" y="1158"/>
                  <a:pt x="706" y="1158"/>
                  <a:pt x="707" y="1157"/>
                </a:cubicBezTo>
                <a:cubicBezTo>
                  <a:pt x="707" y="1157"/>
                  <a:pt x="707" y="1157"/>
                  <a:pt x="706" y="1156"/>
                </a:cubicBezTo>
                <a:cubicBezTo>
                  <a:pt x="706" y="1156"/>
                  <a:pt x="706" y="1156"/>
                  <a:pt x="704" y="1156"/>
                </a:cubicBezTo>
                <a:close/>
                <a:moveTo>
                  <a:pt x="711" y="1169"/>
                </a:moveTo>
                <a:cubicBezTo>
                  <a:pt x="711" y="1169"/>
                  <a:pt x="711" y="1169"/>
                  <a:pt x="710" y="1170"/>
                </a:cubicBezTo>
                <a:cubicBezTo>
                  <a:pt x="710" y="1170"/>
                  <a:pt x="710" y="1170"/>
                  <a:pt x="711" y="1171"/>
                </a:cubicBezTo>
                <a:cubicBezTo>
                  <a:pt x="711" y="1171"/>
                  <a:pt x="711" y="1171"/>
                  <a:pt x="711" y="1172"/>
                </a:cubicBezTo>
                <a:cubicBezTo>
                  <a:pt x="711" y="1172"/>
                  <a:pt x="711" y="1172"/>
                  <a:pt x="710" y="1172"/>
                </a:cubicBezTo>
                <a:cubicBezTo>
                  <a:pt x="710" y="1172"/>
                  <a:pt x="710" y="1172"/>
                  <a:pt x="711" y="1173"/>
                </a:cubicBezTo>
                <a:cubicBezTo>
                  <a:pt x="711" y="1173"/>
                  <a:pt x="711" y="1173"/>
                  <a:pt x="712" y="1173"/>
                </a:cubicBezTo>
                <a:cubicBezTo>
                  <a:pt x="712" y="1173"/>
                  <a:pt x="712" y="1173"/>
                  <a:pt x="714" y="1172"/>
                </a:cubicBezTo>
                <a:cubicBezTo>
                  <a:pt x="714" y="1172"/>
                  <a:pt x="714" y="1172"/>
                  <a:pt x="715" y="1172"/>
                </a:cubicBezTo>
                <a:cubicBezTo>
                  <a:pt x="715" y="1172"/>
                  <a:pt x="715" y="1172"/>
                  <a:pt x="715" y="1171"/>
                </a:cubicBezTo>
                <a:cubicBezTo>
                  <a:pt x="715" y="1171"/>
                  <a:pt x="715" y="1171"/>
                  <a:pt x="713" y="1170"/>
                </a:cubicBezTo>
                <a:cubicBezTo>
                  <a:pt x="713" y="1170"/>
                  <a:pt x="713" y="1170"/>
                  <a:pt x="712" y="1170"/>
                </a:cubicBezTo>
                <a:cubicBezTo>
                  <a:pt x="712" y="1170"/>
                  <a:pt x="712" y="1170"/>
                  <a:pt x="711" y="1169"/>
                </a:cubicBezTo>
                <a:close/>
                <a:moveTo>
                  <a:pt x="749" y="1204"/>
                </a:moveTo>
                <a:cubicBezTo>
                  <a:pt x="750" y="1205"/>
                  <a:pt x="750" y="1205"/>
                  <a:pt x="750" y="1205"/>
                </a:cubicBezTo>
                <a:cubicBezTo>
                  <a:pt x="750" y="1205"/>
                  <a:pt x="750" y="1205"/>
                  <a:pt x="751" y="1204"/>
                </a:cubicBezTo>
                <a:cubicBezTo>
                  <a:pt x="751" y="1204"/>
                  <a:pt x="751" y="1204"/>
                  <a:pt x="750" y="1204"/>
                </a:cubicBezTo>
                <a:cubicBezTo>
                  <a:pt x="750" y="1204"/>
                  <a:pt x="750" y="1204"/>
                  <a:pt x="749" y="1204"/>
                </a:cubicBezTo>
                <a:close/>
                <a:moveTo>
                  <a:pt x="710" y="1165"/>
                </a:moveTo>
                <a:cubicBezTo>
                  <a:pt x="710" y="1165"/>
                  <a:pt x="710" y="1165"/>
                  <a:pt x="710" y="1166"/>
                </a:cubicBezTo>
                <a:cubicBezTo>
                  <a:pt x="710" y="1166"/>
                  <a:pt x="710" y="1166"/>
                  <a:pt x="710" y="1167"/>
                </a:cubicBezTo>
                <a:cubicBezTo>
                  <a:pt x="710" y="1167"/>
                  <a:pt x="710" y="1167"/>
                  <a:pt x="711" y="1167"/>
                </a:cubicBezTo>
                <a:cubicBezTo>
                  <a:pt x="711" y="1168"/>
                  <a:pt x="711" y="1168"/>
                  <a:pt x="711" y="1168"/>
                </a:cubicBezTo>
                <a:cubicBezTo>
                  <a:pt x="711" y="1168"/>
                  <a:pt x="711" y="1168"/>
                  <a:pt x="713" y="1170"/>
                </a:cubicBezTo>
                <a:cubicBezTo>
                  <a:pt x="713" y="1170"/>
                  <a:pt x="713" y="1170"/>
                  <a:pt x="714" y="1170"/>
                </a:cubicBezTo>
                <a:cubicBezTo>
                  <a:pt x="714" y="1170"/>
                  <a:pt x="714" y="1170"/>
                  <a:pt x="714" y="1169"/>
                </a:cubicBezTo>
                <a:cubicBezTo>
                  <a:pt x="714" y="1169"/>
                  <a:pt x="714" y="1169"/>
                  <a:pt x="713" y="1167"/>
                </a:cubicBezTo>
                <a:cubicBezTo>
                  <a:pt x="713" y="1167"/>
                  <a:pt x="713" y="1167"/>
                  <a:pt x="712" y="1166"/>
                </a:cubicBezTo>
                <a:cubicBezTo>
                  <a:pt x="712" y="1166"/>
                  <a:pt x="712" y="1166"/>
                  <a:pt x="711" y="1166"/>
                </a:cubicBezTo>
                <a:cubicBezTo>
                  <a:pt x="711" y="1166"/>
                  <a:pt x="711" y="1166"/>
                  <a:pt x="710" y="1165"/>
                </a:cubicBezTo>
                <a:close/>
                <a:moveTo>
                  <a:pt x="711" y="1164"/>
                </a:moveTo>
                <a:cubicBezTo>
                  <a:pt x="711" y="1164"/>
                  <a:pt x="711" y="1164"/>
                  <a:pt x="712" y="1166"/>
                </a:cubicBezTo>
                <a:cubicBezTo>
                  <a:pt x="712" y="1166"/>
                  <a:pt x="712" y="1166"/>
                  <a:pt x="713" y="1166"/>
                </a:cubicBezTo>
                <a:cubicBezTo>
                  <a:pt x="713" y="1166"/>
                  <a:pt x="713" y="1166"/>
                  <a:pt x="715" y="1168"/>
                </a:cubicBezTo>
                <a:cubicBezTo>
                  <a:pt x="715" y="1168"/>
                  <a:pt x="715" y="1168"/>
                  <a:pt x="714" y="1166"/>
                </a:cubicBezTo>
                <a:cubicBezTo>
                  <a:pt x="714" y="1166"/>
                  <a:pt x="714" y="1166"/>
                  <a:pt x="713" y="1164"/>
                </a:cubicBezTo>
                <a:cubicBezTo>
                  <a:pt x="713" y="1164"/>
                  <a:pt x="713" y="1164"/>
                  <a:pt x="712" y="1164"/>
                </a:cubicBezTo>
                <a:cubicBezTo>
                  <a:pt x="712" y="1164"/>
                  <a:pt x="712" y="1164"/>
                  <a:pt x="711" y="1164"/>
                </a:cubicBezTo>
                <a:close/>
                <a:moveTo>
                  <a:pt x="716" y="1176"/>
                </a:moveTo>
                <a:cubicBezTo>
                  <a:pt x="716" y="1176"/>
                  <a:pt x="716" y="1176"/>
                  <a:pt x="715" y="1175"/>
                </a:cubicBezTo>
                <a:cubicBezTo>
                  <a:pt x="715" y="1175"/>
                  <a:pt x="715" y="1175"/>
                  <a:pt x="714" y="1175"/>
                </a:cubicBezTo>
                <a:cubicBezTo>
                  <a:pt x="714" y="1175"/>
                  <a:pt x="714" y="1175"/>
                  <a:pt x="713" y="1174"/>
                </a:cubicBezTo>
                <a:cubicBezTo>
                  <a:pt x="713" y="1174"/>
                  <a:pt x="713" y="1174"/>
                  <a:pt x="712" y="1174"/>
                </a:cubicBezTo>
                <a:cubicBezTo>
                  <a:pt x="712" y="1174"/>
                  <a:pt x="712" y="1174"/>
                  <a:pt x="713" y="1175"/>
                </a:cubicBezTo>
                <a:cubicBezTo>
                  <a:pt x="713" y="1175"/>
                  <a:pt x="713" y="1175"/>
                  <a:pt x="712" y="1176"/>
                </a:cubicBezTo>
                <a:cubicBezTo>
                  <a:pt x="712" y="1176"/>
                  <a:pt x="712" y="1176"/>
                  <a:pt x="712" y="1177"/>
                </a:cubicBezTo>
                <a:cubicBezTo>
                  <a:pt x="712" y="1177"/>
                  <a:pt x="712" y="1177"/>
                  <a:pt x="713" y="1178"/>
                </a:cubicBezTo>
                <a:cubicBezTo>
                  <a:pt x="713" y="1178"/>
                  <a:pt x="713" y="1178"/>
                  <a:pt x="714" y="1178"/>
                </a:cubicBezTo>
                <a:cubicBezTo>
                  <a:pt x="714" y="1178"/>
                  <a:pt x="714" y="1178"/>
                  <a:pt x="713" y="1177"/>
                </a:cubicBezTo>
                <a:cubicBezTo>
                  <a:pt x="713" y="1177"/>
                  <a:pt x="713" y="1177"/>
                  <a:pt x="714" y="1176"/>
                </a:cubicBezTo>
                <a:cubicBezTo>
                  <a:pt x="714" y="1176"/>
                  <a:pt x="714" y="1176"/>
                  <a:pt x="714" y="1177"/>
                </a:cubicBezTo>
                <a:cubicBezTo>
                  <a:pt x="714" y="1177"/>
                  <a:pt x="714" y="1177"/>
                  <a:pt x="715" y="1178"/>
                </a:cubicBezTo>
                <a:cubicBezTo>
                  <a:pt x="715" y="1178"/>
                  <a:pt x="715" y="1178"/>
                  <a:pt x="716" y="1177"/>
                </a:cubicBezTo>
                <a:cubicBezTo>
                  <a:pt x="716" y="1177"/>
                  <a:pt x="716" y="1177"/>
                  <a:pt x="717" y="1178"/>
                </a:cubicBezTo>
                <a:cubicBezTo>
                  <a:pt x="717" y="1178"/>
                  <a:pt x="717" y="1178"/>
                  <a:pt x="718" y="1178"/>
                </a:cubicBezTo>
                <a:cubicBezTo>
                  <a:pt x="718" y="1178"/>
                  <a:pt x="718" y="1178"/>
                  <a:pt x="717" y="1177"/>
                </a:cubicBezTo>
                <a:cubicBezTo>
                  <a:pt x="717" y="1177"/>
                  <a:pt x="717" y="1177"/>
                  <a:pt x="716" y="1176"/>
                </a:cubicBezTo>
                <a:close/>
                <a:moveTo>
                  <a:pt x="758" y="1202"/>
                </a:moveTo>
                <a:cubicBezTo>
                  <a:pt x="758" y="1202"/>
                  <a:pt x="758" y="1202"/>
                  <a:pt x="756" y="1203"/>
                </a:cubicBezTo>
                <a:cubicBezTo>
                  <a:pt x="756" y="1203"/>
                  <a:pt x="756" y="1203"/>
                  <a:pt x="753" y="1204"/>
                </a:cubicBezTo>
                <a:cubicBezTo>
                  <a:pt x="753" y="1204"/>
                  <a:pt x="753" y="1204"/>
                  <a:pt x="752" y="1204"/>
                </a:cubicBezTo>
                <a:cubicBezTo>
                  <a:pt x="752" y="1204"/>
                  <a:pt x="752" y="1204"/>
                  <a:pt x="751" y="1204"/>
                </a:cubicBezTo>
                <a:cubicBezTo>
                  <a:pt x="751" y="1204"/>
                  <a:pt x="751" y="1204"/>
                  <a:pt x="752" y="1205"/>
                </a:cubicBezTo>
                <a:cubicBezTo>
                  <a:pt x="752" y="1205"/>
                  <a:pt x="752" y="1205"/>
                  <a:pt x="750" y="1206"/>
                </a:cubicBezTo>
                <a:cubicBezTo>
                  <a:pt x="750" y="1206"/>
                  <a:pt x="750" y="1206"/>
                  <a:pt x="749" y="1206"/>
                </a:cubicBezTo>
                <a:cubicBezTo>
                  <a:pt x="749" y="1206"/>
                  <a:pt x="749" y="1206"/>
                  <a:pt x="749" y="1207"/>
                </a:cubicBezTo>
                <a:cubicBezTo>
                  <a:pt x="749" y="1207"/>
                  <a:pt x="749" y="1207"/>
                  <a:pt x="750" y="1207"/>
                </a:cubicBezTo>
                <a:cubicBezTo>
                  <a:pt x="750" y="1207"/>
                  <a:pt x="750" y="1207"/>
                  <a:pt x="751" y="1207"/>
                </a:cubicBezTo>
                <a:cubicBezTo>
                  <a:pt x="751" y="1207"/>
                  <a:pt x="751" y="1207"/>
                  <a:pt x="750" y="1208"/>
                </a:cubicBezTo>
                <a:cubicBezTo>
                  <a:pt x="750" y="1208"/>
                  <a:pt x="750" y="1208"/>
                  <a:pt x="751" y="1208"/>
                </a:cubicBezTo>
                <a:cubicBezTo>
                  <a:pt x="751" y="1208"/>
                  <a:pt x="751" y="1208"/>
                  <a:pt x="752" y="1209"/>
                </a:cubicBezTo>
                <a:cubicBezTo>
                  <a:pt x="752" y="1209"/>
                  <a:pt x="752" y="1209"/>
                  <a:pt x="752" y="1208"/>
                </a:cubicBezTo>
                <a:cubicBezTo>
                  <a:pt x="752" y="1208"/>
                  <a:pt x="752" y="1208"/>
                  <a:pt x="754" y="1209"/>
                </a:cubicBezTo>
                <a:cubicBezTo>
                  <a:pt x="754" y="1209"/>
                  <a:pt x="754" y="1209"/>
                  <a:pt x="755" y="1208"/>
                </a:cubicBezTo>
                <a:cubicBezTo>
                  <a:pt x="755" y="1208"/>
                  <a:pt x="755" y="1208"/>
                  <a:pt x="754" y="1207"/>
                </a:cubicBezTo>
                <a:cubicBezTo>
                  <a:pt x="754" y="1207"/>
                  <a:pt x="754" y="1207"/>
                  <a:pt x="755" y="1207"/>
                </a:cubicBezTo>
                <a:cubicBezTo>
                  <a:pt x="755" y="1207"/>
                  <a:pt x="755" y="1207"/>
                  <a:pt x="755" y="1208"/>
                </a:cubicBezTo>
                <a:cubicBezTo>
                  <a:pt x="755" y="1208"/>
                  <a:pt x="755" y="1208"/>
                  <a:pt x="756" y="1208"/>
                </a:cubicBezTo>
                <a:cubicBezTo>
                  <a:pt x="756" y="1208"/>
                  <a:pt x="756" y="1208"/>
                  <a:pt x="757" y="1208"/>
                </a:cubicBezTo>
                <a:cubicBezTo>
                  <a:pt x="757" y="1208"/>
                  <a:pt x="757" y="1208"/>
                  <a:pt x="758" y="1208"/>
                </a:cubicBezTo>
                <a:cubicBezTo>
                  <a:pt x="758" y="1208"/>
                  <a:pt x="758" y="1208"/>
                  <a:pt x="760" y="1209"/>
                </a:cubicBezTo>
                <a:cubicBezTo>
                  <a:pt x="760" y="1209"/>
                  <a:pt x="760" y="1209"/>
                  <a:pt x="760" y="1208"/>
                </a:cubicBezTo>
                <a:cubicBezTo>
                  <a:pt x="760" y="1208"/>
                  <a:pt x="760" y="1208"/>
                  <a:pt x="759" y="1207"/>
                </a:cubicBezTo>
                <a:cubicBezTo>
                  <a:pt x="759" y="1207"/>
                  <a:pt x="759" y="1207"/>
                  <a:pt x="758" y="1207"/>
                </a:cubicBezTo>
                <a:cubicBezTo>
                  <a:pt x="758" y="1207"/>
                  <a:pt x="758" y="1207"/>
                  <a:pt x="758" y="1206"/>
                </a:cubicBezTo>
                <a:cubicBezTo>
                  <a:pt x="758" y="1206"/>
                  <a:pt x="758" y="1206"/>
                  <a:pt x="756" y="1206"/>
                </a:cubicBezTo>
                <a:cubicBezTo>
                  <a:pt x="756" y="1206"/>
                  <a:pt x="756" y="1206"/>
                  <a:pt x="755" y="1205"/>
                </a:cubicBezTo>
                <a:cubicBezTo>
                  <a:pt x="755" y="1205"/>
                  <a:pt x="755" y="1205"/>
                  <a:pt x="756" y="1205"/>
                </a:cubicBezTo>
                <a:cubicBezTo>
                  <a:pt x="756" y="1205"/>
                  <a:pt x="756" y="1205"/>
                  <a:pt x="757" y="1205"/>
                </a:cubicBezTo>
                <a:cubicBezTo>
                  <a:pt x="757" y="1205"/>
                  <a:pt x="757" y="1205"/>
                  <a:pt x="758" y="1204"/>
                </a:cubicBezTo>
                <a:cubicBezTo>
                  <a:pt x="758" y="1204"/>
                  <a:pt x="758" y="1204"/>
                  <a:pt x="759" y="1204"/>
                </a:cubicBezTo>
                <a:cubicBezTo>
                  <a:pt x="759" y="1204"/>
                  <a:pt x="759" y="1204"/>
                  <a:pt x="759" y="1205"/>
                </a:cubicBezTo>
                <a:cubicBezTo>
                  <a:pt x="759" y="1205"/>
                  <a:pt x="759" y="1205"/>
                  <a:pt x="760" y="1206"/>
                </a:cubicBezTo>
                <a:cubicBezTo>
                  <a:pt x="760" y="1206"/>
                  <a:pt x="760" y="1206"/>
                  <a:pt x="761" y="1205"/>
                </a:cubicBezTo>
                <a:cubicBezTo>
                  <a:pt x="761" y="1205"/>
                  <a:pt x="761" y="1205"/>
                  <a:pt x="762" y="1205"/>
                </a:cubicBezTo>
                <a:cubicBezTo>
                  <a:pt x="762" y="1205"/>
                  <a:pt x="762" y="1205"/>
                  <a:pt x="763" y="1205"/>
                </a:cubicBezTo>
                <a:cubicBezTo>
                  <a:pt x="763" y="1205"/>
                  <a:pt x="763" y="1205"/>
                  <a:pt x="764" y="1206"/>
                </a:cubicBezTo>
                <a:cubicBezTo>
                  <a:pt x="764" y="1206"/>
                  <a:pt x="764" y="1206"/>
                  <a:pt x="765" y="1205"/>
                </a:cubicBezTo>
                <a:cubicBezTo>
                  <a:pt x="765" y="1205"/>
                  <a:pt x="765" y="1205"/>
                  <a:pt x="765" y="1204"/>
                </a:cubicBezTo>
                <a:cubicBezTo>
                  <a:pt x="765" y="1204"/>
                  <a:pt x="765" y="1204"/>
                  <a:pt x="764" y="1203"/>
                </a:cubicBezTo>
                <a:cubicBezTo>
                  <a:pt x="764" y="1203"/>
                  <a:pt x="764" y="1203"/>
                  <a:pt x="763" y="1202"/>
                </a:cubicBezTo>
                <a:cubicBezTo>
                  <a:pt x="763" y="1202"/>
                  <a:pt x="763" y="1202"/>
                  <a:pt x="761" y="1202"/>
                </a:cubicBezTo>
                <a:cubicBezTo>
                  <a:pt x="761" y="1202"/>
                  <a:pt x="761" y="1202"/>
                  <a:pt x="760" y="1203"/>
                </a:cubicBezTo>
                <a:cubicBezTo>
                  <a:pt x="760" y="1203"/>
                  <a:pt x="760" y="1203"/>
                  <a:pt x="758" y="1202"/>
                </a:cubicBezTo>
                <a:close/>
                <a:moveTo>
                  <a:pt x="741" y="1206"/>
                </a:moveTo>
                <a:cubicBezTo>
                  <a:pt x="741" y="1206"/>
                  <a:pt x="741" y="1206"/>
                  <a:pt x="741" y="1205"/>
                </a:cubicBezTo>
                <a:cubicBezTo>
                  <a:pt x="741" y="1205"/>
                  <a:pt x="741" y="1205"/>
                  <a:pt x="740" y="1205"/>
                </a:cubicBezTo>
                <a:cubicBezTo>
                  <a:pt x="740" y="1205"/>
                  <a:pt x="740" y="1205"/>
                  <a:pt x="741" y="1206"/>
                </a:cubicBezTo>
                <a:close/>
                <a:moveTo>
                  <a:pt x="720" y="1182"/>
                </a:moveTo>
                <a:cubicBezTo>
                  <a:pt x="720" y="1182"/>
                  <a:pt x="720" y="1182"/>
                  <a:pt x="719" y="1182"/>
                </a:cubicBezTo>
                <a:cubicBezTo>
                  <a:pt x="719" y="1182"/>
                  <a:pt x="719" y="1182"/>
                  <a:pt x="718" y="1183"/>
                </a:cubicBezTo>
                <a:cubicBezTo>
                  <a:pt x="718" y="1183"/>
                  <a:pt x="718" y="1183"/>
                  <a:pt x="720" y="1183"/>
                </a:cubicBezTo>
                <a:cubicBezTo>
                  <a:pt x="720" y="1183"/>
                  <a:pt x="720" y="1183"/>
                  <a:pt x="720" y="1184"/>
                </a:cubicBezTo>
                <a:cubicBezTo>
                  <a:pt x="720" y="1184"/>
                  <a:pt x="720" y="1184"/>
                  <a:pt x="721" y="1184"/>
                </a:cubicBezTo>
                <a:cubicBezTo>
                  <a:pt x="721" y="1184"/>
                  <a:pt x="721" y="1184"/>
                  <a:pt x="722" y="1183"/>
                </a:cubicBezTo>
                <a:cubicBezTo>
                  <a:pt x="722" y="1183"/>
                  <a:pt x="722" y="1183"/>
                  <a:pt x="721" y="1182"/>
                </a:cubicBezTo>
                <a:cubicBezTo>
                  <a:pt x="721" y="1182"/>
                  <a:pt x="721" y="1182"/>
                  <a:pt x="720" y="1182"/>
                </a:cubicBezTo>
                <a:close/>
                <a:moveTo>
                  <a:pt x="720" y="1180"/>
                </a:moveTo>
                <a:cubicBezTo>
                  <a:pt x="720" y="1180"/>
                  <a:pt x="720" y="1180"/>
                  <a:pt x="718" y="1179"/>
                </a:cubicBezTo>
                <a:cubicBezTo>
                  <a:pt x="718" y="1179"/>
                  <a:pt x="718" y="1179"/>
                  <a:pt x="718" y="1180"/>
                </a:cubicBezTo>
                <a:cubicBezTo>
                  <a:pt x="718" y="1180"/>
                  <a:pt x="718" y="1180"/>
                  <a:pt x="720" y="1182"/>
                </a:cubicBezTo>
                <a:cubicBezTo>
                  <a:pt x="720" y="1182"/>
                  <a:pt x="720" y="1182"/>
                  <a:pt x="720" y="1181"/>
                </a:cubicBezTo>
                <a:cubicBezTo>
                  <a:pt x="720" y="1181"/>
                  <a:pt x="720" y="1181"/>
                  <a:pt x="720" y="1180"/>
                </a:cubicBezTo>
                <a:close/>
                <a:moveTo>
                  <a:pt x="746" y="1182"/>
                </a:moveTo>
                <a:cubicBezTo>
                  <a:pt x="746" y="1182"/>
                  <a:pt x="746" y="1182"/>
                  <a:pt x="746" y="1183"/>
                </a:cubicBezTo>
                <a:cubicBezTo>
                  <a:pt x="746" y="1183"/>
                  <a:pt x="746" y="1183"/>
                  <a:pt x="745" y="1184"/>
                </a:cubicBezTo>
                <a:cubicBezTo>
                  <a:pt x="745" y="1184"/>
                  <a:pt x="745" y="1184"/>
                  <a:pt x="744" y="1184"/>
                </a:cubicBezTo>
                <a:cubicBezTo>
                  <a:pt x="744" y="1184"/>
                  <a:pt x="744" y="1184"/>
                  <a:pt x="743" y="1184"/>
                </a:cubicBezTo>
                <a:cubicBezTo>
                  <a:pt x="743" y="1184"/>
                  <a:pt x="743" y="1184"/>
                  <a:pt x="742" y="1183"/>
                </a:cubicBezTo>
                <a:cubicBezTo>
                  <a:pt x="742" y="1183"/>
                  <a:pt x="742" y="1183"/>
                  <a:pt x="742" y="1184"/>
                </a:cubicBezTo>
                <a:cubicBezTo>
                  <a:pt x="742" y="1184"/>
                  <a:pt x="742" y="1184"/>
                  <a:pt x="742" y="1185"/>
                </a:cubicBezTo>
                <a:cubicBezTo>
                  <a:pt x="742" y="1185"/>
                  <a:pt x="742" y="1185"/>
                  <a:pt x="743" y="1185"/>
                </a:cubicBezTo>
                <a:cubicBezTo>
                  <a:pt x="743" y="1185"/>
                  <a:pt x="743" y="1185"/>
                  <a:pt x="743" y="1186"/>
                </a:cubicBezTo>
                <a:cubicBezTo>
                  <a:pt x="743" y="1186"/>
                  <a:pt x="743" y="1186"/>
                  <a:pt x="742" y="1187"/>
                </a:cubicBezTo>
                <a:cubicBezTo>
                  <a:pt x="742" y="1187"/>
                  <a:pt x="742" y="1187"/>
                  <a:pt x="742" y="1188"/>
                </a:cubicBezTo>
                <a:cubicBezTo>
                  <a:pt x="742" y="1188"/>
                  <a:pt x="742" y="1188"/>
                  <a:pt x="743" y="1189"/>
                </a:cubicBezTo>
                <a:cubicBezTo>
                  <a:pt x="743" y="1189"/>
                  <a:pt x="743" y="1189"/>
                  <a:pt x="744" y="1191"/>
                </a:cubicBezTo>
                <a:cubicBezTo>
                  <a:pt x="744" y="1191"/>
                  <a:pt x="744" y="1191"/>
                  <a:pt x="745" y="1190"/>
                </a:cubicBezTo>
                <a:cubicBezTo>
                  <a:pt x="745" y="1190"/>
                  <a:pt x="745" y="1190"/>
                  <a:pt x="746" y="1189"/>
                </a:cubicBezTo>
                <a:cubicBezTo>
                  <a:pt x="746" y="1189"/>
                  <a:pt x="746" y="1189"/>
                  <a:pt x="747" y="1188"/>
                </a:cubicBezTo>
                <a:cubicBezTo>
                  <a:pt x="747" y="1188"/>
                  <a:pt x="747" y="1188"/>
                  <a:pt x="749" y="1188"/>
                </a:cubicBezTo>
                <a:cubicBezTo>
                  <a:pt x="749" y="1188"/>
                  <a:pt x="749" y="1188"/>
                  <a:pt x="749" y="1190"/>
                </a:cubicBezTo>
                <a:cubicBezTo>
                  <a:pt x="749" y="1190"/>
                  <a:pt x="749" y="1190"/>
                  <a:pt x="748" y="1191"/>
                </a:cubicBezTo>
                <a:cubicBezTo>
                  <a:pt x="748" y="1191"/>
                  <a:pt x="748" y="1191"/>
                  <a:pt x="747" y="1191"/>
                </a:cubicBezTo>
                <a:cubicBezTo>
                  <a:pt x="747" y="1191"/>
                  <a:pt x="747" y="1191"/>
                  <a:pt x="747" y="1192"/>
                </a:cubicBezTo>
                <a:cubicBezTo>
                  <a:pt x="747" y="1192"/>
                  <a:pt x="747" y="1192"/>
                  <a:pt x="745" y="1193"/>
                </a:cubicBezTo>
                <a:cubicBezTo>
                  <a:pt x="745" y="1193"/>
                  <a:pt x="745" y="1193"/>
                  <a:pt x="745" y="1194"/>
                </a:cubicBezTo>
                <a:cubicBezTo>
                  <a:pt x="745" y="1194"/>
                  <a:pt x="745" y="1194"/>
                  <a:pt x="746" y="1195"/>
                </a:cubicBezTo>
                <a:cubicBezTo>
                  <a:pt x="746" y="1195"/>
                  <a:pt x="746" y="1195"/>
                  <a:pt x="747" y="1196"/>
                </a:cubicBezTo>
                <a:cubicBezTo>
                  <a:pt x="747" y="1196"/>
                  <a:pt x="747" y="1196"/>
                  <a:pt x="749" y="1196"/>
                </a:cubicBezTo>
                <a:cubicBezTo>
                  <a:pt x="749" y="1196"/>
                  <a:pt x="749" y="1196"/>
                  <a:pt x="751" y="1197"/>
                </a:cubicBezTo>
                <a:cubicBezTo>
                  <a:pt x="751" y="1197"/>
                  <a:pt x="751" y="1197"/>
                  <a:pt x="754" y="1199"/>
                </a:cubicBezTo>
                <a:cubicBezTo>
                  <a:pt x="754" y="1199"/>
                  <a:pt x="754" y="1199"/>
                  <a:pt x="755" y="1199"/>
                </a:cubicBezTo>
                <a:cubicBezTo>
                  <a:pt x="756" y="1199"/>
                  <a:pt x="756" y="1199"/>
                  <a:pt x="756" y="1199"/>
                </a:cubicBezTo>
                <a:cubicBezTo>
                  <a:pt x="758" y="1199"/>
                  <a:pt x="758" y="1199"/>
                  <a:pt x="758" y="1199"/>
                </a:cubicBezTo>
                <a:cubicBezTo>
                  <a:pt x="759" y="1199"/>
                  <a:pt x="759" y="1199"/>
                  <a:pt x="759" y="1199"/>
                </a:cubicBezTo>
                <a:cubicBezTo>
                  <a:pt x="761" y="1198"/>
                  <a:pt x="761" y="1198"/>
                  <a:pt x="761" y="1198"/>
                </a:cubicBezTo>
                <a:cubicBezTo>
                  <a:pt x="761" y="1199"/>
                  <a:pt x="761" y="1199"/>
                  <a:pt x="761" y="1199"/>
                </a:cubicBezTo>
                <a:cubicBezTo>
                  <a:pt x="760" y="1199"/>
                  <a:pt x="760" y="1199"/>
                  <a:pt x="760" y="1199"/>
                </a:cubicBezTo>
                <a:cubicBezTo>
                  <a:pt x="758" y="1200"/>
                  <a:pt x="758" y="1200"/>
                  <a:pt x="758" y="1200"/>
                </a:cubicBezTo>
                <a:cubicBezTo>
                  <a:pt x="755" y="1200"/>
                  <a:pt x="755" y="1200"/>
                  <a:pt x="755" y="1200"/>
                </a:cubicBezTo>
                <a:cubicBezTo>
                  <a:pt x="753" y="1199"/>
                  <a:pt x="753" y="1199"/>
                  <a:pt x="753" y="1199"/>
                </a:cubicBezTo>
                <a:cubicBezTo>
                  <a:pt x="751" y="1198"/>
                  <a:pt x="751" y="1198"/>
                  <a:pt x="751" y="1198"/>
                </a:cubicBezTo>
                <a:cubicBezTo>
                  <a:pt x="748" y="1197"/>
                  <a:pt x="748" y="1197"/>
                  <a:pt x="748" y="1197"/>
                </a:cubicBezTo>
                <a:cubicBezTo>
                  <a:pt x="747" y="1197"/>
                  <a:pt x="747" y="1197"/>
                  <a:pt x="747" y="1197"/>
                </a:cubicBezTo>
                <a:cubicBezTo>
                  <a:pt x="746" y="1197"/>
                  <a:pt x="746" y="1197"/>
                  <a:pt x="746" y="1197"/>
                </a:cubicBezTo>
                <a:cubicBezTo>
                  <a:pt x="747" y="1198"/>
                  <a:pt x="747" y="1198"/>
                  <a:pt x="747" y="1198"/>
                </a:cubicBezTo>
                <a:cubicBezTo>
                  <a:pt x="746" y="1198"/>
                  <a:pt x="746" y="1198"/>
                  <a:pt x="746" y="1198"/>
                </a:cubicBezTo>
                <a:cubicBezTo>
                  <a:pt x="744" y="1197"/>
                  <a:pt x="744" y="1197"/>
                  <a:pt x="744" y="1197"/>
                </a:cubicBezTo>
                <a:cubicBezTo>
                  <a:pt x="743" y="1196"/>
                  <a:pt x="743" y="1196"/>
                  <a:pt x="743" y="1196"/>
                </a:cubicBezTo>
                <a:cubicBezTo>
                  <a:pt x="742" y="1197"/>
                  <a:pt x="742" y="1197"/>
                  <a:pt x="742" y="1197"/>
                </a:cubicBezTo>
                <a:cubicBezTo>
                  <a:pt x="743" y="1197"/>
                  <a:pt x="743" y="1197"/>
                  <a:pt x="743" y="1197"/>
                </a:cubicBezTo>
                <a:cubicBezTo>
                  <a:pt x="745" y="1199"/>
                  <a:pt x="745" y="1199"/>
                  <a:pt x="745" y="1199"/>
                </a:cubicBezTo>
                <a:cubicBezTo>
                  <a:pt x="745" y="1200"/>
                  <a:pt x="745" y="1200"/>
                  <a:pt x="745" y="1200"/>
                </a:cubicBezTo>
                <a:cubicBezTo>
                  <a:pt x="744" y="1200"/>
                  <a:pt x="744" y="1200"/>
                  <a:pt x="744" y="1200"/>
                </a:cubicBezTo>
                <a:cubicBezTo>
                  <a:pt x="744" y="1199"/>
                  <a:pt x="744" y="1199"/>
                  <a:pt x="744" y="1199"/>
                </a:cubicBezTo>
                <a:cubicBezTo>
                  <a:pt x="742" y="1198"/>
                  <a:pt x="742" y="1198"/>
                  <a:pt x="742" y="1198"/>
                </a:cubicBezTo>
                <a:cubicBezTo>
                  <a:pt x="742" y="1199"/>
                  <a:pt x="742" y="1199"/>
                  <a:pt x="742" y="1199"/>
                </a:cubicBezTo>
                <a:cubicBezTo>
                  <a:pt x="741" y="1200"/>
                  <a:pt x="741" y="1200"/>
                  <a:pt x="741" y="1200"/>
                </a:cubicBezTo>
                <a:cubicBezTo>
                  <a:pt x="739" y="1200"/>
                  <a:pt x="739" y="1200"/>
                  <a:pt x="739" y="1200"/>
                </a:cubicBezTo>
                <a:cubicBezTo>
                  <a:pt x="739" y="1201"/>
                  <a:pt x="739" y="1201"/>
                  <a:pt x="739" y="1201"/>
                </a:cubicBezTo>
                <a:cubicBezTo>
                  <a:pt x="738" y="1201"/>
                  <a:pt x="738" y="1201"/>
                  <a:pt x="738" y="1201"/>
                </a:cubicBezTo>
                <a:cubicBezTo>
                  <a:pt x="737" y="1201"/>
                  <a:pt x="737" y="1201"/>
                  <a:pt x="737" y="1201"/>
                </a:cubicBezTo>
                <a:cubicBezTo>
                  <a:pt x="737" y="1202"/>
                  <a:pt x="737" y="1202"/>
                  <a:pt x="737" y="1202"/>
                </a:cubicBezTo>
                <a:cubicBezTo>
                  <a:pt x="738" y="1202"/>
                  <a:pt x="738" y="1202"/>
                  <a:pt x="738" y="1202"/>
                </a:cubicBezTo>
                <a:cubicBezTo>
                  <a:pt x="740" y="1202"/>
                  <a:pt x="740" y="1202"/>
                  <a:pt x="740" y="1202"/>
                </a:cubicBezTo>
                <a:cubicBezTo>
                  <a:pt x="740" y="1201"/>
                  <a:pt x="740" y="1201"/>
                  <a:pt x="740" y="1201"/>
                </a:cubicBezTo>
                <a:cubicBezTo>
                  <a:pt x="741" y="1201"/>
                  <a:pt x="741" y="1201"/>
                  <a:pt x="741" y="1201"/>
                </a:cubicBezTo>
                <a:cubicBezTo>
                  <a:pt x="742" y="1202"/>
                  <a:pt x="742" y="1202"/>
                  <a:pt x="742" y="1202"/>
                </a:cubicBezTo>
                <a:cubicBezTo>
                  <a:pt x="743" y="1202"/>
                  <a:pt x="743" y="1202"/>
                  <a:pt x="743" y="1202"/>
                </a:cubicBezTo>
                <a:cubicBezTo>
                  <a:pt x="743" y="1203"/>
                  <a:pt x="743" y="1203"/>
                  <a:pt x="743" y="1203"/>
                </a:cubicBezTo>
                <a:cubicBezTo>
                  <a:pt x="744" y="1203"/>
                  <a:pt x="744" y="1203"/>
                  <a:pt x="744" y="1203"/>
                </a:cubicBezTo>
                <a:cubicBezTo>
                  <a:pt x="743" y="1204"/>
                  <a:pt x="743" y="1204"/>
                  <a:pt x="743" y="1204"/>
                </a:cubicBezTo>
                <a:cubicBezTo>
                  <a:pt x="743" y="1205"/>
                  <a:pt x="743" y="1205"/>
                  <a:pt x="743" y="1205"/>
                </a:cubicBezTo>
                <a:cubicBezTo>
                  <a:pt x="743" y="1206"/>
                  <a:pt x="743" y="1206"/>
                  <a:pt x="743" y="1206"/>
                </a:cubicBezTo>
                <a:cubicBezTo>
                  <a:pt x="744" y="1206"/>
                  <a:pt x="744" y="1206"/>
                  <a:pt x="744" y="1206"/>
                </a:cubicBezTo>
                <a:cubicBezTo>
                  <a:pt x="745" y="1206"/>
                  <a:pt x="745" y="1206"/>
                  <a:pt x="745" y="1206"/>
                </a:cubicBezTo>
                <a:cubicBezTo>
                  <a:pt x="746" y="1207"/>
                  <a:pt x="746" y="1207"/>
                  <a:pt x="746" y="1207"/>
                </a:cubicBezTo>
                <a:cubicBezTo>
                  <a:pt x="747" y="1207"/>
                  <a:pt x="747" y="1207"/>
                  <a:pt x="747" y="1207"/>
                </a:cubicBezTo>
                <a:cubicBezTo>
                  <a:pt x="746" y="1206"/>
                  <a:pt x="746" y="1206"/>
                  <a:pt x="746" y="1206"/>
                </a:cubicBezTo>
                <a:cubicBezTo>
                  <a:pt x="745" y="1205"/>
                  <a:pt x="745" y="1205"/>
                  <a:pt x="745" y="1205"/>
                </a:cubicBezTo>
                <a:cubicBezTo>
                  <a:pt x="746" y="1205"/>
                  <a:pt x="746" y="1205"/>
                  <a:pt x="746" y="1205"/>
                </a:cubicBezTo>
                <a:cubicBezTo>
                  <a:pt x="747" y="1205"/>
                  <a:pt x="747" y="1205"/>
                  <a:pt x="747" y="1205"/>
                </a:cubicBezTo>
                <a:cubicBezTo>
                  <a:pt x="747" y="1204"/>
                  <a:pt x="747" y="1204"/>
                  <a:pt x="747" y="1204"/>
                </a:cubicBezTo>
                <a:cubicBezTo>
                  <a:pt x="746" y="1204"/>
                  <a:pt x="746" y="1204"/>
                  <a:pt x="746" y="1204"/>
                </a:cubicBezTo>
                <a:cubicBezTo>
                  <a:pt x="745" y="1203"/>
                  <a:pt x="745" y="1203"/>
                  <a:pt x="745" y="1203"/>
                </a:cubicBezTo>
                <a:cubicBezTo>
                  <a:pt x="748" y="1202"/>
                  <a:pt x="748" y="1202"/>
                  <a:pt x="748" y="1202"/>
                </a:cubicBezTo>
                <a:cubicBezTo>
                  <a:pt x="749" y="1202"/>
                  <a:pt x="749" y="1202"/>
                  <a:pt x="749" y="1202"/>
                </a:cubicBezTo>
                <a:cubicBezTo>
                  <a:pt x="754" y="1203"/>
                  <a:pt x="754" y="1203"/>
                  <a:pt x="754" y="1203"/>
                </a:cubicBezTo>
                <a:cubicBezTo>
                  <a:pt x="755" y="1203"/>
                  <a:pt x="755" y="1203"/>
                  <a:pt x="755" y="1203"/>
                </a:cubicBezTo>
                <a:cubicBezTo>
                  <a:pt x="754" y="1202"/>
                  <a:pt x="754" y="1202"/>
                  <a:pt x="754" y="1202"/>
                </a:cubicBezTo>
                <a:cubicBezTo>
                  <a:pt x="756" y="1202"/>
                  <a:pt x="756" y="1202"/>
                  <a:pt x="756" y="1202"/>
                </a:cubicBezTo>
                <a:cubicBezTo>
                  <a:pt x="757" y="1202"/>
                  <a:pt x="757" y="1202"/>
                  <a:pt x="757" y="1202"/>
                </a:cubicBezTo>
                <a:cubicBezTo>
                  <a:pt x="759" y="1201"/>
                  <a:pt x="759" y="1201"/>
                  <a:pt x="759" y="1201"/>
                </a:cubicBezTo>
                <a:cubicBezTo>
                  <a:pt x="761" y="1202"/>
                  <a:pt x="761" y="1202"/>
                  <a:pt x="761" y="1202"/>
                </a:cubicBezTo>
                <a:cubicBezTo>
                  <a:pt x="763" y="1201"/>
                  <a:pt x="763" y="1201"/>
                  <a:pt x="763" y="1201"/>
                </a:cubicBezTo>
                <a:cubicBezTo>
                  <a:pt x="766" y="1202"/>
                  <a:pt x="766" y="1202"/>
                  <a:pt x="766" y="1202"/>
                </a:cubicBezTo>
                <a:cubicBezTo>
                  <a:pt x="767" y="1202"/>
                  <a:pt x="767" y="1202"/>
                  <a:pt x="767" y="1202"/>
                </a:cubicBezTo>
                <a:cubicBezTo>
                  <a:pt x="769" y="1203"/>
                  <a:pt x="769" y="1203"/>
                  <a:pt x="769" y="1203"/>
                </a:cubicBezTo>
                <a:cubicBezTo>
                  <a:pt x="770" y="1203"/>
                  <a:pt x="770" y="1203"/>
                  <a:pt x="770" y="1203"/>
                </a:cubicBezTo>
                <a:cubicBezTo>
                  <a:pt x="771" y="1201"/>
                  <a:pt x="771" y="1201"/>
                  <a:pt x="771" y="1201"/>
                </a:cubicBezTo>
                <a:cubicBezTo>
                  <a:pt x="771" y="1200"/>
                  <a:pt x="771" y="1200"/>
                  <a:pt x="771" y="1200"/>
                </a:cubicBezTo>
                <a:cubicBezTo>
                  <a:pt x="773" y="1200"/>
                  <a:pt x="773" y="1200"/>
                  <a:pt x="773" y="1200"/>
                </a:cubicBezTo>
                <a:cubicBezTo>
                  <a:pt x="775" y="1200"/>
                  <a:pt x="775" y="1200"/>
                  <a:pt x="775" y="1200"/>
                </a:cubicBezTo>
                <a:cubicBezTo>
                  <a:pt x="775" y="1198"/>
                  <a:pt x="775" y="1198"/>
                  <a:pt x="775" y="1198"/>
                </a:cubicBezTo>
                <a:cubicBezTo>
                  <a:pt x="774" y="1198"/>
                  <a:pt x="774" y="1198"/>
                  <a:pt x="774" y="1198"/>
                </a:cubicBezTo>
                <a:cubicBezTo>
                  <a:pt x="771" y="1199"/>
                  <a:pt x="771" y="1199"/>
                  <a:pt x="771" y="1199"/>
                </a:cubicBezTo>
                <a:cubicBezTo>
                  <a:pt x="770" y="1198"/>
                  <a:pt x="770" y="1198"/>
                  <a:pt x="770" y="1198"/>
                </a:cubicBezTo>
                <a:cubicBezTo>
                  <a:pt x="768" y="1197"/>
                  <a:pt x="768" y="1197"/>
                  <a:pt x="768" y="1197"/>
                </a:cubicBezTo>
                <a:cubicBezTo>
                  <a:pt x="767" y="1197"/>
                  <a:pt x="767" y="1197"/>
                  <a:pt x="767" y="1197"/>
                </a:cubicBezTo>
                <a:cubicBezTo>
                  <a:pt x="766" y="1196"/>
                  <a:pt x="766" y="1196"/>
                  <a:pt x="766" y="1196"/>
                </a:cubicBezTo>
                <a:cubicBezTo>
                  <a:pt x="761" y="1194"/>
                  <a:pt x="761" y="1194"/>
                  <a:pt x="761" y="1194"/>
                </a:cubicBezTo>
                <a:cubicBezTo>
                  <a:pt x="760" y="1194"/>
                  <a:pt x="760" y="1194"/>
                  <a:pt x="760" y="1194"/>
                </a:cubicBezTo>
                <a:cubicBezTo>
                  <a:pt x="760" y="1192"/>
                  <a:pt x="760" y="1192"/>
                  <a:pt x="760" y="1192"/>
                </a:cubicBezTo>
                <a:cubicBezTo>
                  <a:pt x="758" y="1191"/>
                  <a:pt x="758" y="1191"/>
                  <a:pt x="758" y="1191"/>
                </a:cubicBezTo>
                <a:cubicBezTo>
                  <a:pt x="756" y="1191"/>
                  <a:pt x="756" y="1191"/>
                  <a:pt x="756" y="1191"/>
                </a:cubicBezTo>
                <a:cubicBezTo>
                  <a:pt x="756" y="1189"/>
                  <a:pt x="756" y="1189"/>
                  <a:pt x="756" y="1189"/>
                </a:cubicBezTo>
                <a:cubicBezTo>
                  <a:pt x="755" y="1188"/>
                  <a:pt x="755" y="1188"/>
                  <a:pt x="755" y="1188"/>
                </a:cubicBezTo>
                <a:cubicBezTo>
                  <a:pt x="753" y="1188"/>
                  <a:pt x="753" y="1188"/>
                  <a:pt x="753" y="1188"/>
                </a:cubicBezTo>
                <a:cubicBezTo>
                  <a:pt x="752" y="1187"/>
                  <a:pt x="752" y="1187"/>
                  <a:pt x="752" y="1187"/>
                </a:cubicBezTo>
                <a:cubicBezTo>
                  <a:pt x="753" y="1186"/>
                  <a:pt x="753" y="1186"/>
                  <a:pt x="753" y="1186"/>
                </a:cubicBezTo>
                <a:cubicBezTo>
                  <a:pt x="754" y="1186"/>
                  <a:pt x="754" y="1186"/>
                  <a:pt x="754" y="1186"/>
                </a:cubicBezTo>
                <a:cubicBezTo>
                  <a:pt x="753" y="1183"/>
                  <a:pt x="753" y="1183"/>
                  <a:pt x="753" y="1183"/>
                </a:cubicBezTo>
                <a:cubicBezTo>
                  <a:pt x="751" y="1181"/>
                  <a:pt x="751" y="1181"/>
                  <a:pt x="751" y="1181"/>
                </a:cubicBezTo>
                <a:cubicBezTo>
                  <a:pt x="751" y="1180"/>
                  <a:pt x="751" y="1180"/>
                  <a:pt x="751" y="1180"/>
                </a:cubicBezTo>
                <a:cubicBezTo>
                  <a:pt x="750" y="1180"/>
                  <a:pt x="750" y="1180"/>
                  <a:pt x="750" y="1180"/>
                </a:cubicBezTo>
                <a:cubicBezTo>
                  <a:pt x="750" y="1180"/>
                  <a:pt x="750" y="1180"/>
                  <a:pt x="749" y="1181"/>
                </a:cubicBezTo>
                <a:cubicBezTo>
                  <a:pt x="749" y="1181"/>
                  <a:pt x="749" y="1181"/>
                  <a:pt x="748" y="1181"/>
                </a:cubicBezTo>
                <a:cubicBezTo>
                  <a:pt x="748" y="1181"/>
                  <a:pt x="748" y="1181"/>
                  <a:pt x="747" y="1180"/>
                </a:cubicBezTo>
                <a:cubicBezTo>
                  <a:pt x="747" y="1180"/>
                  <a:pt x="747" y="1180"/>
                  <a:pt x="746" y="1180"/>
                </a:cubicBezTo>
                <a:cubicBezTo>
                  <a:pt x="746" y="1180"/>
                  <a:pt x="746" y="1180"/>
                  <a:pt x="746" y="1181"/>
                </a:cubicBezTo>
                <a:cubicBezTo>
                  <a:pt x="746" y="1181"/>
                  <a:pt x="746" y="1181"/>
                  <a:pt x="746" y="1182"/>
                </a:cubicBezTo>
                <a:close/>
                <a:moveTo>
                  <a:pt x="745" y="1196"/>
                </a:moveTo>
                <a:cubicBezTo>
                  <a:pt x="743" y="1195"/>
                  <a:pt x="743" y="1195"/>
                  <a:pt x="743" y="1195"/>
                </a:cubicBezTo>
                <a:cubicBezTo>
                  <a:pt x="744" y="1194"/>
                  <a:pt x="744" y="1194"/>
                  <a:pt x="744" y="1194"/>
                </a:cubicBezTo>
                <a:cubicBezTo>
                  <a:pt x="744" y="1193"/>
                  <a:pt x="744" y="1193"/>
                  <a:pt x="744" y="1193"/>
                </a:cubicBezTo>
                <a:cubicBezTo>
                  <a:pt x="743" y="1191"/>
                  <a:pt x="743" y="1191"/>
                  <a:pt x="743" y="1191"/>
                </a:cubicBezTo>
                <a:cubicBezTo>
                  <a:pt x="743" y="1190"/>
                  <a:pt x="743" y="1190"/>
                  <a:pt x="743" y="1190"/>
                </a:cubicBezTo>
                <a:cubicBezTo>
                  <a:pt x="742" y="1190"/>
                  <a:pt x="742" y="1190"/>
                  <a:pt x="742" y="1190"/>
                </a:cubicBezTo>
                <a:cubicBezTo>
                  <a:pt x="742" y="1191"/>
                  <a:pt x="742" y="1191"/>
                  <a:pt x="742" y="1191"/>
                </a:cubicBezTo>
                <a:cubicBezTo>
                  <a:pt x="741" y="1192"/>
                  <a:pt x="741" y="1192"/>
                  <a:pt x="741" y="1192"/>
                </a:cubicBezTo>
                <a:cubicBezTo>
                  <a:pt x="742" y="1193"/>
                  <a:pt x="742" y="1193"/>
                  <a:pt x="742" y="1193"/>
                </a:cubicBezTo>
                <a:cubicBezTo>
                  <a:pt x="741" y="1194"/>
                  <a:pt x="741" y="1194"/>
                  <a:pt x="741" y="1194"/>
                </a:cubicBezTo>
                <a:cubicBezTo>
                  <a:pt x="741" y="1195"/>
                  <a:pt x="741" y="1195"/>
                  <a:pt x="741" y="1195"/>
                </a:cubicBezTo>
                <a:cubicBezTo>
                  <a:pt x="743" y="1196"/>
                  <a:pt x="743" y="1196"/>
                  <a:pt x="743" y="1196"/>
                </a:cubicBezTo>
                <a:cubicBezTo>
                  <a:pt x="744" y="1196"/>
                  <a:pt x="744" y="1196"/>
                  <a:pt x="744" y="1196"/>
                </a:cubicBezTo>
                <a:cubicBezTo>
                  <a:pt x="745" y="1196"/>
                  <a:pt x="745" y="1196"/>
                  <a:pt x="745" y="1196"/>
                </a:cubicBezTo>
                <a:close/>
                <a:moveTo>
                  <a:pt x="706" y="1123"/>
                </a:moveTo>
                <a:cubicBezTo>
                  <a:pt x="706" y="1123"/>
                  <a:pt x="706" y="1123"/>
                  <a:pt x="705" y="1122"/>
                </a:cubicBezTo>
                <a:cubicBezTo>
                  <a:pt x="705" y="1122"/>
                  <a:pt x="705" y="1122"/>
                  <a:pt x="704" y="1121"/>
                </a:cubicBezTo>
                <a:cubicBezTo>
                  <a:pt x="704" y="1121"/>
                  <a:pt x="704" y="1121"/>
                  <a:pt x="703" y="1122"/>
                </a:cubicBezTo>
                <a:cubicBezTo>
                  <a:pt x="703" y="1122"/>
                  <a:pt x="703" y="1122"/>
                  <a:pt x="705" y="1123"/>
                </a:cubicBezTo>
                <a:cubicBezTo>
                  <a:pt x="705" y="1123"/>
                  <a:pt x="705" y="1123"/>
                  <a:pt x="706" y="1123"/>
                </a:cubicBezTo>
                <a:close/>
                <a:moveTo>
                  <a:pt x="725" y="1173"/>
                </a:moveTo>
                <a:cubicBezTo>
                  <a:pt x="723" y="1173"/>
                  <a:pt x="723" y="1173"/>
                  <a:pt x="723" y="1173"/>
                </a:cubicBezTo>
                <a:cubicBezTo>
                  <a:pt x="725" y="1174"/>
                  <a:pt x="725" y="1174"/>
                  <a:pt x="725" y="1174"/>
                </a:cubicBezTo>
                <a:cubicBezTo>
                  <a:pt x="726" y="1174"/>
                  <a:pt x="726" y="1174"/>
                  <a:pt x="726" y="1174"/>
                </a:cubicBezTo>
                <a:cubicBezTo>
                  <a:pt x="727" y="1175"/>
                  <a:pt x="727" y="1175"/>
                  <a:pt x="727" y="1175"/>
                </a:cubicBezTo>
                <a:cubicBezTo>
                  <a:pt x="727" y="1174"/>
                  <a:pt x="727" y="1174"/>
                  <a:pt x="727" y="1173"/>
                </a:cubicBezTo>
                <a:cubicBezTo>
                  <a:pt x="726" y="1173"/>
                  <a:pt x="726" y="1173"/>
                  <a:pt x="726" y="1173"/>
                </a:cubicBezTo>
                <a:cubicBezTo>
                  <a:pt x="725" y="1173"/>
                  <a:pt x="725" y="1173"/>
                  <a:pt x="725" y="1173"/>
                </a:cubicBezTo>
                <a:close/>
                <a:moveTo>
                  <a:pt x="764" y="1210"/>
                </a:moveTo>
                <a:cubicBezTo>
                  <a:pt x="764" y="1210"/>
                  <a:pt x="764" y="1210"/>
                  <a:pt x="765" y="1210"/>
                </a:cubicBezTo>
                <a:cubicBezTo>
                  <a:pt x="765" y="1210"/>
                  <a:pt x="765" y="1210"/>
                  <a:pt x="766" y="1211"/>
                </a:cubicBezTo>
                <a:cubicBezTo>
                  <a:pt x="766" y="1211"/>
                  <a:pt x="766" y="1211"/>
                  <a:pt x="766" y="1209"/>
                </a:cubicBezTo>
                <a:cubicBezTo>
                  <a:pt x="766" y="1209"/>
                  <a:pt x="766" y="1209"/>
                  <a:pt x="765" y="1209"/>
                </a:cubicBezTo>
                <a:cubicBezTo>
                  <a:pt x="765" y="1209"/>
                  <a:pt x="765" y="1209"/>
                  <a:pt x="764" y="1210"/>
                </a:cubicBezTo>
                <a:close/>
                <a:moveTo>
                  <a:pt x="710" y="1152"/>
                </a:moveTo>
                <a:cubicBezTo>
                  <a:pt x="710" y="1152"/>
                  <a:pt x="710" y="1152"/>
                  <a:pt x="710" y="1149"/>
                </a:cubicBezTo>
                <a:cubicBezTo>
                  <a:pt x="710" y="1149"/>
                  <a:pt x="710" y="1149"/>
                  <a:pt x="709" y="1148"/>
                </a:cubicBezTo>
                <a:cubicBezTo>
                  <a:pt x="709" y="1148"/>
                  <a:pt x="709" y="1148"/>
                  <a:pt x="707" y="1148"/>
                </a:cubicBezTo>
                <a:cubicBezTo>
                  <a:pt x="707" y="1148"/>
                  <a:pt x="707" y="1148"/>
                  <a:pt x="706" y="1149"/>
                </a:cubicBezTo>
                <a:cubicBezTo>
                  <a:pt x="706" y="1149"/>
                  <a:pt x="706" y="1149"/>
                  <a:pt x="706" y="1150"/>
                </a:cubicBezTo>
                <a:cubicBezTo>
                  <a:pt x="706" y="1150"/>
                  <a:pt x="706" y="1150"/>
                  <a:pt x="707" y="1151"/>
                </a:cubicBezTo>
                <a:cubicBezTo>
                  <a:pt x="707" y="1151"/>
                  <a:pt x="707" y="1151"/>
                  <a:pt x="707" y="1152"/>
                </a:cubicBezTo>
                <a:cubicBezTo>
                  <a:pt x="707" y="1152"/>
                  <a:pt x="707" y="1152"/>
                  <a:pt x="707" y="1153"/>
                </a:cubicBezTo>
                <a:cubicBezTo>
                  <a:pt x="707" y="1153"/>
                  <a:pt x="707" y="1153"/>
                  <a:pt x="708" y="1153"/>
                </a:cubicBezTo>
                <a:cubicBezTo>
                  <a:pt x="708" y="1153"/>
                  <a:pt x="708" y="1153"/>
                  <a:pt x="707" y="1154"/>
                </a:cubicBezTo>
                <a:cubicBezTo>
                  <a:pt x="707" y="1154"/>
                  <a:pt x="707" y="1154"/>
                  <a:pt x="706" y="1154"/>
                </a:cubicBezTo>
                <a:cubicBezTo>
                  <a:pt x="706" y="1154"/>
                  <a:pt x="706" y="1154"/>
                  <a:pt x="707" y="1157"/>
                </a:cubicBezTo>
                <a:cubicBezTo>
                  <a:pt x="707" y="1157"/>
                  <a:pt x="707" y="1157"/>
                  <a:pt x="707" y="1158"/>
                </a:cubicBezTo>
                <a:cubicBezTo>
                  <a:pt x="707" y="1158"/>
                  <a:pt x="707" y="1158"/>
                  <a:pt x="709" y="1159"/>
                </a:cubicBezTo>
                <a:cubicBezTo>
                  <a:pt x="709" y="1159"/>
                  <a:pt x="709" y="1159"/>
                  <a:pt x="709" y="1157"/>
                </a:cubicBezTo>
                <a:cubicBezTo>
                  <a:pt x="709" y="1157"/>
                  <a:pt x="709" y="1157"/>
                  <a:pt x="710" y="1158"/>
                </a:cubicBezTo>
                <a:cubicBezTo>
                  <a:pt x="710" y="1158"/>
                  <a:pt x="710" y="1158"/>
                  <a:pt x="710" y="1160"/>
                </a:cubicBezTo>
                <a:cubicBezTo>
                  <a:pt x="710" y="1160"/>
                  <a:pt x="710" y="1160"/>
                  <a:pt x="711" y="1160"/>
                </a:cubicBezTo>
                <a:cubicBezTo>
                  <a:pt x="711" y="1160"/>
                  <a:pt x="711" y="1160"/>
                  <a:pt x="712" y="1159"/>
                </a:cubicBezTo>
                <a:cubicBezTo>
                  <a:pt x="712" y="1159"/>
                  <a:pt x="712" y="1159"/>
                  <a:pt x="712" y="1158"/>
                </a:cubicBezTo>
                <a:cubicBezTo>
                  <a:pt x="712" y="1158"/>
                  <a:pt x="712" y="1158"/>
                  <a:pt x="711" y="1156"/>
                </a:cubicBezTo>
                <a:cubicBezTo>
                  <a:pt x="711" y="1156"/>
                  <a:pt x="711" y="1156"/>
                  <a:pt x="711" y="1155"/>
                </a:cubicBezTo>
                <a:cubicBezTo>
                  <a:pt x="711" y="1155"/>
                  <a:pt x="711" y="1155"/>
                  <a:pt x="711" y="1154"/>
                </a:cubicBezTo>
                <a:cubicBezTo>
                  <a:pt x="711" y="1153"/>
                  <a:pt x="711" y="1153"/>
                  <a:pt x="711" y="1153"/>
                </a:cubicBezTo>
                <a:cubicBezTo>
                  <a:pt x="711" y="1153"/>
                  <a:pt x="711" y="1153"/>
                  <a:pt x="710" y="1152"/>
                </a:cubicBezTo>
                <a:close/>
                <a:moveTo>
                  <a:pt x="740" y="1204"/>
                </a:moveTo>
                <a:cubicBezTo>
                  <a:pt x="740" y="1204"/>
                  <a:pt x="740" y="1204"/>
                  <a:pt x="741" y="1204"/>
                </a:cubicBezTo>
                <a:cubicBezTo>
                  <a:pt x="741" y="1204"/>
                  <a:pt x="741" y="1204"/>
                  <a:pt x="741" y="1203"/>
                </a:cubicBezTo>
                <a:cubicBezTo>
                  <a:pt x="741" y="1203"/>
                  <a:pt x="741" y="1203"/>
                  <a:pt x="740" y="1203"/>
                </a:cubicBezTo>
                <a:cubicBezTo>
                  <a:pt x="740" y="1203"/>
                  <a:pt x="740" y="1203"/>
                  <a:pt x="740" y="1204"/>
                </a:cubicBezTo>
                <a:close/>
                <a:moveTo>
                  <a:pt x="703" y="1122"/>
                </a:moveTo>
                <a:cubicBezTo>
                  <a:pt x="703" y="1122"/>
                  <a:pt x="703" y="1122"/>
                  <a:pt x="702" y="1122"/>
                </a:cubicBezTo>
                <a:cubicBezTo>
                  <a:pt x="702" y="1122"/>
                  <a:pt x="702" y="1122"/>
                  <a:pt x="702" y="1123"/>
                </a:cubicBezTo>
                <a:cubicBezTo>
                  <a:pt x="702" y="1123"/>
                  <a:pt x="702" y="1123"/>
                  <a:pt x="703" y="1123"/>
                </a:cubicBezTo>
                <a:cubicBezTo>
                  <a:pt x="703" y="1123"/>
                  <a:pt x="703" y="1123"/>
                  <a:pt x="703" y="1122"/>
                </a:cubicBezTo>
                <a:close/>
                <a:moveTo>
                  <a:pt x="704" y="1152"/>
                </a:moveTo>
                <a:cubicBezTo>
                  <a:pt x="704" y="1152"/>
                  <a:pt x="704" y="1152"/>
                  <a:pt x="704" y="1153"/>
                </a:cubicBezTo>
                <a:cubicBezTo>
                  <a:pt x="704" y="1153"/>
                  <a:pt x="704" y="1153"/>
                  <a:pt x="705" y="1153"/>
                </a:cubicBezTo>
                <a:cubicBezTo>
                  <a:pt x="705" y="1153"/>
                  <a:pt x="705" y="1153"/>
                  <a:pt x="706" y="1151"/>
                </a:cubicBezTo>
                <a:cubicBezTo>
                  <a:pt x="706" y="1151"/>
                  <a:pt x="706" y="1151"/>
                  <a:pt x="706" y="1150"/>
                </a:cubicBezTo>
                <a:cubicBezTo>
                  <a:pt x="706" y="1150"/>
                  <a:pt x="706" y="1150"/>
                  <a:pt x="704" y="1150"/>
                </a:cubicBezTo>
                <a:cubicBezTo>
                  <a:pt x="704" y="1150"/>
                  <a:pt x="704" y="1150"/>
                  <a:pt x="704" y="1152"/>
                </a:cubicBezTo>
                <a:close/>
                <a:moveTo>
                  <a:pt x="763" y="1212"/>
                </a:moveTo>
                <a:cubicBezTo>
                  <a:pt x="764" y="1211"/>
                  <a:pt x="764" y="1211"/>
                  <a:pt x="764" y="1211"/>
                </a:cubicBezTo>
                <a:cubicBezTo>
                  <a:pt x="763" y="1211"/>
                  <a:pt x="763" y="1211"/>
                  <a:pt x="763" y="1211"/>
                </a:cubicBezTo>
                <a:cubicBezTo>
                  <a:pt x="763" y="1212"/>
                  <a:pt x="763" y="1212"/>
                  <a:pt x="763" y="1212"/>
                </a:cubicBezTo>
                <a:close/>
                <a:moveTo>
                  <a:pt x="706" y="1147"/>
                </a:moveTo>
                <a:cubicBezTo>
                  <a:pt x="706" y="1147"/>
                  <a:pt x="706" y="1147"/>
                  <a:pt x="705" y="1145"/>
                </a:cubicBezTo>
                <a:cubicBezTo>
                  <a:pt x="705" y="1145"/>
                  <a:pt x="705" y="1145"/>
                  <a:pt x="704" y="1143"/>
                </a:cubicBezTo>
                <a:cubicBezTo>
                  <a:pt x="704" y="1143"/>
                  <a:pt x="704" y="1143"/>
                  <a:pt x="702" y="1142"/>
                </a:cubicBezTo>
                <a:cubicBezTo>
                  <a:pt x="702" y="1142"/>
                  <a:pt x="702" y="1142"/>
                  <a:pt x="702" y="1143"/>
                </a:cubicBezTo>
                <a:cubicBezTo>
                  <a:pt x="702" y="1143"/>
                  <a:pt x="702" y="1143"/>
                  <a:pt x="702" y="1144"/>
                </a:cubicBezTo>
                <a:cubicBezTo>
                  <a:pt x="702" y="1144"/>
                  <a:pt x="702" y="1144"/>
                  <a:pt x="702" y="1145"/>
                </a:cubicBezTo>
                <a:cubicBezTo>
                  <a:pt x="702" y="1145"/>
                  <a:pt x="702" y="1145"/>
                  <a:pt x="704" y="1145"/>
                </a:cubicBezTo>
                <a:cubicBezTo>
                  <a:pt x="704" y="1145"/>
                  <a:pt x="704" y="1145"/>
                  <a:pt x="704" y="1146"/>
                </a:cubicBezTo>
                <a:cubicBezTo>
                  <a:pt x="704" y="1146"/>
                  <a:pt x="704" y="1146"/>
                  <a:pt x="705" y="1148"/>
                </a:cubicBezTo>
                <a:cubicBezTo>
                  <a:pt x="705" y="1148"/>
                  <a:pt x="705" y="1148"/>
                  <a:pt x="706" y="1149"/>
                </a:cubicBezTo>
                <a:cubicBezTo>
                  <a:pt x="706" y="1149"/>
                  <a:pt x="706" y="1149"/>
                  <a:pt x="706" y="1148"/>
                </a:cubicBezTo>
                <a:cubicBezTo>
                  <a:pt x="706" y="1148"/>
                  <a:pt x="706" y="1148"/>
                  <a:pt x="706" y="1147"/>
                </a:cubicBezTo>
                <a:close/>
                <a:moveTo>
                  <a:pt x="702" y="1146"/>
                </a:moveTo>
                <a:cubicBezTo>
                  <a:pt x="702" y="1146"/>
                  <a:pt x="702" y="1146"/>
                  <a:pt x="702" y="1147"/>
                </a:cubicBezTo>
                <a:cubicBezTo>
                  <a:pt x="702" y="1147"/>
                  <a:pt x="702" y="1147"/>
                  <a:pt x="703" y="1148"/>
                </a:cubicBezTo>
                <a:cubicBezTo>
                  <a:pt x="703" y="1148"/>
                  <a:pt x="703" y="1148"/>
                  <a:pt x="704" y="1148"/>
                </a:cubicBezTo>
                <a:cubicBezTo>
                  <a:pt x="704" y="1148"/>
                  <a:pt x="704" y="1148"/>
                  <a:pt x="704" y="1147"/>
                </a:cubicBezTo>
                <a:cubicBezTo>
                  <a:pt x="704" y="1147"/>
                  <a:pt x="704" y="1147"/>
                  <a:pt x="704" y="1146"/>
                </a:cubicBezTo>
                <a:cubicBezTo>
                  <a:pt x="704" y="1146"/>
                  <a:pt x="704" y="1146"/>
                  <a:pt x="703" y="1146"/>
                </a:cubicBezTo>
                <a:cubicBezTo>
                  <a:pt x="703" y="1146"/>
                  <a:pt x="703" y="1146"/>
                  <a:pt x="702" y="1146"/>
                </a:cubicBezTo>
                <a:close/>
                <a:moveTo>
                  <a:pt x="698" y="1132"/>
                </a:moveTo>
                <a:cubicBezTo>
                  <a:pt x="700" y="1134"/>
                  <a:pt x="700" y="1134"/>
                  <a:pt x="700" y="1134"/>
                </a:cubicBezTo>
                <a:cubicBezTo>
                  <a:pt x="701" y="1134"/>
                  <a:pt x="701" y="1134"/>
                  <a:pt x="701" y="1134"/>
                </a:cubicBezTo>
                <a:cubicBezTo>
                  <a:pt x="701" y="1133"/>
                  <a:pt x="701" y="1133"/>
                  <a:pt x="701" y="1133"/>
                </a:cubicBezTo>
                <a:cubicBezTo>
                  <a:pt x="701" y="1132"/>
                  <a:pt x="701" y="1132"/>
                  <a:pt x="701" y="1132"/>
                </a:cubicBezTo>
                <a:cubicBezTo>
                  <a:pt x="700" y="1132"/>
                  <a:pt x="700" y="1132"/>
                  <a:pt x="700" y="1132"/>
                </a:cubicBezTo>
                <a:cubicBezTo>
                  <a:pt x="700" y="1131"/>
                  <a:pt x="700" y="1131"/>
                  <a:pt x="700" y="1131"/>
                </a:cubicBezTo>
                <a:cubicBezTo>
                  <a:pt x="700" y="1130"/>
                  <a:pt x="700" y="1130"/>
                  <a:pt x="700" y="1130"/>
                </a:cubicBezTo>
                <a:cubicBezTo>
                  <a:pt x="698" y="1131"/>
                  <a:pt x="698" y="1131"/>
                  <a:pt x="698" y="1131"/>
                </a:cubicBezTo>
                <a:cubicBezTo>
                  <a:pt x="698" y="1132"/>
                  <a:pt x="698" y="1132"/>
                  <a:pt x="698" y="1132"/>
                </a:cubicBezTo>
                <a:close/>
                <a:moveTo>
                  <a:pt x="711" y="1112"/>
                </a:moveTo>
                <a:cubicBezTo>
                  <a:pt x="711" y="1112"/>
                  <a:pt x="711" y="1112"/>
                  <a:pt x="710" y="1111"/>
                </a:cubicBezTo>
                <a:cubicBezTo>
                  <a:pt x="710" y="1111"/>
                  <a:pt x="710" y="1111"/>
                  <a:pt x="709" y="1112"/>
                </a:cubicBezTo>
                <a:cubicBezTo>
                  <a:pt x="709" y="1112"/>
                  <a:pt x="709" y="1112"/>
                  <a:pt x="708" y="1114"/>
                </a:cubicBezTo>
                <a:cubicBezTo>
                  <a:pt x="708" y="1114"/>
                  <a:pt x="708" y="1114"/>
                  <a:pt x="709" y="1115"/>
                </a:cubicBezTo>
                <a:cubicBezTo>
                  <a:pt x="709" y="1115"/>
                  <a:pt x="709" y="1115"/>
                  <a:pt x="709" y="1116"/>
                </a:cubicBezTo>
                <a:cubicBezTo>
                  <a:pt x="709" y="1116"/>
                  <a:pt x="709" y="1116"/>
                  <a:pt x="710" y="1115"/>
                </a:cubicBezTo>
                <a:cubicBezTo>
                  <a:pt x="710" y="1115"/>
                  <a:pt x="710" y="1115"/>
                  <a:pt x="711" y="1116"/>
                </a:cubicBezTo>
                <a:cubicBezTo>
                  <a:pt x="711" y="1116"/>
                  <a:pt x="711" y="1116"/>
                  <a:pt x="712" y="1115"/>
                </a:cubicBezTo>
                <a:cubicBezTo>
                  <a:pt x="712" y="1115"/>
                  <a:pt x="712" y="1115"/>
                  <a:pt x="713" y="1114"/>
                </a:cubicBezTo>
                <a:cubicBezTo>
                  <a:pt x="713" y="1114"/>
                  <a:pt x="713" y="1114"/>
                  <a:pt x="712" y="1112"/>
                </a:cubicBezTo>
                <a:cubicBezTo>
                  <a:pt x="712" y="1112"/>
                  <a:pt x="712" y="1112"/>
                  <a:pt x="711" y="1112"/>
                </a:cubicBezTo>
                <a:close/>
                <a:moveTo>
                  <a:pt x="708" y="1110"/>
                </a:moveTo>
                <a:cubicBezTo>
                  <a:pt x="708" y="1110"/>
                  <a:pt x="708" y="1110"/>
                  <a:pt x="708" y="1111"/>
                </a:cubicBezTo>
                <a:cubicBezTo>
                  <a:pt x="708" y="1111"/>
                  <a:pt x="708" y="1111"/>
                  <a:pt x="710" y="1111"/>
                </a:cubicBezTo>
                <a:cubicBezTo>
                  <a:pt x="710" y="1111"/>
                  <a:pt x="710" y="1111"/>
                  <a:pt x="709" y="1110"/>
                </a:cubicBezTo>
                <a:cubicBezTo>
                  <a:pt x="709" y="1110"/>
                  <a:pt x="709" y="1110"/>
                  <a:pt x="708" y="1110"/>
                </a:cubicBezTo>
                <a:close/>
                <a:moveTo>
                  <a:pt x="753" y="692"/>
                </a:moveTo>
                <a:cubicBezTo>
                  <a:pt x="754" y="692"/>
                  <a:pt x="754" y="692"/>
                  <a:pt x="754" y="692"/>
                </a:cubicBezTo>
                <a:cubicBezTo>
                  <a:pt x="753" y="691"/>
                  <a:pt x="753" y="691"/>
                  <a:pt x="753" y="691"/>
                </a:cubicBezTo>
                <a:cubicBezTo>
                  <a:pt x="753" y="692"/>
                  <a:pt x="753" y="692"/>
                  <a:pt x="753" y="692"/>
                </a:cubicBezTo>
                <a:close/>
                <a:moveTo>
                  <a:pt x="758" y="693"/>
                </a:moveTo>
                <a:cubicBezTo>
                  <a:pt x="759" y="695"/>
                  <a:pt x="759" y="695"/>
                  <a:pt x="759" y="695"/>
                </a:cubicBezTo>
                <a:cubicBezTo>
                  <a:pt x="760" y="695"/>
                  <a:pt x="760" y="695"/>
                  <a:pt x="760" y="695"/>
                </a:cubicBezTo>
                <a:cubicBezTo>
                  <a:pt x="759" y="692"/>
                  <a:pt x="759" y="692"/>
                  <a:pt x="759" y="692"/>
                </a:cubicBezTo>
                <a:cubicBezTo>
                  <a:pt x="758" y="693"/>
                  <a:pt x="758" y="693"/>
                  <a:pt x="758" y="693"/>
                </a:cubicBezTo>
                <a:close/>
                <a:moveTo>
                  <a:pt x="756" y="694"/>
                </a:moveTo>
                <a:cubicBezTo>
                  <a:pt x="756" y="695"/>
                  <a:pt x="756" y="695"/>
                  <a:pt x="756" y="695"/>
                </a:cubicBezTo>
                <a:cubicBezTo>
                  <a:pt x="757" y="697"/>
                  <a:pt x="757" y="697"/>
                  <a:pt x="757" y="697"/>
                </a:cubicBezTo>
                <a:cubicBezTo>
                  <a:pt x="758" y="695"/>
                  <a:pt x="758" y="695"/>
                  <a:pt x="758" y="695"/>
                </a:cubicBezTo>
                <a:cubicBezTo>
                  <a:pt x="757" y="694"/>
                  <a:pt x="757" y="694"/>
                  <a:pt x="757" y="694"/>
                </a:cubicBezTo>
                <a:cubicBezTo>
                  <a:pt x="756" y="694"/>
                  <a:pt x="756" y="694"/>
                  <a:pt x="756" y="694"/>
                </a:cubicBezTo>
                <a:close/>
                <a:moveTo>
                  <a:pt x="759" y="697"/>
                </a:moveTo>
                <a:cubicBezTo>
                  <a:pt x="760" y="698"/>
                  <a:pt x="760" y="698"/>
                  <a:pt x="760" y="698"/>
                </a:cubicBezTo>
                <a:cubicBezTo>
                  <a:pt x="760" y="696"/>
                  <a:pt x="760" y="696"/>
                  <a:pt x="760" y="696"/>
                </a:cubicBezTo>
                <a:cubicBezTo>
                  <a:pt x="759" y="697"/>
                  <a:pt x="759" y="697"/>
                  <a:pt x="759" y="697"/>
                </a:cubicBezTo>
                <a:close/>
                <a:moveTo>
                  <a:pt x="758" y="699"/>
                </a:moveTo>
                <a:cubicBezTo>
                  <a:pt x="758" y="699"/>
                  <a:pt x="758" y="699"/>
                  <a:pt x="758" y="699"/>
                </a:cubicBezTo>
                <a:cubicBezTo>
                  <a:pt x="758" y="699"/>
                  <a:pt x="758" y="699"/>
                  <a:pt x="758" y="699"/>
                </a:cubicBezTo>
                <a:close/>
                <a:moveTo>
                  <a:pt x="758" y="702"/>
                </a:moveTo>
                <a:cubicBezTo>
                  <a:pt x="758" y="702"/>
                  <a:pt x="758" y="702"/>
                  <a:pt x="759" y="702"/>
                </a:cubicBezTo>
                <a:cubicBezTo>
                  <a:pt x="759" y="702"/>
                  <a:pt x="759" y="702"/>
                  <a:pt x="759" y="700"/>
                </a:cubicBezTo>
                <a:cubicBezTo>
                  <a:pt x="759" y="700"/>
                  <a:pt x="759" y="700"/>
                  <a:pt x="758" y="699"/>
                </a:cubicBezTo>
                <a:cubicBezTo>
                  <a:pt x="758" y="700"/>
                  <a:pt x="758" y="700"/>
                  <a:pt x="758" y="700"/>
                </a:cubicBezTo>
                <a:cubicBezTo>
                  <a:pt x="758" y="700"/>
                  <a:pt x="758" y="700"/>
                  <a:pt x="758" y="702"/>
                </a:cubicBezTo>
                <a:close/>
                <a:moveTo>
                  <a:pt x="761" y="711"/>
                </a:moveTo>
                <a:cubicBezTo>
                  <a:pt x="761" y="709"/>
                  <a:pt x="761" y="709"/>
                  <a:pt x="761" y="709"/>
                </a:cubicBezTo>
                <a:cubicBezTo>
                  <a:pt x="759" y="711"/>
                  <a:pt x="759" y="711"/>
                  <a:pt x="759" y="711"/>
                </a:cubicBezTo>
                <a:cubicBezTo>
                  <a:pt x="760" y="712"/>
                  <a:pt x="760" y="712"/>
                  <a:pt x="760" y="712"/>
                </a:cubicBezTo>
                <a:cubicBezTo>
                  <a:pt x="761" y="713"/>
                  <a:pt x="761" y="713"/>
                  <a:pt x="761" y="713"/>
                </a:cubicBezTo>
                <a:cubicBezTo>
                  <a:pt x="761" y="711"/>
                  <a:pt x="761" y="711"/>
                  <a:pt x="761" y="711"/>
                </a:cubicBezTo>
                <a:close/>
                <a:moveTo>
                  <a:pt x="761" y="708"/>
                </a:moveTo>
                <a:cubicBezTo>
                  <a:pt x="762" y="707"/>
                  <a:pt x="762" y="707"/>
                  <a:pt x="762" y="707"/>
                </a:cubicBezTo>
                <a:cubicBezTo>
                  <a:pt x="761" y="704"/>
                  <a:pt x="761" y="704"/>
                  <a:pt x="761" y="704"/>
                </a:cubicBezTo>
                <a:cubicBezTo>
                  <a:pt x="758" y="704"/>
                  <a:pt x="758" y="704"/>
                  <a:pt x="758" y="704"/>
                </a:cubicBezTo>
                <a:cubicBezTo>
                  <a:pt x="758" y="705"/>
                  <a:pt x="758" y="705"/>
                  <a:pt x="758" y="705"/>
                </a:cubicBezTo>
                <a:cubicBezTo>
                  <a:pt x="760" y="706"/>
                  <a:pt x="760" y="706"/>
                  <a:pt x="760" y="706"/>
                </a:cubicBezTo>
                <a:cubicBezTo>
                  <a:pt x="760" y="707"/>
                  <a:pt x="760" y="707"/>
                  <a:pt x="760" y="707"/>
                </a:cubicBezTo>
                <a:cubicBezTo>
                  <a:pt x="761" y="708"/>
                  <a:pt x="761" y="708"/>
                  <a:pt x="761" y="708"/>
                </a:cubicBezTo>
                <a:close/>
                <a:moveTo>
                  <a:pt x="770" y="716"/>
                </a:moveTo>
                <a:cubicBezTo>
                  <a:pt x="771" y="716"/>
                  <a:pt x="771" y="716"/>
                  <a:pt x="771" y="716"/>
                </a:cubicBezTo>
                <a:cubicBezTo>
                  <a:pt x="771" y="715"/>
                  <a:pt x="771" y="715"/>
                  <a:pt x="771" y="715"/>
                </a:cubicBezTo>
                <a:cubicBezTo>
                  <a:pt x="770" y="714"/>
                  <a:pt x="770" y="714"/>
                  <a:pt x="770" y="714"/>
                </a:cubicBezTo>
                <a:cubicBezTo>
                  <a:pt x="769" y="715"/>
                  <a:pt x="769" y="715"/>
                  <a:pt x="769" y="715"/>
                </a:cubicBezTo>
                <a:cubicBezTo>
                  <a:pt x="770" y="716"/>
                  <a:pt x="770" y="716"/>
                  <a:pt x="770" y="716"/>
                </a:cubicBezTo>
                <a:close/>
                <a:moveTo>
                  <a:pt x="758" y="720"/>
                </a:moveTo>
                <a:cubicBezTo>
                  <a:pt x="758" y="720"/>
                  <a:pt x="758" y="720"/>
                  <a:pt x="759" y="720"/>
                </a:cubicBezTo>
                <a:cubicBezTo>
                  <a:pt x="759" y="720"/>
                  <a:pt x="759" y="720"/>
                  <a:pt x="758" y="719"/>
                </a:cubicBezTo>
                <a:lnTo>
                  <a:pt x="758" y="720"/>
                </a:lnTo>
                <a:close/>
                <a:moveTo>
                  <a:pt x="759" y="713"/>
                </a:moveTo>
                <a:cubicBezTo>
                  <a:pt x="759" y="717"/>
                  <a:pt x="759" y="717"/>
                  <a:pt x="759" y="717"/>
                </a:cubicBezTo>
                <a:cubicBezTo>
                  <a:pt x="759" y="717"/>
                  <a:pt x="759" y="717"/>
                  <a:pt x="760" y="715"/>
                </a:cubicBezTo>
                <a:cubicBezTo>
                  <a:pt x="760" y="715"/>
                  <a:pt x="760" y="715"/>
                  <a:pt x="759" y="713"/>
                </a:cubicBezTo>
                <a:close/>
                <a:moveTo>
                  <a:pt x="757" y="723"/>
                </a:moveTo>
                <a:cubicBezTo>
                  <a:pt x="758" y="722"/>
                  <a:pt x="758" y="722"/>
                  <a:pt x="758" y="722"/>
                </a:cubicBezTo>
                <a:cubicBezTo>
                  <a:pt x="757" y="721"/>
                  <a:pt x="757" y="721"/>
                  <a:pt x="757" y="721"/>
                </a:cubicBezTo>
                <a:cubicBezTo>
                  <a:pt x="756" y="721"/>
                  <a:pt x="756" y="721"/>
                  <a:pt x="756" y="721"/>
                </a:cubicBezTo>
                <a:cubicBezTo>
                  <a:pt x="755" y="723"/>
                  <a:pt x="755" y="723"/>
                  <a:pt x="755" y="723"/>
                </a:cubicBezTo>
                <a:cubicBezTo>
                  <a:pt x="757" y="723"/>
                  <a:pt x="757" y="723"/>
                  <a:pt x="757" y="723"/>
                </a:cubicBezTo>
                <a:close/>
                <a:moveTo>
                  <a:pt x="758" y="731"/>
                </a:moveTo>
                <a:cubicBezTo>
                  <a:pt x="757" y="730"/>
                  <a:pt x="757" y="730"/>
                  <a:pt x="757" y="730"/>
                </a:cubicBezTo>
                <a:cubicBezTo>
                  <a:pt x="756" y="731"/>
                  <a:pt x="756" y="731"/>
                  <a:pt x="756" y="731"/>
                </a:cubicBezTo>
                <a:cubicBezTo>
                  <a:pt x="755" y="731"/>
                  <a:pt x="755" y="731"/>
                  <a:pt x="755" y="731"/>
                </a:cubicBezTo>
                <a:cubicBezTo>
                  <a:pt x="757" y="732"/>
                  <a:pt x="757" y="732"/>
                  <a:pt x="757" y="732"/>
                </a:cubicBezTo>
                <a:cubicBezTo>
                  <a:pt x="757" y="734"/>
                  <a:pt x="757" y="734"/>
                  <a:pt x="757" y="734"/>
                </a:cubicBezTo>
                <a:cubicBezTo>
                  <a:pt x="756" y="735"/>
                  <a:pt x="756" y="735"/>
                  <a:pt x="756" y="735"/>
                </a:cubicBezTo>
                <a:cubicBezTo>
                  <a:pt x="754" y="735"/>
                  <a:pt x="754" y="735"/>
                  <a:pt x="754" y="735"/>
                </a:cubicBezTo>
                <a:cubicBezTo>
                  <a:pt x="756" y="736"/>
                  <a:pt x="756" y="736"/>
                  <a:pt x="756" y="736"/>
                </a:cubicBezTo>
                <a:cubicBezTo>
                  <a:pt x="759" y="735"/>
                  <a:pt x="759" y="735"/>
                  <a:pt x="759" y="735"/>
                </a:cubicBezTo>
                <a:cubicBezTo>
                  <a:pt x="760" y="734"/>
                  <a:pt x="760" y="734"/>
                  <a:pt x="760" y="734"/>
                </a:cubicBezTo>
                <a:cubicBezTo>
                  <a:pt x="760" y="733"/>
                  <a:pt x="760" y="733"/>
                  <a:pt x="760" y="733"/>
                </a:cubicBezTo>
                <a:cubicBezTo>
                  <a:pt x="759" y="732"/>
                  <a:pt x="759" y="732"/>
                  <a:pt x="759" y="732"/>
                </a:cubicBezTo>
                <a:cubicBezTo>
                  <a:pt x="761" y="730"/>
                  <a:pt x="761" y="730"/>
                  <a:pt x="761" y="730"/>
                </a:cubicBezTo>
                <a:cubicBezTo>
                  <a:pt x="758" y="731"/>
                  <a:pt x="758" y="731"/>
                  <a:pt x="758" y="731"/>
                </a:cubicBezTo>
                <a:close/>
                <a:moveTo>
                  <a:pt x="763" y="728"/>
                </a:moveTo>
                <a:cubicBezTo>
                  <a:pt x="761" y="729"/>
                  <a:pt x="761" y="729"/>
                  <a:pt x="761" y="729"/>
                </a:cubicBezTo>
                <a:cubicBezTo>
                  <a:pt x="762" y="729"/>
                  <a:pt x="762" y="729"/>
                  <a:pt x="762" y="729"/>
                </a:cubicBezTo>
                <a:cubicBezTo>
                  <a:pt x="763" y="728"/>
                  <a:pt x="763" y="728"/>
                  <a:pt x="763" y="728"/>
                </a:cubicBezTo>
                <a:close/>
                <a:moveTo>
                  <a:pt x="671" y="483"/>
                </a:moveTo>
                <a:cubicBezTo>
                  <a:pt x="672" y="484"/>
                  <a:pt x="672" y="484"/>
                  <a:pt x="672" y="484"/>
                </a:cubicBezTo>
                <a:cubicBezTo>
                  <a:pt x="672" y="484"/>
                  <a:pt x="672" y="484"/>
                  <a:pt x="672" y="484"/>
                </a:cubicBezTo>
                <a:cubicBezTo>
                  <a:pt x="673" y="484"/>
                  <a:pt x="673" y="484"/>
                  <a:pt x="673" y="484"/>
                </a:cubicBezTo>
                <a:cubicBezTo>
                  <a:pt x="672" y="483"/>
                  <a:pt x="672" y="483"/>
                  <a:pt x="672" y="483"/>
                </a:cubicBezTo>
                <a:cubicBezTo>
                  <a:pt x="672" y="482"/>
                  <a:pt x="672" y="482"/>
                  <a:pt x="672" y="482"/>
                </a:cubicBezTo>
                <a:cubicBezTo>
                  <a:pt x="671" y="481"/>
                  <a:pt x="671" y="481"/>
                  <a:pt x="671" y="481"/>
                </a:cubicBezTo>
                <a:cubicBezTo>
                  <a:pt x="671" y="480"/>
                  <a:pt x="671" y="480"/>
                  <a:pt x="671" y="480"/>
                </a:cubicBezTo>
                <a:cubicBezTo>
                  <a:pt x="670" y="479"/>
                  <a:pt x="670" y="479"/>
                  <a:pt x="670" y="479"/>
                </a:cubicBezTo>
                <a:cubicBezTo>
                  <a:pt x="670" y="479"/>
                  <a:pt x="670" y="479"/>
                  <a:pt x="670" y="479"/>
                </a:cubicBezTo>
                <a:cubicBezTo>
                  <a:pt x="669" y="478"/>
                  <a:pt x="669" y="478"/>
                  <a:pt x="669" y="478"/>
                </a:cubicBezTo>
                <a:cubicBezTo>
                  <a:pt x="669" y="477"/>
                  <a:pt x="669" y="477"/>
                  <a:pt x="669" y="477"/>
                </a:cubicBezTo>
                <a:cubicBezTo>
                  <a:pt x="668" y="477"/>
                  <a:pt x="668" y="477"/>
                  <a:pt x="668" y="477"/>
                </a:cubicBezTo>
                <a:cubicBezTo>
                  <a:pt x="668" y="476"/>
                  <a:pt x="668" y="476"/>
                  <a:pt x="668" y="476"/>
                </a:cubicBezTo>
                <a:cubicBezTo>
                  <a:pt x="668" y="475"/>
                  <a:pt x="668" y="475"/>
                  <a:pt x="668" y="475"/>
                </a:cubicBezTo>
                <a:cubicBezTo>
                  <a:pt x="668" y="474"/>
                  <a:pt x="668" y="474"/>
                  <a:pt x="668" y="474"/>
                </a:cubicBezTo>
                <a:cubicBezTo>
                  <a:pt x="667" y="473"/>
                  <a:pt x="667" y="473"/>
                  <a:pt x="667" y="473"/>
                </a:cubicBezTo>
                <a:cubicBezTo>
                  <a:pt x="666" y="473"/>
                  <a:pt x="666" y="473"/>
                  <a:pt x="666" y="473"/>
                </a:cubicBezTo>
                <a:cubicBezTo>
                  <a:pt x="665" y="473"/>
                  <a:pt x="665" y="473"/>
                  <a:pt x="665" y="473"/>
                </a:cubicBezTo>
                <a:cubicBezTo>
                  <a:pt x="663" y="473"/>
                  <a:pt x="663" y="473"/>
                  <a:pt x="663" y="473"/>
                </a:cubicBezTo>
                <a:cubicBezTo>
                  <a:pt x="662" y="472"/>
                  <a:pt x="662" y="472"/>
                  <a:pt x="662" y="472"/>
                </a:cubicBezTo>
                <a:cubicBezTo>
                  <a:pt x="662" y="472"/>
                  <a:pt x="662" y="472"/>
                  <a:pt x="662" y="472"/>
                </a:cubicBezTo>
                <a:cubicBezTo>
                  <a:pt x="661" y="472"/>
                  <a:pt x="661" y="472"/>
                  <a:pt x="661" y="472"/>
                </a:cubicBezTo>
                <a:cubicBezTo>
                  <a:pt x="661" y="472"/>
                  <a:pt x="661" y="472"/>
                  <a:pt x="661" y="472"/>
                </a:cubicBezTo>
                <a:cubicBezTo>
                  <a:pt x="659" y="471"/>
                  <a:pt x="659" y="471"/>
                  <a:pt x="659" y="471"/>
                </a:cubicBezTo>
                <a:cubicBezTo>
                  <a:pt x="658" y="471"/>
                  <a:pt x="658" y="471"/>
                  <a:pt x="658" y="471"/>
                </a:cubicBezTo>
                <a:cubicBezTo>
                  <a:pt x="656" y="471"/>
                  <a:pt x="656" y="471"/>
                  <a:pt x="656" y="471"/>
                </a:cubicBezTo>
                <a:cubicBezTo>
                  <a:pt x="652" y="470"/>
                  <a:pt x="652" y="470"/>
                  <a:pt x="652" y="470"/>
                </a:cubicBezTo>
                <a:cubicBezTo>
                  <a:pt x="652" y="470"/>
                  <a:pt x="652" y="470"/>
                  <a:pt x="652" y="470"/>
                </a:cubicBezTo>
                <a:cubicBezTo>
                  <a:pt x="651" y="469"/>
                  <a:pt x="651" y="469"/>
                  <a:pt x="651" y="469"/>
                </a:cubicBezTo>
                <a:cubicBezTo>
                  <a:pt x="650" y="469"/>
                  <a:pt x="650" y="469"/>
                  <a:pt x="650" y="469"/>
                </a:cubicBezTo>
                <a:cubicBezTo>
                  <a:pt x="649" y="469"/>
                  <a:pt x="649" y="469"/>
                  <a:pt x="649" y="469"/>
                </a:cubicBezTo>
                <a:cubicBezTo>
                  <a:pt x="649" y="468"/>
                  <a:pt x="649" y="468"/>
                  <a:pt x="649" y="468"/>
                </a:cubicBezTo>
                <a:cubicBezTo>
                  <a:pt x="646" y="467"/>
                  <a:pt x="646" y="467"/>
                  <a:pt x="646" y="467"/>
                </a:cubicBezTo>
                <a:cubicBezTo>
                  <a:pt x="646" y="466"/>
                  <a:pt x="646" y="466"/>
                  <a:pt x="646" y="466"/>
                </a:cubicBezTo>
                <a:cubicBezTo>
                  <a:pt x="647" y="466"/>
                  <a:pt x="647" y="466"/>
                  <a:pt x="647" y="466"/>
                </a:cubicBezTo>
                <a:cubicBezTo>
                  <a:pt x="648" y="465"/>
                  <a:pt x="648" y="465"/>
                  <a:pt x="648" y="465"/>
                </a:cubicBezTo>
                <a:cubicBezTo>
                  <a:pt x="648" y="464"/>
                  <a:pt x="648" y="464"/>
                  <a:pt x="648" y="464"/>
                </a:cubicBezTo>
                <a:cubicBezTo>
                  <a:pt x="647" y="463"/>
                  <a:pt x="647" y="463"/>
                  <a:pt x="647" y="463"/>
                </a:cubicBezTo>
                <a:cubicBezTo>
                  <a:pt x="646" y="464"/>
                  <a:pt x="646" y="464"/>
                  <a:pt x="646" y="464"/>
                </a:cubicBezTo>
                <a:cubicBezTo>
                  <a:pt x="646" y="463"/>
                  <a:pt x="646" y="463"/>
                  <a:pt x="646" y="463"/>
                </a:cubicBezTo>
                <a:cubicBezTo>
                  <a:pt x="646" y="462"/>
                  <a:pt x="646" y="462"/>
                  <a:pt x="646" y="462"/>
                </a:cubicBezTo>
                <a:cubicBezTo>
                  <a:pt x="646" y="462"/>
                  <a:pt x="646" y="462"/>
                  <a:pt x="646" y="462"/>
                </a:cubicBezTo>
                <a:cubicBezTo>
                  <a:pt x="647" y="461"/>
                  <a:pt x="647" y="461"/>
                  <a:pt x="647" y="461"/>
                </a:cubicBezTo>
                <a:cubicBezTo>
                  <a:pt x="647" y="460"/>
                  <a:pt x="647" y="460"/>
                  <a:pt x="647" y="460"/>
                </a:cubicBezTo>
                <a:cubicBezTo>
                  <a:pt x="646" y="459"/>
                  <a:pt x="646" y="459"/>
                  <a:pt x="646" y="459"/>
                </a:cubicBezTo>
                <a:cubicBezTo>
                  <a:pt x="646" y="458"/>
                  <a:pt x="646" y="458"/>
                  <a:pt x="646" y="458"/>
                </a:cubicBezTo>
                <a:cubicBezTo>
                  <a:pt x="646" y="457"/>
                  <a:pt x="646" y="457"/>
                  <a:pt x="646" y="457"/>
                </a:cubicBezTo>
                <a:cubicBezTo>
                  <a:pt x="646" y="456"/>
                  <a:pt x="646" y="456"/>
                  <a:pt x="646" y="456"/>
                </a:cubicBezTo>
                <a:cubicBezTo>
                  <a:pt x="647" y="456"/>
                  <a:pt x="647" y="456"/>
                  <a:pt x="647" y="456"/>
                </a:cubicBezTo>
                <a:cubicBezTo>
                  <a:pt x="647" y="456"/>
                  <a:pt x="647" y="456"/>
                  <a:pt x="647" y="456"/>
                </a:cubicBezTo>
                <a:cubicBezTo>
                  <a:pt x="647" y="455"/>
                  <a:pt x="647" y="455"/>
                  <a:pt x="647" y="455"/>
                </a:cubicBezTo>
                <a:cubicBezTo>
                  <a:pt x="646" y="455"/>
                  <a:pt x="646" y="455"/>
                  <a:pt x="646" y="455"/>
                </a:cubicBezTo>
                <a:cubicBezTo>
                  <a:pt x="644" y="454"/>
                  <a:pt x="644" y="454"/>
                  <a:pt x="644" y="454"/>
                </a:cubicBezTo>
                <a:cubicBezTo>
                  <a:pt x="643" y="455"/>
                  <a:pt x="643" y="455"/>
                  <a:pt x="643" y="455"/>
                </a:cubicBezTo>
                <a:cubicBezTo>
                  <a:pt x="641" y="454"/>
                  <a:pt x="641" y="454"/>
                  <a:pt x="641" y="454"/>
                </a:cubicBezTo>
                <a:cubicBezTo>
                  <a:pt x="640" y="452"/>
                  <a:pt x="640" y="452"/>
                  <a:pt x="640" y="452"/>
                </a:cubicBezTo>
                <a:cubicBezTo>
                  <a:pt x="640" y="451"/>
                  <a:pt x="640" y="451"/>
                  <a:pt x="640" y="451"/>
                </a:cubicBezTo>
                <a:cubicBezTo>
                  <a:pt x="637" y="449"/>
                  <a:pt x="633" y="448"/>
                  <a:pt x="629" y="446"/>
                </a:cubicBezTo>
                <a:cubicBezTo>
                  <a:pt x="629" y="448"/>
                  <a:pt x="629" y="448"/>
                  <a:pt x="629" y="448"/>
                </a:cubicBezTo>
                <a:cubicBezTo>
                  <a:pt x="628" y="448"/>
                  <a:pt x="628" y="448"/>
                  <a:pt x="628" y="448"/>
                </a:cubicBezTo>
                <a:cubicBezTo>
                  <a:pt x="628" y="449"/>
                  <a:pt x="628" y="449"/>
                  <a:pt x="628" y="449"/>
                </a:cubicBezTo>
                <a:cubicBezTo>
                  <a:pt x="627" y="449"/>
                  <a:pt x="627" y="449"/>
                  <a:pt x="627" y="449"/>
                </a:cubicBezTo>
                <a:cubicBezTo>
                  <a:pt x="627" y="448"/>
                  <a:pt x="627" y="448"/>
                  <a:pt x="627" y="448"/>
                </a:cubicBezTo>
                <a:cubicBezTo>
                  <a:pt x="628" y="446"/>
                  <a:pt x="628" y="446"/>
                  <a:pt x="628" y="446"/>
                </a:cubicBezTo>
                <a:cubicBezTo>
                  <a:pt x="628" y="446"/>
                  <a:pt x="628" y="446"/>
                  <a:pt x="628" y="446"/>
                </a:cubicBezTo>
                <a:cubicBezTo>
                  <a:pt x="628" y="446"/>
                  <a:pt x="628" y="446"/>
                  <a:pt x="627" y="446"/>
                </a:cubicBezTo>
                <a:cubicBezTo>
                  <a:pt x="627" y="446"/>
                  <a:pt x="627" y="446"/>
                  <a:pt x="627" y="446"/>
                </a:cubicBezTo>
                <a:cubicBezTo>
                  <a:pt x="627" y="448"/>
                  <a:pt x="627" y="448"/>
                  <a:pt x="627" y="448"/>
                </a:cubicBezTo>
                <a:cubicBezTo>
                  <a:pt x="626" y="449"/>
                  <a:pt x="626" y="449"/>
                  <a:pt x="626" y="449"/>
                </a:cubicBezTo>
                <a:cubicBezTo>
                  <a:pt x="626" y="450"/>
                  <a:pt x="626" y="450"/>
                  <a:pt x="626" y="450"/>
                </a:cubicBezTo>
                <a:cubicBezTo>
                  <a:pt x="625" y="450"/>
                  <a:pt x="625" y="450"/>
                  <a:pt x="625" y="450"/>
                </a:cubicBezTo>
                <a:cubicBezTo>
                  <a:pt x="624" y="450"/>
                  <a:pt x="624" y="450"/>
                  <a:pt x="624" y="450"/>
                </a:cubicBezTo>
                <a:cubicBezTo>
                  <a:pt x="625" y="449"/>
                  <a:pt x="625" y="449"/>
                  <a:pt x="625" y="449"/>
                </a:cubicBezTo>
                <a:cubicBezTo>
                  <a:pt x="625" y="449"/>
                  <a:pt x="625" y="449"/>
                  <a:pt x="625" y="449"/>
                </a:cubicBezTo>
                <a:cubicBezTo>
                  <a:pt x="624" y="449"/>
                  <a:pt x="624" y="449"/>
                  <a:pt x="624" y="449"/>
                </a:cubicBezTo>
                <a:cubicBezTo>
                  <a:pt x="622" y="450"/>
                  <a:pt x="622" y="450"/>
                  <a:pt x="622" y="450"/>
                </a:cubicBezTo>
                <a:cubicBezTo>
                  <a:pt x="621" y="451"/>
                  <a:pt x="621" y="451"/>
                  <a:pt x="621" y="451"/>
                </a:cubicBezTo>
                <a:cubicBezTo>
                  <a:pt x="620" y="452"/>
                  <a:pt x="620" y="452"/>
                  <a:pt x="620" y="452"/>
                </a:cubicBezTo>
                <a:cubicBezTo>
                  <a:pt x="619" y="453"/>
                  <a:pt x="619" y="453"/>
                  <a:pt x="619" y="453"/>
                </a:cubicBezTo>
                <a:cubicBezTo>
                  <a:pt x="618" y="453"/>
                  <a:pt x="618" y="453"/>
                  <a:pt x="618" y="453"/>
                </a:cubicBezTo>
                <a:cubicBezTo>
                  <a:pt x="617" y="454"/>
                  <a:pt x="617" y="454"/>
                  <a:pt x="617" y="454"/>
                </a:cubicBezTo>
                <a:cubicBezTo>
                  <a:pt x="615" y="454"/>
                  <a:pt x="615" y="454"/>
                  <a:pt x="615" y="454"/>
                </a:cubicBezTo>
                <a:cubicBezTo>
                  <a:pt x="612" y="455"/>
                  <a:pt x="612" y="455"/>
                  <a:pt x="612" y="455"/>
                </a:cubicBezTo>
                <a:cubicBezTo>
                  <a:pt x="608" y="457"/>
                  <a:pt x="608" y="457"/>
                  <a:pt x="608" y="457"/>
                </a:cubicBezTo>
                <a:cubicBezTo>
                  <a:pt x="607" y="459"/>
                  <a:pt x="607" y="459"/>
                  <a:pt x="607" y="459"/>
                </a:cubicBezTo>
                <a:cubicBezTo>
                  <a:pt x="606" y="460"/>
                  <a:pt x="606" y="460"/>
                  <a:pt x="606" y="460"/>
                </a:cubicBezTo>
                <a:cubicBezTo>
                  <a:pt x="605" y="460"/>
                  <a:pt x="605" y="460"/>
                  <a:pt x="605" y="460"/>
                </a:cubicBezTo>
                <a:cubicBezTo>
                  <a:pt x="604" y="460"/>
                  <a:pt x="604" y="460"/>
                  <a:pt x="604" y="460"/>
                </a:cubicBezTo>
                <a:cubicBezTo>
                  <a:pt x="603" y="462"/>
                  <a:pt x="603" y="462"/>
                  <a:pt x="603" y="462"/>
                </a:cubicBezTo>
                <a:cubicBezTo>
                  <a:pt x="602" y="462"/>
                  <a:pt x="602" y="462"/>
                  <a:pt x="602" y="462"/>
                </a:cubicBezTo>
                <a:cubicBezTo>
                  <a:pt x="601" y="463"/>
                  <a:pt x="601" y="463"/>
                  <a:pt x="601" y="463"/>
                </a:cubicBezTo>
                <a:cubicBezTo>
                  <a:pt x="602" y="463"/>
                  <a:pt x="602" y="463"/>
                  <a:pt x="602" y="463"/>
                </a:cubicBezTo>
                <a:cubicBezTo>
                  <a:pt x="602" y="464"/>
                  <a:pt x="602" y="464"/>
                  <a:pt x="602" y="464"/>
                </a:cubicBezTo>
                <a:cubicBezTo>
                  <a:pt x="603" y="464"/>
                  <a:pt x="603" y="464"/>
                  <a:pt x="603" y="464"/>
                </a:cubicBezTo>
                <a:cubicBezTo>
                  <a:pt x="605" y="463"/>
                  <a:pt x="605" y="463"/>
                  <a:pt x="605" y="463"/>
                </a:cubicBezTo>
                <a:cubicBezTo>
                  <a:pt x="605" y="462"/>
                  <a:pt x="605" y="462"/>
                  <a:pt x="605" y="462"/>
                </a:cubicBezTo>
                <a:cubicBezTo>
                  <a:pt x="607" y="462"/>
                  <a:pt x="607" y="462"/>
                  <a:pt x="607" y="462"/>
                </a:cubicBezTo>
                <a:cubicBezTo>
                  <a:pt x="608" y="461"/>
                  <a:pt x="608" y="461"/>
                  <a:pt x="608" y="461"/>
                </a:cubicBezTo>
                <a:cubicBezTo>
                  <a:pt x="608" y="461"/>
                  <a:pt x="608" y="461"/>
                  <a:pt x="608" y="461"/>
                </a:cubicBezTo>
                <a:cubicBezTo>
                  <a:pt x="610" y="461"/>
                  <a:pt x="610" y="461"/>
                  <a:pt x="610" y="461"/>
                </a:cubicBezTo>
                <a:cubicBezTo>
                  <a:pt x="610" y="462"/>
                  <a:pt x="610" y="462"/>
                  <a:pt x="610" y="462"/>
                </a:cubicBezTo>
                <a:cubicBezTo>
                  <a:pt x="609" y="462"/>
                  <a:pt x="609" y="462"/>
                  <a:pt x="609" y="462"/>
                </a:cubicBezTo>
                <a:cubicBezTo>
                  <a:pt x="609" y="464"/>
                  <a:pt x="609" y="464"/>
                  <a:pt x="609" y="464"/>
                </a:cubicBezTo>
                <a:cubicBezTo>
                  <a:pt x="609" y="464"/>
                  <a:pt x="609" y="464"/>
                  <a:pt x="609" y="464"/>
                </a:cubicBezTo>
                <a:cubicBezTo>
                  <a:pt x="609" y="464"/>
                  <a:pt x="609" y="464"/>
                  <a:pt x="609" y="464"/>
                </a:cubicBezTo>
                <a:cubicBezTo>
                  <a:pt x="609" y="464"/>
                  <a:pt x="609" y="464"/>
                  <a:pt x="609" y="464"/>
                </a:cubicBezTo>
                <a:cubicBezTo>
                  <a:pt x="610" y="464"/>
                  <a:pt x="610" y="464"/>
                  <a:pt x="610" y="464"/>
                </a:cubicBezTo>
                <a:cubicBezTo>
                  <a:pt x="610" y="465"/>
                  <a:pt x="610" y="465"/>
                  <a:pt x="610" y="465"/>
                </a:cubicBezTo>
                <a:cubicBezTo>
                  <a:pt x="611" y="465"/>
                  <a:pt x="611" y="465"/>
                  <a:pt x="611" y="465"/>
                </a:cubicBezTo>
                <a:cubicBezTo>
                  <a:pt x="612" y="465"/>
                  <a:pt x="612" y="465"/>
                  <a:pt x="612" y="465"/>
                </a:cubicBezTo>
                <a:cubicBezTo>
                  <a:pt x="613" y="465"/>
                  <a:pt x="613" y="465"/>
                  <a:pt x="613" y="465"/>
                </a:cubicBezTo>
                <a:cubicBezTo>
                  <a:pt x="616" y="463"/>
                  <a:pt x="616" y="463"/>
                  <a:pt x="616" y="463"/>
                </a:cubicBezTo>
                <a:cubicBezTo>
                  <a:pt x="617" y="463"/>
                  <a:pt x="617" y="463"/>
                  <a:pt x="617" y="463"/>
                </a:cubicBezTo>
                <a:cubicBezTo>
                  <a:pt x="618" y="463"/>
                  <a:pt x="618" y="463"/>
                  <a:pt x="618" y="463"/>
                </a:cubicBezTo>
                <a:cubicBezTo>
                  <a:pt x="619" y="463"/>
                  <a:pt x="619" y="463"/>
                  <a:pt x="619" y="463"/>
                </a:cubicBezTo>
                <a:cubicBezTo>
                  <a:pt x="620" y="462"/>
                  <a:pt x="620" y="462"/>
                  <a:pt x="620" y="462"/>
                </a:cubicBezTo>
                <a:cubicBezTo>
                  <a:pt x="621" y="461"/>
                  <a:pt x="621" y="461"/>
                  <a:pt x="621" y="461"/>
                </a:cubicBezTo>
                <a:cubicBezTo>
                  <a:pt x="622" y="461"/>
                  <a:pt x="622" y="461"/>
                  <a:pt x="622" y="461"/>
                </a:cubicBezTo>
                <a:cubicBezTo>
                  <a:pt x="622" y="461"/>
                  <a:pt x="622" y="461"/>
                  <a:pt x="622" y="461"/>
                </a:cubicBezTo>
                <a:cubicBezTo>
                  <a:pt x="623" y="460"/>
                  <a:pt x="623" y="460"/>
                  <a:pt x="623" y="460"/>
                </a:cubicBezTo>
                <a:cubicBezTo>
                  <a:pt x="624" y="459"/>
                  <a:pt x="624" y="459"/>
                  <a:pt x="624" y="459"/>
                </a:cubicBezTo>
                <a:cubicBezTo>
                  <a:pt x="625" y="459"/>
                  <a:pt x="625" y="459"/>
                  <a:pt x="625" y="459"/>
                </a:cubicBezTo>
                <a:cubicBezTo>
                  <a:pt x="625" y="458"/>
                  <a:pt x="625" y="458"/>
                  <a:pt x="625" y="458"/>
                </a:cubicBezTo>
                <a:cubicBezTo>
                  <a:pt x="627" y="458"/>
                  <a:pt x="627" y="458"/>
                  <a:pt x="627" y="458"/>
                </a:cubicBezTo>
                <a:cubicBezTo>
                  <a:pt x="627" y="458"/>
                  <a:pt x="627" y="458"/>
                  <a:pt x="627" y="458"/>
                </a:cubicBezTo>
                <a:cubicBezTo>
                  <a:pt x="629" y="458"/>
                  <a:pt x="629" y="458"/>
                  <a:pt x="629" y="458"/>
                </a:cubicBezTo>
                <a:cubicBezTo>
                  <a:pt x="629" y="458"/>
                  <a:pt x="629" y="458"/>
                  <a:pt x="629" y="458"/>
                </a:cubicBezTo>
                <a:cubicBezTo>
                  <a:pt x="629" y="459"/>
                  <a:pt x="629" y="459"/>
                  <a:pt x="629" y="459"/>
                </a:cubicBezTo>
                <a:cubicBezTo>
                  <a:pt x="628" y="459"/>
                  <a:pt x="628" y="459"/>
                  <a:pt x="628" y="459"/>
                </a:cubicBezTo>
                <a:cubicBezTo>
                  <a:pt x="627" y="460"/>
                  <a:pt x="627" y="460"/>
                  <a:pt x="627" y="460"/>
                </a:cubicBezTo>
                <a:cubicBezTo>
                  <a:pt x="625" y="461"/>
                  <a:pt x="625" y="461"/>
                  <a:pt x="625" y="461"/>
                </a:cubicBezTo>
                <a:cubicBezTo>
                  <a:pt x="625" y="462"/>
                  <a:pt x="625" y="462"/>
                  <a:pt x="625" y="462"/>
                </a:cubicBezTo>
                <a:cubicBezTo>
                  <a:pt x="625" y="463"/>
                  <a:pt x="625" y="463"/>
                  <a:pt x="625" y="463"/>
                </a:cubicBezTo>
                <a:cubicBezTo>
                  <a:pt x="624" y="463"/>
                  <a:pt x="624" y="463"/>
                  <a:pt x="624" y="463"/>
                </a:cubicBezTo>
                <a:cubicBezTo>
                  <a:pt x="625" y="463"/>
                  <a:pt x="625" y="463"/>
                  <a:pt x="625" y="463"/>
                </a:cubicBezTo>
                <a:cubicBezTo>
                  <a:pt x="625" y="463"/>
                  <a:pt x="625" y="463"/>
                  <a:pt x="625" y="463"/>
                </a:cubicBezTo>
                <a:cubicBezTo>
                  <a:pt x="626" y="462"/>
                  <a:pt x="626" y="462"/>
                  <a:pt x="626" y="462"/>
                </a:cubicBezTo>
                <a:cubicBezTo>
                  <a:pt x="628" y="463"/>
                  <a:pt x="628" y="463"/>
                  <a:pt x="628" y="463"/>
                </a:cubicBezTo>
                <a:cubicBezTo>
                  <a:pt x="628" y="463"/>
                  <a:pt x="628" y="463"/>
                  <a:pt x="628" y="463"/>
                </a:cubicBezTo>
                <a:cubicBezTo>
                  <a:pt x="629" y="465"/>
                  <a:pt x="629" y="465"/>
                  <a:pt x="629" y="465"/>
                </a:cubicBezTo>
                <a:cubicBezTo>
                  <a:pt x="630" y="466"/>
                  <a:pt x="630" y="466"/>
                  <a:pt x="630" y="466"/>
                </a:cubicBezTo>
                <a:cubicBezTo>
                  <a:pt x="630" y="466"/>
                  <a:pt x="630" y="466"/>
                  <a:pt x="630" y="466"/>
                </a:cubicBezTo>
                <a:cubicBezTo>
                  <a:pt x="632" y="466"/>
                  <a:pt x="632" y="466"/>
                  <a:pt x="632" y="466"/>
                </a:cubicBezTo>
                <a:cubicBezTo>
                  <a:pt x="633" y="467"/>
                  <a:pt x="633" y="467"/>
                  <a:pt x="633" y="467"/>
                </a:cubicBezTo>
                <a:cubicBezTo>
                  <a:pt x="634" y="467"/>
                  <a:pt x="634" y="467"/>
                  <a:pt x="634" y="467"/>
                </a:cubicBezTo>
                <a:cubicBezTo>
                  <a:pt x="635" y="466"/>
                  <a:pt x="635" y="466"/>
                  <a:pt x="635" y="466"/>
                </a:cubicBezTo>
                <a:cubicBezTo>
                  <a:pt x="636" y="466"/>
                  <a:pt x="636" y="466"/>
                  <a:pt x="636" y="466"/>
                </a:cubicBezTo>
                <a:cubicBezTo>
                  <a:pt x="636" y="466"/>
                  <a:pt x="636" y="466"/>
                  <a:pt x="636" y="466"/>
                </a:cubicBezTo>
                <a:cubicBezTo>
                  <a:pt x="637" y="465"/>
                  <a:pt x="637" y="465"/>
                  <a:pt x="637" y="465"/>
                </a:cubicBezTo>
                <a:cubicBezTo>
                  <a:pt x="637" y="466"/>
                  <a:pt x="637" y="466"/>
                  <a:pt x="637" y="466"/>
                </a:cubicBezTo>
                <a:cubicBezTo>
                  <a:pt x="638" y="465"/>
                  <a:pt x="638" y="465"/>
                  <a:pt x="638" y="465"/>
                </a:cubicBezTo>
                <a:cubicBezTo>
                  <a:pt x="639" y="466"/>
                  <a:pt x="639" y="466"/>
                  <a:pt x="639" y="466"/>
                </a:cubicBezTo>
                <a:cubicBezTo>
                  <a:pt x="640" y="466"/>
                  <a:pt x="640" y="466"/>
                  <a:pt x="640" y="466"/>
                </a:cubicBezTo>
                <a:cubicBezTo>
                  <a:pt x="641" y="466"/>
                  <a:pt x="641" y="466"/>
                  <a:pt x="641" y="466"/>
                </a:cubicBezTo>
                <a:cubicBezTo>
                  <a:pt x="642" y="465"/>
                  <a:pt x="642" y="465"/>
                  <a:pt x="642" y="465"/>
                </a:cubicBezTo>
                <a:cubicBezTo>
                  <a:pt x="643" y="465"/>
                  <a:pt x="643" y="465"/>
                  <a:pt x="643" y="465"/>
                </a:cubicBezTo>
                <a:cubicBezTo>
                  <a:pt x="643" y="465"/>
                  <a:pt x="643" y="465"/>
                  <a:pt x="643" y="465"/>
                </a:cubicBezTo>
                <a:cubicBezTo>
                  <a:pt x="644" y="466"/>
                  <a:pt x="644" y="466"/>
                  <a:pt x="644" y="466"/>
                </a:cubicBezTo>
                <a:cubicBezTo>
                  <a:pt x="643" y="467"/>
                  <a:pt x="643" y="467"/>
                  <a:pt x="643" y="467"/>
                </a:cubicBezTo>
                <a:cubicBezTo>
                  <a:pt x="644" y="468"/>
                  <a:pt x="644" y="468"/>
                  <a:pt x="644" y="468"/>
                </a:cubicBezTo>
                <a:cubicBezTo>
                  <a:pt x="645" y="468"/>
                  <a:pt x="645" y="468"/>
                  <a:pt x="645" y="468"/>
                </a:cubicBezTo>
                <a:cubicBezTo>
                  <a:pt x="645" y="468"/>
                  <a:pt x="645" y="468"/>
                  <a:pt x="645" y="468"/>
                </a:cubicBezTo>
                <a:cubicBezTo>
                  <a:pt x="646" y="468"/>
                  <a:pt x="646" y="468"/>
                  <a:pt x="646" y="468"/>
                </a:cubicBezTo>
                <a:cubicBezTo>
                  <a:pt x="647" y="469"/>
                  <a:pt x="647" y="469"/>
                  <a:pt x="647" y="469"/>
                </a:cubicBezTo>
                <a:cubicBezTo>
                  <a:pt x="648" y="470"/>
                  <a:pt x="648" y="470"/>
                  <a:pt x="648" y="470"/>
                </a:cubicBezTo>
                <a:cubicBezTo>
                  <a:pt x="648" y="471"/>
                  <a:pt x="648" y="471"/>
                  <a:pt x="648" y="471"/>
                </a:cubicBezTo>
                <a:cubicBezTo>
                  <a:pt x="649" y="471"/>
                  <a:pt x="649" y="471"/>
                  <a:pt x="649" y="471"/>
                </a:cubicBezTo>
                <a:cubicBezTo>
                  <a:pt x="649" y="472"/>
                  <a:pt x="649" y="472"/>
                  <a:pt x="649" y="472"/>
                </a:cubicBezTo>
                <a:cubicBezTo>
                  <a:pt x="649" y="472"/>
                  <a:pt x="649" y="472"/>
                  <a:pt x="649" y="472"/>
                </a:cubicBezTo>
                <a:cubicBezTo>
                  <a:pt x="648" y="472"/>
                  <a:pt x="648" y="472"/>
                  <a:pt x="648" y="472"/>
                </a:cubicBezTo>
                <a:cubicBezTo>
                  <a:pt x="647" y="472"/>
                  <a:pt x="647" y="472"/>
                  <a:pt x="647" y="472"/>
                </a:cubicBezTo>
                <a:cubicBezTo>
                  <a:pt x="646" y="471"/>
                  <a:pt x="646" y="471"/>
                  <a:pt x="646" y="471"/>
                </a:cubicBezTo>
                <a:cubicBezTo>
                  <a:pt x="645" y="471"/>
                  <a:pt x="645" y="471"/>
                  <a:pt x="645" y="471"/>
                </a:cubicBezTo>
                <a:cubicBezTo>
                  <a:pt x="645" y="471"/>
                  <a:pt x="645" y="471"/>
                  <a:pt x="645" y="471"/>
                </a:cubicBezTo>
                <a:cubicBezTo>
                  <a:pt x="645" y="472"/>
                  <a:pt x="645" y="472"/>
                  <a:pt x="645" y="472"/>
                </a:cubicBezTo>
                <a:cubicBezTo>
                  <a:pt x="644" y="473"/>
                  <a:pt x="644" y="473"/>
                  <a:pt x="644" y="473"/>
                </a:cubicBezTo>
                <a:cubicBezTo>
                  <a:pt x="644" y="473"/>
                  <a:pt x="644" y="473"/>
                  <a:pt x="644" y="473"/>
                </a:cubicBezTo>
                <a:cubicBezTo>
                  <a:pt x="644" y="474"/>
                  <a:pt x="644" y="474"/>
                  <a:pt x="644" y="474"/>
                </a:cubicBezTo>
                <a:cubicBezTo>
                  <a:pt x="643" y="473"/>
                  <a:pt x="643" y="473"/>
                  <a:pt x="643" y="473"/>
                </a:cubicBezTo>
                <a:cubicBezTo>
                  <a:pt x="643" y="472"/>
                  <a:pt x="643" y="472"/>
                  <a:pt x="643" y="472"/>
                </a:cubicBezTo>
                <a:cubicBezTo>
                  <a:pt x="642" y="471"/>
                  <a:pt x="642" y="471"/>
                  <a:pt x="642" y="471"/>
                </a:cubicBezTo>
                <a:cubicBezTo>
                  <a:pt x="641" y="471"/>
                  <a:pt x="641" y="471"/>
                  <a:pt x="641" y="471"/>
                </a:cubicBezTo>
                <a:cubicBezTo>
                  <a:pt x="640" y="471"/>
                  <a:pt x="640" y="471"/>
                  <a:pt x="640" y="471"/>
                </a:cubicBezTo>
                <a:cubicBezTo>
                  <a:pt x="639" y="471"/>
                  <a:pt x="639" y="471"/>
                  <a:pt x="639" y="471"/>
                </a:cubicBezTo>
                <a:cubicBezTo>
                  <a:pt x="638" y="471"/>
                  <a:pt x="638" y="471"/>
                  <a:pt x="638" y="471"/>
                </a:cubicBezTo>
                <a:cubicBezTo>
                  <a:pt x="637" y="471"/>
                  <a:pt x="637" y="471"/>
                  <a:pt x="637" y="471"/>
                </a:cubicBezTo>
                <a:cubicBezTo>
                  <a:pt x="635" y="471"/>
                  <a:pt x="635" y="471"/>
                  <a:pt x="635" y="471"/>
                </a:cubicBezTo>
                <a:cubicBezTo>
                  <a:pt x="634" y="471"/>
                  <a:pt x="634" y="471"/>
                  <a:pt x="634" y="471"/>
                </a:cubicBezTo>
                <a:cubicBezTo>
                  <a:pt x="634" y="472"/>
                  <a:pt x="634" y="472"/>
                  <a:pt x="634" y="472"/>
                </a:cubicBezTo>
                <a:cubicBezTo>
                  <a:pt x="633" y="472"/>
                  <a:pt x="633" y="472"/>
                  <a:pt x="633" y="472"/>
                </a:cubicBezTo>
                <a:cubicBezTo>
                  <a:pt x="633" y="472"/>
                  <a:pt x="633" y="472"/>
                  <a:pt x="633" y="472"/>
                </a:cubicBezTo>
                <a:cubicBezTo>
                  <a:pt x="633" y="472"/>
                  <a:pt x="633" y="472"/>
                  <a:pt x="633" y="472"/>
                </a:cubicBezTo>
                <a:cubicBezTo>
                  <a:pt x="632" y="471"/>
                  <a:pt x="632" y="471"/>
                  <a:pt x="632" y="471"/>
                </a:cubicBezTo>
                <a:cubicBezTo>
                  <a:pt x="632" y="472"/>
                  <a:pt x="632" y="472"/>
                  <a:pt x="632" y="472"/>
                </a:cubicBezTo>
                <a:cubicBezTo>
                  <a:pt x="631" y="472"/>
                  <a:pt x="631" y="472"/>
                  <a:pt x="631" y="472"/>
                </a:cubicBezTo>
                <a:cubicBezTo>
                  <a:pt x="630" y="473"/>
                  <a:pt x="630" y="473"/>
                  <a:pt x="630" y="473"/>
                </a:cubicBezTo>
                <a:cubicBezTo>
                  <a:pt x="629" y="474"/>
                  <a:pt x="629" y="474"/>
                  <a:pt x="629" y="474"/>
                </a:cubicBezTo>
                <a:cubicBezTo>
                  <a:pt x="629" y="474"/>
                  <a:pt x="629" y="474"/>
                  <a:pt x="629" y="474"/>
                </a:cubicBezTo>
                <a:cubicBezTo>
                  <a:pt x="627" y="477"/>
                  <a:pt x="627" y="477"/>
                  <a:pt x="627" y="477"/>
                </a:cubicBezTo>
                <a:cubicBezTo>
                  <a:pt x="625" y="478"/>
                  <a:pt x="625" y="478"/>
                  <a:pt x="625" y="478"/>
                </a:cubicBezTo>
                <a:cubicBezTo>
                  <a:pt x="624" y="479"/>
                  <a:pt x="624" y="479"/>
                  <a:pt x="624" y="479"/>
                </a:cubicBezTo>
                <a:cubicBezTo>
                  <a:pt x="623" y="480"/>
                  <a:pt x="623" y="480"/>
                  <a:pt x="623" y="480"/>
                </a:cubicBezTo>
                <a:cubicBezTo>
                  <a:pt x="623" y="482"/>
                  <a:pt x="623" y="482"/>
                  <a:pt x="623" y="482"/>
                </a:cubicBezTo>
                <a:cubicBezTo>
                  <a:pt x="622" y="482"/>
                  <a:pt x="622" y="482"/>
                  <a:pt x="622" y="482"/>
                </a:cubicBezTo>
                <a:cubicBezTo>
                  <a:pt x="622" y="483"/>
                  <a:pt x="622" y="483"/>
                  <a:pt x="622" y="483"/>
                </a:cubicBezTo>
                <a:cubicBezTo>
                  <a:pt x="623" y="483"/>
                  <a:pt x="623" y="483"/>
                  <a:pt x="623" y="483"/>
                </a:cubicBezTo>
                <a:cubicBezTo>
                  <a:pt x="624" y="482"/>
                  <a:pt x="624" y="482"/>
                  <a:pt x="624" y="482"/>
                </a:cubicBezTo>
                <a:cubicBezTo>
                  <a:pt x="624" y="481"/>
                  <a:pt x="624" y="481"/>
                  <a:pt x="624" y="481"/>
                </a:cubicBezTo>
                <a:cubicBezTo>
                  <a:pt x="625" y="481"/>
                  <a:pt x="625" y="481"/>
                  <a:pt x="625" y="481"/>
                </a:cubicBezTo>
                <a:cubicBezTo>
                  <a:pt x="625" y="481"/>
                  <a:pt x="625" y="481"/>
                  <a:pt x="625" y="481"/>
                </a:cubicBezTo>
                <a:cubicBezTo>
                  <a:pt x="626" y="481"/>
                  <a:pt x="626" y="481"/>
                  <a:pt x="626" y="481"/>
                </a:cubicBezTo>
                <a:cubicBezTo>
                  <a:pt x="625" y="483"/>
                  <a:pt x="625" y="483"/>
                  <a:pt x="625" y="483"/>
                </a:cubicBezTo>
                <a:cubicBezTo>
                  <a:pt x="625" y="485"/>
                  <a:pt x="625" y="485"/>
                  <a:pt x="625" y="485"/>
                </a:cubicBezTo>
                <a:cubicBezTo>
                  <a:pt x="625" y="485"/>
                  <a:pt x="625" y="485"/>
                  <a:pt x="625" y="485"/>
                </a:cubicBezTo>
                <a:cubicBezTo>
                  <a:pt x="624" y="487"/>
                  <a:pt x="624" y="487"/>
                  <a:pt x="624" y="487"/>
                </a:cubicBezTo>
                <a:cubicBezTo>
                  <a:pt x="623" y="488"/>
                  <a:pt x="623" y="488"/>
                  <a:pt x="623" y="488"/>
                </a:cubicBezTo>
                <a:cubicBezTo>
                  <a:pt x="623" y="489"/>
                  <a:pt x="623" y="489"/>
                  <a:pt x="623" y="489"/>
                </a:cubicBezTo>
                <a:cubicBezTo>
                  <a:pt x="623" y="490"/>
                  <a:pt x="623" y="490"/>
                  <a:pt x="623" y="490"/>
                </a:cubicBezTo>
                <a:cubicBezTo>
                  <a:pt x="623" y="491"/>
                  <a:pt x="623" y="491"/>
                  <a:pt x="623" y="491"/>
                </a:cubicBezTo>
                <a:cubicBezTo>
                  <a:pt x="621" y="493"/>
                  <a:pt x="621" y="493"/>
                  <a:pt x="621" y="493"/>
                </a:cubicBezTo>
                <a:cubicBezTo>
                  <a:pt x="621" y="494"/>
                  <a:pt x="621" y="494"/>
                  <a:pt x="621" y="494"/>
                </a:cubicBezTo>
                <a:cubicBezTo>
                  <a:pt x="620" y="496"/>
                  <a:pt x="620" y="496"/>
                  <a:pt x="620" y="496"/>
                </a:cubicBezTo>
                <a:cubicBezTo>
                  <a:pt x="620" y="498"/>
                  <a:pt x="620" y="498"/>
                  <a:pt x="620" y="498"/>
                </a:cubicBezTo>
                <a:cubicBezTo>
                  <a:pt x="620" y="498"/>
                  <a:pt x="620" y="498"/>
                  <a:pt x="620" y="498"/>
                </a:cubicBezTo>
                <a:cubicBezTo>
                  <a:pt x="620" y="500"/>
                  <a:pt x="620" y="500"/>
                  <a:pt x="620" y="500"/>
                </a:cubicBezTo>
                <a:cubicBezTo>
                  <a:pt x="619" y="502"/>
                  <a:pt x="619" y="502"/>
                  <a:pt x="619" y="502"/>
                </a:cubicBezTo>
                <a:cubicBezTo>
                  <a:pt x="620" y="502"/>
                  <a:pt x="620" y="502"/>
                  <a:pt x="620" y="502"/>
                </a:cubicBezTo>
                <a:cubicBezTo>
                  <a:pt x="620" y="505"/>
                  <a:pt x="620" y="505"/>
                  <a:pt x="620" y="505"/>
                </a:cubicBezTo>
                <a:cubicBezTo>
                  <a:pt x="620" y="505"/>
                  <a:pt x="620" y="505"/>
                  <a:pt x="620" y="505"/>
                </a:cubicBezTo>
                <a:cubicBezTo>
                  <a:pt x="620" y="506"/>
                  <a:pt x="620" y="506"/>
                  <a:pt x="620" y="506"/>
                </a:cubicBezTo>
                <a:cubicBezTo>
                  <a:pt x="621" y="507"/>
                  <a:pt x="621" y="507"/>
                  <a:pt x="621" y="507"/>
                </a:cubicBezTo>
                <a:cubicBezTo>
                  <a:pt x="621" y="507"/>
                  <a:pt x="621" y="507"/>
                  <a:pt x="621" y="507"/>
                </a:cubicBezTo>
                <a:cubicBezTo>
                  <a:pt x="622" y="508"/>
                  <a:pt x="622" y="508"/>
                  <a:pt x="622" y="508"/>
                </a:cubicBezTo>
                <a:cubicBezTo>
                  <a:pt x="623" y="507"/>
                  <a:pt x="623" y="507"/>
                  <a:pt x="623" y="507"/>
                </a:cubicBezTo>
                <a:cubicBezTo>
                  <a:pt x="623" y="507"/>
                  <a:pt x="623" y="507"/>
                  <a:pt x="623" y="507"/>
                </a:cubicBezTo>
                <a:cubicBezTo>
                  <a:pt x="624" y="507"/>
                  <a:pt x="624" y="507"/>
                  <a:pt x="624" y="507"/>
                </a:cubicBezTo>
                <a:cubicBezTo>
                  <a:pt x="625" y="507"/>
                  <a:pt x="625" y="507"/>
                  <a:pt x="625" y="507"/>
                </a:cubicBezTo>
                <a:cubicBezTo>
                  <a:pt x="626" y="506"/>
                  <a:pt x="626" y="506"/>
                  <a:pt x="626" y="506"/>
                </a:cubicBezTo>
                <a:cubicBezTo>
                  <a:pt x="626" y="505"/>
                  <a:pt x="626" y="505"/>
                  <a:pt x="626" y="505"/>
                </a:cubicBezTo>
                <a:cubicBezTo>
                  <a:pt x="626" y="505"/>
                  <a:pt x="626" y="505"/>
                  <a:pt x="626" y="505"/>
                </a:cubicBezTo>
                <a:cubicBezTo>
                  <a:pt x="627" y="504"/>
                  <a:pt x="627" y="504"/>
                  <a:pt x="627" y="504"/>
                </a:cubicBezTo>
                <a:cubicBezTo>
                  <a:pt x="628" y="502"/>
                  <a:pt x="628" y="502"/>
                  <a:pt x="628" y="502"/>
                </a:cubicBezTo>
                <a:cubicBezTo>
                  <a:pt x="630" y="500"/>
                  <a:pt x="630" y="500"/>
                  <a:pt x="630" y="500"/>
                </a:cubicBezTo>
                <a:cubicBezTo>
                  <a:pt x="630" y="499"/>
                  <a:pt x="630" y="499"/>
                  <a:pt x="630" y="499"/>
                </a:cubicBezTo>
                <a:cubicBezTo>
                  <a:pt x="630" y="498"/>
                  <a:pt x="630" y="498"/>
                  <a:pt x="630" y="498"/>
                </a:cubicBezTo>
                <a:cubicBezTo>
                  <a:pt x="630" y="497"/>
                  <a:pt x="630" y="497"/>
                  <a:pt x="630" y="497"/>
                </a:cubicBezTo>
                <a:cubicBezTo>
                  <a:pt x="630" y="495"/>
                  <a:pt x="630" y="495"/>
                  <a:pt x="630" y="495"/>
                </a:cubicBezTo>
                <a:cubicBezTo>
                  <a:pt x="630" y="494"/>
                  <a:pt x="630" y="494"/>
                  <a:pt x="630" y="494"/>
                </a:cubicBezTo>
                <a:cubicBezTo>
                  <a:pt x="630" y="492"/>
                  <a:pt x="630" y="492"/>
                  <a:pt x="630" y="492"/>
                </a:cubicBezTo>
                <a:cubicBezTo>
                  <a:pt x="630" y="491"/>
                  <a:pt x="630" y="491"/>
                  <a:pt x="630" y="491"/>
                </a:cubicBezTo>
                <a:cubicBezTo>
                  <a:pt x="631" y="490"/>
                  <a:pt x="631" y="490"/>
                  <a:pt x="631" y="490"/>
                </a:cubicBezTo>
                <a:cubicBezTo>
                  <a:pt x="632" y="489"/>
                  <a:pt x="632" y="489"/>
                  <a:pt x="632" y="489"/>
                </a:cubicBezTo>
                <a:cubicBezTo>
                  <a:pt x="631" y="489"/>
                  <a:pt x="631" y="489"/>
                  <a:pt x="631" y="489"/>
                </a:cubicBezTo>
                <a:cubicBezTo>
                  <a:pt x="631" y="488"/>
                  <a:pt x="631" y="488"/>
                  <a:pt x="631" y="488"/>
                </a:cubicBezTo>
                <a:cubicBezTo>
                  <a:pt x="631" y="487"/>
                  <a:pt x="631" y="487"/>
                  <a:pt x="631" y="487"/>
                </a:cubicBezTo>
                <a:cubicBezTo>
                  <a:pt x="632" y="485"/>
                  <a:pt x="632" y="485"/>
                  <a:pt x="632" y="485"/>
                </a:cubicBezTo>
                <a:cubicBezTo>
                  <a:pt x="633" y="483"/>
                  <a:pt x="633" y="483"/>
                  <a:pt x="633" y="483"/>
                </a:cubicBezTo>
                <a:cubicBezTo>
                  <a:pt x="633" y="482"/>
                  <a:pt x="633" y="482"/>
                  <a:pt x="633" y="482"/>
                </a:cubicBezTo>
                <a:cubicBezTo>
                  <a:pt x="634" y="482"/>
                  <a:pt x="634" y="482"/>
                  <a:pt x="634" y="482"/>
                </a:cubicBezTo>
                <a:cubicBezTo>
                  <a:pt x="635" y="481"/>
                  <a:pt x="635" y="481"/>
                  <a:pt x="635" y="481"/>
                </a:cubicBezTo>
                <a:cubicBezTo>
                  <a:pt x="635" y="480"/>
                  <a:pt x="635" y="480"/>
                  <a:pt x="635" y="480"/>
                </a:cubicBezTo>
                <a:cubicBezTo>
                  <a:pt x="635" y="480"/>
                  <a:pt x="635" y="480"/>
                  <a:pt x="635" y="480"/>
                </a:cubicBezTo>
                <a:cubicBezTo>
                  <a:pt x="635" y="480"/>
                  <a:pt x="635" y="480"/>
                  <a:pt x="635" y="480"/>
                </a:cubicBezTo>
                <a:cubicBezTo>
                  <a:pt x="636" y="480"/>
                  <a:pt x="636" y="480"/>
                  <a:pt x="636" y="480"/>
                </a:cubicBezTo>
                <a:cubicBezTo>
                  <a:pt x="637" y="479"/>
                  <a:pt x="637" y="479"/>
                  <a:pt x="637" y="479"/>
                </a:cubicBezTo>
                <a:cubicBezTo>
                  <a:pt x="637" y="479"/>
                  <a:pt x="637" y="479"/>
                  <a:pt x="637" y="479"/>
                </a:cubicBezTo>
                <a:cubicBezTo>
                  <a:pt x="638" y="480"/>
                  <a:pt x="638" y="480"/>
                  <a:pt x="638" y="480"/>
                </a:cubicBezTo>
                <a:cubicBezTo>
                  <a:pt x="637" y="480"/>
                  <a:pt x="637" y="480"/>
                  <a:pt x="637" y="480"/>
                </a:cubicBezTo>
                <a:cubicBezTo>
                  <a:pt x="638" y="481"/>
                  <a:pt x="638" y="481"/>
                  <a:pt x="638" y="481"/>
                </a:cubicBezTo>
                <a:cubicBezTo>
                  <a:pt x="638" y="480"/>
                  <a:pt x="638" y="480"/>
                  <a:pt x="638" y="480"/>
                </a:cubicBezTo>
                <a:cubicBezTo>
                  <a:pt x="638" y="480"/>
                  <a:pt x="638" y="480"/>
                  <a:pt x="638" y="480"/>
                </a:cubicBezTo>
                <a:cubicBezTo>
                  <a:pt x="638" y="480"/>
                  <a:pt x="638" y="480"/>
                  <a:pt x="638" y="480"/>
                </a:cubicBezTo>
                <a:cubicBezTo>
                  <a:pt x="638" y="480"/>
                  <a:pt x="638" y="480"/>
                  <a:pt x="638" y="480"/>
                </a:cubicBezTo>
                <a:cubicBezTo>
                  <a:pt x="638" y="481"/>
                  <a:pt x="638" y="481"/>
                  <a:pt x="638" y="481"/>
                </a:cubicBezTo>
                <a:cubicBezTo>
                  <a:pt x="638" y="481"/>
                  <a:pt x="638" y="481"/>
                  <a:pt x="638" y="481"/>
                </a:cubicBezTo>
                <a:cubicBezTo>
                  <a:pt x="639" y="481"/>
                  <a:pt x="639" y="481"/>
                  <a:pt x="639" y="481"/>
                </a:cubicBezTo>
                <a:cubicBezTo>
                  <a:pt x="639" y="480"/>
                  <a:pt x="639" y="480"/>
                  <a:pt x="639" y="480"/>
                </a:cubicBezTo>
                <a:cubicBezTo>
                  <a:pt x="639" y="479"/>
                  <a:pt x="639" y="479"/>
                  <a:pt x="639" y="479"/>
                </a:cubicBezTo>
                <a:cubicBezTo>
                  <a:pt x="639" y="478"/>
                  <a:pt x="639" y="478"/>
                  <a:pt x="639" y="478"/>
                </a:cubicBezTo>
                <a:cubicBezTo>
                  <a:pt x="640" y="477"/>
                  <a:pt x="640" y="477"/>
                  <a:pt x="640" y="477"/>
                </a:cubicBezTo>
                <a:cubicBezTo>
                  <a:pt x="641" y="477"/>
                  <a:pt x="641" y="477"/>
                  <a:pt x="641" y="477"/>
                </a:cubicBezTo>
                <a:cubicBezTo>
                  <a:pt x="642" y="477"/>
                  <a:pt x="642" y="477"/>
                  <a:pt x="642" y="477"/>
                </a:cubicBezTo>
                <a:cubicBezTo>
                  <a:pt x="642" y="477"/>
                  <a:pt x="642" y="477"/>
                  <a:pt x="642" y="477"/>
                </a:cubicBezTo>
                <a:cubicBezTo>
                  <a:pt x="641" y="476"/>
                  <a:pt x="641" y="476"/>
                  <a:pt x="641" y="476"/>
                </a:cubicBezTo>
                <a:cubicBezTo>
                  <a:pt x="641" y="476"/>
                  <a:pt x="641" y="476"/>
                  <a:pt x="641" y="476"/>
                </a:cubicBezTo>
                <a:cubicBezTo>
                  <a:pt x="642" y="475"/>
                  <a:pt x="642" y="475"/>
                  <a:pt x="642" y="475"/>
                </a:cubicBezTo>
                <a:cubicBezTo>
                  <a:pt x="642" y="475"/>
                  <a:pt x="642" y="475"/>
                  <a:pt x="642" y="475"/>
                </a:cubicBezTo>
                <a:cubicBezTo>
                  <a:pt x="643" y="474"/>
                  <a:pt x="643" y="474"/>
                  <a:pt x="643" y="474"/>
                </a:cubicBezTo>
                <a:cubicBezTo>
                  <a:pt x="643" y="474"/>
                  <a:pt x="643" y="474"/>
                  <a:pt x="643" y="474"/>
                </a:cubicBezTo>
                <a:cubicBezTo>
                  <a:pt x="643" y="475"/>
                  <a:pt x="643" y="475"/>
                  <a:pt x="643" y="475"/>
                </a:cubicBezTo>
                <a:cubicBezTo>
                  <a:pt x="644" y="475"/>
                  <a:pt x="644" y="475"/>
                  <a:pt x="644" y="475"/>
                </a:cubicBezTo>
                <a:cubicBezTo>
                  <a:pt x="645" y="476"/>
                  <a:pt x="645" y="476"/>
                  <a:pt x="645" y="476"/>
                </a:cubicBezTo>
                <a:cubicBezTo>
                  <a:pt x="646" y="476"/>
                  <a:pt x="646" y="476"/>
                  <a:pt x="646" y="476"/>
                </a:cubicBezTo>
                <a:cubicBezTo>
                  <a:pt x="647" y="477"/>
                  <a:pt x="647" y="477"/>
                  <a:pt x="647" y="477"/>
                </a:cubicBezTo>
                <a:cubicBezTo>
                  <a:pt x="647" y="477"/>
                  <a:pt x="647" y="477"/>
                  <a:pt x="647" y="477"/>
                </a:cubicBezTo>
                <a:cubicBezTo>
                  <a:pt x="648" y="478"/>
                  <a:pt x="648" y="478"/>
                  <a:pt x="648" y="478"/>
                </a:cubicBezTo>
                <a:cubicBezTo>
                  <a:pt x="649" y="478"/>
                  <a:pt x="649" y="478"/>
                  <a:pt x="649" y="478"/>
                </a:cubicBezTo>
                <a:cubicBezTo>
                  <a:pt x="650" y="479"/>
                  <a:pt x="650" y="479"/>
                  <a:pt x="650" y="479"/>
                </a:cubicBezTo>
                <a:cubicBezTo>
                  <a:pt x="650" y="480"/>
                  <a:pt x="650" y="480"/>
                  <a:pt x="650" y="480"/>
                </a:cubicBezTo>
                <a:cubicBezTo>
                  <a:pt x="650" y="480"/>
                  <a:pt x="650" y="480"/>
                  <a:pt x="650" y="480"/>
                </a:cubicBezTo>
                <a:cubicBezTo>
                  <a:pt x="650" y="481"/>
                  <a:pt x="650" y="481"/>
                  <a:pt x="650" y="481"/>
                </a:cubicBezTo>
                <a:cubicBezTo>
                  <a:pt x="651" y="482"/>
                  <a:pt x="651" y="482"/>
                  <a:pt x="651" y="482"/>
                </a:cubicBezTo>
                <a:cubicBezTo>
                  <a:pt x="651" y="484"/>
                  <a:pt x="651" y="484"/>
                  <a:pt x="651" y="484"/>
                </a:cubicBezTo>
                <a:cubicBezTo>
                  <a:pt x="650" y="486"/>
                  <a:pt x="650" y="486"/>
                  <a:pt x="650" y="486"/>
                </a:cubicBezTo>
                <a:cubicBezTo>
                  <a:pt x="649" y="487"/>
                  <a:pt x="649" y="487"/>
                  <a:pt x="649" y="487"/>
                </a:cubicBezTo>
                <a:cubicBezTo>
                  <a:pt x="648" y="487"/>
                  <a:pt x="648" y="487"/>
                  <a:pt x="648" y="487"/>
                </a:cubicBezTo>
                <a:cubicBezTo>
                  <a:pt x="648" y="488"/>
                  <a:pt x="648" y="488"/>
                  <a:pt x="648" y="488"/>
                </a:cubicBezTo>
                <a:cubicBezTo>
                  <a:pt x="648" y="489"/>
                  <a:pt x="648" y="489"/>
                  <a:pt x="648" y="489"/>
                </a:cubicBezTo>
                <a:cubicBezTo>
                  <a:pt x="646" y="489"/>
                  <a:pt x="646" y="489"/>
                  <a:pt x="646" y="489"/>
                </a:cubicBezTo>
                <a:cubicBezTo>
                  <a:pt x="646" y="490"/>
                  <a:pt x="646" y="490"/>
                  <a:pt x="646" y="490"/>
                </a:cubicBezTo>
                <a:cubicBezTo>
                  <a:pt x="646" y="491"/>
                  <a:pt x="646" y="491"/>
                  <a:pt x="646" y="491"/>
                </a:cubicBezTo>
                <a:cubicBezTo>
                  <a:pt x="646" y="492"/>
                  <a:pt x="646" y="492"/>
                  <a:pt x="646" y="492"/>
                </a:cubicBezTo>
                <a:cubicBezTo>
                  <a:pt x="647" y="493"/>
                  <a:pt x="647" y="493"/>
                  <a:pt x="647" y="493"/>
                </a:cubicBezTo>
                <a:cubicBezTo>
                  <a:pt x="648" y="492"/>
                  <a:pt x="648" y="492"/>
                  <a:pt x="648" y="492"/>
                </a:cubicBezTo>
                <a:cubicBezTo>
                  <a:pt x="648" y="492"/>
                  <a:pt x="648" y="492"/>
                  <a:pt x="648" y="492"/>
                </a:cubicBezTo>
                <a:cubicBezTo>
                  <a:pt x="649" y="491"/>
                  <a:pt x="649" y="491"/>
                  <a:pt x="649" y="491"/>
                </a:cubicBezTo>
                <a:cubicBezTo>
                  <a:pt x="649" y="490"/>
                  <a:pt x="649" y="490"/>
                  <a:pt x="649" y="490"/>
                </a:cubicBezTo>
                <a:cubicBezTo>
                  <a:pt x="649" y="490"/>
                  <a:pt x="649" y="490"/>
                  <a:pt x="649" y="490"/>
                </a:cubicBezTo>
                <a:cubicBezTo>
                  <a:pt x="650" y="490"/>
                  <a:pt x="650" y="490"/>
                  <a:pt x="650" y="490"/>
                </a:cubicBezTo>
                <a:cubicBezTo>
                  <a:pt x="651" y="489"/>
                  <a:pt x="651" y="489"/>
                  <a:pt x="651" y="489"/>
                </a:cubicBezTo>
                <a:cubicBezTo>
                  <a:pt x="652" y="489"/>
                  <a:pt x="652" y="489"/>
                  <a:pt x="652" y="489"/>
                </a:cubicBezTo>
                <a:cubicBezTo>
                  <a:pt x="652" y="489"/>
                  <a:pt x="652" y="489"/>
                  <a:pt x="652" y="489"/>
                </a:cubicBezTo>
                <a:cubicBezTo>
                  <a:pt x="653" y="489"/>
                  <a:pt x="653" y="489"/>
                  <a:pt x="653" y="489"/>
                </a:cubicBezTo>
                <a:cubicBezTo>
                  <a:pt x="654" y="490"/>
                  <a:pt x="654" y="490"/>
                  <a:pt x="654" y="490"/>
                </a:cubicBezTo>
                <a:cubicBezTo>
                  <a:pt x="654" y="492"/>
                  <a:pt x="654" y="492"/>
                  <a:pt x="654" y="492"/>
                </a:cubicBezTo>
                <a:cubicBezTo>
                  <a:pt x="653" y="495"/>
                  <a:pt x="653" y="495"/>
                  <a:pt x="653" y="495"/>
                </a:cubicBezTo>
                <a:cubicBezTo>
                  <a:pt x="653" y="497"/>
                  <a:pt x="653" y="497"/>
                  <a:pt x="653" y="497"/>
                </a:cubicBezTo>
                <a:cubicBezTo>
                  <a:pt x="653" y="498"/>
                  <a:pt x="653" y="498"/>
                  <a:pt x="653" y="498"/>
                </a:cubicBezTo>
                <a:cubicBezTo>
                  <a:pt x="653" y="500"/>
                  <a:pt x="653" y="500"/>
                  <a:pt x="653" y="500"/>
                </a:cubicBezTo>
                <a:cubicBezTo>
                  <a:pt x="654" y="498"/>
                  <a:pt x="654" y="498"/>
                  <a:pt x="654" y="498"/>
                </a:cubicBezTo>
                <a:cubicBezTo>
                  <a:pt x="654" y="497"/>
                  <a:pt x="654" y="497"/>
                  <a:pt x="654" y="497"/>
                </a:cubicBezTo>
                <a:cubicBezTo>
                  <a:pt x="657" y="496"/>
                  <a:pt x="657" y="496"/>
                  <a:pt x="657" y="496"/>
                </a:cubicBezTo>
                <a:cubicBezTo>
                  <a:pt x="658" y="496"/>
                  <a:pt x="658" y="496"/>
                  <a:pt x="658" y="496"/>
                </a:cubicBezTo>
                <a:cubicBezTo>
                  <a:pt x="658" y="495"/>
                  <a:pt x="658" y="495"/>
                  <a:pt x="658" y="495"/>
                </a:cubicBezTo>
                <a:cubicBezTo>
                  <a:pt x="658" y="494"/>
                  <a:pt x="658" y="494"/>
                  <a:pt x="658" y="494"/>
                </a:cubicBezTo>
                <a:cubicBezTo>
                  <a:pt x="659" y="493"/>
                  <a:pt x="659" y="493"/>
                  <a:pt x="659" y="493"/>
                </a:cubicBezTo>
                <a:cubicBezTo>
                  <a:pt x="659" y="493"/>
                  <a:pt x="659" y="493"/>
                  <a:pt x="659" y="493"/>
                </a:cubicBezTo>
                <a:cubicBezTo>
                  <a:pt x="659" y="491"/>
                  <a:pt x="659" y="491"/>
                  <a:pt x="659" y="491"/>
                </a:cubicBezTo>
                <a:cubicBezTo>
                  <a:pt x="659" y="491"/>
                  <a:pt x="659" y="491"/>
                  <a:pt x="659" y="491"/>
                </a:cubicBezTo>
                <a:cubicBezTo>
                  <a:pt x="659" y="490"/>
                  <a:pt x="659" y="490"/>
                  <a:pt x="659" y="490"/>
                </a:cubicBezTo>
                <a:cubicBezTo>
                  <a:pt x="659" y="489"/>
                  <a:pt x="659" y="489"/>
                  <a:pt x="659" y="489"/>
                </a:cubicBezTo>
                <a:cubicBezTo>
                  <a:pt x="660" y="488"/>
                  <a:pt x="660" y="488"/>
                  <a:pt x="660" y="488"/>
                </a:cubicBezTo>
                <a:cubicBezTo>
                  <a:pt x="660" y="487"/>
                  <a:pt x="660" y="487"/>
                  <a:pt x="660" y="487"/>
                </a:cubicBezTo>
                <a:cubicBezTo>
                  <a:pt x="661" y="486"/>
                  <a:pt x="661" y="486"/>
                  <a:pt x="661" y="486"/>
                </a:cubicBezTo>
                <a:cubicBezTo>
                  <a:pt x="662" y="485"/>
                  <a:pt x="662" y="485"/>
                  <a:pt x="662" y="485"/>
                </a:cubicBezTo>
                <a:cubicBezTo>
                  <a:pt x="663" y="484"/>
                  <a:pt x="663" y="484"/>
                  <a:pt x="663" y="484"/>
                </a:cubicBezTo>
                <a:cubicBezTo>
                  <a:pt x="663" y="483"/>
                  <a:pt x="663" y="483"/>
                  <a:pt x="663" y="483"/>
                </a:cubicBezTo>
                <a:cubicBezTo>
                  <a:pt x="662" y="480"/>
                  <a:pt x="662" y="480"/>
                  <a:pt x="662" y="480"/>
                </a:cubicBezTo>
                <a:cubicBezTo>
                  <a:pt x="661" y="480"/>
                  <a:pt x="661" y="480"/>
                  <a:pt x="661" y="480"/>
                </a:cubicBezTo>
                <a:cubicBezTo>
                  <a:pt x="662" y="479"/>
                  <a:pt x="662" y="479"/>
                  <a:pt x="662" y="479"/>
                </a:cubicBezTo>
                <a:cubicBezTo>
                  <a:pt x="663" y="480"/>
                  <a:pt x="663" y="480"/>
                  <a:pt x="663" y="480"/>
                </a:cubicBezTo>
                <a:cubicBezTo>
                  <a:pt x="663" y="480"/>
                  <a:pt x="663" y="480"/>
                  <a:pt x="663" y="480"/>
                </a:cubicBezTo>
                <a:cubicBezTo>
                  <a:pt x="663" y="481"/>
                  <a:pt x="663" y="481"/>
                  <a:pt x="663" y="481"/>
                </a:cubicBezTo>
                <a:cubicBezTo>
                  <a:pt x="664" y="481"/>
                  <a:pt x="664" y="481"/>
                  <a:pt x="664" y="481"/>
                </a:cubicBezTo>
                <a:cubicBezTo>
                  <a:pt x="664" y="482"/>
                  <a:pt x="664" y="482"/>
                  <a:pt x="664" y="482"/>
                </a:cubicBezTo>
                <a:cubicBezTo>
                  <a:pt x="664" y="483"/>
                  <a:pt x="664" y="483"/>
                  <a:pt x="664" y="483"/>
                </a:cubicBezTo>
                <a:cubicBezTo>
                  <a:pt x="665" y="484"/>
                  <a:pt x="665" y="484"/>
                  <a:pt x="665" y="484"/>
                </a:cubicBezTo>
                <a:cubicBezTo>
                  <a:pt x="665" y="485"/>
                  <a:pt x="665" y="485"/>
                  <a:pt x="665" y="485"/>
                </a:cubicBezTo>
                <a:cubicBezTo>
                  <a:pt x="666" y="484"/>
                  <a:pt x="666" y="484"/>
                  <a:pt x="666" y="484"/>
                </a:cubicBezTo>
                <a:cubicBezTo>
                  <a:pt x="666" y="484"/>
                  <a:pt x="666" y="484"/>
                  <a:pt x="666" y="484"/>
                </a:cubicBezTo>
                <a:cubicBezTo>
                  <a:pt x="667" y="484"/>
                  <a:pt x="667" y="484"/>
                  <a:pt x="667" y="484"/>
                </a:cubicBezTo>
                <a:cubicBezTo>
                  <a:pt x="667" y="485"/>
                  <a:pt x="667" y="485"/>
                  <a:pt x="667" y="485"/>
                </a:cubicBezTo>
                <a:cubicBezTo>
                  <a:pt x="667" y="485"/>
                  <a:pt x="667" y="485"/>
                  <a:pt x="667" y="485"/>
                </a:cubicBezTo>
                <a:cubicBezTo>
                  <a:pt x="668" y="486"/>
                  <a:pt x="668" y="486"/>
                  <a:pt x="668" y="486"/>
                </a:cubicBezTo>
                <a:cubicBezTo>
                  <a:pt x="669" y="486"/>
                  <a:pt x="669" y="486"/>
                  <a:pt x="669" y="486"/>
                </a:cubicBezTo>
                <a:cubicBezTo>
                  <a:pt x="670" y="487"/>
                  <a:pt x="670" y="487"/>
                  <a:pt x="670" y="487"/>
                </a:cubicBezTo>
                <a:cubicBezTo>
                  <a:pt x="670" y="486"/>
                  <a:pt x="670" y="486"/>
                  <a:pt x="670" y="486"/>
                </a:cubicBezTo>
                <a:cubicBezTo>
                  <a:pt x="670" y="485"/>
                  <a:pt x="670" y="485"/>
                  <a:pt x="670" y="485"/>
                </a:cubicBezTo>
                <a:cubicBezTo>
                  <a:pt x="670" y="484"/>
                  <a:pt x="670" y="484"/>
                  <a:pt x="670" y="484"/>
                </a:cubicBezTo>
                <a:cubicBezTo>
                  <a:pt x="670" y="484"/>
                  <a:pt x="670" y="484"/>
                  <a:pt x="670" y="484"/>
                </a:cubicBezTo>
                <a:cubicBezTo>
                  <a:pt x="670" y="483"/>
                  <a:pt x="670" y="483"/>
                  <a:pt x="670" y="483"/>
                </a:cubicBezTo>
                <a:lnTo>
                  <a:pt x="671" y="483"/>
                </a:lnTo>
                <a:close/>
                <a:moveTo>
                  <a:pt x="1" y="420"/>
                </a:moveTo>
                <a:cubicBezTo>
                  <a:pt x="1" y="420"/>
                  <a:pt x="1" y="420"/>
                  <a:pt x="0" y="421"/>
                </a:cubicBezTo>
                <a:cubicBezTo>
                  <a:pt x="0" y="421"/>
                  <a:pt x="0" y="421"/>
                  <a:pt x="0" y="422"/>
                </a:cubicBezTo>
                <a:cubicBezTo>
                  <a:pt x="0" y="422"/>
                  <a:pt x="0" y="422"/>
                  <a:pt x="1" y="421"/>
                </a:cubicBezTo>
                <a:cubicBezTo>
                  <a:pt x="1" y="421"/>
                  <a:pt x="1" y="421"/>
                  <a:pt x="2" y="420"/>
                </a:cubicBezTo>
                <a:cubicBezTo>
                  <a:pt x="2" y="420"/>
                  <a:pt x="2" y="420"/>
                  <a:pt x="1" y="420"/>
                </a:cubicBezTo>
                <a:close/>
              </a:path>
            </a:pathLst>
          </a:custGeom>
          <a:solidFill>
            <a:schemeClr val="accent1">
              <a:lumMod val="75000"/>
              <a:alpha val="26000"/>
            </a:schemeClr>
          </a:solidFill>
          <a:ln>
            <a:noFill/>
          </a:ln>
        </p:spPr>
        <p:txBody>
          <a:bodyPr vert="horz" wrap="square" lIns="89606" tIns="44803" rIns="89606" bIns="44803" numCol="1" anchor="t" anchorCtr="0" compatLnSpc="1">
            <a:prstTxWarp prst="textNoShape">
              <a:avLst/>
            </a:prstTxWarp>
          </a:bodyPr>
          <a:lstStyle/>
          <a:p>
            <a:pPr defTabSz="914005"/>
            <a:endParaRPr lang="en-US" sz="1764">
              <a:solidFill>
                <a:srgbClr val="000000"/>
              </a:solidFill>
            </a:endParaRPr>
          </a:p>
        </p:txBody>
      </p:sp>
      <p:sp>
        <p:nvSpPr>
          <p:cNvPr id="11" name="Rectangle 10"/>
          <p:cNvSpPr/>
          <p:nvPr/>
        </p:nvSpPr>
        <p:spPr bwMode="auto">
          <a:xfrm>
            <a:off x="269170" y="1860665"/>
            <a:ext cx="11652805" cy="470500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10" name="Content Placeholder 4"/>
          <p:cNvSpPr txBox="1">
            <a:spLocks/>
          </p:cNvSpPr>
          <p:nvPr/>
        </p:nvSpPr>
        <p:spPr bwMode="auto">
          <a:xfrm>
            <a:off x="269171" y="2116981"/>
            <a:ext cx="5372168" cy="4299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79238" tIns="45701" rIns="91403" bIns="45701" numCol="1" anchor="t" anchorCtr="0" compatLnSpc="1">
            <a:prstTxWarp prst="textNoShape">
              <a:avLst/>
            </a:prstTxWarp>
            <a:noAutofit/>
          </a:bodyPr>
          <a:lstStyle>
            <a:lvl1pPr marL="285750" indent="-2857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24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20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mn-cs"/>
              </a:defRPr>
            </a:lvl2pPr>
            <a:lvl3pPr marL="1200150" indent="-2857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18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mn-cs"/>
              </a:defRPr>
            </a:lvl3pPr>
            <a:lvl4pPr marL="1543050" indent="-1714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16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mn-cs"/>
              </a:defRPr>
            </a:lvl4pPr>
            <a:lvl5pPr marL="2000250" indent="-1714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16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nSpc>
                <a:spcPct val="90000"/>
              </a:lnSpc>
              <a:spcBef>
                <a:spcPts val="588"/>
              </a:spcBef>
              <a:spcAft>
                <a:spcPts val="0"/>
              </a:spcAft>
              <a:buClr>
                <a:prstClr val="black"/>
              </a:buClr>
              <a:buNone/>
            </a:pPr>
            <a:r>
              <a:rPr lang="en-US" sz="2744" dirty="0" smtClean="0">
                <a:gradFill>
                  <a:gsLst>
                    <a:gs pos="92920">
                      <a:srgbClr val="FFFFFF"/>
                    </a:gs>
                    <a:gs pos="79646">
                      <a:srgbClr val="FFFFFF"/>
                    </a:gs>
                  </a:gsLst>
                  <a:lin ang="5400000" scaled="0"/>
                </a:gradFill>
                <a:effectLst/>
                <a:cs typeface="Segoe UI" panose="020B0502040204020203" pitchFamily="34" charset="0"/>
              </a:rPr>
              <a:t>Stores Opened in 2014</a:t>
            </a:r>
          </a:p>
          <a:p>
            <a:pPr marL="0" indent="0">
              <a:lnSpc>
                <a:spcPct val="90000"/>
              </a:lnSpc>
              <a:spcBef>
                <a:spcPts val="588"/>
              </a:spcBef>
              <a:spcAft>
                <a:spcPts val="0"/>
              </a:spcAft>
              <a:buClr>
                <a:prstClr val="black"/>
              </a:buClr>
              <a:buNone/>
            </a:pPr>
            <a:r>
              <a:rPr lang="en-US" dirty="0" smtClean="0">
                <a:gradFill>
                  <a:gsLst>
                    <a:gs pos="92920">
                      <a:srgbClr val="FFFFFF"/>
                    </a:gs>
                    <a:gs pos="79646">
                      <a:srgbClr val="FFFFFF"/>
                    </a:gs>
                  </a:gsLst>
                  <a:lin ang="5400000" scaled="0"/>
                </a:gradFill>
                <a:effectLst/>
                <a:cs typeface="Segoe UI" panose="020B0502040204020203" pitchFamily="34" charset="0"/>
              </a:rPr>
              <a:t>Russia</a:t>
            </a:r>
            <a:r>
              <a:rPr lang="en-US" dirty="0">
                <a:gradFill>
                  <a:gsLst>
                    <a:gs pos="92920">
                      <a:srgbClr val="FFFFFF"/>
                    </a:gs>
                    <a:gs pos="79646">
                      <a:srgbClr val="FFFFFF"/>
                    </a:gs>
                  </a:gsLst>
                  <a:lin ang="5400000" scaled="0"/>
                </a:gradFill>
                <a:effectLst/>
                <a:cs typeface="Segoe UI" panose="020B0502040204020203" pitchFamily="34" charset="0"/>
              </a:rPr>
              <a:t>: </a:t>
            </a:r>
            <a:r>
              <a:rPr lang="en-US" dirty="0">
                <a:gradFill>
                  <a:gsLst>
                    <a:gs pos="92920">
                      <a:srgbClr val="FFFFFF"/>
                    </a:gs>
                    <a:gs pos="79646">
                      <a:srgbClr val="FFFFFF"/>
                    </a:gs>
                  </a:gsLst>
                  <a:lin ang="5400000" scaled="0"/>
                </a:gradFill>
                <a:effectLst/>
                <a:latin typeface="Segoe UI Light"/>
              </a:rPr>
              <a:t>Russian</a:t>
            </a:r>
          </a:p>
          <a:p>
            <a:pPr marL="0" indent="0">
              <a:lnSpc>
                <a:spcPct val="90000"/>
              </a:lnSpc>
              <a:spcBef>
                <a:spcPts val="588"/>
              </a:spcBef>
              <a:spcAft>
                <a:spcPts val="0"/>
              </a:spcAft>
              <a:buClr>
                <a:prstClr val="black"/>
              </a:buClr>
              <a:buNone/>
            </a:pPr>
            <a:r>
              <a:rPr lang="en-US" dirty="0">
                <a:gradFill>
                  <a:gsLst>
                    <a:gs pos="92920">
                      <a:srgbClr val="FFFFFF"/>
                    </a:gs>
                    <a:gs pos="79646">
                      <a:srgbClr val="FFFFFF"/>
                    </a:gs>
                  </a:gsLst>
                  <a:lin ang="5400000" scaled="0"/>
                </a:gradFill>
                <a:effectLst/>
                <a:cs typeface="Segoe UI" panose="020B0502040204020203" pitchFamily="34" charset="0"/>
              </a:rPr>
              <a:t>China: </a:t>
            </a:r>
            <a:r>
              <a:rPr lang="en-US" dirty="0">
                <a:gradFill>
                  <a:gsLst>
                    <a:gs pos="92920">
                      <a:srgbClr val="FFFFFF"/>
                    </a:gs>
                    <a:gs pos="79646">
                      <a:srgbClr val="FFFFFF"/>
                    </a:gs>
                  </a:gsLst>
                  <a:lin ang="5400000" scaled="0"/>
                </a:gradFill>
                <a:effectLst/>
                <a:latin typeface="Segoe UI Light"/>
              </a:rPr>
              <a:t>Chinese</a:t>
            </a:r>
          </a:p>
          <a:p>
            <a:pPr marL="0" indent="0">
              <a:lnSpc>
                <a:spcPct val="90000"/>
              </a:lnSpc>
              <a:spcBef>
                <a:spcPts val="588"/>
              </a:spcBef>
              <a:spcAft>
                <a:spcPts val="0"/>
              </a:spcAft>
              <a:buClr>
                <a:prstClr val="black"/>
              </a:buClr>
              <a:buNone/>
            </a:pPr>
            <a:r>
              <a:rPr lang="en-US" dirty="0">
                <a:gradFill>
                  <a:gsLst>
                    <a:gs pos="92920">
                      <a:srgbClr val="FFFFFF"/>
                    </a:gs>
                    <a:gs pos="79646">
                      <a:srgbClr val="FFFFFF"/>
                    </a:gs>
                  </a:gsLst>
                  <a:lin ang="5400000" scaled="0"/>
                </a:gradFill>
                <a:effectLst/>
                <a:cs typeface="Segoe UI" panose="020B0502040204020203" pitchFamily="34" charset="0"/>
              </a:rPr>
              <a:t>Taiwan: </a:t>
            </a:r>
            <a:r>
              <a:rPr lang="en-US" dirty="0">
                <a:gradFill>
                  <a:gsLst>
                    <a:gs pos="92920">
                      <a:srgbClr val="FFFFFF"/>
                    </a:gs>
                    <a:gs pos="79646">
                      <a:srgbClr val="FFFFFF"/>
                    </a:gs>
                  </a:gsLst>
                  <a:lin ang="5400000" scaled="0"/>
                </a:gradFill>
                <a:effectLst/>
                <a:latin typeface="Segoe UI Light"/>
              </a:rPr>
              <a:t>Chinese</a:t>
            </a:r>
          </a:p>
          <a:p>
            <a:pPr marL="0" indent="0">
              <a:lnSpc>
                <a:spcPct val="90000"/>
              </a:lnSpc>
              <a:spcBef>
                <a:spcPts val="588"/>
              </a:spcBef>
              <a:spcAft>
                <a:spcPts val="0"/>
              </a:spcAft>
              <a:buClr>
                <a:prstClr val="black"/>
              </a:buClr>
              <a:buNone/>
            </a:pPr>
            <a:r>
              <a:rPr lang="en-US" dirty="0">
                <a:gradFill>
                  <a:gsLst>
                    <a:gs pos="92920">
                      <a:srgbClr val="FFFFFF"/>
                    </a:gs>
                    <a:gs pos="79646">
                      <a:srgbClr val="FFFFFF"/>
                    </a:gs>
                  </a:gsLst>
                  <a:lin ang="5400000" scaled="0"/>
                </a:gradFill>
                <a:effectLst/>
                <a:cs typeface="Segoe UI" panose="020B0502040204020203" pitchFamily="34" charset="0"/>
              </a:rPr>
              <a:t>Hong Kong SAR: </a:t>
            </a:r>
            <a:r>
              <a:rPr lang="en-US" dirty="0">
                <a:gradFill>
                  <a:gsLst>
                    <a:gs pos="92920">
                      <a:srgbClr val="FFFFFF"/>
                    </a:gs>
                    <a:gs pos="79646">
                      <a:srgbClr val="FFFFFF"/>
                    </a:gs>
                  </a:gsLst>
                  <a:lin ang="5400000" scaled="0"/>
                </a:gradFill>
                <a:effectLst/>
                <a:latin typeface="Segoe UI Light"/>
              </a:rPr>
              <a:t>Chinese</a:t>
            </a:r>
          </a:p>
          <a:p>
            <a:pPr marL="0" indent="0">
              <a:lnSpc>
                <a:spcPct val="90000"/>
              </a:lnSpc>
              <a:spcBef>
                <a:spcPts val="588"/>
              </a:spcBef>
              <a:spcAft>
                <a:spcPts val="0"/>
              </a:spcAft>
              <a:buClr>
                <a:prstClr val="black"/>
              </a:buClr>
              <a:buNone/>
            </a:pPr>
            <a:r>
              <a:rPr lang="en-US" dirty="0">
                <a:gradFill>
                  <a:gsLst>
                    <a:gs pos="92920">
                      <a:srgbClr val="FFFFFF"/>
                    </a:gs>
                    <a:gs pos="79646">
                      <a:srgbClr val="FFFFFF"/>
                    </a:gs>
                  </a:gsLst>
                  <a:lin ang="5400000" scaled="0"/>
                </a:gradFill>
                <a:effectLst/>
                <a:cs typeface="Segoe UI" panose="020B0502040204020203" pitchFamily="34" charset="0"/>
              </a:rPr>
              <a:t>Netherlands: </a:t>
            </a:r>
            <a:r>
              <a:rPr lang="en-US" dirty="0">
                <a:gradFill>
                  <a:gsLst>
                    <a:gs pos="92920">
                      <a:srgbClr val="FFFFFF"/>
                    </a:gs>
                    <a:gs pos="79646">
                      <a:srgbClr val="FFFFFF"/>
                    </a:gs>
                  </a:gsLst>
                  <a:lin ang="5400000" scaled="0"/>
                </a:gradFill>
                <a:effectLst/>
                <a:latin typeface="Segoe UI Light"/>
              </a:rPr>
              <a:t>Dutch</a:t>
            </a:r>
          </a:p>
          <a:p>
            <a:pPr marL="0" indent="0">
              <a:lnSpc>
                <a:spcPct val="90000"/>
              </a:lnSpc>
              <a:spcBef>
                <a:spcPts val="588"/>
              </a:spcBef>
              <a:spcAft>
                <a:spcPts val="0"/>
              </a:spcAft>
              <a:buClr>
                <a:prstClr val="black"/>
              </a:buClr>
              <a:buNone/>
            </a:pPr>
            <a:r>
              <a:rPr lang="en-US" dirty="0">
                <a:gradFill>
                  <a:gsLst>
                    <a:gs pos="92920">
                      <a:srgbClr val="FFFFFF"/>
                    </a:gs>
                    <a:gs pos="79646">
                      <a:srgbClr val="FFFFFF"/>
                    </a:gs>
                  </a:gsLst>
                  <a:lin ang="5400000" scaled="0"/>
                </a:gradFill>
                <a:effectLst/>
                <a:cs typeface="Segoe UI" panose="020B0502040204020203" pitchFamily="34" charset="0"/>
              </a:rPr>
              <a:t>Belgium: </a:t>
            </a:r>
            <a:r>
              <a:rPr lang="en-US" dirty="0">
                <a:gradFill>
                  <a:gsLst>
                    <a:gs pos="92920">
                      <a:srgbClr val="FFFFFF"/>
                    </a:gs>
                    <a:gs pos="79646">
                      <a:srgbClr val="FFFFFF"/>
                    </a:gs>
                  </a:gsLst>
                  <a:lin ang="5400000" scaled="0"/>
                </a:gradFill>
                <a:effectLst/>
                <a:latin typeface="Segoe UI Light"/>
              </a:rPr>
              <a:t>Dutch</a:t>
            </a:r>
          </a:p>
          <a:p>
            <a:pPr marL="0" indent="0">
              <a:lnSpc>
                <a:spcPct val="90000"/>
              </a:lnSpc>
              <a:spcBef>
                <a:spcPts val="588"/>
              </a:spcBef>
              <a:spcAft>
                <a:spcPts val="0"/>
              </a:spcAft>
              <a:buClr>
                <a:prstClr val="black"/>
              </a:buClr>
              <a:buNone/>
            </a:pPr>
            <a:r>
              <a:rPr lang="en-US" dirty="0">
                <a:gradFill>
                  <a:gsLst>
                    <a:gs pos="92920">
                      <a:srgbClr val="FFFFFF"/>
                    </a:gs>
                    <a:gs pos="79646">
                      <a:srgbClr val="FFFFFF"/>
                    </a:gs>
                  </a:gsLst>
                  <a:lin ang="5400000" scaled="0"/>
                </a:gradFill>
                <a:effectLst/>
                <a:cs typeface="Segoe UI" panose="020B0502040204020203" pitchFamily="34" charset="0"/>
              </a:rPr>
              <a:t>Italy: </a:t>
            </a:r>
            <a:r>
              <a:rPr lang="en-US" dirty="0">
                <a:gradFill>
                  <a:gsLst>
                    <a:gs pos="92920">
                      <a:srgbClr val="FFFFFF"/>
                    </a:gs>
                    <a:gs pos="79646">
                      <a:srgbClr val="FFFFFF"/>
                    </a:gs>
                  </a:gsLst>
                  <a:lin ang="5400000" scaled="0"/>
                </a:gradFill>
                <a:effectLst/>
                <a:latin typeface="Segoe UI Light"/>
              </a:rPr>
              <a:t>Italian</a:t>
            </a:r>
          </a:p>
          <a:p>
            <a:pPr marL="0" indent="0">
              <a:lnSpc>
                <a:spcPct val="90000"/>
              </a:lnSpc>
              <a:spcBef>
                <a:spcPts val="588"/>
              </a:spcBef>
              <a:spcAft>
                <a:spcPts val="0"/>
              </a:spcAft>
              <a:buClr>
                <a:prstClr val="black"/>
              </a:buClr>
              <a:buNone/>
            </a:pPr>
            <a:r>
              <a:rPr lang="en-US" dirty="0">
                <a:gradFill>
                  <a:gsLst>
                    <a:gs pos="92920">
                      <a:srgbClr val="FFFFFF"/>
                    </a:gs>
                    <a:gs pos="79646">
                      <a:srgbClr val="FFFFFF"/>
                    </a:gs>
                  </a:gsLst>
                  <a:lin ang="5400000" scaled="0"/>
                </a:gradFill>
                <a:effectLst/>
                <a:cs typeface="Segoe UI" panose="020B0502040204020203" pitchFamily="34" charset="0"/>
              </a:rPr>
              <a:t>Brazil: </a:t>
            </a:r>
            <a:r>
              <a:rPr lang="en-US" dirty="0">
                <a:gradFill>
                  <a:gsLst>
                    <a:gs pos="92920">
                      <a:srgbClr val="FFFFFF"/>
                    </a:gs>
                    <a:gs pos="79646">
                      <a:srgbClr val="FFFFFF"/>
                    </a:gs>
                  </a:gsLst>
                  <a:lin ang="5400000" scaled="0"/>
                </a:gradFill>
                <a:effectLst/>
                <a:latin typeface="Segoe UI Light"/>
              </a:rPr>
              <a:t>Portuguese</a:t>
            </a:r>
          </a:p>
        </p:txBody>
      </p:sp>
      <p:sp>
        <p:nvSpPr>
          <p:cNvPr id="12" name="Freeform 5"/>
          <p:cNvSpPr>
            <a:spLocks noEditPoints="1"/>
          </p:cNvSpPr>
          <p:nvPr/>
        </p:nvSpPr>
        <p:spPr bwMode="auto">
          <a:xfrm>
            <a:off x="4051532" y="2335991"/>
            <a:ext cx="7618534" cy="4229680"/>
          </a:xfrm>
          <a:custGeom>
            <a:avLst/>
            <a:gdLst>
              <a:gd name="T0" fmla="*/ 1315 w 2268"/>
              <a:gd name="T1" fmla="*/ 82 h 1258"/>
              <a:gd name="T2" fmla="*/ 1390 w 2268"/>
              <a:gd name="T3" fmla="*/ 196 h 1258"/>
              <a:gd name="T4" fmla="*/ 1768 w 2268"/>
              <a:gd name="T5" fmla="*/ 61 h 1258"/>
              <a:gd name="T6" fmla="*/ 1549 w 2268"/>
              <a:gd name="T7" fmla="*/ 74 h 1258"/>
              <a:gd name="T8" fmla="*/ 1198 w 2268"/>
              <a:gd name="T9" fmla="*/ 144 h 1258"/>
              <a:gd name="T10" fmla="*/ 1970 w 2268"/>
              <a:gd name="T11" fmla="*/ 558 h 1258"/>
              <a:gd name="T12" fmla="*/ 2130 w 2268"/>
              <a:gd name="T13" fmla="*/ 846 h 1258"/>
              <a:gd name="T14" fmla="*/ 2064 w 2268"/>
              <a:gd name="T15" fmla="*/ 814 h 1258"/>
              <a:gd name="T16" fmla="*/ 1908 w 2268"/>
              <a:gd name="T17" fmla="*/ 705 h 1258"/>
              <a:gd name="T18" fmla="*/ 1930 w 2268"/>
              <a:gd name="T19" fmla="*/ 858 h 1258"/>
              <a:gd name="T20" fmla="*/ 1907 w 2268"/>
              <a:gd name="T21" fmla="*/ 807 h 1258"/>
              <a:gd name="T22" fmla="*/ 1698 w 2268"/>
              <a:gd name="T23" fmla="*/ 651 h 1258"/>
              <a:gd name="T24" fmla="*/ 1343 w 2268"/>
              <a:gd name="T25" fmla="*/ 614 h 1258"/>
              <a:gd name="T26" fmla="*/ 1063 w 2268"/>
              <a:gd name="T27" fmla="*/ 754 h 1258"/>
              <a:gd name="T28" fmla="*/ 1333 w 2268"/>
              <a:gd name="T29" fmla="*/ 483 h 1258"/>
              <a:gd name="T30" fmla="*/ 1110 w 2268"/>
              <a:gd name="T31" fmla="*/ 467 h 1258"/>
              <a:gd name="T32" fmla="*/ 1226 w 2268"/>
              <a:gd name="T33" fmla="*/ 390 h 1258"/>
              <a:gd name="T34" fmla="*/ 1262 w 2268"/>
              <a:gd name="T35" fmla="*/ 245 h 1258"/>
              <a:gd name="T36" fmla="*/ 1478 w 2268"/>
              <a:gd name="T37" fmla="*/ 198 h 1258"/>
              <a:gd name="T38" fmla="*/ 1612 w 2268"/>
              <a:gd name="T39" fmla="*/ 86 h 1258"/>
              <a:gd name="T40" fmla="*/ 1975 w 2268"/>
              <a:gd name="T41" fmla="*/ 106 h 1258"/>
              <a:gd name="T42" fmla="*/ 2046 w 2268"/>
              <a:gd name="T43" fmla="*/ 354 h 1258"/>
              <a:gd name="T44" fmla="*/ 1908 w 2268"/>
              <a:gd name="T45" fmla="*/ 537 h 1258"/>
              <a:gd name="T46" fmla="*/ 1764 w 2268"/>
              <a:gd name="T47" fmla="*/ 729 h 1258"/>
              <a:gd name="T48" fmla="*/ 1705 w 2268"/>
              <a:gd name="T49" fmla="*/ 652 h 1258"/>
              <a:gd name="T50" fmla="*/ 1256 w 2268"/>
              <a:gd name="T51" fmla="*/ 384 h 1258"/>
              <a:gd name="T52" fmla="*/ 1110 w 2268"/>
              <a:gd name="T53" fmla="*/ 450 h 1258"/>
              <a:gd name="T54" fmla="*/ 1282 w 2268"/>
              <a:gd name="T55" fmla="*/ 565 h 1258"/>
              <a:gd name="T56" fmla="*/ 1996 w 2268"/>
              <a:gd name="T57" fmla="*/ 896 h 1258"/>
              <a:gd name="T58" fmla="*/ 1898 w 2268"/>
              <a:gd name="T59" fmla="*/ 926 h 1258"/>
              <a:gd name="T60" fmla="*/ 2220 w 2268"/>
              <a:gd name="T61" fmla="*/ 1110 h 1258"/>
              <a:gd name="T62" fmla="*/ 575 w 2268"/>
              <a:gd name="T63" fmla="*/ 805 h 1258"/>
              <a:gd name="T64" fmla="*/ 948 w 2268"/>
              <a:gd name="T65" fmla="*/ 301 h 1258"/>
              <a:gd name="T66" fmla="*/ 895 w 2268"/>
              <a:gd name="T67" fmla="*/ 356 h 1258"/>
              <a:gd name="T68" fmla="*/ 871 w 2268"/>
              <a:gd name="T69" fmla="*/ 219 h 1258"/>
              <a:gd name="T70" fmla="*/ 968 w 2268"/>
              <a:gd name="T71" fmla="*/ 55 h 1258"/>
              <a:gd name="T72" fmla="*/ 1057 w 2268"/>
              <a:gd name="T73" fmla="*/ 121 h 1258"/>
              <a:gd name="T74" fmla="*/ 1023 w 2268"/>
              <a:gd name="T75" fmla="*/ 258 h 1258"/>
              <a:gd name="T76" fmla="*/ 310 w 2268"/>
              <a:gd name="T77" fmla="*/ 266 h 1258"/>
              <a:gd name="T78" fmla="*/ 687 w 2268"/>
              <a:gd name="T79" fmla="*/ 664 h 1258"/>
              <a:gd name="T80" fmla="*/ 589 w 2268"/>
              <a:gd name="T81" fmla="*/ 226 h 1258"/>
              <a:gd name="T82" fmla="*/ 657 w 2268"/>
              <a:gd name="T83" fmla="*/ 213 h 1258"/>
              <a:gd name="T84" fmla="*/ 766 w 2268"/>
              <a:gd name="T85" fmla="*/ 239 h 1258"/>
              <a:gd name="T86" fmla="*/ 796 w 2268"/>
              <a:gd name="T87" fmla="*/ 220 h 1258"/>
              <a:gd name="T88" fmla="*/ 763 w 2268"/>
              <a:gd name="T89" fmla="*/ 42 h 1258"/>
              <a:gd name="T90" fmla="*/ 399 w 2268"/>
              <a:gd name="T91" fmla="*/ 410 h 1258"/>
              <a:gd name="T92" fmla="*/ 798 w 2268"/>
              <a:gd name="T93" fmla="*/ 20 h 1258"/>
              <a:gd name="T94" fmla="*/ 798 w 2268"/>
              <a:gd name="T95" fmla="*/ 125 h 1258"/>
              <a:gd name="T96" fmla="*/ 679 w 2268"/>
              <a:gd name="T97" fmla="*/ 409 h 1258"/>
              <a:gd name="T98" fmla="*/ 731 w 2268"/>
              <a:gd name="T99" fmla="*/ 88 h 1258"/>
              <a:gd name="T100" fmla="*/ 653 w 2268"/>
              <a:gd name="T101" fmla="*/ 95 h 1258"/>
              <a:gd name="T102" fmla="*/ 668 w 2268"/>
              <a:gd name="T103" fmla="*/ 60 h 1258"/>
              <a:gd name="T104" fmla="*/ 732 w 2268"/>
              <a:gd name="T105" fmla="*/ 1190 h 1258"/>
              <a:gd name="T106" fmla="*/ 616 w 2268"/>
              <a:gd name="T107" fmla="*/ 741 h 1258"/>
              <a:gd name="T108" fmla="*/ 408 w 2268"/>
              <a:gd name="T109" fmla="*/ 403 h 1258"/>
              <a:gd name="T110" fmla="*/ 255 w 2268"/>
              <a:gd name="T111" fmla="*/ 307 h 1258"/>
              <a:gd name="T112" fmla="*/ 390 w 2268"/>
              <a:gd name="T113" fmla="*/ 110 h 1258"/>
              <a:gd name="T114" fmla="*/ 653 w 2268"/>
              <a:gd name="T115" fmla="*/ 246 h 1258"/>
              <a:gd name="T116" fmla="*/ 675 w 2268"/>
              <a:gd name="T117" fmla="*/ 400 h 1258"/>
              <a:gd name="T118" fmla="*/ 767 w 2268"/>
              <a:gd name="T119" fmla="*/ 455 h 1258"/>
              <a:gd name="T120" fmla="*/ 548 w 2268"/>
              <a:gd name="T121" fmla="*/ 678 h 1258"/>
              <a:gd name="T122" fmla="*/ 827 w 2268"/>
              <a:gd name="T123" fmla="*/ 796 h 1258"/>
              <a:gd name="T124" fmla="*/ 704 w 2268"/>
              <a:gd name="T125" fmla="*/ 1121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68" h="1258">
                <a:moveTo>
                  <a:pt x="1420" y="880"/>
                </a:moveTo>
                <a:cubicBezTo>
                  <a:pt x="1421" y="881"/>
                  <a:pt x="1421" y="881"/>
                  <a:pt x="1421" y="881"/>
                </a:cubicBezTo>
                <a:cubicBezTo>
                  <a:pt x="1420" y="883"/>
                  <a:pt x="1420" y="883"/>
                  <a:pt x="1420" y="883"/>
                </a:cubicBezTo>
                <a:cubicBezTo>
                  <a:pt x="1420" y="882"/>
                  <a:pt x="1420" y="882"/>
                  <a:pt x="1420" y="882"/>
                </a:cubicBezTo>
                <a:cubicBezTo>
                  <a:pt x="1420" y="881"/>
                  <a:pt x="1420" y="881"/>
                  <a:pt x="1420" y="881"/>
                </a:cubicBezTo>
                <a:cubicBezTo>
                  <a:pt x="1420" y="880"/>
                  <a:pt x="1420" y="880"/>
                  <a:pt x="1420" y="880"/>
                </a:cubicBezTo>
                <a:close/>
                <a:moveTo>
                  <a:pt x="1417" y="878"/>
                </a:moveTo>
                <a:cubicBezTo>
                  <a:pt x="1416" y="876"/>
                  <a:pt x="1416" y="876"/>
                  <a:pt x="1416" y="876"/>
                </a:cubicBezTo>
                <a:cubicBezTo>
                  <a:pt x="1416" y="877"/>
                  <a:pt x="1416" y="877"/>
                  <a:pt x="1416" y="877"/>
                </a:cubicBezTo>
                <a:cubicBezTo>
                  <a:pt x="1415" y="877"/>
                  <a:pt x="1415" y="877"/>
                  <a:pt x="1415" y="877"/>
                </a:cubicBezTo>
                <a:cubicBezTo>
                  <a:pt x="1416" y="878"/>
                  <a:pt x="1416" y="878"/>
                  <a:pt x="1416" y="878"/>
                </a:cubicBezTo>
                <a:cubicBezTo>
                  <a:pt x="1417" y="878"/>
                  <a:pt x="1417" y="878"/>
                  <a:pt x="1417" y="878"/>
                </a:cubicBezTo>
                <a:close/>
                <a:moveTo>
                  <a:pt x="1409" y="871"/>
                </a:moveTo>
                <a:cubicBezTo>
                  <a:pt x="1408" y="871"/>
                  <a:pt x="1408" y="871"/>
                  <a:pt x="1408" y="871"/>
                </a:cubicBezTo>
                <a:cubicBezTo>
                  <a:pt x="1407" y="873"/>
                  <a:pt x="1407" y="873"/>
                  <a:pt x="1407" y="873"/>
                </a:cubicBezTo>
                <a:cubicBezTo>
                  <a:pt x="1408" y="874"/>
                  <a:pt x="1408" y="874"/>
                  <a:pt x="1408" y="874"/>
                </a:cubicBezTo>
                <a:cubicBezTo>
                  <a:pt x="1408" y="875"/>
                  <a:pt x="1408" y="875"/>
                  <a:pt x="1408" y="875"/>
                </a:cubicBezTo>
                <a:cubicBezTo>
                  <a:pt x="1409" y="875"/>
                  <a:pt x="1409" y="875"/>
                  <a:pt x="1409" y="875"/>
                </a:cubicBezTo>
                <a:cubicBezTo>
                  <a:pt x="1410" y="874"/>
                  <a:pt x="1410" y="874"/>
                  <a:pt x="1410" y="874"/>
                </a:cubicBezTo>
                <a:cubicBezTo>
                  <a:pt x="1409" y="873"/>
                  <a:pt x="1409" y="873"/>
                  <a:pt x="1409" y="873"/>
                </a:cubicBezTo>
                <a:cubicBezTo>
                  <a:pt x="1410" y="873"/>
                  <a:pt x="1410" y="873"/>
                  <a:pt x="1410" y="873"/>
                </a:cubicBezTo>
                <a:cubicBezTo>
                  <a:pt x="1409" y="871"/>
                  <a:pt x="1409" y="871"/>
                  <a:pt x="1409" y="871"/>
                </a:cubicBezTo>
                <a:close/>
                <a:moveTo>
                  <a:pt x="1430" y="862"/>
                </a:moveTo>
                <a:cubicBezTo>
                  <a:pt x="1430" y="861"/>
                  <a:pt x="1430" y="861"/>
                  <a:pt x="1430" y="861"/>
                </a:cubicBezTo>
                <a:cubicBezTo>
                  <a:pt x="1429" y="861"/>
                  <a:pt x="1429" y="861"/>
                  <a:pt x="1429" y="861"/>
                </a:cubicBezTo>
                <a:cubicBezTo>
                  <a:pt x="1430" y="862"/>
                  <a:pt x="1430" y="862"/>
                  <a:pt x="1430" y="862"/>
                </a:cubicBezTo>
                <a:close/>
                <a:moveTo>
                  <a:pt x="1486" y="829"/>
                </a:moveTo>
                <a:cubicBezTo>
                  <a:pt x="1486" y="830"/>
                  <a:pt x="1486" y="830"/>
                  <a:pt x="1486" y="830"/>
                </a:cubicBezTo>
                <a:cubicBezTo>
                  <a:pt x="1486" y="831"/>
                  <a:pt x="1486" y="831"/>
                  <a:pt x="1486" y="831"/>
                </a:cubicBezTo>
                <a:cubicBezTo>
                  <a:pt x="1488" y="830"/>
                  <a:pt x="1488" y="830"/>
                  <a:pt x="1488" y="830"/>
                </a:cubicBezTo>
                <a:cubicBezTo>
                  <a:pt x="1487" y="830"/>
                  <a:pt x="1487" y="830"/>
                  <a:pt x="1487" y="830"/>
                </a:cubicBezTo>
                <a:cubicBezTo>
                  <a:pt x="1486" y="829"/>
                  <a:pt x="1486" y="829"/>
                  <a:pt x="1486" y="829"/>
                </a:cubicBezTo>
                <a:close/>
                <a:moveTo>
                  <a:pt x="1429" y="858"/>
                </a:moveTo>
                <a:cubicBezTo>
                  <a:pt x="1428" y="859"/>
                  <a:pt x="1428" y="859"/>
                  <a:pt x="1428" y="859"/>
                </a:cubicBezTo>
                <a:cubicBezTo>
                  <a:pt x="1429" y="859"/>
                  <a:pt x="1429" y="859"/>
                  <a:pt x="1429" y="859"/>
                </a:cubicBezTo>
                <a:cubicBezTo>
                  <a:pt x="1430" y="859"/>
                  <a:pt x="1430" y="859"/>
                  <a:pt x="1430" y="859"/>
                </a:cubicBezTo>
                <a:cubicBezTo>
                  <a:pt x="1429" y="858"/>
                  <a:pt x="1429" y="858"/>
                  <a:pt x="1429" y="858"/>
                </a:cubicBezTo>
                <a:close/>
                <a:moveTo>
                  <a:pt x="1723" y="741"/>
                </a:moveTo>
                <a:cubicBezTo>
                  <a:pt x="1723" y="740"/>
                  <a:pt x="1723" y="740"/>
                  <a:pt x="1723" y="740"/>
                </a:cubicBezTo>
                <a:cubicBezTo>
                  <a:pt x="1722" y="741"/>
                  <a:pt x="1722" y="741"/>
                  <a:pt x="1722" y="741"/>
                </a:cubicBezTo>
                <a:cubicBezTo>
                  <a:pt x="1723" y="741"/>
                  <a:pt x="1723" y="741"/>
                  <a:pt x="1723" y="741"/>
                </a:cubicBezTo>
                <a:close/>
                <a:moveTo>
                  <a:pt x="1721" y="727"/>
                </a:moveTo>
                <a:cubicBezTo>
                  <a:pt x="1721" y="725"/>
                  <a:pt x="1721" y="725"/>
                  <a:pt x="1721" y="725"/>
                </a:cubicBezTo>
                <a:cubicBezTo>
                  <a:pt x="1720" y="726"/>
                  <a:pt x="1720" y="726"/>
                  <a:pt x="1720" y="726"/>
                </a:cubicBezTo>
                <a:cubicBezTo>
                  <a:pt x="1721" y="727"/>
                  <a:pt x="1721" y="727"/>
                  <a:pt x="1721" y="727"/>
                </a:cubicBezTo>
                <a:close/>
                <a:moveTo>
                  <a:pt x="1722" y="720"/>
                </a:moveTo>
                <a:cubicBezTo>
                  <a:pt x="1720" y="721"/>
                  <a:pt x="1720" y="721"/>
                  <a:pt x="1720" y="721"/>
                </a:cubicBezTo>
                <a:cubicBezTo>
                  <a:pt x="1720" y="723"/>
                  <a:pt x="1720" y="723"/>
                  <a:pt x="1720" y="723"/>
                </a:cubicBezTo>
                <a:cubicBezTo>
                  <a:pt x="1720" y="724"/>
                  <a:pt x="1720" y="724"/>
                  <a:pt x="1720" y="724"/>
                </a:cubicBezTo>
                <a:cubicBezTo>
                  <a:pt x="1721" y="725"/>
                  <a:pt x="1721" y="725"/>
                  <a:pt x="1721" y="725"/>
                </a:cubicBezTo>
                <a:cubicBezTo>
                  <a:pt x="1721" y="724"/>
                  <a:pt x="1721" y="724"/>
                  <a:pt x="1721" y="724"/>
                </a:cubicBezTo>
                <a:cubicBezTo>
                  <a:pt x="1721" y="723"/>
                  <a:pt x="1721" y="723"/>
                  <a:pt x="1721" y="723"/>
                </a:cubicBezTo>
                <a:cubicBezTo>
                  <a:pt x="1721" y="722"/>
                  <a:pt x="1721" y="722"/>
                  <a:pt x="1721" y="722"/>
                </a:cubicBezTo>
                <a:cubicBezTo>
                  <a:pt x="1722" y="721"/>
                  <a:pt x="1722" y="721"/>
                  <a:pt x="1722" y="721"/>
                </a:cubicBezTo>
                <a:cubicBezTo>
                  <a:pt x="1722" y="720"/>
                  <a:pt x="1722" y="720"/>
                  <a:pt x="1722" y="720"/>
                </a:cubicBezTo>
                <a:close/>
                <a:moveTo>
                  <a:pt x="1718" y="725"/>
                </a:moveTo>
                <a:cubicBezTo>
                  <a:pt x="1717" y="726"/>
                  <a:pt x="1717" y="726"/>
                  <a:pt x="1717" y="726"/>
                </a:cubicBezTo>
                <a:cubicBezTo>
                  <a:pt x="1719" y="726"/>
                  <a:pt x="1719" y="726"/>
                  <a:pt x="1719" y="726"/>
                </a:cubicBezTo>
                <a:cubicBezTo>
                  <a:pt x="1718" y="725"/>
                  <a:pt x="1718" y="725"/>
                  <a:pt x="1718" y="725"/>
                </a:cubicBezTo>
                <a:close/>
                <a:moveTo>
                  <a:pt x="1722" y="711"/>
                </a:moveTo>
                <a:cubicBezTo>
                  <a:pt x="1721" y="713"/>
                  <a:pt x="1721" y="713"/>
                  <a:pt x="1721" y="713"/>
                </a:cubicBezTo>
                <a:cubicBezTo>
                  <a:pt x="1721" y="715"/>
                  <a:pt x="1721" y="715"/>
                  <a:pt x="1721" y="715"/>
                </a:cubicBezTo>
                <a:cubicBezTo>
                  <a:pt x="1721" y="716"/>
                  <a:pt x="1721" y="716"/>
                  <a:pt x="1721" y="716"/>
                </a:cubicBezTo>
                <a:cubicBezTo>
                  <a:pt x="1721" y="719"/>
                  <a:pt x="1721" y="719"/>
                  <a:pt x="1721" y="719"/>
                </a:cubicBezTo>
                <a:cubicBezTo>
                  <a:pt x="1721" y="720"/>
                  <a:pt x="1721" y="720"/>
                  <a:pt x="1721" y="720"/>
                </a:cubicBezTo>
                <a:cubicBezTo>
                  <a:pt x="1723" y="719"/>
                  <a:pt x="1723" y="719"/>
                  <a:pt x="1723" y="719"/>
                </a:cubicBezTo>
                <a:cubicBezTo>
                  <a:pt x="1723" y="717"/>
                  <a:pt x="1723" y="717"/>
                  <a:pt x="1723" y="717"/>
                </a:cubicBezTo>
                <a:cubicBezTo>
                  <a:pt x="1722" y="716"/>
                  <a:pt x="1722" y="716"/>
                  <a:pt x="1722" y="716"/>
                </a:cubicBezTo>
                <a:cubicBezTo>
                  <a:pt x="1723" y="715"/>
                  <a:pt x="1723" y="715"/>
                  <a:pt x="1723" y="715"/>
                </a:cubicBezTo>
                <a:cubicBezTo>
                  <a:pt x="1723" y="714"/>
                  <a:pt x="1723" y="714"/>
                  <a:pt x="1723" y="714"/>
                </a:cubicBezTo>
                <a:cubicBezTo>
                  <a:pt x="1722" y="713"/>
                  <a:pt x="1722" y="713"/>
                  <a:pt x="1722" y="713"/>
                </a:cubicBezTo>
                <a:cubicBezTo>
                  <a:pt x="1723" y="712"/>
                  <a:pt x="1723" y="712"/>
                  <a:pt x="1723" y="712"/>
                </a:cubicBezTo>
                <a:cubicBezTo>
                  <a:pt x="1722" y="711"/>
                  <a:pt x="1722" y="711"/>
                  <a:pt x="1722" y="711"/>
                </a:cubicBezTo>
                <a:close/>
                <a:moveTo>
                  <a:pt x="1730" y="752"/>
                </a:moveTo>
                <a:cubicBezTo>
                  <a:pt x="1729" y="752"/>
                  <a:pt x="1729" y="752"/>
                  <a:pt x="1729" y="752"/>
                </a:cubicBezTo>
                <a:cubicBezTo>
                  <a:pt x="1728" y="752"/>
                  <a:pt x="1728" y="752"/>
                  <a:pt x="1728" y="752"/>
                </a:cubicBezTo>
                <a:cubicBezTo>
                  <a:pt x="1729" y="753"/>
                  <a:pt x="1729" y="753"/>
                  <a:pt x="1729" y="753"/>
                </a:cubicBezTo>
                <a:cubicBezTo>
                  <a:pt x="1730" y="752"/>
                  <a:pt x="1730" y="752"/>
                  <a:pt x="1730" y="752"/>
                </a:cubicBezTo>
                <a:close/>
                <a:moveTo>
                  <a:pt x="1719" y="732"/>
                </a:moveTo>
                <a:cubicBezTo>
                  <a:pt x="1719" y="733"/>
                  <a:pt x="1719" y="733"/>
                  <a:pt x="1719" y="733"/>
                </a:cubicBezTo>
                <a:cubicBezTo>
                  <a:pt x="1721" y="733"/>
                  <a:pt x="1721" y="733"/>
                  <a:pt x="1721" y="733"/>
                </a:cubicBezTo>
                <a:cubicBezTo>
                  <a:pt x="1721" y="731"/>
                  <a:pt x="1721" y="731"/>
                  <a:pt x="1721" y="731"/>
                </a:cubicBezTo>
                <a:cubicBezTo>
                  <a:pt x="1721" y="730"/>
                  <a:pt x="1721" y="730"/>
                  <a:pt x="1721" y="730"/>
                </a:cubicBezTo>
                <a:cubicBezTo>
                  <a:pt x="1720" y="730"/>
                  <a:pt x="1720" y="730"/>
                  <a:pt x="1720" y="730"/>
                </a:cubicBezTo>
                <a:cubicBezTo>
                  <a:pt x="1719" y="732"/>
                  <a:pt x="1719" y="732"/>
                  <a:pt x="1719" y="732"/>
                </a:cubicBezTo>
                <a:close/>
                <a:moveTo>
                  <a:pt x="1728" y="747"/>
                </a:moveTo>
                <a:cubicBezTo>
                  <a:pt x="1728" y="746"/>
                  <a:pt x="1728" y="746"/>
                  <a:pt x="1728" y="746"/>
                </a:cubicBezTo>
                <a:cubicBezTo>
                  <a:pt x="1727" y="747"/>
                  <a:pt x="1727" y="747"/>
                  <a:pt x="1727" y="747"/>
                </a:cubicBezTo>
                <a:cubicBezTo>
                  <a:pt x="1728" y="748"/>
                  <a:pt x="1728" y="748"/>
                  <a:pt x="1728" y="748"/>
                </a:cubicBezTo>
                <a:cubicBezTo>
                  <a:pt x="1728" y="747"/>
                  <a:pt x="1728" y="747"/>
                  <a:pt x="1728" y="747"/>
                </a:cubicBezTo>
                <a:close/>
                <a:moveTo>
                  <a:pt x="1727" y="748"/>
                </a:moveTo>
                <a:cubicBezTo>
                  <a:pt x="1726" y="749"/>
                  <a:pt x="1726" y="749"/>
                  <a:pt x="1726" y="749"/>
                </a:cubicBezTo>
                <a:cubicBezTo>
                  <a:pt x="1726" y="750"/>
                  <a:pt x="1726" y="750"/>
                  <a:pt x="1726" y="750"/>
                </a:cubicBezTo>
                <a:cubicBezTo>
                  <a:pt x="1727" y="750"/>
                  <a:pt x="1727" y="750"/>
                  <a:pt x="1727" y="750"/>
                </a:cubicBezTo>
                <a:cubicBezTo>
                  <a:pt x="1728" y="750"/>
                  <a:pt x="1728" y="750"/>
                  <a:pt x="1728" y="750"/>
                </a:cubicBezTo>
                <a:cubicBezTo>
                  <a:pt x="1727" y="748"/>
                  <a:pt x="1727" y="748"/>
                  <a:pt x="1727" y="748"/>
                </a:cubicBezTo>
                <a:close/>
                <a:moveTo>
                  <a:pt x="1730" y="754"/>
                </a:moveTo>
                <a:cubicBezTo>
                  <a:pt x="1730" y="753"/>
                  <a:pt x="1730" y="753"/>
                  <a:pt x="1730" y="753"/>
                </a:cubicBezTo>
                <a:cubicBezTo>
                  <a:pt x="1729" y="754"/>
                  <a:pt x="1729" y="754"/>
                  <a:pt x="1729" y="754"/>
                </a:cubicBezTo>
                <a:cubicBezTo>
                  <a:pt x="1729" y="755"/>
                  <a:pt x="1729" y="755"/>
                  <a:pt x="1729" y="755"/>
                </a:cubicBezTo>
                <a:cubicBezTo>
                  <a:pt x="1729" y="755"/>
                  <a:pt x="1729" y="755"/>
                  <a:pt x="1729" y="756"/>
                </a:cubicBezTo>
                <a:cubicBezTo>
                  <a:pt x="1730" y="757"/>
                  <a:pt x="1730" y="757"/>
                  <a:pt x="1730" y="757"/>
                </a:cubicBezTo>
                <a:cubicBezTo>
                  <a:pt x="1731" y="756"/>
                  <a:pt x="1731" y="756"/>
                  <a:pt x="1731" y="756"/>
                </a:cubicBezTo>
                <a:cubicBezTo>
                  <a:pt x="1730" y="755"/>
                  <a:pt x="1730" y="755"/>
                  <a:pt x="1730" y="755"/>
                </a:cubicBezTo>
                <a:cubicBezTo>
                  <a:pt x="1730" y="754"/>
                  <a:pt x="1730" y="754"/>
                  <a:pt x="1730" y="754"/>
                </a:cubicBezTo>
                <a:close/>
                <a:moveTo>
                  <a:pt x="2048" y="713"/>
                </a:moveTo>
                <a:cubicBezTo>
                  <a:pt x="2049" y="711"/>
                  <a:pt x="2049" y="711"/>
                  <a:pt x="2049" y="711"/>
                </a:cubicBezTo>
                <a:cubicBezTo>
                  <a:pt x="2048" y="710"/>
                  <a:pt x="2048" y="710"/>
                  <a:pt x="2048" y="710"/>
                </a:cubicBezTo>
                <a:cubicBezTo>
                  <a:pt x="2047" y="711"/>
                  <a:pt x="2047" y="711"/>
                  <a:pt x="2047" y="711"/>
                </a:cubicBezTo>
                <a:cubicBezTo>
                  <a:pt x="2047" y="712"/>
                  <a:pt x="2047" y="712"/>
                  <a:pt x="2047" y="712"/>
                </a:cubicBezTo>
                <a:cubicBezTo>
                  <a:pt x="2046" y="712"/>
                  <a:pt x="2046" y="712"/>
                  <a:pt x="2046" y="712"/>
                </a:cubicBezTo>
                <a:cubicBezTo>
                  <a:pt x="2047" y="713"/>
                  <a:pt x="2047" y="713"/>
                  <a:pt x="2047" y="713"/>
                </a:cubicBezTo>
                <a:cubicBezTo>
                  <a:pt x="2048" y="713"/>
                  <a:pt x="2048" y="713"/>
                  <a:pt x="2048" y="713"/>
                </a:cubicBezTo>
                <a:close/>
                <a:moveTo>
                  <a:pt x="2054" y="698"/>
                </a:moveTo>
                <a:cubicBezTo>
                  <a:pt x="2052" y="699"/>
                  <a:pt x="2052" y="699"/>
                  <a:pt x="2052" y="699"/>
                </a:cubicBezTo>
                <a:cubicBezTo>
                  <a:pt x="2053" y="701"/>
                  <a:pt x="2053" y="701"/>
                  <a:pt x="2053" y="701"/>
                </a:cubicBezTo>
                <a:cubicBezTo>
                  <a:pt x="2053" y="699"/>
                  <a:pt x="2053" y="699"/>
                  <a:pt x="2053" y="699"/>
                </a:cubicBezTo>
                <a:cubicBezTo>
                  <a:pt x="2054" y="698"/>
                  <a:pt x="2054" y="698"/>
                  <a:pt x="2054" y="698"/>
                </a:cubicBezTo>
                <a:close/>
                <a:moveTo>
                  <a:pt x="2052" y="707"/>
                </a:moveTo>
                <a:cubicBezTo>
                  <a:pt x="2051" y="706"/>
                  <a:pt x="2051" y="706"/>
                  <a:pt x="2051" y="706"/>
                </a:cubicBezTo>
                <a:cubicBezTo>
                  <a:pt x="2050" y="707"/>
                  <a:pt x="2050" y="707"/>
                  <a:pt x="2050" y="707"/>
                </a:cubicBezTo>
                <a:cubicBezTo>
                  <a:pt x="2051" y="707"/>
                  <a:pt x="2051" y="707"/>
                  <a:pt x="2051" y="707"/>
                </a:cubicBezTo>
                <a:cubicBezTo>
                  <a:pt x="2052" y="707"/>
                  <a:pt x="2052" y="707"/>
                  <a:pt x="2052" y="707"/>
                </a:cubicBezTo>
                <a:close/>
                <a:moveTo>
                  <a:pt x="2017" y="233"/>
                </a:moveTo>
                <a:cubicBezTo>
                  <a:pt x="2016" y="232"/>
                  <a:pt x="2016" y="232"/>
                  <a:pt x="2016" y="232"/>
                </a:cubicBezTo>
                <a:cubicBezTo>
                  <a:pt x="2015" y="232"/>
                  <a:pt x="2015" y="232"/>
                  <a:pt x="2015" y="232"/>
                </a:cubicBezTo>
                <a:cubicBezTo>
                  <a:pt x="2015" y="233"/>
                  <a:pt x="2015" y="233"/>
                  <a:pt x="2015" y="233"/>
                </a:cubicBezTo>
                <a:cubicBezTo>
                  <a:pt x="2016" y="234"/>
                  <a:pt x="2016" y="234"/>
                  <a:pt x="2016" y="234"/>
                </a:cubicBezTo>
                <a:cubicBezTo>
                  <a:pt x="2017" y="234"/>
                  <a:pt x="2017" y="234"/>
                  <a:pt x="2017" y="234"/>
                </a:cubicBezTo>
                <a:cubicBezTo>
                  <a:pt x="2017" y="233"/>
                  <a:pt x="2017" y="233"/>
                  <a:pt x="2017" y="233"/>
                </a:cubicBezTo>
                <a:close/>
                <a:moveTo>
                  <a:pt x="1693" y="134"/>
                </a:moveTo>
                <a:cubicBezTo>
                  <a:pt x="1694" y="134"/>
                  <a:pt x="1694" y="134"/>
                  <a:pt x="1694" y="134"/>
                </a:cubicBezTo>
                <a:cubicBezTo>
                  <a:pt x="1695" y="134"/>
                  <a:pt x="1695" y="134"/>
                  <a:pt x="1695" y="134"/>
                </a:cubicBezTo>
                <a:cubicBezTo>
                  <a:pt x="1694" y="133"/>
                  <a:pt x="1694" y="133"/>
                  <a:pt x="1694" y="133"/>
                </a:cubicBezTo>
                <a:cubicBezTo>
                  <a:pt x="1693" y="132"/>
                  <a:pt x="1693" y="132"/>
                  <a:pt x="1693" y="132"/>
                </a:cubicBezTo>
                <a:cubicBezTo>
                  <a:pt x="1692" y="132"/>
                  <a:pt x="1692" y="132"/>
                  <a:pt x="1692" y="132"/>
                </a:cubicBezTo>
                <a:cubicBezTo>
                  <a:pt x="1692" y="133"/>
                  <a:pt x="1692" y="133"/>
                  <a:pt x="1692" y="133"/>
                </a:cubicBezTo>
                <a:cubicBezTo>
                  <a:pt x="1693" y="133"/>
                  <a:pt x="1693" y="133"/>
                  <a:pt x="1693" y="133"/>
                </a:cubicBezTo>
                <a:lnTo>
                  <a:pt x="1693" y="134"/>
                </a:lnTo>
                <a:close/>
                <a:moveTo>
                  <a:pt x="2041" y="275"/>
                </a:moveTo>
                <a:cubicBezTo>
                  <a:pt x="2041" y="274"/>
                  <a:pt x="2041" y="274"/>
                  <a:pt x="2041" y="274"/>
                </a:cubicBezTo>
                <a:cubicBezTo>
                  <a:pt x="2042" y="273"/>
                  <a:pt x="2042" y="273"/>
                  <a:pt x="2042" y="273"/>
                </a:cubicBezTo>
                <a:cubicBezTo>
                  <a:pt x="2043" y="272"/>
                  <a:pt x="2043" y="272"/>
                  <a:pt x="2043" y="272"/>
                </a:cubicBezTo>
                <a:cubicBezTo>
                  <a:pt x="2044" y="271"/>
                  <a:pt x="2044" y="271"/>
                  <a:pt x="2044" y="271"/>
                </a:cubicBezTo>
                <a:cubicBezTo>
                  <a:pt x="2045" y="270"/>
                  <a:pt x="2045" y="270"/>
                  <a:pt x="2045" y="270"/>
                </a:cubicBezTo>
                <a:cubicBezTo>
                  <a:pt x="2045" y="269"/>
                  <a:pt x="2045" y="269"/>
                  <a:pt x="2045" y="269"/>
                </a:cubicBezTo>
                <a:cubicBezTo>
                  <a:pt x="2044" y="267"/>
                  <a:pt x="2044" y="267"/>
                  <a:pt x="2044" y="267"/>
                </a:cubicBezTo>
                <a:cubicBezTo>
                  <a:pt x="2042" y="266"/>
                  <a:pt x="2042" y="266"/>
                  <a:pt x="2042" y="266"/>
                </a:cubicBezTo>
                <a:cubicBezTo>
                  <a:pt x="2042" y="265"/>
                  <a:pt x="2042" y="265"/>
                  <a:pt x="2042" y="265"/>
                </a:cubicBezTo>
                <a:cubicBezTo>
                  <a:pt x="2041" y="266"/>
                  <a:pt x="2041" y="266"/>
                  <a:pt x="2041" y="266"/>
                </a:cubicBezTo>
                <a:cubicBezTo>
                  <a:pt x="2041" y="267"/>
                  <a:pt x="2041" y="267"/>
                  <a:pt x="2041" y="267"/>
                </a:cubicBezTo>
                <a:cubicBezTo>
                  <a:pt x="2040" y="267"/>
                  <a:pt x="2040" y="267"/>
                  <a:pt x="2040" y="267"/>
                </a:cubicBezTo>
                <a:cubicBezTo>
                  <a:pt x="2039" y="269"/>
                  <a:pt x="2039" y="269"/>
                  <a:pt x="2039" y="269"/>
                </a:cubicBezTo>
                <a:cubicBezTo>
                  <a:pt x="2038" y="269"/>
                  <a:pt x="2038" y="269"/>
                  <a:pt x="2038" y="269"/>
                </a:cubicBezTo>
                <a:cubicBezTo>
                  <a:pt x="2038" y="270"/>
                  <a:pt x="2038" y="270"/>
                  <a:pt x="2038" y="270"/>
                </a:cubicBezTo>
                <a:cubicBezTo>
                  <a:pt x="2039" y="270"/>
                  <a:pt x="2039" y="270"/>
                  <a:pt x="2039" y="270"/>
                </a:cubicBezTo>
                <a:cubicBezTo>
                  <a:pt x="2040" y="270"/>
                  <a:pt x="2040" y="270"/>
                  <a:pt x="2040" y="270"/>
                </a:cubicBezTo>
                <a:cubicBezTo>
                  <a:pt x="2039" y="271"/>
                  <a:pt x="2039" y="271"/>
                  <a:pt x="2039" y="271"/>
                </a:cubicBezTo>
                <a:cubicBezTo>
                  <a:pt x="2040" y="273"/>
                  <a:pt x="2040" y="273"/>
                  <a:pt x="2040" y="273"/>
                </a:cubicBezTo>
                <a:cubicBezTo>
                  <a:pt x="2040" y="274"/>
                  <a:pt x="2040" y="274"/>
                  <a:pt x="2040" y="274"/>
                </a:cubicBezTo>
                <a:cubicBezTo>
                  <a:pt x="2040" y="275"/>
                  <a:pt x="2040" y="275"/>
                  <a:pt x="2040" y="275"/>
                </a:cubicBezTo>
                <a:cubicBezTo>
                  <a:pt x="2040" y="276"/>
                  <a:pt x="2040" y="276"/>
                  <a:pt x="2040" y="276"/>
                </a:cubicBezTo>
                <a:cubicBezTo>
                  <a:pt x="2040" y="277"/>
                  <a:pt x="2040" y="277"/>
                  <a:pt x="2040" y="277"/>
                </a:cubicBezTo>
                <a:cubicBezTo>
                  <a:pt x="2041" y="278"/>
                  <a:pt x="2041" y="278"/>
                  <a:pt x="2041" y="278"/>
                </a:cubicBezTo>
                <a:cubicBezTo>
                  <a:pt x="2042" y="278"/>
                  <a:pt x="2042" y="278"/>
                  <a:pt x="2042" y="278"/>
                </a:cubicBezTo>
                <a:cubicBezTo>
                  <a:pt x="2041" y="277"/>
                  <a:pt x="2041" y="277"/>
                  <a:pt x="2041" y="277"/>
                </a:cubicBezTo>
                <a:cubicBezTo>
                  <a:pt x="2041" y="276"/>
                  <a:pt x="2041" y="276"/>
                  <a:pt x="2041" y="276"/>
                </a:cubicBezTo>
                <a:cubicBezTo>
                  <a:pt x="2041" y="275"/>
                  <a:pt x="2041" y="275"/>
                  <a:pt x="2041" y="275"/>
                </a:cubicBezTo>
                <a:close/>
                <a:moveTo>
                  <a:pt x="1358" y="65"/>
                </a:moveTo>
                <a:cubicBezTo>
                  <a:pt x="1358" y="65"/>
                  <a:pt x="1358" y="65"/>
                  <a:pt x="1358" y="64"/>
                </a:cubicBezTo>
                <a:cubicBezTo>
                  <a:pt x="1358" y="64"/>
                  <a:pt x="1358" y="64"/>
                  <a:pt x="1358" y="63"/>
                </a:cubicBezTo>
                <a:cubicBezTo>
                  <a:pt x="1358" y="63"/>
                  <a:pt x="1358" y="63"/>
                  <a:pt x="1356" y="63"/>
                </a:cubicBezTo>
                <a:cubicBezTo>
                  <a:pt x="1356" y="63"/>
                  <a:pt x="1356" y="63"/>
                  <a:pt x="1356" y="62"/>
                </a:cubicBezTo>
                <a:cubicBezTo>
                  <a:pt x="1356" y="62"/>
                  <a:pt x="1356" y="62"/>
                  <a:pt x="1355" y="62"/>
                </a:cubicBezTo>
                <a:cubicBezTo>
                  <a:pt x="1355" y="62"/>
                  <a:pt x="1355" y="62"/>
                  <a:pt x="1355" y="63"/>
                </a:cubicBezTo>
                <a:cubicBezTo>
                  <a:pt x="1355" y="63"/>
                  <a:pt x="1355" y="63"/>
                  <a:pt x="1355" y="64"/>
                </a:cubicBezTo>
                <a:cubicBezTo>
                  <a:pt x="1355" y="64"/>
                  <a:pt x="1355" y="64"/>
                  <a:pt x="1357" y="65"/>
                </a:cubicBezTo>
                <a:cubicBezTo>
                  <a:pt x="1357" y="65"/>
                  <a:pt x="1357" y="65"/>
                  <a:pt x="1358" y="65"/>
                </a:cubicBezTo>
                <a:close/>
                <a:moveTo>
                  <a:pt x="1349" y="56"/>
                </a:moveTo>
                <a:cubicBezTo>
                  <a:pt x="1350" y="56"/>
                  <a:pt x="1350" y="56"/>
                  <a:pt x="1350" y="56"/>
                </a:cubicBezTo>
                <a:cubicBezTo>
                  <a:pt x="1351" y="56"/>
                  <a:pt x="1351" y="56"/>
                  <a:pt x="1351" y="56"/>
                </a:cubicBezTo>
                <a:cubicBezTo>
                  <a:pt x="1351" y="57"/>
                  <a:pt x="1351" y="57"/>
                  <a:pt x="1351" y="57"/>
                </a:cubicBezTo>
                <a:cubicBezTo>
                  <a:pt x="1352" y="56"/>
                  <a:pt x="1352" y="56"/>
                  <a:pt x="1352" y="56"/>
                </a:cubicBezTo>
                <a:cubicBezTo>
                  <a:pt x="1353" y="55"/>
                  <a:pt x="1353" y="55"/>
                  <a:pt x="1353" y="55"/>
                </a:cubicBezTo>
                <a:cubicBezTo>
                  <a:pt x="1353" y="54"/>
                  <a:pt x="1353" y="54"/>
                  <a:pt x="1353" y="54"/>
                </a:cubicBezTo>
                <a:cubicBezTo>
                  <a:pt x="1351" y="54"/>
                  <a:pt x="1351" y="54"/>
                  <a:pt x="1351" y="54"/>
                </a:cubicBezTo>
                <a:cubicBezTo>
                  <a:pt x="1351" y="53"/>
                  <a:pt x="1351" y="53"/>
                  <a:pt x="1351" y="53"/>
                </a:cubicBezTo>
                <a:cubicBezTo>
                  <a:pt x="1350" y="53"/>
                  <a:pt x="1350" y="53"/>
                  <a:pt x="1350" y="53"/>
                </a:cubicBezTo>
                <a:cubicBezTo>
                  <a:pt x="1349" y="53"/>
                  <a:pt x="1349" y="53"/>
                  <a:pt x="1349" y="53"/>
                </a:cubicBezTo>
                <a:cubicBezTo>
                  <a:pt x="1347" y="54"/>
                  <a:pt x="1347" y="54"/>
                  <a:pt x="1347" y="54"/>
                </a:cubicBezTo>
                <a:cubicBezTo>
                  <a:pt x="1347" y="55"/>
                  <a:pt x="1347" y="55"/>
                  <a:pt x="1347" y="55"/>
                </a:cubicBezTo>
                <a:cubicBezTo>
                  <a:pt x="1348" y="56"/>
                  <a:pt x="1348" y="56"/>
                  <a:pt x="1348" y="56"/>
                </a:cubicBezTo>
                <a:cubicBezTo>
                  <a:pt x="1349" y="56"/>
                  <a:pt x="1349" y="56"/>
                  <a:pt x="1349" y="56"/>
                </a:cubicBezTo>
                <a:close/>
                <a:moveTo>
                  <a:pt x="2025" y="435"/>
                </a:moveTo>
                <a:cubicBezTo>
                  <a:pt x="2025" y="434"/>
                  <a:pt x="2025" y="434"/>
                  <a:pt x="2025" y="434"/>
                </a:cubicBezTo>
                <a:cubicBezTo>
                  <a:pt x="2026" y="432"/>
                  <a:pt x="2026" y="432"/>
                  <a:pt x="2026" y="432"/>
                </a:cubicBezTo>
                <a:cubicBezTo>
                  <a:pt x="2027" y="431"/>
                  <a:pt x="2027" y="431"/>
                  <a:pt x="2027" y="431"/>
                </a:cubicBezTo>
                <a:cubicBezTo>
                  <a:pt x="2026" y="431"/>
                  <a:pt x="2026" y="431"/>
                  <a:pt x="2026" y="431"/>
                </a:cubicBezTo>
                <a:cubicBezTo>
                  <a:pt x="2025" y="431"/>
                  <a:pt x="2025" y="431"/>
                  <a:pt x="2025" y="431"/>
                </a:cubicBezTo>
                <a:cubicBezTo>
                  <a:pt x="2025" y="432"/>
                  <a:pt x="2025" y="432"/>
                  <a:pt x="2025" y="432"/>
                </a:cubicBezTo>
                <a:cubicBezTo>
                  <a:pt x="2024" y="433"/>
                  <a:pt x="2024" y="433"/>
                  <a:pt x="2024" y="433"/>
                </a:cubicBezTo>
                <a:cubicBezTo>
                  <a:pt x="2024" y="434"/>
                  <a:pt x="2024" y="434"/>
                  <a:pt x="2024" y="434"/>
                </a:cubicBezTo>
                <a:cubicBezTo>
                  <a:pt x="2023" y="434"/>
                  <a:pt x="2023" y="434"/>
                  <a:pt x="2023" y="434"/>
                </a:cubicBezTo>
                <a:cubicBezTo>
                  <a:pt x="2023" y="435"/>
                  <a:pt x="2023" y="435"/>
                  <a:pt x="2023" y="435"/>
                </a:cubicBezTo>
                <a:cubicBezTo>
                  <a:pt x="2022" y="436"/>
                  <a:pt x="2022" y="436"/>
                  <a:pt x="2022" y="436"/>
                </a:cubicBezTo>
                <a:cubicBezTo>
                  <a:pt x="2022" y="438"/>
                  <a:pt x="2022" y="438"/>
                  <a:pt x="2022" y="438"/>
                </a:cubicBezTo>
                <a:cubicBezTo>
                  <a:pt x="2024" y="437"/>
                  <a:pt x="2024" y="437"/>
                  <a:pt x="2024" y="437"/>
                </a:cubicBezTo>
                <a:cubicBezTo>
                  <a:pt x="2025" y="435"/>
                  <a:pt x="2025" y="435"/>
                  <a:pt x="2025" y="435"/>
                </a:cubicBezTo>
                <a:close/>
                <a:moveTo>
                  <a:pt x="1353" y="61"/>
                </a:moveTo>
                <a:cubicBezTo>
                  <a:pt x="1353" y="61"/>
                  <a:pt x="1353" y="61"/>
                  <a:pt x="1351" y="62"/>
                </a:cubicBezTo>
                <a:cubicBezTo>
                  <a:pt x="1351" y="62"/>
                  <a:pt x="1351" y="62"/>
                  <a:pt x="1351" y="63"/>
                </a:cubicBezTo>
                <a:cubicBezTo>
                  <a:pt x="1351" y="63"/>
                  <a:pt x="1351" y="63"/>
                  <a:pt x="1352" y="63"/>
                </a:cubicBezTo>
                <a:cubicBezTo>
                  <a:pt x="1352" y="63"/>
                  <a:pt x="1352" y="63"/>
                  <a:pt x="1353" y="63"/>
                </a:cubicBezTo>
                <a:cubicBezTo>
                  <a:pt x="1353" y="63"/>
                  <a:pt x="1353" y="63"/>
                  <a:pt x="1354" y="62"/>
                </a:cubicBezTo>
                <a:cubicBezTo>
                  <a:pt x="1354" y="62"/>
                  <a:pt x="1354" y="62"/>
                  <a:pt x="1354" y="61"/>
                </a:cubicBezTo>
                <a:cubicBezTo>
                  <a:pt x="1354" y="61"/>
                  <a:pt x="1354" y="61"/>
                  <a:pt x="1353" y="60"/>
                </a:cubicBezTo>
                <a:cubicBezTo>
                  <a:pt x="1353" y="60"/>
                  <a:pt x="1353" y="60"/>
                  <a:pt x="1353" y="61"/>
                </a:cubicBezTo>
                <a:close/>
                <a:moveTo>
                  <a:pt x="1353" y="53"/>
                </a:moveTo>
                <a:cubicBezTo>
                  <a:pt x="1353" y="54"/>
                  <a:pt x="1353" y="54"/>
                  <a:pt x="1353" y="54"/>
                </a:cubicBezTo>
                <a:cubicBezTo>
                  <a:pt x="1354" y="54"/>
                  <a:pt x="1354" y="54"/>
                  <a:pt x="1354" y="54"/>
                </a:cubicBezTo>
                <a:cubicBezTo>
                  <a:pt x="1353" y="53"/>
                  <a:pt x="1353" y="53"/>
                  <a:pt x="1353" y="53"/>
                </a:cubicBezTo>
                <a:close/>
                <a:moveTo>
                  <a:pt x="1352" y="84"/>
                </a:moveTo>
                <a:cubicBezTo>
                  <a:pt x="1353" y="84"/>
                  <a:pt x="1353" y="84"/>
                  <a:pt x="1353" y="84"/>
                </a:cubicBezTo>
                <a:cubicBezTo>
                  <a:pt x="1352" y="83"/>
                  <a:pt x="1352" y="83"/>
                  <a:pt x="1352" y="83"/>
                </a:cubicBezTo>
                <a:cubicBezTo>
                  <a:pt x="1352" y="82"/>
                  <a:pt x="1352" y="82"/>
                  <a:pt x="1352" y="82"/>
                </a:cubicBezTo>
                <a:cubicBezTo>
                  <a:pt x="1351" y="82"/>
                  <a:pt x="1351" y="82"/>
                  <a:pt x="1351" y="82"/>
                </a:cubicBezTo>
                <a:cubicBezTo>
                  <a:pt x="1350" y="83"/>
                  <a:pt x="1350" y="83"/>
                  <a:pt x="1350" y="83"/>
                </a:cubicBezTo>
                <a:cubicBezTo>
                  <a:pt x="1350" y="84"/>
                  <a:pt x="1350" y="84"/>
                  <a:pt x="1350" y="84"/>
                </a:cubicBezTo>
                <a:cubicBezTo>
                  <a:pt x="1351" y="84"/>
                  <a:pt x="1351" y="84"/>
                  <a:pt x="1351" y="84"/>
                </a:cubicBezTo>
                <a:cubicBezTo>
                  <a:pt x="1352" y="84"/>
                  <a:pt x="1352" y="84"/>
                  <a:pt x="1352" y="84"/>
                </a:cubicBezTo>
                <a:close/>
                <a:moveTo>
                  <a:pt x="1354" y="80"/>
                </a:moveTo>
                <a:cubicBezTo>
                  <a:pt x="1354" y="79"/>
                  <a:pt x="1354" y="79"/>
                  <a:pt x="1354" y="79"/>
                </a:cubicBezTo>
                <a:cubicBezTo>
                  <a:pt x="1353" y="79"/>
                  <a:pt x="1353" y="79"/>
                  <a:pt x="1353" y="79"/>
                </a:cubicBezTo>
                <a:cubicBezTo>
                  <a:pt x="1353" y="80"/>
                  <a:pt x="1353" y="80"/>
                  <a:pt x="1353" y="80"/>
                </a:cubicBezTo>
                <a:cubicBezTo>
                  <a:pt x="1352" y="80"/>
                  <a:pt x="1352" y="80"/>
                  <a:pt x="1352" y="80"/>
                </a:cubicBezTo>
                <a:cubicBezTo>
                  <a:pt x="1353" y="81"/>
                  <a:pt x="1353" y="81"/>
                  <a:pt x="1353" y="81"/>
                </a:cubicBezTo>
                <a:cubicBezTo>
                  <a:pt x="1354" y="80"/>
                  <a:pt x="1354" y="80"/>
                  <a:pt x="1354" y="80"/>
                </a:cubicBezTo>
                <a:close/>
                <a:moveTo>
                  <a:pt x="1351" y="81"/>
                </a:moveTo>
                <a:cubicBezTo>
                  <a:pt x="1351" y="80"/>
                  <a:pt x="1351" y="80"/>
                  <a:pt x="1351" y="80"/>
                </a:cubicBezTo>
                <a:cubicBezTo>
                  <a:pt x="1350" y="81"/>
                  <a:pt x="1350" y="81"/>
                  <a:pt x="1350" y="81"/>
                </a:cubicBezTo>
                <a:cubicBezTo>
                  <a:pt x="1351" y="81"/>
                  <a:pt x="1351" y="81"/>
                  <a:pt x="1351" y="81"/>
                </a:cubicBezTo>
                <a:close/>
                <a:moveTo>
                  <a:pt x="1359" y="75"/>
                </a:moveTo>
                <a:cubicBezTo>
                  <a:pt x="1360" y="75"/>
                  <a:pt x="1360" y="75"/>
                  <a:pt x="1360" y="75"/>
                </a:cubicBezTo>
                <a:cubicBezTo>
                  <a:pt x="1360" y="74"/>
                  <a:pt x="1360" y="74"/>
                  <a:pt x="1360" y="74"/>
                </a:cubicBezTo>
                <a:cubicBezTo>
                  <a:pt x="1359" y="73"/>
                  <a:pt x="1359" y="73"/>
                  <a:pt x="1359" y="73"/>
                </a:cubicBezTo>
                <a:cubicBezTo>
                  <a:pt x="1359" y="74"/>
                  <a:pt x="1359" y="74"/>
                  <a:pt x="1359" y="74"/>
                </a:cubicBezTo>
                <a:cubicBezTo>
                  <a:pt x="1358" y="74"/>
                  <a:pt x="1358" y="74"/>
                  <a:pt x="1358" y="74"/>
                </a:cubicBezTo>
                <a:cubicBezTo>
                  <a:pt x="1357" y="74"/>
                  <a:pt x="1357" y="74"/>
                  <a:pt x="1357" y="74"/>
                </a:cubicBezTo>
                <a:cubicBezTo>
                  <a:pt x="1358" y="75"/>
                  <a:pt x="1358" y="75"/>
                  <a:pt x="1358" y="75"/>
                </a:cubicBezTo>
                <a:cubicBezTo>
                  <a:pt x="1359" y="75"/>
                  <a:pt x="1359" y="75"/>
                  <a:pt x="1359" y="75"/>
                </a:cubicBezTo>
                <a:close/>
                <a:moveTo>
                  <a:pt x="1357" y="56"/>
                </a:moveTo>
                <a:cubicBezTo>
                  <a:pt x="1357" y="56"/>
                  <a:pt x="1357" y="56"/>
                  <a:pt x="1357" y="55"/>
                </a:cubicBezTo>
                <a:cubicBezTo>
                  <a:pt x="1357" y="55"/>
                  <a:pt x="1357" y="55"/>
                  <a:pt x="1357" y="54"/>
                </a:cubicBezTo>
                <a:cubicBezTo>
                  <a:pt x="1357" y="54"/>
                  <a:pt x="1357" y="54"/>
                  <a:pt x="1356" y="54"/>
                </a:cubicBezTo>
                <a:cubicBezTo>
                  <a:pt x="1356" y="54"/>
                  <a:pt x="1356" y="54"/>
                  <a:pt x="1355" y="54"/>
                </a:cubicBezTo>
                <a:cubicBezTo>
                  <a:pt x="1355" y="54"/>
                  <a:pt x="1355" y="54"/>
                  <a:pt x="1355" y="55"/>
                </a:cubicBezTo>
                <a:cubicBezTo>
                  <a:pt x="1355" y="55"/>
                  <a:pt x="1355" y="55"/>
                  <a:pt x="1355" y="56"/>
                </a:cubicBezTo>
                <a:cubicBezTo>
                  <a:pt x="1355" y="56"/>
                  <a:pt x="1355" y="56"/>
                  <a:pt x="1356" y="56"/>
                </a:cubicBezTo>
                <a:cubicBezTo>
                  <a:pt x="1356" y="56"/>
                  <a:pt x="1356" y="56"/>
                  <a:pt x="1357" y="56"/>
                </a:cubicBezTo>
                <a:close/>
                <a:moveTo>
                  <a:pt x="1358" y="68"/>
                </a:moveTo>
                <a:cubicBezTo>
                  <a:pt x="1358" y="68"/>
                  <a:pt x="1358" y="68"/>
                  <a:pt x="1357" y="69"/>
                </a:cubicBezTo>
                <a:cubicBezTo>
                  <a:pt x="1357" y="69"/>
                  <a:pt x="1357" y="69"/>
                  <a:pt x="1357" y="70"/>
                </a:cubicBezTo>
                <a:cubicBezTo>
                  <a:pt x="1357" y="70"/>
                  <a:pt x="1357" y="70"/>
                  <a:pt x="1358" y="70"/>
                </a:cubicBezTo>
                <a:cubicBezTo>
                  <a:pt x="1358" y="70"/>
                  <a:pt x="1358" y="70"/>
                  <a:pt x="1359" y="70"/>
                </a:cubicBezTo>
                <a:cubicBezTo>
                  <a:pt x="1359" y="70"/>
                  <a:pt x="1359" y="70"/>
                  <a:pt x="1360" y="69"/>
                </a:cubicBezTo>
                <a:cubicBezTo>
                  <a:pt x="1360" y="69"/>
                  <a:pt x="1360" y="69"/>
                  <a:pt x="1360" y="68"/>
                </a:cubicBezTo>
                <a:cubicBezTo>
                  <a:pt x="1360" y="68"/>
                  <a:pt x="1360" y="68"/>
                  <a:pt x="1359" y="66"/>
                </a:cubicBezTo>
                <a:cubicBezTo>
                  <a:pt x="1359" y="66"/>
                  <a:pt x="1359" y="66"/>
                  <a:pt x="1358" y="67"/>
                </a:cubicBezTo>
                <a:cubicBezTo>
                  <a:pt x="1358" y="67"/>
                  <a:pt x="1358" y="67"/>
                  <a:pt x="1358" y="68"/>
                </a:cubicBezTo>
                <a:close/>
                <a:moveTo>
                  <a:pt x="1352" y="76"/>
                </a:moveTo>
                <a:cubicBezTo>
                  <a:pt x="1352" y="76"/>
                  <a:pt x="1352" y="76"/>
                  <a:pt x="1352" y="75"/>
                </a:cubicBezTo>
                <a:cubicBezTo>
                  <a:pt x="1352" y="75"/>
                  <a:pt x="1352" y="75"/>
                  <a:pt x="1353" y="75"/>
                </a:cubicBezTo>
                <a:cubicBezTo>
                  <a:pt x="1353" y="75"/>
                  <a:pt x="1353" y="75"/>
                  <a:pt x="1354" y="75"/>
                </a:cubicBezTo>
                <a:cubicBezTo>
                  <a:pt x="1354" y="75"/>
                  <a:pt x="1354" y="75"/>
                  <a:pt x="1355" y="75"/>
                </a:cubicBezTo>
                <a:cubicBezTo>
                  <a:pt x="1355" y="75"/>
                  <a:pt x="1355" y="75"/>
                  <a:pt x="1355" y="74"/>
                </a:cubicBezTo>
                <a:cubicBezTo>
                  <a:pt x="1355" y="74"/>
                  <a:pt x="1355" y="74"/>
                  <a:pt x="1354" y="73"/>
                </a:cubicBezTo>
                <a:cubicBezTo>
                  <a:pt x="1354" y="73"/>
                  <a:pt x="1354" y="73"/>
                  <a:pt x="1353" y="73"/>
                </a:cubicBezTo>
                <a:cubicBezTo>
                  <a:pt x="1353" y="73"/>
                  <a:pt x="1353" y="73"/>
                  <a:pt x="1352" y="72"/>
                </a:cubicBezTo>
                <a:cubicBezTo>
                  <a:pt x="1352" y="72"/>
                  <a:pt x="1352" y="72"/>
                  <a:pt x="1351" y="73"/>
                </a:cubicBezTo>
                <a:cubicBezTo>
                  <a:pt x="1351" y="73"/>
                  <a:pt x="1351" y="73"/>
                  <a:pt x="1350" y="74"/>
                </a:cubicBezTo>
                <a:cubicBezTo>
                  <a:pt x="1350" y="74"/>
                  <a:pt x="1350" y="74"/>
                  <a:pt x="1350" y="75"/>
                </a:cubicBezTo>
                <a:cubicBezTo>
                  <a:pt x="1350" y="75"/>
                  <a:pt x="1350" y="75"/>
                  <a:pt x="1351" y="76"/>
                </a:cubicBezTo>
                <a:cubicBezTo>
                  <a:pt x="1351" y="76"/>
                  <a:pt x="1351" y="76"/>
                  <a:pt x="1352" y="76"/>
                </a:cubicBezTo>
                <a:close/>
                <a:moveTo>
                  <a:pt x="1350" y="72"/>
                </a:moveTo>
                <a:cubicBezTo>
                  <a:pt x="1350" y="72"/>
                  <a:pt x="1350" y="72"/>
                  <a:pt x="1349" y="72"/>
                </a:cubicBezTo>
                <a:cubicBezTo>
                  <a:pt x="1349" y="72"/>
                  <a:pt x="1349" y="72"/>
                  <a:pt x="1348" y="72"/>
                </a:cubicBezTo>
                <a:cubicBezTo>
                  <a:pt x="1348" y="72"/>
                  <a:pt x="1348" y="72"/>
                  <a:pt x="1347" y="71"/>
                </a:cubicBezTo>
                <a:cubicBezTo>
                  <a:pt x="1347" y="71"/>
                  <a:pt x="1347" y="71"/>
                  <a:pt x="1345" y="71"/>
                </a:cubicBezTo>
                <a:cubicBezTo>
                  <a:pt x="1345" y="71"/>
                  <a:pt x="1345" y="71"/>
                  <a:pt x="1344" y="72"/>
                </a:cubicBezTo>
                <a:cubicBezTo>
                  <a:pt x="1344" y="72"/>
                  <a:pt x="1344" y="72"/>
                  <a:pt x="1343" y="72"/>
                </a:cubicBezTo>
                <a:cubicBezTo>
                  <a:pt x="1343" y="72"/>
                  <a:pt x="1343" y="72"/>
                  <a:pt x="1343" y="73"/>
                </a:cubicBezTo>
                <a:cubicBezTo>
                  <a:pt x="1343" y="73"/>
                  <a:pt x="1343" y="73"/>
                  <a:pt x="1344" y="74"/>
                </a:cubicBezTo>
                <a:cubicBezTo>
                  <a:pt x="1344" y="74"/>
                  <a:pt x="1344" y="74"/>
                  <a:pt x="1346" y="74"/>
                </a:cubicBezTo>
                <a:cubicBezTo>
                  <a:pt x="1347" y="74"/>
                  <a:pt x="1347" y="74"/>
                  <a:pt x="1347" y="74"/>
                </a:cubicBezTo>
                <a:cubicBezTo>
                  <a:pt x="1347" y="74"/>
                  <a:pt x="1347" y="74"/>
                  <a:pt x="1350" y="73"/>
                </a:cubicBezTo>
                <a:cubicBezTo>
                  <a:pt x="1350" y="73"/>
                  <a:pt x="1350" y="73"/>
                  <a:pt x="1350" y="72"/>
                </a:cubicBezTo>
                <a:close/>
                <a:moveTo>
                  <a:pt x="1353" y="288"/>
                </a:moveTo>
                <a:cubicBezTo>
                  <a:pt x="1352" y="287"/>
                  <a:pt x="1352" y="287"/>
                  <a:pt x="1352" y="287"/>
                </a:cubicBezTo>
                <a:cubicBezTo>
                  <a:pt x="1351" y="287"/>
                  <a:pt x="1351" y="287"/>
                  <a:pt x="1351" y="287"/>
                </a:cubicBezTo>
                <a:cubicBezTo>
                  <a:pt x="1351" y="288"/>
                  <a:pt x="1351" y="288"/>
                  <a:pt x="1351" y="288"/>
                </a:cubicBezTo>
                <a:cubicBezTo>
                  <a:pt x="1352" y="288"/>
                  <a:pt x="1352" y="288"/>
                  <a:pt x="1352" y="288"/>
                </a:cubicBezTo>
                <a:cubicBezTo>
                  <a:pt x="1353" y="288"/>
                  <a:pt x="1353" y="288"/>
                  <a:pt x="1353" y="288"/>
                </a:cubicBezTo>
                <a:close/>
                <a:moveTo>
                  <a:pt x="1542" y="215"/>
                </a:moveTo>
                <a:cubicBezTo>
                  <a:pt x="1542" y="216"/>
                  <a:pt x="1542" y="216"/>
                  <a:pt x="1542" y="216"/>
                </a:cubicBezTo>
                <a:cubicBezTo>
                  <a:pt x="1542" y="217"/>
                  <a:pt x="1542" y="217"/>
                  <a:pt x="1542" y="217"/>
                </a:cubicBezTo>
                <a:cubicBezTo>
                  <a:pt x="1543" y="216"/>
                  <a:pt x="1543" y="216"/>
                  <a:pt x="1543" y="216"/>
                </a:cubicBezTo>
                <a:cubicBezTo>
                  <a:pt x="1542" y="215"/>
                  <a:pt x="1542" y="215"/>
                  <a:pt x="1542" y="215"/>
                </a:cubicBezTo>
                <a:close/>
                <a:moveTo>
                  <a:pt x="1348" y="79"/>
                </a:moveTo>
                <a:cubicBezTo>
                  <a:pt x="1349" y="80"/>
                  <a:pt x="1349" y="80"/>
                  <a:pt x="1349" y="80"/>
                </a:cubicBezTo>
                <a:cubicBezTo>
                  <a:pt x="1349" y="79"/>
                  <a:pt x="1349" y="79"/>
                  <a:pt x="1349" y="79"/>
                </a:cubicBezTo>
                <a:cubicBezTo>
                  <a:pt x="1349" y="78"/>
                  <a:pt x="1349" y="78"/>
                  <a:pt x="1349" y="78"/>
                </a:cubicBezTo>
                <a:cubicBezTo>
                  <a:pt x="1348" y="78"/>
                  <a:pt x="1348" y="78"/>
                  <a:pt x="1348" y="78"/>
                </a:cubicBezTo>
                <a:cubicBezTo>
                  <a:pt x="1347" y="78"/>
                  <a:pt x="1347" y="78"/>
                  <a:pt x="1347" y="78"/>
                </a:cubicBezTo>
                <a:cubicBezTo>
                  <a:pt x="1348" y="79"/>
                  <a:pt x="1348" y="79"/>
                  <a:pt x="1348" y="79"/>
                </a:cubicBezTo>
                <a:close/>
                <a:moveTo>
                  <a:pt x="1350" y="50"/>
                </a:moveTo>
                <a:cubicBezTo>
                  <a:pt x="1352" y="49"/>
                  <a:pt x="1352" y="49"/>
                  <a:pt x="1352" y="49"/>
                </a:cubicBezTo>
                <a:cubicBezTo>
                  <a:pt x="1353" y="49"/>
                  <a:pt x="1353" y="49"/>
                  <a:pt x="1353" y="49"/>
                </a:cubicBezTo>
                <a:cubicBezTo>
                  <a:pt x="1353" y="48"/>
                  <a:pt x="1353" y="48"/>
                  <a:pt x="1353" y="48"/>
                </a:cubicBezTo>
                <a:cubicBezTo>
                  <a:pt x="1354" y="48"/>
                  <a:pt x="1354" y="48"/>
                  <a:pt x="1354" y="48"/>
                </a:cubicBezTo>
                <a:cubicBezTo>
                  <a:pt x="1353" y="47"/>
                  <a:pt x="1353" y="47"/>
                  <a:pt x="1353" y="47"/>
                </a:cubicBezTo>
                <a:cubicBezTo>
                  <a:pt x="1353" y="46"/>
                  <a:pt x="1353" y="46"/>
                  <a:pt x="1353" y="46"/>
                </a:cubicBezTo>
                <a:cubicBezTo>
                  <a:pt x="1352" y="45"/>
                  <a:pt x="1352" y="45"/>
                  <a:pt x="1352" y="45"/>
                </a:cubicBezTo>
                <a:cubicBezTo>
                  <a:pt x="1351" y="46"/>
                  <a:pt x="1351" y="46"/>
                  <a:pt x="1351" y="46"/>
                </a:cubicBezTo>
                <a:cubicBezTo>
                  <a:pt x="1350" y="46"/>
                  <a:pt x="1350" y="46"/>
                  <a:pt x="1350" y="46"/>
                </a:cubicBezTo>
                <a:cubicBezTo>
                  <a:pt x="1349" y="47"/>
                  <a:pt x="1349" y="47"/>
                  <a:pt x="1349" y="47"/>
                </a:cubicBezTo>
                <a:cubicBezTo>
                  <a:pt x="1349" y="48"/>
                  <a:pt x="1349" y="48"/>
                  <a:pt x="1349" y="48"/>
                </a:cubicBezTo>
                <a:cubicBezTo>
                  <a:pt x="1350" y="49"/>
                  <a:pt x="1350" y="49"/>
                  <a:pt x="1350" y="49"/>
                </a:cubicBezTo>
                <a:lnTo>
                  <a:pt x="1350" y="50"/>
                </a:lnTo>
                <a:close/>
                <a:moveTo>
                  <a:pt x="2035" y="410"/>
                </a:moveTo>
                <a:cubicBezTo>
                  <a:pt x="2035" y="411"/>
                  <a:pt x="2035" y="411"/>
                  <a:pt x="2035" y="411"/>
                </a:cubicBezTo>
                <a:cubicBezTo>
                  <a:pt x="2036" y="411"/>
                  <a:pt x="2036" y="411"/>
                  <a:pt x="2036" y="411"/>
                </a:cubicBezTo>
                <a:cubicBezTo>
                  <a:pt x="2035" y="410"/>
                  <a:pt x="2035" y="410"/>
                  <a:pt x="2035" y="410"/>
                </a:cubicBezTo>
                <a:close/>
                <a:moveTo>
                  <a:pt x="2040" y="380"/>
                </a:moveTo>
                <a:cubicBezTo>
                  <a:pt x="2040" y="382"/>
                  <a:pt x="2040" y="382"/>
                  <a:pt x="2040" y="382"/>
                </a:cubicBezTo>
                <a:cubicBezTo>
                  <a:pt x="2040" y="383"/>
                  <a:pt x="2040" y="383"/>
                  <a:pt x="2040" y="383"/>
                </a:cubicBezTo>
                <a:cubicBezTo>
                  <a:pt x="2039" y="383"/>
                  <a:pt x="2039" y="383"/>
                  <a:pt x="2039" y="383"/>
                </a:cubicBezTo>
                <a:cubicBezTo>
                  <a:pt x="2038" y="385"/>
                  <a:pt x="2038" y="385"/>
                  <a:pt x="2038" y="385"/>
                </a:cubicBezTo>
                <a:cubicBezTo>
                  <a:pt x="2037" y="385"/>
                  <a:pt x="2037" y="385"/>
                  <a:pt x="2037" y="385"/>
                </a:cubicBezTo>
                <a:cubicBezTo>
                  <a:pt x="2038" y="386"/>
                  <a:pt x="2038" y="386"/>
                  <a:pt x="2038" y="386"/>
                </a:cubicBezTo>
                <a:cubicBezTo>
                  <a:pt x="2038" y="387"/>
                  <a:pt x="2038" y="387"/>
                  <a:pt x="2038" y="387"/>
                </a:cubicBezTo>
                <a:cubicBezTo>
                  <a:pt x="2037" y="387"/>
                  <a:pt x="2037" y="387"/>
                  <a:pt x="2037" y="387"/>
                </a:cubicBezTo>
                <a:cubicBezTo>
                  <a:pt x="2038" y="388"/>
                  <a:pt x="2038" y="388"/>
                  <a:pt x="2038" y="388"/>
                </a:cubicBezTo>
                <a:cubicBezTo>
                  <a:pt x="2039" y="388"/>
                  <a:pt x="2039" y="388"/>
                  <a:pt x="2039" y="388"/>
                </a:cubicBezTo>
                <a:cubicBezTo>
                  <a:pt x="2040" y="388"/>
                  <a:pt x="2040" y="388"/>
                  <a:pt x="2040" y="388"/>
                </a:cubicBezTo>
                <a:cubicBezTo>
                  <a:pt x="2040" y="387"/>
                  <a:pt x="2040" y="387"/>
                  <a:pt x="2040" y="387"/>
                </a:cubicBezTo>
                <a:cubicBezTo>
                  <a:pt x="2040" y="386"/>
                  <a:pt x="2040" y="386"/>
                  <a:pt x="2040" y="386"/>
                </a:cubicBezTo>
                <a:cubicBezTo>
                  <a:pt x="2041" y="386"/>
                  <a:pt x="2041" y="386"/>
                  <a:pt x="2041" y="386"/>
                </a:cubicBezTo>
                <a:cubicBezTo>
                  <a:pt x="2042" y="384"/>
                  <a:pt x="2042" y="384"/>
                  <a:pt x="2042" y="384"/>
                </a:cubicBezTo>
                <a:cubicBezTo>
                  <a:pt x="2042" y="383"/>
                  <a:pt x="2042" y="383"/>
                  <a:pt x="2042" y="383"/>
                </a:cubicBezTo>
                <a:cubicBezTo>
                  <a:pt x="2042" y="382"/>
                  <a:pt x="2042" y="382"/>
                  <a:pt x="2042" y="382"/>
                </a:cubicBezTo>
                <a:cubicBezTo>
                  <a:pt x="2043" y="381"/>
                  <a:pt x="2043" y="381"/>
                  <a:pt x="2043" y="381"/>
                </a:cubicBezTo>
                <a:cubicBezTo>
                  <a:pt x="2042" y="380"/>
                  <a:pt x="2042" y="380"/>
                  <a:pt x="2042" y="380"/>
                </a:cubicBezTo>
                <a:cubicBezTo>
                  <a:pt x="2040" y="379"/>
                  <a:pt x="2040" y="379"/>
                  <a:pt x="2040" y="379"/>
                </a:cubicBezTo>
                <a:cubicBezTo>
                  <a:pt x="2040" y="380"/>
                  <a:pt x="2040" y="380"/>
                  <a:pt x="2040" y="380"/>
                </a:cubicBezTo>
                <a:close/>
                <a:moveTo>
                  <a:pt x="2038" y="394"/>
                </a:moveTo>
                <a:cubicBezTo>
                  <a:pt x="2037" y="395"/>
                  <a:pt x="2037" y="395"/>
                  <a:pt x="2037" y="395"/>
                </a:cubicBezTo>
                <a:cubicBezTo>
                  <a:pt x="2038" y="396"/>
                  <a:pt x="2038" y="396"/>
                  <a:pt x="2038" y="396"/>
                </a:cubicBezTo>
                <a:cubicBezTo>
                  <a:pt x="2039" y="395"/>
                  <a:pt x="2039" y="395"/>
                  <a:pt x="2039" y="395"/>
                </a:cubicBezTo>
                <a:cubicBezTo>
                  <a:pt x="2038" y="394"/>
                  <a:pt x="2038" y="394"/>
                  <a:pt x="2038" y="394"/>
                </a:cubicBezTo>
                <a:close/>
                <a:moveTo>
                  <a:pt x="1356" y="87"/>
                </a:moveTo>
                <a:cubicBezTo>
                  <a:pt x="1357" y="87"/>
                  <a:pt x="1357" y="87"/>
                  <a:pt x="1357" y="87"/>
                </a:cubicBezTo>
                <a:cubicBezTo>
                  <a:pt x="1358" y="86"/>
                  <a:pt x="1358" y="86"/>
                  <a:pt x="1358" y="86"/>
                </a:cubicBezTo>
                <a:cubicBezTo>
                  <a:pt x="1360" y="86"/>
                  <a:pt x="1360" y="86"/>
                  <a:pt x="1360" y="86"/>
                </a:cubicBezTo>
                <a:cubicBezTo>
                  <a:pt x="1360" y="85"/>
                  <a:pt x="1360" y="85"/>
                  <a:pt x="1360" y="85"/>
                </a:cubicBezTo>
                <a:cubicBezTo>
                  <a:pt x="1359" y="84"/>
                  <a:pt x="1359" y="84"/>
                  <a:pt x="1359" y="84"/>
                </a:cubicBezTo>
                <a:cubicBezTo>
                  <a:pt x="1359" y="83"/>
                  <a:pt x="1359" y="83"/>
                  <a:pt x="1359" y="83"/>
                </a:cubicBezTo>
                <a:cubicBezTo>
                  <a:pt x="1359" y="82"/>
                  <a:pt x="1359" y="82"/>
                  <a:pt x="1359" y="82"/>
                </a:cubicBezTo>
                <a:cubicBezTo>
                  <a:pt x="1358" y="80"/>
                  <a:pt x="1358" y="80"/>
                  <a:pt x="1358" y="80"/>
                </a:cubicBezTo>
                <a:cubicBezTo>
                  <a:pt x="1357" y="80"/>
                  <a:pt x="1357" y="80"/>
                  <a:pt x="1357" y="80"/>
                </a:cubicBezTo>
                <a:cubicBezTo>
                  <a:pt x="1355" y="80"/>
                  <a:pt x="1355" y="80"/>
                  <a:pt x="1355" y="80"/>
                </a:cubicBezTo>
                <a:cubicBezTo>
                  <a:pt x="1354" y="81"/>
                  <a:pt x="1354" y="81"/>
                  <a:pt x="1354" y="81"/>
                </a:cubicBezTo>
                <a:cubicBezTo>
                  <a:pt x="1354" y="82"/>
                  <a:pt x="1354" y="82"/>
                  <a:pt x="1354" y="82"/>
                </a:cubicBezTo>
                <a:cubicBezTo>
                  <a:pt x="1355" y="84"/>
                  <a:pt x="1355" y="84"/>
                  <a:pt x="1355" y="84"/>
                </a:cubicBezTo>
                <a:cubicBezTo>
                  <a:pt x="1355" y="86"/>
                  <a:pt x="1355" y="86"/>
                  <a:pt x="1355" y="86"/>
                </a:cubicBezTo>
                <a:cubicBezTo>
                  <a:pt x="1356" y="87"/>
                  <a:pt x="1356" y="87"/>
                  <a:pt x="1356" y="87"/>
                </a:cubicBezTo>
                <a:close/>
                <a:moveTo>
                  <a:pt x="2043" y="379"/>
                </a:moveTo>
                <a:cubicBezTo>
                  <a:pt x="2043" y="378"/>
                  <a:pt x="2043" y="378"/>
                  <a:pt x="2043" y="378"/>
                </a:cubicBezTo>
                <a:cubicBezTo>
                  <a:pt x="2042" y="377"/>
                  <a:pt x="2042" y="377"/>
                  <a:pt x="2042" y="377"/>
                </a:cubicBezTo>
                <a:cubicBezTo>
                  <a:pt x="2042" y="378"/>
                  <a:pt x="2042" y="378"/>
                  <a:pt x="2042" y="378"/>
                </a:cubicBezTo>
                <a:cubicBezTo>
                  <a:pt x="2042" y="379"/>
                  <a:pt x="2042" y="379"/>
                  <a:pt x="2042" y="379"/>
                </a:cubicBezTo>
                <a:cubicBezTo>
                  <a:pt x="2042" y="380"/>
                  <a:pt x="2042" y="380"/>
                  <a:pt x="2042" y="380"/>
                </a:cubicBezTo>
                <a:cubicBezTo>
                  <a:pt x="2043" y="380"/>
                  <a:pt x="2043" y="380"/>
                  <a:pt x="2043" y="380"/>
                </a:cubicBezTo>
                <a:cubicBezTo>
                  <a:pt x="2043" y="379"/>
                  <a:pt x="2043" y="379"/>
                  <a:pt x="2043" y="379"/>
                </a:cubicBezTo>
                <a:close/>
                <a:moveTo>
                  <a:pt x="2012" y="445"/>
                </a:moveTo>
                <a:cubicBezTo>
                  <a:pt x="2011" y="445"/>
                  <a:pt x="2011" y="445"/>
                  <a:pt x="2011" y="445"/>
                </a:cubicBezTo>
                <a:cubicBezTo>
                  <a:pt x="2011" y="446"/>
                  <a:pt x="2011" y="446"/>
                  <a:pt x="2011" y="446"/>
                </a:cubicBezTo>
                <a:cubicBezTo>
                  <a:pt x="2011" y="447"/>
                  <a:pt x="2011" y="447"/>
                  <a:pt x="2011" y="447"/>
                </a:cubicBezTo>
                <a:cubicBezTo>
                  <a:pt x="2010" y="448"/>
                  <a:pt x="2010" y="448"/>
                  <a:pt x="2010" y="448"/>
                </a:cubicBezTo>
                <a:cubicBezTo>
                  <a:pt x="2010" y="449"/>
                  <a:pt x="2010" y="449"/>
                  <a:pt x="2010" y="449"/>
                </a:cubicBezTo>
                <a:cubicBezTo>
                  <a:pt x="2010" y="450"/>
                  <a:pt x="2010" y="450"/>
                  <a:pt x="2010" y="450"/>
                </a:cubicBezTo>
                <a:cubicBezTo>
                  <a:pt x="2010" y="451"/>
                  <a:pt x="2010" y="451"/>
                  <a:pt x="2010" y="451"/>
                </a:cubicBezTo>
                <a:cubicBezTo>
                  <a:pt x="2010" y="452"/>
                  <a:pt x="2010" y="452"/>
                  <a:pt x="2010" y="452"/>
                </a:cubicBezTo>
                <a:cubicBezTo>
                  <a:pt x="2011" y="452"/>
                  <a:pt x="2011" y="452"/>
                  <a:pt x="2011" y="452"/>
                </a:cubicBezTo>
                <a:cubicBezTo>
                  <a:pt x="2011" y="450"/>
                  <a:pt x="2011" y="450"/>
                  <a:pt x="2011" y="450"/>
                </a:cubicBezTo>
                <a:cubicBezTo>
                  <a:pt x="2012" y="450"/>
                  <a:pt x="2012" y="450"/>
                  <a:pt x="2012" y="450"/>
                </a:cubicBezTo>
                <a:cubicBezTo>
                  <a:pt x="2012" y="448"/>
                  <a:pt x="2012" y="448"/>
                  <a:pt x="2012" y="448"/>
                </a:cubicBezTo>
                <a:cubicBezTo>
                  <a:pt x="2012" y="447"/>
                  <a:pt x="2012" y="447"/>
                  <a:pt x="2012" y="447"/>
                </a:cubicBezTo>
                <a:cubicBezTo>
                  <a:pt x="2013" y="446"/>
                  <a:pt x="2013" y="446"/>
                  <a:pt x="2013" y="446"/>
                </a:cubicBezTo>
                <a:cubicBezTo>
                  <a:pt x="2013" y="447"/>
                  <a:pt x="2013" y="447"/>
                  <a:pt x="2013" y="447"/>
                </a:cubicBezTo>
                <a:cubicBezTo>
                  <a:pt x="2014" y="446"/>
                  <a:pt x="2014" y="446"/>
                  <a:pt x="2014" y="446"/>
                </a:cubicBezTo>
                <a:cubicBezTo>
                  <a:pt x="2015" y="444"/>
                  <a:pt x="2015" y="444"/>
                  <a:pt x="2015" y="444"/>
                </a:cubicBezTo>
                <a:cubicBezTo>
                  <a:pt x="2016" y="442"/>
                  <a:pt x="2016" y="442"/>
                  <a:pt x="2016" y="442"/>
                </a:cubicBezTo>
                <a:cubicBezTo>
                  <a:pt x="2015" y="442"/>
                  <a:pt x="2015" y="442"/>
                  <a:pt x="2015" y="442"/>
                </a:cubicBezTo>
                <a:cubicBezTo>
                  <a:pt x="2014" y="442"/>
                  <a:pt x="2014" y="442"/>
                  <a:pt x="2014" y="442"/>
                </a:cubicBezTo>
                <a:cubicBezTo>
                  <a:pt x="2013" y="441"/>
                  <a:pt x="2013" y="441"/>
                  <a:pt x="2013" y="441"/>
                </a:cubicBezTo>
                <a:cubicBezTo>
                  <a:pt x="2012" y="442"/>
                  <a:pt x="2012" y="442"/>
                  <a:pt x="2012" y="442"/>
                </a:cubicBezTo>
                <a:cubicBezTo>
                  <a:pt x="2013" y="443"/>
                  <a:pt x="2013" y="443"/>
                  <a:pt x="2013" y="443"/>
                </a:cubicBezTo>
                <a:cubicBezTo>
                  <a:pt x="2012" y="444"/>
                  <a:pt x="2012" y="444"/>
                  <a:pt x="2012" y="444"/>
                </a:cubicBezTo>
                <a:cubicBezTo>
                  <a:pt x="2012" y="445"/>
                  <a:pt x="2012" y="445"/>
                  <a:pt x="2012" y="445"/>
                </a:cubicBezTo>
                <a:close/>
                <a:moveTo>
                  <a:pt x="2011" y="459"/>
                </a:moveTo>
                <a:cubicBezTo>
                  <a:pt x="2012" y="458"/>
                  <a:pt x="2012" y="458"/>
                  <a:pt x="2012" y="458"/>
                </a:cubicBezTo>
                <a:cubicBezTo>
                  <a:pt x="2012" y="457"/>
                  <a:pt x="2012" y="457"/>
                  <a:pt x="2012" y="457"/>
                </a:cubicBezTo>
                <a:cubicBezTo>
                  <a:pt x="2011" y="457"/>
                  <a:pt x="2011" y="457"/>
                  <a:pt x="2011" y="457"/>
                </a:cubicBezTo>
                <a:cubicBezTo>
                  <a:pt x="2010" y="459"/>
                  <a:pt x="2010" y="459"/>
                  <a:pt x="2010" y="459"/>
                </a:cubicBezTo>
                <a:cubicBezTo>
                  <a:pt x="2011" y="459"/>
                  <a:pt x="2011" y="459"/>
                  <a:pt x="2011" y="459"/>
                </a:cubicBezTo>
                <a:close/>
                <a:moveTo>
                  <a:pt x="2033" y="423"/>
                </a:moveTo>
                <a:cubicBezTo>
                  <a:pt x="2033" y="422"/>
                  <a:pt x="2033" y="422"/>
                  <a:pt x="2033" y="422"/>
                </a:cubicBezTo>
                <a:cubicBezTo>
                  <a:pt x="2032" y="424"/>
                  <a:pt x="2032" y="424"/>
                  <a:pt x="2032" y="424"/>
                </a:cubicBezTo>
                <a:cubicBezTo>
                  <a:pt x="2033" y="424"/>
                  <a:pt x="2033" y="424"/>
                  <a:pt x="2033" y="424"/>
                </a:cubicBezTo>
                <a:cubicBezTo>
                  <a:pt x="2033" y="423"/>
                  <a:pt x="2033" y="423"/>
                  <a:pt x="2033" y="423"/>
                </a:cubicBezTo>
                <a:close/>
                <a:moveTo>
                  <a:pt x="2019" y="442"/>
                </a:moveTo>
                <a:cubicBezTo>
                  <a:pt x="2019" y="440"/>
                  <a:pt x="2019" y="440"/>
                  <a:pt x="2019" y="440"/>
                </a:cubicBezTo>
                <a:cubicBezTo>
                  <a:pt x="2018" y="439"/>
                  <a:pt x="2018" y="439"/>
                  <a:pt x="2018" y="439"/>
                </a:cubicBezTo>
                <a:cubicBezTo>
                  <a:pt x="2016" y="441"/>
                  <a:pt x="2016" y="441"/>
                  <a:pt x="2016" y="441"/>
                </a:cubicBezTo>
                <a:cubicBezTo>
                  <a:pt x="2016" y="442"/>
                  <a:pt x="2016" y="442"/>
                  <a:pt x="2016" y="442"/>
                </a:cubicBezTo>
                <a:cubicBezTo>
                  <a:pt x="2018" y="442"/>
                  <a:pt x="2018" y="442"/>
                  <a:pt x="2018" y="442"/>
                </a:cubicBezTo>
                <a:cubicBezTo>
                  <a:pt x="2019" y="442"/>
                  <a:pt x="2019" y="442"/>
                  <a:pt x="2019" y="442"/>
                </a:cubicBezTo>
                <a:close/>
                <a:moveTo>
                  <a:pt x="2037" y="403"/>
                </a:moveTo>
                <a:cubicBezTo>
                  <a:pt x="2038" y="402"/>
                  <a:pt x="2038" y="402"/>
                  <a:pt x="2038" y="402"/>
                </a:cubicBezTo>
                <a:cubicBezTo>
                  <a:pt x="2038" y="401"/>
                  <a:pt x="2038" y="401"/>
                  <a:pt x="2038" y="401"/>
                </a:cubicBezTo>
                <a:cubicBezTo>
                  <a:pt x="2037" y="402"/>
                  <a:pt x="2037" y="402"/>
                  <a:pt x="2037" y="402"/>
                </a:cubicBezTo>
                <a:cubicBezTo>
                  <a:pt x="2037" y="403"/>
                  <a:pt x="2037" y="403"/>
                  <a:pt x="2037" y="403"/>
                </a:cubicBezTo>
                <a:close/>
                <a:moveTo>
                  <a:pt x="1347" y="82"/>
                </a:moveTo>
                <a:cubicBezTo>
                  <a:pt x="1348" y="83"/>
                  <a:pt x="1348" y="83"/>
                  <a:pt x="1348" y="83"/>
                </a:cubicBezTo>
                <a:cubicBezTo>
                  <a:pt x="1348" y="82"/>
                  <a:pt x="1348" y="82"/>
                  <a:pt x="1348" y="82"/>
                </a:cubicBezTo>
                <a:cubicBezTo>
                  <a:pt x="1349" y="81"/>
                  <a:pt x="1349" y="81"/>
                  <a:pt x="1349" y="81"/>
                </a:cubicBezTo>
                <a:cubicBezTo>
                  <a:pt x="1348" y="80"/>
                  <a:pt x="1348" y="80"/>
                  <a:pt x="1348" y="80"/>
                </a:cubicBezTo>
                <a:cubicBezTo>
                  <a:pt x="1347" y="80"/>
                  <a:pt x="1347" y="80"/>
                  <a:pt x="1347" y="80"/>
                </a:cubicBezTo>
                <a:cubicBezTo>
                  <a:pt x="1347" y="81"/>
                  <a:pt x="1347" y="81"/>
                  <a:pt x="1347" y="81"/>
                </a:cubicBezTo>
                <a:cubicBezTo>
                  <a:pt x="1347" y="82"/>
                  <a:pt x="1347" y="82"/>
                  <a:pt x="1347" y="82"/>
                </a:cubicBezTo>
                <a:close/>
                <a:moveTo>
                  <a:pt x="1592" y="82"/>
                </a:moveTo>
                <a:cubicBezTo>
                  <a:pt x="1592" y="83"/>
                  <a:pt x="1592" y="83"/>
                  <a:pt x="1592" y="83"/>
                </a:cubicBezTo>
                <a:cubicBezTo>
                  <a:pt x="1593" y="82"/>
                  <a:pt x="1593" y="82"/>
                  <a:pt x="1593" y="82"/>
                </a:cubicBezTo>
                <a:cubicBezTo>
                  <a:pt x="1594" y="81"/>
                  <a:pt x="1594" y="81"/>
                  <a:pt x="1594" y="81"/>
                </a:cubicBezTo>
                <a:cubicBezTo>
                  <a:pt x="1593" y="79"/>
                  <a:pt x="1593" y="79"/>
                  <a:pt x="1593" y="79"/>
                </a:cubicBezTo>
                <a:cubicBezTo>
                  <a:pt x="1592" y="79"/>
                  <a:pt x="1592" y="79"/>
                  <a:pt x="1592" y="79"/>
                </a:cubicBezTo>
                <a:cubicBezTo>
                  <a:pt x="1591" y="79"/>
                  <a:pt x="1591" y="79"/>
                  <a:pt x="1591" y="79"/>
                </a:cubicBezTo>
                <a:cubicBezTo>
                  <a:pt x="1591" y="80"/>
                  <a:pt x="1591" y="80"/>
                  <a:pt x="1591" y="80"/>
                </a:cubicBezTo>
                <a:cubicBezTo>
                  <a:pt x="1592" y="81"/>
                  <a:pt x="1592" y="81"/>
                  <a:pt x="1592" y="81"/>
                </a:cubicBezTo>
                <a:cubicBezTo>
                  <a:pt x="1592" y="82"/>
                  <a:pt x="1592" y="82"/>
                  <a:pt x="1592" y="82"/>
                </a:cubicBezTo>
                <a:close/>
                <a:moveTo>
                  <a:pt x="1646" y="126"/>
                </a:moveTo>
                <a:cubicBezTo>
                  <a:pt x="1649" y="127"/>
                  <a:pt x="1649" y="127"/>
                  <a:pt x="1649" y="127"/>
                </a:cubicBezTo>
                <a:cubicBezTo>
                  <a:pt x="1650" y="127"/>
                  <a:pt x="1650" y="127"/>
                  <a:pt x="1650" y="127"/>
                </a:cubicBezTo>
                <a:cubicBezTo>
                  <a:pt x="1651" y="127"/>
                  <a:pt x="1651" y="127"/>
                  <a:pt x="1651" y="127"/>
                </a:cubicBezTo>
                <a:cubicBezTo>
                  <a:pt x="1652" y="127"/>
                  <a:pt x="1652" y="127"/>
                  <a:pt x="1652" y="127"/>
                </a:cubicBezTo>
                <a:cubicBezTo>
                  <a:pt x="1652" y="126"/>
                  <a:pt x="1652" y="126"/>
                  <a:pt x="1652" y="126"/>
                </a:cubicBezTo>
                <a:cubicBezTo>
                  <a:pt x="1653" y="125"/>
                  <a:pt x="1653" y="125"/>
                  <a:pt x="1653" y="125"/>
                </a:cubicBezTo>
                <a:cubicBezTo>
                  <a:pt x="1652" y="124"/>
                  <a:pt x="1652" y="124"/>
                  <a:pt x="1652" y="124"/>
                </a:cubicBezTo>
                <a:cubicBezTo>
                  <a:pt x="1652" y="122"/>
                  <a:pt x="1652" y="122"/>
                  <a:pt x="1652" y="122"/>
                </a:cubicBezTo>
                <a:cubicBezTo>
                  <a:pt x="1651" y="121"/>
                  <a:pt x="1651" y="121"/>
                  <a:pt x="1651" y="121"/>
                </a:cubicBezTo>
                <a:cubicBezTo>
                  <a:pt x="1651" y="120"/>
                  <a:pt x="1651" y="120"/>
                  <a:pt x="1651" y="120"/>
                </a:cubicBezTo>
                <a:cubicBezTo>
                  <a:pt x="1651" y="119"/>
                  <a:pt x="1651" y="119"/>
                  <a:pt x="1651" y="119"/>
                </a:cubicBezTo>
                <a:cubicBezTo>
                  <a:pt x="1650" y="119"/>
                  <a:pt x="1650" y="119"/>
                  <a:pt x="1650" y="119"/>
                </a:cubicBezTo>
                <a:cubicBezTo>
                  <a:pt x="1647" y="119"/>
                  <a:pt x="1647" y="119"/>
                  <a:pt x="1647" y="119"/>
                </a:cubicBezTo>
                <a:cubicBezTo>
                  <a:pt x="1645" y="121"/>
                  <a:pt x="1645" y="121"/>
                  <a:pt x="1645" y="121"/>
                </a:cubicBezTo>
                <a:cubicBezTo>
                  <a:pt x="1644" y="121"/>
                  <a:pt x="1644" y="121"/>
                  <a:pt x="1644" y="121"/>
                </a:cubicBezTo>
                <a:cubicBezTo>
                  <a:pt x="1644" y="123"/>
                  <a:pt x="1644" y="123"/>
                  <a:pt x="1644" y="123"/>
                </a:cubicBezTo>
                <a:cubicBezTo>
                  <a:pt x="1645" y="123"/>
                  <a:pt x="1645" y="123"/>
                  <a:pt x="1645" y="123"/>
                </a:cubicBezTo>
                <a:cubicBezTo>
                  <a:pt x="1645" y="124"/>
                  <a:pt x="1645" y="124"/>
                  <a:pt x="1645" y="124"/>
                </a:cubicBezTo>
                <a:cubicBezTo>
                  <a:pt x="1645" y="125"/>
                  <a:pt x="1645" y="125"/>
                  <a:pt x="1645" y="125"/>
                </a:cubicBezTo>
                <a:cubicBezTo>
                  <a:pt x="1644" y="125"/>
                  <a:pt x="1644" y="125"/>
                  <a:pt x="1644" y="125"/>
                </a:cubicBezTo>
                <a:cubicBezTo>
                  <a:pt x="1643" y="125"/>
                  <a:pt x="1643" y="125"/>
                  <a:pt x="1643" y="125"/>
                </a:cubicBezTo>
                <a:cubicBezTo>
                  <a:pt x="1644" y="126"/>
                  <a:pt x="1644" y="126"/>
                  <a:pt x="1644" y="126"/>
                </a:cubicBezTo>
                <a:cubicBezTo>
                  <a:pt x="1646" y="126"/>
                  <a:pt x="1646" y="126"/>
                  <a:pt x="1646" y="126"/>
                </a:cubicBezTo>
                <a:close/>
                <a:moveTo>
                  <a:pt x="2038" y="398"/>
                </a:moveTo>
                <a:cubicBezTo>
                  <a:pt x="2038" y="399"/>
                  <a:pt x="2038" y="399"/>
                  <a:pt x="2038" y="399"/>
                </a:cubicBezTo>
                <a:cubicBezTo>
                  <a:pt x="2039" y="398"/>
                  <a:pt x="2039" y="398"/>
                  <a:pt x="2039" y="398"/>
                </a:cubicBezTo>
                <a:cubicBezTo>
                  <a:pt x="2038" y="397"/>
                  <a:pt x="2038" y="397"/>
                  <a:pt x="2038" y="397"/>
                </a:cubicBezTo>
                <a:cubicBezTo>
                  <a:pt x="2038" y="398"/>
                  <a:pt x="2038" y="398"/>
                  <a:pt x="2038" y="398"/>
                </a:cubicBezTo>
                <a:close/>
                <a:moveTo>
                  <a:pt x="1579" y="68"/>
                </a:moveTo>
                <a:cubicBezTo>
                  <a:pt x="1579" y="68"/>
                  <a:pt x="1579" y="68"/>
                  <a:pt x="1580" y="68"/>
                </a:cubicBezTo>
                <a:cubicBezTo>
                  <a:pt x="1580" y="68"/>
                  <a:pt x="1580" y="68"/>
                  <a:pt x="1582" y="68"/>
                </a:cubicBezTo>
                <a:cubicBezTo>
                  <a:pt x="1582" y="68"/>
                  <a:pt x="1582" y="68"/>
                  <a:pt x="1583" y="67"/>
                </a:cubicBezTo>
                <a:cubicBezTo>
                  <a:pt x="1583" y="67"/>
                  <a:pt x="1583" y="67"/>
                  <a:pt x="1584" y="68"/>
                </a:cubicBezTo>
                <a:cubicBezTo>
                  <a:pt x="1584" y="68"/>
                  <a:pt x="1584" y="68"/>
                  <a:pt x="1584" y="67"/>
                </a:cubicBezTo>
                <a:cubicBezTo>
                  <a:pt x="1584" y="67"/>
                  <a:pt x="1584" y="67"/>
                  <a:pt x="1584" y="65"/>
                </a:cubicBezTo>
                <a:cubicBezTo>
                  <a:pt x="1584" y="65"/>
                  <a:pt x="1584" y="65"/>
                  <a:pt x="1583" y="65"/>
                </a:cubicBezTo>
                <a:cubicBezTo>
                  <a:pt x="1583" y="65"/>
                  <a:pt x="1583" y="65"/>
                  <a:pt x="1582" y="65"/>
                </a:cubicBezTo>
                <a:cubicBezTo>
                  <a:pt x="1582" y="65"/>
                  <a:pt x="1582" y="65"/>
                  <a:pt x="1581" y="65"/>
                </a:cubicBezTo>
                <a:cubicBezTo>
                  <a:pt x="1581" y="65"/>
                  <a:pt x="1581" y="65"/>
                  <a:pt x="1581" y="66"/>
                </a:cubicBezTo>
                <a:cubicBezTo>
                  <a:pt x="1581" y="66"/>
                  <a:pt x="1581" y="66"/>
                  <a:pt x="1579" y="66"/>
                </a:cubicBezTo>
                <a:cubicBezTo>
                  <a:pt x="1579" y="66"/>
                  <a:pt x="1579" y="66"/>
                  <a:pt x="1578" y="67"/>
                </a:cubicBezTo>
                <a:cubicBezTo>
                  <a:pt x="1578" y="67"/>
                  <a:pt x="1578" y="67"/>
                  <a:pt x="1579" y="68"/>
                </a:cubicBezTo>
                <a:close/>
                <a:moveTo>
                  <a:pt x="1334" y="93"/>
                </a:moveTo>
                <a:cubicBezTo>
                  <a:pt x="1334" y="94"/>
                  <a:pt x="1334" y="94"/>
                  <a:pt x="1334" y="94"/>
                </a:cubicBezTo>
                <a:cubicBezTo>
                  <a:pt x="1335" y="94"/>
                  <a:pt x="1335" y="94"/>
                  <a:pt x="1335" y="94"/>
                </a:cubicBezTo>
                <a:cubicBezTo>
                  <a:pt x="1336" y="93"/>
                  <a:pt x="1336" y="93"/>
                  <a:pt x="1336" y="93"/>
                </a:cubicBezTo>
                <a:cubicBezTo>
                  <a:pt x="1338" y="94"/>
                  <a:pt x="1338" y="94"/>
                  <a:pt x="1338" y="94"/>
                </a:cubicBezTo>
                <a:cubicBezTo>
                  <a:pt x="1339" y="93"/>
                  <a:pt x="1339" y="93"/>
                  <a:pt x="1339" y="93"/>
                </a:cubicBezTo>
                <a:cubicBezTo>
                  <a:pt x="1338" y="92"/>
                  <a:pt x="1338" y="92"/>
                  <a:pt x="1338" y="92"/>
                </a:cubicBezTo>
                <a:cubicBezTo>
                  <a:pt x="1337" y="92"/>
                  <a:pt x="1337" y="92"/>
                  <a:pt x="1337" y="92"/>
                </a:cubicBezTo>
                <a:cubicBezTo>
                  <a:pt x="1337" y="90"/>
                  <a:pt x="1337" y="90"/>
                  <a:pt x="1337" y="90"/>
                </a:cubicBezTo>
                <a:cubicBezTo>
                  <a:pt x="1335" y="88"/>
                  <a:pt x="1335" y="88"/>
                  <a:pt x="1335" y="88"/>
                </a:cubicBezTo>
                <a:cubicBezTo>
                  <a:pt x="1335" y="89"/>
                  <a:pt x="1335" y="89"/>
                  <a:pt x="1335" y="89"/>
                </a:cubicBezTo>
                <a:cubicBezTo>
                  <a:pt x="1335" y="91"/>
                  <a:pt x="1335" y="91"/>
                  <a:pt x="1335" y="91"/>
                </a:cubicBezTo>
                <a:cubicBezTo>
                  <a:pt x="1335" y="92"/>
                  <a:pt x="1335" y="92"/>
                  <a:pt x="1335" y="92"/>
                </a:cubicBezTo>
                <a:cubicBezTo>
                  <a:pt x="1333" y="92"/>
                  <a:pt x="1333" y="92"/>
                  <a:pt x="1333" y="92"/>
                </a:cubicBezTo>
                <a:cubicBezTo>
                  <a:pt x="1334" y="93"/>
                  <a:pt x="1334" y="93"/>
                  <a:pt x="1334" y="93"/>
                </a:cubicBezTo>
                <a:close/>
                <a:moveTo>
                  <a:pt x="1343" y="69"/>
                </a:moveTo>
                <a:cubicBezTo>
                  <a:pt x="1345" y="69"/>
                  <a:pt x="1345" y="69"/>
                  <a:pt x="1345" y="69"/>
                </a:cubicBezTo>
                <a:cubicBezTo>
                  <a:pt x="1346" y="68"/>
                  <a:pt x="1346" y="68"/>
                  <a:pt x="1346" y="68"/>
                </a:cubicBezTo>
                <a:cubicBezTo>
                  <a:pt x="1347" y="69"/>
                  <a:pt x="1347" y="69"/>
                  <a:pt x="1347" y="69"/>
                </a:cubicBezTo>
                <a:cubicBezTo>
                  <a:pt x="1348" y="70"/>
                  <a:pt x="1348" y="70"/>
                  <a:pt x="1348" y="70"/>
                </a:cubicBezTo>
                <a:cubicBezTo>
                  <a:pt x="1349" y="70"/>
                  <a:pt x="1349" y="70"/>
                  <a:pt x="1349" y="70"/>
                </a:cubicBezTo>
                <a:cubicBezTo>
                  <a:pt x="1350" y="71"/>
                  <a:pt x="1350" y="71"/>
                  <a:pt x="1350" y="71"/>
                </a:cubicBezTo>
                <a:cubicBezTo>
                  <a:pt x="1351" y="72"/>
                  <a:pt x="1351" y="72"/>
                  <a:pt x="1351" y="72"/>
                </a:cubicBezTo>
                <a:cubicBezTo>
                  <a:pt x="1353" y="71"/>
                  <a:pt x="1353" y="71"/>
                  <a:pt x="1353" y="71"/>
                </a:cubicBezTo>
                <a:cubicBezTo>
                  <a:pt x="1354" y="72"/>
                  <a:pt x="1354" y="72"/>
                  <a:pt x="1354" y="72"/>
                </a:cubicBezTo>
                <a:cubicBezTo>
                  <a:pt x="1356" y="73"/>
                  <a:pt x="1356" y="73"/>
                  <a:pt x="1356" y="73"/>
                </a:cubicBezTo>
                <a:cubicBezTo>
                  <a:pt x="1356" y="72"/>
                  <a:pt x="1356" y="72"/>
                  <a:pt x="1356" y="72"/>
                </a:cubicBezTo>
                <a:cubicBezTo>
                  <a:pt x="1357" y="71"/>
                  <a:pt x="1357" y="71"/>
                  <a:pt x="1357" y="71"/>
                </a:cubicBezTo>
                <a:cubicBezTo>
                  <a:pt x="1356" y="69"/>
                  <a:pt x="1356" y="69"/>
                  <a:pt x="1356" y="69"/>
                </a:cubicBezTo>
                <a:cubicBezTo>
                  <a:pt x="1356" y="69"/>
                  <a:pt x="1356" y="69"/>
                  <a:pt x="1357" y="67"/>
                </a:cubicBezTo>
                <a:cubicBezTo>
                  <a:pt x="1357" y="67"/>
                  <a:pt x="1357" y="67"/>
                  <a:pt x="1357" y="66"/>
                </a:cubicBezTo>
                <a:cubicBezTo>
                  <a:pt x="1357" y="66"/>
                  <a:pt x="1357" y="66"/>
                  <a:pt x="1356" y="66"/>
                </a:cubicBezTo>
                <a:cubicBezTo>
                  <a:pt x="1356" y="66"/>
                  <a:pt x="1356" y="66"/>
                  <a:pt x="1355" y="66"/>
                </a:cubicBezTo>
                <a:cubicBezTo>
                  <a:pt x="1355" y="66"/>
                  <a:pt x="1355" y="66"/>
                  <a:pt x="1353" y="65"/>
                </a:cubicBezTo>
                <a:cubicBezTo>
                  <a:pt x="1353" y="65"/>
                  <a:pt x="1353" y="65"/>
                  <a:pt x="1351" y="64"/>
                </a:cubicBezTo>
                <a:cubicBezTo>
                  <a:pt x="1351" y="64"/>
                  <a:pt x="1351" y="64"/>
                  <a:pt x="1350" y="64"/>
                </a:cubicBezTo>
                <a:cubicBezTo>
                  <a:pt x="1350" y="64"/>
                  <a:pt x="1350" y="64"/>
                  <a:pt x="1348" y="64"/>
                </a:cubicBezTo>
                <a:cubicBezTo>
                  <a:pt x="1348" y="64"/>
                  <a:pt x="1348" y="64"/>
                  <a:pt x="1348" y="65"/>
                </a:cubicBezTo>
                <a:cubicBezTo>
                  <a:pt x="1348" y="65"/>
                  <a:pt x="1348" y="65"/>
                  <a:pt x="1349" y="65"/>
                </a:cubicBezTo>
                <a:cubicBezTo>
                  <a:pt x="1349" y="65"/>
                  <a:pt x="1349" y="65"/>
                  <a:pt x="1350" y="65"/>
                </a:cubicBezTo>
                <a:cubicBezTo>
                  <a:pt x="1350" y="65"/>
                  <a:pt x="1350" y="65"/>
                  <a:pt x="1352" y="66"/>
                </a:cubicBezTo>
                <a:cubicBezTo>
                  <a:pt x="1352" y="66"/>
                  <a:pt x="1352" y="66"/>
                  <a:pt x="1354" y="68"/>
                </a:cubicBezTo>
                <a:cubicBezTo>
                  <a:pt x="1354" y="68"/>
                  <a:pt x="1354" y="68"/>
                  <a:pt x="1355" y="69"/>
                </a:cubicBezTo>
                <a:cubicBezTo>
                  <a:pt x="1353" y="69"/>
                  <a:pt x="1353" y="69"/>
                  <a:pt x="1353" y="69"/>
                </a:cubicBezTo>
                <a:cubicBezTo>
                  <a:pt x="1351" y="67"/>
                  <a:pt x="1351" y="67"/>
                  <a:pt x="1351" y="67"/>
                </a:cubicBezTo>
                <a:cubicBezTo>
                  <a:pt x="1350" y="67"/>
                  <a:pt x="1350" y="67"/>
                  <a:pt x="1350" y="67"/>
                </a:cubicBezTo>
                <a:cubicBezTo>
                  <a:pt x="1349" y="67"/>
                  <a:pt x="1349" y="67"/>
                  <a:pt x="1349" y="67"/>
                </a:cubicBezTo>
                <a:cubicBezTo>
                  <a:pt x="1348" y="67"/>
                  <a:pt x="1348" y="67"/>
                  <a:pt x="1348" y="67"/>
                </a:cubicBezTo>
                <a:cubicBezTo>
                  <a:pt x="1347" y="66"/>
                  <a:pt x="1347" y="66"/>
                  <a:pt x="1347" y="66"/>
                </a:cubicBezTo>
                <a:cubicBezTo>
                  <a:pt x="1344" y="66"/>
                  <a:pt x="1344" y="66"/>
                  <a:pt x="1344" y="66"/>
                </a:cubicBezTo>
                <a:cubicBezTo>
                  <a:pt x="1342" y="66"/>
                  <a:pt x="1342" y="66"/>
                  <a:pt x="1342" y="66"/>
                </a:cubicBezTo>
                <a:cubicBezTo>
                  <a:pt x="1343" y="68"/>
                  <a:pt x="1343" y="68"/>
                  <a:pt x="1343" y="68"/>
                </a:cubicBezTo>
                <a:cubicBezTo>
                  <a:pt x="1343" y="69"/>
                  <a:pt x="1343" y="69"/>
                  <a:pt x="1343" y="69"/>
                </a:cubicBezTo>
                <a:close/>
                <a:moveTo>
                  <a:pt x="2036" y="378"/>
                </a:moveTo>
                <a:cubicBezTo>
                  <a:pt x="2036" y="379"/>
                  <a:pt x="2036" y="379"/>
                  <a:pt x="2036" y="379"/>
                </a:cubicBezTo>
                <a:cubicBezTo>
                  <a:pt x="2038" y="379"/>
                  <a:pt x="2038" y="379"/>
                  <a:pt x="2038" y="379"/>
                </a:cubicBezTo>
                <a:cubicBezTo>
                  <a:pt x="2038" y="378"/>
                  <a:pt x="2038" y="378"/>
                  <a:pt x="2038" y="378"/>
                </a:cubicBezTo>
                <a:cubicBezTo>
                  <a:pt x="2037" y="377"/>
                  <a:pt x="2037" y="377"/>
                  <a:pt x="2037" y="377"/>
                </a:cubicBezTo>
                <a:cubicBezTo>
                  <a:pt x="2036" y="378"/>
                  <a:pt x="2036" y="378"/>
                  <a:pt x="2036" y="378"/>
                </a:cubicBezTo>
                <a:close/>
                <a:moveTo>
                  <a:pt x="1348" y="62"/>
                </a:moveTo>
                <a:cubicBezTo>
                  <a:pt x="1345" y="63"/>
                  <a:pt x="1345" y="63"/>
                  <a:pt x="1345" y="63"/>
                </a:cubicBezTo>
                <a:cubicBezTo>
                  <a:pt x="1346" y="64"/>
                  <a:pt x="1346" y="64"/>
                  <a:pt x="1346" y="64"/>
                </a:cubicBezTo>
                <a:cubicBezTo>
                  <a:pt x="1347" y="64"/>
                  <a:pt x="1347" y="64"/>
                  <a:pt x="1347" y="64"/>
                </a:cubicBezTo>
                <a:cubicBezTo>
                  <a:pt x="1348" y="63"/>
                  <a:pt x="1348" y="63"/>
                  <a:pt x="1348" y="63"/>
                </a:cubicBezTo>
                <a:cubicBezTo>
                  <a:pt x="1350" y="63"/>
                  <a:pt x="1350" y="63"/>
                  <a:pt x="1350" y="63"/>
                </a:cubicBezTo>
                <a:cubicBezTo>
                  <a:pt x="1351" y="61"/>
                  <a:pt x="1351" y="61"/>
                  <a:pt x="1351" y="61"/>
                </a:cubicBezTo>
                <a:cubicBezTo>
                  <a:pt x="1352" y="59"/>
                  <a:pt x="1352" y="59"/>
                  <a:pt x="1352" y="59"/>
                </a:cubicBezTo>
                <a:cubicBezTo>
                  <a:pt x="1353" y="58"/>
                  <a:pt x="1353" y="58"/>
                  <a:pt x="1353" y="58"/>
                </a:cubicBezTo>
                <a:cubicBezTo>
                  <a:pt x="1352" y="57"/>
                  <a:pt x="1352" y="57"/>
                  <a:pt x="1352" y="57"/>
                </a:cubicBezTo>
                <a:cubicBezTo>
                  <a:pt x="1351" y="58"/>
                  <a:pt x="1351" y="58"/>
                  <a:pt x="1351" y="58"/>
                </a:cubicBezTo>
                <a:cubicBezTo>
                  <a:pt x="1349" y="58"/>
                  <a:pt x="1349" y="58"/>
                  <a:pt x="1349" y="58"/>
                </a:cubicBezTo>
                <a:cubicBezTo>
                  <a:pt x="1348" y="57"/>
                  <a:pt x="1348" y="57"/>
                  <a:pt x="1348" y="57"/>
                </a:cubicBezTo>
                <a:cubicBezTo>
                  <a:pt x="1347" y="58"/>
                  <a:pt x="1347" y="58"/>
                  <a:pt x="1347" y="58"/>
                </a:cubicBezTo>
                <a:cubicBezTo>
                  <a:pt x="1347" y="59"/>
                  <a:pt x="1347" y="59"/>
                  <a:pt x="1347" y="59"/>
                </a:cubicBezTo>
                <a:cubicBezTo>
                  <a:pt x="1347" y="60"/>
                  <a:pt x="1347" y="60"/>
                  <a:pt x="1347" y="60"/>
                </a:cubicBezTo>
                <a:cubicBezTo>
                  <a:pt x="1348" y="60"/>
                  <a:pt x="1348" y="60"/>
                  <a:pt x="1348" y="60"/>
                </a:cubicBezTo>
                <a:cubicBezTo>
                  <a:pt x="1349" y="61"/>
                  <a:pt x="1349" y="61"/>
                  <a:pt x="1349" y="61"/>
                </a:cubicBezTo>
                <a:cubicBezTo>
                  <a:pt x="1349" y="62"/>
                  <a:pt x="1349" y="62"/>
                  <a:pt x="1349" y="62"/>
                </a:cubicBezTo>
                <a:cubicBezTo>
                  <a:pt x="1348" y="62"/>
                  <a:pt x="1348" y="62"/>
                  <a:pt x="1348" y="62"/>
                </a:cubicBezTo>
                <a:close/>
                <a:moveTo>
                  <a:pt x="1370" y="49"/>
                </a:moveTo>
                <a:cubicBezTo>
                  <a:pt x="1370" y="49"/>
                  <a:pt x="1370" y="49"/>
                  <a:pt x="1371" y="49"/>
                </a:cubicBezTo>
                <a:cubicBezTo>
                  <a:pt x="1371" y="49"/>
                  <a:pt x="1371" y="49"/>
                  <a:pt x="1372" y="48"/>
                </a:cubicBezTo>
                <a:cubicBezTo>
                  <a:pt x="1372" y="48"/>
                  <a:pt x="1372" y="48"/>
                  <a:pt x="1372" y="47"/>
                </a:cubicBezTo>
                <a:cubicBezTo>
                  <a:pt x="1372" y="47"/>
                  <a:pt x="1372" y="47"/>
                  <a:pt x="1371" y="47"/>
                </a:cubicBezTo>
                <a:cubicBezTo>
                  <a:pt x="1371" y="47"/>
                  <a:pt x="1371" y="47"/>
                  <a:pt x="1370" y="46"/>
                </a:cubicBezTo>
                <a:cubicBezTo>
                  <a:pt x="1370" y="46"/>
                  <a:pt x="1370" y="46"/>
                  <a:pt x="1369" y="46"/>
                </a:cubicBezTo>
                <a:cubicBezTo>
                  <a:pt x="1369" y="46"/>
                  <a:pt x="1369" y="46"/>
                  <a:pt x="1368" y="47"/>
                </a:cubicBezTo>
                <a:cubicBezTo>
                  <a:pt x="1368" y="47"/>
                  <a:pt x="1368" y="47"/>
                  <a:pt x="1367" y="48"/>
                </a:cubicBezTo>
                <a:cubicBezTo>
                  <a:pt x="1367" y="48"/>
                  <a:pt x="1367" y="48"/>
                  <a:pt x="1369" y="48"/>
                </a:cubicBezTo>
                <a:cubicBezTo>
                  <a:pt x="1369" y="48"/>
                  <a:pt x="1369" y="48"/>
                  <a:pt x="1370" y="49"/>
                </a:cubicBezTo>
                <a:close/>
                <a:moveTo>
                  <a:pt x="1329" y="67"/>
                </a:moveTo>
                <a:cubicBezTo>
                  <a:pt x="1329" y="67"/>
                  <a:pt x="1329" y="67"/>
                  <a:pt x="1328" y="66"/>
                </a:cubicBezTo>
                <a:cubicBezTo>
                  <a:pt x="1328" y="66"/>
                  <a:pt x="1328" y="66"/>
                  <a:pt x="1327" y="67"/>
                </a:cubicBezTo>
                <a:cubicBezTo>
                  <a:pt x="1327" y="67"/>
                  <a:pt x="1327" y="67"/>
                  <a:pt x="1327" y="68"/>
                </a:cubicBezTo>
                <a:cubicBezTo>
                  <a:pt x="1327" y="68"/>
                  <a:pt x="1327" y="68"/>
                  <a:pt x="1329" y="68"/>
                </a:cubicBezTo>
                <a:cubicBezTo>
                  <a:pt x="1329" y="68"/>
                  <a:pt x="1329" y="68"/>
                  <a:pt x="1329" y="67"/>
                </a:cubicBezTo>
                <a:close/>
                <a:moveTo>
                  <a:pt x="1310" y="84"/>
                </a:moveTo>
                <a:cubicBezTo>
                  <a:pt x="1312" y="85"/>
                  <a:pt x="1312" y="85"/>
                  <a:pt x="1312" y="85"/>
                </a:cubicBezTo>
                <a:cubicBezTo>
                  <a:pt x="1312" y="86"/>
                  <a:pt x="1312" y="86"/>
                  <a:pt x="1312" y="86"/>
                </a:cubicBezTo>
                <a:cubicBezTo>
                  <a:pt x="1313" y="86"/>
                  <a:pt x="1313" y="86"/>
                  <a:pt x="1313" y="86"/>
                </a:cubicBezTo>
                <a:cubicBezTo>
                  <a:pt x="1313" y="85"/>
                  <a:pt x="1313" y="85"/>
                  <a:pt x="1313" y="85"/>
                </a:cubicBezTo>
                <a:cubicBezTo>
                  <a:pt x="1314" y="84"/>
                  <a:pt x="1314" y="84"/>
                  <a:pt x="1314" y="84"/>
                </a:cubicBezTo>
                <a:cubicBezTo>
                  <a:pt x="1315" y="85"/>
                  <a:pt x="1315" y="85"/>
                  <a:pt x="1315" y="85"/>
                </a:cubicBezTo>
                <a:cubicBezTo>
                  <a:pt x="1316" y="87"/>
                  <a:pt x="1316" y="87"/>
                  <a:pt x="1316" y="87"/>
                </a:cubicBezTo>
                <a:cubicBezTo>
                  <a:pt x="1317" y="87"/>
                  <a:pt x="1317" y="87"/>
                  <a:pt x="1317" y="87"/>
                </a:cubicBezTo>
                <a:cubicBezTo>
                  <a:pt x="1316" y="85"/>
                  <a:pt x="1316" y="85"/>
                  <a:pt x="1316" y="85"/>
                </a:cubicBezTo>
                <a:cubicBezTo>
                  <a:pt x="1316" y="83"/>
                  <a:pt x="1316" y="83"/>
                  <a:pt x="1316" y="83"/>
                </a:cubicBezTo>
                <a:cubicBezTo>
                  <a:pt x="1315" y="83"/>
                  <a:pt x="1315" y="83"/>
                  <a:pt x="1315" y="83"/>
                </a:cubicBezTo>
                <a:cubicBezTo>
                  <a:pt x="1315" y="82"/>
                  <a:pt x="1315" y="82"/>
                  <a:pt x="1315" y="82"/>
                </a:cubicBezTo>
                <a:cubicBezTo>
                  <a:pt x="1314" y="81"/>
                  <a:pt x="1314" y="81"/>
                  <a:pt x="1314" y="81"/>
                </a:cubicBezTo>
                <a:cubicBezTo>
                  <a:pt x="1315" y="80"/>
                  <a:pt x="1315" y="80"/>
                  <a:pt x="1315" y="80"/>
                </a:cubicBezTo>
                <a:cubicBezTo>
                  <a:pt x="1316" y="79"/>
                  <a:pt x="1316" y="79"/>
                  <a:pt x="1316" y="79"/>
                </a:cubicBezTo>
                <a:cubicBezTo>
                  <a:pt x="1318" y="78"/>
                  <a:pt x="1318" y="78"/>
                  <a:pt x="1318" y="78"/>
                </a:cubicBezTo>
                <a:cubicBezTo>
                  <a:pt x="1319" y="78"/>
                  <a:pt x="1319" y="78"/>
                  <a:pt x="1319" y="78"/>
                </a:cubicBezTo>
                <a:cubicBezTo>
                  <a:pt x="1320" y="78"/>
                  <a:pt x="1320" y="78"/>
                  <a:pt x="1320" y="78"/>
                </a:cubicBezTo>
                <a:cubicBezTo>
                  <a:pt x="1320" y="79"/>
                  <a:pt x="1320" y="79"/>
                  <a:pt x="1320" y="79"/>
                </a:cubicBezTo>
                <a:cubicBezTo>
                  <a:pt x="1322" y="80"/>
                  <a:pt x="1322" y="80"/>
                  <a:pt x="1322" y="80"/>
                </a:cubicBezTo>
                <a:cubicBezTo>
                  <a:pt x="1323" y="80"/>
                  <a:pt x="1323" y="80"/>
                  <a:pt x="1323" y="80"/>
                </a:cubicBezTo>
                <a:cubicBezTo>
                  <a:pt x="1323" y="79"/>
                  <a:pt x="1323" y="79"/>
                  <a:pt x="1323" y="79"/>
                </a:cubicBezTo>
                <a:cubicBezTo>
                  <a:pt x="1324" y="79"/>
                  <a:pt x="1324" y="79"/>
                  <a:pt x="1324" y="79"/>
                </a:cubicBezTo>
                <a:cubicBezTo>
                  <a:pt x="1323" y="78"/>
                  <a:pt x="1323" y="78"/>
                  <a:pt x="1323" y="78"/>
                </a:cubicBezTo>
                <a:cubicBezTo>
                  <a:pt x="1322" y="78"/>
                  <a:pt x="1322" y="78"/>
                  <a:pt x="1322" y="78"/>
                </a:cubicBezTo>
                <a:cubicBezTo>
                  <a:pt x="1319" y="76"/>
                  <a:pt x="1319" y="76"/>
                  <a:pt x="1319" y="76"/>
                </a:cubicBezTo>
                <a:cubicBezTo>
                  <a:pt x="1316" y="75"/>
                  <a:pt x="1316" y="75"/>
                  <a:pt x="1316" y="75"/>
                </a:cubicBezTo>
                <a:cubicBezTo>
                  <a:pt x="1314" y="76"/>
                  <a:pt x="1314" y="76"/>
                  <a:pt x="1314" y="76"/>
                </a:cubicBezTo>
                <a:cubicBezTo>
                  <a:pt x="1312" y="78"/>
                  <a:pt x="1312" y="78"/>
                  <a:pt x="1312" y="78"/>
                </a:cubicBezTo>
                <a:cubicBezTo>
                  <a:pt x="1311" y="79"/>
                  <a:pt x="1311" y="79"/>
                  <a:pt x="1311" y="79"/>
                </a:cubicBezTo>
                <a:cubicBezTo>
                  <a:pt x="1309" y="80"/>
                  <a:pt x="1309" y="80"/>
                  <a:pt x="1309" y="80"/>
                </a:cubicBezTo>
                <a:cubicBezTo>
                  <a:pt x="1308" y="81"/>
                  <a:pt x="1308" y="81"/>
                  <a:pt x="1308" y="81"/>
                </a:cubicBezTo>
                <a:cubicBezTo>
                  <a:pt x="1308" y="84"/>
                  <a:pt x="1308" y="84"/>
                  <a:pt x="1308" y="84"/>
                </a:cubicBezTo>
                <a:cubicBezTo>
                  <a:pt x="1309" y="85"/>
                  <a:pt x="1309" y="85"/>
                  <a:pt x="1309" y="85"/>
                </a:cubicBezTo>
                <a:cubicBezTo>
                  <a:pt x="1310" y="84"/>
                  <a:pt x="1310" y="84"/>
                  <a:pt x="1310" y="84"/>
                </a:cubicBezTo>
                <a:close/>
                <a:moveTo>
                  <a:pt x="1371" y="88"/>
                </a:moveTo>
                <a:cubicBezTo>
                  <a:pt x="1372" y="86"/>
                  <a:pt x="1372" y="86"/>
                  <a:pt x="1372" y="86"/>
                </a:cubicBezTo>
                <a:cubicBezTo>
                  <a:pt x="1372" y="84"/>
                  <a:pt x="1372" y="84"/>
                  <a:pt x="1372" y="84"/>
                </a:cubicBezTo>
                <a:cubicBezTo>
                  <a:pt x="1370" y="84"/>
                  <a:pt x="1370" y="84"/>
                  <a:pt x="1370" y="84"/>
                </a:cubicBezTo>
                <a:cubicBezTo>
                  <a:pt x="1369" y="84"/>
                  <a:pt x="1369" y="84"/>
                  <a:pt x="1369" y="84"/>
                </a:cubicBezTo>
                <a:cubicBezTo>
                  <a:pt x="1367" y="85"/>
                  <a:pt x="1367" y="85"/>
                  <a:pt x="1367" y="85"/>
                </a:cubicBezTo>
                <a:cubicBezTo>
                  <a:pt x="1367" y="86"/>
                  <a:pt x="1367" y="86"/>
                  <a:pt x="1367" y="86"/>
                </a:cubicBezTo>
                <a:cubicBezTo>
                  <a:pt x="1368" y="87"/>
                  <a:pt x="1368" y="87"/>
                  <a:pt x="1368" y="87"/>
                </a:cubicBezTo>
                <a:cubicBezTo>
                  <a:pt x="1369" y="88"/>
                  <a:pt x="1369" y="88"/>
                  <a:pt x="1369" y="88"/>
                </a:cubicBezTo>
                <a:cubicBezTo>
                  <a:pt x="1371" y="88"/>
                  <a:pt x="1371" y="88"/>
                  <a:pt x="1371" y="88"/>
                </a:cubicBezTo>
                <a:close/>
                <a:moveTo>
                  <a:pt x="2015" y="236"/>
                </a:moveTo>
                <a:cubicBezTo>
                  <a:pt x="2015" y="236"/>
                  <a:pt x="2015" y="236"/>
                  <a:pt x="2014" y="236"/>
                </a:cubicBezTo>
                <a:cubicBezTo>
                  <a:pt x="2014" y="236"/>
                  <a:pt x="2014" y="236"/>
                  <a:pt x="2015" y="237"/>
                </a:cubicBezTo>
                <a:cubicBezTo>
                  <a:pt x="2015" y="237"/>
                  <a:pt x="2015" y="237"/>
                  <a:pt x="2015" y="236"/>
                </a:cubicBezTo>
                <a:close/>
                <a:moveTo>
                  <a:pt x="1323" y="82"/>
                </a:moveTo>
                <a:cubicBezTo>
                  <a:pt x="1321" y="81"/>
                  <a:pt x="1321" y="81"/>
                  <a:pt x="1321" y="81"/>
                </a:cubicBezTo>
                <a:cubicBezTo>
                  <a:pt x="1320" y="82"/>
                  <a:pt x="1320" y="82"/>
                  <a:pt x="1320" y="82"/>
                </a:cubicBezTo>
                <a:cubicBezTo>
                  <a:pt x="1319" y="81"/>
                  <a:pt x="1319" y="81"/>
                  <a:pt x="1319" y="81"/>
                </a:cubicBezTo>
                <a:cubicBezTo>
                  <a:pt x="1318" y="80"/>
                  <a:pt x="1318" y="80"/>
                  <a:pt x="1318" y="80"/>
                </a:cubicBezTo>
                <a:cubicBezTo>
                  <a:pt x="1318" y="81"/>
                  <a:pt x="1318" y="81"/>
                  <a:pt x="1318" y="81"/>
                </a:cubicBezTo>
                <a:cubicBezTo>
                  <a:pt x="1318" y="82"/>
                  <a:pt x="1318" y="82"/>
                  <a:pt x="1318" y="82"/>
                </a:cubicBezTo>
                <a:cubicBezTo>
                  <a:pt x="1317" y="83"/>
                  <a:pt x="1317" y="83"/>
                  <a:pt x="1317" y="83"/>
                </a:cubicBezTo>
                <a:cubicBezTo>
                  <a:pt x="1318" y="84"/>
                  <a:pt x="1318" y="84"/>
                  <a:pt x="1318" y="84"/>
                </a:cubicBezTo>
                <a:cubicBezTo>
                  <a:pt x="1319" y="83"/>
                  <a:pt x="1319" y="83"/>
                  <a:pt x="1319" y="83"/>
                </a:cubicBezTo>
                <a:cubicBezTo>
                  <a:pt x="1320" y="83"/>
                  <a:pt x="1320" y="83"/>
                  <a:pt x="1320" y="83"/>
                </a:cubicBezTo>
                <a:cubicBezTo>
                  <a:pt x="1321" y="85"/>
                  <a:pt x="1321" y="85"/>
                  <a:pt x="1321" y="85"/>
                </a:cubicBezTo>
                <a:cubicBezTo>
                  <a:pt x="1322" y="85"/>
                  <a:pt x="1322" y="85"/>
                  <a:pt x="1322" y="85"/>
                </a:cubicBezTo>
                <a:cubicBezTo>
                  <a:pt x="1322" y="86"/>
                  <a:pt x="1322" y="86"/>
                  <a:pt x="1322" y="86"/>
                </a:cubicBezTo>
                <a:cubicBezTo>
                  <a:pt x="1321" y="86"/>
                  <a:pt x="1321" y="86"/>
                  <a:pt x="1321" y="86"/>
                </a:cubicBezTo>
                <a:cubicBezTo>
                  <a:pt x="1320" y="86"/>
                  <a:pt x="1320" y="86"/>
                  <a:pt x="1320" y="86"/>
                </a:cubicBezTo>
                <a:cubicBezTo>
                  <a:pt x="1319" y="87"/>
                  <a:pt x="1319" y="87"/>
                  <a:pt x="1319" y="87"/>
                </a:cubicBezTo>
                <a:cubicBezTo>
                  <a:pt x="1319" y="90"/>
                  <a:pt x="1319" y="90"/>
                  <a:pt x="1319" y="90"/>
                </a:cubicBezTo>
                <a:cubicBezTo>
                  <a:pt x="1320" y="91"/>
                  <a:pt x="1320" y="91"/>
                  <a:pt x="1320" y="91"/>
                </a:cubicBezTo>
                <a:cubicBezTo>
                  <a:pt x="1320" y="92"/>
                  <a:pt x="1320" y="92"/>
                  <a:pt x="1320" y="92"/>
                </a:cubicBezTo>
                <a:cubicBezTo>
                  <a:pt x="1321" y="92"/>
                  <a:pt x="1321" y="92"/>
                  <a:pt x="1321" y="92"/>
                </a:cubicBezTo>
                <a:cubicBezTo>
                  <a:pt x="1322" y="92"/>
                  <a:pt x="1322" y="92"/>
                  <a:pt x="1322" y="92"/>
                </a:cubicBezTo>
                <a:cubicBezTo>
                  <a:pt x="1322" y="91"/>
                  <a:pt x="1322" y="91"/>
                  <a:pt x="1322" y="91"/>
                </a:cubicBezTo>
                <a:cubicBezTo>
                  <a:pt x="1322" y="90"/>
                  <a:pt x="1322" y="90"/>
                  <a:pt x="1322" y="90"/>
                </a:cubicBezTo>
                <a:cubicBezTo>
                  <a:pt x="1323" y="90"/>
                  <a:pt x="1323" y="90"/>
                  <a:pt x="1323" y="90"/>
                </a:cubicBezTo>
                <a:cubicBezTo>
                  <a:pt x="1324" y="91"/>
                  <a:pt x="1324" y="91"/>
                  <a:pt x="1324" y="91"/>
                </a:cubicBezTo>
                <a:cubicBezTo>
                  <a:pt x="1324" y="93"/>
                  <a:pt x="1324" y="93"/>
                  <a:pt x="1324" y="93"/>
                </a:cubicBezTo>
                <a:cubicBezTo>
                  <a:pt x="1325" y="93"/>
                  <a:pt x="1325" y="93"/>
                  <a:pt x="1325" y="93"/>
                </a:cubicBezTo>
                <a:cubicBezTo>
                  <a:pt x="1326" y="92"/>
                  <a:pt x="1326" y="92"/>
                  <a:pt x="1326" y="92"/>
                </a:cubicBezTo>
                <a:cubicBezTo>
                  <a:pt x="1326" y="91"/>
                  <a:pt x="1326" y="91"/>
                  <a:pt x="1326" y="91"/>
                </a:cubicBezTo>
                <a:cubicBezTo>
                  <a:pt x="1326" y="90"/>
                  <a:pt x="1326" y="90"/>
                  <a:pt x="1326" y="90"/>
                </a:cubicBezTo>
                <a:cubicBezTo>
                  <a:pt x="1327" y="91"/>
                  <a:pt x="1327" y="91"/>
                  <a:pt x="1327" y="91"/>
                </a:cubicBezTo>
                <a:cubicBezTo>
                  <a:pt x="1328" y="90"/>
                  <a:pt x="1328" y="90"/>
                  <a:pt x="1328" y="90"/>
                </a:cubicBezTo>
                <a:cubicBezTo>
                  <a:pt x="1328" y="88"/>
                  <a:pt x="1328" y="88"/>
                  <a:pt x="1328" y="88"/>
                </a:cubicBezTo>
                <a:cubicBezTo>
                  <a:pt x="1328" y="87"/>
                  <a:pt x="1328" y="87"/>
                  <a:pt x="1328" y="87"/>
                </a:cubicBezTo>
                <a:cubicBezTo>
                  <a:pt x="1327" y="86"/>
                  <a:pt x="1327" y="86"/>
                  <a:pt x="1327" y="86"/>
                </a:cubicBezTo>
                <a:cubicBezTo>
                  <a:pt x="1326" y="85"/>
                  <a:pt x="1326" y="85"/>
                  <a:pt x="1326" y="85"/>
                </a:cubicBezTo>
                <a:cubicBezTo>
                  <a:pt x="1328" y="85"/>
                  <a:pt x="1328" y="85"/>
                  <a:pt x="1328" y="85"/>
                </a:cubicBezTo>
                <a:cubicBezTo>
                  <a:pt x="1329" y="85"/>
                  <a:pt x="1329" y="85"/>
                  <a:pt x="1329" y="85"/>
                </a:cubicBezTo>
                <a:cubicBezTo>
                  <a:pt x="1331" y="84"/>
                  <a:pt x="1331" y="84"/>
                  <a:pt x="1331" y="84"/>
                </a:cubicBezTo>
                <a:cubicBezTo>
                  <a:pt x="1331" y="83"/>
                  <a:pt x="1331" y="83"/>
                  <a:pt x="1331" y="83"/>
                </a:cubicBezTo>
                <a:cubicBezTo>
                  <a:pt x="1330" y="82"/>
                  <a:pt x="1330" y="82"/>
                  <a:pt x="1330" y="82"/>
                </a:cubicBezTo>
                <a:cubicBezTo>
                  <a:pt x="1329" y="82"/>
                  <a:pt x="1329" y="82"/>
                  <a:pt x="1329" y="82"/>
                </a:cubicBezTo>
                <a:cubicBezTo>
                  <a:pt x="1329" y="81"/>
                  <a:pt x="1329" y="81"/>
                  <a:pt x="1329" y="81"/>
                </a:cubicBezTo>
                <a:cubicBezTo>
                  <a:pt x="1330" y="80"/>
                  <a:pt x="1330" y="80"/>
                  <a:pt x="1330" y="80"/>
                </a:cubicBezTo>
                <a:cubicBezTo>
                  <a:pt x="1331" y="80"/>
                  <a:pt x="1331" y="80"/>
                  <a:pt x="1331" y="80"/>
                </a:cubicBezTo>
                <a:cubicBezTo>
                  <a:pt x="1331" y="81"/>
                  <a:pt x="1331" y="81"/>
                  <a:pt x="1331" y="81"/>
                </a:cubicBezTo>
                <a:cubicBezTo>
                  <a:pt x="1332" y="81"/>
                  <a:pt x="1332" y="81"/>
                  <a:pt x="1332" y="81"/>
                </a:cubicBezTo>
                <a:cubicBezTo>
                  <a:pt x="1333" y="79"/>
                  <a:pt x="1333" y="79"/>
                  <a:pt x="1333" y="79"/>
                </a:cubicBezTo>
                <a:cubicBezTo>
                  <a:pt x="1334" y="79"/>
                  <a:pt x="1334" y="79"/>
                  <a:pt x="1334" y="79"/>
                </a:cubicBezTo>
                <a:cubicBezTo>
                  <a:pt x="1334" y="78"/>
                  <a:pt x="1334" y="78"/>
                  <a:pt x="1334" y="78"/>
                </a:cubicBezTo>
                <a:cubicBezTo>
                  <a:pt x="1334" y="77"/>
                  <a:pt x="1334" y="77"/>
                  <a:pt x="1334" y="77"/>
                </a:cubicBezTo>
                <a:cubicBezTo>
                  <a:pt x="1332" y="76"/>
                  <a:pt x="1332" y="76"/>
                  <a:pt x="1332" y="76"/>
                </a:cubicBezTo>
                <a:cubicBezTo>
                  <a:pt x="1332" y="75"/>
                  <a:pt x="1332" y="75"/>
                  <a:pt x="1332" y="75"/>
                </a:cubicBezTo>
                <a:cubicBezTo>
                  <a:pt x="1332" y="74"/>
                  <a:pt x="1332" y="74"/>
                  <a:pt x="1332" y="74"/>
                </a:cubicBezTo>
                <a:cubicBezTo>
                  <a:pt x="1330" y="75"/>
                  <a:pt x="1330" y="75"/>
                  <a:pt x="1330" y="75"/>
                </a:cubicBezTo>
                <a:cubicBezTo>
                  <a:pt x="1329" y="76"/>
                  <a:pt x="1329" y="76"/>
                  <a:pt x="1329" y="76"/>
                </a:cubicBezTo>
                <a:cubicBezTo>
                  <a:pt x="1329" y="75"/>
                  <a:pt x="1329" y="75"/>
                  <a:pt x="1329" y="75"/>
                </a:cubicBezTo>
                <a:cubicBezTo>
                  <a:pt x="1330" y="74"/>
                  <a:pt x="1330" y="74"/>
                  <a:pt x="1330" y="74"/>
                </a:cubicBezTo>
                <a:cubicBezTo>
                  <a:pt x="1330" y="73"/>
                  <a:pt x="1330" y="73"/>
                  <a:pt x="1330" y="73"/>
                </a:cubicBezTo>
                <a:cubicBezTo>
                  <a:pt x="1331" y="71"/>
                  <a:pt x="1331" y="71"/>
                  <a:pt x="1331" y="71"/>
                </a:cubicBezTo>
                <a:cubicBezTo>
                  <a:pt x="1330" y="71"/>
                  <a:pt x="1330" y="71"/>
                  <a:pt x="1330" y="71"/>
                </a:cubicBezTo>
                <a:cubicBezTo>
                  <a:pt x="1329" y="72"/>
                  <a:pt x="1329" y="72"/>
                  <a:pt x="1329" y="72"/>
                </a:cubicBezTo>
                <a:cubicBezTo>
                  <a:pt x="1328" y="74"/>
                  <a:pt x="1328" y="74"/>
                  <a:pt x="1328" y="74"/>
                </a:cubicBezTo>
                <a:cubicBezTo>
                  <a:pt x="1328" y="72"/>
                  <a:pt x="1328" y="72"/>
                  <a:pt x="1328" y="72"/>
                </a:cubicBezTo>
                <a:cubicBezTo>
                  <a:pt x="1327" y="72"/>
                  <a:pt x="1327" y="72"/>
                  <a:pt x="1327" y="72"/>
                </a:cubicBezTo>
                <a:cubicBezTo>
                  <a:pt x="1327" y="74"/>
                  <a:pt x="1327" y="74"/>
                  <a:pt x="1327" y="74"/>
                </a:cubicBezTo>
                <a:cubicBezTo>
                  <a:pt x="1326" y="74"/>
                  <a:pt x="1326" y="74"/>
                  <a:pt x="1326" y="74"/>
                </a:cubicBezTo>
                <a:cubicBezTo>
                  <a:pt x="1326" y="75"/>
                  <a:pt x="1326" y="75"/>
                  <a:pt x="1326" y="75"/>
                </a:cubicBezTo>
                <a:cubicBezTo>
                  <a:pt x="1326" y="76"/>
                  <a:pt x="1326" y="76"/>
                  <a:pt x="1326" y="76"/>
                </a:cubicBezTo>
                <a:cubicBezTo>
                  <a:pt x="1327" y="75"/>
                  <a:pt x="1327" y="75"/>
                  <a:pt x="1327" y="75"/>
                </a:cubicBezTo>
                <a:cubicBezTo>
                  <a:pt x="1328" y="76"/>
                  <a:pt x="1328" y="76"/>
                  <a:pt x="1328" y="76"/>
                </a:cubicBezTo>
                <a:cubicBezTo>
                  <a:pt x="1327" y="77"/>
                  <a:pt x="1327" y="77"/>
                  <a:pt x="1327" y="77"/>
                </a:cubicBezTo>
                <a:cubicBezTo>
                  <a:pt x="1326" y="78"/>
                  <a:pt x="1326" y="78"/>
                  <a:pt x="1326" y="78"/>
                </a:cubicBezTo>
                <a:cubicBezTo>
                  <a:pt x="1326" y="79"/>
                  <a:pt x="1326" y="79"/>
                  <a:pt x="1326" y="79"/>
                </a:cubicBezTo>
                <a:cubicBezTo>
                  <a:pt x="1325" y="80"/>
                  <a:pt x="1325" y="80"/>
                  <a:pt x="1325" y="80"/>
                </a:cubicBezTo>
                <a:cubicBezTo>
                  <a:pt x="1324" y="81"/>
                  <a:pt x="1324" y="81"/>
                  <a:pt x="1324" y="81"/>
                </a:cubicBezTo>
                <a:cubicBezTo>
                  <a:pt x="1323" y="82"/>
                  <a:pt x="1323" y="82"/>
                  <a:pt x="1323" y="82"/>
                </a:cubicBezTo>
                <a:close/>
                <a:moveTo>
                  <a:pt x="1931" y="120"/>
                </a:moveTo>
                <a:cubicBezTo>
                  <a:pt x="1931" y="119"/>
                  <a:pt x="1931" y="119"/>
                  <a:pt x="1931" y="119"/>
                </a:cubicBezTo>
                <a:cubicBezTo>
                  <a:pt x="1930" y="118"/>
                  <a:pt x="1930" y="118"/>
                  <a:pt x="1930" y="118"/>
                </a:cubicBezTo>
                <a:cubicBezTo>
                  <a:pt x="1930" y="119"/>
                  <a:pt x="1930" y="119"/>
                  <a:pt x="1930" y="119"/>
                </a:cubicBezTo>
                <a:cubicBezTo>
                  <a:pt x="1931" y="121"/>
                  <a:pt x="1931" y="121"/>
                  <a:pt x="1931" y="121"/>
                </a:cubicBezTo>
                <a:cubicBezTo>
                  <a:pt x="1931" y="120"/>
                  <a:pt x="1931" y="120"/>
                  <a:pt x="1931" y="120"/>
                </a:cubicBezTo>
                <a:close/>
                <a:moveTo>
                  <a:pt x="2005" y="452"/>
                </a:moveTo>
                <a:cubicBezTo>
                  <a:pt x="2005" y="454"/>
                  <a:pt x="2005" y="454"/>
                  <a:pt x="2005" y="454"/>
                </a:cubicBezTo>
                <a:cubicBezTo>
                  <a:pt x="2004" y="455"/>
                  <a:pt x="2004" y="455"/>
                  <a:pt x="2004" y="455"/>
                </a:cubicBezTo>
                <a:cubicBezTo>
                  <a:pt x="2004" y="457"/>
                  <a:pt x="2004" y="457"/>
                  <a:pt x="2004" y="457"/>
                </a:cubicBezTo>
                <a:cubicBezTo>
                  <a:pt x="2003" y="458"/>
                  <a:pt x="2003" y="458"/>
                  <a:pt x="2003" y="458"/>
                </a:cubicBezTo>
                <a:cubicBezTo>
                  <a:pt x="2004" y="459"/>
                  <a:pt x="2004" y="459"/>
                  <a:pt x="2004" y="459"/>
                </a:cubicBezTo>
                <a:cubicBezTo>
                  <a:pt x="2005" y="460"/>
                  <a:pt x="2005" y="460"/>
                  <a:pt x="2005" y="460"/>
                </a:cubicBezTo>
                <a:cubicBezTo>
                  <a:pt x="2005" y="458"/>
                  <a:pt x="2005" y="458"/>
                  <a:pt x="2005" y="458"/>
                </a:cubicBezTo>
                <a:cubicBezTo>
                  <a:pt x="2005" y="455"/>
                  <a:pt x="2005" y="455"/>
                  <a:pt x="2005" y="455"/>
                </a:cubicBezTo>
                <a:cubicBezTo>
                  <a:pt x="2006" y="455"/>
                  <a:pt x="2006" y="455"/>
                  <a:pt x="2006" y="455"/>
                </a:cubicBezTo>
                <a:cubicBezTo>
                  <a:pt x="2007" y="454"/>
                  <a:pt x="2007" y="454"/>
                  <a:pt x="2007" y="454"/>
                </a:cubicBezTo>
                <a:cubicBezTo>
                  <a:pt x="2008" y="452"/>
                  <a:pt x="2008" y="452"/>
                  <a:pt x="2008" y="452"/>
                </a:cubicBezTo>
                <a:cubicBezTo>
                  <a:pt x="2007" y="452"/>
                  <a:pt x="2007" y="452"/>
                  <a:pt x="2007" y="452"/>
                </a:cubicBezTo>
                <a:cubicBezTo>
                  <a:pt x="2006" y="453"/>
                  <a:pt x="2006" y="453"/>
                  <a:pt x="2006" y="453"/>
                </a:cubicBezTo>
                <a:cubicBezTo>
                  <a:pt x="2006" y="452"/>
                  <a:pt x="2006" y="452"/>
                  <a:pt x="2006" y="452"/>
                </a:cubicBezTo>
                <a:cubicBezTo>
                  <a:pt x="2005" y="452"/>
                  <a:pt x="2005" y="452"/>
                  <a:pt x="2005" y="452"/>
                </a:cubicBezTo>
                <a:close/>
                <a:moveTo>
                  <a:pt x="1956" y="384"/>
                </a:moveTo>
                <a:cubicBezTo>
                  <a:pt x="1957" y="384"/>
                  <a:pt x="1957" y="384"/>
                  <a:pt x="1957" y="384"/>
                </a:cubicBezTo>
                <a:cubicBezTo>
                  <a:pt x="1958" y="386"/>
                  <a:pt x="1958" y="386"/>
                  <a:pt x="1958" y="386"/>
                </a:cubicBezTo>
                <a:cubicBezTo>
                  <a:pt x="1958" y="388"/>
                  <a:pt x="1958" y="388"/>
                  <a:pt x="1958" y="388"/>
                </a:cubicBezTo>
                <a:cubicBezTo>
                  <a:pt x="1958" y="390"/>
                  <a:pt x="1958" y="390"/>
                  <a:pt x="1958" y="390"/>
                </a:cubicBezTo>
                <a:cubicBezTo>
                  <a:pt x="1959" y="392"/>
                  <a:pt x="1959" y="392"/>
                  <a:pt x="1959" y="392"/>
                </a:cubicBezTo>
                <a:cubicBezTo>
                  <a:pt x="1959" y="393"/>
                  <a:pt x="1959" y="393"/>
                  <a:pt x="1959" y="393"/>
                </a:cubicBezTo>
                <a:cubicBezTo>
                  <a:pt x="1960" y="394"/>
                  <a:pt x="1960" y="394"/>
                  <a:pt x="1960" y="394"/>
                </a:cubicBezTo>
                <a:cubicBezTo>
                  <a:pt x="1962" y="395"/>
                  <a:pt x="1962" y="395"/>
                  <a:pt x="1962" y="395"/>
                </a:cubicBezTo>
                <a:cubicBezTo>
                  <a:pt x="1961" y="395"/>
                  <a:pt x="1961" y="395"/>
                  <a:pt x="1961" y="395"/>
                </a:cubicBezTo>
                <a:cubicBezTo>
                  <a:pt x="1961" y="396"/>
                  <a:pt x="1961" y="396"/>
                  <a:pt x="1961" y="396"/>
                </a:cubicBezTo>
                <a:cubicBezTo>
                  <a:pt x="1963" y="398"/>
                  <a:pt x="1963" y="398"/>
                  <a:pt x="1963" y="398"/>
                </a:cubicBezTo>
                <a:cubicBezTo>
                  <a:pt x="1963" y="400"/>
                  <a:pt x="1963" y="400"/>
                  <a:pt x="1963" y="400"/>
                </a:cubicBezTo>
                <a:cubicBezTo>
                  <a:pt x="1964" y="401"/>
                  <a:pt x="1964" y="401"/>
                  <a:pt x="1964" y="401"/>
                </a:cubicBezTo>
                <a:cubicBezTo>
                  <a:pt x="1964" y="404"/>
                  <a:pt x="1964" y="404"/>
                  <a:pt x="1964" y="404"/>
                </a:cubicBezTo>
                <a:cubicBezTo>
                  <a:pt x="1964" y="405"/>
                  <a:pt x="1964" y="405"/>
                  <a:pt x="1964" y="405"/>
                </a:cubicBezTo>
                <a:cubicBezTo>
                  <a:pt x="1964" y="406"/>
                  <a:pt x="1964" y="406"/>
                  <a:pt x="1964" y="406"/>
                </a:cubicBezTo>
                <a:cubicBezTo>
                  <a:pt x="1964" y="408"/>
                  <a:pt x="1964" y="408"/>
                  <a:pt x="1964" y="408"/>
                </a:cubicBezTo>
                <a:cubicBezTo>
                  <a:pt x="1965" y="410"/>
                  <a:pt x="1965" y="410"/>
                  <a:pt x="1965" y="410"/>
                </a:cubicBezTo>
                <a:cubicBezTo>
                  <a:pt x="1965" y="411"/>
                  <a:pt x="1965" y="411"/>
                  <a:pt x="1965" y="411"/>
                </a:cubicBezTo>
                <a:cubicBezTo>
                  <a:pt x="1965" y="413"/>
                  <a:pt x="1965" y="413"/>
                  <a:pt x="1965" y="413"/>
                </a:cubicBezTo>
                <a:cubicBezTo>
                  <a:pt x="1966" y="414"/>
                  <a:pt x="1966" y="414"/>
                  <a:pt x="1966" y="414"/>
                </a:cubicBezTo>
                <a:cubicBezTo>
                  <a:pt x="1969" y="417"/>
                  <a:pt x="1969" y="417"/>
                  <a:pt x="1969" y="417"/>
                </a:cubicBezTo>
                <a:cubicBezTo>
                  <a:pt x="1969" y="418"/>
                  <a:pt x="1969" y="418"/>
                  <a:pt x="1969" y="418"/>
                </a:cubicBezTo>
                <a:cubicBezTo>
                  <a:pt x="1970" y="420"/>
                  <a:pt x="1970" y="420"/>
                  <a:pt x="1970" y="420"/>
                </a:cubicBezTo>
                <a:cubicBezTo>
                  <a:pt x="1970" y="422"/>
                  <a:pt x="1970" y="422"/>
                  <a:pt x="1970" y="422"/>
                </a:cubicBezTo>
                <a:cubicBezTo>
                  <a:pt x="1970" y="425"/>
                  <a:pt x="1970" y="425"/>
                  <a:pt x="1970" y="425"/>
                </a:cubicBezTo>
                <a:cubicBezTo>
                  <a:pt x="1971" y="427"/>
                  <a:pt x="1971" y="427"/>
                  <a:pt x="1971" y="427"/>
                </a:cubicBezTo>
                <a:cubicBezTo>
                  <a:pt x="1971" y="428"/>
                  <a:pt x="1971" y="428"/>
                  <a:pt x="1971" y="428"/>
                </a:cubicBezTo>
                <a:cubicBezTo>
                  <a:pt x="1973" y="430"/>
                  <a:pt x="1973" y="430"/>
                  <a:pt x="1973" y="430"/>
                </a:cubicBezTo>
                <a:cubicBezTo>
                  <a:pt x="1973" y="431"/>
                  <a:pt x="1973" y="431"/>
                  <a:pt x="1973" y="431"/>
                </a:cubicBezTo>
                <a:cubicBezTo>
                  <a:pt x="1973" y="433"/>
                  <a:pt x="1973" y="433"/>
                  <a:pt x="1973" y="433"/>
                </a:cubicBezTo>
                <a:cubicBezTo>
                  <a:pt x="1973" y="436"/>
                  <a:pt x="1973" y="436"/>
                  <a:pt x="1973" y="436"/>
                </a:cubicBezTo>
                <a:cubicBezTo>
                  <a:pt x="1973" y="437"/>
                  <a:pt x="1973" y="437"/>
                  <a:pt x="1973" y="437"/>
                </a:cubicBezTo>
                <a:cubicBezTo>
                  <a:pt x="1974" y="438"/>
                  <a:pt x="1974" y="438"/>
                  <a:pt x="1974" y="438"/>
                </a:cubicBezTo>
                <a:cubicBezTo>
                  <a:pt x="1975" y="440"/>
                  <a:pt x="1975" y="440"/>
                  <a:pt x="1975" y="440"/>
                </a:cubicBezTo>
                <a:cubicBezTo>
                  <a:pt x="1977" y="441"/>
                  <a:pt x="1977" y="441"/>
                  <a:pt x="1977" y="441"/>
                </a:cubicBezTo>
                <a:cubicBezTo>
                  <a:pt x="1977" y="440"/>
                  <a:pt x="1977" y="440"/>
                  <a:pt x="1977" y="440"/>
                </a:cubicBezTo>
                <a:cubicBezTo>
                  <a:pt x="1977" y="438"/>
                  <a:pt x="1977" y="438"/>
                  <a:pt x="1977" y="438"/>
                </a:cubicBezTo>
                <a:cubicBezTo>
                  <a:pt x="1976" y="437"/>
                  <a:pt x="1976" y="437"/>
                  <a:pt x="1976" y="437"/>
                </a:cubicBezTo>
                <a:cubicBezTo>
                  <a:pt x="1976" y="436"/>
                  <a:pt x="1976" y="436"/>
                  <a:pt x="1976" y="436"/>
                </a:cubicBezTo>
                <a:cubicBezTo>
                  <a:pt x="1976" y="434"/>
                  <a:pt x="1976" y="434"/>
                  <a:pt x="1976" y="434"/>
                </a:cubicBezTo>
                <a:cubicBezTo>
                  <a:pt x="1977" y="433"/>
                  <a:pt x="1977" y="433"/>
                  <a:pt x="1977" y="433"/>
                </a:cubicBezTo>
                <a:cubicBezTo>
                  <a:pt x="1978" y="433"/>
                  <a:pt x="1978" y="433"/>
                  <a:pt x="1978" y="433"/>
                </a:cubicBezTo>
                <a:cubicBezTo>
                  <a:pt x="1978" y="434"/>
                  <a:pt x="1978" y="434"/>
                  <a:pt x="1978" y="434"/>
                </a:cubicBezTo>
                <a:cubicBezTo>
                  <a:pt x="1979" y="434"/>
                  <a:pt x="1979" y="434"/>
                  <a:pt x="1979" y="434"/>
                </a:cubicBezTo>
                <a:cubicBezTo>
                  <a:pt x="1981" y="434"/>
                  <a:pt x="1981" y="434"/>
                  <a:pt x="1981" y="434"/>
                </a:cubicBezTo>
                <a:cubicBezTo>
                  <a:pt x="1981" y="433"/>
                  <a:pt x="1981" y="433"/>
                  <a:pt x="1981" y="433"/>
                </a:cubicBezTo>
                <a:cubicBezTo>
                  <a:pt x="1982" y="433"/>
                  <a:pt x="1982" y="433"/>
                  <a:pt x="1982" y="433"/>
                </a:cubicBezTo>
                <a:cubicBezTo>
                  <a:pt x="1982" y="434"/>
                  <a:pt x="1982" y="434"/>
                  <a:pt x="1982" y="434"/>
                </a:cubicBezTo>
                <a:cubicBezTo>
                  <a:pt x="1982" y="435"/>
                  <a:pt x="1982" y="435"/>
                  <a:pt x="1982" y="435"/>
                </a:cubicBezTo>
                <a:cubicBezTo>
                  <a:pt x="1983" y="437"/>
                  <a:pt x="1983" y="437"/>
                  <a:pt x="1983" y="437"/>
                </a:cubicBezTo>
                <a:cubicBezTo>
                  <a:pt x="1984" y="438"/>
                  <a:pt x="1984" y="438"/>
                  <a:pt x="1984" y="438"/>
                </a:cubicBezTo>
                <a:cubicBezTo>
                  <a:pt x="1984" y="437"/>
                  <a:pt x="1984" y="437"/>
                  <a:pt x="1984" y="437"/>
                </a:cubicBezTo>
                <a:cubicBezTo>
                  <a:pt x="1984" y="436"/>
                  <a:pt x="1984" y="436"/>
                  <a:pt x="1984" y="436"/>
                </a:cubicBezTo>
                <a:cubicBezTo>
                  <a:pt x="1984" y="434"/>
                  <a:pt x="1984" y="434"/>
                  <a:pt x="1984" y="434"/>
                </a:cubicBezTo>
                <a:cubicBezTo>
                  <a:pt x="1983" y="433"/>
                  <a:pt x="1983" y="433"/>
                  <a:pt x="1983" y="433"/>
                </a:cubicBezTo>
                <a:cubicBezTo>
                  <a:pt x="1983" y="432"/>
                  <a:pt x="1983" y="432"/>
                  <a:pt x="1983" y="432"/>
                </a:cubicBezTo>
                <a:cubicBezTo>
                  <a:pt x="1982" y="431"/>
                  <a:pt x="1982" y="431"/>
                  <a:pt x="1982" y="431"/>
                </a:cubicBezTo>
                <a:cubicBezTo>
                  <a:pt x="1981" y="431"/>
                  <a:pt x="1981" y="431"/>
                  <a:pt x="1981" y="431"/>
                </a:cubicBezTo>
                <a:cubicBezTo>
                  <a:pt x="1979" y="430"/>
                  <a:pt x="1979" y="430"/>
                  <a:pt x="1979" y="430"/>
                </a:cubicBezTo>
                <a:cubicBezTo>
                  <a:pt x="1979" y="428"/>
                  <a:pt x="1979" y="428"/>
                  <a:pt x="1979" y="428"/>
                </a:cubicBezTo>
                <a:cubicBezTo>
                  <a:pt x="1978" y="427"/>
                  <a:pt x="1978" y="427"/>
                  <a:pt x="1978" y="427"/>
                </a:cubicBezTo>
                <a:cubicBezTo>
                  <a:pt x="1976" y="425"/>
                  <a:pt x="1976" y="425"/>
                  <a:pt x="1976" y="425"/>
                </a:cubicBezTo>
                <a:cubicBezTo>
                  <a:pt x="1975" y="425"/>
                  <a:pt x="1975" y="425"/>
                  <a:pt x="1975" y="425"/>
                </a:cubicBezTo>
                <a:cubicBezTo>
                  <a:pt x="1974" y="424"/>
                  <a:pt x="1974" y="424"/>
                  <a:pt x="1974" y="424"/>
                </a:cubicBezTo>
                <a:cubicBezTo>
                  <a:pt x="1974" y="422"/>
                  <a:pt x="1974" y="422"/>
                  <a:pt x="1974" y="422"/>
                </a:cubicBezTo>
                <a:cubicBezTo>
                  <a:pt x="1973" y="420"/>
                  <a:pt x="1973" y="420"/>
                  <a:pt x="1973" y="420"/>
                </a:cubicBezTo>
                <a:cubicBezTo>
                  <a:pt x="1972" y="419"/>
                  <a:pt x="1972" y="419"/>
                  <a:pt x="1972" y="419"/>
                </a:cubicBezTo>
                <a:cubicBezTo>
                  <a:pt x="1972" y="416"/>
                  <a:pt x="1972" y="416"/>
                  <a:pt x="1972" y="416"/>
                </a:cubicBezTo>
                <a:cubicBezTo>
                  <a:pt x="1972" y="414"/>
                  <a:pt x="1972" y="414"/>
                  <a:pt x="1972" y="414"/>
                </a:cubicBezTo>
                <a:cubicBezTo>
                  <a:pt x="1971" y="413"/>
                  <a:pt x="1971" y="413"/>
                  <a:pt x="1971" y="413"/>
                </a:cubicBezTo>
                <a:cubicBezTo>
                  <a:pt x="1972" y="411"/>
                  <a:pt x="1972" y="411"/>
                  <a:pt x="1972" y="411"/>
                </a:cubicBezTo>
                <a:cubicBezTo>
                  <a:pt x="1972" y="409"/>
                  <a:pt x="1972" y="409"/>
                  <a:pt x="1972" y="409"/>
                </a:cubicBezTo>
                <a:cubicBezTo>
                  <a:pt x="1971" y="408"/>
                  <a:pt x="1971" y="408"/>
                  <a:pt x="1971" y="408"/>
                </a:cubicBezTo>
                <a:cubicBezTo>
                  <a:pt x="1971" y="407"/>
                  <a:pt x="1971" y="407"/>
                  <a:pt x="1971" y="407"/>
                </a:cubicBezTo>
                <a:cubicBezTo>
                  <a:pt x="1971" y="406"/>
                  <a:pt x="1971" y="406"/>
                  <a:pt x="1971" y="406"/>
                </a:cubicBezTo>
                <a:cubicBezTo>
                  <a:pt x="1971" y="405"/>
                  <a:pt x="1971" y="405"/>
                  <a:pt x="1971" y="405"/>
                </a:cubicBezTo>
                <a:cubicBezTo>
                  <a:pt x="1972" y="405"/>
                  <a:pt x="1972" y="405"/>
                  <a:pt x="1972" y="405"/>
                </a:cubicBezTo>
                <a:cubicBezTo>
                  <a:pt x="1973" y="405"/>
                  <a:pt x="1973" y="405"/>
                  <a:pt x="1973" y="405"/>
                </a:cubicBezTo>
                <a:cubicBezTo>
                  <a:pt x="1974" y="405"/>
                  <a:pt x="1974" y="405"/>
                  <a:pt x="1974" y="405"/>
                </a:cubicBezTo>
                <a:cubicBezTo>
                  <a:pt x="1976" y="405"/>
                  <a:pt x="1976" y="405"/>
                  <a:pt x="1976" y="405"/>
                </a:cubicBezTo>
                <a:cubicBezTo>
                  <a:pt x="1977" y="406"/>
                  <a:pt x="1977" y="406"/>
                  <a:pt x="1977" y="406"/>
                </a:cubicBezTo>
                <a:cubicBezTo>
                  <a:pt x="1978" y="408"/>
                  <a:pt x="1978" y="408"/>
                  <a:pt x="1978" y="408"/>
                </a:cubicBezTo>
                <a:cubicBezTo>
                  <a:pt x="1979" y="408"/>
                  <a:pt x="1979" y="408"/>
                  <a:pt x="1979" y="408"/>
                </a:cubicBezTo>
                <a:cubicBezTo>
                  <a:pt x="1980" y="409"/>
                  <a:pt x="1980" y="409"/>
                  <a:pt x="1980" y="409"/>
                </a:cubicBezTo>
                <a:cubicBezTo>
                  <a:pt x="1982" y="411"/>
                  <a:pt x="1982" y="411"/>
                  <a:pt x="1982" y="411"/>
                </a:cubicBezTo>
                <a:cubicBezTo>
                  <a:pt x="1982" y="410"/>
                  <a:pt x="1982" y="410"/>
                  <a:pt x="1982" y="410"/>
                </a:cubicBezTo>
                <a:cubicBezTo>
                  <a:pt x="1980" y="408"/>
                  <a:pt x="1980" y="408"/>
                  <a:pt x="1980" y="408"/>
                </a:cubicBezTo>
                <a:cubicBezTo>
                  <a:pt x="1979" y="407"/>
                  <a:pt x="1979" y="407"/>
                  <a:pt x="1979" y="407"/>
                </a:cubicBezTo>
                <a:cubicBezTo>
                  <a:pt x="1978" y="405"/>
                  <a:pt x="1978" y="405"/>
                  <a:pt x="1978" y="405"/>
                </a:cubicBezTo>
                <a:cubicBezTo>
                  <a:pt x="1976" y="403"/>
                  <a:pt x="1976" y="403"/>
                  <a:pt x="1976" y="403"/>
                </a:cubicBezTo>
                <a:cubicBezTo>
                  <a:pt x="1976" y="402"/>
                  <a:pt x="1976" y="402"/>
                  <a:pt x="1976" y="402"/>
                </a:cubicBezTo>
                <a:cubicBezTo>
                  <a:pt x="1975" y="400"/>
                  <a:pt x="1975" y="400"/>
                  <a:pt x="1975" y="400"/>
                </a:cubicBezTo>
                <a:cubicBezTo>
                  <a:pt x="1974" y="398"/>
                  <a:pt x="1974" y="398"/>
                  <a:pt x="1974" y="398"/>
                </a:cubicBezTo>
                <a:cubicBezTo>
                  <a:pt x="1973" y="398"/>
                  <a:pt x="1973" y="398"/>
                  <a:pt x="1973" y="398"/>
                </a:cubicBezTo>
                <a:cubicBezTo>
                  <a:pt x="1973" y="397"/>
                  <a:pt x="1973" y="397"/>
                  <a:pt x="1973" y="397"/>
                </a:cubicBezTo>
                <a:cubicBezTo>
                  <a:pt x="1971" y="394"/>
                  <a:pt x="1971" y="394"/>
                  <a:pt x="1971" y="394"/>
                </a:cubicBezTo>
                <a:cubicBezTo>
                  <a:pt x="1969" y="391"/>
                  <a:pt x="1969" y="391"/>
                  <a:pt x="1969" y="391"/>
                </a:cubicBezTo>
                <a:cubicBezTo>
                  <a:pt x="1969" y="390"/>
                  <a:pt x="1969" y="390"/>
                  <a:pt x="1969" y="390"/>
                </a:cubicBezTo>
                <a:cubicBezTo>
                  <a:pt x="1967" y="387"/>
                  <a:pt x="1967" y="387"/>
                  <a:pt x="1967" y="387"/>
                </a:cubicBezTo>
                <a:cubicBezTo>
                  <a:pt x="1966" y="385"/>
                  <a:pt x="1966" y="385"/>
                  <a:pt x="1966" y="385"/>
                </a:cubicBezTo>
                <a:cubicBezTo>
                  <a:pt x="1965" y="384"/>
                  <a:pt x="1965" y="384"/>
                  <a:pt x="1965" y="384"/>
                </a:cubicBezTo>
                <a:cubicBezTo>
                  <a:pt x="1965" y="383"/>
                  <a:pt x="1965" y="383"/>
                  <a:pt x="1965" y="383"/>
                </a:cubicBezTo>
                <a:cubicBezTo>
                  <a:pt x="1964" y="382"/>
                  <a:pt x="1964" y="382"/>
                  <a:pt x="1964" y="382"/>
                </a:cubicBezTo>
                <a:cubicBezTo>
                  <a:pt x="1963" y="381"/>
                  <a:pt x="1963" y="381"/>
                  <a:pt x="1963" y="381"/>
                </a:cubicBezTo>
                <a:cubicBezTo>
                  <a:pt x="1963" y="382"/>
                  <a:pt x="1963" y="382"/>
                  <a:pt x="1963" y="382"/>
                </a:cubicBezTo>
                <a:cubicBezTo>
                  <a:pt x="1962" y="382"/>
                  <a:pt x="1962" y="382"/>
                  <a:pt x="1962" y="382"/>
                </a:cubicBezTo>
                <a:cubicBezTo>
                  <a:pt x="1962" y="381"/>
                  <a:pt x="1962" y="381"/>
                  <a:pt x="1962" y="381"/>
                </a:cubicBezTo>
                <a:cubicBezTo>
                  <a:pt x="1962" y="380"/>
                  <a:pt x="1962" y="380"/>
                  <a:pt x="1962" y="380"/>
                </a:cubicBezTo>
                <a:cubicBezTo>
                  <a:pt x="1962" y="379"/>
                  <a:pt x="1962" y="379"/>
                  <a:pt x="1962" y="379"/>
                </a:cubicBezTo>
                <a:cubicBezTo>
                  <a:pt x="1961" y="379"/>
                  <a:pt x="1961" y="379"/>
                  <a:pt x="1961" y="379"/>
                </a:cubicBezTo>
                <a:cubicBezTo>
                  <a:pt x="1960" y="377"/>
                  <a:pt x="1960" y="377"/>
                  <a:pt x="1960" y="377"/>
                </a:cubicBezTo>
                <a:cubicBezTo>
                  <a:pt x="1959" y="376"/>
                  <a:pt x="1959" y="376"/>
                  <a:pt x="1959" y="376"/>
                </a:cubicBezTo>
                <a:cubicBezTo>
                  <a:pt x="1958" y="375"/>
                  <a:pt x="1958" y="375"/>
                  <a:pt x="1958" y="375"/>
                </a:cubicBezTo>
                <a:cubicBezTo>
                  <a:pt x="1958" y="373"/>
                  <a:pt x="1958" y="373"/>
                  <a:pt x="1958" y="373"/>
                </a:cubicBezTo>
                <a:cubicBezTo>
                  <a:pt x="1959" y="372"/>
                  <a:pt x="1959" y="372"/>
                  <a:pt x="1959" y="372"/>
                </a:cubicBezTo>
                <a:cubicBezTo>
                  <a:pt x="1959" y="371"/>
                  <a:pt x="1959" y="371"/>
                  <a:pt x="1959" y="371"/>
                </a:cubicBezTo>
                <a:cubicBezTo>
                  <a:pt x="1958" y="369"/>
                  <a:pt x="1958" y="369"/>
                  <a:pt x="1958" y="369"/>
                </a:cubicBezTo>
                <a:cubicBezTo>
                  <a:pt x="1958" y="367"/>
                  <a:pt x="1958" y="367"/>
                  <a:pt x="1958" y="367"/>
                </a:cubicBezTo>
                <a:cubicBezTo>
                  <a:pt x="1957" y="367"/>
                  <a:pt x="1957" y="367"/>
                  <a:pt x="1957" y="367"/>
                </a:cubicBezTo>
                <a:cubicBezTo>
                  <a:pt x="1955" y="365"/>
                  <a:pt x="1955" y="365"/>
                  <a:pt x="1955" y="365"/>
                </a:cubicBezTo>
                <a:cubicBezTo>
                  <a:pt x="1955" y="364"/>
                  <a:pt x="1955" y="364"/>
                  <a:pt x="1955" y="364"/>
                </a:cubicBezTo>
                <a:cubicBezTo>
                  <a:pt x="1955" y="363"/>
                  <a:pt x="1955" y="363"/>
                  <a:pt x="1955" y="363"/>
                </a:cubicBezTo>
                <a:cubicBezTo>
                  <a:pt x="1956" y="364"/>
                  <a:pt x="1956" y="364"/>
                  <a:pt x="1956" y="364"/>
                </a:cubicBezTo>
                <a:cubicBezTo>
                  <a:pt x="1957" y="366"/>
                  <a:pt x="1957" y="366"/>
                  <a:pt x="1957" y="366"/>
                </a:cubicBezTo>
                <a:cubicBezTo>
                  <a:pt x="1957" y="364"/>
                  <a:pt x="1957" y="364"/>
                  <a:pt x="1957" y="364"/>
                </a:cubicBezTo>
                <a:cubicBezTo>
                  <a:pt x="1955" y="362"/>
                  <a:pt x="1955" y="362"/>
                  <a:pt x="1955" y="362"/>
                </a:cubicBezTo>
                <a:cubicBezTo>
                  <a:pt x="1954" y="361"/>
                  <a:pt x="1954" y="361"/>
                  <a:pt x="1954" y="361"/>
                </a:cubicBezTo>
                <a:cubicBezTo>
                  <a:pt x="1953" y="361"/>
                  <a:pt x="1953" y="361"/>
                  <a:pt x="1953" y="361"/>
                </a:cubicBezTo>
                <a:cubicBezTo>
                  <a:pt x="1953" y="359"/>
                  <a:pt x="1953" y="359"/>
                  <a:pt x="1953" y="359"/>
                </a:cubicBezTo>
                <a:cubicBezTo>
                  <a:pt x="1951" y="357"/>
                  <a:pt x="1951" y="357"/>
                  <a:pt x="1951" y="357"/>
                </a:cubicBezTo>
                <a:cubicBezTo>
                  <a:pt x="1950" y="356"/>
                  <a:pt x="1950" y="356"/>
                  <a:pt x="1950" y="356"/>
                </a:cubicBezTo>
                <a:cubicBezTo>
                  <a:pt x="1950" y="354"/>
                  <a:pt x="1950" y="354"/>
                  <a:pt x="1950" y="354"/>
                </a:cubicBezTo>
                <a:cubicBezTo>
                  <a:pt x="1949" y="353"/>
                  <a:pt x="1949" y="353"/>
                  <a:pt x="1949" y="353"/>
                </a:cubicBezTo>
                <a:cubicBezTo>
                  <a:pt x="1947" y="352"/>
                  <a:pt x="1947" y="352"/>
                  <a:pt x="1947" y="352"/>
                </a:cubicBezTo>
                <a:cubicBezTo>
                  <a:pt x="1946" y="351"/>
                  <a:pt x="1946" y="351"/>
                  <a:pt x="1946" y="351"/>
                </a:cubicBezTo>
                <a:cubicBezTo>
                  <a:pt x="1946" y="352"/>
                  <a:pt x="1946" y="352"/>
                  <a:pt x="1946" y="352"/>
                </a:cubicBezTo>
                <a:cubicBezTo>
                  <a:pt x="1945" y="352"/>
                  <a:pt x="1945" y="352"/>
                  <a:pt x="1945" y="352"/>
                </a:cubicBezTo>
                <a:cubicBezTo>
                  <a:pt x="1944" y="352"/>
                  <a:pt x="1944" y="352"/>
                  <a:pt x="1944" y="352"/>
                </a:cubicBezTo>
                <a:cubicBezTo>
                  <a:pt x="1943" y="352"/>
                  <a:pt x="1943" y="352"/>
                  <a:pt x="1943" y="352"/>
                </a:cubicBezTo>
                <a:cubicBezTo>
                  <a:pt x="1945" y="354"/>
                  <a:pt x="1945" y="354"/>
                  <a:pt x="1945" y="354"/>
                </a:cubicBezTo>
                <a:cubicBezTo>
                  <a:pt x="1947" y="355"/>
                  <a:pt x="1947" y="355"/>
                  <a:pt x="1947" y="355"/>
                </a:cubicBezTo>
                <a:cubicBezTo>
                  <a:pt x="1948" y="356"/>
                  <a:pt x="1948" y="356"/>
                  <a:pt x="1948" y="356"/>
                </a:cubicBezTo>
                <a:cubicBezTo>
                  <a:pt x="1947" y="357"/>
                  <a:pt x="1947" y="357"/>
                  <a:pt x="1947" y="357"/>
                </a:cubicBezTo>
                <a:cubicBezTo>
                  <a:pt x="1948" y="357"/>
                  <a:pt x="1948" y="357"/>
                  <a:pt x="1948" y="357"/>
                </a:cubicBezTo>
                <a:cubicBezTo>
                  <a:pt x="1949" y="357"/>
                  <a:pt x="1949" y="357"/>
                  <a:pt x="1949" y="357"/>
                </a:cubicBezTo>
                <a:cubicBezTo>
                  <a:pt x="1949" y="358"/>
                  <a:pt x="1949" y="358"/>
                  <a:pt x="1949" y="358"/>
                </a:cubicBezTo>
                <a:cubicBezTo>
                  <a:pt x="1948" y="358"/>
                  <a:pt x="1948" y="358"/>
                  <a:pt x="1948" y="358"/>
                </a:cubicBezTo>
                <a:cubicBezTo>
                  <a:pt x="1948" y="359"/>
                  <a:pt x="1948" y="359"/>
                  <a:pt x="1948" y="359"/>
                </a:cubicBezTo>
                <a:cubicBezTo>
                  <a:pt x="1949" y="359"/>
                  <a:pt x="1949" y="359"/>
                  <a:pt x="1949" y="359"/>
                </a:cubicBezTo>
                <a:cubicBezTo>
                  <a:pt x="1949" y="361"/>
                  <a:pt x="1949" y="361"/>
                  <a:pt x="1949" y="361"/>
                </a:cubicBezTo>
                <a:cubicBezTo>
                  <a:pt x="1948" y="361"/>
                  <a:pt x="1948" y="361"/>
                  <a:pt x="1948" y="361"/>
                </a:cubicBezTo>
                <a:cubicBezTo>
                  <a:pt x="1947" y="361"/>
                  <a:pt x="1947" y="361"/>
                  <a:pt x="1947" y="361"/>
                </a:cubicBezTo>
                <a:cubicBezTo>
                  <a:pt x="1947" y="360"/>
                  <a:pt x="1947" y="360"/>
                  <a:pt x="1947" y="360"/>
                </a:cubicBezTo>
                <a:cubicBezTo>
                  <a:pt x="1946" y="361"/>
                  <a:pt x="1946" y="361"/>
                  <a:pt x="1946" y="361"/>
                </a:cubicBezTo>
                <a:cubicBezTo>
                  <a:pt x="1945" y="362"/>
                  <a:pt x="1945" y="362"/>
                  <a:pt x="1945" y="362"/>
                </a:cubicBezTo>
                <a:cubicBezTo>
                  <a:pt x="1946" y="364"/>
                  <a:pt x="1946" y="364"/>
                  <a:pt x="1946" y="364"/>
                </a:cubicBezTo>
                <a:cubicBezTo>
                  <a:pt x="1947" y="365"/>
                  <a:pt x="1947" y="365"/>
                  <a:pt x="1947" y="365"/>
                </a:cubicBezTo>
                <a:cubicBezTo>
                  <a:pt x="1948" y="367"/>
                  <a:pt x="1948" y="367"/>
                  <a:pt x="1948" y="367"/>
                </a:cubicBezTo>
                <a:cubicBezTo>
                  <a:pt x="1949" y="369"/>
                  <a:pt x="1949" y="369"/>
                  <a:pt x="1949" y="369"/>
                </a:cubicBezTo>
                <a:cubicBezTo>
                  <a:pt x="1949" y="371"/>
                  <a:pt x="1949" y="371"/>
                  <a:pt x="1949" y="371"/>
                </a:cubicBezTo>
                <a:cubicBezTo>
                  <a:pt x="1949" y="372"/>
                  <a:pt x="1949" y="372"/>
                  <a:pt x="1949" y="372"/>
                </a:cubicBezTo>
                <a:cubicBezTo>
                  <a:pt x="1950" y="374"/>
                  <a:pt x="1950" y="374"/>
                  <a:pt x="1950" y="374"/>
                </a:cubicBezTo>
                <a:cubicBezTo>
                  <a:pt x="1951" y="377"/>
                  <a:pt x="1951" y="377"/>
                  <a:pt x="1951" y="377"/>
                </a:cubicBezTo>
                <a:cubicBezTo>
                  <a:pt x="1952" y="379"/>
                  <a:pt x="1952" y="379"/>
                  <a:pt x="1952" y="379"/>
                </a:cubicBezTo>
                <a:cubicBezTo>
                  <a:pt x="1953" y="380"/>
                  <a:pt x="1953" y="380"/>
                  <a:pt x="1953" y="380"/>
                </a:cubicBezTo>
                <a:cubicBezTo>
                  <a:pt x="1952" y="381"/>
                  <a:pt x="1952" y="381"/>
                  <a:pt x="1952" y="381"/>
                </a:cubicBezTo>
                <a:cubicBezTo>
                  <a:pt x="1956" y="384"/>
                  <a:pt x="1956" y="384"/>
                  <a:pt x="1956" y="384"/>
                </a:cubicBezTo>
                <a:close/>
                <a:moveTo>
                  <a:pt x="1376" y="262"/>
                </a:moveTo>
                <a:cubicBezTo>
                  <a:pt x="1377" y="261"/>
                  <a:pt x="1377" y="261"/>
                  <a:pt x="1377" y="261"/>
                </a:cubicBezTo>
                <a:cubicBezTo>
                  <a:pt x="1379" y="261"/>
                  <a:pt x="1379" y="261"/>
                  <a:pt x="1379" y="261"/>
                </a:cubicBezTo>
                <a:cubicBezTo>
                  <a:pt x="1380" y="260"/>
                  <a:pt x="1380" y="260"/>
                  <a:pt x="1380" y="260"/>
                </a:cubicBezTo>
                <a:cubicBezTo>
                  <a:pt x="1381" y="258"/>
                  <a:pt x="1381" y="258"/>
                  <a:pt x="1381" y="258"/>
                </a:cubicBezTo>
                <a:cubicBezTo>
                  <a:pt x="1381" y="256"/>
                  <a:pt x="1381" y="256"/>
                  <a:pt x="1381" y="256"/>
                </a:cubicBezTo>
                <a:cubicBezTo>
                  <a:pt x="1382" y="255"/>
                  <a:pt x="1382" y="255"/>
                  <a:pt x="1382" y="255"/>
                </a:cubicBezTo>
                <a:cubicBezTo>
                  <a:pt x="1383" y="256"/>
                  <a:pt x="1383" y="256"/>
                  <a:pt x="1383" y="256"/>
                </a:cubicBezTo>
                <a:cubicBezTo>
                  <a:pt x="1383" y="255"/>
                  <a:pt x="1383" y="255"/>
                  <a:pt x="1383" y="255"/>
                </a:cubicBezTo>
                <a:cubicBezTo>
                  <a:pt x="1382" y="254"/>
                  <a:pt x="1382" y="254"/>
                  <a:pt x="1382" y="254"/>
                </a:cubicBezTo>
                <a:cubicBezTo>
                  <a:pt x="1377" y="252"/>
                  <a:pt x="1377" y="252"/>
                  <a:pt x="1377" y="252"/>
                </a:cubicBezTo>
                <a:cubicBezTo>
                  <a:pt x="1375" y="251"/>
                  <a:pt x="1375" y="251"/>
                  <a:pt x="1375" y="251"/>
                </a:cubicBezTo>
                <a:cubicBezTo>
                  <a:pt x="1374" y="252"/>
                  <a:pt x="1374" y="252"/>
                  <a:pt x="1374" y="252"/>
                </a:cubicBezTo>
                <a:cubicBezTo>
                  <a:pt x="1373" y="255"/>
                  <a:pt x="1373" y="255"/>
                  <a:pt x="1373" y="255"/>
                </a:cubicBezTo>
                <a:cubicBezTo>
                  <a:pt x="1373" y="258"/>
                  <a:pt x="1373" y="258"/>
                  <a:pt x="1373" y="258"/>
                </a:cubicBezTo>
                <a:cubicBezTo>
                  <a:pt x="1374" y="259"/>
                  <a:pt x="1374" y="259"/>
                  <a:pt x="1374" y="259"/>
                </a:cubicBezTo>
                <a:cubicBezTo>
                  <a:pt x="1374" y="261"/>
                  <a:pt x="1374" y="261"/>
                  <a:pt x="1374" y="261"/>
                </a:cubicBezTo>
                <a:cubicBezTo>
                  <a:pt x="1375" y="261"/>
                  <a:pt x="1375" y="261"/>
                  <a:pt x="1375" y="261"/>
                </a:cubicBezTo>
                <a:cubicBezTo>
                  <a:pt x="1376" y="261"/>
                  <a:pt x="1376" y="261"/>
                  <a:pt x="1376" y="261"/>
                </a:cubicBezTo>
                <a:cubicBezTo>
                  <a:pt x="1375" y="262"/>
                  <a:pt x="1375" y="262"/>
                  <a:pt x="1375" y="262"/>
                </a:cubicBezTo>
                <a:cubicBezTo>
                  <a:pt x="1376" y="262"/>
                  <a:pt x="1376" y="262"/>
                  <a:pt x="1376" y="262"/>
                </a:cubicBezTo>
                <a:close/>
                <a:moveTo>
                  <a:pt x="1945" y="351"/>
                </a:moveTo>
                <a:cubicBezTo>
                  <a:pt x="1946" y="351"/>
                  <a:pt x="1946" y="351"/>
                  <a:pt x="1946" y="351"/>
                </a:cubicBezTo>
                <a:cubicBezTo>
                  <a:pt x="1946" y="350"/>
                  <a:pt x="1946" y="350"/>
                  <a:pt x="1946" y="350"/>
                </a:cubicBezTo>
                <a:cubicBezTo>
                  <a:pt x="1945" y="351"/>
                  <a:pt x="1945" y="351"/>
                  <a:pt x="1945" y="351"/>
                </a:cubicBezTo>
                <a:close/>
                <a:moveTo>
                  <a:pt x="1372" y="64"/>
                </a:moveTo>
                <a:cubicBezTo>
                  <a:pt x="1372" y="65"/>
                  <a:pt x="1372" y="65"/>
                  <a:pt x="1372" y="65"/>
                </a:cubicBezTo>
                <a:cubicBezTo>
                  <a:pt x="1371" y="66"/>
                  <a:pt x="1371" y="66"/>
                  <a:pt x="1371" y="66"/>
                </a:cubicBezTo>
                <a:cubicBezTo>
                  <a:pt x="1370" y="66"/>
                  <a:pt x="1370" y="66"/>
                  <a:pt x="1370" y="66"/>
                </a:cubicBezTo>
                <a:cubicBezTo>
                  <a:pt x="1368" y="67"/>
                  <a:pt x="1368" y="67"/>
                  <a:pt x="1368" y="67"/>
                </a:cubicBezTo>
                <a:cubicBezTo>
                  <a:pt x="1367" y="68"/>
                  <a:pt x="1367" y="68"/>
                  <a:pt x="1367" y="68"/>
                </a:cubicBezTo>
                <a:cubicBezTo>
                  <a:pt x="1366" y="67"/>
                  <a:pt x="1366" y="67"/>
                  <a:pt x="1366" y="67"/>
                </a:cubicBezTo>
                <a:cubicBezTo>
                  <a:pt x="1365" y="67"/>
                  <a:pt x="1365" y="67"/>
                  <a:pt x="1365" y="67"/>
                </a:cubicBezTo>
                <a:cubicBezTo>
                  <a:pt x="1365" y="68"/>
                  <a:pt x="1365" y="68"/>
                  <a:pt x="1365" y="68"/>
                </a:cubicBezTo>
                <a:cubicBezTo>
                  <a:pt x="1366" y="70"/>
                  <a:pt x="1366" y="70"/>
                  <a:pt x="1366" y="70"/>
                </a:cubicBezTo>
                <a:cubicBezTo>
                  <a:pt x="1366" y="73"/>
                  <a:pt x="1366" y="73"/>
                  <a:pt x="1366" y="73"/>
                </a:cubicBezTo>
                <a:cubicBezTo>
                  <a:pt x="1366" y="75"/>
                  <a:pt x="1366" y="75"/>
                  <a:pt x="1366" y="75"/>
                </a:cubicBezTo>
                <a:cubicBezTo>
                  <a:pt x="1368" y="77"/>
                  <a:pt x="1368" y="77"/>
                  <a:pt x="1368" y="77"/>
                </a:cubicBezTo>
                <a:cubicBezTo>
                  <a:pt x="1369" y="77"/>
                  <a:pt x="1369" y="77"/>
                  <a:pt x="1369" y="77"/>
                </a:cubicBezTo>
                <a:cubicBezTo>
                  <a:pt x="1371" y="76"/>
                  <a:pt x="1371" y="76"/>
                  <a:pt x="1371" y="76"/>
                </a:cubicBezTo>
                <a:cubicBezTo>
                  <a:pt x="1373" y="76"/>
                  <a:pt x="1373" y="76"/>
                  <a:pt x="1373" y="76"/>
                </a:cubicBezTo>
                <a:cubicBezTo>
                  <a:pt x="1374" y="75"/>
                  <a:pt x="1374" y="75"/>
                  <a:pt x="1374" y="75"/>
                </a:cubicBezTo>
                <a:cubicBezTo>
                  <a:pt x="1376" y="75"/>
                  <a:pt x="1376" y="75"/>
                  <a:pt x="1376" y="75"/>
                </a:cubicBezTo>
                <a:cubicBezTo>
                  <a:pt x="1376" y="74"/>
                  <a:pt x="1376" y="74"/>
                  <a:pt x="1376" y="74"/>
                </a:cubicBezTo>
                <a:cubicBezTo>
                  <a:pt x="1375" y="73"/>
                  <a:pt x="1375" y="73"/>
                  <a:pt x="1375" y="73"/>
                </a:cubicBezTo>
                <a:cubicBezTo>
                  <a:pt x="1374" y="72"/>
                  <a:pt x="1374" y="72"/>
                  <a:pt x="1374" y="72"/>
                </a:cubicBezTo>
                <a:cubicBezTo>
                  <a:pt x="1372" y="71"/>
                  <a:pt x="1372" y="71"/>
                  <a:pt x="1372" y="71"/>
                </a:cubicBezTo>
                <a:cubicBezTo>
                  <a:pt x="1372" y="70"/>
                  <a:pt x="1372" y="70"/>
                  <a:pt x="1372" y="70"/>
                </a:cubicBezTo>
                <a:cubicBezTo>
                  <a:pt x="1372" y="69"/>
                  <a:pt x="1372" y="69"/>
                  <a:pt x="1372" y="69"/>
                </a:cubicBezTo>
                <a:cubicBezTo>
                  <a:pt x="1373" y="68"/>
                  <a:pt x="1373" y="68"/>
                  <a:pt x="1373" y="68"/>
                </a:cubicBezTo>
                <a:cubicBezTo>
                  <a:pt x="1374" y="68"/>
                  <a:pt x="1374" y="68"/>
                  <a:pt x="1374" y="68"/>
                </a:cubicBezTo>
                <a:cubicBezTo>
                  <a:pt x="1375" y="68"/>
                  <a:pt x="1375" y="68"/>
                  <a:pt x="1375" y="68"/>
                </a:cubicBezTo>
                <a:cubicBezTo>
                  <a:pt x="1375" y="67"/>
                  <a:pt x="1375" y="67"/>
                  <a:pt x="1375" y="67"/>
                </a:cubicBezTo>
                <a:cubicBezTo>
                  <a:pt x="1374" y="65"/>
                  <a:pt x="1374" y="65"/>
                  <a:pt x="1374" y="65"/>
                </a:cubicBezTo>
                <a:cubicBezTo>
                  <a:pt x="1373" y="65"/>
                  <a:pt x="1373" y="65"/>
                  <a:pt x="1373" y="65"/>
                </a:cubicBezTo>
                <a:cubicBezTo>
                  <a:pt x="1372" y="63"/>
                  <a:pt x="1372" y="63"/>
                  <a:pt x="1372" y="63"/>
                </a:cubicBezTo>
                <a:cubicBezTo>
                  <a:pt x="1372" y="64"/>
                  <a:pt x="1372" y="64"/>
                  <a:pt x="1372" y="64"/>
                </a:cubicBezTo>
                <a:close/>
                <a:moveTo>
                  <a:pt x="1409" y="255"/>
                </a:moveTo>
                <a:cubicBezTo>
                  <a:pt x="1408" y="255"/>
                  <a:pt x="1408" y="255"/>
                  <a:pt x="1408" y="255"/>
                </a:cubicBezTo>
                <a:cubicBezTo>
                  <a:pt x="1407" y="256"/>
                  <a:pt x="1407" y="256"/>
                  <a:pt x="1407" y="256"/>
                </a:cubicBezTo>
                <a:cubicBezTo>
                  <a:pt x="1408" y="256"/>
                  <a:pt x="1408" y="256"/>
                  <a:pt x="1408" y="256"/>
                </a:cubicBezTo>
                <a:cubicBezTo>
                  <a:pt x="1409" y="255"/>
                  <a:pt x="1409" y="255"/>
                  <a:pt x="1409" y="255"/>
                </a:cubicBezTo>
                <a:close/>
                <a:moveTo>
                  <a:pt x="1407" y="263"/>
                </a:moveTo>
                <a:cubicBezTo>
                  <a:pt x="1407" y="264"/>
                  <a:pt x="1407" y="264"/>
                  <a:pt x="1407" y="264"/>
                </a:cubicBezTo>
                <a:cubicBezTo>
                  <a:pt x="1408" y="262"/>
                  <a:pt x="1408" y="262"/>
                  <a:pt x="1408" y="262"/>
                </a:cubicBezTo>
                <a:cubicBezTo>
                  <a:pt x="1407" y="262"/>
                  <a:pt x="1407" y="262"/>
                  <a:pt x="1407" y="262"/>
                </a:cubicBezTo>
                <a:cubicBezTo>
                  <a:pt x="1407" y="263"/>
                  <a:pt x="1407" y="263"/>
                  <a:pt x="1407" y="263"/>
                </a:cubicBezTo>
                <a:close/>
                <a:moveTo>
                  <a:pt x="1389" y="263"/>
                </a:moveTo>
                <a:cubicBezTo>
                  <a:pt x="1391" y="263"/>
                  <a:pt x="1391" y="263"/>
                  <a:pt x="1391" y="263"/>
                </a:cubicBezTo>
                <a:cubicBezTo>
                  <a:pt x="1391" y="262"/>
                  <a:pt x="1391" y="262"/>
                  <a:pt x="1391" y="262"/>
                </a:cubicBezTo>
                <a:cubicBezTo>
                  <a:pt x="1390" y="262"/>
                  <a:pt x="1390" y="262"/>
                  <a:pt x="1390" y="262"/>
                </a:cubicBezTo>
                <a:cubicBezTo>
                  <a:pt x="1389" y="263"/>
                  <a:pt x="1389" y="263"/>
                  <a:pt x="1389" y="263"/>
                </a:cubicBezTo>
                <a:close/>
                <a:moveTo>
                  <a:pt x="1411" y="256"/>
                </a:moveTo>
                <a:cubicBezTo>
                  <a:pt x="1412" y="257"/>
                  <a:pt x="1412" y="257"/>
                  <a:pt x="1412" y="257"/>
                </a:cubicBezTo>
                <a:cubicBezTo>
                  <a:pt x="1411" y="255"/>
                  <a:pt x="1411" y="255"/>
                  <a:pt x="1411" y="255"/>
                </a:cubicBezTo>
                <a:cubicBezTo>
                  <a:pt x="1410" y="255"/>
                  <a:pt x="1410" y="255"/>
                  <a:pt x="1410" y="255"/>
                </a:cubicBezTo>
                <a:cubicBezTo>
                  <a:pt x="1409" y="255"/>
                  <a:pt x="1409" y="255"/>
                  <a:pt x="1409" y="255"/>
                </a:cubicBezTo>
                <a:cubicBezTo>
                  <a:pt x="1410" y="256"/>
                  <a:pt x="1410" y="256"/>
                  <a:pt x="1410" y="256"/>
                </a:cubicBezTo>
                <a:cubicBezTo>
                  <a:pt x="1411" y="256"/>
                  <a:pt x="1411" y="256"/>
                  <a:pt x="1411" y="256"/>
                </a:cubicBezTo>
                <a:close/>
                <a:moveTo>
                  <a:pt x="1930" y="121"/>
                </a:moveTo>
                <a:cubicBezTo>
                  <a:pt x="1930" y="120"/>
                  <a:pt x="1930" y="120"/>
                  <a:pt x="1930" y="120"/>
                </a:cubicBezTo>
                <a:cubicBezTo>
                  <a:pt x="1929" y="120"/>
                  <a:pt x="1929" y="120"/>
                  <a:pt x="1929" y="120"/>
                </a:cubicBezTo>
                <a:cubicBezTo>
                  <a:pt x="1930" y="122"/>
                  <a:pt x="1930" y="122"/>
                  <a:pt x="1930" y="122"/>
                </a:cubicBezTo>
                <a:cubicBezTo>
                  <a:pt x="1930" y="121"/>
                  <a:pt x="1930" y="121"/>
                  <a:pt x="1930" y="121"/>
                </a:cubicBezTo>
                <a:close/>
                <a:moveTo>
                  <a:pt x="1392" y="227"/>
                </a:moveTo>
                <a:cubicBezTo>
                  <a:pt x="1390" y="227"/>
                  <a:pt x="1390" y="227"/>
                  <a:pt x="1390" y="227"/>
                </a:cubicBezTo>
                <a:cubicBezTo>
                  <a:pt x="1390" y="226"/>
                  <a:pt x="1390" y="226"/>
                  <a:pt x="1390" y="226"/>
                </a:cubicBezTo>
                <a:cubicBezTo>
                  <a:pt x="1389" y="226"/>
                  <a:pt x="1389" y="226"/>
                  <a:pt x="1389" y="226"/>
                </a:cubicBezTo>
                <a:cubicBezTo>
                  <a:pt x="1388" y="226"/>
                  <a:pt x="1388" y="226"/>
                  <a:pt x="1388" y="226"/>
                </a:cubicBezTo>
                <a:cubicBezTo>
                  <a:pt x="1387" y="227"/>
                  <a:pt x="1387" y="227"/>
                  <a:pt x="1387" y="227"/>
                </a:cubicBezTo>
                <a:cubicBezTo>
                  <a:pt x="1388" y="228"/>
                  <a:pt x="1388" y="228"/>
                  <a:pt x="1388" y="228"/>
                </a:cubicBezTo>
                <a:cubicBezTo>
                  <a:pt x="1389" y="228"/>
                  <a:pt x="1389" y="228"/>
                  <a:pt x="1389" y="228"/>
                </a:cubicBezTo>
                <a:cubicBezTo>
                  <a:pt x="1389" y="229"/>
                  <a:pt x="1389" y="229"/>
                  <a:pt x="1389" y="229"/>
                </a:cubicBezTo>
                <a:cubicBezTo>
                  <a:pt x="1390" y="229"/>
                  <a:pt x="1390" y="229"/>
                  <a:pt x="1390" y="229"/>
                </a:cubicBezTo>
                <a:cubicBezTo>
                  <a:pt x="1391" y="231"/>
                  <a:pt x="1391" y="231"/>
                  <a:pt x="1391" y="231"/>
                </a:cubicBezTo>
                <a:cubicBezTo>
                  <a:pt x="1392" y="231"/>
                  <a:pt x="1392" y="231"/>
                  <a:pt x="1392" y="231"/>
                </a:cubicBezTo>
                <a:cubicBezTo>
                  <a:pt x="1392" y="230"/>
                  <a:pt x="1392" y="230"/>
                  <a:pt x="1392" y="230"/>
                </a:cubicBezTo>
                <a:cubicBezTo>
                  <a:pt x="1391" y="229"/>
                  <a:pt x="1391" y="229"/>
                  <a:pt x="1391" y="229"/>
                </a:cubicBezTo>
                <a:cubicBezTo>
                  <a:pt x="1392" y="228"/>
                  <a:pt x="1392" y="228"/>
                  <a:pt x="1392" y="228"/>
                </a:cubicBezTo>
                <a:cubicBezTo>
                  <a:pt x="1392" y="227"/>
                  <a:pt x="1392" y="227"/>
                  <a:pt x="1392" y="227"/>
                </a:cubicBezTo>
                <a:close/>
                <a:moveTo>
                  <a:pt x="1333" y="88"/>
                </a:moveTo>
                <a:cubicBezTo>
                  <a:pt x="1332" y="87"/>
                  <a:pt x="1332" y="87"/>
                  <a:pt x="1332" y="87"/>
                </a:cubicBezTo>
                <a:cubicBezTo>
                  <a:pt x="1331" y="87"/>
                  <a:pt x="1331" y="87"/>
                  <a:pt x="1331" y="87"/>
                </a:cubicBezTo>
                <a:cubicBezTo>
                  <a:pt x="1330" y="88"/>
                  <a:pt x="1330" y="88"/>
                  <a:pt x="1330" y="88"/>
                </a:cubicBezTo>
                <a:cubicBezTo>
                  <a:pt x="1330" y="89"/>
                  <a:pt x="1330" y="89"/>
                  <a:pt x="1330" y="89"/>
                </a:cubicBezTo>
                <a:cubicBezTo>
                  <a:pt x="1331" y="90"/>
                  <a:pt x="1331" y="90"/>
                  <a:pt x="1331" y="90"/>
                </a:cubicBezTo>
                <a:cubicBezTo>
                  <a:pt x="1332" y="91"/>
                  <a:pt x="1332" y="91"/>
                  <a:pt x="1332" y="91"/>
                </a:cubicBezTo>
                <a:cubicBezTo>
                  <a:pt x="1333" y="90"/>
                  <a:pt x="1333" y="90"/>
                  <a:pt x="1333" y="90"/>
                </a:cubicBezTo>
                <a:cubicBezTo>
                  <a:pt x="1333" y="89"/>
                  <a:pt x="1333" y="89"/>
                  <a:pt x="1333" y="89"/>
                </a:cubicBezTo>
                <a:cubicBezTo>
                  <a:pt x="1333" y="88"/>
                  <a:pt x="1333" y="88"/>
                  <a:pt x="1333" y="88"/>
                </a:cubicBezTo>
                <a:close/>
                <a:moveTo>
                  <a:pt x="1374" y="60"/>
                </a:moveTo>
                <a:cubicBezTo>
                  <a:pt x="1374" y="60"/>
                  <a:pt x="1374" y="60"/>
                  <a:pt x="1374" y="61"/>
                </a:cubicBezTo>
                <a:cubicBezTo>
                  <a:pt x="1374" y="61"/>
                  <a:pt x="1374" y="61"/>
                  <a:pt x="1374" y="62"/>
                </a:cubicBezTo>
                <a:cubicBezTo>
                  <a:pt x="1374" y="62"/>
                  <a:pt x="1374" y="62"/>
                  <a:pt x="1375" y="63"/>
                </a:cubicBezTo>
                <a:cubicBezTo>
                  <a:pt x="1375" y="63"/>
                  <a:pt x="1375" y="63"/>
                  <a:pt x="1376" y="63"/>
                </a:cubicBezTo>
                <a:cubicBezTo>
                  <a:pt x="1376" y="63"/>
                  <a:pt x="1376" y="63"/>
                  <a:pt x="1377" y="64"/>
                </a:cubicBezTo>
                <a:cubicBezTo>
                  <a:pt x="1377" y="64"/>
                  <a:pt x="1377" y="64"/>
                  <a:pt x="1377" y="65"/>
                </a:cubicBezTo>
                <a:cubicBezTo>
                  <a:pt x="1377" y="65"/>
                  <a:pt x="1377" y="65"/>
                  <a:pt x="1378" y="66"/>
                </a:cubicBezTo>
                <a:cubicBezTo>
                  <a:pt x="1378" y="66"/>
                  <a:pt x="1378" y="66"/>
                  <a:pt x="1379" y="64"/>
                </a:cubicBezTo>
                <a:cubicBezTo>
                  <a:pt x="1379" y="64"/>
                  <a:pt x="1379" y="64"/>
                  <a:pt x="1379" y="63"/>
                </a:cubicBezTo>
                <a:cubicBezTo>
                  <a:pt x="1379" y="63"/>
                  <a:pt x="1379" y="63"/>
                  <a:pt x="1379" y="62"/>
                </a:cubicBezTo>
                <a:cubicBezTo>
                  <a:pt x="1379" y="62"/>
                  <a:pt x="1379" y="62"/>
                  <a:pt x="1379" y="61"/>
                </a:cubicBezTo>
                <a:cubicBezTo>
                  <a:pt x="1379" y="61"/>
                  <a:pt x="1379" y="61"/>
                  <a:pt x="1381" y="60"/>
                </a:cubicBezTo>
                <a:cubicBezTo>
                  <a:pt x="1381" y="60"/>
                  <a:pt x="1381" y="60"/>
                  <a:pt x="1383" y="59"/>
                </a:cubicBezTo>
                <a:cubicBezTo>
                  <a:pt x="1383" y="59"/>
                  <a:pt x="1383" y="59"/>
                  <a:pt x="1383" y="58"/>
                </a:cubicBezTo>
                <a:cubicBezTo>
                  <a:pt x="1383" y="58"/>
                  <a:pt x="1383" y="58"/>
                  <a:pt x="1381" y="57"/>
                </a:cubicBezTo>
                <a:cubicBezTo>
                  <a:pt x="1381" y="57"/>
                  <a:pt x="1381" y="57"/>
                  <a:pt x="1380" y="56"/>
                </a:cubicBezTo>
                <a:cubicBezTo>
                  <a:pt x="1380" y="56"/>
                  <a:pt x="1380" y="56"/>
                  <a:pt x="1380" y="54"/>
                </a:cubicBezTo>
                <a:cubicBezTo>
                  <a:pt x="1380" y="54"/>
                  <a:pt x="1380" y="54"/>
                  <a:pt x="1379" y="52"/>
                </a:cubicBezTo>
                <a:cubicBezTo>
                  <a:pt x="1379" y="52"/>
                  <a:pt x="1379" y="52"/>
                  <a:pt x="1378" y="52"/>
                </a:cubicBezTo>
                <a:cubicBezTo>
                  <a:pt x="1378" y="52"/>
                  <a:pt x="1378" y="52"/>
                  <a:pt x="1377" y="52"/>
                </a:cubicBezTo>
                <a:cubicBezTo>
                  <a:pt x="1377" y="52"/>
                  <a:pt x="1377" y="52"/>
                  <a:pt x="1376" y="52"/>
                </a:cubicBezTo>
                <a:cubicBezTo>
                  <a:pt x="1376" y="52"/>
                  <a:pt x="1376" y="52"/>
                  <a:pt x="1376" y="53"/>
                </a:cubicBezTo>
                <a:cubicBezTo>
                  <a:pt x="1376" y="53"/>
                  <a:pt x="1376" y="53"/>
                  <a:pt x="1375" y="55"/>
                </a:cubicBezTo>
                <a:cubicBezTo>
                  <a:pt x="1375" y="55"/>
                  <a:pt x="1375" y="55"/>
                  <a:pt x="1374" y="56"/>
                </a:cubicBezTo>
                <a:cubicBezTo>
                  <a:pt x="1374" y="56"/>
                  <a:pt x="1374" y="56"/>
                  <a:pt x="1373" y="57"/>
                </a:cubicBezTo>
                <a:cubicBezTo>
                  <a:pt x="1373" y="57"/>
                  <a:pt x="1373" y="57"/>
                  <a:pt x="1374" y="59"/>
                </a:cubicBezTo>
                <a:cubicBezTo>
                  <a:pt x="1374" y="59"/>
                  <a:pt x="1374" y="59"/>
                  <a:pt x="1374" y="60"/>
                </a:cubicBezTo>
                <a:close/>
                <a:moveTo>
                  <a:pt x="1383" y="191"/>
                </a:moveTo>
                <a:cubicBezTo>
                  <a:pt x="1382" y="191"/>
                  <a:pt x="1382" y="191"/>
                  <a:pt x="1382" y="191"/>
                </a:cubicBezTo>
                <a:cubicBezTo>
                  <a:pt x="1383" y="193"/>
                  <a:pt x="1383" y="193"/>
                  <a:pt x="1383" y="193"/>
                </a:cubicBezTo>
                <a:cubicBezTo>
                  <a:pt x="1384" y="193"/>
                  <a:pt x="1384" y="193"/>
                  <a:pt x="1384" y="193"/>
                </a:cubicBezTo>
                <a:cubicBezTo>
                  <a:pt x="1385" y="193"/>
                  <a:pt x="1385" y="193"/>
                  <a:pt x="1385" y="193"/>
                </a:cubicBezTo>
                <a:cubicBezTo>
                  <a:pt x="1385" y="192"/>
                  <a:pt x="1385" y="192"/>
                  <a:pt x="1385" y="192"/>
                </a:cubicBezTo>
                <a:cubicBezTo>
                  <a:pt x="1386" y="192"/>
                  <a:pt x="1386" y="192"/>
                  <a:pt x="1386" y="192"/>
                </a:cubicBezTo>
                <a:cubicBezTo>
                  <a:pt x="1388" y="190"/>
                  <a:pt x="1388" y="190"/>
                  <a:pt x="1388" y="190"/>
                </a:cubicBezTo>
                <a:cubicBezTo>
                  <a:pt x="1389" y="190"/>
                  <a:pt x="1389" y="190"/>
                  <a:pt x="1389" y="190"/>
                </a:cubicBezTo>
                <a:cubicBezTo>
                  <a:pt x="1390" y="190"/>
                  <a:pt x="1390" y="190"/>
                  <a:pt x="1390" y="190"/>
                </a:cubicBezTo>
                <a:cubicBezTo>
                  <a:pt x="1391" y="191"/>
                  <a:pt x="1391" y="191"/>
                  <a:pt x="1391" y="191"/>
                </a:cubicBezTo>
                <a:cubicBezTo>
                  <a:pt x="1390" y="191"/>
                  <a:pt x="1390" y="191"/>
                  <a:pt x="1390" y="191"/>
                </a:cubicBezTo>
                <a:cubicBezTo>
                  <a:pt x="1389" y="191"/>
                  <a:pt x="1389" y="191"/>
                  <a:pt x="1389" y="191"/>
                </a:cubicBezTo>
                <a:cubicBezTo>
                  <a:pt x="1388" y="191"/>
                  <a:pt x="1388" y="191"/>
                  <a:pt x="1388" y="191"/>
                </a:cubicBezTo>
                <a:cubicBezTo>
                  <a:pt x="1387" y="192"/>
                  <a:pt x="1387" y="192"/>
                  <a:pt x="1387" y="192"/>
                </a:cubicBezTo>
                <a:cubicBezTo>
                  <a:pt x="1386" y="193"/>
                  <a:pt x="1386" y="193"/>
                  <a:pt x="1386" y="193"/>
                </a:cubicBezTo>
                <a:cubicBezTo>
                  <a:pt x="1386" y="195"/>
                  <a:pt x="1386" y="195"/>
                  <a:pt x="1386" y="195"/>
                </a:cubicBezTo>
                <a:cubicBezTo>
                  <a:pt x="1386" y="196"/>
                  <a:pt x="1386" y="196"/>
                  <a:pt x="1386" y="196"/>
                </a:cubicBezTo>
                <a:cubicBezTo>
                  <a:pt x="1386" y="197"/>
                  <a:pt x="1386" y="197"/>
                  <a:pt x="1386" y="197"/>
                </a:cubicBezTo>
                <a:cubicBezTo>
                  <a:pt x="1385" y="198"/>
                  <a:pt x="1385" y="198"/>
                  <a:pt x="1385" y="198"/>
                </a:cubicBezTo>
                <a:cubicBezTo>
                  <a:pt x="1383" y="199"/>
                  <a:pt x="1383" y="199"/>
                  <a:pt x="1383" y="199"/>
                </a:cubicBezTo>
                <a:cubicBezTo>
                  <a:pt x="1383" y="201"/>
                  <a:pt x="1383" y="201"/>
                  <a:pt x="1383" y="201"/>
                </a:cubicBezTo>
                <a:cubicBezTo>
                  <a:pt x="1383" y="203"/>
                  <a:pt x="1383" y="203"/>
                  <a:pt x="1383" y="203"/>
                </a:cubicBezTo>
                <a:cubicBezTo>
                  <a:pt x="1384" y="203"/>
                  <a:pt x="1384" y="203"/>
                  <a:pt x="1384" y="203"/>
                </a:cubicBezTo>
                <a:cubicBezTo>
                  <a:pt x="1385" y="203"/>
                  <a:pt x="1385" y="203"/>
                  <a:pt x="1385" y="203"/>
                </a:cubicBezTo>
                <a:cubicBezTo>
                  <a:pt x="1384" y="204"/>
                  <a:pt x="1384" y="204"/>
                  <a:pt x="1384" y="204"/>
                </a:cubicBezTo>
                <a:cubicBezTo>
                  <a:pt x="1383" y="204"/>
                  <a:pt x="1383" y="204"/>
                  <a:pt x="1383" y="204"/>
                </a:cubicBezTo>
                <a:cubicBezTo>
                  <a:pt x="1382" y="204"/>
                  <a:pt x="1382" y="204"/>
                  <a:pt x="1382" y="204"/>
                </a:cubicBezTo>
                <a:cubicBezTo>
                  <a:pt x="1381" y="206"/>
                  <a:pt x="1381" y="206"/>
                  <a:pt x="1381" y="206"/>
                </a:cubicBezTo>
                <a:cubicBezTo>
                  <a:pt x="1381" y="207"/>
                  <a:pt x="1381" y="207"/>
                  <a:pt x="1381" y="207"/>
                </a:cubicBezTo>
                <a:cubicBezTo>
                  <a:pt x="1381" y="208"/>
                  <a:pt x="1381" y="208"/>
                  <a:pt x="1381" y="208"/>
                </a:cubicBezTo>
                <a:cubicBezTo>
                  <a:pt x="1382" y="208"/>
                  <a:pt x="1382" y="208"/>
                  <a:pt x="1382" y="208"/>
                </a:cubicBezTo>
                <a:cubicBezTo>
                  <a:pt x="1384" y="207"/>
                  <a:pt x="1384" y="207"/>
                  <a:pt x="1384" y="207"/>
                </a:cubicBezTo>
                <a:cubicBezTo>
                  <a:pt x="1383" y="208"/>
                  <a:pt x="1383" y="208"/>
                  <a:pt x="1383" y="208"/>
                </a:cubicBezTo>
                <a:cubicBezTo>
                  <a:pt x="1383" y="210"/>
                  <a:pt x="1383" y="210"/>
                  <a:pt x="1383" y="210"/>
                </a:cubicBezTo>
                <a:cubicBezTo>
                  <a:pt x="1384" y="210"/>
                  <a:pt x="1384" y="210"/>
                  <a:pt x="1384" y="210"/>
                </a:cubicBezTo>
                <a:cubicBezTo>
                  <a:pt x="1384" y="209"/>
                  <a:pt x="1384" y="209"/>
                  <a:pt x="1384" y="209"/>
                </a:cubicBezTo>
                <a:cubicBezTo>
                  <a:pt x="1385" y="208"/>
                  <a:pt x="1385" y="208"/>
                  <a:pt x="1385" y="208"/>
                </a:cubicBezTo>
                <a:cubicBezTo>
                  <a:pt x="1386" y="209"/>
                  <a:pt x="1386" y="209"/>
                  <a:pt x="1386" y="209"/>
                </a:cubicBezTo>
                <a:cubicBezTo>
                  <a:pt x="1385" y="210"/>
                  <a:pt x="1385" y="210"/>
                  <a:pt x="1385" y="210"/>
                </a:cubicBezTo>
                <a:cubicBezTo>
                  <a:pt x="1384" y="211"/>
                  <a:pt x="1384" y="211"/>
                  <a:pt x="1384" y="211"/>
                </a:cubicBezTo>
                <a:cubicBezTo>
                  <a:pt x="1385" y="212"/>
                  <a:pt x="1385" y="212"/>
                  <a:pt x="1385" y="212"/>
                </a:cubicBezTo>
                <a:cubicBezTo>
                  <a:pt x="1384" y="213"/>
                  <a:pt x="1384" y="213"/>
                  <a:pt x="1384" y="213"/>
                </a:cubicBezTo>
                <a:cubicBezTo>
                  <a:pt x="1384" y="214"/>
                  <a:pt x="1384" y="214"/>
                  <a:pt x="1384" y="214"/>
                </a:cubicBezTo>
                <a:cubicBezTo>
                  <a:pt x="1385" y="215"/>
                  <a:pt x="1385" y="215"/>
                  <a:pt x="1385" y="215"/>
                </a:cubicBezTo>
                <a:cubicBezTo>
                  <a:pt x="1384" y="215"/>
                  <a:pt x="1384" y="215"/>
                  <a:pt x="1384" y="215"/>
                </a:cubicBezTo>
                <a:cubicBezTo>
                  <a:pt x="1383" y="215"/>
                  <a:pt x="1383" y="215"/>
                  <a:pt x="1383" y="215"/>
                </a:cubicBezTo>
                <a:cubicBezTo>
                  <a:pt x="1382" y="215"/>
                  <a:pt x="1382" y="215"/>
                  <a:pt x="1382" y="215"/>
                </a:cubicBezTo>
                <a:cubicBezTo>
                  <a:pt x="1381" y="215"/>
                  <a:pt x="1381" y="215"/>
                  <a:pt x="1381" y="215"/>
                </a:cubicBezTo>
                <a:cubicBezTo>
                  <a:pt x="1380" y="216"/>
                  <a:pt x="1380" y="216"/>
                  <a:pt x="1380" y="216"/>
                </a:cubicBezTo>
                <a:cubicBezTo>
                  <a:pt x="1380" y="218"/>
                  <a:pt x="1380" y="218"/>
                  <a:pt x="1380" y="218"/>
                </a:cubicBezTo>
                <a:cubicBezTo>
                  <a:pt x="1380" y="219"/>
                  <a:pt x="1380" y="219"/>
                  <a:pt x="1380" y="219"/>
                </a:cubicBezTo>
                <a:cubicBezTo>
                  <a:pt x="1380" y="221"/>
                  <a:pt x="1380" y="221"/>
                  <a:pt x="1380" y="221"/>
                </a:cubicBezTo>
                <a:cubicBezTo>
                  <a:pt x="1380" y="222"/>
                  <a:pt x="1380" y="222"/>
                  <a:pt x="1380" y="222"/>
                </a:cubicBezTo>
                <a:cubicBezTo>
                  <a:pt x="1382" y="223"/>
                  <a:pt x="1382" y="223"/>
                  <a:pt x="1382" y="223"/>
                </a:cubicBezTo>
                <a:cubicBezTo>
                  <a:pt x="1382" y="224"/>
                  <a:pt x="1382" y="224"/>
                  <a:pt x="1382" y="224"/>
                </a:cubicBezTo>
                <a:cubicBezTo>
                  <a:pt x="1384" y="225"/>
                  <a:pt x="1384" y="225"/>
                  <a:pt x="1384" y="225"/>
                </a:cubicBezTo>
                <a:cubicBezTo>
                  <a:pt x="1385" y="226"/>
                  <a:pt x="1385" y="226"/>
                  <a:pt x="1385" y="226"/>
                </a:cubicBezTo>
                <a:cubicBezTo>
                  <a:pt x="1385" y="225"/>
                  <a:pt x="1385" y="225"/>
                  <a:pt x="1385" y="225"/>
                </a:cubicBezTo>
                <a:cubicBezTo>
                  <a:pt x="1386" y="225"/>
                  <a:pt x="1386" y="225"/>
                  <a:pt x="1386" y="225"/>
                </a:cubicBezTo>
                <a:cubicBezTo>
                  <a:pt x="1387" y="224"/>
                  <a:pt x="1387" y="224"/>
                  <a:pt x="1387" y="224"/>
                </a:cubicBezTo>
                <a:cubicBezTo>
                  <a:pt x="1387" y="222"/>
                  <a:pt x="1387" y="222"/>
                  <a:pt x="1387" y="222"/>
                </a:cubicBezTo>
                <a:cubicBezTo>
                  <a:pt x="1388" y="223"/>
                  <a:pt x="1388" y="223"/>
                  <a:pt x="1388" y="223"/>
                </a:cubicBezTo>
                <a:cubicBezTo>
                  <a:pt x="1388" y="224"/>
                  <a:pt x="1388" y="224"/>
                  <a:pt x="1388" y="224"/>
                </a:cubicBezTo>
                <a:cubicBezTo>
                  <a:pt x="1389" y="225"/>
                  <a:pt x="1389" y="225"/>
                  <a:pt x="1389" y="225"/>
                </a:cubicBezTo>
                <a:cubicBezTo>
                  <a:pt x="1390" y="224"/>
                  <a:pt x="1390" y="224"/>
                  <a:pt x="1390" y="224"/>
                </a:cubicBezTo>
                <a:cubicBezTo>
                  <a:pt x="1390" y="223"/>
                  <a:pt x="1390" y="223"/>
                  <a:pt x="1390" y="223"/>
                </a:cubicBezTo>
                <a:cubicBezTo>
                  <a:pt x="1391" y="222"/>
                  <a:pt x="1391" y="222"/>
                  <a:pt x="1391" y="222"/>
                </a:cubicBezTo>
                <a:cubicBezTo>
                  <a:pt x="1391" y="223"/>
                  <a:pt x="1391" y="223"/>
                  <a:pt x="1391" y="223"/>
                </a:cubicBezTo>
                <a:cubicBezTo>
                  <a:pt x="1391" y="224"/>
                  <a:pt x="1391" y="224"/>
                  <a:pt x="1391" y="224"/>
                </a:cubicBezTo>
                <a:cubicBezTo>
                  <a:pt x="1392" y="226"/>
                  <a:pt x="1392" y="226"/>
                  <a:pt x="1392" y="226"/>
                </a:cubicBezTo>
                <a:cubicBezTo>
                  <a:pt x="1393" y="227"/>
                  <a:pt x="1393" y="227"/>
                  <a:pt x="1393" y="227"/>
                </a:cubicBezTo>
                <a:cubicBezTo>
                  <a:pt x="1394" y="227"/>
                  <a:pt x="1394" y="227"/>
                  <a:pt x="1394" y="227"/>
                </a:cubicBezTo>
                <a:cubicBezTo>
                  <a:pt x="1395" y="226"/>
                  <a:pt x="1395" y="226"/>
                  <a:pt x="1395" y="226"/>
                </a:cubicBezTo>
                <a:cubicBezTo>
                  <a:pt x="1396" y="227"/>
                  <a:pt x="1396" y="227"/>
                  <a:pt x="1396" y="227"/>
                </a:cubicBezTo>
                <a:cubicBezTo>
                  <a:pt x="1395" y="227"/>
                  <a:pt x="1395" y="227"/>
                  <a:pt x="1395" y="227"/>
                </a:cubicBezTo>
                <a:cubicBezTo>
                  <a:pt x="1395" y="228"/>
                  <a:pt x="1395" y="228"/>
                  <a:pt x="1395" y="228"/>
                </a:cubicBezTo>
                <a:cubicBezTo>
                  <a:pt x="1394" y="228"/>
                  <a:pt x="1394" y="228"/>
                  <a:pt x="1394" y="228"/>
                </a:cubicBezTo>
                <a:cubicBezTo>
                  <a:pt x="1393" y="229"/>
                  <a:pt x="1393" y="229"/>
                  <a:pt x="1393" y="229"/>
                </a:cubicBezTo>
                <a:cubicBezTo>
                  <a:pt x="1395" y="230"/>
                  <a:pt x="1395" y="230"/>
                  <a:pt x="1395" y="230"/>
                </a:cubicBezTo>
                <a:cubicBezTo>
                  <a:pt x="1395" y="231"/>
                  <a:pt x="1395" y="231"/>
                  <a:pt x="1395" y="231"/>
                </a:cubicBezTo>
                <a:cubicBezTo>
                  <a:pt x="1394" y="231"/>
                  <a:pt x="1394" y="231"/>
                  <a:pt x="1394" y="231"/>
                </a:cubicBezTo>
                <a:cubicBezTo>
                  <a:pt x="1393" y="231"/>
                  <a:pt x="1393" y="231"/>
                  <a:pt x="1393" y="231"/>
                </a:cubicBezTo>
                <a:cubicBezTo>
                  <a:pt x="1393" y="232"/>
                  <a:pt x="1393" y="232"/>
                  <a:pt x="1393" y="232"/>
                </a:cubicBezTo>
                <a:cubicBezTo>
                  <a:pt x="1394" y="232"/>
                  <a:pt x="1394" y="232"/>
                  <a:pt x="1394" y="232"/>
                </a:cubicBezTo>
                <a:cubicBezTo>
                  <a:pt x="1396" y="232"/>
                  <a:pt x="1396" y="232"/>
                  <a:pt x="1396" y="232"/>
                </a:cubicBezTo>
                <a:cubicBezTo>
                  <a:pt x="1397" y="233"/>
                  <a:pt x="1397" y="233"/>
                  <a:pt x="1397" y="233"/>
                </a:cubicBezTo>
                <a:cubicBezTo>
                  <a:pt x="1398" y="233"/>
                  <a:pt x="1398" y="233"/>
                  <a:pt x="1398" y="233"/>
                </a:cubicBezTo>
                <a:cubicBezTo>
                  <a:pt x="1400" y="233"/>
                  <a:pt x="1400" y="233"/>
                  <a:pt x="1400" y="233"/>
                </a:cubicBezTo>
                <a:cubicBezTo>
                  <a:pt x="1400" y="232"/>
                  <a:pt x="1400" y="232"/>
                  <a:pt x="1400" y="232"/>
                </a:cubicBezTo>
                <a:cubicBezTo>
                  <a:pt x="1401" y="232"/>
                  <a:pt x="1401" y="232"/>
                  <a:pt x="1401" y="232"/>
                </a:cubicBezTo>
                <a:cubicBezTo>
                  <a:pt x="1401" y="233"/>
                  <a:pt x="1401" y="233"/>
                  <a:pt x="1401" y="233"/>
                </a:cubicBezTo>
                <a:cubicBezTo>
                  <a:pt x="1401" y="235"/>
                  <a:pt x="1401" y="235"/>
                  <a:pt x="1401" y="235"/>
                </a:cubicBezTo>
                <a:cubicBezTo>
                  <a:pt x="1402" y="236"/>
                  <a:pt x="1402" y="236"/>
                  <a:pt x="1402" y="236"/>
                </a:cubicBezTo>
                <a:cubicBezTo>
                  <a:pt x="1403" y="236"/>
                  <a:pt x="1403" y="236"/>
                  <a:pt x="1403" y="236"/>
                </a:cubicBezTo>
                <a:cubicBezTo>
                  <a:pt x="1404" y="235"/>
                  <a:pt x="1404" y="235"/>
                  <a:pt x="1404" y="235"/>
                </a:cubicBezTo>
                <a:cubicBezTo>
                  <a:pt x="1404" y="233"/>
                  <a:pt x="1404" y="233"/>
                  <a:pt x="1404" y="233"/>
                </a:cubicBezTo>
                <a:cubicBezTo>
                  <a:pt x="1402" y="233"/>
                  <a:pt x="1402" y="233"/>
                  <a:pt x="1402" y="233"/>
                </a:cubicBezTo>
                <a:cubicBezTo>
                  <a:pt x="1402" y="232"/>
                  <a:pt x="1402" y="232"/>
                  <a:pt x="1402" y="232"/>
                </a:cubicBezTo>
                <a:cubicBezTo>
                  <a:pt x="1403" y="232"/>
                  <a:pt x="1403" y="232"/>
                  <a:pt x="1403" y="232"/>
                </a:cubicBezTo>
                <a:cubicBezTo>
                  <a:pt x="1404" y="233"/>
                  <a:pt x="1404" y="233"/>
                  <a:pt x="1404" y="233"/>
                </a:cubicBezTo>
                <a:cubicBezTo>
                  <a:pt x="1405" y="234"/>
                  <a:pt x="1405" y="234"/>
                  <a:pt x="1405" y="234"/>
                </a:cubicBezTo>
                <a:cubicBezTo>
                  <a:pt x="1405" y="235"/>
                  <a:pt x="1405" y="235"/>
                  <a:pt x="1405" y="235"/>
                </a:cubicBezTo>
                <a:cubicBezTo>
                  <a:pt x="1406" y="235"/>
                  <a:pt x="1406" y="235"/>
                  <a:pt x="1406" y="235"/>
                </a:cubicBezTo>
                <a:cubicBezTo>
                  <a:pt x="1406" y="234"/>
                  <a:pt x="1406" y="234"/>
                  <a:pt x="1406" y="234"/>
                </a:cubicBezTo>
                <a:cubicBezTo>
                  <a:pt x="1407" y="234"/>
                  <a:pt x="1407" y="234"/>
                  <a:pt x="1407" y="234"/>
                </a:cubicBezTo>
                <a:cubicBezTo>
                  <a:pt x="1407" y="235"/>
                  <a:pt x="1407" y="235"/>
                  <a:pt x="1407" y="235"/>
                </a:cubicBezTo>
                <a:cubicBezTo>
                  <a:pt x="1409" y="235"/>
                  <a:pt x="1409" y="235"/>
                  <a:pt x="1409" y="235"/>
                </a:cubicBezTo>
                <a:cubicBezTo>
                  <a:pt x="1410" y="235"/>
                  <a:pt x="1410" y="235"/>
                  <a:pt x="1410" y="235"/>
                </a:cubicBezTo>
                <a:cubicBezTo>
                  <a:pt x="1409" y="234"/>
                  <a:pt x="1409" y="234"/>
                  <a:pt x="1409" y="234"/>
                </a:cubicBezTo>
                <a:cubicBezTo>
                  <a:pt x="1409" y="233"/>
                  <a:pt x="1409" y="233"/>
                  <a:pt x="1409" y="233"/>
                </a:cubicBezTo>
                <a:cubicBezTo>
                  <a:pt x="1410" y="234"/>
                  <a:pt x="1410" y="234"/>
                  <a:pt x="1410" y="234"/>
                </a:cubicBezTo>
                <a:cubicBezTo>
                  <a:pt x="1411" y="234"/>
                  <a:pt x="1411" y="234"/>
                  <a:pt x="1411" y="234"/>
                </a:cubicBezTo>
                <a:cubicBezTo>
                  <a:pt x="1412" y="235"/>
                  <a:pt x="1412" y="235"/>
                  <a:pt x="1412" y="235"/>
                </a:cubicBezTo>
                <a:cubicBezTo>
                  <a:pt x="1412" y="236"/>
                  <a:pt x="1412" y="236"/>
                  <a:pt x="1412" y="236"/>
                </a:cubicBezTo>
                <a:cubicBezTo>
                  <a:pt x="1413" y="236"/>
                  <a:pt x="1413" y="236"/>
                  <a:pt x="1413" y="236"/>
                </a:cubicBezTo>
                <a:cubicBezTo>
                  <a:pt x="1413" y="235"/>
                  <a:pt x="1413" y="235"/>
                  <a:pt x="1413" y="235"/>
                </a:cubicBezTo>
                <a:cubicBezTo>
                  <a:pt x="1413" y="234"/>
                  <a:pt x="1413" y="234"/>
                  <a:pt x="1413" y="234"/>
                </a:cubicBezTo>
                <a:cubicBezTo>
                  <a:pt x="1412" y="234"/>
                  <a:pt x="1412" y="234"/>
                  <a:pt x="1412" y="234"/>
                </a:cubicBezTo>
                <a:cubicBezTo>
                  <a:pt x="1411" y="233"/>
                  <a:pt x="1411" y="233"/>
                  <a:pt x="1411" y="233"/>
                </a:cubicBezTo>
                <a:cubicBezTo>
                  <a:pt x="1412" y="233"/>
                  <a:pt x="1412" y="233"/>
                  <a:pt x="1412" y="233"/>
                </a:cubicBezTo>
                <a:cubicBezTo>
                  <a:pt x="1413" y="233"/>
                  <a:pt x="1413" y="233"/>
                  <a:pt x="1413" y="233"/>
                </a:cubicBezTo>
                <a:cubicBezTo>
                  <a:pt x="1414" y="232"/>
                  <a:pt x="1414" y="232"/>
                  <a:pt x="1414" y="232"/>
                </a:cubicBezTo>
                <a:cubicBezTo>
                  <a:pt x="1414" y="231"/>
                  <a:pt x="1414" y="231"/>
                  <a:pt x="1414" y="231"/>
                </a:cubicBezTo>
                <a:cubicBezTo>
                  <a:pt x="1413" y="230"/>
                  <a:pt x="1413" y="230"/>
                  <a:pt x="1413" y="230"/>
                </a:cubicBezTo>
                <a:cubicBezTo>
                  <a:pt x="1412" y="230"/>
                  <a:pt x="1412" y="230"/>
                  <a:pt x="1412" y="230"/>
                </a:cubicBezTo>
                <a:cubicBezTo>
                  <a:pt x="1411" y="230"/>
                  <a:pt x="1411" y="230"/>
                  <a:pt x="1411" y="230"/>
                </a:cubicBezTo>
                <a:cubicBezTo>
                  <a:pt x="1410" y="228"/>
                  <a:pt x="1410" y="228"/>
                  <a:pt x="1410" y="228"/>
                </a:cubicBezTo>
                <a:cubicBezTo>
                  <a:pt x="1409" y="228"/>
                  <a:pt x="1409" y="228"/>
                  <a:pt x="1409" y="228"/>
                </a:cubicBezTo>
                <a:cubicBezTo>
                  <a:pt x="1407" y="226"/>
                  <a:pt x="1407" y="226"/>
                  <a:pt x="1407" y="226"/>
                </a:cubicBezTo>
                <a:cubicBezTo>
                  <a:pt x="1406" y="225"/>
                  <a:pt x="1406" y="225"/>
                  <a:pt x="1406" y="225"/>
                </a:cubicBezTo>
                <a:cubicBezTo>
                  <a:pt x="1404" y="225"/>
                  <a:pt x="1404" y="225"/>
                  <a:pt x="1404" y="225"/>
                </a:cubicBezTo>
                <a:cubicBezTo>
                  <a:pt x="1403" y="222"/>
                  <a:pt x="1403" y="222"/>
                  <a:pt x="1403" y="222"/>
                </a:cubicBezTo>
                <a:cubicBezTo>
                  <a:pt x="1401" y="220"/>
                  <a:pt x="1401" y="220"/>
                  <a:pt x="1401" y="220"/>
                </a:cubicBezTo>
                <a:cubicBezTo>
                  <a:pt x="1400" y="217"/>
                  <a:pt x="1400" y="217"/>
                  <a:pt x="1400" y="217"/>
                </a:cubicBezTo>
                <a:cubicBezTo>
                  <a:pt x="1399" y="215"/>
                  <a:pt x="1399" y="215"/>
                  <a:pt x="1399" y="215"/>
                </a:cubicBezTo>
                <a:cubicBezTo>
                  <a:pt x="1399" y="212"/>
                  <a:pt x="1399" y="212"/>
                  <a:pt x="1399" y="212"/>
                </a:cubicBezTo>
                <a:cubicBezTo>
                  <a:pt x="1398" y="210"/>
                  <a:pt x="1398" y="210"/>
                  <a:pt x="1398" y="210"/>
                </a:cubicBezTo>
                <a:cubicBezTo>
                  <a:pt x="1397" y="207"/>
                  <a:pt x="1397" y="207"/>
                  <a:pt x="1397" y="207"/>
                </a:cubicBezTo>
                <a:cubicBezTo>
                  <a:pt x="1397" y="206"/>
                  <a:pt x="1397" y="206"/>
                  <a:pt x="1397" y="206"/>
                </a:cubicBezTo>
                <a:cubicBezTo>
                  <a:pt x="1398" y="205"/>
                  <a:pt x="1398" y="205"/>
                  <a:pt x="1398" y="205"/>
                </a:cubicBezTo>
                <a:cubicBezTo>
                  <a:pt x="1397" y="204"/>
                  <a:pt x="1397" y="204"/>
                  <a:pt x="1397" y="204"/>
                </a:cubicBezTo>
                <a:cubicBezTo>
                  <a:pt x="1396" y="204"/>
                  <a:pt x="1396" y="204"/>
                  <a:pt x="1396" y="204"/>
                </a:cubicBezTo>
                <a:cubicBezTo>
                  <a:pt x="1395" y="204"/>
                  <a:pt x="1395" y="204"/>
                  <a:pt x="1395" y="204"/>
                </a:cubicBezTo>
                <a:cubicBezTo>
                  <a:pt x="1395" y="203"/>
                  <a:pt x="1395" y="203"/>
                  <a:pt x="1395" y="203"/>
                </a:cubicBezTo>
                <a:cubicBezTo>
                  <a:pt x="1397" y="203"/>
                  <a:pt x="1397" y="203"/>
                  <a:pt x="1397" y="203"/>
                </a:cubicBezTo>
                <a:cubicBezTo>
                  <a:pt x="1398" y="203"/>
                  <a:pt x="1398" y="203"/>
                  <a:pt x="1398" y="203"/>
                </a:cubicBezTo>
                <a:cubicBezTo>
                  <a:pt x="1398" y="200"/>
                  <a:pt x="1398" y="200"/>
                  <a:pt x="1398" y="200"/>
                </a:cubicBezTo>
                <a:cubicBezTo>
                  <a:pt x="1398" y="199"/>
                  <a:pt x="1398" y="199"/>
                  <a:pt x="1398" y="199"/>
                </a:cubicBezTo>
                <a:cubicBezTo>
                  <a:pt x="1397" y="199"/>
                  <a:pt x="1397" y="199"/>
                  <a:pt x="1397" y="199"/>
                </a:cubicBezTo>
                <a:cubicBezTo>
                  <a:pt x="1396" y="200"/>
                  <a:pt x="1396" y="200"/>
                  <a:pt x="1396" y="200"/>
                </a:cubicBezTo>
                <a:cubicBezTo>
                  <a:pt x="1396" y="199"/>
                  <a:pt x="1396" y="199"/>
                  <a:pt x="1396" y="199"/>
                </a:cubicBezTo>
                <a:cubicBezTo>
                  <a:pt x="1398" y="198"/>
                  <a:pt x="1398" y="198"/>
                  <a:pt x="1398" y="198"/>
                </a:cubicBezTo>
                <a:cubicBezTo>
                  <a:pt x="1398" y="197"/>
                  <a:pt x="1398" y="197"/>
                  <a:pt x="1398" y="197"/>
                </a:cubicBezTo>
                <a:cubicBezTo>
                  <a:pt x="1395" y="197"/>
                  <a:pt x="1395" y="197"/>
                  <a:pt x="1395" y="197"/>
                </a:cubicBezTo>
                <a:cubicBezTo>
                  <a:pt x="1392" y="197"/>
                  <a:pt x="1392" y="197"/>
                  <a:pt x="1392" y="197"/>
                </a:cubicBezTo>
                <a:cubicBezTo>
                  <a:pt x="1391" y="196"/>
                  <a:pt x="1391" y="196"/>
                  <a:pt x="1391" y="196"/>
                </a:cubicBezTo>
                <a:cubicBezTo>
                  <a:pt x="1390" y="196"/>
                  <a:pt x="1390" y="196"/>
                  <a:pt x="1390" y="196"/>
                </a:cubicBezTo>
                <a:cubicBezTo>
                  <a:pt x="1388" y="197"/>
                  <a:pt x="1388" y="197"/>
                  <a:pt x="1388" y="197"/>
                </a:cubicBezTo>
                <a:cubicBezTo>
                  <a:pt x="1389" y="196"/>
                  <a:pt x="1389" y="196"/>
                  <a:pt x="1389" y="196"/>
                </a:cubicBezTo>
                <a:cubicBezTo>
                  <a:pt x="1391" y="195"/>
                  <a:pt x="1391" y="195"/>
                  <a:pt x="1391" y="195"/>
                </a:cubicBezTo>
                <a:cubicBezTo>
                  <a:pt x="1392" y="195"/>
                  <a:pt x="1392" y="195"/>
                  <a:pt x="1392" y="195"/>
                </a:cubicBezTo>
                <a:cubicBezTo>
                  <a:pt x="1393" y="196"/>
                  <a:pt x="1393" y="196"/>
                  <a:pt x="1393" y="196"/>
                </a:cubicBezTo>
                <a:cubicBezTo>
                  <a:pt x="1394" y="196"/>
                  <a:pt x="1394" y="196"/>
                  <a:pt x="1394" y="196"/>
                </a:cubicBezTo>
                <a:cubicBezTo>
                  <a:pt x="1395" y="196"/>
                  <a:pt x="1395" y="196"/>
                  <a:pt x="1395" y="196"/>
                </a:cubicBezTo>
                <a:cubicBezTo>
                  <a:pt x="1394" y="195"/>
                  <a:pt x="1394" y="195"/>
                  <a:pt x="1394" y="195"/>
                </a:cubicBezTo>
                <a:cubicBezTo>
                  <a:pt x="1395" y="194"/>
                  <a:pt x="1395" y="194"/>
                  <a:pt x="1395" y="194"/>
                </a:cubicBezTo>
                <a:cubicBezTo>
                  <a:pt x="1395" y="195"/>
                  <a:pt x="1395" y="195"/>
                  <a:pt x="1395" y="195"/>
                </a:cubicBezTo>
                <a:cubicBezTo>
                  <a:pt x="1396" y="196"/>
                  <a:pt x="1396" y="196"/>
                  <a:pt x="1396" y="196"/>
                </a:cubicBezTo>
                <a:cubicBezTo>
                  <a:pt x="1397" y="196"/>
                  <a:pt x="1397" y="196"/>
                  <a:pt x="1397" y="196"/>
                </a:cubicBezTo>
                <a:cubicBezTo>
                  <a:pt x="1399" y="196"/>
                  <a:pt x="1399" y="196"/>
                  <a:pt x="1399" y="196"/>
                </a:cubicBezTo>
                <a:cubicBezTo>
                  <a:pt x="1400" y="195"/>
                  <a:pt x="1400" y="195"/>
                  <a:pt x="1400" y="195"/>
                </a:cubicBezTo>
                <a:cubicBezTo>
                  <a:pt x="1400" y="194"/>
                  <a:pt x="1400" y="194"/>
                  <a:pt x="1400" y="194"/>
                </a:cubicBezTo>
                <a:cubicBezTo>
                  <a:pt x="1400" y="192"/>
                  <a:pt x="1400" y="192"/>
                  <a:pt x="1400" y="192"/>
                </a:cubicBezTo>
                <a:cubicBezTo>
                  <a:pt x="1401" y="191"/>
                  <a:pt x="1401" y="191"/>
                  <a:pt x="1401" y="191"/>
                </a:cubicBezTo>
                <a:cubicBezTo>
                  <a:pt x="1401" y="190"/>
                  <a:pt x="1401" y="190"/>
                  <a:pt x="1401" y="190"/>
                </a:cubicBezTo>
                <a:cubicBezTo>
                  <a:pt x="1400" y="189"/>
                  <a:pt x="1400" y="189"/>
                  <a:pt x="1400" y="189"/>
                </a:cubicBezTo>
                <a:cubicBezTo>
                  <a:pt x="1400" y="188"/>
                  <a:pt x="1400" y="188"/>
                  <a:pt x="1400" y="188"/>
                </a:cubicBezTo>
                <a:cubicBezTo>
                  <a:pt x="1399" y="187"/>
                  <a:pt x="1399" y="187"/>
                  <a:pt x="1399" y="187"/>
                </a:cubicBezTo>
                <a:cubicBezTo>
                  <a:pt x="1398" y="187"/>
                  <a:pt x="1398" y="187"/>
                  <a:pt x="1398" y="187"/>
                </a:cubicBezTo>
                <a:cubicBezTo>
                  <a:pt x="1397" y="187"/>
                  <a:pt x="1397" y="187"/>
                  <a:pt x="1397" y="187"/>
                </a:cubicBezTo>
                <a:cubicBezTo>
                  <a:pt x="1398" y="186"/>
                  <a:pt x="1398" y="186"/>
                  <a:pt x="1398" y="186"/>
                </a:cubicBezTo>
                <a:cubicBezTo>
                  <a:pt x="1399" y="187"/>
                  <a:pt x="1399" y="187"/>
                  <a:pt x="1399" y="187"/>
                </a:cubicBezTo>
                <a:cubicBezTo>
                  <a:pt x="1400" y="186"/>
                  <a:pt x="1400" y="186"/>
                  <a:pt x="1400" y="186"/>
                </a:cubicBezTo>
                <a:cubicBezTo>
                  <a:pt x="1401" y="187"/>
                  <a:pt x="1401" y="187"/>
                  <a:pt x="1401" y="187"/>
                </a:cubicBezTo>
                <a:cubicBezTo>
                  <a:pt x="1401" y="188"/>
                  <a:pt x="1401" y="188"/>
                  <a:pt x="1401" y="188"/>
                </a:cubicBezTo>
                <a:cubicBezTo>
                  <a:pt x="1401" y="189"/>
                  <a:pt x="1401" y="189"/>
                  <a:pt x="1401" y="189"/>
                </a:cubicBezTo>
                <a:cubicBezTo>
                  <a:pt x="1402" y="188"/>
                  <a:pt x="1402" y="188"/>
                  <a:pt x="1402" y="188"/>
                </a:cubicBezTo>
                <a:cubicBezTo>
                  <a:pt x="1401" y="186"/>
                  <a:pt x="1401" y="186"/>
                  <a:pt x="1401" y="186"/>
                </a:cubicBezTo>
                <a:cubicBezTo>
                  <a:pt x="1400" y="184"/>
                  <a:pt x="1400" y="184"/>
                  <a:pt x="1400" y="184"/>
                </a:cubicBezTo>
                <a:cubicBezTo>
                  <a:pt x="1399" y="182"/>
                  <a:pt x="1399" y="182"/>
                  <a:pt x="1399" y="182"/>
                </a:cubicBezTo>
                <a:cubicBezTo>
                  <a:pt x="1400" y="183"/>
                  <a:pt x="1400" y="183"/>
                  <a:pt x="1400" y="183"/>
                </a:cubicBezTo>
                <a:cubicBezTo>
                  <a:pt x="1400" y="184"/>
                  <a:pt x="1400" y="184"/>
                  <a:pt x="1400" y="184"/>
                </a:cubicBezTo>
                <a:cubicBezTo>
                  <a:pt x="1401" y="184"/>
                  <a:pt x="1401" y="184"/>
                  <a:pt x="1401" y="184"/>
                </a:cubicBezTo>
                <a:cubicBezTo>
                  <a:pt x="1402" y="185"/>
                  <a:pt x="1402" y="185"/>
                  <a:pt x="1402" y="185"/>
                </a:cubicBezTo>
                <a:cubicBezTo>
                  <a:pt x="1403" y="184"/>
                  <a:pt x="1403" y="184"/>
                  <a:pt x="1403" y="184"/>
                </a:cubicBezTo>
                <a:cubicBezTo>
                  <a:pt x="1403" y="183"/>
                  <a:pt x="1403" y="183"/>
                  <a:pt x="1403" y="183"/>
                </a:cubicBezTo>
                <a:cubicBezTo>
                  <a:pt x="1402" y="182"/>
                  <a:pt x="1402" y="182"/>
                  <a:pt x="1402" y="182"/>
                </a:cubicBezTo>
                <a:cubicBezTo>
                  <a:pt x="1403" y="180"/>
                  <a:pt x="1403" y="180"/>
                  <a:pt x="1403" y="180"/>
                </a:cubicBezTo>
                <a:cubicBezTo>
                  <a:pt x="1403" y="179"/>
                  <a:pt x="1403" y="179"/>
                  <a:pt x="1403" y="179"/>
                </a:cubicBezTo>
                <a:cubicBezTo>
                  <a:pt x="1402" y="178"/>
                  <a:pt x="1402" y="178"/>
                  <a:pt x="1402" y="178"/>
                </a:cubicBezTo>
                <a:cubicBezTo>
                  <a:pt x="1400" y="176"/>
                  <a:pt x="1400" y="176"/>
                  <a:pt x="1400" y="176"/>
                </a:cubicBezTo>
                <a:cubicBezTo>
                  <a:pt x="1401" y="176"/>
                  <a:pt x="1401" y="176"/>
                  <a:pt x="1401" y="176"/>
                </a:cubicBezTo>
                <a:cubicBezTo>
                  <a:pt x="1402" y="177"/>
                  <a:pt x="1402" y="177"/>
                  <a:pt x="1402" y="177"/>
                </a:cubicBezTo>
                <a:cubicBezTo>
                  <a:pt x="1403" y="177"/>
                  <a:pt x="1403" y="177"/>
                  <a:pt x="1403" y="177"/>
                </a:cubicBezTo>
                <a:cubicBezTo>
                  <a:pt x="1404" y="176"/>
                  <a:pt x="1404" y="176"/>
                  <a:pt x="1404" y="176"/>
                </a:cubicBezTo>
                <a:cubicBezTo>
                  <a:pt x="1403" y="175"/>
                  <a:pt x="1403" y="175"/>
                  <a:pt x="1403" y="175"/>
                </a:cubicBezTo>
                <a:cubicBezTo>
                  <a:pt x="1403" y="174"/>
                  <a:pt x="1403" y="174"/>
                  <a:pt x="1403" y="174"/>
                </a:cubicBezTo>
                <a:cubicBezTo>
                  <a:pt x="1403" y="173"/>
                  <a:pt x="1403" y="173"/>
                  <a:pt x="1403" y="173"/>
                </a:cubicBezTo>
                <a:cubicBezTo>
                  <a:pt x="1405" y="174"/>
                  <a:pt x="1405" y="174"/>
                  <a:pt x="1405" y="174"/>
                </a:cubicBezTo>
                <a:cubicBezTo>
                  <a:pt x="1406" y="175"/>
                  <a:pt x="1406" y="175"/>
                  <a:pt x="1406" y="175"/>
                </a:cubicBezTo>
                <a:cubicBezTo>
                  <a:pt x="1407" y="174"/>
                  <a:pt x="1407" y="174"/>
                  <a:pt x="1407" y="174"/>
                </a:cubicBezTo>
                <a:cubicBezTo>
                  <a:pt x="1406" y="174"/>
                  <a:pt x="1406" y="174"/>
                  <a:pt x="1406" y="174"/>
                </a:cubicBezTo>
                <a:cubicBezTo>
                  <a:pt x="1406" y="173"/>
                  <a:pt x="1406" y="173"/>
                  <a:pt x="1406" y="173"/>
                </a:cubicBezTo>
                <a:cubicBezTo>
                  <a:pt x="1407" y="173"/>
                  <a:pt x="1407" y="173"/>
                  <a:pt x="1407" y="173"/>
                </a:cubicBezTo>
                <a:cubicBezTo>
                  <a:pt x="1408" y="172"/>
                  <a:pt x="1408" y="172"/>
                  <a:pt x="1408" y="172"/>
                </a:cubicBezTo>
                <a:cubicBezTo>
                  <a:pt x="1408" y="171"/>
                  <a:pt x="1408" y="171"/>
                  <a:pt x="1408" y="171"/>
                </a:cubicBezTo>
                <a:cubicBezTo>
                  <a:pt x="1408" y="170"/>
                  <a:pt x="1408" y="170"/>
                  <a:pt x="1408" y="170"/>
                </a:cubicBezTo>
                <a:cubicBezTo>
                  <a:pt x="1410" y="169"/>
                  <a:pt x="1410" y="169"/>
                  <a:pt x="1410" y="169"/>
                </a:cubicBezTo>
                <a:cubicBezTo>
                  <a:pt x="1409" y="168"/>
                  <a:pt x="1409" y="168"/>
                  <a:pt x="1409" y="168"/>
                </a:cubicBezTo>
                <a:cubicBezTo>
                  <a:pt x="1409" y="167"/>
                  <a:pt x="1409" y="167"/>
                  <a:pt x="1409" y="167"/>
                </a:cubicBezTo>
                <a:cubicBezTo>
                  <a:pt x="1409" y="166"/>
                  <a:pt x="1409" y="166"/>
                  <a:pt x="1409" y="166"/>
                </a:cubicBezTo>
                <a:cubicBezTo>
                  <a:pt x="1410" y="167"/>
                  <a:pt x="1410" y="167"/>
                  <a:pt x="1410" y="167"/>
                </a:cubicBezTo>
                <a:cubicBezTo>
                  <a:pt x="1411" y="166"/>
                  <a:pt x="1411" y="166"/>
                  <a:pt x="1411" y="166"/>
                </a:cubicBezTo>
                <a:cubicBezTo>
                  <a:pt x="1412" y="164"/>
                  <a:pt x="1412" y="164"/>
                  <a:pt x="1412" y="164"/>
                </a:cubicBezTo>
                <a:cubicBezTo>
                  <a:pt x="1413" y="163"/>
                  <a:pt x="1413" y="163"/>
                  <a:pt x="1413" y="163"/>
                </a:cubicBezTo>
                <a:cubicBezTo>
                  <a:pt x="1414" y="162"/>
                  <a:pt x="1414" y="162"/>
                  <a:pt x="1414" y="162"/>
                </a:cubicBezTo>
                <a:cubicBezTo>
                  <a:pt x="1414" y="160"/>
                  <a:pt x="1414" y="160"/>
                  <a:pt x="1414" y="160"/>
                </a:cubicBezTo>
                <a:cubicBezTo>
                  <a:pt x="1415" y="159"/>
                  <a:pt x="1415" y="159"/>
                  <a:pt x="1415" y="159"/>
                </a:cubicBezTo>
                <a:cubicBezTo>
                  <a:pt x="1416" y="158"/>
                  <a:pt x="1416" y="158"/>
                  <a:pt x="1416" y="158"/>
                </a:cubicBezTo>
                <a:cubicBezTo>
                  <a:pt x="1417" y="155"/>
                  <a:pt x="1417" y="155"/>
                  <a:pt x="1417" y="155"/>
                </a:cubicBezTo>
                <a:cubicBezTo>
                  <a:pt x="1418" y="155"/>
                  <a:pt x="1418" y="155"/>
                  <a:pt x="1418" y="155"/>
                </a:cubicBezTo>
                <a:cubicBezTo>
                  <a:pt x="1421" y="153"/>
                  <a:pt x="1421" y="153"/>
                  <a:pt x="1421" y="153"/>
                </a:cubicBezTo>
                <a:cubicBezTo>
                  <a:pt x="1423" y="151"/>
                  <a:pt x="1423" y="151"/>
                  <a:pt x="1423" y="151"/>
                </a:cubicBezTo>
                <a:cubicBezTo>
                  <a:pt x="1425" y="149"/>
                  <a:pt x="1425" y="149"/>
                  <a:pt x="1425" y="149"/>
                </a:cubicBezTo>
                <a:cubicBezTo>
                  <a:pt x="1426" y="149"/>
                  <a:pt x="1426" y="149"/>
                  <a:pt x="1426" y="149"/>
                </a:cubicBezTo>
                <a:cubicBezTo>
                  <a:pt x="1427" y="147"/>
                  <a:pt x="1427" y="147"/>
                  <a:pt x="1427" y="147"/>
                </a:cubicBezTo>
                <a:cubicBezTo>
                  <a:pt x="1429" y="147"/>
                  <a:pt x="1429" y="147"/>
                  <a:pt x="1429" y="147"/>
                </a:cubicBezTo>
                <a:cubicBezTo>
                  <a:pt x="1431" y="146"/>
                  <a:pt x="1431" y="146"/>
                  <a:pt x="1431" y="146"/>
                </a:cubicBezTo>
                <a:cubicBezTo>
                  <a:pt x="1432" y="144"/>
                  <a:pt x="1432" y="144"/>
                  <a:pt x="1432" y="144"/>
                </a:cubicBezTo>
                <a:cubicBezTo>
                  <a:pt x="1433" y="143"/>
                  <a:pt x="1433" y="143"/>
                  <a:pt x="1433" y="143"/>
                </a:cubicBezTo>
                <a:cubicBezTo>
                  <a:pt x="1434" y="143"/>
                  <a:pt x="1434" y="143"/>
                  <a:pt x="1434" y="143"/>
                </a:cubicBezTo>
                <a:cubicBezTo>
                  <a:pt x="1435" y="143"/>
                  <a:pt x="1435" y="143"/>
                  <a:pt x="1435" y="143"/>
                </a:cubicBezTo>
                <a:cubicBezTo>
                  <a:pt x="1435" y="142"/>
                  <a:pt x="1435" y="142"/>
                  <a:pt x="1435" y="142"/>
                </a:cubicBezTo>
                <a:cubicBezTo>
                  <a:pt x="1435" y="141"/>
                  <a:pt x="1435" y="141"/>
                  <a:pt x="1435" y="141"/>
                </a:cubicBezTo>
                <a:cubicBezTo>
                  <a:pt x="1435" y="140"/>
                  <a:pt x="1435" y="140"/>
                  <a:pt x="1435" y="140"/>
                </a:cubicBezTo>
                <a:cubicBezTo>
                  <a:pt x="1435" y="139"/>
                  <a:pt x="1435" y="139"/>
                  <a:pt x="1435" y="139"/>
                </a:cubicBezTo>
                <a:cubicBezTo>
                  <a:pt x="1435" y="137"/>
                  <a:pt x="1435" y="137"/>
                  <a:pt x="1435" y="137"/>
                </a:cubicBezTo>
                <a:cubicBezTo>
                  <a:pt x="1434" y="137"/>
                  <a:pt x="1434" y="137"/>
                  <a:pt x="1434" y="137"/>
                </a:cubicBezTo>
                <a:cubicBezTo>
                  <a:pt x="1434" y="135"/>
                  <a:pt x="1434" y="135"/>
                  <a:pt x="1434" y="135"/>
                </a:cubicBezTo>
                <a:cubicBezTo>
                  <a:pt x="1434" y="134"/>
                  <a:pt x="1434" y="134"/>
                  <a:pt x="1434" y="134"/>
                </a:cubicBezTo>
                <a:cubicBezTo>
                  <a:pt x="1434" y="133"/>
                  <a:pt x="1434" y="133"/>
                  <a:pt x="1434" y="133"/>
                </a:cubicBezTo>
                <a:cubicBezTo>
                  <a:pt x="1433" y="133"/>
                  <a:pt x="1433" y="133"/>
                  <a:pt x="1433" y="133"/>
                </a:cubicBezTo>
                <a:cubicBezTo>
                  <a:pt x="1432" y="132"/>
                  <a:pt x="1432" y="132"/>
                  <a:pt x="1432" y="132"/>
                </a:cubicBezTo>
                <a:cubicBezTo>
                  <a:pt x="1431" y="132"/>
                  <a:pt x="1431" y="132"/>
                  <a:pt x="1431" y="132"/>
                </a:cubicBezTo>
                <a:cubicBezTo>
                  <a:pt x="1430" y="131"/>
                  <a:pt x="1430" y="131"/>
                  <a:pt x="1430" y="131"/>
                </a:cubicBezTo>
                <a:cubicBezTo>
                  <a:pt x="1430" y="130"/>
                  <a:pt x="1430" y="130"/>
                  <a:pt x="1430" y="130"/>
                </a:cubicBezTo>
                <a:cubicBezTo>
                  <a:pt x="1428" y="131"/>
                  <a:pt x="1428" y="131"/>
                  <a:pt x="1428" y="131"/>
                </a:cubicBezTo>
                <a:cubicBezTo>
                  <a:pt x="1427" y="131"/>
                  <a:pt x="1427" y="131"/>
                  <a:pt x="1427" y="131"/>
                </a:cubicBezTo>
                <a:cubicBezTo>
                  <a:pt x="1426" y="130"/>
                  <a:pt x="1426" y="130"/>
                  <a:pt x="1426" y="130"/>
                </a:cubicBezTo>
                <a:cubicBezTo>
                  <a:pt x="1425" y="131"/>
                  <a:pt x="1425" y="131"/>
                  <a:pt x="1425" y="131"/>
                </a:cubicBezTo>
                <a:cubicBezTo>
                  <a:pt x="1424" y="132"/>
                  <a:pt x="1424" y="132"/>
                  <a:pt x="1424" y="132"/>
                </a:cubicBezTo>
                <a:cubicBezTo>
                  <a:pt x="1423" y="133"/>
                  <a:pt x="1423" y="133"/>
                  <a:pt x="1423" y="133"/>
                </a:cubicBezTo>
                <a:cubicBezTo>
                  <a:pt x="1422" y="134"/>
                  <a:pt x="1422" y="134"/>
                  <a:pt x="1422" y="134"/>
                </a:cubicBezTo>
                <a:cubicBezTo>
                  <a:pt x="1421" y="134"/>
                  <a:pt x="1421" y="134"/>
                  <a:pt x="1421" y="134"/>
                </a:cubicBezTo>
                <a:cubicBezTo>
                  <a:pt x="1421" y="135"/>
                  <a:pt x="1421" y="135"/>
                  <a:pt x="1421" y="135"/>
                </a:cubicBezTo>
                <a:cubicBezTo>
                  <a:pt x="1420" y="136"/>
                  <a:pt x="1420" y="136"/>
                  <a:pt x="1420" y="136"/>
                </a:cubicBezTo>
                <a:cubicBezTo>
                  <a:pt x="1420" y="137"/>
                  <a:pt x="1420" y="137"/>
                  <a:pt x="1420" y="137"/>
                </a:cubicBezTo>
                <a:cubicBezTo>
                  <a:pt x="1421" y="138"/>
                  <a:pt x="1421" y="138"/>
                  <a:pt x="1421" y="138"/>
                </a:cubicBezTo>
                <a:cubicBezTo>
                  <a:pt x="1421" y="139"/>
                  <a:pt x="1421" y="139"/>
                  <a:pt x="1421" y="139"/>
                </a:cubicBezTo>
                <a:cubicBezTo>
                  <a:pt x="1420" y="139"/>
                  <a:pt x="1420" y="139"/>
                  <a:pt x="1420" y="139"/>
                </a:cubicBezTo>
                <a:cubicBezTo>
                  <a:pt x="1419" y="140"/>
                  <a:pt x="1419" y="140"/>
                  <a:pt x="1419" y="140"/>
                </a:cubicBezTo>
                <a:cubicBezTo>
                  <a:pt x="1419" y="141"/>
                  <a:pt x="1419" y="141"/>
                  <a:pt x="1419" y="141"/>
                </a:cubicBezTo>
                <a:cubicBezTo>
                  <a:pt x="1418" y="141"/>
                  <a:pt x="1418" y="141"/>
                  <a:pt x="1418" y="141"/>
                </a:cubicBezTo>
                <a:cubicBezTo>
                  <a:pt x="1418" y="142"/>
                  <a:pt x="1418" y="142"/>
                  <a:pt x="1418" y="142"/>
                </a:cubicBezTo>
                <a:cubicBezTo>
                  <a:pt x="1416" y="143"/>
                  <a:pt x="1416" y="143"/>
                  <a:pt x="1416" y="143"/>
                </a:cubicBezTo>
                <a:cubicBezTo>
                  <a:pt x="1415" y="144"/>
                  <a:pt x="1415" y="144"/>
                  <a:pt x="1415" y="144"/>
                </a:cubicBezTo>
                <a:cubicBezTo>
                  <a:pt x="1414" y="144"/>
                  <a:pt x="1414" y="144"/>
                  <a:pt x="1414" y="144"/>
                </a:cubicBezTo>
                <a:cubicBezTo>
                  <a:pt x="1413" y="144"/>
                  <a:pt x="1413" y="144"/>
                  <a:pt x="1413" y="144"/>
                </a:cubicBezTo>
                <a:cubicBezTo>
                  <a:pt x="1412" y="144"/>
                  <a:pt x="1412" y="144"/>
                  <a:pt x="1412" y="144"/>
                </a:cubicBezTo>
                <a:cubicBezTo>
                  <a:pt x="1411" y="146"/>
                  <a:pt x="1411" y="146"/>
                  <a:pt x="1411" y="146"/>
                </a:cubicBezTo>
                <a:cubicBezTo>
                  <a:pt x="1410" y="147"/>
                  <a:pt x="1410" y="147"/>
                  <a:pt x="1410" y="147"/>
                </a:cubicBezTo>
                <a:cubicBezTo>
                  <a:pt x="1410" y="146"/>
                  <a:pt x="1410" y="146"/>
                  <a:pt x="1410" y="146"/>
                </a:cubicBezTo>
                <a:cubicBezTo>
                  <a:pt x="1409" y="145"/>
                  <a:pt x="1409" y="145"/>
                  <a:pt x="1409" y="145"/>
                </a:cubicBezTo>
                <a:cubicBezTo>
                  <a:pt x="1409" y="146"/>
                  <a:pt x="1409" y="146"/>
                  <a:pt x="1409" y="146"/>
                </a:cubicBezTo>
                <a:cubicBezTo>
                  <a:pt x="1409" y="148"/>
                  <a:pt x="1409" y="148"/>
                  <a:pt x="1409" y="148"/>
                </a:cubicBezTo>
                <a:cubicBezTo>
                  <a:pt x="1408" y="147"/>
                  <a:pt x="1408" y="147"/>
                  <a:pt x="1408" y="147"/>
                </a:cubicBezTo>
                <a:cubicBezTo>
                  <a:pt x="1408" y="146"/>
                  <a:pt x="1408" y="146"/>
                  <a:pt x="1408" y="146"/>
                </a:cubicBezTo>
                <a:cubicBezTo>
                  <a:pt x="1406" y="146"/>
                  <a:pt x="1406" y="146"/>
                  <a:pt x="1406" y="146"/>
                </a:cubicBezTo>
                <a:cubicBezTo>
                  <a:pt x="1403" y="147"/>
                  <a:pt x="1403" y="147"/>
                  <a:pt x="1403" y="147"/>
                </a:cubicBezTo>
                <a:cubicBezTo>
                  <a:pt x="1402" y="147"/>
                  <a:pt x="1402" y="147"/>
                  <a:pt x="1402" y="147"/>
                </a:cubicBezTo>
                <a:cubicBezTo>
                  <a:pt x="1402" y="148"/>
                  <a:pt x="1402" y="148"/>
                  <a:pt x="1402" y="148"/>
                </a:cubicBezTo>
                <a:cubicBezTo>
                  <a:pt x="1402" y="150"/>
                  <a:pt x="1402" y="150"/>
                  <a:pt x="1402" y="150"/>
                </a:cubicBezTo>
                <a:cubicBezTo>
                  <a:pt x="1403" y="150"/>
                  <a:pt x="1403" y="150"/>
                  <a:pt x="1403" y="150"/>
                </a:cubicBezTo>
                <a:cubicBezTo>
                  <a:pt x="1403" y="151"/>
                  <a:pt x="1403" y="151"/>
                  <a:pt x="1403" y="151"/>
                </a:cubicBezTo>
                <a:cubicBezTo>
                  <a:pt x="1402" y="151"/>
                  <a:pt x="1402" y="151"/>
                  <a:pt x="1402" y="151"/>
                </a:cubicBezTo>
                <a:cubicBezTo>
                  <a:pt x="1401" y="152"/>
                  <a:pt x="1401" y="152"/>
                  <a:pt x="1401" y="152"/>
                </a:cubicBezTo>
                <a:cubicBezTo>
                  <a:pt x="1401" y="151"/>
                  <a:pt x="1401" y="151"/>
                  <a:pt x="1401" y="151"/>
                </a:cubicBezTo>
                <a:cubicBezTo>
                  <a:pt x="1401" y="150"/>
                  <a:pt x="1401" y="150"/>
                  <a:pt x="1401" y="150"/>
                </a:cubicBezTo>
                <a:cubicBezTo>
                  <a:pt x="1400" y="151"/>
                  <a:pt x="1400" y="151"/>
                  <a:pt x="1400" y="151"/>
                </a:cubicBezTo>
                <a:cubicBezTo>
                  <a:pt x="1399" y="152"/>
                  <a:pt x="1399" y="152"/>
                  <a:pt x="1399" y="152"/>
                </a:cubicBezTo>
                <a:cubicBezTo>
                  <a:pt x="1399" y="153"/>
                  <a:pt x="1399" y="153"/>
                  <a:pt x="1399" y="153"/>
                </a:cubicBezTo>
                <a:cubicBezTo>
                  <a:pt x="1399" y="154"/>
                  <a:pt x="1399" y="154"/>
                  <a:pt x="1399" y="154"/>
                </a:cubicBezTo>
                <a:cubicBezTo>
                  <a:pt x="1398" y="155"/>
                  <a:pt x="1398" y="155"/>
                  <a:pt x="1398" y="155"/>
                </a:cubicBezTo>
                <a:cubicBezTo>
                  <a:pt x="1397" y="155"/>
                  <a:pt x="1397" y="155"/>
                  <a:pt x="1397" y="155"/>
                </a:cubicBezTo>
                <a:cubicBezTo>
                  <a:pt x="1396" y="155"/>
                  <a:pt x="1396" y="155"/>
                  <a:pt x="1396" y="155"/>
                </a:cubicBezTo>
                <a:cubicBezTo>
                  <a:pt x="1396" y="156"/>
                  <a:pt x="1396" y="156"/>
                  <a:pt x="1396" y="156"/>
                </a:cubicBezTo>
                <a:cubicBezTo>
                  <a:pt x="1395" y="156"/>
                  <a:pt x="1395" y="156"/>
                  <a:pt x="1395" y="156"/>
                </a:cubicBezTo>
                <a:cubicBezTo>
                  <a:pt x="1394" y="157"/>
                  <a:pt x="1394" y="157"/>
                  <a:pt x="1394" y="157"/>
                </a:cubicBezTo>
                <a:cubicBezTo>
                  <a:pt x="1394" y="159"/>
                  <a:pt x="1394" y="159"/>
                  <a:pt x="1394" y="159"/>
                </a:cubicBezTo>
                <a:cubicBezTo>
                  <a:pt x="1395" y="159"/>
                  <a:pt x="1395" y="159"/>
                  <a:pt x="1395" y="159"/>
                </a:cubicBezTo>
                <a:cubicBezTo>
                  <a:pt x="1394" y="160"/>
                  <a:pt x="1394" y="160"/>
                  <a:pt x="1394" y="160"/>
                </a:cubicBezTo>
                <a:cubicBezTo>
                  <a:pt x="1392" y="160"/>
                  <a:pt x="1392" y="160"/>
                  <a:pt x="1392" y="160"/>
                </a:cubicBezTo>
                <a:cubicBezTo>
                  <a:pt x="1392" y="161"/>
                  <a:pt x="1392" y="161"/>
                  <a:pt x="1392" y="161"/>
                </a:cubicBezTo>
                <a:cubicBezTo>
                  <a:pt x="1391" y="162"/>
                  <a:pt x="1391" y="162"/>
                  <a:pt x="1391" y="162"/>
                </a:cubicBezTo>
                <a:cubicBezTo>
                  <a:pt x="1391" y="163"/>
                  <a:pt x="1391" y="163"/>
                  <a:pt x="1391" y="163"/>
                </a:cubicBezTo>
                <a:cubicBezTo>
                  <a:pt x="1392" y="163"/>
                  <a:pt x="1392" y="163"/>
                  <a:pt x="1392" y="163"/>
                </a:cubicBezTo>
                <a:cubicBezTo>
                  <a:pt x="1393" y="163"/>
                  <a:pt x="1393" y="163"/>
                  <a:pt x="1393" y="163"/>
                </a:cubicBezTo>
                <a:cubicBezTo>
                  <a:pt x="1393" y="164"/>
                  <a:pt x="1393" y="164"/>
                  <a:pt x="1393" y="164"/>
                </a:cubicBezTo>
                <a:cubicBezTo>
                  <a:pt x="1393" y="165"/>
                  <a:pt x="1393" y="165"/>
                  <a:pt x="1393" y="165"/>
                </a:cubicBezTo>
                <a:cubicBezTo>
                  <a:pt x="1392" y="166"/>
                  <a:pt x="1392" y="166"/>
                  <a:pt x="1392" y="166"/>
                </a:cubicBezTo>
                <a:cubicBezTo>
                  <a:pt x="1390" y="166"/>
                  <a:pt x="1390" y="166"/>
                  <a:pt x="1390" y="166"/>
                </a:cubicBezTo>
                <a:cubicBezTo>
                  <a:pt x="1389" y="166"/>
                  <a:pt x="1389" y="166"/>
                  <a:pt x="1389" y="166"/>
                </a:cubicBezTo>
                <a:cubicBezTo>
                  <a:pt x="1388" y="167"/>
                  <a:pt x="1388" y="167"/>
                  <a:pt x="1388" y="167"/>
                </a:cubicBezTo>
                <a:cubicBezTo>
                  <a:pt x="1389" y="168"/>
                  <a:pt x="1389" y="168"/>
                  <a:pt x="1389" y="168"/>
                </a:cubicBezTo>
                <a:cubicBezTo>
                  <a:pt x="1388" y="169"/>
                  <a:pt x="1388" y="169"/>
                  <a:pt x="1388" y="169"/>
                </a:cubicBezTo>
                <a:cubicBezTo>
                  <a:pt x="1387" y="170"/>
                  <a:pt x="1387" y="170"/>
                  <a:pt x="1387" y="170"/>
                </a:cubicBezTo>
                <a:cubicBezTo>
                  <a:pt x="1386" y="170"/>
                  <a:pt x="1386" y="170"/>
                  <a:pt x="1386" y="170"/>
                </a:cubicBezTo>
                <a:cubicBezTo>
                  <a:pt x="1385" y="169"/>
                  <a:pt x="1385" y="169"/>
                  <a:pt x="1385" y="169"/>
                </a:cubicBezTo>
                <a:cubicBezTo>
                  <a:pt x="1385" y="168"/>
                  <a:pt x="1385" y="168"/>
                  <a:pt x="1385" y="168"/>
                </a:cubicBezTo>
                <a:cubicBezTo>
                  <a:pt x="1384" y="170"/>
                  <a:pt x="1384" y="170"/>
                  <a:pt x="1384" y="170"/>
                </a:cubicBezTo>
                <a:cubicBezTo>
                  <a:pt x="1384" y="171"/>
                  <a:pt x="1384" y="171"/>
                  <a:pt x="1384" y="171"/>
                </a:cubicBezTo>
                <a:cubicBezTo>
                  <a:pt x="1386" y="172"/>
                  <a:pt x="1386" y="172"/>
                  <a:pt x="1386" y="172"/>
                </a:cubicBezTo>
                <a:cubicBezTo>
                  <a:pt x="1387" y="172"/>
                  <a:pt x="1387" y="172"/>
                  <a:pt x="1387" y="172"/>
                </a:cubicBezTo>
                <a:cubicBezTo>
                  <a:pt x="1387" y="173"/>
                  <a:pt x="1387" y="173"/>
                  <a:pt x="1387" y="173"/>
                </a:cubicBezTo>
                <a:cubicBezTo>
                  <a:pt x="1386" y="174"/>
                  <a:pt x="1386" y="174"/>
                  <a:pt x="1386" y="174"/>
                </a:cubicBezTo>
                <a:cubicBezTo>
                  <a:pt x="1386" y="175"/>
                  <a:pt x="1386" y="175"/>
                  <a:pt x="1386" y="175"/>
                </a:cubicBezTo>
                <a:cubicBezTo>
                  <a:pt x="1387" y="175"/>
                  <a:pt x="1387" y="175"/>
                  <a:pt x="1387" y="175"/>
                </a:cubicBezTo>
                <a:cubicBezTo>
                  <a:pt x="1388" y="174"/>
                  <a:pt x="1388" y="174"/>
                  <a:pt x="1388" y="174"/>
                </a:cubicBezTo>
                <a:cubicBezTo>
                  <a:pt x="1389" y="175"/>
                  <a:pt x="1389" y="175"/>
                  <a:pt x="1389" y="175"/>
                </a:cubicBezTo>
                <a:cubicBezTo>
                  <a:pt x="1390" y="175"/>
                  <a:pt x="1390" y="175"/>
                  <a:pt x="1390" y="175"/>
                </a:cubicBezTo>
                <a:cubicBezTo>
                  <a:pt x="1391" y="174"/>
                  <a:pt x="1391" y="174"/>
                  <a:pt x="1391" y="174"/>
                </a:cubicBezTo>
                <a:cubicBezTo>
                  <a:pt x="1391" y="175"/>
                  <a:pt x="1391" y="175"/>
                  <a:pt x="1391" y="175"/>
                </a:cubicBezTo>
                <a:cubicBezTo>
                  <a:pt x="1390" y="176"/>
                  <a:pt x="1390" y="176"/>
                  <a:pt x="1390" y="176"/>
                </a:cubicBezTo>
                <a:cubicBezTo>
                  <a:pt x="1388" y="175"/>
                  <a:pt x="1388" y="175"/>
                  <a:pt x="1388" y="175"/>
                </a:cubicBezTo>
                <a:cubicBezTo>
                  <a:pt x="1388" y="176"/>
                  <a:pt x="1388" y="176"/>
                  <a:pt x="1388" y="176"/>
                </a:cubicBezTo>
                <a:cubicBezTo>
                  <a:pt x="1387" y="176"/>
                  <a:pt x="1387" y="176"/>
                  <a:pt x="1387" y="176"/>
                </a:cubicBezTo>
                <a:cubicBezTo>
                  <a:pt x="1387" y="177"/>
                  <a:pt x="1387" y="177"/>
                  <a:pt x="1387" y="177"/>
                </a:cubicBezTo>
                <a:cubicBezTo>
                  <a:pt x="1387" y="178"/>
                  <a:pt x="1387" y="178"/>
                  <a:pt x="1387" y="178"/>
                </a:cubicBezTo>
                <a:cubicBezTo>
                  <a:pt x="1388" y="179"/>
                  <a:pt x="1388" y="179"/>
                  <a:pt x="1388" y="179"/>
                </a:cubicBezTo>
                <a:cubicBezTo>
                  <a:pt x="1389" y="179"/>
                  <a:pt x="1389" y="179"/>
                  <a:pt x="1389" y="179"/>
                </a:cubicBezTo>
                <a:cubicBezTo>
                  <a:pt x="1390" y="178"/>
                  <a:pt x="1390" y="178"/>
                  <a:pt x="1390" y="178"/>
                </a:cubicBezTo>
                <a:cubicBezTo>
                  <a:pt x="1390" y="179"/>
                  <a:pt x="1390" y="179"/>
                  <a:pt x="1390" y="179"/>
                </a:cubicBezTo>
                <a:cubicBezTo>
                  <a:pt x="1388" y="180"/>
                  <a:pt x="1388" y="180"/>
                  <a:pt x="1388" y="180"/>
                </a:cubicBezTo>
                <a:cubicBezTo>
                  <a:pt x="1387" y="180"/>
                  <a:pt x="1387" y="180"/>
                  <a:pt x="1387" y="180"/>
                </a:cubicBezTo>
                <a:cubicBezTo>
                  <a:pt x="1386" y="180"/>
                  <a:pt x="1386" y="180"/>
                  <a:pt x="1386" y="180"/>
                </a:cubicBezTo>
                <a:cubicBezTo>
                  <a:pt x="1386" y="181"/>
                  <a:pt x="1386" y="181"/>
                  <a:pt x="1386" y="181"/>
                </a:cubicBezTo>
                <a:cubicBezTo>
                  <a:pt x="1387" y="181"/>
                  <a:pt x="1387" y="181"/>
                  <a:pt x="1387" y="181"/>
                </a:cubicBezTo>
                <a:cubicBezTo>
                  <a:pt x="1388" y="181"/>
                  <a:pt x="1388" y="181"/>
                  <a:pt x="1388" y="181"/>
                </a:cubicBezTo>
                <a:cubicBezTo>
                  <a:pt x="1389" y="181"/>
                  <a:pt x="1389" y="181"/>
                  <a:pt x="1389" y="181"/>
                </a:cubicBezTo>
                <a:cubicBezTo>
                  <a:pt x="1389" y="182"/>
                  <a:pt x="1389" y="182"/>
                  <a:pt x="1389" y="182"/>
                </a:cubicBezTo>
                <a:cubicBezTo>
                  <a:pt x="1388" y="182"/>
                  <a:pt x="1388" y="182"/>
                  <a:pt x="1388" y="182"/>
                </a:cubicBezTo>
                <a:cubicBezTo>
                  <a:pt x="1387" y="182"/>
                  <a:pt x="1387" y="182"/>
                  <a:pt x="1387" y="182"/>
                </a:cubicBezTo>
                <a:cubicBezTo>
                  <a:pt x="1387" y="183"/>
                  <a:pt x="1387" y="183"/>
                  <a:pt x="1387" y="183"/>
                </a:cubicBezTo>
                <a:cubicBezTo>
                  <a:pt x="1389" y="183"/>
                  <a:pt x="1389" y="183"/>
                  <a:pt x="1389" y="183"/>
                </a:cubicBezTo>
                <a:cubicBezTo>
                  <a:pt x="1391" y="185"/>
                  <a:pt x="1391" y="185"/>
                  <a:pt x="1391" y="185"/>
                </a:cubicBezTo>
                <a:cubicBezTo>
                  <a:pt x="1392" y="185"/>
                  <a:pt x="1392" y="185"/>
                  <a:pt x="1392" y="185"/>
                </a:cubicBezTo>
                <a:cubicBezTo>
                  <a:pt x="1392" y="186"/>
                  <a:pt x="1392" y="186"/>
                  <a:pt x="1392" y="186"/>
                </a:cubicBezTo>
                <a:cubicBezTo>
                  <a:pt x="1391" y="185"/>
                  <a:pt x="1391" y="185"/>
                  <a:pt x="1391" y="185"/>
                </a:cubicBezTo>
                <a:cubicBezTo>
                  <a:pt x="1390" y="185"/>
                  <a:pt x="1390" y="185"/>
                  <a:pt x="1390" y="185"/>
                </a:cubicBezTo>
                <a:cubicBezTo>
                  <a:pt x="1389" y="185"/>
                  <a:pt x="1389" y="185"/>
                  <a:pt x="1389" y="185"/>
                </a:cubicBezTo>
                <a:cubicBezTo>
                  <a:pt x="1388" y="184"/>
                  <a:pt x="1388" y="184"/>
                  <a:pt x="1388" y="184"/>
                </a:cubicBezTo>
                <a:cubicBezTo>
                  <a:pt x="1387" y="184"/>
                  <a:pt x="1387" y="184"/>
                  <a:pt x="1387" y="184"/>
                </a:cubicBezTo>
                <a:cubicBezTo>
                  <a:pt x="1386" y="185"/>
                  <a:pt x="1386" y="185"/>
                  <a:pt x="1386" y="185"/>
                </a:cubicBezTo>
                <a:cubicBezTo>
                  <a:pt x="1385" y="186"/>
                  <a:pt x="1385" y="186"/>
                  <a:pt x="1385" y="186"/>
                </a:cubicBezTo>
                <a:cubicBezTo>
                  <a:pt x="1385" y="187"/>
                  <a:pt x="1385" y="187"/>
                  <a:pt x="1385" y="187"/>
                </a:cubicBezTo>
                <a:cubicBezTo>
                  <a:pt x="1386" y="187"/>
                  <a:pt x="1386" y="187"/>
                  <a:pt x="1386" y="187"/>
                </a:cubicBezTo>
                <a:cubicBezTo>
                  <a:pt x="1385" y="188"/>
                  <a:pt x="1385" y="188"/>
                  <a:pt x="1385" y="188"/>
                </a:cubicBezTo>
                <a:cubicBezTo>
                  <a:pt x="1384" y="188"/>
                  <a:pt x="1384" y="188"/>
                  <a:pt x="1384" y="188"/>
                </a:cubicBezTo>
                <a:cubicBezTo>
                  <a:pt x="1384" y="189"/>
                  <a:pt x="1384" y="189"/>
                  <a:pt x="1384" y="189"/>
                </a:cubicBezTo>
                <a:cubicBezTo>
                  <a:pt x="1383" y="190"/>
                  <a:pt x="1383" y="190"/>
                  <a:pt x="1383" y="190"/>
                </a:cubicBezTo>
                <a:cubicBezTo>
                  <a:pt x="1383" y="191"/>
                  <a:pt x="1383" y="191"/>
                  <a:pt x="1383" y="191"/>
                </a:cubicBezTo>
                <a:close/>
                <a:moveTo>
                  <a:pt x="1413" y="256"/>
                </a:moveTo>
                <a:cubicBezTo>
                  <a:pt x="1414" y="256"/>
                  <a:pt x="1414" y="256"/>
                  <a:pt x="1414" y="256"/>
                </a:cubicBezTo>
                <a:cubicBezTo>
                  <a:pt x="1415" y="256"/>
                  <a:pt x="1415" y="256"/>
                  <a:pt x="1415" y="256"/>
                </a:cubicBezTo>
                <a:cubicBezTo>
                  <a:pt x="1414" y="255"/>
                  <a:pt x="1414" y="255"/>
                  <a:pt x="1414" y="255"/>
                </a:cubicBezTo>
                <a:cubicBezTo>
                  <a:pt x="1413" y="256"/>
                  <a:pt x="1413" y="256"/>
                  <a:pt x="1413" y="256"/>
                </a:cubicBezTo>
                <a:close/>
                <a:moveTo>
                  <a:pt x="1369" y="89"/>
                </a:moveTo>
                <a:cubicBezTo>
                  <a:pt x="1368" y="88"/>
                  <a:pt x="1368" y="88"/>
                  <a:pt x="1368" y="88"/>
                </a:cubicBezTo>
                <a:cubicBezTo>
                  <a:pt x="1367" y="88"/>
                  <a:pt x="1367" y="88"/>
                  <a:pt x="1367" y="88"/>
                </a:cubicBezTo>
                <a:cubicBezTo>
                  <a:pt x="1367" y="89"/>
                  <a:pt x="1367" y="89"/>
                  <a:pt x="1367" y="89"/>
                </a:cubicBezTo>
                <a:cubicBezTo>
                  <a:pt x="1368" y="89"/>
                  <a:pt x="1368" y="89"/>
                  <a:pt x="1368" y="89"/>
                </a:cubicBezTo>
                <a:cubicBezTo>
                  <a:pt x="1368" y="90"/>
                  <a:pt x="1368" y="90"/>
                  <a:pt x="1368" y="90"/>
                </a:cubicBezTo>
                <a:cubicBezTo>
                  <a:pt x="1369" y="89"/>
                  <a:pt x="1369" y="89"/>
                  <a:pt x="1369" y="89"/>
                </a:cubicBezTo>
                <a:close/>
                <a:moveTo>
                  <a:pt x="1359" y="77"/>
                </a:moveTo>
                <a:cubicBezTo>
                  <a:pt x="1359" y="78"/>
                  <a:pt x="1359" y="78"/>
                  <a:pt x="1359" y="78"/>
                </a:cubicBezTo>
                <a:cubicBezTo>
                  <a:pt x="1360" y="81"/>
                  <a:pt x="1360" y="81"/>
                  <a:pt x="1360" y="81"/>
                </a:cubicBezTo>
                <a:cubicBezTo>
                  <a:pt x="1360" y="83"/>
                  <a:pt x="1360" y="83"/>
                  <a:pt x="1360" y="83"/>
                </a:cubicBezTo>
                <a:cubicBezTo>
                  <a:pt x="1361" y="85"/>
                  <a:pt x="1361" y="85"/>
                  <a:pt x="1361" y="85"/>
                </a:cubicBezTo>
                <a:cubicBezTo>
                  <a:pt x="1362" y="85"/>
                  <a:pt x="1362" y="85"/>
                  <a:pt x="1362" y="85"/>
                </a:cubicBezTo>
                <a:cubicBezTo>
                  <a:pt x="1363" y="85"/>
                  <a:pt x="1363" y="85"/>
                  <a:pt x="1363" y="85"/>
                </a:cubicBezTo>
                <a:cubicBezTo>
                  <a:pt x="1362" y="84"/>
                  <a:pt x="1362" y="84"/>
                  <a:pt x="1362" y="84"/>
                </a:cubicBezTo>
                <a:cubicBezTo>
                  <a:pt x="1362" y="83"/>
                  <a:pt x="1362" y="83"/>
                  <a:pt x="1362" y="83"/>
                </a:cubicBezTo>
                <a:cubicBezTo>
                  <a:pt x="1363" y="83"/>
                  <a:pt x="1363" y="83"/>
                  <a:pt x="1363" y="83"/>
                </a:cubicBezTo>
                <a:cubicBezTo>
                  <a:pt x="1364" y="81"/>
                  <a:pt x="1364" y="81"/>
                  <a:pt x="1364" y="81"/>
                </a:cubicBezTo>
                <a:cubicBezTo>
                  <a:pt x="1366" y="80"/>
                  <a:pt x="1366" y="80"/>
                  <a:pt x="1366" y="80"/>
                </a:cubicBezTo>
                <a:cubicBezTo>
                  <a:pt x="1367" y="79"/>
                  <a:pt x="1367" y="79"/>
                  <a:pt x="1367" y="79"/>
                </a:cubicBezTo>
                <a:cubicBezTo>
                  <a:pt x="1366" y="79"/>
                  <a:pt x="1366" y="79"/>
                  <a:pt x="1366" y="79"/>
                </a:cubicBezTo>
                <a:cubicBezTo>
                  <a:pt x="1365" y="79"/>
                  <a:pt x="1365" y="79"/>
                  <a:pt x="1365" y="79"/>
                </a:cubicBezTo>
                <a:cubicBezTo>
                  <a:pt x="1362" y="78"/>
                  <a:pt x="1362" y="78"/>
                  <a:pt x="1362" y="78"/>
                </a:cubicBezTo>
                <a:cubicBezTo>
                  <a:pt x="1361" y="76"/>
                  <a:pt x="1361" y="76"/>
                  <a:pt x="1361" y="76"/>
                </a:cubicBezTo>
                <a:cubicBezTo>
                  <a:pt x="1360" y="77"/>
                  <a:pt x="1360" y="77"/>
                  <a:pt x="1360" y="77"/>
                </a:cubicBezTo>
                <a:cubicBezTo>
                  <a:pt x="1359" y="77"/>
                  <a:pt x="1359" y="77"/>
                  <a:pt x="1359" y="77"/>
                </a:cubicBezTo>
                <a:close/>
                <a:moveTo>
                  <a:pt x="1432" y="240"/>
                </a:moveTo>
                <a:cubicBezTo>
                  <a:pt x="1430" y="239"/>
                  <a:pt x="1430" y="239"/>
                  <a:pt x="1430" y="239"/>
                </a:cubicBezTo>
                <a:cubicBezTo>
                  <a:pt x="1428" y="237"/>
                  <a:pt x="1428" y="237"/>
                  <a:pt x="1428" y="237"/>
                </a:cubicBezTo>
                <a:cubicBezTo>
                  <a:pt x="1427" y="237"/>
                  <a:pt x="1427" y="237"/>
                  <a:pt x="1427" y="237"/>
                </a:cubicBezTo>
                <a:cubicBezTo>
                  <a:pt x="1425" y="236"/>
                  <a:pt x="1425" y="236"/>
                  <a:pt x="1425" y="236"/>
                </a:cubicBezTo>
                <a:cubicBezTo>
                  <a:pt x="1424" y="235"/>
                  <a:pt x="1424" y="235"/>
                  <a:pt x="1424" y="235"/>
                </a:cubicBezTo>
                <a:cubicBezTo>
                  <a:pt x="1424" y="234"/>
                  <a:pt x="1424" y="234"/>
                  <a:pt x="1424" y="234"/>
                </a:cubicBezTo>
                <a:cubicBezTo>
                  <a:pt x="1422" y="233"/>
                  <a:pt x="1422" y="233"/>
                  <a:pt x="1422" y="233"/>
                </a:cubicBezTo>
                <a:cubicBezTo>
                  <a:pt x="1421" y="233"/>
                  <a:pt x="1421" y="233"/>
                  <a:pt x="1421" y="233"/>
                </a:cubicBezTo>
                <a:cubicBezTo>
                  <a:pt x="1421" y="234"/>
                  <a:pt x="1421" y="234"/>
                  <a:pt x="1421" y="234"/>
                </a:cubicBezTo>
                <a:cubicBezTo>
                  <a:pt x="1420" y="235"/>
                  <a:pt x="1420" y="235"/>
                  <a:pt x="1420" y="235"/>
                </a:cubicBezTo>
                <a:cubicBezTo>
                  <a:pt x="1421" y="236"/>
                  <a:pt x="1421" y="236"/>
                  <a:pt x="1421" y="236"/>
                </a:cubicBezTo>
                <a:cubicBezTo>
                  <a:pt x="1422" y="236"/>
                  <a:pt x="1422" y="236"/>
                  <a:pt x="1422" y="236"/>
                </a:cubicBezTo>
                <a:cubicBezTo>
                  <a:pt x="1421" y="237"/>
                  <a:pt x="1421" y="237"/>
                  <a:pt x="1421" y="237"/>
                </a:cubicBezTo>
                <a:cubicBezTo>
                  <a:pt x="1420" y="236"/>
                  <a:pt x="1420" y="236"/>
                  <a:pt x="1420" y="236"/>
                </a:cubicBezTo>
                <a:cubicBezTo>
                  <a:pt x="1419" y="236"/>
                  <a:pt x="1419" y="236"/>
                  <a:pt x="1419" y="236"/>
                </a:cubicBezTo>
                <a:cubicBezTo>
                  <a:pt x="1420" y="237"/>
                  <a:pt x="1420" y="237"/>
                  <a:pt x="1420" y="237"/>
                </a:cubicBezTo>
                <a:cubicBezTo>
                  <a:pt x="1422" y="240"/>
                  <a:pt x="1422" y="240"/>
                  <a:pt x="1422" y="240"/>
                </a:cubicBezTo>
                <a:cubicBezTo>
                  <a:pt x="1423" y="240"/>
                  <a:pt x="1423" y="240"/>
                  <a:pt x="1423" y="240"/>
                </a:cubicBezTo>
                <a:cubicBezTo>
                  <a:pt x="1424" y="242"/>
                  <a:pt x="1424" y="242"/>
                  <a:pt x="1424" y="242"/>
                </a:cubicBezTo>
                <a:cubicBezTo>
                  <a:pt x="1425" y="242"/>
                  <a:pt x="1425" y="242"/>
                  <a:pt x="1425" y="242"/>
                </a:cubicBezTo>
                <a:cubicBezTo>
                  <a:pt x="1425" y="240"/>
                  <a:pt x="1425" y="240"/>
                  <a:pt x="1425" y="240"/>
                </a:cubicBezTo>
                <a:cubicBezTo>
                  <a:pt x="1426" y="241"/>
                  <a:pt x="1426" y="241"/>
                  <a:pt x="1426" y="241"/>
                </a:cubicBezTo>
                <a:cubicBezTo>
                  <a:pt x="1427" y="240"/>
                  <a:pt x="1427" y="240"/>
                  <a:pt x="1427" y="240"/>
                </a:cubicBezTo>
                <a:cubicBezTo>
                  <a:pt x="1427" y="241"/>
                  <a:pt x="1427" y="241"/>
                  <a:pt x="1427" y="241"/>
                </a:cubicBezTo>
                <a:cubicBezTo>
                  <a:pt x="1427" y="243"/>
                  <a:pt x="1427" y="243"/>
                  <a:pt x="1427" y="243"/>
                </a:cubicBezTo>
                <a:cubicBezTo>
                  <a:pt x="1428" y="244"/>
                  <a:pt x="1428" y="244"/>
                  <a:pt x="1428" y="244"/>
                </a:cubicBezTo>
                <a:cubicBezTo>
                  <a:pt x="1430" y="244"/>
                  <a:pt x="1430" y="244"/>
                  <a:pt x="1430" y="244"/>
                </a:cubicBezTo>
                <a:cubicBezTo>
                  <a:pt x="1430" y="243"/>
                  <a:pt x="1430" y="243"/>
                  <a:pt x="1430" y="243"/>
                </a:cubicBezTo>
                <a:cubicBezTo>
                  <a:pt x="1432" y="244"/>
                  <a:pt x="1432" y="244"/>
                  <a:pt x="1432" y="244"/>
                </a:cubicBezTo>
                <a:cubicBezTo>
                  <a:pt x="1432" y="242"/>
                  <a:pt x="1432" y="242"/>
                  <a:pt x="1432" y="242"/>
                </a:cubicBezTo>
                <a:cubicBezTo>
                  <a:pt x="1432" y="240"/>
                  <a:pt x="1432" y="240"/>
                  <a:pt x="1432" y="240"/>
                </a:cubicBezTo>
                <a:close/>
                <a:moveTo>
                  <a:pt x="1333" y="270"/>
                </a:moveTo>
                <a:cubicBezTo>
                  <a:pt x="1333" y="270"/>
                  <a:pt x="1333" y="270"/>
                  <a:pt x="1332" y="270"/>
                </a:cubicBezTo>
                <a:cubicBezTo>
                  <a:pt x="1332" y="270"/>
                  <a:pt x="1332" y="270"/>
                  <a:pt x="1333" y="271"/>
                </a:cubicBezTo>
                <a:cubicBezTo>
                  <a:pt x="1333" y="271"/>
                  <a:pt x="1333" y="271"/>
                  <a:pt x="1334" y="273"/>
                </a:cubicBezTo>
                <a:cubicBezTo>
                  <a:pt x="1334" y="273"/>
                  <a:pt x="1334" y="273"/>
                  <a:pt x="1334" y="272"/>
                </a:cubicBezTo>
                <a:cubicBezTo>
                  <a:pt x="1334" y="272"/>
                  <a:pt x="1334" y="272"/>
                  <a:pt x="1333" y="270"/>
                </a:cubicBezTo>
                <a:close/>
                <a:moveTo>
                  <a:pt x="1367" y="65"/>
                </a:moveTo>
                <a:cubicBezTo>
                  <a:pt x="1368" y="66"/>
                  <a:pt x="1368" y="66"/>
                  <a:pt x="1368" y="66"/>
                </a:cubicBezTo>
                <a:cubicBezTo>
                  <a:pt x="1369" y="65"/>
                  <a:pt x="1369" y="65"/>
                  <a:pt x="1369" y="65"/>
                </a:cubicBezTo>
                <a:cubicBezTo>
                  <a:pt x="1370" y="64"/>
                  <a:pt x="1370" y="64"/>
                  <a:pt x="1370" y="64"/>
                </a:cubicBezTo>
                <a:cubicBezTo>
                  <a:pt x="1371" y="63"/>
                  <a:pt x="1371" y="63"/>
                  <a:pt x="1371" y="63"/>
                </a:cubicBezTo>
                <a:cubicBezTo>
                  <a:pt x="1370" y="62"/>
                  <a:pt x="1370" y="62"/>
                  <a:pt x="1370" y="62"/>
                </a:cubicBezTo>
                <a:cubicBezTo>
                  <a:pt x="1369" y="61"/>
                  <a:pt x="1369" y="61"/>
                  <a:pt x="1369" y="61"/>
                </a:cubicBezTo>
                <a:cubicBezTo>
                  <a:pt x="1368" y="61"/>
                  <a:pt x="1368" y="61"/>
                  <a:pt x="1368" y="61"/>
                </a:cubicBezTo>
                <a:cubicBezTo>
                  <a:pt x="1366" y="61"/>
                  <a:pt x="1366" y="61"/>
                  <a:pt x="1366" y="61"/>
                </a:cubicBezTo>
                <a:cubicBezTo>
                  <a:pt x="1365" y="62"/>
                  <a:pt x="1365" y="62"/>
                  <a:pt x="1365" y="62"/>
                </a:cubicBezTo>
                <a:cubicBezTo>
                  <a:pt x="1364" y="63"/>
                  <a:pt x="1364" y="63"/>
                  <a:pt x="1364" y="63"/>
                </a:cubicBezTo>
                <a:cubicBezTo>
                  <a:pt x="1365" y="64"/>
                  <a:pt x="1365" y="64"/>
                  <a:pt x="1365" y="64"/>
                </a:cubicBezTo>
                <a:cubicBezTo>
                  <a:pt x="1367" y="65"/>
                  <a:pt x="1367" y="65"/>
                  <a:pt x="1367" y="65"/>
                </a:cubicBezTo>
                <a:close/>
                <a:moveTo>
                  <a:pt x="1708" y="117"/>
                </a:moveTo>
                <a:cubicBezTo>
                  <a:pt x="1709" y="117"/>
                  <a:pt x="1709" y="117"/>
                  <a:pt x="1709" y="117"/>
                </a:cubicBezTo>
                <a:cubicBezTo>
                  <a:pt x="1709" y="115"/>
                  <a:pt x="1709" y="115"/>
                  <a:pt x="1709" y="115"/>
                </a:cubicBezTo>
                <a:cubicBezTo>
                  <a:pt x="1709" y="114"/>
                  <a:pt x="1709" y="114"/>
                  <a:pt x="1709" y="114"/>
                </a:cubicBezTo>
                <a:cubicBezTo>
                  <a:pt x="1707" y="115"/>
                  <a:pt x="1707" y="115"/>
                  <a:pt x="1707" y="115"/>
                </a:cubicBezTo>
                <a:cubicBezTo>
                  <a:pt x="1707" y="116"/>
                  <a:pt x="1707" y="116"/>
                  <a:pt x="1707" y="116"/>
                </a:cubicBezTo>
                <a:cubicBezTo>
                  <a:pt x="1708" y="116"/>
                  <a:pt x="1708" y="116"/>
                  <a:pt x="1708" y="116"/>
                </a:cubicBezTo>
                <a:cubicBezTo>
                  <a:pt x="1708" y="117"/>
                  <a:pt x="1708" y="117"/>
                  <a:pt x="1708" y="117"/>
                </a:cubicBezTo>
                <a:close/>
                <a:moveTo>
                  <a:pt x="1732" y="66"/>
                </a:moveTo>
                <a:cubicBezTo>
                  <a:pt x="1734" y="69"/>
                  <a:pt x="1734" y="69"/>
                  <a:pt x="1734" y="69"/>
                </a:cubicBezTo>
                <a:cubicBezTo>
                  <a:pt x="1734" y="71"/>
                  <a:pt x="1734" y="71"/>
                  <a:pt x="1734" y="71"/>
                </a:cubicBezTo>
                <a:cubicBezTo>
                  <a:pt x="1736" y="72"/>
                  <a:pt x="1736" y="72"/>
                  <a:pt x="1736" y="72"/>
                </a:cubicBezTo>
                <a:cubicBezTo>
                  <a:pt x="1736" y="71"/>
                  <a:pt x="1736" y="71"/>
                  <a:pt x="1736" y="71"/>
                </a:cubicBezTo>
                <a:cubicBezTo>
                  <a:pt x="1736" y="70"/>
                  <a:pt x="1736" y="70"/>
                  <a:pt x="1736" y="70"/>
                </a:cubicBezTo>
                <a:cubicBezTo>
                  <a:pt x="1735" y="67"/>
                  <a:pt x="1735" y="67"/>
                  <a:pt x="1735" y="67"/>
                </a:cubicBezTo>
                <a:cubicBezTo>
                  <a:pt x="1735" y="65"/>
                  <a:pt x="1735" y="65"/>
                  <a:pt x="1735" y="65"/>
                </a:cubicBezTo>
                <a:cubicBezTo>
                  <a:pt x="1734" y="65"/>
                  <a:pt x="1734" y="65"/>
                  <a:pt x="1734" y="65"/>
                </a:cubicBezTo>
                <a:cubicBezTo>
                  <a:pt x="1731" y="64"/>
                  <a:pt x="1731" y="64"/>
                  <a:pt x="1731" y="64"/>
                </a:cubicBezTo>
                <a:cubicBezTo>
                  <a:pt x="1730" y="63"/>
                  <a:pt x="1730" y="63"/>
                  <a:pt x="1730" y="63"/>
                </a:cubicBezTo>
                <a:cubicBezTo>
                  <a:pt x="1729" y="62"/>
                  <a:pt x="1729" y="62"/>
                  <a:pt x="1729" y="62"/>
                </a:cubicBezTo>
                <a:cubicBezTo>
                  <a:pt x="1729" y="63"/>
                  <a:pt x="1729" y="63"/>
                  <a:pt x="1729" y="63"/>
                </a:cubicBezTo>
                <a:cubicBezTo>
                  <a:pt x="1730" y="65"/>
                  <a:pt x="1730" y="65"/>
                  <a:pt x="1730" y="65"/>
                </a:cubicBezTo>
                <a:cubicBezTo>
                  <a:pt x="1732" y="66"/>
                  <a:pt x="1732" y="66"/>
                  <a:pt x="1732" y="66"/>
                </a:cubicBezTo>
                <a:close/>
                <a:moveTo>
                  <a:pt x="1928" y="122"/>
                </a:moveTo>
                <a:cubicBezTo>
                  <a:pt x="1927" y="121"/>
                  <a:pt x="1927" y="121"/>
                  <a:pt x="1927" y="121"/>
                </a:cubicBezTo>
                <a:cubicBezTo>
                  <a:pt x="1926" y="121"/>
                  <a:pt x="1926" y="121"/>
                  <a:pt x="1926" y="121"/>
                </a:cubicBezTo>
                <a:cubicBezTo>
                  <a:pt x="1926" y="123"/>
                  <a:pt x="1926" y="123"/>
                  <a:pt x="1926" y="123"/>
                </a:cubicBezTo>
                <a:cubicBezTo>
                  <a:pt x="1927" y="123"/>
                  <a:pt x="1927" y="123"/>
                  <a:pt x="1927" y="123"/>
                </a:cubicBezTo>
                <a:cubicBezTo>
                  <a:pt x="1928" y="122"/>
                  <a:pt x="1928" y="122"/>
                  <a:pt x="1928" y="122"/>
                </a:cubicBezTo>
                <a:close/>
                <a:moveTo>
                  <a:pt x="1794" y="129"/>
                </a:moveTo>
                <a:cubicBezTo>
                  <a:pt x="1793" y="130"/>
                  <a:pt x="1793" y="130"/>
                  <a:pt x="1793" y="130"/>
                </a:cubicBezTo>
                <a:cubicBezTo>
                  <a:pt x="1793" y="131"/>
                  <a:pt x="1793" y="131"/>
                  <a:pt x="1793" y="131"/>
                </a:cubicBezTo>
                <a:cubicBezTo>
                  <a:pt x="1792" y="131"/>
                  <a:pt x="1792" y="131"/>
                  <a:pt x="1792" y="131"/>
                </a:cubicBezTo>
                <a:cubicBezTo>
                  <a:pt x="1792" y="131"/>
                  <a:pt x="1791" y="132"/>
                  <a:pt x="1790" y="131"/>
                </a:cubicBezTo>
                <a:cubicBezTo>
                  <a:pt x="1792" y="133"/>
                  <a:pt x="1792" y="133"/>
                  <a:pt x="1792" y="133"/>
                </a:cubicBezTo>
                <a:cubicBezTo>
                  <a:pt x="1793" y="133"/>
                  <a:pt x="1793" y="133"/>
                  <a:pt x="1793" y="133"/>
                </a:cubicBezTo>
                <a:cubicBezTo>
                  <a:pt x="1794" y="132"/>
                  <a:pt x="1794" y="132"/>
                  <a:pt x="1794" y="132"/>
                </a:cubicBezTo>
                <a:cubicBezTo>
                  <a:pt x="1795" y="132"/>
                  <a:pt x="1795" y="132"/>
                  <a:pt x="1795" y="132"/>
                </a:cubicBezTo>
                <a:cubicBezTo>
                  <a:pt x="1794" y="131"/>
                  <a:pt x="1794" y="131"/>
                  <a:pt x="1794" y="131"/>
                </a:cubicBezTo>
                <a:cubicBezTo>
                  <a:pt x="1794" y="129"/>
                  <a:pt x="1794" y="129"/>
                  <a:pt x="1794" y="129"/>
                </a:cubicBezTo>
                <a:close/>
                <a:moveTo>
                  <a:pt x="1526" y="152"/>
                </a:moveTo>
                <a:cubicBezTo>
                  <a:pt x="1525" y="152"/>
                  <a:pt x="1525" y="152"/>
                  <a:pt x="1525" y="152"/>
                </a:cubicBezTo>
                <a:cubicBezTo>
                  <a:pt x="1525" y="153"/>
                  <a:pt x="1525" y="153"/>
                  <a:pt x="1525" y="153"/>
                </a:cubicBezTo>
                <a:cubicBezTo>
                  <a:pt x="1525" y="154"/>
                  <a:pt x="1525" y="154"/>
                  <a:pt x="1525" y="154"/>
                </a:cubicBezTo>
                <a:cubicBezTo>
                  <a:pt x="1525" y="155"/>
                  <a:pt x="1525" y="155"/>
                  <a:pt x="1525" y="155"/>
                </a:cubicBezTo>
                <a:cubicBezTo>
                  <a:pt x="1526" y="155"/>
                  <a:pt x="1526" y="155"/>
                  <a:pt x="1526" y="155"/>
                </a:cubicBezTo>
                <a:cubicBezTo>
                  <a:pt x="1527" y="154"/>
                  <a:pt x="1527" y="154"/>
                  <a:pt x="1527" y="154"/>
                </a:cubicBezTo>
                <a:cubicBezTo>
                  <a:pt x="1527" y="153"/>
                  <a:pt x="1527" y="153"/>
                  <a:pt x="1527" y="153"/>
                </a:cubicBezTo>
                <a:cubicBezTo>
                  <a:pt x="1526" y="152"/>
                  <a:pt x="1526" y="152"/>
                  <a:pt x="1526" y="152"/>
                </a:cubicBezTo>
                <a:close/>
                <a:moveTo>
                  <a:pt x="1465" y="243"/>
                </a:moveTo>
                <a:cubicBezTo>
                  <a:pt x="1465" y="244"/>
                  <a:pt x="1465" y="244"/>
                  <a:pt x="1465" y="244"/>
                </a:cubicBezTo>
                <a:cubicBezTo>
                  <a:pt x="1466" y="244"/>
                  <a:pt x="1466" y="244"/>
                  <a:pt x="1466" y="244"/>
                </a:cubicBezTo>
                <a:cubicBezTo>
                  <a:pt x="1467" y="243"/>
                  <a:pt x="1467" y="243"/>
                  <a:pt x="1467" y="243"/>
                </a:cubicBezTo>
                <a:cubicBezTo>
                  <a:pt x="1467" y="242"/>
                  <a:pt x="1467" y="242"/>
                  <a:pt x="1467" y="242"/>
                </a:cubicBezTo>
                <a:cubicBezTo>
                  <a:pt x="1466" y="241"/>
                  <a:pt x="1466" y="241"/>
                  <a:pt x="1466" y="241"/>
                </a:cubicBezTo>
                <a:cubicBezTo>
                  <a:pt x="1465" y="242"/>
                  <a:pt x="1465" y="242"/>
                  <a:pt x="1465" y="242"/>
                </a:cubicBezTo>
                <a:cubicBezTo>
                  <a:pt x="1465" y="243"/>
                  <a:pt x="1465" y="243"/>
                  <a:pt x="1465" y="243"/>
                </a:cubicBezTo>
                <a:close/>
                <a:moveTo>
                  <a:pt x="1751" y="140"/>
                </a:moveTo>
                <a:cubicBezTo>
                  <a:pt x="1751" y="140"/>
                  <a:pt x="1751" y="140"/>
                  <a:pt x="1751" y="142"/>
                </a:cubicBezTo>
                <a:cubicBezTo>
                  <a:pt x="1751" y="142"/>
                  <a:pt x="1751" y="142"/>
                  <a:pt x="1750" y="143"/>
                </a:cubicBezTo>
                <a:cubicBezTo>
                  <a:pt x="1750" y="143"/>
                  <a:pt x="1750" y="143"/>
                  <a:pt x="1753" y="141"/>
                </a:cubicBezTo>
                <a:cubicBezTo>
                  <a:pt x="1753" y="141"/>
                  <a:pt x="1753" y="141"/>
                  <a:pt x="1751" y="140"/>
                </a:cubicBezTo>
                <a:close/>
                <a:moveTo>
                  <a:pt x="1738" y="60"/>
                </a:moveTo>
                <a:cubicBezTo>
                  <a:pt x="1739" y="61"/>
                  <a:pt x="1739" y="61"/>
                  <a:pt x="1739" y="61"/>
                </a:cubicBezTo>
                <a:cubicBezTo>
                  <a:pt x="1738" y="61"/>
                  <a:pt x="1738" y="61"/>
                  <a:pt x="1738" y="61"/>
                </a:cubicBezTo>
                <a:cubicBezTo>
                  <a:pt x="1737" y="61"/>
                  <a:pt x="1737" y="61"/>
                  <a:pt x="1737" y="61"/>
                </a:cubicBezTo>
                <a:cubicBezTo>
                  <a:pt x="1738" y="63"/>
                  <a:pt x="1738" y="63"/>
                  <a:pt x="1738" y="63"/>
                </a:cubicBezTo>
                <a:cubicBezTo>
                  <a:pt x="1739" y="63"/>
                  <a:pt x="1739" y="63"/>
                  <a:pt x="1739" y="63"/>
                </a:cubicBezTo>
                <a:cubicBezTo>
                  <a:pt x="1739" y="64"/>
                  <a:pt x="1739" y="64"/>
                  <a:pt x="1739" y="64"/>
                </a:cubicBezTo>
                <a:cubicBezTo>
                  <a:pt x="1739" y="65"/>
                  <a:pt x="1739" y="65"/>
                  <a:pt x="1739" y="65"/>
                </a:cubicBezTo>
                <a:cubicBezTo>
                  <a:pt x="1740" y="66"/>
                  <a:pt x="1740" y="66"/>
                  <a:pt x="1740" y="66"/>
                </a:cubicBezTo>
                <a:cubicBezTo>
                  <a:pt x="1741" y="66"/>
                  <a:pt x="1741" y="66"/>
                  <a:pt x="1741" y="66"/>
                </a:cubicBezTo>
                <a:cubicBezTo>
                  <a:pt x="1742" y="67"/>
                  <a:pt x="1742" y="67"/>
                  <a:pt x="1742" y="67"/>
                </a:cubicBezTo>
                <a:cubicBezTo>
                  <a:pt x="1742" y="68"/>
                  <a:pt x="1742" y="68"/>
                  <a:pt x="1742" y="68"/>
                </a:cubicBezTo>
                <a:cubicBezTo>
                  <a:pt x="1743" y="68"/>
                  <a:pt x="1743" y="68"/>
                  <a:pt x="1743" y="68"/>
                </a:cubicBezTo>
                <a:cubicBezTo>
                  <a:pt x="1744" y="68"/>
                  <a:pt x="1744" y="68"/>
                  <a:pt x="1744" y="68"/>
                </a:cubicBezTo>
                <a:cubicBezTo>
                  <a:pt x="1743" y="69"/>
                  <a:pt x="1743" y="69"/>
                  <a:pt x="1743" y="69"/>
                </a:cubicBezTo>
                <a:cubicBezTo>
                  <a:pt x="1742" y="69"/>
                  <a:pt x="1742" y="69"/>
                  <a:pt x="1742" y="69"/>
                </a:cubicBezTo>
                <a:cubicBezTo>
                  <a:pt x="1742" y="71"/>
                  <a:pt x="1742" y="71"/>
                  <a:pt x="1742" y="71"/>
                </a:cubicBezTo>
                <a:cubicBezTo>
                  <a:pt x="1746" y="73"/>
                  <a:pt x="1746" y="73"/>
                  <a:pt x="1746" y="73"/>
                </a:cubicBezTo>
                <a:cubicBezTo>
                  <a:pt x="1748" y="74"/>
                  <a:pt x="1748" y="74"/>
                  <a:pt x="1748" y="74"/>
                </a:cubicBezTo>
                <a:cubicBezTo>
                  <a:pt x="1750" y="74"/>
                  <a:pt x="1750" y="74"/>
                  <a:pt x="1750" y="74"/>
                </a:cubicBezTo>
                <a:cubicBezTo>
                  <a:pt x="1751" y="75"/>
                  <a:pt x="1751" y="75"/>
                  <a:pt x="1751" y="75"/>
                </a:cubicBezTo>
                <a:cubicBezTo>
                  <a:pt x="1752" y="75"/>
                  <a:pt x="1752" y="75"/>
                  <a:pt x="1752" y="75"/>
                </a:cubicBezTo>
                <a:cubicBezTo>
                  <a:pt x="1752" y="77"/>
                  <a:pt x="1752" y="77"/>
                  <a:pt x="1752" y="77"/>
                </a:cubicBezTo>
                <a:cubicBezTo>
                  <a:pt x="1753" y="78"/>
                  <a:pt x="1753" y="78"/>
                  <a:pt x="1753" y="78"/>
                </a:cubicBezTo>
                <a:cubicBezTo>
                  <a:pt x="1755" y="78"/>
                  <a:pt x="1755" y="78"/>
                  <a:pt x="1755" y="78"/>
                </a:cubicBezTo>
                <a:cubicBezTo>
                  <a:pt x="1757" y="77"/>
                  <a:pt x="1757" y="77"/>
                  <a:pt x="1757" y="77"/>
                </a:cubicBezTo>
                <a:cubicBezTo>
                  <a:pt x="1759" y="77"/>
                  <a:pt x="1759" y="77"/>
                  <a:pt x="1759" y="77"/>
                </a:cubicBezTo>
                <a:cubicBezTo>
                  <a:pt x="1760" y="78"/>
                  <a:pt x="1760" y="78"/>
                  <a:pt x="1760" y="78"/>
                </a:cubicBezTo>
                <a:cubicBezTo>
                  <a:pt x="1761" y="78"/>
                  <a:pt x="1761" y="78"/>
                  <a:pt x="1761" y="78"/>
                </a:cubicBezTo>
                <a:cubicBezTo>
                  <a:pt x="1762" y="76"/>
                  <a:pt x="1762" y="76"/>
                  <a:pt x="1762" y="76"/>
                </a:cubicBezTo>
                <a:cubicBezTo>
                  <a:pt x="1762" y="75"/>
                  <a:pt x="1762" y="75"/>
                  <a:pt x="1762" y="75"/>
                </a:cubicBezTo>
                <a:cubicBezTo>
                  <a:pt x="1761" y="74"/>
                  <a:pt x="1761" y="74"/>
                  <a:pt x="1761" y="74"/>
                </a:cubicBezTo>
                <a:cubicBezTo>
                  <a:pt x="1761" y="73"/>
                  <a:pt x="1761" y="73"/>
                  <a:pt x="1761" y="73"/>
                </a:cubicBezTo>
                <a:cubicBezTo>
                  <a:pt x="1760" y="73"/>
                  <a:pt x="1760" y="73"/>
                  <a:pt x="1760" y="73"/>
                </a:cubicBezTo>
                <a:cubicBezTo>
                  <a:pt x="1759" y="72"/>
                  <a:pt x="1759" y="72"/>
                  <a:pt x="1759" y="72"/>
                </a:cubicBezTo>
                <a:cubicBezTo>
                  <a:pt x="1759" y="71"/>
                  <a:pt x="1759" y="71"/>
                  <a:pt x="1759" y="71"/>
                </a:cubicBezTo>
                <a:cubicBezTo>
                  <a:pt x="1760" y="71"/>
                  <a:pt x="1760" y="71"/>
                  <a:pt x="1760" y="71"/>
                </a:cubicBezTo>
                <a:cubicBezTo>
                  <a:pt x="1761" y="72"/>
                  <a:pt x="1761" y="72"/>
                  <a:pt x="1761" y="72"/>
                </a:cubicBezTo>
                <a:cubicBezTo>
                  <a:pt x="1762" y="72"/>
                  <a:pt x="1762" y="72"/>
                  <a:pt x="1762" y="72"/>
                </a:cubicBezTo>
                <a:cubicBezTo>
                  <a:pt x="1762" y="73"/>
                  <a:pt x="1762" y="73"/>
                  <a:pt x="1762" y="73"/>
                </a:cubicBezTo>
                <a:cubicBezTo>
                  <a:pt x="1762" y="74"/>
                  <a:pt x="1762" y="74"/>
                  <a:pt x="1762" y="74"/>
                </a:cubicBezTo>
                <a:cubicBezTo>
                  <a:pt x="1763" y="74"/>
                  <a:pt x="1763" y="74"/>
                  <a:pt x="1763" y="74"/>
                </a:cubicBezTo>
                <a:cubicBezTo>
                  <a:pt x="1764" y="72"/>
                  <a:pt x="1764" y="72"/>
                  <a:pt x="1764" y="72"/>
                </a:cubicBezTo>
                <a:cubicBezTo>
                  <a:pt x="1766" y="70"/>
                  <a:pt x="1766" y="70"/>
                  <a:pt x="1766" y="70"/>
                </a:cubicBezTo>
                <a:cubicBezTo>
                  <a:pt x="1768" y="68"/>
                  <a:pt x="1768" y="68"/>
                  <a:pt x="1768" y="68"/>
                </a:cubicBezTo>
                <a:cubicBezTo>
                  <a:pt x="1769" y="67"/>
                  <a:pt x="1769" y="67"/>
                  <a:pt x="1769" y="67"/>
                </a:cubicBezTo>
                <a:cubicBezTo>
                  <a:pt x="1770" y="66"/>
                  <a:pt x="1770" y="66"/>
                  <a:pt x="1770" y="66"/>
                </a:cubicBezTo>
                <a:cubicBezTo>
                  <a:pt x="1771" y="67"/>
                  <a:pt x="1771" y="67"/>
                  <a:pt x="1771" y="67"/>
                </a:cubicBezTo>
                <a:cubicBezTo>
                  <a:pt x="1770" y="68"/>
                  <a:pt x="1770" y="68"/>
                  <a:pt x="1770" y="68"/>
                </a:cubicBezTo>
                <a:cubicBezTo>
                  <a:pt x="1772" y="68"/>
                  <a:pt x="1772" y="68"/>
                  <a:pt x="1772" y="68"/>
                </a:cubicBezTo>
                <a:cubicBezTo>
                  <a:pt x="1773" y="68"/>
                  <a:pt x="1773" y="68"/>
                  <a:pt x="1773" y="68"/>
                </a:cubicBezTo>
                <a:cubicBezTo>
                  <a:pt x="1774" y="68"/>
                  <a:pt x="1774" y="68"/>
                  <a:pt x="1774" y="68"/>
                </a:cubicBezTo>
                <a:cubicBezTo>
                  <a:pt x="1774" y="67"/>
                  <a:pt x="1774" y="67"/>
                  <a:pt x="1774" y="67"/>
                </a:cubicBezTo>
                <a:cubicBezTo>
                  <a:pt x="1775" y="66"/>
                  <a:pt x="1775" y="66"/>
                  <a:pt x="1775" y="66"/>
                </a:cubicBezTo>
                <a:cubicBezTo>
                  <a:pt x="1776" y="65"/>
                  <a:pt x="1776" y="65"/>
                  <a:pt x="1776" y="65"/>
                </a:cubicBezTo>
                <a:cubicBezTo>
                  <a:pt x="1776" y="64"/>
                  <a:pt x="1776" y="64"/>
                  <a:pt x="1776" y="64"/>
                </a:cubicBezTo>
                <a:cubicBezTo>
                  <a:pt x="1774" y="64"/>
                  <a:pt x="1774" y="64"/>
                  <a:pt x="1774" y="64"/>
                </a:cubicBezTo>
                <a:cubicBezTo>
                  <a:pt x="1772" y="65"/>
                  <a:pt x="1772" y="65"/>
                  <a:pt x="1772" y="65"/>
                </a:cubicBezTo>
                <a:cubicBezTo>
                  <a:pt x="1771" y="64"/>
                  <a:pt x="1771" y="64"/>
                  <a:pt x="1771" y="64"/>
                </a:cubicBezTo>
                <a:cubicBezTo>
                  <a:pt x="1769" y="64"/>
                  <a:pt x="1769" y="64"/>
                  <a:pt x="1769" y="64"/>
                </a:cubicBezTo>
                <a:cubicBezTo>
                  <a:pt x="1768" y="63"/>
                  <a:pt x="1768" y="63"/>
                  <a:pt x="1768" y="63"/>
                </a:cubicBezTo>
                <a:cubicBezTo>
                  <a:pt x="1766" y="63"/>
                  <a:pt x="1766" y="63"/>
                  <a:pt x="1766" y="63"/>
                </a:cubicBezTo>
                <a:cubicBezTo>
                  <a:pt x="1766" y="62"/>
                  <a:pt x="1766" y="62"/>
                  <a:pt x="1766" y="62"/>
                </a:cubicBezTo>
                <a:cubicBezTo>
                  <a:pt x="1764" y="60"/>
                  <a:pt x="1764" y="60"/>
                  <a:pt x="1764" y="60"/>
                </a:cubicBezTo>
                <a:cubicBezTo>
                  <a:pt x="1763" y="59"/>
                  <a:pt x="1763" y="59"/>
                  <a:pt x="1763" y="59"/>
                </a:cubicBezTo>
                <a:cubicBezTo>
                  <a:pt x="1763" y="57"/>
                  <a:pt x="1763" y="57"/>
                  <a:pt x="1763" y="57"/>
                </a:cubicBezTo>
                <a:cubicBezTo>
                  <a:pt x="1762" y="56"/>
                  <a:pt x="1762" y="56"/>
                  <a:pt x="1762" y="56"/>
                </a:cubicBezTo>
                <a:cubicBezTo>
                  <a:pt x="1761" y="55"/>
                  <a:pt x="1761" y="55"/>
                  <a:pt x="1761" y="55"/>
                </a:cubicBezTo>
                <a:cubicBezTo>
                  <a:pt x="1761" y="54"/>
                  <a:pt x="1761" y="54"/>
                  <a:pt x="1761" y="54"/>
                </a:cubicBezTo>
                <a:cubicBezTo>
                  <a:pt x="1760" y="53"/>
                  <a:pt x="1760" y="53"/>
                  <a:pt x="1760" y="53"/>
                </a:cubicBezTo>
                <a:cubicBezTo>
                  <a:pt x="1761" y="52"/>
                  <a:pt x="1761" y="52"/>
                  <a:pt x="1761" y="52"/>
                </a:cubicBezTo>
                <a:cubicBezTo>
                  <a:pt x="1760" y="51"/>
                  <a:pt x="1760" y="51"/>
                  <a:pt x="1760" y="51"/>
                </a:cubicBezTo>
                <a:cubicBezTo>
                  <a:pt x="1761" y="51"/>
                  <a:pt x="1761" y="51"/>
                  <a:pt x="1761" y="51"/>
                </a:cubicBezTo>
                <a:cubicBezTo>
                  <a:pt x="1761" y="50"/>
                  <a:pt x="1761" y="50"/>
                  <a:pt x="1761" y="50"/>
                </a:cubicBezTo>
                <a:cubicBezTo>
                  <a:pt x="1760" y="49"/>
                  <a:pt x="1760" y="49"/>
                  <a:pt x="1760" y="49"/>
                </a:cubicBezTo>
                <a:cubicBezTo>
                  <a:pt x="1759" y="49"/>
                  <a:pt x="1759" y="49"/>
                  <a:pt x="1759" y="49"/>
                </a:cubicBezTo>
                <a:cubicBezTo>
                  <a:pt x="1757" y="49"/>
                  <a:pt x="1757" y="49"/>
                  <a:pt x="1757" y="49"/>
                </a:cubicBezTo>
                <a:cubicBezTo>
                  <a:pt x="1755" y="48"/>
                  <a:pt x="1755" y="48"/>
                  <a:pt x="1755" y="48"/>
                </a:cubicBezTo>
                <a:cubicBezTo>
                  <a:pt x="1754" y="47"/>
                  <a:pt x="1754" y="47"/>
                  <a:pt x="1754" y="47"/>
                </a:cubicBezTo>
                <a:cubicBezTo>
                  <a:pt x="1753" y="47"/>
                  <a:pt x="1753" y="47"/>
                  <a:pt x="1753" y="47"/>
                </a:cubicBezTo>
                <a:cubicBezTo>
                  <a:pt x="1752" y="47"/>
                  <a:pt x="1752" y="47"/>
                  <a:pt x="1752" y="47"/>
                </a:cubicBezTo>
                <a:cubicBezTo>
                  <a:pt x="1751" y="47"/>
                  <a:pt x="1751" y="47"/>
                  <a:pt x="1751" y="47"/>
                </a:cubicBezTo>
                <a:cubicBezTo>
                  <a:pt x="1753" y="49"/>
                  <a:pt x="1753" y="49"/>
                  <a:pt x="1753" y="49"/>
                </a:cubicBezTo>
                <a:cubicBezTo>
                  <a:pt x="1754" y="49"/>
                  <a:pt x="1754" y="49"/>
                  <a:pt x="1754" y="49"/>
                </a:cubicBezTo>
                <a:cubicBezTo>
                  <a:pt x="1755" y="50"/>
                  <a:pt x="1755" y="50"/>
                  <a:pt x="1755" y="50"/>
                </a:cubicBezTo>
                <a:cubicBezTo>
                  <a:pt x="1753" y="50"/>
                  <a:pt x="1753" y="50"/>
                  <a:pt x="1753" y="50"/>
                </a:cubicBezTo>
                <a:cubicBezTo>
                  <a:pt x="1752" y="50"/>
                  <a:pt x="1752" y="50"/>
                  <a:pt x="1752" y="50"/>
                </a:cubicBezTo>
                <a:cubicBezTo>
                  <a:pt x="1751" y="50"/>
                  <a:pt x="1751" y="50"/>
                  <a:pt x="1751" y="50"/>
                </a:cubicBezTo>
                <a:cubicBezTo>
                  <a:pt x="1751" y="52"/>
                  <a:pt x="1751" y="52"/>
                  <a:pt x="1751" y="52"/>
                </a:cubicBezTo>
                <a:cubicBezTo>
                  <a:pt x="1752" y="53"/>
                  <a:pt x="1752" y="53"/>
                  <a:pt x="1752" y="53"/>
                </a:cubicBezTo>
                <a:cubicBezTo>
                  <a:pt x="1753" y="55"/>
                  <a:pt x="1753" y="55"/>
                  <a:pt x="1753" y="55"/>
                </a:cubicBezTo>
                <a:cubicBezTo>
                  <a:pt x="1754" y="57"/>
                  <a:pt x="1754" y="57"/>
                  <a:pt x="1754" y="57"/>
                </a:cubicBezTo>
                <a:cubicBezTo>
                  <a:pt x="1755" y="58"/>
                  <a:pt x="1755" y="58"/>
                  <a:pt x="1755" y="58"/>
                </a:cubicBezTo>
                <a:cubicBezTo>
                  <a:pt x="1754" y="58"/>
                  <a:pt x="1754" y="58"/>
                  <a:pt x="1754" y="58"/>
                </a:cubicBezTo>
                <a:cubicBezTo>
                  <a:pt x="1753" y="58"/>
                  <a:pt x="1753" y="58"/>
                  <a:pt x="1753" y="58"/>
                </a:cubicBezTo>
                <a:cubicBezTo>
                  <a:pt x="1751" y="57"/>
                  <a:pt x="1751" y="57"/>
                  <a:pt x="1751" y="57"/>
                </a:cubicBezTo>
                <a:cubicBezTo>
                  <a:pt x="1751" y="55"/>
                  <a:pt x="1751" y="55"/>
                  <a:pt x="1751" y="55"/>
                </a:cubicBezTo>
                <a:cubicBezTo>
                  <a:pt x="1750" y="55"/>
                  <a:pt x="1750" y="55"/>
                  <a:pt x="1750" y="55"/>
                </a:cubicBezTo>
                <a:cubicBezTo>
                  <a:pt x="1749" y="55"/>
                  <a:pt x="1749" y="55"/>
                  <a:pt x="1749" y="55"/>
                </a:cubicBezTo>
                <a:cubicBezTo>
                  <a:pt x="1748" y="55"/>
                  <a:pt x="1748" y="55"/>
                  <a:pt x="1748" y="55"/>
                </a:cubicBezTo>
                <a:cubicBezTo>
                  <a:pt x="1747" y="55"/>
                  <a:pt x="1747" y="55"/>
                  <a:pt x="1747" y="55"/>
                </a:cubicBezTo>
                <a:cubicBezTo>
                  <a:pt x="1746" y="55"/>
                  <a:pt x="1746" y="55"/>
                  <a:pt x="1746" y="55"/>
                </a:cubicBezTo>
                <a:cubicBezTo>
                  <a:pt x="1746" y="53"/>
                  <a:pt x="1746" y="53"/>
                  <a:pt x="1746" y="53"/>
                </a:cubicBezTo>
                <a:cubicBezTo>
                  <a:pt x="1746" y="52"/>
                  <a:pt x="1746" y="52"/>
                  <a:pt x="1746" y="52"/>
                </a:cubicBezTo>
                <a:cubicBezTo>
                  <a:pt x="1745" y="52"/>
                  <a:pt x="1745" y="52"/>
                  <a:pt x="1745" y="52"/>
                </a:cubicBezTo>
                <a:cubicBezTo>
                  <a:pt x="1743" y="51"/>
                  <a:pt x="1743" y="51"/>
                  <a:pt x="1743" y="51"/>
                </a:cubicBezTo>
                <a:cubicBezTo>
                  <a:pt x="1741" y="51"/>
                  <a:pt x="1741" y="51"/>
                  <a:pt x="1741" y="51"/>
                </a:cubicBezTo>
                <a:cubicBezTo>
                  <a:pt x="1741" y="50"/>
                  <a:pt x="1741" y="50"/>
                  <a:pt x="1741" y="50"/>
                </a:cubicBezTo>
                <a:cubicBezTo>
                  <a:pt x="1740" y="49"/>
                  <a:pt x="1740" y="49"/>
                  <a:pt x="1740" y="49"/>
                </a:cubicBezTo>
                <a:cubicBezTo>
                  <a:pt x="1739" y="50"/>
                  <a:pt x="1739" y="50"/>
                  <a:pt x="1739" y="50"/>
                </a:cubicBezTo>
                <a:cubicBezTo>
                  <a:pt x="1738" y="51"/>
                  <a:pt x="1738" y="51"/>
                  <a:pt x="1738" y="51"/>
                </a:cubicBezTo>
                <a:cubicBezTo>
                  <a:pt x="1738" y="52"/>
                  <a:pt x="1738" y="52"/>
                  <a:pt x="1738" y="52"/>
                </a:cubicBezTo>
                <a:cubicBezTo>
                  <a:pt x="1737" y="53"/>
                  <a:pt x="1737" y="53"/>
                  <a:pt x="1737" y="53"/>
                </a:cubicBezTo>
                <a:cubicBezTo>
                  <a:pt x="1738" y="54"/>
                  <a:pt x="1738" y="54"/>
                  <a:pt x="1738" y="54"/>
                </a:cubicBezTo>
                <a:cubicBezTo>
                  <a:pt x="1737" y="56"/>
                  <a:pt x="1737" y="56"/>
                  <a:pt x="1737" y="56"/>
                </a:cubicBezTo>
                <a:cubicBezTo>
                  <a:pt x="1736" y="57"/>
                  <a:pt x="1736" y="57"/>
                  <a:pt x="1736" y="57"/>
                </a:cubicBezTo>
                <a:cubicBezTo>
                  <a:pt x="1736" y="58"/>
                  <a:pt x="1736" y="58"/>
                  <a:pt x="1736" y="58"/>
                </a:cubicBezTo>
                <a:cubicBezTo>
                  <a:pt x="1737" y="60"/>
                  <a:pt x="1737" y="60"/>
                  <a:pt x="1737" y="60"/>
                </a:cubicBezTo>
                <a:cubicBezTo>
                  <a:pt x="1738" y="60"/>
                  <a:pt x="1738" y="60"/>
                  <a:pt x="1738" y="60"/>
                </a:cubicBezTo>
                <a:close/>
                <a:moveTo>
                  <a:pt x="1788" y="55"/>
                </a:moveTo>
                <a:cubicBezTo>
                  <a:pt x="1792" y="56"/>
                  <a:pt x="1792" y="56"/>
                  <a:pt x="1792" y="56"/>
                </a:cubicBezTo>
                <a:cubicBezTo>
                  <a:pt x="1796" y="57"/>
                  <a:pt x="1796" y="57"/>
                  <a:pt x="1796" y="57"/>
                </a:cubicBezTo>
                <a:cubicBezTo>
                  <a:pt x="1798" y="58"/>
                  <a:pt x="1798" y="58"/>
                  <a:pt x="1798" y="58"/>
                </a:cubicBezTo>
                <a:cubicBezTo>
                  <a:pt x="1800" y="58"/>
                  <a:pt x="1800" y="58"/>
                  <a:pt x="1800" y="58"/>
                </a:cubicBezTo>
                <a:cubicBezTo>
                  <a:pt x="1802" y="57"/>
                  <a:pt x="1802" y="57"/>
                  <a:pt x="1802" y="57"/>
                </a:cubicBezTo>
                <a:cubicBezTo>
                  <a:pt x="1803" y="58"/>
                  <a:pt x="1803" y="58"/>
                  <a:pt x="1803" y="58"/>
                </a:cubicBezTo>
                <a:cubicBezTo>
                  <a:pt x="1805" y="57"/>
                  <a:pt x="1805" y="57"/>
                  <a:pt x="1805" y="57"/>
                </a:cubicBezTo>
                <a:cubicBezTo>
                  <a:pt x="1807" y="56"/>
                  <a:pt x="1807" y="56"/>
                  <a:pt x="1807" y="56"/>
                </a:cubicBezTo>
                <a:cubicBezTo>
                  <a:pt x="1808" y="54"/>
                  <a:pt x="1808" y="54"/>
                  <a:pt x="1808" y="54"/>
                </a:cubicBezTo>
                <a:cubicBezTo>
                  <a:pt x="1808" y="53"/>
                  <a:pt x="1808" y="53"/>
                  <a:pt x="1808" y="53"/>
                </a:cubicBezTo>
                <a:cubicBezTo>
                  <a:pt x="1808" y="51"/>
                  <a:pt x="1808" y="51"/>
                  <a:pt x="1808" y="51"/>
                </a:cubicBezTo>
                <a:cubicBezTo>
                  <a:pt x="1807" y="51"/>
                  <a:pt x="1807" y="51"/>
                  <a:pt x="1807" y="51"/>
                </a:cubicBezTo>
                <a:cubicBezTo>
                  <a:pt x="1806" y="51"/>
                  <a:pt x="1806" y="51"/>
                  <a:pt x="1806" y="51"/>
                </a:cubicBezTo>
                <a:cubicBezTo>
                  <a:pt x="1806" y="50"/>
                  <a:pt x="1806" y="50"/>
                  <a:pt x="1806" y="50"/>
                </a:cubicBezTo>
                <a:cubicBezTo>
                  <a:pt x="1806" y="49"/>
                  <a:pt x="1806" y="49"/>
                  <a:pt x="1806" y="49"/>
                </a:cubicBezTo>
                <a:cubicBezTo>
                  <a:pt x="1805" y="48"/>
                  <a:pt x="1805" y="48"/>
                  <a:pt x="1805" y="48"/>
                </a:cubicBezTo>
                <a:cubicBezTo>
                  <a:pt x="1804" y="49"/>
                  <a:pt x="1804" y="49"/>
                  <a:pt x="1804" y="49"/>
                </a:cubicBezTo>
                <a:cubicBezTo>
                  <a:pt x="1802" y="48"/>
                  <a:pt x="1802" y="48"/>
                  <a:pt x="1802" y="48"/>
                </a:cubicBezTo>
                <a:cubicBezTo>
                  <a:pt x="1799" y="49"/>
                  <a:pt x="1799" y="49"/>
                  <a:pt x="1799" y="49"/>
                </a:cubicBezTo>
                <a:cubicBezTo>
                  <a:pt x="1797" y="50"/>
                  <a:pt x="1797" y="50"/>
                  <a:pt x="1797" y="50"/>
                </a:cubicBezTo>
                <a:cubicBezTo>
                  <a:pt x="1796" y="51"/>
                  <a:pt x="1796" y="51"/>
                  <a:pt x="1796" y="51"/>
                </a:cubicBezTo>
                <a:cubicBezTo>
                  <a:pt x="1796" y="50"/>
                  <a:pt x="1796" y="50"/>
                  <a:pt x="1796" y="50"/>
                </a:cubicBezTo>
                <a:cubicBezTo>
                  <a:pt x="1795" y="49"/>
                  <a:pt x="1795" y="49"/>
                  <a:pt x="1795" y="49"/>
                </a:cubicBezTo>
                <a:cubicBezTo>
                  <a:pt x="1794" y="49"/>
                  <a:pt x="1794" y="49"/>
                  <a:pt x="1794" y="49"/>
                </a:cubicBezTo>
                <a:cubicBezTo>
                  <a:pt x="1793" y="49"/>
                  <a:pt x="1793" y="49"/>
                  <a:pt x="1793" y="49"/>
                </a:cubicBezTo>
                <a:cubicBezTo>
                  <a:pt x="1791" y="49"/>
                  <a:pt x="1791" y="49"/>
                  <a:pt x="1791" y="49"/>
                </a:cubicBezTo>
                <a:cubicBezTo>
                  <a:pt x="1790" y="49"/>
                  <a:pt x="1790" y="49"/>
                  <a:pt x="1790" y="49"/>
                </a:cubicBezTo>
                <a:cubicBezTo>
                  <a:pt x="1790" y="50"/>
                  <a:pt x="1790" y="50"/>
                  <a:pt x="1790" y="50"/>
                </a:cubicBezTo>
                <a:cubicBezTo>
                  <a:pt x="1789" y="51"/>
                  <a:pt x="1789" y="51"/>
                  <a:pt x="1789" y="51"/>
                </a:cubicBezTo>
                <a:cubicBezTo>
                  <a:pt x="1787" y="50"/>
                  <a:pt x="1787" y="50"/>
                  <a:pt x="1787" y="50"/>
                </a:cubicBezTo>
                <a:cubicBezTo>
                  <a:pt x="1786" y="50"/>
                  <a:pt x="1786" y="50"/>
                  <a:pt x="1786" y="50"/>
                </a:cubicBezTo>
                <a:cubicBezTo>
                  <a:pt x="1786" y="49"/>
                  <a:pt x="1786" y="49"/>
                  <a:pt x="1786" y="49"/>
                </a:cubicBezTo>
                <a:cubicBezTo>
                  <a:pt x="1785" y="48"/>
                  <a:pt x="1785" y="48"/>
                  <a:pt x="1785" y="48"/>
                </a:cubicBezTo>
                <a:cubicBezTo>
                  <a:pt x="1785" y="51"/>
                  <a:pt x="1785" y="51"/>
                  <a:pt x="1785" y="51"/>
                </a:cubicBezTo>
                <a:cubicBezTo>
                  <a:pt x="1787" y="54"/>
                  <a:pt x="1787" y="54"/>
                  <a:pt x="1787" y="54"/>
                </a:cubicBezTo>
                <a:cubicBezTo>
                  <a:pt x="1788" y="55"/>
                  <a:pt x="1788" y="55"/>
                  <a:pt x="1788" y="55"/>
                </a:cubicBezTo>
                <a:close/>
                <a:moveTo>
                  <a:pt x="1909" y="101"/>
                </a:moveTo>
                <a:cubicBezTo>
                  <a:pt x="1908" y="100"/>
                  <a:pt x="1908" y="100"/>
                  <a:pt x="1908" y="100"/>
                </a:cubicBezTo>
                <a:cubicBezTo>
                  <a:pt x="1907" y="100"/>
                  <a:pt x="1907" y="100"/>
                  <a:pt x="1907" y="100"/>
                </a:cubicBezTo>
                <a:cubicBezTo>
                  <a:pt x="1907" y="101"/>
                  <a:pt x="1907" y="101"/>
                  <a:pt x="1907" y="101"/>
                </a:cubicBezTo>
                <a:cubicBezTo>
                  <a:pt x="1908" y="102"/>
                  <a:pt x="1908" y="102"/>
                  <a:pt x="1908" y="102"/>
                </a:cubicBezTo>
                <a:cubicBezTo>
                  <a:pt x="1909" y="101"/>
                  <a:pt x="1909" y="101"/>
                  <a:pt x="1909" y="101"/>
                </a:cubicBezTo>
                <a:close/>
                <a:moveTo>
                  <a:pt x="1918" y="100"/>
                </a:moveTo>
                <a:cubicBezTo>
                  <a:pt x="1917" y="100"/>
                  <a:pt x="1917" y="100"/>
                  <a:pt x="1917" y="100"/>
                </a:cubicBezTo>
                <a:cubicBezTo>
                  <a:pt x="1917" y="101"/>
                  <a:pt x="1917" y="101"/>
                  <a:pt x="1917" y="101"/>
                </a:cubicBezTo>
                <a:cubicBezTo>
                  <a:pt x="1918" y="101"/>
                  <a:pt x="1918" y="101"/>
                  <a:pt x="1918" y="101"/>
                </a:cubicBezTo>
                <a:cubicBezTo>
                  <a:pt x="1918" y="100"/>
                  <a:pt x="1918" y="100"/>
                  <a:pt x="1918" y="100"/>
                </a:cubicBezTo>
                <a:close/>
                <a:moveTo>
                  <a:pt x="1782" y="96"/>
                </a:moveTo>
                <a:cubicBezTo>
                  <a:pt x="1784" y="95"/>
                  <a:pt x="1784" y="95"/>
                  <a:pt x="1784" y="95"/>
                </a:cubicBezTo>
                <a:cubicBezTo>
                  <a:pt x="1786" y="95"/>
                  <a:pt x="1786" y="95"/>
                  <a:pt x="1786" y="95"/>
                </a:cubicBezTo>
                <a:cubicBezTo>
                  <a:pt x="1789" y="95"/>
                  <a:pt x="1789" y="95"/>
                  <a:pt x="1789" y="95"/>
                </a:cubicBezTo>
                <a:cubicBezTo>
                  <a:pt x="1790" y="95"/>
                  <a:pt x="1790" y="95"/>
                  <a:pt x="1790" y="95"/>
                </a:cubicBezTo>
                <a:cubicBezTo>
                  <a:pt x="1793" y="95"/>
                  <a:pt x="1793" y="95"/>
                  <a:pt x="1793" y="95"/>
                </a:cubicBezTo>
                <a:cubicBezTo>
                  <a:pt x="1794" y="94"/>
                  <a:pt x="1794" y="94"/>
                  <a:pt x="1794" y="94"/>
                </a:cubicBezTo>
                <a:cubicBezTo>
                  <a:pt x="1796" y="94"/>
                  <a:pt x="1796" y="94"/>
                  <a:pt x="1796" y="94"/>
                </a:cubicBezTo>
                <a:cubicBezTo>
                  <a:pt x="1798" y="94"/>
                  <a:pt x="1798" y="94"/>
                  <a:pt x="1798" y="94"/>
                </a:cubicBezTo>
                <a:cubicBezTo>
                  <a:pt x="1799" y="93"/>
                  <a:pt x="1799" y="93"/>
                  <a:pt x="1799" y="93"/>
                </a:cubicBezTo>
                <a:cubicBezTo>
                  <a:pt x="1798" y="92"/>
                  <a:pt x="1798" y="92"/>
                  <a:pt x="1798" y="92"/>
                </a:cubicBezTo>
                <a:cubicBezTo>
                  <a:pt x="1797" y="91"/>
                  <a:pt x="1797" y="91"/>
                  <a:pt x="1797" y="91"/>
                </a:cubicBezTo>
                <a:cubicBezTo>
                  <a:pt x="1796" y="89"/>
                  <a:pt x="1796" y="89"/>
                  <a:pt x="1796" y="89"/>
                </a:cubicBezTo>
                <a:cubicBezTo>
                  <a:pt x="1793" y="87"/>
                  <a:pt x="1793" y="87"/>
                  <a:pt x="1793" y="87"/>
                </a:cubicBezTo>
                <a:cubicBezTo>
                  <a:pt x="1791" y="87"/>
                  <a:pt x="1791" y="87"/>
                  <a:pt x="1791" y="87"/>
                </a:cubicBezTo>
                <a:cubicBezTo>
                  <a:pt x="1790" y="87"/>
                  <a:pt x="1790" y="87"/>
                  <a:pt x="1790" y="87"/>
                </a:cubicBezTo>
                <a:cubicBezTo>
                  <a:pt x="1788" y="85"/>
                  <a:pt x="1788" y="85"/>
                  <a:pt x="1788" y="85"/>
                </a:cubicBezTo>
                <a:cubicBezTo>
                  <a:pt x="1787" y="85"/>
                  <a:pt x="1787" y="85"/>
                  <a:pt x="1787" y="85"/>
                </a:cubicBezTo>
                <a:cubicBezTo>
                  <a:pt x="1786" y="86"/>
                  <a:pt x="1786" y="86"/>
                  <a:pt x="1786" y="86"/>
                </a:cubicBezTo>
                <a:cubicBezTo>
                  <a:pt x="1785" y="85"/>
                  <a:pt x="1785" y="85"/>
                  <a:pt x="1785" y="85"/>
                </a:cubicBezTo>
                <a:cubicBezTo>
                  <a:pt x="1784" y="85"/>
                  <a:pt x="1784" y="85"/>
                  <a:pt x="1784" y="85"/>
                </a:cubicBezTo>
                <a:cubicBezTo>
                  <a:pt x="1783" y="87"/>
                  <a:pt x="1783" y="87"/>
                  <a:pt x="1783" y="87"/>
                </a:cubicBezTo>
                <a:cubicBezTo>
                  <a:pt x="1781" y="89"/>
                  <a:pt x="1781" y="89"/>
                  <a:pt x="1781" y="89"/>
                </a:cubicBezTo>
                <a:cubicBezTo>
                  <a:pt x="1782" y="90"/>
                  <a:pt x="1782" y="90"/>
                  <a:pt x="1782" y="90"/>
                </a:cubicBezTo>
                <a:cubicBezTo>
                  <a:pt x="1782" y="93"/>
                  <a:pt x="1782" y="93"/>
                  <a:pt x="1782" y="93"/>
                </a:cubicBezTo>
                <a:cubicBezTo>
                  <a:pt x="1781" y="96"/>
                  <a:pt x="1781" y="96"/>
                  <a:pt x="1781" y="96"/>
                </a:cubicBezTo>
                <a:cubicBezTo>
                  <a:pt x="1780" y="97"/>
                  <a:pt x="1780" y="97"/>
                  <a:pt x="1780" y="97"/>
                </a:cubicBezTo>
                <a:cubicBezTo>
                  <a:pt x="1780" y="98"/>
                  <a:pt x="1780" y="98"/>
                  <a:pt x="1780" y="98"/>
                </a:cubicBezTo>
                <a:cubicBezTo>
                  <a:pt x="1781" y="97"/>
                  <a:pt x="1781" y="97"/>
                  <a:pt x="1781" y="97"/>
                </a:cubicBezTo>
                <a:cubicBezTo>
                  <a:pt x="1782" y="96"/>
                  <a:pt x="1782" y="96"/>
                  <a:pt x="1782" y="96"/>
                </a:cubicBezTo>
                <a:close/>
                <a:moveTo>
                  <a:pt x="1913" y="99"/>
                </a:moveTo>
                <a:cubicBezTo>
                  <a:pt x="1912" y="99"/>
                  <a:pt x="1912" y="99"/>
                  <a:pt x="1912" y="99"/>
                </a:cubicBezTo>
                <a:cubicBezTo>
                  <a:pt x="1912" y="100"/>
                  <a:pt x="1912" y="100"/>
                  <a:pt x="1912" y="100"/>
                </a:cubicBezTo>
                <a:cubicBezTo>
                  <a:pt x="1913" y="100"/>
                  <a:pt x="1913" y="100"/>
                  <a:pt x="1913" y="100"/>
                </a:cubicBezTo>
                <a:cubicBezTo>
                  <a:pt x="1913" y="99"/>
                  <a:pt x="1913" y="99"/>
                  <a:pt x="1913" y="99"/>
                </a:cubicBezTo>
                <a:close/>
                <a:moveTo>
                  <a:pt x="1776" y="62"/>
                </a:moveTo>
                <a:cubicBezTo>
                  <a:pt x="1776" y="62"/>
                  <a:pt x="1776" y="62"/>
                  <a:pt x="1777" y="63"/>
                </a:cubicBezTo>
                <a:cubicBezTo>
                  <a:pt x="1777" y="63"/>
                  <a:pt x="1777" y="63"/>
                  <a:pt x="1778" y="62"/>
                </a:cubicBezTo>
                <a:cubicBezTo>
                  <a:pt x="1778" y="62"/>
                  <a:pt x="1778" y="62"/>
                  <a:pt x="1779" y="60"/>
                </a:cubicBezTo>
                <a:cubicBezTo>
                  <a:pt x="1779" y="60"/>
                  <a:pt x="1779" y="60"/>
                  <a:pt x="1779" y="59"/>
                </a:cubicBezTo>
                <a:cubicBezTo>
                  <a:pt x="1779" y="59"/>
                  <a:pt x="1779" y="59"/>
                  <a:pt x="1779" y="58"/>
                </a:cubicBezTo>
                <a:cubicBezTo>
                  <a:pt x="1779" y="58"/>
                  <a:pt x="1779" y="58"/>
                  <a:pt x="1779" y="56"/>
                </a:cubicBezTo>
                <a:cubicBezTo>
                  <a:pt x="1779" y="56"/>
                  <a:pt x="1779" y="56"/>
                  <a:pt x="1777" y="56"/>
                </a:cubicBezTo>
                <a:cubicBezTo>
                  <a:pt x="1777" y="56"/>
                  <a:pt x="1777" y="56"/>
                  <a:pt x="1776" y="54"/>
                </a:cubicBezTo>
                <a:cubicBezTo>
                  <a:pt x="1776" y="54"/>
                  <a:pt x="1776" y="54"/>
                  <a:pt x="1776" y="53"/>
                </a:cubicBezTo>
                <a:cubicBezTo>
                  <a:pt x="1776" y="53"/>
                  <a:pt x="1776" y="53"/>
                  <a:pt x="1777" y="52"/>
                </a:cubicBezTo>
                <a:cubicBezTo>
                  <a:pt x="1777" y="52"/>
                  <a:pt x="1777" y="52"/>
                  <a:pt x="1778" y="52"/>
                </a:cubicBezTo>
                <a:cubicBezTo>
                  <a:pt x="1778" y="52"/>
                  <a:pt x="1778" y="52"/>
                  <a:pt x="1778" y="51"/>
                </a:cubicBezTo>
                <a:cubicBezTo>
                  <a:pt x="1778" y="51"/>
                  <a:pt x="1778" y="51"/>
                  <a:pt x="1775" y="50"/>
                </a:cubicBezTo>
                <a:cubicBezTo>
                  <a:pt x="1775" y="50"/>
                  <a:pt x="1775" y="50"/>
                  <a:pt x="1772" y="50"/>
                </a:cubicBezTo>
                <a:cubicBezTo>
                  <a:pt x="1772" y="50"/>
                  <a:pt x="1772" y="50"/>
                  <a:pt x="1771" y="50"/>
                </a:cubicBezTo>
                <a:cubicBezTo>
                  <a:pt x="1771" y="50"/>
                  <a:pt x="1771" y="50"/>
                  <a:pt x="1770" y="50"/>
                </a:cubicBezTo>
                <a:cubicBezTo>
                  <a:pt x="1770" y="50"/>
                  <a:pt x="1770" y="50"/>
                  <a:pt x="1767" y="48"/>
                </a:cubicBezTo>
                <a:cubicBezTo>
                  <a:pt x="1767" y="48"/>
                  <a:pt x="1767" y="48"/>
                  <a:pt x="1765" y="48"/>
                </a:cubicBezTo>
                <a:cubicBezTo>
                  <a:pt x="1765" y="48"/>
                  <a:pt x="1765" y="48"/>
                  <a:pt x="1763" y="48"/>
                </a:cubicBezTo>
                <a:cubicBezTo>
                  <a:pt x="1763" y="48"/>
                  <a:pt x="1763" y="48"/>
                  <a:pt x="1761" y="48"/>
                </a:cubicBezTo>
                <a:cubicBezTo>
                  <a:pt x="1761" y="48"/>
                  <a:pt x="1761" y="48"/>
                  <a:pt x="1762" y="50"/>
                </a:cubicBezTo>
                <a:cubicBezTo>
                  <a:pt x="1762" y="50"/>
                  <a:pt x="1762" y="50"/>
                  <a:pt x="1763" y="51"/>
                </a:cubicBezTo>
                <a:cubicBezTo>
                  <a:pt x="1763" y="51"/>
                  <a:pt x="1763" y="51"/>
                  <a:pt x="1764" y="51"/>
                </a:cubicBezTo>
                <a:cubicBezTo>
                  <a:pt x="1764" y="51"/>
                  <a:pt x="1764" y="51"/>
                  <a:pt x="1764" y="52"/>
                </a:cubicBezTo>
                <a:cubicBezTo>
                  <a:pt x="1764" y="52"/>
                  <a:pt x="1764" y="52"/>
                  <a:pt x="1765" y="53"/>
                </a:cubicBezTo>
                <a:cubicBezTo>
                  <a:pt x="1765" y="53"/>
                  <a:pt x="1765" y="53"/>
                  <a:pt x="1766" y="54"/>
                </a:cubicBezTo>
                <a:cubicBezTo>
                  <a:pt x="1766" y="54"/>
                  <a:pt x="1766" y="54"/>
                  <a:pt x="1765" y="55"/>
                </a:cubicBezTo>
                <a:cubicBezTo>
                  <a:pt x="1765" y="55"/>
                  <a:pt x="1765" y="55"/>
                  <a:pt x="1765" y="56"/>
                </a:cubicBezTo>
                <a:cubicBezTo>
                  <a:pt x="1765" y="56"/>
                  <a:pt x="1765" y="56"/>
                  <a:pt x="1765" y="57"/>
                </a:cubicBezTo>
                <a:cubicBezTo>
                  <a:pt x="1765" y="57"/>
                  <a:pt x="1765" y="57"/>
                  <a:pt x="1765" y="59"/>
                </a:cubicBezTo>
                <a:cubicBezTo>
                  <a:pt x="1765" y="59"/>
                  <a:pt x="1765" y="59"/>
                  <a:pt x="1768" y="61"/>
                </a:cubicBezTo>
                <a:cubicBezTo>
                  <a:pt x="1768" y="61"/>
                  <a:pt x="1768" y="61"/>
                  <a:pt x="1769" y="62"/>
                </a:cubicBezTo>
                <a:cubicBezTo>
                  <a:pt x="1769" y="62"/>
                  <a:pt x="1769" y="62"/>
                  <a:pt x="1772" y="64"/>
                </a:cubicBezTo>
                <a:cubicBezTo>
                  <a:pt x="1772" y="64"/>
                  <a:pt x="1772" y="64"/>
                  <a:pt x="1774" y="64"/>
                </a:cubicBezTo>
                <a:cubicBezTo>
                  <a:pt x="1774" y="64"/>
                  <a:pt x="1774" y="64"/>
                  <a:pt x="1775" y="63"/>
                </a:cubicBezTo>
                <a:cubicBezTo>
                  <a:pt x="1775" y="63"/>
                  <a:pt x="1775" y="63"/>
                  <a:pt x="1776" y="62"/>
                </a:cubicBezTo>
                <a:close/>
                <a:moveTo>
                  <a:pt x="1930" y="125"/>
                </a:moveTo>
                <a:cubicBezTo>
                  <a:pt x="1931" y="124"/>
                  <a:pt x="1931" y="124"/>
                  <a:pt x="1931" y="124"/>
                </a:cubicBezTo>
                <a:cubicBezTo>
                  <a:pt x="1930" y="123"/>
                  <a:pt x="1930" y="123"/>
                  <a:pt x="1930" y="123"/>
                </a:cubicBezTo>
                <a:cubicBezTo>
                  <a:pt x="1929" y="122"/>
                  <a:pt x="1929" y="122"/>
                  <a:pt x="1929" y="122"/>
                </a:cubicBezTo>
                <a:cubicBezTo>
                  <a:pt x="1930" y="124"/>
                  <a:pt x="1930" y="124"/>
                  <a:pt x="1930" y="124"/>
                </a:cubicBezTo>
                <a:cubicBezTo>
                  <a:pt x="1930" y="125"/>
                  <a:pt x="1930" y="125"/>
                  <a:pt x="1930" y="125"/>
                </a:cubicBezTo>
                <a:close/>
                <a:moveTo>
                  <a:pt x="1773" y="25"/>
                </a:moveTo>
                <a:cubicBezTo>
                  <a:pt x="1773" y="25"/>
                  <a:pt x="1773" y="25"/>
                  <a:pt x="1774" y="25"/>
                </a:cubicBezTo>
                <a:cubicBezTo>
                  <a:pt x="1774" y="25"/>
                  <a:pt x="1774" y="25"/>
                  <a:pt x="1774" y="24"/>
                </a:cubicBezTo>
                <a:cubicBezTo>
                  <a:pt x="1774" y="24"/>
                  <a:pt x="1774" y="24"/>
                  <a:pt x="1774" y="23"/>
                </a:cubicBezTo>
                <a:cubicBezTo>
                  <a:pt x="1774" y="23"/>
                  <a:pt x="1774" y="23"/>
                  <a:pt x="1772" y="25"/>
                </a:cubicBezTo>
                <a:cubicBezTo>
                  <a:pt x="1772" y="25"/>
                  <a:pt x="1772" y="25"/>
                  <a:pt x="1771" y="27"/>
                </a:cubicBezTo>
                <a:cubicBezTo>
                  <a:pt x="1771" y="27"/>
                  <a:pt x="1771" y="27"/>
                  <a:pt x="1773" y="26"/>
                </a:cubicBezTo>
                <a:cubicBezTo>
                  <a:pt x="1773" y="26"/>
                  <a:pt x="1773" y="26"/>
                  <a:pt x="1773" y="25"/>
                </a:cubicBezTo>
                <a:close/>
                <a:moveTo>
                  <a:pt x="1774" y="86"/>
                </a:moveTo>
                <a:cubicBezTo>
                  <a:pt x="1776" y="88"/>
                  <a:pt x="1776" y="88"/>
                  <a:pt x="1776" y="88"/>
                </a:cubicBezTo>
                <a:cubicBezTo>
                  <a:pt x="1777" y="89"/>
                  <a:pt x="1777" y="89"/>
                  <a:pt x="1777" y="89"/>
                </a:cubicBezTo>
                <a:cubicBezTo>
                  <a:pt x="1777" y="88"/>
                  <a:pt x="1777" y="88"/>
                  <a:pt x="1777" y="88"/>
                </a:cubicBezTo>
                <a:cubicBezTo>
                  <a:pt x="1778" y="86"/>
                  <a:pt x="1778" y="86"/>
                  <a:pt x="1778" y="86"/>
                </a:cubicBezTo>
                <a:cubicBezTo>
                  <a:pt x="1778" y="85"/>
                  <a:pt x="1778" y="85"/>
                  <a:pt x="1778" y="85"/>
                </a:cubicBezTo>
                <a:cubicBezTo>
                  <a:pt x="1778" y="84"/>
                  <a:pt x="1778" y="84"/>
                  <a:pt x="1778" y="84"/>
                </a:cubicBezTo>
                <a:cubicBezTo>
                  <a:pt x="1776" y="82"/>
                  <a:pt x="1776" y="82"/>
                  <a:pt x="1776" y="82"/>
                </a:cubicBezTo>
                <a:cubicBezTo>
                  <a:pt x="1776" y="81"/>
                  <a:pt x="1776" y="81"/>
                  <a:pt x="1776" y="81"/>
                </a:cubicBezTo>
                <a:cubicBezTo>
                  <a:pt x="1775" y="81"/>
                  <a:pt x="1775" y="81"/>
                  <a:pt x="1775" y="81"/>
                </a:cubicBezTo>
                <a:cubicBezTo>
                  <a:pt x="1773" y="81"/>
                  <a:pt x="1773" y="81"/>
                  <a:pt x="1773" y="81"/>
                </a:cubicBezTo>
                <a:cubicBezTo>
                  <a:pt x="1772" y="82"/>
                  <a:pt x="1772" y="82"/>
                  <a:pt x="1772" y="82"/>
                </a:cubicBezTo>
                <a:cubicBezTo>
                  <a:pt x="1772" y="83"/>
                  <a:pt x="1772" y="83"/>
                  <a:pt x="1772" y="83"/>
                </a:cubicBezTo>
                <a:cubicBezTo>
                  <a:pt x="1773" y="85"/>
                  <a:pt x="1773" y="85"/>
                  <a:pt x="1773" y="85"/>
                </a:cubicBezTo>
                <a:cubicBezTo>
                  <a:pt x="1773" y="86"/>
                  <a:pt x="1773" y="86"/>
                  <a:pt x="1773" y="86"/>
                </a:cubicBezTo>
                <a:cubicBezTo>
                  <a:pt x="1774" y="86"/>
                  <a:pt x="1774" y="86"/>
                  <a:pt x="1774" y="86"/>
                </a:cubicBezTo>
                <a:close/>
                <a:moveTo>
                  <a:pt x="1755" y="93"/>
                </a:moveTo>
                <a:cubicBezTo>
                  <a:pt x="1753" y="93"/>
                  <a:pt x="1753" y="93"/>
                  <a:pt x="1753" y="93"/>
                </a:cubicBezTo>
                <a:cubicBezTo>
                  <a:pt x="1752" y="92"/>
                  <a:pt x="1752" y="92"/>
                  <a:pt x="1752" y="92"/>
                </a:cubicBezTo>
                <a:cubicBezTo>
                  <a:pt x="1751" y="91"/>
                  <a:pt x="1751" y="91"/>
                  <a:pt x="1751" y="91"/>
                </a:cubicBezTo>
                <a:cubicBezTo>
                  <a:pt x="1750" y="92"/>
                  <a:pt x="1750" y="92"/>
                  <a:pt x="1750" y="92"/>
                </a:cubicBezTo>
                <a:cubicBezTo>
                  <a:pt x="1751" y="93"/>
                  <a:pt x="1751" y="93"/>
                  <a:pt x="1751" y="93"/>
                </a:cubicBezTo>
                <a:cubicBezTo>
                  <a:pt x="1752" y="94"/>
                  <a:pt x="1752" y="94"/>
                  <a:pt x="1752" y="94"/>
                </a:cubicBezTo>
                <a:cubicBezTo>
                  <a:pt x="1753" y="94"/>
                  <a:pt x="1753" y="94"/>
                  <a:pt x="1753" y="94"/>
                </a:cubicBezTo>
                <a:cubicBezTo>
                  <a:pt x="1754" y="95"/>
                  <a:pt x="1754" y="95"/>
                  <a:pt x="1754" y="95"/>
                </a:cubicBezTo>
                <a:cubicBezTo>
                  <a:pt x="1756" y="95"/>
                  <a:pt x="1756" y="95"/>
                  <a:pt x="1756" y="95"/>
                </a:cubicBezTo>
                <a:cubicBezTo>
                  <a:pt x="1757" y="96"/>
                  <a:pt x="1757" y="96"/>
                  <a:pt x="1757" y="96"/>
                </a:cubicBezTo>
                <a:cubicBezTo>
                  <a:pt x="1758" y="96"/>
                  <a:pt x="1758" y="96"/>
                  <a:pt x="1758" y="96"/>
                </a:cubicBezTo>
                <a:cubicBezTo>
                  <a:pt x="1758" y="95"/>
                  <a:pt x="1758" y="95"/>
                  <a:pt x="1758" y="95"/>
                </a:cubicBezTo>
                <a:cubicBezTo>
                  <a:pt x="1756" y="93"/>
                  <a:pt x="1756" y="93"/>
                  <a:pt x="1756" y="93"/>
                </a:cubicBezTo>
                <a:cubicBezTo>
                  <a:pt x="1755" y="93"/>
                  <a:pt x="1755" y="93"/>
                  <a:pt x="1755" y="93"/>
                </a:cubicBezTo>
                <a:close/>
                <a:moveTo>
                  <a:pt x="1966" y="285"/>
                </a:moveTo>
                <a:cubicBezTo>
                  <a:pt x="1966" y="284"/>
                  <a:pt x="1966" y="284"/>
                  <a:pt x="1966" y="284"/>
                </a:cubicBezTo>
                <a:cubicBezTo>
                  <a:pt x="1965" y="284"/>
                  <a:pt x="1965" y="284"/>
                  <a:pt x="1965" y="284"/>
                </a:cubicBezTo>
                <a:cubicBezTo>
                  <a:pt x="1964" y="285"/>
                  <a:pt x="1964" y="285"/>
                  <a:pt x="1964" y="285"/>
                </a:cubicBezTo>
                <a:cubicBezTo>
                  <a:pt x="1964" y="286"/>
                  <a:pt x="1964" y="286"/>
                  <a:pt x="1964" y="286"/>
                </a:cubicBezTo>
                <a:cubicBezTo>
                  <a:pt x="1965" y="286"/>
                  <a:pt x="1965" y="286"/>
                  <a:pt x="1965" y="286"/>
                </a:cubicBezTo>
                <a:cubicBezTo>
                  <a:pt x="1966" y="285"/>
                  <a:pt x="1966" y="285"/>
                  <a:pt x="1966" y="285"/>
                </a:cubicBezTo>
                <a:close/>
                <a:moveTo>
                  <a:pt x="1511" y="162"/>
                </a:moveTo>
                <a:cubicBezTo>
                  <a:pt x="1511" y="163"/>
                  <a:pt x="1511" y="163"/>
                  <a:pt x="1511" y="163"/>
                </a:cubicBezTo>
                <a:cubicBezTo>
                  <a:pt x="1511" y="164"/>
                  <a:pt x="1511" y="164"/>
                  <a:pt x="1511" y="164"/>
                </a:cubicBezTo>
                <a:cubicBezTo>
                  <a:pt x="1512" y="164"/>
                  <a:pt x="1512" y="164"/>
                  <a:pt x="1512" y="164"/>
                </a:cubicBezTo>
                <a:cubicBezTo>
                  <a:pt x="1513" y="163"/>
                  <a:pt x="1513" y="163"/>
                  <a:pt x="1513" y="163"/>
                </a:cubicBezTo>
                <a:cubicBezTo>
                  <a:pt x="1512" y="162"/>
                  <a:pt x="1512" y="162"/>
                  <a:pt x="1512" y="162"/>
                </a:cubicBezTo>
                <a:cubicBezTo>
                  <a:pt x="1511" y="162"/>
                  <a:pt x="1511" y="162"/>
                  <a:pt x="1511" y="162"/>
                </a:cubicBezTo>
                <a:close/>
                <a:moveTo>
                  <a:pt x="1503" y="59"/>
                </a:moveTo>
                <a:cubicBezTo>
                  <a:pt x="1504" y="57"/>
                  <a:pt x="1504" y="57"/>
                  <a:pt x="1504" y="57"/>
                </a:cubicBezTo>
                <a:cubicBezTo>
                  <a:pt x="1505" y="57"/>
                  <a:pt x="1505" y="57"/>
                  <a:pt x="1505" y="57"/>
                </a:cubicBezTo>
                <a:cubicBezTo>
                  <a:pt x="1506" y="55"/>
                  <a:pt x="1506" y="55"/>
                  <a:pt x="1506" y="55"/>
                </a:cubicBezTo>
                <a:cubicBezTo>
                  <a:pt x="1506" y="53"/>
                  <a:pt x="1506" y="53"/>
                  <a:pt x="1506" y="53"/>
                </a:cubicBezTo>
                <a:cubicBezTo>
                  <a:pt x="1506" y="52"/>
                  <a:pt x="1506" y="52"/>
                  <a:pt x="1506" y="52"/>
                </a:cubicBezTo>
                <a:cubicBezTo>
                  <a:pt x="1503" y="51"/>
                  <a:pt x="1503" y="51"/>
                  <a:pt x="1503" y="51"/>
                </a:cubicBezTo>
                <a:cubicBezTo>
                  <a:pt x="1501" y="51"/>
                  <a:pt x="1501" y="51"/>
                  <a:pt x="1501" y="51"/>
                </a:cubicBezTo>
                <a:cubicBezTo>
                  <a:pt x="1499" y="51"/>
                  <a:pt x="1499" y="51"/>
                  <a:pt x="1499" y="51"/>
                </a:cubicBezTo>
                <a:cubicBezTo>
                  <a:pt x="1498" y="52"/>
                  <a:pt x="1498" y="52"/>
                  <a:pt x="1498" y="52"/>
                </a:cubicBezTo>
                <a:cubicBezTo>
                  <a:pt x="1497" y="51"/>
                  <a:pt x="1497" y="51"/>
                  <a:pt x="1497" y="51"/>
                </a:cubicBezTo>
                <a:cubicBezTo>
                  <a:pt x="1496" y="51"/>
                  <a:pt x="1496" y="51"/>
                  <a:pt x="1496" y="51"/>
                </a:cubicBezTo>
                <a:cubicBezTo>
                  <a:pt x="1495" y="52"/>
                  <a:pt x="1495" y="52"/>
                  <a:pt x="1495" y="52"/>
                </a:cubicBezTo>
                <a:cubicBezTo>
                  <a:pt x="1494" y="52"/>
                  <a:pt x="1494" y="52"/>
                  <a:pt x="1494" y="52"/>
                </a:cubicBezTo>
                <a:cubicBezTo>
                  <a:pt x="1493" y="52"/>
                  <a:pt x="1493" y="52"/>
                  <a:pt x="1493" y="52"/>
                </a:cubicBezTo>
                <a:cubicBezTo>
                  <a:pt x="1494" y="53"/>
                  <a:pt x="1494" y="53"/>
                  <a:pt x="1494" y="53"/>
                </a:cubicBezTo>
                <a:cubicBezTo>
                  <a:pt x="1495" y="54"/>
                  <a:pt x="1495" y="54"/>
                  <a:pt x="1495" y="54"/>
                </a:cubicBezTo>
                <a:cubicBezTo>
                  <a:pt x="1496" y="55"/>
                  <a:pt x="1496" y="55"/>
                  <a:pt x="1496" y="55"/>
                </a:cubicBezTo>
                <a:cubicBezTo>
                  <a:pt x="1497" y="55"/>
                  <a:pt x="1497" y="55"/>
                  <a:pt x="1497" y="55"/>
                </a:cubicBezTo>
                <a:cubicBezTo>
                  <a:pt x="1498" y="57"/>
                  <a:pt x="1498" y="57"/>
                  <a:pt x="1498" y="57"/>
                </a:cubicBezTo>
                <a:cubicBezTo>
                  <a:pt x="1500" y="57"/>
                  <a:pt x="1500" y="57"/>
                  <a:pt x="1500" y="57"/>
                </a:cubicBezTo>
                <a:cubicBezTo>
                  <a:pt x="1502" y="57"/>
                  <a:pt x="1502" y="57"/>
                  <a:pt x="1502" y="57"/>
                </a:cubicBezTo>
                <a:cubicBezTo>
                  <a:pt x="1503" y="57"/>
                  <a:pt x="1503" y="57"/>
                  <a:pt x="1503" y="57"/>
                </a:cubicBezTo>
                <a:cubicBezTo>
                  <a:pt x="1502" y="58"/>
                  <a:pt x="1502" y="58"/>
                  <a:pt x="1502" y="58"/>
                </a:cubicBezTo>
                <a:cubicBezTo>
                  <a:pt x="1501" y="58"/>
                  <a:pt x="1501" y="58"/>
                  <a:pt x="1501" y="58"/>
                </a:cubicBezTo>
                <a:cubicBezTo>
                  <a:pt x="1499" y="58"/>
                  <a:pt x="1499" y="58"/>
                  <a:pt x="1499" y="58"/>
                </a:cubicBezTo>
                <a:cubicBezTo>
                  <a:pt x="1499" y="59"/>
                  <a:pt x="1499" y="59"/>
                  <a:pt x="1499" y="59"/>
                </a:cubicBezTo>
                <a:cubicBezTo>
                  <a:pt x="1500" y="59"/>
                  <a:pt x="1500" y="59"/>
                  <a:pt x="1500" y="59"/>
                </a:cubicBezTo>
                <a:cubicBezTo>
                  <a:pt x="1502" y="60"/>
                  <a:pt x="1502" y="60"/>
                  <a:pt x="1502" y="60"/>
                </a:cubicBezTo>
                <a:cubicBezTo>
                  <a:pt x="1503" y="59"/>
                  <a:pt x="1503" y="59"/>
                  <a:pt x="1503" y="59"/>
                </a:cubicBezTo>
                <a:close/>
                <a:moveTo>
                  <a:pt x="1497" y="136"/>
                </a:moveTo>
                <a:cubicBezTo>
                  <a:pt x="1498" y="135"/>
                  <a:pt x="1498" y="135"/>
                  <a:pt x="1498" y="135"/>
                </a:cubicBezTo>
                <a:cubicBezTo>
                  <a:pt x="1496" y="135"/>
                  <a:pt x="1496" y="135"/>
                  <a:pt x="1496" y="135"/>
                </a:cubicBezTo>
                <a:cubicBezTo>
                  <a:pt x="1496" y="134"/>
                  <a:pt x="1496" y="134"/>
                  <a:pt x="1496" y="134"/>
                </a:cubicBezTo>
                <a:cubicBezTo>
                  <a:pt x="1495" y="134"/>
                  <a:pt x="1495" y="134"/>
                  <a:pt x="1495" y="134"/>
                </a:cubicBezTo>
                <a:cubicBezTo>
                  <a:pt x="1494" y="134"/>
                  <a:pt x="1494" y="134"/>
                  <a:pt x="1494" y="134"/>
                </a:cubicBezTo>
                <a:cubicBezTo>
                  <a:pt x="1494" y="135"/>
                  <a:pt x="1494" y="135"/>
                  <a:pt x="1494" y="135"/>
                </a:cubicBezTo>
                <a:cubicBezTo>
                  <a:pt x="1496" y="136"/>
                  <a:pt x="1496" y="136"/>
                  <a:pt x="1496" y="136"/>
                </a:cubicBezTo>
                <a:cubicBezTo>
                  <a:pt x="1497" y="136"/>
                  <a:pt x="1497" y="136"/>
                  <a:pt x="1497" y="136"/>
                </a:cubicBezTo>
                <a:close/>
                <a:moveTo>
                  <a:pt x="1482" y="180"/>
                </a:moveTo>
                <a:cubicBezTo>
                  <a:pt x="1483" y="179"/>
                  <a:pt x="1483" y="179"/>
                  <a:pt x="1483" y="179"/>
                </a:cubicBezTo>
                <a:cubicBezTo>
                  <a:pt x="1484" y="180"/>
                  <a:pt x="1484" y="180"/>
                  <a:pt x="1484" y="180"/>
                </a:cubicBezTo>
                <a:cubicBezTo>
                  <a:pt x="1485" y="179"/>
                  <a:pt x="1485" y="179"/>
                  <a:pt x="1485" y="179"/>
                </a:cubicBezTo>
                <a:cubicBezTo>
                  <a:pt x="1485" y="178"/>
                  <a:pt x="1485" y="178"/>
                  <a:pt x="1485" y="178"/>
                </a:cubicBezTo>
                <a:cubicBezTo>
                  <a:pt x="1485" y="177"/>
                  <a:pt x="1485" y="177"/>
                  <a:pt x="1485" y="177"/>
                </a:cubicBezTo>
                <a:cubicBezTo>
                  <a:pt x="1483" y="178"/>
                  <a:pt x="1483" y="178"/>
                  <a:pt x="1483" y="178"/>
                </a:cubicBezTo>
                <a:cubicBezTo>
                  <a:pt x="1482" y="179"/>
                  <a:pt x="1482" y="179"/>
                  <a:pt x="1482" y="179"/>
                </a:cubicBezTo>
                <a:cubicBezTo>
                  <a:pt x="1482" y="180"/>
                  <a:pt x="1482" y="180"/>
                  <a:pt x="1482" y="180"/>
                </a:cubicBezTo>
                <a:close/>
                <a:moveTo>
                  <a:pt x="1545" y="109"/>
                </a:moveTo>
                <a:cubicBezTo>
                  <a:pt x="1546" y="109"/>
                  <a:pt x="1546" y="109"/>
                  <a:pt x="1546" y="109"/>
                </a:cubicBezTo>
                <a:cubicBezTo>
                  <a:pt x="1547" y="109"/>
                  <a:pt x="1547" y="109"/>
                  <a:pt x="1547" y="109"/>
                </a:cubicBezTo>
                <a:cubicBezTo>
                  <a:pt x="1548" y="109"/>
                  <a:pt x="1548" y="109"/>
                  <a:pt x="1548" y="109"/>
                </a:cubicBezTo>
                <a:cubicBezTo>
                  <a:pt x="1548" y="108"/>
                  <a:pt x="1548" y="108"/>
                  <a:pt x="1548" y="108"/>
                </a:cubicBezTo>
                <a:cubicBezTo>
                  <a:pt x="1547" y="108"/>
                  <a:pt x="1547" y="108"/>
                  <a:pt x="1547" y="108"/>
                </a:cubicBezTo>
                <a:cubicBezTo>
                  <a:pt x="1545" y="109"/>
                  <a:pt x="1545" y="109"/>
                  <a:pt x="1545" y="109"/>
                </a:cubicBezTo>
                <a:close/>
                <a:moveTo>
                  <a:pt x="1502" y="133"/>
                </a:moveTo>
                <a:cubicBezTo>
                  <a:pt x="1500" y="133"/>
                  <a:pt x="1500" y="133"/>
                  <a:pt x="1500" y="133"/>
                </a:cubicBezTo>
                <a:cubicBezTo>
                  <a:pt x="1499" y="132"/>
                  <a:pt x="1499" y="132"/>
                  <a:pt x="1499" y="132"/>
                </a:cubicBezTo>
                <a:cubicBezTo>
                  <a:pt x="1498" y="133"/>
                  <a:pt x="1498" y="133"/>
                  <a:pt x="1498" y="133"/>
                </a:cubicBezTo>
                <a:cubicBezTo>
                  <a:pt x="1498" y="134"/>
                  <a:pt x="1498" y="134"/>
                  <a:pt x="1498" y="134"/>
                </a:cubicBezTo>
                <a:cubicBezTo>
                  <a:pt x="1500" y="134"/>
                  <a:pt x="1500" y="134"/>
                  <a:pt x="1500" y="134"/>
                </a:cubicBezTo>
                <a:cubicBezTo>
                  <a:pt x="1501" y="134"/>
                  <a:pt x="1501" y="134"/>
                  <a:pt x="1501" y="134"/>
                </a:cubicBezTo>
                <a:cubicBezTo>
                  <a:pt x="1502" y="134"/>
                  <a:pt x="1502" y="134"/>
                  <a:pt x="1502" y="134"/>
                </a:cubicBezTo>
                <a:cubicBezTo>
                  <a:pt x="1502" y="133"/>
                  <a:pt x="1502" y="133"/>
                  <a:pt x="1502" y="133"/>
                </a:cubicBezTo>
                <a:close/>
                <a:moveTo>
                  <a:pt x="1491" y="183"/>
                </a:moveTo>
                <a:cubicBezTo>
                  <a:pt x="1492" y="183"/>
                  <a:pt x="1492" y="183"/>
                  <a:pt x="1492" y="183"/>
                </a:cubicBezTo>
                <a:cubicBezTo>
                  <a:pt x="1491" y="182"/>
                  <a:pt x="1491" y="182"/>
                  <a:pt x="1491" y="182"/>
                </a:cubicBezTo>
                <a:cubicBezTo>
                  <a:pt x="1490" y="182"/>
                  <a:pt x="1490" y="182"/>
                  <a:pt x="1490" y="182"/>
                </a:cubicBezTo>
                <a:cubicBezTo>
                  <a:pt x="1488" y="182"/>
                  <a:pt x="1488" y="182"/>
                  <a:pt x="1488" y="182"/>
                </a:cubicBezTo>
                <a:cubicBezTo>
                  <a:pt x="1489" y="183"/>
                  <a:pt x="1489" y="183"/>
                  <a:pt x="1489" y="183"/>
                </a:cubicBezTo>
                <a:cubicBezTo>
                  <a:pt x="1491" y="183"/>
                  <a:pt x="1491" y="183"/>
                  <a:pt x="1491" y="183"/>
                </a:cubicBezTo>
                <a:close/>
                <a:moveTo>
                  <a:pt x="1492" y="45"/>
                </a:moveTo>
                <a:cubicBezTo>
                  <a:pt x="1492" y="46"/>
                  <a:pt x="1492" y="46"/>
                  <a:pt x="1492" y="46"/>
                </a:cubicBezTo>
                <a:cubicBezTo>
                  <a:pt x="1491" y="47"/>
                  <a:pt x="1491" y="47"/>
                  <a:pt x="1491" y="47"/>
                </a:cubicBezTo>
                <a:cubicBezTo>
                  <a:pt x="1492" y="48"/>
                  <a:pt x="1492" y="48"/>
                  <a:pt x="1492" y="48"/>
                </a:cubicBezTo>
                <a:cubicBezTo>
                  <a:pt x="1493" y="47"/>
                  <a:pt x="1493" y="47"/>
                  <a:pt x="1493" y="47"/>
                </a:cubicBezTo>
                <a:cubicBezTo>
                  <a:pt x="1495" y="46"/>
                  <a:pt x="1495" y="46"/>
                  <a:pt x="1495" y="46"/>
                </a:cubicBezTo>
                <a:cubicBezTo>
                  <a:pt x="1496" y="48"/>
                  <a:pt x="1496" y="48"/>
                  <a:pt x="1496" y="48"/>
                </a:cubicBezTo>
                <a:cubicBezTo>
                  <a:pt x="1498" y="49"/>
                  <a:pt x="1498" y="49"/>
                  <a:pt x="1498" y="49"/>
                </a:cubicBezTo>
                <a:cubicBezTo>
                  <a:pt x="1499" y="49"/>
                  <a:pt x="1499" y="49"/>
                  <a:pt x="1499" y="49"/>
                </a:cubicBezTo>
                <a:cubicBezTo>
                  <a:pt x="1499" y="48"/>
                  <a:pt x="1499" y="48"/>
                  <a:pt x="1499" y="48"/>
                </a:cubicBezTo>
                <a:cubicBezTo>
                  <a:pt x="1500" y="48"/>
                  <a:pt x="1500" y="48"/>
                  <a:pt x="1500" y="48"/>
                </a:cubicBezTo>
                <a:cubicBezTo>
                  <a:pt x="1502" y="49"/>
                  <a:pt x="1502" y="49"/>
                  <a:pt x="1502" y="49"/>
                </a:cubicBezTo>
                <a:cubicBezTo>
                  <a:pt x="1503" y="50"/>
                  <a:pt x="1503" y="50"/>
                  <a:pt x="1503" y="50"/>
                </a:cubicBezTo>
                <a:cubicBezTo>
                  <a:pt x="1505" y="50"/>
                  <a:pt x="1505" y="50"/>
                  <a:pt x="1505" y="50"/>
                </a:cubicBezTo>
                <a:cubicBezTo>
                  <a:pt x="1507" y="48"/>
                  <a:pt x="1507" y="48"/>
                  <a:pt x="1507" y="48"/>
                </a:cubicBezTo>
                <a:cubicBezTo>
                  <a:pt x="1508" y="47"/>
                  <a:pt x="1508" y="47"/>
                  <a:pt x="1508" y="47"/>
                </a:cubicBezTo>
                <a:cubicBezTo>
                  <a:pt x="1508" y="46"/>
                  <a:pt x="1508" y="46"/>
                  <a:pt x="1508" y="46"/>
                </a:cubicBezTo>
                <a:cubicBezTo>
                  <a:pt x="1510" y="44"/>
                  <a:pt x="1510" y="44"/>
                  <a:pt x="1510" y="44"/>
                </a:cubicBezTo>
                <a:cubicBezTo>
                  <a:pt x="1512" y="43"/>
                  <a:pt x="1512" y="43"/>
                  <a:pt x="1512" y="43"/>
                </a:cubicBezTo>
                <a:cubicBezTo>
                  <a:pt x="1514" y="42"/>
                  <a:pt x="1514" y="42"/>
                  <a:pt x="1514" y="42"/>
                </a:cubicBezTo>
                <a:cubicBezTo>
                  <a:pt x="1514" y="41"/>
                  <a:pt x="1514" y="41"/>
                  <a:pt x="1514" y="41"/>
                </a:cubicBezTo>
                <a:cubicBezTo>
                  <a:pt x="1514" y="39"/>
                  <a:pt x="1514" y="39"/>
                  <a:pt x="1514" y="39"/>
                </a:cubicBezTo>
                <a:cubicBezTo>
                  <a:pt x="1512" y="38"/>
                  <a:pt x="1512" y="38"/>
                  <a:pt x="1512" y="38"/>
                </a:cubicBezTo>
                <a:cubicBezTo>
                  <a:pt x="1510" y="36"/>
                  <a:pt x="1510" y="36"/>
                  <a:pt x="1510" y="36"/>
                </a:cubicBezTo>
                <a:cubicBezTo>
                  <a:pt x="1509" y="34"/>
                  <a:pt x="1509" y="34"/>
                  <a:pt x="1509" y="34"/>
                </a:cubicBezTo>
                <a:cubicBezTo>
                  <a:pt x="1509" y="33"/>
                  <a:pt x="1509" y="33"/>
                  <a:pt x="1509" y="33"/>
                </a:cubicBezTo>
                <a:cubicBezTo>
                  <a:pt x="1510" y="32"/>
                  <a:pt x="1510" y="32"/>
                  <a:pt x="1510" y="32"/>
                </a:cubicBezTo>
                <a:cubicBezTo>
                  <a:pt x="1510" y="30"/>
                  <a:pt x="1510" y="30"/>
                  <a:pt x="1510" y="30"/>
                </a:cubicBezTo>
                <a:cubicBezTo>
                  <a:pt x="1509" y="30"/>
                  <a:pt x="1509" y="30"/>
                  <a:pt x="1509" y="30"/>
                </a:cubicBezTo>
                <a:cubicBezTo>
                  <a:pt x="1506" y="30"/>
                  <a:pt x="1506" y="30"/>
                  <a:pt x="1506" y="30"/>
                </a:cubicBezTo>
                <a:cubicBezTo>
                  <a:pt x="1504" y="29"/>
                  <a:pt x="1504" y="29"/>
                  <a:pt x="1504" y="29"/>
                </a:cubicBezTo>
                <a:cubicBezTo>
                  <a:pt x="1502" y="28"/>
                  <a:pt x="1502" y="28"/>
                  <a:pt x="1502" y="28"/>
                </a:cubicBezTo>
                <a:cubicBezTo>
                  <a:pt x="1500" y="25"/>
                  <a:pt x="1500" y="25"/>
                  <a:pt x="1500" y="25"/>
                </a:cubicBezTo>
                <a:cubicBezTo>
                  <a:pt x="1498" y="24"/>
                  <a:pt x="1498" y="24"/>
                  <a:pt x="1498" y="24"/>
                </a:cubicBezTo>
                <a:cubicBezTo>
                  <a:pt x="1496" y="23"/>
                  <a:pt x="1496" y="23"/>
                  <a:pt x="1496" y="23"/>
                </a:cubicBezTo>
                <a:cubicBezTo>
                  <a:pt x="1495" y="23"/>
                  <a:pt x="1495" y="23"/>
                  <a:pt x="1495" y="23"/>
                </a:cubicBezTo>
                <a:cubicBezTo>
                  <a:pt x="1494" y="23"/>
                  <a:pt x="1494" y="23"/>
                  <a:pt x="1494" y="23"/>
                </a:cubicBezTo>
                <a:cubicBezTo>
                  <a:pt x="1494" y="24"/>
                  <a:pt x="1494" y="24"/>
                  <a:pt x="1494" y="24"/>
                </a:cubicBezTo>
                <a:cubicBezTo>
                  <a:pt x="1494" y="25"/>
                  <a:pt x="1494" y="25"/>
                  <a:pt x="1494" y="25"/>
                </a:cubicBezTo>
                <a:cubicBezTo>
                  <a:pt x="1494" y="27"/>
                  <a:pt x="1494" y="27"/>
                  <a:pt x="1494" y="27"/>
                </a:cubicBezTo>
                <a:cubicBezTo>
                  <a:pt x="1493" y="28"/>
                  <a:pt x="1493" y="28"/>
                  <a:pt x="1493" y="28"/>
                </a:cubicBezTo>
                <a:cubicBezTo>
                  <a:pt x="1492" y="30"/>
                  <a:pt x="1492" y="30"/>
                  <a:pt x="1492" y="30"/>
                </a:cubicBezTo>
                <a:cubicBezTo>
                  <a:pt x="1491" y="32"/>
                  <a:pt x="1491" y="32"/>
                  <a:pt x="1491" y="32"/>
                </a:cubicBezTo>
                <a:cubicBezTo>
                  <a:pt x="1491" y="33"/>
                  <a:pt x="1491" y="33"/>
                  <a:pt x="1491" y="33"/>
                </a:cubicBezTo>
                <a:cubicBezTo>
                  <a:pt x="1491" y="38"/>
                  <a:pt x="1491" y="38"/>
                  <a:pt x="1491" y="38"/>
                </a:cubicBezTo>
                <a:cubicBezTo>
                  <a:pt x="1492" y="39"/>
                  <a:pt x="1492" y="39"/>
                  <a:pt x="1492" y="39"/>
                </a:cubicBezTo>
                <a:cubicBezTo>
                  <a:pt x="1493" y="40"/>
                  <a:pt x="1493" y="40"/>
                  <a:pt x="1493" y="40"/>
                </a:cubicBezTo>
                <a:cubicBezTo>
                  <a:pt x="1493" y="41"/>
                  <a:pt x="1493" y="41"/>
                  <a:pt x="1493" y="41"/>
                </a:cubicBezTo>
                <a:cubicBezTo>
                  <a:pt x="1492" y="45"/>
                  <a:pt x="1492" y="45"/>
                  <a:pt x="1492" y="45"/>
                </a:cubicBezTo>
                <a:close/>
                <a:moveTo>
                  <a:pt x="1507" y="187"/>
                </a:moveTo>
                <a:cubicBezTo>
                  <a:pt x="1508" y="186"/>
                  <a:pt x="1508" y="186"/>
                  <a:pt x="1508" y="186"/>
                </a:cubicBezTo>
                <a:cubicBezTo>
                  <a:pt x="1507" y="184"/>
                  <a:pt x="1507" y="184"/>
                  <a:pt x="1507" y="184"/>
                </a:cubicBezTo>
                <a:cubicBezTo>
                  <a:pt x="1506" y="182"/>
                  <a:pt x="1506" y="182"/>
                  <a:pt x="1506" y="182"/>
                </a:cubicBezTo>
                <a:cubicBezTo>
                  <a:pt x="1505" y="181"/>
                  <a:pt x="1505" y="181"/>
                  <a:pt x="1505" y="181"/>
                </a:cubicBezTo>
                <a:cubicBezTo>
                  <a:pt x="1504" y="179"/>
                  <a:pt x="1504" y="179"/>
                  <a:pt x="1504" y="179"/>
                </a:cubicBezTo>
                <a:cubicBezTo>
                  <a:pt x="1503" y="181"/>
                  <a:pt x="1503" y="181"/>
                  <a:pt x="1503" y="181"/>
                </a:cubicBezTo>
                <a:cubicBezTo>
                  <a:pt x="1503" y="183"/>
                  <a:pt x="1503" y="183"/>
                  <a:pt x="1503" y="183"/>
                </a:cubicBezTo>
                <a:cubicBezTo>
                  <a:pt x="1502" y="184"/>
                  <a:pt x="1502" y="184"/>
                  <a:pt x="1502" y="184"/>
                </a:cubicBezTo>
                <a:cubicBezTo>
                  <a:pt x="1502" y="185"/>
                  <a:pt x="1502" y="185"/>
                  <a:pt x="1502" y="185"/>
                </a:cubicBezTo>
                <a:cubicBezTo>
                  <a:pt x="1504" y="185"/>
                  <a:pt x="1504" y="185"/>
                  <a:pt x="1504" y="185"/>
                </a:cubicBezTo>
                <a:cubicBezTo>
                  <a:pt x="1504" y="186"/>
                  <a:pt x="1504" y="186"/>
                  <a:pt x="1504" y="186"/>
                </a:cubicBezTo>
                <a:cubicBezTo>
                  <a:pt x="1506" y="186"/>
                  <a:pt x="1506" y="186"/>
                  <a:pt x="1506" y="186"/>
                </a:cubicBezTo>
                <a:cubicBezTo>
                  <a:pt x="1507" y="187"/>
                  <a:pt x="1507" y="187"/>
                  <a:pt x="1507" y="187"/>
                </a:cubicBezTo>
                <a:close/>
                <a:moveTo>
                  <a:pt x="1500" y="196"/>
                </a:moveTo>
                <a:cubicBezTo>
                  <a:pt x="1501" y="194"/>
                  <a:pt x="1501" y="194"/>
                  <a:pt x="1501" y="194"/>
                </a:cubicBezTo>
                <a:cubicBezTo>
                  <a:pt x="1502" y="194"/>
                  <a:pt x="1502" y="194"/>
                  <a:pt x="1502" y="194"/>
                </a:cubicBezTo>
                <a:cubicBezTo>
                  <a:pt x="1502" y="193"/>
                  <a:pt x="1502" y="193"/>
                  <a:pt x="1502" y="193"/>
                </a:cubicBezTo>
                <a:cubicBezTo>
                  <a:pt x="1503" y="192"/>
                  <a:pt x="1503" y="192"/>
                  <a:pt x="1503" y="192"/>
                </a:cubicBezTo>
                <a:cubicBezTo>
                  <a:pt x="1505" y="191"/>
                  <a:pt x="1505" y="191"/>
                  <a:pt x="1505" y="191"/>
                </a:cubicBezTo>
                <a:cubicBezTo>
                  <a:pt x="1504" y="190"/>
                  <a:pt x="1504" y="190"/>
                  <a:pt x="1504" y="190"/>
                </a:cubicBezTo>
                <a:cubicBezTo>
                  <a:pt x="1504" y="189"/>
                  <a:pt x="1504" y="189"/>
                  <a:pt x="1504" y="189"/>
                </a:cubicBezTo>
                <a:cubicBezTo>
                  <a:pt x="1503" y="189"/>
                  <a:pt x="1503" y="189"/>
                  <a:pt x="1503" y="189"/>
                </a:cubicBezTo>
                <a:cubicBezTo>
                  <a:pt x="1501" y="190"/>
                  <a:pt x="1501" y="190"/>
                  <a:pt x="1501" y="190"/>
                </a:cubicBezTo>
                <a:cubicBezTo>
                  <a:pt x="1500" y="191"/>
                  <a:pt x="1500" y="191"/>
                  <a:pt x="1500" y="191"/>
                </a:cubicBezTo>
                <a:cubicBezTo>
                  <a:pt x="1500" y="192"/>
                  <a:pt x="1500" y="192"/>
                  <a:pt x="1500" y="192"/>
                </a:cubicBezTo>
                <a:cubicBezTo>
                  <a:pt x="1499" y="193"/>
                  <a:pt x="1499" y="193"/>
                  <a:pt x="1499" y="193"/>
                </a:cubicBezTo>
                <a:cubicBezTo>
                  <a:pt x="1498" y="194"/>
                  <a:pt x="1498" y="194"/>
                  <a:pt x="1498" y="194"/>
                </a:cubicBezTo>
                <a:cubicBezTo>
                  <a:pt x="1498" y="195"/>
                  <a:pt x="1498" y="195"/>
                  <a:pt x="1498" y="195"/>
                </a:cubicBezTo>
                <a:cubicBezTo>
                  <a:pt x="1499" y="196"/>
                  <a:pt x="1499" y="196"/>
                  <a:pt x="1499" y="196"/>
                </a:cubicBezTo>
                <a:cubicBezTo>
                  <a:pt x="1500" y="196"/>
                  <a:pt x="1500" y="196"/>
                  <a:pt x="1500" y="196"/>
                </a:cubicBezTo>
                <a:close/>
                <a:moveTo>
                  <a:pt x="1495" y="156"/>
                </a:moveTo>
                <a:cubicBezTo>
                  <a:pt x="1493" y="156"/>
                  <a:pt x="1493" y="156"/>
                  <a:pt x="1493" y="156"/>
                </a:cubicBezTo>
                <a:cubicBezTo>
                  <a:pt x="1493" y="157"/>
                  <a:pt x="1493" y="157"/>
                  <a:pt x="1493" y="157"/>
                </a:cubicBezTo>
                <a:cubicBezTo>
                  <a:pt x="1494" y="157"/>
                  <a:pt x="1494" y="157"/>
                  <a:pt x="1494" y="157"/>
                </a:cubicBezTo>
                <a:cubicBezTo>
                  <a:pt x="1494" y="158"/>
                  <a:pt x="1494" y="158"/>
                  <a:pt x="1494" y="158"/>
                </a:cubicBezTo>
                <a:cubicBezTo>
                  <a:pt x="1495" y="159"/>
                  <a:pt x="1495" y="159"/>
                  <a:pt x="1495" y="159"/>
                </a:cubicBezTo>
                <a:cubicBezTo>
                  <a:pt x="1496" y="158"/>
                  <a:pt x="1496" y="158"/>
                  <a:pt x="1496" y="158"/>
                </a:cubicBezTo>
                <a:cubicBezTo>
                  <a:pt x="1495" y="157"/>
                  <a:pt x="1495" y="157"/>
                  <a:pt x="1495" y="157"/>
                </a:cubicBezTo>
                <a:cubicBezTo>
                  <a:pt x="1496" y="157"/>
                  <a:pt x="1496" y="157"/>
                  <a:pt x="1496" y="157"/>
                </a:cubicBezTo>
                <a:cubicBezTo>
                  <a:pt x="1495" y="156"/>
                  <a:pt x="1495" y="156"/>
                  <a:pt x="1495" y="156"/>
                </a:cubicBezTo>
                <a:close/>
                <a:moveTo>
                  <a:pt x="1527" y="145"/>
                </a:moveTo>
                <a:cubicBezTo>
                  <a:pt x="1526" y="145"/>
                  <a:pt x="1526" y="145"/>
                  <a:pt x="1526" y="145"/>
                </a:cubicBezTo>
                <a:cubicBezTo>
                  <a:pt x="1525" y="145"/>
                  <a:pt x="1525" y="145"/>
                  <a:pt x="1525" y="145"/>
                </a:cubicBezTo>
                <a:cubicBezTo>
                  <a:pt x="1525" y="146"/>
                  <a:pt x="1525" y="146"/>
                  <a:pt x="1525" y="146"/>
                </a:cubicBezTo>
                <a:cubicBezTo>
                  <a:pt x="1524" y="145"/>
                  <a:pt x="1524" y="145"/>
                  <a:pt x="1524" y="145"/>
                </a:cubicBezTo>
                <a:cubicBezTo>
                  <a:pt x="1524" y="146"/>
                  <a:pt x="1524" y="146"/>
                  <a:pt x="1524" y="146"/>
                </a:cubicBezTo>
                <a:cubicBezTo>
                  <a:pt x="1524" y="147"/>
                  <a:pt x="1524" y="147"/>
                  <a:pt x="1524" y="147"/>
                </a:cubicBezTo>
                <a:cubicBezTo>
                  <a:pt x="1525" y="147"/>
                  <a:pt x="1525" y="147"/>
                  <a:pt x="1525" y="147"/>
                </a:cubicBezTo>
                <a:cubicBezTo>
                  <a:pt x="1526" y="147"/>
                  <a:pt x="1526" y="147"/>
                  <a:pt x="1526" y="147"/>
                </a:cubicBezTo>
                <a:cubicBezTo>
                  <a:pt x="1527" y="148"/>
                  <a:pt x="1527" y="148"/>
                  <a:pt x="1527" y="148"/>
                </a:cubicBezTo>
                <a:cubicBezTo>
                  <a:pt x="1528" y="148"/>
                  <a:pt x="1528" y="148"/>
                  <a:pt x="1528" y="148"/>
                </a:cubicBezTo>
                <a:cubicBezTo>
                  <a:pt x="1527" y="147"/>
                  <a:pt x="1527" y="147"/>
                  <a:pt x="1527" y="147"/>
                </a:cubicBezTo>
                <a:cubicBezTo>
                  <a:pt x="1528" y="146"/>
                  <a:pt x="1528" y="146"/>
                  <a:pt x="1528" y="146"/>
                </a:cubicBezTo>
                <a:cubicBezTo>
                  <a:pt x="1527" y="145"/>
                  <a:pt x="1527" y="145"/>
                  <a:pt x="1527" y="145"/>
                </a:cubicBezTo>
                <a:close/>
                <a:moveTo>
                  <a:pt x="1522" y="94"/>
                </a:moveTo>
                <a:cubicBezTo>
                  <a:pt x="1523" y="94"/>
                  <a:pt x="1523" y="94"/>
                  <a:pt x="1523" y="94"/>
                </a:cubicBezTo>
                <a:cubicBezTo>
                  <a:pt x="1523" y="93"/>
                  <a:pt x="1523" y="93"/>
                  <a:pt x="1523" y="93"/>
                </a:cubicBezTo>
                <a:cubicBezTo>
                  <a:pt x="1522" y="93"/>
                  <a:pt x="1522" y="93"/>
                  <a:pt x="1522" y="93"/>
                </a:cubicBezTo>
                <a:cubicBezTo>
                  <a:pt x="1522" y="94"/>
                  <a:pt x="1522" y="94"/>
                  <a:pt x="1522" y="94"/>
                </a:cubicBezTo>
                <a:close/>
                <a:moveTo>
                  <a:pt x="1520" y="149"/>
                </a:moveTo>
                <a:cubicBezTo>
                  <a:pt x="1519" y="150"/>
                  <a:pt x="1519" y="150"/>
                  <a:pt x="1519" y="150"/>
                </a:cubicBezTo>
                <a:cubicBezTo>
                  <a:pt x="1521" y="150"/>
                  <a:pt x="1521" y="150"/>
                  <a:pt x="1521" y="150"/>
                </a:cubicBezTo>
                <a:cubicBezTo>
                  <a:pt x="1521" y="151"/>
                  <a:pt x="1521" y="151"/>
                  <a:pt x="1521" y="151"/>
                </a:cubicBezTo>
                <a:cubicBezTo>
                  <a:pt x="1522" y="150"/>
                  <a:pt x="1522" y="150"/>
                  <a:pt x="1522" y="150"/>
                </a:cubicBezTo>
                <a:cubicBezTo>
                  <a:pt x="1522" y="149"/>
                  <a:pt x="1522" y="149"/>
                  <a:pt x="1522" y="149"/>
                </a:cubicBezTo>
                <a:cubicBezTo>
                  <a:pt x="1521" y="149"/>
                  <a:pt x="1521" y="149"/>
                  <a:pt x="1521" y="149"/>
                </a:cubicBezTo>
                <a:cubicBezTo>
                  <a:pt x="1520" y="149"/>
                  <a:pt x="1520" y="149"/>
                  <a:pt x="1520" y="149"/>
                </a:cubicBezTo>
                <a:close/>
                <a:moveTo>
                  <a:pt x="1512" y="45"/>
                </a:moveTo>
                <a:cubicBezTo>
                  <a:pt x="1512" y="45"/>
                  <a:pt x="1512" y="45"/>
                  <a:pt x="1511" y="46"/>
                </a:cubicBezTo>
                <a:cubicBezTo>
                  <a:pt x="1511" y="46"/>
                  <a:pt x="1511" y="46"/>
                  <a:pt x="1511" y="47"/>
                </a:cubicBezTo>
                <a:cubicBezTo>
                  <a:pt x="1511" y="47"/>
                  <a:pt x="1511" y="47"/>
                  <a:pt x="1510" y="47"/>
                </a:cubicBezTo>
                <a:cubicBezTo>
                  <a:pt x="1510" y="47"/>
                  <a:pt x="1510" y="47"/>
                  <a:pt x="1508" y="48"/>
                </a:cubicBezTo>
                <a:cubicBezTo>
                  <a:pt x="1508" y="48"/>
                  <a:pt x="1508" y="48"/>
                  <a:pt x="1508" y="50"/>
                </a:cubicBezTo>
                <a:cubicBezTo>
                  <a:pt x="1508" y="50"/>
                  <a:pt x="1508" y="50"/>
                  <a:pt x="1508" y="51"/>
                </a:cubicBezTo>
                <a:cubicBezTo>
                  <a:pt x="1508" y="51"/>
                  <a:pt x="1508" y="51"/>
                  <a:pt x="1509" y="52"/>
                </a:cubicBezTo>
                <a:cubicBezTo>
                  <a:pt x="1509" y="52"/>
                  <a:pt x="1509" y="52"/>
                  <a:pt x="1510" y="52"/>
                </a:cubicBezTo>
                <a:cubicBezTo>
                  <a:pt x="1510" y="52"/>
                  <a:pt x="1510" y="52"/>
                  <a:pt x="1511" y="53"/>
                </a:cubicBezTo>
                <a:cubicBezTo>
                  <a:pt x="1511" y="53"/>
                  <a:pt x="1511" y="53"/>
                  <a:pt x="1509" y="54"/>
                </a:cubicBezTo>
                <a:cubicBezTo>
                  <a:pt x="1509" y="54"/>
                  <a:pt x="1509" y="54"/>
                  <a:pt x="1509" y="55"/>
                </a:cubicBezTo>
                <a:cubicBezTo>
                  <a:pt x="1509" y="55"/>
                  <a:pt x="1509" y="55"/>
                  <a:pt x="1509" y="57"/>
                </a:cubicBezTo>
                <a:cubicBezTo>
                  <a:pt x="1509" y="57"/>
                  <a:pt x="1509" y="57"/>
                  <a:pt x="1509" y="58"/>
                </a:cubicBezTo>
                <a:cubicBezTo>
                  <a:pt x="1509" y="58"/>
                  <a:pt x="1509" y="58"/>
                  <a:pt x="1508" y="59"/>
                </a:cubicBezTo>
                <a:cubicBezTo>
                  <a:pt x="1508" y="59"/>
                  <a:pt x="1508" y="59"/>
                  <a:pt x="1507" y="60"/>
                </a:cubicBezTo>
                <a:cubicBezTo>
                  <a:pt x="1507" y="60"/>
                  <a:pt x="1507" y="60"/>
                  <a:pt x="1509" y="61"/>
                </a:cubicBezTo>
                <a:cubicBezTo>
                  <a:pt x="1509" y="61"/>
                  <a:pt x="1509" y="61"/>
                  <a:pt x="1510" y="61"/>
                </a:cubicBezTo>
                <a:cubicBezTo>
                  <a:pt x="1510" y="61"/>
                  <a:pt x="1510" y="61"/>
                  <a:pt x="1509" y="60"/>
                </a:cubicBezTo>
                <a:cubicBezTo>
                  <a:pt x="1509" y="60"/>
                  <a:pt x="1509" y="60"/>
                  <a:pt x="1510" y="59"/>
                </a:cubicBezTo>
                <a:cubicBezTo>
                  <a:pt x="1510" y="59"/>
                  <a:pt x="1510" y="59"/>
                  <a:pt x="1511" y="60"/>
                </a:cubicBezTo>
                <a:cubicBezTo>
                  <a:pt x="1511" y="60"/>
                  <a:pt x="1511" y="60"/>
                  <a:pt x="1512" y="61"/>
                </a:cubicBezTo>
                <a:cubicBezTo>
                  <a:pt x="1512" y="61"/>
                  <a:pt x="1512" y="61"/>
                  <a:pt x="1513" y="60"/>
                </a:cubicBezTo>
                <a:cubicBezTo>
                  <a:pt x="1513" y="60"/>
                  <a:pt x="1513" y="60"/>
                  <a:pt x="1514" y="60"/>
                </a:cubicBezTo>
                <a:cubicBezTo>
                  <a:pt x="1514" y="60"/>
                  <a:pt x="1514" y="60"/>
                  <a:pt x="1515" y="61"/>
                </a:cubicBezTo>
                <a:cubicBezTo>
                  <a:pt x="1515" y="61"/>
                  <a:pt x="1515" y="61"/>
                  <a:pt x="1516" y="64"/>
                </a:cubicBezTo>
                <a:cubicBezTo>
                  <a:pt x="1516" y="64"/>
                  <a:pt x="1516" y="64"/>
                  <a:pt x="1516" y="65"/>
                </a:cubicBezTo>
                <a:cubicBezTo>
                  <a:pt x="1516" y="65"/>
                  <a:pt x="1516" y="65"/>
                  <a:pt x="1518" y="65"/>
                </a:cubicBezTo>
                <a:cubicBezTo>
                  <a:pt x="1518" y="65"/>
                  <a:pt x="1518" y="65"/>
                  <a:pt x="1519" y="66"/>
                </a:cubicBezTo>
                <a:cubicBezTo>
                  <a:pt x="1519" y="66"/>
                  <a:pt x="1519" y="66"/>
                  <a:pt x="1520" y="66"/>
                </a:cubicBezTo>
                <a:cubicBezTo>
                  <a:pt x="1520" y="66"/>
                  <a:pt x="1520" y="66"/>
                  <a:pt x="1522" y="65"/>
                </a:cubicBezTo>
                <a:cubicBezTo>
                  <a:pt x="1522" y="65"/>
                  <a:pt x="1522" y="65"/>
                  <a:pt x="1524" y="65"/>
                </a:cubicBezTo>
                <a:cubicBezTo>
                  <a:pt x="1524" y="65"/>
                  <a:pt x="1524" y="65"/>
                  <a:pt x="1526" y="66"/>
                </a:cubicBezTo>
                <a:cubicBezTo>
                  <a:pt x="1526" y="66"/>
                  <a:pt x="1526" y="66"/>
                  <a:pt x="1529" y="66"/>
                </a:cubicBezTo>
                <a:cubicBezTo>
                  <a:pt x="1529" y="66"/>
                  <a:pt x="1529" y="66"/>
                  <a:pt x="1530" y="66"/>
                </a:cubicBezTo>
                <a:cubicBezTo>
                  <a:pt x="1530" y="66"/>
                  <a:pt x="1530" y="66"/>
                  <a:pt x="1531" y="66"/>
                </a:cubicBezTo>
                <a:cubicBezTo>
                  <a:pt x="1531" y="66"/>
                  <a:pt x="1531" y="66"/>
                  <a:pt x="1532" y="66"/>
                </a:cubicBezTo>
                <a:cubicBezTo>
                  <a:pt x="1532" y="66"/>
                  <a:pt x="1532" y="66"/>
                  <a:pt x="1533" y="67"/>
                </a:cubicBezTo>
                <a:cubicBezTo>
                  <a:pt x="1533" y="67"/>
                  <a:pt x="1533" y="67"/>
                  <a:pt x="1534" y="68"/>
                </a:cubicBezTo>
                <a:cubicBezTo>
                  <a:pt x="1534" y="68"/>
                  <a:pt x="1534" y="68"/>
                  <a:pt x="1536" y="68"/>
                </a:cubicBezTo>
                <a:cubicBezTo>
                  <a:pt x="1536" y="68"/>
                  <a:pt x="1536" y="68"/>
                  <a:pt x="1537" y="67"/>
                </a:cubicBezTo>
                <a:cubicBezTo>
                  <a:pt x="1537" y="67"/>
                  <a:pt x="1537" y="67"/>
                  <a:pt x="1538" y="66"/>
                </a:cubicBezTo>
                <a:cubicBezTo>
                  <a:pt x="1538" y="66"/>
                  <a:pt x="1538" y="66"/>
                  <a:pt x="1540" y="65"/>
                </a:cubicBezTo>
                <a:cubicBezTo>
                  <a:pt x="1540" y="65"/>
                  <a:pt x="1540" y="65"/>
                  <a:pt x="1542" y="63"/>
                </a:cubicBezTo>
                <a:cubicBezTo>
                  <a:pt x="1542" y="63"/>
                  <a:pt x="1542" y="63"/>
                  <a:pt x="1542" y="62"/>
                </a:cubicBezTo>
                <a:cubicBezTo>
                  <a:pt x="1542" y="62"/>
                  <a:pt x="1542" y="62"/>
                  <a:pt x="1540" y="60"/>
                </a:cubicBezTo>
                <a:cubicBezTo>
                  <a:pt x="1540" y="60"/>
                  <a:pt x="1540" y="60"/>
                  <a:pt x="1539" y="60"/>
                </a:cubicBezTo>
                <a:cubicBezTo>
                  <a:pt x="1539" y="60"/>
                  <a:pt x="1539" y="60"/>
                  <a:pt x="1538" y="58"/>
                </a:cubicBezTo>
                <a:cubicBezTo>
                  <a:pt x="1538" y="58"/>
                  <a:pt x="1538" y="58"/>
                  <a:pt x="1536" y="58"/>
                </a:cubicBezTo>
                <a:cubicBezTo>
                  <a:pt x="1536" y="58"/>
                  <a:pt x="1536" y="58"/>
                  <a:pt x="1535" y="57"/>
                </a:cubicBezTo>
                <a:cubicBezTo>
                  <a:pt x="1535" y="57"/>
                  <a:pt x="1535" y="57"/>
                  <a:pt x="1534" y="56"/>
                </a:cubicBezTo>
                <a:cubicBezTo>
                  <a:pt x="1534" y="56"/>
                  <a:pt x="1534" y="56"/>
                  <a:pt x="1535" y="56"/>
                </a:cubicBezTo>
                <a:cubicBezTo>
                  <a:pt x="1535" y="56"/>
                  <a:pt x="1535" y="56"/>
                  <a:pt x="1536" y="56"/>
                </a:cubicBezTo>
                <a:cubicBezTo>
                  <a:pt x="1536" y="56"/>
                  <a:pt x="1536" y="56"/>
                  <a:pt x="1537" y="56"/>
                </a:cubicBezTo>
                <a:cubicBezTo>
                  <a:pt x="1537" y="56"/>
                  <a:pt x="1537" y="56"/>
                  <a:pt x="1537" y="55"/>
                </a:cubicBezTo>
                <a:cubicBezTo>
                  <a:pt x="1537" y="55"/>
                  <a:pt x="1537" y="55"/>
                  <a:pt x="1536" y="54"/>
                </a:cubicBezTo>
                <a:cubicBezTo>
                  <a:pt x="1536" y="54"/>
                  <a:pt x="1536" y="54"/>
                  <a:pt x="1534" y="52"/>
                </a:cubicBezTo>
                <a:cubicBezTo>
                  <a:pt x="1534" y="52"/>
                  <a:pt x="1534" y="52"/>
                  <a:pt x="1534" y="50"/>
                </a:cubicBezTo>
                <a:cubicBezTo>
                  <a:pt x="1534" y="50"/>
                  <a:pt x="1534" y="50"/>
                  <a:pt x="1534" y="48"/>
                </a:cubicBezTo>
                <a:cubicBezTo>
                  <a:pt x="1534" y="48"/>
                  <a:pt x="1534" y="48"/>
                  <a:pt x="1533" y="48"/>
                </a:cubicBezTo>
                <a:cubicBezTo>
                  <a:pt x="1533" y="48"/>
                  <a:pt x="1533" y="48"/>
                  <a:pt x="1533" y="46"/>
                </a:cubicBezTo>
                <a:cubicBezTo>
                  <a:pt x="1533" y="46"/>
                  <a:pt x="1533" y="46"/>
                  <a:pt x="1532" y="46"/>
                </a:cubicBezTo>
                <a:cubicBezTo>
                  <a:pt x="1532" y="46"/>
                  <a:pt x="1532" y="46"/>
                  <a:pt x="1531" y="46"/>
                </a:cubicBezTo>
                <a:cubicBezTo>
                  <a:pt x="1531" y="46"/>
                  <a:pt x="1531" y="46"/>
                  <a:pt x="1527" y="42"/>
                </a:cubicBezTo>
                <a:cubicBezTo>
                  <a:pt x="1527" y="42"/>
                  <a:pt x="1527" y="42"/>
                  <a:pt x="1525" y="42"/>
                </a:cubicBezTo>
                <a:cubicBezTo>
                  <a:pt x="1525" y="42"/>
                  <a:pt x="1525" y="42"/>
                  <a:pt x="1523" y="42"/>
                </a:cubicBezTo>
                <a:cubicBezTo>
                  <a:pt x="1523" y="42"/>
                  <a:pt x="1523" y="42"/>
                  <a:pt x="1523" y="43"/>
                </a:cubicBezTo>
                <a:cubicBezTo>
                  <a:pt x="1523" y="43"/>
                  <a:pt x="1523" y="43"/>
                  <a:pt x="1523" y="44"/>
                </a:cubicBezTo>
                <a:cubicBezTo>
                  <a:pt x="1523" y="44"/>
                  <a:pt x="1523" y="44"/>
                  <a:pt x="1524" y="46"/>
                </a:cubicBezTo>
                <a:cubicBezTo>
                  <a:pt x="1524" y="46"/>
                  <a:pt x="1524" y="46"/>
                  <a:pt x="1525" y="47"/>
                </a:cubicBezTo>
                <a:cubicBezTo>
                  <a:pt x="1525" y="47"/>
                  <a:pt x="1525" y="47"/>
                  <a:pt x="1524" y="48"/>
                </a:cubicBezTo>
                <a:cubicBezTo>
                  <a:pt x="1524" y="48"/>
                  <a:pt x="1524" y="48"/>
                  <a:pt x="1524" y="49"/>
                </a:cubicBezTo>
                <a:cubicBezTo>
                  <a:pt x="1524" y="49"/>
                  <a:pt x="1524" y="49"/>
                  <a:pt x="1524" y="50"/>
                </a:cubicBezTo>
                <a:cubicBezTo>
                  <a:pt x="1524" y="50"/>
                  <a:pt x="1524" y="50"/>
                  <a:pt x="1523" y="52"/>
                </a:cubicBezTo>
                <a:cubicBezTo>
                  <a:pt x="1523" y="52"/>
                  <a:pt x="1523" y="52"/>
                  <a:pt x="1522" y="52"/>
                </a:cubicBezTo>
                <a:cubicBezTo>
                  <a:pt x="1522" y="52"/>
                  <a:pt x="1522" y="52"/>
                  <a:pt x="1523" y="51"/>
                </a:cubicBezTo>
                <a:cubicBezTo>
                  <a:pt x="1523" y="51"/>
                  <a:pt x="1523" y="51"/>
                  <a:pt x="1523" y="49"/>
                </a:cubicBezTo>
                <a:cubicBezTo>
                  <a:pt x="1523" y="49"/>
                  <a:pt x="1523" y="49"/>
                  <a:pt x="1523" y="47"/>
                </a:cubicBezTo>
                <a:cubicBezTo>
                  <a:pt x="1523" y="47"/>
                  <a:pt x="1523" y="47"/>
                  <a:pt x="1523" y="46"/>
                </a:cubicBezTo>
                <a:cubicBezTo>
                  <a:pt x="1523" y="46"/>
                  <a:pt x="1523" y="46"/>
                  <a:pt x="1521" y="43"/>
                </a:cubicBezTo>
                <a:cubicBezTo>
                  <a:pt x="1521" y="43"/>
                  <a:pt x="1521" y="43"/>
                  <a:pt x="1519" y="42"/>
                </a:cubicBezTo>
                <a:cubicBezTo>
                  <a:pt x="1519" y="42"/>
                  <a:pt x="1519" y="42"/>
                  <a:pt x="1517" y="41"/>
                </a:cubicBezTo>
                <a:cubicBezTo>
                  <a:pt x="1517" y="41"/>
                  <a:pt x="1517" y="41"/>
                  <a:pt x="1516" y="42"/>
                </a:cubicBezTo>
                <a:cubicBezTo>
                  <a:pt x="1516" y="42"/>
                  <a:pt x="1516" y="42"/>
                  <a:pt x="1516" y="43"/>
                </a:cubicBezTo>
                <a:cubicBezTo>
                  <a:pt x="1516" y="43"/>
                  <a:pt x="1516" y="43"/>
                  <a:pt x="1513" y="45"/>
                </a:cubicBezTo>
                <a:cubicBezTo>
                  <a:pt x="1513" y="45"/>
                  <a:pt x="1513" y="45"/>
                  <a:pt x="1512" y="45"/>
                </a:cubicBezTo>
                <a:close/>
                <a:moveTo>
                  <a:pt x="1515" y="162"/>
                </a:moveTo>
                <a:cubicBezTo>
                  <a:pt x="1514" y="162"/>
                  <a:pt x="1514" y="162"/>
                  <a:pt x="1514" y="162"/>
                </a:cubicBezTo>
                <a:cubicBezTo>
                  <a:pt x="1514" y="163"/>
                  <a:pt x="1514" y="163"/>
                  <a:pt x="1514" y="163"/>
                </a:cubicBezTo>
                <a:cubicBezTo>
                  <a:pt x="1516" y="163"/>
                  <a:pt x="1516" y="163"/>
                  <a:pt x="1516" y="163"/>
                </a:cubicBezTo>
                <a:cubicBezTo>
                  <a:pt x="1517" y="162"/>
                  <a:pt x="1517" y="162"/>
                  <a:pt x="1517" y="162"/>
                </a:cubicBezTo>
                <a:cubicBezTo>
                  <a:pt x="1515" y="161"/>
                  <a:pt x="1515" y="161"/>
                  <a:pt x="1515" y="161"/>
                </a:cubicBezTo>
                <a:cubicBezTo>
                  <a:pt x="1515" y="162"/>
                  <a:pt x="1515" y="162"/>
                  <a:pt x="1515" y="162"/>
                </a:cubicBezTo>
                <a:close/>
                <a:moveTo>
                  <a:pt x="1520" y="155"/>
                </a:moveTo>
                <a:cubicBezTo>
                  <a:pt x="1521" y="155"/>
                  <a:pt x="1521" y="155"/>
                  <a:pt x="1521" y="155"/>
                </a:cubicBezTo>
                <a:cubicBezTo>
                  <a:pt x="1521" y="154"/>
                  <a:pt x="1521" y="154"/>
                  <a:pt x="1521" y="154"/>
                </a:cubicBezTo>
                <a:cubicBezTo>
                  <a:pt x="1520" y="154"/>
                  <a:pt x="1520" y="154"/>
                  <a:pt x="1520" y="154"/>
                </a:cubicBezTo>
                <a:cubicBezTo>
                  <a:pt x="1519" y="155"/>
                  <a:pt x="1519" y="155"/>
                  <a:pt x="1519" y="155"/>
                </a:cubicBezTo>
                <a:cubicBezTo>
                  <a:pt x="1519" y="156"/>
                  <a:pt x="1519" y="156"/>
                  <a:pt x="1519" y="156"/>
                </a:cubicBezTo>
                <a:cubicBezTo>
                  <a:pt x="1520" y="157"/>
                  <a:pt x="1520" y="157"/>
                  <a:pt x="1520" y="157"/>
                </a:cubicBezTo>
                <a:cubicBezTo>
                  <a:pt x="1520" y="156"/>
                  <a:pt x="1520" y="156"/>
                  <a:pt x="1520" y="156"/>
                </a:cubicBezTo>
                <a:cubicBezTo>
                  <a:pt x="1520" y="155"/>
                  <a:pt x="1520" y="155"/>
                  <a:pt x="1520" y="155"/>
                </a:cubicBezTo>
                <a:close/>
                <a:moveTo>
                  <a:pt x="1523" y="155"/>
                </a:moveTo>
                <a:cubicBezTo>
                  <a:pt x="1524" y="155"/>
                  <a:pt x="1524" y="155"/>
                  <a:pt x="1524" y="155"/>
                </a:cubicBezTo>
                <a:cubicBezTo>
                  <a:pt x="1524" y="154"/>
                  <a:pt x="1524" y="154"/>
                  <a:pt x="1524" y="154"/>
                </a:cubicBezTo>
                <a:cubicBezTo>
                  <a:pt x="1524" y="153"/>
                  <a:pt x="1524" y="153"/>
                  <a:pt x="1524" y="153"/>
                </a:cubicBezTo>
                <a:cubicBezTo>
                  <a:pt x="1523" y="153"/>
                  <a:pt x="1523" y="153"/>
                  <a:pt x="1523" y="153"/>
                </a:cubicBezTo>
                <a:cubicBezTo>
                  <a:pt x="1522" y="154"/>
                  <a:pt x="1522" y="154"/>
                  <a:pt x="1522" y="154"/>
                </a:cubicBezTo>
                <a:cubicBezTo>
                  <a:pt x="1523" y="155"/>
                  <a:pt x="1523" y="155"/>
                  <a:pt x="1523" y="155"/>
                </a:cubicBezTo>
                <a:close/>
                <a:moveTo>
                  <a:pt x="1518" y="104"/>
                </a:moveTo>
                <a:cubicBezTo>
                  <a:pt x="1518" y="103"/>
                  <a:pt x="1518" y="103"/>
                  <a:pt x="1518" y="103"/>
                </a:cubicBezTo>
                <a:cubicBezTo>
                  <a:pt x="1517" y="102"/>
                  <a:pt x="1517" y="102"/>
                  <a:pt x="1517" y="102"/>
                </a:cubicBezTo>
                <a:cubicBezTo>
                  <a:pt x="1516" y="102"/>
                  <a:pt x="1516" y="102"/>
                  <a:pt x="1516" y="102"/>
                </a:cubicBezTo>
                <a:cubicBezTo>
                  <a:pt x="1515" y="103"/>
                  <a:pt x="1515" y="103"/>
                  <a:pt x="1515" y="103"/>
                </a:cubicBezTo>
                <a:cubicBezTo>
                  <a:pt x="1516" y="104"/>
                  <a:pt x="1516" y="104"/>
                  <a:pt x="1516" y="104"/>
                </a:cubicBezTo>
                <a:cubicBezTo>
                  <a:pt x="1515" y="105"/>
                  <a:pt x="1515" y="105"/>
                  <a:pt x="1515" y="105"/>
                </a:cubicBezTo>
                <a:cubicBezTo>
                  <a:pt x="1516" y="106"/>
                  <a:pt x="1516" y="106"/>
                  <a:pt x="1516" y="106"/>
                </a:cubicBezTo>
                <a:cubicBezTo>
                  <a:pt x="1517" y="105"/>
                  <a:pt x="1517" y="105"/>
                  <a:pt x="1517" y="105"/>
                </a:cubicBezTo>
                <a:cubicBezTo>
                  <a:pt x="1518" y="104"/>
                  <a:pt x="1518" y="104"/>
                  <a:pt x="1518" y="104"/>
                </a:cubicBezTo>
                <a:close/>
                <a:moveTo>
                  <a:pt x="1520" y="164"/>
                </a:moveTo>
                <a:cubicBezTo>
                  <a:pt x="1521" y="164"/>
                  <a:pt x="1521" y="164"/>
                  <a:pt x="1521" y="164"/>
                </a:cubicBezTo>
                <a:cubicBezTo>
                  <a:pt x="1522" y="164"/>
                  <a:pt x="1522" y="164"/>
                  <a:pt x="1522" y="164"/>
                </a:cubicBezTo>
                <a:cubicBezTo>
                  <a:pt x="1521" y="163"/>
                  <a:pt x="1521" y="163"/>
                  <a:pt x="1521" y="163"/>
                </a:cubicBezTo>
                <a:cubicBezTo>
                  <a:pt x="1519" y="164"/>
                  <a:pt x="1519" y="164"/>
                  <a:pt x="1519" y="164"/>
                </a:cubicBezTo>
                <a:cubicBezTo>
                  <a:pt x="1520" y="164"/>
                  <a:pt x="1520" y="164"/>
                  <a:pt x="1520" y="164"/>
                </a:cubicBezTo>
                <a:close/>
                <a:moveTo>
                  <a:pt x="1499" y="142"/>
                </a:moveTo>
                <a:cubicBezTo>
                  <a:pt x="1498" y="142"/>
                  <a:pt x="1498" y="142"/>
                  <a:pt x="1498" y="142"/>
                </a:cubicBezTo>
                <a:cubicBezTo>
                  <a:pt x="1499" y="144"/>
                  <a:pt x="1499" y="144"/>
                  <a:pt x="1499" y="144"/>
                </a:cubicBezTo>
                <a:cubicBezTo>
                  <a:pt x="1500" y="144"/>
                  <a:pt x="1500" y="144"/>
                  <a:pt x="1500" y="144"/>
                </a:cubicBezTo>
                <a:cubicBezTo>
                  <a:pt x="1501" y="144"/>
                  <a:pt x="1501" y="144"/>
                  <a:pt x="1501" y="144"/>
                </a:cubicBezTo>
                <a:cubicBezTo>
                  <a:pt x="1502" y="143"/>
                  <a:pt x="1502" y="143"/>
                  <a:pt x="1502" y="143"/>
                </a:cubicBezTo>
                <a:cubicBezTo>
                  <a:pt x="1502" y="142"/>
                  <a:pt x="1502" y="142"/>
                  <a:pt x="1502" y="142"/>
                </a:cubicBezTo>
                <a:cubicBezTo>
                  <a:pt x="1501" y="142"/>
                  <a:pt x="1501" y="142"/>
                  <a:pt x="1501" y="142"/>
                </a:cubicBezTo>
                <a:cubicBezTo>
                  <a:pt x="1501" y="141"/>
                  <a:pt x="1501" y="141"/>
                  <a:pt x="1501" y="141"/>
                </a:cubicBezTo>
                <a:cubicBezTo>
                  <a:pt x="1501" y="140"/>
                  <a:pt x="1501" y="140"/>
                  <a:pt x="1501" y="140"/>
                </a:cubicBezTo>
                <a:cubicBezTo>
                  <a:pt x="1500" y="140"/>
                  <a:pt x="1500" y="140"/>
                  <a:pt x="1500" y="140"/>
                </a:cubicBezTo>
                <a:cubicBezTo>
                  <a:pt x="1499" y="140"/>
                  <a:pt x="1499" y="140"/>
                  <a:pt x="1499" y="140"/>
                </a:cubicBezTo>
                <a:cubicBezTo>
                  <a:pt x="1499" y="141"/>
                  <a:pt x="1499" y="141"/>
                  <a:pt x="1499" y="141"/>
                </a:cubicBezTo>
                <a:cubicBezTo>
                  <a:pt x="1500" y="142"/>
                  <a:pt x="1500" y="142"/>
                  <a:pt x="1500" y="142"/>
                </a:cubicBezTo>
                <a:cubicBezTo>
                  <a:pt x="1500" y="143"/>
                  <a:pt x="1500" y="143"/>
                  <a:pt x="1500" y="143"/>
                </a:cubicBezTo>
                <a:cubicBezTo>
                  <a:pt x="1499" y="142"/>
                  <a:pt x="1499" y="142"/>
                  <a:pt x="1499" y="142"/>
                </a:cubicBezTo>
                <a:close/>
                <a:moveTo>
                  <a:pt x="1424" y="245"/>
                </a:moveTo>
                <a:cubicBezTo>
                  <a:pt x="1423" y="245"/>
                  <a:pt x="1423" y="245"/>
                  <a:pt x="1423" y="245"/>
                </a:cubicBezTo>
                <a:cubicBezTo>
                  <a:pt x="1423" y="246"/>
                  <a:pt x="1423" y="246"/>
                  <a:pt x="1423" y="246"/>
                </a:cubicBezTo>
                <a:cubicBezTo>
                  <a:pt x="1424" y="246"/>
                  <a:pt x="1424" y="246"/>
                  <a:pt x="1424" y="246"/>
                </a:cubicBezTo>
                <a:cubicBezTo>
                  <a:pt x="1424" y="245"/>
                  <a:pt x="1424" y="245"/>
                  <a:pt x="1424" y="245"/>
                </a:cubicBezTo>
                <a:close/>
                <a:moveTo>
                  <a:pt x="1527" y="159"/>
                </a:moveTo>
                <a:cubicBezTo>
                  <a:pt x="1526" y="159"/>
                  <a:pt x="1526" y="159"/>
                  <a:pt x="1526" y="159"/>
                </a:cubicBezTo>
                <a:cubicBezTo>
                  <a:pt x="1525" y="159"/>
                  <a:pt x="1525" y="159"/>
                  <a:pt x="1525" y="159"/>
                </a:cubicBezTo>
                <a:cubicBezTo>
                  <a:pt x="1525" y="160"/>
                  <a:pt x="1525" y="160"/>
                  <a:pt x="1525" y="160"/>
                </a:cubicBezTo>
                <a:cubicBezTo>
                  <a:pt x="1526" y="160"/>
                  <a:pt x="1526" y="160"/>
                  <a:pt x="1526" y="160"/>
                </a:cubicBezTo>
                <a:cubicBezTo>
                  <a:pt x="1527" y="159"/>
                  <a:pt x="1527" y="159"/>
                  <a:pt x="1527" y="159"/>
                </a:cubicBezTo>
                <a:close/>
                <a:moveTo>
                  <a:pt x="1490" y="273"/>
                </a:moveTo>
                <a:cubicBezTo>
                  <a:pt x="1489" y="273"/>
                  <a:pt x="1489" y="273"/>
                  <a:pt x="1489" y="273"/>
                </a:cubicBezTo>
                <a:cubicBezTo>
                  <a:pt x="1490" y="274"/>
                  <a:pt x="1490" y="274"/>
                  <a:pt x="1490" y="274"/>
                </a:cubicBezTo>
                <a:cubicBezTo>
                  <a:pt x="1491" y="275"/>
                  <a:pt x="1491" y="275"/>
                  <a:pt x="1491" y="275"/>
                </a:cubicBezTo>
                <a:cubicBezTo>
                  <a:pt x="1492" y="275"/>
                  <a:pt x="1492" y="275"/>
                  <a:pt x="1492" y="275"/>
                </a:cubicBezTo>
                <a:cubicBezTo>
                  <a:pt x="1493" y="274"/>
                  <a:pt x="1493" y="274"/>
                  <a:pt x="1493" y="274"/>
                </a:cubicBezTo>
                <a:cubicBezTo>
                  <a:pt x="1492" y="273"/>
                  <a:pt x="1492" y="273"/>
                  <a:pt x="1492" y="273"/>
                </a:cubicBezTo>
                <a:cubicBezTo>
                  <a:pt x="1491" y="273"/>
                  <a:pt x="1491" y="273"/>
                  <a:pt x="1491" y="273"/>
                </a:cubicBezTo>
                <a:cubicBezTo>
                  <a:pt x="1490" y="273"/>
                  <a:pt x="1490" y="273"/>
                  <a:pt x="1490" y="273"/>
                </a:cubicBezTo>
                <a:close/>
                <a:moveTo>
                  <a:pt x="1482" y="185"/>
                </a:moveTo>
                <a:cubicBezTo>
                  <a:pt x="1481" y="188"/>
                  <a:pt x="1481" y="188"/>
                  <a:pt x="1481" y="188"/>
                </a:cubicBezTo>
                <a:cubicBezTo>
                  <a:pt x="1482" y="189"/>
                  <a:pt x="1482" y="189"/>
                  <a:pt x="1482" y="189"/>
                </a:cubicBezTo>
                <a:cubicBezTo>
                  <a:pt x="1483" y="189"/>
                  <a:pt x="1483" y="189"/>
                  <a:pt x="1483" y="189"/>
                </a:cubicBezTo>
                <a:cubicBezTo>
                  <a:pt x="1484" y="189"/>
                  <a:pt x="1484" y="189"/>
                  <a:pt x="1484" y="189"/>
                </a:cubicBezTo>
                <a:cubicBezTo>
                  <a:pt x="1484" y="188"/>
                  <a:pt x="1484" y="188"/>
                  <a:pt x="1484" y="188"/>
                </a:cubicBezTo>
                <a:cubicBezTo>
                  <a:pt x="1484" y="187"/>
                  <a:pt x="1484" y="187"/>
                  <a:pt x="1484" y="187"/>
                </a:cubicBezTo>
                <a:cubicBezTo>
                  <a:pt x="1484" y="186"/>
                  <a:pt x="1484" y="186"/>
                  <a:pt x="1484" y="186"/>
                </a:cubicBezTo>
                <a:cubicBezTo>
                  <a:pt x="1484" y="185"/>
                  <a:pt x="1484" y="185"/>
                  <a:pt x="1484" y="185"/>
                </a:cubicBezTo>
                <a:cubicBezTo>
                  <a:pt x="1483" y="185"/>
                  <a:pt x="1483" y="185"/>
                  <a:pt x="1483" y="185"/>
                </a:cubicBezTo>
                <a:cubicBezTo>
                  <a:pt x="1482" y="185"/>
                  <a:pt x="1482" y="185"/>
                  <a:pt x="1482" y="185"/>
                </a:cubicBezTo>
                <a:close/>
                <a:moveTo>
                  <a:pt x="1428" y="250"/>
                </a:moveTo>
                <a:cubicBezTo>
                  <a:pt x="1428" y="248"/>
                  <a:pt x="1428" y="248"/>
                  <a:pt x="1428" y="248"/>
                </a:cubicBezTo>
                <a:cubicBezTo>
                  <a:pt x="1426" y="247"/>
                  <a:pt x="1426" y="247"/>
                  <a:pt x="1426" y="247"/>
                </a:cubicBezTo>
                <a:cubicBezTo>
                  <a:pt x="1425" y="246"/>
                  <a:pt x="1425" y="246"/>
                  <a:pt x="1425" y="246"/>
                </a:cubicBezTo>
                <a:cubicBezTo>
                  <a:pt x="1425" y="247"/>
                  <a:pt x="1425" y="247"/>
                  <a:pt x="1425" y="247"/>
                </a:cubicBezTo>
                <a:cubicBezTo>
                  <a:pt x="1426" y="248"/>
                  <a:pt x="1426" y="248"/>
                  <a:pt x="1426" y="248"/>
                </a:cubicBezTo>
                <a:cubicBezTo>
                  <a:pt x="1428" y="250"/>
                  <a:pt x="1428" y="250"/>
                  <a:pt x="1428" y="250"/>
                </a:cubicBezTo>
                <a:close/>
                <a:moveTo>
                  <a:pt x="1539" y="209"/>
                </a:moveTo>
                <a:cubicBezTo>
                  <a:pt x="1538" y="208"/>
                  <a:pt x="1538" y="208"/>
                  <a:pt x="1538" y="208"/>
                </a:cubicBezTo>
                <a:cubicBezTo>
                  <a:pt x="1538" y="209"/>
                  <a:pt x="1538" y="209"/>
                  <a:pt x="1538" y="209"/>
                </a:cubicBezTo>
                <a:cubicBezTo>
                  <a:pt x="1538" y="210"/>
                  <a:pt x="1538" y="210"/>
                  <a:pt x="1538" y="210"/>
                </a:cubicBezTo>
                <a:cubicBezTo>
                  <a:pt x="1539" y="210"/>
                  <a:pt x="1539" y="210"/>
                  <a:pt x="1539" y="210"/>
                </a:cubicBezTo>
                <a:cubicBezTo>
                  <a:pt x="1539" y="209"/>
                  <a:pt x="1539" y="209"/>
                  <a:pt x="1539" y="209"/>
                </a:cubicBezTo>
                <a:close/>
                <a:moveTo>
                  <a:pt x="2090" y="320"/>
                </a:moveTo>
                <a:cubicBezTo>
                  <a:pt x="2091" y="321"/>
                  <a:pt x="2091" y="321"/>
                  <a:pt x="2091" y="321"/>
                </a:cubicBezTo>
                <a:cubicBezTo>
                  <a:pt x="2092" y="321"/>
                  <a:pt x="2092" y="321"/>
                  <a:pt x="2092" y="321"/>
                </a:cubicBezTo>
                <a:cubicBezTo>
                  <a:pt x="2094" y="321"/>
                  <a:pt x="2094" y="321"/>
                  <a:pt x="2094" y="321"/>
                </a:cubicBezTo>
                <a:cubicBezTo>
                  <a:pt x="2093" y="320"/>
                  <a:pt x="2093" y="320"/>
                  <a:pt x="2093" y="320"/>
                </a:cubicBezTo>
                <a:cubicBezTo>
                  <a:pt x="2091" y="320"/>
                  <a:pt x="2091" y="320"/>
                  <a:pt x="2091" y="320"/>
                </a:cubicBezTo>
                <a:cubicBezTo>
                  <a:pt x="2091" y="319"/>
                  <a:pt x="2091" y="319"/>
                  <a:pt x="2091" y="319"/>
                </a:cubicBezTo>
                <a:cubicBezTo>
                  <a:pt x="2089" y="319"/>
                  <a:pt x="2089" y="319"/>
                  <a:pt x="2089" y="319"/>
                </a:cubicBezTo>
                <a:cubicBezTo>
                  <a:pt x="2088" y="318"/>
                  <a:pt x="2088" y="318"/>
                  <a:pt x="2088" y="318"/>
                </a:cubicBezTo>
                <a:cubicBezTo>
                  <a:pt x="2087" y="317"/>
                  <a:pt x="2087" y="317"/>
                  <a:pt x="2087" y="317"/>
                </a:cubicBezTo>
                <a:cubicBezTo>
                  <a:pt x="2086" y="318"/>
                  <a:pt x="2086" y="318"/>
                  <a:pt x="2086" y="318"/>
                </a:cubicBezTo>
                <a:cubicBezTo>
                  <a:pt x="2087" y="319"/>
                  <a:pt x="2087" y="319"/>
                  <a:pt x="2087" y="319"/>
                </a:cubicBezTo>
                <a:cubicBezTo>
                  <a:pt x="2088" y="319"/>
                  <a:pt x="2088" y="319"/>
                  <a:pt x="2088" y="319"/>
                </a:cubicBezTo>
                <a:cubicBezTo>
                  <a:pt x="2090" y="320"/>
                  <a:pt x="2090" y="320"/>
                  <a:pt x="2090" y="320"/>
                </a:cubicBezTo>
                <a:close/>
                <a:moveTo>
                  <a:pt x="1968" y="104"/>
                </a:moveTo>
                <a:cubicBezTo>
                  <a:pt x="1969" y="103"/>
                  <a:pt x="1969" y="103"/>
                  <a:pt x="1969" y="103"/>
                </a:cubicBezTo>
                <a:cubicBezTo>
                  <a:pt x="1968" y="103"/>
                  <a:pt x="1968" y="103"/>
                  <a:pt x="1968" y="103"/>
                </a:cubicBezTo>
                <a:cubicBezTo>
                  <a:pt x="1968" y="104"/>
                  <a:pt x="1968" y="104"/>
                  <a:pt x="1968" y="104"/>
                </a:cubicBezTo>
                <a:close/>
                <a:moveTo>
                  <a:pt x="2082" y="318"/>
                </a:moveTo>
                <a:cubicBezTo>
                  <a:pt x="2081" y="318"/>
                  <a:pt x="2081" y="318"/>
                  <a:pt x="2081" y="318"/>
                </a:cubicBezTo>
                <a:cubicBezTo>
                  <a:pt x="2079" y="317"/>
                  <a:pt x="2079" y="317"/>
                  <a:pt x="2079" y="317"/>
                </a:cubicBezTo>
                <a:cubicBezTo>
                  <a:pt x="2079" y="316"/>
                  <a:pt x="2079" y="316"/>
                  <a:pt x="2079" y="316"/>
                </a:cubicBezTo>
                <a:cubicBezTo>
                  <a:pt x="2078" y="315"/>
                  <a:pt x="2078" y="315"/>
                  <a:pt x="2078" y="315"/>
                </a:cubicBezTo>
                <a:cubicBezTo>
                  <a:pt x="2077" y="314"/>
                  <a:pt x="2077" y="314"/>
                  <a:pt x="2077" y="314"/>
                </a:cubicBezTo>
                <a:cubicBezTo>
                  <a:pt x="2077" y="313"/>
                  <a:pt x="2077" y="313"/>
                  <a:pt x="2077" y="313"/>
                </a:cubicBezTo>
                <a:cubicBezTo>
                  <a:pt x="2076" y="313"/>
                  <a:pt x="2076" y="313"/>
                  <a:pt x="2076" y="313"/>
                </a:cubicBezTo>
                <a:cubicBezTo>
                  <a:pt x="2075" y="313"/>
                  <a:pt x="2075" y="313"/>
                  <a:pt x="2075" y="313"/>
                </a:cubicBezTo>
                <a:cubicBezTo>
                  <a:pt x="2074" y="313"/>
                  <a:pt x="2074" y="313"/>
                  <a:pt x="2074" y="313"/>
                </a:cubicBezTo>
                <a:cubicBezTo>
                  <a:pt x="2073" y="314"/>
                  <a:pt x="2073" y="314"/>
                  <a:pt x="2073" y="314"/>
                </a:cubicBezTo>
                <a:cubicBezTo>
                  <a:pt x="2073" y="315"/>
                  <a:pt x="2073" y="315"/>
                  <a:pt x="2073" y="315"/>
                </a:cubicBezTo>
                <a:cubicBezTo>
                  <a:pt x="2074" y="315"/>
                  <a:pt x="2074" y="315"/>
                  <a:pt x="2074" y="315"/>
                </a:cubicBezTo>
                <a:cubicBezTo>
                  <a:pt x="2075" y="315"/>
                  <a:pt x="2075" y="315"/>
                  <a:pt x="2075" y="315"/>
                </a:cubicBezTo>
                <a:cubicBezTo>
                  <a:pt x="2076" y="316"/>
                  <a:pt x="2076" y="316"/>
                  <a:pt x="2076" y="316"/>
                </a:cubicBezTo>
                <a:cubicBezTo>
                  <a:pt x="2077" y="318"/>
                  <a:pt x="2077" y="318"/>
                  <a:pt x="2077" y="318"/>
                </a:cubicBezTo>
                <a:cubicBezTo>
                  <a:pt x="2078" y="318"/>
                  <a:pt x="2078" y="318"/>
                  <a:pt x="2078" y="318"/>
                </a:cubicBezTo>
                <a:cubicBezTo>
                  <a:pt x="2079" y="319"/>
                  <a:pt x="2079" y="319"/>
                  <a:pt x="2079" y="319"/>
                </a:cubicBezTo>
                <a:cubicBezTo>
                  <a:pt x="2080" y="319"/>
                  <a:pt x="2080" y="319"/>
                  <a:pt x="2080" y="319"/>
                </a:cubicBezTo>
                <a:cubicBezTo>
                  <a:pt x="2081" y="320"/>
                  <a:pt x="2081" y="320"/>
                  <a:pt x="2081" y="320"/>
                </a:cubicBezTo>
                <a:cubicBezTo>
                  <a:pt x="2083" y="320"/>
                  <a:pt x="2083" y="320"/>
                  <a:pt x="2083" y="320"/>
                </a:cubicBezTo>
                <a:cubicBezTo>
                  <a:pt x="2082" y="318"/>
                  <a:pt x="2082" y="318"/>
                  <a:pt x="2082" y="318"/>
                </a:cubicBezTo>
                <a:close/>
                <a:moveTo>
                  <a:pt x="1396" y="154"/>
                </a:moveTo>
                <a:cubicBezTo>
                  <a:pt x="1394" y="155"/>
                  <a:pt x="1394" y="155"/>
                  <a:pt x="1394" y="155"/>
                </a:cubicBezTo>
                <a:cubicBezTo>
                  <a:pt x="1393" y="156"/>
                  <a:pt x="1393" y="156"/>
                  <a:pt x="1393" y="156"/>
                </a:cubicBezTo>
                <a:cubicBezTo>
                  <a:pt x="1394" y="156"/>
                  <a:pt x="1394" y="156"/>
                  <a:pt x="1394" y="156"/>
                </a:cubicBezTo>
                <a:cubicBezTo>
                  <a:pt x="1396" y="154"/>
                  <a:pt x="1396" y="154"/>
                  <a:pt x="1396" y="154"/>
                </a:cubicBezTo>
                <a:close/>
                <a:moveTo>
                  <a:pt x="1532" y="162"/>
                </a:moveTo>
                <a:cubicBezTo>
                  <a:pt x="1531" y="162"/>
                  <a:pt x="1531" y="162"/>
                  <a:pt x="1531" y="162"/>
                </a:cubicBezTo>
                <a:cubicBezTo>
                  <a:pt x="1530" y="161"/>
                  <a:pt x="1530" y="161"/>
                  <a:pt x="1530" y="161"/>
                </a:cubicBezTo>
                <a:cubicBezTo>
                  <a:pt x="1531" y="163"/>
                  <a:pt x="1531" y="163"/>
                  <a:pt x="1531" y="163"/>
                </a:cubicBezTo>
                <a:cubicBezTo>
                  <a:pt x="1532" y="162"/>
                  <a:pt x="1532" y="162"/>
                  <a:pt x="1532" y="162"/>
                </a:cubicBezTo>
                <a:close/>
                <a:moveTo>
                  <a:pt x="1439" y="52"/>
                </a:moveTo>
                <a:cubicBezTo>
                  <a:pt x="1439" y="52"/>
                  <a:pt x="1439" y="52"/>
                  <a:pt x="1441" y="52"/>
                </a:cubicBezTo>
                <a:cubicBezTo>
                  <a:pt x="1441" y="52"/>
                  <a:pt x="1441" y="52"/>
                  <a:pt x="1443" y="52"/>
                </a:cubicBezTo>
                <a:cubicBezTo>
                  <a:pt x="1443" y="52"/>
                  <a:pt x="1443" y="52"/>
                  <a:pt x="1443" y="51"/>
                </a:cubicBezTo>
                <a:cubicBezTo>
                  <a:pt x="1443" y="51"/>
                  <a:pt x="1443" y="51"/>
                  <a:pt x="1443" y="49"/>
                </a:cubicBezTo>
                <a:cubicBezTo>
                  <a:pt x="1443" y="49"/>
                  <a:pt x="1443" y="49"/>
                  <a:pt x="1441" y="49"/>
                </a:cubicBezTo>
                <a:cubicBezTo>
                  <a:pt x="1441" y="49"/>
                  <a:pt x="1441" y="49"/>
                  <a:pt x="1439" y="49"/>
                </a:cubicBezTo>
                <a:cubicBezTo>
                  <a:pt x="1439" y="49"/>
                  <a:pt x="1439" y="49"/>
                  <a:pt x="1437" y="50"/>
                </a:cubicBezTo>
                <a:cubicBezTo>
                  <a:pt x="1437" y="50"/>
                  <a:pt x="1437" y="50"/>
                  <a:pt x="1437" y="51"/>
                </a:cubicBezTo>
                <a:cubicBezTo>
                  <a:pt x="1437" y="51"/>
                  <a:pt x="1437" y="51"/>
                  <a:pt x="1438" y="52"/>
                </a:cubicBezTo>
                <a:lnTo>
                  <a:pt x="1439" y="52"/>
                </a:lnTo>
                <a:close/>
                <a:moveTo>
                  <a:pt x="1442" y="78"/>
                </a:moveTo>
                <a:cubicBezTo>
                  <a:pt x="1441" y="77"/>
                  <a:pt x="1441" y="77"/>
                  <a:pt x="1441" y="77"/>
                </a:cubicBezTo>
                <a:cubicBezTo>
                  <a:pt x="1441" y="78"/>
                  <a:pt x="1441" y="78"/>
                  <a:pt x="1441" y="78"/>
                </a:cubicBezTo>
                <a:cubicBezTo>
                  <a:pt x="1440" y="78"/>
                  <a:pt x="1440" y="78"/>
                  <a:pt x="1440" y="78"/>
                </a:cubicBezTo>
                <a:cubicBezTo>
                  <a:pt x="1441" y="79"/>
                  <a:pt x="1441" y="79"/>
                  <a:pt x="1441" y="79"/>
                </a:cubicBezTo>
                <a:cubicBezTo>
                  <a:pt x="1442" y="79"/>
                  <a:pt x="1442" y="79"/>
                  <a:pt x="1442" y="79"/>
                </a:cubicBezTo>
                <a:cubicBezTo>
                  <a:pt x="1443" y="80"/>
                  <a:pt x="1443" y="80"/>
                  <a:pt x="1443" y="80"/>
                </a:cubicBezTo>
                <a:cubicBezTo>
                  <a:pt x="1444" y="80"/>
                  <a:pt x="1444" y="80"/>
                  <a:pt x="1444" y="80"/>
                </a:cubicBezTo>
                <a:cubicBezTo>
                  <a:pt x="1445" y="79"/>
                  <a:pt x="1445" y="79"/>
                  <a:pt x="1445" y="79"/>
                </a:cubicBezTo>
                <a:cubicBezTo>
                  <a:pt x="1445" y="78"/>
                  <a:pt x="1445" y="78"/>
                  <a:pt x="1445" y="78"/>
                </a:cubicBezTo>
                <a:cubicBezTo>
                  <a:pt x="1443" y="78"/>
                  <a:pt x="1443" y="78"/>
                  <a:pt x="1443" y="78"/>
                </a:cubicBezTo>
                <a:cubicBezTo>
                  <a:pt x="1442" y="78"/>
                  <a:pt x="1442" y="78"/>
                  <a:pt x="1442" y="78"/>
                </a:cubicBezTo>
                <a:close/>
                <a:moveTo>
                  <a:pt x="1460" y="188"/>
                </a:moveTo>
                <a:cubicBezTo>
                  <a:pt x="1460" y="189"/>
                  <a:pt x="1460" y="189"/>
                  <a:pt x="1460" y="189"/>
                </a:cubicBezTo>
                <a:cubicBezTo>
                  <a:pt x="1461" y="190"/>
                  <a:pt x="1461" y="190"/>
                  <a:pt x="1461" y="190"/>
                </a:cubicBezTo>
                <a:cubicBezTo>
                  <a:pt x="1462" y="190"/>
                  <a:pt x="1462" y="190"/>
                  <a:pt x="1462" y="190"/>
                </a:cubicBezTo>
                <a:cubicBezTo>
                  <a:pt x="1462" y="189"/>
                  <a:pt x="1462" y="189"/>
                  <a:pt x="1462" y="189"/>
                </a:cubicBezTo>
                <a:cubicBezTo>
                  <a:pt x="1463" y="190"/>
                  <a:pt x="1463" y="190"/>
                  <a:pt x="1463" y="190"/>
                </a:cubicBezTo>
                <a:cubicBezTo>
                  <a:pt x="1464" y="190"/>
                  <a:pt x="1464" y="190"/>
                  <a:pt x="1464" y="190"/>
                </a:cubicBezTo>
                <a:cubicBezTo>
                  <a:pt x="1465" y="190"/>
                  <a:pt x="1465" y="190"/>
                  <a:pt x="1465" y="190"/>
                </a:cubicBezTo>
                <a:cubicBezTo>
                  <a:pt x="1465" y="189"/>
                  <a:pt x="1465" y="189"/>
                  <a:pt x="1465" y="189"/>
                </a:cubicBezTo>
                <a:cubicBezTo>
                  <a:pt x="1467" y="188"/>
                  <a:pt x="1467" y="188"/>
                  <a:pt x="1467" y="188"/>
                </a:cubicBezTo>
                <a:cubicBezTo>
                  <a:pt x="1468" y="187"/>
                  <a:pt x="1468" y="187"/>
                  <a:pt x="1468" y="187"/>
                </a:cubicBezTo>
                <a:cubicBezTo>
                  <a:pt x="1467" y="185"/>
                  <a:pt x="1467" y="185"/>
                  <a:pt x="1467" y="185"/>
                </a:cubicBezTo>
                <a:cubicBezTo>
                  <a:pt x="1466" y="184"/>
                  <a:pt x="1466" y="184"/>
                  <a:pt x="1466" y="184"/>
                </a:cubicBezTo>
                <a:cubicBezTo>
                  <a:pt x="1466" y="183"/>
                  <a:pt x="1466" y="183"/>
                  <a:pt x="1466" y="183"/>
                </a:cubicBezTo>
                <a:cubicBezTo>
                  <a:pt x="1464" y="182"/>
                  <a:pt x="1464" y="182"/>
                  <a:pt x="1464" y="182"/>
                </a:cubicBezTo>
                <a:cubicBezTo>
                  <a:pt x="1463" y="182"/>
                  <a:pt x="1463" y="182"/>
                  <a:pt x="1463" y="182"/>
                </a:cubicBezTo>
                <a:cubicBezTo>
                  <a:pt x="1462" y="183"/>
                  <a:pt x="1462" y="183"/>
                  <a:pt x="1462" y="183"/>
                </a:cubicBezTo>
                <a:cubicBezTo>
                  <a:pt x="1461" y="183"/>
                  <a:pt x="1461" y="183"/>
                  <a:pt x="1461" y="183"/>
                </a:cubicBezTo>
                <a:cubicBezTo>
                  <a:pt x="1459" y="184"/>
                  <a:pt x="1459" y="184"/>
                  <a:pt x="1459" y="184"/>
                </a:cubicBezTo>
                <a:cubicBezTo>
                  <a:pt x="1459" y="185"/>
                  <a:pt x="1459" y="185"/>
                  <a:pt x="1459" y="185"/>
                </a:cubicBezTo>
                <a:cubicBezTo>
                  <a:pt x="1460" y="186"/>
                  <a:pt x="1460" y="186"/>
                  <a:pt x="1460" y="186"/>
                </a:cubicBezTo>
                <a:cubicBezTo>
                  <a:pt x="1460" y="188"/>
                  <a:pt x="1460" y="188"/>
                  <a:pt x="1460" y="188"/>
                </a:cubicBezTo>
                <a:close/>
                <a:moveTo>
                  <a:pt x="1347" y="85"/>
                </a:moveTo>
                <a:cubicBezTo>
                  <a:pt x="1348" y="86"/>
                  <a:pt x="1348" y="86"/>
                  <a:pt x="1348" y="86"/>
                </a:cubicBezTo>
                <a:cubicBezTo>
                  <a:pt x="1348" y="85"/>
                  <a:pt x="1348" y="85"/>
                  <a:pt x="1348" y="85"/>
                </a:cubicBezTo>
                <a:cubicBezTo>
                  <a:pt x="1348" y="84"/>
                  <a:pt x="1348" y="84"/>
                  <a:pt x="1348" y="84"/>
                </a:cubicBezTo>
                <a:cubicBezTo>
                  <a:pt x="1347" y="84"/>
                  <a:pt x="1347" y="84"/>
                  <a:pt x="1347" y="84"/>
                </a:cubicBezTo>
                <a:cubicBezTo>
                  <a:pt x="1347" y="85"/>
                  <a:pt x="1347" y="85"/>
                  <a:pt x="1347" y="85"/>
                </a:cubicBezTo>
                <a:close/>
                <a:moveTo>
                  <a:pt x="1290" y="361"/>
                </a:moveTo>
                <a:cubicBezTo>
                  <a:pt x="1288" y="359"/>
                  <a:pt x="1288" y="359"/>
                  <a:pt x="1288" y="359"/>
                </a:cubicBezTo>
                <a:cubicBezTo>
                  <a:pt x="1288" y="361"/>
                  <a:pt x="1288" y="361"/>
                  <a:pt x="1288" y="361"/>
                </a:cubicBezTo>
                <a:cubicBezTo>
                  <a:pt x="1289" y="361"/>
                  <a:pt x="1289" y="361"/>
                  <a:pt x="1289" y="361"/>
                </a:cubicBezTo>
                <a:cubicBezTo>
                  <a:pt x="1290" y="361"/>
                  <a:pt x="1290" y="361"/>
                  <a:pt x="1290" y="361"/>
                </a:cubicBezTo>
                <a:close/>
                <a:moveTo>
                  <a:pt x="1404" y="263"/>
                </a:moveTo>
                <a:cubicBezTo>
                  <a:pt x="1405" y="263"/>
                  <a:pt x="1405" y="263"/>
                  <a:pt x="1405" y="263"/>
                </a:cubicBezTo>
                <a:cubicBezTo>
                  <a:pt x="1406" y="263"/>
                  <a:pt x="1406" y="263"/>
                  <a:pt x="1406" y="263"/>
                </a:cubicBezTo>
                <a:cubicBezTo>
                  <a:pt x="1405" y="262"/>
                  <a:pt x="1405" y="262"/>
                  <a:pt x="1405" y="262"/>
                </a:cubicBezTo>
                <a:cubicBezTo>
                  <a:pt x="1404" y="263"/>
                  <a:pt x="1404" y="263"/>
                  <a:pt x="1404" y="263"/>
                </a:cubicBezTo>
                <a:close/>
                <a:moveTo>
                  <a:pt x="1320" y="309"/>
                </a:moveTo>
                <a:cubicBezTo>
                  <a:pt x="1319" y="308"/>
                  <a:pt x="1319" y="308"/>
                  <a:pt x="1319" y="308"/>
                </a:cubicBezTo>
                <a:cubicBezTo>
                  <a:pt x="1319" y="307"/>
                  <a:pt x="1319" y="307"/>
                  <a:pt x="1319" y="307"/>
                </a:cubicBezTo>
                <a:cubicBezTo>
                  <a:pt x="1318" y="307"/>
                  <a:pt x="1318" y="307"/>
                  <a:pt x="1318" y="307"/>
                </a:cubicBezTo>
                <a:cubicBezTo>
                  <a:pt x="1318" y="308"/>
                  <a:pt x="1318" y="308"/>
                  <a:pt x="1318" y="308"/>
                </a:cubicBezTo>
                <a:cubicBezTo>
                  <a:pt x="1319" y="309"/>
                  <a:pt x="1319" y="309"/>
                  <a:pt x="1319" y="309"/>
                </a:cubicBezTo>
                <a:cubicBezTo>
                  <a:pt x="1319" y="310"/>
                  <a:pt x="1319" y="310"/>
                  <a:pt x="1319" y="310"/>
                </a:cubicBezTo>
                <a:cubicBezTo>
                  <a:pt x="1320" y="309"/>
                  <a:pt x="1320" y="309"/>
                  <a:pt x="1320" y="309"/>
                </a:cubicBezTo>
                <a:close/>
                <a:moveTo>
                  <a:pt x="1422" y="256"/>
                </a:moveTo>
                <a:cubicBezTo>
                  <a:pt x="1423" y="256"/>
                  <a:pt x="1423" y="256"/>
                  <a:pt x="1423" y="256"/>
                </a:cubicBezTo>
                <a:cubicBezTo>
                  <a:pt x="1422" y="255"/>
                  <a:pt x="1422" y="255"/>
                  <a:pt x="1422" y="255"/>
                </a:cubicBezTo>
                <a:cubicBezTo>
                  <a:pt x="1420" y="256"/>
                  <a:pt x="1420" y="256"/>
                  <a:pt x="1420" y="256"/>
                </a:cubicBezTo>
                <a:cubicBezTo>
                  <a:pt x="1419" y="257"/>
                  <a:pt x="1419" y="257"/>
                  <a:pt x="1419" y="257"/>
                </a:cubicBezTo>
                <a:cubicBezTo>
                  <a:pt x="1420" y="257"/>
                  <a:pt x="1420" y="257"/>
                  <a:pt x="1420" y="257"/>
                </a:cubicBezTo>
                <a:cubicBezTo>
                  <a:pt x="1422" y="256"/>
                  <a:pt x="1422" y="256"/>
                  <a:pt x="1422" y="256"/>
                </a:cubicBezTo>
                <a:close/>
                <a:moveTo>
                  <a:pt x="1346" y="87"/>
                </a:moveTo>
                <a:cubicBezTo>
                  <a:pt x="1346" y="86"/>
                  <a:pt x="1346" y="86"/>
                  <a:pt x="1346" y="86"/>
                </a:cubicBezTo>
                <a:cubicBezTo>
                  <a:pt x="1346" y="85"/>
                  <a:pt x="1346" y="85"/>
                  <a:pt x="1346" y="85"/>
                </a:cubicBezTo>
                <a:cubicBezTo>
                  <a:pt x="1345" y="85"/>
                  <a:pt x="1345" y="85"/>
                  <a:pt x="1345" y="85"/>
                </a:cubicBezTo>
                <a:cubicBezTo>
                  <a:pt x="1344" y="84"/>
                  <a:pt x="1344" y="84"/>
                  <a:pt x="1344" y="84"/>
                </a:cubicBezTo>
                <a:cubicBezTo>
                  <a:pt x="1343" y="84"/>
                  <a:pt x="1343" y="84"/>
                  <a:pt x="1343" y="84"/>
                </a:cubicBezTo>
                <a:cubicBezTo>
                  <a:pt x="1342" y="84"/>
                  <a:pt x="1342" y="84"/>
                  <a:pt x="1342" y="84"/>
                </a:cubicBezTo>
                <a:cubicBezTo>
                  <a:pt x="1343" y="85"/>
                  <a:pt x="1343" y="85"/>
                  <a:pt x="1343" y="85"/>
                </a:cubicBezTo>
                <a:cubicBezTo>
                  <a:pt x="1343" y="86"/>
                  <a:pt x="1343" y="86"/>
                  <a:pt x="1343" y="86"/>
                </a:cubicBezTo>
                <a:cubicBezTo>
                  <a:pt x="1342" y="87"/>
                  <a:pt x="1342" y="87"/>
                  <a:pt x="1342" y="87"/>
                </a:cubicBezTo>
                <a:cubicBezTo>
                  <a:pt x="1342" y="88"/>
                  <a:pt x="1342" y="88"/>
                  <a:pt x="1342" y="88"/>
                </a:cubicBezTo>
                <a:cubicBezTo>
                  <a:pt x="1344" y="88"/>
                  <a:pt x="1344" y="88"/>
                  <a:pt x="1344" y="88"/>
                </a:cubicBezTo>
                <a:cubicBezTo>
                  <a:pt x="1346" y="87"/>
                  <a:pt x="1346" y="87"/>
                  <a:pt x="1346" y="87"/>
                </a:cubicBezTo>
                <a:close/>
                <a:moveTo>
                  <a:pt x="1480" y="32"/>
                </a:moveTo>
                <a:cubicBezTo>
                  <a:pt x="1480" y="32"/>
                  <a:pt x="1480" y="32"/>
                  <a:pt x="1481" y="31"/>
                </a:cubicBezTo>
                <a:cubicBezTo>
                  <a:pt x="1481" y="31"/>
                  <a:pt x="1481" y="31"/>
                  <a:pt x="1482" y="30"/>
                </a:cubicBezTo>
                <a:cubicBezTo>
                  <a:pt x="1482" y="30"/>
                  <a:pt x="1482" y="30"/>
                  <a:pt x="1480" y="29"/>
                </a:cubicBezTo>
                <a:cubicBezTo>
                  <a:pt x="1480" y="29"/>
                  <a:pt x="1480" y="29"/>
                  <a:pt x="1479" y="29"/>
                </a:cubicBezTo>
                <a:cubicBezTo>
                  <a:pt x="1479" y="29"/>
                  <a:pt x="1479" y="29"/>
                  <a:pt x="1478" y="31"/>
                </a:cubicBezTo>
                <a:cubicBezTo>
                  <a:pt x="1478" y="31"/>
                  <a:pt x="1478" y="31"/>
                  <a:pt x="1477" y="32"/>
                </a:cubicBezTo>
                <a:cubicBezTo>
                  <a:pt x="1477" y="32"/>
                  <a:pt x="1477" y="32"/>
                  <a:pt x="1479" y="33"/>
                </a:cubicBezTo>
                <a:cubicBezTo>
                  <a:pt x="1479" y="33"/>
                  <a:pt x="1479" y="33"/>
                  <a:pt x="1480" y="32"/>
                </a:cubicBezTo>
                <a:close/>
                <a:moveTo>
                  <a:pt x="1545" y="55"/>
                </a:moveTo>
                <a:cubicBezTo>
                  <a:pt x="1545" y="57"/>
                  <a:pt x="1545" y="57"/>
                  <a:pt x="1545" y="57"/>
                </a:cubicBezTo>
                <a:cubicBezTo>
                  <a:pt x="1546" y="57"/>
                  <a:pt x="1546" y="57"/>
                  <a:pt x="1546" y="57"/>
                </a:cubicBezTo>
                <a:cubicBezTo>
                  <a:pt x="1547" y="58"/>
                  <a:pt x="1547" y="58"/>
                  <a:pt x="1547" y="58"/>
                </a:cubicBezTo>
                <a:cubicBezTo>
                  <a:pt x="1547" y="59"/>
                  <a:pt x="1547" y="59"/>
                  <a:pt x="1547" y="59"/>
                </a:cubicBezTo>
                <a:cubicBezTo>
                  <a:pt x="1548" y="62"/>
                  <a:pt x="1548" y="62"/>
                  <a:pt x="1548" y="62"/>
                </a:cubicBezTo>
                <a:cubicBezTo>
                  <a:pt x="1549" y="63"/>
                  <a:pt x="1549" y="63"/>
                  <a:pt x="1549" y="63"/>
                </a:cubicBezTo>
                <a:cubicBezTo>
                  <a:pt x="1550" y="63"/>
                  <a:pt x="1550" y="63"/>
                  <a:pt x="1550" y="63"/>
                </a:cubicBezTo>
                <a:cubicBezTo>
                  <a:pt x="1549" y="64"/>
                  <a:pt x="1549" y="64"/>
                  <a:pt x="1549" y="64"/>
                </a:cubicBezTo>
                <a:cubicBezTo>
                  <a:pt x="1548" y="64"/>
                  <a:pt x="1548" y="64"/>
                  <a:pt x="1548" y="64"/>
                </a:cubicBezTo>
                <a:cubicBezTo>
                  <a:pt x="1547" y="66"/>
                  <a:pt x="1547" y="66"/>
                  <a:pt x="1547" y="66"/>
                </a:cubicBezTo>
                <a:cubicBezTo>
                  <a:pt x="1549" y="69"/>
                  <a:pt x="1549" y="69"/>
                  <a:pt x="1549" y="69"/>
                </a:cubicBezTo>
                <a:cubicBezTo>
                  <a:pt x="1549" y="70"/>
                  <a:pt x="1549" y="70"/>
                  <a:pt x="1549" y="70"/>
                </a:cubicBezTo>
                <a:cubicBezTo>
                  <a:pt x="1549" y="72"/>
                  <a:pt x="1549" y="72"/>
                  <a:pt x="1549" y="72"/>
                </a:cubicBezTo>
                <a:cubicBezTo>
                  <a:pt x="1550" y="72"/>
                  <a:pt x="1550" y="72"/>
                  <a:pt x="1550" y="72"/>
                </a:cubicBezTo>
                <a:cubicBezTo>
                  <a:pt x="1550" y="73"/>
                  <a:pt x="1550" y="73"/>
                  <a:pt x="1550" y="73"/>
                </a:cubicBezTo>
                <a:cubicBezTo>
                  <a:pt x="1549" y="74"/>
                  <a:pt x="1549" y="74"/>
                  <a:pt x="1549" y="74"/>
                </a:cubicBezTo>
                <a:cubicBezTo>
                  <a:pt x="1550" y="76"/>
                  <a:pt x="1550" y="76"/>
                  <a:pt x="1550" y="76"/>
                </a:cubicBezTo>
                <a:cubicBezTo>
                  <a:pt x="1551" y="78"/>
                  <a:pt x="1551" y="78"/>
                  <a:pt x="1551" y="78"/>
                </a:cubicBezTo>
                <a:cubicBezTo>
                  <a:pt x="1552" y="79"/>
                  <a:pt x="1552" y="79"/>
                  <a:pt x="1552" y="79"/>
                </a:cubicBezTo>
                <a:cubicBezTo>
                  <a:pt x="1552" y="80"/>
                  <a:pt x="1552" y="80"/>
                  <a:pt x="1552" y="80"/>
                </a:cubicBezTo>
                <a:cubicBezTo>
                  <a:pt x="1553" y="81"/>
                  <a:pt x="1553" y="81"/>
                  <a:pt x="1553" y="81"/>
                </a:cubicBezTo>
                <a:cubicBezTo>
                  <a:pt x="1553" y="80"/>
                  <a:pt x="1554" y="80"/>
                  <a:pt x="1554" y="80"/>
                </a:cubicBezTo>
                <a:cubicBezTo>
                  <a:pt x="1555" y="79"/>
                  <a:pt x="1555" y="79"/>
                  <a:pt x="1555" y="79"/>
                </a:cubicBezTo>
                <a:cubicBezTo>
                  <a:pt x="1556" y="77"/>
                  <a:pt x="1556" y="77"/>
                  <a:pt x="1556" y="77"/>
                </a:cubicBezTo>
                <a:cubicBezTo>
                  <a:pt x="1557" y="76"/>
                  <a:pt x="1557" y="76"/>
                  <a:pt x="1557" y="76"/>
                </a:cubicBezTo>
                <a:cubicBezTo>
                  <a:pt x="1557" y="75"/>
                  <a:pt x="1557" y="75"/>
                  <a:pt x="1557" y="75"/>
                </a:cubicBezTo>
                <a:cubicBezTo>
                  <a:pt x="1557" y="74"/>
                  <a:pt x="1557" y="74"/>
                  <a:pt x="1557" y="74"/>
                </a:cubicBezTo>
                <a:cubicBezTo>
                  <a:pt x="1560" y="73"/>
                  <a:pt x="1560" y="73"/>
                  <a:pt x="1560" y="73"/>
                </a:cubicBezTo>
                <a:cubicBezTo>
                  <a:pt x="1561" y="72"/>
                  <a:pt x="1561" y="72"/>
                  <a:pt x="1561" y="72"/>
                </a:cubicBezTo>
                <a:cubicBezTo>
                  <a:pt x="1562" y="73"/>
                  <a:pt x="1562" y="73"/>
                  <a:pt x="1562" y="73"/>
                </a:cubicBezTo>
                <a:cubicBezTo>
                  <a:pt x="1563" y="73"/>
                  <a:pt x="1563" y="73"/>
                  <a:pt x="1563" y="73"/>
                </a:cubicBezTo>
                <a:cubicBezTo>
                  <a:pt x="1563" y="72"/>
                  <a:pt x="1563" y="72"/>
                  <a:pt x="1563" y="72"/>
                </a:cubicBezTo>
                <a:cubicBezTo>
                  <a:pt x="1564" y="71"/>
                  <a:pt x="1564" y="71"/>
                  <a:pt x="1564" y="71"/>
                </a:cubicBezTo>
                <a:cubicBezTo>
                  <a:pt x="1565" y="70"/>
                  <a:pt x="1565" y="70"/>
                  <a:pt x="1565" y="70"/>
                </a:cubicBezTo>
                <a:cubicBezTo>
                  <a:pt x="1567" y="69"/>
                  <a:pt x="1567" y="69"/>
                  <a:pt x="1567" y="69"/>
                </a:cubicBezTo>
                <a:cubicBezTo>
                  <a:pt x="1568" y="68"/>
                  <a:pt x="1568" y="68"/>
                  <a:pt x="1568" y="68"/>
                </a:cubicBezTo>
                <a:cubicBezTo>
                  <a:pt x="1569" y="67"/>
                  <a:pt x="1569" y="67"/>
                  <a:pt x="1569" y="67"/>
                </a:cubicBezTo>
                <a:cubicBezTo>
                  <a:pt x="1570" y="65"/>
                  <a:pt x="1570" y="65"/>
                  <a:pt x="1570" y="65"/>
                </a:cubicBezTo>
                <a:cubicBezTo>
                  <a:pt x="1569" y="63"/>
                  <a:pt x="1569" y="63"/>
                  <a:pt x="1569" y="63"/>
                </a:cubicBezTo>
                <a:cubicBezTo>
                  <a:pt x="1568" y="61"/>
                  <a:pt x="1568" y="61"/>
                  <a:pt x="1568" y="61"/>
                </a:cubicBezTo>
                <a:cubicBezTo>
                  <a:pt x="1567" y="60"/>
                  <a:pt x="1567" y="60"/>
                  <a:pt x="1567" y="60"/>
                </a:cubicBezTo>
                <a:cubicBezTo>
                  <a:pt x="1567" y="59"/>
                  <a:pt x="1567" y="59"/>
                  <a:pt x="1567" y="59"/>
                </a:cubicBezTo>
                <a:cubicBezTo>
                  <a:pt x="1565" y="57"/>
                  <a:pt x="1565" y="57"/>
                  <a:pt x="1565" y="57"/>
                </a:cubicBezTo>
                <a:cubicBezTo>
                  <a:pt x="1564" y="57"/>
                  <a:pt x="1564" y="57"/>
                  <a:pt x="1564" y="57"/>
                </a:cubicBezTo>
                <a:cubicBezTo>
                  <a:pt x="1563" y="58"/>
                  <a:pt x="1563" y="58"/>
                  <a:pt x="1563" y="58"/>
                </a:cubicBezTo>
                <a:cubicBezTo>
                  <a:pt x="1562" y="57"/>
                  <a:pt x="1562" y="57"/>
                  <a:pt x="1562" y="57"/>
                </a:cubicBezTo>
                <a:cubicBezTo>
                  <a:pt x="1561" y="56"/>
                  <a:pt x="1561" y="56"/>
                  <a:pt x="1561" y="56"/>
                </a:cubicBezTo>
                <a:cubicBezTo>
                  <a:pt x="1559" y="55"/>
                  <a:pt x="1559" y="55"/>
                  <a:pt x="1559" y="55"/>
                </a:cubicBezTo>
                <a:cubicBezTo>
                  <a:pt x="1558" y="55"/>
                  <a:pt x="1558" y="55"/>
                  <a:pt x="1558" y="55"/>
                </a:cubicBezTo>
                <a:cubicBezTo>
                  <a:pt x="1557" y="55"/>
                  <a:pt x="1557" y="55"/>
                  <a:pt x="1557" y="55"/>
                </a:cubicBezTo>
                <a:cubicBezTo>
                  <a:pt x="1557" y="54"/>
                  <a:pt x="1557" y="54"/>
                  <a:pt x="1557" y="54"/>
                </a:cubicBezTo>
                <a:cubicBezTo>
                  <a:pt x="1556" y="53"/>
                  <a:pt x="1556" y="53"/>
                  <a:pt x="1556" y="53"/>
                </a:cubicBezTo>
                <a:cubicBezTo>
                  <a:pt x="1555" y="53"/>
                  <a:pt x="1555" y="53"/>
                  <a:pt x="1555" y="53"/>
                </a:cubicBezTo>
                <a:cubicBezTo>
                  <a:pt x="1555" y="54"/>
                  <a:pt x="1555" y="54"/>
                  <a:pt x="1555" y="54"/>
                </a:cubicBezTo>
                <a:cubicBezTo>
                  <a:pt x="1554" y="54"/>
                  <a:pt x="1554" y="54"/>
                  <a:pt x="1554" y="54"/>
                </a:cubicBezTo>
                <a:cubicBezTo>
                  <a:pt x="1553" y="52"/>
                  <a:pt x="1553" y="52"/>
                  <a:pt x="1553" y="52"/>
                </a:cubicBezTo>
                <a:cubicBezTo>
                  <a:pt x="1552" y="52"/>
                  <a:pt x="1552" y="52"/>
                  <a:pt x="1552" y="52"/>
                </a:cubicBezTo>
                <a:cubicBezTo>
                  <a:pt x="1552" y="53"/>
                  <a:pt x="1552" y="53"/>
                  <a:pt x="1552" y="53"/>
                </a:cubicBezTo>
                <a:cubicBezTo>
                  <a:pt x="1553" y="54"/>
                  <a:pt x="1553" y="54"/>
                  <a:pt x="1553" y="54"/>
                </a:cubicBezTo>
                <a:cubicBezTo>
                  <a:pt x="1552" y="55"/>
                  <a:pt x="1552" y="55"/>
                  <a:pt x="1552" y="55"/>
                </a:cubicBezTo>
                <a:cubicBezTo>
                  <a:pt x="1552" y="56"/>
                  <a:pt x="1552" y="56"/>
                  <a:pt x="1552" y="56"/>
                </a:cubicBezTo>
                <a:cubicBezTo>
                  <a:pt x="1551" y="55"/>
                  <a:pt x="1551" y="55"/>
                  <a:pt x="1551" y="55"/>
                </a:cubicBezTo>
                <a:cubicBezTo>
                  <a:pt x="1551" y="51"/>
                  <a:pt x="1551" y="51"/>
                  <a:pt x="1551" y="51"/>
                </a:cubicBezTo>
                <a:cubicBezTo>
                  <a:pt x="1550" y="51"/>
                  <a:pt x="1550" y="51"/>
                  <a:pt x="1550" y="51"/>
                </a:cubicBezTo>
                <a:cubicBezTo>
                  <a:pt x="1549" y="50"/>
                  <a:pt x="1549" y="50"/>
                  <a:pt x="1549" y="50"/>
                </a:cubicBezTo>
                <a:cubicBezTo>
                  <a:pt x="1547" y="50"/>
                  <a:pt x="1547" y="50"/>
                  <a:pt x="1547" y="50"/>
                </a:cubicBezTo>
                <a:cubicBezTo>
                  <a:pt x="1546" y="50"/>
                  <a:pt x="1546" y="50"/>
                  <a:pt x="1546" y="50"/>
                </a:cubicBezTo>
                <a:cubicBezTo>
                  <a:pt x="1545" y="51"/>
                  <a:pt x="1545" y="51"/>
                  <a:pt x="1545" y="51"/>
                </a:cubicBezTo>
                <a:cubicBezTo>
                  <a:pt x="1546" y="52"/>
                  <a:pt x="1546" y="52"/>
                  <a:pt x="1546" y="52"/>
                </a:cubicBezTo>
                <a:cubicBezTo>
                  <a:pt x="1547" y="53"/>
                  <a:pt x="1547" y="53"/>
                  <a:pt x="1547" y="53"/>
                </a:cubicBezTo>
                <a:cubicBezTo>
                  <a:pt x="1548" y="54"/>
                  <a:pt x="1548" y="54"/>
                  <a:pt x="1548" y="54"/>
                </a:cubicBezTo>
                <a:cubicBezTo>
                  <a:pt x="1547" y="54"/>
                  <a:pt x="1547" y="54"/>
                  <a:pt x="1547" y="54"/>
                </a:cubicBezTo>
                <a:cubicBezTo>
                  <a:pt x="1546" y="54"/>
                  <a:pt x="1546" y="54"/>
                  <a:pt x="1546" y="54"/>
                </a:cubicBezTo>
                <a:cubicBezTo>
                  <a:pt x="1546" y="53"/>
                  <a:pt x="1546" y="53"/>
                  <a:pt x="1546" y="53"/>
                </a:cubicBezTo>
                <a:cubicBezTo>
                  <a:pt x="1545" y="53"/>
                  <a:pt x="1545" y="53"/>
                  <a:pt x="1545" y="53"/>
                </a:cubicBezTo>
                <a:cubicBezTo>
                  <a:pt x="1544" y="53"/>
                  <a:pt x="1544" y="53"/>
                  <a:pt x="1544" y="53"/>
                </a:cubicBezTo>
                <a:cubicBezTo>
                  <a:pt x="1545" y="54"/>
                  <a:pt x="1545" y="54"/>
                  <a:pt x="1545" y="54"/>
                </a:cubicBezTo>
                <a:cubicBezTo>
                  <a:pt x="1545" y="55"/>
                  <a:pt x="1545" y="55"/>
                  <a:pt x="1545" y="55"/>
                </a:cubicBezTo>
                <a:close/>
                <a:moveTo>
                  <a:pt x="1344" y="82"/>
                </a:moveTo>
                <a:cubicBezTo>
                  <a:pt x="1344" y="81"/>
                  <a:pt x="1344" y="81"/>
                  <a:pt x="1344" y="81"/>
                </a:cubicBezTo>
                <a:cubicBezTo>
                  <a:pt x="1344" y="80"/>
                  <a:pt x="1344" y="80"/>
                  <a:pt x="1344" y="80"/>
                </a:cubicBezTo>
                <a:cubicBezTo>
                  <a:pt x="1344" y="79"/>
                  <a:pt x="1344" y="79"/>
                  <a:pt x="1344" y="79"/>
                </a:cubicBezTo>
                <a:cubicBezTo>
                  <a:pt x="1346" y="81"/>
                  <a:pt x="1346" y="81"/>
                  <a:pt x="1346" y="81"/>
                </a:cubicBezTo>
                <a:cubicBezTo>
                  <a:pt x="1347" y="80"/>
                  <a:pt x="1347" y="80"/>
                  <a:pt x="1347" y="80"/>
                </a:cubicBezTo>
                <a:cubicBezTo>
                  <a:pt x="1346" y="79"/>
                  <a:pt x="1346" y="79"/>
                  <a:pt x="1346" y="79"/>
                </a:cubicBezTo>
                <a:cubicBezTo>
                  <a:pt x="1345" y="78"/>
                  <a:pt x="1345" y="78"/>
                  <a:pt x="1345" y="78"/>
                </a:cubicBezTo>
                <a:cubicBezTo>
                  <a:pt x="1344" y="78"/>
                  <a:pt x="1344" y="78"/>
                  <a:pt x="1344" y="78"/>
                </a:cubicBezTo>
                <a:cubicBezTo>
                  <a:pt x="1343" y="78"/>
                  <a:pt x="1343" y="78"/>
                  <a:pt x="1343" y="78"/>
                </a:cubicBezTo>
                <a:cubicBezTo>
                  <a:pt x="1343" y="80"/>
                  <a:pt x="1343" y="80"/>
                  <a:pt x="1343" y="80"/>
                </a:cubicBezTo>
                <a:cubicBezTo>
                  <a:pt x="1342" y="80"/>
                  <a:pt x="1342" y="80"/>
                  <a:pt x="1342" y="80"/>
                </a:cubicBezTo>
                <a:cubicBezTo>
                  <a:pt x="1343" y="81"/>
                  <a:pt x="1343" y="81"/>
                  <a:pt x="1343" y="81"/>
                </a:cubicBezTo>
                <a:cubicBezTo>
                  <a:pt x="1344" y="82"/>
                  <a:pt x="1344" y="82"/>
                  <a:pt x="1344" y="82"/>
                </a:cubicBezTo>
                <a:close/>
                <a:moveTo>
                  <a:pt x="1553" y="81"/>
                </a:moveTo>
                <a:cubicBezTo>
                  <a:pt x="1553" y="81"/>
                  <a:pt x="1553" y="81"/>
                  <a:pt x="1553" y="81"/>
                </a:cubicBezTo>
                <a:cubicBezTo>
                  <a:pt x="1553" y="81"/>
                  <a:pt x="1553" y="81"/>
                  <a:pt x="1553" y="81"/>
                </a:cubicBezTo>
                <a:close/>
                <a:moveTo>
                  <a:pt x="1559" y="113"/>
                </a:moveTo>
                <a:cubicBezTo>
                  <a:pt x="1558" y="113"/>
                  <a:pt x="1558" y="113"/>
                  <a:pt x="1558" y="113"/>
                </a:cubicBezTo>
                <a:cubicBezTo>
                  <a:pt x="1558" y="114"/>
                  <a:pt x="1558" y="114"/>
                  <a:pt x="1558" y="114"/>
                </a:cubicBezTo>
                <a:cubicBezTo>
                  <a:pt x="1557" y="114"/>
                  <a:pt x="1557" y="114"/>
                  <a:pt x="1557" y="114"/>
                </a:cubicBezTo>
                <a:cubicBezTo>
                  <a:pt x="1556" y="114"/>
                  <a:pt x="1556" y="114"/>
                  <a:pt x="1556" y="114"/>
                </a:cubicBezTo>
                <a:cubicBezTo>
                  <a:pt x="1555" y="114"/>
                  <a:pt x="1555" y="114"/>
                  <a:pt x="1555" y="114"/>
                </a:cubicBezTo>
                <a:cubicBezTo>
                  <a:pt x="1555" y="115"/>
                  <a:pt x="1555" y="115"/>
                  <a:pt x="1555" y="115"/>
                </a:cubicBezTo>
                <a:cubicBezTo>
                  <a:pt x="1554" y="114"/>
                  <a:pt x="1554" y="114"/>
                  <a:pt x="1554" y="114"/>
                </a:cubicBezTo>
                <a:cubicBezTo>
                  <a:pt x="1553" y="115"/>
                  <a:pt x="1553" y="115"/>
                  <a:pt x="1553" y="115"/>
                </a:cubicBezTo>
                <a:cubicBezTo>
                  <a:pt x="1553" y="116"/>
                  <a:pt x="1553" y="116"/>
                  <a:pt x="1553" y="116"/>
                </a:cubicBezTo>
                <a:cubicBezTo>
                  <a:pt x="1554" y="116"/>
                  <a:pt x="1554" y="116"/>
                  <a:pt x="1554" y="116"/>
                </a:cubicBezTo>
                <a:cubicBezTo>
                  <a:pt x="1555" y="116"/>
                  <a:pt x="1555" y="116"/>
                  <a:pt x="1555" y="116"/>
                </a:cubicBezTo>
                <a:cubicBezTo>
                  <a:pt x="1556" y="116"/>
                  <a:pt x="1556" y="116"/>
                  <a:pt x="1556" y="116"/>
                </a:cubicBezTo>
                <a:cubicBezTo>
                  <a:pt x="1557" y="116"/>
                  <a:pt x="1557" y="116"/>
                  <a:pt x="1557" y="116"/>
                </a:cubicBezTo>
                <a:cubicBezTo>
                  <a:pt x="1558" y="116"/>
                  <a:pt x="1558" y="116"/>
                  <a:pt x="1558" y="116"/>
                </a:cubicBezTo>
                <a:cubicBezTo>
                  <a:pt x="1559" y="116"/>
                  <a:pt x="1559" y="116"/>
                  <a:pt x="1559" y="116"/>
                </a:cubicBezTo>
                <a:cubicBezTo>
                  <a:pt x="1560" y="115"/>
                  <a:pt x="1560" y="115"/>
                  <a:pt x="1560" y="115"/>
                </a:cubicBezTo>
                <a:cubicBezTo>
                  <a:pt x="1559" y="114"/>
                  <a:pt x="1559" y="114"/>
                  <a:pt x="1559" y="114"/>
                </a:cubicBezTo>
                <a:cubicBezTo>
                  <a:pt x="1560" y="114"/>
                  <a:pt x="1560" y="114"/>
                  <a:pt x="1560" y="114"/>
                </a:cubicBezTo>
                <a:cubicBezTo>
                  <a:pt x="1559" y="113"/>
                  <a:pt x="1559" y="113"/>
                  <a:pt x="1559" y="113"/>
                </a:cubicBezTo>
                <a:close/>
                <a:moveTo>
                  <a:pt x="1554" y="108"/>
                </a:moveTo>
                <a:cubicBezTo>
                  <a:pt x="1553" y="108"/>
                  <a:pt x="1553" y="108"/>
                  <a:pt x="1553" y="108"/>
                </a:cubicBezTo>
                <a:cubicBezTo>
                  <a:pt x="1553" y="109"/>
                  <a:pt x="1553" y="109"/>
                  <a:pt x="1553" y="109"/>
                </a:cubicBezTo>
                <a:cubicBezTo>
                  <a:pt x="1554" y="108"/>
                  <a:pt x="1554" y="108"/>
                  <a:pt x="1554" y="108"/>
                </a:cubicBezTo>
                <a:close/>
                <a:moveTo>
                  <a:pt x="2017" y="237"/>
                </a:moveTo>
                <a:cubicBezTo>
                  <a:pt x="2017" y="236"/>
                  <a:pt x="2017" y="236"/>
                  <a:pt x="2017" y="236"/>
                </a:cubicBezTo>
                <a:cubicBezTo>
                  <a:pt x="2017" y="235"/>
                  <a:pt x="2017" y="235"/>
                  <a:pt x="2017" y="235"/>
                </a:cubicBezTo>
                <a:cubicBezTo>
                  <a:pt x="2016" y="235"/>
                  <a:pt x="2016" y="235"/>
                  <a:pt x="2016" y="235"/>
                </a:cubicBezTo>
                <a:cubicBezTo>
                  <a:pt x="2017" y="237"/>
                  <a:pt x="2017" y="237"/>
                  <a:pt x="2017" y="237"/>
                </a:cubicBezTo>
                <a:close/>
                <a:moveTo>
                  <a:pt x="1551" y="109"/>
                </a:moveTo>
                <a:cubicBezTo>
                  <a:pt x="1552" y="108"/>
                  <a:pt x="1552" y="108"/>
                  <a:pt x="1552" y="108"/>
                </a:cubicBezTo>
                <a:cubicBezTo>
                  <a:pt x="1550" y="108"/>
                  <a:pt x="1550" y="108"/>
                  <a:pt x="1550" y="108"/>
                </a:cubicBezTo>
                <a:cubicBezTo>
                  <a:pt x="1551" y="109"/>
                  <a:pt x="1551" y="109"/>
                  <a:pt x="1551" y="109"/>
                </a:cubicBezTo>
                <a:close/>
                <a:moveTo>
                  <a:pt x="1916" y="353"/>
                </a:moveTo>
                <a:cubicBezTo>
                  <a:pt x="1916" y="354"/>
                  <a:pt x="1916" y="354"/>
                  <a:pt x="1916" y="354"/>
                </a:cubicBezTo>
                <a:cubicBezTo>
                  <a:pt x="1916" y="355"/>
                  <a:pt x="1916" y="355"/>
                  <a:pt x="1916" y="355"/>
                </a:cubicBezTo>
                <a:cubicBezTo>
                  <a:pt x="1917" y="355"/>
                  <a:pt x="1917" y="355"/>
                  <a:pt x="1917" y="355"/>
                </a:cubicBezTo>
                <a:cubicBezTo>
                  <a:pt x="1917" y="354"/>
                  <a:pt x="1917" y="354"/>
                  <a:pt x="1917" y="354"/>
                </a:cubicBezTo>
                <a:cubicBezTo>
                  <a:pt x="1916" y="353"/>
                  <a:pt x="1916" y="353"/>
                  <a:pt x="1916" y="353"/>
                </a:cubicBezTo>
                <a:close/>
                <a:moveTo>
                  <a:pt x="1911" y="348"/>
                </a:moveTo>
                <a:cubicBezTo>
                  <a:pt x="1910" y="348"/>
                  <a:pt x="1910" y="348"/>
                  <a:pt x="1910" y="348"/>
                </a:cubicBezTo>
                <a:cubicBezTo>
                  <a:pt x="1909" y="349"/>
                  <a:pt x="1909" y="349"/>
                  <a:pt x="1909" y="349"/>
                </a:cubicBezTo>
                <a:cubicBezTo>
                  <a:pt x="1908" y="349"/>
                  <a:pt x="1908" y="349"/>
                  <a:pt x="1908" y="349"/>
                </a:cubicBezTo>
                <a:cubicBezTo>
                  <a:pt x="1908" y="350"/>
                  <a:pt x="1908" y="350"/>
                  <a:pt x="1908" y="350"/>
                </a:cubicBezTo>
                <a:cubicBezTo>
                  <a:pt x="1909" y="351"/>
                  <a:pt x="1909" y="351"/>
                  <a:pt x="1909" y="351"/>
                </a:cubicBezTo>
                <a:cubicBezTo>
                  <a:pt x="1910" y="350"/>
                  <a:pt x="1910" y="350"/>
                  <a:pt x="1910" y="350"/>
                </a:cubicBezTo>
                <a:cubicBezTo>
                  <a:pt x="1910" y="351"/>
                  <a:pt x="1910" y="351"/>
                  <a:pt x="1910" y="351"/>
                </a:cubicBezTo>
                <a:cubicBezTo>
                  <a:pt x="1911" y="350"/>
                  <a:pt x="1911" y="350"/>
                  <a:pt x="1911" y="350"/>
                </a:cubicBezTo>
                <a:cubicBezTo>
                  <a:pt x="1910" y="349"/>
                  <a:pt x="1910" y="349"/>
                  <a:pt x="1910" y="349"/>
                </a:cubicBezTo>
                <a:cubicBezTo>
                  <a:pt x="1911" y="349"/>
                  <a:pt x="1911" y="349"/>
                  <a:pt x="1911" y="349"/>
                </a:cubicBezTo>
                <a:cubicBezTo>
                  <a:pt x="1911" y="348"/>
                  <a:pt x="1911" y="348"/>
                  <a:pt x="1911" y="348"/>
                </a:cubicBezTo>
                <a:close/>
                <a:moveTo>
                  <a:pt x="1918" y="354"/>
                </a:moveTo>
                <a:cubicBezTo>
                  <a:pt x="1917" y="355"/>
                  <a:pt x="1917" y="355"/>
                  <a:pt x="1917" y="355"/>
                </a:cubicBezTo>
                <a:cubicBezTo>
                  <a:pt x="1917" y="356"/>
                  <a:pt x="1917" y="356"/>
                  <a:pt x="1917" y="356"/>
                </a:cubicBezTo>
                <a:cubicBezTo>
                  <a:pt x="1918" y="355"/>
                  <a:pt x="1918" y="355"/>
                  <a:pt x="1918" y="355"/>
                </a:cubicBezTo>
                <a:cubicBezTo>
                  <a:pt x="1918" y="354"/>
                  <a:pt x="1918" y="354"/>
                  <a:pt x="1918" y="354"/>
                </a:cubicBezTo>
                <a:close/>
                <a:moveTo>
                  <a:pt x="1915" y="358"/>
                </a:moveTo>
                <a:cubicBezTo>
                  <a:pt x="1915" y="359"/>
                  <a:pt x="1915" y="359"/>
                  <a:pt x="1915" y="359"/>
                </a:cubicBezTo>
                <a:cubicBezTo>
                  <a:pt x="1916" y="360"/>
                  <a:pt x="1916" y="360"/>
                  <a:pt x="1916" y="360"/>
                </a:cubicBezTo>
                <a:cubicBezTo>
                  <a:pt x="1917" y="358"/>
                  <a:pt x="1917" y="358"/>
                  <a:pt x="1917" y="358"/>
                </a:cubicBezTo>
                <a:cubicBezTo>
                  <a:pt x="1918" y="358"/>
                  <a:pt x="1918" y="358"/>
                  <a:pt x="1918" y="358"/>
                </a:cubicBezTo>
                <a:cubicBezTo>
                  <a:pt x="1918" y="357"/>
                  <a:pt x="1918" y="357"/>
                  <a:pt x="1918" y="357"/>
                </a:cubicBezTo>
                <a:cubicBezTo>
                  <a:pt x="1918" y="356"/>
                  <a:pt x="1918" y="356"/>
                  <a:pt x="1918" y="356"/>
                </a:cubicBezTo>
                <a:cubicBezTo>
                  <a:pt x="1916" y="357"/>
                  <a:pt x="1916" y="357"/>
                  <a:pt x="1916" y="357"/>
                </a:cubicBezTo>
                <a:cubicBezTo>
                  <a:pt x="1915" y="358"/>
                  <a:pt x="1915" y="358"/>
                  <a:pt x="1915" y="358"/>
                </a:cubicBezTo>
                <a:close/>
                <a:moveTo>
                  <a:pt x="1918" y="348"/>
                </a:moveTo>
                <a:cubicBezTo>
                  <a:pt x="1917" y="348"/>
                  <a:pt x="1917" y="348"/>
                  <a:pt x="1917" y="348"/>
                </a:cubicBezTo>
                <a:cubicBezTo>
                  <a:pt x="1916" y="349"/>
                  <a:pt x="1916" y="349"/>
                  <a:pt x="1916" y="349"/>
                </a:cubicBezTo>
                <a:cubicBezTo>
                  <a:pt x="1916" y="348"/>
                  <a:pt x="1916" y="348"/>
                  <a:pt x="1916" y="348"/>
                </a:cubicBezTo>
                <a:cubicBezTo>
                  <a:pt x="1916" y="347"/>
                  <a:pt x="1916" y="347"/>
                  <a:pt x="1916" y="347"/>
                </a:cubicBezTo>
                <a:cubicBezTo>
                  <a:pt x="1914" y="347"/>
                  <a:pt x="1914" y="347"/>
                  <a:pt x="1914" y="347"/>
                </a:cubicBezTo>
                <a:cubicBezTo>
                  <a:pt x="1913" y="348"/>
                  <a:pt x="1913" y="348"/>
                  <a:pt x="1913" y="348"/>
                </a:cubicBezTo>
                <a:cubicBezTo>
                  <a:pt x="1913" y="349"/>
                  <a:pt x="1913" y="349"/>
                  <a:pt x="1913" y="349"/>
                </a:cubicBezTo>
                <a:cubicBezTo>
                  <a:pt x="1912" y="349"/>
                  <a:pt x="1912" y="349"/>
                  <a:pt x="1912" y="349"/>
                </a:cubicBezTo>
                <a:cubicBezTo>
                  <a:pt x="1912" y="350"/>
                  <a:pt x="1912" y="350"/>
                  <a:pt x="1912" y="350"/>
                </a:cubicBezTo>
                <a:cubicBezTo>
                  <a:pt x="1913" y="352"/>
                  <a:pt x="1913" y="352"/>
                  <a:pt x="1913" y="352"/>
                </a:cubicBezTo>
                <a:cubicBezTo>
                  <a:pt x="1913" y="351"/>
                  <a:pt x="1913" y="351"/>
                  <a:pt x="1913" y="351"/>
                </a:cubicBezTo>
                <a:cubicBezTo>
                  <a:pt x="1914" y="351"/>
                  <a:pt x="1914" y="351"/>
                  <a:pt x="1914" y="351"/>
                </a:cubicBezTo>
                <a:cubicBezTo>
                  <a:pt x="1915" y="352"/>
                  <a:pt x="1915" y="352"/>
                  <a:pt x="1915" y="352"/>
                </a:cubicBezTo>
                <a:cubicBezTo>
                  <a:pt x="1916" y="352"/>
                  <a:pt x="1916" y="352"/>
                  <a:pt x="1916" y="352"/>
                </a:cubicBezTo>
                <a:cubicBezTo>
                  <a:pt x="1917" y="352"/>
                  <a:pt x="1917" y="352"/>
                  <a:pt x="1917" y="352"/>
                </a:cubicBezTo>
                <a:cubicBezTo>
                  <a:pt x="1917" y="351"/>
                  <a:pt x="1917" y="351"/>
                  <a:pt x="1917" y="351"/>
                </a:cubicBezTo>
                <a:cubicBezTo>
                  <a:pt x="1917" y="350"/>
                  <a:pt x="1917" y="350"/>
                  <a:pt x="1917" y="350"/>
                </a:cubicBezTo>
                <a:cubicBezTo>
                  <a:pt x="1917" y="349"/>
                  <a:pt x="1917" y="349"/>
                  <a:pt x="1917" y="349"/>
                </a:cubicBezTo>
                <a:cubicBezTo>
                  <a:pt x="1918" y="349"/>
                  <a:pt x="1918" y="349"/>
                  <a:pt x="1918" y="349"/>
                </a:cubicBezTo>
                <a:cubicBezTo>
                  <a:pt x="1918" y="348"/>
                  <a:pt x="1918" y="348"/>
                  <a:pt x="1918" y="348"/>
                </a:cubicBezTo>
                <a:close/>
                <a:moveTo>
                  <a:pt x="1578" y="66"/>
                </a:moveTo>
                <a:cubicBezTo>
                  <a:pt x="1578" y="65"/>
                  <a:pt x="1578" y="65"/>
                  <a:pt x="1578" y="65"/>
                </a:cubicBezTo>
                <a:cubicBezTo>
                  <a:pt x="1577" y="65"/>
                  <a:pt x="1577" y="65"/>
                  <a:pt x="1577" y="65"/>
                </a:cubicBezTo>
                <a:cubicBezTo>
                  <a:pt x="1578" y="64"/>
                  <a:pt x="1578" y="64"/>
                  <a:pt x="1578" y="64"/>
                </a:cubicBezTo>
                <a:cubicBezTo>
                  <a:pt x="1577" y="64"/>
                  <a:pt x="1577" y="64"/>
                  <a:pt x="1577" y="64"/>
                </a:cubicBezTo>
                <a:cubicBezTo>
                  <a:pt x="1576" y="65"/>
                  <a:pt x="1576" y="65"/>
                  <a:pt x="1576" y="65"/>
                </a:cubicBezTo>
                <a:cubicBezTo>
                  <a:pt x="1577" y="66"/>
                  <a:pt x="1577" y="66"/>
                  <a:pt x="1577" y="66"/>
                </a:cubicBezTo>
                <a:cubicBezTo>
                  <a:pt x="1576" y="66"/>
                  <a:pt x="1576" y="66"/>
                  <a:pt x="1576" y="66"/>
                </a:cubicBezTo>
                <a:cubicBezTo>
                  <a:pt x="1576" y="67"/>
                  <a:pt x="1576" y="67"/>
                  <a:pt x="1576" y="67"/>
                </a:cubicBezTo>
                <a:cubicBezTo>
                  <a:pt x="1577" y="67"/>
                  <a:pt x="1577" y="67"/>
                  <a:pt x="1577" y="67"/>
                </a:cubicBezTo>
                <a:cubicBezTo>
                  <a:pt x="1578" y="66"/>
                  <a:pt x="1578" y="66"/>
                  <a:pt x="1578" y="66"/>
                </a:cubicBezTo>
                <a:close/>
                <a:moveTo>
                  <a:pt x="1556" y="103"/>
                </a:moveTo>
                <a:cubicBezTo>
                  <a:pt x="1555" y="103"/>
                  <a:pt x="1555" y="103"/>
                  <a:pt x="1555" y="103"/>
                </a:cubicBezTo>
                <a:cubicBezTo>
                  <a:pt x="1556" y="104"/>
                  <a:pt x="1556" y="104"/>
                  <a:pt x="1556" y="104"/>
                </a:cubicBezTo>
                <a:cubicBezTo>
                  <a:pt x="1557" y="103"/>
                  <a:pt x="1557" y="103"/>
                  <a:pt x="1557" y="103"/>
                </a:cubicBezTo>
                <a:cubicBezTo>
                  <a:pt x="1558" y="102"/>
                  <a:pt x="1558" y="102"/>
                  <a:pt x="1558" y="102"/>
                </a:cubicBezTo>
                <a:cubicBezTo>
                  <a:pt x="1557" y="102"/>
                  <a:pt x="1557" y="102"/>
                  <a:pt x="1557" y="102"/>
                </a:cubicBezTo>
                <a:cubicBezTo>
                  <a:pt x="1556" y="103"/>
                  <a:pt x="1556" y="103"/>
                  <a:pt x="1556" y="103"/>
                </a:cubicBezTo>
                <a:close/>
                <a:moveTo>
                  <a:pt x="1545" y="102"/>
                </a:moveTo>
                <a:cubicBezTo>
                  <a:pt x="1546" y="101"/>
                  <a:pt x="1546" y="101"/>
                  <a:pt x="1546" y="101"/>
                </a:cubicBezTo>
                <a:cubicBezTo>
                  <a:pt x="1547" y="102"/>
                  <a:pt x="1547" y="102"/>
                  <a:pt x="1547" y="102"/>
                </a:cubicBezTo>
                <a:cubicBezTo>
                  <a:pt x="1549" y="100"/>
                  <a:pt x="1549" y="100"/>
                  <a:pt x="1549" y="100"/>
                </a:cubicBezTo>
                <a:cubicBezTo>
                  <a:pt x="1549" y="99"/>
                  <a:pt x="1549" y="99"/>
                  <a:pt x="1549" y="99"/>
                </a:cubicBezTo>
                <a:cubicBezTo>
                  <a:pt x="1549" y="97"/>
                  <a:pt x="1549" y="97"/>
                  <a:pt x="1549" y="97"/>
                </a:cubicBezTo>
                <a:cubicBezTo>
                  <a:pt x="1548" y="97"/>
                  <a:pt x="1548" y="97"/>
                  <a:pt x="1548" y="97"/>
                </a:cubicBezTo>
                <a:cubicBezTo>
                  <a:pt x="1548" y="98"/>
                  <a:pt x="1548" y="98"/>
                  <a:pt x="1548" y="98"/>
                </a:cubicBezTo>
                <a:cubicBezTo>
                  <a:pt x="1547" y="99"/>
                  <a:pt x="1547" y="99"/>
                  <a:pt x="1547" y="99"/>
                </a:cubicBezTo>
                <a:cubicBezTo>
                  <a:pt x="1545" y="100"/>
                  <a:pt x="1545" y="100"/>
                  <a:pt x="1545" y="100"/>
                </a:cubicBezTo>
                <a:cubicBezTo>
                  <a:pt x="1544" y="101"/>
                  <a:pt x="1544" y="101"/>
                  <a:pt x="1544" y="101"/>
                </a:cubicBezTo>
                <a:cubicBezTo>
                  <a:pt x="1543" y="103"/>
                  <a:pt x="1543" y="103"/>
                  <a:pt x="1543" y="103"/>
                </a:cubicBezTo>
                <a:cubicBezTo>
                  <a:pt x="1544" y="103"/>
                  <a:pt x="1544" y="103"/>
                  <a:pt x="1544" y="103"/>
                </a:cubicBezTo>
                <a:cubicBezTo>
                  <a:pt x="1545" y="102"/>
                  <a:pt x="1545" y="102"/>
                  <a:pt x="1545" y="102"/>
                </a:cubicBezTo>
                <a:close/>
                <a:moveTo>
                  <a:pt x="1552" y="106"/>
                </a:moveTo>
                <a:cubicBezTo>
                  <a:pt x="1552" y="107"/>
                  <a:pt x="1552" y="107"/>
                  <a:pt x="1552" y="107"/>
                </a:cubicBezTo>
                <a:cubicBezTo>
                  <a:pt x="1552" y="108"/>
                  <a:pt x="1552" y="108"/>
                  <a:pt x="1552" y="108"/>
                </a:cubicBezTo>
                <a:cubicBezTo>
                  <a:pt x="1553" y="108"/>
                  <a:pt x="1553" y="108"/>
                  <a:pt x="1553" y="108"/>
                </a:cubicBezTo>
                <a:cubicBezTo>
                  <a:pt x="1553" y="106"/>
                  <a:pt x="1553" y="106"/>
                  <a:pt x="1553" y="106"/>
                </a:cubicBezTo>
                <a:cubicBezTo>
                  <a:pt x="1552" y="106"/>
                  <a:pt x="1552" y="106"/>
                  <a:pt x="1552" y="106"/>
                </a:cubicBezTo>
                <a:close/>
                <a:moveTo>
                  <a:pt x="1557" y="105"/>
                </a:moveTo>
                <a:cubicBezTo>
                  <a:pt x="1558" y="106"/>
                  <a:pt x="1558" y="106"/>
                  <a:pt x="1558" y="106"/>
                </a:cubicBezTo>
                <a:cubicBezTo>
                  <a:pt x="1559" y="106"/>
                  <a:pt x="1559" y="106"/>
                  <a:pt x="1559" y="106"/>
                </a:cubicBezTo>
                <a:cubicBezTo>
                  <a:pt x="1559" y="105"/>
                  <a:pt x="1559" y="105"/>
                  <a:pt x="1559" y="105"/>
                </a:cubicBezTo>
                <a:cubicBezTo>
                  <a:pt x="1558" y="105"/>
                  <a:pt x="1558" y="105"/>
                  <a:pt x="1558" y="105"/>
                </a:cubicBezTo>
                <a:cubicBezTo>
                  <a:pt x="1557" y="104"/>
                  <a:pt x="1557" y="104"/>
                  <a:pt x="1557" y="104"/>
                </a:cubicBezTo>
                <a:cubicBezTo>
                  <a:pt x="1557" y="105"/>
                  <a:pt x="1557" y="105"/>
                  <a:pt x="1557" y="105"/>
                </a:cubicBezTo>
                <a:close/>
                <a:moveTo>
                  <a:pt x="1879" y="628"/>
                </a:moveTo>
                <a:cubicBezTo>
                  <a:pt x="1879" y="627"/>
                  <a:pt x="1879" y="627"/>
                  <a:pt x="1879" y="627"/>
                </a:cubicBezTo>
                <a:cubicBezTo>
                  <a:pt x="1879" y="627"/>
                  <a:pt x="1879" y="627"/>
                  <a:pt x="1878" y="627"/>
                </a:cubicBezTo>
                <a:cubicBezTo>
                  <a:pt x="1878" y="627"/>
                  <a:pt x="1878" y="627"/>
                  <a:pt x="1878" y="628"/>
                </a:cubicBezTo>
                <a:cubicBezTo>
                  <a:pt x="1878" y="628"/>
                  <a:pt x="1878" y="628"/>
                  <a:pt x="1879" y="628"/>
                </a:cubicBezTo>
                <a:close/>
                <a:moveTo>
                  <a:pt x="1868" y="642"/>
                </a:moveTo>
                <a:cubicBezTo>
                  <a:pt x="1867" y="641"/>
                  <a:pt x="1867" y="641"/>
                  <a:pt x="1867" y="641"/>
                </a:cubicBezTo>
                <a:cubicBezTo>
                  <a:pt x="1866" y="642"/>
                  <a:pt x="1866" y="642"/>
                  <a:pt x="1866" y="642"/>
                </a:cubicBezTo>
                <a:cubicBezTo>
                  <a:pt x="1867" y="642"/>
                  <a:pt x="1867" y="642"/>
                  <a:pt x="1867" y="642"/>
                </a:cubicBezTo>
                <a:cubicBezTo>
                  <a:pt x="1868" y="642"/>
                  <a:pt x="1868" y="642"/>
                  <a:pt x="1868" y="642"/>
                </a:cubicBezTo>
                <a:close/>
                <a:moveTo>
                  <a:pt x="1881" y="626"/>
                </a:moveTo>
                <a:cubicBezTo>
                  <a:pt x="1880" y="625"/>
                  <a:pt x="1880" y="625"/>
                  <a:pt x="1880" y="625"/>
                </a:cubicBezTo>
                <a:cubicBezTo>
                  <a:pt x="1880" y="626"/>
                  <a:pt x="1880" y="626"/>
                  <a:pt x="1880" y="626"/>
                </a:cubicBezTo>
                <a:cubicBezTo>
                  <a:pt x="1880" y="627"/>
                  <a:pt x="1880" y="627"/>
                  <a:pt x="1880" y="627"/>
                </a:cubicBezTo>
                <a:cubicBezTo>
                  <a:pt x="1881" y="627"/>
                  <a:pt x="1881" y="627"/>
                  <a:pt x="1881" y="627"/>
                </a:cubicBezTo>
                <a:cubicBezTo>
                  <a:pt x="1881" y="626"/>
                  <a:pt x="1881" y="626"/>
                  <a:pt x="1881" y="626"/>
                </a:cubicBezTo>
                <a:close/>
                <a:moveTo>
                  <a:pt x="1883" y="577"/>
                </a:moveTo>
                <a:cubicBezTo>
                  <a:pt x="1883" y="578"/>
                  <a:pt x="1883" y="578"/>
                  <a:pt x="1883" y="578"/>
                </a:cubicBezTo>
                <a:cubicBezTo>
                  <a:pt x="1885" y="578"/>
                  <a:pt x="1885" y="578"/>
                  <a:pt x="1885" y="578"/>
                </a:cubicBezTo>
                <a:cubicBezTo>
                  <a:pt x="1884" y="577"/>
                  <a:pt x="1884" y="577"/>
                  <a:pt x="1884" y="577"/>
                </a:cubicBezTo>
                <a:cubicBezTo>
                  <a:pt x="1883" y="577"/>
                  <a:pt x="1883" y="577"/>
                  <a:pt x="1883" y="577"/>
                </a:cubicBezTo>
                <a:close/>
                <a:moveTo>
                  <a:pt x="1886" y="578"/>
                </a:moveTo>
                <a:cubicBezTo>
                  <a:pt x="1885" y="578"/>
                  <a:pt x="1885" y="578"/>
                  <a:pt x="1885" y="578"/>
                </a:cubicBezTo>
                <a:cubicBezTo>
                  <a:pt x="1886" y="579"/>
                  <a:pt x="1886" y="579"/>
                  <a:pt x="1886" y="579"/>
                </a:cubicBezTo>
                <a:cubicBezTo>
                  <a:pt x="1886" y="578"/>
                  <a:pt x="1886" y="578"/>
                  <a:pt x="1886" y="578"/>
                </a:cubicBezTo>
                <a:close/>
                <a:moveTo>
                  <a:pt x="1818" y="676"/>
                </a:moveTo>
                <a:cubicBezTo>
                  <a:pt x="1818" y="677"/>
                  <a:pt x="1818" y="677"/>
                  <a:pt x="1818" y="677"/>
                </a:cubicBezTo>
                <a:cubicBezTo>
                  <a:pt x="1819" y="678"/>
                  <a:pt x="1819" y="678"/>
                  <a:pt x="1819" y="678"/>
                </a:cubicBezTo>
                <a:cubicBezTo>
                  <a:pt x="1821" y="678"/>
                  <a:pt x="1821" y="678"/>
                  <a:pt x="1821" y="678"/>
                </a:cubicBezTo>
                <a:cubicBezTo>
                  <a:pt x="1822" y="679"/>
                  <a:pt x="1822" y="679"/>
                  <a:pt x="1822" y="679"/>
                </a:cubicBezTo>
                <a:cubicBezTo>
                  <a:pt x="1823" y="679"/>
                  <a:pt x="1823" y="679"/>
                  <a:pt x="1823" y="679"/>
                </a:cubicBezTo>
                <a:cubicBezTo>
                  <a:pt x="1824" y="679"/>
                  <a:pt x="1824" y="679"/>
                  <a:pt x="1824" y="679"/>
                </a:cubicBezTo>
                <a:cubicBezTo>
                  <a:pt x="1825" y="678"/>
                  <a:pt x="1825" y="678"/>
                  <a:pt x="1825" y="678"/>
                </a:cubicBezTo>
                <a:cubicBezTo>
                  <a:pt x="1826" y="678"/>
                  <a:pt x="1826" y="678"/>
                  <a:pt x="1826" y="678"/>
                </a:cubicBezTo>
                <a:cubicBezTo>
                  <a:pt x="1827" y="678"/>
                  <a:pt x="1827" y="678"/>
                  <a:pt x="1827" y="678"/>
                </a:cubicBezTo>
                <a:cubicBezTo>
                  <a:pt x="1828" y="677"/>
                  <a:pt x="1828" y="677"/>
                  <a:pt x="1828" y="677"/>
                </a:cubicBezTo>
                <a:cubicBezTo>
                  <a:pt x="1828" y="676"/>
                  <a:pt x="1828" y="676"/>
                  <a:pt x="1828" y="676"/>
                </a:cubicBezTo>
                <a:cubicBezTo>
                  <a:pt x="1829" y="676"/>
                  <a:pt x="1829" y="676"/>
                  <a:pt x="1829" y="676"/>
                </a:cubicBezTo>
                <a:cubicBezTo>
                  <a:pt x="1830" y="675"/>
                  <a:pt x="1830" y="675"/>
                  <a:pt x="1830" y="675"/>
                </a:cubicBezTo>
                <a:cubicBezTo>
                  <a:pt x="1830" y="674"/>
                  <a:pt x="1830" y="674"/>
                  <a:pt x="1830" y="674"/>
                </a:cubicBezTo>
                <a:cubicBezTo>
                  <a:pt x="1830" y="672"/>
                  <a:pt x="1830" y="672"/>
                  <a:pt x="1830" y="672"/>
                </a:cubicBezTo>
                <a:cubicBezTo>
                  <a:pt x="1831" y="672"/>
                  <a:pt x="1831" y="672"/>
                  <a:pt x="1831" y="672"/>
                </a:cubicBezTo>
                <a:cubicBezTo>
                  <a:pt x="1831" y="671"/>
                  <a:pt x="1831" y="671"/>
                  <a:pt x="1831" y="671"/>
                </a:cubicBezTo>
                <a:cubicBezTo>
                  <a:pt x="1832" y="669"/>
                  <a:pt x="1832" y="669"/>
                  <a:pt x="1832" y="669"/>
                </a:cubicBezTo>
                <a:cubicBezTo>
                  <a:pt x="1831" y="667"/>
                  <a:pt x="1831" y="667"/>
                  <a:pt x="1831" y="667"/>
                </a:cubicBezTo>
                <a:cubicBezTo>
                  <a:pt x="1830" y="667"/>
                  <a:pt x="1830" y="667"/>
                  <a:pt x="1830" y="667"/>
                </a:cubicBezTo>
                <a:cubicBezTo>
                  <a:pt x="1829" y="666"/>
                  <a:pt x="1829" y="666"/>
                  <a:pt x="1829" y="666"/>
                </a:cubicBezTo>
                <a:cubicBezTo>
                  <a:pt x="1828" y="667"/>
                  <a:pt x="1828" y="667"/>
                  <a:pt x="1828" y="667"/>
                </a:cubicBezTo>
                <a:cubicBezTo>
                  <a:pt x="1827" y="666"/>
                  <a:pt x="1827" y="666"/>
                  <a:pt x="1827" y="666"/>
                </a:cubicBezTo>
                <a:cubicBezTo>
                  <a:pt x="1826" y="666"/>
                  <a:pt x="1826" y="666"/>
                  <a:pt x="1826" y="666"/>
                </a:cubicBezTo>
                <a:cubicBezTo>
                  <a:pt x="1825" y="666"/>
                  <a:pt x="1825" y="666"/>
                  <a:pt x="1825" y="666"/>
                </a:cubicBezTo>
                <a:cubicBezTo>
                  <a:pt x="1824" y="667"/>
                  <a:pt x="1824" y="667"/>
                  <a:pt x="1824" y="667"/>
                </a:cubicBezTo>
                <a:cubicBezTo>
                  <a:pt x="1823" y="667"/>
                  <a:pt x="1823" y="667"/>
                  <a:pt x="1823" y="667"/>
                </a:cubicBezTo>
                <a:cubicBezTo>
                  <a:pt x="1822" y="667"/>
                  <a:pt x="1822" y="667"/>
                  <a:pt x="1822" y="667"/>
                </a:cubicBezTo>
                <a:cubicBezTo>
                  <a:pt x="1821" y="668"/>
                  <a:pt x="1821" y="668"/>
                  <a:pt x="1821" y="668"/>
                </a:cubicBezTo>
                <a:cubicBezTo>
                  <a:pt x="1821" y="669"/>
                  <a:pt x="1821" y="669"/>
                  <a:pt x="1821" y="669"/>
                </a:cubicBezTo>
                <a:cubicBezTo>
                  <a:pt x="1819" y="670"/>
                  <a:pt x="1819" y="670"/>
                  <a:pt x="1819" y="670"/>
                </a:cubicBezTo>
                <a:cubicBezTo>
                  <a:pt x="1817" y="672"/>
                  <a:pt x="1817" y="672"/>
                  <a:pt x="1817" y="672"/>
                </a:cubicBezTo>
                <a:cubicBezTo>
                  <a:pt x="1818" y="673"/>
                  <a:pt x="1818" y="673"/>
                  <a:pt x="1818" y="673"/>
                </a:cubicBezTo>
                <a:cubicBezTo>
                  <a:pt x="1818" y="675"/>
                  <a:pt x="1818" y="675"/>
                  <a:pt x="1818" y="675"/>
                </a:cubicBezTo>
                <a:cubicBezTo>
                  <a:pt x="1818" y="676"/>
                  <a:pt x="1818" y="676"/>
                  <a:pt x="1818" y="676"/>
                </a:cubicBezTo>
                <a:close/>
                <a:moveTo>
                  <a:pt x="1892" y="590"/>
                </a:moveTo>
                <a:cubicBezTo>
                  <a:pt x="1891" y="589"/>
                  <a:pt x="1891" y="589"/>
                  <a:pt x="1891" y="589"/>
                </a:cubicBezTo>
                <a:cubicBezTo>
                  <a:pt x="1890" y="590"/>
                  <a:pt x="1890" y="590"/>
                  <a:pt x="1890" y="590"/>
                </a:cubicBezTo>
                <a:cubicBezTo>
                  <a:pt x="1891" y="591"/>
                  <a:pt x="1891" y="591"/>
                  <a:pt x="1891" y="591"/>
                </a:cubicBezTo>
                <a:cubicBezTo>
                  <a:pt x="1892" y="591"/>
                  <a:pt x="1892" y="591"/>
                  <a:pt x="1892" y="591"/>
                </a:cubicBezTo>
                <a:cubicBezTo>
                  <a:pt x="1892" y="590"/>
                  <a:pt x="1892" y="590"/>
                  <a:pt x="1892" y="590"/>
                </a:cubicBezTo>
                <a:close/>
                <a:moveTo>
                  <a:pt x="1830" y="660"/>
                </a:moveTo>
                <a:cubicBezTo>
                  <a:pt x="1829" y="660"/>
                  <a:pt x="1829" y="660"/>
                  <a:pt x="1829" y="660"/>
                </a:cubicBezTo>
                <a:cubicBezTo>
                  <a:pt x="1828" y="660"/>
                  <a:pt x="1828" y="660"/>
                  <a:pt x="1828" y="660"/>
                </a:cubicBezTo>
                <a:cubicBezTo>
                  <a:pt x="1830" y="661"/>
                  <a:pt x="1830" y="661"/>
                  <a:pt x="1830" y="661"/>
                </a:cubicBezTo>
                <a:cubicBezTo>
                  <a:pt x="1830" y="660"/>
                  <a:pt x="1830" y="660"/>
                  <a:pt x="1830" y="660"/>
                </a:cubicBezTo>
                <a:close/>
                <a:moveTo>
                  <a:pt x="1889" y="630"/>
                </a:moveTo>
                <a:cubicBezTo>
                  <a:pt x="1888" y="632"/>
                  <a:pt x="1888" y="632"/>
                  <a:pt x="1888" y="632"/>
                </a:cubicBezTo>
                <a:cubicBezTo>
                  <a:pt x="1888" y="633"/>
                  <a:pt x="1888" y="633"/>
                  <a:pt x="1888" y="633"/>
                </a:cubicBezTo>
                <a:cubicBezTo>
                  <a:pt x="1887" y="634"/>
                  <a:pt x="1887" y="634"/>
                  <a:pt x="1887" y="634"/>
                </a:cubicBezTo>
                <a:cubicBezTo>
                  <a:pt x="1886" y="636"/>
                  <a:pt x="1886" y="636"/>
                  <a:pt x="1886" y="636"/>
                </a:cubicBezTo>
                <a:cubicBezTo>
                  <a:pt x="1885" y="639"/>
                  <a:pt x="1885" y="639"/>
                  <a:pt x="1885" y="639"/>
                </a:cubicBezTo>
                <a:cubicBezTo>
                  <a:pt x="1885" y="640"/>
                  <a:pt x="1885" y="640"/>
                  <a:pt x="1885" y="640"/>
                </a:cubicBezTo>
                <a:cubicBezTo>
                  <a:pt x="1885" y="642"/>
                  <a:pt x="1885" y="642"/>
                  <a:pt x="1885" y="642"/>
                </a:cubicBezTo>
                <a:cubicBezTo>
                  <a:pt x="1886" y="644"/>
                  <a:pt x="1886" y="644"/>
                  <a:pt x="1886" y="644"/>
                </a:cubicBezTo>
                <a:cubicBezTo>
                  <a:pt x="1886" y="645"/>
                  <a:pt x="1886" y="645"/>
                  <a:pt x="1886" y="645"/>
                </a:cubicBezTo>
                <a:cubicBezTo>
                  <a:pt x="1886" y="646"/>
                  <a:pt x="1886" y="646"/>
                  <a:pt x="1886" y="646"/>
                </a:cubicBezTo>
                <a:cubicBezTo>
                  <a:pt x="1887" y="648"/>
                  <a:pt x="1887" y="648"/>
                  <a:pt x="1887" y="648"/>
                </a:cubicBezTo>
                <a:cubicBezTo>
                  <a:pt x="1888" y="649"/>
                  <a:pt x="1888" y="649"/>
                  <a:pt x="1888" y="649"/>
                </a:cubicBezTo>
                <a:cubicBezTo>
                  <a:pt x="1889" y="649"/>
                  <a:pt x="1889" y="649"/>
                  <a:pt x="1889" y="649"/>
                </a:cubicBezTo>
                <a:cubicBezTo>
                  <a:pt x="1890" y="650"/>
                  <a:pt x="1890" y="650"/>
                  <a:pt x="1890" y="650"/>
                </a:cubicBezTo>
                <a:cubicBezTo>
                  <a:pt x="1890" y="652"/>
                  <a:pt x="1890" y="652"/>
                  <a:pt x="1890" y="652"/>
                </a:cubicBezTo>
                <a:cubicBezTo>
                  <a:pt x="1890" y="653"/>
                  <a:pt x="1890" y="653"/>
                  <a:pt x="1890" y="653"/>
                </a:cubicBezTo>
                <a:cubicBezTo>
                  <a:pt x="1891" y="653"/>
                  <a:pt x="1891" y="653"/>
                  <a:pt x="1891" y="653"/>
                </a:cubicBezTo>
                <a:cubicBezTo>
                  <a:pt x="1892" y="653"/>
                  <a:pt x="1892" y="653"/>
                  <a:pt x="1892" y="653"/>
                </a:cubicBezTo>
                <a:cubicBezTo>
                  <a:pt x="1892" y="652"/>
                  <a:pt x="1892" y="652"/>
                  <a:pt x="1892" y="652"/>
                </a:cubicBezTo>
                <a:cubicBezTo>
                  <a:pt x="1892" y="650"/>
                  <a:pt x="1892" y="650"/>
                  <a:pt x="1892" y="650"/>
                </a:cubicBezTo>
                <a:cubicBezTo>
                  <a:pt x="1892" y="648"/>
                  <a:pt x="1892" y="648"/>
                  <a:pt x="1892" y="648"/>
                </a:cubicBezTo>
                <a:cubicBezTo>
                  <a:pt x="1893" y="647"/>
                  <a:pt x="1893" y="647"/>
                  <a:pt x="1893" y="647"/>
                </a:cubicBezTo>
                <a:cubicBezTo>
                  <a:pt x="1894" y="645"/>
                  <a:pt x="1894" y="645"/>
                  <a:pt x="1894" y="645"/>
                </a:cubicBezTo>
                <a:cubicBezTo>
                  <a:pt x="1894" y="643"/>
                  <a:pt x="1894" y="643"/>
                  <a:pt x="1894" y="643"/>
                </a:cubicBezTo>
                <a:cubicBezTo>
                  <a:pt x="1895" y="643"/>
                  <a:pt x="1895" y="643"/>
                  <a:pt x="1895" y="643"/>
                </a:cubicBezTo>
                <a:cubicBezTo>
                  <a:pt x="1894" y="642"/>
                  <a:pt x="1894" y="642"/>
                  <a:pt x="1894" y="642"/>
                </a:cubicBezTo>
                <a:cubicBezTo>
                  <a:pt x="1894" y="640"/>
                  <a:pt x="1894" y="640"/>
                  <a:pt x="1894" y="640"/>
                </a:cubicBezTo>
                <a:cubicBezTo>
                  <a:pt x="1895" y="638"/>
                  <a:pt x="1895" y="638"/>
                  <a:pt x="1895" y="638"/>
                </a:cubicBezTo>
                <a:cubicBezTo>
                  <a:pt x="1894" y="636"/>
                  <a:pt x="1894" y="636"/>
                  <a:pt x="1894" y="636"/>
                </a:cubicBezTo>
                <a:cubicBezTo>
                  <a:pt x="1895" y="635"/>
                  <a:pt x="1895" y="635"/>
                  <a:pt x="1895" y="635"/>
                </a:cubicBezTo>
                <a:cubicBezTo>
                  <a:pt x="1895" y="632"/>
                  <a:pt x="1895" y="632"/>
                  <a:pt x="1895" y="632"/>
                </a:cubicBezTo>
                <a:cubicBezTo>
                  <a:pt x="1896" y="630"/>
                  <a:pt x="1896" y="630"/>
                  <a:pt x="1896" y="630"/>
                </a:cubicBezTo>
                <a:cubicBezTo>
                  <a:pt x="1896" y="629"/>
                  <a:pt x="1896" y="629"/>
                  <a:pt x="1896" y="629"/>
                </a:cubicBezTo>
                <a:cubicBezTo>
                  <a:pt x="1895" y="628"/>
                  <a:pt x="1895" y="628"/>
                  <a:pt x="1895" y="628"/>
                </a:cubicBezTo>
                <a:cubicBezTo>
                  <a:pt x="1894" y="628"/>
                  <a:pt x="1894" y="628"/>
                  <a:pt x="1894" y="628"/>
                </a:cubicBezTo>
                <a:cubicBezTo>
                  <a:pt x="1894" y="627"/>
                  <a:pt x="1894" y="627"/>
                  <a:pt x="1894" y="627"/>
                </a:cubicBezTo>
                <a:cubicBezTo>
                  <a:pt x="1892" y="626"/>
                  <a:pt x="1892" y="626"/>
                  <a:pt x="1892" y="626"/>
                </a:cubicBezTo>
                <a:cubicBezTo>
                  <a:pt x="1892" y="627"/>
                  <a:pt x="1892" y="627"/>
                  <a:pt x="1892" y="627"/>
                </a:cubicBezTo>
                <a:cubicBezTo>
                  <a:pt x="1892" y="628"/>
                  <a:pt x="1892" y="628"/>
                  <a:pt x="1892" y="628"/>
                </a:cubicBezTo>
                <a:cubicBezTo>
                  <a:pt x="1891" y="628"/>
                  <a:pt x="1891" y="628"/>
                  <a:pt x="1891" y="628"/>
                </a:cubicBezTo>
                <a:cubicBezTo>
                  <a:pt x="1889" y="630"/>
                  <a:pt x="1889" y="630"/>
                  <a:pt x="1889" y="630"/>
                </a:cubicBezTo>
                <a:close/>
                <a:moveTo>
                  <a:pt x="1218" y="123"/>
                </a:moveTo>
                <a:cubicBezTo>
                  <a:pt x="1220" y="123"/>
                  <a:pt x="1220" y="123"/>
                  <a:pt x="1220" y="123"/>
                </a:cubicBezTo>
                <a:cubicBezTo>
                  <a:pt x="1220" y="122"/>
                  <a:pt x="1220" y="122"/>
                  <a:pt x="1220" y="122"/>
                </a:cubicBezTo>
                <a:cubicBezTo>
                  <a:pt x="1219" y="121"/>
                  <a:pt x="1219" y="121"/>
                  <a:pt x="1219" y="121"/>
                </a:cubicBezTo>
                <a:cubicBezTo>
                  <a:pt x="1217" y="120"/>
                  <a:pt x="1217" y="120"/>
                  <a:pt x="1217" y="120"/>
                </a:cubicBezTo>
                <a:cubicBezTo>
                  <a:pt x="1216" y="120"/>
                  <a:pt x="1216" y="120"/>
                  <a:pt x="1216" y="120"/>
                </a:cubicBezTo>
                <a:cubicBezTo>
                  <a:pt x="1216" y="121"/>
                  <a:pt x="1216" y="121"/>
                  <a:pt x="1216" y="121"/>
                </a:cubicBezTo>
                <a:cubicBezTo>
                  <a:pt x="1217" y="122"/>
                  <a:pt x="1217" y="122"/>
                  <a:pt x="1217" y="122"/>
                </a:cubicBezTo>
                <a:cubicBezTo>
                  <a:pt x="1217" y="123"/>
                  <a:pt x="1217" y="123"/>
                  <a:pt x="1217" y="123"/>
                </a:cubicBezTo>
                <a:cubicBezTo>
                  <a:pt x="1218" y="123"/>
                  <a:pt x="1218" y="123"/>
                  <a:pt x="1218" y="123"/>
                </a:cubicBezTo>
                <a:close/>
                <a:moveTo>
                  <a:pt x="1262" y="99"/>
                </a:moveTo>
                <a:cubicBezTo>
                  <a:pt x="1262" y="99"/>
                  <a:pt x="1262" y="99"/>
                  <a:pt x="1264" y="97"/>
                </a:cubicBezTo>
                <a:cubicBezTo>
                  <a:pt x="1264" y="97"/>
                  <a:pt x="1264" y="97"/>
                  <a:pt x="1265" y="97"/>
                </a:cubicBezTo>
                <a:cubicBezTo>
                  <a:pt x="1265" y="97"/>
                  <a:pt x="1265" y="97"/>
                  <a:pt x="1266" y="96"/>
                </a:cubicBezTo>
                <a:cubicBezTo>
                  <a:pt x="1266" y="96"/>
                  <a:pt x="1266" y="96"/>
                  <a:pt x="1266" y="95"/>
                </a:cubicBezTo>
                <a:cubicBezTo>
                  <a:pt x="1266" y="95"/>
                  <a:pt x="1266" y="95"/>
                  <a:pt x="1265" y="95"/>
                </a:cubicBezTo>
                <a:cubicBezTo>
                  <a:pt x="1265" y="95"/>
                  <a:pt x="1265" y="95"/>
                  <a:pt x="1264" y="95"/>
                </a:cubicBezTo>
                <a:cubicBezTo>
                  <a:pt x="1264" y="95"/>
                  <a:pt x="1264" y="95"/>
                  <a:pt x="1263" y="97"/>
                </a:cubicBezTo>
                <a:cubicBezTo>
                  <a:pt x="1263" y="97"/>
                  <a:pt x="1263" y="97"/>
                  <a:pt x="1262" y="97"/>
                </a:cubicBezTo>
                <a:cubicBezTo>
                  <a:pt x="1262" y="97"/>
                  <a:pt x="1262" y="97"/>
                  <a:pt x="1261" y="98"/>
                </a:cubicBezTo>
                <a:cubicBezTo>
                  <a:pt x="1261" y="98"/>
                  <a:pt x="1260" y="98"/>
                  <a:pt x="1260" y="99"/>
                </a:cubicBezTo>
                <a:cubicBezTo>
                  <a:pt x="1260" y="99"/>
                  <a:pt x="1260" y="99"/>
                  <a:pt x="1261" y="99"/>
                </a:cubicBezTo>
                <a:cubicBezTo>
                  <a:pt x="1261" y="99"/>
                  <a:pt x="1261" y="99"/>
                  <a:pt x="1262" y="99"/>
                </a:cubicBezTo>
                <a:close/>
                <a:moveTo>
                  <a:pt x="1251" y="123"/>
                </a:moveTo>
                <a:cubicBezTo>
                  <a:pt x="1251" y="123"/>
                  <a:pt x="1251" y="123"/>
                  <a:pt x="1252" y="123"/>
                </a:cubicBezTo>
                <a:cubicBezTo>
                  <a:pt x="1252" y="123"/>
                  <a:pt x="1252" y="123"/>
                  <a:pt x="1253" y="123"/>
                </a:cubicBezTo>
                <a:cubicBezTo>
                  <a:pt x="1253" y="123"/>
                  <a:pt x="1253" y="123"/>
                  <a:pt x="1254" y="124"/>
                </a:cubicBezTo>
                <a:cubicBezTo>
                  <a:pt x="1254" y="124"/>
                  <a:pt x="1254" y="124"/>
                  <a:pt x="1255" y="123"/>
                </a:cubicBezTo>
                <a:cubicBezTo>
                  <a:pt x="1255" y="123"/>
                  <a:pt x="1255" y="123"/>
                  <a:pt x="1256" y="122"/>
                </a:cubicBezTo>
                <a:cubicBezTo>
                  <a:pt x="1256" y="122"/>
                  <a:pt x="1256" y="122"/>
                  <a:pt x="1255" y="122"/>
                </a:cubicBezTo>
                <a:cubicBezTo>
                  <a:pt x="1255" y="122"/>
                  <a:pt x="1255" y="122"/>
                  <a:pt x="1253" y="122"/>
                </a:cubicBezTo>
                <a:cubicBezTo>
                  <a:pt x="1253" y="122"/>
                  <a:pt x="1253" y="122"/>
                  <a:pt x="1253" y="121"/>
                </a:cubicBezTo>
                <a:cubicBezTo>
                  <a:pt x="1253" y="121"/>
                  <a:pt x="1253" y="121"/>
                  <a:pt x="1252" y="122"/>
                </a:cubicBezTo>
                <a:cubicBezTo>
                  <a:pt x="1252" y="122"/>
                  <a:pt x="1252" y="122"/>
                  <a:pt x="1251" y="122"/>
                </a:cubicBezTo>
                <a:cubicBezTo>
                  <a:pt x="1251" y="122"/>
                  <a:pt x="1251" y="122"/>
                  <a:pt x="1250" y="123"/>
                </a:cubicBezTo>
                <a:cubicBezTo>
                  <a:pt x="1250" y="123"/>
                  <a:pt x="1250" y="123"/>
                  <a:pt x="1249" y="124"/>
                </a:cubicBezTo>
                <a:cubicBezTo>
                  <a:pt x="1249" y="124"/>
                  <a:pt x="1249" y="124"/>
                  <a:pt x="1250" y="125"/>
                </a:cubicBezTo>
                <a:cubicBezTo>
                  <a:pt x="1250" y="125"/>
                  <a:pt x="1250" y="125"/>
                  <a:pt x="1251" y="123"/>
                </a:cubicBezTo>
                <a:close/>
                <a:moveTo>
                  <a:pt x="1222" y="197"/>
                </a:moveTo>
                <a:cubicBezTo>
                  <a:pt x="1222" y="196"/>
                  <a:pt x="1222" y="196"/>
                  <a:pt x="1222" y="196"/>
                </a:cubicBezTo>
                <a:cubicBezTo>
                  <a:pt x="1221" y="195"/>
                  <a:pt x="1221" y="195"/>
                  <a:pt x="1221" y="195"/>
                </a:cubicBezTo>
                <a:cubicBezTo>
                  <a:pt x="1220" y="195"/>
                  <a:pt x="1220" y="195"/>
                  <a:pt x="1220" y="195"/>
                </a:cubicBezTo>
                <a:cubicBezTo>
                  <a:pt x="1220" y="196"/>
                  <a:pt x="1220" y="196"/>
                  <a:pt x="1220" y="196"/>
                </a:cubicBezTo>
                <a:cubicBezTo>
                  <a:pt x="1221" y="197"/>
                  <a:pt x="1221" y="197"/>
                  <a:pt x="1221" y="197"/>
                </a:cubicBezTo>
                <a:cubicBezTo>
                  <a:pt x="1221" y="198"/>
                  <a:pt x="1221" y="198"/>
                  <a:pt x="1221" y="198"/>
                </a:cubicBezTo>
                <a:cubicBezTo>
                  <a:pt x="1222" y="197"/>
                  <a:pt x="1222" y="197"/>
                  <a:pt x="1222" y="197"/>
                </a:cubicBezTo>
                <a:close/>
                <a:moveTo>
                  <a:pt x="1244" y="125"/>
                </a:moveTo>
                <a:cubicBezTo>
                  <a:pt x="1244" y="125"/>
                  <a:pt x="1244" y="125"/>
                  <a:pt x="1244" y="127"/>
                </a:cubicBezTo>
                <a:cubicBezTo>
                  <a:pt x="1244" y="127"/>
                  <a:pt x="1244" y="127"/>
                  <a:pt x="1244" y="128"/>
                </a:cubicBezTo>
                <a:cubicBezTo>
                  <a:pt x="1244" y="128"/>
                  <a:pt x="1244" y="128"/>
                  <a:pt x="1244" y="129"/>
                </a:cubicBezTo>
                <a:cubicBezTo>
                  <a:pt x="1244" y="129"/>
                  <a:pt x="1244" y="129"/>
                  <a:pt x="1245" y="129"/>
                </a:cubicBezTo>
                <a:cubicBezTo>
                  <a:pt x="1245" y="129"/>
                  <a:pt x="1245" y="129"/>
                  <a:pt x="1246" y="128"/>
                </a:cubicBezTo>
                <a:cubicBezTo>
                  <a:pt x="1246" y="128"/>
                  <a:pt x="1246" y="128"/>
                  <a:pt x="1246" y="127"/>
                </a:cubicBezTo>
                <a:cubicBezTo>
                  <a:pt x="1246" y="127"/>
                  <a:pt x="1246" y="127"/>
                  <a:pt x="1245" y="126"/>
                </a:cubicBezTo>
                <a:cubicBezTo>
                  <a:pt x="1245" y="126"/>
                  <a:pt x="1245" y="126"/>
                  <a:pt x="1245" y="125"/>
                </a:cubicBezTo>
                <a:cubicBezTo>
                  <a:pt x="1245" y="125"/>
                  <a:pt x="1245" y="125"/>
                  <a:pt x="1244" y="125"/>
                </a:cubicBezTo>
                <a:close/>
                <a:moveTo>
                  <a:pt x="1222" y="130"/>
                </a:moveTo>
                <a:cubicBezTo>
                  <a:pt x="1221" y="131"/>
                  <a:pt x="1221" y="131"/>
                  <a:pt x="1221" y="131"/>
                </a:cubicBezTo>
                <a:cubicBezTo>
                  <a:pt x="1220" y="130"/>
                  <a:pt x="1220" y="130"/>
                  <a:pt x="1220" y="130"/>
                </a:cubicBezTo>
                <a:cubicBezTo>
                  <a:pt x="1219" y="131"/>
                  <a:pt x="1219" y="131"/>
                  <a:pt x="1219" y="131"/>
                </a:cubicBezTo>
                <a:cubicBezTo>
                  <a:pt x="1219" y="132"/>
                  <a:pt x="1219" y="132"/>
                  <a:pt x="1219" y="132"/>
                </a:cubicBezTo>
                <a:cubicBezTo>
                  <a:pt x="1220" y="132"/>
                  <a:pt x="1220" y="132"/>
                  <a:pt x="1220" y="132"/>
                </a:cubicBezTo>
                <a:cubicBezTo>
                  <a:pt x="1221" y="133"/>
                  <a:pt x="1221" y="133"/>
                  <a:pt x="1221" y="133"/>
                </a:cubicBezTo>
                <a:cubicBezTo>
                  <a:pt x="1221" y="134"/>
                  <a:pt x="1221" y="134"/>
                  <a:pt x="1221" y="134"/>
                </a:cubicBezTo>
                <a:cubicBezTo>
                  <a:pt x="1222" y="134"/>
                  <a:pt x="1222" y="134"/>
                  <a:pt x="1222" y="134"/>
                </a:cubicBezTo>
                <a:cubicBezTo>
                  <a:pt x="1222" y="135"/>
                  <a:pt x="1222" y="135"/>
                  <a:pt x="1222" y="135"/>
                </a:cubicBezTo>
                <a:cubicBezTo>
                  <a:pt x="1222" y="136"/>
                  <a:pt x="1222" y="136"/>
                  <a:pt x="1222" y="136"/>
                </a:cubicBezTo>
                <a:cubicBezTo>
                  <a:pt x="1223" y="136"/>
                  <a:pt x="1223" y="136"/>
                  <a:pt x="1223" y="136"/>
                </a:cubicBezTo>
                <a:cubicBezTo>
                  <a:pt x="1224" y="136"/>
                  <a:pt x="1224" y="136"/>
                  <a:pt x="1224" y="136"/>
                </a:cubicBezTo>
                <a:cubicBezTo>
                  <a:pt x="1225" y="135"/>
                  <a:pt x="1225" y="135"/>
                  <a:pt x="1225" y="135"/>
                </a:cubicBezTo>
                <a:cubicBezTo>
                  <a:pt x="1226" y="135"/>
                  <a:pt x="1226" y="135"/>
                  <a:pt x="1226" y="135"/>
                </a:cubicBezTo>
                <a:cubicBezTo>
                  <a:pt x="1227" y="134"/>
                  <a:pt x="1227" y="134"/>
                  <a:pt x="1227" y="134"/>
                </a:cubicBezTo>
                <a:cubicBezTo>
                  <a:pt x="1227" y="132"/>
                  <a:pt x="1227" y="132"/>
                  <a:pt x="1227" y="132"/>
                </a:cubicBezTo>
                <a:cubicBezTo>
                  <a:pt x="1228" y="131"/>
                  <a:pt x="1228" y="131"/>
                  <a:pt x="1228" y="131"/>
                </a:cubicBezTo>
                <a:cubicBezTo>
                  <a:pt x="1228" y="130"/>
                  <a:pt x="1228" y="130"/>
                  <a:pt x="1228" y="130"/>
                </a:cubicBezTo>
                <a:cubicBezTo>
                  <a:pt x="1228" y="129"/>
                  <a:pt x="1228" y="129"/>
                  <a:pt x="1228" y="129"/>
                </a:cubicBezTo>
                <a:cubicBezTo>
                  <a:pt x="1227" y="129"/>
                  <a:pt x="1227" y="129"/>
                  <a:pt x="1227" y="129"/>
                </a:cubicBezTo>
                <a:cubicBezTo>
                  <a:pt x="1226" y="129"/>
                  <a:pt x="1226" y="129"/>
                  <a:pt x="1226" y="129"/>
                </a:cubicBezTo>
                <a:cubicBezTo>
                  <a:pt x="1226" y="128"/>
                  <a:pt x="1226" y="128"/>
                  <a:pt x="1226" y="128"/>
                </a:cubicBezTo>
                <a:cubicBezTo>
                  <a:pt x="1225" y="129"/>
                  <a:pt x="1225" y="129"/>
                  <a:pt x="1225" y="129"/>
                </a:cubicBezTo>
                <a:cubicBezTo>
                  <a:pt x="1223" y="130"/>
                  <a:pt x="1223" y="130"/>
                  <a:pt x="1223" y="130"/>
                </a:cubicBezTo>
                <a:cubicBezTo>
                  <a:pt x="1223" y="129"/>
                  <a:pt x="1223" y="129"/>
                  <a:pt x="1223" y="129"/>
                </a:cubicBezTo>
                <a:cubicBezTo>
                  <a:pt x="1222" y="130"/>
                  <a:pt x="1222" y="130"/>
                  <a:pt x="1222" y="130"/>
                </a:cubicBezTo>
                <a:close/>
                <a:moveTo>
                  <a:pt x="1246" y="100"/>
                </a:moveTo>
                <a:cubicBezTo>
                  <a:pt x="1245" y="99"/>
                  <a:pt x="1245" y="99"/>
                  <a:pt x="1245" y="99"/>
                </a:cubicBezTo>
                <a:cubicBezTo>
                  <a:pt x="1244" y="99"/>
                  <a:pt x="1244" y="99"/>
                  <a:pt x="1244" y="99"/>
                </a:cubicBezTo>
                <a:cubicBezTo>
                  <a:pt x="1244" y="100"/>
                  <a:pt x="1244" y="100"/>
                  <a:pt x="1244" y="100"/>
                </a:cubicBezTo>
                <a:cubicBezTo>
                  <a:pt x="1245" y="101"/>
                  <a:pt x="1245" y="101"/>
                  <a:pt x="1245" y="101"/>
                </a:cubicBezTo>
                <a:cubicBezTo>
                  <a:pt x="1246" y="100"/>
                  <a:pt x="1246" y="100"/>
                  <a:pt x="1246" y="100"/>
                </a:cubicBezTo>
                <a:close/>
                <a:moveTo>
                  <a:pt x="1236" y="145"/>
                </a:moveTo>
                <a:cubicBezTo>
                  <a:pt x="1236" y="145"/>
                  <a:pt x="1236" y="145"/>
                  <a:pt x="1237" y="143"/>
                </a:cubicBezTo>
                <a:cubicBezTo>
                  <a:pt x="1237" y="143"/>
                  <a:pt x="1237" y="143"/>
                  <a:pt x="1239" y="143"/>
                </a:cubicBezTo>
                <a:cubicBezTo>
                  <a:pt x="1239" y="143"/>
                  <a:pt x="1239" y="143"/>
                  <a:pt x="1239" y="142"/>
                </a:cubicBezTo>
                <a:cubicBezTo>
                  <a:pt x="1239" y="142"/>
                  <a:pt x="1239" y="142"/>
                  <a:pt x="1238" y="142"/>
                </a:cubicBezTo>
                <a:cubicBezTo>
                  <a:pt x="1238" y="142"/>
                  <a:pt x="1238" y="142"/>
                  <a:pt x="1237" y="141"/>
                </a:cubicBezTo>
                <a:cubicBezTo>
                  <a:pt x="1237" y="141"/>
                  <a:pt x="1237" y="141"/>
                  <a:pt x="1236" y="140"/>
                </a:cubicBezTo>
                <a:cubicBezTo>
                  <a:pt x="1236" y="140"/>
                  <a:pt x="1236" y="140"/>
                  <a:pt x="1235" y="141"/>
                </a:cubicBezTo>
                <a:cubicBezTo>
                  <a:pt x="1235" y="141"/>
                  <a:pt x="1235" y="141"/>
                  <a:pt x="1234" y="142"/>
                </a:cubicBezTo>
                <a:cubicBezTo>
                  <a:pt x="1234" y="142"/>
                  <a:pt x="1234" y="142"/>
                  <a:pt x="1233" y="141"/>
                </a:cubicBezTo>
                <a:cubicBezTo>
                  <a:pt x="1233" y="141"/>
                  <a:pt x="1233" y="141"/>
                  <a:pt x="1231" y="140"/>
                </a:cubicBezTo>
                <a:cubicBezTo>
                  <a:pt x="1231" y="140"/>
                  <a:pt x="1231" y="140"/>
                  <a:pt x="1231" y="138"/>
                </a:cubicBezTo>
                <a:cubicBezTo>
                  <a:pt x="1231" y="138"/>
                  <a:pt x="1231" y="138"/>
                  <a:pt x="1231" y="137"/>
                </a:cubicBezTo>
                <a:cubicBezTo>
                  <a:pt x="1231" y="137"/>
                  <a:pt x="1231" y="137"/>
                  <a:pt x="1232" y="137"/>
                </a:cubicBezTo>
                <a:cubicBezTo>
                  <a:pt x="1232" y="137"/>
                  <a:pt x="1232" y="137"/>
                  <a:pt x="1231" y="135"/>
                </a:cubicBezTo>
                <a:cubicBezTo>
                  <a:pt x="1231" y="135"/>
                  <a:pt x="1231" y="135"/>
                  <a:pt x="1231" y="134"/>
                </a:cubicBezTo>
                <a:cubicBezTo>
                  <a:pt x="1231" y="134"/>
                  <a:pt x="1231" y="134"/>
                  <a:pt x="1229" y="135"/>
                </a:cubicBezTo>
                <a:cubicBezTo>
                  <a:pt x="1229" y="135"/>
                  <a:pt x="1229" y="135"/>
                  <a:pt x="1228" y="136"/>
                </a:cubicBezTo>
                <a:cubicBezTo>
                  <a:pt x="1228" y="136"/>
                  <a:pt x="1228" y="136"/>
                  <a:pt x="1226" y="136"/>
                </a:cubicBezTo>
                <a:cubicBezTo>
                  <a:pt x="1226" y="136"/>
                  <a:pt x="1226" y="136"/>
                  <a:pt x="1224" y="137"/>
                </a:cubicBezTo>
                <a:cubicBezTo>
                  <a:pt x="1224" y="137"/>
                  <a:pt x="1224" y="137"/>
                  <a:pt x="1223" y="138"/>
                </a:cubicBezTo>
                <a:cubicBezTo>
                  <a:pt x="1223" y="138"/>
                  <a:pt x="1223" y="138"/>
                  <a:pt x="1222" y="139"/>
                </a:cubicBezTo>
                <a:cubicBezTo>
                  <a:pt x="1222" y="139"/>
                  <a:pt x="1222" y="139"/>
                  <a:pt x="1223" y="140"/>
                </a:cubicBezTo>
                <a:cubicBezTo>
                  <a:pt x="1223" y="140"/>
                  <a:pt x="1223" y="140"/>
                  <a:pt x="1224" y="141"/>
                </a:cubicBezTo>
                <a:cubicBezTo>
                  <a:pt x="1224" y="141"/>
                  <a:pt x="1224" y="141"/>
                  <a:pt x="1225" y="141"/>
                </a:cubicBezTo>
                <a:cubicBezTo>
                  <a:pt x="1225" y="141"/>
                  <a:pt x="1225" y="141"/>
                  <a:pt x="1225" y="142"/>
                </a:cubicBezTo>
                <a:cubicBezTo>
                  <a:pt x="1225" y="142"/>
                  <a:pt x="1225" y="142"/>
                  <a:pt x="1225" y="143"/>
                </a:cubicBezTo>
                <a:cubicBezTo>
                  <a:pt x="1225" y="143"/>
                  <a:pt x="1225" y="143"/>
                  <a:pt x="1224" y="145"/>
                </a:cubicBezTo>
                <a:cubicBezTo>
                  <a:pt x="1224" y="145"/>
                  <a:pt x="1224" y="145"/>
                  <a:pt x="1224" y="147"/>
                </a:cubicBezTo>
                <a:cubicBezTo>
                  <a:pt x="1224" y="147"/>
                  <a:pt x="1224" y="147"/>
                  <a:pt x="1223" y="148"/>
                </a:cubicBezTo>
                <a:cubicBezTo>
                  <a:pt x="1223" y="148"/>
                  <a:pt x="1223" y="148"/>
                  <a:pt x="1223" y="149"/>
                </a:cubicBezTo>
                <a:cubicBezTo>
                  <a:pt x="1223" y="149"/>
                  <a:pt x="1223" y="149"/>
                  <a:pt x="1223" y="150"/>
                </a:cubicBezTo>
                <a:cubicBezTo>
                  <a:pt x="1223" y="150"/>
                  <a:pt x="1223" y="150"/>
                  <a:pt x="1224" y="150"/>
                </a:cubicBezTo>
                <a:cubicBezTo>
                  <a:pt x="1224" y="150"/>
                  <a:pt x="1224" y="150"/>
                  <a:pt x="1226" y="150"/>
                </a:cubicBezTo>
                <a:cubicBezTo>
                  <a:pt x="1226" y="150"/>
                  <a:pt x="1226" y="150"/>
                  <a:pt x="1227" y="149"/>
                </a:cubicBezTo>
                <a:cubicBezTo>
                  <a:pt x="1227" y="149"/>
                  <a:pt x="1227" y="149"/>
                  <a:pt x="1228" y="149"/>
                </a:cubicBezTo>
                <a:cubicBezTo>
                  <a:pt x="1228" y="149"/>
                  <a:pt x="1228" y="149"/>
                  <a:pt x="1229" y="148"/>
                </a:cubicBezTo>
                <a:cubicBezTo>
                  <a:pt x="1229" y="148"/>
                  <a:pt x="1229" y="148"/>
                  <a:pt x="1229" y="147"/>
                </a:cubicBezTo>
                <a:cubicBezTo>
                  <a:pt x="1229" y="147"/>
                  <a:pt x="1229" y="147"/>
                  <a:pt x="1230" y="146"/>
                </a:cubicBezTo>
                <a:cubicBezTo>
                  <a:pt x="1230" y="146"/>
                  <a:pt x="1230" y="146"/>
                  <a:pt x="1231" y="146"/>
                </a:cubicBezTo>
                <a:cubicBezTo>
                  <a:pt x="1231" y="146"/>
                  <a:pt x="1231" y="146"/>
                  <a:pt x="1231" y="147"/>
                </a:cubicBezTo>
                <a:cubicBezTo>
                  <a:pt x="1231" y="147"/>
                  <a:pt x="1231" y="147"/>
                  <a:pt x="1231" y="149"/>
                </a:cubicBezTo>
                <a:cubicBezTo>
                  <a:pt x="1231" y="149"/>
                  <a:pt x="1231" y="149"/>
                  <a:pt x="1231" y="150"/>
                </a:cubicBezTo>
                <a:cubicBezTo>
                  <a:pt x="1231" y="150"/>
                  <a:pt x="1231" y="150"/>
                  <a:pt x="1230" y="151"/>
                </a:cubicBezTo>
                <a:cubicBezTo>
                  <a:pt x="1230" y="151"/>
                  <a:pt x="1230" y="151"/>
                  <a:pt x="1231" y="152"/>
                </a:cubicBezTo>
                <a:cubicBezTo>
                  <a:pt x="1231" y="152"/>
                  <a:pt x="1231" y="152"/>
                  <a:pt x="1232" y="152"/>
                </a:cubicBezTo>
                <a:cubicBezTo>
                  <a:pt x="1232" y="152"/>
                  <a:pt x="1232" y="152"/>
                  <a:pt x="1232" y="151"/>
                </a:cubicBezTo>
                <a:cubicBezTo>
                  <a:pt x="1232" y="151"/>
                  <a:pt x="1232" y="151"/>
                  <a:pt x="1233" y="150"/>
                </a:cubicBezTo>
                <a:cubicBezTo>
                  <a:pt x="1233" y="150"/>
                  <a:pt x="1233" y="150"/>
                  <a:pt x="1234" y="149"/>
                </a:cubicBezTo>
                <a:cubicBezTo>
                  <a:pt x="1234" y="149"/>
                  <a:pt x="1234" y="149"/>
                  <a:pt x="1235" y="149"/>
                </a:cubicBezTo>
                <a:cubicBezTo>
                  <a:pt x="1235" y="149"/>
                  <a:pt x="1235" y="149"/>
                  <a:pt x="1236" y="146"/>
                </a:cubicBezTo>
                <a:cubicBezTo>
                  <a:pt x="1236" y="146"/>
                  <a:pt x="1236" y="146"/>
                  <a:pt x="1236" y="145"/>
                </a:cubicBezTo>
                <a:close/>
                <a:moveTo>
                  <a:pt x="1180" y="131"/>
                </a:moveTo>
                <a:cubicBezTo>
                  <a:pt x="1180" y="131"/>
                  <a:pt x="1180" y="131"/>
                  <a:pt x="1180" y="133"/>
                </a:cubicBezTo>
                <a:cubicBezTo>
                  <a:pt x="1180" y="133"/>
                  <a:pt x="1180" y="133"/>
                  <a:pt x="1180" y="134"/>
                </a:cubicBezTo>
                <a:cubicBezTo>
                  <a:pt x="1180" y="134"/>
                  <a:pt x="1180" y="134"/>
                  <a:pt x="1181" y="134"/>
                </a:cubicBezTo>
                <a:cubicBezTo>
                  <a:pt x="1181" y="134"/>
                  <a:pt x="1181" y="134"/>
                  <a:pt x="1182" y="135"/>
                </a:cubicBezTo>
                <a:cubicBezTo>
                  <a:pt x="1182" y="135"/>
                  <a:pt x="1182" y="135"/>
                  <a:pt x="1183" y="136"/>
                </a:cubicBezTo>
                <a:cubicBezTo>
                  <a:pt x="1183" y="136"/>
                  <a:pt x="1183" y="136"/>
                  <a:pt x="1184" y="138"/>
                </a:cubicBezTo>
                <a:cubicBezTo>
                  <a:pt x="1184" y="138"/>
                  <a:pt x="1184" y="138"/>
                  <a:pt x="1185" y="138"/>
                </a:cubicBezTo>
                <a:cubicBezTo>
                  <a:pt x="1185" y="138"/>
                  <a:pt x="1185" y="138"/>
                  <a:pt x="1185" y="137"/>
                </a:cubicBezTo>
                <a:cubicBezTo>
                  <a:pt x="1185" y="137"/>
                  <a:pt x="1185" y="137"/>
                  <a:pt x="1185" y="136"/>
                </a:cubicBezTo>
                <a:cubicBezTo>
                  <a:pt x="1185" y="136"/>
                  <a:pt x="1185" y="136"/>
                  <a:pt x="1184" y="134"/>
                </a:cubicBezTo>
                <a:cubicBezTo>
                  <a:pt x="1184" y="134"/>
                  <a:pt x="1184" y="134"/>
                  <a:pt x="1183" y="133"/>
                </a:cubicBezTo>
                <a:cubicBezTo>
                  <a:pt x="1183" y="133"/>
                  <a:pt x="1183" y="133"/>
                  <a:pt x="1182" y="133"/>
                </a:cubicBezTo>
                <a:cubicBezTo>
                  <a:pt x="1182" y="133"/>
                  <a:pt x="1182" y="133"/>
                  <a:pt x="1181" y="132"/>
                </a:cubicBezTo>
                <a:cubicBezTo>
                  <a:pt x="1181" y="132"/>
                  <a:pt x="1181" y="132"/>
                  <a:pt x="1180" y="130"/>
                </a:cubicBezTo>
                <a:cubicBezTo>
                  <a:pt x="1180" y="130"/>
                  <a:pt x="1180" y="130"/>
                  <a:pt x="1181" y="129"/>
                </a:cubicBezTo>
                <a:cubicBezTo>
                  <a:pt x="1181" y="129"/>
                  <a:pt x="1181" y="129"/>
                  <a:pt x="1180" y="128"/>
                </a:cubicBezTo>
                <a:cubicBezTo>
                  <a:pt x="1180" y="128"/>
                  <a:pt x="1180" y="128"/>
                  <a:pt x="1179" y="127"/>
                </a:cubicBezTo>
                <a:cubicBezTo>
                  <a:pt x="1179" y="127"/>
                  <a:pt x="1179" y="127"/>
                  <a:pt x="1179" y="126"/>
                </a:cubicBezTo>
                <a:cubicBezTo>
                  <a:pt x="1179" y="126"/>
                  <a:pt x="1179" y="126"/>
                  <a:pt x="1178" y="127"/>
                </a:cubicBezTo>
                <a:cubicBezTo>
                  <a:pt x="1178" y="127"/>
                  <a:pt x="1178" y="127"/>
                  <a:pt x="1178" y="129"/>
                </a:cubicBezTo>
                <a:cubicBezTo>
                  <a:pt x="1178" y="129"/>
                  <a:pt x="1178" y="129"/>
                  <a:pt x="1179" y="129"/>
                </a:cubicBezTo>
                <a:cubicBezTo>
                  <a:pt x="1179" y="129"/>
                  <a:pt x="1179" y="129"/>
                  <a:pt x="1180" y="131"/>
                </a:cubicBezTo>
                <a:close/>
                <a:moveTo>
                  <a:pt x="1209" y="100"/>
                </a:moveTo>
                <a:cubicBezTo>
                  <a:pt x="1209" y="100"/>
                  <a:pt x="1209" y="100"/>
                  <a:pt x="1209" y="99"/>
                </a:cubicBezTo>
                <a:cubicBezTo>
                  <a:pt x="1209" y="99"/>
                  <a:pt x="1209" y="99"/>
                  <a:pt x="1208" y="98"/>
                </a:cubicBezTo>
                <a:cubicBezTo>
                  <a:pt x="1208" y="98"/>
                  <a:pt x="1208" y="98"/>
                  <a:pt x="1207" y="99"/>
                </a:cubicBezTo>
                <a:cubicBezTo>
                  <a:pt x="1207" y="99"/>
                  <a:pt x="1207" y="99"/>
                  <a:pt x="1207" y="100"/>
                </a:cubicBezTo>
                <a:cubicBezTo>
                  <a:pt x="1207" y="100"/>
                  <a:pt x="1207" y="100"/>
                  <a:pt x="1208" y="101"/>
                </a:cubicBezTo>
                <a:cubicBezTo>
                  <a:pt x="1208" y="101"/>
                  <a:pt x="1208" y="101"/>
                  <a:pt x="1209" y="100"/>
                </a:cubicBezTo>
                <a:close/>
                <a:moveTo>
                  <a:pt x="1179" y="122"/>
                </a:moveTo>
                <a:cubicBezTo>
                  <a:pt x="1179" y="122"/>
                  <a:pt x="1179" y="122"/>
                  <a:pt x="1180" y="122"/>
                </a:cubicBezTo>
                <a:cubicBezTo>
                  <a:pt x="1180" y="122"/>
                  <a:pt x="1180" y="122"/>
                  <a:pt x="1181" y="121"/>
                </a:cubicBezTo>
                <a:cubicBezTo>
                  <a:pt x="1181" y="121"/>
                  <a:pt x="1181" y="121"/>
                  <a:pt x="1181" y="120"/>
                </a:cubicBezTo>
                <a:cubicBezTo>
                  <a:pt x="1181" y="120"/>
                  <a:pt x="1181" y="120"/>
                  <a:pt x="1181" y="119"/>
                </a:cubicBezTo>
                <a:cubicBezTo>
                  <a:pt x="1181" y="119"/>
                  <a:pt x="1181" y="119"/>
                  <a:pt x="1182" y="119"/>
                </a:cubicBezTo>
                <a:cubicBezTo>
                  <a:pt x="1182" y="119"/>
                  <a:pt x="1182" y="119"/>
                  <a:pt x="1183" y="119"/>
                </a:cubicBezTo>
                <a:cubicBezTo>
                  <a:pt x="1183" y="119"/>
                  <a:pt x="1183" y="119"/>
                  <a:pt x="1183" y="120"/>
                </a:cubicBezTo>
                <a:cubicBezTo>
                  <a:pt x="1183" y="120"/>
                  <a:pt x="1183" y="120"/>
                  <a:pt x="1182" y="122"/>
                </a:cubicBezTo>
                <a:cubicBezTo>
                  <a:pt x="1182" y="122"/>
                  <a:pt x="1182" y="122"/>
                  <a:pt x="1182" y="123"/>
                </a:cubicBezTo>
                <a:cubicBezTo>
                  <a:pt x="1182" y="123"/>
                  <a:pt x="1182" y="123"/>
                  <a:pt x="1183" y="124"/>
                </a:cubicBezTo>
                <a:cubicBezTo>
                  <a:pt x="1183" y="124"/>
                  <a:pt x="1183" y="124"/>
                  <a:pt x="1184" y="125"/>
                </a:cubicBezTo>
                <a:cubicBezTo>
                  <a:pt x="1184" y="125"/>
                  <a:pt x="1184" y="125"/>
                  <a:pt x="1184" y="124"/>
                </a:cubicBezTo>
                <a:cubicBezTo>
                  <a:pt x="1184" y="124"/>
                  <a:pt x="1184" y="124"/>
                  <a:pt x="1185" y="125"/>
                </a:cubicBezTo>
                <a:cubicBezTo>
                  <a:pt x="1185" y="125"/>
                  <a:pt x="1185" y="125"/>
                  <a:pt x="1185" y="126"/>
                </a:cubicBezTo>
                <a:cubicBezTo>
                  <a:pt x="1185" y="126"/>
                  <a:pt x="1185" y="126"/>
                  <a:pt x="1184" y="126"/>
                </a:cubicBezTo>
                <a:cubicBezTo>
                  <a:pt x="1184" y="126"/>
                  <a:pt x="1184" y="126"/>
                  <a:pt x="1183" y="126"/>
                </a:cubicBezTo>
                <a:cubicBezTo>
                  <a:pt x="1183" y="126"/>
                  <a:pt x="1183" y="126"/>
                  <a:pt x="1183" y="125"/>
                </a:cubicBezTo>
                <a:cubicBezTo>
                  <a:pt x="1183" y="125"/>
                  <a:pt x="1183" y="125"/>
                  <a:pt x="1181" y="124"/>
                </a:cubicBezTo>
                <a:cubicBezTo>
                  <a:pt x="1181" y="124"/>
                  <a:pt x="1181" y="124"/>
                  <a:pt x="1181" y="125"/>
                </a:cubicBezTo>
                <a:cubicBezTo>
                  <a:pt x="1181" y="125"/>
                  <a:pt x="1181" y="125"/>
                  <a:pt x="1181" y="126"/>
                </a:cubicBezTo>
                <a:cubicBezTo>
                  <a:pt x="1181" y="126"/>
                  <a:pt x="1181" y="126"/>
                  <a:pt x="1182" y="127"/>
                </a:cubicBezTo>
                <a:cubicBezTo>
                  <a:pt x="1182" y="127"/>
                  <a:pt x="1182" y="127"/>
                  <a:pt x="1183" y="127"/>
                </a:cubicBezTo>
                <a:cubicBezTo>
                  <a:pt x="1183" y="127"/>
                  <a:pt x="1183" y="127"/>
                  <a:pt x="1183" y="128"/>
                </a:cubicBezTo>
                <a:cubicBezTo>
                  <a:pt x="1183" y="128"/>
                  <a:pt x="1183" y="128"/>
                  <a:pt x="1182" y="128"/>
                </a:cubicBezTo>
                <a:cubicBezTo>
                  <a:pt x="1182" y="128"/>
                  <a:pt x="1182" y="128"/>
                  <a:pt x="1183" y="129"/>
                </a:cubicBezTo>
                <a:cubicBezTo>
                  <a:pt x="1183" y="129"/>
                  <a:pt x="1183" y="129"/>
                  <a:pt x="1184" y="130"/>
                </a:cubicBezTo>
                <a:cubicBezTo>
                  <a:pt x="1184" y="130"/>
                  <a:pt x="1184" y="130"/>
                  <a:pt x="1185" y="130"/>
                </a:cubicBezTo>
                <a:cubicBezTo>
                  <a:pt x="1185" y="130"/>
                  <a:pt x="1185" y="130"/>
                  <a:pt x="1185" y="131"/>
                </a:cubicBezTo>
                <a:cubicBezTo>
                  <a:pt x="1185" y="131"/>
                  <a:pt x="1185" y="131"/>
                  <a:pt x="1186" y="131"/>
                </a:cubicBezTo>
                <a:cubicBezTo>
                  <a:pt x="1186" y="131"/>
                  <a:pt x="1186" y="131"/>
                  <a:pt x="1187" y="131"/>
                </a:cubicBezTo>
                <a:cubicBezTo>
                  <a:pt x="1187" y="131"/>
                  <a:pt x="1187" y="131"/>
                  <a:pt x="1188" y="131"/>
                </a:cubicBezTo>
                <a:cubicBezTo>
                  <a:pt x="1188" y="131"/>
                  <a:pt x="1188" y="131"/>
                  <a:pt x="1188" y="132"/>
                </a:cubicBezTo>
                <a:cubicBezTo>
                  <a:pt x="1188" y="132"/>
                  <a:pt x="1188" y="132"/>
                  <a:pt x="1187" y="132"/>
                </a:cubicBezTo>
                <a:cubicBezTo>
                  <a:pt x="1187" y="132"/>
                  <a:pt x="1187" y="132"/>
                  <a:pt x="1186" y="132"/>
                </a:cubicBezTo>
                <a:cubicBezTo>
                  <a:pt x="1186" y="132"/>
                  <a:pt x="1186" y="132"/>
                  <a:pt x="1186" y="133"/>
                </a:cubicBezTo>
                <a:cubicBezTo>
                  <a:pt x="1186" y="133"/>
                  <a:pt x="1186" y="133"/>
                  <a:pt x="1187" y="134"/>
                </a:cubicBezTo>
                <a:cubicBezTo>
                  <a:pt x="1187" y="134"/>
                  <a:pt x="1187" y="134"/>
                  <a:pt x="1188" y="135"/>
                </a:cubicBezTo>
                <a:cubicBezTo>
                  <a:pt x="1188" y="135"/>
                  <a:pt x="1188" y="135"/>
                  <a:pt x="1189" y="136"/>
                </a:cubicBezTo>
                <a:cubicBezTo>
                  <a:pt x="1189" y="136"/>
                  <a:pt x="1189" y="136"/>
                  <a:pt x="1190" y="137"/>
                </a:cubicBezTo>
                <a:cubicBezTo>
                  <a:pt x="1190" y="137"/>
                  <a:pt x="1190" y="137"/>
                  <a:pt x="1189" y="138"/>
                </a:cubicBezTo>
                <a:cubicBezTo>
                  <a:pt x="1189" y="138"/>
                  <a:pt x="1189" y="138"/>
                  <a:pt x="1191" y="138"/>
                </a:cubicBezTo>
                <a:cubicBezTo>
                  <a:pt x="1191" y="138"/>
                  <a:pt x="1191" y="138"/>
                  <a:pt x="1193" y="138"/>
                </a:cubicBezTo>
                <a:cubicBezTo>
                  <a:pt x="1193" y="138"/>
                  <a:pt x="1193" y="138"/>
                  <a:pt x="1194" y="137"/>
                </a:cubicBezTo>
                <a:cubicBezTo>
                  <a:pt x="1194" y="137"/>
                  <a:pt x="1194" y="137"/>
                  <a:pt x="1194" y="135"/>
                </a:cubicBezTo>
                <a:cubicBezTo>
                  <a:pt x="1194" y="135"/>
                  <a:pt x="1194" y="135"/>
                  <a:pt x="1195" y="135"/>
                </a:cubicBezTo>
                <a:cubicBezTo>
                  <a:pt x="1195" y="135"/>
                  <a:pt x="1195" y="135"/>
                  <a:pt x="1196" y="135"/>
                </a:cubicBezTo>
                <a:cubicBezTo>
                  <a:pt x="1196" y="135"/>
                  <a:pt x="1196" y="135"/>
                  <a:pt x="1196" y="134"/>
                </a:cubicBezTo>
                <a:cubicBezTo>
                  <a:pt x="1196" y="134"/>
                  <a:pt x="1196" y="134"/>
                  <a:pt x="1195" y="133"/>
                </a:cubicBezTo>
                <a:cubicBezTo>
                  <a:pt x="1195" y="133"/>
                  <a:pt x="1195" y="133"/>
                  <a:pt x="1195" y="132"/>
                </a:cubicBezTo>
                <a:cubicBezTo>
                  <a:pt x="1195" y="132"/>
                  <a:pt x="1195" y="132"/>
                  <a:pt x="1195" y="131"/>
                </a:cubicBezTo>
                <a:cubicBezTo>
                  <a:pt x="1195" y="131"/>
                  <a:pt x="1195" y="131"/>
                  <a:pt x="1194" y="130"/>
                </a:cubicBezTo>
                <a:cubicBezTo>
                  <a:pt x="1194" y="130"/>
                  <a:pt x="1194" y="130"/>
                  <a:pt x="1194" y="129"/>
                </a:cubicBezTo>
                <a:cubicBezTo>
                  <a:pt x="1194" y="129"/>
                  <a:pt x="1194" y="129"/>
                  <a:pt x="1195" y="129"/>
                </a:cubicBezTo>
                <a:cubicBezTo>
                  <a:pt x="1195" y="129"/>
                  <a:pt x="1195" y="129"/>
                  <a:pt x="1196" y="129"/>
                </a:cubicBezTo>
                <a:cubicBezTo>
                  <a:pt x="1196" y="129"/>
                  <a:pt x="1196" y="129"/>
                  <a:pt x="1196" y="130"/>
                </a:cubicBezTo>
                <a:cubicBezTo>
                  <a:pt x="1196" y="130"/>
                  <a:pt x="1196" y="130"/>
                  <a:pt x="1196" y="131"/>
                </a:cubicBezTo>
                <a:cubicBezTo>
                  <a:pt x="1196" y="131"/>
                  <a:pt x="1196" y="131"/>
                  <a:pt x="1197" y="130"/>
                </a:cubicBezTo>
                <a:cubicBezTo>
                  <a:pt x="1197" y="130"/>
                  <a:pt x="1197" y="130"/>
                  <a:pt x="1197" y="129"/>
                </a:cubicBezTo>
                <a:cubicBezTo>
                  <a:pt x="1197" y="129"/>
                  <a:pt x="1197" y="129"/>
                  <a:pt x="1197" y="127"/>
                </a:cubicBezTo>
                <a:cubicBezTo>
                  <a:pt x="1197" y="127"/>
                  <a:pt x="1197" y="127"/>
                  <a:pt x="1198" y="127"/>
                </a:cubicBezTo>
                <a:cubicBezTo>
                  <a:pt x="1198" y="127"/>
                  <a:pt x="1198" y="127"/>
                  <a:pt x="1198" y="129"/>
                </a:cubicBezTo>
                <a:cubicBezTo>
                  <a:pt x="1198" y="129"/>
                  <a:pt x="1198" y="129"/>
                  <a:pt x="1199" y="129"/>
                </a:cubicBezTo>
                <a:cubicBezTo>
                  <a:pt x="1199" y="129"/>
                  <a:pt x="1199" y="129"/>
                  <a:pt x="1199" y="130"/>
                </a:cubicBezTo>
                <a:cubicBezTo>
                  <a:pt x="1199" y="130"/>
                  <a:pt x="1199" y="130"/>
                  <a:pt x="1198" y="131"/>
                </a:cubicBezTo>
                <a:cubicBezTo>
                  <a:pt x="1198" y="131"/>
                  <a:pt x="1198" y="131"/>
                  <a:pt x="1198" y="132"/>
                </a:cubicBezTo>
                <a:cubicBezTo>
                  <a:pt x="1198" y="132"/>
                  <a:pt x="1198" y="132"/>
                  <a:pt x="1198" y="133"/>
                </a:cubicBezTo>
                <a:cubicBezTo>
                  <a:pt x="1198" y="133"/>
                  <a:pt x="1198" y="133"/>
                  <a:pt x="1199" y="134"/>
                </a:cubicBezTo>
                <a:cubicBezTo>
                  <a:pt x="1199" y="134"/>
                  <a:pt x="1199" y="134"/>
                  <a:pt x="1200" y="133"/>
                </a:cubicBezTo>
                <a:cubicBezTo>
                  <a:pt x="1200" y="133"/>
                  <a:pt x="1200" y="133"/>
                  <a:pt x="1201" y="132"/>
                </a:cubicBezTo>
                <a:cubicBezTo>
                  <a:pt x="1201" y="132"/>
                  <a:pt x="1201" y="132"/>
                  <a:pt x="1202" y="130"/>
                </a:cubicBezTo>
                <a:cubicBezTo>
                  <a:pt x="1202" y="130"/>
                  <a:pt x="1202" y="130"/>
                  <a:pt x="1202" y="129"/>
                </a:cubicBezTo>
                <a:cubicBezTo>
                  <a:pt x="1202" y="129"/>
                  <a:pt x="1202" y="129"/>
                  <a:pt x="1202" y="128"/>
                </a:cubicBezTo>
                <a:cubicBezTo>
                  <a:pt x="1202" y="128"/>
                  <a:pt x="1202" y="128"/>
                  <a:pt x="1203" y="128"/>
                </a:cubicBezTo>
                <a:cubicBezTo>
                  <a:pt x="1203" y="128"/>
                  <a:pt x="1203" y="128"/>
                  <a:pt x="1203" y="129"/>
                </a:cubicBezTo>
                <a:cubicBezTo>
                  <a:pt x="1203" y="129"/>
                  <a:pt x="1203" y="129"/>
                  <a:pt x="1203" y="131"/>
                </a:cubicBezTo>
                <a:cubicBezTo>
                  <a:pt x="1203" y="131"/>
                  <a:pt x="1203" y="131"/>
                  <a:pt x="1203" y="132"/>
                </a:cubicBezTo>
                <a:cubicBezTo>
                  <a:pt x="1203" y="132"/>
                  <a:pt x="1203" y="132"/>
                  <a:pt x="1203" y="133"/>
                </a:cubicBezTo>
                <a:cubicBezTo>
                  <a:pt x="1203" y="133"/>
                  <a:pt x="1203" y="133"/>
                  <a:pt x="1204" y="133"/>
                </a:cubicBezTo>
                <a:cubicBezTo>
                  <a:pt x="1204" y="133"/>
                  <a:pt x="1204" y="133"/>
                  <a:pt x="1205" y="132"/>
                </a:cubicBezTo>
                <a:cubicBezTo>
                  <a:pt x="1205" y="132"/>
                  <a:pt x="1205" y="132"/>
                  <a:pt x="1206" y="132"/>
                </a:cubicBezTo>
                <a:cubicBezTo>
                  <a:pt x="1206" y="132"/>
                  <a:pt x="1206" y="132"/>
                  <a:pt x="1206" y="133"/>
                </a:cubicBezTo>
                <a:cubicBezTo>
                  <a:pt x="1206" y="133"/>
                  <a:pt x="1206" y="133"/>
                  <a:pt x="1205" y="133"/>
                </a:cubicBezTo>
                <a:cubicBezTo>
                  <a:pt x="1205" y="133"/>
                  <a:pt x="1205" y="133"/>
                  <a:pt x="1204" y="134"/>
                </a:cubicBezTo>
                <a:cubicBezTo>
                  <a:pt x="1204" y="134"/>
                  <a:pt x="1204" y="134"/>
                  <a:pt x="1203" y="135"/>
                </a:cubicBezTo>
                <a:cubicBezTo>
                  <a:pt x="1203" y="135"/>
                  <a:pt x="1203" y="135"/>
                  <a:pt x="1201" y="135"/>
                </a:cubicBezTo>
                <a:cubicBezTo>
                  <a:pt x="1201" y="135"/>
                  <a:pt x="1201" y="135"/>
                  <a:pt x="1200" y="135"/>
                </a:cubicBezTo>
                <a:cubicBezTo>
                  <a:pt x="1200" y="135"/>
                  <a:pt x="1200" y="135"/>
                  <a:pt x="1199" y="136"/>
                </a:cubicBezTo>
                <a:cubicBezTo>
                  <a:pt x="1199" y="136"/>
                  <a:pt x="1199" y="136"/>
                  <a:pt x="1199" y="137"/>
                </a:cubicBezTo>
                <a:cubicBezTo>
                  <a:pt x="1199" y="137"/>
                  <a:pt x="1199" y="137"/>
                  <a:pt x="1198" y="137"/>
                </a:cubicBezTo>
                <a:cubicBezTo>
                  <a:pt x="1198" y="137"/>
                  <a:pt x="1198" y="137"/>
                  <a:pt x="1197" y="138"/>
                </a:cubicBezTo>
                <a:cubicBezTo>
                  <a:pt x="1197" y="138"/>
                  <a:pt x="1197" y="138"/>
                  <a:pt x="1196" y="139"/>
                </a:cubicBezTo>
                <a:cubicBezTo>
                  <a:pt x="1196" y="139"/>
                  <a:pt x="1196" y="139"/>
                  <a:pt x="1195" y="140"/>
                </a:cubicBezTo>
                <a:cubicBezTo>
                  <a:pt x="1195" y="140"/>
                  <a:pt x="1195" y="140"/>
                  <a:pt x="1195" y="141"/>
                </a:cubicBezTo>
                <a:cubicBezTo>
                  <a:pt x="1195" y="141"/>
                  <a:pt x="1195" y="141"/>
                  <a:pt x="1194" y="141"/>
                </a:cubicBezTo>
                <a:cubicBezTo>
                  <a:pt x="1194" y="141"/>
                  <a:pt x="1194" y="141"/>
                  <a:pt x="1194" y="140"/>
                </a:cubicBezTo>
                <a:cubicBezTo>
                  <a:pt x="1194" y="140"/>
                  <a:pt x="1194" y="140"/>
                  <a:pt x="1193" y="140"/>
                </a:cubicBezTo>
                <a:cubicBezTo>
                  <a:pt x="1193" y="140"/>
                  <a:pt x="1193" y="140"/>
                  <a:pt x="1192" y="141"/>
                </a:cubicBezTo>
                <a:cubicBezTo>
                  <a:pt x="1192" y="141"/>
                  <a:pt x="1192" y="141"/>
                  <a:pt x="1192" y="142"/>
                </a:cubicBezTo>
                <a:cubicBezTo>
                  <a:pt x="1192" y="142"/>
                  <a:pt x="1192" y="142"/>
                  <a:pt x="1192" y="143"/>
                </a:cubicBezTo>
                <a:cubicBezTo>
                  <a:pt x="1192" y="143"/>
                  <a:pt x="1192" y="143"/>
                  <a:pt x="1192" y="145"/>
                </a:cubicBezTo>
                <a:cubicBezTo>
                  <a:pt x="1192" y="145"/>
                  <a:pt x="1192" y="145"/>
                  <a:pt x="1193" y="145"/>
                </a:cubicBezTo>
                <a:cubicBezTo>
                  <a:pt x="1193" y="145"/>
                  <a:pt x="1193" y="145"/>
                  <a:pt x="1194" y="145"/>
                </a:cubicBezTo>
                <a:cubicBezTo>
                  <a:pt x="1194" y="145"/>
                  <a:pt x="1194" y="145"/>
                  <a:pt x="1196" y="145"/>
                </a:cubicBezTo>
                <a:cubicBezTo>
                  <a:pt x="1196" y="145"/>
                  <a:pt x="1196" y="145"/>
                  <a:pt x="1196" y="144"/>
                </a:cubicBezTo>
                <a:cubicBezTo>
                  <a:pt x="1196" y="144"/>
                  <a:pt x="1196" y="144"/>
                  <a:pt x="1197" y="144"/>
                </a:cubicBezTo>
                <a:cubicBezTo>
                  <a:pt x="1197" y="144"/>
                  <a:pt x="1197" y="144"/>
                  <a:pt x="1198" y="144"/>
                </a:cubicBezTo>
                <a:cubicBezTo>
                  <a:pt x="1198" y="144"/>
                  <a:pt x="1198" y="144"/>
                  <a:pt x="1199" y="143"/>
                </a:cubicBezTo>
                <a:cubicBezTo>
                  <a:pt x="1199" y="143"/>
                  <a:pt x="1199" y="143"/>
                  <a:pt x="1200" y="143"/>
                </a:cubicBezTo>
                <a:cubicBezTo>
                  <a:pt x="1200" y="143"/>
                  <a:pt x="1200" y="143"/>
                  <a:pt x="1201" y="143"/>
                </a:cubicBezTo>
                <a:cubicBezTo>
                  <a:pt x="1201" y="143"/>
                  <a:pt x="1201" y="143"/>
                  <a:pt x="1202" y="143"/>
                </a:cubicBezTo>
                <a:cubicBezTo>
                  <a:pt x="1202" y="143"/>
                  <a:pt x="1202" y="143"/>
                  <a:pt x="1204" y="143"/>
                </a:cubicBezTo>
                <a:cubicBezTo>
                  <a:pt x="1204" y="143"/>
                  <a:pt x="1204" y="143"/>
                  <a:pt x="1205" y="142"/>
                </a:cubicBezTo>
                <a:cubicBezTo>
                  <a:pt x="1205" y="142"/>
                  <a:pt x="1205" y="142"/>
                  <a:pt x="1206" y="142"/>
                </a:cubicBezTo>
                <a:cubicBezTo>
                  <a:pt x="1206" y="142"/>
                  <a:pt x="1206" y="142"/>
                  <a:pt x="1206" y="143"/>
                </a:cubicBezTo>
                <a:cubicBezTo>
                  <a:pt x="1206" y="143"/>
                  <a:pt x="1206" y="143"/>
                  <a:pt x="1205" y="143"/>
                </a:cubicBezTo>
                <a:cubicBezTo>
                  <a:pt x="1205" y="143"/>
                  <a:pt x="1205" y="143"/>
                  <a:pt x="1205" y="144"/>
                </a:cubicBezTo>
                <a:cubicBezTo>
                  <a:pt x="1205" y="144"/>
                  <a:pt x="1205" y="144"/>
                  <a:pt x="1204" y="144"/>
                </a:cubicBezTo>
                <a:cubicBezTo>
                  <a:pt x="1204" y="144"/>
                  <a:pt x="1204" y="144"/>
                  <a:pt x="1202" y="144"/>
                </a:cubicBezTo>
                <a:cubicBezTo>
                  <a:pt x="1202" y="144"/>
                  <a:pt x="1202" y="144"/>
                  <a:pt x="1201" y="145"/>
                </a:cubicBezTo>
                <a:cubicBezTo>
                  <a:pt x="1201" y="145"/>
                  <a:pt x="1201" y="145"/>
                  <a:pt x="1199" y="146"/>
                </a:cubicBezTo>
                <a:cubicBezTo>
                  <a:pt x="1199" y="146"/>
                  <a:pt x="1199" y="146"/>
                  <a:pt x="1198" y="146"/>
                </a:cubicBezTo>
                <a:cubicBezTo>
                  <a:pt x="1198" y="146"/>
                  <a:pt x="1198" y="146"/>
                  <a:pt x="1197" y="146"/>
                </a:cubicBezTo>
                <a:cubicBezTo>
                  <a:pt x="1197" y="146"/>
                  <a:pt x="1197" y="146"/>
                  <a:pt x="1198" y="147"/>
                </a:cubicBezTo>
                <a:cubicBezTo>
                  <a:pt x="1198" y="147"/>
                  <a:pt x="1198" y="147"/>
                  <a:pt x="1200" y="147"/>
                </a:cubicBezTo>
                <a:cubicBezTo>
                  <a:pt x="1200" y="147"/>
                  <a:pt x="1200" y="147"/>
                  <a:pt x="1201" y="147"/>
                </a:cubicBezTo>
                <a:cubicBezTo>
                  <a:pt x="1201" y="147"/>
                  <a:pt x="1201" y="147"/>
                  <a:pt x="1202" y="148"/>
                </a:cubicBezTo>
                <a:cubicBezTo>
                  <a:pt x="1202" y="148"/>
                  <a:pt x="1202" y="148"/>
                  <a:pt x="1200" y="149"/>
                </a:cubicBezTo>
                <a:cubicBezTo>
                  <a:pt x="1200" y="149"/>
                  <a:pt x="1200" y="149"/>
                  <a:pt x="1199" y="149"/>
                </a:cubicBezTo>
                <a:cubicBezTo>
                  <a:pt x="1199" y="149"/>
                  <a:pt x="1199" y="149"/>
                  <a:pt x="1198" y="148"/>
                </a:cubicBezTo>
                <a:cubicBezTo>
                  <a:pt x="1198" y="148"/>
                  <a:pt x="1198" y="148"/>
                  <a:pt x="1197" y="148"/>
                </a:cubicBezTo>
                <a:cubicBezTo>
                  <a:pt x="1197" y="148"/>
                  <a:pt x="1197" y="148"/>
                  <a:pt x="1197" y="149"/>
                </a:cubicBezTo>
                <a:cubicBezTo>
                  <a:pt x="1197" y="149"/>
                  <a:pt x="1197" y="149"/>
                  <a:pt x="1196" y="148"/>
                </a:cubicBezTo>
                <a:cubicBezTo>
                  <a:pt x="1196" y="148"/>
                  <a:pt x="1196" y="148"/>
                  <a:pt x="1195" y="147"/>
                </a:cubicBezTo>
                <a:cubicBezTo>
                  <a:pt x="1195" y="147"/>
                  <a:pt x="1195" y="147"/>
                  <a:pt x="1193" y="148"/>
                </a:cubicBezTo>
                <a:cubicBezTo>
                  <a:pt x="1193" y="148"/>
                  <a:pt x="1193" y="148"/>
                  <a:pt x="1193" y="149"/>
                </a:cubicBezTo>
                <a:cubicBezTo>
                  <a:pt x="1193" y="149"/>
                  <a:pt x="1193" y="149"/>
                  <a:pt x="1194" y="149"/>
                </a:cubicBezTo>
                <a:cubicBezTo>
                  <a:pt x="1194" y="149"/>
                  <a:pt x="1194" y="149"/>
                  <a:pt x="1194" y="150"/>
                </a:cubicBezTo>
                <a:cubicBezTo>
                  <a:pt x="1194" y="150"/>
                  <a:pt x="1194" y="150"/>
                  <a:pt x="1194" y="151"/>
                </a:cubicBezTo>
                <a:cubicBezTo>
                  <a:pt x="1194" y="151"/>
                  <a:pt x="1194" y="151"/>
                  <a:pt x="1194" y="152"/>
                </a:cubicBezTo>
                <a:cubicBezTo>
                  <a:pt x="1194" y="152"/>
                  <a:pt x="1194" y="152"/>
                  <a:pt x="1195" y="152"/>
                </a:cubicBezTo>
                <a:cubicBezTo>
                  <a:pt x="1195" y="152"/>
                  <a:pt x="1195" y="152"/>
                  <a:pt x="1195" y="153"/>
                </a:cubicBezTo>
                <a:cubicBezTo>
                  <a:pt x="1195" y="153"/>
                  <a:pt x="1195" y="153"/>
                  <a:pt x="1196" y="153"/>
                </a:cubicBezTo>
                <a:cubicBezTo>
                  <a:pt x="1196" y="153"/>
                  <a:pt x="1196" y="153"/>
                  <a:pt x="1196" y="154"/>
                </a:cubicBezTo>
                <a:cubicBezTo>
                  <a:pt x="1196" y="154"/>
                  <a:pt x="1196" y="154"/>
                  <a:pt x="1196" y="155"/>
                </a:cubicBezTo>
                <a:cubicBezTo>
                  <a:pt x="1196" y="155"/>
                  <a:pt x="1196" y="155"/>
                  <a:pt x="1197" y="155"/>
                </a:cubicBezTo>
                <a:cubicBezTo>
                  <a:pt x="1197" y="155"/>
                  <a:pt x="1197" y="155"/>
                  <a:pt x="1198" y="156"/>
                </a:cubicBezTo>
                <a:cubicBezTo>
                  <a:pt x="1198" y="156"/>
                  <a:pt x="1198" y="156"/>
                  <a:pt x="1199" y="156"/>
                </a:cubicBezTo>
                <a:cubicBezTo>
                  <a:pt x="1199" y="156"/>
                  <a:pt x="1199" y="156"/>
                  <a:pt x="1199" y="157"/>
                </a:cubicBezTo>
                <a:cubicBezTo>
                  <a:pt x="1199" y="157"/>
                  <a:pt x="1199" y="157"/>
                  <a:pt x="1199" y="158"/>
                </a:cubicBezTo>
                <a:cubicBezTo>
                  <a:pt x="1199" y="158"/>
                  <a:pt x="1199" y="158"/>
                  <a:pt x="1201" y="159"/>
                </a:cubicBezTo>
                <a:cubicBezTo>
                  <a:pt x="1201" y="159"/>
                  <a:pt x="1201" y="159"/>
                  <a:pt x="1202" y="158"/>
                </a:cubicBezTo>
                <a:cubicBezTo>
                  <a:pt x="1202" y="158"/>
                  <a:pt x="1202" y="158"/>
                  <a:pt x="1202" y="157"/>
                </a:cubicBezTo>
                <a:cubicBezTo>
                  <a:pt x="1202" y="157"/>
                  <a:pt x="1202" y="157"/>
                  <a:pt x="1203" y="157"/>
                </a:cubicBezTo>
                <a:cubicBezTo>
                  <a:pt x="1203" y="157"/>
                  <a:pt x="1203" y="157"/>
                  <a:pt x="1203" y="158"/>
                </a:cubicBezTo>
                <a:cubicBezTo>
                  <a:pt x="1203" y="158"/>
                  <a:pt x="1203" y="158"/>
                  <a:pt x="1204" y="158"/>
                </a:cubicBezTo>
                <a:cubicBezTo>
                  <a:pt x="1204" y="158"/>
                  <a:pt x="1204" y="158"/>
                  <a:pt x="1204" y="159"/>
                </a:cubicBezTo>
                <a:cubicBezTo>
                  <a:pt x="1204" y="159"/>
                  <a:pt x="1204" y="159"/>
                  <a:pt x="1203" y="159"/>
                </a:cubicBezTo>
                <a:cubicBezTo>
                  <a:pt x="1203" y="159"/>
                  <a:pt x="1203" y="159"/>
                  <a:pt x="1202" y="160"/>
                </a:cubicBezTo>
                <a:cubicBezTo>
                  <a:pt x="1202" y="160"/>
                  <a:pt x="1202" y="160"/>
                  <a:pt x="1202" y="161"/>
                </a:cubicBezTo>
                <a:cubicBezTo>
                  <a:pt x="1202" y="161"/>
                  <a:pt x="1202" y="161"/>
                  <a:pt x="1204" y="163"/>
                </a:cubicBezTo>
                <a:cubicBezTo>
                  <a:pt x="1204" y="163"/>
                  <a:pt x="1204" y="163"/>
                  <a:pt x="1205" y="163"/>
                </a:cubicBezTo>
                <a:cubicBezTo>
                  <a:pt x="1205" y="163"/>
                  <a:pt x="1205" y="163"/>
                  <a:pt x="1205" y="164"/>
                </a:cubicBezTo>
                <a:cubicBezTo>
                  <a:pt x="1205" y="164"/>
                  <a:pt x="1205" y="164"/>
                  <a:pt x="1205" y="165"/>
                </a:cubicBezTo>
                <a:cubicBezTo>
                  <a:pt x="1205" y="165"/>
                  <a:pt x="1205" y="165"/>
                  <a:pt x="1205" y="166"/>
                </a:cubicBezTo>
                <a:cubicBezTo>
                  <a:pt x="1205" y="166"/>
                  <a:pt x="1205" y="166"/>
                  <a:pt x="1206" y="166"/>
                </a:cubicBezTo>
                <a:cubicBezTo>
                  <a:pt x="1206" y="166"/>
                  <a:pt x="1206" y="166"/>
                  <a:pt x="1206" y="165"/>
                </a:cubicBezTo>
                <a:cubicBezTo>
                  <a:pt x="1206" y="165"/>
                  <a:pt x="1206" y="165"/>
                  <a:pt x="1207" y="165"/>
                </a:cubicBezTo>
                <a:cubicBezTo>
                  <a:pt x="1207" y="165"/>
                  <a:pt x="1207" y="165"/>
                  <a:pt x="1207" y="166"/>
                </a:cubicBezTo>
                <a:cubicBezTo>
                  <a:pt x="1207" y="166"/>
                  <a:pt x="1207" y="166"/>
                  <a:pt x="1208" y="166"/>
                </a:cubicBezTo>
                <a:cubicBezTo>
                  <a:pt x="1208" y="166"/>
                  <a:pt x="1208" y="166"/>
                  <a:pt x="1209" y="165"/>
                </a:cubicBezTo>
                <a:cubicBezTo>
                  <a:pt x="1209" y="165"/>
                  <a:pt x="1209" y="165"/>
                  <a:pt x="1209" y="163"/>
                </a:cubicBezTo>
                <a:cubicBezTo>
                  <a:pt x="1209" y="163"/>
                  <a:pt x="1209" y="163"/>
                  <a:pt x="1210" y="162"/>
                </a:cubicBezTo>
                <a:cubicBezTo>
                  <a:pt x="1210" y="162"/>
                  <a:pt x="1210" y="162"/>
                  <a:pt x="1209" y="161"/>
                </a:cubicBezTo>
                <a:cubicBezTo>
                  <a:pt x="1209" y="161"/>
                  <a:pt x="1209" y="161"/>
                  <a:pt x="1209" y="159"/>
                </a:cubicBezTo>
                <a:cubicBezTo>
                  <a:pt x="1209" y="159"/>
                  <a:pt x="1209" y="159"/>
                  <a:pt x="1210" y="157"/>
                </a:cubicBezTo>
                <a:cubicBezTo>
                  <a:pt x="1210" y="157"/>
                  <a:pt x="1210" y="157"/>
                  <a:pt x="1210" y="154"/>
                </a:cubicBezTo>
                <a:cubicBezTo>
                  <a:pt x="1210" y="154"/>
                  <a:pt x="1210" y="154"/>
                  <a:pt x="1210" y="153"/>
                </a:cubicBezTo>
                <a:cubicBezTo>
                  <a:pt x="1210" y="153"/>
                  <a:pt x="1210" y="153"/>
                  <a:pt x="1210" y="152"/>
                </a:cubicBezTo>
                <a:cubicBezTo>
                  <a:pt x="1210" y="152"/>
                  <a:pt x="1210" y="152"/>
                  <a:pt x="1211" y="151"/>
                </a:cubicBezTo>
                <a:cubicBezTo>
                  <a:pt x="1211" y="151"/>
                  <a:pt x="1211" y="151"/>
                  <a:pt x="1211" y="150"/>
                </a:cubicBezTo>
                <a:cubicBezTo>
                  <a:pt x="1211" y="150"/>
                  <a:pt x="1211" y="150"/>
                  <a:pt x="1210" y="150"/>
                </a:cubicBezTo>
                <a:cubicBezTo>
                  <a:pt x="1210" y="150"/>
                  <a:pt x="1210" y="150"/>
                  <a:pt x="1211" y="149"/>
                </a:cubicBezTo>
                <a:cubicBezTo>
                  <a:pt x="1211" y="149"/>
                  <a:pt x="1211" y="149"/>
                  <a:pt x="1212" y="149"/>
                </a:cubicBezTo>
                <a:cubicBezTo>
                  <a:pt x="1212" y="149"/>
                  <a:pt x="1212" y="149"/>
                  <a:pt x="1213" y="149"/>
                </a:cubicBezTo>
                <a:cubicBezTo>
                  <a:pt x="1213" y="149"/>
                  <a:pt x="1213" y="149"/>
                  <a:pt x="1213" y="148"/>
                </a:cubicBezTo>
                <a:cubicBezTo>
                  <a:pt x="1213" y="148"/>
                  <a:pt x="1213" y="148"/>
                  <a:pt x="1213" y="146"/>
                </a:cubicBezTo>
                <a:cubicBezTo>
                  <a:pt x="1213" y="146"/>
                  <a:pt x="1213" y="146"/>
                  <a:pt x="1213" y="145"/>
                </a:cubicBezTo>
                <a:cubicBezTo>
                  <a:pt x="1213" y="145"/>
                  <a:pt x="1213" y="145"/>
                  <a:pt x="1213" y="143"/>
                </a:cubicBezTo>
                <a:cubicBezTo>
                  <a:pt x="1213" y="143"/>
                  <a:pt x="1213" y="143"/>
                  <a:pt x="1212" y="142"/>
                </a:cubicBezTo>
                <a:cubicBezTo>
                  <a:pt x="1212" y="142"/>
                  <a:pt x="1212" y="142"/>
                  <a:pt x="1212" y="141"/>
                </a:cubicBezTo>
                <a:cubicBezTo>
                  <a:pt x="1212" y="141"/>
                  <a:pt x="1212" y="141"/>
                  <a:pt x="1213" y="140"/>
                </a:cubicBezTo>
                <a:cubicBezTo>
                  <a:pt x="1213" y="140"/>
                  <a:pt x="1213" y="140"/>
                  <a:pt x="1214" y="141"/>
                </a:cubicBezTo>
                <a:cubicBezTo>
                  <a:pt x="1214" y="141"/>
                  <a:pt x="1214" y="141"/>
                  <a:pt x="1215" y="140"/>
                </a:cubicBezTo>
                <a:cubicBezTo>
                  <a:pt x="1215" y="140"/>
                  <a:pt x="1215" y="140"/>
                  <a:pt x="1214" y="139"/>
                </a:cubicBezTo>
                <a:cubicBezTo>
                  <a:pt x="1214" y="139"/>
                  <a:pt x="1214" y="139"/>
                  <a:pt x="1214" y="138"/>
                </a:cubicBezTo>
                <a:cubicBezTo>
                  <a:pt x="1214" y="138"/>
                  <a:pt x="1214" y="138"/>
                  <a:pt x="1215" y="137"/>
                </a:cubicBezTo>
                <a:cubicBezTo>
                  <a:pt x="1215" y="137"/>
                  <a:pt x="1215" y="137"/>
                  <a:pt x="1214" y="135"/>
                </a:cubicBezTo>
                <a:cubicBezTo>
                  <a:pt x="1214" y="135"/>
                  <a:pt x="1214" y="135"/>
                  <a:pt x="1214" y="133"/>
                </a:cubicBezTo>
                <a:cubicBezTo>
                  <a:pt x="1214" y="133"/>
                  <a:pt x="1214" y="133"/>
                  <a:pt x="1214" y="132"/>
                </a:cubicBezTo>
                <a:cubicBezTo>
                  <a:pt x="1214" y="132"/>
                  <a:pt x="1214" y="132"/>
                  <a:pt x="1216" y="131"/>
                </a:cubicBezTo>
                <a:cubicBezTo>
                  <a:pt x="1216" y="131"/>
                  <a:pt x="1216" y="131"/>
                  <a:pt x="1215" y="130"/>
                </a:cubicBezTo>
                <a:cubicBezTo>
                  <a:pt x="1215" y="130"/>
                  <a:pt x="1215" y="130"/>
                  <a:pt x="1216" y="129"/>
                </a:cubicBezTo>
                <a:cubicBezTo>
                  <a:pt x="1216" y="129"/>
                  <a:pt x="1216" y="129"/>
                  <a:pt x="1217" y="129"/>
                </a:cubicBezTo>
                <a:cubicBezTo>
                  <a:pt x="1217" y="129"/>
                  <a:pt x="1217" y="129"/>
                  <a:pt x="1219" y="128"/>
                </a:cubicBezTo>
                <a:cubicBezTo>
                  <a:pt x="1219" y="128"/>
                  <a:pt x="1219" y="128"/>
                  <a:pt x="1221" y="128"/>
                </a:cubicBezTo>
                <a:cubicBezTo>
                  <a:pt x="1221" y="128"/>
                  <a:pt x="1221" y="128"/>
                  <a:pt x="1221" y="129"/>
                </a:cubicBezTo>
                <a:cubicBezTo>
                  <a:pt x="1221" y="129"/>
                  <a:pt x="1221" y="129"/>
                  <a:pt x="1222" y="129"/>
                </a:cubicBezTo>
                <a:cubicBezTo>
                  <a:pt x="1222" y="129"/>
                  <a:pt x="1222" y="129"/>
                  <a:pt x="1222" y="128"/>
                </a:cubicBezTo>
                <a:cubicBezTo>
                  <a:pt x="1222" y="128"/>
                  <a:pt x="1222" y="128"/>
                  <a:pt x="1222" y="127"/>
                </a:cubicBezTo>
                <a:cubicBezTo>
                  <a:pt x="1222" y="127"/>
                  <a:pt x="1222" y="127"/>
                  <a:pt x="1222" y="126"/>
                </a:cubicBezTo>
                <a:cubicBezTo>
                  <a:pt x="1222" y="126"/>
                  <a:pt x="1222" y="126"/>
                  <a:pt x="1221" y="125"/>
                </a:cubicBezTo>
                <a:cubicBezTo>
                  <a:pt x="1221" y="125"/>
                  <a:pt x="1221" y="125"/>
                  <a:pt x="1219" y="125"/>
                </a:cubicBezTo>
                <a:cubicBezTo>
                  <a:pt x="1219" y="125"/>
                  <a:pt x="1219" y="125"/>
                  <a:pt x="1217" y="124"/>
                </a:cubicBezTo>
                <a:cubicBezTo>
                  <a:pt x="1217" y="124"/>
                  <a:pt x="1217" y="124"/>
                  <a:pt x="1216" y="122"/>
                </a:cubicBezTo>
                <a:cubicBezTo>
                  <a:pt x="1216" y="122"/>
                  <a:pt x="1216" y="122"/>
                  <a:pt x="1215" y="122"/>
                </a:cubicBezTo>
                <a:cubicBezTo>
                  <a:pt x="1215" y="122"/>
                  <a:pt x="1215" y="122"/>
                  <a:pt x="1214" y="120"/>
                </a:cubicBezTo>
                <a:cubicBezTo>
                  <a:pt x="1214" y="120"/>
                  <a:pt x="1214" y="120"/>
                  <a:pt x="1213" y="120"/>
                </a:cubicBezTo>
                <a:cubicBezTo>
                  <a:pt x="1213" y="120"/>
                  <a:pt x="1213" y="120"/>
                  <a:pt x="1212" y="119"/>
                </a:cubicBezTo>
                <a:cubicBezTo>
                  <a:pt x="1212" y="119"/>
                  <a:pt x="1212" y="119"/>
                  <a:pt x="1211" y="119"/>
                </a:cubicBezTo>
                <a:cubicBezTo>
                  <a:pt x="1211" y="119"/>
                  <a:pt x="1211" y="119"/>
                  <a:pt x="1211" y="118"/>
                </a:cubicBezTo>
                <a:cubicBezTo>
                  <a:pt x="1211" y="118"/>
                  <a:pt x="1211" y="118"/>
                  <a:pt x="1210" y="115"/>
                </a:cubicBezTo>
                <a:cubicBezTo>
                  <a:pt x="1210" y="115"/>
                  <a:pt x="1210" y="115"/>
                  <a:pt x="1209" y="113"/>
                </a:cubicBezTo>
                <a:cubicBezTo>
                  <a:pt x="1209" y="113"/>
                  <a:pt x="1209" y="113"/>
                  <a:pt x="1208" y="111"/>
                </a:cubicBezTo>
                <a:cubicBezTo>
                  <a:pt x="1208" y="111"/>
                  <a:pt x="1208" y="111"/>
                  <a:pt x="1207" y="112"/>
                </a:cubicBezTo>
                <a:cubicBezTo>
                  <a:pt x="1207" y="112"/>
                  <a:pt x="1207" y="112"/>
                  <a:pt x="1206" y="113"/>
                </a:cubicBezTo>
                <a:cubicBezTo>
                  <a:pt x="1206" y="113"/>
                  <a:pt x="1206" y="113"/>
                  <a:pt x="1207" y="115"/>
                </a:cubicBezTo>
                <a:cubicBezTo>
                  <a:pt x="1207" y="115"/>
                  <a:pt x="1207" y="115"/>
                  <a:pt x="1207" y="117"/>
                </a:cubicBezTo>
                <a:cubicBezTo>
                  <a:pt x="1207" y="117"/>
                  <a:pt x="1207" y="117"/>
                  <a:pt x="1206" y="118"/>
                </a:cubicBezTo>
                <a:cubicBezTo>
                  <a:pt x="1206" y="118"/>
                  <a:pt x="1206" y="118"/>
                  <a:pt x="1205" y="117"/>
                </a:cubicBezTo>
                <a:cubicBezTo>
                  <a:pt x="1205" y="117"/>
                  <a:pt x="1205" y="117"/>
                  <a:pt x="1206" y="117"/>
                </a:cubicBezTo>
                <a:cubicBezTo>
                  <a:pt x="1206" y="117"/>
                  <a:pt x="1206" y="117"/>
                  <a:pt x="1206" y="115"/>
                </a:cubicBezTo>
                <a:cubicBezTo>
                  <a:pt x="1206" y="115"/>
                  <a:pt x="1206" y="115"/>
                  <a:pt x="1206" y="113"/>
                </a:cubicBezTo>
                <a:cubicBezTo>
                  <a:pt x="1206" y="112"/>
                  <a:pt x="1206" y="112"/>
                  <a:pt x="1206" y="112"/>
                </a:cubicBezTo>
                <a:cubicBezTo>
                  <a:pt x="1206" y="112"/>
                  <a:pt x="1206" y="112"/>
                  <a:pt x="1206" y="110"/>
                </a:cubicBezTo>
                <a:cubicBezTo>
                  <a:pt x="1206" y="110"/>
                  <a:pt x="1206" y="110"/>
                  <a:pt x="1206" y="109"/>
                </a:cubicBezTo>
                <a:cubicBezTo>
                  <a:pt x="1206" y="109"/>
                  <a:pt x="1206" y="109"/>
                  <a:pt x="1204" y="107"/>
                </a:cubicBezTo>
                <a:cubicBezTo>
                  <a:pt x="1204" y="107"/>
                  <a:pt x="1204" y="107"/>
                  <a:pt x="1203" y="107"/>
                </a:cubicBezTo>
                <a:cubicBezTo>
                  <a:pt x="1203" y="107"/>
                  <a:pt x="1203" y="107"/>
                  <a:pt x="1202" y="107"/>
                </a:cubicBezTo>
                <a:cubicBezTo>
                  <a:pt x="1202" y="107"/>
                  <a:pt x="1202" y="107"/>
                  <a:pt x="1202" y="108"/>
                </a:cubicBezTo>
                <a:cubicBezTo>
                  <a:pt x="1202" y="108"/>
                  <a:pt x="1202" y="108"/>
                  <a:pt x="1201" y="108"/>
                </a:cubicBezTo>
                <a:cubicBezTo>
                  <a:pt x="1201" y="108"/>
                  <a:pt x="1201" y="108"/>
                  <a:pt x="1201" y="106"/>
                </a:cubicBezTo>
                <a:cubicBezTo>
                  <a:pt x="1201" y="106"/>
                  <a:pt x="1201" y="106"/>
                  <a:pt x="1200" y="105"/>
                </a:cubicBezTo>
                <a:cubicBezTo>
                  <a:pt x="1200" y="105"/>
                  <a:pt x="1200" y="105"/>
                  <a:pt x="1199" y="104"/>
                </a:cubicBezTo>
                <a:cubicBezTo>
                  <a:pt x="1199" y="104"/>
                  <a:pt x="1199" y="104"/>
                  <a:pt x="1199" y="105"/>
                </a:cubicBezTo>
                <a:cubicBezTo>
                  <a:pt x="1199" y="105"/>
                  <a:pt x="1199" y="105"/>
                  <a:pt x="1198" y="106"/>
                </a:cubicBezTo>
                <a:cubicBezTo>
                  <a:pt x="1198" y="106"/>
                  <a:pt x="1198" y="106"/>
                  <a:pt x="1198" y="108"/>
                </a:cubicBezTo>
                <a:cubicBezTo>
                  <a:pt x="1198" y="108"/>
                  <a:pt x="1198" y="108"/>
                  <a:pt x="1198" y="109"/>
                </a:cubicBezTo>
                <a:cubicBezTo>
                  <a:pt x="1198" y="109"/>
                  <a:pt x="1198" y="109"/>
                  <a:pt x="1198" y="110"/>
                </a:cubicBezTo>
                <a:cubicBezTo>
                  <a:pt x="1198" y="110"/>
                  <a:pt x="1198" y="110"/>
                  <a:pt x="1197" y="111"/>
                </a:cubicBezTo>
                <a:cubicBezTo>
                  <a:pt x="1197" y="111"/>
                  <a:pt x="1197" y="111"/>
                  <a:pt x="1198" y="112"/>
                </a:cubicBezTo>
                <a:cubicBezTo>
                  <a:pt x="1198" y="112"/>
                  <a:pt x="1198" y="112"/>
                  <a:pt x="1198" y="113"/>
                </a:cubicBezTo>
                <a:cubicBezTo>
                  <a:pt x="1198" y="113"/>
                  <a:pt x="1198" y="113"/>
                  <a:pt x="1198" y="116"/>
                </a:cubicBezTo>
                <a:cubicBezTo>
                  <a:pt x="1198" y="116"/>
                  <a:pt x="1198" y="116"/>
                  <a:pt x="1198" y="118"/>
                </a:cubicBezTo>
                <a:cubicBezTo>
                  <a:pt x="1198" y="118"/>
                  <a:pt x="1198" y="118"/>
                  <a:pt x="1199" y="119"/>
                </a:cubicBezTo>
                <a:cubicBezTo>
                  <a:pt x="1199" y="119"/>
                  <a:pt x="1199" y="119"/>
                  <a:pt x="1200" y="121"/>
                </a:cubicBezTo>
                <a:cubicBezTo>
                  <a:pt x="1200" y="121"/>
                  <a:pt x="1200" y="121"/>
                  <a:pt x="1200" y="122"/>
                </a:cubicBezTo>
                <a:cubicBezTo>
                  <a:pt x="1200" y="122"/>
                  <a:pt x="1200" y="122"/>
                  <a:pt x="1201" y="124"/>
                </a:cubicBezTo>
                <a:cubicBezTo>
                  <a:pt x="1201" y="124"/>
                  <a:pt x="1201" y="124"/>
                  <a:pt x="1201" y="125"/>
                </a:cubicBezTo>
                <a:cubicBezTo>
                  <a:pt x="1201" y="125"/>
                  <a:pt x="1201" y="125"/>
                  <a:pt x="1200" y="125"/>
                </a:cubicBezTo>
                <a:cubicBezTo>
                  <a:pt x="1200" y="125"/>
                  <a:pt x="1200" y="125"/>
                  <a:pt x="1200" y="124"/>
                </a:cubicBezTo>
                <a:cubicBezTo>
                  <a:pt x="1200" y="124"/>
                  <a:pt x="1200" y="124"/>
                  <a:pt x="1199" y="122"/>
                </a:cubicBezTo>
                <a:cubicBezTo>
                  <a:pt x="1199" y="122"/>
                  <a:pt x="1199" y="122"/>
                  <a:pt x="1198" y="121"/>
                </a:cubicBezTo>
                <a:cubicBezTo>
                  <a:pt x="1198" y="121"/>
                  <a:pt x="1198" y="121"/>
                  <a:pt x="1197" y="121"/>
                </a:cubicBezTo>
                <a:cubicBezTo>
                  <a:pt x="1197" y="121"/>
                  <a:pt x="1197" y="121"/>
                  <a:pt x="1196" y="122"/>
                </a:cubicBezTo>
                <a:cubicBezTo>
                  <a:pt x="1196" y="122"/>
                  <a:pt x="1196" y="122"/>
                  <a:pt x="1196" y="121"/>
                </a:cubicBezTo>
                <a:cubicBezTo>
                  <a:pt x="1196" y="121"/>
                  <a:pt x="1196" y="121"/>
                  <a:pt x="1197" y="120"/>
                </a:cubicBezTo>
                <a:cubicBezTo>
                  <a:pt x="1197" y="120"/>
                  <a:pt x="1197" y="120"/>
                  <a:pt x="1197" y="119"/>
                </a:cubicBezTo>
                <a:cubicBezTo>
                  <a:pt x="1197" y="119"/>
                  <a:pt x="1197" y="119"/>
                  <a:pt x="1197" y="118"/>
                </a:cubicBezTo>
                <a:cubicBezTo>
                  <a:pt x="1197" y="118"/>
                  <a:pt x="1197" y="118"/>
                  <a:pt x="1196" y="116"/>
                </a:cubicBezTo>
                <a:cubicBezTo>
                  <a:pt x="1196" y="116"/>
                  <a:pt x="1196" y="116"/>
                  <a:pt x="1196" y="113"/>
                </a:cubicBezTo>
                <a:cubicBezTo>
                  <a:pt x="1196" y="113"/>
                  <a:pt x="1196" y="113"/>
                  <a:pt x="1195" y="112"/>
                </a:cubicBezTo>
                <a:cubicBezTo>
                  <a:pt x="1195" y="112"/>
                  <a:pt x="1195" y="112"/>
                  <a:pt x="1193" y="110"/>
                </a:cubicBezTo>
                <a:cubicBezTo>
                  <a:pt x="1193" y="110"/>
                  <a:pt x="1193" y="110"/>
                  <a:pt x="1192" y="111"/>
                </a:cubicBezTo>
                <a:cubicBezTo>
                  <a:pt x="1192" y="111"/>
                  <a:pt x="1192" y="111"/>
                  <a:pt x="1192" y="112"/>
                </a:cubicBezTo>
                <a:cubicBezTo>
                  <a:pt x="1192" y="112"/>
                  <a:pt x="1192" y="112"/>
                  <a:pt x="1191" y="114"/>
                </a:cubicBezTo>
                <a:cubicBezTo>
                  <a:pt x="1191" y="114"/>
                  <a:pt x="1191" y="114"/>
                  <a:pt x="1190" y="115"/>
                </a:cubicBezTo>
                <a:cubicBezTo>
                  <a:pt x="1190" y="115"/>
                  <a:pt x="1190" y="115"/>
                  <a:pt x="1191" y="117"/>
                </a:cubicBezTo>
                <a:cubicBezTo>
                  <a:pt x="1191" y="117"/>
                  <a:pt x="1191" y="117"/>
                  <a:pt x="1191" y="118"/>
                </a:cubicBezTo>
                <a:cubicBezTo>
                  <a:pt x="1191" y="118"/>
                  <a:pt x="1191" y="118"/>
                  <a:pt x="1192" y="120"/>
                </a:cubicBezTo>
                <a:cubicBezTo>
                  <a:pt x="1192" y="120"/>
                  <a:pt x="1192" y="120"/>
                  <a:pt x="1191" y="120"/>
                </a:cubicBezTo>
                <a:cubicBezTo>
                  <a:pt x="1191" y="120"/>
                  <a:pt x="1191" y="120"/>
                  <a:pt x="1191" y="119"/>
                </a:cubicBezTo>
                <a:cubicBezTo>
                  <a:pt x="1191" y="119"/>
                  <a:pt x="1191" y="119"/>
                  <a:pt x="1190" y="117"/>
                </a:cubicBezTo>
                <a:cubicBezTo>
                  <a:pt x="1190" y="117"/>
                  <a:pt x="1190" y="117"/>
                  <a:pt x="1190" y="116"/>
                </a:cubicBezTo>
                <a:cubicBezTo>
                  <a:pt x="1190" y="116"/>
                  <a:pt x="1190" y="116"/>
                  <a:pt x="1189" y="115"/>
                </a:cubicBezTo>
                <a:cubicBezTo>
                  <a:pt x="1189" y="115"/>
                  <a:pt x="1189" y="115"/>
                  <a:pt x="1189" y="116"/>
                </a:cubicBezTo>
                <a:cubicBezTo>
                  <a:pt x="1189" y="116"/>
                  <a:pt x="1189" y="116"/>
                  <a:pt x="1188" y="116"/>
                </a:cubicBezTo>
                <a:cubicBezTo>
                  <a:pt x="1188" y="116"/>
                  <a:pt x="1188" y="116"/>
                  <a:pt x="1188" y="115"/>
                </a:cubicBezTo>
                <a:cubicBezTo>
                  <a:pt x="1188" y="115"/>
                  <a:pt x="1188" y="115"/>
                  <a:pt x="1189" y="114"/>
                </a:cubicBezTo>
                <a:cubicBezTo>
                  <a:pt x="1189" y="114"/>
                  <a:pt x="1189" y="114"/>
                  <a:pt x="1189" y="113"/>
                </a:cubicBezTo>
                <a:cubicBezTo>
                  <a:pt x="1189" y="113"/>
                  <a:pt x="1189" y="113"/>
                  <a:pt x="1187" y="114"/>
                </a:cubicBezTo>
                <a:cubicBezTo>
                  <a:pt x="1187" y="114"/>
                  <a:pt x="1187" y="114"/>
                  <a:pt x="1186" y="115"/>
                </a:cubicBezTo>
                <a:cubicBezTo>
                  <a:pt x="1186" y="115"/>
                  <a:pt x="1186" y="115"/>
                  <a:pt x="1185" y="114"/>
                </a:cubicBezTo>
                <a:cubicBezTo>
                  <a:pt x="1185" y="114"/>
                  <a:pt x="1185" y="114"/>
                  <a:pt x="1186" y="113"/>
                </a:cubicBezTo>
                <a:cubicBezTo>
                  <a:pt x="1186" y="113"/>
                  <a:pt x="1186" y="113"/>
                  <a:pt x="1188" y="112"/>
                </a:cubicBezTo>
                <a:cubicBezTo>
                  <a:pt x="1188" y="112"/>
                  <a:pt x="1188" y="112"/>
                  <a:pt x="1188" y="111"/>
                </a:cubicBezTo>
                <a:cubicBezTo>
                  <a:pt x="1188" y="111"/>
                  <a:pt x="1188" y="111"/>
                  <a:pt x="1189" y="112"/>
                </a:cubicBezTo>
                <a:cubicBezTo>
                  <a:pt x="1189" y="112"/>
                  <a:pt x="1189" y="112"/>
                  <a:pt x="1190" y="111"/>
                </a:cubicBezTo>
                <a:cubicBezTo>
                  <a:pt x="1190" y="111"/>
                  <a:pt x="1190" y="111"/>
                  <a:pt x="1190" y="110"/>
                </a:cubicBezTo>
                <a:cubicBezTo>
                  <a:pt x="1190" y="110"/>
                  <a:pt x="1190" y="110"/>
                  <a:pt x="1190" y="109"/>
                </a:cubicBezTo>
                <a:cubicBezTo>
                  <a:pt x="1190" y="109"/>
                  <a:pt x="1190" y="109"/>
                  <a:pt x="1189" y="108"/>
                </a:cubicBezTo>
                <a:cubicBezTo>
                  <a:pt x="1189" y="108"/>
                  <a:pt x="1189" y="108"/>
                  <a:pt x="1188" y="108"/>
                </a:cubicBezTo>
                <a:cubicBezTo>
                  <a:pt x="1188" y="108"/>
                  <a:pt x="1188" y="108"/>
                  <a:pt x="1185" y="110"/>
                </a:cubicBezTo>
                <a:cubicBezTo>
                  <a:pt x="1185" y="110"/>
                  <a:pt x="1185" y="110"/>
                  <a:pt x="1184" y="111"/>
                </a:cubicBezTo>
                <a:cubicBezTo>
                  <a:pt x="1184" y="111"/>
                  <a:pt x="1184" y="111"/>
                  <a:pt x="1184" y="110"/>
                </a:cubicBezTo>
                <a:cubicBezTo>
                  <a:pt x="1184" y="110"/>
                  <a:pt x="1184" y="110"/>
                  <a:pt x="1183" y="109"/>
                </a:cubicBezTo>
                <a:cubicBezTo>
                  <a:pt x="1183" y="109"/>
                  <a:pt x="1183" y="109"/>
                  <a:pt x="1182" y="110"/>
                </a:cubicBezTo>
                <a:cubicBezTo>
                  <a:pt x="1182" y="110"/>
                  <a:pt x="1182" y="110"/>
                  <a:pt x="1182" y="111"/>
                </a:cubicBezTo>
                <a:cubicBezTo>
                  <a:pt x="1182" y="111"/>
                  <a:pt x="1182" y="111"/>
                  <a:pt x="1184" y="112"/>
                </a:cubicBezTo>
                <a:cubicBezTo>
                  <a:pt x="1184" y="112"/>
                  <a:pt x="1184" y="112"/>
                  <a:pt x="1183" y="113"/>
                </a:cubicBezTo>
                <a:cubicBezTo>
                  <a:pt x="1183" y="113"/>
                  <a:pt x="1183" y="113"/>
                  <a:pt x="1182" y="113"/>
                </a:cubicBezTo>
                <a:cubicBezTo>
                  <a:pt x="1182" y="113"/>
                  <a:pt x="1182" y="113"/>
                  <a:pt x="1182" y="112"/>
                </a:cubicBezTo>
                <a:cubicBezTo>
                  <a:pt x="1182" y="112"/>
                  <a:pt x="1182" y="112"/>
                  <a:pt x="1181" y="110"/>
                </a:cubicBezTo>
                <a:cubicBezTo>
                  <a:pt x="1181" y="110"/>
                  <a:pt x="1181" y="110"/>
                  <a:pt x="1180" y="110"/>
                </a:cubicBezTo>
                <a:cubicBezTo>
                  <a:pt x="1180" y="110"/>
                  <a:pt x="1180" y="110"/>
                  <a:pt x="1179" y="111"/>
                </a:cubicBezTo>
                <a:cubicBezTo>
                  <a:pt x="1179" y="111"/>
                  <a:pt x="1179" y="111"/>
                  <a:pt x="1179" y="112"/>
                </a:cubicBezTo>
                <a:cubicBezTo>
                  <a:pt x="1179" y="112"/>
                  <a:pt x="1179" y="112"/>
                  <a:pt x="1180" y="113"/>
                </a:cubicBezTo>
                <a:cubicBezTo>
                  <a:pt x="1180" y="113"/>
                  <a:pt x="1180" y="113"/>
                  <a:pt x="1180" y="114"/>
                </a:cubicBezTo>
                <a:cubicBezTo>
                  <a:pt x="1180" y="114"/>
                  <a:pt x="1180" y="114"/>
                  <a:pt x="1179" y="114"/>
                </a:cubicBezTo>
                <a:cubicBezTo>
                  <a:pt x="1179" y="114"/>
                  <a:pt x="1179" y="114"/>
                  <a:pt x="1178" y="115"/>
                </a:cubicBezTo>
                <a:cubicBezTo>
                  <a:pt x="1178" y="115"/>
                  <a:pt x="1178" y="115"/>
                  <a:pt x="1178" y="116"/>
                </a:cubicBezTo>
                <a:cubicBezTo>
                  <a:pt x="1178" y="116"/>
                  <a:pt x="1178" y="116"/>
                  <a:pt x="1178" y="118"/>
                </a:cubicBezTo>
                <a:cubicBezTo>
                  <a:pt x="1178" y="118"/>
                  <a:pt x="1178" y="118"/>
                  <a:pt x="1178" y="119"/>
                </a:cubicBezTo>
                <a:cubicBezTo>
                  <a:pt x="1178" y="119"/>
                  <a:pt x="1178" y="119"/>
                  <a:pt x="1179" y="121"/>
                </a:cubicBezTo>
                <a:cubicBezTo>
                  <a:pt x="1179" y="121"/>
                  <a:pt x="1179" y="121"/>
                  <a:pt x="1179" y="122"/>
                </a:cubicBezTo>
                <a:close/>
                <a:moveTo>
                  <a:pt x="1208" y="104"/>
                </a:moveTo>
                <a:cubicBezTo>
                  <a:pt x="1207" y="104"/>
                  <a:pt x="1207" y="104"/>
                  <a:pt x="1207" y="104"/>
                </a:cubicBezTo>
                <a:cubicBezTo>
                  <a:pt x="1207" y="105"/>
                  <a:pt x="1207" y="105"/>
                  <a:pt x="1207" y="105"/>
                </a:cubicBezTo>
                <a:cubicBezTo>
                  <a:pt x="1209" y="105"/>
                  <a:pt x="1209" y="105"/>
                  <a:pt x="1209" y="105"/>
                </a:cubicBezTo>
                <a:cubicBezTo>
                  <a:pt x="1207" y="106"/>
                  <a:pt x="1207" y="106"/>
                  <a:pt x="1207" y="106"/>
                </a:cubicBezTo>
                <a:cubicBezTo>
                  <a:pt x="1207" y="107"/>
                  <a:pt x="1207" y="107"/>
                  <a:pt x="1207" y="107"/>
                </a:cubicBezTo>
                <a:cubicBezTo>
                  <a:pt x="1208" y="109"/>
                  <a:pt x="1208" y="109"/>
                  <a:pt x="1208" y="109"/>
                </a:cubicBezTo>
                <a:cubicBezTo>
                  <a:pt x="1209" y="110"/>
                  <a:pt x="1209" y="110"/>
                  <a:pt x="1209" y="110"/>
                </a:cubicBezTo>
                <a:cubicBezTo>
                  <a:pt x="1210" y="110"/>
                  <a:pt x="1210" y="110"/>
                  <a:pt x="1210" y="110"/>
                </a:cubicBezTo>
                <a:cubicBezTo>
                  <a:pt x="1212" y="110"/>
                  <a:pt x="1212" y="110"/>
                  <a:pt x="1212" y="110"/>
                </a:cubicBezTo>
                <a:cubicBezTo>
                  <a:pt x="1213" y="110"/>
                  <a:pt x="1213" y="110"/>
                  <a:pt x="1213" y="110"/>
                </a:cubicBezTo>
                <a:cubicBezTo>
                  <a:pt x="1214" y="110"/>
                  <a:pt x="1214" y="110"/>
                  <a:pt x="1214" y="110"/>
                </a:cubicBezTo>
                <a:cubicBezTo>
                  <a:pt x="1216" y="109"/>
                  <a:pt x="1216" y="109"/>
                  <a:pt x="1216" y="109"/>
                </a:cubicBezTo>
                <a:cubicBezTo>
                  <a:pt x="1219" y="109"/>
                  <a:pt x="1219" y="109"/>
                  <a:pt x="1219" y="109"/>
                </a:cubicBezTo>
                <a:cubicBezTo>
                  <a:pt x="1220" y="109"/>
                  <a:pt x="1220" y="109"/>
                  <a:pt x="1220" y="109"/>
                </a:cubicBezTo>
                <a:cubicBezTo>
                  <a:pt x="1221" y="108"/>
                  <a:pt x="1221" y="108"/>
                  <a:pt x="1221" y="108"/>
                </a:cubicBezTo>
                <a:cubicBezTo>
                  <a:pt x="1222" y="108"/>
                  <a:pt x="1222" y="108"/>
                  <a:pt x="1222" y="108"/>
                </a:cubicBezTo>
                <a:cubicBezTo>
                  <a:pt x="1222" y="109"/>
                  <a:pt x="1222" y="109"/>
                  <a:pt x="1222" y="109"/>
                </a:cubicBezTo>
                <a:cubicBezTo>
                  <a:pt x="1222" y="110"/>
                  <a:pt x="1222" y="110"/>
                  <a:pt x="1222" y="110"/>
                </a:cubicBezTo>
                <a:cubicBezTo>
                  <a:pt x="1221" y="111"/>
                  <a:pt x="1221" y="111"/>
                  <a:pt x="1221" y="111"/>
                </a:cubicBezTo>
                <a:cubicBezTo>
                  <a:pt x="1220" y="110"/>
                  <a:pt x="1220" y="110"/>
                  <a:pt x="1220" y="110"/>
                </a:cubicBezTo>
                <a:cubicBezTo>
                  <a:pt x="1218" y="110"/>
                  <a:pt x="1218" y="110"/>
                  <a:pt x="1218" y="110"/>
                </a:cubicBezTo>
                <a:cubicBezTo>
                  <a:pt x="1217" y="110"/>
                  <a:pt x="1217" y="110"/>
                  <a:pt x="1217" y="110"/>
                </a:cubicBezTo>
                <a:cubicBezTo>
                  <a:pt x="1217" y="111"/>
                  <a:pt x="1217" y="111"/>
                  <a:pt x="1217" y="111"/>
                </a:cubicBezTo>
                <a:cubicBezTo>
                  <a:pt x="1219" y="111"/>
                  <a:pt x="1219" y="111"/>
                  <a:pt x="1219" y="111"/>
                </a:cubicBezTo>
                <a:cubicBezTo>
                  <a:pt x="1220" y="112"/>
                  <a:pt x="1220" y="112"/>
                  <a:pt x="1220" y="112"/>
                </a:cubicBezTo>
                <a:cubicBezTo>
                  <a:pt x="1219" y="113"/>
                  <a:pt x="1219" y="113"/>
                  <a:pt x="1219" y="113"/>
                </a:cubicBezTo>
                <a:cubicBezTo>
                  <a:pt x="1218" y="112"/>
                  <a:pt x="1218" y="112"/>
                  <a:pt x="1218" y="112"/>
                </a:cubicBezTo>
                <a:cubicBezTo>
                  <a:pt x="1217" y="113"/>
                  <a:pt x="1217" y="113"/>
                  <a:pt x="1217" y="113"/>
                </a:cubicBezTo>
                <a:cubicBezTo>
                  <a:pt x="1216" y="112"/>
                  <a:pt x="1216" y="112"/>
                  <a:pt x="1216" y="112"/>
                </a:cubicBezTo>
                <a:cubicBezTo>
                  <a:pt x="1214" y="111"/>
                  <a:pt x="1214" y="111"/>
                  <a:pt x="1214" y="111"/>
                </a:cubicBezTo>
                <a:cubicBezTo>
                  <a:pt x="1213" y="112"/>
                  <a:pt x="1213" y="112"/>
                  <a:pt x="1213" y="112"/>
                </a:cubicBezTo>
                <a:cubicBezTo>
                  <a:pt x="1214" y="113"/>
                  <a:pt x="1214" y="113"/>
                  <a:pt x="1214" y="113"/>
                </a:cubicBezTo>
                <a:cubicBezTo>
                  <a:pt x="1216" y="115"/>
                  <a:pt x="1216" y="115"/>
                  <a:pt x="1216" y="115"/>
                </a:cubicBezTo>
                <a:cubicBezTo>
                  <a:pt x="1217" y="115"/>
                  <a:pt x="1217" y="115"/>
                  <a:pt x="1217" y="115"/>
                </a:cubicBezTo>
                <a:cubicBezTo>
                  <a:pt x="1218" y="115"/>
                  <a:pt x="1218" y="115"/>
                  <a:pt x="1218" y="115"/>
                </a:cubicBezTo>
                <a:cubicBezTo>
                  <a:pt x="1219" y="116"/>
                  <a:pt x="1219" y="116"/>
                  <a:pt x="1219" y="116"/>
                </a:cubicBezTo>
                <a:cubicBezTo>
                  <a:pt x="1219" y="117"/>
                  <a:pt x="1219" y="117"/>
                  <a:pt x="1219" y="117"/>
                </a:cubicBezTo>
                <a:cubicBezTo>
                  <a:pt x="1220" y="117"/>
                  <a:pt x="1220" y="117"/>
                  <a:pt x="1220" y="117"/>
                </a:cubicBezTo>
                <a:cubicBezTo>
                  <a:pt x="1221" y="117"/>
                  <a:pt x="1221" y="117"/>
                  <a:pt x="1221" y="117"/>
                </a:cubicBezTo>
                <a:cubicBezTo>
                  <a:pt x="1223" y="117"/>
                  <a:pt x="1223" y="117"/>
                  <a:pt x="1223" y="117"/>
                </a:cubicBezTo>
                <a:cubicBezTo>
                  <a:pt x="1224" y="116"/>
                  <a:pt x="1224" y="116"/>
                  <a:pt x="1224" y="116"/>
                </a:cubicBezTo>
                <a:cubicBezTo>
                  <a:pt x="1226" y="116"/>
                  <a:pt x="1226" y="116"/>
                  <a:pt x="1226" y="116"/>
                </a:cubicBezTo>
                <a:cubicBezTo>
                  <a:pt x="1227" y="116"/>
                  <a:pt x="1227" y="116"/>
                  <a:pt x="1227" y="116"/>
                </a:cubicBezTo>
                <a:cubicBezTo>
                  <a:pt x="1227" y="117"/>
                  <a:pt x="1227" y="117"/>
                  <a:pt x="1227" y="117"/>
                </a:cubicBezTo>
                <a:cubicBezTo>
                  <a:pt x="1227" y="119"/>
                  <a:pt x="1227" y="119"/>
                  <a:pt x="1227" y="119"/>
                </a:cubicBezTo>
                <a:cubicBezTo>
                  <a:pt x="1229" y="120"/>
                  <a:pt x="1229" y="120"/>
                  <a:pt x="1229" y="120"/>
                </a:cubicBezTo>
                <a:cubicBezTo>
                  <a:pt x="1230" y="120"/>
                  <a:pt x="1230" y="120"/>
                  <a:pt x="1230" y="120"/>
                </a:cubicBezTo>
                <a:cubicBezTo>
                  <a:pt x="1232" y="119"/>
                  <a:pt x="1232" y="119"/>
                  <a:pt x="1232" y="119"/>
                </a:cubicBezTo>
                <a:cubicBezTo>
                  <a:pt x="1232" y="118"/>
                  <a:pt x="1232" y="118"/>
                  <a:pt x="1232" y="118"/>
                </a:cubicBezTo>
                <a:cubicBezTo>
                  <a:pt x="1232" y="117"/>
                  <a:pt x="1232" y="117"/>
                  <a:pt x="1232" y="117"/>
                </a:cubicBezTo>
                <a:cubicBezTo>
                  <a:pt x="1233" y="117"/>
                  <a:pt x="1233" y="117"/>
                  <a:pt x="1233" y="117"/>
                </a:cubicBezTo>
                <a:cubicBezTo>
                  <a:pt x="1234" y="115"/>
                  <a:pt x="1234" y="115"/>
                  <a:pt x="1234" y="115"/>
                </a:cubicBezTo>
                <a:cubicBezTo>
                  <a:pt x="1235" y="115"/>
                  <a:pt x="1235" y="115"/>
                  <a:pt x="1235" y="115"/>
                </a:cubicBezTo>
                <a:cubicBezTo>
                  <a:pt x="1235" y="116"/>
                  <a:pt x="1235" y="116"/>
                  <a:pt x="1235" y="116"/>
                </a:cubicBezTo>
                <a:cubicBezTo>
                  <a:pt x="1236" y="117"/>
                  <a:pt x="1236" y="117"/>
                  <a:pt x="1236" y="117"/>
                </a:cubicBezTo>
                <a:cubicBezTo>
                  <a:pt x="1237" y="117"/>
                  <a:pt x="1237" y="117"/>
                  <a:pt x="1237" y="117"/>
                </a:cubicBezTo>
                <a:cubicBezTo>
                  <a:pt x="1239" y="116"/>
                  <a:pt x="1239" y="116"/>
                  <a:pt x="1239" y="116"/>
                </a:cubicBezTo>
                <a:cubicBezTo>
                  <a:pt x="1239" y="115"/>
                  <a:pt x="1239" y="115"/>
                  <a:pt x="1239" y="115"/>
                </a:cubicBezTo>
                <a:cubicBezTo>
                  <a:pt x="1239" y="113"/>
                  <a:pt x="1239" y="113"/>
                  <a:pt x="1239" y="113"/>
                </a:cubicBezTo>
                <a:cubicBezTo>
                  <a:pt x="1239" y="112"/>
                  <a:pt x="1239" y="112"/>
                  <a:pt x="1239" y="112"/>
                </a:cubicBezTo>
                <a:cubicBezTo>
                  <a:pt x="1240" y="111"/>
                  <a:pt x="1240" y="111"/>
                  <a:pt x="1240" y="111"/>
                </a:cubicBezTo>
                <a:cubicBezTo>
                  <a:pt x="1241" y="109"/>
                  <a:pt x="1241" y="109"/>
                  <a:pt x="1241" y="109"/>
                </a:cubicBezTo>
                <a:cubicBezTo>
                  <a:pt x="1242" y="108"/>
                  <a:pt x="1242" y="108"/>
                  <a:pt x="1242" y="108"/>
                </a:cubicBezTo>
                <a:cubicBezTo>
                  <a:pt x="1243" y="106"/>
                  <a:pt x="1243" y="106"/>
                  <a:pt x="1243" y="106"/>
                </a:cubicBezTo>
                <a:cubicBezTo>
                  <a:pt x="1244" y="105"/>
                  <a:pt x="1244" y="105"/>
                  <a:pt x="1244" y="105"/>
                </a:cubicBezTo>
                <a:cubicBezTo>
                  <a:pt x="1244" y="104"/>
                  <a:pt x="1244" y="104"/>
                  <a:pt x="1244" y="104"/>
                </a:cubicBezTo>
                <a:cubicBezTo>
                  <a:pt x="1243" y="103"/>
                  <a:pt x="1243" y="103"/>
                  <a:pt x="1243" y="103"/>
                </a:cubicBezTo>
                <a:cubicBezTo>
                  <a:pt x="1243" y="102"/>
                  <a:pt x="1243" y="102"/>
                  <a:pt x="1243" y="102"/>
                </a:cubicBezTo>
                <a:cubicBezTo>
                  <a:pt x="1243" y="101"/>
                  <a:pt x="1243" y="101"/>
                  <a:pt x="1243" y="101"/>
                </a:cubicBezTo>
                <a:cubicBezTo>
                  <a:pt x="1241" y="101"/>
                  <a:pt x="1241" y="101"/>
                  <a:pt x="1241" y="101"/>
                </a:cubicBezTo>
                <a:cubicBezTo>
                  <a:pt x="1240" y="100"/>
                  <a:pt x="1240" y="100"/>
                  <a:pt x="1240" y="100"/>
                </a:cubicBezTo>
                <a:cubicBezTo>
                  <a:pt x="1237" y="100"/>
                  <a:pt x="1237" y="100"/>
                  <a:pt x="1237" y="100"/>
                </a:cubicBezTo>
                <a:cubicBezTo>
                  <a:pt x="1236" y="100"/>
                  <a:pt x="1236" y="100"/>
                  <a:pt x="1236" y="100"/>
                </a:cubicBezTo>
                <a:cubicBezTo>
                  <a:pt x="1235" y="99"/>
                  <a:pt x="1235" y="99"/>
                  <a:pt x="1235" y="99"/>
                </a:cubicBezTo>
                <a:cubicBezTo>
                  <a:pt x="1234" y="99"/>
                  <a:pt x="1234" y="99"/>
                  <a:pt x="1234" y="99"/>
                </a:cubicBezTo>
                <a:cubicBezTo>
                  <a:pt x="1233" y="99"/>
                  <a:pt x="1233" y="99"/>
                  <a:pt x="1233" y="99"/>
                </a:cubicBezTo>
                <a:cubicBezTo>
                  <a:pt x="1233" y="98"/>
                  <a:pt x="1233" y="98"/>
                  <a:pt x="1233" y="98"/>
                </a:cubicBezTo>
                <a:cubicBezTo>
                  <a:pt x="1232" y="98"/>
                  <a:pt x="1232" y="98"/>
                  <a:pt x="1232" y="98"/>
                </a:cubicBezTo>
                <a:cubicBezTo>
                  <a:pt x="1232" y="97"/>
                  <a:pt x="1232" y="97"/>
                  <a:pt x="1232" y="97"/>
                </a:cubicBezTo>
                <a:cubicBezTo>
                  <a:pt x="1232" y="96"/>
                  <a:pt x="1232" y="96"/>
                  <a:pt x="1232" y="96"/>
                </a:cubicBezTo>
                <a:cubicBezTo>
                  <a:pt x="1231" y="97"/>
                  <a:pt x="1231" y="97"/>
                  <a:pt x="1231" y="97"/>
                </a:cubicBezTo>
                <a:cubicBezTo>
                  <a:pt x="1231" y="98"/>
                  <a:pt x="1231" y="98"/>
                  <a:pt x="1231" y="98"/>
                </a:cubicBezTo>
                <a:cubicBezTo>
                  <a:pt x="1230" y="98"/>
                  <a:pt x="1230" y="98"/>
                  <a:pt x="1230" y="98"/>
                </a:cubicBezTo>
                <a:cubicBezTo>
                  <a:pt x="1230" y="97"/>
                  <a:pt x="1230" y="97"/>
                  <a:pt x="1230" y="97"/>
                </a:cubicBezTo>
                <a:cubicBezTo>
                  <a:pt x="1229" y="97"/>
                  <a:pt x="1229" y="97"/>
                  <a:pt x="1229" y="97"/>
                </a:cubicBezTo>
                <a:cubicBezTo>
                  <a:pt x="1229" y="98"/>
                  <a:pt x="1229" y="98"/>
                  <a:pt x="1229" y="98"/>
                </a:cubicBezTo>
                <a:cubicBezTo>
                  <a:pt x="1228" y="99"/>
                  <a:pt x="1228" y="99"/>
                  <a:pt x="1228" y="99"/>
                </a:cubicBezTo>
                <a:cubicBezTo>
                  <a:pt x="1228" y="100"/>
                  <a:pt x="1228" y="100"/>
                  <a:pt x="1228" y="100"/>
                </a:cubicBezTo>
                <a:cubicBezTo>
                  <a:pt x="1228" y="101"/>
                  <a:pt x="1228" y="101"/>
                  <a:pt x="1228" y="101"/>
                </a:cubicBezTo>
                <a:cubicBezTo>
                  <a:pt x="1227" y="101"/>
                  <a:pt x="1227" y="101"/>
                  <a:pt x="1227" y="101"/>
                </a:cubicBezTo>
                <a:cubicBezTo>
                  <a:pt x="1227" y="100"/>
                  <a:pt x="1227" y="100"/>
                  <a:pt x="1227" y="100"/>
                </a:cubicBezTo>
                <a:cubicBezTo>
                  <a:pt x="1226" y="101"/>
                  <a:pt x="1226" y="101"/>
                  <a:pt x="1226" y="101"/>
                </a:cubicBezTo>
                <a:cubicBezTo>
                  <a:pt x="1226" y="100"/>
                  <a:pt x="1226" y="100"/>
                  <a:pt x="1226" y="100"/>
                </a:cubicBezTo>
                <a:cubicBezTo>
                  <a:pt x="1226" y="98"/>
                  <a:pt x="1226" y="98"/>
                  <a:pt x="1226" y="98"/>
                </a:cubicBezTo>
                <a:cubicBezTo>
                  <a:pt x="1226" y="96"/>
                  <a:pt x="1226" y="96"/>
                  <a:pt x="1226" y="96"/>
                </a:cubicBezTo>
                <a:cubicBezTo>
                  <a:pt x="1226" y="95"/>
                  <a:pt x="1226" y="95"/>
                  <a:pt x="1226" y="95"/>
                </a:cubicBezTo>
                <a:cubicBezTo>
                  <a:pt x="1225" y="95"/>
                  <a:pt x="1225" y="95"/>
                  <a:pt x="1225" y="95"/>
                </a:cubicBezTo>
                <a:cubicBezTo>
                  <a:pt x="1224" y="94"/>
                  <a:pt x="1224" y="94"/>
                  <a:pt x="1224" y="94"/>
                </a:cubicBezTo>
                <a:cubicBezTo>
                  <a:pt x="1223" y="95"/>
                  <a:pt x="1223" y="95"/>
                  <a:pt x="1223" y="95"/>
                </a:cubicBezTo>
                <a:cubicBezTo>
                  <a:pt x="1223" y="96"/>
                  <a:pt x="1223" y="96"/>
                  <a:pt x="1223" y="96"/>
                </a:cubicBezTo>
                <a:cubicBezTo>
                  <a:pt x="1223" y="97"/>
                  <a:pt x="1223" y="97"/>
                  <a:pt x="1223" y="97"/>
                </a:cubicBezTo>
                <a:cubicBezTo>
                  <a:pt x="1224" y="98"/>
                  <a:pt x="1224" y="98"/>
                  <a:pt x="1224" y="98"/>
                </a:cubicBezTo>
                <a:cubicBezTo>
                  <a:pt x="1224" y="99"/>
                  <a:pt x="1224" y="99"/>
                  <a:pt x="1224" y="99"/>
                </a:cubicBezTo>
                <a:cubicBezTo>
                  <a:pt x="1223" y="100"/>
                  <a:pt x="1223" y="100"/>
                  <a:pt x="1223" y="100"/>
                </a:cubicBezTo>
                <a:cubicBezTo>
                  <a:pt x="1223" y="102"/>
                  <a:pt x="1223" y="102"/>
                  <a:pt x="1223" y="102"/>
                </a:cubicBezTo>
                <a:cubicBezTo>
                  <a:pt x="1224" y="103"/>
                  <a:pt x="1224" y="103"/>
                  <a:pt x="1224" y="103"/>
                </a:cubicBezTo>
                <a:cubicBezTo>
                  <a:pt x="1224" y="105"/>
                  <a:pt x="1224" y="105"/>
                  <a:pt x="1224" y="105"/>
                </a:cubicBezTo>
                <a:cubicBezTo>
                  <a:pt x="1223" y="105"/>
                  <a:pt x="1223" y="105"/>
                  <a:pt x="1223" y="105"/>
                </a:cubicBezTo>
                <a:cubicBezTo>
                  <a:pt x="1223" y="103"/>
                  <a:pt x="1223" y="103"/>
                  <a:pt x="1223" y="103"/>
                </a:cubicBezTo>
                <a:cubicBezTo>
                  <a:pt x="1222" y="102"/>
                  <a:pt x="1222" y="102"/>
                  <a:pt x="1222" y="102"/>
                </a:cubicBezTo>
                <a:cubicBezTo>
                  <a:pt x="1221" y="102"/>
                  <a:pt x="1221" y="102"/>
                  <a:pt x="1221" y="102"/>
                </a:cubicBezTo>
                <a:cubicBezTo>
                  <a:pt x="1220" y="101"/>
                  <a:pt x="1220" y="101"/>
                  <a:pt x="1220" y="101"/>
                </a:cubicBezTo>
                <a:cubicBezTo>
                  <a:pt x="1221" y="100"/>
                  <a:pt x="1221" y="100"/>
                  <a:pt x="1221" y="100"/>
                </a:cubicBezTo>
                <a:cubicBezTo>
                  <a:pt x="1221" y="99"/>
                  <a:pt x="1221" y="99"/>
                  <a:pt x="1221" y="99"/>
                </a:cubicBezTo>
                <a:cubicBezTo>
                  <a:pt x="1220" y="99"/>
                  <a:pt x="1220" y="99"/>
                  <a:pt x="1220" y="99"/>
                </a:cubicBezTo>
                <a:cubicBezTo>
                  <a:pt x="1219" y="100"/>
                  <a:pt x="1219" y="100"/>
                  <a:pt x="1219" y="100"/>
                </a:cubicBezTo>
                <a:cubicBezTo>
                  <a:pt x="1218" y="100"/>
                  <a:pt x="1218" y="100"/>
                  <a:pt x="1218" y="100"/>
                </a:cubicBezTo>
                <a:cubicBezTo>
                  <a:pt x="1217" y="101"/>
                  <a:pt x="1217" y="101"/>
                  <a:pt x="1217" y="101"/>
                </a:cubicBezTo>
                <a:cubicBezTo>
                  <a:pt x="1216" y="100"/>
                  <a:pt x="1216" y="100"/>
                  <a:pt x="1216" y="100"/>
                </a:cubicBezTo>
                <a:cubicBezTo>
                  <a:pt x="1216" y="99"/>
                  <a:pt x="1216" y="99"/>
                  <a:pt x="1216" y="99"/>
                </a:cubicBezTo>
                <a:cubicBezTo>
                  <a:pt x="1215" y="98"/>
                  <a:pt x="1215" y="98"/>
                  <a:pt x="1215" y="98"/>
                </a:cubicBezTo>
                <a:cubicBezTo>
                  <a:pt x="1215" y="97"/>
                  <a:pt x="1215" y="97"/>
                  <a:pt x="1215" y="97"/>
                </a:cubicBezTo>
                <a:cubicBezTo>
                  <a:pt x="1214" y="97"/>
                  <a:pt x="1214" y="97"/>
                  <a:pt x="1214" y="97"/>
                </a:cubicBezTo>
                <a:cubicBezTo>
                  <a:pt x="1213" y="97"/>
                  <a:pt x="1213" y="97"/>
                  <a:pt x="1213" y="97"/>
                </a:cubicBezTo>
                <a:cubicBezTo>
                  <a:pt x="1212" y="96"/>
                  <a:pt x="1212" y="96"/>
                  <a:pt x="1212" y="96"/>
                </a:cubicBezTo>
                <a:cubicBezTo>
                  <a:pt x="1213" y="95"/>
                  <a:pt x="1213" y="95"/>
                  <a:pt x="1213" y="95"/>
                </a:cubicBezTo>
                <a:cubicBezTo>
                  <a:pt x="1212" y="94"/>
                  <a:pt x="1212" y="94"/>
                  <a:pt x="1212" y="94"/>
                </a:cubicBezTo>
                <a:cubicBezTo>
                  <a:pt x="1211" y="95"/>
                  <a:pt x="1211" y="95"/>
                  <a:pt x="1211" y="95"/>
                </a:cubicBezTo>
                <a:cubicBezTo>
                  <a:pt x="1211" y="97"/>
                  <a:pt x="1211" y="97"/>
                  <a:pt x="1211" y="97"/>
                </a:cubicBezTo>
                <a:cubicBezTo>
                  <a:pt x="1211" y="98"/>
                  <a:pt x="1211" y="98"/>
                  <a:pt x="1211" y="98"/>
                </a:cubicBezTo>
                <a:cubicBezTo>
                  <a:pt x="1212" y="99"/>
                  <a:pt x="1212" y="99"/>
                  <a:pt x="1212" y="99"/>
                </a:cubicBezTo>
                <a:cubicBezTo>
                  <a:pt x="1212" y="101"/>
                  <a:pt x="1212" y="101"/>
                  <a:pt x="1212" y="101"/>
                </a:cubicBezTo>
                <a:cubicBezTo>
                  <a:pt x="1211" y="100"/>
                  <a:pt x="1211" y="100"/>
                  <a:pt x="1211" y="100"/>
                </a:cubicBezTo>
                <a:cubicBezTo>
                  <a:pt x="1211" y="99"/>
                  <a:pt x="1211" y="99"/>
                  <a:pt x="1211" y="99"/>
                </a:cubicBezTo>
                <a:cubicBezTo>
                  <a:pt x="1210" y="99"/>
                  <a:pt x="1210" y="99"/>
                  <a:pt x="1210" y="99"/>
                </a:cubicBezTo>
                <a:cubicBezTo>
                  <a:pt x="1210" y="100"/>
                  <a:pt x="1210" y="100"/>
                  <a:pt x="1210" y="100"/>
                </a:cubicBezTo>
                <a:cubicBezTo>
                  <a:pt x="1210" y="101"/>
                  <a:pt x="1210" y="101"/>
                  <a:pt x="1210" y="101"/>
                </a:cubicBezTo>
                <a:cubicBezTo>
                  <a:pt x="1211" y="102"/>
                  <a:pt x="1211" y="102"/>
                  <a:pt x="1211" y="102"/>
                </a:cubicBezTo>
                <a:cubicBezTo>
                  <a:pt x="1211" y="103"/>
                  <a:pt x="1211" y="103"/>
                  <a:pt x="1211" y="103"/>
                </a:cubicBezTo>
                <a:cubicBezTo>
                  <a:pt x="1211" y="104"/>
                  <a:pt x="1211" y="104"/>
                  <a:pt x="1211" y="104"/>
                </a:cubicBezTo>
                <a:cubicBezTo>
                  <a:pt x="1210" y="104"/>
                  <a:pt x="1210" y="104"/>
                  <a:pt x="1210" y="104"/>
                </a:cubicBezTo>
                <a:cubicBezTo>
                  <a:pt x="1210" y="102"/>
                  <a:pt x="1210" y="102"/>
                  <a:pt x="1210" y="102"/>
                </a:cubicBezTo>
                <a:cubicBezTo>
                  <a:pt x="1209" y="102"/>
                  <a:pt x="1209" y="102"/>
                  <a:pt x="1209" y="102"/>
                </a:cubicBezTo>
                <a:cubicBezTo>
                  <a:pt x="1207" y="102"/>
                  <a:pt x="1207" y="102"/>
                  <a:pt x="1207" y="102"/>
                </a:cubicBezTo>
                <a:cubicBezTo>
                  <a:pt x="1206" y="101"/>
                  <a:pt x="1206" y="101"/>
                  <a:pt x="1206" y="101"/>
                </a:cubicBezTo>
                <a:cubicBezTo>
                  <a:pt x="1206" y="102"/>
                  <a:pt x="1206" y="102"/>
                  <a:pt x="1206" y="102"/>
                </a:cubicBezTo>
                <a:cubicBezTo>
                  <a:pt x="1206" y="103"/>
                  <a:pt x="1206" y="103"/>
                  <a:pt x="1206" y="103"/>
                </a:cubicBezTo>
                <a:cubicBezTo>
                  <a:pt x="1207" y="103"/>
                  <a:pt x="1207" y="103"/>
                  <a:pt x="1207" y="103"/>
                </a:cubicBezTo>
                <a:cubicBezTo>
                  <a:pt x="1208" y="104"/>
                  <a:pt x="1208" y="104"/>
                  <a:pt x="1208" y="104"/>
                </a:cubicBezTo>
                <a:close/>
                <a:moveTo>
                  <a:pt x="1216" y="92"/>
                </a:moveTo>
                <a:cubicBezTo>
                  <a:pt x="1217" y="92"/>
                  <a:pt x="1217" y="92"/>
                  <a:pt x="1217" y="92"/>
                </a:cubicBezTo>
                <a:cubicBezTo>
                  <a:pt x="1217" y="91"/>
                  <a:pt x="1217" y="91"/>
                  <a:pt x="1217" y="91"/>
                </a:cubicBezTo>
                <a:cubicBezTo>
                  <a:pt x="1218" y="91"/>
                  <a:pt x="1218" y="91"/>
                  <a:pt x="1218" y="91"/>
                </a:cubicBezTo>
                <a:cubicBezTo>
                  <a:pt x="1217" y="90"/>
                  <a:pt x="1217" y="90"/>
                  <a:pt x="1217" y="90"/>
                </a:cubicBezTo>
                <a:cubicBezTo>
                  <a:pt x="1216" y="90"/>
                  <a:pt x="1216" y="90"/>
                  <a:pt x="1216" y="90"/>
                </a:cubicBezTo>
                <a:cubicBezTo>
                  <a:pt x="1215" y="90"/>
                  <a:pt x="1215" y="90"/>
                  <a:pt x="1215" y="90"/>
                </a:cubicBezTo>
                <a:cubicBezTo>
                  <a:pt x="1214" y="89"/>
                  <a:pt x="1214" y="89"/>
                  <a:pt x="1214" y="89"/>
                </a:cubicBezTo>
                <a:cubicBezTo>
                  <a:pt x="1213" y="90"/>
                  <a:pt x="1213" y="90"/>
                  <a:pt x="1213" y="90"/>
                </a:cubicBezTo>
                <a:cubicBezTo>
                  <a:pt x="1214" y="90"/>
                  <a:pt x="1214" y="90"/>
                  <a:pt x="1214" y="90"/>
                </a:cubicBezTo>
                <a:cubicBezTo>
                  <a:pt x="1216" y="92"/>
                  <a:pt x="1216" y="92"/>
                  <a:pt x="1216" y="92"/>
                </a:cubicBezTo>
                <a:close/>
                <a:moveTo>
                  <a:pt x="1976" y="520"/>
                </a:moveTo>
                <a:cubicBezTo>
                  <a:pt x="1977" y="520"/>
                  <a:pt x="1977" y="520"/>
                  <a:pt x="1977" y="520"/>
                </a:cubicBezTo>
                <a:cubicBezTo>
                  <a:pt x="1977" y="519"/>
                  <a:pt x="1977" y="519"/>
                  <a:pt x="1977" y="519"/>
                </a:cubicBezTo>
                <a:cubicBezTo>
                  <a:pt x="1978" y="518"/>
                  <a:pt x="1978" y="518"/>
                  <a:pt x="1978" y="518"/>
                </a:cubicBezTo>
                <a:cubicBezTo>
                  <a:pt x="1977" y="517"/>
                  <a:pt x="1977" y="517"/>
                  <a:pt x="1977" y="517"/>
                </a:cubicBezTo>
                <a:cubicBezTo>
                  <a:pt x="1977" y="516"/>
                  <a:pt x="1977" y="516"/>
                  <a:pt x="1977" y="516"/>
                </a:cubicBezTo>
                <a:cubicBezTo>
                  <a:pt x="1977" y="515"/>
                  <a:pt x="1977" y="515"/>
                  <a:pt x="1977" y="515"/>
                </a:cubicBezTo>
                <a:cubicBezTo>
                  <a:pt x="1976" y="516"/>
                  <a:pt x="1976" y="516"/>
                  <a:pt x="1976" y="516"/>
                </a:cubicBezTo>
                <a:cubicBezTo>
                  <a:pt x="1976" y="518"/>
                  <a:pt x="1976" y="518"/>
                  <a:pt x="1976" y="518"/>
                </a:cubicBezTo>
                <a:cubicBezTo>
                  <a:pt x="1977" y="518"/>
                  <a:pt x="1977" y="518"/>
                  <a:pt x="1977" y="518"/>
                </a:cubicBezTo>
                <a:cubicBezTo>
                  <a:pt x="1976" y="519"/>
                  <a:pt x="1976" y="519"/>
                  <a:pt x="1976" y="519"/>
                </a:cubicBezTo>
                <a:cubicBezTo>
                  <a:pt x="1976" y="520"/>
                  <a:pt x="1976" y="520"/>
                  <a:pt x="1976" y="520"/>
                </a:cubicBezTo>
                <a:close/>
                <a:moveTo>
                  <a:pt x="1949" y="535"/>
                </a:moveTo>
                <a:cubicBezTo>
                  <a:pt x="1949" y="536"/>
                  <a:pt x="1949" y="536"/>
                  <a:pt x="1949" y="536"/>
                </a:cubicBezTo>
                <a:cubicBezTo>
                  <a:pt x="1949" y="537"/>
                  <a:pt x="1949" y="537"/>
                  <a:pt x="1949" y="537"/>
                </a:cubicBezTo>
                <a:cubicBezTo>
                  <a:pt x="1950" y="536"/>
                  <a:pt x="1950" y="536"/>
                  <a:pt x="1950" y="536"/>
                </a:cubicBezTo>
                <a:cubicBezTo>
                  <a:pt x="1950" y="535"/>
                  <a:pt x="1950" y="535"/>
                  <a:pt x="1950" y="535"/>
                </a:cubicBezTo>
                <a:cubicBezTo>
                  <a:pt x="1949" y="535"/>
                  <a:pt x="1949" y="535"/>
                  <a:pt x="1949" y="535"/>
                </a:cubicBezTo>
                <a:close/>
                <a:moveTo>
                  <a:pt x="1986" y="453"/>
                </a:moveTo>
                <a:cubicBezTo>
                  <a:pt x="1983" y="450"/>
                  <a:pt x="1983" y="450"/>
                  <a:pt x="1983" y="450"/>
                </a:cubicBezTo>
                <a:cubicBezTo>
                  <a:pt x="1982" y="448"/>
                  <a:pt x="1982" y="448"/>
                  <a:pt x="1982" y="448"/>
                </a:cubicBezTo>
                <a:cubicBezTo>
                  <a:pt x="1981" y="448"/>
                  <a:pt x="1981" y="448"/>
                  <a:pt x="1981" y="448"/>
                </a:cubicBezTo>
                <a:cubicBezTo>
                  <a:pt x="1978" y="446"/>
                  <a:pt x="1978" y="446"/>
                  <a:pt x="1978" y="446"/>
                </a:cubicBezTo>
                <a:cubicBezTo>
                  <a:pt x="1978" y="445"/>
                  <a:pt x="1978" y="445"/>
                  <a:pt x="1978" y="445"/>
                </a:cubicBezTo>
                <a:cubicBezTo>
                  <a:pt x="1977" y="445"/>
                  <a:pt x="1977" y="445"/>
                  <a:pt x="1977" y="445"/>
                </a:cubicBezTo>
                <a:cubicBezTo>
                  <a:pt x="1977" y="446"/>
                  <a:pt x="1977" y="446"/>
                  <a:pt x="1977" y="446"/>
                </a:cubicBezTo>
                <a:cubicBezTo>
                  <a:pt x="1976" y="446"/>
                  <a:pt x="1976" y="446"/>
                  <a:pt x="1976" y="446"/>
                </a:cubicBezTo>
                <a:cubicBezTo>
                  <a:pt x="1975" y="447"/>
                  <a:pt x="1975" y="447"/>
                  <a:pt x="1975" y="447"/>
                </a:cubicBezTo>
                <a:cubicBezTo>
                  <a:pt x="1976" y="448"/>
                  <a:pt x="1976" y="448"/>
                  <a:pt x="1976" y="448"/>
                </a:cubicBezTo>
                <a:cubicBezTo>
                  <a:pt x="1976" y="449"/>
                  <a:pt x="1976" y="449"/>
                  <a:pt x="1976" y="449"/>
                </a:cubicBezTo>
                <a:cubicBezTo>
                  <a:pt x="1978" y="453"/>
                  <a:pt x="1978" y="453"/>
                  <a:pt x="1978" y="453"/>
                </a:cubicBezTo>
                <a:cubicBezTo>
                  <a:pt x="1979" y="454"/>
                  <a:pt x="1979" y="454"/>
                  <a:pt x="1979" y="454"/>
                </a:cubicBezTo>
                <a:cubicBezTo>
                  <a:pt x="1979" y="456"/>
                  <a:pt x="1979" y="456"/>
                  <a:pt x="1979" y="456"/>
                </a:cubicBezTo>
                <a:cubicBezTo>
                  <a:pt x="1979" y="457"/>
                  <a:pt x="1979" y="457"/>
                  <a:pt x="1979" y="457"/>
                </a:cubicBezTo>
                <a:cubicBezTo>
                  <a:pt x="1979" y="459"/>
                  <a:pt x="1979" y="459"/>
                  <a:pt x="1979" y="459"/>
                </a:cubicBezTo>
                <a:cubicBezTo>
                  <a:pt x="1980" y="460"/>
                  <a:pt x="1980" y="460"/>
                  <a:pt x="1980" y="460"/>
                </a:cubicBezTo>
                <a:cubicBezTo>
                  <a:pt x="1980" y="461"/>
                  <a:pt x="1980" y="461"/>
                  <a:pt x="1980" y="461"/>
                </a:cubicBezTo>
                <a:cubicBezTo>
                  <a:pt x="1979" y="461"/>
                  <a:pt x="1979" y="461"/>
                  <a:pt x="1979" y="461"/>
                </a:cubicBezTo>
                <a:cubicBezTo>
                  <a:pt x="1978" y="462"/>
                  <a:pt x="1978" y="462"/>
                  <a:pt x="1978" y="462"/>
                </a:cubicBezTo>
                <a:cubicBezTo>
                  <a:pt x="1979" y="463"/>
                  <a:pt x="1979" y="463"/>
                  <a:pt x="1979" y="463"/>
                </a:cubicBezTo>
                <a:cubicBezTo>
                  <a:pt x="1979" y="464"/>
                  <a:pt x="1979" y="464"/>
                  <a:pt x="1979" y="464"/>
                </a:cubicBezTo>
                <a:cubicBezTo>
                  <a:pt x="1980" y="465"/>
                  <a:pt x="1980" y="465"/>
                  <a:pt x="1980" y="465"/>
                </a:cubicBezTo>
                <a:cubicBezTo>
                  <a:pt x="1980" y="466"/>
                  <a:pt x="1980" y="466"/>
                  <a:pt x="1980" y="466"/>
                </a:cubicBezTo>
                <a:cubicBezTo>
                  <a:pt x="1980" y="467"/>
                  <a:pt x="1980" y="467"/>
                  <a:pt x="1980" y="467"/>
                </a:cubicBezTo>
                <a:cubicBezTo>
                  <a:pt x="1979" y="468"/>
                  <a:pt x="1979" y="468"/>
                  <a:pt x="1979" y="468"/>
                </a:cubicBezTo>
                <a:cubicBezTo>
                  <a:pt x="1977" y="468"/>
                  <a:pt x="1977" y="468"/>
                  <a:pt x="1977" y="468"/>
                </a:cubicBezTo>
                <a:cubicBezTo>
                  <a:pt x="1975" y="467"/>
                  <a:pt x="1975" y="467"/>
                  <a:pt x="1975" y="467"/>
                </a:cubicBezTo>
                <a:cubicBezTo>
                  <a:pt x="1974" y="467"/>
                  <a:pt x="1974" y="467"/>
                  <a:pt x="1974" y="467"/>
                </a:cubicBezTo>
                <a:cubicBezTo>
                  <a:pt x="1974" y="468"/>
                  <a:pt x="1974" y="468"/>
                  <a:pt x="1974" y="468"/>
                </a:cubicBezTo>
                <a:cubicBezTo>
                  <a:pt x="1975" y="468"/>
                  <a:pt x="1975" y="468"/>
                  <a:pt x="1975" y="468"/>
                </a:cubicBezTo>
                <a:cubicBezTo>
                  <a:pt x="1976" y="469"/>
                  <a:pt x="1976" y="469"/>
                  <a:pt x="1976" y="469"/>
                </a:cubicBezTo>
                <a:cubicBezTo>
                  <a:pt x="1976" y="470"/>
                  <a:pt x="1976" y="470"/>
                  <a:pt x="1976" y="470"/>
                </a:cubicBezTo>
                <a:cubicBezTo>
                  <a:pt x="1975" y="472"/>
                  <a:pt x="1975" y="472"/>
                  <a:pt x="1975" y="472"/>
                </a:cubicBezTo>
                <a:cubicBezTo>
                  <a:pt x="1974" y="472"/>
                  <a:pt x="1974" y="472"/>
                  <a:pt x="1974" y="472"/>
                </a:cubicBezTo>
                <a:cubicBezTo>
                  <a:pt x="1973" y="473"/>
                  <a:pt x="1973" y="473"/>
                  <a:pt x="1973" y="473"/>
                </a:cubicBezTo>
                <a:cubicBezTo>
                  <a:pt x="1973" y="474"/>
                  <a:pt x="1973" y="474"/>
                  <a:pt x="1973" y="474"/>
                </a:cubicBezTo>
                <a:cubicBezTo>
                  <a:pt x="1973" y="475"/>
                  <a:pt x="1973" y="475"/>
                  <a:pt x="1973" y="475"/>
                </a:cubicBezTo>
                <a:cubicBezTo>
                  <a:pt x="1973" y="477"/>
                  <a:pt x="1973" y="477"/>
                  <a:pt x="1973" y="477"/>
                </a:cubicBezTo>
                <a:cubicBezTo>
                  <a:pt x="1973" y="478"/>
                  <a:pt x="1973" y="478"/>
                  <a:pt x="1973" y="478"/>
                </a:cubicBezTo>
                <a:cubicBezTo>
                  <a:pt x="1974" y="478"/>
                  <a:pt x="1974" y="478"/>
                  <a:pt x="1974" y="478"/>
                </a:cubicBezTo>
                <a:cubicBezTo>
                  <a:pt x="1975" y="478"/>
                  <a:pt x="1975" y="478"/>
                  <a:pt x="1975" y="478"/>
                </a:cubicBezTo>
                <a:cubicBezTo>
                  <a:pt x="1976" y="479"/>
                  <a:pt x="1976" y="479"/>
                  <a:pt x="1976" y="479"/>
                </a:cubicBezTo>
                <a:cubicBezTo>
                  <a:pt x="1977" y="481"/>
                  <a:pt x="1977" y="481"/>
                  <a:pt x="1977" y="481"/>
                </a:cubicBezTo>
                <a:cubicBezTo>
                  <a:pt x="1977" y="484"/>
                  <a:pt x="1977" y="484"/>
                  <a:pt x="1977" y="484"/>
                </a:cubicBezTo>
                <a:cubicBezTo>
                  <a:pt x="1977" y="485"/>
                  <a:pt x="1977" y="485"/>
                  <a:pt x="1977" y="485"/>
                </a:cubicBezTo>
                <a:cubicBezTo>
                  <a:pt x="1978" y="486"/>
                  <a:pt x="1978" y="486"/>
                  <a:pt x="1978" y="486"/>
                </a:cubicBezTo>
                <a:cubicBezTo>
                  <a:pt x="1980" y="484"/>
                  <a:pt x="1980" y="484"/>
                  <a:pt x="1980" y="484"/>
                </a:cubicBezTo>
                <a:cubicBezTo>
                  <a:pt x="1980" y="483"/>
                  <a:pt x="1980" y="483"/>
                  <a:pt x="1980" y="483"/>
                </a:cubicBezTo>
                <a:cubicBezTo>
                  <a:pt x="1980" y="482"/>
                  <a:pt x="1980" y="482"/>
                  <a:pt x="1980" y="482"/>
                </a:cubicBezTo>
                <a:cubicBezTo>
                  <a:pt x="1981" y="481"/>
                  <a:pt x="1981" y="481"/>
                  <a:pt x="1981" y="481"/>
                </a:cubicBezTo>
                <a:cubicBezTo>
                  <a:pt x="1982" y="482"/>
                  <a:pt x="1982" y="482"/>
                  <a:pt x="1982" y="482"/>
                </a:cubicBezTo>
                <a:cubicBezTo>
                  <a:pt x="1983" y="482"/>
                  <a:pt x="1983" y="482"/>
                  <a:pt x="1983" y="482"/>
                </a:cubicBezTo>
                <a:cubicBezTo>
                  <a:pt x="1984" y="481"/>
                  <a:pt x="1984" y="481"/>
                  <a:pt x="1984" y="481"/>
                </a:cubicBezTo>
                <a:cubicBezTo>
                  <a:pt x="1985" y="480"/>
                  <a:pt x="1985" y="480"/>
                  <a:pt x="1985" y="480"/>
                </a:cubicBezTo>
                <a:cubicBezTo>
                  <a:pt x="1984" y="479"/>
                  <a:pt x="1984" y="479"/>
                  <a:pt x="1984" y="479"/>
                </a:cubicBezTo>
                <a:cubicBezTo>
                  <a:pt x="1983" y="479"/>
                  <a:pt x="1983" y="479"/>
                  <a:pt x="1983" y="479"/>
                </a:cubicBezTo>
                <a:cubicBezTo>
                  <a:pt x="1981" y="479"/>
                  <a:pt x="1981" y="479"/>
                  <a:pt x="1981" y="479"/>
                </a:cubicBezTo>
                <a:cubicBezTo>
                  <a:pt x="1980" y="477"/>
                  <a:pt x="1980" y="477"/>
                  <a:pt x="1980" y="477"/>
                </a:cubicBezTo>
                <a:cubicBezTo>
                  <a:pt x="1978" y="478"/>
                  <a:pt x="1978" y="478"/>
                  <a:pt x="1978" y="478"/>
                </a:cubicBezTo>
                <a:cubicBezTo>
                  <a:pt x="1977" y="477"/>
                  <a:pt x="1977" y="477"/>
                  <a:pt x="1977" y="477"/>
                </a:cubicBezTo>
                <a:cubicBezTo>
                  <a:pt x="1977" y="476"/>
                  <a:pt x="1977" y="476"/>
                  <a:pt x="1977" y="476"/>
                </a:cubicBezTo>
                <a:cubicBezTo>
                  <a:pt x="1977" y="475"/>
                  <a:pt x="1977" y="475"/>
                  <a:pt x="1977" y="475"/>
                </a:cubicBezTo>
                <a:cubicBezTo>
                  <a:pt x="1977" y="474"/>
                  <a:pt x="1977" y="474"/>
                  <a:pt x="1977" y="474"/>
                </a:cubicBezTo>
                <a:cubicBezTo>
                  <a:pt x="1978" y="474"/>
                  <a:pt x="1978" y="474"/>
                  <a:pt x="1978" y="474"/>
                </a:cubicBezTo>
                <a:cubicBezTo>
                  <a:pt x="1980" y="475"/>
                  <a:pt x="1980" y="475"/>
                  <a:pt x="1980" y="475"/>
                </a:cubicBezTo>
                <a:cubicBezTo>
                  <a:pt x="1982" y="473"/>
                  <a:pt x="1982" y="473"/>
                  <a:pt x="1982" y="473"/>
                </a:cubicBezTo>
                <a:cubicBezTo>
                  <a:pt x="1983" y="472"/>
                  <a:pt x="1983" y="472"/>
                  <a:pt x="1983" y="472"/>
                </a:cubicBezTo>
                <a:cubicBezTo>
                  <a:pt x="1985" y="472"/>
                  <a:pt x="1985" y="472"/>
                  <a:pt x="1985" y="472"/>
                </a:cubicBezTo>
                <a:cubicBezTo>
                  <a:pt x="1985" y="473"/>
                  <a:pt x="1985" y="473"/>
                  <a:pt x="1985" y="473"/>
                </a:cubicBezTo>
                <a:cubicBezTo>
                  <a:pt x="1986" y="473"/>
                  <a:pt x="1986" y="473"/>
                  <a:pt x="1986" y="473"/>
                </a:cubicBezTo>
                <a:cubicBezTo>
                  <a:pt x="1987" y="473"/>
                  <a:pt x="1987" y="473"/>
                  <a:pt x="1987" y="473"/>
                </a:cubicBezTo>
                <a:cubicBezTo>
                  <a:pt x="1988" y="474"/>
                  <a:pt x="1988" y="474"/>
                  <a:pt x="1988" y="474"/>
                </a:cubicBezTo>
                <a:cubicBezTo>
                  <a:pt x="1990" y="475"/>
                  <a:pt x="1990" y="475"/>
                  <a:pt x="1990" y="475"/>
                </a:cubicBezTo>
                <a:cubicBezTo>
                  <a:pt x="1992" y="476"/>
                  <a:pt x="1992" y="476"/>
                  <a:pt x="1992" y="476"/>
                </a:cubicBezTo>
                <a:cubicBezTo>
                  <a:pt x="1994" y="477"/>
                  <a:pt x="1994" y="477"/>
                  <a:pt x="1994" y="477"/>
                </a:cubicBezTo>
                <a:cubicBezTo>
                  <a:pt x="1994" y="478"/>
                  <a:pt x="1994" y="478"/>
                  <a:pt x="1994" y="478"/>
                </a:cubicBezTo>
                <a:cubicBezTo>
                  <a:pt x="1995" y="478"/>
                  <a:pt x="1995" y="478"/>
                  <a:pt x="1995" y="478"/>
                </a:cubicBezTo>
                <a:cubicBezTo>
                  <a:pt x="1995" y="477"/>
                  <a:pt x="1995" y="477"/>
                  <a:pt x="1995" y="477"/>
                </a:cubicBezTo>
                <a:cubicBezTo>
                  <a:pt x="1996" y="476"/>
                  <a:pt x="1996" y="476"/>
                  <a:pt x="1996" y="476"/>
                </a:cubicBezTo>
                <a:cubicBezTo>
                  <a:pt x="1995" y="475"/>
                  <a:pt x="1995" y="475"/>
                  <a:pt x="1995" y="475"/>
                </a:cubicBezTo>
                <a:cubicBezTo>
                  <a:pt x="1996" y="473"/>
                  <a:pt x="1996" y="473"/>
                  <a:pt x="1996" y="473"/>
                </a:cubicBezTo>
                <a:cubicBezTo>
                  <a:pt x="1996" y="470"/>
                  <a:pt x="1996" y="470"/>
                  <a:pt x="1996" y="470"/>
                </a:cubicBezTo>
                <a:cubicBezTo>
                  <a:pt x="1998" y="468"/>
                  <a:pt x="1998" y="468"/>
                  <a:pt x="1998" y="468"/>
                </a:cubicBezTo>
                <a:cubicBezTo>
                  <a:pt x="1999" y="468"/>
                  <a:pt x="1999" y="468"/>
                  <a:pt x="1999" y="468"/>
                </a:cubicBezTo>
                <a:cubicBezTo>
                  <a:pt x="2000" y="468"/>
                  <a:pt x="2000" y="468"/>
                  <a:pt x="2000" y="468"/>
                </a:cubicBezTo>
                <a:cubicBezTo>
                  <a:pt x="2002" y="468"/>
                  <a:pt x="2002" y="468"/>
                  <a:pt x="2002" y="468"/>
                </a:cubicBezTo>
                <a:cubicBezTo>
                  <a:pt x="2002" y="467"/>
                  <a:pt x="2002" y="467"/>
                  <a:pt x="2002" y="467"/>
                </a:cubicBezTo>
                <a:cubicBezTo>
                  <a:pt x="2003" y="467"/>
                  <a:pt x="2003" y="467"/>
                  <a:pt x="2003" y="467"/>
                </a:cubicBezTo>
                <a:cubicBezTo>
                  <a:pt x="2004" y="467"/>
                  <a:pt x="2004" y="467"/>
                  <a:pt x="2004" y="467"/>
                </a:cubicBezTo>
                <a:cubicBezTo>
                  <a:pt x="2004" y="466"/>
                  <a:pt x="2004" y="466"/>
                  <a:pt x="2004" y="466"/>
                </a:cubicBezTo>
                <a:cubicBezTo>
                  <a:pt x="2004" y="465"/>
                  <a:pt x="2004" y="465"/>
                  <a:pt x="2004" y="465"/>
                </a:cubicBezTo>
                <a:cubicBezTo>
                  <a:pt x="2006" y="465"/>
                  <a:pt x="2006" y="465"/>
                  <a:pt x="2006" y="465"/>
                </a:cubicBezTo>
                <a:cubicBezTo>
                  <a:pt x="2006" y="464"/>
                  <a:pt x="2006" y="464"/>
                  <a:pt x="2006" y="464"/>
                </a:cubicBezTo>
                <a:cubicBezTo>
                  <a:pt x="2006" y="463"/>
                  <a:pt x="2006" y="463"/>
                  <a:pt x="2006" y="463"/>
                </a:cubicBezTo>
                <a:cubicBezTo>
                  <a:pt x="2005" y="464"/>
                  <a:pt x="2005" y="464"/>
                  <a:pt x="2005" y="464"/>
                </a:cubicBezTo>
                <a:cubicBezTo>
                  <a:pt x="2004" y="464"/>
                  <a:pt x="2004" y="464"/>
                  <a:pt x="2004" y="464"/>
                </a:cubicBezTo>
                <a:cubicBezTo>
                  <a:pt x="2004" y="463"/>
                  <a:pt x="2004" y="463"/>
                  <a:pt x="2004" y="463"/>
                </a:cubicBezTo>
                <a:cubicBezTo>
                  <a:pt x="2004" y="462"/>
                  <a:pt x="2004" y="462"/>
                  <a:pt x="2004" y="462"/>
                </a:cubicBezTo>
                <a:cubicBezTo>
                  <a:pt x="2003" y="461"/>
                  <a:pt x="2003" y="461"/>
                  <a:pt x="2003" y="461"/>
                </a:cubicBezTo>
                <a:cubicBezTo>
                  <a:pt x="2002" y="460"/>
                  <a:pt x="2002" y="460"/>
                  <a:pt x="2002" y="460"/>
                </a:cubicBezTo>
                <a:cubicBezTo>
                  <a:pt x="2001" y="459"/>
                  <a:pt x="2001" y="459"/>
                  <a:pt x="2001" y="459"/>
                </a:cubicBezTo>
                <a:cubicBezTo>
                  <a:pt x="2001" y="458"/>
                  <a:pt x="2001" y="458"/>
                  <a:pt x="2001" y="458"/>
                </a:cubicBezTo>
                <a:cubicBezTo>
                  <a:pt x="2002" y="456"/>
                  <a:pt x="2002" y="456"/>
                  <a:pt x="2002" y="456"/>
                </a:cubicBezTo>
                <a:cubicBezTo>
                  <a:pt x="2002" y="455"/>
                  <a:pt x="2002" y="455"/>
                  <a:pt x="2002" y="455"/>
                </a:cubicBezTo>
                <a:cubicBezTo>
                  <a:pt x="2002" y="454"/>
                  <a:pt x="2002" y="454"/>
                  <a:pt x="2002" y="454"/>
                </a:cubicBezTo>
                <a:cubicBezTo>
                  <a:pt x="2001" y="454"/>
                  <a:pt x="2001" y="454"/>
                  <a:pt x="2001" y="454"/>
                </a:cubicBezTo>
                <a:cubicBezTo>
                  <a:pt x="2001" y="456"/>
                  <a:pt x="2001" y="456"/>
                  <a:pt x="2001" y="456"/>
                </a:cubicBezTo>
                <a:cubicBezTo>
                  <a:pt x="2000" y="457"/>
                  <a:pt x="2000" y="457"/>
                  <a:pt x="2000" y="457"/>
                </a:cubicBezTo>
                <a:cubicBezTo>
                  <a:pt x="1998" y="458"/>
                  <a:pt x="1998" y="458"/>
                  <a:pt x="1998" y="458"/>
                </a:cubicBezTo>
                <a:cubicBezTo>
                  <a:pt x="1996" y="458"/>
                  <a:pt x="1996" y="458"/>
                  <a:pt x="1996" y="458"/>
                </a:cubicBezTo>
                <a:cubicBezTo>
                  <a:pt x="1995" y="458"/>
                  <a:pt x="1995" y="458"/>
                  <a:pt x="1995" y="458"/>
                </a:cubicBezTo>
                <a:cubicBezTo>
                  <a:pt x="1994" y="457"/>
                  <a:pt x="1994" y="457"/>
                  <a:pt x="1994" y="457"/>
                </a:cubicBezTo>
                <a:cubicBezTo>
                  <a:pt x="1992" y="457"/>
                  <a:pt x="1992" y="457"/>
                  <a:pt x="1992" y="457"/>
                </a:cubicBezTo>
                <a:cubicBezTo>
                  <a:pt x="1990" y="456"/>
                  <a:pt x="1990" y="456"/>
                  <a:pt x="1990" y="456"/>
                </a:cubicBezTo>
                <a:cubicBezTo>
                  <a:pt x="1989" y="455"/>
                  <a:pt x="1989" y="455"/>
                  <a:pt x="1989" y="455"/>
                </a:cubicBezTo>
                <a:cubicBezTo>
                  <a:pt x="1988" y="455"/>
                  <a:pt x="1988" y="455"/>
                  <a:pt x="1988" y="455"/>
                </a:cubicBezTo>
                <a:cubicBezTo>
                  <a:pt x="1988" y="454"/>
                  <a:pt x="1988" y="454"/>
                  <a:pt x="1988" y="454"/>
                </a:cubicBezTo>
                <a:cubicBezTo>
                  <a:pt x="1986" y="453"/>
                  <a:pt x="1986" y="453"/>
                  <a:pt x="1986" y="453"/>
                </a:cubicBezTo>
                <a:close/>
                <a:moveTo>
                  <a:pt x="1936" y="568"/>
                </a:moveTo>
                <a:cubicBezTo>
                  <a:pt x="1935" y="568"/>
                  <a:pt x="1935" y="568"/>
                  <a:pt x="1935" y="568"/>
                </a:cubicBezTo>
                <a:cubicBezTo>
                  <a:pt x="1935" y="569"/>
                  <a:pt x="1935" y="569"/>
                  <a:pt x="1935" y="569"/>
                </a:cubicBezTo>
                <a:cubicBezTo>
                  <a:pt x="1935" y="570"/>
                  <a:pt x="1935" y="570"/>
                  <a:pt x="1935" y="570"/>
                </a:cubicBezTo>
                <a:cubicBezTo>
                  <a:pt x="1936" y="570"/>
                  <a:pt x="1936" y="570"/>
                  <a:pt x="1936" y="570"/>
                </a:cubicBezTo>
                <a:cubicBezTo>
                  <a:pt x="1936" y="569"/>
                  <a:pt x="1936" y="569"/>
                  <a:pt x="1936" y="569"/>
                </a:cubicBezTo>
                <a:cubicBezTo>
                  <a:pt x="1936" y="568"/>
                  <a:pt x="1936" y="568"/>
                  <a:pt x="1936" y="568"/>
                </a:cubicBezTo>
                <a:close/>
                <a:moveTo>
                  <a:pt x="1916" y="631"/>
                </a:moveTo>
                <a:cubicBezTo>
                  <a:pt x="1917" y="632"/>
                  <a:pt x="1917" y="632"/>
                  <a:pt x="1917" y="632"/>
                </a:cubicBezTo>
                <a:cubicBezTo>
                  <a:pt x="1918" y="631"/>
                  <a:pt x="1918" y="631"/>
                  <a:pt x="1918" y="631"/>
                </a:cubicBezTo>
                <a:cubicBezTo>
                  <a:pt x="1916" y="630"/>
                  <a:pt x="1916" y="630"/>
                  <a:pt x="1916" y="630"/>
                </a:cubicBezTo>
                <a:cubicBezTo>
                  <a:pt x="1916" y="631"/>
                  <a:pt x="1916" y="631"/>
                  <a:pt x="1916" y="631"/>
                </a:cubicBezTo>
                <a:close/>
                <a:moveTo>
                  <a:pt x="1937" y="569"/>
                </a:moveTo>
                <a:cubicBezTo>
                  <a:pt x="1938" y="568"/>
                  <a:pt x="1938" y="568"/>
                  <a:pt x="1938" y="568"/>
                </a:cubicBezTo>
                <a:cubicBezTo>
                  <a:pt x="1937" y="568"/>
                  <a:pt x="1937" y="568"/>
                  <a:pt x="1937" y="568"/>
                </a:cubicBezTo>
                <a:cubicBezTo>
                  <a:pt x="1937" y="569"/>
                  <a:pt x="1937" y="569"/>
                  <a:pt x="1937" y="569"/>
                </a:cubicBezTo>
                <a:close/>
                <a:moveTo>
                  <a:pt x="1941" y="577"/>
                </a:moveTo>
                <a:cubicBezTo>
                  <a:pt x="1941" y="575"/>
                  <a:pt x="1941" y="575"/>
                  <a:pt x="1941" y="575"/>
                </a:cubicBezTo>
                <a:cubicBezTo>
                  <a:pt x="1942" y="575"/>
                  <a:pt x="1942" y="575"/>
                  <a:pt x="1942" y="575"/>
                </a:cubicBezTo>
                <a:cubicBezTo>
                  <a:pt x="1942" y="576"/>
                  <a:pt x="1942" y="576"/>
                  <a:pt x="1942" y="576"/>
                </a:cubicBezTo>
                <a:cubicBezTo>
                  <a:pt x="1943" y="577"/>
                  <a:pt x="1943" y="577"/>
                  <a:pt x="1943" y="577"/>
                </a:cubicBezTo>
                <a:cubicBezTo>
                  <a:pt x="1943" y="579"/>
                  <a:pt x="1943" y="579"/>
                  <a:pt x="1943" y="579"/>
                </a:cubicBezTo>
                <a:cubicBezTo>
                  <a:pt x="1943" y="580"/>
                  <a:pt x="1943" y="580"/>
                  <a:pt x="1943" y="580"/>
                </a:cubicBezTo>
                <a:cubicBezTo>
                  <a:pt x="1943" y="581"/>
                  <a:pt x="1943" y="581"/>
                  <a:pt x="1943" y="581"/>
                </a:cubicBezTo>
                <a:cubicBezTo>
                  <a:pt x="1944" y="580"/>
                  <a:pt x="1944" y="580"/>
                  <a:pt x="1944" y="580"/>
                </a:cubicBezTo>
                <a:cubicBezTo>
                  <a:pt x="1945" y="579"/>
                  <a:pt x="1945" y="579"/>
                  <a:pt x="1945" y="579"/>
                </a:cubicBezTo>
                <a:cubicBezTo>
                  <a:pt x="1944" y="577"/>
                  <a:pt x="1944" y="577"/>
                  <a:pt x="1944" y="577"/>
                </a:cubicBezTo>
                <a:cubicBezTo>
                  <a:pt x="1945" y="576"/>
                  <a:pt x="1945" y="576"/>
                  <a:pt x="1945" y="576"/>
                </a:cubicBezTo>
                <a:cubicBezTo>
                  <a:pt x="1945" y="577"/>
                  <a:pt x="1945" y="577"/>
                  <a:pt x="1945" y="577"/>
                </a:cubicBezTo>
                <a:cubicBezTo>
                  <a:pt x="1946" y="577"/>
                  <a:pt x="1946" y="577"/>
                  <a:pt x="1946" y="577"/>
                </a:cubicBezTo>
                <a:cubicBezTo>
                  <a:pt x="1946" y="576"/>
                  <a:pt x="1946" y="576"/>
                  <a:pt x="1946" y="576"/>
                </a:cubicBezTo>
                <a:cubicBezTo>
                  <a:pt x="1946" y="574"/>
                  <a:pt x="1946" y="574"/>
                  <a:pt x="1946" y="574"/>
                </a:cubicBezTo>
                <a:cubicBezTo>
                  <a:pt x="1946" y="573"/>
                  <a:pt x="1946" y="573"/>
                  <a:pt x="1946" y="573"/>
                </a:cubicBezTo>
                <a:cubicBezTo>
                  <a:pt x="1946" y="569"/>
                  <a:pt x="1946" y="569"/>
                  <a:pt x="1946" y="569"/>
                </a:cubicBezTo>
                <a:cubicBezTo>
                  <a:pt x="1946" y="567"/>
                  <a:pt x="1946" y="567"/>
                  <a:pt x="1946" y="567"/>
                </a:cubicBezTo>
                <a:cubicBezTo>
                  <a:pt x="1947" y="566"/>
                  <a:pt x="1947" y="566"/>
                  <a:pt x="1947" y="566"/>
                </a:cubicBezTo>
                <a:cubicBezTo>
                  <a:pt x="1948" y="565"/>
                  <a:pt x="1948" y="565"/>
                  <a:pt x="1948" y="565"/>
                </a:cubicBezTo>
                <a:cubicBezTo>
                  <a:pt x="1947" y="564"/>
                  <a:pt x="1947" y="564"/>
                  <a:pt x="1947" y="564"/>
                </a:cubicBezTo>
                <a:cubicBezTo>
                  <a:pt x="1947" y="563"/>
                  <a:pt x="1947" y="563"/>
                  <a:pt x="1947" y="563"/>
                </a:cubicBezTo>
                <a:cubicBezTo>
                  <a:pt x="1946" y="563"/>
                  <a:pt x="1946" y="563"/>
                  <a:pt x="1946" y="563"/>
                </a:cubicBezTo>
                <a:cubicBezTo>
                  <a:pt x="1946" y="562"/>
                  <a:pt x="1946" y="562"/>
                  <a:pt x="1946" y="562"/>
                </a:cubicBezTo>
                <a:cubicBezTo>
                  <a:pt x="1944" y="562"/>
                  <a:pt x="1944" y="562"/>
                  <a:pt x="1944" y="562"/>
                </a:cubicBezTo>
                <a:cubicBezTo>
                  <a:pt x="1944" y="561"/>
                  <a:pt x="1944" y="561"/>
                  <a:pt x="1944" y="561"/>
                </a:cubicBezTo>
                <a:cubicBezTo>
                  <a:pt x="1945" y="561"/>
                  <a:pt x="1945" y="561"/>
                  <a:pt x="1945" y="561"/>
                </a:cubicBezTo>
                <a:cubicBezTo>
                  <a:pt x="1945" y="560"/>
                  <a:pt x="1945" y="560"/>
                  <a:pt x="1945" y="560"/>
                </a:cubicBezTo>
                <a:cubicBezTo>
                  <a:pt x="1945" y="558"/>
                  <a:pt x="1945" y="558"/>
                  <a:pt x="1945" y="558"/>
                </a:cubicBezTo>
                <a:cubicBezTo>
                  <a:pt x="1944" y="558"/>
                  <a:pt x="1944" y="558"/>
                  <a:pt x="1944" y="558"/>
                </a:cubicBezTo>
                <a:cubicBezTo>
                  <a:pt x="1943" y="558"/>
                  <a:pt x="1943" y="558"/>
                  <a:pt x="1943" y="558"/>
                </a:cubicBezTo>
                <a:cubicBezTo>
                  <a:pt x="1942" y="559"/>
                  <a:pt x="1942" y="559"/>
                  <a:pt x="1942" y="559"/>
                </a:cubicBezTo>
                <a:cubicBezTo>
                  <a:pt x="1941" y="559"/>
                  <a:pt x="1941" y="559"/>
                  <a:pt x="1941" y="559"/>
                </a:cubicBezTo>
                <a:cubicBezTo>
                  <a:pt x="1940" y="557"/>
                  <a:pt x="1940" y="557"/>
                  <a:pt x="1940" y="557"/>
                </a:cubicBezTo>
                <a:cubicBezTo>
                  <a:pt x="1942" y="556"/>
                  <a:pt x="1942" y="556"/>
                  <a:pt x="1942" y="556"/>
                </a:cubicBezTo>
                <a:cubicBezTo>
                  <a:pt x="1944" y="555"/>
                  <a:pt x="1944" y="555"/>
                  <a:pt x="1944" y="555"/>
                </a:cubicBezTo>
                <a:cubicBezTo>
                  <a:pt x="1946" y="556"/>
                  <a:pt x="1946" y="556"/>
                  <a:pt x="1946" y="556"/>
                </a:cubicBezTo>
                <a:cubicBezTo>
                  <a:pt x="1947" y="556"/>
                  <a:pt x="1947" y="556"/>
                  <a:pt x="1947" y="556"/>
                </a:cubicBezTo>
                <a:cubicBezTo>
                  <a:pt x="1947" y="555"/>
                  <a:pt x="1947" y="555"/>
                  <a:pt x="1947" y="555"/>
                </a:cubicBezTo>
                <a:cubicBezTo>
                  <a:pt x="1947" y="554"/>
                  <a:pt x="1947" y="554"/>
                  <a:pt x="1947" y="554"/>
                </a:cubicBezTo>
                <a:cubicBezTo>
                  <a:pt x="1947" y="553"/>
                  <a:pt x="1947" y="553"/>
                  <a:pt x="1947" y="553"/>
                </a:cubicBezTo>
                <a:cubicBezTo>
                  <a:pt x="1947" y="552"/>
                  <a:pt x="1947" y="552"/>
                  <a:pt x="1947" y="552"/>
                </a:cubicBezTo>
                <a:cubicBezTo>
                  <a:pt x="1948" y="552"/>
                  <a:pt x="1948" y="552"/>
                  <a:pt x="1948" y="552"/>
                </a:cubicBezTo>
                <a:cubicBezTo>
                  <a:pt x="1948" y="553"/>
                  <a:pt x="1948" y="553"/>
                  <a:pt x="1948" y="553"/>
                </a:cubicBezTo>
                <a:cubicBezTo>
                  <a:pt x="1949" y="553"/>
                  <a:pt x="1949" y="553"/>
                  <a:pt x="1949" y="553"/>
                </a:cubicBezTo>
                <a:cubicBezTo>
                  <a:pt x="1950" y="552"/>
                  <a:pt x="1950" y="552"/>
                  <a:pt x="1950" y="552"/>
                </a:cubicBezTo>
                <a:cubicBezTo>
                  <a:pt x="1952" y="552"/>
                  <a:pt x="1952" y="552"/>
                  <a:pt x="1952" y="552"/>
                </a:cubicBezTo>
                <a:cubicBezTo>
                  <a:pt x="1954" y="551"/>
                  <a:pt x="1954" y="551"/>
                  <a:pt x="1954" y="551"/>
                </a:cubicBezTo>
                <a:cubicBezTo>
                  <a:pt x="1956" y="551"/>
                  <a:pt x="1956" y="551"/>
                  <a:pt x="1956" y="551"/>
                </a:cubicBezTo>
                <a:cubicBezTo>
                  <a:pt x="1957" y="551"/>
                  <a:pt x="1957" y="551"/>
                  <a:pt x="1957" y="551"/>
                </a:cubicBezTo>
                <a:cubicBezTo>
                  <a:pt x="1958" y="550"/>
                  <a:pt x="1958" y="550"/>
                  <a:pt x="1958" y="550"/>
                </a:cubicBezTo>
                <a:cubicBezTo>
                  <a:pt x="1958" y="549"/>
                  <a:pt x="1958" y="549"/>
                  <a:pt x="1958" y="549"/>
                </a:cubicBezTo>
                <a:cubicBezTo>
                  <a:pt x="1960" y="548"/>
                  <a:pt x="1960" y="548"/>
                  <a:pt x="1960" y="548"/>
                </a:cubicBezTo>
                <a:cubicBezTo>
                  <a:pt x="1961" y="548"/>
                  <a:pt x="1961" y="548"/>
                  <a:pt x="1961" y="548"/>
                </a:cubicBezTo>
                <a:cubicBezTo>
                  <a:pt x="1963" y="548"/>
                  <a:pt x="1963" y="548"/>
                  <a:pt x="1963" y="548"/>
                </a:cubicBezTo>
                <a:cubicBezTo>
                  <a:pt x="1964" y="548"/>
                  <a:pt x="1964" y="548"/>
                  <a:pt x="1964" y="548"/>
                </a:cubicBezTo>
                <a:cubicBezTo>
                  <a:pt x="1965" y="548"/>
                  <a:pt x="1965" y="548"/>
                  <a:pt x="1965" y="548"/>
                </a:cubicBezTo>
                <a:cubicBezTo>
                  <a:pt x="1965" y="549"/>
                  <a:pt x="1965" y="549"/>
                  <a:pt x="1965" y="549"/>
                </a:cubicBezTo>
                <a:cubicBezTo>
                  <a:pt x="1964" y="550"/>
                  <a:pt x="1964" y="550"/>
                  <a:pt x="1964" y="550"/>
                </a:cubicBezTo>
                <a:cubicBezTo>
                  <a:pt x="1964" y="552"/>
                  <a:pt x="1964" y="552"/>
                  <a:pt x="1964" y="552"/>
                </a:cubicBezTo>
                <a:cubicBezTo>
                  <a:pt x="1964" y="553"/>
                  <a:pt x="1964" y="553"/>
                  <a:pt x="1964" y="553"/>
                </a:cubicBezTo>
                <a:cubicBezTo>
                  <a:pt x="1964" y="554"/>
                  <a:pt x="1964" y="554"/>
                  <a:pt x="1964" y="554"/>
                </a:cubicBezTo>
                <a:cubicBezTo>
                  <a:pt x="1964" y="555"/>
                  <a:pt x="1964" y="555"/>
                  <a:pt x="1964" y="555"/>
                </a:cubicBezTo>
                <a:cubicBezTo>
                  <a:pt x="1965" y="556"/>
                  <a:pt x="1965" y="556"/>
                  <a:pt x="1965" y="556"/>
                </a:cubicBezTo>
                <a:cubicBezTo>
                  <a:pt x="1966" y="556"/>
                  <a:pt x="1966" y="556"/>
                  <a:pt x="1966" y="556"/>
                </a:cubicBezTo>
                <a:cubicBezTo>
                  <a:pt x="1968" y="558"/>
                  <a:pt x="1968" y="558"/>
                  <a:pt x="1968" y="558"/>
                </a:cubicBezTo>
                <a:cubicBezTo>
                  <a:pt x="1969" y="558"/>
                  <a:pt x="1969" y="558"/>
                  <a:pt x="1969" y="558"/>
                </a:cubicBezTo>
                <a:cubicBezTo>
                  <a:pt x="1970" y="558"/>
                  <a:pt x="1970" y="558"/>
                  <a:pt x="1970" y="558"/>
                </a:cubicBezTo>
                <a:cubicBezTo>
                  <a:pt x="1971" y="556"/>
                  <a:pt x="1971" y="556"/>
                  <a:pt x="1971" y="556"/>
                </a:cubicBezTo>
                <a:cubicBezTo>
                  <a:pt x="1971" y="555"/>
                  <a:pt x="1971" y="555"/>
                  <a:pt x="1971" y="555"/>
                </a:cubicBezTo>
                <a:cubicBezTo>
                  <a:pt x="1972" y="555"/>
                  <a:pt x="1972" y="555"/>
                  <a:pt x="1972" y="555"/>
                </a:cubicBezTo>
                <a:cubicBezTo>
                  <a:pt x="1972" y="554"/>
                  <a:pt x="1972" y="554"/>
                  <a:pt x="1972" y="554"/>
                </a:cubicBezTo>
                <a:cubicBezTo>
                  <a:pt x="1972" y="553"/>
                  <a:pt x="1972" y="553"/>
                  <a:pt x="1972" y="553"/>
                </a:cubicBezTo>
                <a:cubicBezTo>
                  <a:pt x="1972" y="552"/>
                  <a:pt x="1972" y="552"/>
                  <a:pt x="1972" y="552"/>
                </a:cubicBezTo>
                <a:cubicBezTo>
                  <a:pt x="1973" y="551"/>
                  <a:pt x="1973" y="551"/>
                  <a:pt x="1973" y="551"/>
                </a:cubicBezTo>
                <a:cubicBezTo>
                  <a:pt x="1974" y="551"/>
                  <a:pt x="1974" y="551"/>
                  <a:pt x="1974" y="551"/>
                </a:cubicBezTo>
                <a:cubicBezTo>
                  <a:pt x="1975" y="551"/>
                  <a:pt x="1975" y="551"/>
                  <a:pt x="1975" y="551"/>
                </a:cubicBezTo>
                <a:cubicBezTo>
                  <a:pt x="1974" y="550"/>
                  <a:pt x="1974" y="550"/>
                  <a:pt x="1974" y="550"/>
                </a:cubicBezTo>
                <a:cubicBezTo>
                  <a:pt x="1974" y="549"/>
                  <a:pt x="1974" y="549"/>
                  <a:pt x="1974" y="549"/>
                </a:cubicBezTo>
                <a:cubicBezTo>
                  <a:pt x="1972" y="548"/>
                  <a:pt x="1972" y="548"/>
                  <a:pt x="1972" y="548"/>
                </a:cubicBezTo>
                <a:cubicBezTo>
                  <a:pt x="1972" y="547"/>
                  <a:pt x="1972" y="547"/>
                  <a:pt x="1972" y="547"/>
                </a:cubicBezTo>
                <a:cubicBezTo>
                  <a:pt x="1972" y="546"/>
                  <a:pt x="1972" y="546"/>
                  <a:pt x="1972" y="546"/>
                </a:cubicBezTo>
                <a:cubicBezTo>
                  <a:pt x="1973" y="545"/>
                  <a:pt x="1973" y="545"/>
                  <a:pt x="1973" y="545"/>
                </a:cubicBezTo>
                <a:cubicBezTo>
                  <a:pt x="1973" y="547"/>
                  <a:pt x="1973" y="547"/>
                  <a:pt x="1973" y="547"/>
                </a:cubicBezTo>
                <a:cubicBezTo>
                  <a:pt x="1974" y="547"/>
                  <a:pt x="1974" y="547"/>
                  <a:pt x="1974" y="547"/>
                </a:cubicBezTo>
                <a:cubicBezTo>
                  <a:pt x="1974" y="546"/>
                  <a:pt x="1974" y="546"/>
                  <a:pt x="1974" y="546"/>
                </a:cubicBezTo>
                <a:cubicBezTo>
                  <a:pt x="1975" y="547"/>
                  <a:pt x="1975" y="547"/>
                  <a:pt x="1975" y="547"/>
                </a:cubicBezTo>
                <a:cubicBezTo>
                  <a:pt x="1976" y="547"/>
                  <a:pt x="1976" y="547"/>
                  <a:pt x="1976" y="547"/>
                </a:cubicBezTo>
                <a:cubicBezTo>
                  <a:pt x="1977" y="547"/>
                  <a:pt x="1977" y="547"/>
                  <a:pt x="1977" y="547"/>
                </a:cubicBezTo>
                <a:cubicBezTo>
                  <a:pt x="1977" y="548"/>
                  <a:pt x="1977" y="548"/>
                  <a:pt x="1977" y="548"/>
                </a:cubicBezTo>
                <a:cubicBezTo>
                  <a:pt x="1978" y="547"/>
                  <a:pt x="1978" y="547"/>
                  <a:pt x="1978" y="547"/>
                </a:cubicBezTo>
                <a:cubicBezTo>
                  <a:pt x="1982" y="548"/>
                  <a:pt x="1982" y="548"/>
                  <a:pt x="1982" y="548"/>
                </a:cubicBezTo>
                <a:cubicBezTo>
                  <a:pt x="1983" y="547"/>
                  <a:pt x="1983" y="547"/>
                  <a:pt x="1983" y="547"/>
                </a:cubicBezTo>
                <a:cubicBezTo>
                  <a:pt x="1982" y="546"/>
                  <a:pt x="1982" y="546"/>
                  <a:pt x="1982" y="546"/>
                </a:cubicBezTo>
                <a:cubicBezTo>
                  <a:pt x="1983" y="544"/>
                  <a:pt x="1983" y="544"/>
                  <a:pt x="1983" y="544"/>
                </a:cubicBezTo>
                <a:cubicBezTo>
                  <a:pt x="1984" y="544"/>
                  <a:pt x="1984" y="544"/>
                  <a:pt x="1984" y="544"/>
                </a:cubicBezTo>
                <a:cubicBezTo>
                  <a:pt x="1985" y="544"/>
                  <a:pt x="1985" y="544"/>
                  <a:pt x="1985" y="544"/>
                </a:cubicBezTo>
                <a:cubicBezTo>
                  <a:pt x="1985" y="545"/>
                  <a:pt x="1985" y="545"/>
                  <a:pt x="1985" y="545"/>
                </a:cubicBezTo>
                <a:cubicBezTo>
                  <a:pt x="1985" y="546"/>
                  <a:pt x="1985" y="546"/>
                  <a:pt x="1985" y="546"/>
                </a:cubicBezTo>
                <a:cubicBezTo>
                  <a:pt x="1986" y="547"/>
                  <a:pt x="1986" y="547"/>
                  <a:pt x="1986" y="547"/>
                </a:cubicBezTo>
                <a:cubicBezTo>
                  <a:pt x="1987" y="547"/>
                  <a:pt x="1987" y="547"/>
                  <a:pt x="1987" y="547"/>
                </a:cubicBezTo>
                <a:cubicBezTo>
                  <a:pt x="1987" y="546"/>
                  <a:pt x="1987" y="546"/>
                  <a:pt x="1987" y="546"/>
                </a:cubicBezTo>
                <a:cubicBezTo>
                  <a:pt x="1987" y="543"/>
                  <a:pt x="1987" y="543"/>
                  <a:pt x="1987" y="543"/>
                </a:cubicBezTo>
                <a:cubicBezTo>
                  <a:pt x="1987" y="542"/>
                  <a:pt x="1987" y="542"/>
                  <a:pt x="1987" y="542"/>
                </a:cubicBezTo>
                <a:cubicBezTo>
                  <a:pt x="1989" y="541"/>
                  <a:pt x="1989" y="541"/>
                  <a:pt x="1989" y="541"/>
                </a:cubicBezTo>
                <a:cubicBezTo>
                  <a:pt x="1990" y="540"/>
                  <a:pt x="1990" y="540"/>
                  <a:pt x="1990" y="540"/>
                </a:cubicBezTo>
                <a:cubicBezTo>
                  <a:pt x="1989" y="540"/>
                  <a:pt x="1989" y="540"/>
                  <a:pt x="1989" y="540"/>
                </a:cubicBezTo>
                <a:cubicBezTo>
                  <a:pt x="1989" y="538"/>
                  <a:pt x="1989" y="538"/>
                  <a:pt x="1989" y="538"/>
                </a:cubicBezTo>
                <a:cubicBezTo>
                  <a:pt x="1990" y="538"/>
                  <a:pt x="1990" y="538"/>
                  <a:pt x="1990" y="538"/>
                </a:cubicBezTo>
                <a:cubicBezTo>
                  <a:pt x="1991" y="538"/>
                  <a:pt x="1991" y="538"/>
                  <a:pt x="1991" y="538"/>
                </a:cubicBezTo>
                <a:cubicBezTo>
                  <a:pt x="1992" y="539"/>
                  <a:pt x="1992" y="539"/>
                  <a:pt x="1992" y="539"/>
                </a:cubicBezTo>
                <a:cubicBezTo>
                  <a:pt x="1991" y="539"/>
                  <a:pt x="1991" y="539"/>
                  <a:pt x="1991" y="539"/>
                </a:cubicBezTo>
                <a:cubicBezTo>
                  <a:pt x="1991" y="541"/>
                  <a:pt x="1991" y="541"/>
                  <a:pt x="1991" y="541"/>
                </a:cubicBezTo>
                <a:cubicBezTo>
                  <a:pt x="1991" y="545"/>
                  <a:pt x="1991" y="545"/>
                  <a:pt x="1991" y="545"/>
                </a:cubicBezTo>
                <a:cubicBezTo>
                  <a:pt x="1992" y="545"/>
                  <a:pt x="1992" y="545"/>
                  <a:pt x="1992" y="545"/>
                </a:cubicBezTo>
                <a:cubicBezTo>
                  <a:pt x="1993" y="544"/>
                  <a:pt x="1993" y="544"/>
                  <a:pt x="1993" y="544"/>
                </a:cubicBezTo>
                <a:cubicBezTo>
                  <a:pt x="1993" y="543"/>
                  <a:pt x="1993" y="543"/>
                  <a:pt x="1993" y="543"/>
                </a:cubicBezTo>
                <a:cubicBezTo>
                  <a:pt x="1994" y="543"/>
                  <a:pt x="1994" y="543"/>
                  <a:pt x="1994" y="543"/>
                </a:cubicBezTo>
                <a:cubicBezTo>
                  <a:pt x="1995" y="542"/>
                  <a:pt x="1995" y="542"/>
                  <a:pt x="1995" y="542"/>
                </a:cubicBezTo>
                <a:cubicBezTo>
                  <a:pt x="1996" y="540"/>
                  <a:pt x="1996" y="540"/>
                  <a:pt x="1996" y="540"/>
                </a:cubicBezTo>
                <a:cubicBezTo>
                  <a:pt x="1996" y="539"/>
                  <a:pt x="1996" y="539"/>
                  <a:pt x="1996" y="539"/>
                </a:cubicBezTo>
                <a:cubicBezTo>
                  <a:pt x="1997" y="538"/>
                  <a:pt x="1997" y="538"/>
                  <a:pt x="1997" y="538"/>
                </a:cubicBezTo>
                <a:cubicBezTo>
                  <a:pt x="1997" y="537"/>
                  <a:pt x="1997" y="537"/>
                  <a:pt x="1997" y="537"/>
                </a:cubicBezTo>
                <a:cubicBezTo>
                  <a:pt x="1996" y="536"/>
                  <a:pt x="1996" y="536"/>
                  <a:pt x="1996" y="536"/>
                </a:cubicBezTo>
                <a:cubicBezTo>
                  <a:pt x="1995" y="534"/>
                  <a:pt x="1995" y="534"/>
                  <a:pt x="1995" y="534"/>
                </a:cubicBezTo>
                <a:cubicBezTo>
                  <a:pt x="1994" y="533"/>
                  <a:pt x="1994" y="533"/>
                  <a:pt x="1994" y="533"/>
                </a:cubicBezTo>
                <a:cubicBezTo>
                  <a:pt x="1994" y="530"/>
                  <a:pt x="1994" y="530"/>
                  <a:pt x="1994" y="530"/>
                </a:cubicBezTo>
                <a:cubicBezTo>
                  <a:pt x="1994" y="526"/>
                  <a:pt x="1994" y="526"/>
                  <a:pt x="1994" y="526"/>
                </a:cubicBezTo>
                <a:cubicBezTo>
                  <a:pt x="1994" y="524"/>
                  <a:pt x="1994" y="524"/>
                  <a:pt x="1994" y="524"/>
                </a:cubicBezTo>
                <a:cubicBezTo>
                  <a:pt x="1993" y="520"/>
                  <a:pt x="1993" y="520"/>
                  <a:pt x="1993" y="520"/>
                </a:cubicBezTo>
                <a:cubicBezTo>
                  <a:pt x="1992" y="518"/>
                  <a:pt x="1992" y="518"/>
                  <a:pt x="1992" y="518"/>
                </a:cubicBezTo>
                <a:cubicBezTo>
                  <a:pt x="1991" y="516"/>
                  <a:pt x="1991" y="516"/>
                  <a:pt x="1991" y="516"/>
                </a:cubicBezTo>
                <a:cubicBezTo>
                  <a:pt x="1992" y="514"/>
                  <a:pt x="1992" y="514"/>
                  <a:pt x="1992" y="514"/>
                </a:cubicBezTo>
                <a:cubicBezTo>
                  <a:pt x="1994" y="513"/>
                  <a:pt x="1994" y="513"/>
                  <a:pt x="1994" y="513"/>
                </a:cubicBezTo>
                <a:cubicBezTo>
                  <a:pt x="1995" y="513"/>
                  <a:pt x="1995" y="513"/>
                  <a:pt x="1995" y="513"/>
                </a:cubicBezTo>
                <a:cubicBezTo>
                  <a:pt x="1995" y="514"/>
                  <a:pt x="1995" y="514"/>
                  <a:pt x="1995" y="514"/>
                </a:cubicBezTo>
                <a:cubicBezTo>
                  <a:pt x="1996" y="513"/>
                  <a:pt x="1996" y="513"/>
                  <a:pt x="1996" y="513"/>
                </a:cubicBezTo>
                <a:cubicBezTo>
                  <a:pt x="1995" y="512"/>
                  <a:pt x="1995" y="512"/>
                  <a:pt x="1995" y="512"/>
                </a:cubicBezTo>
                <a:cubicBezTo>
                  <a:pt x="1995" y="511"/>
                  <a:pt x="1995" y="511"/>
                  <a:pt x="1995" y="511"/>
                </a:cubicBezTo>
                <a:cubicBezTo>
                  <a:pt x="1994" y="509"/>
                  <a:pt x="1994" y="509"/>
                  <a:pt x="1994" y="509"/>
                </a:cubicBezTo>
                <a:cubicBezTo>
                  <a:pt x="1994" y="508"/>
                  <a:pt x="1994" y="508"/>
                  <a:pt x="1994" y="508"/>
                </a:cubicBezTo>
                <a:cubicBezTo>
                  <a:pt x="1995" y="507"/>
                  <a:pt x="1995" y="507"/>
                  <a:pt x="1995" y="507"/>
                </a:cubicBezTo>
                <a:cubicBezTo>
                  <a:pt x="1995" y="506"/>
                  <a:pt x="1995" y="506"/>
                  <a:pt x="1995" y="506"/>
                </a:cubicBezTo>
                <a:cubicBezTo>
                  <a:pt x="1995" y="505"/>
                  <a:pt x="1995" y="505"/>
                  <a:pt x="1995" y="505"/>
                </a:cubicBezTo>
                <a:cubicBezTo>
                  <a:pt x="1994" y="503"/>
                  <a:pt x="1994" y="503"/>
                  <a:pt x="1994" y="503"/>
                </a:cubicBezTo>
                <a:cubicBezTo>
                  <a:pt x="1995" y="503"/>
                  <a:pt x="1995" y="503"/>
                  <a:pt x="1995" y="503"/>
                </a:cubicBezTo>
                <a:cubicBezTo>
                  <a:pt x="1994" y="502"/>
                  <a:pt x="1994" y="502"/>
                  <a:pt x="1994" y="502"/>
                </a:cubicBezTo>
                <a:cubicBezTo>
                  <a:pt x="1994" y="499"/>
                  <a:pt x="1994" y="499"/>
                  <a:pt x="1994" y="499"/>
                </a:cubicBezTo>
                <a:cubicBezTo>
                  <a:pt x="1993" y="497"/>
                  <a:pt x="1993" y="497"/>
                  <a:pt x="1993" y="497"/>
                </a:cubicBezTo>
                <a:cubicBezTo>
                  <a:pt x="1992" y="497"/>
                  <a:pt x="1992" y="497"/>
                  <a:pt x="1992" y="497"/>
                </a:cubicBezTo>
                <a:cubicBezTo>
                  <a:pt x="1991" y="497"/>
                  <a:pt x="1991" y="497"/>
                  <a:pt x="1991" y="497"/>
                </a:cubicBezTo>
                <a:cubicBezTo>
                  <a:pt x="1991" y="494"/>
                  <a:pt x="1991" y="494"/>
                  <a:pt x="1991" y="494"/>
                </a:cubicBezTo>
                <a:cubicBezTo>
                  <a:pt x="1990" y="493"/>
                  <a:pt x="1990" y="493"/>
                  <a:pt x="1990" y="493"/>
                </a:cubicBezTo>
                <a:cubicBezTo>
                  <a:pt x="1988" y="490"/>
                  <a:pt x="1988" y="490"/>
                  <a:pt x="1988" y="490"/>
                </a:cubicBezTo>
                <a:cubicBezTo>
                  <a:pt x="1987" y="489"/>
                  <a:pt x="1987" y="489"/>
                  <a:pt x="1987" y="489"/>
                </a:cubicBezTo>
                <a:cubicBezTo>
                  <a:pt x="1986" y="487"/>
                  <a:pt x="1986" y="487"/>
                  <a:pt x="1986" y="487"/>
                </a:cubicBezTo>
                <a:cubicBezTo>
                  <a:pt x="1986" y="485"/>
                  <a:pt x="1986" y="485"/>
                  <a:pt x="1986" y="485"/>
                </a:cubicBezTo>
                <a:cubicBezTo>
                  <a:pt x="1985" y="485"/>
                  <a:pt x="1985" y="485"/>
                  <a:pt x="1985" y="485"/>
                </a:cubicBezTo>
                <a:cubicBezTo>
                  <a:pt x="1984" y="484"/>
                  <a:pt x="1984" y="484"/>
                  <a:pt x="1984" y="484"/>
                </a:cubicBezTo>
                <a:cubicBezTo>
                  <a:pt x="1983" y="484"/>
                  <a:pt x="1983" y="484"/>
                  <a:pt x="1983" y="484"/>
                </a:cubicBezTo>
                <a:cubicBezTo>
                  <a:pt x="1983" y="485"/>
                  <a:pt x="1983" y="485"/>
                  <a:pt x="1983" y="485"/>
                </a:cubicBezTo>
                <a:cubicBezTo>
                  <a:pt x="1983" y="486"/>
                  <a:pt x="1983" y="486"/>
                  <a:pt x="1983" y="486"/>
                </a:cubicBezTo>
                <a:cubicBezTo>
                  <a:pt x="1983" y="487"/>
                  <a:pt x="1983" y="487"/>
                  <a:pt x="1983" y="487"/>
                </a:cubicBezTo>
                <a:cubicBezTo>
                  <a:pt x="1983" y="488"/>
                  <a:pt x="1983" y="488"/>
                  <a:pt x="1983" y="488"/>
                </a:cubicBezTo>
                <a:cubicBezTo>
                  <a:pt x="1984" y="487"/>
                  <a:pt x="1984" y="487"/>
                  <a:pt x="1984" y="487"/>
                </a:cubicBezTo>
                <a:cubicBezTo>
                  <a:pt x="1985" y="486"/>
                  <a:pt x="1985" y="486"/>
                  <a:pt x="1985" y="486"/>
                </a:cubicBezTo>
                <a:cubicBezTo>
                  <a:pt x="1986" y="488"/>
                  <a:pt x="1986" y="488"/>
                  <a:pt x="1986" y="488"/>
                </a:cubicBezTo>
                <a:cubicBezTo>
                  <a:pt x="1985" y="489"/>
                  <a:pt x="1985" y="489"/>
                  <a:pt x="1985" y="489"/>
                </a:cubicBezTo>
                <a:cubicBezTo>
                  <a:pt x="1984" y="489"/>
                  <a:pt x="1984" y="489"/>
                  <a:pt x="1984" y="489"/>
                </a:cubicBezTo>
                <a:cubicBezTo>
                  <a:pt x="1983" y="489"/>
                  <a:pt x="1983" y="489"/>
                  <a:pt x="1983" y="489"/>
                </a:cubicBezTo>
                <a:cubicBezTo>
                  <a:pt x="1984" y="490"/>
                  <a:pt x="1984" y="490"/>
                  <a:pt x="1984" y="490"/>
                </a:cubicBezTo>
                <a:cubicBezTo>
                  <a:pt x="1983" y="491"/>
                  <a:pt x="1983" y="491"/>
                  <a:pt x="1983" y="491"/>
                </a:cubicBezTo>
                <a:cubicBezTo>
                  <a:pt x="1982" y="490"/>
                  <a:pt x="1982" y="490"/>
                  <a:pt x="1982" y="490"/>
                </a:cubicBezTo>
                <a:cubicBezTo>
                  <a:pt x="1982" y="489"/>
                  <a:pt x="1982" y="489"/>
                  <a:pt x="1982" y="489"/>
                </a:cubicBezTo>
                <a:cubicBezTo>
                  <a:pt x="1982" y="488"/>
                  <a:pt x="1982" y="488"/>
                  <a:pt x="1982" y="488"/>
                </a:cubicBezTo>
                <a:cubicBezTo>
                  <a:pt x="1982" y="487"/>
                  <a:pt x="1982" y="487"/>
                  <a:pt x="1982" y="487"/>
                </a:cubicBezTo>
                <a:cubicBezTo>
                  <a:pt x="1981" y="488"/>
                  <a:pt x="1981" y="488"/>
                  <a:pt x="1981" y="488"/>
                </a:cubicBezTo>
                <a:cubicBezTo>
                  <a:pt x="1980" y="487"/>
                  <a:pt x="1980" y="487"/>
                  <a:pt x="1980" y="487"/>
                </a:cubicBezTo>
                <a:cubicBezTo>
                  <a:pt x="1980" y="488"/>
                  <a:pt x="1980" y="488"/>
                  <a:pt x="1980" y="488"/>
                </a:cubicBezTo>
                <a:cubicBezTo>
                  <a:pt x="1980" y="490"/>
                  <a:pt x="1980" y="490"/>
                  <a:pt x="1980" y="490"/>
                </a:cubicBezTo>
                <a:cubicBezTo>
                  <a:pt x="1980" y="491"/>
                  <a:pt x="1980" y="491"/>
                  <a:pt x="1980" y="491"/>
                </a:cubicBezTo>
                <a:cubicBezTo>
                  <a:pt x="1980" y="492"/>
                  <a:pt x="1980" y="492"/>
                  <a:pt x="1980" y="492"/>
                </a:cubicBezTo>
                <a:cubicBezTo>
                  <a:pt x="1979" y="493"/>
                  <a:pt x="1979" y="493"/>
                  <a:pt x="1979" y="493"/>
                </a:cubicBezTo>
                <a:cubicBezTo>
                  <a:pt x="1979" y="494"/>
                  <a:pt x="1979" y="494"/>
                  <a:pt x="1979" y="494"/>
                </a:cubicBezTo>
                <a:cubicBezTo>
                  <a:pt x="1980" y="495"/>
                  <a:pt x="1980" y="495"/>
                  <a:pt x="1980" y="495"/>
                </a:cubicBezTo>
                <a:cubicBezTo>
                  <a:pt x="1981" y="496"/>
                  <a:pt x="1981" y="496"/>
                  <a:pt x="1981" y="496"/>
                </a:cubicBezTo>
                <a:cubicBezTo>
                  <a:pt x="1980" y="498"/>
                  <a:pt x="1980" y="498"/>
                  <a:pt x="1980" y="498"/>
                </a:cubicBezTo>
                <a:cubicBezTo>
                  <a:pt x="1979" y="498"/>
                  <a:pt x="1979" y="498"/>
                  <a:pt x="1979" y="498"/>
                </a:cubicBezTo>
                <a:cubicBezTo>
                  <a:pt x="1978" y="499"/>
                  <a:pt x="1978" y="499"/>
                  <a:pt x="1978" y="499"/>
                </a:cubicBezTo>
                <a:cubicBezTo>
                  <a:pt x="1979" y="500"/>
                  <a:pt x="1979" y="500"/>
                  <a:pt x="1979" y="500"/>
                </a:cubicBezTo>
                <a:cubicBezTo>
                  <a:pt x="1980" y="500"/>
                  <a:pt x="1980" y="500"/>
                  <a:pt x="1980" y="500"/>
                </a:cubicBezTo>
                <a:cubicBezTo>
                  <a:pt x="1981" y="499"/>
                  <a:pt x="1981" y="499"/>
                  <a:pt x="1981" y="499"/>
                </a:cubicBezTo>
                <a:cubicBezTo>
                  <a:pt x="1982" y="502"/>
                  <a:pt x="1982" y="502"/>
                  <a:pt x="1982" y="502"/>
                </a:cubicBezTo>
                <a:cubicBezTo>
                  <a:pt x="1983" y="505"/>
                  <a:pt x="1983" y="505"/>
                  <a:pt x="1983" y="505"/>
                </a:cubicBezTo>
                <a:cubicBezTo>
                  <a:pt x="1982" y="506"/>
                  <a:pt x="1982" y="506"/>
                  <a:pt x="1982" y="506"/>
                </a:cubicBezTo>
                <a:cubicBezTo>
                  <a:pt x="1983" y="509"/>
                  <a:pt x="1983" y="509"/>
                  <a:pt x="1983" y="509"/>
                </a:cubicBezTo>
                <a:cubicBezTo>
                  <a:pt x="1981" y="514"/>
                  <a:pt x="1981" y="514"/>
                  <a:pt x="1981" y="514"/>
                </a:cubicBezTo>
                <a:cubicBezTo>
                  <a:pt x="1982" y="515"/>
                  <a:pt x="1982" y="515"/>
                  <a:pt x="1982" y="515"/>
                </a:cubicBezTo>
                <a:cubicBezTo>
                  <a:pt x="1981" y="517"/>
                  <a:pt x="1981" y="517"/>
                  <a:pt x="1981" y="517"/>
                </a:cubicBezTo>
                <a:cubicBezTo>
                  <a:pt x="1980" y="518"/>
                  <a:pt x="1980" y="518"/>
                  <a:pt x="1980" y="518"/>
                </a:cubicBezTo>
                <a:cubicBezTo>
                  <a:pt x="1979" y="520"/>
                  <a:pt x="1979" y="520"/>
                  <a:pt x="1979" y="520"/>
                </a:cubicBezTo>
                <a:cubicBezTo>
                  <a:pt x="1979" y="522"/>
                  <a:pt x="1979" y="522"/>
                  <a:pt x="1979" y="522"/>
                </a:cubicBezTo>
                <a:cubicBezTo>
                  <a:pt x="1978" y="523"/>
                  <a:pt x="1978" y="523"/>
                  <a:pt x="1978" y="523"/>
                </a:cubicBezTo>
                <a:cubicBezTo>
                  <a:pt x="1978" y="524"/>
                  <a:pt x="1978" y="524"/>
                  <a:pt x="1978" y="524"/>
                </a:cubicBezTo>
                <a:cubicBezTo>
                  <a:pt x="1977" y="526"/>
                  <a:pt x="1977" y="526"/>
                  <a:pt x="1977" y="526"/>
                </a:cubicBezTo>
                <a:cubicBezTo>
                  <a:pt x="1974" y="528"/>
                  <a:pt x="1974" y="528"/>
                  <a:pt x="1974" y="528"/>
                </a:cubicBezTo>
                <a:cubicBezTo>
                  <a:pt x="1973" y="528"/>
                  <a:pt x="1973" y="528"/>
                  <a:pt x="1973" y="528"/>
                </a:cubicBezTo>
                <a:cubicBezTo>
                  <a:pt x="1972" y="529"/>
                  <a:pt x="1972" y="529"/>
                  <a:pt x="1972" y="529"/>
                </a:cubicBezTo>
                <a:cubicBezTo>
                  <a:pt x="1970" y="528"/>
                  <a:pt x="1970" y="528"/>
                  <a:pt x="1970" y="528"/>
                </a:cubicBezTo>
                <a:cubicBezTo>
                  <a:pt x="1969" y="527"/>
                  <a:pt x="1969" y="527"/>
                  <a:pt x="1969" y="527"/>
                </a:cubicBezTo>
                <a:cubicBezTo>
                  <a:pt x="1969" y="526"/>
                  <a:pt x="1969" y="526"/>
                  <a:pt x="1969" y="526"/>
                </a:cubicBezTo>
                <a:cubicBezTo>
                  <a:pt x="1970" y="525"/>
                  <a:pt x="1970" y="525"/>
                  <a:pt x="1970" y="525"/>
                </a:cubicBezTo>
                <a:cubicBezTo>
                  <a:pt x="1970" y="524"/>
                  <a:pt x="1970" y="524"/>
                  <a:pt x="1970" y="524"/>
                </a:cubicBezTo>
                <a:cubicBezTo>
                  <a:pt x="1971" y="523"/>
                  <a:pt x="1971" y="523"/>
                  <a:pt x="1971" y="523"/>
                </a:cubicBezTo>
                <a:cubicBezTo>
                  <a:pt x="1969" y="523"/>
                  <a:pt x="1969" y="523"/>
                  <a:pt x="1969" y="523"/>
                </a:cubicBezTo>
                <a:cubicBezTo>
                  <a:pt x="1968" y="524"/>
                  <a:pt x="1968" y="524"/>
                  <a:pt x="1968" y="524"/>
                </a:cubicBezTo>
                <a:cubicBezTo>
                  <a:pt x="1967" y="524"/>
                  <a:pt x="1967" y="524"/>
                  <a:pt x="1967" y="524"/>
                </a:cubicBezTo>
                <a:cubicBezTo>
                  <a:pt x="1967" y="526"/>
                  <a:pt x="1967" y="526"/>
                  <a:pt x="1967" y="526"/>
                </a:cubicBezTo>
                <a:cubicBezTo>
                  <a:pt x="1968" y="527"/>
                  <a:pt x="1968" y="527"/>
                  <a:pt x="1968" y="527"/>
                </a:cubicBezTo>
                <a:cubicBezTo>
                  <a:pt x="1968" y="530"/>
                  <a:pt x="1968" y="530"/>
                  <a:pt x="1968" y="530"/>
                </a:cubicBezTo>
                <a:cubicBezTo>
                  <a:pt x="1968" y="532"/>
                  <a:pt x="1968" y="532"/>
                  <a:pt x="1968" y="532"/>
                </a:cubicBezTo>
                <a:cubicBezTo>
                  <a:pt x="1966" y="533"/>
                  <a:pt x="1966" y="533"/>
                  <a:pt x="1966" y="533"/>
                </a:cubicBezTo>
                <a:cubicBezTo>
                  <a:pt x="1966" y="534"/>
                  <a:pt x="1966" y="534"/>
                  <a:pt x="1966" y="534"/>
                </a:cubicBezTo>
                <a:cubicBezTo>
                  <a:pt x="1965" y="537"/>
                  <a:pt x="1965" y="537"/>
                  <a:pt x="1965" y="537"/>
                </a:cubicBezTo>
                <a:cubicBezTo>
                  <a:pt x="1966" y="537"/>
                  <a:pt x="1966" y="537"/>
                  <a:pt x="1966" y="537"/>
                </a:cubicBezTo>
                <a:cubicBezTo>
                  <a:pt x="1966" y="538"/>
                  <a:pt x="1966" y="538"/>
                  <a:pt x="1966" y="538"/>
                </a:cubicBezTo>
                <a:cubicBezTo>
                  <a:pt x="1966" y="539"/>
                  <a:pt x="1966" y="539"/>
                  <a:pt x="1966" y="539"/>
                </a:cubicBezTo>
                <a:cubicBezTo>
                  <a:pt x="1966" y="540"/>
                  <a:pt x="1966" y="540"/>
                  <a:pt x="1966" y="540"/>
                </a:cubicBezTo>
                <a:cubicBezTo>
                  <a:pt x="1965" y="540"/>
                  <a:pt x="1965" y="540"/>
                  <a:pt x="1965" y="540"/>
                </a:cubicBezTo>
                <a:cubicBezTo>
                  <a:pt x="1965" y="541"/>
                  <a:pt x="1965" y="541"/>
                  <a:pt x="1965" y="541"/>
                </a:cubicBezTo>
                <a:cubicBezTo>
                  <a:pt x="1964" y="540"/>
                  <a:pt x="1964" y="540"/>
                  <a:pt x="1964" y="540"/>
                </a:cubicBezTo>
                <a:cubicBezTo>
                  <a:pt x="1963" y="541"/>
                  <a:pt x="1963" y="541"/>
                  <a:pt x="1963" y="541"/>
                </a:cubicBezTo>
                <a:cubicBezTo>
                  <a:pt x="1962" y="541"/>
                  <a:pt x="1962" y="541"/>
                  <a:pt x="1962" y="541"/>
                </a:cubicBezTo>
                <a:cubicBezTo>
                  <a:pt x="1962" y="539"/>
                  <a:pt x="1962" y="539"/>
                  <a:pt x="1962" y="539"/>
                </a:cubicBezTo>
                <a:cubicBezTo>
                  <a:pt x="1961" y="540"/>
                  <a:pt x="1961" y="540"/>
                  <a:pt x="1961" y="540"/>
                </a:cubicBezTo>
                <a:cubicBezTo>
                  <a:pt x="1960" y="540"/>
                  <a:pt x="1960" y="540"/>
                  <a:pt x="1960" y="540"/>
                </a:cubicBezTo>
                <a:cubicBezTo>
                  <a:pt x="1957" y="540"/>
                  <a:pt x="1957" y="540"/>
                  <a:pt x="1957" y="540"/>
                </a:cubicBezTo>
                <a:cubicBezTo>
                  <a:pt x="1956" y="541"/>
                  <a:pt x="1956" y="541"/>
                  <a:pt x="1956" y="541"/>
                </a:cubicBezTo>
                <a:cubicBezTo>
                  <a:pt x="1954" y="542"/>
                  <a:pt x="1954" y="542"/>
                  <a:pt x="1954" y="542"/>
                </a:cubicBezTo>
                <a:cubicBezTo>
                  <a:pt x="1953" y="542"/>
                  <a:pt x="1953" y="542"/>
                  <a:pt x="1953" y="542"/>
                </a:cubicBezTo>
                <a:cubicBezTo>
                  <a:pt x="1951" y="542"/>
                  <a:pt x="1951" y="542"/>
                  <a:pt x="1951" y="542"/>
                </a:cubicBezTo>
                <a:cubicBezTo>
                  <a:pt x="1949" y="542"/>
                  <a:pt x="1949" y="542"/>
                  <a:pt x="1949" y="542"/>
                </a:cubicBezTo>
                <a:cubicBezTo>
                  <a:pt x="1947" y="544"/>
                  <a:pt x="1947" y="544"/>
                  <a:pt x="1947" y="544"/>
                </a:cubicBezTo>
                <a:cubicBezTo>
                  <a:pt x="1946" y="545"/>
                  <a:pt x="1946" y="545"/>
                  <a:pt x="1946" y="545"/>
                </a:cubicBezTo>
                <a:cubicBezTo>
                  <a:pt x="1946" y="546"/>
                  <a:pt x="1946" y="546"/>
                  <a:pt x="1946" y="546"/>
                </a:cubicBezTo>
                <a:cubicBezTo>
                  <a:pt x="1945" y="547"/>
                  <a:pt x="1945" y="547"/>
                  <a:pt x="1945" y="547"/>
                </a:cubicBezTo>
                <a:cubicBezTo>
                  <a:pt x="1944" y="548"/>
                  <a:pt x="1944" y="548"/>
                  <a:pt x="1944" y="548"/>
                </a:cubicBezTo>
                <a:cubicBezTo>
                  <a:pt x="1943" y="549"/>
                  <a:pt x="1943" y="549"/>
                  <a:pt x="1943" y="549"/>
                </a:cubicBezTo>
                <a:cubicBezTo>
                  <a:pt x="1942" y="550"/>
                  <a:pt x="1942" y="550"/>
                  <a:pt x="1942" y="550"/>
                </a:cubicBezTo>
                <a:cubicBezTo>
                  <a:pt x="1941" y="551"/>
                  <a:pt x="1941" y="551"/>
                  <a:pt x="1941" y="551"/>
                </a:cubicBezTo>
                <a:cubicBezTo>
                  <a:pt x="1941" y="552"/>
                  <a:pt x="1941" y="552"/>
                  <a:pt x="1941" y="552"/>
                </a:cubicBezTo>
                <a:cubicBezTo>
                  <a:pt x="1939" y="552"/>
                  <a:pt x="1939" y="552"/>
                  <a:pt x="1939" y="552"/>
                </a:cubicBezTo>
                <a:cubicBezTo>
                  <a:pt x="1938" y="553"/>
                  <a:pt x="1938" y="553"/>
                  <a:pt x="1938" y="553"/>
                </a:cubicBezTo>
                <a:cubicBezTo>
                  <a:pt x="1939" y="555"/>
                  <a:pt x="1939" y="555"/>
                  <a:pt x="1939" y="555"/>
                </a:cubicBezTo>
                <a:cubicBezTo>
                  <a:pt x="1939" y="556"/>
                  <a:pt x="1939" y="556"/>
                  <a:pt x="1939" y="556"/>
                </a:cubicBezTo>
                <a:cubicBezTo>
                  <a:pt x="1939" y="557"/>
                  <a:pt x="1939" y="557"/>
                  <a:pt x="1939" y="557"/>
                </a:cubicBezTo>
                <a:cubicBezTo>
                  <a:pt x="1938" y="557"/>
                  <a:pt x="1938" y="557"/>
                  <a:pt x="1938" y="557"/>
                </a:cubicBezTo>
                <a:cubicBezTo>
                  <a:pt x="1937" y="558"/>
                  <a:pt x="1937" y="558"/>
                  <a:pt x="1937" y="558"/>
                </a:cubicBezTo>
                <a:cubicBezTo>
                  <a:pt x="1936" y="559"/>
                  <a:pt x="1936" y="559"/>
                  <a:pt x="1936" y="559"/>
                </a:cubicBezTo>
                <a:cubicBezTo>
                  <a:pt x="1934" y="561"/>
                  <a:pt x="1934" y="561"/>
                  <a:pt x="1934" y="561"/>
                </a:cubicBezTo>
                <a:cubicBezTo>
                  <a:pt x="1933" y="562"/>
                  <a:pt x="1933" y="562"/>
                  <a:pt x="1933" y="562"/>
                </a:cubicBezTo>
                <a:cubicBezTo>
                  <a:pt x="1933" y="563"/>
                  <a:pt x="1933" y="563"/>
                  <a:pt x="1933" y="563"/>
                </a:cubicBezTo>
                <a:cubicBezTo>
                  <a:pt x="1934" y="565"/>
                  <a:pt x="1934" y="565"/>
                  <a:pt x="1934" y="565"/>
                </a:cubicBezTo>
                <a:cubicBezTo>
                  <a:pt x="1933" y="564"/>
                  <a:pt x="1933" y="564"/>
                  <a:pt x="1933" y="564"/>
                </a:cubicBezTo>
                <a:cubicBezTo>
                  <a:pt x="1933" y="563"/>
                  <a:pt x="1933" y="563"/>
                  <a:pt x="1933" y="563"/>
                </a:cubicBezTo>
                <a:cubicBezTo>
                  <a:pt x="1932" y="564"/>
                  <a:pt x="1932" y="564"/>
                  <a:pt x="1932" y="564"/>
                </a:cubicBezTo>
                <a:cubicBezTo>
                  <a:pt x="1933" y="566"/>
                  <a:pt x="1933" y="566"/>
                  <a:pt x="1933" y="566"/>
                </a:cubicBezTo>
                <a:cubicBezTo>
                  <a:pt x="1934" y="566"/>
                  <a:pt x="1934" y="566"/>
                  <a:pt x="1934" y="566"/>
                </a:cubicBezTo>
                <a:cubicBezTo>
                  <a:pt x="1935" y="566"/>
                  <a:pt x="1935" y="566"/>
                  <a:pt x="1935" y="566"/>
                </a:cubicBezTo>
                <a:cubicBezTo>
                  <a:pt x="1936" y="566"/>
                  <a:pt x="1936" y="566"/>
                  <a:pt x="1936" y="566"/>
                </a:cubicBezTo>
                <a:cubicBezTo>
                  <a:pt x="1935" y="567"/>
                  <a:pt x="1935" y="567"/>
                  <a:pt x="1935" y="567"/>
                </a:cubicBezTo>
                <a:cubicBezTo>
                  <a:pt x="1936" y="567"/>
                  <a:pt x="1936" y="567"/>
                  <a:pt x="1936" y="567"/>
                </a:cubicBezTo>
                <a:cubicBezTo>
                  <a:pt x="1937" y="567"/>
                  <a:pt x="1937" y="567"/>
                  <a:pt x="1937" y="567"/>
                </a:cubicBezTo>
                <a:cubicBezTo>
                  <a:pt x="1937" y="566"/>
                  <a:pt x="1937" y="566"/>
                  <a:pt x="1937" y="566"/>
                </a:cubicBezTo>
                <a:cubicBezTo>
                  <a:pt x="1936" y="565"/>
                  <a:pt x="1936" y="565"/>
                  <a:pt x="1936" y="565"/>
                </a:cubicBezTo>
                <a:cubicBezTo>
                  <a:pt x="1935" y="565"/>
                  <a:pt x="1935" y="565"/>
                  <a:pt x="1935" y="565"/>
                </a:cubicBezTo>
                <a:cubicBezTo>
                  <a:pt x="1935" y="564"/>
                  <a:pt x="1935" y="564"/>
                  <a:pt x="1935" y="564"/>
                </a:cubicBezTo>
                <a:cubicBezTo>
                  <a:pt x="1935" y="563"/>
                  <a:pt x="1935" y="563"/>
                  <a:pt x="1935" y="563"/>
                </a:cubicBezTo>
                <a:cubicBezTo>
                  <a:pt x="1936" y="563"/>
                  <a:pt x="1936" y="563"/>
                  <a:pt x="1936" y="563"/>
                </a:cubicBezTo>
                <a:cubicBezTo>
                  <a:pt x="1937" y="563"/>
                  <a:pt x="1937" y="563"/>
                  <a:pt x="1937" y="563"/>
                </a:cubicBezTo>
                <a:cubicBezTo>
                  <a:pt x="1938" y="565"/>
                  <a:pt x="1938" y="565"/>
                  <a:pt x="1938" y="565"/>
                </a:cubicBezTo>
                <a:cubicBezTo>
                  <a:pt x="1938" y="566"/>
                  <a:pt x="1938" y="566"/>
                  <a:pt x="1938" y="566"/>
                </a:cubicBezTo>
                <a:cubicBezTo>
                  <a:pt x="1938" y="567"/>
                  <a:pt x="1938" y="567"/>
                  <a:pt x="1938" y="567"/>
                </a:cubicBezTo>
                <a:cubicBezTo>
                  <a:pt x="1938" y="568"/>
                  <a:pt x="1938" y="568"/>
                  <a:pt x="1938" y="568"/>
                </a:cubicBezTo>
                <a:cubicBezTo>
                  <a:pt x="1938" y="569"/>
                  <a:pt x="1938" y="569"/>
                  <a:pt x="1938" y="569"/>
                </a:cubicBezTo>
                <a:cubicBezTo>
                  <a:pt x="1938" y="571"/>
                  <a:pt x="1938" y="571"/>
                  <a:pt x="1938" y="571"/>
                </a:cubicBezTo>
                <a:cubicBezTo>
                  <a:pt x="1937" y="571"/>
                  <a:pt x="1937" y="571"/>
                  <a:pt x="1937" y="571"/>
                </a:cubicBezTo>
                <a:cubicBezTo>
                  <a:pt x="1936" y="570"/>
                  <a:pt x="1936" y="570"/>
                  <a:pt x="1936" y="570"/>
                </a:cubicBezTo>
                <a:cubicBezTo>
                  <a:pt x="1936" y="571"/>
                  <a:pt x="1936" y="571"/>
                  <a:pt x="1936" y="571"/>
                </a:cubicBezTo>
                <a:cubicBezTo>
                  <a:pt x="1937" y="572"/>
                  <a:pt x="1937" y="572"/>
                  <a:pt x="1937" y="572"/>
                </a:cubicBezTo>
                <a:cubicBezTo>
                  <a:pt x="1938" y="573"/>
                  <a:pt x="1938" y="573"/>
                  <a:pt x="1938" y="573"/>
                </a:cubicBezTo>
                <a:cubicBezTo>
                  <a:pt x="1938" y="576"/>
                  <a:pt x="1938" y="576"/>
                  <a:pt x="1938" y="576"/>
                </a:cubicBezTo>
                <a:cubicBezTo>
                  <a:pt x="1939" y="577"/>
                  <a:pt x="1939" y="577"/>
                  <a:pt x="1939" y="577"/>
                </a:cubicBezTo>
                <a:cubicBezTo>
                  <a:pt x="1939" y="578"/>
                  <a:pt x="1939" y="578"/>
                  <a:pt x="1939" y="578"/>
                </a:cubicBezTo>
                <a:cubicBezTo>
                  <a:pt x="1939" y="579"/>
                  <a:pt x="1939" y="579"/>
                  <a:pt x="1939" y="579"/>
                </a:cubicBezTo>
                <a:cubicBezTo>
                  <a:pt x="1939" y="580"/>
                  <a:pt x="1939" y="580"/>
                  <a:pt x="1939" y="580"/>
                </a:cubicBezTo>
                <a:cubicBezTo>
                  <a:pt x="1940" y="579"/>
                  <a:pt x="1940" y="579"/>
                  <a:pt x="1940" y="579"/>
                </a:cubicBezTo>
                <a:cubicBezTo>
                  <a:pt x="1941" y="580"/>
                  <a:pt x="1941" y="580"/>
                  <a:pt x="1941" y="580"/>
                </a:cubicBezTo>
                <a:cubicBezTo>
                  <a:pt x="1942" y="579"/>
                  <a:pt x="1942" y="579"/>
                  <a:pt x="1942" y="579"/>
                </a:cubicBezTo>
                <a:cubicBezTo>
                  <a:pt x="1941" y="577"/>
                  <a:pt x="1941" y="577"/>
                  <a:pt x="1941" y="577"/>
                </a:cubicBezTo>
                <a:close/>
                <a:moveTo>
                  <a:pt x="2007" y="462"/>
                </a:moveTo>
                <a:cubicBezTo>
                  <a:pt x="2006" y="463"/>
                  <a:pt x="2006" y="463"/>
                  <a:pt x="2006" y="463"/>
                </a:cubicBezTo>
                <a:cubicBezTo>
                  <a:pt x="2007" y="463"/>
                  <a:pt x="2007" y="463"/>
                  <a:pt x="2007" y="463"/>
                </a:cubicBezTo>
                <a:cubicBezTo>
                  <a:pt x="2007" y="462"/>
                  <a:pt x="2007" y="462"/>
                  <a:pt x="2007" y="462"/>
                </a:cubicBezTo>
                <a:close/>
                <a:moveTo>
                  <a:pt x="1963" y="551"/>
                </a:moveTo>
                <a:cubicBezTo>
                  <a:pt x="1963" y="550"/>
                  <a:pt x="1963" y="550"/>
                  <a:pt x="1963" y="550"/>
                </a:cubicBezTo>
                <a:cubicBezTo>
                  <a:pt x="1963" y="549"/>
                  <a:pt x="1963" y="549"/>
                  <a:pt x="1963" y="549"/>
                </a:cubicBezTo>
                <a:cubicBezTo>
                  <a:pt x="1962" y="550"/>
                  <a:pt x="1962" y="550"/>
                  <a:pt x="1962" y="550"/>
                </a:cubicBezTo>
                <a:cubicBezTo>
                  <a:pt x="1962" y="551"/>
                  <a:pt x="1962" y="551"/>
                  <a:pt x="1962" y="551"/>
                </a:cubicBezTo>
                <a:cubicBezTo>
                  <a:pt x="1962" y="552"/>
                  <a:pt x="1962" y="552"/>
                  <a:pt x="1962" y="552"/>
                </a:cubicBezTo>
                <a:cubicBezTo>
                  <a:pt x="1963" y="552"/>
                  <a:pt x="1963" y="552"/>
                  <a:pt x="1963" y="552"/>
                </a:cubicBezTo>
                <a:cubicBezTo>
                  <a:pt x="1963" y="551"/>
                  <a:pt x="1963" y="551"/>
                  <a:pt x="1963" y="551"/>
                </a:cubicBezTo>
                <a:close/>
                <a:moveTo>
                  <a:pt x="1959" y="550"/>
                </a:moveTo>
                <a:cubicBezTo>
                  <a:pt x="1958" y="551"/>
                  <a:pt x="1958" y="551"/>
                  <a:pt x="1958" y="551"/>
                </a:cubicBezTo>
                <a:cubicBezTo>
                  <a:pt x="1959" y="552"/>
                  <a:pt x="1959" y="552"/>
                  <a:pt x="1959" y="552"/>
                </a:cubicBezTo>
                <a:cubicBezTo>
                  <a:pt x="1960" y="551"/>
                  <a:pt x="1960" y="551"/>
                  <a:pt x="1960" y="551"/>
                </a:cubicBezTo>
                <a:cubicBezTo>
                  <a:pt x="1959" y="550"/>
                  <a:pt x="1959" y="550"/>
                  <a:pt x="1959" y="550"/>
                </a:cubicBezTo>
                <a:close/>
                <a:moveTo>
                  <a:pt x="1927" y="567"/>
                </a:moveTo>
                <a:cubicBezTo>
                  <a:pt x="1927" y="568"/>
                  <a:pt x="1927" y="568"/>
                  <a:pt x="1927" y="568"/>
                </a:cubicBezTo>
                <a:cubicBezTo>
                  <a:pt x="1928" y="568"/>
                  <a:pt x="1928" y="568"/>
                  <a:pt x="1928" y="568"/>
                </a:cubicBezTo>
                <a:cubicBezTo>
                  <a:pt x="1929" y="568"/>
                  <a:pt x="1929" y="568"/>
                  <a:pt x="1929" y="568"/>
                </a:cubicBezTo>
                <a:cubicBezTo>
                  <a:pt x="1928" y="567"/>
                  <a:pt x="1928" y="567"/>
                  <a:pt x="1928" y="567"/>
                </a:cubicBezTo>
                <a:cubicBezTo>
                  <a:pt x="1928" y="566"/>
                  <a:pt x="1928" y="566"/>
                  <a:pt x="1928" y="566"/>
                </a:cubicBezTo>
                <a:cubicBezTo>
                  <a:pt x="1927" y="566"/>
                  <a:pt x="1927" y="566"/>
                  <a:pt x="1927" y="566"/>
                </a:cubicBezTo>
                <a:cubicBezTo>
                  <a:pt x="1927" y="567"/>
                  <a:pt x="1927" y="567"/>
                  <a:pt x="1927" y="567"/>
                </a:cubicBezTo>
                <a:close/>
                <a:moveTo>
                  <a:pt x="1938" y="602"/>
                </a:moveTo>
                <a:cubicBezTo>
                  <a:pt x="1937" y="603"/>
                  <a:pt x="1937" y="603"/>
                  <a:pt x="1937" y="603"/>
                </a:cubicBezTo>
                <a:cubicBezTo>
                  <a:pt x="1936" y="603"/>
                  <a:pt x="1936" y="603"/>
                  <a:pt x="1936" y="603"/>
                </a:cubicBezTo>
                <a:cubicBezTo>
                  <a:pt x="1937" y="604"/>
                  <a:pt x="1937" y="604"/>
                  <a:pt x="1937" y="604"/>
                </a:cubicBezTo>
                <a:cubicBezTo>
                  <a:pt x="1938" y="604"/>
                  <a:pt x="1938" y="604"/>
                  <a:pt x="1938" y="604"/>
                </a:cubicBezTo>
                <a:cubicBezTo>
                  <a:pt x="1939" y="603"/>
                  <a:pt x="1939" y="603"/>
                  <a:pt x="1939" y="603"/>
                </a:cubicBezTo>
                <a:cubicBezTo>
                  <a:pt x="1940" y="602"/>
                  <a:pt x="1940" y="602"/>
                  <a:pt x="1940" y="602"/>
                </a:cubicBezTo>
                <a:cubicBezTo>
                  <a:pt x="1940" y="601"/>
                  <a:pt x="1940" y="601"/>
                  <a:pt x="1940" y="601"/>
                </a:cubicBezTo>
                <a:cubicBezTo>
                  <a:pt x="1939" y="601"/>
                  <a:pt x="1939" y="601"/>
                  <a:pt x="1939" y="601"/>
                </a:cubicBezTo>
                <a:cubicBezTo>
                  <a:pt x="1938" y="602"/>
                  <a:pt x="1938" y="602"/>
                  <a:pt x="1938" y="602"/>
                </a:cubicBezTo>
                <a:close/>
                <a:moveTo>
                  <a:pt x="1935" y="607"/>
                </a:moveTo>
                <a:cubicBezTo>
                  <a:pt x="1935" y="608"/>
                  <a:pt x="1935" y="608"/>
                  <a:pt x="1935" y="608"/>
                </a:cubicBezTo>
                <a:cubicBezTo>
                  <a:pt x="1936" y="608"/>
                  <a:pt x="1936" y="608"/>
                  <a:pt x="1936" y="608"/>
                </a:cubicBezTo>
                <a:cubicBezTo>
                  <a:pt x="1937" y="608"/>
                  <a:pt x="1937" y="608"/>
                  <a:pt x="1937" y="608"/>
                </a:cubicBezTo>
                <a:cubicBezTo>
                  <a:pt x="1936" y="607"/>
                  <a:pt x="1936" y="607"/>
                  <a:pt x="1936" y="607"/>
                </a:cubicBezTo>
                <a:cubicBezTo>
                  <a:pt x="1936" y="606"/>
                  <a:pt x="1936" y="606"/>
                  <a:pt x="1936" y="606"/>
                </a:cubicBezTo>
                <a:cubicBezTo>
                  <a:pt x="1935" y="607"/>
                  <a:pt x="1935" y="607"/>
                  <a:pt x="1935" y="607"/>
                </a:cubicBezTo>
                <a:close/>
                <a:moveTo>
                  <a:pt x="1932" y="615"/>
                </a:moveTo>
                <a:cubicBezTo>
                  <a:pt x="1930" y="616"/>
                  <a:pt x="1930" y="616"/>
                  <a:pt x="1930" y="616"/>
                </a:cubicBezTo>
                <a:cubicBezTo>
                  <a:pt x="1931" y="616"/>
                  <a:pt x="1931" y="616"/>
                  <a:pt x="1931" y="616"/>
                </a:cubicBezTo>
                <a:cubicBezTo>
                  <a:pt x="1931" y="617"/>
                  <a:pt x="1931" y="617"/>
                  <a:pt x="1931" y="617"/>
                </a:cubicBezTo>
                <a:cubicBezTo>
                  <a:pt x="1929" y="617"/>
                  <a:pt x="1929" y="617"/>
                  <a:pt x="1929" y="617"/>
                </a:cubicBezTo>
                <a:cubicBezTo>
                  <a:pt x="1930" y="619"/>
                  <a:pt x="1930" y="619"/>
                  <a:pt x="1930" y="619"/>
                </a:cubicBezTo>
                <a:cubicBezTo>
                  <a:pt x="1931" y="619"/>
                  <a:pt x="1931" y="619"/>
                  <a:pt x="1931" y="619"/>
                </a:cubicBezTo>
                <a:cubicBezTo>
                  <a:pt x="1931" y="618"/>
                  <a:pt x="1931" y="618"/>
                  <a:pt x="1931" y="618"/>
                </a:cubicBezTo>
                <a:cubicBezTo>
                  <a:pt x="1932" y="617"/>
                  <a:pt x="1932" y="617"/>
                  <a:pt x="1932" y="617"/>
                </a:cubicBezTo>
                <a:cubicBezTo>
                  <a:pt x="1932" y="616"/>
                  <a:pt x="1932" y="616"/>
                  <a:pt x="1932" y="616"/>
                </a:cubicBezTo>
                <a:cubicBezTo>
                  <a:pt x="1933" y="615"/>
                  <a:pt x="1933" y="615"/>
                  <a:pt x="1933" y="615"/>
                </a:cubicBezTo>
                <a:cubicBezTo>
                  <a:pt x="1932" y="614"/>
                  <a:pt x="1932" y="614"/>
                  <a:pt x="1932" y="614"/>
                </a:cubicBezTo>
                <a:cubicBezTo>
                  <a:pt x="1932" y="615"/>
                  <a:pt x="1932" y="615"/>
                  <a:pt x="1932" y="615"/>
                </a:cubicBezTo>
                <a:close/>
                <a:moveTo>
                  <a:pt x="1910" y="634"/>
                </a:moveTo>
                <a:cubicBezTo>
                  <a:pt x="1911" y="635"/>
                  <a:pt x="1911" y="635"/>
                  <a:pt x="1911" y="635"/>
                </a:cubicBezTo>
                <a:cubicBezTo>
                  <a:pt x="1912" y="634"/>
                  <a:pt x="1912" y="634"/>
                  <a:pt x="1912" y="634"/>
                </a:cubicBezTo>
                <a:cubicBezTo>
                  <a:pt x="1911" y="634"/>
                  <a:pt x="1911" y="634"/>
                  <a:pt x="1911" y="634"/>
                </a:cubicBezTo>
                <a:cubicBezTo>
                  <a:pt x="1910" y="634"/>
                  <a:pt x="1910" y="634"/>
                  <a:pt x="1910" y="634"/>
                </a:cubicBezTo>
                <a:close/>
                <a:moveTo>
                  <a:pt x="1961" y="558"/>
                </a:moveTo>
                <a:cubicBezTo>
                  <a:pt x="1963" y="556"/>
                  <a:pt x="1963" y="556"/>
                  <a:pt x="1963" y="556"/>
                </a:cubicBezTo>
                <a:cubicBezTo>
                  <a:pt x="1963" y="555"/>
                  <a:pt x="1963" y="555"/>
                  <a:pt x="1963" y="555"/>
                </a:cubicBezTo>
                <a:cubicBezTo>
                  <a:pt x="1962" y="555"/>
                  <a:pt x="1962" y="555"/>
                  <a:pt x="1962" y="555"/>
                </a:cubicBezTo>
                <a:cubicBezTo>
                  <a:pt x="1962" y="554"/>
                  <a:pt x="1962" y="554"/>
                  <a:pt x="1962" y="554"/>
                </a:cubicBezTo>
                <a:cubicBezTo>
                  <a:pt x="1961" y="553"/>
                  <a:pt x="1961" y="553"/>
                  <a:pt x="1961" y="553"/>
                </a:cubicBezTo>
                <a:cubicBezTo>
                  <a:pt x="1960" y="553"/>
                  <a:pt x="1960" y="553"/>
                  <a:pt x="1960" y="553"/>
                </a:cubicBezTo>
                <a:cubicBezTo>
                  <a:pt x="1959" y="552"/>
                  <a:pt x="1959" y="552"/>
                  <a:pt x="1959" y="552"/>
                </a:cubicBezTo>
                <a:cubicBezTo>
                  <a:pt x="1957" y="552"/>
                  <a:pt x="1957" y="552"/>
                  <a:pt x="1957" y="552"/>
                </a:cubicBezTo>
                <a:cubicBezTo>
                  <a:pt x="1956" y="553"/>
                  <a:pt x="1956" y="553"/>
                  <a:pt x="1956" y="553"/>
                </a:cubicBezTo>
                <a:cubicBezTo>
                  <a:pt x="1956" y="554"/>
                  <a:pt x="1956" y="554"/>
                  <a:pt x="1956" y="554"/>
                </a:cubicBezTo>
                <a:cubicBezTo>
                  <a:pt x="1955" y="555"/>
                  <a:pt x="1955" y="555"/>
                  <a:pt x="1955" y="555"/>
                </a:cubicBezTo>
                <a:cubicBezTo>
                  <a:pt x="1954" y="556"/>
                  <a:pt x="1954" y="556"/>
                  <a:pt x="1954" y="556"/>
                </a:cubicBezTo>
                <a:cubicBezTo>
                  <a:pt x="1953" y="556"/>
                  <a:pt x="1953" y="556"/>
                  <a:pt x="1953" y="556"/>
                </a:cubicBezTo>
                <a:cubicBezTo>
                  <a:pt x="1952" y="556"/>
                  <a:pt x="1952" y="556"/>
                  <a:pt x="1952" y="556"/>
                </a:cubicBezTo>
                <a:cubicBezTo>
                  <a:pt x="1952" y="554"/>
                  <a:pt x="1952" y="554"/>
                  <a:pt x="1952" y="554"/>
                </a:cubicBezTo>
                <a:cubicBezTo>
                  <a:pt x="1951" y="554"/>
                  <a:pt x="1951" y="554"/>
                  <a:pt x="1951" y="554"/>
                </a:cubicBezTo>
                <a:cubicBezTo>
                  <a:pt x="1949" y="556"/>
                  <a:pt x="1949" y="556"/>
                  <a:pt x="1949" y="556"/>
                </a:cubicBezTo>
                <a:cubicBezTo>
                  <a:pt x="1949" y="557"/>
                  <a:pt x="1949" y="557"/>
                  <a:pt x="1949" y="557"/>
                </a:cubicBezTo>
                <a:cubicBezTo>
                  <a:pt x="1948" y="558"/>
                  <a:pt x="1948" y="558"/>
                  <a:pt x="1948" y="558"/>
                </a:cubicBezTo>
                <a:cubicBezTo>
                  <a:pt x="1948" y="559"/>
                  <a:pt x="1948" y="559"/>
                  <a:pt x="1948" y="559"/>
                </a:cubicBezTo>
                <a:cubicBezTo>
                  <a:pt x="1950" y="560"/>
                  <a:pt x="1950" y="560"/>
                  <a:pt x="1950" y="560"/>
                </a:cubicBezTo>
                <a:cubicBezTo>
                  <a:pt x="1950" y="561"/>
                  <a:pt x="1950" y="561"/>
                  <a:pt x="1950" y="561"/>
                </a:cubicBezTo>
                <a:cubicBezTo>
                  <a:pt x="1950" y="562"/>
                  <a:pt x="1950" y="562"/>
                  <a:pt x="1950" y="562"/>
                </a:cubicBezTo>
                <a:cubicBezTo>
                  <a:pt x="1951" y="564"/>
                  <a:pt x="1951" y="564"/>
                  <a:pt x="1951" y="564"/>
                </a:cubicBezTo>
                <a:cubicBezTo>
                  <a:pt x="1952" y="564"/>
                  <a:pt x="1952" y="564"/>
                  <a:pt x="1952" y="564"/>
                </a:cubicBezTo>
                <a:cubicBezTo>
                  <a:pt x="1952" y="565"/>
                  <a:pt x="1952" y="565"/>
                  <a:pt x="1952" y="565"/>
                </a:cubicBezTo>
                <a:cubicBezTo>
                  <a:pt x="1953" y="565"/>
                  <a:pt x="1953" y="565"/>
                  <a:pt x="1953" y="565"/>
                </a:cubicBezTo>
                <a:cubicBezTo>
                  <a:pt x="1953" y="564"/>
                  <a:pt x="1953" y="564"/>
                  <a:pt x="1953" y="564"/>
                </a:cubicBezTo>
                <a:cubicBezTo>
                  <a:pt x="1954" y="565"/>
                  <a:pt x="1954" y="565"/>
                  <a:pt x="1954" y="565"/>
                </a:cubicBezTo>
                <a:cubicBezTo>
                  <a:pt x="1954" y="564"/>
                  <a:pt x="1954" y="564"/>
                  <a:pt x="1954" y="564"/>
                </a:cubicBezTo>
                <a:cubicBezTo>
                  <a:pt x="1953" y="562"/>
                  <a:pt x="1953" y="562"/>
                  <a:pt x="1953" y="562"/>
                </a:cubicBezTo>
                <a:cubicBezTo>
                  <a:pt x="1954" y="561"/>
                  <a:pt x="1954" y="561"/>
                  <a:pt x="1954" y="561"/>
                </a:cubicBezTo>
                <a:cubicBezTo>
                  <a:pt x="1954" y="560"/>
                  <a:pt x="1954" y="560"/>
                  <a:pt x="1954" y="560"/>
                </a:cubicBezTo>
                <a:cubicBezTo>
                  <a:pt x="1956" y="559"/>
                  <a:pt x="1956" y="559"/>
                  <a:pt x="1956" y="559"/>
                </a:cubicBezTo>
                <a:cubicBezTo>
                  <a:pt x="1956" y="558"/>
                  <a:pt x="1956" y="558"/>
                  <a:pt x="1956" y="558"/>
                </a:cubicBezTo>
                <a:cubicBezTo>
                  <a:pt x="1958" y="558"/>
                  <a:pt x="1958" y="558"/>
                  <a:pt x="1958" y="558"/>
                </a:cubicBezTo>
                <a:cubicBezTo>
                  <a:pt x="1959" y="559"/>
                  <a:pt x="1959" y="559"/>
                  <a:pt x="1959" y="559"/>
                </a:cubicBezTo>
                <a:cubicBezTo>
                  <a:pt x="1960" y="560"/>
                  <a:pt x="1960" y="560"/>
                  <a:pt x="1960" y="560"/>
                </a:cubicBezTo>
                <a:cubicBezTo>
                  <a:pt x="1961" y="560"/>
                  <a:pt x="1961" y="560"/>
                  <a:pt x="1961" y="560"/>
                </a:cubicBezTo>
                <a:cubicBezTo>
                  <a:pt x="1961" y="558"/>
                  <a:pt x="1961" y="558"/>
                  <a:pt x="1961" y="558"/>
                </a:cubicBezTo>
                <a:close/>
                <a:moveTo>
                  <a:pt x="1908" y="636"/>
                </a:moveTo>
                <a:cubicBezTo>
                  <a:pt x="1909" y="636"/>
                  <a:pt x="1909" y="636"/>
                  <a:pt x="1909" y="636"/>
                </a:cubicBezTo>
                <a:cubicBezTo>
                  <a:pt x="1910" y="636"/>
                  <a:pt x="1910" y="636"/>
                  <a:pt x="1910" y="636"/>
                </a:cubicBezTo>
                <a:cubicBezTo>
                  <a:pt x="1909" y="635"/>
                  <a:pt x="1909" y="635"/>
                  <a:pt x="1909" y="635"/>
                </a:cubicBezTo>
                <a:cubicBezTo>
                  <a:pt x="1908" y="635"/>
                  <a:pt x="1908" y="635"/>
                  <a:pt x="1908" y="635"/>
                </a:cubicBezTo>
                <a:cubicBezTo>
                  <a:pt x="1908" y="636"/>
                  <a:pt x="1908" y="636"/>
                  <a:pt x="1908" y="636"/>
                </a:cubicBezTo>
                <a:close/>
                <a:moveTo>
                  <a:pt x="1928" y="565"/>
                </a:moveTo>
                <a:cubicBezTo>
                  <a:pt x="1928" y="566"/>
                  <a:pt x="1928" y="566"/>
                  <a:pt x="1928" y="566"/>
                </a:cubicBezTo>
                <a:cubicBezTo>
                  <a:pt x="1929" y="565"/>
                  <a:pt x="1929" y="565"/>
                  <a:pt x="1929" y="565"/>
                </a:cubicBezTo>
                <a:cubicBezTo>
                  <a:pt x="1928" y="565"/>
                  <a:pt x="1928" y="565"/>
                  <a:pt x="1928" y="565"/>
                </a:cubicBezTo>
                <a:close/>
                <a:moveTo>
                  <a:pt x="1944" y="587"/>
                </a:moveTo>
                <a:cubicBezTo>
                  <a:pt x="1944" y="586"/>
                  <a:pt x="1944" y="586"/>
                  <a:pt x="1944" y="586"/>
                </a:cubicBezTo>
                <a:cubicBezTo>
                  <a:pt x="1943" y="585"/>
                  <a:pt x="1943" y="585"/>
                  <a:pt x="1943" y="585"/>
                </a:cubicBezTo>
                <a:cubicBezTo>
                  <a:pt x="1942" y="585"/>
                  <a:pt x="1942" y="585"/>
                  <a:pt x="1942" y="585"/>
                </a:cubicBezTo>
                <a:cubicBezTo>
                  <a:pt x="1942" y="586"/>
                  <a:pt x="1942" y="586"/>
                  <a:pt x="1942" y="586"/>
                </a:cubicBezTo>
                <a:cubicBezTo>
                  <a:pt x="1943" y="587"/>
                  <a:pt x="1943" y="587"/>
                  <a:pt x="1943" y="587"/>
                </a:cubicBezTo>
                <a:cubicBezTo>
                  <a:pt x="1944" y="587"/>
                  <a:pt x="1944" y="587"/>
                  <a:pt x="1944" y="587"/>
                </a:cubicBezTo>
                <a:close/>
                <a:moveTo>
                  <a:pt x="1929" y="564"/>
                </a:moveTo>
                <a:cubicBezTo>
                  <a:pt x="1929" y="565"/>
                  <a:pt x="1929" y="565"/>
                  <a:pt x="1929" y="565"/>
                </a:cubicBezTo>
                <a:cubicBezTo>
                  <a:pt x="1930" y="564"/>
                  <a:pt x="1930" y="564"/>
                  <a:pt x="1930" y="564"/>
                </a:cubicBezTo>
                <a:cubicBezTo>
                  <a:pt x="1929" y="564"/>
                  <a:pt x="1929" y="564"/>
                  <a:pt x="1929" y="564"/>
                </a:cubicBezTo>
                <a:close/>
                <a:moveTo>
                  <a:pt x="1945" y="582"/>
                </a:moveTo>
                <a:cubicBezTo>
                  <a:pt x="1945" y="584"/>
                  <a:pt x="1945" y="584"/>
                  <a:pt x="1945" y="584"/>
                </a:cubicBezTo>
                <a:cubicBezTo>
                  <a:pt x="1946" y="583"/>
                  <a:pt x="1946" y="583"/>
                  <a:pt x="1946" y="583"/>
                </a:cubicBezTo>
                <a:cubicBezTo>
                  <a:pt x="1945" y="582"/>
                  <a:pt x="1945" y="582"/>
                  <a:pt x="1945" y="582"/>
                </a:cubicBezTo>
                <a:close/>
                <a:moveTo>
                  <a:pt x="1970" y="478"/>
                </a:moveTo>
                <a:cubicBezTo>
                  <a:pt x="1970" y="479"/>
                  <a:pt x="1970" y="479"/>
                  <a:pt x="1970" y="479"/>
                </a:cubicBezTo>
                <a:cubicBezTo>
                  <a:pt x="1971" y="479"/>
                  <a:pt x="1971" y="479"/>
                  <a:pt x="1971" y="479"/>
                </a:cubicBezTo>
                <a:cubicBezTo>
                  <a:pt x="1971" y="478"/>
                  <a:pt x="1971" y="478"/>
                  <a:pt x="1971" y="478"/>
                </a:cubicBezTo>
                <a:cubicBezTo>
                  <a:pt x="1972" y="477"/>
                  <a:pt x="1972" y="477"/>
                  <a:pt x="1972" y="477"/>
                </a:cubicBezTo>
                <a:cubicBezTo>
                  <a:pt x="1971" y="477"/>
                  <a:pt x="1971" y="477"/>
                  <a:pt x="1971" y="477"/>
                </a:cubicBezTo>
                <a:cubicBezTo>
                  <a:pt x="1970" y="478"/>
                  <a:pt x="1970" y="478"/>
                  <a:pt x="1970" y="478"/>
                </a:cubicBezTo>
                <a:close/>
                <a:moveTo>
                  <a:pt x="1929" y="551"/>
                </a:moveTo>
                <a:cubicBezTo>
                  <a:pt x="1928" y="551"/>
                  <a:pt x="1928" y="551"/>
                  <a:pt x="1928" y="551"/>
                </a:cubicBezTo>
                <a:cubicBezTo>
                  <a:pt x="1928" y="552"/>
                  <a:pt x="1928" y="552"/>
                  <a:pt x="1928" y="552"/>
                </a:cubicBezTo>
                <a:cubicBezTo>
                  <a:pt x="1928" y="553"/>
                  <a:pt x="1928" y="553"/>
                  <a:pt x="1928" y="553"/>
                </a:cubicBezTo>
                <a:cubicBezTo>
                  <a:pt x="1929" y="552"/>
                  <a:pt x="1929" y="552"/>
                  <a:pt x="1929" y="552"/>
                </a:cubicBezTo>
                <a:cubicBezTo>
                  <a:pt x="1929" y="551"/>
                  <a:pt x="1929" y="551"/>
                  <a:pt x="1929" y="551"/>
                </a:cubicBezTo>
                <a:close/>
                <a:moveTo>
                  <a:pt x="1918" y="550"/>
                </a:moveTo>
                <a:cubicBezTo>
                  <a:pt x="1918" y="551"/>
                  <a:pt x="1918" y="551"/>
                  <a:pt x="1918" y="551"/>
                </a:cubicBezTo>
                <a:cubicBezTo>
                  <a:pt x="1919" y="550"/>
                  <a:pt x="1919" y="550"/>
                  <a:pt x="1919" y="550"/>
                </a:cubicBezTo>
                <a:cubicBezTo>
                  <a:pt x="1918" y="550"/>
                  <a:pt x="1918" y="550"/>
                  <a:pt x="1918" y="550"/>
                </a:cubicBezTo>
                <a:close/>
                <a:moveTo>
                  <a:pt x="1924" y="549"/>
                </a:moveTo>
                <a:cubicBezTo>
                  <a:pt x="1924" y="548"/>
                  <a:pt x="1924" y="548"/>
                  <a:pt x="1924" y="548"/>
                </a:cubicBezTo>
                <a:cubicBezTo>
                  <a:pt x="1923" y="548"/>
                  <a:pt x="1923" y="548"/>
                  <a:pt x="1923" y="548"/>
                </a:cubicBezTo>
                <a:cubicBezTo>
                  <a:pt x="1922" y="549"/>
                  <a:pt x="1922" y="549"/>
                  <a:pt x="1922" y="549"/>
                </a:cubicBezTo>
                <a:cubicBezTo>
                  <a:pt x="1923" y="550"/>
                  <a:pt x="1923" y="550"/>
                  <a:pt x="1923" y="550"/>
                </a:cubicBezTo>
                <a:cubicBezTo>
                  <a:pt x="1924" y="549"/>
                  <a:pt x="1924" y="549"/>
                  <a:pt x="1924" y="549"/>
                </a:cubicBezTo>
                <a:close/>
                <a:moveTo>
                  <a:pt x="1928" y="555"/>
                </a:moveTo>
                <a:cubicBezTo>
                  <a:pt x="1927" y="555"/>
                  <a:pt x="1927" y="555"/>
                  <a:pt x="1927" y="555"/>
                </a:cubicBezTo>
                <a:cubicBezTo>
                  <a:pt x="1927" y="556"/>
                  <a:pt x="1927" y="556"/>
                  <a:pt x="1927" y="556"/>
                </a:cubicBezTo>
                <a:cubicBezTo>
                  <a:pt x="1928" y="556"/>
                  <a:pt x="1928" y="556"/>
                  <a:pt x="1928" y="556"/>
                </a:cubicBezTo>
                <a:cubicBezTo>
                  <a:pt x="1928" y="555"/>
                  <a:pt x="1928" y="555"/>
                  <a:pt x="1928" y="555"/>
                </a:cubicBezTo>
                <a:close/>
                <a:moveTo>
                  <a:pt x="1909" y="553"/>
                </a:moveTo>
                <a:cubicBezTo>
                  <a:pt x="1908" y="554"/>
                  <a:pt x="1908" y="554"/>
                  <a:pt x="1908" y="554"/>
                </a:cubicBezTo>
                <a:cubicBezTo>
                  <a:pt x="1909" y="555"/>
                  <a:pt x="1909" y="555"/>
                  <a:pt x="1909" y="555"/>
                </a:cubicBezTo>
                <a:cubicBezTo>
                  <a:pt x="1909" y="554"/>
                  <a:pt x="1909" y="554"/>
                  <a:pt x="1909" y="554"/>
                </a:cubicBezTo>
                <a:cubicBezTo>
                  <a:pt x="1910" y="554"/>
                  <a:pt x="1910" y="554"/>
                  <a:pt x="1910" y="554"/>
                </a:cubicBezTo>
                <a:cubicBezTo>
                  <a:pt x="1910" y="553"/>
                  <a:pt x="1910" y="553"/>
                  <a:pt x="1910" y="553"/>
                </a:cubicBezTo>
                <a:cubicBezTo>
                  <a:pt x="1909" y="552"/>
                  <a:pt x="1909" y="552"/>
                  <a:pt x="1909" y="552"/>
                </a:cubicBezTo>
                <a:cubicBezTo>
                  <a:pt x="1909" y="553"/>
                  <a:pt x="1909" y="553"/>
                  <a:pt x="1909" y="553"/>
                </a:cubicBezTo>
                <a:close/>
                <a:moveTo>
                  <a:pt x="1914" y="563"/>
                </a:moveTo>
                <a:cubicBezTo>
                  <a:pt x="1915" y="561"/>
                  <a:pt x="1915" y="561"/>
                  <a:pt x="1915" y="561"/>
                </a:cubicBezTo>
                <a:cubicBezTo>
                  <a:pt x="1915" y="560"/>
                  <a:pt x="1915" y="560"/>
                  <a:pt x="1915" y="560"/>
                </a:cubicBezTo>
                <a:cubicBezTo>
                  <a:pt x="1914" y="560"/>
                  <a:pt x="1914" y="560"/>
                  <a:pt x="1914" y="560"/>
                </a:cubicBezTo>
                <a:cubicBezTo>
                  <a:pt x="1911" y="561"/>
                  <a:pt x="1911" y="561"/>
                  <a:pt x="1911" y="561"/>
                </a:cubicBezTo>
                <a:cubicBezTo>
                  <a:pt x="1910" y="562"/>
                  <a:pt x="1910" y="562"/>
                  <a:pt x="1910" y="562"/>
                </a:cubicBezTo>
                <a:cubicBezTo>
                  <a:pt x="1911" y="563"/>
                  <a:pt x="1911" y="563"/>
                  <a:pt x="1911" y="563"/>
                </a:cubicBezTo>
                <a:cubicBezTo>
                  <a:pt x="1912" y="563"/>
                  <a:pt x="1912" y="563"/>
                  <a:pt x="1912" y="563"/>
                </a:cubicBezTo>
                <a:cubicBezTo>
                  <a:pt x="1914" y="563"/>
                  <a:pt x="1914" y="563"/>
                  <a:pt x="1914" y="563"/>
                </a:cubicBezTo>
                <a:close/>
                <a:moveTo>
                  <a:pt x="2256" y="920"/>
                </a:moveTo>
                <a:cubicBezTo>
                  <a:pt x="2253" y="921"/>
                  <a:pt x="2253" y="921"/>
                  <a:pt x="2253" y="921"/>
                </a:cubicBezTo>
                <a:cubicBezTo>
                  <a:pt x="2251" y="922"/>
                  <a:pt x="2251" y="922"/>
                  <a:pt x="2251" y="922"/>
                </a:cubicBezTo>
                <a:cubicBezTo>
                  <a:pt x="2251" y="924"/>
                  <a:pt x="2251" y="924"/>
                  <a:pt x="2251" y="924"/>
                </a:cubicBezTo>
                <a:cubicBezTo>
                  <a:pt x="2249" y="924"/>
                  <a:pt x="2249" y="924"/>
                  <a:pt x="2249" y="924"/>
                </a:cubicBezTo>
                <a:cubicBezTo>
                  <a:pt x="2249" y="926"/>
                  <a:pt x="2249" y="926"/>
                  <a:pt x="2249" y="926"/>
                </a:cubicBezTo>
                <a:cubicBezTo>
                  <a:pt x="2251" y="927"/>
                  <a:pt x="2251" y="927"/>
                  <a:pt x="2251" y="927"/>
                </a:cubicBezTo>
                <a:cubicBezTo>
                  <a:pt x="2254" y="927"/>
                  <a:pt x="2254" y="927"/>
                  <a:pt x="2254" y="927"/>
                </a:cubicBezTo>
                <a:cubicBezTo>
                  <a:pt x="2255" y="926"/>
                  <a:pt x="2255" y="926"/>
                  <a:pt x="2255" y="926"/>
                </a:cubicBezTo>
                <a:cubicBezTo>
                  <a:pt x="2257" y="927"/>
                  <a:pt x="2257" y="927"/>
                  <a:pt x="2257" y="927"/>
                </a:cubicBezTo>
                <a:cubicBezTo>
                  <a:pt x="2259" y="926"/>
                  <a:pt x="2259" y="926"/>
                  <a:pt x="2259" y="926"/>
                </a:cubicBezTo>
                <a:cubicBezTo>
                  <a:pt x="2258" y="922"/>
                  <a:pt x="2258" y="922"/>
                  <a:pt x="2258" y="922"/>
                </a:cubicBezTo>
                <a:cubicBezTo>
                  <a:pt x="2256" y="920"/>
                  <a:pt x="2256" y="920"/>
                  <a:pt x="2256" y="920"/>
                </a:cubicBezTo>
                <a:close/>
                <a:moveTo>
                  <a:pt x="2267" y="913"/>
                </a:moveTo>
                <a:cubicBezTo>
                  <a:pt x="2268" y="912"/>
                  <a:pt x="2268" y="912"/>
                  <a:pt x="2268" y="912"/>
                </a:cubicBezTo>
                <a:cubicBezTo>
                  <a:pt x="2268" y="911"/>
                  <a:pt x="2268" y="911"/>
                  <a:pt x="2268" y="911"/>
                </a:cubicBezTo>
                <a:cubicBezTo>
                  <a:pt x="2266" y="913"/>
                  <a:pt x="2266" y="913"/>
                  <a:pt x="2266" y="913"/>
                </a:cubicBezTo>
                <a:cubicBezTo>
                  <a:pt x="2265" y="913"/>
                  <a:pt x="2265" y="913"/>
                  <a:pt x="2265" y="913"/>
                </a:cubicBezTo>
                <a:cubicBezTo>
                  <a:pt x="2263" y="914"/>
                  <a:pt x="2263" y="914"/>
                  <a:pt x="2263" y="914"/>
                </a:cubicBezTo>
                <a:cubicBezTo>
                  <a:pt x="2262" y="914"/>
                  <a:pt x="2262" y="914"/>
                  <a:pt x="2262" y="914"/>
                </a:cubicBezTo>
                <a:cubicBezTo>
                  <a:pt x="2260" y="915"/>
                  <a:pt x="2260" y="915"/>
                  <a:pt x="2260" y="915"/>
                </a:cubicBezTo>
                <a:cubicBezTo>
                  <a:pt x="2259" y="915"/>
                  <a:pt x="2259" y="915"/>
                  <a:pt x="2259" y="915"/>
                </a:cubicBezTo>
                <a:cubicBezTo>
                  <a:pt x="2258" y="917"/>
                  <a:pt x="2258" y="917"/>
                  <a:pt x="2258" y="917"/>
                </a:cubicBezTo>
                <a:cubicBezTo>
                  <a:pt x="2259" y="918"/>
                  <a:pt x="2259" y="918"/>
                  <a:pt x="2259" y="918"/>
                </a:cubicBezTo>
                <a:cubicBezTo>
                  <a:pt x="2260" y="917"/>
                  <a:pt x="2260" y="917"/>
                  <a:pt x="2260" y="917"/>
                </a:cubicBezTo>
                <a:cubicBezTo>
                  <a:pt x="2262" y="917"/>
                  <a:pt x="2262" y="917"/>
                  <a:pt x="2262" y="917"/>
                </a:cubicBezTo>
                <a:cubicBezTo>
                  <a:pt x="2262" y="916"/>
                  <a:pt x="2262" y="916"/>
                  <a:pt x="2262" y="916"/>
                </a:cubicBezTo>
                <a:cubicBezTo>
                  <a:pt x="2263" y="916"/>
                  <a:pt x="2263" y="916"/>
                  <a:pt x="2263" y="916"/>
                </a:cubicBezTo>
                <a:cubicBezTo>
                  <a:pt x="2264" y="917"/>
                  <a:pt x="2264" y="917"/>
                  <a:pt x="2264" y="917"/>
                </a:cubicBezTo>
                <a:cubicBezTo>
                  <a:pt x="2267" y="917"/>
                  <a:pt x="2267" y="917"/>
                  <a:pt x="2267" y="917"/>
                </a:cubicBezTo>
                <a:cubicBezTo>
                  <a:pt x="2268" y="916"/>
                  <a:pt x="2268" y="916"/>
                  <a:pt x="2268" y="916"/>
                </a:cubicBezTo>
                <a:cubicBezTo>
                  <a:pt x="2267" y="915"/>
                  <a:pt x="2267" y="915"/>
                  <a:pt x="2267" y="915"/>
                </a:cubicBezTo>
                <a:cubicBezTo>
                  <a:pt x="2266" y="916"/>
                  <a:pt x="2266" y="916"/>
                  <a:pt x="2266" y="916"/>
                </a:cubicBezTo>
                <a:cubicBezTo>
                  <a:pt x="2265" y="916"/>
                  <a:pt x="2265" y="916"/>
                  <a:pt x="2265" y="916"/>
                </a:cubicBezTo>
                <a:cubicBezTo>
                  <a:pt x="2267" y="914"/>
                  <a:pt x="2267" y="914"/>
                  <a:pt x="2267" y="914"/>
                </a:cubicBezTo>
                <a:cubicBezTo>
                  <a:pt x="2267" y="913"/>
                  <a:pt x="2267" y="913"/>
                  <a:pt x="2267" y="913"/>
                </a:cubicBezTo>
                <a:close/>
                <a:moveTo>
                  <a:pt x="2195" y="915"/>
                </a:moveTo>
                <a:cubicBezTo>
                  <a:pt x="2195" y="915"/>
                  <a:pt x="2195" y="915"/>
                  <a:pt x="2194" y="914"/>
                </a:cubicBezTo>
                <a:cubicBezTo>
                  <a:pt x="2194" y="914"/>
                  <a:pt x="2194" y="914"/>
                  <a:pt x="2193" y="915"/>
                </a:cubicBezTo>
                <a:cubicBezTo>
                  <a:pt x="2193" y="915"/>
                  <a:pt x="2193" y="915"/>
                  <a:pt x="2193" y="916"/>
                </a:cubicBezTo>
                <a:cubicBezTo>
                  <a:pt x="2193" y="916"/>
                  <a:pt x="2193" y="916"/>
                  <a:pt x="2195" y="916"/>
                </a:cubicBezTo>
                <a:cubicBezTo>
                  <a:pt x="2195" y="916"/>
                  <a:pt x="2195" y="916"/>
                  <a:pt x="2195" y="915"/>
                </a:cubicBezTo>
                <a:close/>
                <a:moveTo>
                  <a:pt x="2193" y="904"/>
                </a:moveTo>
                <a:cubicBezTo>
                  <a:pt x="2192" y="904"/>
                  <a:pt x="2192" y="904"/>
                  <a:pt x="2192" y="904"/>
                </a:cubicBezTo>
                <a:cubicBezTo>
                  <a:pt x="2191" y="905"/>
                  <a:pt x="2191" y="905"/>
                  <a:pt x="2191" y="905"/>
                </a:cubicBezTo>
                <a:cubicBezTo>
                  <a:pt x="2192" y="905"/>
                  <a:pt x="2192" y="905"/>
                  <a:pt x="2192" y="905"/>
                </a:cubicBezTo>
                <a:cubicBezTo>
                  <a:pt x="2193" y="904"/>
                  <a:pt x="2193" y="904"/>
                  <a:pt x="2193" y="904"/>
                </a:cubicBezTo>
                <a:close/>
                <a:moveTo>
                  <a:pt x="2192" y="912"/>
                </a:moveTo>
                <a:cubicBezTo>
                  <a:pt x="2192" y="912"/>
                  <a:pt x="2192" y="912"/>
                  <a:pt x="2192" y="913"/>
                </a:cubicBezTo>
                <a:cubicBezTo>
                  <a:pt x="2192" y="913"/>
                  <a:pt x="2192" y="913"/>
                  <a:pt x="2193" y="913"/>
                </a:cubicBezTo>
                <a:cubicBezTo>
                  <a:pt x="2193" y="913"/>
                  <a:pt x="2193" y="913"/>
                  <a:pt x="2194" y="913"/>
                </a:cubicBezTo>
                <a:cubicBezTo>
                  <a:pt x="2194" y="913"/>
                  <a:pt x="2194" y="913"/>
                  <a:pt x="2195" y="912"/>
                </a:cubicBezTo>
                <a:cubicBezTo>
                  <a:pt x="2195" y="912"/>
                  <a:pt x="2195" y="912"/>
                  <a:pt x="2194" y="912"/>
                </a:cubicBezTo>
                <a:cubicBezTo>
                  <a:pt x="2194" y="912"/>
                  <a:pt x="2194" y="912"/>
                  <a:pt x="2194" y="911"/>
                </a:cubicBezTo>
                <a:cubicBezTo>
                  <a:pt x="2194" y="911"/>
                  <a:pt x="2194" y="911"/>
                  <a:pt x="2192" y="912"/>
                </a:cubicBezTo>
                <a:close/>
                <a:moveTo>
                  <a:pt x="2193" y="922"/>
                </a:moveTo>
                <a:cubicBezTo>
                  <a:pt x="2193" y="922"/>
                  <a:pt x="2193" y="922"/>
                  <a:pt x="2194" y="923"/>
                </a:cubicBezTo>
                <a:cubicBezTo>
                  <a:pt x="2194" y="923"/>
                  <a:pt x="2194" y="923"/>
                  <a:pt x="2195" y="923"/>
                </a:cubicBezTo>
                <a:cubicBezTo>
                  <a:pt x="2195" y="923"/>
                  <a:pt x="2195" y="923"/>
                  <a:pt x="2195" y="921"/>
                </a:cubicBezTo>
                <a:cubicBezTo>
                  <a:pt x="2195" y="921"/>
                  <a:pt x="2195" y="921"/>
                  <a:pt x="2194" y="920"/>
                </a:cubicBezTo>
                <a:cubicBezTo>
                  <a:pt x="2194" y="920"/>
                  <a:pt x="2194" y="920"/>
                  <a:pt x="2193" y="921"/>
                </a:cubicBezTo>
                <a:cubicBezTo>
                  <a:pt x="2193" y="921"/>
                  <a:pt x="2193" y="921"/>
                  <a:pt x="2193" y="922"/>
                </a:cubicBezTo>
                <a:close/>
                <a:moveTo>
                  <a:pt x="2187" y="909"/>
                </a:moveTo>
                <a:cubicBezTo>
                  <a:pt x="2187" y="909"/>
                  <a:pt x="2187" y="909"/>
                  <a:pt x="2188" y="910"/>
                </a:cubicBezTo>
                <a:cubicBezTo>
                  <a:pt x="2188" y="910"/>
                  <a:pt x="2188" y="910"/>
                  <a:pt x="2189" y="911"/>
                </a:cubicBezTo>
                <a:cubicBezTo>
                  <a:pt x="2189" y="911"/>
                  <a:pt x="2189" y="911"/>
                  <a:pt x="2189" y="912"/>
                </a:cubicBezTo>
                <a:cubicBezTo>
                  <a:pt x="2189" y="912"/>
                  <a:pt x="2189" y="912"/>
                  <a:pt x="2188" y="913"/>
                </a:cubicBezTo>
                <a:cubicBezTo>
                  <a:pt x="2188" y="913"/>
                  <a:pt x="2188" y="913"/>
                  <a:pt x="2189" y="914"/>
                </a:cubicBezTo>
                <a:cubicBezTo>
                  <a:pt x="2189" y="914"/>
                  <a:pt x="2189" y="914"/>
                  <a:pt x="2190" y="914"/>
                </a:cubicBezTo>
                <a:cubicBezTo>
                  <a:pt x="2190" y="914"/>
                  <a:pt x="2190" y="914"/>
                  <a:pt x="2191" y="913"/>
                </a:cubicBezTo>
                <a:cubicBezTo>
                  <a:pt x="2191" y="913"/>
                  <a:pt x="2191" y="913"/>
                  <a:pt x="2191" y="912"/>
                </a:cubicBezTo>
                <a:cubicBezTo>
                  <a:pt x="2191" y="912"/>
                  <a:pt x="2191" y="912"/>
                  <a:pt x="2190" y="911"/>
                </a:cubicBezTo>
                <a:cubicBezTo>
                  <a:pt x="2190" y="911"/>
                  <a:pt x="2190" y="911"/>
                  <a:pt x="2190" y="910"/>
                </a:cubicBezTo>
                <a:cubicBezTo>
                  <a:pt x="2190" y="910"/>
                  <a:pt x="2190" y="910"/>
                  <a:pt x="2189" y="909"/>
                </a:cubicBezTo>
                <a:cubicBezTo>
                  <a:pt x="2189" y="909"/>
                  <a:pt x="2189" y="909"/>
                  <a:pt x="2188" y="909"/>
                </a:cubicBezTo>
                <a:cubicBezTo>
                  <a:pt x="2188" y="909"/>
                  <a:pt x="2188" y="909"/>
                  <a:pt x="2187" y="909"/>
                </a:cubicBezTo>
                <a:close/>
                <a:moveTo>
                  <a:pt x="2184" y="902"/>
                </a:moveTo>
                <a:cubicBezTo>
                  <a:pt x="2184" y="904"/>
                  <a:pt x="2184" y="904"/>
                  <a:pt x="2184" y="904"/>
                </a:cubicBezTo>
                <a:cubicBezTo>
                  <a:pt x="2184" y="905"/>
                  <a:pt x="2184" y="905"/>
                  <a:pt x="2184" y="905"/>
                </a:cubicBezTo>
                <a:cubicBezTo>
                  <a:pt x="2185" y="907"/>
                  <a:pt x="2185" y="907"/>
                  <a:pt x="2185" y="907"/>
                </a:cubicBezTo>
                <a:cubicBezTo>
                  <a:pt x="2186" y="907"/>
                  <a:pt x="2186" y="907"/>
                  <a:pt x="2186" y="907"/>
                </a:cubicBezTo>
                <a:cubicBezTo>
                  <a:pt x="2187" y="906"/>
                  <a:pt x="2187" y="906"/>
                  <a:pt x="2187" y="906"/>
                </a:cubicBezTo>
                <a:cubicBezTo>
                  <a:pt x="2188" y="906"/>
                  <a:pt x="2188" y="906"/>
                  <a:pt x="2188" y="906"/>
                </a:cubicBezTo>
                <a:cubicBezTo>
                  <a:pt x="2188" y="904"/>
                  <a:pt x="2188" y="904"/>
                  <a:pt x="2188" y="904"/>
                </a:cubicBezTo>
                <a:cubicBezTo>
                  <a:pt x="2188" y="903"/>
                  <a:pt x="2188" y="903"/>
                  <a:pt x="2188" y="903"/>
                </a:cubicBezTo>
                <a:cubicBezTo>
                  <a:pt x="2188" y="902"/>
                  <a:pt x="2188" y="902"/>
                  <a:pt x="2188" y="902"/>
                </a:cubicBezTo>
                <a:cubicBezTo>
                  <a:pt x="2187" y="901"/>
                  <a:pt x="2187" y="901"/>
                  <a:pt x="2187" y="901"/>
                </a:cubicBezTo>
                <a:cubicBezTo>
                  <a:pt x="2187" y="902"/>
                  <a:pt x="2187" y="902"/>
                  <a:pt x="2187" y="902"/>
                </a:cubicBezTo>
                <a:cubicBezTo>
                  <a:pt x="2187" y="903"/>
                  <a:pt x="2187" y="903"/>
                  <a:pt x="2187" y="903"/>
                </a:cubicBezTo>
                <a:cubicBezTo>
                  <a:pt x="2186" y="903"/>
                  <a:pt x="2186" y="903"/>
                  <a:pt x="2186" y="903"/>
                </a:cubicBezTo>
                <a:cubicBezTo>
                  <a:pt x="2185" y="900"/>
                  <a:pt x="2185" y="900"/>
                  <a:pt x="2185" y="900"/>
                </a:cubicBezTo>
                <a:cubicBezTo>
                  <a:pt x="2185" y="899"/>
                  <a:pt x="2185" y="899"/>
                  <a:pt x="2185" y="899"/>
                </a:cubicBezTo>
                <a:cubicBezTo>
                  <a:pt x="2184" y="902"/>
                  <a:pt x="2184" y="902"/>
                  <a:pt x="2184" y="902"/>
                </a:cubicBezTo>
                <a:close/>
                <a:moveTo>
                  <a:pt x="2195" y="908"/>
                </a:moveTo>
                <a:cubicBezTo>
                  <a:pt x="2195" y="908"/>
                  <a:pt x="2195" y="908"/>
                  <a:pt x="2195" y="907"/>
                </a:cubicBezTo>
                <a:cubicBezTo>
                  <a:pt x="2195" y="907"/>
                  <a:pt x="2195" y="907"/>
                  <a:pt x="2194" y="906"/>
                </a:cubicBezTo>
                <a:cubicBezTo>
                  <a:pt x="2194" y="908"/>
                  <a:pt x="2194" y="908"/>
                  <a:pt x="2194" y="908"/>
                </a:cubicBezTo>
                <a:cubicBezTo>
                  <a:pt x="2194" y="908"/>
                  <a:pt x="2194" y="908"/>
                  <a:pt x="2194" y="909"/>
                </a:cubicBezTo>
                <a:cubicBezTo>
                  <a:pt x="2194" y="909"/>
                  <a:pt x="2194" y="909"/>
                  <a:pt x="2195" y="909"/>
                </a:cubicBezTo>
                <a:cubicBezTo>
                  <a:pt x="2195" y="909"/>
                  <a:pt x="2195" y="909"/>
                  <a:pt x="2195" y="908"/>
                </a:cubicBezTo>
                <a:close/>
                <a:moveTo>
                  <a:pt x="2198" y="930"/>
                </a:moveTo>
                <a:cubicBezTo>
                  <a:pt x="2198" y="930"/>
                  <a:pt x="2198" y="930"/>
                  <a:pt x="2197" y="929"/>
                </a:cubicBezTo>
                <a:cubicBezTo>
                  <a:pt x="2197" y="929"/>
                  <a:pt x="2197" y="929"/>
                  <a:pt x="2197" y="931"/>
                </a:cubicBezTo>
                <a:cubicBezTo>
                  <a:pt x="2197" y="931"/>
                  <a:pt x="2197" y="931"/>
                  <a:pt x="2198" y="932"/>
                </a:cubicBezTo>
                <a:cubicBezTo>
                  <a:pt x="2198" y="932"/>
                  <a:pt x="2198" y="932"/>
                  <a:pt x="2198" y="930"/>
                </a:cubicBezTo>
                <a:close/>
                <a:moveTo>
                  <a:pt x="2145" y="861"/>
                </a:moveTo>
                <a:cubicBezTo>
                  <a:pt x="2145" y="861"/>
                  <a:pt x="2145" y="861"/>
                  <a:pt x="2144" y="863"/>
                </a:cubicBezTo>
                <a:cubicBezTo>
                  <a:pt x="2144" y="863"/>
                  <a:pt x="2144" y="863"/>
                  <a:pt x="2146" y="865"/>
                </a:cubicBezTo>
                <a:cubicBezTo>
                  <a:pt x="2146" y="865"/>
                  <a:pt x="2146" y="865"/>
                  <a:pt x="2147" y="865"/>
                </a:cubicBezTo>
                <a:cubicBezTo>
                  <a:pt x="2147" y="865"/>
                  <a:pt x="2147" y="865"/>
                  <a:pt x="2149" y="865"/>
                </a:cubicBezTo>
                <a:cubicBezTo>
                  <a:pt x="2149" y="865"/>
                  <a:pt x="2149" y="865"/>
                  <a:pt x="2150" y="866"/>
                </a:cubicBezTo>
                <a:cubicBezTo>
                  <a:pt x="2150" y="866"/>
                  <a:pt x="2150" y="866"/>
                  <a:pt x="2151" y="866"/>
                </a:cubicBezTo>
                <a:cubicBezTo>
                  <a:pt x="2151" y="866"/>
                  <a:pt x="2151" y="866"/>
                  <a:pt x="2152" y="865"/>
                </a:cubicBezTo>
                <a:cubicBezTo>
                  <a:pt x="2152" y="865"/>
                  <a:pt x="2152" y="865"/>
                  <a:pt x="2151" y="864"/>
                </a:cubicBezTo>
                <a:cubicBezTo>
                  <a:pt x="2151" y="864"/>
                  <a:pt x="2151" y="864"/>
                  <a:pt x="2150" y="863"/>
                </a:cubicBezTo>
                <a:cubicBezTo>
                  <a:pt x="2150" y="863"/>
                  <a:pt x="2150" y="863"/>
                  <a:pt x="2148" y="862"/>
                </a:cubicBezTo>
                <a:cubicBezTo>
                  <a:pt x="2148" y="862"/>
                  <a:pt x="2148" y="862"/>
                  <a:pt x="2146" y="862"/>
                </a:cubicBezTo>
                <a:cubicBezTo>
                  <a:pt x="2146" y="862"/>
                  <a:pt x="2146" y="862"/>
                  <a:pt x="2145" y="861"/>
                </a:cubicBezTo>
                <a:close/>
                <a:moveTo>
                  <a:pt x="2146" y="877"/>
                </a:moveTo>
                <a:cubicBezTo>
                  <a:pt x="2146" y="877"/>
                  <a:pt x="2146" y="877"/>
                  <a:pt x="2146" y="878"/>
                </a:cubicBezTo>
                <a:cubicBezTo>
                  <a:pt x="2146" y="878"/>
                  <a:pt x="2146" y="878"/>
                  <a:pt x="2147" y="878"/>
                </a:cubicBezTo>
                <a:cubicBezTo>
                  <a:pt x="2147" y="878"/>
                  <a:pt x="2147" y="878"/>
                  <a:pt x="2148" y="878"/>
                </a:cubicBezTo>
                <a:cubicBezTo>
                  <a:pt x="2148" y="878"/>
                  <a:pt x="2148" y="878"/>
                  <a:pt x="2149" y="878"/>
                </a:cubicBezTo>
                <a:cubicBezTo>
                  <a:pt x="2149" y="878"/>
                  <a:pt x="2149" y="878"/>
                  <a:pt x="2148" y="877"/>
                </a:cubicBezTo>
                <a:cubicBezTo>
                  <a:pt x="2148" y="877"/>
                  <a:pt x="2148" y="877"/>
                  <a:pt x="2147" y="877"/>
                </a:cubicBezTo>
                <a:cubicBezTo>
                  <a:pt x="2147" y="877"/>
                  <a:pt x="2147" y="877"/>
                  <a:pt x="2146" y="877"/>
                </a:cubicBezTo>
                <a:close/>
                <a:moveTo>
                  <a:pt x="2132" y="853"/>
                </a:moveTo>
                <a:cubicBezTo>
                  <a:pt x="2131" y="852"/>
                  <a:pt x="2131" y="852"/>
                  <a:pt x="2131" y="852"/>
                </a:cubicBezTo>
                <a:cubicBezTo>
                  <a:pt x="2130" y="853"/>
                  <a:pt x="2130" y="853"/>
                  <a:pt x="2130" y="853"/>
                </a:cubicBezTo>
                <a:cubicBezTo>
                  <a:pt x="2130" y="855"/>
                  <a:pt x="2130" y="855"/>
                  <a:pt x="2130" y="855"/>
                </a:cubicBezTo>
                <a:cubicBezTo>
                  <a:pt x="2131" y="855"/>
                  <a:pt x="2131" y="855"/>
                  <a:pt x="2131" y="855"/>
                </a:cubicBezTo>
                <a:cubicBezTo>
                  <a:pt x="2132" y="855"/>
                  <a:pt x="2132" y="855"/>
                  <a:pt x="2132" y="855"/>
                </a:cubicBezTo>
                <a:cubicBezTo>
                  <a:pt x="2132" y="856"/>
                  <a:pt x="2132" y="856"/>
                  <a:pt x="2132" y="856"/>
                </a:cubicBezTo>
                <a:cubicBezTo>
                  <a:pt x="2133" y="856"/>
                  <a:pt x="2133" y="856"/>
                  <a:pt x="2133" y="856"/>
                </a:cubicBezTo>
                <a:cubicBezTo>
                  <a:pt x="2134" y="855"/>
                  <a:pt x="2134" y="855"/>
                  <a:pt x="2134" y="855"/>
                </a:cubicBezTo>
                <a:cubicBezTo>
                  <a:pt x="2133" y="854"/>
                  <a:pt x="2133" y="854"/>
                  <a:pt x="2133" y="854"/>
                </a:cubicBezTo>
                <a:cubicBezTo>
                  <a:pt x="2132" y="854"/>
                  <a:pt x="2132" y="854"/>
                  <a:pt x="2132" y="854"/>
                </a:cubicBezTo>
                <a:cubicBezTo>
                  <a:pt x="2132" y="853"/>
                  <a:pt x="2132" y="853"/>
                  <a:pt x="2132" y="853"/>
                </a:cubicBezTo>
                <a:close/>
                <a:moveTo>
                  <a:pt x="2142" y="854"/>
                </a:moveTo>
                <a:cubicBezTo>
                  <a:pt x="2142" y="854"/>
                  <a:pt x="2142" y="854"/>
                  <a:pt x="2143" y="855"/>
                </a:cubicBezTo>
                <a:cubicBezTo>
                  <a:pt x="2143" y="855"/>
                  <a:pt x="2143" y="855"/>
                  <a:pt x="2144" y="855"/>
                </a:cubicBezTo>
                <a:cubicBezTo>
                  <a:pt x="2144" y="855"/>
                  <a:pt x="2144" y="855"/>
                  <a:pt x="2144" y="856"/>
                </a:cubicBezTo>
                <a:cubicBezTo>
                  <a:pt x="2144" y="856"/>
                  <a:pt x="2144" y="856"/>
                  <a:pt x="2145" y="856"/>
                </a:cubicBezTo>
                <a:cubicBezTo>
                  <a:pt x="2145" y="856"/>
                  <a:pt x="2145" y="856"/>
                  <a:pt x="2145" y="855"/>
                </a:cubicBezTo>
                <a:cubicBezTo>
                  <a:pt x="2145" y="855"/>
                  <a:pt x="2145" y="855"/>
                  <a:pt x="2146" y="855"/>
                </a:cubicBezTo>
                <a:cubicBezTo>
                  <a:pt x="2146" y="855"/>
                  <a:pt x="2146" y="855"/>
                  <a:pt x="2143" y="852"/>
                </a:cubicBezTo>
                <a:cubicBezTo>
                  <a:pt x="2143" y="852"/>
                  <a:pt x="2143" y="852"/>
                  <a:pt x="2141" y="851"/>
                </a:cubicBezTo>
                <a:cubicBezTo>
                  <a:pt x="2141" y="851"/>
                  <a:pt x="2141" y="851"/>
                  <a:pt x="2140" y="850"/>
                </a:cubicBezTo>
                <a:cubicBezTo>
                  <a:pt x="2140" y="850"/>
                  <a:pt x="2140" y="850"/>
                  <a:pt x="2137" y="850"/>
                </a:cubicBezTo>
                <a:cubicBezTo>
                  <a:pt x="2139" y="851"/>
                  <a:pt x="2139" y="851"/>
                  <a:pt x="2139" y="851"/>
                </a:cubicBezTo>
                <a:cubicBezTo>
                  <a:pt x="2139" y="851"/>
                  <a:pt x="2139" y="851"/>
                  <a:pt x="2142" y="854"/>
                </a:cubicBezTo>
                <a:close/>
                <a:moveTo>
                  <a:pt x="2151" y="857"/>
                </a:moveTo>
                <a:cubicBezTo>
                  <a:pt x="2152" y="858"/>
                  <a:pt x="2152" y="858"/>
                  <a:pt x="2152" y="858"/>
                </a:cubicBezTo>
                <a:cubicBezTo>
                  <a:pt x="2152" y="860"/>
                  <a:pt x="2152" y="860"/>
                  <a:pt x="2152" y="860"/>
                </a:cubicBezTo>
                <a:cubicBezTo>
                  <a:pt x="2154" y="862"/>
                  <a:pt x="2154" y="862"/>
                  <a:pt x="2154" y="862"/>
                </a:cubicBezTo>
                <a:cubicBezTo>
                  <a:pt x="2155" y="863"/>
                  <a:pt x="2155" y="863"/>
                  <a:pt x="2155" y="863"/>
                </a:cubicBezTo>
                <a:cubicBezTo>
                  <a:pt x="2156" y="864"/>
                  <a:pt x="2156" y="864"/>
                  <a:pt x="2156" y="864"/>
                </a:cubicBezTo>
                <a:cubicBezTo>
                  <a:pt x="2157" y="864"/>
                  <a:pt x="2157" y="864"/>
                  <a:pt x="2157" y="864"/>
                </a:cubicBezTo>
                <a:cubicBezTo>
                  <a:pt x="2157" y="863"/>
                  <a:pt x="2157" y="863"/>
                  <a:pt x="2157" y="863"/>
                </a:cubicBezTo>
                <a:cubicBezTo>
                  <a:pt x="2156" y="861"/>
                  <a:pt x="2156" y="861"/>
                  <a:pt x="2156" y="861"/>
                </a:cubicBezTo>
                <a:cubicBezTo>
                  <a:pt x="2155" y="861"/>
                  <a:pt x="2155" y="861"/>
                  <a:pt x="2155" y="861"/>
                </a:cubicBezTo>
                <a:cubicBezTo>
                  <a:pt x="2154" y="860"/>
                  <a:pt x="2154" y="860"/>
                  <a:pt x="2154" y="860"/>
                </a:cubicBezTo>
                <a:cubicBezTo>
                  <a:pt x="2153" y="858"/>
                  <a:pt x="2153" y="858"/>
                  <a:pt x="2153" y="858"/>
                </a:cubicBezTo>
                <a:cubicBezTo>
                  <a:pt x="2153" y="857"/>
                  <a:pt x="2153" y="857"/>
                  <a:pt x="2153" y="857"/>
                </a:cubicBezTo>
                <a:cubicBezTo>
                  <a:pt x="2152" y="855"/>
                  <a:pt x="2152" y="855"/>
                  <a:pt x="2152" y="855"/>
                </a:cubicBezTo>
                <a:cubicBezTo>
                  <a:pt x="2150" y="855"/>
                  <a:pt x="2150" y="855"/>
                  <a:pt x="2150" y="855"/>
                </a:cubicBezTo>
                <a:cubicBezTo>
                  <a:pt x="2150" y="856"/>
                  <a:pt x="2150" y="856"/>
                  <a:pt x="2150" y="856"/>
                </a:cubicBezTo>
                <a:cubicBezTo>
                  <a:pt x="2151" y="856"/>
                  <a:pt x="2151" y="856"/>
                  <a:pt x="2151" y="856"/>
                </a:cubicBezTo>
                <a:cubicBezTo>
                  <a:pt x="2151" y="857"/>
                  <a:pt x="2151" y="857"/>
                  <a:pt x="2151" y="857"/>
                </a:cubicBezTo>
                <a:close/>
                <a:moveTo>
                  <a:pt x="2156" y="868"/>
                </a:moveTo>
                <a:cubicBezTo>
                  <a:pt x="2156" y="868"/>
                  <a:pt x="2156" y="868"/>
                  <a:pt x="2154" y="868"/>
                </a:cubicBezTo>
                <a:cubicBezTo>
                  <a:pt x="2154" y="868"/>
                  <a:pt x="2154" y="868"/>
                  <a:pt x="2155" y="869"/>
                </a:cubicBezTo>
                <a:cubicBezTo>
                  <a:pt x="2155" y="869"/>
                  <a:pt x="2155" y="869"/>
                  <a:pt x="2155" y="870"/>
                </a:cubicBezTo>
                <a:cubicBezTo>
                  <a:pt x="2155" y="870"/>
                  <a:pt x="2155" y="870"/>
                  <a:pt x="2157" y="872"/>
                </a:cubicBezTo>
                <a:cubicBezTo>
                  <a:pt x="2157" y="872"/>
                  <a:pt x="2157" y="872"/>
                  <a:pt x="2159" y="873"/>
                </a:cubicBezTo>
                <a:cubicBezTo>
                  <a:pt x="2159" y="873"/>
                  <a:pt x="2159" y="873"/>
                  <a:pt x="2160" y="873"/>
                </a:cubicBezTo>
                <a:cubicBezTo>
                  <a:pt x="2160" y="873"/>
                  <a:pt x="2160" y="873"/>
                  <a:pt x="2160" y="872"/>
                </a:cubicBezTo>
                <a:cubicBezTo>
                  <a:pt x="2160" y="872"/>
                  <a:pt x="2160" y="872"/>
                  <a:pt x="2160" y="871"/>
                </a:cubicBezTo>
                <a:cubicBezTo>
                  <a:pt x="2160" y="871"/>
                  <a:pt x="2160" y="871"/>
                  <a:pt x="2159" y="870"/>
                </a:cubicBezTo>
                <a:cubicBezTo>
                  <a:pt x="2159" y="870"/>
                  <a:pt x="2159" y="870"/>
                  <a:pt x="2157" y="870"/>
                </a:cubicBezTo>
                <a:cubicBezTo>
                  <a:pt x="2157" y="870"/>
                  <a:pt x="2157" y="870"/>
                  <a:pt x="2156" y="868"/>
                </a:cubicBezTo>
                <a:close/>
                <a:moveTo>
                  <a:pt x="2149" y="860"/>
                </a:moveTo>
                <a:cubicBezTo>
                  <a:pt x="2148" y="859"/>
                  <a:pt x="2148" y="859"/>
                  <a:pt x="2148" y="859"/>
                </a:cubicBezTo>
                <a:cubicBezTo>
                  <a:pt x="2148" y="860"/>
                  <a:pt x="2148" y="860"/>
                  <a:pt x="2148" y="860"/>
                </a:cubicBezTo>
                <a:cubicBezTo>
                  <a:pt x="2150" y="861"/>
                  <a:pt x="2150" y="861"/>
                  <a:pt x="2150" y="861"/>
                </a:cubicBezTo>
                <a:cubicBezTo>
                  <a:pt x="2149" y="860"/>
                  <a:pt x="2149" y="860"/>
                  <a:pt x="2149" y="860"/>
                </a:cubicBezTo>
                <a:close/>
                <a:moveTo>
                  <a:pt x="2131" y="857"/>
                </a:moveTo>
                <a:cubicBezTo>
                  <a:pt x="2131" y="857"/>
                  <a:pt x="2131" y="857"/>
                  <a:pt x="2131" y="856"/>
                </a:cubicBezTo>
                <a:cubicBezTo>
                  <a:pt x="2131" y="856"/>
                  <a:pt x="2131" y="856"/>
                  <a:pt x="2130" y="856"/>
                </a:cubicBezTo>
                <a:cubicBezTo>
                  <a:pt x="2130" y="856"/>
                  <a:pt x="2130" y="856"/>
                  <a:pt x="2131" y="857"/>
                </a:cubicBezTo>
                <a:close/>
                <a:moveTo>
                  <a:pt x="2125" y="844"/>
                </a:moveTo>
                <a:cubicBezTo>
                  <a:pt x="2126" y="846"/>
                  <a:pt x="2126" y="846"/>
                  <a:pt x="2126" y="846"/>
                </a:cubicBezTo>
                <a:cubicBezTo>
                  <a:pt x="2128" y="847"/>
                  <a:pt x="2128" y="847"/>
                  <a:pt x="2128" y="847"/>
                </a:cubicBezTo>
                <a:cubicBezTo>
                  <a:pt x="2129" y="848"/>
                  <a:pt x="2129" y="848"/>
                  <a:pt x="2129" y="848"/>
                </a:cubicBezTo>
                <a:cubicBezTo>
                  <a:pt x="2131" y="849"/>
                  <a:pt x="2131" y="849"/>
                  <a:pt x="2131" y="849"/>
                </a:cubicBezTo>
                <a:cubicBezTo>
                  <a:pt x="2132" y="849"/>
                  <a:pt x="2132" y="849"/>
                  <a:pt x="2132" y="849"/>
                </a:cubicBezTo>
                <a:cubicBezTo>
                  <a:pt x="2132" y="848"/>
                  <a:pt x="2132" y="848"/>
                  <a:pt x="2132" y="848"/>
                </a:cubicBezTo>
                <a:cubicBezTo>
                  <a:pt x="2131" y="847"/>
                  <a:pt x="2131" y="847"/>
                  <a:pt x="2131" y="847"/>
                </a:cubicBezTo>
                <a:cubicBezTo>
                  <a:pt x="2130" y="846"/>
                  <a:pt x="2130" y="846"/>
                  <a:pt x="2130" y="846"/>
                </a:cubicBezTo>
                <a:cubicBezTo>
                  <a:pt x="2130" y="845"/>
                  <a:pt x="2130" y="845"/>
                  <a:pt x="2130" y="845"/>
                </a:cubicBezTo>
                <a:cubicBezTo>
                  <a:pt x="2129" y="845"/>
                  <a:pt x="2129" y="845"/>
                  <a:pt x="2129" y="845"/>
                </a:cubicBezTo>
                <a:cubicBezTo>
                  <a:pt x="2127" y="845"/>
                  <a:pt x="2127" y="845"/>
                  <a:pt x="2127" y="845"/>
                </a:cubicBezTo>
                <a:cubicBezTo>
                  <a:pt x="2126" y="843"/>
                  <a:pt x="2126" y="843"/>
                  <a:pt x="2126" y="843"/>
                </a:cubicBezTo>
                <a:cubicBezTo>
                  <a:pt x="2125" y="844"/>
                  <a:pt x="2125" y="844"/>
                  <a:pt x="2125" y="844"/>
                </a:cubicBezTo>
                <a:close/>
                <a:moveTo>
                  <a:pt x="2134" y="858"/>
                </a:moveTo>
                <a:cubicBezTo>
                  <a:pt x="2134" y="858"/>
                  <a:pt x="2134" y="858"/>
                  <a:pt x="2135" y="858"/>
                </a:cubicBezTo>
                <a:cubicBezTo>
                  <a:pt x="2135" y="858"/>
                  <a:pt x="2135" y="858"/>
                  <a:pt x="2135" y="857"/>
                </a:cubicBezTo>
                <a:cubicBezTo>
                  <a:pt x="2135" y="857"/>
                  <a:pt x="2135" y="857"/>
                  <a:pt x="2134" y="857"/>
                </a:cubicBezTo>
                <a:cubicBezTo>
                  <a:pt x="2134" y="857"/>
                  <a:pt x="2134" y="857"/>
                  <a:pt x="2134" y="858"/>
                </a:cubicBezTo>
                <a:close/>
                <a:moveTo>
                  <a:pt x="2184" y="872"/>
                </a:moveTo>
                <a:cubicBezTo>
                  <a:pt x="2184" y="872"/>
                  <a:pt x="2184" y="872"/>
                  <a:pt x="2183" y="871"/>
                </a:cubicBezTo>
                <a:cubicBezTo>
                  <a:pt x="2183" y="871"/>
                  <a:pt x="2183" y="871"/>
                  <a:pt x="2182" y="871"/>
                </a:cubicBezTo>
                <a:cubicBezTo>
                  <a:pt x="2182" y="871"/>
                  <a:pt x="2182" y="871"/>
                  <a:pt x="2181" y="872"/>
                </a:cubicBezTo>
                <a:cubicBezTo>
                  <a:pt x="2181" y="872"/>
                  <a:pt x="2181" y="872"/>
                  <a:pt x="2181" y="873"/>
                </a:cubicBezTo>
                <a:cubicBezTo>
                  <a:pt x="2181" y="873"/>
                  <a:pt x="2181" y="873"/>
                  <a:pt x="2183" y="873"/>
                </a:cubicBezTo>
                <a:cubicBezTo>
                  <a:pt x="2183" y="873"/>
                  <a:pt x="2183" y="873"/>
                  <a:pt x="2184" y="872"/>
                </a:cubicBezTo>
                <a:close/>
                <a:moveTo>
                  <a:pt x="2129" y="852"/>
                </a:moveTo>
                <a:cubicBezTo>
                  <a:pt x="2129" y="852"/>
                  <a:pt x="2129" y="852"/>
                  <a:pt x="2128" y="852"/>
                </a:cubicBezTo>
                <a:cubicBezTo>
                  <a:pt x="2128" y="853"/>
                  <a:pt x="2128" y="853"/>
                  <a:pt x="2128" y="853"/>
                </a:cubicBezTo>
                <a:cubicBezTo>
                  <a:pt x="2128" y="853"/>
                  <a:pt x="2128" y="853"/>
                  <a:pt x="2129" y="853"/>
                </a:cubicBezTo>
                <a:cubicBezTo>
                  <a:pt x="2129" y="853"/>
                  <a:pt x="2129" y="853"/>
                  <a:pt x="2130" y="853"/>
                </a:cubicBezTo>
                <a:cubicBezTo>
                  <a:pt x="2130" y="853"/>
                  <a:pt x="2130" y="853"/>
                  <a:pt x="2130" y="852"/>
                </a:cubicBezTo>
                <a:cubicBezTo>
                  <a:pt x="2130" y="852"/>
                  <a:pt x="2130" y="852"/>
                  <a:pt x="2129" y="852"/>
                </a:cubicBezTo>
                <a:close/>
                <a:moveTo>
                  <a:pt x="2126" y="841"/>
                </a:moveTo>
                <a:cubicBezTo>
                  <a:pt x="2124" y="843"/>
                  <a:pt x="2124" y="843"/>
                  <a:pt x="2124" y="843"/>
                </a:cubicBezTo>
                <a:cubicBezTo>
                  <a:pt x="2126" y="842"/>
                  <a:pt x="2126" y="842"/>
                  <a:pt x="2126" y="842"/>
                </a:cubicBezTo>
                <a:cubicBezTo>
                  <a:pt x="2126" y="841"/>
                  <a:pt x="2126" y="841"/>
                  <a:pt x="2126" y="841"/>
                </a:cubicBezTo>
                <a:close/>
                <a:moveTo>
                  <a:pt x="2126" y="851"/>
                </a:moveTo>
                <a:cubicBezTo>
                  <a:pt x="2126" y="851"/>
                  <a:pt x="2126" y="851"/>
                  <a:pt x="2126" y="852"/>
                </a:cubicBezTo>
                <a:cubicBezTo>
                  <a:pt x="2126" y="852"/>
                  <a:pt x="2126" y="852"/>
                  <a:pt x="2127" y="852"/>
                </a:cubicBezTo>
                <a:cubicBezTo>
                  <a:pt x="2127" y="852"/>
                  <a:pt x="2127" y="852"/>
                  <a:pt x="2127" y="851"/>
                </a:cubicBezTo>
                <a:cubicBezTo>
                  <a:pt x="2127" y="851"/>
                  <a:pt x="2127" y="851"/>
                  <a:pt x="2126" y="850"/>
                </a:cubicBezTo>
                <a:cubicBezTo>
                  <a:pt x="2126" y="850"/>
                  <a:pt x="2126" y="850"/>
                  <a:pt x="2126" y="851"/>
                </a:cubicBezTo>
                <a:close/>
                <a:moveTo>
                  <a:pt x="2089" y="865"/>
                </a:moveTo>
                <a:cubicBezTo>
                  <a:pt x="2089" y="865"/>
                  <a:pt x="2089" y="865"/>
                  <a:pt x="2089" y="866"/>
                </a:cubicBezTo>
                <a:cubicBezTo>
                  <a:pt x="2089" y="866"/>
                  <a:pt x="2089" y="866"/>
                  <a:pt x="2089" y="867"/>
                </a:cubicBezTo>
                <a:cubicBezTo>
                  <a:pt x="2089" y="867"/>
                  <a:pt x="2089" y="867"/>
                  <a:pt x="2090" y="867"/>
                </a:cubicBezTo>
                <a:cubicBezTo>
                  <a:pt x="2090" y="867"/>
                  <a:pt x="2090" y="867"/>
                  <a:pt x="2091" y="867"/>
                </a:cubicBezTo>
                <a:cubicBezTo>
                  <a:pt x="2091" y="867"/>
                  <a:pt x="2091" y="867"/>
                  <a:pt x="2092" y="866"/>
                </a:cubicBezTo>
                <a:cubicBezTo>
                  <a:pt x="2092" y="866"/>
                  <a:pt x="2092" y="866"/>
                  <a:pt x="2091" y="866"/>
                </a:cubicBezTo>
                <a:cubicBezTo>
                  <a:pt x="2091" y="866"/>
                  <a:pt x="2091" y="866"/>
                  <a:pt x="2090" y="866"/>
                </a:cubicBezTo>
                <a:cubicBezTo>
                  <a:pt x="2090" y="866"/>
                  <a:pt x="2090" y="866"/>
                  <a:pt x="2089" y="865"/>
                </a:cubicBezTo>
                <a:close/>
                <a:moveTo>
                  <a:pt x="2044" y="859"/>
                </a:moveTo>
                <a:cubicBezTo>
                  <a:pt x="2044" y="859"/>
                  <a:pt x="2044" y="859"/>
                  <a:pt x="2043" y="858"/>
                </a:cubicBezTo>
                <a:cubicBezTo>
                  <a:pt x="2041" y="857"/>
                  <a:pt x="2041" y="857"/>
                  <a:pt x="2041" y="857"/>
                </a:cubicBezTo>
                <a:cubicBezTo>
                  <a:pt x="2041" y="857"/>
                  <a:pt x="2041" y="857"/>
                  <a:pt x="2044" y="859"/>
                </a:cubicBezTo>
                <a:close/>
                <a:moveTo>
                  <a:pt x="2042" y="856"/>
                </a:moveTo>
                <a:cubicBezTo>
                  <a:pt x="2042" y="857"/>
                  <a:pt x="2042" y="857"/>
                  <a:pt x="2042" y="857"/>
                </a:cubicBezTo>
                <a:cubicBezTo>
                  <a:pt x="2043" y="856"/>
                  <a:pt x="2043" y="856"/>
                  <a:pt x="2043" y="856"/>
                </a:cubicBezTo>
                <a:cubicBezTo>
                  <a:pt x="2042" y="856"/>
                  <a:pt x="2042" y="856"/>
                  <a:pt x="2042" y="856"/>
                </a:cubicBezTo>
                <a:close/>
                <a:moveTo>
                  <a:pt x="2086" y="861"/>
                </a:moveTo>
                <a:cubicBezTo>
                  <a:pt x="2085" y="861"/>
                  <a:pt x="2085" y="861"/>
                  <a:pt x="2085" y="861"/>
                </a:cubicBezTo>
                <a:cubicBezTo>
                  <a:pt x="2084" y="862"/>
                  <a:pt x="2084" y="862"/>
                  <a:pt x="2084" y="862"/>
                </a:cubicBezTo>
                <a:cubicBezTo>
                  <a:pt x="2085" y="863"/>
                  <a:pt x="2085" y="863"/>
                  <a:pt x="2085" y="863"/>
                </a:cubicBezTo>
                <a:cubicBezTo>
                  <a:pt x="2086" y="863"/>
                  <a:pt x="2086" y="863"/>
                  <a:pt x="2086" y="863"/>
                </a:cubicBezTo>
                <a:cubicBezTo>
                  <a:pt x="2086" y="861"/>
                  <a:pt x="2086" y="861"/>
                  <a:pt x="2086" y="861"/>
                </a:cubicBezTo>
                <a:close/>
                <a:moveTo>
                  <a:pt x="2049" y="851"/>
                </a:moveTo>
                <a:cubicBezTo>
                  <a:pt x="2049" y="851"/>
                  <a:pt x="2049" y="851"/>
                  <a:pt x="2050" y="851"/>
                </a:cubicBezTo>
                <a:cubicBezTo>
                  <a:pt x="2050" y="851"/>
                  <a:pt x="2050" y="851"/>
                  <a:pt x="2050" y="850"/>
                </a:cubicBezTo>
                <a:cubicBezTo>
                  <a:pt x="2050" y="850"/>
                  <a:pt x="2050" y="850"/>
                  <a:pt x="2049" y="850"/>
                </a:cubicBezTo>
                <a:cubicBezTo>
                  <a:pt x="2049" y="850"/>
                  <a:pt x="2049" y="850"/>
                  <a:pt x="2049" y="851"/>
                </a:cubicBezTo>
                <a:close/>
                <a:moveTo>
                  <a:pt x="2100" y="860"/>
                </a:moveTo>
                <a:cubicBezTo>
                  <a:pt x="2100" y="861"/>
                  <a:pt x="2100" y="861"/>
                  <a:pt x="2100" y="861"/>
                </a:cubicBezTo>
                <a:cubicBezTo>
                  <a:pt x="2101" y="861"/>
                  <a:pt x="2101" y="861"/>
                  <a:pt x="2101" y="861"/>
                </a:cubicBezTo>
                <a:cubicBezTo>
                  <a:pt x="2102" y="862"/>
                  <a:pt x="2102" y="862"/>
                  <a:pt x="2102" y="862"/>
                </a:cubicBezTo>
                <a:cubicBezTo>
                  <a:pt x="2102" y="861"/>
                  <a:pt x="2102" y="861"/>
                  <a:pt x="2102" y="861"/>
                </a:cubicBezTo>
                <a:cubicBezTo>
                  <a:pt x="2100" y="859"/>
                  <a:pt x="2100" y="859"/>
                  <a:pt x="2100" y="859"/>
                </a:cubicBezTo>
                <a:cubicBezTo>
                  <a:pt x="2100" y="860"/>
                  <a:pt x="2100" y="860"/>
                  <a:pt x="2100" y="860"/>
                </a:cubicBezTo>
                <a:close/>
                <a:moveTo>
                  <a:pt x="2092" y="857"/>
                </a:moveTo>
                <a:cubicBezTo>
                  <a:pt x="2091" y="855"/>
                  <a:pt x="2091" y="855"/>
                  <a:pt x="2091" y="855"/>
                </a:cubicBezTo>
                <a:cubicBezTo>
                  <a:pt x="2090" y="856"/>
                  <a:pt x="2090" y="856"/>
                  <a:pt x="2090" y="856"/>
                </a:cubicBezTo>
                <a:cubicBezTo>
                  <a:pt x="2091" y="857"/>
                  <a:pt x="2091" y="857"/>
                  <a:pt x="2091" y="857"/>
                </a:cubicBezTo>
                <a:cubicBezTo>
                  <a:pt x="2091" y="858"/>
                  <a:pt x="2091" y="858"/>
                  <a:pt x="2091" y="858"/>
                </a:cubicBezTo>
                <a:cubicBezTo>
                  <a:pt x="2092" y="857"/>
                  <a:pt x="2092" y="857"/>
                  <a:pt x="2092" y="857"/>
                </a:cubicBezTo>
                <a:close/>
                <a:moveTo>
                  <a:pt x="2087" y="862"/>
                </a:moveTo>
                <a:cubicBezTo>
                  <a:pt x="2087" y="863"/>
                  <a:pt x="2087" y="863"/>
                  <a:pt x="2087" y="863"/>
                </a:cubicBezTo>
                <a:cubicBezTo>
                  <a:pt x="2087" y="864"/>
                  <a:pt x="2087" y="864"/>
                  <a:pt x="2087" y="864"/>
                </a:cubicBezTo>
                <a:cubicBezTo>
                  <a:pt x="2088" y="864"/>
                  <a:pt x="2088" y="864"/>
                  <a:pt x="2088" y="864"/>
                </a:cubicBezTo>
                <a:cubicBezTo>
                  <a:pt x="2089" y="864"/>
                  <a:pt x="2089" y="864"/>
                  <a:pt x="2089" y="864"/>
                </a:cubicBezTo>
                <a:cubicBezTo>
                  <a:pt x="2089" y="863"/>
                  <a:pt x="2089" y="863"/>
                  <a:pt x="2089" y="863"/>
                </a:cubicBezTo>
                <a:cubicBezTo>
                  <a:pt x="2088" y="863"/>
                  <a:pt x="2088" y="863"/>
                  <a:pt x="2088" y="863"/>
                </a:cubicBezTo>
                <a:cubicBezTo>
                  <a:pt x="2087" y="862"/>
                  <a:pt x="2087" y="862"/>
                  <a:pt x="2087" y="862"/>
                </a:cubicBezTo>
                <a:close/>
                <a:moveTo>
                  <a:pt x="2103" y="876"/>
                </a:moveTo>
                <a:cubicBezTo>
                  <a:pt x="2105" y="877"/>
                  <a:pt x="2105" y="877"/>
                  <a:pt x="2105" y="877"/>
                </a:cubicBezTo>
                <a:cubicBezTo>
                  <a:pt x="2104" y="876"/>
                  <a:pt x="2104" y="876"/>
                  <a:pt x="2104" y="876"/>
                </a:cubicBezTo>
                <a:cubicBezTo>
                  <a:pt x="2103" y="876"/>
                  <a:pt x="2103" y="876"/>
                  <a:pt x="2103" y="876"/>
                </a:cubicBezTo>
                <a:close/>
                <a:moveTo>
                  <a:pt x="2114" y="833"/>
                </a:moveTo>
                <a:cubicBezTo>
                  <a:pt x="2113" y="833"/>
                  <a:pt x="2113" y="833"/>
                  <a:pt x="2113" y="833"/>
                </a:cubicBezTo>
                <a:cubicBezTo>
                  <a:pt x="2113" y="834"/>
                  <a:pt x="2113" y="834"/>
                  <a:pt x="2113" y="834"/>
                </a:cubicBezTo>
                <a:cubicBezTo>
                  <a:pt x="2114" y="835"/>
                  <a:pt x="2114" y="835"/>
                  <a:pt x="2114" y="835"/>
                </a:cubicBezTo>
                <a:cubicBezTo>
                  <a:pt x="2114" y="833"/>
                  <a:pt x="2114" y="833"/>
                  <a:pt x="2114" y="833"/>
                </a:cubicBezTo>
                <a:close/>
                <a:moveTo>
                  <a:pt x="2112" y="829"/>
                </a:moveTo>
                <a:cubicBezTo>
                  <a:pt x="2112" y="829"/>
                  <a:pt x="2112" y="829"/>
                  <a:pt x="2112" y="830"/>
                </a:cubicBezTo>
                <a:cubicBezTo>
                  <a:pt x="2112" y="830"/>
                  <a:pt x="2112" y="830"/>
                  <a:pt x="2111" y="830"/>
                </a:cubicBezTo>
                <a:cubicBezTo>
                  <a:pt x="2111" y="830"/>
                  <a:pt x="2111" y="830"/>
                  <a:pt x="2111" y="831"/>
                </a:cubicBezTo>
                <a:cubicBezTo>
                  <a:pt x="2111" y="831"/>
                  <a:pt x="2111" y="831"/>
                  <a:pt x="2112" y="831"/>
                </a:cubicBezTo>
                <a:cubicBezTo>
                  <a:pt x="2112" y="831"/>
                  <a:pt x="2112" y="831"/>
                  <a:pt x="2113" y="830"/>
                </a:cubicBezTo>
                <a:cubicBezTo>
                  <a:pt x="2113" y="830"/>
                  <a:pt x="2113" y="830"/>
                  <a:pt x="2112" y="829"/>
                </a:cubicBezTo>
                <a:close/>
                <a:moveTo>
                  <a:pt x="2073" y="856"/>
                </a:moveTo>
                <a:cubicBezTo>
                  <a:pt x="2073" y="856"/>
                  <a:pt x="2073" y="856"/>
                  <a:pt x="2074" y="857"/>
                </a:cubicBezTo>
                <a:cubicBezTo>
                  <a:pt x="2074" y="857"/>
                  <a:pt x="2074" y="857"/>
                  <a:pt x="2074" y="859"/>
                </a:cubicBezTo>
                <a:cubicBezTo>
                  <a:pt x="2074" y="859"/>
                  <a:pt x="2074" y="859"/>
                  <a:pt x="2076" y="860"/>
                </a:cubicBezTo>
                <a:cubicBezTo>
                  <a:pt x="2076" y="860"/>
                  <a:pt x="2076" y="860"/>
                  <a:pt x="2077" y="860"/>
                </a:cubicBezTo>
                <a:cubicBezTo>
                  <a:pt x="2077" y="860"/>
                  <a:pt x="2077" y="860"/>
                  <a:pt x="2078" y="860"/>
                </a:cubicBezTo>
                <a:cubicBezTo>
                  <a:pt x="2078" y="860"/>
                  <a:pt x="2078" y="860"/>
                  <a:pt x="2079" y="860"/>
                </a:cubicBezTo>
                <a:cubicBezTo>
                  <a:pt x="2079" y="860"/>
                  <a:pt x="2079" y="860"/>
                  <a:pt x="2079" y="861"/>
                </a:cubicBezTo>
                <a:cubicBezTo>
                  <a:pt x="2079" y="861"/>
                  <a:pt x="2079" y="861"/>
                  <a:pt x="2078" y="862"/>
                </a:cubicBezTo>
                <a:cubicBezTo>
                  <a:pt x="2078" y="862"/>
                  <a:pt x="2078" y="862"/>
                  <a:pt x="2078" y="863"/>
                </a:cubicBezTo>
                <a:cubicBezTo>
                  <a:pt x="2078" y="863"/>
                  <a:pt x="2078" y="863"/>
                  <a:pt x="2079" y="864"/>
                </a:cubicBezTo>
                <a:cubicBezTo>
                  <a:pt x="2079" y="864"/>
                  <a:pt x="2079" y="864"/>
                  <a:pt x="2081" y="864"/>
                </a:cubicBezTo>
                <a:cubicBezTo>
                  <a:pt x="2081" y="864"/>
                  <a:pt x="2081" y="864"/>
                  <a:pt x="2083" y="864"/>
                </a:cubicBezTo>
                <a:cubicBezTo>
                  <a:pt x="2083" y="864"/>
                  <a:pt x="2083" y="864"/>
                  <a:pt x="2084" y="864"/>
                </a:cubicBezTo>
                <a:cubicBezTo>
                  <a:pt x="2084" y="864"/>
                  <a:pt x="2084" y="864"/>
                  <a:pt x="2083" y="865"/>
                </a:cubicBezTo>
                <a:cubicBezTo>
                  <a:pt x="2083" y="865"/>
                  <a:pt x="2083" y="865"/>
                  <a:pt x="2081" y="865"/>
                </a:cubicBezTo>
                <a:cubicBezTo>
                  <a:pt x="2081" y="865"/>
                  <a:pt x="2081" y="865"/>
                  <a:pt x="2082" y="866"/>
                </a:cubicBezTo>
                <a:cubicBezTo>
                  <a:pt x="2082" y="866"/>
                  <a:pt x="2082" y="866"/>
                  <a:pt x="2083" y="867"/>
                </a:cubicBezTo>
                <a:cubicBezTo>
                  <a:pt x="2083" y="867"/>
                  <a:pt x="2083" y="867"/>
                  <a:pt x="2086" y="867"/>
                </a:cubicBezTo>
                <a:cubicBezTo>
                  <a:pt x="2086" y="867"/>
                  <a:pt x="2086" y="867"/>
                  <a:pt x="2088" y="868"/>
                </a:cubicBezTo>
                <a:cubicBezTo>
                  <a:pt x="2088" y="868"/>
                  <a:pt x="2088" y="868"/>
                  <a:pt x="2087" y="869"/>
                </a:cubicBezTo>
                <a:cubicBezTo>
                  <a:pt x="2087" y="869"/>
                  <a:pt x="2087" y="869"/>
                  <a:pt x="2086" y="868"/>
                </a:cubicBezTo>
                <a:cubicBezTo>
                  <a:pt x="2086" y="868"/>
                  <a:pt x="2086" y="868"/>
                  <a:pt x="2085" y="868"/>
                </a:cubicBezTo>
                <a:cubicBezTo>
                  <a:pt x="2085" y="868"/>
                  <a:pt x="2085" y="868"/>
                  <a:pt x="2085" y="869"/>
                </a:cubicBezTo>
                <a:cubicBezTo>
                  <a:pt x="2085" y="869"/>
                  <a:pt x="2085" y="869"/>
                  <a:pt x="2086" y="869"/>
                </a:cubicBezTo>
                <a:cubicBezTo>
                  <a:pt x="2086" y="869"/>
                  <a:pt x="2086" y="869"/>
                  <a:pt x="2087" y="870"/>
                </a:cubicBezTo>
                <a:cubicBezTo>
                  <a:pt x="2087" y="870"/>
                  <a:pt x="2087" y="870"/>
                  <a:pt x="2087" y="871"/>
                </a:cubicBezTo>
                <a:cubicBezTo>
                  <a:pt x="2087" y="871"/>
                  <a:pt x="2087" y="871"/>
                  <a:pt x="2085" y="871"/>
                </a:cubicBezTo>
                <a:cubicBezTo>
                  <a:pt x="2085" y="871"/>
                  <a:pt x="2085" y="871"/>
                  <a:pt x="2084" y="870"/>
                </a:cubicBezTo>
                <a:cubicBezTo>
                  <a:pt x="2084" y="870"/>
                  <a:pt x="2084" y="870"/>
                  <a:pt x="2083" y="870"/>
                </a:cubicBezTo>
                <a:cubicBezTo>
                  <a:pt x="2083" y="870"/>
                  <a:pt x="2083" y="870"/>
                  <a:pt x="2083" y="869"/>
                </a:cubicBezTo>
                <a:cubicBezTo>
                  <a:pt x="2083" y="869"/>
                  <a:pt x="2083" y="869"/>
                  <a:pt x="2082" y="869"/>
                </a:cubicBezTo>
                <a:cubicBezTo>
                  <a:pt x="2082" y="869"/>
                  <a:pt x="2082" y="869"/>
                  <a:pt x="2081" y="868"/>
                </a:cubicBezTo>
                <a:cubicBezTo>
                  <a:pt x="2081" y="868"/>
                  <a:pt x="2081" y="868"/>
                  <a:pt x="2080" y="869"/>
                </a:cubicBezTo>
                <a:cubicBezTo>
                  <a:pt x="2080" y="869"/>
                  <a:pt x="2080" y="869"/>
                  <a:pt x="2079" y="868"/>
                </a:cubicBezTo>
                <a:cubicBezTo>
                  <a:pt x="2079" y="868"/>
                  <a:pt x="2079" y="868"/>
                  <a:pt x="2077" y="868"/>
                </a:cubicBezTo>
                <a:cubicBezTo>
                  <a:pt x="2077" y="868"/>
                  <a:pt x="2077" y="868"/>
                  <a:pt x="2076" y="868"/>
                </a:cubicBezTo>
                <a:cubicBezTo>
                  <a:pt x="2076" y="868"/>
                  <a:pt x="2076" y="868"/>
                  <a:pt x="2075" y="867"/>
                </a:cubicBezTo>
                <a:cubicBezTo>
                  <a:pt x="2075" y="867"/>
                  <a:pt x="2075" y="867"/>
                  <a:pt x="2073" y="868"/>
                </a:cubicBezTo>
                <a:cubicBezTo>
                  <a:pt x="2073" y="868"/>
                  <a:pt x="2073" y="868"/>
                  <a:pt x="2072" y="867"/>
                </a:cubicBezTo>
                <a:cubicBezTo>
                  <a:pt x="2072" y="867"/>
                  <a:pt x="2072" y="867"/>
                  <a:pt x="2071" y="867"/>
                </a:cubicBezTo>
                <a:cubicBezTo>
                  <a:pt x="2071" y="867"/>
                  <a:pt x="2071" y="867"/>
                  <a:pt x="2070" y="867"/>
                </a:cubicBezTo>
                <a:cubicBezTo>
                  <a:pt x="2070" y="867"/>
                  <a:pt x="2070" y="867"/>
                  <a:pt x="2069" y="867"/>
                </a:cubicBezTo>
                <a:cubicBezTo>
                  <a:pt x="2069" y="867"/>
                  <a:pt x="2069" y="867"/>
                  <a:pt x="2068" y="866"/>
                </a:cubicBezTo>
                <a:cubicBezTo>
                  <a:pt x="2068" y="866"/>
                  <a:pt x="2068" y="866"/>
                  <a:pt x="2067" y="865"/>
                </a:cubicBezTo>
                <a:cubicBezTo>
                  <a:pt x="2067" y="865"/>
                  <a:pt x="2067" y="865"/>
                  <a:pt x="2065" y="862"/>
                </a:cubicBezTo>
                <a:cubicBezTo>
                  <a:pt x="2065" y="862"/>
                  <a:pt x="2065" y="862"/>
                  <a:pt x="2064" y="861"/>
                </a:cubicBezTo>
                <a:cubicBezTo>
                  <a:pt x="2064" y="861"/>
                  <a:pt x="2064" y="861"/>
                  <a:pt x="2064" y="860"/>
                </a:cubicBezTo>
                <a:cubicBezTo>
                  <a:pt x="2064" y="860"/>
                  <a:pt x="2064" y="860"/>
                  <a:pt x="2062" y="860"/>
                </a:cubicBezTo>
                <a:cubicBezTo>
                  <a:pt x="2062" y="860"/>
                  <a:pt x="2062" y="860"/>
                  <a:pt x="2062" y="859"/>
                </a:cubicBezTo>
                <a:cubicBezTo>
                  <a:pt x="2062" y="859"/>
                  <a:pt x="2062" y="859"/>
                  <a:pt x="2061" y="857"/>
                </a:cubicBezTo>
                <a:cubicBezTo>
                  <a:pt x="2061" y="857"/>
                  <a:pt x="2061" y="857"/>
                  <a:pt x="2060" y="855"/>
                </a:cubicBezTo>
                <a:cubicBezTo>
                  <a:pt x="2060" y="855"/>
                  <a:pt x="2060" y="855"/>
                  <a:pt x="2059" y="854"/>
                </a:cubicBezTo>
                <a:cubicBezTo>
                  <a:pt x="2059" y="854"/>
                  <a:pt x="2059" y="854"/>
                  <a:pt x="2058" y="854"/>
                </a:cubicBezTo>
                <a:cubicBezTo>
                  <a:pt x="2058" y="854"/>
                  <a:pt x="2058" y="854"/>
                  <a:pt x="2055" y="853"/>
                </a:cubicBezTo>
                <a:cubicBezTo>
                  <a:pt x="2055" y="853"/>
                  <a:pt x="2055" y="853"/>
                  <a:pt x="2054" y="852"/>
                </a:cubicBezTo>
                <a:cubicBezTo>
                  <a:pt x="2054" y="852"/>
                  <a:pt x="2054" y="852"/>
                  <a:pt x="2053" y="852"/>
                </a:cubicBezTo>
                <a:cubicBezTo>
                  <a:pt x="2053" y="852"/>
                  <a:pt x="2053" y="852"/>
                  <a:pt x="2052" y="851"/>
                </a:cubicBezTo>
                <a:cubicBezTo>
                  <a:pt x="2052" y="851"/>
                  <a:pt x="2052" y="851"/>
                  <a:pt x="2051" y="851"/>
                </a:cubicBezTo>
                <a:cubicBezTo>
                  <a:pt x="2051" y="851"/>
                  <a:pt x="2051" y="851"/>
                  <a:pt x="2051" y="850"/>
                </a:cubicBezTo>
                <a:cubicBezTo>
                  <a:pt x="2051" y="850"/>
                  <a:pt x="2051" y="850"/>
                  <a:pt x="2050" y="850"/>
                </a:cubicBezTo>
                <a:cubicBezTo>
                  <a:pt x="2050" y="850"/>
                  <a:pt x="2050" y="850"/>
                  <a:pt x="2049" y="849"/>
                </a:cubicBezTo>
                <a:cubicBezTo>
                  <a:pt x="2049" y="849"/>
                  <a:pt x="2049" y="849"/>
                  <a:pt x="2048" y="848"/>
                </a:cubicBezTo>
                <a:cubicBezTo>
                  <a:pt x="2048" y="848"/>
                  <a:pt x="2048" y="848"/>
                  <a:pt x="2048" y="850"/>
                </a:cubicBezTo>
                <a:cubicBezTo>
                  <a:pt x="2048" y="850"/>
                  <a:pt x="2048" y="850"/>
                  <a:pt x="2048" y="851"/>
                </a:cubicBezTo>
                <a:cubicBezTo>
                  <a:pt x="2048" y="851"/>
                  <a:pt x="2048" y="851"/>
                  <a:pt x="2047" y="850"/>
                </a:cubicBezTo>
                <a:cubicBezTo>
                  <a:pt x="2047" y="850"/>
                  <a:pt x="2047" y="850"/>
                  <a:pt x="2047" y="851"/>
                </a:cubicBezTo>
                <a:cubicBezTo>
                  <a:pt x="2047" y="851"/>
                  <a:pt x="2047" y="851"/>
                  <a:pt x="2046" y="851"/>
                </a:cubicBezTo>
                <a:cubicBezTo>
                  <a:pt x="2046" y="851"/>
                  <a:pt x="2046" y="851"/>
                  <a:pt x="2045" y="850"/>
                </a:cubicBezTo>
                <a:cubicBezTo>
                  <a:pt x="2045" y="850"/>
                  <a:pt x="2045" y="850"/>
                  <a:pt x="2045" y="849"/>
                </a:cubicBezTo>
                <a:cubicBezTo>
                  <a:pt x="2045" y="849"/>
                  <a:pt x="2045" y="849"/>
                  <a:pt x="2044" y="849"/>
                </a:cubicBezTo>
                <a:cubicBezTo>
                  <a:pt x="2044" y="849"/>
                  <a:pt x="2044" y="849"/>
                  <a:pt x="2044" y="850"/>
                </a:cubicBezTo>
                <a:cubicBezTo>
                  <a:pt x="2044" y="850"/>
                  <a:pt x="2044" y="850"/>
                  <a:pt x="2045" y="851"/>
                </a:cubicBezTo>
                <a:cubicBezTo>
                  <a:pt x="2045" y="851"/>
                  <a:pt x="2045" y="851"/>
                  <a:pt x="2044" y="852"/>
                </a:cubicBezTo>
                <a:cubicBezTo>
                  <a:pt x="2045" y="852"/>
                  <a:pt x="2045" y="852"/>
                  <a:pt x="2045" y="852"/>
                </a:cubicBezTo>
                <a:cubicBezTo>
                  <a:pt x="2045" y="853"/>
                  <a:pt x="2045" y="853"/>
                  <a:pt x="2045" y="853"/>
                </a:cubicBezTo>
                <a:cubicBezTo>
                  <a:pt x="2045" y="854"/>
                  <a:pt x="2045" y="854"/>
                  <a:pt x="2045" y="854"/>
                </a:cubicBezTo>
                <a:cubicBezTo>
                  <a:pt x="2044" y="853"/>
                  <a:pt x="2044" y="853"/>
                  <a:pt x="2044" y="853"/>
                </a:cubicBezTo>
                <a:cubicBezTo>
                  <a:pt x="2044" y="853"/>
                  <a:pt x="2044" y="853"/>
                  <a:pt x="2044" y="854"/>
                </a:cubicBezTo>
                <a:cubicBezTo>
                  <a:pt x="2044" y="854"/>
                  <a:pt x="2044" y="854"/>
                  <a:pt x="2043" y="854"/>
                </a:cubicBezTo>
                <a:cubicBezTo>
                  <a:pt x="2043" y="854"/>
                  <a:pt x="2043" y="854"/>
                  <a:pt x="2042" y="852"/>
                </a:cubicBezTo>
                <a:cubicBezTo>
                  <a:pt x="2042" y="852"/>
                  <a:pt x="2042" y="852"/>
                  <a:pt x="2041" y="853"/>
                </a:cubicBezTo>
                <a:cubicBezTo>
                  <a:pt x="2041" y="853"/>
                  <a:pt x="2041" y="853"/>
                  <a:pt x="2042" y="853"/>
                </a:cubicBezTo>
                <a:cubicBezTo>
                  <a:pt x="2042" y="853"/>
                  <a:pt x="2042" y="853"/>
                  <a:pt x="2042" y="854"/>
                </a:cubicBezTo>
                <a:cubicBezTo>
                  <a:pt x="2042" y="854"/>
                  <a:pt x="2042" y="854"/>
                  <a:pt x="2043" y="854"/>
                </a:cubicBezTo>
                <a:cubicBezTo>
                  <a:pt x="2043" y="854"/>
                  <a:pt x="2043" y="854"/>
                  <a:pt x="2043" y="855"/>
                </a:cubicBezTo>
                <a:cubicBezTo>
                  <a:pt x="2043" y="855"/>
                  <a:pt x="2043" y="855"/>
                  <a:pt x="2042" y="855"/>
                </a:cubicBezTo>
                <a:cubicBezTo>
                  <a:pt x="2042" y="855"/>
                  <a:pt x="2042" y="855"/>
                  <a:pt x="2041" y="855"/>
                </a:cubicBezTo>
                <a:cubicBezTo>
                  <a:pt x="2041" y="855"/>
                  <a:pt x="2041" y="855"/>
                  <a:pt x="2039" y="856"/>
                </a:cubicBezTo>
                <a:cubicBezTo>
                  <a:pt x="2039" y="856"/>
                  <a:pt x="2039" y="856"/>
                  <a:pt x="2038" y="856"/>
                </a:cubicBezTo>
                <a:cubicBezTo>
                  <a:pt x="2038" y="856"/>
                  <a:pt x="2038" y="856"/>
                  <a:pt x="2040" y="857"/>
                </a:cubicBezTo>
                <a:cubicBezTo>
                  <a:pt x="2040" y="857"/>
                  <a:pt x="2040" y="857"/>
                  <a:pt x="2042" y="858"/>
                </a:cubicBezTo>
                <a:cubicBezTo>
                  <a:pt x="2042" y="858"/>
                  <a:pt x="2042" y="858"/>
                  <a:pt x="2042" y="860"/>
                </a:cubicBezTo>
                <a:cubicBezTo>
                  <a:pt x="2042" y="860"/>
                  <a:pt x="2042" y="860"/>
                  <a:pt x="2041" y="861"/>
                </a:cubicBezTo>
                <a:cubicBezTo>
                  <a:pt x="2041" y="861"/>
                  <a:pt x="2041" y="861"/>
                  <a:pt x="2041" y="860"/>
                </a:cubicBezTo>
                <a:cubicBezTo>
                  <a:pt x="2041" y="860"/>
                  <a:pt x="2041" y="860"/>
                  <a:pt x="2040" y="861"/>
                </a:cubicBezTo>
                <a:cubicBezTo>
                  <a:pt x="2040" y="861"/>
                  <a:pt x="2040" y="861"/>
                  <a:pt x="2038" y="861"/>
                </a:cubicBezTo>
                <a:cubicBezTo>
                  <a:pt x="2038" y="861"/>
                  <a:pt x="2038" y="861"/>
                  <a:pt x="2037" y="862"/>
                </a:cubicBezTo>
                <a:cubicBezTo>
                  <a:pt x="2037" y="862"/>
                  <a:pt x="2037" y="862"/>
                  <a:pt x="2036" y="862"/>
                </a:cubicBezTo>
                <a:cubicBezTo>
                  <a:pt x="2036" y="862"/>
                  <a:pt x="2036" y="862"/>
                  <a:pt x="2035" y="861"/>
                </a:cubicBezTo>
                <a:cubicBezTo>
                  <a:pt x="2035" y="861"/>
                  <a:pt x="2035" y="861"/>
                  <a:pt x="2035" y="860"/>
                </a:cubicBezTo>
                <a:cubicBezTo>
                  <a:pt x="2035" y="860"/>
                  <a:pt x="2035" y="860"/>
                  <a:pt x="2034" y="861"/>
                </a:cubicBezTo>
                <a:cubicBezTo>
                  <a:pt x="2034" y="861"/>
                  <a:pt x="2034" y="861"/>
                  <a:pt x="2031" y="860"/>
                </a:cubicBezTo>
                <a:cubicBezTo>
                  <a:pt x="2031" y="860"/>
                  <a:pt x="2031" y="860"/>
                  <a:pt x="2030" y="861"/>
                </a:cubicBezTo>
                <a:cubicBezTo>
                  <a:pt x="2030" y="861"/>
                  <a:pt x="2030" y="861"/>
                  <a:pt x="2029" y="860"/>
                </a:cubicBezTo>
                <a:cubicBezTo>
                  <a:pt x="2029" y="860"/>
                  <a:pt x="2029" y="860"/>
                  <a:pt x="2027" y="860"/>
                </a:cubicBezTo>
                <a:cubicBezTo>
                  <a:pt x="2026" y="860"/>
                  <a:pt x="2026" y="860"/>
                  <a:pt x="2026" y="860"/>
                </a:cubicBezTo>
                <a:cubicBezTo>
                  <a:pt x="2025" y="860"/>
                  <a:pt x="2025" y="860"/>
                  <a:pt x="2025" y="860"/>
                </a:cubicBezTo>
                <a:cubicBezTo>
                  <a:pt x="2023" y="858"/>
                  <a:pt x="2023" y="858"/>
                  <a:pt x="2023" y="858"/>
                </a:cubicBezTo>
                <a:cubicBezTo>
                  <a:pt x="2023" y="857"/>
                  <a:pt x="2023" y="857"/>
                  <a:pt x="2023" y="857"/>
                </a:cubicBezTo>
                <a:cubicBezTo>
                  <a:pt x="2021" y="855"/>
                  <a:pt x="2021" y="855"/>
                  <a:pt x="2021" y="855"/>
                </a:cubicBezTo>
                <a:cubicBezTo>
                  <a:pt x="2021" y="854"/>
                  <a:pt x="2021" y="854"/>
                  <a:pt x="2021" y="854"/>
                </a:cubicBezTo>
                <a:cubicBezTo>
                  <a:pt x="2021" y="853"/>
                  <a:pt x="2021" y="853"/>
                  <a:pt x="2021" y="853"/>
                </a:cubicBezTo>
                <a:cubicBezTo>
                  <a:pt x="2020" y="854"/>
                  <a:pt x="2020" y="854"/>
                  <a:pt x="2020" y="854"/>
                </a:cubicBezTo>
                <a:cubicBezTo>
                  <a:pt x="2018" y="854"/>
                  <a:pt x="2018" y="854"/>
                  <a:pt x="2018" y="854"/>
                </a:cubicBezTo>
                <a:cubicBezTo>
                  <a:pt x="2017" y="854"/>
                  <a:pt x="2017" y="854"/>
                  <a:pt x="2017" y="854"/>
                </a:cubicBezTo>
                <a:cubicBezTo>
                  <a:pt x="2016" y="854"/>
                  <a:pt x="2016" y="854"/>
                  <a:pt x="2016" y="854"/>
                </a:cubicBezTo>
                <a:cubicBezTo>
                  <a:pt x="2014" y="854"/>
                  <a:pt x="2014" y="854"/>
                  <a:pt x="2014" y="854"/>
                </a:cubicBezTo>
                <a:cubicBezTo>
                  <a:pt x="2013" y="853"/>
                  <a:pt x="2013" y="853"/>
                  <a:pt x="2013" y="853"/>
                </a:cubicBezTo>
                <a:cubicBezTo>
                  <a:pt x="2014" y="853"/>
                  <a:pt x="2014" y="853"/>
                  <a:pt x="2014" y="853"/>
                </a:cubicBezTo>
                <a:cubicBezTo>
                  <a:pt x="2014" y="852"/>
                  <a:pt x="2014" y="852"/>
                  <a:pt x="2014" y="852"/>
                </a:cubicBezTo>
                <a:cubicBezTo>
                  <a:pt x="2014" y="852"/>
                  <a:pt x="2014" y="852"/>
                  <a:pt x="2013" y="852"/>
                </a:cubicBezTo>
                <a:cubicBezTo>
                  <a:pt x="2013" y="852"/>
                  <a:pt x="2013" y="852"/>
                  <a:pt x="2013" y="853"/>
                </a:cubicBezTo>
                <a:cubicBezTo>
                  <a:pt x="2013" y="853"/>
                  <a:pt x="2013" y="853"/>
                  <a:pt x="2012" y="854"/>
                </a:cubicBezTo>
                <a:cubicBezTo>
                  <a:pt x="2012" y="854"/>
                  <a:pt x="2012" y="854"/>
                  <a:pt x="2011" y="855"/>
                </a:cubicBezTo>
                <a:cubicBezTo>
                  <a:pt x="2011" y="855"/>
                  <a:pt x="2011" y="855"/>
                  <a:pt x="2010" y="855"/>
                </a:cubicBezTo>
                <a:cubicBezTo>
                  <a:pt x="2010" y="855"/>
                  <a:pt x="2010" y="855"/>
                  <a:pt x="2008" y="855"/>
                </a:cubicBezTo>
                <a:cubicBezTo>
                  <a:pt x="2008" y="855"/>
                  <a:pt x="2008" y="855"/>
                  <a:pt x="2007" y="855"/>
                </a:cubicBezTo>
                <a:cubicBezTo>
                  <a:pt x="2007" y="855"/>
                  <a:pt x="2007" y="855"/>
                  <a:pt x="2005" y="855"/>
                </a:cubicBezTo>
                <a:cubicBezTo>
                  <a:pt x="2005" y="855"/>
                  <a:pt x="2005" y="855"/>
                  <a:pt x="2008" y="853"/>
                </a:cubicBezTo>
                <a:cubicBezTo>
                  <a:pt x="2008" y="853"/>
                  <a:pt x="2008" y="853"/>
                  <a:pt x="2009" y="851"/>
                </a:cubicBezTo>
                <a:cubicBezTo>
                  <a:pt x="2009" y="851"/>
                  <a:pt x="2009" y="851"/>
                  <a:pt x="2009" y="850"/>
                </a:cubicBezTo>
                <a:cubicBezTo>
                  <a:pt x="2009" y="850"/>
                  <a:pt x="2009" y="850"/>
                  <a:pt x="2011" y="849"/>
                </a:cubicBezTo>
                <a:cubicBezTo>
                  <a:pt x="2011" y="849"/>
                  <a:pt x="2011" y="849"/>
                  <a:pt x="2013" y="849"/>
                </a:cubicBezTo>
                <a:cubicBezTo>
                  <a:pt x="2013" y="849"/>
                  <a:pt x="2013" y="849"/>
                  <a:pt x="2014" y="850"/>
                </a:cubicBezTo>
                <a:cubicBezTo>
                  <a:pt x="2014" y="850"/>
                  <a:pt x="2014" y="850"/>
                  <a:pt x="2014" y="851"/>
                </a:cubicBezTo>
                <a:cubicBezTo>
                  <a:pt x="2015" y="851"/>
                  <a:pt x="2015" y="851"/>
                  <a:pt x="2015" y="851"/>
                </a:cubicBezTo>
                <a:cubicBezTo>
                  <a:pt x="2015" y="849"/>
                  <a:pt x="2015" y="849"/>
                  <a:pt x="2015" y="849"/>
                </a:cubicBezTo>
                <a:cubicBezTo>
                  <a:pt x="2014" y="849"/>
                  <a:pt x="2014" y="849"/>
                  <a:pt x="2014" y="849"/>
                </a:cubicBezTo>
                <a:cubicBezTo>
                  <a:pt x="2013" y="848"/>
                  <a:pt x="2013" y="848"/>
                  <a:pt x="2013" y="848"/>
                </a:cubicBezTo>
                <a:cubicBezTo>
                  <a:pt x="2014" y="848"/>
                  <a:pt x="2014" y="848"/>
                  <a:pt x="2014" y="848"/>
                </a:cubicBezTo>
                <a:cubicBezTo>
                  <a:pt x="2015" y="848"/>
                  <a:pt x="2015" y="848"/>
                  <a:pt x="2015" y="848"/>
                </a:cubicBezTo>
                <a:cubicBezTo>
                  <a:pt x="2016" y="848"/>
                  <a:pt x="2016" y="848"/>
                  <a:pt x="2016" y="848"/>
                </a:cubicBezTo>
                <a:cubicBezTo>
                  <a:pt x="2017" y="848"/>
                  <a:pt x="2017" y="848"/>
                  <a:pt x="2017" y="848"/>
                </a:cubicBezTo>
                <a:cubicBezTo>
                  <a:pt x="2016" y="847"/>
                  <a:pt x="2016" y="847"/>
                  <a:pt x="2016" y="847"/>
                </a:cubicBezTo>
                <a:cubicBezTo>
                  <a:pt x="2014" y="848"/>
                  <a:pt x="2014" y="848"/>
                  <a:pt x="2014" y="848"/>
                </a:cubicBezTo>
                <a:cubicBezTo>
                  <a:pt x="2013" y="847"/>
                  <a:pt x="2013" y="847"/>
                  <a:pt x="2013" y="847"/>
                </a:cubicBezTo>
                <a:cubicBezTo>
                  <a:pt x="2012" y="846"/>
                  <a:pt x="2012" y="846"/>
                  <a:pt x="2012" y="846"/>
                </a:cubicBezTo>
                <a:cubicBezTo>
                  <a:pt x="2012" y="845"/>
                  <a:pt x="2012" y="845"/>
                  <a:pt x="2012" y="845"/>
                </a:cubicBezTo>
                <a:cubicBezTo>
                  <a:pt x="2013" y="845"/>
                  <a:pt x="2013" y="845"/>
                  <a:pt x="2013" y="845"/>
                </a:cubicBezTo>
                <a:cubicBezTo>
                  <a:pt x="2014" y="845"/>
                  <a:pt x="2014" y="845"/>
                  <a:pt x="2014" y="845"/>
                </a:cubicBezTo>
                <a:cubicBezTo>
                  <a:pt x="2012" y="844"/>
                  <a:pt x="2012" y="844"/>
                  <a:pt x="2012" y="844"/>
                </a:cubicBezTo>
                <a:cubicBezTo>
                  <a:pt x="2011" y="843"/>
                  <a:pt x="2011" y="843"/>
                  <a:pt x="2011" y="843"/>
                </a:cubicBezTo>
                <a:cubicBezTo>
                  <a:pt x="2010" y="842"/>
                  <a:pt x="2010" y="842"/>
                  <a:pt x="2010" y="842"/>
                </a:cubicBezTo>
                <a:cubicBezTo>
                  <a:pt x="2011" y="841"/>
                  <a:pt x="2011" y="841"/>
                  <a:pt x="2011" y="841"/>
                </a:cubicBezTo>
                <a:cubicBezTo>
                  <a:pt x="2009" y="839"/>
                  <a:pt x="2009" y="839"/>
                  <a:pt x="2009" y="839"/>
                </a:cubicBezTo>
                <a:cubicBezTo>
                  <a:pt x="2011" y="838"/>
                  <a:pt x="2011" y="838"/>
                  <a:pt x="2011" y="838"/>
                </a:cubicBezTo>
                <a:cubicBezTo>
                  <a:pt x="2009" y="838"/>
                  <a:pt x="2009" y="838"/>
                  <a:pt x="2009" y="838"/>
                </a:cubicBezTo>
                <a:cubicBezTo>
                  <a:pt x="2009" y="837"/>
                  <a:pt x="2009" y="837"/>
                  <a:pt x="2009" y="837"/>
                </a:cubicBezTo>
                <a:cubicBezTo>
                  <a:pt x="2009" y="836"/>
                  <a:pt x="2009" y="836"/>
                  <a:pt x="2009" y="836"/>
                </a:cubicBezTo>
                <a:cubicBezTo>
                  <a:pt x="2008" y="836"/>
                  <a:pt x="2008" y="836"/>
                  <a:pt x="2008" y="836"/>
                </a:cubicBezTo>
                <a:cubicBezTo>
                  <a:pt x="2008" y="835"/>
                  <a:pt x="2008" y="835"/>
                  <a:pt x="2008" y="835"/>
                </a:cubicBezTo>
                <a:cubicBezTo>
                  <a:pt x="2007" y="836"/>
                  <a:pt x="2007" y="836"/>
                  <a:pt x="2007" y="836"/>
                </a:cubicBezTo>
                <a:cubicBezTo>
                  <a:pt x="2006" y="835"/>
                  <a:pt x="2006" y="835"/>
                  <a:pt x="2006" y="835"/>
                </a:cubicBezTo>
                <a:cubicBezTo>
                  <a:pt x="2007" y="835"/>
                  <a:pt x="2007" y="835"/>
                  <a:pt x="2007" y="835"/>
                </a:cubicBezTo>
                <a:cubicBezTo>
                  <a:pt x="2007" y="835"/>
                  <a:pt x="2007" y="835"/>
                  <a:pt x="2007" y="834"/>
                </a:cubicBezTo>
                <a:cubicBezTo>
                  <a:pt x="2007" y="834"/>
                  <a:pt x="2007" y="834"/>
                  <a:pt x="2006" y="835"/>
                </a:cubicBezTo>
                <a:cubicBezTo>
                  <a:pt x="2005" y="835"/>
                  <a:pt x="2005" y="835"/>
                  <a:pt x="2005" y="835"/>
                </a:cubicBezTo>
                <a:cubicBezTo>
                  <a:pt x="2004" y="834"/>
                  <a:pt x="2004" y="834"/>
                  <a:pt x="2004" y="834"/>
                </a:cubicBezTo>
                <a:cubicBezTo>
                  <a:pt x="2003" y="833"/>
                  <a:pt x="2003" y="833"/>
                  <a:pt x="2003" y="833"/>
                </a:cubicBezTo>
                <a:cubicBezTo>
                  <a:pt x="2002" y="832"/>
                  <a:pt x="2002" y="832"/>
                  <a:pt x="2002" y="832"/>
                </a:cubicBezTo>
                <a:cubicBezTo>
                  <a:pt x="2000" y="832"/>
                  <a:pt x="2000" y="832"/>
                  <a:pt x="2000" y="832"/>
                </a:cubicBezTo>
                <a:cubicBezTo>
                  <a:pt x="1997" y="831"/>
                  <a:pt x="1997" y="831"/>
                  <a:pt x="1997" y="831"/>
                </a:cubicBezTo>
                <a:cubicBezTo>
                  <a:pt x="1993" y="830"/>
                  <a:pt x="1993" y="830"/>
                  <a:pt x="1993" y="830"/>
                </a:cubicBezTo>
                <a:cubicBezTo>
                  <a:pt x="1991" y="830"/>
                  <a:pt x="1991" y="830"/>
                  <a:pt x="1991" y="830"/>
                </a:cubicBezTo>
                <a:cubicBezTo>
                  <a:pt x="1990" y="829"/>
                  <a:pt x="1990" y="829"/>
                  <a:pt x="1990" y="829"/>
                </a:cubicBezTo>
                <a:cubicBezTo>
                  <a:pt x="1989" y="829"/>
                  <a:pt x="1989" y="829"/>
                  <a:pt x="1989" y="829"/>
                </a:cubicBezTo>
                <a:cubicBezTo>
                  <a:pt x="1989" y="828"/>
                  <a:pt x="1989" y="828"/>
                  <a:pt x="1989" y="828"/>
                </a:cubicBezTo>
                <a:cubicBezTo>
                  <a:pt x="1988" y="828"/>
                  <a:pt x="1988" y="828"/>
                  <a:pt x="1988" y="828"/>
                </a:cubicBezTo>
                <a:cubicBezTo>
                  <a:pt x="1988" y="827"/>
                  <a:pt x="1988" y="827"/>
                  <a:pt x="1988" y="827"/>
                </a:cubicBezTo>
                <a:cubicBezTo>
                  <a:pt x="1987" y="827"/>
                  <a:pt x="1987" y="827"/>
                  <a:pt x="1987" y="827"/>
                </a:cubicBezTo>
                <a:cubicBezTo>
                  <a:pt x="1986" y="827"/>
                  <a:pt x="1986" y="827"/>
                  <a:pt x="1986" y="827"/>
                </a:cubicBezTo>
                <a:cubicBezTo>
                  <a:pt x="1986" y="826"/>
                  <a:pt x="1986" y="826"/>
                  <a:pt x="1986" y="826"/>
                </a:cubicBezTo>
                <a:cubicBezTo>
                  <a:pt x="1985" y="827"/>
                  <a:pt x="1985" y="827"/>
                  <a:pt x="1985" y="827"/>
                </a:cubicBezTo>
                <a:cubicBezTo>
                  <a:pt x="1985" y="825"/>
                  <a:pt x="1985" y="825"/>
                  <a:pt x="1985" y="825"/>
                </a:cubicBezTo>
                <a:cubicBezTo>
                  <a:pt x="1984" y="825"/>
                  <a:pt x="1984" y="825"/>
                  <a:pt x="1984" y="825"/>
                </a:cubicBezTo>
                <a:cubicBezTo>
                  <a:pt x="1983" y="826"/>
                  <a:pt x="1983" y="826"/>
                  <a:pt x="1983" y="826"/>
                </a:cubicBezTo>
                <a:cubicBezTo>
                  <a:pt x="1983" y="825"/>
                  <a:pt x="1983" y="825"/>
                  <a:pt x="1983" y="825"/>
                </a:cubicBezTo>
                <a:cubicBezTo>
                  <a:pt x="1982" y="823"/>
                  <a:pt x="1982" y="823"/>
                  <a:pt x="1982" y="823"/>
                </a:cubicBezTo>
                <a:cubicBezTo>
                  <a:pt x="1982" y="822"/>
                  <a:pt x="1982" y="822"/>
                  <a:pt x="1982" y="822"/>
                </a:cubicBezTo>
                <a:cubicBezTo>
                  <a:pt x="1983" y="821"/>
                  <a:pt x="1983" y="821"/>
                  <a:pt x="1983" y="821"/>
                </a:cubicBezTo>
                <a:cubicBezTo>
                  <a:pt x="1983" y="820"/>
                  <a:pt x="1983" y="820"/>
                  <a:pt x="1983" y="820"/>
                </a:cubicBezTo>
                <a:cubicBezTo>
                  <a:pt x="1982" y="821"/>
                  <a:pt x="1982" y="821"/>
                  <a:pt x="1982" y="821"/>
                </a:cubicBezTo>
                <a:cubicBezTo>
                  <a:pt x="1981" y="822"/>
                  <a:pt x="1981" y="822"/>
                  <a:pt x="1981" y="822"/>
                </a:cubicBezTo>
                <a:cubicBezTo>
                  <a:pt x="1981" y="823"/>
                  <a:pt x="1981" y="823"/>
                  <a:pt x="1981" y="823"/>
                </a:cubicBezTo>
                <a:cubicBezTo>
                  <a:pt x="1980" y="825"/>
                  <a:pt x="1980" y="825"/>
                  <a:pt x="1980" y="825"/>
                </a:cubicBezTo>
                <a:cubicBezTo>
                  <a:pt x="1980" y="826"/>
                  <a:pt x="1980" y="826"/>
                  <a:pt x="1980" y="826"/>
                </a:cubicBezTo>
                <a:cubicBezTo>
                  <a:pt x="1979" y="828"/>
                  <a:pt x="1979" y="828"/>
                  <a:pt x="1979" y="828"/>
                </a:cubicBezTo>
                <a:cubicBezTo>
                  <a:pt x="1977" y="828"/>
                  <a:pt x="1977" y="828"/>
                  <a:pt x="1977" y="828"/>
                </a:cubicBezTo>
                <a:cubicBezTo>
                  <a:pt x="1976" y="828"/>
                  <a:pt x="1976" y="828"/>
                  <a:pt x="1976" y="828"/>
                </a:cubicBezTo>
                <a:cubicBezTo>
                  <a:pt x="1975" y="826"/>
                  <a:pt x="1975" y="826"/>
                  <a:pt x="1975" y="826"/>
                </a:cubicBezTo>
                <a:cubicBezTo>
                  <a:pt x="1975" y="825"/>
                  <a:pt x="1975" y="825"/>
                  <a:pt x="1975" y="825"/>
                </a:cubicBezTo>
                <a:cubicBezTo>
                  <a:pt x="1976" y="825"/>
                  <a:pt x="1976" y="825"/>
                  <a:pt x="1976" y="825"/>
                </a:cubicBezTo>
                <a:cubicBezTo>
                  <a:pt x="1976" y="824"/>
                  <a:pt x="1976" y="824"/>
                  <a:pt x="1976" y="824"/>
                </a:cubicBezTo>
                <a:cubicBezTo>
                  <a:pt x="1976" y="823"/>
                  <a:pt x="1976" y="823"/>
                  <a:pt x="1976" y="823"/>
                </a:cubicBezTo>
                <a:cubicBezTo>
                  <a:pt x="1975" y="823"/>
                  <a:pt x="1975" y="823"/>
                  <a:pt x="1975" y="823"/>
                </a:cubicBezTo>
                <a:cubicBezTo>
                  <a:pt x="1974" y="821"/>
                  <a:pt x="1974" y="821"/>
                  <a:pt x="1974" y="821"/>
                </a:cubicBezTo>
                <a:cubicBezTo>
                  <a:pt x="1973" y="821"/>
                  <a:pt x="1973" y="821"/>
                  <a:pt x="1973" y="821"/>
                </a:cubicBezTo>
                <a:cubicBezTo>
                  <a:pt x="1971" y="820"/>
                  <a:pt x="1971" y="820"/>
                  <a:pt x="1971" y="820"/>
                </a:cubicBezTo>
                <a:cubicBezTo>
                  <a:pt x="1972" y="819"/>
                  <a:pt x="1972" y="819"/>
                  <a:pt x="1972" y="819"/>
                </a:cubicBezTo>
                <a:cubicBezTo>
                  <a:pt x="1973" y="819"/>
                  <a:pt x="1973" y="819"/>
                  <a:pt x="1973" y="819"/>
                </a:cubicBezTo>
                <a:cubicBezTo>
                  <a:pt x="1974" y="819"/>
                  <a:pt x="1974" y="819"/>
                  <a:pt x="1974" y="819"/>
                </a:cubicBezTo>
                <a:cubicBezTo>
                  <a:pt x="1975" y="819"/>
                  <a:pt x="1975" y="819"/>
                  <a:pt x="1975" y="819"/>
                </a:cubicBezTo>
                <a:cubicBezTo>
                  <a:pt x="1976" y="820"/>
                  <a:pt x="1976" y="820"/>
                  <a:pt x="1976" y="820"/>
                </a:cubicBezTo>
                <a:cubicBezTo>
                  <a:pt x="1977" y="819"/>
                  <a:pt x="1977" y="819"/>
                  <a:pt x="1977" y="819"/>
                </a:cubicBezTo>
                <a:cubicBezTo>
                  <a:pt x="1978" y="818"/>
                  <a:pt x="1978" y="818"/>
                  <a:pt x="1978" y="818"/>
                </a:cubicBezTo>
                <a:cubicBezTo>
                  <a:pt x="1979" y="817"/>
                  <a:pt x="1979" y="817"/>
                  <a:pt x="1979" y="817"/>
                </a:cubicBezTo>
                <a:cubicBezTo>
                  <a:pt x="1981" y="818"/>
                  <a:pt x="1981" y="818"/>
                  <a:pt x="1981" y="818"/>
                </a:cubicBezTo>
                <a:cubicBezTo>
                  <a:pt x="1981" y="819"/>
                  <a:pt x="1981" y="819"/>
                  <a:pt x="1981" y="819"/>
                </a:cubicBezTo>
                <a:cubicBezTo>
                  <a:pt x="1982" y="818"/>
                  <a:pt x="1982" y="818"/>
                  <a:pt x="1982" y="818"/>
                </a:cubicBezTo>
                <a:cubicBezTo>
                  <a:pt x="1982" y="817"/>
                  <a:pt x="1982" y="817"/>
                  <a:pt x="1982" y="817"/>
                </a:cubicBezTo>
                <a:cubicBezTo>
                  <a:pt x="1983" y="817"/>
                  <a:pt x="1983" y="817"/>
                  <a:pt x="1983" y="817"/>
                </a:cubicBezTo>
                <a:cubicBezTo>
                  <a:pt x="1983" y="816"/>
                  <a:pt x="1983" y="816"/>
                  <a:pt x="1983" y="816"/>
                </a:cubicBezTo>
                <a:cubicBezTo>
                  <a:pt x="1983" y="815"/>
                  <a:pt x="1983" y="815"/>
                  <a:pt x="1983" y="815"/>
                </a:cubicBezTo>
                <a:cubicBezTo>
                  <a:pt x="1980" y="815"/>
                  <a:pt x="1980" y="815"/>
                  <a:pt x="1980" y="815"/>
                </a:cubicBezTo>
                <a:cubicBezTo>
                  <a:pt x="1979" y="816"/>
                  <a:pt x="1979" y="816"/>
                  <a:pt x="1979" y="816"/>
                </a:cubicBezTo>
                <a:cubicBezTo>
                  <a:pt x="1979" y="815"/>
                  <a:pt x="1979" y="815"/>
                  <a:pt x="1979" y="815"/>
                </a:cubicBezTo>
                <a:cubicBezTo>
                  <a:pt x="1977" y="816"/>
                  <a:pt x="1977" y="816"/>
                  <a:pt x="1977" y="816"/>
                </a:cubicBezTo>
                <a:cubicBezTo>
                  <a:pt x="1976" y="816"/>
                  <a:pt x="1976" y="816"/>
                  <a:pt x="1976" y="816"/>
                </a:cubicBezTo>
                <a:cubicBezTo>
                  <a:pt x="1975" y="816"/>
                  <a:pt x="1975" y="816"/>
                  <a:pt x="1975" y="816"/>
                </a:cubicBezTo>
                <a:cubicBezTo>
                  <a:pt x="1973" y="816"/>
                  <a:pt x="1973" y="816"/>
                  <a:pt x="1973" y="816"/>
                </a:cubicBezTo>
                <a:cubicBezTo>
                  <a:pt x="1972" y="816"/>
                  <a:pt x="1972" y="816"/>
                  <a:pt x="1972" y="816"/>
                </a:cubicBezTo>
                <a:cubicBezTo>
                  <a:pt x="1971" y="815"/>
                  <a:pt x="1971" y="815"/>
                  <a:pt x="1971" y="815"/>
                </a:cubicBezTo>
                <a:cubicBezTo>
                  <a:pt x="1971" y="813"/>
                  <a:pt x="1971" y="813"/>
                  <a:pt x="1971" y="813"/>
                </a:cubicBezTo>
                <a:cubicBezTo>
                  <a:pt x="1970" y="812"/>
                  <a:pt x="1970" y="812"/>
                  <a:pt x="1970" y="812"/>
                </a:cubicBezTo>
                <a:cubicBezTo>
                  <a:pt x="1968" y="811"/>
                  <a:pt x="1968" y="811"/>
                  <a:pt x="1968" y="811"/>
                </a:cubicBezTo>
                <a:cubicBezTo>
                  <a:pt x="1968" y="810"/>
                  <a:pt x="1968" y="810"/>
                  <a:pt x="1968" y="810"/>
                </a:cubicBezTo>
                <a:cubicBezTo>
                  <a:pt x="1967" y="810"/>
                  <a:pt x="1967" y="810"/>
                  <a:pt x="1967" y="810"/>
                </a:cubicBezTo>
                <a:cubicBezTo>
                  <a:pt x="1966" y="811"/>
                  <a:pt x="1966" y="811"/>
                  <a:pt x="1966" y="811"/>
                </a:cubicBezTo>
                <a:cubicBezTo>
                  <a:pt x="1965" y="811"/>
                  <a:pt x="1965" y="811"/>
                  <a:pt x="1965" y="811"/>
                </a:cubicBezTo>
                <a:cubicBezTo>
                  <a:pt x="1965" y="810"/>
                  <a:pt x="1965" y="810"/>
                  <a:pt x="1965" y="810"/>
                </a:cubicBezTo>
                <a:cubicBezTo>
                  <a:pt x="1967" y="809"/>
                  <a:pt x="1967" y="809"/>
                  <a:pt x="1967" y="809"/>
                </a:cubicBezTo>
                <a:cubicBezTo>
                  <a:pt x="1967" y="808"/>
                  <a:pt x="1967" y="808"/>
                  <a:pt x="1967" y="808"/>
                </a:cubicBezTo>
                <a:cubicBezTo>
                  <a:pt x="1966" y="807"/>
                  <a:pt x="1966" y="807"/>
                  <a:pt x="1966" y="807"/>
                </a:cubicBezTo>
                <a:cubicBezTo>
                  <a:pt x="1967" y="806"/>
                  <a:pt x="1967" y="806"/>
                  <a:pt x="1967" y="806"/>
                </a:cubicBezTo>
                <a:cubicBezTo>
                  <a:pt x="1969" y="806"/>
                  <a:pt x="1969" y="806"/>
                  <a:pt x="1969" y="806"/>
                </a:cubicBezTo>
                <a:cubicBezTo>
                  <a:pt x="1970" y="806"/>
                  <a:pt x="1970" y="806"/>
                  <a:pt x="1970" y="806"/>
                </a:cubicBezTo>
                <a:cubicBezTo>
                  <a:pt x="1971" y="805"/>
                  <a:pt x="1971" y="805"/>
                  <a:pt x="1971" y="805"/>
                </a:cubicBezTo>
                <a:cubicBezTo>
                  <a:pt x="1973" y="804"/>
                  <a:pt x="1973" y="804"/>
                  <a:pt x="1973" y="804"/>
                </a:cubicBezTo>
                <a:cubicBezTo>
                  <a:pt x="1975" y="803"/>
                  <a:pt x="1975" y="803"/>
                  <a:pt x="1975" y="803"/>
                </a:cubicBezTo>
                <a:cubicBezTo>
                  <a:pt x="1978" y="804"/>
                  <a:pt x="1978" y="804"/>
                  <a:pt x="1978" y="804"/>
                </a:cubicBezTo>
                <a:cubicBezTo>
                  <a:pt x="1980" y="806"/>
                  <a:pt x="1980" y="806"/>
                  <a:pt x="1980" y="806"/>
                </a:cubicBezTo>
                <a:cubicBezTo>
                  <a:pt x="1982" y="806"/>
                  <a:pt x="1982" y="806"/>
                  <a:pt x="1982" y="806"/>
                </a:cubicBezTo>
                <a:cubicBezTo>
                  <a:pt x="1984" y="806"/>
                  <a:pt x="1984" y="806"/>
                  <a:pt x="1984" y="806"/>
                </a:cubicBezTo>
                <a:cubicBezTo>
                  <a:pt x="1985" y="806"/>
                  <a:pt x="1985" y="806"/>
                  <a:pt x="1985" y="806"/>
                </a:cubicBezTo>
                <a:cubicBezTo>
                  <a:pt x="1984" y="807"/>
                  <a:pt x="1984" y="807"/>
                  <a:pt x="1984" y="807"/>
                </a:cubicBezTo>
                <a:cubicBezTo>
                  <a:pt x="1984" y="809"/>
                  <a:pt x="1984" y="809"/>
                  <a:pt x="1984" y="809"/>
                </a:cubicBezTo>
                <a:cubicBezTo>
                  <a:pt x="1986" y="809"/>
                  <a:pt x="1986" y="809"/>
                  <a:pt x="1986" y="809"/>
                </a:cubicBezTo>
                <a:cubicBezTo>
                  <a:pt x="1986" y="811"/>
                  <a:pt x="1986" y="811"/>
                  <a:pt x="1986" y="811"/>
                </a:cubicBezTo>
                <a:cubicBezTo>
                  <a:pt x="1985" y="812"/>
                  <a:pt x="1985" y="812"/>
                  <a:pt x="1985" y="812"/>
                </a:cubicBezTo>
                <a:cubicBezTo>
                  <a:pt x="1984" y="813"/>
                  <a:pt x="1984" y="813"/>
                  <a:pt x="1984" y="813"/>
                </a:cubicBezTo>
                <a:cubicBezTo>
                  <a:pt x="1985" y="815"/>
                  <a:pt x="1985" y="815"/>
                  <a:pt x="1985" y="815"/>
                </a:cubicBezTo>
                <a:cubicBezTo>
                  <a:pt x="1985" y="817"/>
                  <a:pt x="1985" y="817"/>
                  <a:pt x="1985" y="817"/>
                </a:cubicBezTo>
                <a:cubicBezTo>
                  <a:pt x="1986" y="819"/>
                  <a:pt x="1986" y="819"/>
                  <a:pt x="1986" y="819"/>
                </a:cubicBezTo>
                <a:cubicBezTo>
                  <a:pt x="1987" y="820"/>
                  <a:pt x="1987" y="820"/>
                  <a:pt x="1987" y="820"/>
                </a:cubicBezTo>
                <a:cubicBezTo>
                  <a:pt x="1987" y="818"/>
                  <a:pt x="1987" y="818"/>
                  <a:pt x="1987" y="818"/>
                </a:cubicBezTo>
                <a:cubicBezTo>
                  <a:pt x="1988" y="818"/>
                  <a:pt x="1988" y="818"/>
                  <a:pt x="1988" y="818"/>
                </a:cubicBezTo>
                <a:cubicBezTo>
                  <a:pt x="1988" y="819"/>
                  <a:pt x="1988" y="819"/>
                  <a:pt x="1988" y="819"/>
                </a:cubicBezTo>
                <a:cubicBezTo>
                  <a:pt x="1989" y="821"/>
                  <a:pt x="1989" y="821"/>
                  <a:pt x="1989" y="821"/>
                </a:cubicBezTo>
                <a:cubicBezTo>
                  <a:pt x="1991" y="823"/>
                  <a:pt x="1991" y="823"/>
                  <a:pt x="1991" y="823"/>
                </a:cubicBezTo>
                <a:cubicBezTo>
                  <a:pt x="1992" y="823"/>
                  <a:pt x="1992" y="823"/>
                  <a:pt x="1992" y="823"/>
                </a:cubicBezTo>
                <a:cubicBezTo>
                  <a:pt x="1993" y="823"/>
                  <a:pt x="1993" y="823"/>
                  <a:pt x="1993" y="823"/>
                </a:cubicBezTo>
                <a:cubicBezTo>
                  <a:pt x="1994" y="823"/>
                  <a:pt x="1994" y="823"/>
                  <a:pt x="1994" y="823"/>
                </a:cubicBezTo>
                <a:cubicBezTo>
                  <a:pt x="1994" y="822"/>
                  <a:pt x="1994" y="822"/>
                  <a:pt x="1994" y="822"/>
                </a:cubicBezTo>
                <a:cubicBezTo>
                  <a:pt x="1995" y="821"/>
                  <a:pt x="1995" y="821"/>
                  <a:pt x="1995" y="821"/>
                </a:cubicBezTo>
                <a:cubicBezTo>
                  <a:pt x="1996" y="821"/>
                  <a:pt x="1996" y="821"/>
                  <a:pt x="1996" y="821"/>
                </a:cubicBezTo>
                <a:cubicBezTo>
                  <a:pt x="1996" y="819"/>
                  <a:pt x="1996" y="819"/>
                  <a:pt x="1996" y="819"/>
                </a:cubicBezTo>
                <a:cubicBezTo>
                  <a:pt x="1996" y="818"/>
                  <a:pt x="1996" y="818"/>
                  <a:pt x="1996" y="818"/>
                </a:cubicBezTo>
                <a:cubicBezTo>
                  <a:pt x="1998" y="818"/>
                  <a:pt x="1998" y="818"/>
                  <a:pt x="1998" y="818"/>
                </a:cubicBezTo>
                <a:cubicBezTo>
                  <a:pt x="1999" y="817"/>
                  <a:pt x="1999" y="817"/>
                  <a:pt x="1999" y="817"/>
                </a:cubicBezTo>
                <a:cubicBezTo>
                  <a:pt x="1999" y="816"/>
                  <a:pt x="1999" y="816"/>
                  <a:pt x="1999" y="816"/>
                </a:cubicBezTo>
                <a:cubicBezTo>
                  <a:pt x="1999" y="815"/>
                  <a:pt x="1999" y="815"/>
                  <a:pt x="1999" y="815"/>
                </a:cubicBezTo>
                <a:cubicBezTo>
                  <a:pt x="2000" y="816"/>
                  <a:pt x="2000" y="816"/>
                  <a:pt x="2000" y="816"/>
                </a:cubicBezTo>
                <a:cubicBezTo>
                  <a:pt x="2001" y="816"/>
                  <a:pt x="2001" y="816"/>
                  <a:pt x="2001" y="816"/>
                </a:cubicBezTo>
                <a:cubicBezTo>
                  <a:pt x="2002" y="815"/>
                  <a:pt x="2002" y="815"/>
                  <a:pt x="2002" y="815"/>
                </a:cubicBezTo>
                <a:cubicBezTo>
                  <a:pt x="2004" y="815"/>
                  <a:pt x="2004" y="815"/>
                  <a:pt x="2004" y="815"/>
                </a:cubicBezTo>
                <a:cubicBezTo>
                  <a:pt x="2004" y="814"/>
                  <a:pt x="2004" y="814"/>
                  <a:pt x="2004" y="814"/>
                </a:cubicBezTo>
                <a:cubicBezTo>
                  <a:pt x="2003" y="813"/>
                  <a:pt x="2003" y="813"/>
                  <a:pt x="2003" y="813"/>
                </a:cubicBezTo>
                <a:cubicBezTo>
                  <a:pt x="2004" y="812"/>
                  <a:pt x="2004" y="812"/>
                  <a:pt x="2004" y="812"/>
                </a:cubicBezTo>
                <a:cubicBezTo>
                  <a:pt x="2007" y="810"/>
                  <a:pt x="2007" y="810"/>
                  <a:pt x="2007" y="810"/>
                </a:cubicBezTo>
                <a:cubicBezTo>
                  <a:pt x="2008" y="811"/>
                  <a:pt x="2008" y="811"/>
                  <a:pt x="2008" y="811"/>
                </a:cubicBezTo>
                <a:cubicBezTo>
                  <a:pt x="2009" y="811"/>
                  <a:pt x="2009" y="811"/>
                  <a:pt x="2009" y="811"/>
                </a:cubicBezTo>
                <a:cubicBezTo>
                  <a:pt x="2011" y="812"/>
                  <a:pt x="2011" y="812"/>
                  <a:pt x="2011" y="812"/>
                </a:cubicBezTo>
                <a:cubicBezTo>
                  <a:pt x="2013" y="813"/>
                  <a:pt x="2013" y="813"/>
                  <a:pt x="2013" y="813"/>
                </a:cubicBezTo>
                <a:cubicBezTo>
                  <a:pt x="2014" y="814"/>
                  <a:pt x="2014" y="814"/>
                  <a:pt x="2014" y="814"/>
                </a:cubicBezTo>
                <a:cubicBezTo>
                  <a:pt x="2016" y="814"/>
                  <a:pt x="2016" y="814"/>
                  <a:pt x="2016" y="814"/>
                </a:cubicBezTo>
                <a:cubicBezTo>
                  <a:pt x="2017" y="814"/>
                  <a:pt x="2017" y="814"/>
                  <a:pt x="2017" y="814"/>
                </a:cubicBezTo>
                <a:cubicBezTo>
                  <a:pt x="2021" y="816"/>
                  <a:pt x="2021" y="816"/>
                  <a:pt x="2021" y="816"/>
                </a:cubicBezTo>
                <a:cubicBezTo>
                  <a:pt x="2022" y="816"/>
                  <a:pt x="2022" y="816"/>
                  <a:pt x="2022" y="816"/>
                </a:cubicBezTo>
                <a:cubicBezTo>
                  <a:pt x="2023" y="816"/>
                  <a:pt x="2023" y="816"/>
                  <a:pt x="2023" y="816"/>
                </a:cubicBezTo>
                <a:cubicBezTo>
                  <a:pt x="2024" y="816"/>
                  <a:pt x="2024" y="816"/>
                  <a:pt x="2024" y="816"/>
                </a:cubicBezTo>
                <a:cubicBezTo>
                  <a:pt x="2025" y="816"/>
                  <a:pt x="2025" y="816"/>
                  <a:pt x="2025" y="816"/>
                </a:cubicBezTo>
                <a:cubicBezTo>
                  <a:pt x="2026" y="817"/>
                  <a:pt x="2026" y="817"/>
                  <a:pt x="2026" y="817"/>
                </a:cubicBezTo>
                <a:cubicBezTo>
                  <a:pt x="2026" y="818"/>
                  <a:pt x="2026" y="818"/>
                  <a:pt x="2026" y="818"/>
                </a:cubicBezTo>
                <a:cubicBezTo>
                  <a:pt x="2027" y="819"/>
                  <a:pt x="2027" y="819"/>
                  <a:pt x="2027" y="819"/>
                </a:cubicBezTo>
                <a:cubicBezTo>
                  <a:pt x="2028" y="818"/>
                  <a:pt x="2028" y="818"/>
                  <a:pt x="2028" y="818"/>
                </a:cubicBezTo>
                <a:cubicBezTo>
                  <a:pt x="2028" y="818"/>
                  <a:pt x="2028" y="818"/>
                  <a:pt x="2029" y="818"/>
                </a:cubicBezTo>
                <a:cubicBezTo>
                  <a:pt x="2029" y="818"/>
                  <a:pt x="2029" y="818"/>
                  <a:pt x="2031" y="819"/>
                </a:cubicBezTo>
                <a:cubicBezTo>
                  <a:pt x="2031" y="819"/>
                  <a:pt x="2031" y="819"/>
                  <a:pt x="2032" y="820"/>
                </a:cubicBezTo>
                <a:cubicBezTo>
                  <a:pt x="2032" y="820"/>
                  <a:pt x="2032" y="820"/>
                  <a:pt x="2033" y="820"/>
                </a:cubicBezTo>
                <a:cubicBezTo>
                  <a:pt x="2033" y="820"/>
                  <a:pt x="2033" y="820"/>
                  <a:pt x="2035" y="821"/>
                </a:cubicBezTo>
                <a:cubicBezTo>
                  <a:pt x="2035" y="821"/>
                  <a:pt x="2035" y="821"/>
                  <a:pt x="2036" y="821"/>
                </a:cubicBezTo>
                <a:cubicBezTo>
                  <a:pt x="2036" y="821"/>
                  <a:pt x="2036" y="821"/>
                  <a:pt x="2037" y="821"/>
                </a:cubicBezTo>
                <a:cubicBezTo>
                  <a:pt x="2037" y="821"/>
                  <a:pt x="2037" y="821"/>
                  <a:pt x="2037" y="822"/>
                </a:cubicBezTo>
                <a:cubicBezTo>
                  <a:pt x="2037" y="822"/>
                  <a:pt x="2037" y="822"/>
                  <a:pt x="2039" y="822"/>
                </a:cubicBezTo>
                <a:cubicBezTo>
                  <a:pt x="2039" y="822"/>
                  <a:pt x="2039" y="822"/>
                  <a:pt x="2042" y="823"/>
                </a:cubicBezTo>
                <a:cubicBezTo>
                  <a:pt x="2042" y="823"/>
                  <a:pt x="2042" y="823"/>
                  <a:pt x="2044" y="824"/>
                </a:cubicBezTo>
                <a:cubicBezTo>
                  <a:pt x="2044" y="824"/>
                  <a:pt x="2044" y="824"/>
                  <a:pt x="2046" y="824"/>
                </a:cubicBezTo>
                <a:cubicBezTo>
                  <a:pt x="2046" y="824"/>
                  <a:pt x="2046" y="824"/>
                  <a:pt x="2047" y="825"/>
                </a:cubicBezTo>
                <a:cubicBezTo>
                  <a:pt x="2047" y="825"/>
                  <a:pt x="2047" y="825"/>
                  <a:pt x="2048" y="826"/>
                </a:cubicBezTo>
                <a:cubicBezTo>
                  <a:pt x="2048" y="826"/>
                  <a:pt x="2048" y="826"/>
                  <a:pt x="2049" y="826"/>
                </a:cubicBezTo>
                <a:cubicBezTo>
                  <a:pt x="2049" y="826"/>
                  <a:pt x="2049" y="826"/>
                  <a:pt x="2050" y="826"/>
                </a:cubicBezTo>
                <a:cubicBezTo>
                  <a:pt x="2050" y="826"/>
                  <a:pt x="2050" y="826"/>
                  <a:pt x="2051" y="827"/>
                </a:cubicBezTo>
                <a:cubicBezTo>
                  <a:pt x="2051" y="827"/>
                  <a:pt x="2051" y="827"/>
                  <a:pt x="2052" y="827"/>
                </a:cubicBezTo>
                <a:cubicBezTo>
                  <a:pt x="2052" y="827"/>
                  <a:pt x="2052" y="827"/>
                  <a:pt x="2052" y="828"/>
                </a:cubicBezTo>
                <a:cubicBezTo>
                  <a:pt x="2052" y="828"/>
                  <a:pt x="2052" y="828"/>
                  <a:pt x="2054" y="829"/>
                </a:cubicBezTo>
                <a:cubicBezTo>
                  <a:pt x="2054" y="829"/>
                  <a:pt x="2054" y="829"/>
                  <a:pt x="2054" y="830"/>
                </a:cubicBezTo>
                <a:cubicBezTo>
                  <a:pt x="2054" y="830"/>
                  <a:pt x="2054" y="830"/>
                  <a:pt x="2055" y="830"/>
                </a:cubicBezTo>
                <a:cubicBezTo>
                  <a:pt x="2055" y="830"/>
                  <a:pt x="2055" y="830"/>
                  <a:pt x="2055" y="829"/>
                </a:cubicBezTo>
                <a:cubicBezTo>
                  <a:pt x="2055" y="829"/>
                  <a:pt x="2055" y="829"/>
                  <a:pt x="2058" y="832"/>
                </a:cubicBezTo>
                <a:cubicBezTo>
                  <a:pt x="2058" y="832"/>
                  <a:pt x="2058" y="832"/>
                  <a:pt x="2058" y="833"/>
                </a:cubicBezTo>
                <a:cubicBezTo>
                  <a:pt x="2058" y="833"/>
                  <a:pt x="2058" y="833"/>
                  <a:pt x="2058" y="834"/>
                </a:cubicBezTo>
                <a:cubicBezTo>
                  <a:pt x="2058" y="834"/>
                  <a:pt x="2058" y="834"/>
                  <a:pt x="2057" y="835"/>
                </a:cubicBezTo>
                <a:cubicBezTo>
                  <a:pt x="2057" y="835"/>
                  <a:pt x="2057" y="835"/>
                  <a:pt x="2058" y="836"/>
                </a:cubicBezTo>
                <a:cubicBezTo>
                  <a:pt x="2058" y="836"/>
                  <a:pt x="2058" y="836"/>
                  <a:pt x="2061" y="837"/>
                </a:cubicBezTo>
                <a:cubicBezTo>
                  <a:pt x="2061" y="837"/>
                  <a:pt x="2061" y="837"/>
                  <a:pt x="2062" y="837"/>
                </a:cubicBezTo>
                <a:cubicBezTo>
                  <a:pt x="2062" y="837"/>
                  <a:pt x="2062" y="837"/>
                  <a:pt x="2063" y="838"/>
                </a:cubicBezTo>
                <a:cubicBezTo>
                  <a:pt x="2063" y="838"/>
                  <a:pt x="2063" y="838"/>
                  <a:pt x="2065" y="839"/>
                </a:cubicBezTo>
                <a:cubicBezTo>
                  <a:pt x="2065" y="839"/>
                  <a:pt x="2065" y="839"/>
                  <a:pt x="2067" y="840"/>
                </a:cubicBezTo>
                <a:cubicBezTo>
                  <a:pt x="2067" y="840"/>
                  <a:pt x="2067" y="840"/>
                  <a:pt x="2069" y="840"/>
                </a:cubicBezTo>
                <a:cubicBezTo>
                  <a:pt x="2069" y="840"/>
                  <a:pt x="2069" y="840"/>
                  <a:pt x="2070" y="842"/>
                </a:cubicBezTo>
                <a:cubicBezTo>
                  <a:pt x="2070" y="842"/>
                  <a:pt x="2070" y="842"/>
                  <a:pt x="2071" y="843"/>
                </a:cubicBezTo>
                <a:cubicBezTo>
                  <a:pt x="2071" y="843"/>
                  <a:pt x="2071" y="843"/>
                  <a:pt x="2070" y="844"/>
                </a:cubicBezTo>
                <a:cubicBezTo>
                  <a:pt x="2070" y="844"/>
                  <a:pt x="2070" y="844"/>
                  <a:pt x="2068" y="845"/>
                </a:cubicBezTo>
                <a:cubicBezTo>
                  <a:pt x="2068" y="845"/>
                  <a:pt x="2068" y="845"/>
                  <a:pt x="2065" y="845"/>
                </a:cubicBezTo>
                <a:cubicBezTo>
                  <a:pt x="2065" y="845"/>
                  <a:pt x="2065" y="845"/>
                  <a:pt x="2065" y="846"/>
                </a:cubicBezTo>
                <a:cubicBezTo>
                  <a:pt x="2065" y="846"/>
                  <a:pt x="2065" y="846"/>
                  <a:pt x="2066" y="847"/>
                </a:cubicBezTo>
                <a:cubicBezTo>
                  <a:pt x="2066" y="847"/>
                  <a:pt x="2066" y="847"/>
                  <a:pt x="2067" y="848"/>
                </a:cubicBezTo>
                <a:cubicBezTo>
                  <a:pt x="2067" y="848"/>
                  <a:pt x="2067" y="848"/>
                  <a:pt x="2067" y="849"/>
                </a:cubicBezTo>
                <a:cubicBezTo>
                  <a:pt x="2067" y="849"/>
                  <a:pt x="2067" y="849"/>
                  <a:pt x="2068" y="851"/>
                </a:cubicBezTo>
                <a:cubicBezTo>
                  <a:pt x="2068" y="851"/>
                  <a:pt x="2068" y="851"/>
                  <a:pt x="2069" y="852"/>
                </a:cubicBezTo>
                <a:cubicBezTo>
                  <a:pt x="2069" y="852"/>
                  <a:pt x="2069" y="852"/>
                  <a:pt x="2070" y="852"/>
                </a:cubicBezTo>
                <a:cubicBezTo>
                  <a:pt x="2070" y="852"/>
                  <a:pt x="2070" y="852"/>
                  <a:pt x="2071" y="852"/>
                </a:cubicBezTo>
                <a:cubicBezTo>
                  <a:pt x="2071" y="852"/>
                  <a:pt x="2071" y="852"/>
                  <a:pt x="2072" y="853"/>
                </a:cubicBezTo>
                <a:cubicBezTo>
                  <a:pt x="2072" y="853"/>
                  <a:pt x="2072" y="853"/>
                  <a:pt x="2072" y="854"/>
                </a:cubicBezTo>
                <a:cubicBezTo>
                  <a:pt x="2072" y="854"/>
                  <a:pt x="2072" y="854"/>
                  <a:pt x="2073" y="856"/>
                </a:cubicBezTo>
                <a:close/>
                <a:moveTo>
                  <a:pt x="2033" y="852"/>
                </a:moveTo>
                <a:cubicBezTo>
                  <a:pt x="2033" y="852"/>
                  <a:pt x="2033" y="852"/>
                  <a:pt x="2034" y="853"/>
                </a:cubicBezTo>
                <a:cubicBezTo>
                  <a:pt x="2034" y="853"/>
                  <a:pt x="2034" y="853"/>
                  <a:pt x="2034" y="852"/>
                </a:cubicBezTo>
                <a:cubicBezTo>
                  <a:pt x="2034" y="852"/>
                  <a:pt x="2034" y="852"/>
                  <a:pt x="2032" y="851"/>
                </a:cubicBezTo>
                <a:cubicBezTo>
                  <a:pt x="2032" y="851"/>
                  <a:pt x="2032" y="851"/>
                  <a:pt x="2033" y="852"/>
                </a:cubicBezTo>
                <a:close/>
                <a:moveTo>
                  <a:pt x="2035" y="855"/>
                </a:moveTo>
                <a:cubicBezTo>
                  <a:pt x="2035" y="855"/>
                  <a:pt x="2035" y="855"/>
                  <a:pt x="2036" y="855"/>
                </a:cubicBezTo>
                <a:cubicBezTo>
                  <a:pt x="2036" y="855"/>
                  <a:pt x="2036" y="855"/>
                  <a:pt x="2035" y="854"/>
                </a:cubicBezTo>
                <a:cubicBezTo>
                  <a:pt x="2035" y="854"/>
                  <a:pt x="2035" y="854"/>
                  <a:pt x="2034" y="854"/>
                </a:cubicBezTo>
                <a:cubicBezTo>
                  <a:pt x="2034" y="855"/>
                  <a:pt x="2034" y="855"/>
                  <a:pt x="2034" y="855"/>
                </a:cubicBezTo>
                <a:cubicBezTo>
                  <a:pt x="2034" y="855"/>
                  <a:pt x="2034" y="855"/>
                  <a:pt x="2035" y="855"/>
                </a:cubicBezTo>
                <a:close/>
                <a:moveTo>
                  <a:pt x="2119" y="839"/>
                </a:moveTo>
                <a:cubicBezTo>
                  <a:pt x="2119" y="839"/>
                  <a:pt x="2119" y="839"/>
                  <a:pt x="2117" y="839"/>
                </a:cubicBezTo>
                <a:cubicBezTo>
                  <a:pt x="2117" y="839"/>
                  <a:pt x="2117" y="839"/>
                  <a:pt x="2117" y="837"/>
                </a:cubicBezTo>
                <a:cubicBezTo>
                  <a:pt x="2117" y="837"/>
                  <a:pt x="2117" y="837"/>
                  <a:pt x="2116" y="836"/>
                </a:cubicBezTo>
                <a:cubicBezTo>
                  <a:pt x="2116" y="836"/>
                  <a:pt x="2116" y="836"/>
                  <a:pt x="2115" y="836"/>
                </a:cubicBezTo>
                <a:cubicBezTo>
                  <a:pt x="2115" y="836"/>
                  <a:pt x="2115" y="836"/>
                  <a:pt x="2114" y="837"/>
                </a:cubicBezTo>
                <a:cubicBezTo>
                  <a:pt x="2114" y="837"/>
                  <a:pt x="2114" y="837"/>
                  <a:pt x="2115" y="838"/>
                </a:cubicBezTo>
                <a:cubicBezTo>
                  <a:pt x="2115" y="838"/>
                  <a:pt x="2115" y="838"/>
                  <a:pt x="2115" y="840"/>
                </a:cubicBezTo>
                <a:cubicBezTo>
                  <a:pt x="2115" y="840"/>
                  <a:pt x="2115" y="840"/>
                  <a:pt x="2116" y="841"/>
                </a:cubicBezTo>
                <a:cubicBezTo>
                  <a:pt x="2116" y="841"/>
                  <a:pt x="2116" y="841"/>
                  <a:pt x="2117" y="843"/>
                </a:cubicBezTo>
                <a:cubicBezTo>
                  <a:pt x="2117" y="843"/>
                  <a:pt x="2117" y="843"/>
                  <a:pt x="2117" y="844"/>
                </a:cubicBezTo>
                <a:cubicBezTo>
                  <a:pt x="2117" y="844"/>
                  <a:pt x="2117" y="844"/>
                  <a:pt x="2117" y="845"/>
                </a:cubicBezTo>
                <a:cubicBezTo>
                  <a:pt x="2117" y="845"/>
                  <a:pt x="2117" y="845"/>
                  <a:pt x="2118" y="845"/>
                </a:cubicBezTo>
                <a:cubicBezTo>
                  <a:pt x="2118" y="845"/>
                  <a:pt x="2118" y="845"/>
                  <a:pt x="2119" y="845"/>
                </a:cubicBezTo>
                <a:cubicBezTo>
                  <a:pt x="2119" y="845"/>
                  <a:pt x="2119" y="845"/>
                  <a:pt x="2121" y="845"/>
                </a:cubicBezTo>
                <a:cubicBezTo>
                  <a:pt x="2121" y="845"/>
                  <a:pt x="2121" y="845"/>
                  <a:pt x="2121" y="844"/>
                </a:cubicBezTo>
                <a:cubicBezTo>
                  <a:pt x="2121" y="844"/>
                  <a:pt x="2121" y="844"/>
                  <a:pt x="2122" y="844"/>
                </a:cubicBezTo>
                <a:cubicBezTo>
                  <a:pt x="2122" y="844"/>
                  <a:pt x="2122" y="844"/>
                  <a:pt x="2122" y="842"/>
                </a:cubicBezTo>
                <a:cubicBezTo>
                  <a:pt x="2122" y="842"/>
                  <a:pt x="2122" y="842"/>
                  <a:pt x="2121" y="841"/>
                </a:cubicBezTo>
                <a:cubicBezTo>
                  <a:pt x="2121" y="841"/>
                  <a:pt x="2121" y="841"/>
                  <a:pt x="2119" y="839"/>
                </a:cubicBezTo>
                <a:close/>
                <a:moveTo>
                  <a:pt x="2107" y="877"/>
                </a:moveTo>
                <a:cubicBezTo>
                  <a:pt x="2106" y="877"/>
                  <a:pt x="2106" y="877"/>
                  <a:pt x="2106" y="877"/>
                </a:cubicBezTo>
                <a:cubicBezTo>
                  <a:pt x="2105" y="877"/>
                  <a:pt x="2105" y="877"/>
                  <a:pt x="2105" y="877"/>
                </a:cubicBezTo>
                <a:cubicBezTo>
                  <a:pt x="2106" y="878"/>
                  <a:pt x="2106" y="878"/>
                  <a:pt x="2106" y="878"/>
                </a:cubicBezTo>
                <a:cubicBezTo>
                  <a:pt x="2107" y="877"/>
                  <a:pt x="2107" y="877"/>
                  <a:pt x="2107" y="877"/>
                </a:cubicBezTo>
                <a:close/>
                <a:moveTo>
                  <a:pt x="2108" y="876"/>
                </a:moveTo>
                <a:cubicBezTo>
                  <a:pt x="2108" y="876"/>
                  <a:pt x="2108" y="876"/>
                  <a:pt x="2109" y="876"/>
                </a:cubicBezTo>
                <a:cubicBezTo>
                  <a:pt x="2109" y="876"/>
                  <a:pt x="2109" y="876"/>
                  <a:pt x="2110" y="876"/>
                </a:cubicBezTo>
                <a:cubicBezTo>
                  <a:pt x="2110" y="876"/>
                  <a:pt x="2110" y="876"/>
                  <a:pt x="2110" y="875"/>
                </a:cubicBezTo>
                <a:cubicBezTo>
                  <a:pt x="2110" y="875"/>
                  <a:pt x="2110" y="875"/>
                  <a:pt x="2109" y="875"/>
                </a:cubicBezTo>
                <a:cubicBezTo>
                  <a:pt x="2109" y="875"/>
                  <a:pt x="2109" y="875"/>
                  <a:pt x="2108" y="876"/>
                </a:cubicBezTo>
                <a:close/>
                <a:moveTo>
                  <a:pt x="2098" y="837"/>
                </a:moveTo>
                <a:cubicBezTo>
                  <a:pt x="2099" y="835"/>
                  <a:pt x="2099" y="835"/>
                  <a:pt x="2099" y="835"/>
                </a:cubicBezTo>
                <a:cubicBezTo>
                  <a:pt x="2097" y="834"/>
                  <a:pt x="2097" y="834"/>
                  <a:pt x="2097" y="834"/>
                </a:cubicBezTo>
                <a:cubicBezTo>
                  <a:pt x="2097" y="833"/>
                  <a:pt x="2097" y="833"/>
                  <a:pt x="2097" y="833"/>
                </a:cubicBezTo>
                <a:cubicBezTo>
                  <a:pt x="2098" y="833"/>
                  <a:pt x="2098" y="833"/>
                  <a:pt x="2098" y="833"/>
                </a:cubicBezTo>
                <a:cubicBezTo>
                  <a:pt x="2099" y="833"/>
                  <a:pt x="2099" y="833"/>
                  <a:pt x="2099" y="833"/>
                </a:cubicBezTo>
                <a:cubicBezTo>
                  <a:pt x="2100" y="832"/>
                  <a:pt x="2100" y="832"/>
                  <a:pt x="2100" y="832"/>
                </a:cubicBezTo>
                <a:cubicBezTo>
                  <a:pt x="2100" y="829"/>
                  <a:pt x="2100" y="829"/>
                  <a:pt x="2100" y="829"/>
                </a:cubicBezTo>
                <a:cubicBezTo>
                  <a:pt x="2099" y="828"/>
                  <a:pt x="2099" y="828"/>
                  <a:pt x="2099" y="828"/>
                </a:cubicBezTo>
                <a:cubicBezTo>
                  <a:pt x="2098" y="828"/>
                  <a:pt x="2098" y="828"/>
                  <a:pt x="2098" y="828"/>
                </a:cubicBezTo>
                <a:cubicBezTo>
                  <a:pt x="2098" y="829"/>
                  <a:pt x="2098" y="829"/>
                  <a:pt x="2098" y="829"/>
                </a:cubicBezTo>
                <a:cubicBezTo>
                  <a:pt x="2097" y="828"/>
                  <a:pt x="2097" y="828"/>
                  <a:pt x="2097" y="828"/>
                </a:cubicBezTo>
                <a:cubicBezTo>
                  <a:pt x="2095" y="828"/>
                  <a:pt x="2095" y="828"/>
                  <a:pt x="2095" y="828"/>
                </a:cubicBezTo>
                <a:cubicBezTo>
                  <a:pt x="2095" y="829"/>
                  <a:pt x="2095" y="829"/>
                  <a:pt x="2095" y="829"/>
                </a:cubicBezTo>
                <a:cubicBezTo>
                  <a:pt x="2095" y="832"/>
                  <a:pt x="2095" y="832"/>
                  <a:pt x="2095" y="832"/>
                </a:cubicBezTo>
                <a:cubicBezTo>
                  <a:pt x="2096" y="832"/>
                  <a:pt x="2096" y="832"/>
                  <a:pt x="2096" y="832"/>
                </a:cubicBezTo>
                <a:cubicBezTo>
                  <a:pt x="2095" y="833"/>
                  <a:pt x="2095" y="833"/>
                  <a:pt x="2095" y="833"/>
                </a:cubicBezTo>
                <a:cubicBezTo>
                  <a:pt x="2094" y="833"/>
                  <a:pt x="2094" y="833"/>
                  <a:pt x="2094" y="833"/>
                </a:cubicBezTo>
                <a:cubicBezTo>
                  <a:pt x="2092" y="835"/>
                  <a:pt x="2092" y="835"/>
                  <a:pt x="2092" y="835"/>
                </a:cubicBezTo>
                <a:cubicBezTo>
                  <a:pt x="2091" y="836"/>
                  <a:pt x="2091" y="836"/>
                  <a:pt x="2091" y="836"/>
                </a:cubicBezTo>
                <a:cubicBezTo>
                  <a:pt x="2090" y="837"/>
                  <a:pt x="2090" y="837"/>
                  <a:pt x="2090" y="837"/>
                </a:cubicBezTo>
                <a:cubicBezTo>
                  <a:pt x="2090" y="836"/>
                  <a:pt x="2090" y="836"/>
                  <a:pt x="2090" y="836"/>
                </a:cubicBezTo>
                <a:cubicBezTo>
                  <a:pt x="2089" y="837"/>
                  <a:pt x="2089" y="837"/>
                  <a:pt x="2089" y="837"/>
                </a:cubicBezTo>
                <a:cubicBezTo>
                  <a:pt x="2088" y="836"/>
                  <a:pt x="2088" y="836"/>
                  <a:pt x="2088" y="836"/>
                </a:cubicBezTo>
                <a:cubicBezTo>
                  <a:pt x="2087" y="836"/>
                  <a:pt x="2087" y="836"/>
                  <a:pt x="2087" y="836"/>
                </a:cubicBezTo>
                <a:cubicBezTo>
                  <a:pt x="2086" y="837"/>
                  <a:pt x="2086" y="837"/>
                  <a:pt x="2086" y="837"/>
                </a:cubicBezTo>
                <a:cubicBezTo>
                  <a:pt x="2085" y="837"/>
                  <a:pt x="2085" y="837"/>
                  <a:pt x="2085" y="837"/>
                </a:cubicBezTo>
                <a:cubicBezTo>
                  <a:pt x="2085" y="836"/>
                  <a:pt x="2085" y="836"/>
                  <a:pt x="2085" y="836"/>
                </a:cubicBezTo>
                <a:cubicBezTo>
                  <a:pt x="2085" y="835"/>
                  <a:pt x="2085" y="835"/>
                  <a:pt x="2085" y="835"/>
                </a:cubicBezTo>
                <a:cubicBezTo>
                  <a:pt x="2084" y="834"/>
                  <a:pt x="2084" y="834"/>
                  <a:pt x="2084" y="834"/>
                </a:cubicBezTo>
                <a:cubicBezTo>
                  <a:pt x="2084" y="835"/>
                  <a:pt x="2084" y="835"/>
                  <a:pt x="2084" y="835"/>
                </a:cubicBezTo>
                <a:cubicBezTo>
                  <a:pt x="2084" y="836"/>
                  <a:pt x="2084" y="836"/>
                  <a:pt x="2084" y="836"/>
                </a:cubicBezTo>
                <a:cubicBezTo>
                  <a:pt x="2083" y="836"/>
                  <a:pt x="2083" y="836"/>
                  <a:pt x="2083" y="836"/>
                </a:cubicBezTo>
                <a:cubicBezTo>
                  <a:pt x="2082" y="836"/>
                  <a:pt x="2082" y="836"/>
                  <a:pt x="2082" y="836"/>
                </a:cubicBezTo>
                <a:cubicBezTo>
                  <a:pt x="2080" y="837"/>
                  <a:pt x="2080" y="837"/>
                  <a:pt x="2080" y="837"/>
                </a:cubicBezTo>
                <a:cubicBezTo>
                  <a:pt x="2079" y="837"/>
                  <a:pt x="2079" y="837"/>
                  <a:pt x="2079" y="837"/>
                </a:cubicBezTo>
                <a:cubicBezTo>
                  <a:pt x="2078" y="836"/>
                  <a:pt x="2078" y="836"/>
                  <a:pt x="2078" y="836"/>
                </a:cubicBezTo>
                <a:cubicBezTo>
                  <a:pt x="2077" y="836"/>
                  <a:pt x="2077" y="836"/>
                  <a:pt x="2077" y="836"/>
                </a:cubicBezTo>
                <a:cubicBezTo>
                  <a:pt x="2076" y="836"/>
                  <a:pt x="2076" y="836"/>
                  <a:pt x="2076" y="836"/>
                </a:cubicBezTo>
                <a:cubicBezTo>
                  <a:pt x="2074" y="836"/>
                  <a:pt x="2074" y="836"/>
                  <a:pt x="2074" y="836"/>
                </a:cubicBezTo>
                <a:cubicBezTo>
                  <a:pt x="2074" y="837"/>
                  <a:pt x="2074" y="837"/>
                  <a:pt x="2074" y="837"/>
                </a:cubicBezTo>
                <a:cubicBezTo>
                  <a:pt x="2075" y="839"/>
                  <a:pt x="2075" y="839"/>
                  <a:pt x="2075" y="839"/>
                </a:cubicBezTo>
                <a:cubicBezTo>
                  <a:pt x="2076" y="839"/>
                  <a:pt x="2076" y="839"/>
                  <a:pt x="2076" y="839"/>
                </a:cubicBezTo>
                <a:cubicBezTo>
                  <a:pt x="2078" y="840"/>
                  <a:pt x="2078" y="840"/>
                  <a:pt x="2078" y="840"/>
                </a:cubicBezTo>
                <a:cubicBezTo>
                  <a:pt x="2078" y="841"/>
                  <a:pt x="2078" y="841"/>
                  <a:pt x="2078" y="841"/>
                </a:cubicBezTo>
                <a:cubicBezTo>
                  <a:pt x="2079" y="841"/>
                  <a:pt x="2079" y="841"/>
                  <a:pt x="2079" y="841"/>
                </a:cubicBezTo>
                <a:cubicBezTo>
                  <a:pt x="2081" y="841"/>
                  <a:pt x="2081" y="841"/>
                  <a:pt x="2081" y="841"/>
                </a:cubicBezTo>
                <a:cubicBezTo>
                  <a:pt x="2082" y="842"/>
                  <a:pt x="2082" y="842"/>
                  <a:pt x="2082" y="842"/>
                </a:cubicBezTo>
                <a:cubicBezTo>
                  <a:pt x="2083" y="842"/>
                  <a:pt x="2083" y="842"/>
                  <a:pt x="2083" y="842"/>
                </a:cubicBezTo>
                <a:cubicBezTo>
                  <a:pt x="2084" y="842"/>
                  <a:pt x="2084" y="842"/>
                  <a:pt x="2084" y="842"/>
                </a:cubicBezTo>
                <a:cubicBezTo>
                  <a:pt x="2087" y="841"/>
                  <a:pt x="2087" y="841"/>
                  <a:pt x="2087" y="841"/>
                </a:cubicBezTo>
                <a:cubicBezTo>
                  <a:pt x="2088" y="842"/>
                  <a:pt x="2088" y="842"/>
                  <a:pt x="2088" y="842"/>
                </a:cubicBezTo>
                <a:cubicBezTo>
                  <a:pt x="2089" y="841"/>
                  <a:pt x="2089" y="841"/>
                  <a:pt x="2089" y="841"/>
                </a:cubicBezTo>
                <a:cubicBezTo>
                  <a:pt x="2090" y="842"/>
                  <a:pt x="2090" y="842"/>
                  <a:pt x="2090" y="842"/>
                </a:cubicBezTo>
                <a:cubicBezTo>
                  <a:pt x="2091" y="841"/>
                  <a:pt x="2091" y="841"/>
                  <a:pt x="2091" y="841"/>
                </a:cubicBezTo>
                <a:cubicBezTo>
                  <a:pt x="2091" y="840"/>
                  <a:pt x="2091" y="840"/>
                  <a:pt x="2091" y="840"/>
                </a:cubicBezTo>
                <a:cubicBezTo>
                  <a:pt x="2093" y="840"/>
                  <a:pt x="2093" y="840"/>
                  <a:pt x="2093" y="840"/>
                </a:cubicBezTo>
                <a:cubicBezTo>
                  <a:pt x="2095" y="838"/>
                  <a:pt x="2095" y="838"/>
                  <a:pt x="2095" y="838"/>
                </a:cubicBezTo>
                <a:cubicBezTo>
                  <a:pt x="2095" y="837"/>
                  <a:pt x="2095" y="837"/>
                  <a:pt x="2095" y="837"/>
                </a:cubicBezTo>
                <a:cubicBezTo>
                  <a:pt x="2096" y="836"/>
                  <a:pt x="2096" y="836"/>
                  <a:pt x="2096" y="836"/>
                </a:cubicBezTo>
                <a:cubicBezTo>
                  <a:pt x="2096" y="837"/>
                  <a:pt x="2096" y="837"/>
                  <a:pt x="2096" y="837"/>
                </a:cubicBezTo>
                <a:cubicBezTo>
                  <a:pt x="2098" y="837"/>
                  <a:pt x="2098" y="837"/>
                  <a:pt x="2098" y="837"/>
                </a:cubicBezTo>
                <a:close/>
                <a:moveTo>
                  <a:pt x="2102" y="831"/>
                </a:moveTo>
                <a:cubicBezTo>
                  <a:pt x="2102" y="831"/>
                  <a:pt x="2102" y="831"/>
                  <a:pt x="2104" y="832"/>
                </a:cubicBezTo>
                <a:cubicBezTo>
                  <a:pt x="2104" y="832"/>
                  <a:pt x="2104" y="832"/>
                  <a:pt x="2104" y="831"/>
                </a:cubicBezTo>
                <a:cubicBezTo>
                  <a:pt x="2104" y="831"/>
                  <a:pt x="2104" y="831"/>
                  <a:pt x="2105" y="830"/>
                </a:cubicBezTo>
                <a:cubicBezTo>
                  <a:pt x="2105" y="830"/>
                  <a:pt x="2105" y="830"/>
                  <a:pt x="2105" y="829"/>
                </a:cubicBezTo>
                <a:cubicBezTo>
                  <a:pt x="2105" y="829"/>
                  <a:pt x="2105" y="829"/>
                  <a:pt x="2104" y="828"/>
                </a:cubicBezTo>
                <a:cubicBezTo>
                  <a:pt x="2104" y="828"/>
                  <a:pt x="2104" y="828"/>
                  <a:pt x="2103" y="826"/>
                </a:cubicBezTo>
                <a:cubicBezTo>
                  <a:pt x="2103" y="826"/>
                  <a:pt x="2103" y="826"/>
                  <a:pt x="2102" y="826"/>
                </a:cubicBezTo>
                <a:cubicBezTo>
                  <a:pt x="2102" y="826"/>
                  <a:pt x="2102" y="826"/>
                  <a:pt x="2101" y="824"/>
                </a:cubicBezTo>
                <a:cubicBezTo>
                  <a:pt x="2101" y="824"/>
                  <a:pt x="2101" y="824"/>
                  <a:pt x="2100" y="823"/>
                </a:cubicBezTo>
                <a:cubicBezTo>
                  <a:pt x="2100" y="823"/>
                  <a:pt x="2100" y="823"/>
                  <a:pt x="2099" y="822"/>
                </a:cubicBezTo>
                <a:cubicBezTo>
                  <a:pt x="2099" y="822"/>
                  <a:pt x="2099" y="822"/>
                  <a:pt x="2097" y="822"/>
                </a:cubicBezTo>
                <a:cubicBezTo>
                  <a:pt x="2097" y="822"/>
                  <a:pt x="2097" y="822"/>
                  <a:pt x="2095" y="820"/>
                </a:cubicBezTo>
                <a:cubicBezTo>
                  <a:pt x="2095" y="820"/>
                  <a:pt x="2095" y="820"/>
                  <a:pt x="2093" y="819"/>
                </a:cubicBezTo>
                <a:cubicBezTo>
                  <a:pt x="2093" y="819"/>
                  <a:pt x="2093" y="819"/>
                  <a:pt x="2090" y="818"/>
                </a:cubicBezTo>
                <a:cubicBezTo>
                  <a:pt x="2090" y="818"/>
                  <a:pt x="2090" y="818"/>
                  <a:pt x="2091" y="819"/>
                </a:cubicBezTo>
                <a:cubicBezTo>
                  <a:pt x="2091" y="819"/>
                  <a:pt x="2091" y="819"/>
                  <a:pt x="2095" y="822"/>
                </a:cubicBezTo>
                <a:cubicBezTo>
                  <a:pt x="2095" y="822"/>
                  <a:pt x="2095" y="822"/>
                  <a:pt x="2098" y="823"/>
                </a:cubicBezTo>
                <a:cubicBezTo>
                  <a:pt x="2098" y="823"/>
                  <a:pt x="2098" y="823"/>
                  <a:pt x="2099" y="823"/>
                </a:cubicBezTo>
                <a:cubicBezTo>
                  <a:pt x="2099" y="823"/>
                  <a:pt x="2099" y="823"/>
                  <a:pt x="2101" y="825"/>
                </a:cubicBezTo>
                <a:cubicBezTo>
                  <a:pt x="2101" y="825"/>
                  <a:pt x="2101" y="825"/>
                  <a:pt x="2102" y="829"/>
                </a:cubicBezTo>
                <a:cubicBezTo>
                  <a:pt x="2102" y="829"/>
                  <a:pt x="2102" y="829"/>
                  <a:pt x="2102" y="830"/>
                </a:cubicBezTo>
                <a:cubicBezTo>
                  <a:pt x="2102" y="830"/>
                  <a:pt x="2102" y="830"/>
                  <a:pt x="2102" y="831"/>
                </a:cubicBezTo>
                <a:close/>
                <a:moveTo>
                  <a:pt x="2085" y="832"/>
                </a:moveTo>
                <a:cubicBezTo>
                  <a:pt x="2085" y="833"/>
                  <a:pt x="2085" y="833"/>
                  <a:pt x="2085" y="833"/>
                </a:cubicBezTo>
                <a:cubicBezTo>
                  <a:pt x="2086" y="834"/>
                  <a:pt x="2086" y="834"/>
                  <a:pt x="2086" y="834"/>
                </a:cubicBezTo>
                <a:cubicBezTo>
                  <a:pt x="2087" y="833"/>
                  <a:pt x="2087" y="833"/>
                  <a:pt x="2087" y="833"/>
                </a:cubicBezTo>
                <a:cubicBezTo>
                  <a:pt x="2086" y="832"/>
                  <a:pt x="2086" y="832"/>
                  <a:pt x="2086" y="832"/>
                </a:cubicBezTo>
                <a:cubicBezTo>
                  <a:pt x="2085" y="832"/>
                  <a:pt x="2085" y="832"/>
                  <a:pt x="2085" y="832"/>
                </a:cubicBezTo>
                <a:close/>
                <a:moveTo>
                  <a:pt x="2088" y="817"/>
                </a:moveTo>
                <a:cubicBezTo>
                  <a:pt x="2088" y="817"/>
                  <a:pt x="2088" y="817"/>
                  <a:pt x="2087" y="817"/>
                </a:cubicBezTo>
                <a:cubicBezTo>
                  <a:pt x="2087" y="817"/>
                  <a:pt x="2087" y="817"/>
                  <a:pt x="2085" y="817"/>
                </a:cubicBezTo>
                <a:cubicBezTo>
                  <a:pt x="2085" y="817"/>
                  <a:pt x="2085" y="817"/>
                  <a:pt x="2085" y="818"/>
                </a:cubicBezTo>
                <a:cubicBezTo>
                  <a:pt x="2085" y="818"/>
                  <a:pt x="2085" y="818"/>
                  <a:pt x="2086" y="819"/>
                </a:cubicBezTo>
                <a:cubicBezTo>
                  <a:pt x="2086" y="819"/>
                  <a:pt x="2086" y="819"/>
                  <a:pt x="2088" y="819"/>
                </a:cubicBezTo>
                <a:cubicBezTo>
                  <a:pt x="2088" y="819"/>
                  <a:pt x="2088" y="819"/>
                  <a:pt x="2088" y="817"/>
                </a:cubicBezTo>
                <a:close/>
                <a:moveTo>
                  <a:pt x="2068" y="814"/>
                </a:moveTo>
                <a:cubicBezTo>
                  <a:pt x="2068" y="814"/>
                  <a:pt x="2068" y="814"/>
                  <a:pt x="2068" y="813"/>
                </a:cubicBezTo>
                <a:cubicBezTo>
                  <a:pt x="2068" y="813"/>
                  <a:pt x="2068" y="813"/>
                  <a:pt x="2067" y="814"/>
                </a:cubicBezTo>
                <a:cubicBezTo>
                  <a:pt x="2067" y="814"/>
                  <a:pt x="2067" y="814"/>
                  <a:pt x="2066" y="813"/>
                </a:cubicBezTo>
                <a:cubicBezTo>
                  <a:pt x="2066" y="813"/>
                  <a:pt x="2066" y="813"/>
                  <a:pt x="2065" y="813"/>
                </a:cubicBezTo>
                <a:cubicBezTo>
                  <a:pt x="2065" y="813"/>
                  <a:pt x="2065" y="813"/>
                  <a:pt x="2064" y="813"/>
                </a:cubicBezTo>
                <a:cubicBezTo>
                  <a:pt x="2064" y="813"/>
                  <a:pt x="2064" y="813"/>
                  <a:pt x="2064" y="814"/>
                </a:cubicBezTo>
                <a:cubicBezTo>
                  <a:pt x="2064" y="815"/>
                  <a:pt x="2064" y="815"/>
                  <a:pt x="2064" y="815"/>
                </a:cubicBezTo>
                <a:cubicBezTo>
                  <a:pt x="2064" y="815"/>
                  <a:pt x="2064" y="815"/>
                  <a:pt x="2065" y="815"/>
                </a:cubicBezTo>
                <a:cubicBezTo>
                  <a:pt x="2065" y="815"/>
                  <a:pt x="2065" y="815"/>
                  <a:pt x="2066" y="815"/>
                </a:cubicBezTo>
                <a:cubicBezTo>
                  <a:pt x="2066" y="815"/>
                  <a:pt x="2066" y="815"/>
                  <a:pt x="2067" y="815"/>
                </a:cubicBezTo>
                <a:cubicBezTo>
                  <a:pt x="2067" y="815"/>
                  <a:pt x="2067" y="815"/>
                  <a:pt x="2068" y="814"/>
                </a:cubicBezTo>
                <a:close/>
                <a:moveTo>
                  <a:pt x="2059" y="831"/>
                </a:moveTo>
                <a:cubicBezTo>
                  <a:pt x="2059" y="832"/>
                  <a:pt x="2059" y="832"/>
                  <a:pt x="2059" y="832"/>
                </a:cubicBezTo>
                <a:cubicBezTo>
                  <a:pt x="2060" y="831"/>
                  <a:pt x="2060" y="831"/>
                  <a:pt x="2060" y="831"/>
                </a:cubicBezTo>
                <a:cubicBezTo>
                  <a:pt x="2060" y="830"/>
                  <a:pt x="2060" y="830"/>
                  <a:pt x="2060" y="830"/>
                </a:cubicBezTo>
                <a:cubicBezTo>
                  <a:pt x="2059" y="831"/>
                  <a:pt x="2059" y="831"/>
                  <a:pt x="2059" y="831"/>
                </a:cubicBezTo>
                <a:close/>
                <a:moveTo>
                  <a:pt x="2083" y="810"/>
                </a:moveTo>
                <a:cubicBezTo>
                  <a:pt x="2083" y="810"/>
                  <a:pt x="2083" y="810"/>
                  <a:pt x="2083" y="809"/>
                </a:cubicBezTo>
                <a:cubicBezTo>
                  <a:pt x="2083" y="809"/>
                  <a:pt x="2083" y="809"/>
                  <a:pt x="2083" y="808"/>
                </a:cubicBezTo>
                <a:cubicBezTo>
                  <a:pt x="2083" y="808"/>
                  <a:pt x="2083" y="808"/>
                  <a:pt x="2082" y="808"/>
                </a:cubicBezTo>
                <a:cubicBezTo>
                  <a:pt x="2082" y="808"/>
                  <a:pt x="2082" y="808"/>
                  <a:pt x="2082" y="809"/>
                </a:cubicBezTo>
                <a:cubicBezTo>
                  <a:pt x="2082" y="809"/>
                  <a:pt x="2082" y="809"/>
                  <a:pt x="2083" y="810"/>
                </a:cubicBezTo>
                <a:close/>
                <a:moveTo>
                  <a:pt x="2072" y="839"/>
                </a:moveTo>
                <a:cubicBezTo>
                  <a:pt x="2072" y="839"/>
                  <a:pt x="2072" y="839"/>
                  <a:pt x="2072" y="838"/>
                </a:cubicBezTo>
                <a:cubicBezTo>
                  <a:pt x="2072" y="838"/>
                  <a:pt x="2072" y="838"/>
                  <a:pt x="2072" y="837"/>
                </a:cubicBezTo>
                <a:cubicBezTo>
                  <a:pt x="2072" y="837"/>
                  <a:pt x="2072" y="837"/>
                  <a:pt x="2071" y="836"/>
                </a:cubicBezTo>
                <a:cubicBezTo>
                  <a:pt x="2071" y="836"/>
                  <a:pt x="2071" y="836"/>
                  <a:pt x="2070" y="837"/>
                </a:cubicBezTo>
                <a:cubicBezTo>
                  <a:pt x="2070" y="837"/>
                  <a:pt x="2070" y="837"/>
                  <a:pt x="2071" y="838"/>
                </a:cubicBezTo>
                <a:cubicBezTo>
                  <a:pt x="2071" y="838"/>
                  <a:pt x="2071" y="838"/>
                  <a:pt x="2072" y="839"/>
                </a:cubicBezTo>
                <a:close/>
                <a:moveTo>
                  <a:pt x="2066" y="836"/>
                </a:moveTo>
                <a:cubicBezTo>
                  <a:pt x="2067" y="836"/>
                  <a:pt x="2067" y="836"/>
                  <a:pt x="2067" y="836"/>
                </a:cubicBezTo>
                <a:cubicBezTo>
                  <a:pt x="2067" y="835"/>
                  <a:pt x="2067" y="835"/>
                  <a:pt x="2067" y="835"/>
                </a:cubicBezTo>
                <a:cubicBezTo>
                  <a:pt x="2066" y="835"/>
                  <a:pt x="2066" y="835"/>
                  <a:pt x="2066" y="835"/>
                </a:cubicBezTo>
                <a:cubicBezTo>
                  <a:pt x="2066" y="836"/>
                  <a:pt x="2066" y="836"/>
                  <a:pt x="2066" y="836"/>
                </a:cubicBezTo>
                <a:close/>
                <a:moveTo>
                  <a:pt x="2048" y="852"/>
                </a:moveTo>
                <a:cubicBezTo>
                  <a:pt x="2049" y="852"/>
                  <a:pt x="2049" y="852"/>
                  <a:pt x="2049" y="852"/>
                </a:cubicBezTo>
                <a:cubicBezTo>
                  <a:pt x="2049" y="851"/>
                  <a:pt x="2049" y="851"/>
                  <a:pt x="2049" y="851"/>
                </a:cubicBezTo>
                <a:cubicBezTo>
                  <a:pt x="2048" y="851"/>
                  <a:pt x="2048" y="851"/>
                  <a:pt x="2048" y="851"/>
                </a:cubicBezTo>
                <a:cubicBezTo>
                  <a:pt x="2048" y="852"/>
                  <a:pt x="2048" y="852"/>
                  <a:pt x="2048" y="852"/>
                </a:cubicBezTo>
                <a:close/>
                <a:moveTo>
                  <a:pt x="1891" y="724"/>
                </a:moveTo>
                <a:cubicBezTo>
                  <a:pt x="1891" y="724"/>
                  <a:pt x="1891" y="724"/>
                  <a:pt x="1892" y="724"/>
                </a:cubicBezTo>
                <a:cubicBezTo>
                  <a:pt x="1892" y="724"/>
                  <a:pt x="1892" y="724"/>
                  <a:pt x="1892" y="723"/>
                </a:cubicBezTo>
                <a:cubicBezTo>
                  <a:pt x="1892" y="723"/>
                  <a:pt x="1892" y="723"/>
                  <a:pt x="1893" y="723"/>
                </a:cubicBezTo>
                <a:cubicBezTo>
                  <a:pt x="1893" y="723"/>
                  <a:pt x="1893" y="723"/>
                  <a:pt x="1892" y="722"/>
                </a:cubicBezTo>
                <a:cubicBezTo>
                  <a:pt x="1892" y="722"/>
                  <a:pt x="1892" y="722"/>
                  <a:pt x="1891" y="722"/>
                </a:cubicBezTo>
                <a:cubicBezTo>
                  <a:pt x="1891" y="722"/>
                  <a:pt x="1891" y="722"/>
                  <a:pt x="1891" y="724"/>
                </a:cubicBezTo>
                <a:close/>
                <a:moveTo>
                  <a:pt x="1891" y="719"/>
                </a:moveTo>
                <a:cubicBezTo>
                  <a:pt x="1891" y="719"/>
                  <a:pt x="1891" y="719"/>
                  <a:pt x="1891" y="720"/>
                </a:cubicBezTo>
                <a:cubicBezTo>
                  <a:pt x="1891" y="720"/>
                  <a:pt x="1891" y="720"/>
                  <a:pt x="1892" y="721"/>
                </a:cubicBezTo>
                <a:cubicBezTo>
                  <a:pt x="1892" y="721"/>
                  <a:pt x="1892" y="721"/>
                  <a:pt x="1893" y="721"/>
                </a:cubicBezTo>
                <a:cubicBezTo>
                  <a:pt x="1893" y="721"/>
                  <a:pt x="1893" y="721"/>
                  <a:pt x="1894" y="722"/>
                </a:cubicBezTo>
                <a:cubicBezTo>
                  <a:pt x="1894" y="722"/>
                  <a:pt x="1894" y="722"/>
                  <a:pt x="1894" y="721"/>
                </a:cubicBezTo>
                <a:cubicBezTo>
                  <a:pt x="1894" y="721"/>
                  <a:pt x="1894" y="721"/>
                  <a:pt x="1894" y="720"/>
                </a:cubicBezTo>
                <a:cubicBezTo>
                  <a:pt x="1894" y="720"/>
                  <a:pt x="1894" y="720"/>
                  <a:pt x="1893" y="720"/>
                </a:cubicBezTo>
                <a:cubicBezTo>
                  <a:pt x="1893" y="720"/>
                  <a:pt x="1893" y="720"/>
                  <a:pt x="1892" y="719"/>
                </a:cubicBezTo>
                <a:cubicBezTo>
                  <a:pt x="1892" y="719"/>
                  <a:pt x="1892" y="719"/>
                  <a:pt x="1891" y="719"/>
                </a:cubicBezTo>
                <a:close/>
                <a:moveTo>
                  <a:pt x="1892" y="732"/>
                </a:moveTo>
                <a:cubicBezTo>
                  <a:pt x="1892" y="732"/>
                  <a:pt x="1892" y="732"/>
                  <a:pt x="1893" y="732"/>
                </a:cubicBezTo>
                <a:cubicBezTo>
                  <a:pt x="1893" y="732"/>
                  <a:pt x="1893" y="732"/>
                  <a:pt x="1893" y="731"/>
                </a:cubicBezTo>
                <a:cubicBezTo>
                  <a:pt x="1893" y="731"/>
                  <a:pt x="1893" y="731"/>
                  <a:pt x="1892" y="730"/>
                </a:cubicBezTo>
                <a:cubicBezTo>
                  <a:pt x="1892" y="730"/>
                  <a:pt x="1892" y="730"/>
                  <a:pt x="1892" y="731"/>
                </a:cubicBezTo>
                <a:cubicBezTo>
                  <a:pt x="1892" y="731"/>
                  <a:pt x="1892" y="731"/>
                  <a:pt x="1891" y="732"/>
                </a:cubicBezTo>
                <a:cubicBezTo>
                  <a:pt x="1891" y="732"/>
                  <a:pt x="1891" y="732"/>
                  <a:pt x="1892" y="732"/>
                </a:cubicBezTo>
                <a:close/>
                <a:moveTo>
                  <a:pt x="1913" y="721"/>
                </a:moveTo>
                <a:cubicBezTo>
                  <a:pt x="1913" y="722"/>
                  <a:pt x="1913" y="722"/>
                  <a:pt x="1913" y="722"/>
                </a:cubicBezTo>
                <a:cubicBezTo>
                  <a:pt x="1914" y="720"/>
                  <a:pt x="1914" y="720"/>
                  <a:pt x="1914" y="720"/>
                </a:cubicBezTo>
                <a:cubicBezTo>
                  <a:pt x="1913" y="720"/>
                  <a:pt x="1913" y="720"/>
                  <a:pt x="1913" y="720"/>
                </a:cubicBezTo>
                <a:cubicBezTo>
                  <a:pt x="1913" y="721"/>
                  <a:pt x="1913" y="721"/>
                  <a:pt x="1913" y="721"/>
                </a:cubicBezTo>
                <a:close/>
                <a:moveTo>
                  <a:pt x="1896" y="673"/>
                </a:moveTo>
                <a:cubicBezTo>
                  <a:pt x="1896" y="673"/>
                  <a:pt x="1896" y="673"/>
                  <a:pt x="1897" y="672"/>
                </a:cubicBezTo>
                <a:cubicBezTo>
                  <a:pt x="1897" y="672"/>
                  <a:pt x="1897" y="672"/>
                  <a:pt x="1896" y="672"/>
                </a:cubicBezTo>
                <a:cubicBezTo>
                  <a:pt x="1896" y="672"/>
                  <a:pt x="1896" y="672"/>
                  <a:pt x="1896" y="673"/>
                </a:cubicBezTo>
                <a:close/>
                <a:moveTo>
                  <a:pt x="1892" y="709"/>
                </a:moveTo>
                <a:cubicBezTo>
                  <a:pt x="1894" y="710"/>
                  <a:pt x="1894" y="710"/>
                  <a:pt x="1894" y="710"/>
                </a:cubicBezTo>
                <a:cubicBezTo>
                  <a:pt x="1893" y="709"/>
                  <a:pt x="1893" y="709"/>
                  <a:pt x="1893" y="709"/>
                </a:cubicBezTo>
                <a:cubicBezTo>
                  <a:pt x="1892" y="709"/>
                  <a:pt x="1892" y="709"/>
                  <a:pt x="1892" y="709"/>
                </a:cubicBezTo>
                <a:close/>
                <a:moveTo>
                  <a:pt x="1910" y="718"/>
                </a:moveTo>
                <a:cubicBezTo>
                  <a:pt x="1909" y="718"/>
                  <a:pt x="1909" y="718"/>
                  <a:pt x="1909" y="718"/>
                </a:cubicBezTo>
                <a:cubicBezTo>
                  <a:pt x="1909" y="719"/>
                  <a:pt x="1909" y="719"/>
                  <a:pt x="1909" y="719"/>
                </a:cubicBezTo>
                <a:cubicBezTo>
                  <a:pt x="1910" y="719"/>
                  <a:pt x="1910" y="719"/>
                  <a:pt x="1910" y="719"/>
                </a:cubicBezTo>
                <a:cubicBezTo>
                  <a:pt x="1910" y="718"/>
                  <a:pt x="1910" y="718"/>
                  <a:pt x="1910" y="718"/>
                </a:cubicBezTo>
                <a:close/>
                <a:moveTo>
                  <a:pt x="1906" y="721"/>
                </a:moveTo>
                <a:cubicBezTo>
                  <a:pt x="1906" y="720"/>
                  <a:pt x="1906" y="720"/>
                  <a:pt x="1906" y="720"/>
                </a:cubicBezTo>
                <a:cubicBezTo>
                  <a:pt x="1907" y="719"/>
                  <a:pt x="1907" y="719"/>
                  <a:pt x="1907" y="719"/>
                </a:cubicBezTo>
                <a:cubicBezTo>
                  <a:pt x="1906" y="718"/>
                  <a:pt x="1906" y="718"/>
                  <a:pt x="1906" y="718"/>
                </a:cubicBezTo>
                <a:cubicBezTo>
                  <a:pt x="1905" y="719"/>
                  <a:pt x="1905" y="719"/>
                  <a:pt x="1905" y="719"/>
                </a:cubicBezTo>
                <a:cubicBezTo>
                  <a:pt x="1906" y="721"/>
                  <a:pt x="1906" y="721"/>
                  <a:pt x="1906" y="721"/>
                </a:cubicBezTo>
                <a:close/>
                <a:moveTo>
                  <a:pt x="1874" y="748"/>
                </a:moveTo>
                <a:cubicBezTo>
                  <a:pt x="1874" y="749"/>
                  <a:pt x="1874" y="749"/>
                  <a:pt x="1874" y="749"/>
                </a:cubicBezTo>
                <a:cubicBezTo>
                  <a:pt x="1875" y="750"/>
                  <a:pt x="1875" y="750"/>
                  <a:pt x="1875" y="750"/>
                </a:cubicBezTo>
                <a:cubicBezTo>
                  <a:pt x="1876" y="750"/>
                  <a:pt x="1876" y="750"/>
                  <a:pt x="1876" y="750"/>
                </a:cubicBezTo>
                <a:cubicBezTo>
                  <a:pt x="1876" y="748"/>
                  <a:pt x="1876" y="748"/>
                  <a:pt x="1876" y="748"/>
                </a:cubicBezTo>
                <a:cubicBezTo>
                  <a:pt x="1875" y="747"/>
                  <a:pt x="1875" y="747"/>
                  <a:pt x="1875" y="747"/>
                </a:cubicBezTo>
                <a:cubicBezTo>
                  <a:pt x="1874" y="748"/>
                  <a:pt x="1874" y="748"/>
                  <a:pt x="1874" y="748"/>
                </a:cubicBezTo>
                <a:close/>
                <a:moveTo>
                  <a:pt x="1906" y="717"/>
                </a:moveTo>
                <a:cubicBezTo>
                  <a:pt x="1906" y="718"/>
                  <a:pt x="1906" y="718"/>
                  <a:pt x="1906" y="718"/>
                </a:cubicBezTo>
                <a:cubicBezTo>
                  <a:pt x="1907" y="716"/>
                  <a:pt x="1907" y="716"/>
                  <a:pt x="1907" y="716"/>
                </a:cubicBezTo>
                <a:cubicBezTo>
                  <a:pt x="1906" y="717"/>
                  <a:pt x="1906" y="717"/>
                  <a:pt x="1906" y="717"/>
                </a:cubicBezTo>
                <a:close/>
                <a:moveTo>
                  <a:pt x="1906" y="723"/>
                </a:moveTo>
                <a:cubicBezTo>
                  <a:pt x="1906" y="723"/>
                  <a:pt x="1906" y="723"/>
                  <a:pt x="1906" y="725"/>
                </a:cubicBezTo>
                <a:cubicBezTo>
                  <a:pt x="1906" y="725"/>
                  <a:pt x="1906" y="725"/>
                  <a:pt x="1906" y="726"/>
                </a:cubicBezTo>
                <a:cubicBezTo>
                  <a:pt x="1906" y="726"/>
                  <a:pt x="1906" y="726"/>
                  <a:pt x="1906" y="728"/>
                </a:cubicBezTo>
                <a:cubicBezTo>
                  <a:pt x="1906" y="728"/>
                  <a:pt x="1906" y="728"/>
                  <a:pt x="1906" y="729"/>
                </a:cubicBezTo>
                <a:cubicBezTo>
                  <a:pt x="1906" y="729"/>
                  <a:pt x="1906" y="729"/>
                  <a:pt x="1906" y="732"/>
                </a:cubicBezTo>
                <a:cubicBezTo>
                  <a:pt x="1906" y="732"/>
                  <a:pt x="1906" y="732"/>
                  <a:pt x="1907" y="731"/>
                </a:cubicBezTo>
                <a:cubicBezTo>
                  <a:pt x="1907" y="731"/>
                  <a:pt x="1907" y="731"/>
                  <a:pt x="1909" y="730"/>
                </a:cubicBezTo>
                <a:cubicBezTo>
                  <a:pt x="1909" y="732"/>
                  <a:pt x="1909" y="732"/>
                  <a:pt x="1909" y="732"/>
                </a:cubicBezTo>
                <a:cubicBezTo>
                  <a:pt x="1910" y="732"/>
                  <a:pt x="1910" y="732"/>
                  <a:pt x="1910" y="732"/>
                </a:cubicBezTo>
                <a:cubicBezTo>
                  <a:pt x="1911" y="731"/>
                  <a:pt x="1911" y="731"/>
                  <a:pt x="1911" y="731"/>
                </a:cubicBezTo>
                <a:cubicBezTo>
                  <a:pt x="1911" y="730"/>
                  <a:pt x="1911" y="730"/>
                  <a:pt x="1911" y="730"/>
                </a:cubicBezTo>
                <a:cubicBezTo>
                  <a:pt x="1910" y="730"/>
                  <a:pt x="1910" y="730"/>
                  <a:pt x="1910" y="730"/>
                </a:cubicBezTo>
                <a:cubicBezTo>
                  <a:pt x="1910" y="730"/>
                  <a:pt x="1910" y="730"/>
                  <a:pt x="1911" y="729"/>
                </a:cubicBezTo>
                <a:cubicBezTo>
                  <a:pt x="1911" y="729"/>
                  <a:pt x="1911" y="729"/>
                  <a:pt x="1912" y="727"/>
                </a:cubicBezTo>
                <a:cubicBezTo>
                  <a:pt x="1912" y="727"/>
                  <a:pt x="1912" y="727"/>
                  <a:pt x="1913" y="726"/>
                </a:cubicBezTo>
                <a:cubicBezTo>
                  <a:pt x="1913" y="726"/>
                  <a:pt x="1913" y="726"/>
                  <a:pt x="1914" y="725"/>
                </a:cubicBezTo>
                <a:cubicBezTo>
                  <a:pt x="1914" y="725"/>
                  <a:pt x="1914" y="725"/>
                  <a:pt x="1913" y="724"/>
                </a:cubicBezTo>
                <a:cubicBezTo>
                  <a:pt x="1913" y="724"/>
                  <a:pt x="1913" y="724"/>
                  <a:pt x="1912" y="724"/>
                </a:cubicBezTo>
                <a:cubicBezTo>
                  <a:pt x="1912" y="724"/>
                  <a:pt x="1912" y="724"/>
                  <a:pt x="1912" y="725"/>
                </a:cubicBezTo>
                <a:cubicBezTo>
                  <a:pt x="1912" y="725"/>
                  <a:pt x="1912" y="725"/>
                  <a:pt x="1911" y="724"/>
                </a:cubicBezTo>
                <a:cubicBezTo>
                  <a:pt x="1911" y="724"/>
                  <a:pt x="1911" y="724"/>
                  <a:pt x="1910" y="724"/>
                </a:cubicBezTo>
                <a:cubicBezTo>
                  <a:pt x="1910" y="724"/>
                  <a:pt x="1910" y="724"/>
                  <a:pt x="1909" y="724"/>
                </a:cubicBezTo>
                <a:cubicBezTo>
                  <a:pt x="1909" y="724"/>
                  <a:pt x="1909" y="724"/>
                  <a:pt x="1908" y="724"/>
                </a:cubicBezTo>
                <a:cubicBezTo>
                  <a:pt x="1908" y="724"/>
                  <a:pt x="1908" y="724"/>
                  <a:pt x="1908" y="723"/>
                </a:cubicBezTo>
                <a:cubicBezTo>
                  <a:pt x="1908" y="723"/>
                  <a:pt x="1908" y="723"/>
                  <a:pt x="1907" y="723"/>
                </a:cubicBezTo>
                <a:cubicBezTo>
                  <a:pt x="1907" y="723"/>
                  <a:pt x="1907" y="723"/>
                  <a:pt x="1906" y="722"/>
                </a:cubicBezTo>
                <a:cubicBezTo>
                  <a:pt x="1906" y="722"/>
                  <a:pt x="1906" y="722"/>
                  <a:pt x="1905" y="722"/>
                </a:cubicBezTo>
                <a:cubicBezTo>
                  <a:pt x="1905" y="722"/>
                  <a:pt x="1905" y="722"/>
                  <a:pt x="1904" y="723"/>
                </a:cubicBezTo>
                <a:cubicBezTo>
                  <a:pt x="1904" y="723"/>
                  <a:pt x="1904" y="723"/>
                  <a:pt x="1906" y="723"/>
                </a:cubicBezTo>
                <a:close/>
                <a:moveTo>
                  <a:pt x="1904" y="710"/>
                </a:moveTo>
                <a:cubicBezTo>
                  <a:pt x="1904" y="711"/>
                  <a:pt x="1904" y="711"/>
                  <a:pt x="1904" y="711"/>
                </a:cubicBezTo>
                <a:cubicBezTo>
                  <a:pt x="1904" y="712"/>
                  <a:pt x="1904" y="712"/>
                  <a:pt x="1904" y="712"/>
                </a:cubicBezTo>
                <a:cubicBezTo>
                  <a:pt x="1905" y="713"/>
                  <a:pt x="1905" y="713"/>
                  <a:pt x="1905" y="713"/>
                </a:cubicBezTo>
                <a:cubicBezTo>
                  <a:pt x="1905" y="712"/>
                  <a:pt x="1905" y="712"/>
                  <a:pt x="1905" y="712"/>
                </a:cubicBezTo>
                <a:cubicBezTo>
                  <a:pt x="1906" y="712"/>
                  <a:pt x="1906" y="712"/>
                  <a:pt x="1906" y="712"/>
                </a:cubicBezTo>
                <a:cubicBezTo>
                  <a:pt x="1905" y="711"/>
                  <a:pt x="1905" y="711"/>
                  <a:pt x="1905" y="711"/>
                </a:cubicBezTo>
                <a:cubicBezTo>
                  <a:pt x="1904" y="710"/>
                  <a:pt x="1904" y="710"/>
                  <a:pt x="1904" y="710"/>
                </a:cubicBezTo>
                <a:close/>
                <a:moveTo>
                  <a:pt x="1921" y="731"/>
                </a:moveTo>
                <a:cubicBezTo>
                  <a:pt x="1921" y="731"/>
                  <a:pt x="1921" y="731"/>
                  <a:pt x="1921" y="730"/>
                </a:cubicBezTo>
                <a:cubicBezTo>
                  <a:pt x="1921" y="730"/>
                  <a:pt x="1921" y="730"/>
                  <a:pt x="1920" y="730"/>
                </a:cubicBezTo>
                <a:cubicBezTo>
                  <a:pt x="1920" y="730"/>
                  <a:pt x="1920" y="730"/>
                  <a:pt x="1921" y="731"/>
                </a:cubicBezTo>
                <a:close/>
                <a:moveTo>
                  <a:pt x="1916" y="740"/>
                </a:moveTo>
                <a:cubicBezTo>
                  <a:pt x="1916" y="740"/>
                  <a:pt x="1916" y="740"/>
                  <a:pt x="1917" y="741"/>
                </a:cubicBezTo>
                <a:cubicBezTo>
                  <a:pt x="1917" y="741"/>
                  <a:pt x="1917" y="741"/>
                  <a:pt x="1918" y="741"/>
                </a:cubicBezTo>
                <a:cubicBezTo>
                  <a:pt x="1918" y="741"/>
                  <a:pt x="1918" y="741"/>
                  <a:pt x="1918" y="740"/>
                </a:cubicBezTo>
                <a:cubicBezTo>
                  <a:pt x="1918" y="740"/>
                  <a:pt x="1918" y="740"/>
                  <a:pt x="1917" y="739"/>
                </a:cubicBezTo>
                <a:cubicBezTo>
                  <a:pt x="1917" y="739"/>
                  <a:pt x="1917" y="739"/>
                  <a:pt x="1916" y="740"/>
                </a:cubicBezTo>
                <a:close/>
                <a:moveTo>
                  <a:pt x="1911" y="714"/>
                </a:moveTo>
                <a:cubicBezTo>
                  <a:pt x="1913" y="716"/>
                  <a:pt x="1913" y="716"/>
                  <a:pt x="1913" y="716"/>
                </a:cubicBezTo>
                <a:cubicBezTo>
                  <a:pt x="1913" y="715"/>
                  <a:pt x="1913" y="715"/>
                  <a:pt x="1913" y="715"/>
                </a:cubicBezTo>
                <a:cubicBezTo>
                  <a:pt x="1912" y="713"/>
                  <a:pt x="1912" y="713"/>
                  <a:pt x="1912" y="713"/>
                </a:cubicBezTo>
                <a:cubicBezTo>
                  <a:pt x="1911" y="714"/>
                  <a:pt x="1911" y="714"/>
                  <a:pt x="1911" y="714"/>
                </a:cubicBezTo>
                <a:close/>
                <a:moveTo>
                  <a:pt x="1915" y="731"/>
                </a:moveTo>
                <a:cubicBezTo>
                  <a:pt x="1916" y="730"/>
                  <a:pt x="1916" y="730"/>
                  <a:pt x="1916" y="730"/>
                </a:cubicBezTo>
                <a:cubicBezTo>
                  <a:pt x="1916" y="729"/>
                  <a:pt x="1916" y="729"/>
                  <a:pt x="1916" y="729"/>
                </a:cubicBezTo>
                <a:cubicBezTo>
                  <a:pt x="1915" y="728"/>
                  <a:pt x="1915" y="728"/>
                  <a:pt x="1915" y="728"/>
                </a:cubicBezTo>
                <a:cubicBezTo>
                  <a:pt x="1914" y="729"/>
                  <a:pt x="1914" y="729"/>
                  <a:pt x="1914" y="729"/>
                </a:cubicBezTo>
                <a:cubicBezTo>
                  <a:pt x="1914" y="728"/>
                  <a:pt x="1914" y="728"/>
                  <a:pt x="1914" y="728"/>
                </a:cubicBezTo>
                <a:cubicBezTo>
                  <a:pt x="1913" y="729"/>
                  <a:pt x="1913" y="729"/>
                  <a:pt x="1913" y="729"/>
                </a:cubicBezTo>
                <a:cubicBezTo>
                  <a:pt x="1913" y="730"/>
                  <a:pt x="1913" y="730"/>
                  <a:pt x="1913" y="730"/>
                </a:cubicBezTo>
                <a:cubicBezTo>
                  <a:pt x="1912" y="731"/>
                  <a:pt x="1912" y="731"/>
                  <a:pt x="1912" y="731"/>
                </a:cubicBezTo>
                <a:cubicBezTo>
                  <a:pt x="1912" y="733"/>
                  <a:pt x="1912" y="733"/>
                  <a:pt x="1912" y="733"/>
                </a:cubicBezTo>
                <a:cubicBezTo>
                  <a:pt x="1911" y="735"/>
                  <a:pt x="1911" y="735"/>
                  <a:pt x="1911" y="735"/>
                </a:cubicBezTo>
                <a:cubicBezTo>
                  <a:pt x="1909" y="735"/>
                  <a:pt x="1909" y="735"/>
                  <a:pt x="1909" y="735"/>
                </a:cubicBezTo>
                <a:cubicBezTo>
                  <a:pt x="1909" y="736"/>
                  <a:pt x="1909" y="736"/>
                  <a:pt x="1909" y="736"/>
                </a:cubicBezTo>
                <a:cubicBezTo>
                  <a:pt x="1909" y="738"/>
                  <a:pt x="1909" y="738"/>
                  <a:pt x="1909" y="738"/>
                </a:cubicBezTo>
                <a:cubicBezTo>
                  <a:pt x="1910" y="738"/>
                  <a:pt x="1910" y="738"/>
                  <a:pt x="1910" y="738"/>
                </a:cubicBezTo>
                <a:cubicBezTo>
                  <a:pt x="1911" y="739"/>
                  <a:pt x="1911" y="739"/>
                  <a:pt x="1911" y="739"/>
                </a:cubicBezTo>
                <a:cubicBezTo>
                  <a:pt x="1913" y="739"/>
                  <a:pt x="1913" y="739"/>
                  <a:pt x="1913" y="739"/>
                </a:cubicBezTo>
                <a:cubicBezTo>
                  <a:pt x="1913" y="740"/>
                  <a:pt x="1913" y="740"/>
                  <a:pt x="1913" y="740"/>
                </a:cubicBezTo>
                <a:cubicBezTo>
                  <a:pt x="1914" y="741"/>
                  <a:pt x="1914" y="741"/>
                  <a:pt x="1914" y="741"/>
                </a:cubicBezTo>
                <a:cubicBezTo>
                  <a:pt x="1915" y="740"/>
                  <a:pt x="1915" y="740"/>
                  <a:pt x="1915" y="740"/>
                </a:cubicBezTo>
                <a:cubicBezTo>
                  <a:pt x="1915" y="739"/>
                  <a:pt x="1915" y="739"/>
                  <a:pt x="1915" y="739"/>
                </a:cubicBezTo>
                <a:cubicBezTo>
                  <a:pt x="1914" y="737"/>
                  <a:pt x="1914" y="737"/>
                  <a:pt x="1914" y="737"/>
                </a:cubicBezTo>
                <a:cubicBezTo>
                  <a:pt x="1914" y="735"/>
                  <a:pt x="1914" y="735"/>
                  <a:pt x="1914" y="735"/>
                </a:cubicBezTo>
                <a:cubicBezTo>
                  <a:pt x="1915" y="731"/>
                  <a:pt x="1915" y="731"/>
                  <a:pt x="1915" y="731"/>
                </a:cubicBezTo>
                <a:close/>
                <a:moveTo>
                  <a:pt x="1906" y="758"/>
                </a:moveTo>
                <a:cubicBezTo>
                  <a:pt x="1907" y="759"/>
                  <a:pt x="1907" y="759"/>
                  <a:pt x="1907" y="759"/>
                </a:cubicBezTo>
                <a:cubicBezTo>
                  <a:pt x="1908" y="759"/>
                  <a:pt x="1908" y="759"/>
                  <a:pt x="1908" y="759"/>
                </a:cubicBezTo>
                <a:cubicBezTo>
                  <a:pt x="1909" y="758"/>
                  <a:pt x="1909" y="758"/>
                  <a:pt x="1909" y="758"/>
                </a:cubicBezTo>
                <a:cubicBezTo>
                  <a:pt x="1909" y="757"/>
                  <a:pt x="1909" y="757"/>
                  <a:pt x="1909" y="757"/>
                </a:cubicBezTo>
                <a:cubicBezTo>
                  <a:pt x="1908" y="757"/>
                  <a:pt x="1908" y="757"/>
                  <a:pt x="1908" y="757"/>
                </a:cubicBezTo>
                <a:cubicBezTo>
                  <a:pt x="1907" y="757"/>
                  <a:pt x="1907" y="757"/>
                  <a:pt x="1907" y="757"/>
                </a:cubicBezTo>
                <a:cubicBezTo>
                  <a:pt x="1906" y="757"/>
                  <a:pt x="1906" y="757"/>
                  <a:pt x="1906" y="757"/>
                </a:cubicBezTo>
                <a:cubicBezTo>
                  <a:pt x="1906" y="758"/>
                  <a:pt x="1906" y="758"/>
                  <a:pt x="1906" y="758"/>
                </a:cubicBezTo>
                <a:close/>
                <a:moveTo>
                  <a:pt x="1932" y="737"/>
                </a:moveTo>
                <a:cubicBezTo>
                  <a:pt x="1931" y="737"/>
                  <a:pt x="1931" y="737"/>
                  <a:pt x="1931" y="737"/>
                </a:cubicBezTo>
                <a:cubicBezTo>
                  <a:pt x="1932" y="738"/>
                  <a:pt x="1932" y="738"/>
                  <a:pt x="1932" y="738"/>
                </a:cubicBezTo>
                <a:cubicBezTo>
                  <a:pt x="1932" y="737"/>
                  <a:pt x="1932" y="737"/>
                  <a:pt x="1932" y="737"/>
                </a:cubicBezTo>
                <a:close/>
                <a:moveTo>
                  <a:pt x="1930" y="729"/>
                </a:moveTo>
                <a:cubicBezTo>
                  <a:pt x="1931" y="729"/>
                  <a:pt x="1931" y="729"/>
                  <a:pt x="1931" y="729"/>
                </a:cubicBezTo>
                <a:cubicBezTo>
                  <a:pt x="1930" y="728"/>
                  <a:pt x="1930" y="728"/>
                  <a:pt x="1930" y="728"/>
                </a:cubicBezTo>
                <a:cubicBezTo>
                  <a:pt x="1930" y="729"/>
                  <a:pt x="1930" y="729"/>
                  <a:pt x="1930" y="729"/>
                </a:cubicBezTo>
                <a:close/>
                <a:moveTo>
                  <a:pt x="1897" y="675"/>
                </a:moveTo>
                <a:cubicBezTo>
                  <a:pt x="1897" y="675"/>
                  <a:pt x="1897" y="675"/>
                  <a:pt x="1898" y="674"/>
                </a:cubicBezTo>
                <a:cubicBezTo>
                  <a:pt x="1898" y="674"/>
                  <a:pt x="1898" y="674"/>
                  <a:pt x="1897" y="674"/>
                </a:cubicBezTo>
                <a:cubicBezTo>
                  <a:pt x="1897" y="674"/>
                  <a:pt x="1897" y="674"/>
                  <a:pt x="1897" y="675"/>
                </a:cubicBezTo>
                <a:close/>
                <a:moveTo>
                  <a:pt x="1918" y="736"/>
                </a:moveTo>
                <a:cubicBezTo>
                  <a:pt x="1918" y="736"/>
                  <a:pt x="1918" y="736"/>
                  <a:pt x="1919" y="737"/>
                </a:cubicBezTo>
                <a:cubicBezTo>
                  <a:pt x="1919" y="737"/>
                  <a:pt x="1919" y="737"/>
                  <a:pt x="1920" y="737"/>
                </a:cubicBezTo>
                <a:cubicBezTo>
                  <a:pt x="1920" y="737"/>
                  <a:pt x="1920" y="737"/>
                  <a:pt x="1922" y="736"/>
                </a:cubicBezTo>
                <a:cubicBezTo>
                  <a:pt x="1922" y="736"/>
                  <a:pt x="1922" y="736"/>
                  <a:pt x="1923" y="736"/>
                </a:cubicBezTo>
                <a:cubicBezTo>
                  <a:pt x="1923" y="736"/>
                  <a:pt x="1923" y="736"/>
                  <a:pt x="1923" y="734"/>
                </a:cubicBezTo>
                <a:cubicBezTo>
                  <a:pt x="1923" y="734"/>
                  <a:pt x="1923" y="734"/>
                  <a:pt x="1922" y="734"/>
                </a:cubicBezTo>
                <a:cubicBezTo>
                  <a:pt x="1922" y="734"/>
                  <a:pt x="1922" y="734"/>
                  <a:pt x="1921" y="734"/>
                </a:cubicBezTo>
                <a:cubicBezTo>
                  <a:pt x="1921" y="734"/>
                  <a:pt x="1921" y="734"/>
                  <a:pt x="1919" y="735"/>
                </a:cubicBezTo>
                <a:cubicBezTo>
                  <a:pt x="1919" y="735"/>
                  <a:pt x="1919" y="735"/>
                  <a:pt x="1918" y="736"/>
                </a:cubicBezTo>
                <a:close/>
                <a:moveTo>
                  <a:pt x="1898" y="711"/>
                </a:moveTo>
                <a:cubicBezTo>
                  <a:pt x="1897" y="711"/>
                  <a:pt x="1897" y="711"/>
                  <a:pt x="1897" y="711"/>
                </a:cubicBezTo>
                <a:cubicBezTo>
                  <a:pt x="1895" y="711"/>
                  <a:pt x="1895" y="711"/>
                  <a:pt x="1895" y="711"/>
                </a:cubicBezTo>
                <a:cubicBezTo>
                  <a:pt x="1894" y="711"/>
                  <a:pt x="1894" y="711"/>
                  <a:pt x="1894" y="711"/>
                </a:cubicBezTo>
                <a:cubicBezTo>
                  <a:pt x="1894" y="712"/>
                  <a:pt x="1894" y="712"/>
                  <a:pt x="1894" y="712"/>
                </a:cubicBezTo>
                <a:cubicBezTo>
                  <a:pt x="1895" y="712"/>
                  <a:pt x="1895" y="712"/>
                  <a:pt x="1895" y="712"/>
                </a:cubicBezTo>
                <a:cubicBezTo>
                  <a:pt x="1895" y="713"/>
                  <a:pt x="1895" y="713"/>
                  <a:pt x="1895" y="713"/>
                </a:cubicBezTo>
                <a:cubicBezTo>
                  <a:pt x="1896" y="714"/>
                  <a:pt x="1896" y="714"/>
                  <a:pt x="1896" y="714"/>
                </a:cubicBezTo>
                <a:cubicBezTo>
                  <a:pt x="1897" y="715"/>
                  <a:pt x="1897" y="715"/>
                  <a:pt x="1897" y="715"/>
                </a:cubicBezTo>
                <a:cubicBezTo>
                  <a:pt x="1897" y="717"/>
                  <a:pt x="1897" y="717"/>
                  <a:pt x="1897" y="717"/>
                </a:cubicBezTo>
                <a:cubicBezTo>
                  <a:pt x="1898" y="717"/>
                  <a:pt x="1898" y="717"/>
                  <a:pt x="1898" y="717"/>
                </a:cubicBezTo>
                <a:cubicBezTo>
                  <a:pt x="1898" y="718"/>
                  <a:pt x="1898" y="718"/>
                  <a:pt x="1898" y="718"/>
                </a:cubicBezTo>
                <a:cubicBezTo>
                  <a:pt x="1899" y="720"/>
                  <a:pt x="1899" y="720"/>
                  <a:pt x="1899" y="720"/>
                </a:cubicBezTo>
                <a:cubicBezTo>
                  <a:pt x="1900" y="720"/>
                  <a:pt x="1900" y="720"/>
                  <a:pt x="1900" y="720"/>
                </a:cubicBezTo>
                <a:cubicBezTo>
                  <a:pt x="1902" y="719"/>
                  <a:pt x="1902" y="719"/>
                  <a:pt x="1902" y="719"/>
                </a:cubicBezTo>
                <a:cubicBezTo>
                  <a:pt x="1902" y="718"/>
                  <a:pt x="1902" y="718"/>
                  <a:pt x="1902" y="718"/>
                </a:cubicBezTo>
                <a:cubicBezTo>
                  <a:pt x="1902" y="717"/>
                  <a:pt x="1902" y="717"/>
                  <a:pt x="1902" y="717"/>
                </a:cubicBezTo>
                <a:cubicBezTo>
                  <a:pt x="1902" y="716"/>
                  <a:pt x="1902" y="716"/>
                  <a:pt x="1902" y="716"/>
                </a:cubicBezTo>
                <a:cubicBezTo>
                  <a:pt x="1902" y="715"/>
                  <a:pt x="1902" y="715"/>
                  <a:pt x="1902" y="715"/>
                </a:cubicBezTo>
                <a:cubicBezTo>
                  <a:pt x="1902" y="714"/>
                  <a:pt x="1902" y="714"/>
                  <a:pt x="1902" y="714"/>
                </a:cubicBezTo>
                <a:cubicBezTo>
                  <a:pt x="1901" y="713"/>
                  <a:pt x="1901" y="713"/>
                  <a:pt x="1901" y="713"/>
                </a:cubicBezTo>
                <a:cubicBezTo>
                  <a:pt x="1898" y="711"/>
                  <a:pt x="1898" y="711"/>
                  <a:pt x="1898" y="711"/>
                </a:cubicBezTo>
                <a:close/>
                <a:moveTo>
                  <a:pt x="1924" y="726"/>
                </a:moveTo>
                <a:cubicBezTo>
                  <a:pt x="1923" y="726"/>
                  <a:pt x="1923" y="726"/>
                  <a:pt x="1923" y="726"/>
                </a:cubicBezTo>
                <a:cubicBezTo>
                  <a:pt x="1922" y="726"/>
                  <a:pt x="1922" y="726"/>
                  <a:pt x="1922" y="726"/>
                </a:cubicBezTo>
                <a:cubicBezTo>
                  <a:pt x="1921" y="726"/>
                  <a:pt x="1921" y="726"/>
                  <a:pt x="1921" y="726"/>
                </a:cubicBezTo>
                <a:cubicBezTo>
                  <a:pt x="1921" y="727"/>
                  <a:pt x="1921" y="727"/>
                  <a:pt x="1921" y="727"/>
                </a:cubicBezTo>
                <a:cubicBezTo>
                  <a:pt x="1921" y="728"/>
                  <a:pt x="1921" y="728"/>
                  <a:pt x="1921" y="728"/>
                </a:cubicBezTo>
                <a:cubicBezTo>
                  <a:pt x="1922" y="729"/>
                  <a:pt x="1922" y="729"/>
                  <a:pt x="1922" y="729"/>
                </a:cubicBezTo>
                <a:cubicBezTo>
                  <a:pt x="1923" y="728"/>
                  <a:pt x="1923" y="728"/>
                  <a:pt x="1923" y="728"/>
                </a:cubicBezTo>
                <a:cubicBezTo>
                  <a:pt x="1923" y="729"/>
                  <a:pt x="1923" y="729"/>
                  <a:pt x="1923" y="729"/>
                </a:cubicBezTo>
                <a:cubicBezTo>
                  <a:pt x="1923" y="731"/>
                  <a:pt x="1923" y="731"/>
                  <a:pt x="1923" y="731"/>
                </a:cubicBezTo>
                <a:cubicBezTo>
                  <a:pt x="1924" y="732"/>
                  <a:pt x="1924" y="732"/>
                  <a:pt x="1924" y="732"/>
                </a:cubicBezTo>
                <a:cubicBezTo>
                  <a:pt x="1924" y="734"/>
                  <a:pt x="1924" y="734"/>
                  <a:pt x="1924" y="734"/>
                </a:cubicBezTo>
                <a:cubicBezTo>
                  <a:pt x="1925" y="734"/>
                  <a:pt x="1925" y="734"/>
                  <a:pt x="1925" y="734"/>
                </a:cubicBezTo>
                <a:cubicBezTo>
                  <a:pt x="1925" y="733"/>
                  <a:pt x="1925" y="733"/>
                  <a:pt x="1925" y="733"/>
                </a:cubicBezTo>
                <a:cubicBezTo>
                  <a:pt x="1926" y="734"/>
                  <a:pt x="1926" y="734"/>
                  <a:pt x="1926" y="734"/>
                </a:cubicBezTo>
                <a:cubicBezTo>
                  <a:pt x="1927" y="733"/>
                  <a:pt x="1927" y="733"/>
                  <a:pt x="1927" y="733"/>
                </a:cubicBezTo>
                <a:cubicBezTo>
                  <a:pt x="1927" y="732"/>
                  <a:pt x="1927" y="732"/>
                  <a:pt x="1927" y="732"/>
                </a:cubicBezTo>
                <a:cubicBezTo>
                  <a:pt x="1926" y="730"/>
                  <a:pt x="1926" y="730"/>
                  <a:pt x="1926" y="730"/>
                </a:cubicBezTo>
                <a:cubicBezTo>
                  <a:pt x="1925" y="730"/>
                  <a:pt x="1925" y="730"/>
                  <a:pt x="1925" y="730"/>
                </a:cubicBezTo>
                <a:cubicBezTo>
                  <a:pt x="1925" y="728"/>
                  <a:pt x="1925" y="728"/>
                  <a:pt x="1925" y="728"/>
                </a:cubicBezTo>
                <a:cubicBezTo>
                  <a:pt x="1924" y="726"/>
                  <a:pt x="1924" y="726"/>
                  <a:pt x="1924" y="726"/>
                </a:cubicBezTo>
                <a:close/>
                <a:moveTo>
                  <a:pt x="1917" y="719"/>
                </a:moveTo>
                <a:cubicBezTo>
                  <a:pt x="1916" y="717"/>
                  <a:pt x="1916" y="717"/>
                  <a:pt x="1916" y="717"/>
                </a:cubicBezTo>
                <a:cubicBezTo>
                  <a:pt x="1915" y="717"/>
                  <a:pt x="1915" y="717"/>
                  <a:pt x="1915" y="717"/>
                </a:cubicBezTo>
                <a:cubicBezTo>
                  <a:pt x="1916" y="718"/>
                  <a:pt x="1916" y="718"/>
                  <a:pt x="1916" y="718"/>
                </a:cubicBezTo>
                <a:cubicBezTo>
                  <a:pt x="1917" y="719"/>
                  <a:pt x="1917" y="719"/>
                  <a:pt x="1917" y="719"/>
                </a:cubicBezTo>
                <a:close/>
                <a:moveTo>
                  <a:pt x="1933" y="735"/>
                </a:moveTo>
                <a:cubicBezTo>
                  <a:pt x="1932" y="734"/>
                  <a:pt x="1932" y="734"/>
                  <a:pt x="1932" y="734"/>
                </a:cubicBezTo>
                <a:cubicBezTo>
                  <a:pt x="1932" y="735"/>
                  <a:pt x="1932" y="735"/>
                  <a:pt x="1932" y="735"/>
                </a:cubicBezTo>
                <a:cubicBezTo>
                  <a:pt x="1932" y="736"/>
                  <a:pt x="1932" y="736"/>
                  <a:pt x="1932" y="736"/>
                </a:cubicBezTo>
                <a:cubicBezTo>
                  <a:pt x="1933" y="736"/>
                  <a:pt x="1933" y="736"/>
                  <a:pt x="1933" y="736"/>
                </a:cubicBezTo>
                <a:cubicBezTo>
                  <a:pt x="1933" y="735"/>
                  <a:pt x="1933" y="735"/>
                  <a:pt x="1933" y="735"/>
                </a:cubicBezTo>
                <a:close/>
                <a:moveTo>
                  <a:pt x="1923" y="740"/>
                </a:moveTo>
                <a:cubicBezTo>
                  <a:pt x="1923" y="740"/>
                  <a:pt x="1923" y="740"/>
                  <a:pt x="1924" y="741"/>
                </a:cubicBezTo>
                <a:cubicBezTo>
                  <a:pt x="1924" y="741"/>
                  <a:pt x="1924" y="741"/>
                  <a:pt x="1924" y="740"/>
                </a:cubicBezTo>
                <a:cubicBezTo>
                  <a:pt x="1924" y="740"/>
                  <a:pt x="1924" y="740"/>
                  <a:pt x="1923" y="739"/>
                </a:cubicBezTo>
                <a:cubicBezTo>
                  <a:pt x="1923" y="739"/>
                  <a:pt x="1923" y="739"/>
                  <a:pt x="1923" y="740"/>
                </a:cubicBezTo>
                <a:close/>
                <a:moveTo>
                  <a:pt x="1914" y="718"/>
                </a:moveTo>
                <a:cubicBezTo>
                  <a:pt x="1913" y="717"/>
                  <a:pt x="1913" y="717"/>
                  <a:pt x="1913" y="717"/>
                </a:cubicBezTo>
                <a:cubicBezTo>
                  <a:pt x="1913" y="719"/>
                  <a:pt x="1913" y="719"/>
                  <a:pt x="1913" y="719"/>
                </a:cubicBezTo>
                <a:cubicBezTo>
                  <a:pt x="1914" y="720"/>
                  <a:pt x="1914" y="720"/>
                  <a:pt x="1914" y="720"/>
                </a:cubicBezTo>
                <a:cubicBezTo>
                  <a:pt x="1915" y="720"/>
                  <a:pt x="1915" y="720"/>
                  <a:pt x="1915" y="720"/>
                </a:cubicBezTo>
                <a:cubicBezTo>
                  <a:pt x="1917" y="722"/>
                  <a:pt x="1917" y="722"/>
                  <a:pt x="1917" y="722"/>
                </a:cubicBezTo>
                <a:cubicBezTo>
                  <a:pt x="1918" y="722"/>
                  <a:pt x="1918" y="722"/>
                  <a:pt x="1918" y="722"/>
                </a:cubicBezTo>
                <a:cubicBezTo>
                  <a:pt x="1919" y="722"/>
                  <a:pt x="1919" y="722"/>
                  <a:pt x="1919" y="722"/>
                </a:cubicBezTo>
                <a:cubicBezTo>
                  <a:pt x="1919" y="721"/>
                  <a:pt x="1919" y="721"/>
                  <a:pt x="1919" y="721"/>
                </a:cubicBezTo>
                <a:cubicBezTo>
                  <a:pt x="1918" y="720"/>
                  <a:pt x="1918" y="720"/>
                  <a:pt x="1918" y="720"/>
                </a:cubicBezTo>
                <a:cubicBezTo>
                  <a:pt x="1916" y="719"/>
                  <a:pt x="1916" y="719"/>
                  <a:pt x="1916" y="719"/>
                </a:cubicBezTo>
                <a:cubicBezTo>
                  <a:pt x="1915" y="718"/>
                  <a:pt x="1915" y="718"/>
                  <a:pt x="1915" y="718"/>
                </a:cubicBezTo>
                <a:cubicBezTo>
                  <a:pt x="1914" y="718"/>
                  <a:pt x="1914" y="718"/>
                  <a:pt x="1914" y="718"/>
                </a:cubicBezTo>
                <a:close/>
                <a:moveTo>
                  <a:pt x="1919" y="731"/>
                </a:moveTo>
                <a:cubicBezTo>
                  <a:pt x="1919" y="730"/>
                  <a:pt x="1919" y="730"/>
                  <a:pt x="1919" y="730"/>
                </a:cubicBezTo>
                <a:cubicBezTo>
                  <a:pt x="1919" y="729"/>
                  <a:pt x="1919" y="729"/>
                  <a:pt x="1919" y="729"/>
                </a:cubicBezTo>
                <a:cubicBezTo>
                  <a:pt x="1919" y="727"/>
                  <a:pt x="1919" y="727"/>
                  <a:pt x="1919" y="727"/>
                </a:cubicBezTo>
                <a:cubicBezTo>
                  <a:pt x="1918" y="727"/>
                  <a:pt x="1918" y="727"/>
                  <a:pt x="1918" y="727"/>
                </a:cubicBezTo>
                <a:cubicBezTo>
                  <a:pt x="1918" y="729"/>
                  <a:pt x="1918" y="729"/>
                  <a:pt x="1918" y="729"/>
                </a:cubicBezTo>
                <a:cubicBezTo>
                  <a:pt x="1917" y="731"/>
                  <a:pt x="1917" y="731"/>
                  <a:pt x="1917" y="731"/>
                </a:cubicBezTo>
                <a:cubicBezTo>
                  <a:pt x="1917" y="733"/>
                  <a:pt x="1917" y="733"/>
                  <a:pt x="1917" y="733"/>
                </a:cubicBezTo>
                <a:cubicBezTo>
                  <a:pt x="1916" y="734"/>
                  <a:pt x="1916" y="734"/>
                  <a:pt x="1916" y="734"/>
                </a:cubicBezTo>
                <a:cubicBezTo>
                  <a:pt x="1915" y="736"/>
                  <a:pt x="1915" y="736"/>
                  <a:pt x="1915" y="736"/>
                </a:cubicBezTo>
                <a:cubicBezTo>
                  <a:pt x="1915" y="737"/>
                  <a:pt x="1915" y="737"/>
                  <a:pt x="1915" y="737"/>
                </a:cubicBezTo>
                <a:cubicBezTo>
                  <a:pt x="1915" y="738"/>
                  <a:pt x="1915" y="738"/>
                  <a:pt x="1915" y="738"/>
                </a:cubicBezTo>
                <a:cubicBezTo>
                  <a:pt x="1916" y="737"/>
                  <a:pt x="1916" y="737"/>
                  <a:pt x="1916" y="737"/>
                </a:cubicBezTo>
                <a:cubicBezTo>
                  <a:pt x="1917" y="734"/>
                  <a:pt x="1917" y="734"/>
                  <a:pt x="1917" y="734"/>
                </a:cubicBezTo>
                <a:cubicBezTo>
                  <a:pt x="1919" y="732"/>
                  <a:pt x="1919" y="732"/>
                  <a:pt x="1919" y="732"/>
                </a:cubicBezTo>
                <a:cubicBezTo>
                  <a:pt x="1919" y="731"/>
                  <a:pt x="1919" y="731"/>
                  <a:pt x="1919" y="731"/>
                </a:cubicBezTo>
                <a:close/>
                <a:moveTo>
                  <a:pt x="1920" y="725"/>
                </a:moveTo>
                <a:cubicBezTo>
                  <a:pt x="1920" y="725"/>
                  <a:pt x="1920" y="725"/>
                  <a:pt x="1921" y="725"/>
                </a:cubicBezTo>
                <a:cubicBezTo>
                  <a:pt x="1921" y="725"/>
                  <a:pt x="1921" y="725"/>
                  <a:pt x="1922" y="725"/>
                </a:cubicBezTo>
                <a:cubicBezTo>
                  <a:pt x="1922" y="725"/>
                  <a:pt x="1922" y="725"/>
                  <a:pt x="1922" y="724"/>
                </a:cubicBezTo>
                <a:cubicBezTo>
                  <a:pt x="1922" y="724"/>
                  <a:pt x="1922" y="724"/>
                  <a:pt x="1921" y="724"/>
                </a:cubicBezTo>
                <a:cubicBezTo>
                  <a:pt x="1921" y="724"/>
                  <a:pt x="1921" y="724"/>
                  <a:pt x="1920" y="725"/>
                </a:cubicBezTo>
                <a:close/>
                <a:moveTo>
                  <a:pt x="1934" y="759"/>
                </a:moveTo>
                <a:cubicBezTo>
                  <a:pt x="1934" y="759"/>
                  <a:pt x="1934" y="759"/>
                  <a:pt x="1935" y="760"/>
                </a:cubicBezTo>
                <a:cubicBezTo>
                  <a:pt x="1935" y="760"/>
                  <a:pt x="1935" y="760"/>
                  <a:pt x="1935" y="759"/>
                </a:cubicBezTo>
                <a:cubicBezTo>
                  <a:pt x="1935" y="759"/>
                  <a:pt x="1935" y="759"/>
                  <a:pt x="1935" y="758"/>
                </a:cubicBezTo>
                <a:cubicBezTo>
                  <a:pt x="1935" y="758"/>
                  <a:pt x="1935" y="758"/>
                  <a:pt x="1934" y="756"/>
                </a:cubicBezTo>
                <a:cubicBezTo>
                  <a:pt x="1934" y="756"/>
                  <a:pt x="1934" y="756"/>
                  <a:pt x="1934" y="757"/>
                </a:cubicBezTo>
                <a:cubicBezTo>
                  <a:pt x="1934" y="757"/>
                  <a:pt x="1934" y="757"/>
                  <a:pt x="1934" y="759"/>
                </a:cubicBezTo>
                <a:close/>
                <a:moveTo>
                  <a:pt x="1919" y="709"/>
                </a:moveTo>
                <a:cubicBezTo>
                  <a:pt x="1918" y="710"/>
                  <a:pt x="1918" y="710"/>
                  <a:pt x="1918" y="710"/>
                </a:cubicBezTo>
                <a:cubicBezTo>
                  <a:pt x="1918" y="711"/>
                  <a:pt x="1918" y="711"/>
                  <a:pt x="1918" y="711"/>
                </a:cubicBezTo>
                <a:cubicBezTo>
                  <a:pt x="1920" y="710"/>
                  <a:pt x="1920" y="710"/>
                  <a:pt x="1920" y="710"/>
                </a:cubicBezTo>
                <a:cubicBezTo>
                  <a:pt x="1920" y="709"/>
                  <a:pt x="1920" y="709"/>
                  <a:pt x="1920" y="709"/>
                </a:cubicBezTo>
                <a:cubicBezTo>
                  <a:pt x="1920" y="708"/>
                  <a:pt x="1920" y="708"/>
                  <a:pt x="1920" y="708"/>
                </a:cubicBezTo>
                <a:cubicBezTo>
                  <a:pt x="1919" y="707"/>
                  <a:pt x="1919" y="707"/>
                  <a:pt x="1919" y="707"/>
                </a:cubicBezTo>
                <a:cubicBezTo>
                  <a:pt x="1918" y="707"/>
                  <a:pt x="1918" y="707"/>
                  <a:pt x="1918" y="707"/>
                </a:cubicBezTo>
                <a:cubicBezTo>
                  <a:pt x="1919" y="709"/>
                  <a:pt x="1919" y="709"/>
                  <a:pt x="1919" y="709"/>
                </a:cubicBezTo>
                <a:close/>
                <a:moveTo>
                  <a:pt x="1925" y="717"/>
                </a:moveTo>
                <a:cubicBezTo>
                  <a:pt x="1924" y="717"/>
                  <a:pt x="1924" y="717"/>
                  <a:pt x="1924" y="717"/>
                </a:cubicBezTo>
                <a:cubicBezTo>
                  <a:pt x="1923" y="717"/>
                  <a:pt x="1923" y="717"/>
                  <a:pt x="1923" y="717"/>
                </a:cubicBezTo>
                <a:cubicBezTo>
                  <a:pt x="1923" y="718"/>
                  <a:pt x="1923" y="718"/>
                  <a:pt x="1923" y="718"/>
                </a:cubicBezTo>
                <a:cubicBezTo>
                  <a:pt x="1922" y="718"/>
                  <a:pt x="1922" y="718"/>
                  <a:pt x="1922" y="718"/>
                </a:cubicBezTo>
                <a:cubicBezTo>
                  <a:pt x="1921" y="718"/>
                  <a:pt x="1921" y="718"/>
                  <a:pt x="1921" y="718"/>
                </a:cubicBezTo>
                <a:cubicBezTo>
                  <a:pt x="1920" y="717"/>
                  <a:pt x="1920" y="717"/>
                  <a:pt x="1920" y="717"/>
                </a:cubicBezTo>
                <a:cubicBezTo>
                  <a:pt x="1920" y="718"/>
                  <a:pt x="1920" y="718"/>
                  <a:pt x="1920" y="718"/>
                </a:cubicBezTo>
                <a:cubicBezTo>
                  <a:pt x="1921" y="720"/>
                  <a:pt x="1921" y="720"/>
                  <a:pt x="1921" y="720"/>
                </a:cubicBezTo>
                <a:cubicBezTo>
                  <a:pt x="1923" y="721"/>
                  <a:pt x="1923" y="721"/>
                  <a:pt x="1923" y="721"/>
                </a:cubicBezTo>
                <a:cubicBezTo>
                  <a:pt x="1924" y="723"/>
                  <a:pt x="1924" y="723"/>
                  <a:pt x="1924" y="723"/>
                </a:cubicBezTo>
                <a:cubicBezTo>
                  <a:pt x="1925" y="724"/>
                  <a:pt x="1925" y="724"/>
                  <a:pt x="1925" y="724"/>
                </a:cubicBezTo>
                <a:cubicBezTo>
                  <a:pt x="1924" y="725"/>
                  <a:pt x="1924" y="725"/>
                  <a:pt x="1924" y="725"/>
                </a:cubicBezTo>
                <a:cubicBezTo>
                  <a:pt x="1925" y="725"/>
                  <a:pt x="1925" y="725"/>
                  <a:pt x="1925" y="725"/>
                </a:cubicBezTo>
                <a:cubicBezTo>
                  <a:pt x="1925" y="726"/>
                  <a:pt x="1925" y="726"/>
                  <a:pt x="1925" y="726"/>
                </a:cubicBezTo>
                <a:cubicBezTo>
                  <a:pt x="1926" y="726"/>
                  <a:pt x="1926" y="726"/>
                  <a:pt x="1926" y="726"/>
                </a:cubicBezTo>
                <a:cubicBezTo>
                  <a:pt x="1926" y="727"/>
                  <a:pt x="1926" y="727"/>
                  <a:pt x="1926" y="727"/>
                </a:cubicBezTo>
                <a:cubicBezTo>
                  <a:pt x="1928" y="727"/>
                  <a:pt x="1928" y="727"/>
                  <a:pt x="1928" y="727"/>
                </a:cubicBezTo>
                <a:cubicBezTo>
                  <a:pt x="1929" y="727"/>
                  <a:pt x="1929" y="727"/>
                  <a:pt x="1929" y="727"/>
                </a:cubicBezTo>
                <a:cubicBezTo>
                  <a:pt x="1929" y="725"/>
                  <a:pt x="1929" y="725"/>
                  <a:pt x="1929" y="725"/>
                </a:cubicBezTo>
                <a:cubicBezTo>
                  <a:pt x="1928" y="725"/>
                  <a:pt x="1928" y="725"/>
                  <a:pt x="1928" y="725"/>
                </a:cubicBezTo>
                <a:cubicBezTo>
                  <a:pt x="1928" y="723"/>
                  <a:pt x="1928" y="723"/>
                  <a:pt x="1928" y="723"/>
                </a:cubicBezTo>
                <a:cubicBezTo>
                  <a:pt x="1928" y="721"/>
                  <a:pt x="1928" y="721"/>
                  <a:pt x="1928" y="721"/>
                </a:cubicBezTo>
                <a:cubicBezTo>
                  <a:pt x="1928" y="720"/>
                  <a:pt x="1928" y="720"/>
                  <a:pt x="1928" y="720"/>
                </a:cubicBezTo>
                <a:cubicBezTo>
                  <a:pt x="1927" y="720"/>
                  <a:pt x="1927" y="720"/>
                  <a:pt x="1927" y="720"/>
                </a:cubicBezTo>
                <a:cubicBezTo>
                  <a:pt x="1926" y="718"/>
                  <a:pt x="1926" y="718"/>
                  <a:pt x="1926" y="718"/>
                </a:cubicBezTo>
                <a:cubicBezTo>
                  <a:pt x="1926" y="717"/>
                  <a:pt x="1926" y="717"/>
                  <a:pt x="1926" y="717"/>
                </a:cubicBezTo>
                <a:cubicBezTo>
                  <a:pt x="1925" y="717"/>
                  <a:pt x="1925" y="717"/>
                  <a:pt x="1925" y="717"/>
                </a:cubicBezTo>
                <a:close/>
                <a:moveTo>
                  <a:pt x="1929" y="735"/>
                </a:moveTo>
                <a:cubicBezTo>
                  <a:pt x="1930" y="736"/>
                  <a:pt x="1930" y="736"/>
                  <a:pt x="1930" y="736"/>
                </a:cubicBezTo>
                <a:cubicBezTo>
                  <a:pt x="1930" y="735"/>
                  <a:pt x="1930" y="735"/>
                  <a:pt x="1930" y="735"/>
                </a:cubicBezTo>
                <a:cubicBezTo>
                  <a:pt x="1929" y="735"/>
                  <a:pt x="1929" y="735"/>
                  <a:pt x="1929" y="735"/>
                </a:cubicBezTo>
                <a:close/>
                <a:moveTo>
                  <a:pt x="1930" y="733"/>
                </a:moveTo>
                <a:cubicBezTo>
                  <a:pt x="1930" y="732"/>
                  <a:pt x="1930" y="732"/>
                  <a:pt x="1930" y="732"/>
                </a:cubicBezTo>
                <a:cubicBezTo>
                  <a:pt x="1929" y="732"/>
                  <a:pt x="1929" y="732"/>
                  <a:pt x="1929" y="732"/>
                </a:cubicBezTo>
                <a:cubicBezTo>
                  <a:pt x="1929" y="733"/>
                  <a:pt x="1929" y="733"/>
                  <a:pt x="1929" y="733"/>
                </a:cubicBezTo>
                <a:cubicBezTo>
                  <a:pt x="1930" y="735"/>
                  <a:pt x="1930" y="735"/>
                  <a:pt x="1930" y="735"/>
                </a:cubicBezTo>
                <a:cubicBezTo>
                  <a:pt x="1930" y="734"/>
                  <a:pt x="1930" y="734"/>
                  <a:pt x="1930" y="734"/>
                </a:cubicBezTo>
                <a:cubicBezTo>
                  <a:pt x="1930" y="733"/>
                  <a:pt x="1930" y="733"/>
                  <a:pt x="1930" y="733"/>
                </a:cubicBezTo>
                <a:close/>
                <a:moveTo>
                  <a:pt x="1904" y="705"/>
                </a:moveTo>
                <a:cubicBezTo>
                  <a:pt x="1904" y="706"/>
                  <a:pt x="1904" y="706"/>
                  <a:pt x="1904" y="706"/>
                </a:cubicBezTo>
                <a:cubicBezTo>
                  <a:pt x="1905" y="707"/>
                  <a:pt x="1905" y="707"/>
                  <a:pt x="1905" y="707"/>
                </a:cubicBezTo>
                <a:cubicBezTo>
                  <a:pt x="1905" y="706"/>
                  <a:pt x="1905" y="706"/>
                  <a:pt x="1905" y="706"/>
                </a:cubicBezTo>
                <a:cubicBezTo>
                  <a:pt x="1904" y="705"/>
                  <a:pt x="1904" y="705"/>
                  <a:pt x="1904" y="705"/>
                </a:cubicBezTo>
                <a:close/>
                <a:moveTo>
                  <a:pt x="1934" y="742"/>
                </a:moveTo>
                <a:cubicBezTo>
                  <a:pt x="1934" y="742"/>
                  <a:pt x="1934" y="742"/>
                  <a:pt x="1934" y="740"/>
                </a:cubicBezTo>
                <a:cubicBezTo>
                  <a:pt x="1934" y="740"/>
                  <a:pt x="1934" y="740"/>
                  <a:pt x="1934" y="739"/>
                </a:cubicBezTo>
                <a:cubicBezTo>
                  <a:pt x="1934" y="739"/>
                  <a:pt x="1934" y="739"/>
                  <a:pt x="1933" y="740"/>
                </a:cubicBezTo>
                <a:cubicBezTo>
                  <a:pt x="1933" y="740"/>
                  <a:pt x="1933" y="740"/>
                  <a:pt x="1932" y="739"/>
                </a:cubicBezTo>
                <a:cubicBezTo>
                  <a:pt x="1932" y="739"/>
                  <a:pt x="1932" y="739"/>
                  <a:pt x="1930" y="737"/>
                </a:cubicBezTo>
                <a:cubicBezTo>
                  <a:pt x="1930" y="737"/>
                  <a:pt x="1930" y="737"/>
                  <a:pt x="1930" y="736"/>
                </a:cubicBezTo>
                <a:cubicBezTo>
                  <a:pt x="1930" y="736"/>
                  <a:pt x="1930" y="736"/>
                  <a:pt x="1929" y="736"/>
                </a:cubicBezTo>
                <a:cubicBezTo>
                  <a:pt x="1929" y="736"/>
                  <a:pt x="1929" y="736"/>
                  <a:pt x="1928" y="736"/>
                </a:cubicBezTo>
                <a:cubicBezTo>
                  <a:pt x="1928" y="736"/>
                  <a:pt x="1928" y="736"/>
                  <a:pt x="1928" y="738"/>
                </a:cubicBezTo>
                <a:cubicBezTo>
                  <a:pt x="1928" y="738"/>
                  <a:pt x="1928" y="738"/>
                  <a:pt x="1929" y="740"/>
                </a:cubicBezTo>
                <a:cubicBezTo>
                  <a:pt x="1929" y="740"/>
                  <a:pt x="1929" y="740"/>
                  <a:pt x="1929" y="741"/>
                </a:cubicBezTo>
                <a:cubicBezTo>
                  <a:pt x="1929" y="741"/>
                  <a:pt x="1929" y="741"/>
                  <a:pt x="1928" y="740"/>
                </a:cubicBezTo>
                <a:cubicBezTo>
                  <a:pt x="1928" y="740"/>
                  <a:pt x="1928" y="740"/>
                  <a:pt x="1927" y="740"/>
                </a:cubicBezTo>
                <a:cubicBezTo>
                  <a:pt x="1927" y="740"/>
                  <a:pt x="1927" y="740"/>
                  <a:pt x="1927" y="742"/>
                </a:cubicBezTo>
                <a:cubicBezTo>
                  <a:pt x="1927" y="742"/>
                  <a:pt x="1927" y="742"/>
                  <a:pt x="1926" y="742"/>
                </a:cubicBezTo>
                <a:cubicBezTo>
                  <a:pt x="1926" y="742"/>
                  <a:pt x="1926" y="742"/>
                  <a:pt x="1925" y="741"/>
                </a:cubicBezTo>
                <a:cubicBezTo>
                  <a:pt x="1925" y="741"/>
                  <a:pt x="1925" y="741"/>
                  <a:pt x="1924" y="744"/>
                </a:cubicBezTo>
                <a:cubicBezTo>
                  <a:pt x="1924" y="744"/>
                  <a:pt x="1924" y="744"/>
                  <a:pt x="1925" y="744"/>
                </a:cubicBezTo>
                <a:cubicBezTo>
                  <a:pt x="1925" y="744"/>
                  <a:pt x="1925" y="744"/>
                  <a:pt x="1924" y="745"/>
                </a:cubicBezTo>
                <a:cubicBezTo>
                  <a:pt x="1924" y="745"/>
                  <a:pt x="1924" y="745"/>
                  <a:pt x="1923" y="744"/>
                </a:cubicBezTo>
                <a:cubicBezTo>
                  <a:pt x="1923" y="744"/>
                  <a:pt x="1923" y="744"/>
                  <a:pt x="1922" y="744"/>
                </a:cubicBezTo>
                <a:cubicBezTo>
                  <a:pt x="1922" y="744"/>
                  <a:pt x="1922" y="744"/>
                  <a:pt x="1921" y="747"/>
                </a:cubicBezTo>
                <a:cubicBezTo>
                  <a:pt x="1921" y="747"/>
                  <a:pt x="1921" y="747"/>
                  <a:pt x="1920" y="747"/>
                </a:cubicBezTo>
                <a:cubicBezTo>
                  <a:pt x="1920" y="747"/>
                  <a:pt x="1920" y="747"/>
                  <a:pt x="1918" y="748"/>
                </a:cubicBezTo>
                <a:cubicBezTo>
                  <a:pt x="1919" y="747"/>
                  <a:pt x="1919" y="747"/>
                  <a:pt x="1919" y="747"/>
                </a:cubicBezTo>
                <a:cubicBezTo>
                  <a:pt x="1919" y="747"/>
                  <a:pt x="1919" y="747"/>
                  <a:pt x="1919" y="745"/>
                </a:cubicBezTo>
                <a:cubicBezTo>
                  <a:pt x="1919" y="745"/>
                  <a:pt x="1919" y="745"/>
                  <a:pt x="1917" y="743"/>
                </a:cubicBezTo>
                <a:cubicBezTo>
                  <a:pt x="1917" y="743"/>
                  <a:pt x="1917" y="743"/>
                  <a:pt x="1916" y="743"/>
                </a:cubicBezTo>
                <a:cubicBezTo>
                  <a:pt x="1916" y="743"/>
                  <a:pt x="1916" y="743"/>
                  <a:pt x="1915" y="744"/>
                </a:cubicBezTo>
                <a:cubicBezTo>
                  <a:pt x="1915" y="744"/>
                  <a:pt x="1915" y="744"/>
                  <a:pt x="1914" y="745"/>
                </a:cubicBezTo>
                <a:cubicBezTo>
                  <a:pt x="1914" y="745"/>
                  <a:pt x="1914" y="745"/>
                  <a:pt x="1913" y="746"/>
                </a:cubicBezTo>
                <a:cubicBezTo>
                  <a:pt x="1913" y="746"/>
                  <a:pt x="1913" y="746"/>
                  <a:pt x="1914" y="747"/>
                </a:cubicBezTo>
                <a:cubicBezTo>
                  <a:pt x="1914" y="747"/>
                  <a:pt x="1914" y="747"/>
                  <a:pt x="1912" y="748"/>
                </a:cubicBezTo>
                <a:cubicBezTo>
                  <a:pt x="1912" y="748"/>
                  <a:pt x="1912" y="748"/>
                  <a:pt x="1911" y="747"/>
                </a:cubicBezTo>
                <a:cubicBezTo>
                  <a:pt x="1911" y="747"/>
                  <a:pt x="1911" y="747"/>
                  <a:pt x="1910" y="748"/>
                </a:cubicBezTo>
                <a:cubicBezTo>
                  <a:pt x="1910" y="748"/>
                  <a:pt x="1910" y="748"/>
                  <a:pt x="1909" y="749"/>
                </a:cubicBezTo>
                <a:cubicBezTo>
                  <a:pt x="1909" y="749"/>
                  <a:pt x="1909" y="749"/>
                  <a:pt x="1907" y="750"/>
                </a:cubicBezTo>
                <a:cubicBezTo>
                  <a:pt x="1907" y="750"/>
                  <a:pt x="1907" y="750"/>
                  <a:pt x="1908" y="751"/>
                </a:cubicBezTo>
                <a:cubicBezTo>
                  <a:pt x="1908" y="751"/>
                  <a:pt x="1908" y="751"/>
                  <a:pt x="1907" y="753"/>
                </a:cubicBezTo>
                <a:cubicBezTo>
                  <a:pt x="1907" y="753"/>
                  <a:pt x="1907" y="753"/>
                  <a:pt x="1907" y="754"/>
                </a:cubicBezTo>
                <a:cubicBezTo>
                  <a:pt x="1907" y="754"/>
                  <a:pt x="1907" y="754"/>
                  <a:pt x="1908" y="756"/>
                </a:cubicBezTo>
                <a:cubicBezTo>
                  <a:pt x="1908" y="756"/>
                  <a:pt x="1908" y="756"/>
                  <a:pt x="1908" y="755"/>
                </a:cubicBezTo>
                <a:cubicBezTo>
                  <a:pt x="1908" y="755"/>
                  <a:pt x="1908" y="755"/>
                  <a:pt x="1909" y="752"/>
                </a:cubicBezTo>
                <a:cubicBezTo>
                  <a:pt x="1909" y="752"/>
                  <a:pt x="1909" y="752"/>
                  <a:pt x="1910" y="752"/>
                </a:cubicBezTo>
                <a:cubicBezTo>
                  <a:pt x="1910" y="752"/>
                  <a:pt x="1910" y="752"/>
                  <a:pt x="1911" y="750"/>
                </a:cubicBezTo>
                <a:cubicBezTo>
                  <a:pt x="1911" y="750"/>
                  <a:pt x="1911" y="750"/>
                  <a:pt x="1912" y="751"/>
                </a:cubicBezTo>
                <a:cubicBezTo>
                  <a:pt x="1912" y="751"/>
                  <a:pt x="1912" y="751"/>
                  <a:pt x="1912" y="752"/>
                </a:cubicBezTo>
                <a:cubicBezTo>
                  <a:pt x="1912" y="752"/>
                  <a:pt x="1912" y="752"/>
                  <a:pt x="1913" y="752"/>
                </a:cubicBezTo>
                <a:cubicBezTo>
                  <a:pt x="1913" y="752"/>
                  <a:pt x="1913" y="752"/>
                  <a:pt x="1914" y="752"/>
                </a:cubicBezTo>
                <a:cubicBezTo>
                  <a:pt x="1914" y="752"/>
                  <a:pt x="1914" y="752"/>
                  <a:pt x="1914" y="751"/>
                </a:cubicBezTo>
                <a:cubicBezTo>
                  <a:pt x="1914" y="751"/>
                  <a:pt x="1914" y="751"/>
                  <a:pt x="1915" y="751"/>
                </a:cubicBezTo>
                <a:cubicBezTo>
                  <a:pt x="1915" y="751"/>
                  <a:pt x="1915" y="751"/>
                  <a:pt x="1915" y="752"/>
                </a:cubicBezTo>
                <a:cubicBezTo>
                  <a:pt x="1915" y="752"/>
                  <a:pt x="1915" y="752"/>
                  <a:pt x="1916" y="752"/>
                </a:cubicBezTo>
                <a:cubicBezTo>
                  <a:pt x="1916" y="752"/>
                  <a:pt x="1916" y="752"/>
                  <a:pt x="1916" y="751"/>
                </a:cubicBezTo>
                <a:cubicBezTo>
                  <a:pt x="1916" y="751"/>
                  <a:pt x="1916" y="751"/>
                  <a:pt x="1916" y="750"/>
                </a:cubicBezTo>
                <a:cubicBezTo>
                  <a:pt x="1916" y="750"/>
                  <a:pt x="1916" y="750"/>
                  <a:pt x="1917" y="750"/>
                </a:cubicBezTo>
                <a:cubicBezTo>
                  <a:pt x="1917" y="750"/>
                  <a:pt x="1917" y="750"/>
                  <a:pt x="1918" y="751"/>
                </a:cubicBezTo>
                <a:cubicBezTo>
                  <a:pt x="1918" y="751"/>
                  <a:pt x="1918" y="751"/>
                  <a:pt x="1919" y="751"/>
                </a:cubicBezTo>
                <a:cubicBezTo>
                  <a:pt x="1919" y="751"/>
                  <a:pt x="1919" y="751"/>
                  <a:pt x="1921" y="752"/>
                </a:cubicBezTo>
                <a:cubicBezTo>
                  <a:pt x="1921" y="752"/>
                  <a:pt x="1921" y="752"/>
                  <a:pt x="1921" y="753"/>
                </a:cubicBezTo>
                <a:cubicBezTo>
                  <a:pt x="1921" y="753"/>
                  <a:pt x="1921" y="753"/>
                  <a:pt x="1922" y="754"/>
                </a:cubicBezTo>
                <a:cubicBezTo>
                  <a:pt x="1922" y="754"/>
                  <a:pt x="1922" y="754"/>
                  <a:pt x="1921" y="754"/>
                </a:cubicBezTo>
                <a:cubicBezTo>
                  <a:pt x="1921" y="754"/>
                  <a:pt x="1921" y="754"/>
                  <a:pt x="1920" y="754"/>
                </a:cubicBezTo>
                <a:cubicBezTo>
                  <a:pt x="1920" y="754"/>
                  <a:pt x="1920" y="754"/>
                  <a:pt x="1920" y="755"/>
                </a:cubicBezTo>
                <a:cubicBezTo>
                  <a:pt x="1920" y="755"/>
                  <a:pt x="1920" y="755"/>
                  <a:pt x="1920" y="756"/>
                </a:cubicBezTo>
                <a:cubicBezTo>
                  <a:pt x="1920" y="756"/>
                  <a:pt x="1920" y="756"/>
                  <a:pt x="1921" y="757"/>
                </a:cubicBezTo>
                <a:cubicBezTo>
                  <a:pt x="1921" y="757"/>
                  <a:pt x="1921" y="757"/>
                  <a:pt x="1920" y="758"/>
                </a:cubicBezTo>
                <a:cubicBezTo>
                  <a:pt x="1920" y="758"/>
                  <a:pt x="1920" y="758"/>
                  <a:pt x="1921" y="759"/>
                </a:cubicBezTo>
                <a:cubicBezTo>
                  <a:pt x="1921" y="759"/>
                  <a:pt x="1921" y="759"/>
                  <a:pt x="1921" y="760"/>
                </a:cubicBezTo>
                <a:cubicBezTo>
                  <a:pt x="1921" y="760"/>
                  <a:pt x="1921" y="760"/>
                  <a:pt x="1923" y="761"/>
                </a:cubicBezTo>
                <a:cubicBezTo>
                  <a:pt x="1923" y="761"/>
                  <a:pt x="1923" y="761"/>
                  <a:pt x="1924" y="761"/>
                </a:cubicBezTo>
                <a:cubicBezTo>
                  <a:pt x="1924" y="761"/>
                  <a:pt x="1924" y="761"/>
                  <a:pt x="1925" y="762"/>
                </a:cubicBezTo>
                <a:cubicBezTo>
                  <a:pt x="1925" y="762"/>
                  <a:pt x="1925" y="762"/>
                  <a:pt x="1926" y="763"/>
                </a:cubicBezTo>
                <a:cubicBezTo>
                  <a:pt x="1926" y="763"/>
                  <a:pt x="1926" y="763"/>
                  <a:pt x="1927" y="762"/>
                </a:cubicBezTo>
                <a:cubicBezTo>
                  <a:pt x="1927" y="762"/>
                  <a:pt x="1927" y="762"/>
                  <a:pt x="1928" y="762"/>
                </a:cubicBezTo>
                <a:cubicBezTo>
                  <a:pt x="1928" y="762"/>
                  <a:pt x="1928" y="762"/>
                  <a:pt x="1928" y="761"/>
                </a:cubicBezTo>
                <a:cubicBezTo>
                  <a:pt x="1928" y="761"/>
                  <a:pt x="1928" y="761"/>
                  <a:pt x="1929" y="762"/>
                </a:cubicBezTo>
                <a:cubicBezTo>
                  <a:pt x="1929" y="762"/>
                  <a:pt x="1929" y="762"/>
                  <a:pt x="1928" y="763"/>
                </a:cubicBezTo>
                <a:cubicBezTo>
                  <a:pt x="1928" y="763"/>
                  <a:pt x="1928" y="763"/>
                  <a:pt x="1929" y="764"/>
                </a:cubicBezTo>
                <a:cubicBezTo>
                  <a:pt x="1929" y="764"/>
                  <a:pt x="1929" y="764"/>
                  <a:pt x="1930" y="764"/>
                </a:cubicBezTo>
                <a:cubicBezTo>
                  <a:pt x="1930" y="764"/>
                  <a:pt x="1930" y="764"/>
                  <a:pt x="1932" y="761"/>
                </a:cubicBezTo>
                <a:cubicBezTo>
                  <a:pt x="1932" y="761"/>
                  <a:pt x="1932" y="761"/>
                  <a:pt x="1932" y="760"/>
                </a:cubicBezTo>
                <a:cubicBezTo>
                  <a:pt x="1932" y="760"/>
                  <a:pt x="1932" y="760"/>
                  <a:pt x="1931" y="759"/>
                </a:cubicBezTo>
                <a:cubicBezTo>
                  <a:pt x="1931" y="759"/>
                  <a:pt x="1931" y="759"/>
                  <a:pt x="1930" y="758"/>
                </a:cubicBezTo>
                <a:cubicBezTo>
                  <a:pt x="1930" y="758"/>
                  <a:pt x="1930" y="758"/>
                  <a:pt x="1929" y="757"/>
                </a:cubicBezTo>
                <a:cubicBezTo>
                  <a:pt x="1929" y="757"/>
                  <a:pt x="1929" y="757"/>
                  <a:pt x="1929" y="756"/>
                </a:cubicBezTo>
                <a:cubicBezTo>
                  <a:pt x="1929" y="756"/>
                  <a:pt x="1929" y="756"/>
                  <a:pt x="1931" y="753"/>
                </a:cubicBezTo>
                <a:cubicBezTo>
                  <a:pt x="1931" y="753"/>
                  <a:pt x="1931" y="753"/>
                  <a:pt x="1932" y="753"/>
                </a:cubicBezTo>
                <a:cubicBezTo>
                  <a:pt x="1932" y="753"/>
                  <a:pt x="1932" y="753"/>
                  <a:pt x="1933" y="754"/>
                </a:cubicBezTo>
                <a:cubicBezTo>
                  <a:pt x="1933" y="754"/>
                  <a:pt x="1933" y="754"/>
                  <a:pt x="1933" y="755"/>
                </a:cubicBezTo>
                <a:cubicBezTo>
                  <a:pt x="1933" y="755"/>
                  <a:pt x="1933" y="755"/>
                  <a:pt x="1934" y="756"/>
                </a:cubicBezTo>
                <a:cubicBezTo>
                  <a:pt x="1934" y="756"/>
                  <a:pt x="1934" y="756"/>
                  <a:pt x="1935" y="755"/>
                </a:cubicBezTo>
                <a:cubicBezTo>
                  <a:pt x="1935" y="755"/>
                  <a:pt x="1935" y="755"/>
                  <a:pt x="1936" y="756"/>
                </a:cubicBezTo>
                <a:cubicBezTo>
                  <a:pt x="1936" y="756"/>
                  <a:pt x="1936" y="756"/>
                  <a:pt x="1936" y="755"/>
                </a:cubicBezTo>
                <a:cubicBezTo>
                  <a:pt x="1936" y="755"/>
                  <a:pt x="1936" y="755"/>
                  <a:pt x="1937" y="753"/>
                </a:cubicBezTo>
                <a:cubicBezTo>
                  <a:pt x="1937" y="753"/>
                  <a:pt x="1937" y="753"/>
                  <a:pt x="1937" y="751"/>
                </a:cubicBezTo>
                <a:cubicBezTo>
                  <a:pt x="1937" y="751"/>
                  <a:pt x="1937" y="751"/>
                  <a:pt x="1936" y="750"/>
                </a:cubicBezTo>
                <a:cubicBezTo>
                  <a:pt x="1936" y="750"/>
                  <a:pt x="1936" y="750"/>
                  <a:pt x="1935" y="749"/>
                </a:cubicBezTo>
                <a:cubicBezTo>
                  <a:pt x="1935" y="749"/>
                  <a:pt x="1935" y="749"/>
                  <a:pt x="1935" y="748"/>
                </a:cubicBezTo>
                <a:cubicBezTo>
                  <a:pt x="1935" y="748"/>
                  <a:pt x="1935" y="748"/>
                  <a:pt x="1935" y="747"/>
                </a:cubicBezTo>
                <a:cubicBezTo>
                  <a:pt x="1935" y="747"/>
                  <a:pt x="1935" y="747"/>
                  <a:pt x="1934" y="745"/>
                </a:cubicBezTo>
                <a:cubicBezTo>
                  <a:pt x="1934" y="745"/>
                  <a:pt x="1934" y="745"/>
                  <a:pt x="1933" y="744"/>
                </a:cubicBezTo>
                <a:cubicBezTo>
                  <a:pt x="1933" y="744"/>
                  <a:pt x="1933" y="744"/>
                  <a:pt x="1934" y="743"/>
                </a:cubicBezTo>
                <a:cubicBezTo>
                  <a:pt x="1934" y="743"/>
                  <a:pt x="1934" y="743"/>
                  <a:pt x="1934" y="742"/>
                </a:cubicBezTo>
                <a:close/>
                <a:moveTo>
                  <a:pt x="1904" y="704"/>
                </a:moveTo>
                <a:cubicBezTo>
                  <a:pt x="1905" y="703"/>
                  <a:pt x="1905" y="703"/>
                  <a:pt x="1905" y="703"/>
                </a:cubicBezTo>
                <a:cubicBezTo>
                  <a:pt x="1905" y="701"/>
                  <a:pt x="1905" y="701"/>
                  <a:pt x="1905" y="701"/>
                </a:cubicBezTo>
                <a:cubicBezTo>
                  <a:pt x="1905" y="700"/>
                  <a:pt x="1905" y="700"/>
                  <a:pt x="1905" y="700"/>
                </a:cubicBezTo>
                <a:cubicBezTo>
                  <a:pt x="1904" y="700"/>
                  <a:pt x="1904" y="700"/>
                  <a:pt x="1904" y="700"/>
                </a:cubicBezTo>
                <a:cubicBezTo>
                  <a:pt x="1903" y="701"/>
                  <a:pt x="1903" y="701"/>
                  <a:pt x="1903" y="701"/>
                </a:cubicBezTo>
                <a:cubicBezTo>
                  <a:pt x="1904" y="702"/>
                  <a:pt x="1904" y="702"/>
                  <a:pt x="1904" y="702"/>
                </a:cubicBezTo>
                <a:cubicBezTo>
                  <a:pt x="1903" y="703"/>
                  <a:pt x="1903" y="703"/>
                  <a:pt x="1903" y="703"/>
                </a:cubicBezTo>
                <a:cubicBezTo>
                  <a:pt x="1904" y="704"/>
                  <a:pt x="1904" y="704"/>
                  <a:pt x="1904" y="704"/>
                </a:cubicBezTo>
                <a:close/>
                <a:moveTo>
                  <a:pt x="1879" y="742"/>
                </a:moveTo>
                <a:cubicBezTo>
                  <a:pt x="1878" y="742"/>
                  <a:pt x="1878" y="742"/>
                  <a:pt x="1878" y="742"/>
                </a:cubicBezTo>
                <a:cubicBezTo>
                  <a:pt x="1877" y="744"/>
                  <a:pt x="1877" y="744"/>
                  <a:pt x="1877" y="744"/>
                </a:cubicBezTo>
                <a:cubicBezTo>
                  <a:pt x="1876" y="745"/>
                  <a:pt x="1876" y="745"/>
                  <a:pt x="1876" y="745"/>
                </a:cubicBezTo>
                <a:cubicBezTo>
                  <a:pt x="1878" y="744"/>
                  <a:pt x="1878" y="744"/>
                  <a:pt x="1878" y="744"/>
                </a:cubicBezTo>
                <a:cubicBezTo>
                  <a:pt x="1879" y="743"/>
                  <a:pt x="1879" y="743"/>
                  <a:pt x="1879" y="743"/>
                </a:cubicBezTo>
                <a:cubicBezTo>
                  <a:pt x="1881" y="743"/>
                  <a:pt x="1881" y="743"/>
                  <a:pt x="1881" y="743"/>
                </a:cubicBezTo>
                <a:cubicBezTo>
                  <a:pt x="1882" y="741"/>
                  <a:pt x="1882" y="741"/>
                  <a:pt x="1882" y="741"/>
                </a:cubicBezTo>
                <a:cubicBezTo>
                  <a:pt x="1883" y="740"/>
                  <a:pt x="1883" y="740"/>
                  <a:pt x="1883" y="740"/>
                </a:cubicBezTo>
                <a:cubicBezTo>
                  <a:pt x="1884" y="739"/>
                  <a:pt x="1884" y="739"/>
                  <a:pt x="1884" y="739"/>
                </a:cubicBezTo>
                <a:cubicBezTo>
                  <a:pt x="1885" y="739"/>
                  <a:pt x="1885" y="739"/>
                  <a:pt x="1885" y="739"/>
                </a:cubicBezTo>
                <a:cubicBezTo>
                  <a:pt x="1885" y="738"/>
                  <a:pt x="1885" y="738"/>
                  <a:pt x="1885" y="738"/>
                </a:cubicBezTo>
                <a:cubicBezTo>
                  <a:pt x="1885" y="736"/>
                  <a:pt x="1885" y="736"/>
                  <a:pt x="1885" y="736"/>
                </a:cubicBezTo>
                <a:cubicBezTo>
                  <a:pt x="1886" y="735"/>
                  <a:pt x="1886" y="735"/>
                  <a:pt x="1886" y="735"/>
                </a:cubicBezTo>
                <a:cubicBezTo>
                  <a:pt x="1888" y="735"/>
                  <a:pt x="1888" y="735"/>
                  <a:pt x="1888" y="735"/>
                </a:cubicBezTo>
                <a:cubicBezTo>
                  <a:pt x="1888" y="733"/>
                  <a:pt x="1888" y="733"/>
                  <a:pt x="1888" y="733"/>
                </a:cubicBezTo>
                <a:cubicBezTo>
                  <a:pt x="1889" y="732"/>
                  <a:pt x="1889" y="732"/>
                  <a:pt x="1889" y="732"/>
                </a:cubicBezTo>
                <a:cubicBezTo>
                  <a:pt x="1890" y="732"/>
                  <a:pt x="1890" y="732"/>
                  <a:pt x="1890" y="732"/>
                </a:cubicBezTo>
                <a:cubicBezTo>
                  <a:pt x="1891" y="731"/>
                  <a:pt x="1891" y="731"/>
                  <a:pt x="1891" y="731"/>
                </a:cubicBezTo>
                <a:cubicBezTo>
                  <a:pt x="1890" y="730"/>
                  <a:pt x="1890" y="730"/>
                  <a:pt x="1890" y="730"/>
                </a:cubicBezTo>
                <a:cubicBezTo>
                  <a:pt x="1889" y="729"/>
                  <a:pt x="1889" y="729"/>
                  <a:pt x="1889" y="729"/>
                </a:cubicBezTo>
                <a:cubicBezTo>
                  <a:pt x="1889" y="727"/>
                  <a:pt x="1889" y="727"/>
                  <a:pt x="1889" y="727"/>
                </a:cubicBezTo>
                <a:cubicBezTo>
                  <a:pt x="1889" y="726"/>
                  <a:pt x="1889" y="726"/>
                  <a:pt x="1889" y="726"/>
                </a:cubicBezTo>
                <a:cubicBezTo>
                  <a:pt x="1888" y="728"/>
                  <a:pt x="1888" y="728"/>
                  <a:pt x="1888" y="728"/>
                </a:cubicBezTo>
                <a:cubicBezTo>
                  <a:pt x="1889" y="730"/>
                  <a:pt x="1889" y="730"/>
                  <a:pt x="1889" y="730"/>
                </a:cubicBezTo>
                <a:cubicBezTo>
                  <a:pt x="1888" y="729"/>
                  <a:pt x="1888" y="729"/>
                  <a:pt x="1888" y="729"/>
                </a:cubicBezTo>
                <a:cubicBezTo>
                  <a:pt x="1888" y="730"/>
                  <a:pt x="1888" y="730"/>
                  <a:pt x="1888" y="730"/>
                </a:cubicBezTo>
                <a:cubicBezTo>
                  <a:pt x="1888" y="731"/>
                  <a:pt x="1888" y="731"/>
                  <a:pt x="1888" y="731"/>
                </a:cubicBezTo>
                <a:cubicBezTo>
                  <a:pt x="1887" y="732"/>
                  <a:pt x="1887" y="732"/>
                  <a:pt x="1887" y="732"/>
                </a:cubicBezTo>
                <a:cubicBezTo>
                  <a:pt x="1885" y="734"/>
                  <a:pt x="1885" y="734"/>
                  <a:pt x="1885" y="734"/>
                </a:cubicBezTo>
                <a:cubicBezTo>
                  <a:pt x="1884" y="735"/>
                  <a:pt x="1884" y="735"/>
                  <a:pt x="1884" y="735"/>
                </a:cubicBezTo>
                <a:cubicBezTo>
                  <a:pt x="1883" y="738"/>
                  <a:pt x="1883" y="738"/>
                  <a:pt x="1883" y="738"/>
                </a:cubicBezTo>
                <a:cubicBezTo>
                  <a:pt x="1881" y="740"/>
                  <a:pt x="1881" y="740"/>
                  <a:pt x="1881" y="740"/>
                </a:cubicBezTo>
                <a:cubicBezTo>
                  <a:pt x="1880" y="740"/>
                  <a:pt x="1880" y="740"/>
                  <a:pt x="1880" y="740"/>
                </a:cubicBezTo>
                <a:cubicBezTo>
                  <a:pt x="1879" y="742"/>
                  <a:pt x="1879" y="742"/>
                  <a:pt x="1879" y="742"/>
                </a:cubicBezTo>
                <a:close/>
                <a:moveTo>
                  <a:pt x="1901" y="673"/>
                </a:moveTo>
                <a:cubicBezTo>
                  <a:pt x="1900" y="674"/>
                  <a:pt x="1900" y="674"/>
                  <a:pt x="1900" y="674"/>
                </a:cubicBezTo>
                <a:cubicBezTo>
                  <a:pt x="1901" y="675"/>
                  <a:pt x="1901" y="675"/>
                  <a:pt x="1901" y="675"/>
                </a:cubicBezTo>
                <a:cubicBezTo>
                  <a:pt x="1902" y="674"/>
                  <a:pt x="1902" y="674"/>
                  <a:pt x="1902" y="674"/>
                </a:cubicBezTo>
                <a:lnTo>
                  <a:pt x="1901" y="673"/>
                </a:lnTo>
                <a:close/>
                <a:moveTo>
                  <a:pt x="1899" y="678"/>
                </a:moveTo>
                <a:cubicBezTo>
                  <a:pt x="1899" y="678"/>
                  <a:pt x="1899" y="678"/>
                  <a:pt x="1898" y="677"/>
                </a:cubicBezTo>
                <a:cubicBezTo>
                  <a:pt x="1898" y="677"/>
                  <a:pt x="1898" y="677"/>
                  <a:pt x="1895" y="676"/>
                </a:cubicBezTo>
                <a:cubicBezTo>
                  <a:pt x="1895" y="676"/>
                  <a:pt x="1895" y="676"/>
                  <a:pt x="1893" y="677"/>
                </a:cubicBezTo>
                <a:cubicBezTo>
                  <a:pt x="1893" y="677"/>
                  <a:pt x="1893" y="677"/>
                  <a:pt x="1893" y="678"/>
                </a:cubicBezTo>
                <a:cubicBezTo>
                  <a:pt x="1893" y="678"/>
                  <a:pt x="1893" y="678"/>
                  <a:pt x="1892" y="681"/>
                </a:cubicBezTo>
                <a:cubicBezTo>
                  <a:pt x="1892" y="681"/>
                  <a:pt x="1892" y="681"/>
                  <a:pt x="1892" y="682"/>
                </a:cubicBezTo>
                <a:cubicBezTo>
                  <a:pt x="1892" y="682"/>
                  <a:pt x="1892" y="682"/>
                  <a:pt x="1892" y="685"/>
                </a:cubicBezTo>
                <a:cubicBezTo>
                  <a:pt x="1892" y="685"/>
                  <a:pt x="1892" y="685"/>
                  <a:pt x="1892" y="688"/>
                </a:cubicBezTo>
                <a:cubicBezTo>
                  <a:pt x="1892" y="688"/>
                  <a:pt x="1892" y="688"/>
                  <a:pt x="1891" y="689"/>
                </a:cubicBezTo>
                <a:cubicBezTo>
                  <a:pt x="1891" y="689"/>
                  <a:pt x="1891" y="689"/>
                  <a:pt x="1892" y="692"/>
                </a:cubicBezTo>
                <a:cubicBezTo>
                  <a:pt x="1892" y="692"/>
                  <a:pt x="1892" y="692"/>
                  <a:pt x="1891" y="693"/>
                </a:cubicBezTo>
                <a:cubicBezTo>
                  <a:pt x="1891" y="693"/>
                  <a:pt x="1891" y="693"/>
                  <a:pt x="1890" y="693"/>
                </a:cubicBezTo>
                <a:cubicBezTo>
                  <a:pt x="1890" y="693"/>
                  <a:pt x="1890" y="693"/>
                  <a:pt x="1889" y="692"/>
                </a:cubicBezTo>
                <a:cubicBezTo>
                  <a:pt x="1889" y="692"/>
                  <a:pt x="1889" y="692"/>
                  <a:pt x="1889" y="693"/>
                </a:cubicBezTo>
                <a:cubicBezTo>
                  <a:pt x="1889" y="693"/>
                  <a:pt x="1889" y="693"/>
                  <a:pt x="1889" y="695"/>
                </a:cubicBezTo>
                <a:cubicBezTo>
                  <a:pt x="1889" y="695"/>
                  <a:pt x="1889" y="695"/>
                  <a:pt x="1890" y="695"/>
                </a:cubicBezTo>
                <a:cubicBezTo>
                  <a:pt x="1890" y="695"/>
                  <a:pt x="1890" y="695"/>
                  <a:pt x="1890" y="696"/>
                </a:cubicBezTo>
                <a:cubicBezTo>
                  <a:pt x="1890" y="696"/>
                  <a:pt x="1890" y="696"/>
                  <a:pt x="1890" y="698"/>
                </a:cubicBezTo>
                <a:cubicBezTo>
                  <a:pt x="1890" y="698"/>
                  <a:pt x="1890" y="698"/>
                  <a:pt x="1891" y="699"/>
                </a:cubicBezTo>
                <a:cubicBezTo>
                  <a:pt x="1891" y="699"/>
                  <a:pt x="1891" y="699"/>
                  <a:pt x="1891" y="702"/>
                </a:cubicBezTo>
                <a:cubicBezTo>
                  <a:pt x="1891" y="702"/>
                  <a:pt x="1891" y="702"/>
                  <a:pt x="1892" y="702"/>
                </a:cubicBezTo>
                <a:cubicBezTo>
                  <a:pt x="1892" y="702"/>
                  <a:pt x="1892" y="702"/>
                  <a:pt x="1893" y="702"/>
                </a:cubicBezTo>
                <a:cubicBezTo>
                  <a:pt x="1893" y="702"/>
                  <a:pt x="1893" y="702"/>
                  <a:pt x="1893" y="703"/>
                </a:cubicBezTo>
                <a:cubicBezTo>
                  <a:pt x="1893" y="703"/>
                  <a:pt x="1893" y="703"/>
                  <a:pt x="1894" y="705"/>
                </a:cubicBezTo>
                <a:cubicBezTo>
                  <a:pt x="1894" y="705"/>
                  <a:pt x="1894" y="705"/>
                  <a:pt x="1895" y="705"/>
                </a:cubicBezTo>
                <a:cubicBezTo>
                  <a:pt x="1895" y="705"/>
                  <a:pt x="1895" y="705"/>
                  <a:pt x="1895" y="704"/>
                </a:cubicBezTo>
                <a:cubicBezTo>
                  <a:pt x="1895" y="704"/>
                  <a:pt x="1895" y="704"/>
                  <a:pt x="1895" y="703"/>
                </a:cubicBezTo>
                <a:cubicBezTo>
                  <a:pt x="1895" y="703"/>
                  <a:pt x="1895" y="703"/>
                  <a:pt x="1895" y="702"/>
                </a:cubicBezTo>
                <a:cubicBezTo>
                  <a:pt x="1895" y="702"/>
                  <a:pt x="1895" y="702"/>
                  <a:pt x="1896" y="703"/>
                </a:cubicBezTo>
                <a:cubicBezTo>
                  <a:pt x="1896" y="703"/>
                  <a:pt x="1896" y="703"/>
                  <a:pt x="1897" y="703"/>
                </a:cubicBezTo>
                <a:cubicBezTo>
                  <a:pt x="1897" y="703"/>
                  <a:pt x="1897" y="703"/>
                  <a:pt x="1896" y="705"/>
                </a:cubicBezTo>
                <a:cubicBezTo>
                  <a:pt x="1896" y="705"/>
                  <a:pt x="1896" y="705"/>
                  <a:pt x="1895" y="706"/>
                </a:cubicBezTo>
                <a:cubicBezTo>
                  <a:pt x="1895" y="706"/>
                  <a:pt x="1895" y="706"/>
                  <a:pt x="1895" y="707"/>
                </a:cubicBezTo>
                <a:cubicBezTo>
                  <a:pt x="1895" y="707"/>
                  <a:pt x="1895" y="707"/>
                  <a:pt x="1895" y="708"/>
                </a:cubicBezTo>
                <a:cubicBezTo>
                  <a:pt x="1895" y="708"/>
                  <a:pt x="1895" y="708"/>
                  <a:pt x="1896" y="710"/>
                </a:cubicBezTo>
                <a:cubicBezTo>
                  <a:pt x="1896" y="710"/>
                  <a:pt x="1896" y="710"/>
                  <a:pt x="1896" y="708"/>
                </a:cubicBezTo>
                <a:cubicBezTo>
                  <a:pt x="1896" y="708"/>
                  <a:pt x="1896" y="708"/>
                  <a:pt x="1897" y="708"/>
                </a:cubicBezTo>
                <a:cubicBezTo>
                  <a:pt x="1897" y="708"/>
                  <a:pt x="1897" y="708"/>
                  <a:pt x="1898" y="709"/>
                </a:cubicBezTo>
                <a:cubicBezTo>
                  <a:pt x="1898" y="709"/>
                  <a:pt x="1898" y="709"/>
                  <a:pt x="1897" y="710"/>
                </a:cubicBezTo>
                <a:cubicBezTo>
                  <a:pt x="1897" y="710"/>
                  <a:pt x="1897" y="710"/>
                  <a:pt x="1898" y="710"/>
                </a:cubicBezTo>
                <a:cubicBezTo>
                  <a:pt x="1898" y="710"/>
                  <a:pt x="1898" y="710"/>
                  <a:pt x="1899" y="709"/>
                </a:cubicBezTo>
                <a:cubicBezTo>
                  <a:pt x="1899" y="709"/>
                  <a:pt x="1899" y="709"/>
                  <a:pt x="1900" y="711"/>
                </a:cubicBezTo>
                <a:cubicBezTo>
                  <a:pt x="1900" y="711"/>
                  <a:pt x="1900" y="711"/>
                  <a:pt x="1902" y="710"/>
                </a:cubicBezTo>
                <a:cubicBezTo>
                  <a:pt x="1902" y="710"/>
                  <a:pt x="1902" y="710"/>
                  <a:pt x="1901" y="709"/>
                </a:cubicBezTo>
                <a:cubicBezTo>
                  <a:pt x="1901" y="709"/>
                  <a:pt x="1901" y="709"/>
                  <a:pt x="1902" y="708"/>
                </a:cubicBezTo>
                <a:cubicBezTo>
                  <a:pt x="1902" y="708"/>
                  <a:pt x="1902" y="708"/>
                  <a:pt x="1903" y="708"/>
                </a:cubicBezTo>
                <a:cubicBezTo>
                  <a:pt x="1903" y="708"/>
                  <a:pt x="1903" y="708"/>
                  <a:pt x="1906" y="709"/>
                </a:cubicBezTo>
                <a:cubicBezTo>
                  <a:pt x="1906" y="709"/>
                  <a:pt x="1906" y="709"/>
                  <a:pt x="1906" y="710"/>
                </a:cubicBezTo>
                <a:cubicBezTo>
                  <a:pt x="1906" y="710"/>
                  <a:pt x="1906" y="710"/>
                  <a:pt x="1908" y="711"/>
                </a:cubicBezTo>
                <a:cubicBezTo>
                  <a:pt x="1908" y="711"/>
                  <a:pt x="1908" y="711"/>
                  <a:pt x="1909" y="713"/>
                </a:cubicBezTo>
                <a:cubicBezTo>
                  <a:pt x="1909" y="713"/>
                  <a:pt x="1909" y="713"/>
                  <a:pt x="1909" y="711"/>
                </a:cubicBezTo>
                <a:cubicBezTo>
                  <a:pt x="1909" y="711"/>
                  <a:pt x="1909" y="711"/>
                  <a:pt x="1908" y="709"/>
                </a:cubicBezTo>
                <a:cubicBezTo>
                  <a:pt x="1908" y="709"/>
                  <a:pt x="1908" y="709"/>
                  <a:pt x="1908" y="708"/>
                </a:cubicBezTo>
                <a:cubicBezTo>
                  <a:pt x="1908" y="708"/>
                  <a:pt x="1908" y="708"/>
                  <a:pt x="1909" y="708"/>
                </a:cubicBezTo>
                <a:cubicBezTo>
                  <a:pt x="1909" y="708"/>
                  <a:pt x="1909" y="708"/>
                  <a:pt x="1909" y="709"/>
                </a:cubicBezTo>
                <a:cubicBezTo>
                  <a:pt x="1909" y="709"/>
                  <a:pt x="1909" y="709"/>
                  <a:pt x="1910" y="709"/>
                </a:cubicBezTo>
                <a:cubicBezTo>
                  <a:pt x="1910" y="709"/>
                  <a:pt x="1910" y="709"/>
                  <a:pt x="1911" y="711"/>
                </a:cubicBezTo>
                <a:cubicBezTo>
                  <a:pt x="1911" y="711"/>
                  <a:pt x="1911" y="711"/>
                  <a:pt x="1913" y="711"/>
                </a:cubicBezTo>
                <a:cubicBezTo>
                  <a:pt x="1913" y="711"/>
                  <a:pt x="1913" y="711"/>
                  <a:pt x="1913" y="713"/>
                </a:cubicBezTo>
                <a:cubicBezTo>
                  <a:pt x="1913" y="713"/>
                  <a:pt x="1913" y="713"/>
                  <a:pt x="1913" y="714"/>
                </a:cubicBezTo>
                <a:cubicBezTo>
                  <a:pt x="1913" y="714"/>
                  <a:pt x="1913" y="714"/>
                  <a:pt x="1914" y="714"/>
                </a:cubicBezTo>
                <a:cubicBezTo>
                  <a:pt x="1914" y="714"/>
                  <a:pt x="1914" y="714"/>
                  <a:pt x="1916" y="716"/>
                </a:cubicBezTo>
                <a:cubicBezTo>
                  <a:pt x="1916" y="716"/>
                  <a:pt x="1916" y="716"/>
                  <a:pt x="1917" y="716"/>
                </a:cubicBezTo>
                <a:cubicBezTo>
                  <a:pt x="1917" y="716"/>
                  <a:pt x="1917" y="716"/>
                  <a:pt x="1917" y="715"/>
                </a:cubicBezTo>
                <a:cubicBezTo>
                  <a:pt x="1917" y="715"/>
                  <a:pt x="1917" y="715"/>
                  <a:pt x="1918" y="715"/>
                </a:cubicBezTo>
                <a:cubicBezTo>
                  <a:pt x="1918" y="715"/>
                  <a:pt x="1918" y="715"/>
                  <a:pt x="1918" y="716"/>
                </a:cubicBezTo>
                <a:cubicBezTo>
                  <a:pt x="1918" y="716"/>
                  <a:pt x="1918" y="716"/>
                  <a:pt x="1917" y="717"/>
                </a:cubicBezTo>
                <a:cubicBezTo>
                  <a:pt x="1917" y="717"/>
                  <a:pt x="1917" y="717"/>
                  <a:pt x="1918" y="718"/>
                </a:cubicBezTo>
                <a:cubicBezTo>
                  <a:pt x="1918" y="718"/>
                  <a:pt x="1918" y="718"/>
                  <a:pt x="1919" y="718"/>
                </a:cubicBezTo>
                <a:cubicBezTo>
                  <a:pt x="1919" y="718"/>
                  <a:pt x="1919" y="718"/>
                  <a:pt x="1919" y="716"/>
                </a:cubicBezTo>
                <a:cubicBezTo>
                  <a:pt x="1919" y="716"/>
                  <a:pt x="1919" y="716"/>
                  <a:pt x="1920" y="715"/>
                </a:cubicBezTo>
                <a:cubicBezTo>
                  <a:pt x="1920" y="715"/>
                  <a:pt x="1920" y="715"/>
                  <a:pt x="1919" y="714"/>
                </a:cubicBezTo>
                <a:cubicBezTo>
                  <a:pt x="1919" y="714"/>
                  <a:pt x="1919" y="714"/>
                  <a:pt x="1918" y="714"/>
                </a:cubicBezTo>
                <a:cubicBezTo>
                  <a:pt x="1918" y="714"/>
                  <a:pt x="1918" y="714"/>
                  <a:pt x="1917" y="714"/>
                </a:cubicBezTo>
                <a:cubicBezTo>
                  <a:pt x="1917" y="714"/>
                  <a:pt x="1917" y="714"/>
                  <a:pt x="1916" y="714"/>
                </a:cubicBezTo>
                <a:cubicBezTo>
                  <a:pt x="1916" y="714"/>
                  <a:pt x="1916" y="714"/>
                  <a:pt x="1916" y="713"/>
                </a:cubicBezTo>
                <a:cubicBezTo>
                  <a:pt x="1916" y="713"/>
                  <a:pt x="1916" y="713"/>
                  <a:pt x="1915" y="711"/>
                </a:cubicBezTo>
                <a:cubicBezTo>
                  <a:pt x="1915" y="711"/>
                  <a:pt x="1915" y="711"/>
                  <a:pt x="1915" y="710"/>
                </a:cubicBezTo>
                <a:cubicBezTo>
                  <a:pt x="1915" y="710"/>
                  <a:pt x="1915" y="710"/>
                  <a:pt x="1915" y="709"/>
                </a:cubicBezTo>
                <a:cubicBezTo>
                  <a:pt x="1915" y="709"/>
                  <a:pt x="1915" y="709"/>
                  <a:pt x="1916" y="710"/>
                </a:cubicBezTo>
                <a:cubicBezTo>
                  <a:pt x="1916" y="710"/>
                  <a:pt x="1916" y="710"/>
                  <a:pt x="1917" y="710"/>
                </a:cubicBezTo>
                <a:cubicBezTo>
                  <a:pt x="1917" y="710"/>
                  <a:pt x="1917" y="710"/>
                  <a:pt x="1917" y="709"/>
                </a:cubicBezTo>
                <a:cubicBezTo>
                  <a:pt x="1917" y="709"/>
                  <a:pt x="1917" y="709"/>
                  <a:pt x="1915" y="708"/>
                </a:cubicBezTo>
                <a:cubicBezTo>
                  <a:pt x="1915" y="708"/>
                  <a:pt x="1915" y="708"/>
                  <a:pt x="1914" y="708"/>
                </a:cubicBezTo>
                <a:cubicBezTo>
                  <a:pt x="1914" y="708"/>
                  <a:pt x="1914" y="708"/>
                  <a:pt x="1913" y="707"/>
                </a:cubicBezTo>
                <a:cubicBezTo>
                  <a:pt x="1913" y="707"/>
                  <a:pt x="1913" y="707"/>
                  <a:pt x="1913" y="708"/>
                </a:cubicBezTo>
                <a:cubicBezTo>
                  <a:pt x="1913" y="708"/>
                  <a:pt x="1913" y="708"/>
                  <a:pt x="1913" y="709"/>
                </a:cubicBezTo>
                <a:cubicBezTo>
                  <a:pt x="1913" y="709"/>
                  <a:pt x="1913" y="709"/>
                  <a:pt x="1912" y="709"/>
                </a:cubicBezTo>
                <a:cubicBezTo>
                  <a:pt x="1912" y="709"/>
                  <a:pt x="1912" y="709"/>
                  <a:pt x="1911" y="709"/>
                </a:cubicBezTo>
                <a:cubicBezTo>
                  <a:pt x="1911" y="709"/>
                  <a:pt x="1911" y="709"/>
                  <a:pt x="1912" y="707"/>
                </a:cubicBezTo>
                <a:cubicBezTo>
                  <a:pt x="1912" y="707"/>
                  <a:pt x="1912" y="707"/>
                  <a:pt x="1911" y="706"/>
                </a:cubicBezTo>
                <a:cubicBezTo>
                  <a:pt x="1911" y="706"/>
                  <a:pt x="1911" y="706"/>
                  <a:pt x="1909" y="705"/>
                </a:cubicBezTo>
                <a:cubicBezTo>
                  <a:pt x="1909" y="705"/>
                  <a:pt x="1909" y="705"/>
                  <a:pt x="1908" y="705"/>
                </a:cubicBezTo>
                <a:cubicBezTo>
                  <a:pt x="1908" y="705"/>
                  <a:pt x="1908" y="705"/>
                  <a:pt x="1906" y="706"/>
                </a:cubicBezTo>
                <a:cubicBezTo>
                  <a:pt x="1906" y="706"/>
                  <a:pt x="1906" y="706"/>
                  <a:pt x="1906" y="707"/>
                </a:cubicBezTo>
                <a:cubicBezTo>
                  <a:pt x="1906" y="707"/>
                  <a:pt x="1906" y="707"/>
                  <a:pt x="1905" y="707"/>
                </a:cubicBezTo>
                <a:cubicBezTo>
                  <a:pt x="1905" y="707"/>
                  <a:pt x="1905" y="707"/>
                  <a:pt x="1903" y="707"/>
                </a:cubicBezTo>
                <a:cubicBezTo>
                  <a:pt x="1903" y="707"/>
                  <a:pt x="1903" y="707"/>
                  <a:pt x="1903" y="706"/>
                </a:cubicBezTo>
                <a:cubicBezTo>
                  <a:pt x="1903" y="706"/>
                  <a:pt x="1903" y="706"/>
                  <a:pt x="1902" y="705"/>
                </a:cubicBezTo>
                <a:cubicBezTo>
                  <a:pt x="1902" y="705"/>
                  <a:pt x="1902" y="705"/>
                  <a:pt x="1902" y="704"/>
                </a:cubicBezTo>
                <a:cubicBezTo>
                  <a:pt x="1902" y="704"/>
                  <a:pt x="1902" y="704"/>
                  <a:pt x="1902" y="703"/>
                </a:cubicBezTo>
                <a:cubicBezTo>
                  <a:pt x="1902" y="703"/>
                  <a:pt x="1902" y="703"/>
                  <a:pt x="1901" y="702"/>
                </a:cubicBezTo>
                <a:cubicBezTo>
                  <a:pt x="1901" y="702"/>
                  <a:pt x="1901" y="702"/>
                  <a:pt x="1901" y="700"/>
                </a:cubicBezTo>
                <a:cubicBezTo>
                  <a:pt x="1901" y="700"/>
                  <a:pt x="1901" y="700"/>
                  <a:pt x="1900" y="700"/>
                </a:cubicBezTo>
                <a:cubicBezTo>
                  <a:pt x="1900" y="700"/>
                  <a:pt x="1900" y="700"/>
                  <a:pt x="1900" y="698"/>
                </a:cubicBezTo>
                <a:cubicBezTo>
                  <a:pt x="1900" y="698"/>
                  <a:pt x="1900" y="698"/>
                  <a:pt x="1901" y="697"/>
                </a:cubicBezTo>
                <a:cubicBezTo>
                  <a:pt x="1901" y="697"/>
                  <a:pt x="1901" y="697"/>
                  <a:pt x="1901" y="696"/>
                </a:cubicBezTo>
                <a:cubicBezTo>
                  <a:pt x="1901" y="696"/>
                  <a:pt x="1901" y="696"/>
                  <a:pt x="1901" y="695"/>
                </a:cubicBezTo>
                <a:cubicBezTo>
                  <a:pt x="1901" y="695"/>
                  <a:pt x="1901" y="695"/>
                  <a:pt x="1903" y="693"/>
                </a:cubicBezTo>
                <a:cubicBezTo>
                  <a:pt x="1903" y="693"/>
                  <a:pt x="1903" y="693"/>
                  <a:pt x="1904" y="692"/>
                </a:cubicBezTo>
                <a:cubicBezTo>
                  <a:pt x="1904" y="692"/>
                  <a:pt x="1904" y="692"/>
                  <a:pt x="1904" y="693"/>
                </a:cubicBezTo>
                <a:cubicBezTo>
                  <a:pt x="1904" y="693"/>
                  <a:pt x="1904" y="693"/>
                  <a:pt x="1904" y="694"/>
                </a:cubicBezTo>
                <a:cubicBezTo>
                  <a:pt x="1904" y="694"/>
                  <a:pt x="1904" y="694"/>
                  <a:pt x="1905" y="692"/>
                </a:cubicBezTo>
                <a:cubicBezTo>
                  <a:pt x="1905" y="692"/>
                  <a:pt x="1905" y="692"/>
                  <a:pt x="1904" y="691"/>
                </a:cubicBezTo>
                <a:cubicBezTo>
                  <a:pt x="1904" y="691"/>
                  <a:pt x="1904" y="691"/>
                  <a:pt x="1905" y="689"/>
                </a:cubicBezTo>
                <a:cubicBezTo>
                  <a:pt x="1905" y="689"/>
                  <a:pt x="1905" y="689"/>
                  <a:pt x="1906" y="686"/>
                </a:cubicBezTo>
                <a:cubicBezTo>
                  <a:pt x="1906" y="686"/>
                  <a:pt x="1906" y="686"/>
                  <a:pt x="1905" y="685"/>
                </a:cubicBezTo>
                <a:cubicBezTo>
                  <a:pt x="1905" y="685"/>
                  <a:pt x="1905" y="685"/>
                  <a:pt x="1905" y="684"/>
                </a:cubicBezTo>
                <a:cubicBezTo>
                  <a:pt x="1905" y="684"/>
                  <a:pt x="1905" y="684"/>
                  <a:pt x="1904" y="683"/>
                </a:cubicBezTo>
                <a:cubicBezTo>
                  <a:pt x="1904" y="683"/>
                  <a:pt x="1904" y="683"/>
                  <a:pt x="1903" y="682"/>
                </a:cubicBezTo>
                <a:cubicBezTo>
                  <a:pt x="1903" y="682"/>
                  <a:pt x="1903" y="682"/>
                  <a:pt x="1903" y="679"/>
                </a:cubicBezTo>
                <a:cubicBezTo>
                  <a:pt x="1903" y="679"/>
                  <a:pt x="1903" y="679"/>
                  <a:pt x="1904" y="678"/>
                </a:cubicBezTo>
                <a:cubicBezTo>
                  <a:pt x="1904" y="678"/>
                  <a:pt x="1904" y="678"/>
                  <a:pt x="1904" y="677"/>
                </a:cubicBezTo>
                <a:cubicBezTo>
                  <a:pt x="1904" y="677"/>
                  <a:pt x="1904" y="677"/>
                  <a:pt x="1903" y="676"/>
                </a:cubicBezTo>
                <a:cubicBezTo>
                  <a:pt x="1903" y="676"/>
                  <a:pt x="1903" y="676"/>
                  <a:pt x="1902" y="677"/>
                </a:cubicBezTo>
                <a:cubicBezTo>
                  <a:pt x="1902" y="677"/>
                  <a:pt x="1902" y="677"/>
                  <a:pt x="1902" y="678"/>
                </a:cubicBezTo>
                <a:cubicBezTo>
                  <a:pt x="1902" y="678"/>
                  <a:pt x="1902" y="678"/>
                  <a:pt x="1900" y="678"/>
                </a:cubicBezTo>
                <a:cubicBezTo>
                  <a:pt x="1900" y="678"/>
                  <a:pt x="1900" y="678"/>
                  <a:pt x="1899" y="678"/>
                </a:cubicBezTo>
                <a:close/>
                <a:moveTo>
                  <a:pt x="1798" y="806"/>
                </a:moveTo>
                <a:cubicBezTo>
                  <a:pt x="1799" y="806"/>
                  <a:pt x="1799" y="806"/>
                  <a:pt x="1799" y="806"/>
                </a:cubicBezTo>
                <a:cubicBezTo>
                  <a:pt x="1799" y="805"/>
                  <a:pt x="1799" y="805"/>
                  <a:pt x="1799" y="805"/>
                </a:cubicBezTo>
                <a:cubicBezTo>
                  <a:pt x="1798" y="805"/>
                  <a:pt x="1798" y="805"/>
                  <a:pt x="1798" y="805"/>
                </a:cubicBezTo>
                <a:cubicBezTo>
                  <a:pt x="1797" y="806"/>
                  <a:pt x="1797" y="806"/>
                  <a:pt x="1797" y="806"/>
                </a:cubicBezTo>
                <a:cubicBezTo>
                  <a:pt x="1798" y="806"/>
                  <a:pt x="1798" y="806"/>
                  <a:pt x="1798" y="806"/>
                </a:cubicBezTo>
                <a:close/>
                <a:moveTo>
                  <a:pt x="1799" y="793"/>
                </a:moveTo>
                <a:cubicBezTo>
                  <a:pt x="1798" y="793"/>
                  <a:pt x="1798" y="793"/>
                  <a:pt x="1798" y="793"/>
                </a:cubicBezTo>
                <a:cubicBezTo>
                  <a:pt x="1797" y="793"/>
                  <a:pt x="1797" y="793"/>
                  <a:pt x="1797" y="793"/>
                </a:cubicBezTo>
                <a:cubicBezTo>
                  <a:pt x="1797" y="795"/>
                  <a:pt x="1797" y="795"/>
                  <a:pt x="1797" y="795"/>
                </a:cubicBezTo>
                <a:cubicBezTo>
                  <a:pt x="1798" y="795"/>
                  <a:pt x="1798" y="795"/>
                  <a:pt x="1798" y="795"/>
                </a:cubicBezTo>
                <a:cubicBezTo>
                  <a:pt x="1799" y="797"/>
                  <a:pt x="1799" y="797"/>
                  <a:pt x="1799" y="797"/>
                </a:cubicBezTo>
                <a:cubicBezTo>
                  <a:pt x="1799" y="796"/>
                  <a:pt x="1799" y="796"/>
                  <a:pt x="1799" y="796"/>
                </a:cubicBezTo>
                <a:cubicBezTo>
                  <a:pt x="1800" y="794"/>
                  <a:pt x="1800" y="794"/>
                  <a:pt x="1800" y="794"/>
                </a:cubicBezTo>
                <a:cubicBezTo>
                  <a:pt x="1799" y="794"/>
                  <a:pt x="1799" y="794"/>
                  <a:pt x="1799" y="794"/>
                </a:cubicBezTo>
                <a:cubicBezTo>
                  <a:pt x="1800" y="793"/>
                  <a:pt x="1800" y="793"/>
                  <a:pt x="1800" y="793"/>
                </a:cubicBezTo>
                <a:cubicBezTo>
                  <a:pt x="1799" y="793"/>
                  <a:pt x="1799" y="793"/>
                  <a:pt x="1799" y="793"/>
                </a:cubicBezTo>
                <a:close/>
                <a:moveTo>
                  <a:pt x="1800" y="804"/>
                </a:moveTo>
                <a:cubicBezTo>
                  <a:pt x="1801" y="804"/>
                  <a:pt x="1801" y="804"/>
                  <a:pt x="1801" y="804"/>
                </a:cubicBezTo>
                <a:cubicBezTo>
                  <a:pt x="1802" y="804"/>
                  <a:pt x="1802" y="804"/>
                  <a:pt x="1802" y="804"/>
                </a:cubicBezTo>
                <a:cubicBezTo>
                  <a:pt x="1800" y="802"/>
                  <a:pt x="1800" y="802"/>
                  <a:pt x="1800" y="802"/>
                </a:cubicBezTo>
                <a:cubicBezTo>
                  <a:pt x="1799" y="802"/>
                  <a:pt x="1799" y="802"/>
                  <a:pt x="1799" y="802"/>
                </a:cubicBezTo>
                <a:cubicBezTo>
                  <a:pt x="1798" y="803"/>
                  <a:pt x="1798" y="803"/>
                  <a:pt x="1798" y="803"/>
                </a:cubicBezTo>
                <a:cubicBezTo>
                  <a:pt x="1799" y="804"/>
                  <a:pt x="1799" y="804"/>
                  <a:pt x="1799" y="804"/>
                </a:cubicBezTo>
                <a:cubicBezTo>
                  <a:pt x="1800" y="804"/>
                  <a:pt x="1800" y="804"/>
                  <a:pt x="1800" y="804"/>
                </a:cubicBezTo>
                <a:close/>
                <a:moveTo>
                  <a:pt x="1788" y="797"/>
                </a:moveTo>
                <a:cubicBezTo>
                  <a:pt x="1789" y="797"/>
                  <a:pt x="1789" y="797"/>
                  <a:pt x="1789" y="797"/>
                </a:cubicBezTo>
                <a:cubicBezTo>
                  <a:pt x="1790" y="797"/>
                  <a:pt x="1790" y="797"/>
                  <a:pt x="1790" y="797"/>
                </a:cubicBezTo>
                <a:cubicBezTo>
                  <a:pt x="1789" y="795"/>
                  <a:pt x="1789" y="795"/>
                  <a:pt x="1789" y="795"/>
                </a:cubicBezTo>
                <a:cubicBezTo>
                  <a:pt x="1788" y="794"/>
                  <a:pt x="1788" y="794"/>
                  <a:pt x="1788" y="794"/>
                </a:cubicBezTo>
                <a:cubicBezTo>
                  <a:pt x="1786" y="794"/>
                  <a:pt x="1786" y="794"/>
                  <a:pt x="1786" y="794"/>
                </a:cubicBezTo>
                <a:cubicBezTo>
                  <a:pt x="1785" y="795"/>
                  <a:pt x="1785" y="795"/>
                  <a:pt x="1785" y="795"/>
                </a:cubicBezTo>
                <a:cubicBezTo>
                  <a:pt x="1786" y="796"/>
                  <a:pt x="1786" y="796"/>
                  <a:pt x="1786" y="796"/>
                </a:cubicBezTo>
                <a:cubicBezTo>
                  <a:pt x="1788" y="797"/>
                  <a:pt x="1788" y="797"/>
                  <a:pt x="1788" y="797"/>
                </a:cubicBezTo>
                <a:close/>
                <a:moveTo>
                  <a:pt x="1809" y="778"/>
                </a:moveTo>
                <a:cubicBezTo>
                  <a:pt x="1809" y="779"/>
                  <a:pt x="1809" y="779"/>
                  <a:pt x="1809" y="779"/>
                </a:cubicBezTo>
                <a:cubicBezTo>
                  <a:pt x="1810" y="778"/>
                  <a:pt x="1810" y="778"/>
                  <a:pt x="1810" y="778"/>
                </a:cubicBezTo>
                <a:cubicBezTo>
                  <a:pt x="1809" y="778"/>
                  <a:pt x="1809" y="778"/>
                  <a:pt x="1809" y="778"/>
                </a:cubicBezTo>
                <a:close/>
                <a:moveTo>
                  <a:pt x="1796" y="795"/>
                </a:moveTo>
                <a:cubicBezTo>
                  <a:pt x="1796" y="794"/>
                  <a:pt x="1796" y="794"/>
                  <a:pt x="1796" y="794"/>
                </a:cubicBezTo>
                <a:cubicBezTo>
                  <a:pt x="1796" y="793"/>
                  <a:pt x="1796" y="793"/>
                  <a:pt x="1796" y="793"/>
                </a:cubicBezTo>
                <a:cubicBezTo>
                  <a:pt x="1794" y="795"/>
                  <a:pt x="1794" y="795"/>
                  <a:pt x="1794" y="795"/>
                </a:cubicBezTo>
                <a:cubicBezTo>
                  <a:pt x="1796" y="795"/>
                  <a:pt x="1796" y="795"/>
                  <a:pt x="1796" y="795"/>
                </a:cubicBezTo>
                <a:close/>
                <a:moveTo>
                  <a:pt x="1809" y="783"/>
                </a:moveTo>
                <a:cubicBezTo>
                  <a:pt x="1810" y="782"/>
                  <a:pt x="1810" y="782"/>
                  <a:pt x="1810" y="782"/>
                </a:cubicBezTo>
                <a:cubicBezTo>
                  <a:pt x="1809" y="782"/>
                  <a:pt x="1809" y="782"/>
                  <a:pt x="1809" y="782"/>
                </a:cubicBezTo>
                <a:cubicBezTo>
                  <a:pt x="1809" y="783"/>
                  <a:pt x="1809" y="783"/>
                  <a:pt x="1809" y="783"/>
                </a:cubicBezTo>
                <a:close/>
                <a:moveTo>
                  <a:pt x="1814" y="821"/>
                </a:moveTo>
                <a:cubicBezTo>
                  <a:pt x="1813" y="820"/>
                  <a:pt x="1813" y="820"/>
                  <a:pt x="1813" y="820"/>
                </a:cubicBezTo>
                <a:cubicBezTo>
                  <a:pt x="1813" y="821"/>
                  <a:pt x="1813" y="821"/>
                  <a:pt x="1813" y="821"/>
                </a:cubicBezTo>
                <a:cubicBezTo>
                  <a:pt x="1814" y="821"/>
                  <a:pt x="1814" y="821"/>
                  <a:pt x="1814" y="821"/>
                </a:cubicBezTo>
                <a:close/>
                <a:moveTo>
                  <a:pt x="1785" y="792"/>
                </a:moveTo>
                <a:cubicBezTo>
                  <a:pt x="1785" y="792"/>
                  <a:pt x="1785" y="792"/>
                  <a:pt x="1783" y="792"/>
                </a:cubicBezTo>
                <a:cubicBezTo>
                  <a:pt x="1783" y="792"/>
                  <a:pt x="1783" y="792"/>
                  <a:pt x="1784" y="794"/>
                </a:cubicBezTo>
                <a:cubicBezTo>
                  <a:pt x="1784" y="794"/>
                  <a:pt x="1784" y="794"/>
                  <a:pt x="1785" y="794"/>
                </a:cubicBezTo>
                <a:cubicBezTo>
                  <a:pt x="1785" y="794"/>
                  <a:pt x="1785" y="794"/>
                  <a:pt x="1786" y="793"/>
                </a:cubicBezTo>
                <a:cubicBezTo>
                  <a:pt x="1786" y="793"/>
                  <a:pt x="1786" y="793"/>
                  <a:pt x="1785" y="792"/>
                </a:cubicBezTo>
                <a:close/>
                <a:moveTo>
                  <a:pt x="1818" y="823"/>
                </a:moveTo>
                <a:cubicBezTo>
                  <a:pt x="1819" y="821"/>
                  <a:pt x="1819" y="821"/>
                  <a:pt x="1819" y="821"/>
                </a:cubicBezTo>
                <a:cubicBezTo>
                  <a:pt x="1820" y="822"/>
                  <a:pt x="1820" y="822"/>
                  <a:pt x="1820" y="822"/>
                </a:cubicBezTo>
                <a:cubicBezTo>
                  <a:pt x="1821" y="822"/>
                  <a:pt x="1821" y="822"/>
                  <a:pt x="1821" y="822"/>
                </a:cubicBezTo>
                <a:cubicBezTo>
                  <a:pt x="1821" y="821"/>
                  <a:pt x="1821" y="821"/>
                  <a:pt x="1821" y="821"/>
                </a:cubicBezTo>
                <a:cubicBezTo>
                  <a:pt x="1822" y="821"/>
                  <a:pt x="1822" y="821"/>
                  <a:pt x="1822" y="821"/>
                </a:cubicBezTo>
                <a:cubicBezTo>
                  <a:pt x="1822" y="820"/>
                  <a:pt x="1822" y="820"/>
                  <a:pt x="1822" y="820"/>
                </a:cubicBezTo>
                <a:cubicBezTo>
                  <a:pt x="1820" y="818"/>
                  <a:pt x="1820" y="818"/>
                  <a:pt x="1820" y="818"/>
                </a:cubicBezTo>
                <a:cubicBezTo>
                  <a:pt x="1818" y="818"/>
                  <a:pt x="1818" y="818"/>
                  <a:pt x="1818" y="818"/>
                </a:cubicBezTo>
                <a:cubicBezTo>
                  <a:pt x="1817" y="818"/>
                  <a:pt x="1817" y="818"/>
                  <a:pt x="1817" y="818"/>
                </a:cubicBezTo>
                <a:cubicBezTo>
                  <a:pt x="1817" y="819"/>
                  <a:pt x="1817" y="819"/>
                  <a:pt x="1817" y="819"/>
                </a:cubicBezTo>
                <a:cubicBezTo>
                  <a:pt x="1817" y="820"/>
                  <a:pt x="1817" y="820"/>
                  <a:pt x="1817" y="820"/>
                </a:cubicBezTo>
                <a:cubicBezTo>
                  <a:pt x="1816" y="820"/>
                  <a:pt x="1816" y="820"/>
                  <a:pt x="1816" y="820"/>
                </a:cubicBezTo>
                <a:cubicBezTo>
                  <a:pt x="1816" y="821"/>
                  <a:pt x="1816" y="821"/>
                  <a:pt x="1816" y="821"/>
                </a:cubicBezTo>
                <a:cubicBezTo>
                  <a:pt x="1817" y="821"/>
                  <a:pt x="1817" y="821"/>
                  <a:pt x="1817" y="821"/>
                </a:cubicBezTo>
                <a:cubicBezTo>
                  <a:pt x="1817" y="822"/>
                  <a:pt x="1817" y="822"/>
                  <a:pt x="1817" y="822"/>
                </a:cubicBezTo>
                <a:cubicBezTo>
                  <a:pt x="1818" y="823"/>
                  <a:pt x="1818" y="823"/>
                  <a:pt x="1818" y="823"/>
                </a:cubicBezTo>
                <a:close/>
                <a:moveTo>
                  <a:pt x="1822" y="774"/>
                </a:moveTo>
                <a:cubicBezTo>
                  <a:pt x="1821" y="772"/>
                  <a:pt x="1821" y="772"/>
                  <a:pt x="1821" y="772"/>
                </a:cubicBezTo>
                <a:cubicBezTo>
                  <a:pt x="1820" y="773"/>
                  <a:pt x="1820" y="773"/>
                  <a:pt x="1820" y="773"/>
                </a:cubicBezTo>
                <a:cubicBezTo>
                  <a:pt x="1819" y="774"/>
                  <a:pt x="1819" y="774"/>
                  <a:pt x="1819" y="774"/>
                </a:cubicBezTo>
                <a:cubicBezTo>
                  <a:pt x="1821" y="775"/>
                  <a:pt x="1821" y="775"/>
                  <a:pt x="1821" y="775"/>
                </a:cubicBezTo>
                <a:cubicBezTo>
                  <a:pt x="1821" y="776"/>
                  <a:pt x="1821" y="776"/>
                  <a:pt x="1821" y="776"/>
                </a:cubicBezTo>
                <a:cubicBezTo>
                  <a:pt x="1822" y="776"/>
                  <a:pt x="1822" y="776"/>
                  <a:pt x="1822" y="776"/>
                </a:cubicBezTo>
                <a:cubicBezTo>
                  <a:pt x="1822" y="774"/>
                  <a:pt x="1822" y="774"/>
                  <a:pt x="1822" y="774"/>
                </a:cubicBezTo>
                <a:close/>
                <a:moveTo>
                  <a:pt x="1810" y="818"/>
                </a:moveTo>
                <a:cubicBezTo>
                  <a:pt x="1809" y="816"/>
                  <a:pt x="1809" y="816"/>
                  <a:pt x="1809" y="816"/>
                </a:cubicBezTo>
                <a:cubicBezTo>
                  <a:pt x="1808" y="813"/>
                  <a:pt x="1808" y="813"/>
                  <a:pt x="1808" y="813"/>
                </a:cubicBezTo>
                <a:cubicBezTo>
                  <a:pt x="1807" y="812"/>
                  <a:pt x="1807" y="812"/>
                  <a:pt x="1807" y="812"/>
                </a:cubicBezTo>
                <a:cubicBezTo>
                  <a:pt x="1806" y="812"/>
                  <a:pt x="1806" y="812"/>
                  <a:pt x="1806" y="812"/>
                </a:cubicBezTo>
                <a:cubicBezTo>
                  <a:pt x="1806" y="813"/>
                  <a:pt x="1806" y="813"/>
                  <a:pt x="1806" y="813"/>
                </a:cubicBezTo>
                <a:cubicBezTo>
                  <a:pt x="1805" y="813"/>
                  <a:pt x="1805" y="813"/>
                  <a:pt x="1805" y="813"/>
                </a:cubicBezTo>
                <a:cubicBezTo>
                  <a:pt x="1804" y="812"/>
                  <a:pt x="1804" y="812"/>
                  <a:pt x="1804" y="812"/>
                </a:cubicBezTo>
                <a:cubicBezTo>
                  <a:pt x="1804" y="813"/>
                  <a:pt x="1804" y="813"/>
                  <a:pt x="1804" y="813"/>
                </a:cubicBezTo>
                <a:cubicBezTo>
                  <a:pt x="1803" y="814"/>
                  <a:pt x="1803" y="814"/>
                  <a:pt x="1803" y="814"/>
                </a:cubicBezTo>
                <a:cubicBezTo>
                  <a:pt x="1804" y="815"/>
                  <a:pt x="1804" y="815"/>
                  <a:pt x="1804" y="815"/>
                </a:cubicBezTo>
                <a:cubicBezTo>
                  <a:pt x="1806" y="816"/>
                  <a:pt x="1806" y="816"/>
                  <a:pt x="1806" y="816"/>
                </a:cubicBezTo>
                <a:cubicBezTo>
                  <a:pt x="1806" y="817"/>
                  <a:pt x="1806" y="817"/>
                  <a:pt x="1806" y="817"/>
                </a:cubicBezTo>
                <a:cubicBezTo>
                  <a:pt x="1807" y="818"/>
                  <a:pt x="1807" y="818"/>
                  <a:pt x="1807" y="818"/>
                </a:cubicBezTo>
                <a:cubicBezTo>
                  <a:pt x="1808" y="819"/>
                  <a:pt x="1808" y="819"/>
                  <a:pt x="1808" y="819"/>
                </a:cubicBezTo>
                <a:cubicBezTo>
                  <a:pt x="1809" y="820"/>
                  <a:pt x="1809" y="820"/>
                  <a:pt x="1809" y="820"/>
                </a:cubicBezTo>
                <a:cubicBezTo>
                  <a:pt x="1810" y="820"/>
                  <a:pt x="1810" y="820"/>
                  <a:pt x="1810" y="820"/>
                </a:cubicBezTo>
                <a:cubicBezTo>
                  <a:pt x="1811" y="821"/>
                  <a:pt x="1811" y="821"/>
                  <a:pt x="1811" y="821"/>
                </a:cubicBezTo>
                <a:cubicBezTo>
                  <a:pt x="1811" y="822"/>
                  <a:pt x="1811" y="822"/>
                  <a:pt x="1811" y="822"/>
                </a:cubicBezTo>
                <a:cubicBezTo>
                  <a:pt x="1812" y="821"/>
                  <a:pt x="1812" y="821"/>
                  <a:pt x="1812" y="821"/>
                </a:cubicBezTo>
                <a:cubicBezTo>
                  <a:pt x="1811" y="820"/>
                  <a:pt x="1811" y="820"/>
                  <a:pt x="1811" y="820"/>
                </a:cubicBezTo>
                <a:cubicBezTo>
                  <a:pt x="1812" y="818"/>
                  <a:pt x="1812" y="818"/>
                  <a:pt x="1812" y="818"/>
                </a:cubicBezTo>
                <a:cubicBezTo>
                  <a:pt x="1810" y="818"/>
                  <a:pt x="1810" y="818"/>
                  <a:pt x="1810" y="818"/>
                </a:cubicBezTo>
                <a:close/>
                <a:moveTo>
                  <a:pt x="1762" y="808"/>
                </a:moveTo>
                <a:cubicBezTo>
                  <a:pt x="1760" y="809"/>
                  <a:pt x="1760" y="809"/>
                  <a:pt x="1760" y="809"/>
                </a:cubicBezTo>
                <a:cubicBezTo>
                  <a:pt x="1760" y="810"/>
                  <a:pt x="1760" y="810"/>
                  <a:pt x="1760" y="810"/>
                </a:cubicBezTo>
                <a:cubicBezTo>
                  <a:pt x="1762" y="810"/>
                  <a:pt x="1762" y="810"/>
                  <a:pt x="1762" y="810"/>
                </a:cubicBezTo>
                <a:cubicBezTo>
                  <a:pt x="1763" y="813"/>
                  <a:pt x="1763" y="813"/>
                  <a:pt x="1763" y="813"/>
                </a:cubicBezTo>
                <a:cubicBezTo>
                  <a:pt x="1765" y="813"/>
                  <a:pt x="1765" y="813"/>
                  <a:pt x="1765" y="813"/>
                </a:cubicBezTo>
                <a:cubicBezTo>
                  <a:pt x="1765" y="811"/>
                  <a:pt x="1765" y="811"/>
                  <a:pt x="1765" y="811"/>
                </a:cubicBezTo>
                <a:cubicBezTo>
                  <a:pt x="1763" y="808"/>
                  <a:pt x="1763" y="808"/>
                  <a:pt x="1763" y="808"/>
                </a:cubicBezTo>
                <a:cubicBezTo>
                  <a:pt x="1762" y="808"/>
                  <a:pt x="1762" y="808"/>
                  <a:pt x="1762" y="808"/>
                </a:cubicBezTo>
                <a:close/>
                <a:moveTo>
                  <a:pt x="1807" y="781"/>
                </a:moveTo>
                <a:cubicBezTo>
                  <a:pt x="1806" y="781"/>
                  <a:pt x="1806" y="781"/>
                  <a:pt x="1806" y="781"/>
                </a:cubicBezTo>
                <a:cubicBezTo>
                  <a:pt x="1805" y="781"/>
                  <a:pt x="1805" y="781"/>
                  <a:pt x="1805" y="781"/>
                </a:cubicBezTo>
                <a:cubicBezTo>
                  <a:pt x="1805" y="782"/>
                  <a:pt x="1805" y="782"/>
                  <a:pt x="1805" y="782"/>
                </a:cubicBezTo>
                <a:cubicBezTo>
                  <a:pt x="1806" y="782"/>
                  <a:pt x="1806" y="782"/>
                  <a:pt x="1806" y="782"/>
                </a:cubicBezTo>
                <a:cubicBezTo>
                  <a:pt x="1807" y="781"/>
                  <a:pt x="1807" y="781"/>
                  <a:pt x="1807" y="781"/>
                </a:cubicBezTo>
                <a:close/>
                <a:moveTo>
                  <a:pt x="1988" y="838"/>
                </a:moveTo>
                <a:cubicBezTo>
                  <a:pt x="1988" y="837"/>
                  <a:pt x="1988" y="837"/>
                  <a:pt x="1988" y="837"/>
                </a:cubicBezTo>
                <a:cubicBezTo>
                  <a:pt x="1987" y="836"/>
                  <a:pt x="1987" y="836"/>
                  <a:pt x="1987" y="836"/>
                </a:cubicBezTo>
                <a:cubicBezTo>
                  <a:pt x="1987" y="837"/>
                  <a:pt x="1987" y="837"/>
                  <a:pt x="1987" y="837"/>
                </a:cubicBezTo>
                <a:cubicBezTo>
                  <a:pt x="1986" y="837"/>
                  <a:pt x="1986" y="837"/>
                  <a:pt x="1986" y="837"/>
                </a:cubicBezTo>
                <a:cubicBezTo>
                  <a:pt x="1985" y="838"/>
                  <a:pt x="1985" y="838"/>
                  <a:pt x="1985" y="838"/>
                </a:cubicBezTo>
                <a:cubicBezTo>
                  <a:pt x="1986" y="838"/>
                  <a:pt x="1986" y="838"/>
                  <a:pt x="1986" y="838"/>
                </a:cubicBezTo>
                <a:cubicBezTo>
                  <a:pt x="1985" y="839"/>
                  <a:pt x="1985" y="839"/>
                  <a:pt x="1985" y="839"/>
                </a:cubicBezTo>
                <a:cubicBezTo>
                  <a:pt x="1985" y="840"/>
                  <a:pt x="1985" y="840"/>
                  <a:pt x="1985" y="840"/>
                </a:cubicBezTo>
                <a:cubicBezTo>
                  <a:pt x="1986" y="840"/>
                  <a:pt x="1986" y="840"/>
                  <a:pt x="1986" y="840"/>
                </a:cubicBezTo>
                <a:cubicBezTo>
                  <a:pt x="1987" y="839"/>
                  <a:pt x="1987" y="839"/>
                  <a:pt x="1987" y="839"/>
                </a:cubicBezTo>
                <a:cubicBezTo>
                  <a:pt x="1988" y="838"/>
                  <a:pt x="1988" y="838"/>
                  <a:pt x="1988" y="838"/>
                </a:cubicBezTo>
                <a:close/>
                <a:moveTo>
                  <a:pt x="1771" y="820"/>
                </a:moveTo>
                <a:cubicBezTo>
                  <a:pt x="1770" y="821"/>
                  <a:pt x="1770" y="821"/>
                  <a:pt x="1770" y="821"/>
                </a:cubicBezTo>
                <a:cubicBezTo>
                  <a:pt x="1773" y="823"/>
                  <a:pt x="1773" y="823"/>
                  <a:pt x="1773" y="823"/>
                </a:cubicBezTo>
                <a:cubicBezTo>
                  <a:pt x="1772" y="822"/>
                  <a:pt x="1772" y="822"/>
                  <a:pt x="1772" y="822"/>
                </a:cubicBezTo>
                <a:cubicBezTo>
                  <a:pt x="1773" y="821"/>
                  <a:pt x="1773" y="821"/>
                  <a:pt x="1773" y="821"/>
                </a:cubicBezTo>
                <a:cubicBezTo>
                  <a:pt x="1771" y="820"/>
                  <a:pt x="1771" y="820"/>
                  <a:pt x="1771" y="820"/>
                </a:cubicBezTo>
                <a:close/>
                <a:moveTo>
                  <a:pt x="1742" y="783"/>
                </a:moveTo>
                <a:cubicBezTo>
                  <a:pt x="1743" y="784"/>
                  <a:pt x="1743" y="784"/>
                  <a:pt x="1743" y="784"/>
                </a:cubicBezTo>
                <a:cubicBezTo>
                  <a:pt x="1744" y="784"/>
                  <a:pt x="1744" y="784"/>
                  <a:pt x="1744" y="784"/>
                </a:cubicBezTo>
                <a:cubicBezTo>
                  <a:pt x="1744" y="783"/>
                  <a:pt x="1744" y="783"/>
                  <a:pt x="1744" y="783"/>
                </a:cubicBezTo>
                <a:cubicBezTo>
                  <a:pt x="1743" y="782"/>
                  <a:pt x="1743" y="782"/>
                  <a:pt x="1743" y="782"/>
                </a:cubicBezTo>
                <a:cubicBezTo>
                  <a:pt x="1742" y="783"/>
                  <a:pt x="1742" y="783"/>
                  <a:pt x="1742" y="783"/>
                </a:cubicBezTo>
                <a:close/>
                <a:moveTo>
                  <a:pt x="1762" y="800"/>
                </a:moveTo>
                <a:cubicBezTo>
                  <a:pt x="1761" y="800"/>
                  <a:pt x="1761" y="800"/>
                  <a:pt x="1761" y="800"/>
                </a:cubicBezTo>
                <a:cubicBezTo>
                  <a:pt x="1760" y="801"/>
                  <a:pt x="1760" y="801"/>
                  <a:pt x="1760" y="801"/>
                </a:cubicBezTo>
                <a:cubicBezTo>
                  <a:pt x="1762" y="801"/>
                  <a:pt x="1762" y="801"/>
                  <a:pt x="1762" y="801"/>
                </a:cubicBezTo>
                <a:cubicBezTo>
                  <a:pt x="1762" y="800"/>
                  <a:pt x="1762" y="800"/>
                  <a:pt x="1762" y="800"/>
                </a:cubicBezTo>
                <a:close/>
                <a:moveTo>
                  <a:pt x="1784" y="837"/>
                </a:moveTo>
                <a:cubicBezTo>
                  <a:pt x="1784" y="836"/>
                  <a:pt x="1784" y="836"/>
                  <a:pt x="1784" y="836"/>
                </a:cubicBezTo>
                <a:cubicBezTo>
                  <a:pt x="1784" y="835"/>
                  <a:pt x="1784" y="835"/>
                  <a:pt x="1784" y="835"/>
                </a:cubicBezTo>
                <a:cubicBezTo>
                  <a:pt x="1783" y="836"/>
                  <a:pt x="1783" y="836"/>
                  <a:pt x="1783" y="836"/>
                </a:cubicBezTo>
                <a:cubicBezTo>
                  <a:pt x="1784" y="837"/>
                  <a:pt x="1784" y="837"/>
                  <a:pt x="1784" y="837"/>
                </a:cubicBezTo>
                <a:close/>
                <a:moveTo>
                  <a:pt x="1760" y="805"/>
                </a:moveTo>
                <a:cubicBezTo>
                  <a:pt x="1759" y="804"/>
                  <a:pt x="1759" y="804"/>
                  <a:pt x="1759" y="804"/>
                </a:cubicBezTo>
                <a:cubicBezTo>
                  <a:pt x="1759" y="806"/>
                  <a:pt x="1759" y="806"/>
                  <a:pt x="1759" y="806"/>
                </a:cubicBezTo>
                <a:cubicBezTo>
                  <a:pt x="1760" y="806"/>
                  <a:pt x="1760" y="806"/>
                  <a:pt x="1760" y="806"/>
                </a:cubicBezTo>
                <a:cubicBezTo>
                  <a:pt x="1760" y="805"/>
                  <a:pt x="1760" y="805"/>
                  <a:pt x="1760" y="805"/>
                </a:cubicBezTo>
                <a:close/>
                <a:moveTo>
                  <a:pt x="1915" y="836"/>
                </a:moveTo>
                <a:cubicBezTo>
                  <a:pt x="1915" y="836"/>
                  <a:pt x="1915" y="836"/>
                  <a:pt x="1915" y="835"/>
                </a:cubicBezTo>
                <a:cubicBezTo>
                  <a:pt x="1915" y="835"/>
                  <a:pt x="1915" y="835"/>
                  <a:pt x="1914" y="835"/>
                </a:cubicBezTo>
                <a:cubicBezTo>
                  <a:pt x="1914" y="835"/>
                  <a:pt x="1914" y="835"/>
                  <a:pt x="1913" y="834"/>
                </a:cubicBezTo>
                <a:cubicBezTo>
                  <a:pt x="1913" y="835"/>
                  <a:pt x="1913" y="835"/>
                  <a:pt x="1913" y="835"/>
                </a:cubicBezTo>
                <a:cubicBezTo>
                  <a:pt x="1913" y="835"/>
                  <a:pt x="1913" y="835"/>
                  <a:pt x="1912" y="836"/>
                </a:cubicBezTo>
                <a:cubicBezTo>
                  <a:pt x="1912" y="836"/>
                  <a:pt x="1912" y="836"/>
                  <a:pt x="1911" y="837"/>
                </a:cubicBezTo>
                <a:cubicBezTo>
                  <a:pt x="1911" y="837"/>
                  <a:pt x="1911" y="837"/>
                  <a:pt x="1912" y="838"/>
                </a:cubicBezTo>
                <a:cubicBezTo>
                  <a:pt x="1912" y="838"/>
                  <a:pt x="1912" y="838"/>
                  <a:pt x="1913" y="837"/>
                </a:cubicBezTo>
                <a:cubicBezTo>
                  <a:pt x="1913" y="837"/>
                  <a:pt x="1913" y="837"/>
                  <a:pt x="1914" y="836"/>
                </a:cubicBezTo>
                <a:cubicBezTo>
                  <a:pt x="1914" y="836"/>
                  <a:pt x="1914" y="836"/>
                  <a:pt x="1915" y="836"/>
                </a:cubicBezTo>
                <a:close/>
                <a:moveTo>
                  <a:pt x="1752" y="787"/>
                </a:moveTo>
                <a:cubicBezTo>
                  <a:pt x="1751" y="788"/>
                  <a:pt x="1751" y="788"/>
                  <a:pt x="1751" y="788"/>
                </a:cubicBezTo>
                <a:cubicBezTo>
                  <a:pt x="1753" y="788"/>
                  <a:pt x="1753" y="788"/>
                  <a:pt x="1753" y="788"/>
                </a:cubicBezTo>
                <a:cubicBezTo>
                  <a:pt x="1752" y="787"/>
                  <a:pt x="1752" y="787"/>
                  <a:pt x="1752" y="787"/>
                </a:cubicBezTo>
                <a:close/>
                <a:moveTo>
                  <a:pt x="1754" y="792"/>
                </a:moveTo>
                <a:cubicBezTo>
                  <a:pt x="1754" y="792"/>
                  <a:pt x="1754" y="792"/>
                  <a:pt x="1753" y="792"/>
                </a:cubicBezTo>
                <a:cubicBezTo>
                  <a:pt x="1753" y="792"/>
                  <a:pt x="1753" y="792"/>
                  <a:pt x="1752" y="792"/>
                </a:cubicBezTo>
                <a:cubicBezTo>
                  <a:pt x="1752" y="792"/>
                  <a:pt x="1752" y="792"/>
                  <a:pt x="1751" y="792"/>
                </a:cubicBezTo>
                <a:cubicBezTo>
                  <a:pt x="1751" y="792"/>
                  <a:pt x="1751" y="792"/>
                  <a:pt x="1753" y="794"/>
                </a:cubicBezTo>
                <a:cubicBezTo>
                  <a:pt x="1753" y="794"/>
                  <a:pt x="1753" y="794"/>
                  <a:pt x="1753" y="795"/>
                </a:cubicBezTo>
                <a:cubicBezTo>
                  <a:pt x="1753" y="795"/>
                  <a:pt x="1753" y="795"/>
                  <a:pt x="1754" y="795"/>
                </a:cubicBezTo>
                <a:cubicBezTo>
                  <a:pt x="1754" y="795"/>
                  <a:pt x="1754" y="795"/>
                  <a:pt x="1755" y="798"/>
                </a:cubicBezTo>
                <a:cubicBezTo>
                  <a:pt x="1755" y="798"/>
                  <a:pt x="1755" y="798"/>
                  <a:pt x="1756" y="797"/>
                </a:cubicBezTo>
                <a:cubicBezTo>
                  <a:pt x="1756" y="797"/>
                  <a:pt x="1756" y="797"/>
                  <a:pt x="1756" y="796"/>
                </a:cubicBezTo>
                <a:cubicBezTo>
                  <a:pt x="1756" y="796"/>
                  <a:pt x="1756" y="796"/>
                  <a:pt x="1756" y="795"/>
                </a:cubicBezTo>
                <a:cubicBezTo>
                  <a:pt x="1756" y="795"/>
                  <a:pt x="1756" y="795"/>
                  <a:pt x="1755" y="794"/>
                </a:cubicBezTo>
                <a:cubicBezTo>
                  <a:pt x="1755" y="794"/>
                  <a:pt x="1755" y="794"/>
                  <a:pt x="1754" y="792"/>
                </a:cubicBezTo>
                <a:close/>
                <a:moveTo>
                  <a:pt x="1780" y="790"/>
                </a:moveTo>
                <a:cubicBezTo>
                  <a:pt x="1781" y="789"/>
                  <a:pt x="1781" y="789"/>
                  <a:pt x="1781" y="789"/>
                </a:cubicBezTo>
                <a:cubicBezTo>
                  <a:pt x="1780" y="788"/>
                  <a:pt x="1780" y="788"/>
                  <a:pt x="1780" y="788"/>
                </a:cubicBezTo>
                <a:cubicBezTo>
                  <a:pt x="1778" y="789"/>
                  <a:pt x="1778" y="789"/>
                  <a:pt x="1778" y="789"/>
                </a:cubicBezTo>
                <a:cubicBezTo>
                  <a:pt x="1779" y="790"/>
                  <a:pt x="1779" y="790"/>
                  <a:pt x="1779" y="790"/>
                </a:cubicBezTo>
                <a:cubicBezTo>
                  <a:pt x="1780" y="790"/>
                  <a:pt x="1780" y="790"/>
                  <a:pt x="1780" y="790"/>
                </a:cubicBezTo>
                <a:close/>
                <a:moveTo>
                  <a:pt x="1840" y="855"/>
                </a:moveTo>
                <a:cubicBezTo>
                  <a:pt x="1840" y="855"/>
                  <a:pt x="1840" y="855"/>
                  <a:pt x="1842" y="856"/>
                </a:cubicBezTo>
                <a:cubicBezTo>
                  <a:pt x="1842" y="856"/>
                  <a:pt x="1842" y="856"/>
                  <a:pt x="1843" y="855"/>
                </a:cubicBezTo>
                <a:cubicBezTo>
                  <a:pt x="1843" y="855"/>
                  <a:pt x="1843" y="855"/>
                  <a:pt x="1845" y="855"/>
                </a:cubicBezTo>
                <a:cubicBezTo>
                  <a:pt x="1845" y="855"/>
                  <a:pt x="1845" y="855"/>
                  <a:pt x="1847" y="856"/>
                </a:cubicBezTo>
                <a:cubicBezTo>
                  <a:pt x="1847" y="856"/>
                  <a:pt x="1847" y="856"/>
                  <a:pt x="1849" y="856"/>
                </a:cubicBezTo>
                <a:cubicBezTo>
                  <a:pt x="1849" y="856"/>
                  <a:pt x="1849" y="856"/>
                  <a:pt x="1851" y="855"/>
                </a:cubicBezTo>
                <a:cubicBezTo>
                  <a:pt x="1851" y="855"/>
                  <a:pt x="1851" y="855"/>
                  <a:pt x="1853" y="856"/>
                </a:cubicBezTo>
                <a:cubicBezTo>
                  <a:pt x="1853" y="856"/>
                  <a:pt x="1853" y="856"/>
                  <a:pt x="1854" y="856"/>
                </a:cubicBezTo>
                <a:cubicBezTo>
                  <a:pt x="1854" y="856"/>
                  <a:pt x="1854" y="856"/>
                  <a:pt x="1856" y="858"/>
                </a:cubicBezTo>
                <a:cubicBezTo>
                  <a:pt x="1856" y="858"/>
                  <a:pt x="1856" y="858"/>
                  <a:pt x="1857" y="858"/>
                </a:cubicBezTo>
                <a:cubicBezTo>
                  <a:pt x="1857" y="858"/>
                  <a:pt x="1857" y="858"/>
                  <a:pt x="1858" y="859"/>
                </a:cubicBezTo>
                <a:cubicBezTo>
                  <a:pt x="1858" y="859"/>
                  <a:pt x="1858" y="859"/>
                  <a:pt x="1859" y="858"/>
                </a:cubicBezTo>
                <a:cubicBezTo>
                  <a:pt x="1859" y="858"/>
                  <a:pt x="1859" y="858"/>
                  <a:pt x="1858" y="856"/>
                </a:cubicBezTo>
                <a:cubicBezTo>
                  <a:pt x="1858" y="856"/>
                  <a:pt x="1858" y="856"/>
                  <a:pt x="1858" y="855"/>
                </a:cubicBezTo>
                <a:cubicBezTo>
                  <a:pt x="1858" y="855"/>
                  <a:pt x="1858" y="855"/>
                  <a:pt x="1859" y="852"/>
                </a:cubicBezTo>
                <a:cubicBezTo>
                  <a:pt x="1859" y="852"/>
                  <a:pt x="1859" y="852"/>
                  <a:pt x="1858" y="852"/>
                </a:cubicBezTo>
                <a:cubicBezTo>
                  <a:pt x="1858" y="852"/>
                  <a:pt x="1858" y="852"/>
                  <a:pt x="1857" y="852"/>
                </a:cubicBezTo>
                <a:cubicBezTo>
                  <a:pt x="1857" y="852"/>
                  <a:pt x="1857" y="852"/>
                  <a:pt x="1857" y="851"/>
                </a:cubicBezTo>
                <a:cubicBezTo>
                  <a:pt x="1857" y="851"/>
                  <a:pt x="1857" y="851"/>
                  <a:pt x="1855" y="851"/>
                </a:cubicBezTo>
                <a:cubicBezTo>
                  <a:pt x="1855" y="851"/>
                  <a:pt x="1855" y="851"/>
                  <a:pt x="1855" y="852"/>
                </a:cubicBezTo>
                <a:cubicBezTo>
                  <a:pt x="1855" y="852"/>
                  <a:pt x="1855" y="852"/>
                  <a:pt x="1854" y="852"/>
                </a:cubicBezTo>
                <a:cubicBezTo>
                  <a:pt x="1854" y="852"/>
                  <a:pt x="1854" y="852"/>
                  <a:pt x="1853" y="851"/>
                </a:cubicBezTo>
                <a:cubicBezTo>
                  <a:pt x="1853" y="851"/>
                  <a:pt x="1853" y="851"/>
                  <a:pt x="1851" y="852"/>
                </a:cubicBezTo>
                <a:cubicBezTo>
                  <a:pt x="1851" y="852"/>
                  <a:pt x="1851" y="852"/>
                  <a:pt x="1850" y="851"/>
                </a:cubicBezTo>
                <a:cubicBezTo>
                  <a:pt x="1850" y="851"/>
                  <a:pt x="1850" y="851"/>
                  <a:pt x="1849" y="850"/>
                </a:cubicBezTo>
                <a:cubicBezTo>
                  <a:pt x="1849" y="850"/>
                  <a:pt x="1849" y="850"/>
                  <a:pt x="1849" y="849"/>
                </a:cubicBezTo>
                <a:cubicBezTo>
                  <a:pt x="1849" y="849"/>
                  <a:pt x="1849" y="849"/>
                  <a:pt x="1848" y="847"/>
                </a:cubicBezTo>
                <a:cubicBezTo>
                  <a:pt x="1848" y="847"/>
                  <a:pt x="1848" y="847"/>
                  <a:pt x="1848" y="846"/>
                </a:cubicBezTo>
                <a:cubicBezTo>
                  <a:pt x="1848" y="846"/>
                  <a:pt x="1848" y="846"/>
                  <a:pt x="1846" y="846"/>
                </a:cubicBezTo>
                <a:cubicBezTo>
                  <a:pt x="1846" y="846"/>
                  <a:pt x="1846" y="846"/>
                  <a:pt x="1845" y="846"/>
                </a:cubicBezTo>
                <a:cubicBezTo>
                  <a:pt x="1845" y="846"/>
                  <a:pt x="1845" y="846"/>
                  <a:pt x="1844" y="845"/>
                </a:cubicBezTo>
                <a:cubicBezTo>
                  <a:pt x="1844" y="845"/>
                  <a:pt x="1844" y="845"/>
                  <a:pt x="1843" y="845"/>
                </a:cubicBezTo>
                <a:cubicBezTo>
                  <a:pt x="1843" y="845"/>
                  <a:pt x="1843" y="845"/>
                  <a:pt x="1842" y="844"/>
                </a:cubicBezTo>
                <a:cubicBezTo>
                  <a:pt x="1842" y="844"/>
                  <a:pt x="1842" y="844"/>
                  <a:pt x="1841" y="844"/>
                </a:cubicBezTo>
                <a:cubicBezTo>
                  <a:pt x="1841" y="844"/>
                  <a:pt x="1841" y="844"/>
                  <a:pt x="1840" y="844"/>
                </a:cubicBezTo>
                <a:cubicBezTo>
                  <a:pt x="1840" y="844"/>
                  <a:pt x="1840" y="844"/>
                  <a:pt x="1839" y="844"/>
                </a:cubicBezTo>
                <a:cubicBezTo>
                  <a:pt x="1839" y="844"/>
                  <a:pt x="1839" y="844"/>
                  <a:pt x="1837" y="842"/>
                </a:cubicBezTo>
                <a:cubicBezTo>
                  <a:pt x="1837" y="842"/>
                  <a:pt x="1837" y="842"/>
                  <a:pt x="1836" y="842"/>
                </a:cubicBezTo>
                <a:cubicBezTo>
                  <a:pt x="1836" y="842"/>
                  <a:pt x="1836" y="842"/>
                  <a:pt x="1836" y="845"/>
                </a:cubicBezTo>
                <a:cubicBezTo>
                  <a:pt x="1836" y="845"/>
                  <a:pt x="1836" y="845"/>
                  <a:pt x="1835" y="846"/>
                </a:cubicBezTo>
                <a:cubicBezTo>
                  <a:pt x="1835" y="846"/>
                  <a:pt x="1835" y="846"/>
                  <a:pt x="1832" y="846"/>
                </a:cubicBezTo>
                <a:cubicBezTo>
                  <a:pt x="1832" y="846"/>
                  <a:pt x="1832" y="846"/>
                  <a:pt x="1829" y="846"/>
                </a:cubicBezTo>
                <a:cubicBezTo>
                  <a:pt x="1829" y="846"/>
                  <a:pt x="1829" y="846"/>
                  <a:pt x="1825" y="846"/>
                </a:cubicBezTo>
                <a:cubicBezTo>
                  <a:pt x="1825" y="846"/>
                  <a:pt x="1825" y="846"/>
                  <a:pt x="1823" y="845"/>
                </a:cubicBezTo>
                <a:cubicBezTo>
                  <a:pt x="1823" y="845"/>
                  <a:pt x="1823" y="845"/>
                  <a:pt x="1822" y="844"/>
                </a:cubicBezTo>
                <a:cubicBezTo>
                  <a:pt x="1822" y="844"/>
                  <a:pt x="1822" y="844"/>
                  <a:pt x="1823" y="843"/>
                </a:cubicBezTo>
                <a:cubicBezTo>
                  <a:pt x="1823" y="843"/>
                  <a:pt x="1823" y="843"/>
                  <a:pt x="1822" y="842"/>
                </a:cubicBezTo>
                <a:cubicBezTo>
                  <a:pt x="1822" y="842"/>
                  <a:pt x="1822" y="842"/>
                  <a:pt x="1819" y="841"/>
                </a:cubicBezTo>
                <a:cubicBezTo>
                  <a:pt x="1819" y="841"/>
                  <a:pt x="1819" y="841"/>
                  <a:pt x="1817" y="841"/>
                </a:cubicBezTo>
                <a:cubicBezTo>
                  <a:pt x="1817" y="841"/>
                  <a:pt x="1817" y="841"/>
                  <a:pt x="1816" y="840"/>
                </a:cubicBezTo>
                <a:cubicBezTo>
                  <a:pt x="1816" y="840"/>
                  <a:pt x="1816" y="840"/>
                  <a:pt x="1814" y="840"/>
                </a:cubicBezTo>
                <a:cubicBezTo>
                  <a:pt x="1814" y="840"/>
                  <a:pt x="1814" y="840"/>
                  <a:pt x="1813" y="840"/>
                </a:cubicBezTo>
                <a:cubicBezTo>
                  <a:pt x="1813" y="840"/>
                  <a:pt x="1813" y="840"/>
                  <a:pt x="1813" y="841"/>
                </a:cubicBezTo>
                <a:cubicBezTo>
                  <a:pt x="1813" y="841"/>
                  <a:pt x="1813" y="841"/>
                  <a:pt x="1812" y="840"/>
                </a:cubicBezTo>
                <a:cubicBezTo>
                  <a:pt x="1812" y="840"/>
                  <a:pt x="1812" y="840"/>
                  <a:pt x="1810" y="840"/>
                </a:cubicBezTo>
                <a:cubicBezTo>
                  <a:pt x="1810" y="840"/>
                  <a:pt x="1810" y="840"/>
                  <a:pt x="1808" y="840"/>
                </a:cubicBezTo>
                <a:cubicBezTo>
                  <a:pt x="1808" y="840"/>
                  <a:pt x="1808" y="840"/>
                  <a:pt x="1808" y="839"/>
                </a:cubicBezTo>
                <a:cubicBezTo>
                  <a:pt x="1808" y="839"/>
                  <a:pt x="1808" y="839"/>
                  <a:pt x="1806" y="841"/>
                </a:cubicBezTo>
                <a:cubicBezTo>
                  <a:pt x="1806" y="841"/>
                  <a:pt x="1806" y="841"/>
                  <a:pt x="1807" y="842"/>
                </a:cubicBezTo>
                <a:cubicBezTo>
                  <a:pt x="1807" y="842"/>
                  <a:pt x="1807" y="842"/>
                  <a:pt x="1806" y="843"/>
                </a:cubicBezTo>
                <a:cubicBezTo>
                  <a:pt x="1806" y="843"/>
                  <a:pt x="1806" y="843"/>
                  <a:pt x="1805" y="843"/>
                </a:cubicBezTo>
                <a:cubicBezTo>
                  <a:pt x="1805" y="843"/>
                  <a:pt x="1805" y="843"/>
                  <a:pt x="1804" y="845"/>
                </a:cubicBezTo>
                <a:cubicBezTo>
                  <a:pt x="1804" y="845"/>
                  <a:pt x="1804" y="845"/>
                  <a:pt x="1803" y="845"/>
                </a:cubicBezTo>
                <a:cubicBezTo>
                  <a:pt x="1803" y="845"/>
                  <a:pt x="1803" y="845"/>
                  <a:pt x="1803" y="846"/>
                </a:cubicBezTo>
                <a:cubicBezTo>
                  <a:pt x="1803" y="846"/>
                  <a:pt x="1803" y="846"/>
                  <a:pt x="1806" y="846"/>
                </a:cubicBezTo>
                <a:cubicBezTo>
                  <a:pt x="1806" y="846"/>
                  <a:pt x="1806" y="846"/>
                  <a:pt x="1807" y="845"/>
                </a:cubicBezTo>
                <a:cubicBezTo>
                  <a:pt x="1807" y="845"/>
                  <a:pt x="1807" y="845"/>
                  <a:pt x="1808" y="846"/>
                </a:cubicBezTo>
                <a:cubicBezTo>
                  <a:pt x="1808" y="846"/>
                  <a:pt x="1808" y="846"/>
                  <a:pt x="1809" y="847"/>
                </a:cubicBezTo>
                <a:cubicBezTo>
                  <a:pt x="1809" y="847"/>
                  <a:pt x="1809" y="847"/>
                  <a:pt x="1810" y="847"/>
                </a:cubicBezTo>
                <a:cubicBezTo>
                  <a:pt x="1810" y="847"/>
                  <a:pt x="1810" y="847"/>
                  <a:pt x="1809" y="849"/>
                </a:cubicBezTo>
                <a:cubicBezTo>
                  <a:pt x="1809" y="849"/>
                  <a:pt x="1809" y="849"/>
                  <a:pt x="1810" y="849"/>
                </a:cubicBezTo>
                <a:cubicBezTo>
                  <a:pt x="1810" y="849"/>
                  <a:pt x="1810" y="849"/>
                  <a:pt x="1811" y="850"/>
                </a:cubicBezTo>
                <a:cubicBezTo>
                  <a:pt x="1811" y="850"/>
                  <a:pt x="1811" y="850"/>
                  <a:pt x="1813" y="850"/>
                </a:cubicBezTo>
                <a:cubicBezTo>
                  <a:pt x="1813" y="850"/>
                  <a:pt x="1813" y="850"/>
                  <a:pt x="1814" y="849"/>
                </a:cubicBezTo>
                <a:cubicBezTo>
                  <a:pt x="1814" y="849"/>
                  <a:pt x="1814" y="849"/>
                  <a:pt x="1815" y="850"/>
                </a:cubicBezTo>
                <a:cubicBezTo>
                  <a:pt x="1815" y="850"/>
                  <a:pt x="1815" y="850"/>
                  <a:pt x="1817" y="850"/>
                </a:cubicBezTo>
                <a:cubicBezTo>
                  <a:pt x="1817" y="850"/>
                  <a:pt x="1817" y="850"/>
                  <a:pt x="1819" y="851"/>
                </a:cubicBezTo>
                <a:cubicBezTo>
                  <a:pt x="1819" y="851"/>
                  <a:pt x="1819" y="851"/>
                  <a:pt x="1821" y="852"/>
                </a:cubicBezTo>
                <a:cubicBezTo>
                  <a:pt x="1821" y="852"/>
                  <a:pt x="1821" y="852"/>
                  <a:pt x="1822" y="851"/>
                </a:cubicBezTo>
                <a:cubicBezTo>
                  <a:pt x="1822" y="851"/>
                  <a:pt x="1822" y="851"/>
                  <a:pt x="1823" y="851"/>
                </a:cubicBezTo>
                <a:cubicBezTo>
                  <a:pt x="1823" y="851"/>
                  <a:pt x="1823" y="851"/>
                  <a:pt x="1824" y="852"/>
                </a:cubicBezTo>
                <a:cubicBezTo>
                  <a:pt x="1824" y="852"/>
                  <a:pt x="1824" y="852"/>
                  <a:pt x="1825" y="852"/>
                </a:cubicBezTo>
                <a:cubicBezTo>
                  <a:pt x="1825" y="852"/>
                  <a:pt x="1825" y="852"/>
                  <a:pt x="1826" y="851"/>
                </a:cubicBezTo>
                <a:cubicBezTo>
                  <a:pt x="1826" y="851"/>
                  <a:pt x="1826" y="851"/>
                  <a:pt x="1827" y="851"/>
                </a:cubicBezTo>
                <a:cubicBezTo>
                  <a:pt x="1827" y="851"/>
                  <a:pt x="1827" y="851"/>
                  <a:pt x="1829" y="852"/>
                </a:cubicBezTo>
                <a:cubicBezTo>
                  <a:pt x="1829" y="852"/>
                  <a:pt x="1829" y="852"/>
                  <a:pt x="1831" y="852"/>
                </a:cubicBezTo>
                <a:cubicBezTo>
                  <a:pt x="1831" y="852"/>
                  <a:pt x="1831" y="852"/>
                  <a:pt x="1834" y="854"/>
                </a:cubicBezTo>
                <a:cubicBezTo>
                  <a:pt x="1834" y="854"/>
                  <a:pt x="1834" y="854"/>
                  <a:pt x="1837" y="855"/>
                </a:cubicBezTo>
                <a:cubicBezTo>
                  <a:pt x="1837" y="855"/>
                  <a:pt x="1837" y="855"/>
                  <a:pt x="1838" y="855"/>
                </a:cubicBezTo>
                <a:cubicBezTo>
                  <a:pt x="1838" y="855"/>
                  <a:pt x="1838" y="855"/>
                  <a:pt x="1840" y="855"/>
                </a:cubicBezTo>
                <a:close/>
                <a:moveTo>
                  <a:pt x="1805" y="838"/>
                </a:moveTo>
                <a:cubicBezTo>
                  <a:pt x="1805" y="839"/>
                  <a:pt x="1805" y="839"/>
                  <a:pt x="1805" y="839"/>
                </a:cubicBezTo>
                <a:cubicBezTo>
                  <a:pt x="1806" y="838"/>
                  <a:pt x="1806" y="838"/>
                  <a:pt x="1806" y="838"/>
                </a:cubicBezTo>
                <a:cubicBezTo>
                  <a:pt x="1806" y="835"/>
                  <a:pt x="1806" y="835"/>
                  <a:pt x="1806" y="835"/>
                </a:cubicBezTo>
                <a:cubicBezTo>
                  <a:pt x="1807" y="832"/>
                  <a:pt x="1807" y="832"/>
                  <a:pt x="1807" y="832"/>
                </a:cubicBezTo>
                <a:cubicBezTo>
                  <a:pt x="1806" y="829"/>
                  <a:pt x="1806" y="829"/>
                  <a:pt x="1806" y="829"/>
                </a:cubicBezTo>
                <a:cubicBezTo>
                  <a:pt x="1807" y="827"/>
                  <a:pt x="1807" y="827"/>
                  <a:pt x="1807" y="827"/>
                </a:cubicBezTo>
                <a:cubicBezTo>
                  <a:pt x="1806" y="826"/>
                  <a:pt x="1806" y="826"/>
                  <a:pt x="1806" y="826"/>
                </a:cubicBezTo>
                <a:cubicBezTo>
                  <a:pt x="1807" y="824"/>
                  <a:pt x="1807" y="824"/>
                  <a:pt x="1807" y="824"/>
                </a:cubicBezTo>
                <a:cubicBezTo>
                  <a:pt x="1808" y="823"/>
                  <a:pt x="1808" y="823"/>
                  <a:pt x="1808" y="823"/>
                </a:cubicBezTo>
                <a:cubicBezTo>
                  <a:pt x="1808" y="822"/>
                  <a:pt x="1808" y="822"/>
                  <a:pt x="1808" y="822"/>
                </a:cubicBezTo>
                <a:cubicBezTo>
                  <a:pt x="1808" y="821"/>
                  <a:pt x="1808" y="821"/>
                  <a:pt x="1808" y="821"/>
                </a:cubicBezTo>
                <a:cubicBezTo>
                  <a:pt x="1807" y="821"/>
                  <a:pt x="1807" y="821"/>
                  <a:pt x="1807" y="821"/>
                </a:cubicBezTo>
                <a:cubicBezTo>
                  <a:pt x="1806" y="820"/>
                  <a:pt x="1806" y="820"/>
                  <a:pt x="1806" y="820"/>
                </a:cubicBezTo>
                <a:cubicBezTo>
                  <a:pt x="1805" y="818"/>
                  <a:pt x="1805" y="818"/>
                  <a:pt x="1805" y="818"/>
                </a:cubicBezTo>
                <a:cubicBezTo>
                  <a:pt x="1804" y="817"/>
                  <a:pt x="1804" y="817"/>
                  <a:pt x="1804" y="817"/>
                </a:cubicBezTo>
                <a:cubicBezTo>
                  <a:pt x="1803" y="817"/>
                  <a:pt x="1803" y="817"/>
                  <a:pt x="1803" y="817"/>
                </a:cubicBezTo>
                <a:cubicBezTo>
                  <a:pt x="1801" y="817"/>
                  <a:pt x="1801" y="817"/>
                  <a:pt x="1801" y="817"/>
                </a:cubicBezTo>
                <a:cubicBezTo>
                  <a:pt x="1800" y="817"/>
                  <a:pt x="1800" y="817"/>
                  <a:pt x="1800" y="817"/>
                </a:cubicBezTo>
                <a:cubicBezTo>
                  <a:pt x="1800" y="815"/>
                  <a:pt x="1800" y="815"/>
                  <a:pt x="1800" y="815"/>
                </a:cubicBezTo>
                <a:cubicBezTo>
                  <a:pt x="1799" y="814"/>
                  <a:pt x="1799" y="814"/>
                  <a:pt x="1799" y="814"/>
                </a:cubicBezTo>
                <a:cubicBezTo>
                  <a:pt x="1798" y="814"/>
                  <a:pt x="1798" y="814"/>
                  <a:pt x="1798" y="814"/>
                </a:cubicBezTo>
                <a:cubicBezTo>
                  <a:pt x="1799" y="813"/>
                  <a:pt x="1799" y="813"/>
                  <a:pt x="1799" y="813"/>
                </a:cubicBezTo>
                <a:cubicBezTo>
                  <a:pt x="1798" y="811"/>
                  <a:pt x="1798" y="811"/>
                  <a:pt x="1798" y="811"/>
                </a:cubicBezTo>
                <a:cubicBezTo>
                  <a:pt x="1798" y="808"/>
                  <a:pt x="1798" y="808"/>
                  <a:pt x="1798" y="808"/>
                </a:cubicBezTo>
                <a:cubicBezTo>
                  <a:pt x="1797" y="809"/>
                  <a:pt x="1797" y="809"/>
                  <a:pt x="1797" y="809"/>
                </a:cubicBezTo>
                <a:cubicBezTo>
                  <a:pt x="1796" y="808"/>
                  <a:pt x="1796" y="808"/>
                  <a:pt x="1796" y="808"/>
                </a:cubicBezTo>
                <a:cubicBezTo>
                  <a:pt x="1793" y="808"/>
                  <a:pt x="1793" y="808"/>
                  <a:pt x="1793" y="808"/>
                </a:cubicBezTo>
                <a:cubicBezTo>
                  <a:pt x="1791" y="807"/>
                  <a:pt x="1791" y="807"/>
                  <a:pt x="1791" y="807"/>
                </a:cubicBezTo>
                <a:cubicBezTo>
                  <a:pt x="1791" y="806"/>
                  <a:pt x="1791" y="806"/>
                  <a:pt x="1791" y="806"/>
                </a:cubicBezTo>
                <a:cubicBezTo>
                  <a:pt x="1793" y="805"/>
                  <a:pt x="1793" y="805"/>
                  <a:pt x="1793" y="805"/>
                </a:cubicBezTo>
                <a:cubicBezTo>
                  <a:pt x="1794" y="804"/>
                  <a:pt x="1794" y="804"/>
                  <a:pt x="1794" y="804"/>
                </a:cubicBezTo>
                <a:cubicBezTo>
                  <a:pt x="1793" y="804"/>
                  <a:pt x="1793" y="804"/>
                  <a:pt x="1793" y="804"/>
                </a:cubicBezTo>
                <a:cubicBezTo>
                  <a:pt x="1792" y="804"/>
                  <a:pt x="1792" y="804"/>
                  <a:pt x="1792" y="804"/>
                </a:cubicBezTo>
                <a:cubicBezTo>
                  <a:pt x="1791" y="804"/>
                  <a:pt x="1791" y="804"/>
                  <a:pt x="1791" y="804"/>
                </a:cubicBezTo>
                <a:cubicBezTo>
                  <a:pt x="1790" y="804"/>
                  <a:pt x="1790" y="804"/>
                  <a:pt x="1790" y="804"/>
                </a:cubicBezTo>
                <a:cubicBezTo>
                  <a:pt x="1791" y="803"/>
                  <a:pt x="1791" y="803"/>
                  <a:pt x="1791" y="803"/>
                </a:cubicBezTo>
                <a:cubicBezTo>
                  <a:pt x="1792" y="802"/>
                  <a:pt x="1792" y="802"/>
                  <a:pt x="1792" y="802"/>
                </a:cubicBezTo>
                <a:cubicBezTo>
                  <a:pt x="1794" y="802"/>
                  <a:pt x="1794" y="802"/>
                  <a:pt x="1794" y="802"/>
                </a:cubicBezTo>
                <a:cubicBezTo>
                  <a:pt x="1794" y="801"/>
                  <a:pt x="1794" y="801"/>
                  <a:pt x="1794" y="801"/>
                </a:cubicBezTo>
                <a:cubicBezTo>
                  <a:pt x="1792" y="799"/>
                  <a:pt x="1792" y="799"/>
                  <a:pt x="1792" y="799"/>
                </a:cubicBezTo>
                <a:cubicBezTo>
                  <a:pt x="1791" y="799"/>
                  <a:pt x="1791" y="799"/>
                  <a:pt x="1791" y="799"/>
                </a:cubicBezTo>
                <a:cubicBezTo>
                  <a:pt x="1789" y="799"/>
                  <a:pt x="1789" y="799"/>
                  <a:pt x="1789" y="799"/>
                </a:cubicBezTo>
                <a:cubicBezTo>
                  <a:pt x="1788" y="800"/>
                  <a:pt x="1788" y="800"/>
                  <a:pt x="1788" y="800"/>
                </a:cubicBezTo>
                <a:cubicBezTo>
                  <a:pt x="1788" y="799"/>
                  <a:pt x="1788" y="799"/>
                  <a:pt x="1788" y="799"/>
                </a:cubicBezTo>
                <a:cubicBezTo>
                  <a:pt x="1789" y="799"/>
                  <a:pt x="1789" y="799"/>
                  <a:pt x="1789" y="799"/>
                </a:cubicBezTo>
                <a:cubicBezTo>
                  <a:pt x="1789" y="798"/>
                  <a:pt x="1789" y="798"/>
                  <a:pt x="1789" y="798"/>
                </a:cubicBezTo>
                <a:cubicBezTo>
                  <a:pt x="1787" y="797"/>
                  <a:pt x="1787" y="797"/>
                  <a:pt x="1787" y="797"/>
                </a:cubicBezTo>
                <a:cubicBezTo>
                  <a:pt x="1785" y="797"/>
                  <a:pt x="1785" y="797"/>
                  <a:pt x="1785" y="797"/>
                </a:cubicBezTo>
                <a:cubicBezTo>
                  <a:pt x="1783" y="796"/>
                  <a:pt x="1783" y="796"/>
                  <a:pt x="1783" y="796"/>
                </a:cubicBezTo>
                <a:cubicBezTo>
                  <a:pt x="1783" y="795"/>
                  <a:pt x="1783" y="795"/>
                  <a:pt x="1783" y="795"/>
                </a:cubicBezTo>
                <a:cubicBezTo>
                  <a:pt x="1783" y="793"/>
                  <a:pt x="1783" y="793"/>
                  <a:pt x="1783" y="793"/>
                </a:cubicBezTo>
                <a:cubicBezTo>
                  <a:pt x="1781" y="791"/>
                  <a:pt x="1781" y="791"/>
                  <a:pt x="1781" y="791"/>
                </a:cubicBezTo>
                <a:cubicBezTo>
                  <a:pt x="1780" y="791"/>
                  <a:pt x="1780" y="791"/>
                  <a:pt x="1780" y="791"/>
                </a:cubicBezTo>
                <a:cubicBezTo>
                  <a:pt x="1779" y="791"/>
                  <a:pt x="1779" y="791"/>
                  <a:pt x="1779" y="791"/>
                </a:cubicBezTo>
                <a:cubicBezTo>
                  <a:pt x="1778" y="790"/>
                  <a:pt x="1778" y="790"/>
                  <a:pt x="1778" y="790"/>
                </a:cubicBezTo>
                <a:cubicBezTo>
                  <a:pt x="1778" y="789"/>
                  <a:pt x="1778" y="789"/>
                  <a:pt x="1778" y="789"/>
                </a:cubicBezTo>
                <a:cubicBezTo>
                  <a:pt x="1778" y="788"/>
                  <a:pt x="1778" y="788"/>
                  <a:pt x="1778" y="788"/>
                </a:cubicBezTo>
                <a:cubicBezTo>
                  <a:pt x="1776" y="786"/>
                  <a:pt x="1776" y="786"/>
                  <a:pt x="1776" y="786"/>
                </a:cubicBezTo>
                <a:cubicBezTo>
                  <a:pt x="1774" y="785"/>
                  <a:pt x="1774" y="785"/>
                  <a:pt x="1774" y="785"/>
                </a:cubicBezTo>
                <a:cubicBezTo>
                  <a:pt x="1772" y="785"/>
                  <a:pt x="1772" y="785"/>
                  <a:pt x="1772" y="785"/>
                </a:cubicBezTo>
                <a:cubicBezTo>
                  <a:pt x="1771" y="785"/>
                  <a:pt x="1771" y="785"/>
                  <a:pt x="1771" y="785"/>
                </a:cubicBezTo>
                <a:cubicBezTo>
                  <a:pt x="1771" y="783"/>
                  <a:pt x="1771" y="783"/>
                  <a:pt x="1771" y="783"/>
                </a:cubicBezTo>
                <a:cubicBezTo>
                  <a:pt x="1770" y="784"/>
                  <a:pt x="1770" y="784"/>
                  <a:pt x="1770" y="784"/>
                </a:cubicBezTo>
                <a:cubicBezTo>
                  <a:pt x="1769" y="783"/>
                  <a:pt x="1769" y="783"/>
                  <a:pt x="1769" y="783"/>
                </a:cubicBezTo>
                <a:cubicBezTo>
                  <a:pt x="1769" y="781"/>
                  <a:pt x="1769" y="781"/>
                  <a:pt x="1769" y="781"/>
                </a:cubicBezTo>
                <a:cubicBezTo>
                  <a:pt x="1768" y="780"/>
                  <a:pt x="1768" y="780"/>
                  <a:pt x="1768" y="780"/>
                </a:cubicBezTo>
                <a:cubicBezTo>
                  <a:pt x="1767" y="779"/>
                  <a:pt x="1767" y="779"/>
                  <a:pt x="1767" y="779"/>
                </a:cubicBezTo>
                <a:cubicBezTo>
                  <a:pt x="1766" y="779"/>
                  <a:pt x="1766" y="779"/>
                  <a:pt x="1766" y="779"/>
                </a:cubicBezTo>
                <a:cubicBezTo>
                  <a:pt x="1762" y="776"/>
                  <a:pt x="1762" y="776"/>
                  <a:pt x="1762" y="776"/>
                </a:cubicBezTo>
                <a:cubicBezTo>
                  <a:pt x="1761" y="776"/>
                  <a:pt x="1761" y="776"/>
                  <a:pt x="1761" y="776"/>
                </a:cubicBezTo>
                <a:cubicBezTo>
                  <a:pt x="1760" y="774"/>
                  <a:pt x="1760" y="774"/>
                  <a:pt x="1760" y="774"/>
                </a:cubicBezTo>
                <a:cubicBezTo>
                  <a:pt x="1758" y="774"/>
                  <a:pt x="1758" y="774"/>
                  <a:pt x="1758" y="774"/>
                </a:cubicBezTo>
                <a:cubicBezTo>
                  <a:pt x="1758" y="773"/>
                  <a:pt x="1758" y="773"/>
                  <a:pt x="1758" y="773"/>
                </a:cubicBezTo>
                <a:cubicBezTo>
                  <a:pt x="1757" y="771"/>
                  <a:pt x="1757" y="771"/>
                  <a:pt x="1757" y="771"/>
                </a:cubicBezTo>
                <a:cubicBezTo>
                  <a:pt x="1756" y="770"/>
                  <a:pt x="1756" y="770"/>
                  <a:pt x="1756" y="770"/>
                </a:cubicBezTo>
                <a:cubicBezTo>
                  <a:pt x="1755" y="769"/>
                  <a:pt x="1755" y="769"/>
                  <a:pt x="1755" y="769"/>
                </a:cubicBezTo>
                <a:cubicBezTo>
                  <a:pt x="1754" y="767"/>
                  <a:pt x="1754" y="767"/>
                  <a:pt x="1754" y="767"/>
                </a:cubicBezTo>
                <a:cubicBezTo>
                  <a:pt x="1753" y="767"/>
                  <a:pt x="1753" y="767"/>
                  <a:pt x="1753" y="767"/>
                </a:cubicBezTo>
                <a:cubicBezTo>
                  <a:pt x="1751" y="767"/>
                  <a:pt x="1751" y="767"/>
                  <a:pt x="1751" y="767"/>
                </a:cubicBezTo>
                <a:cubicBezTo>
                  <a:pt x="1750" y="767"/>
                  <a:pt x="1750" y="767"/>
                  <a:pt x="1750" y="767"/>
                </a:cubicBezTo>
                <a:cubicBezTo>
                  <a:pt x="1750" y="766"/>
                  <a:pt x="1750" y="766"/>
                  <a:pt x="1750" y="766"/>
                </a:cubicBezTo>
                <a:cubicBezTo>
                  <a:pt x="1748" y="766"/>
                  <a:pt x="1748" y="766"/>
                  <a:pt x="1748" y="766"/>
                </a:cubicBezTo>
                <a:cubicBezTo>
                  <a:pt x="1746" y="767"/>
                  <a:pt x="1746" y="767"/>
                  <a:pt x="1746" y="767"/>
                </a:cubicBezTo>
                <a:cubicBezTo>
                  <a:pt x="1745" y="766"/>
                  <a:pt x="1745" y="766"/>
                  <a:pt x="1745" y="766"/>
                </a:cubicBezTo>
                <a:cubicBezTo>
                  <a:pt x="1743" y="764"/>
                  <a:pt x="1743" y="764"/>
                  <a:pt x="1743" y="764"/>
                </a:cubicBezTo>
                <a:cubicBezTo>
                  <a:pt x="1740" y="764"/>
                  <a:pt x="1740" y="764"/>
                  <a:pt x="1740" y="764"/>
                </a:cubicBezTo>
                <a:cubicBezTo>
                  <a:pt x="1739" y="764"/>
                  <a:pt x="1739" y="764"/>
                  <a:pt x="1739" y="764"/>
                </a:cubicBezTo>
                <a:cubicBezTo>
                  <a:pt x="1739" y="765"/>
                  <a:pt x="1739" y="765"/>
                  <a:pt x="1739" y="765"/>
                </a:cubicBezTo>
                <a:cubicBezTo>
                  <a:pt x="1739" y="767"/>
                  <a:pt x="1739" y="767"/>
                  <a:pt x="1739" y="767"/>
                </a:cubicBezTo>
                <a:cubicBezTo>
                  <a:pt x="1741" y="770"/>
                  <a:pt x="1741" y="770"/>
                  <a:pt x="1741" y="770"/>
                </a:cubicBezTo>
                <a:cubicBezTo>
                  <a:pt x="1742" y="771"/>
                  <a:pt x="1742" y="771"/>
                  <a:pt x="1742" y="771"/>
                </a:cubicBezTo>
                <a:cubicBezTo>
                  <a:pt x="1744" y="774"/>
                  <a:pt x="1744" y="774"/>
                  <a:pt x="1744" y="774"/>
                </a:cubicBezTo>
                <a:cubicBezTo>
                  <a:pt x="1745" y="774"/>
                  <a:pt x="1745" y="774"/>
                  <a:pt x="1745" y="774"/>
                </a:cubicBezTo>
                <a:cubicBezTo>
                  <a:pt x="1747" y="776"/>
                  <a:pt x="1747" y="776"/>
                  <a:pt x="1747" y="776"/>
                </a:cubicBezTo>
                <a:cubicBezTo>
                  <a:pt x="1748" y="776"/>
                  <a:pt x="1748" y="776"/>
                  <a:pt x="1748" y="776"/>
                </a:cubicBezTo>
                <a:cubicBezTo>
                  <a:pt x="1749" y="776"/>
                  <a:pt x="1749" y="776"/>
                  <a:pt x="1749" y="776"/>
                </a:cubicBezTo>
                <a:cubicBezTo>
                  <a:pt x="1751" y="778"/>
                  <a:pt x="1751" y="778"/>
                  <a:pt x="1751" y="778"/>
                </a:cubicBezTo>
                <a:cubicBezTo>
                  <a:pt x="1753" y="781"/>
                  <a:pt x="1753" y="781"/>
                  <a:pt x="1753" y="781"/>
                </a:cubicBezTo>
                <a:cubicBezTo>
                  <a:pt x="1755" y="783"/>
                  <a:pt x="1755" y="783"/>
                  <a:pt x="1755" y="783"/>
                </a:cubicBezTo>
                <a:cubicBezTo>
                  <a:pt x="1756" y="783"/>
                  <a:pt x="1756" y="783"/>
                  <a:pt x="1756" y="783"/>
                </a:cubicBezTo>
                <a:cubicBezTo>
                  <a:pt x="1756" y="785"/>
                  <a:pt x="1756" y="785"/>
                  <a:pt x="1756" y="785"/>
                </a:cubicBezTo>
                <a:cubicBezTo>
                  <a:pt x="1757" y="787"/>
                  <a:pt x="1757" y="787"/>
                  <a:pt x="1757" y="787"/>
                </a:cubicBezTo>
                <a:cubicBezTo>
                  <a:pt x="1757" y="788"/>
                  <a:pt x="1757" y="788"/>
                  <a:pt x="1757" y="788"/>
                </a:cubicBezTo>
                <a:cubicBezTo>
                  <a:pt x="1759" y="788"/>
                  <a:pt x="1759" y="788"/>
                  <a:pt x="1759" y="788"/>
                </a:cubicBezTo>
                <a:cubicBezTo>
                  <a:pt x="1760" y="790"/>
                  <a:pt x="1760" y="790"/>
                  <a:pt x="1760" y="790"/>
                </a:cubicBezTo>
                <a:cubicBezTo>
                  <a:pt x="1761" y="790"/>
                  <a:pt x="1761" y="790"/>
                  <a:pt x="1761" y="790"/>
                </a:cubicBezTo>
                <a:cubicBezTo>
                  <a:pt x="1762" y="790"/>
                  <a:pt x="1762" y="790"/>
                  <a:pt x="1762" y="790"/>
                </a:cubicBezTo>
                <a:cubicBezTo>
                  <a:pt x="1762" y="791"/>
                  <a:pt x="1762" y="791"/>
                  <a:pt x="1762" y="791"/>
                </a:cubicBezTo>
                <a:cubicBezTo>
                  <a:pt x="1762" y="792"/>
                  <a:pt x="1762" y="792"/>
                  <a:pt x="1762" y="792"/>
                </a:cubicBezTo>
                <a:cubicBezTo>
                  <a:pt x="1762" y="793"/>
                  <a:pt x="1762" y="793"/>
                  <a:pt x="1762" y="793"/>
                </a:cubicBezTo>
                <a:cubicBezTo>
                  <a:pt x="1763" y="794"/>
                  <a:pt x="1763" y="794"/>
                  <a:pt x="1763" y="794"/>
                </a:cubicBezTo>
                <a:cubicBezTo>
                  <a:pt x="1763" y="795"/>
                  <a:pt x="1763" y="795"/>
                  <a:pt x="1763" y="795"/>
                </a:cubicBezTo>
                <a:cubicBezTo>
                  <a:pt x="1764" y="798"/>
                  <a:pt x="1764" y="798"/>
                  <a:pt x="1764" y="798"/>
                </a:cubicBezTo>
                <a:cubicBezTo>
                  <a:pt x="1765" y="800"/>
                  <a:pt x="1765" y="800"/>
                  <a:pt x="1765" y="800"/>
                </a:cubicBezTo>
                <a:cubicBezTo>
                  <a:pt x="1766" y="800"/>
                  <a:pt x="1766" y="800"/>
                  <a:pt x="1766" y="800"/>
                </a:cubicBezTo>
                <a:cubicBezTo>
                  <a:pt x="1768" y="802"/>
                  <a:pt x="1768" y="802"/>
                  <a:pt x="1768" y="802"/>
                </a:cubicBezTo>
                <a:cubicBezTo>
                  <a:pt x="1768" y="803"/>
                  <a:pt x="1768" y="803"/>
                  <a:pt x="1768" y="803"/>
                </a:cubicBezTo>
                <a:cubicBezTo>
                  <a:pt x="1770" y="805"/>
                  <a:pt x="1770" y="805"/>
                  <a:pt x="1770" y="805"/>
                </a:cubicBezTo>
                <a:cubicBezTo>
                  <a:pt x="1771" y="806"/>
                  <a:pt x="1771" y="806"/>
                  <a:pt x="1771" y="806"/>
                </a:cubicBezTo>
                <a:cubicBezTo>
                  <a:pt x="1772" y="810"/>
                  <a:pt x="1772" y="810"/>
                  <a:pt x="1772" y="810"/>
                </a:cubicBezTo>
                <a:cubicBezTo>
                  <a:pt x="1774" y="814"/>
                  <a:pt x="1774" y="814"/>
                  <a:pt x="1774" y="814"/>
                </a:cubicBezTo>
                <a:cubicBezTo>
                  <a:pt x="1774" y="816"/>
                  <a:pt x="1774" y="816"/>
                  <a:pt x="1774" y="816"/>
                </a:cubicBezTo>
                <a:cubicBezTo>
                  <a:pt x="1774" y="817"/>
                  <a:pt x="1774" y="817"/>
                  <a:pt x="1774" y="817"/>
                </a:cubicBezTo>
                <a:cubicBezTo>
                  <a:pt x="1777" y="819"/>
                  <a:pt x="1777" y="819"/>
                  <a:pt x="1777" y="819"/>
                </a:cubicBezTo>
                <a:cubicBezTo>
                  <a:pt x="1779" y="822"/>
                  <a:pt x="1779" y="822"/>
                  <a:pt x="1779" y="822"/>
                </a:cubicBezTo>
                <a:cubicBezTo>
                  <a:pt x="1780" y="823"/>
                  <a:pt x="1780" y="823"/>
                  <a:pt x="1780" y="823"/>
                </a:cubicBezTo>
                <a:cubicBezTo>
                  <a:pt x="1781" y="824"/>
                  <a:pt x="1781" y="824"/>
                  <a:pt x="1781" y="824"/>
                </a:cubicBezTo>
                <a:cubicBezTo>
                  <a:pt x="1782" y="824"/>
                  <a:pt x="1782" y="824"/>
                  <a:pt x="1782" y="824"/>
                </a:cubicBezTo>
                <a:cubicBezTo>
                  <a:pt x="1784" y="825"/>
                  <a:pt x="1784" y="825"/>
                  <a:pt x="1784" y="825"/>
                </a:cubicBezTo>
                <a:cubicBezTo>
                  <a:pt x="1784" y="827"/>
                  <a:pt x="1784" y="827"/>
                  <a:pt x="1784" y="827"/>
                </a:cubicBezTo>
                <a:cubicBezTo>
                  <a:pt x="1785" y="828"/>
                  <a:pt x="1785" y="828"/>
                  <a:pt x="1785" y="828"/>
                </a:cubicBezTo>
                <a:cubicBezTo>
                  <a:pt x="1787" y="830"/>
                  <a:pt x="1787" y="830"/>
                  <a:pt x="1787" y="830"/>
                </a:cubicBezTo>
                <a:cubicBezTo>
                  <a:pt x="1790" y="832"/>
                  <a:pt x="1790" y="832"/>
                  <a:pt x="1790" y="832"/>
                </a:cubicBezTo>
                <a:cubicBezTo>
                  <a:pt x="1790" y="833"/>
                  <a:pt x="1790" y="833"/>
                  <a:pt x="1790" y="833"/>
                </a:cubicBezTo>
                <a:cubicBezTo>
                  <a:pt x="1792" y="833"/>
                  <a:pt x="1792" y="833"/>
                  <a:pt x="1792" y="833"/>
                </a:cubicBezTo>
                <a:cubicBezTo>
                  <a:pt x="1796" y="837"/>
                  <a:pt x="1796" y="837"/>
                  <a:pt x="1796" y="837"/>
                </a:cubicBezTo>
                <a:cubicBezTo>
                  <a:pt x="1796" y="838"/>
                  <a:pt x="1796" y="838"/>
                  <a:pt x="1796" y="838"/>
                </a:cubicBezTo>
                <a:cubicBezTo>
                  <a:pt x="1797" y="838"/>
                  <a:pt x="1797" y="838"/>
                  <a:pt x="1797" y="838"/>
                </a:cubicBezTo>
                <a:cubicBezTo>
                  <a:pt x="1798" y="840"/>
                  <a:pt x="1798" y="840"/>
                  <a:pt x="1798" y="840"/>
                </a:cubicBezTo>
                <a:cubicBezTo>
                  <a:pt x="1798" y="839"/>
                  <a:pt x="1798" y="839"/>
                  <a:pt x="1798" y="839"/>
                </a:cubicBezTo>
                <a:cubicBezTo>
                  <a:pt x="1798" y="838"/>
                  <a:pt x="1798" y="838"/>
                  <a:pt x="1798" y="838"/>
                </a:cubicBezTo>
                <a:cubicBezTo>
                  <a:pt x="1798" y="837"/>
                  <a:pt x="1798" y="837"/>
                  <a:pt x="1798" y="837"/>
                </a:cubicBezTo>
                <a:cubicBezTo>
                  <a:pt x="1799" y="837"/>
                  <a:pt x="1799" y="837"/>
                  <a:pt x="1799" y="837"/>
                </a:cubicBezTo>
                <a:cubicBezTo>
                  <a:pt x="1801" y="839"/>
                  <a:pt x="1801" y="839"/>
                  <a:pt x="1801" y="839"/>
                </a:cubicBezTo>
                <a:cubicBezTo>
                  <a:pt x="1802" y="839"/>
                  <a:pt x="1802" y="839"/>
                  <a:pt x="1802" y="839"/>
                </a:cubicBezTo>
                <a:cubicBezTo>
                  <a:pt x="1802" y="837"/>
                  <a:pt x="1802" y="837"/>
                  <a:pt x="1802" y="837"/>
                </a:cubicBezTo>
                <a:cubicBezTo>
                  <a:pt x="1802" y="836"/>
                  <a:pt x="1802" y="836"/>
                  <a:pt x="1802" y="836"/>
                </a:cubicBezTo>
                <a:cubicBezTo>
                  <a:pt x="1803" y="837"/>
                  <a:pt x="1803" y="837"/>
                  <a:pt x="1803" y="837"/>
                </a:cubicBezTo>
                <a:cubicBezTo>
                  <a:pt x="1805" y="838"/>
                  <a:pt x="1805" y="838"/>
                  <a:pt x="1805" y="838"/>
                </a:cubicBezTo>
                <a:close/>
                <a:moveTo>
                  <a:pt x="1968" y="851"/>
                </a:moveTo>
                <a:cubicBezTo>
                  <a:pt x="1968" y="850"/>
                  <a:pt x="1968" y="850"/>
                  <a:pt x="1968" y="850"/>
                </a:cubicBezTo>
                <a:cubicBezTo>
                  <a:pt x="1968" y="849"/>
                  <a:pt x="1968" y="849"/>
                  <a:pt x="1968" y="849"/>
                </a:cubicBezTo>
                <a:cubicBezTo>
                  <a:pt x="1968" y="848"/>
                  <a:pt x="1968" y="848"/>
                  <a:pt x="1968" y="848"/>
                </a:cubicBezTo>
                <a:cubicBezTo>
                  <a:pt x="1967" y="848"/>
                  <a:pt x="1967" y="848"/>
                  <a:pt x="1967" y="848"/>
                </a:cubicBezTo>
                <a:cubicBezTo>
                  <a:pt x="1965" y="850"/>
                  <a:pt x="1965" y="850"/>
                  <a:pt x="1965" y="850"/>
                </a:cubicBezTo>
                <a:cubicBezTo>
                  <a:pt x="1965" y="851"/>
                  <a:pt x="1965" y="851"/>
                  <a:pt x="1965" y="851"/>
                </a:cubicBezTo>
                <a:cubicBezTo>
                  <a:pt x="1965" y="852"/>
                  <a:pt x="1965" y="852"/>
                  <a:pt x="1965" y="852"/>
                </a:cubicBezTo>
                <a:cubicBezTo>
                  <a:pt x="1965" y="853"/>
                  <a:pt x="1965" y="853"/>
                  <a:pt x="1965" y="853"/>
                </a:cubicBezTo>
                <a:cubicBezTo>
                  <a:pt x="1966" y="853"/>
                  <a:pt x="1966" y="853"/>
                  <a:pt x="1966" y="853"/>
                </a:cubicBezTo>
                <a:cubicBezTo>
                  <a:pt x="1968" y="851"/>
                  <a:pt x="1968" y="851"/>
                  <a:pt x="1968" y="851"/>
                </a:cubicBezTo>
                <a:close/>
                <a:moveTo>
                  <a:pt x="1767" y="815"/>
                </a:moveTo>
                <a:cubicBezTo>
                  <a:pt x="1766" y="815"/>
                  <a:pt x="1766" y="815"/>
                  <a:pt x="1766" y="815"/>
                </a:cubicBezTo>
                <a:cubicBezTo>
                  <a:pt x="1767" y="816"/>
                  <a:pt x="1767" y="816"/>
                  <a:pt x="1767" y="816"/>
                </a:cubicBezTo>
                <a:cubicBezTo>
                  <a:pt x="1769" y="817"/>
                  <a:pt x="1769" y="817"/>
                  <a:pt x="1769" y="817"/>
                </a:cubicBezTo>
                <a:cubicBezTo>
                  <a:pt x="1767" y="815"/>
                  <a:pt x="1767" y="815"/>
                  <a:pt x="1767" y="815"/>
                </a:cubicBezTo>
                <a:close/>
                <a:moveTo>
                  <a:pt x="1988" y="807"/>
                </a:moveTo>
                <a:cubicBezTo>
                  <a:pt x="1989" y="808"/>
                  <a:pt x="1989" y="808"/>
                  <a:pt x="1989" y="808"/>
                </a:cubicBezTo>
                <a:cubicBezTo>
                  <a:pt x="1990" y="808"/>
                  <a:pt x="1990" y="808"/>
                  <a:pt x="1990" y="808"/>
                </a:cubicBezTo>
                <a:cubicBezTo>
                  <a:pt x="1989" y="807"/>
                  <a:pt x="1989" y="807"/>
                  <a:pt x="1989" y="807"/>
                </a:cubicBezTo>
                <a:cubicBezTo>
                  <a:pt x="1988" y="807"/>
                  <a:pt x="1988" y="807"/>
                  <a:pt x="1988" y="807"/>
                </a:cubicBezTo>
                <a:close/>
                <a:moveTo>
                  <a:pt x="1958" y="813"/>
                </a:moveTo>
                <a:cubicBezTo>
                  <a:pt x="1957" y="813"/>
                  <a:pt x="1957" y="813"/>
                  <a:pt x="1957" y="813"/>
                </a:cubicBezTo>
                <a:cubicBezTo>
                  <a:pt x="1957" y="814"/>
                  <a:pt x="1957" y="814"/>
                  <a:pt x="1957" y="814"/>
                </a:cubicBezTo>
                <a:cubicBezTo>
                  <a:pt x="1959" y="815"/>
                  <a:pt x="1959" y="815"/>
                  <a:pt x="1959" y="815"/>
                </a:cubicBezTo>
                <a:cubicBezTo>
                  <a:pt x="1961" y="814"/>
                  <a:pt x="1961" y="814"/>
                  <a:pt x="1961" y="814"/>
                </a:cubicBezTo>
                <a:cubicBezTo>
                  <a:pt x="1960" y="813"/>
                  <a:pt x="1960" y="813"/>
                  <a:pt x="1960" y="813"/>
                </a:cubicBezTo>
                <a:cubicBezTo>
                  <a:pt x="1960" y="812"/>
                  <a:pt x="1960" y="812"/>
                  <a:pt x="1960" y="812"/>
                </a:cubicBezTo>
                <a:cubicBezTo>
                  <a:pt x="1958" y="813"/>
                  <a:pt x="1958" y="813"/>
                  <a:pt x="1958" y="813"/>
                </a:cubicBezTo>
                <a:close/>
                <a:moveTo>
                  <a:pt x="1966" y="803"/>
                </a:moveTo>
                <a:cubicBezTo>
                  <a:pt x="1967" y="804"/>
                  <a:pt x="1967" y="804"/>
                  <a:pt x="1967" y="804"/>
                </a:cubicBezTo>
                <a:cubicBezTo>
                  <a:pt x="1968" y="803"/>
                  <a:pt x="1968" y="803"/>
                  <a:pt x="1968" y="803"/>
                </a:cubicBezTo>
                <a:cubicBezTo>
                  <a:pt x="1967" y="802"/>
                  <a:pt x="1967" y="802"/>
                  <a:pt x="1967" y="802"/>
                </a:cubicBezTo>
                <a:cubicBezTo>
                  <a:pt x="1966" y="801"/>
                  <a:pt x="1966" y="801"/>
                  <a:pt x="1966" y="801"/>
                </a:cubicBezTo>
                <a:cubicBezTo>
                  <a:pt x="1964" y="801"/>
                  <a:pt x="1964" y="801"/>
                  <a:pt x="1964" y="801"/>
                </a:cubicBezTo>
                <a:cubicBezTo>
                  <a:pt x="1963" y="802"/>
                  <a:pt x="1963" y="802"/>
                  <a:pt x="1963" y="802"/>
                </a:cubicBezTo>
                <a:cubicBezTo>
                  <a:pt x="1962" y="802"/>
                  <a:pt x="1962" y="802"/>
                  <a:pt x="1962" y="802"/>
                </a:cubicBezTo>
                <a:cubicBezTo>
                  <a:pt x="1961" y="802"/>
                  <a:pt x="1961" y="802"/>
                  <a:pt x="1961" y="802"/>
                </a:cubicBezTo>
                <a:cubicBezTo>
                  <a:pt x="1962" y="803"/>
                  <a:pt x="1962" y="803"/>
                  <a:pt x="1962" y="803"/>
                </a:cubicBezTo>
                <a:cubicBezTo>
                  <a:pt x="1963" y="803"/>
                  <a:pt x="1963" y="803"/>
                  <a:pt x="1963" y="803"/>
                </a:cubicBezTo>
                <a:cubicBezTo>
                  <a:pt x="1964" y="804"/>
                  <a:pt x="1964" y="804"/>
                  <a:pt x="1964" y="804"/>
                </a:cubicBezTo>
                <a:cubicBezTo>
                  <a:pt x="1965" y="804"/>
                  <a:pt x="1965" y="804"/>
                  <a:pt x="1965" y="804"/>
                </a:cubicBezTo>
                <a:cubicBezTo>
                  <a:pt x="1965" y="803"/>
                  <a:pt x="1965" y="803"/>
                  <a:pt x="1965" y="803"/>
                </a:cubicBezTo>
                <a:cubicBezTo>
                  <a:pt x="1964" y="803"/>
                  <a:pt x="1964" y="803"/>
                  <a:pt x="1964" y="803"/>
                </a:cubicBezTo>
                <a:cubicBezTo>
                  <a:pt x="1964" y="802"/>
                  <a:pt x="1964" y="802"/>
                  <a:pt x="1964" y="802"/>
                </a:cubicBezTo>
                <a:cubicBezTo>
                  <a:pt x="1966" y="803"/>
                  <a:pt x="1966" y="803"/>
                  <a:pt x="1966" y="803"/>
                </a:cubicBezTo>
                <a:close/>
                <a:moveTo>
                  <a:pt x="1964" y="807"/>
                </a:moveTo>
                <a:cubicBezTo>
                  <a:pt x="1964" y="807"/>
                  <a:pt x="1964" y="807"/>
                  <a:pt x="1965" y="806"/>
                </a:cubicBezTo>
                <a:cubicBezTo>
                  <a:pt x="1965" y="806"/>
                  <a:pt x="1965" y="806"/>
                  <a:pt x="1964" y="806"/>
                </a:cubicBezTo>
                <a:cubicBezTo>
                  <a:pt x="1964" y="806"/>
                  <a:pt x="1964" y="806"/>
                  <a:pt x="1964" y="807"/>
                </a:cubicBezTo>
                <a:close/>
                <a:moveTo>
                  <a:pt x="1954" y="802"/>
                </a:moveTo>
                <a:cubicBezTo>
                  <a:pt x="1954" y="802"/>
                  <a:pt x="1954" y="802"/>
                  <a:pt x="1956" y="803"/>
                </a:cubicBezTo>
                <a:cubicBezTo>
                  <a:pt x="1956" y="803"/>
                  <a:pt x="1956" y="803"/>
                  <a:pt x="1956" y="802"/>
                </a:cubicBezTo>
                <a:cubicBezTo>
                  <a:pt x="1956" y="802"/>
                  <a:pt x="1956" y="802"/>
                  <a:pt x="1953" y="801"/>
                </a:cubicBezTo>
                <a:cubicBezTo>
                  <a:pt x="1953" y="801"/>
                  <a:pt x="1953" y="801"/>
                  <a:pt x="1954" y="802"/>
                </a:cubicBezTo>
                <a:close/>
                <a:moveTo>
                  <a:pt x="1950" y="795"/>
                </a:moveTo>
                <a:cubicBezTo>
                  <a:pt x="1950" y="795"/>
                  <a:pt x="1950" y="795"/>
                  <a:pt x="1951" y="792"/>
                </a:cubicBezTo>
                <a:cubicBezTo>
                  <a:pt x="1951" y="792"/>
                  <a:pt x="1951" y="792"/>
                  <a:pt x="1951" y="791"/>
                </a:cubicBezTo>
                <a:cubicBezTo>
                  <a:pt x="1951" y="791"/>
                  <a:pt x="1951" y="791"/>
                  <a:pt x="1949" y="791"/>
                </a:cubicBezTo>
                <a:cubicBezTo>
                  <a:pt x="1949" y="791"/>
                  <a:pt x="1949" y="791"/>
                  <a:pt x="1947" y="792"/>
                </a:cubicBezTo>
                <a:cubicBezTo>
                  <a:pt x="1947" y="792"/>
                  <a:pt x="1947" y="792"/>
                  <a:pt x="1947" y="793"/>
                </a:cubicBezTo>
                <a:cubicBezTo>
                  <a:pt x="1947" y="793"/>
                  <a:pt x="1947" y="793"/>
                  <a:pt x="1947" y="794"/>
                </a:cubicBezTo>
                <a:cubicBezTo>
                  <a:pt x="1947" y="794"/>
                  <a:pt x="1947" y="794"/>
                  <a:pt x="1946" y="794"/>
                </a:cubicBezTo>
                <a:cubicBezTo>
                  <a:pt x="1946" y="794"/>
                  <a:pt x="1946" y="794"/>
                  <a:pt x="1945" y="795"/>
                </a:cubicBezTo>
                <a:cubicBezTo>
                  <a:pt x="1945" y="795"/>
                  <a:pt x="1945" y="795"/>
                  <a:pt x="1944" y="796"/>
                </a:cubicBezTo>
                <a:cubicBezTo>
                  <a:pt x="1944" y="796"/>
                  <a:pt x="1944" y="796"/>
                  <a:pt x="1944" y="794"/>
                </a:cubicBezTo>
                <a:cubicBezTo>
                  <a:pt x="1944" y="794"/>
                  <a:pt x="1944" y="794"/>
                  <a:pt x="1945" y="794"/>
                </a:cubicBezTo>
                <a:cubicBezTo>
                  <a:pt x="1945" y="794"/>
                  <a:pt x="1945" y="794"/>
                  <a:pt x="1946" y="794"/>
                </a:cubicBezTo>
                <a:cubicBezTo>
                  <a:pt x="1946" y="794"/>
                  <a:pt x="1946" y="794"/>
                  <a:pt x="1946" y="792"/>
                </a:cubicBezTo>
                <a:cubicBezTo>
                  <a:pt x="1946" y="792"/>
                  <a:pt x="1946" y="792"/>
                  <a:pt x="1946" y="790"/>
                </a:cubicBezTo>
                <a:cubicBezTo>
                  <a:pt x="1946" y="790"/>
                  <a:pt x="1946" y="790"/>
                  <a:pt x="1945" y="790"/>
                </a:cubicBezTo>
                <a:cubicBezTo>
                  <a:pt x="1945" y="790"/>
                  <a:pt x="1945" y="790"/>
                  <a:pt x="1945" y="789"/>
                </a:cubicBezTo>
                <a:cubicBezTo>
                  <a:pt x="1945" y="789"/>
                  <a:pt x="1945" y="789"/>
                  <a:pt x="1946" y="788"/>
                </a:cubicBezTo>
                <a:cubicBezTo>
                  <a:pt x="1946" y="788"/>
                  <a:pt x="1946" y="788"/>
                  <a:pt x="1946" y="787"/>
                </a:cubicBezTo>
                <a:cubicBezTo>
                  <a:pt x="1946" y="787"/>
                  <a:pt x="1946" y="787"/>
                  <a:pt x="1945" y="787"/>
                </a:cubicBezTo>
                <a:cubicBezTo>
                  <a:pt x="1945" y="787"/>
                  <a:pt x="1945" y="787"/>
                  <a:pt x="1944" y="789"/>
                </a:cubicBezTo>
                <a:cubicBezTo>
                  <a:pt x="1944" y="789"/>
                  <a:pt x="1944" y="789"/>
                  <a:pt x="1943" y="791"/>
                </a:cubicBezTo>
                <a:cubicBezTo>
                  <a:pt x="1943" y="791"/>
                  <a:pt x="1943" y="791"/>
                  <a:pt x="1943" y="792"/>
                </a:cubicBezTo>
                <a:cubicBezTo>
                  <a:pt x="1943" y="792"/>
                  <a:pt x="1943" y="792"/>
                  <a:pt x="1942" y="793"/>
                </a:cubicBezTo>
                <a:cubicBezTo>
                  <a:pt x="1942" y="793"/>
                  <a:pt x="1942" y="793"/>
                  <a:pt x="1942" y="794"/>
                </a:cubicBezTo>
                <a:cubicBezTo>
                  <a:pt x="1942" y="794"/>
                  <a:pt x="1942" y="794"/>
                  <a:pt x="1943" y="795"/>
                </a:cubicBezTo>
                <a:cubicBezTo>
                  <a:pt x="1943" y="795"/>
                  <a:pt x="1943" y="795"/>
                  <a:pt x="1943" y="797"/>
                </a:cubicBezTo>
                <a:cubicBezTo>
                  <a:pt x="1943" y="797"/>
                  <a:pt x="1943" y="797"/>
                  <a:pt x="1943" y="799"/>
                </a:cubicBezTo>
                <a:cubicBezTo>
                  <a:pt x="1943" y="799"/>
                  <a:pt x="1943" y="799"/>
                  <a:pt x="1944" y="800"/>
                </a:cubicBezTo>
                <a:cubicBezTo>
                  <a:pt x="1944" y="800"/>
                  <a:pt x="1944" y="800"/>
                  <a:pt x="1944" y="801"/>
                </a:cubicBezTo>
                <a:cubicBezTo>
                  <a:pt x="1944" y="801"/>
                  <a:pt x="1944" y="801"/>
                  <a:pt x="1943" y="802"/>
                </a:cubicBezTo>
                <a:cubicBezTo>
                  <a:pt x="1943" y="802"/>
                  <a:pt x="1943" y="802"/>
                  <a:pt x="1944" y="804"/>
                </a:cubicBezTo>
                <a:cubicBezTo>
                  <a:pt x="1944" y="804"/>
                  <a:pt x="1944" y="804"/>
                  <a:pt x="1946" y="805"/>
                </a:cubicBezTo>
                <a:cubicBezTo>
                  <a:pt x="1946" y="805"/>
                  <a:pt x="1946" y="805"/>
                  <a:pt x="1947" y="807"/>
                </a:cubicBezTo>
                <a:cubicBezTo>
                  <a:pt x="1947" y="807"/>
                  <a:pt x="1947" y="807"/>
                  <a:pt x="1948" y="807"/>
                </a:cubicBezTo>
                <a:cubicBezTo>
                  <a:pt x="1948" y="807"/>
                  <a:pt x="1948" y="807"/>
                  <a:pt x="1947" y="805"/>
                </a:cubicBezTo>
                <a:cubicBezTo>
                  <a:pt x="1947" y="805"/>
                  <a:pt x="1947" y="805"/>
                  <a:pt x="1946" y="803"/>
                </a:cubicBezTo>
                <a:cubicBezTo>
                  <a:pt x="1946" y="803"/>
                  <a:pt x="1946" y="803"/>
                  <a:pt x="1945" y="801"/>
                </a:cubicBezTo>
                <a:cubicBezTo>
                  <a:pt x="1945" y="801"/>
                  <a:pt x="1945" y="801"/>
                  <a:pt x="1945" y="799"/>
                </a:cubicBezTo>
                <a:cubicBezTo>
                  <a:pt x="1945" y="799"/>
                  <a:pt x="1945" y="799"/>
                  <a:pt x="1946" y="799"/>
                </a:cubicBezTo>
                <a:cubicBezTo>
                  <a:pt x="1946" y="799"/>
                  <a:pt x="1946" y="799"/>
                  <a:pt x="1947" y="799"/>
                </a:cubicBezTo>
                <a:cubicBezTo>
                  <a:pt x="1947" y="799"/>
                  <a:pt x="1947" y="799"/>
                  <a:pt x="1949" y="799"/>
                </a:cubicBezTo>
                <a:cubicBezTo>
                  <a:pt x="1949" y="799"/>
                  <a:pt x="1949" y="799"/>
                  <a:pt x="1950" y="800"/>
                </a:cubicBezTo>
                <a:cubicBezTo>
                  <a:pt x="1950" y="800"/>
                  <a:pt x="1950" y="800"/>
                  <a:pt x="1951" y="800"/>
                </a:cubicBezTo>
                <a:cubicBezTo>
                  <a:pt x="1951" y="800"/>
                  <a:pt x="1951" y="800"/>
                  <a:pt x="1950" y="799"/>
                </a:cubicBezTo>
                <a:cubicBezTo>
                  <a:pt x="1950" y="799"/>
                  <a:pt x="1950" y="799"/>
                  <a:pt x="1950" y="798"/>
                </a:cubicBezTo>
                <a:cubicBezTo>
                  <a:pt x="1950" y="798"/>
                  <a:pt x="1950" y="798"/>
                  <a:pt x="1949" y="797"/>
                </a:cubicBezTo>
                <a:cubicBezTo>
                  <a:pt x="1949" y="797"/>
                  <a:pt x="1949" y="797"/>
                  <a:pt x="1948" y="797"/>
                </a:cubicBezTo>
                <a:cubicBezTo>
                  <a:pt x="1948" y="797"/>
                  <a:pt x="1948" y="797"/>
                  <a:pt x="1947" y="796"/>
                </a:cubicBezTo>
                <a:cubicBezTo>
                  <a:pt x="1947" y="796"/>
                  <a:pt x="1947" y="796"/>
                  <a:pt x="1948" y="795"/>
                </a:cubicBezTo>
                <a:cubicBezTo>
                  <a:pt x="1948" y="795"/>
                  <a:pt x="1948" y="795"/>
                  <a:pt x="1950" y="795"/>
                </a:cubicBezTo>
                <a:close/>
                <a:moveTo>
                  <a:pt x="1942" y="854"/>
                </a:moveTo>
                <a:cubicBezTo>
                  <a:pt x="1942" y="854"/>
                  <a:pt x="1942" y="854"/>
                  <a:pt x="1941" y="855"/>
                </a:cubicBezTo>
                <a:cubicBezTo>
                  <a:pt x="1941" y="855"/>
                  <a:pt x="1941" y="855"/>
                  <a:pt x="1942" y="855"/>
                </a:cubicBezTo>
                <a:cubicBezTo>
                  <a:pt x="1942" y="855"/>
                  <a:pt x="1942" y="855"/>
                  <a:pt x="1942" y="854"/>
                </a:cubicBezTo>
                <a:close/>
                <a:moveTo>
                  <a:pt x="1919" y="868"/>
                </a:moveTo>
                <a:cubicBezTo>
                  <a:pt x="1920" y="868"/>
                  <a:pt x="1920" y="868"/>
                  <a:pt x="1920" y="868"/>
                </a:cubicBezTo>
                <a:cubicBezTo>
                  <a:pt x="1921" y="868"/>
                  <a:pt x="1921" y="868"/>
                  <a:pt x="1921" y="868"/>
                </a:cubicBezTo>
                <a:cubicBezTo>
                  <a:pt x="1923" y="867"/>
                  <a:pt x="1923" y="867"/>
                  <a:pt x="1923" y="867"/>
                </a:cubicBezTo>
                <a:cubicBezTo>
                  <a:pt x="1923" y="866"/>
                  <a:pt x="1923" y="866"/>
                  <a:pt x="1923" y="866"/>
                </a:cubicBezTo>
                <a:cubicBezTo>
                  <a:pt x="1926" y="864"/>
                  <a:pt x="1926" y="864"/>
                  <a:pt x="1926" y="864"/>
                </a:cubicBezTo>
                <a:cubicBezTo>
                  <a:pt x="1926" y="863"/>
                  <a:pt x="1926" y="863"/>
                  <a:pt x="1926" y="863"/>
                </a:cubicBezTo>
                <a:cubicBezTo>
                  <a:pt x="1927" y="863"/>
                  <a:pt x="1927" y="863"/>
                  <a:pt x="1927" y="863"/>
                </a:cubicBezTo>
                <a:cubicBezTo>
                  <a:pt x="1928" y="862"/>
                  <a:pt x="1928" y="862"/>
                  <a:pt x="1928" y="862"/>
                </a:cubicBezTo>
                <a:cubicBezTo>
                  <a:pt x="1929" y="861"/>
                  <a:pt x="1929" y="861"/>
                  <a:pt x="1929" y="861"/>
                </a:cubicBezTo>
                <a:cubicBezTo>
                  <a:pt x="1930" y="861"/>
                  <a:pt x="1930" y="861"/>
                  <a:pt x="1930" y="861"/>
                </a:cubicBezTo>
                <a:cubicBezTo>
                  <a:pt x="1933" y="861"/>
                  <a:pt x="1933" y="861"/>
                  <a:pt x="1933" y="861"/>
                </a:cubicBezTo>
                <a:cubicBezTo>
                  <a:pt x="1935" y="860"/>
                  <a:pt x="1935" y="860"/>
                  <a:pt x="1935" y="860"/>
                </a:cubicBezTo>
                <a:cubicBezTo>
                  <a:pt x="1937" y="859"/>
                  <a:pt x="1937" y="859"/>
                  <a:pt x="1937" y="859"/>
                </a:cubicBezTo>
                <a:cubicBezTo>
                  <a:pt x="1938" y="859"/>
                  <a:pt x="1938" y="859"/>
                  <a:pt x="1938" y="859"/>
                </a:cubicBezTo>
                <a:cubicBezTo>
                  <a:pt x="1939" y="858"/>
                  <a:pt x="1939" y="858"/>
                  <a:pt x="1939" y="858"/>
                </a:cubicBezTo>
                <a:cubicBezTo>
                  <a:pt x="1939" y="857"/>
                  <a:pt x="1939" y="857"/>
                  <a:pt x="1939" y="857"/>
                </a:cubicBezTo>
                <a:cubicBezTo>
                  <a:pt x="1938" y="857"/>
                  <a:pt x="1938" y="857"/>
                  <a:pt x="1938" y="857"/>
                </a:cubicBezTo>
                <a:cubicBezTo>
                  <a:pt x="1936" y="857"/>
                  <a:pt x="1936" y="857"/>
                  <a:pt x="1936" y="857"/>
                </a:cubicBezTo>
                <a:cubicBezTo>
                  <a:pt x="1935" y="857"/>
                  <a:pt x="1935" y="857"/>
                  <a:pt x="1935" y="857"/>
                </a:cubicBezTo>
                <a:cubicBezTo>
                  <a:pt x="1933" y="857"/>
                  <a:pt x="1933" y="857"/>
                  <a:pt x="1933" y="857"/>
                </a:cubicBezTo>
                <a:cubicBezTo>
                  <a:pt x="1932" y="857"/>
                  <a:pt x="1932" y="857"/>
                  <a:pt x="1932" y="857"/>
                </a:cubicBezTo>
                <a:cubicBezTo>
                  <a:pt x="1930" y="858"/>
                  <a:pt x="1930" y="858"/>
                  <a:pt x="1930" y="858"/>
                </a:cubicBezTo>
                <a:cubicBezTo>
                  <a:pt x="1928" y="858"/>
                  <a:pt x="1928" y="858"/>
                  <a:pt x="1928" y="858"/>
                </a:cubicBezTo>
                <a:cubicBezTo>
                  <a:pt x="1926" y="859"/>
                  <a:pt x="1926" y="859"/>
                  <a:pt x="1926" y="859"/>
                </a:cubicBezTo>
                <a:cubicBezTo>
                  <a:pt x="1924" y="860"/>
                  <a:pt x="1924" y="860"/>
                  <a:pt x="1924" y="860"/>
                </a:cubicBezTo>
                <a:cubicBezTo>
                  <a:pt x="1922" y="861"/>
                  <a:pt x="1922" y="861"/>
                  <a:pt x="1922" y="861"/>
                </a:cubicBezTo>
                <a:cubicBezTo>
                  <a:pt x="1920" y="861"/>
                  <a:pt x="1920" y="861"/>
                  <a:pt x="1920" y="861"/>
                </a:cubicBezTo>
                <a:cubicBezTo>
                  <a:pt x="1919" y="862"/>
                  <a:pt x="1919" y="862"/>
                  <a:pt x="1919" y="862"/>
                </a:cubicBezTo>
                <a:cubicBezTo>
                  <a:pt x="1917" y="863"/>
                  <a:pt x="1917" y="863"/>
                  <a:pt x="1917" y="863"/>
                </a:cubicBezTo>
                <a:cubicBezTo>
                  <a:pt x="1917" y="864"/>
                  <a:pt x="1917" y="864"/>
                  <a:pt x="1917" y="864"/>
                </a:cubicBezTo>
                <a:cubicBezTo>
                  <a:pt x="1916" y="866"/>
                  <a:pt x="1916" y="866"/>
                  <a:pt x="1916" y="866"/>
                </a:cubicBezTo>
                <a:cubicBezTo>
                  <a:pt x="1916" y="867"/>
                  <a:pt x="1916" y="867"/>
                  <a:pt x="1916" y="867"/>
                </a:cubicBezTo>
                <a:cubicBezTo>
                  <a:pt x="1916" y="868"/>
                  <a:pt x="1916" y="868"/>
                  <a:pt x="1916" y="868"/>
                </a:cubicBezTo>
                <a:cubicBezTo>
                  <a:pt x="1915" y="867"/>
                  <a:pt x="1915" y="867"/>
                  <a:pt x="1915" y="867"/>
                </a:cubicBezTo>
                <a:cubicBezTo>
                  <a:pt x="1915" y="869"/>
                  <a:pt x="1915" y="869"/>
                  <a:pt x="1915" y="869"/>
                </a:cubicBezTo>
                <a:cubicBezTo>
                  <a:pt x="1917" y="869"/>
                  <a:pt x="1917" y="869"/>
                  <a:pt x="1917" y="869"/>
                </a:cubicBezTo>
                <a:cubicBezTo>
                  <a:pt x="1919" y="868"/>
                  <a:pt x="1919" y="868"/>
                  <a:pt x="1919" y="868"/>
                </a:cubicBezTo>
                <a:close/>
                <a:moveTo>
                  <a:pt x="1914" y="855"/>
                </a:moveTo>
                <a:cubicBezTo>
                  <a:pt x="1914" y="856"/>
                  <a:pt x="1914" y="856"/>
                  <a:pt x="1914" y="856"/>
                </a:cubicBezTo>
                <a:cubicBezTo>
                  <a:pt x="1915" y="855"/>
                  <a:pt x="1915" y="855"/>
                  <a:pt x="1915" y="855"/>
                </a:cubicBezTo>
                <a:cubicBezTo>
                  <a:pt x="1914" y="855"/>
                  <a:pt x="1914" y="855"/>
                  <a:pt x="1914" y="855"/>
                </a:cubicBezTo>
                <a:close/>
                <a:moveTo>
                  <a:pt x="1940" y="849"/>
                </a:moveTo>
                <a:cubicBezTo>
                  <a:pt x="1940" y="850"/>
                  <a:pt x="1940" y="850"/>
                  <a:pt x="1940" y="850"/>
                </a:cubicBezTo>
                <a:cubicBezTo>
                  <a:pt x="1940" y="851"/>
                  <a:pt x="1940" y="851"/>
                  <a:pt x="1940" y="851"/>
                </a:cubicBezTo>
                <a:cubicBezTo>
                  <a:pt x="1941" y="850"/>
                  <a:pt x="1941" y="850"/>
                  <a:pt x="1941" y="850"/>
                </a:cubicBezTo>
                <a:cubicBezTo>
                  <a:pt x="1940" y="849"/>
                  <a:pt x="1940" y="849"/>
                  <a:pt x="1940" y="849"/>
                </a:cubicBezTo>
                <a:close/>
                <a:moveTo>
                  <a:pt x="1999" y="808"/>
                </a:moveTo>
                <a:cubicBezTo>
                  <a:pt x="1998" y="808"/>
                  <a:pt x="1998" y="808"/>
                  <a:pt x="1998" y="808"/>
                </a:cubicBezTo>
                <a:cubicBezTo>
                  <a:pt x="1997" y="807"/>
                  <a:pt x="1997" y="807"/>
                  <a:pt x="1997" y="807"/>
                </a:cubicBezTo>
                <a:cubicBezTo>
                  <a:pt x="1996" y="806"/>
                  <a:pt x="1996" y="806"/>
                  <a:pt x="1996" y="806"/>
                </a:cubicBezTo>
                <a:cubicBezTo>
                  <a:pt x="1995" y="805"/>
                  <a:pt x="1995" y="805"/>
                  <a:pt x="1995" y="805"/>
                </a:cubicBezTo>
                <a:cubicBezTo>
                  <a:pt x="1994" y="805"/>
                  <a:pt x="1994" y="805"/>
                  <a:pt x="1994" y="805"/>
                </a:cubicBezTo>
                <a:cubicBezTo>
                  <a:pt x="1993" y="805"/>
                  <a:pt x="1993" y="805"/>
                  <a:pt x="1993" y="805"/>
                </a:cubicBezTo>
                <a:cubicBezTo>
                  <a:pt x="1993" y="806"/>
                  <a:pt x="1993" y="806"/>
                  <a:pt x="1993" y="806"/>
                </a:cubicBezTo>
                <a:cubicBezTo>
                  <a:pt x="1994" y="807"/>
                  <a:pt x="1994" y="807"/>
                  <a:pt x="1994" y="807"/>
                </a:cubicBezTo>
                <a:cubicBezTo>
                  <a:pt x="1994" y="806"/>
                  <a:pt x="1994" y="806"/>
                  <a:pt x="1994" y="806"/>
                </a:cubicBezTo>
                <a:cubicBezTo>
                  <a:pt x="1995" y="807"/>
                  <a:pt x="1995" y="807"/>
                  <a:pt x="1995" y="807"/>
                </a:cubicBezTo>
                <a:cubicBezTo>
                  <a:pt x="1995" y="808"/>
                  <a:pt x="1995" y="808"/>
                  <a:pt x="1995" y="808"/>
                </a:cubicBezTo>
                <a:cubicBezTo>
                  <a:pt x="1996" y="808"/>
                  <a:pt x="1996" y="808"/>
                  <a:pt x="1996" y="808"/>
                </a:cubicBezTo>
                <a:cubicBezTo>
                  <a:pt x="1997" y="808"/>
                  <a:pt x="1997" y="808"/>
                  <a:pt x="1997" y="808"/>
                </a:cubicBezTo>
                <a:cubicBezTo>
                  <a:pt x="1997" y="809"/>
                  <a:pt x="1997" y="809"/>
                  <a:pt x="1997" y="809"/>
                </a:cubicBezTo>
                <a:cubicBezTo>
                  <a:pt x="1999" y="808"/>
                  <a:pt x="1999" y="808"/>
                  <a:pt x="1999" y="808"/>
                </a:cubicBezTo>
                <a:close/>
                <a:moveTo>
                  <a:pt x="1943" y="804"/>
                </a:moveTo>
                <a:cubicBezTo>
                  <a:pt x="1942" y="804"/>
                  <a:pt x="1942" y="804"/>
                  <a:pt x="1942" y="804"/>
                </a:cubicBezTo>
                <a:cubicBezTo>
                  <a:pt x="1942" y="805"/>
                  <a:pt x="1942" y="805"/>
                  <a:pt x="1942" y="805"/>
                </a:cubicBezTo>
                <a:cubicBezTo>
                  <a:pt x="1942" y="806"/>
                  <a:pt x="1942" y="806"/>
                  <a:pt x="1942" y="806"/>
                </a:cubicBezTo>
                <a:cubicBezTo>
                  <a:pt x="1942" y="807"/>
                  <a:pt x="1942" y="807"/>
                  <a:pt x="1942" y="807"/>
                </a:cubicBezTo>
                <a:cubicBezTo>
                  <a:pt x="1943" y="807"/>
                  <a:pt x="1943" y="807"/>
                  <a:pt x="1943" y="807"/>
                </a:cubicBezTo>
                <a:cubicBezTo>
                  <a:pt x="1944" y="807"/>
                  <a:pt x="1944" y="807"/>
                  <a:pt x="1944" y="807"/>
                </a:cubicBezTo>
                <a:cubicBezTo>
                  <a:pt x="1945" y="807"/>
                  <a:pt x="1945" y="807"/>
                  <a:pt x="1945" y="807"/>
                </a:cubicBezTo>
                <a:cubicBezTo>
                  <a:pt x="1944" y="806"/>
                  <a:pt x="1944" y="806"/>
                  <a:pt x="1944" y="806"/>
                </a:cubicBezTo>
                <a:cubicBezTo>
                  <a:pt x="1943" y="806"/>
                  <a:pt x="1943" y="806"/>
                  <a:pt x="1943" y="806"/>
                </a:cubicBezTo>
                <a:cubicBezTo>
                  <a:pt x="1944" y="805"/>
                  <a:pt x="1944" y="805"/>
                  <a:pt x="1944" y="805"/>
                </a:cubicBezTo>
                <a:cubicBezTo>
                  <a:pt x="1943" y="804"/>
                  <a:pt x="1943" y="804"/>
                  <a:pt x="1943" y="804"/>
                </a:cubicBezTo>
                <a:close/>
                <a:moveTo>
                  <a:pt x="1995" y="813"/>
                </a:moveTo>
                <a:cubicBezTo>
                  <a:pt x="1998" y="813"/>
                  <a:pt x="1998" y="813"/>
                  <a:pt x="1998" y="813"/>
                </a:cubicBezTo>
                <a:cubicBezTo>
                  <a:pt x="2001" y="813"/>
                  <a:pt x="2001" y="813"/>
                  <a:pt x="2001" y="813"/>
                </a:cubicBezTo>
                <a:cubicBezTo>
                  <a:pt x="2001" y="812"/>
                  <a:pt x="2001" y="812"/>
                  <a:pt x="2001" y="812"/>
                </a:cubicBezTo>
                <a:cubicBezTo>
                  <a:pt x="1999" y="812"/>
                  <a:pt x="1999" y="812"/>
                  <a:pt x="1999" y="812"/>
                </a:cubicBezTo>
                <a:cubicBezTo>
                  <a:pt x="1998" y="812"/>
                  <a:pt x="1998" y="812"/>
                  <a:pt x="1998" y="812"/>
                </a:cubicBezTo>
                <a:cubicBezTo>
                  <a:pt x="1996" y="812"/>
                  <a:pt x="1996" y="812"/>
                  <a:pt x="1996" y="812"/>
                </a:cubicBezTo>
                <a:cubicBezTo>
                  <a:pt x="1995" y="812"/>
                  <a:pt x="1995" y="812"/>
                  <a:pt x="1995" y="812"/>
                </a:cubicBezTo>
                <a:cubicBezTo>
                  <a:pt x="1993" y="812"/>
                  <a:pt x="1993" y="812"/>
                  <a:pt x="1993" y="812"/>
                </a:cubicBezTo>
                <a:cubicBezTo>
                  <a:pt x="1995" y="813"/>
                  <a:pt x="1995" y="813"/>
                  <a:pt x="1995" y="813"/>
                </a:cubicBezTo>
                <a:close/>
                <a:moveTo>
                  <a:pt x="1963" y="854"/>
                </a:moveTo>
                <a:cubicBezTo>
                  <a:pt x="1963" y="855"/>
                  <a:pt x="1963" y="855"/>
                  <a:pt x="1963" y="855"/>
                </a:cubicBezTo>
                <a:cubicBezTo>
                  <a:pt x="1964" y="855"/>
                  <a:pt x="1964" y="855"/>
                  <a:pt x="1964" y="855"/>
                </a:cubicBezTo>
                <a:cubicBezTo>
                  <a:pt x="1965" y="854"/>
                  <a:pt x="1965" y="854"/>
                  <a:pt x="1965" y="854"/>
                </a:cubicBezTo>
                <a:cubicBezTo>
                  <a:pt x="1964" y="854"/>
                  <a:pt x="1964" y="854"/>
                  <a:pt x="1964" y="854"/>
                </a:cubicBezTo>
                <a:cubicBezTo>
                  <a:pt x="1963" y="854"/>
                  <a:pt x="1963" y="854"/>
                  <a:pt x="1963" y="854"/>
                </a:cubicBezTo>
                <a:close/>
                <a:moveTo>
                  <a:pt x="1946" y="855"/>
                </a:moveTo>
                <a:cubicBezTo>
                  <a:pt x="1946" y="855"/>
                  <a:pt x="1946" y="855"/>
                  <a:pt x="1946" y="854"/>
                </a:cubicBezTo>
                <a:cubicBezTo>
                  <a:pt x="1946" y="854"/>
                  <a:pt x="1946" y="854"/>
                  <a:pt x="1945" y="854"/>
                </a:cubicBezTo>
                <a:cubicBezTo>
                  <a:pt x="1945" y="854"/>
                  <a:pt x="1945" y="854"/>
                  <a:pt x="1943" y="854"/>
                </a:cubicBezTo>
                <a:cubicBezTo>
                  <a:pt x="1943" y="854"/>
                  <a:pt x="1943" y="854"/>
                  <a:pt x="1943" y="855"/>
                </a:cubicBezTo>
                <a:cubicBezTo>
                  <a:pt x="1943" y="855"/>
                  <a:pt x="1943" y="855"/>
                  <a:pt x="1945" y="855"/>
                </a:cubicBezTo>
                <a:cubicBezTo>
                  <a:pt x="1945" y="855"/>
                  <a:pt x="1945" y="855"/>
                  <a:pt x="1946" y="855"/>
                </a:cubicBezTo>
                <a:close/>
                <a:moveTo>
                  <a:pt x="1945" y="821"/>
                </a:moveTo>
                <a:cubicBezTo>
                  <a:pt x="1946" y="820"/>
                  <a:pt x="1946" y="820"/>
                  <a:pt x="1946" y="820"/>
                </a:cubicBezTo>
                <a:cubicBezTo>
                  <a:pt x="1944" y="820"/>
                  <a:pt x="1944" y="820"/>
                  <a:pt x="1944" y="820"/>
                </a:cubicBezTo>
                <a:cubicBezTo>
                  <a:pt x="1945" y="821"/>
                  <a:pt x="1945" y="821"/>
                  <a:pt x="1945" y="821"/>
                </a:cubicBezTo>
                <a:close/>
                <a:moveTo>
                  <a:pt x="1881" y="775"/>
                </a:moveTo>
                <a:cubicBezTo>
                  <a:pt x="1881" y="774"/>
                  <a:pt x="1881" y="774"/>
                  <a:pt x="1881" y="774"/>
                </a:cubicBezTo>
                <a:cubicBezTo>
                  <a:pt x="1880" y="774"/>
                  <a:pt x="1880" y="774"/>
                  <a:pt x="1880" y="774"/>
                </a:cubicBezTo>
                <a:cubicBezTo>
                  <a:pt x="1881" y="775"/>
                  <a:pt x="1881" y="775"/>
                  <a:pt x="1881" y="775"/>
                </a:cubicBezTo>
                <a:close/>
                <a:moveTo>
                  <a:pt x="1947" y="825"/>
                </a:moveTo>
                <a:cubicBezTo>
                  <a:pt x="1947" y="825"/>
                  <a:pt x="1947" y="825"/>
                  <a:pt x="1947" y="824"/>
                </a:cubicBezTo>
                <a:cubicBezTo>
                  <a:pt x="1947" y="824"/>
                  <a:pt x="1947" y="824"/>
                  <a:pt x="1946" y="825"/>
                </a:cubicBezTo>
                <a:cubicBezTo>
                  <a:pt x="1946" y="825"/>
                  <a:pt x="1946" y="825"/>
                  <a:pt x="1947" y="826"/>
                </a:cubicBezTo>
                <a:cubicBezTo>
                  <a:pt x="1947" y="826"/>
                  <a:pt x="1947" y="826"/>
                  <a:pt x="1947" y="825"/>
                </a:cubicBezTo>
                <a:close/>
                <a:moveTo>
                  <a:pt x="1946" y="825"/>
                </a:moveTo>
                <a:cubicBezTo>
                  <a:pt x="1946" y="825"/>
                  <a:pt x="1946" y="825"/>
                  <a:pt x="1945" y="825"/>
                </a:cubicBezTo>
                <a:cubicBezTo>
                  <a:pt x="1945" y="825"/>
                  <a:pt x="1945" y="825"/>
                  <a:pt x="1946" y="826"/>
                </a:cubicBezTo>
                <a:cubicBezTo>
                  <a:pt x="1946" y="826"/>
                  <a:pt x="1946" y="826"/>
                  <a:pt x="1946" y="825"/>
                </a:cubicBezTo>
                <a:close/>
                <a:moveTo>
                  <a:pt x="1949" y="788"/>
                </a:moveTo>
                <a:cubicBezTo>
                  <a:pt x="1950" y="787"/>
                  <a:pt x="1950" y="787"/>
                  <a:pt x="1950" y="787"/>
                </a:cubicBezTo>
                <a:cubicBezTo>
                  <a:pt x="1950" y="786"/>
                  <a:pt x="1950" y="786"/>
                  <a:pt x="1950" y="786"/>
                </a:cubicBezTo>
                <a:cubicBezTo>
                  <a:pt x="1949" y="786"/>
                  <a:pt x="1949" y="786"/>
                  <a:pt x="1949" y="786"/>
                </a:cubicBezTo>
                <a:cubicBezTo>
                  <a:pt x="1948" y="786"/>
                  <a:pt x="1948" y="786"/>
                  <a:pt x="1948" y="786"/>
                </a:cubicBezTo>
                <a:cubicBezTo>
                  <a:pt x="1947" y="787"/>
                  <a:pt x="1947" y="787"/>
                  <a:pt x="1947" y="787"/>
                </a:cubicBezTo>
                <a:cubicBezTo>
                  <a:pt x="1948" y="789"/>
                  <a:pt x="1948" y="789"/>
                  <a:pt x="1948" y="789"/>
                </a:cubicBezTo>
                <a:cubicBezTo>
                  <a:pt x="1948" y="788"/>
                  <a:pt x="1948" y="788"/>
                  <a:pt x="1948" y="788"/>
                </a:cubicBezTo>
                <a:cubicBezTo>
                  <a:pt x="1949" y="788"/>
                  <a:pt x="1949" y="788"/>
                  <a:pt x="1949" y="788"/>
                </a:cubicBezTo>
                <a:close/>
                <a:moveTo>
                  <a:pt x="1963" y="849"/>
                </a:moveTo>
                <a:cubicBezTo>
                  <a:pt x="1964" y="850"/>
                  <a:pt x="1964" y="850"/>
                  <a:pt x="1964" y="850"/>
                </a:cubicBezTo>
                <a:cubicBezTo>
                  <a:pt x="1965" y="849"/>
                  <a:pt x="1965" y="849"/>
                  <a:pt x="1965" y="849"/>
                </a:cubicBezTo>
                <a:cubicBezTo>
                  <a:pt x="1963" y="849"/>
                  <a:pt x="1963" y="849"/>
                  <a:pt x="1963" y="849"/>
                </a:cubicBezTo>
                <a:close/>
                <a:moveTo>
                  <a:pt x="1914" y="868"/>
                </a:moveTo>
                <a:cubicBezTo>
                  <a:pt x="1913" y="869"/>
                  <a:pt x="1913" y="869"/>
                  <a:pt x="1913" y="869"/>
                </a:cubicBezTo>
                <a:cubicBezTo>
                  <a:pt x="1914" y="869"/>
                  <a:pt x="1914" y="869"/>
                  <a:pt x="1914" y="869"/>
                </a:cubicBezTo>
                <a:cubicBezTo>
                  <a:pt x="1914" y="868"/>
                  <a:pt x="1914" y="868"/>
                  <a:pt x="1914" y="868"/>
                </a:cubicBezTo>
                <a:close/>
                <a:moveTo>
                  <a:pt x="1915" y="833"/>
                </a:moveTo>
                <a:cubicBezTo>
                  <a:pt x="1915" y="833"/>
                  <a:pt x="1915" y="833"/>
                  <a:pt x="1915" y="832"/>
                </a:cubicBezTo>
                <a:cubicBezTo>
                  <a:pt x="1915" y="832"/>
                  <a:pt x="1915" y="832"/>
                  <a:pt x="1915" y="831"/>
                </a:cubicBezTo>
                <a:cubicBezTo>
                  <a:pt x="1915" y="831"/>
                  <a:pt x="1915" y="831"/>
                  <a:pt x="1915" y="830"/>
                </a:cubicBezTo>
                <a:cubicBezTo>
                  <a:pt x="1915" y="830"/>
                  <a:pt x="1915" y="830"/>
                  <a:pt x="1914" y="830"/>
                </a:cubicBezTo>
                <a:cubicBezTo>
                  <a:pt x="1914" y="830"/>
                  <a:pt x="1914" y="830"/>
                  <a:pt x="1913" y="831"/>
                </a:cubicBezTo>
                <a:cubicBezTo>
                  <a:pt x="1913" y="831"/>
                  <a:pt x="1913" y="831"/>
                  <a:pt x="1913" y="833"/>
                </a:cubicBezTo>
                <a:cubicBezTo>
                  <a:pt x="1913" y="833"/>
                  <a:pt x="1913" y="833"/>
                  <a:pt x="1913" y="834"/>
                </a:cubicBezTo>
                <a:cubicBezTo>
                  <a:pt x="1913" y="834"/>
                  <a:pt x="1913" y="834"/>
                  <a:pt x="1914" y="833"/>
                </a:cubicBezTo>
                <a:cubicBezTo>
                  <a:pt x="1914" y="833"/>
                  <a:pt x="1914" y="833"/>
                  <a:pt x="1915" y="833"/>
                </a:cubicBezTo>
                <a:close/>
                <a:moveTo>
                  <a:pt x="1945" y="813"/>
                </a:moveTo>
                <a:cubicBezTo>
                  <a:pt x="1945" y="813"/>
                  <a:pt x="1945" y="813"/>
                  <a:pt x="1946" y="813"/>
                </a:cubicBezTo>
                <a:cubicBezTo>
                  <a:pt x="1946" y="813"/>
                  <a:pt x="1946" y="813"/>
                  <a:pt x="1947" y="812"/>
                </a:cubicBezTo>
                <a:cubicBezTo>
                  <a:pt x="1947" y="812"/>
                  <a:pt x="1947" y="812"/>
                  <a:pt x="1945" y="810"/>
                </a:cubicBezTo>
                <a:cubicBezTo>
                  <a:pt x="1945" y="810"/>
                  <a:pt x="1945" y="810"/>
                  <a:pt x="1944" y="810"/>
                </a:cubicBezTo>
                <a:cubicBezTo>
                  <a:pt x="1944" y="810"/>
                  <a:pt x="1944" y="810"/>
                  <a:pt x="1942" y="812"/>
                </a:cubicBezTo>
                <a:cubicBezTo>
                  <a:pt x="1942" y="812"/>
                  <a:pt x="1942" y="812"/>
                  <a:pt x="1944" y="813"/>
                </a:cubicBezTo>
                <a:cubicBezTo>
                  <a:pt x="1944" y="813"/>
                  <a:pt x="1944" y="813"/>
                  <a:pt x="1945" y="813"/>
                </a:cubicBezTo>
                <a:close/>
                <a:moveTo>
                  <a:pt x="1914" y="871"/>
                </a:moveTo>
                <a:cubicBezTo>
                  <a:pt x="1914" y="870"/>
                  <a:pt x="1914" y="870"/>
                  <a:pt x="1914" y="870"/>
                </a:cubicBezTo>
                <a:cubicBezTo>
                  <a:pt x="1913" y="870"/>
                  <a:pt x="1913" y="870"/>
                  <a:pt x="1913" y="870"/>
                </a:cubicBezTo>
                <a:cubicBezTo>
                  <a:pt x="1913" y="871"/>
                  <a:pt x="1913" y="871"/>
                  <a:pt x="1913" y="871"/>
                </a:cubicBezTo>
                <a:cubicBezTo>
                  <a:pt x="1911" y="871"/>
                  <a:pt x="1911" y="871"/>
                  <a:pt x="1911" y="871"/>
                </a:cubicBezTo>
                <a:cubicBezTo>
                  <a:pt x="1910" y="872"/>
                  <a:pt x="1910" y="872"/>
                  <a:pt x="1910" y="872"/>
                </a:cubicBezTo>
                <a:cubicBezTo>
                  <a:pt x="1911" y="873"/>
                  <a:pt x="1911" y="873"/>
                  <a:pt x="1911" y="873"/>
                </a:cubicBezTo>
                <a:cubicBezTo>
                  <a:pt x="1914" y="871"/>
                  <a:pt x="1914" y="871"/>
                  <a:pt x="1914" y="871"/>
                </a:cubicBezTo>
                <a:close/>
                <a:moveTo>
                  <a:pt x="1889" y="865"/>
                </a:moveTo>
                <a:cubicBezTo>
                  <a:pt x="1889" y="865"/>
                  <a:pt x="1889" y="865"/>
                  <a:pt x="1891" y="865"/>
                </a:cubicBezTo>
                <a:cubicBezTo>
                  <a:pt x="1891" y="865"/>
                  <a:pt x="1891" y="865"/>
                  <a:pt x="1892" y="866"/>
                </a:cubicBezTo>
                <a:cubicBezTo>
                  <a:pt x="1892" y="866"/>
                  <a:pt x="1892" y="866"/>
                  <a:pt x="1893" y="866"/>
                </a:cubicBezTo>
                <a:cubicBezTo>
                  <a:pt x="1893" y="866"/>
                  <a:pt x="1893" y="866"/>
                  <a:pt x="1894" y="868"/>
                </a:cubicBezTo>
                <a:cubicBezTo>
                  <a:pt x="1894" y="868"/>
                  <a:pt x="1894" y="868"/>
                  <a:pt x="1895" y="868"/>
                </a:cubicBezTo>
                <a:cubicBezTo>
                  <a:pt x="1895" y="868"/>
                  <a:pt x="1895" y="868"/>
                  <a:pt x="1897" y="868"/>
                </a:cubicBezTo>
                <a:cubicBezTo>
                  <a:pt x="1897" y="868"/>
                  <a:pt x="1897" y="868"/>
                  <a:pt x="1898" y="867"/>
                </a:cubicBezTo>
                <a:cubicBezTo>
                  <a:pt x="1898" y="867"/>
                  <a:pt x="1898" y="867"/>
                  <a:pt x="1898" y="866"/>
                </a:cubicBezTo>
                <a:cubicBezTo>
                  <a:pt x="1898" y="866"/>
                  <a:pt x="1898" y="866"/>
                  <a:pt x="1897" y="866"/>
                </a:cubicBezTo>
                <a:cubicBezTo>
                  <a:pt x="1897" y="866"/>
                  <a:pt x="1897" y="866"/>
                  <a:pt x="1896" y="864"/>
                </a:cubicBezTo>
                <a:cubicBezTo>
                  <a:pt x="1896" y="864"/>
                  <a:pt x="1896" y="864"/>
                  <a:pt x="1895" y="864"/>
                </a:cubicBezTo>
                <a:cubicBezTo>
                  <a:pt x="1895" y="864"/>
                  <a:pt x="1895" y="864"/>
                  <a:pt x="1895" y="863"/>
                </a:cubicBezTo>
                <a:cubicBezTo>
                  <a:pt x="1895" y="863"/>
                  <a:pt x="1895" y="863"/>
                  <a:pt x="1893" y="862"/>
                </a:cubicBezTo>
                <a:cubicBezTo>
                  <a:pt x="1893" y="862"/>
                  <a:pt x="1893" y="862"/>
                  <a:pt x="1892" y="863"/>
                </a:cubicBezTo>
                <a:cubicBezTo>
                  <a:pt x="1892" y="863"/>
                  <a:pt x="1892" y="863"/>
                  <a:pt x="1891" y="863"/>
                </a:cubicBezTo>
                <a:cubicBezTo>
                  <a:pt x="1891" y="863"/>
                  <a:pt x="1891" y="863"/>
                  <a:pt x="1889" y="861"/>
                </a:cubicBezTo>
                <a:cubicBezTo>
                  <a:pt x="1889" y="861"/>
                  <a:pt x="1889" y="861"/>
                  <a:pt x="1887" y="863"/>
                </a:cubicBezTo>
                <a:cubicBezTo>
                  <a:pt x="1887" y="863"/>
                  <a:pt x="1887" y="863"/>
                  <a:pt x="1886" y="864"/>
                </a:cubicBezTo>
                <a:cubicBezTo>
                  <a:pt x="1886" y="864"/>
                  <a:pt x="1886" y="864"/>
                  <a:pt x="1887" y="865"/>
                </a:cubicBezTo>
                <a:cubicBezTo>
                  <a:pt x="1887" y="865"/>
                  <a:pt x="1887" y="865"/>
                  <a:pt x="1889" y="865"/>
                </a:cubicBezTo>
                <a:close/>
                <a:moveTo>
                  <a:pt x="1770" y="819"/>
                </a:moveTo>
                <a:cubicBezTo>
                  <a:pt x="1770" y="819"/>
                  <a:pt x="1770" y="819"/>
                  <a:pt x="1769" y="819"/>
                </a:cubicBezTo>
                <a:cubicBezTo>
                  <a:pt x="1769" y="819"/>
                  <a:pt x="1769" y="819"/>
                  <a:pt x="1770" y="820"/>
                </a:cubicBezTo>
                <a:cubicBezTo>
                  <a:pt x="1770" y="820"/>
                  <a:pt x="1770" y="820"/>
                  <a:pt x="1770" y="819"/>
                </a:cubicBezTo>
                <a:close/>
                <a:moveTo>
                  <a:pt x="1949" y="848"/>
                </a:moveTo>
                <a:cubicBezTo>
                  <a:pt x="1949" y="848"/>
                  <a:pt x="1949" y="848"/>
                  <a:pt x="1949" y="847"/>
                </a:cubicBezTo>
                <a:cubicBezTo>
                  <a:pt x="1949" y="847"/>
                  <a:pt x="1949" y="847"/>
                  <a:pt x="1948" y="848"/>
                </a:cubicBezTo>
                <a:cubicBezTo>
                  <a:pt x="1948" y="848"/>
                  <a:pt x="1948" y="848"/>
                  <a:pt x="1949" y="848"/>
                </a:cubicBezTo>
                <a:close/>
                <a:moveTo>
                  <a:pt x="1941" y="825"/>
                </a:moveTo>
                <a:cubicBezTo>
                  <a:pt x="1941" y="825"/>
                  <a:pt x="1941" y="825"/>
                  <a:pt x="1941" y="824"/>
                </a:cubicBezTo>
                <a:cubicBezTo>
                  <a:pt x="1941" y="824"/>
                  <a:pt x="1941" y="824"/>
                  <a:pt x="1940" y="823"/>
                </a:cubicBezTo>
                <a:cubicBezTo>
                  <a:pt x="1940" y="823"/>
                  <a:pt x="1940" y="823"/>
                  <a:pt x="1940" y="822"/>
                </a:cubicBezTo>
                <a:cubicBezTo>
                  <a:pt x="1940" y="822"/>
                  <a:pt x="1940" y="822"/>
                  <a:pt x="1938" y="821"/>
                </a:cubicBezTo>
                <a:cubicBezTo>
                  <a:pt x="1938" y="821"/>
                  <a:pt x="1938" y="821"/>
                  <a:pt x="1936" y="821"/>
                </a:cubicBezTo>
                <a:cubicBezTo>
                  <a:pt x="1936" y="821"/>
                  <a:pt x="1936" y="821"/>
                  <a:pt x="1935" y="822"/>
                </a:cubicBezTo>
                <a:cubicBezTo>
                  <a:pt x="1935" y="822"/>
                  <a:pt x="1935" y="822"/>
                  <a:pt x="1934" y="822"/>
                </a:cubicBezTo>
                <a:cubicBezTo>
                  <a:pt x="1934" y="822"/>
                  <a:pt x="1934" y="822"/>
                  <a:pt x="1932" y="822"/>
                </a:cubicBezTo>
                <a:cubicBezTo>
                  <a:pt x="1932" y="822"/>
                  <a:pt x="1932" y="822"/>
                  <a:pt x="1932" y="824"/>
                </a:cubicBezTo>
                <a:cubicBezTo>
                  <a:pt x="1932" y="824"/>
                  <a:pt x="1932" y="824"/>
                  <a:pt x="1933" y="825"/>
                </a:cubicBezTo>
                <a:cubicBezTo>
                  <a:pt x="1933" y="825"/>
                  <a:pt x="1933" y="825"/>
                  <a:pt x="1935" y="826"/>
                </a:cubicBezTo>
                <a:cubicBezTo>
                  <a:pt x="1935" y="826"/>
                  <a:pt x="1935" y="826"/>
                  <a:pt x="1936" y="826"/>
                </a:cubicBezTo>
                <a:cubicBezTo>
                  <a:pt x="1936" y="826"/>
                  <a:pt x="1936" y="826"/>
                  <a:pt x="1937" y="826"/>
                </a:cubicBezTo>
                <a:cubicBezTo>
                  <a:pt x="1937" y="826"/>
                  <a:pt x="1937" y="826"/>
                  <a:pt x="1939" y="826"/>
                </a:cubicBezTo>
                <a:cubicBezTo>
                  <a:pt x="1939" y="826"/>
                  <a:pt x="1939" y="826"/>
                  <a:pt x="1940" y="825"/>
                </a:cubicBezTo>
                <a:cubicBezTo>
                  <a:pt x="1940" y="825"/>
                  <a:pt x="1940" y="825"/>
                  <a:pt x="1941" y="825"/>
                </a:cubicBezTo>
                <a:close/>
                <a:moveTo>
                  <a:pt x="1919" y="857"/>
                </a:moveTo>
                <a:cubicBezTo>
                  <a:pt x="1920" y="857"/>
                  <a:pt x="1920" y="857"/>
                  <a:pt x="1920" y="857"/>
                </a:cubicBezTo>
                <a:cubicBezTo>
                  <a:pt x="1921" y="856"/>
                  <a:pt x="1921" y="856"/>
                  <a:pt x="1921" y="856"/>
                </a:cubicBezTo>
                <a:cubicBezTo>
                  <a:pt x="1920" y="856"/>
                  <a:pt x="1920" y="856"/>
                  <a:pt x="1920" y="856"/>
                </a:cubicBezTo>
                <a:cubicBezTo>
                  <a:pt x="1919" y="856"/>
                  <a:pt x="1919" y="856"/>
                  <a:pt x="1919" y="856"/>
                </a:cubicBezTo>
                <a:cubicBezTo>
                  <a:pt x="1919" y="857"/>
                  <a:pt x="1919" y="857"/>
                  <a:pt x="1919" y="857"/>
                </a:cubicBezTo>
                <a:close/>
                <a:moveTo>
                  <a:pt x="1960" y="825"/>
                </a:moveTo>
                <a:cubicBezTo>
                  <a:pt x="1962" y="826"/>
                  <a:pt x="1962" y="826"/>
                  <a:pt x="1962" y="826"/>
                </a:cubicBezTo>
                <a:cubicBezTo>
                  <a:pt x="1963" y="826"/>
                  <a:pt x="1963" y="826"/>
                  <a:pt x="1963" y="826"/>
                </a:cubicBezTo>
                <a:cubicBezTo>
                  <a:pt x="1964" y="825"/>
                  <a:pt x="1964" y="825"/>
                  <a:pt x="1964" y="825"/>
                </a:cubicBezTo>
                <a:cubicBezTo>
                  <a:pt x="1963" y="823"/>
                  <a:pt x="1963" y="823"/>
                  <a:pt x="1963" y="823"/>
                </a:cubicBezTo>
                <a:cubicBezTo>
                  <a:pt x="1960" y="821"/>
                  <a:pt x="1960" y="821"/>
                  <a:pt x="1960" y="821"/>
                </a:cubicBezTo>
                <a:cubicBezTo>
                  <a:pt x="1957" y="821"/>
                  <a:pt x="1957" y="821"/>
                  <a:pt x="1957" y="821"/>
                </a:cubicBezTo>
                <a:cubicBezTo>
                  <a:pt x="1956" y="819"/>
                  <a:pt x="1956" y="819"/>
                  <a:pt x="1956" y="819"/>
                </a:cubicBezTo>
                <a:cubicBezTo>
                  <a:pt x="1955" y="819"/>
                  <a:pt x="1955" y="819"/>
                  <a:pt x="1955" y="819"/>
                </a:cubicBezTo>
                <a:cubicBezTo>
                  <a:pt x="1954" y="820"/>
                  <a:pt x="1954" y="820"/>
                  <a:pt x="1954" y="820"/>
                </a:cubicBezTo>
                <a:cubicBezTo>
                  <a:pt x="1952" y="820"/>
                  <a:pt x="1952" y="820"/>
                  <a:pt x="1952" y="820"/>
                </a:cubicBezTo>
                <a:cubicBezTo>
                  <a:pt x="1951" y="820"/>
                  <a:pt x="1951" y="820"/>
                  <a:pt x="1951" y="820"/>
                </a:cubicBezTo>
                <a:cubicBezTo>
                  <a:pt x="1950" y="820"/>
                  <a:pt x="1950" y="820"/>
                  <a:pt x="1950" y="820"/>
                </a:cubicBezTo>
                <a:cubicBezTo>
                  <a:pt x="1947" y="820"/>
                  <a:pt x="1947" y="820"/>
                  <a:pt x="1947" y="820"/>
                </a:cubicBezTo>
                <a:cubicBezTo>
                  <a:pt x="1946" y="821"/>
                  <a:pt x="1946" y="821"/>
                  <a:pt x="1946" y="821"/>
                </a:cubicBezTo>
                <a:cubicBezTo>
                  <a:pt x="1945" y="822"/>
                  <a:pt x="1945" y="822"/>
                  <a:pt x="1945" y="822"/>
                </a:cubicBezTo>
                <a:cubicBezTo>
                  <a:pt x="1945" y="823"/>
                  <a:pt x="1945" y="823"/>
                  <a:pt x="1945" y="823"/>
                </a:cubicBezTo>
                <a:cubicBezTo>
                  <a:pt x="1945" y="824"/>
                  <a:pt x="1945" y="824"/>
                  <a:pt x="1945" y="824"/>
                </a:cubicBezTo>
                <a:cubicBezTo>
                  <a:pt x="1946" y="824"/>
                  <a:pt x="1946" y="824"/>
                  <a:pt x="1946" y="824"/>
                </a:cubicBezTo>
                <a:cubicBezTo>
                  <a:pt x="1947" y="822"/>
                  <a:pt x="1947" y="822"/>
                  <a:pt x="1947" y="822"/>
                </a:cubicBezTo>
                <a:cubicBezTo>
                  <a:pt x="1948" y="823"/>
                  <a:pt x="1948" y="823"/>
                  <a:pt x="1948" y="823"/>
                </a:cubicBezTo>
                <a:cubicBezTo>
                  <a:pt x="1949" y="824"/>
                  <a:pt x="1949" y="824"/>
                  <a:pt x="1949" y="824"/>
                </a:cubicBezTo>
                <a:cubicBezTo>
                  <a:pt x="1950" y="824"/>
                  <a:pt x="1950" y="824"/>
                  <a:pt x="1950" y="824"/>
                </a:cubicBezTo>
                <a:cubicBezTo>
                  <a:pt x="1951" y="822"/>
                  <a:pt x="1951" y="822"/>
                  <a:pt x="1951" y="822"/>
                </a:cubicBezTo>
                <a:cubicBezTo>
                  <a:pt x="1952" y="822"/>
                  <a:pt x="1952" y="822"/>
                  <a:pt x="1952" y="822"/>
                </a:cubicBezTo>
                <a:cubicBezTo>
                  <a:pt x="1952" y="824"/>
                  <a:pt x="1952" y="824"/>
                  <a:pt x="1952" y="824"/>
                </a:cubicBezTo>
                <a:cubicBezTo>
                  <a:pt x="1955" y="824"/>
                  <a:pt x="1955" y="824"/>
                  <a:pt x="1955" y="824"/>
                </a:cubicBezTo>
                <a:cubicBezTo>
                  <a:pt x="1956" y="823"/>
                  <a:pt x="1956" y="823"/>
                  <a:pt x="1956" y="823"/>
                </a:cubicBezTo>
                <a:cubicBezTo>
                  <a:pt x="1957" y="823"/>
                  <a:pt x="1957" y="823"/>
                  <a:pt x="1957" y="823"/>
                </a:cubicBezTo>
                <a:cubicBezTo>
                  <a:pt x="1959" y="825"/>
                  <a:pt x="1959" y="825"/>
                  <a:pt x="1959" y="825"/>
                </a:cubicBezTo>
                <a:cubicBezTo>
                  <a:pt x="1960" y="825"/>
                  <a:pt x="1960" y="825"/>
                  <a:pt x="1960" y="825"/>
                </a:cubicBezTo>
                <a:close/>
                <a:moveTo>
                  <a:pt x="1941" y="807"/>
                </a:moveTo>
                <a:cubicBezTo>
                  <a:pt x="1941" y="807"/>
                  <a:pt x="1941" y="807"/>
                  <a:pt x="1941" y="806"/>
                </a:cubicBezTo>
                <a:cubicBezTo>
                  <a:pt x="1941" y="806"/>
                  <a:pt x="1941" y="806"/>
                  <a:pt x="1940" y="807"/>
                </a:cubicBezTo>
                <a:cubicBezTo>
                  <a:pt x="1940" y="807"/>
                  <a:pt x="1940" y="807"/>
                  <a:pt x="1941" y="807"/>
                </a:cubicBezTo>
                <a:close/>
                <a:moveTo>
                  <a:pt x="1950" y="825"/>
                </a:moveTo>
                <a:cubicBezTo>
                  <a:pt x="1950" y="825"/>
                  <a:pt x="1950" y="825"/>
                  <a:pt x="1950" y="824"/>
                </a:cubicBezTo>
                <a:cubicBezTo>
                  <a:pt x="1950" y="824"/>
                  <a:pt x="1950" y="824"/>
                  <a:pt x="1949" y="825"/>
                </a:cubicBezTo>
                <a:cubicBezTo>
                  <a:pt x="1949" y="825"/>
                  <a:pt x="1949" y="825"/>
                  <a:pt x="1950" y="825"/>
                </a:cubicBezTo>
                <a:close/>
                <a:moveTo>
                  <a:pt x="1939" y="773"/>
                </a:moveTo>
                <a:cubicBezTo>
                  <a:pt x="1939" y="772"/>
                  <a:pt x="1939" y="772"/>
                  <a:pt x="1939" y="772"/>
                </a:cubicBezTo>
                <a:cubicBezTo>
                  <a:pt x="1938" y="771"/>
                  <a:pt x="1938" y="771"/>
                  <a:pt x="1938" y="771"/>
                </a:cubicBezTo>
                <a:cubicBezTo>
                  <a:pt x="1937" y="772"/>
                  <a:pt x="1937" y="772"/>
                  <a:pt x="1937" y="772"/>
                </a:cubicBezTo>
                <a:cubicBezTo>
                  <a:pt x="1938" y="773"/>
                  <a:pt x="1938" y="773"/>
                  <a:pt x="1938" y="773"/>
                </a:cubicBezTo>
                <a:cubicBezTo>
                  <a:pt x="1938" y="774"/>
                  <a:pt x="1938" y="774"/>
                  <a:pt x="1938" y="774"/>
                </a:cubicBezTo>
                <a:cubicBezTo>
                  <a:pt x="1939" y="773"/>
                  <a:pt x="1939" y="773"/>
                  <a:pt x="1939" y="773"/>
                </a:cubicBezTo>
                <a:close/>
                <a:moveTo>
                  <a:pt x="1904" y="870"/>
                </a:moveTo>
                <a:cubicBezTo>
                  <a:pt x="1904" y="870"/>
                  <a:pt x="1904" y="870"/>
                  <a:pt x="1904" y="871"/>
                </a:cubicBezTo>
                <a:cubicBezTo>
                  <a:pt x="1904" y="871"/>
                  <a:pt x="1904" y="871"/>
                  <a:pt x="1905" y="871"/>
                </a:cubicBezTo>
                <a:cubicBezTo>
                  <a:pt x="1905" y="871"/>
                  <a:pt x="1905" y="871"/>
                  <a:pt x="1906" y="871"/>
                </a:cubicBezTo>
                <a:cubicBezTo>
                  <a:pt x="1906" y="871"/>
                  <a:pt x="1906" y="871"/>
                  <a:pt x="1905" y="870"/>
                </a:cubicBezTo>
                <a:cubicBezTo>
                  <a:pt x="1905" y="870"/>
                  <a:pt x="1905" y="870"/>
                  <a:pt x="1905" y="869"/>
                </a:cubicBezTo>
                <a:cubicBezTo>
                  <a:pt x="1905" y="869"/>
                  <a:pt x="1905" y="869"/>
                  <a:pt x="1904" y="870"/>
                </a:cubicBezTo>
                <a:close/>
                <a:moveTo>
                  <a:pt x="1913" y="857"/>
                </a:moveTo>
                <a:cubicBezTo>
                  <a:pt x="1912" y="857"/>
                  <a:pt x="1912" y="857"/>
                  <a:pt x="1912" y="857"/>
                </a:cubicBezTo>
                <a:cubicBezTo>
                  <a:pt x="1912" y="858"/>
                  <a:pt x="1912" y="858"/>
                  <a:pt x="1912" y="858"/>
                </a:cubicBezTo>
                <a:cubicBezTo>
                  <a:pt x="1913" y="857"/>
                  <a:pt x="1913" y="857"/>
                  <a:pt x="1913" y="857"/>
                </a:cubicBezTo>
                <a:close/>
                <a:moveTo>
                  <a:pt x="1908" y="858"/>
                </a:moveTo>
                <a:cubicBezTo>
                  <a:pt x="1908" y="858"/>
                  <a:pt x="1908" y="858"/>
                  <a:pt x="1909" y="858"/>
                </a:cubicBezTo>
                <a:cubicBezTo>
                  <a:pt x="1909" y="858"/>
                  <a:pt x="1909" y="858"/>
                  <a:pt x="1911" y="858"/>
                </a:cubicBezTo>
                <a:cubicBezTo>
                  <a:pt x="1911" y="858"/>
                  <a:pt x="1911" y="858"/>
                  <a:pt x="1912" y="857"/>
                </a:cubicBezTo>
                <a:cubicBezTo>
                  <a:pt x="1912" y="857"/>
                  <a:pt x="1912" y="857"/>
                  <a:pt x="1912" y="856"/>
                </a:cubicBezTo>
                <a:cubicBezTo>
                  <a:pt x="1912" y="856"/>
                  <a:pt x="1912" y="856"/>
                  <a:pt x="1913" y="855"/>
                </a:cubicBezTo>
                <a:cubicBezTo>
                  <a:pt x="1913" y="855"/>
                  <a:pt x="1913" y="855"/>
                  <a:pt x="1913" y="854"/>
                </a:cubicBezTo>
                <a:cubicBezTo>
                  <a:pt x="1913" y="854"/>
                  <a:pt x="1913" y="854"/>
                  <a:pt x="1912" y="853"/>
                </a:cubicBezTo>
                <a:cubicBezTo>
                  <a:pt x="1912" y="853"/>
                  <a:pt x="1912" y="853"/>
                  <a:pt x="1911" y="854"/>
                </a:cubicBezTo>
                <a:cubicBezTo>
                  <a:pt x="1911" y="854"/>
                  <a:pt x="1911" y="854"/>
                  <a:pt x="1910" y="856"/>
                </a:cubicBezTo>
                <a:cubicBezTo>
                  <a:pt x="1910" y="856"/>
                  <a:pt x="1910" y="856"/>
                  <a:pt x="1909" y="856"/>
                </a:cubicBezTo>
                <a:cubicBezTo>
                  <a:pt x="1909" y="856"/>
                  <a:pt x="1909" y="856"/>
                  <a:pt x="1908" y="857"/>
                </a:cubicBezTo>
                <a:cubicBezTo>
                  <a:pt x="1908" y="857"/>
                  <a:pt x="1908" y="857"/>
                  <a:pt x="1907" y="857"/>
                </a:cubicBezTo>
                <a:cubicBezTo>
                  <a:pt x="1907" y="857"/>
                  <a:pt x="1907" y="857"/>
                  <a:pt x="1906" y="856"/>
                </a:cubicBezTo>
                <a:cubicBezTo>
                  <a:pt x="1906" y="856"/>
                  <a:pt x="1906" y="856"/>
                  <a:pt x="1904" y="856"/>
                </a:cubicBezTo>
                <a:cubicBezTo>
                  <a:pt x="1904" y="856"/>
                  <a:pt x="1904" y="856"/>
                  <a:pt x="1903" y="857"/>
                </a:cubicBezTo>
                <a:cubicBezTo>
                  <a:pt x="1903" y="857"/>
                  <a:pt x="1903" y="857"/>
                  <a:pt x="1901" y="856"/>
                </a:cubicBezTo>
                <a:cubicBezTo>
                  <a:pt x="1901" y="856"/>
                  <a:pt x="1901" y="856"/>
                  <a:pt x="1900" y="855"/>
                </a:cubicBezTo>
                <a:cubicBezTo>
                  <a:pt x="1900" y="855"/>
                  <a:pt x="1900" y="855"/>
                  <a:pt x="1899" y="855"/>
                </a:cubicBezTo>
                <a:cubicBezTo>
                  <a:pt x="1899" y="855"/>
                  <a:pt x="1899" y="855"/>
                  <a:pt x="1897" y="855"/>
                </a:cubicBezTo>
                <a:cubicBezTo>
                  <a:pt x="1897" y="855"/>
                  <a:pt x="1897" y="855"/>
                  <a:pt x="1894" y="855"/>
                </a:cubicBezTo>
                <a:cubicBezTo>
                  <a:pt x="1894" y="855"/>
                  <a:pt x="1894" y="855"/>
                  <a:pt x="1892" y="856"/>
                </a:cubicBezTo>
                <a:cubicBezTo>
                  <a:pt x="1892" y="857"/>
                  <a:pt x="1892" y="857"/>
                  <a:pt x="1892" y="857"/>
                </a:cubicBezTo>
                <a:cubicBezTo>
                  <a:pt x="1892" y="857"/>
                  <a:pt x="1892" y="857"/>
                  <a:pt x="1892" y="858"/>
                </a:cubicBezTo>
                <a:cubicBezTo>
                  <a:pt x="1892" y="859"/>
                  <a:pt x="1892" y="859"/>
                  <a:pt x="1892" y="859"/>
                </a:cubicBezTo>
                <a:cubicBezTo>
                  <a:pt x="1892" y="859"/>
                  <a:pt x="1892" y="859"/>
                  <a:pt x="1893" y="859"/>
                </a:cubicBezTo>
                <a:cubicBezTo>
                  <a:pt x="1893" y="859"/>
                  <a:pt x="1893" y="859"/>
                  <a:pt x="1894" y="859"/>
                </a:cubicBezTo>
                <a:cubicBezTo>
                  <a:pt x="1894" y="859"/>
                  <a:pt x="1894" y="859"/>
                  <a:pt x="1895" y="859"/>
                </a:cubicBezTo>
                <a:cubicBezTo>
                  <a:pt x="1895" y="859"/>
                  <a:pt x="1895" y="859"/>
                  <a:pt x="1896" y="859"/>
                </a:cubicBezTo>
                <a:cubicBezTo>
                  <a:pt x="1896" y="859"/>
                  <a:pt x="1896" y="859"/>
                  <a:pt x="1897" y="859"/>
                </a:cubicBezTo>
                <a:cubicBezTo>
                  <a:pt x="1897" y="859"/>
                  <a:pt x="1897" y="859"/>
                  <a:pt x="1898" y="860"/>
                </a:cubicBezTo>
                <a:cubicBezTo>
                  <a:pt x="1898" y="860"/>
                  <a:pt x="1898" y="860"/>
                  <a:pt x="1899" y="859"/>
                </a:cubicBezTo>
                <a:cubicBezTo>
                  <a:pt x="1899" y="859"/>
                  <a:pt x="1899" y="859"/>
                  <a:pt x="1900" y="859"/>
                </a:cubicBezTo>
                <a:cubicBezTo>
                  <a:pt x="1900" y="859"/>
                  <a:pt x="1900" y="859"/>
                  <a:pt x="1901" y="859"/>
                </a:cubicBezTo>
                <a:cubicBezTo>
                  <a:pt x="1901" y="859"/>
                  <a:pt x="1901" y="859"/>
                  <a:pt x="1902" y="859"/>
                </a:cubicBezTo>
                <a:cubicBezTo>
                  <a:pt x="1902" y="859"/>
                  <a:pt x="1902" y="859"/>
                  <a:pt x="1904" y="859"/>
                </a:cubicBezTo>
                <a:cubicBezTo>
                  <a:pt x="1904" y="859"/>
                  <a:pt x="1904" y="859"/>
                  <a:pt x="1906" y="858"/>
                </a:cubicBezTo>
                <a:cubicBezTo>
                  <a:pt x="1906" y="858"/>
                  <a:pt x="1906" y="858"/>
                  <a:pt x="1908" y="858"/>
                </a:cubicBezTo>
                <a:close/>
                <a:moveTo>
                  <a:pt x="1885" y="859"/>
                </a:moveTo>
                <a:cubicBezTo>
                  <a:pt x="1887" y="859"/>
                  <a:pt x="1887" y="859"/>
                  <a:pt x="1887" y="859"/>
                </a:cubicBezTo>
                <a:cubicBezTo>
                  <a:pt x="1886" y="858"/>
                  <a:pt x="1886" y="858"/>
                  <a:pt x="1886" y="858"/>
                </a:cubicBezTo>
                <a:cubicBezTo>
                  <a:pt x="1888" y="858"/>
                  <a:pt x="1888" y="858"/>
                  <a:pt x="1888" y="858"/>
                </a:cubicBezTo>
                <a:cubicBezTo>
                  <a:pt x="1887" y="857"/>
                  <a:pt x="1887" y="857"/>
                  <a:pt x="1887" y="857"/>
                </a:cubicBezTo>
                <a:cubicBezTo>
                  <a:pt x="1887" y="856"/>
                  <a:pt x="1887" y="856"/>
                  <a:pt x="1887" y="856"/>
                </a:cubicBezTo>
                <a:cubicBezTo>
                  <a:pt x="1886" y="855"/>
                  <a:pt x="1886" y="855"/>
                  <a:pt x="1886" y="855"/>
                </a:cubicBezTo>
                <a:cubicBezTo>
                  <a:pt x="1884" y="855"/>
                  <a:pt x="1884" y="855"/>
                  <a:pt x="1884" y="855"/>
                </a:cubicBezTo>
                <a:cubicBezTo>
                  <a:pt x="1883" y="855"/>
                  <a:pt x="1883" y="855"/>
                  <a:pt x="1883" y="855"/>
                </a:cubicBezTo>
                <a:cubicBezTo>
                  <a:pt x="1882" y="854"/>
                  <a:pt x="1882" y="854"/>
                  <a:pt x="1882" y="854"/>
                </a:cubicBezTo>
                <a:cubicBezTo>
                  <a:pt x="1881" y="854"/>
                  <a:pt x="1881" y="854"/>
                  <a:pt x="1881" y="854"/>
                </a:cubicBezTo>
                <a:cubicBezTo>
                  <a:pt x="1879" y="855"/>
                  <a:pt x="1879" y="855"/>
                  <a:pt x="1879" y="855"/>
                </a:cubicBezTo>
                <a:cubicBezTo>
                  <a:pt x="1879" y="856"/>
                  <a:pt x="1879" y="856"/>
                  <a:pt x="1879" y="856"/>
                </a:cubicBezTo>
                <a:cubicBezTo>
                  <a:pt x="1882" y="856"/>
                  <a:pt x="1882" y="856"/>
                  <a:pt x="1882" y="856"/>
                </a:cubicBezTo>
                <a:cubicBezTo>
                  <a:pt x="1883" y="857"/>
                  <a:pt x="1883" y="857"/>
                  <a:pt x="1883" y="857"/>
                </a:cubicBezTo>
                <a:cubicBezTo>
                  <a:pt x="1881" y="858"/>
                  <a:pt x="1881" y="858"/>
                  <a:pt x="1881" y="858"/>
                </a:cubicBezTo>
                <a:cubicBezTo>
                  <a:pt x="1880" y="858"/>
                  <a:pt x="1880" y="858"/>
                  <a:pt x="1880" y="858"/>
                </a:cubicBezTo>
                <a:cubicBezTo>
                  <a:pt x="1879" y="857"/>
                  <a:pt x="1879" y="857"/>
                  <a:pt x="1879" y="857"/>
                </a:cubicBezTo>
                <a:cubicBezTo>
                  <a:pt x="1878" y="856"/>
                  <a:pt x="1878" y="856"/>
                  <a:pt x="1878" y="856"/>
                </a:cubicBezTo>
                <a:cubicBezTo>
                  <a:pt x="1877" y="856"/>
                  <a:pt x="1877" y="856"/>
                  <a:pt x="1877" y="856"/>
                </a:cubicBezTo>
                <a:cubicBezTo>
                  <a:pt x="1876" y="856"/>
                  <a:pt x="1876" y="856"/>
                  <a:pt x="1876" y="856"/>
                </a:cubicBezTo>
                <a:cubicBezTo>
                  <a:pt x="1875" y="856"/>
                  <a:pt x="1875" y="856"/>
                  <a:pt x="1875" y="856"/>
                </a:cubicBezTo>
                <a:cubicBezTo>
                  <a:pt x="1874" y="857"/>
                  <a:pt x="1874" y="857"/>
                  <a:pt x="1874" y="857"/>
                </a:cubicBezTo>
                <a:cubicBezTo>
                  <a:pt x="1873" y="858"/>
                  <a:pt x="1873" y="858"/>
                  <a:pt x="1873" y="858"/>
                </a:cubicBezTo>
                <a:cubicBezTo>
                  <a:pt x="1873" y="859"/>
                  <a:pt x="1873" y="859"/>
                  <a:pt x="1873" y="859"/>
                </a:cubicBezTo>
                <a:cubicBezTo>
                  <a:pt x="1873" y="860"/>
                  <a:pt x="1873" y="860"/>
                  <a:pt x="1873" y="860"/>
                </a:cubicBezTo>
                <a:cubicBezTo>
                  <a:pt x="1874" y="861"/>
                  <a:pt x="1874" y="861"/>
                  <a:pt x="1874" y="861"/>
                </a:cubicBezTo>
                <a:cubicBezTo>
                  <a:pt x="1876" y="860"/>
                  <a:pt x="1876" y="860"/>
                  <a:pt x="1876" y="860"/>
                </a:cubicBezTo>
                <a:cubicBezTo>
                  <a:pt x="1877" y="861"/>
                  <a:pt x="1877" y="861"/>
                  <a:pt x="1877" y="861"/>
                </a:cubicBezTo>
                <a:cubicBezTo>
                  <a:pt x="1878" y="860"/>
                  <a:pt x="1878" y="860"/>
                  <a:pt x="1878" y="860"/>
                </a:cubicBezTo>
                <a:cubicBezTo>
                  <a:pt x="1879" y="859"/>
                  <a:pt x="1879" y="859"/>
                  <a:pt x="1879" y="859"/>
                </a:cubicBezTo>
                <a:cubicBezTo>
                  <a:pt x="1880" y="860"/>
                  <a:pt x="1880" y="860"/>
                  <a:pt x="1880" y="860"/>
                </a:cubicBezTo>
                <a:cubicBezTo>
                  <a:pt x="1881" y="859"/>
                  <a:pt x="1881" y="859"/>
                  <a:pt x="1881" y="859"/>
                </a:cubicBezTo>
                <a:cubicBezTo>
                  <a:pt x="1882" y="859"/>
                  <a:pt x="1882" y="859"/>
                  <a:pt x="1882" y="859"/>
                </a:cubicBezTo>
                <a:cubicBezTo>
                  <a:pt x="1884" y="858"/>
                  <a:pt x="1884" y="858"/>
                  <a:pt x="1884" y="858"/>
                </a:cubicBezTo>
                <a:cubicBezTo>
                  <a:pt x="1884" y="859"/>
                  <a:pt x="1884" y="859"/>
                  <a:pt x="1884" y="859"/>
                </a:cubicBezTo>
                <a:cubicBezTo>
                  <a:pt x="1885" y="859"/>
                  <a:pt x="1885" y="859"/>
                  <a:pt x="1885" y="859"/>
                </a:cubicBezTo>
                <a:close/>
                <a:moveTo>
                  <a:pt x="1939" y="855"/>
                </a:moveTo>
                <a:cubicBezTo>
                  <a:pt x="1939" y="855"/>
                  <a:pt x="1939" y="855"/>
                  <a:pt x="1940" y="854"/>
                </a:cubicBezTo>
                <a:cubicBezTo>
                  <a:pt x="1940" y="854"/>
                  <a:pt x="1940" y="854"/>
                  <a:pt x="1939" y="854"/>
                </a:cubicBezTo>
                <a:cubicBezTo>
                  <a:pt x="1939" y="854"/>
                  <a:pt x="1939" y="854"/>
                  <a:pt x="1939" y="855"/>
                </a:cubicBezTo>
                <a:close/>
                <a:moveTo>
                  <a:pt x="1941" y="804"/>
                </a:moveTo>
                <a:cubicBezTo>
                  <a:pt x="1940" y="804"/>
                  <a:pt x="1940" y="804"/>
                  <a:pt x="1940" y="804"/>
                </a:cubicBezTo>
                <a:cubicBezTo>
                  <a:pt x="1940" y="805"/>
                  <a:pt x="1940" y="805"/>
                  <a:pt x="1940" y="805"/>
                </a:cubicBezTo>
                <a:cubicBezTo>
                  <a:pt x="1941" y="805"/>
                  <a:pt x="1941" y="805"/>
                  <a:pt x="1941" y="805"/>
                </a:cubicBezTo>
                <a:cubicBezTo>
                  <a:pt x="1941" y="804"/>
                  <a:pt x="1941" y="804"/>
                  <a:pt x="1941" y="804"/>
                </a:cubicBezTo>
                <a:close/>
                <a:moveTo>
                  <a:pt x="1889" y="858"/>
                </a:moveTo>
                <a:cubicBezTo>
                  <a:pt x="1890" y="859"/>
                  <a:pt x="1890" y="859"/>
                  <a:pt x="1890" y="859"/>
                </a:cubicBezTo>
                <a:cubicBezTo>
                  <a:pt x="1890" y="857"/>
                  <a:pt x="1890" y="857"/>
                  <a:pt x="1890" y="857"/>
                </a:cubicBezTo>
                <a:cubicBezTo>
                  <a:pt x="1891" y="857"/>
                  <a:pt x="1891" y="857"/>
                  <a:pt x="1891" y="857"/>
                </a:cubicBezTo>
                <a:cubicBezTo>
                  <a:pt x="1890" y="856"/>
                  <a:pt x="1890" y="856"/>
                  <a:pt x="1890" y="856"/>
                </a:cubicBezTo>
                <a:cubicBezTo>
                  <a:pt x="1889" y="858"/>
                  <a:pt x="1889" y="858"/>
                  <a:pt x="1889" y="858"/>
                </a:cubicBezTo>
                <a:close/>
                <a:moveTo>
                  <a:pt x="1891" y="859"/>
                </a:moveTo>
                <a:cubicBezTo>
                  <a:pt x="1892" y="858"/>
                  <a:pt x="1892" y="858"/>
                  <a:pt x="1892" y="858"/>
                </a:cubicBezTo>
                <a:cubicBezTo>
                  <a:pt x="1891" y="857"/>
                  <a:pt x="1891" y="857"/>
                  <a:pt x="1891" y="857"/>
                </a:cubicBezTo>
                <a:cubicBezTo>
                  <a:pt x="1891" y="859"/>
                  <a:pt x="1891" y="859"/>
                  <a:pt x="1891" y="859"/>
                </a:cubicBezTo>
                <a:close/>
                <a:moveTo>
                  <a:pt x="1987" y="842"/>
                </a:moveTo>
                <a:cubicBezTo>
                  <a:pt x="1988" y="841"/>
                  <a:pt x="1988" y="841"/>
                  <a:pt x="1988" y="841"/>
                </a:cubicBezTo>
                <a:cubicBezTo>
                  <a:pt x="1988" y="840"/>
                  <a:pt x="1988" y="840"/>
                  <a:pt x="1988" y="840"/>
                </a:cubicBezTo>
                <a:cubicBezTo>
                  <a:pt x="1987" y="840"/>
                  <a:pt x="1987" y="840"/>
                  <a:pt x="1987" y="840"/>
                </a:cubicBezTo>
                <a:cubicBezTo>
                  <a:pt x="1986" y="840"/>
                  <a:pt x="1986" y="840"/>
                  <a:pt x="1986" y="840"/>
                </a:cubicBezTo>
                <a:cubicBezTo>
                  <a:pt x="1985" y="841"/>
                  <a:pt x="1985" y="841"/>
                  <a:pt x="1985" y="841"/>
                </a:cubicBezTo>
                <a:cubicBezTo>
                  <a:pt x="1987" y="842"/>
                  <a:pt x="1987" y="842"/>
                  <a:pt x="1987" y="842"/>
                </a:cubicBezTo>
                <a:close/>
                <a:moveTo>
                  <a:pt x="1865" y="846"/>
                </a:moveTo>
                <a:cubicBezTo>
                  <a:pt x="1864" y="846"/>
                  <a:pt x="1864" y="846"/>
                  <a:pt x="1864" y="846"/>
                </a:cubicBezTo>
                <a:cubicBezTo>
                  <a:pt x="1863" y="846"/>
                  <a:pt x="1863" y="846"/>
                  <a:pt x="1863" y="846"/>
                </a:cubicBezTo>
                <a:cubicBezTo>
                  <a:pt x="1864" y="847"/>
                  <a:pt x="1864" y="847"/>
                  <a:pt x="1864" y="847"/>
                </a:cubicBezTo>
                <a:cubicBezTo>
                  <a:pt x="1865" y="846"/>
                  <a:pt x="1865" y="846"/>
                  <a:pt x="1865" y="846"/>
                </a:cubicBezTo>
                <a:close/>
                <a:moveTo>
                  <a:pt x="1868" y="848"/>
                </a:moveTo>
                <a:cubicBezTo>
                  <a:pt x="1868" y="848"/>
                  <a:pt x="1868" y="848"/>
                  <a:pt x="1867" y="848"/>
                </a:cubicBezTo>
                <a:cubicBezTo>
                  <a:pt x="1867" y="848"/>
                  <a:pt x="1867" y="848"/>
                  <a:pt x="1867" y="849"/>
                </a:cubicBezTo>
                <a:cubicBezTo>
                  <a:pt x="1867" y="849"/>
                  <a:pt x="1867" y="849"/>
                  <a:pt x="1868" y="849"/>
                </a:cubicBezTo>
                <a:cubicBezTo>
                  <a:pt x="1868" y="849"/>
                  <a:pt x="1868" y="849"/>
                  <a:pt x="1868" y="848"/>
                </a:cubicBezTo>
                <a:close/>
                <a:moveTo>
                  <a:pt x="1931" y="779"/>
                </a:moveTo>
                <a:cubicBezTo>
                  <a:pt x="1931" y="779"/>
                  <a:pt x="1931" y="779"/>
                  <a:pt x="1931" y="778"/>
                </a:cubicBezTo>
                <a:cubicBezTo>
                  <a:pt x="1931" y="778"/>
                  <a:pt x="1931" y="778"/>
                  <a:pt x="1929" y="776"/>
                </a:cubicBezTo>
                <a:cubicBezTo>
                  <a:pt x="1929" y="776"/>
                  <a:pt x="1929" y="776"/>
                  <a:pt x="1929" y="777"/>
                </a:cubicBezTo>
                <a:cubicBezTo>
                  <a:pt x="1929" y="777"/>
                  <a:pt x="1929" y="777"/>
                  <a:pt x="1929" y="779"/>
                </a:cubicBezTo>
                <a:cubicBezTo>
                  <a:pt x="1929" y="779"/>
                  <a:pt x="1929" y="779"/>
                  <a:pt x="1931" y="780"/>
                </a:cubicBezTo>
                <a:cubicBezTo>
                  <a:pt x="1931" y="780"/>
                  <a:pt x="1931" y="780"/>
                  <a:pt x="1931" y="779"/>
                </a:cubicBezTo>
                <a:close/>
                <a:moveTo>
                  <a:pt x="1988" y="845"/>
                </a:moveTo>
                <a:cubicBezTo>
                  <a:pt x="1988" y="844"/>
                  <a:pt x="1988" y="844"/>
                  <a:pt x="1988" y="844"/>
                </a:cubicBezTo>
                <a:cubicBezTo>
                  <a:pt x="1987" y="845"/>
                  <a:pt x="1987" y="845"/>
                  <a:pt x="1987" y="845"/>
                </a:cubicBezTo>
                <a:cubicBezTo>
                  <a:pt x="1988" y="845"/>
                  <a:pt x="1988" y="845"/>
                  <a:pt x="1988" y="845"/>
                </a:cubicBezTo>
                <a:close/>
                <a:moveTo>
                  <a:pt x="1870" y="828"/>
                </a:moveTo>
                <a:cubicBezTo>
                  <a:pt x="1870" y="828"/>
                  <a:pt x="1870" y="828"/>
                  <a:pt x="1871" y="827"/>
                </a:cubicBezTo>
                <a:cubicBezTo>
                  <a:pt x="1871" y="827"/>
                  <a:pt x="1871" y="827"/>
                  <a:pt x="1871" y="826"/>
                </a:cubicBezTo>
                <a:cubicBezTo>
                  <a:pt x="1871" y="826"/>
                  <a:pt x="1871" y="826"/>
                  <a:pt x="1872" y="826"/>
                </a:cubicBezTo>
                <a:cubicBezTo>
                  <a:pt x="1872" y="826"/>
                  <a:pt x="1872" y="826"/>
                  <a:pt x="1872" y="824"/>
                </a:cubicBezTo>
                <a:cubicBezTo>
                  <a:pt x="1872" y="824"/>
                  <a:pt x="1872" y="824"/>
                  <a:pt x="1871" y="824"/>
                </a:cubicBezTo>
                <a:cubicBezTo>
                  <a:pt x="1871" y="824"/>
                  <a:pt x="1871" y="824"/>
                  <a:pt x="1871" y="823"/>
                </a:cubicBezTo>
                <a:cubicBezTo>
                  <a:pt x="1871" y="823"/>
                  <a:pt x="1871" y="823"/>
                  <a:pt x="1870" y="824"/>
                </a:cubicBezTo>
                <a:cubicBezTo>
                  <a:pt x="1870" y="824"/>
                  <a:pt x="1870" y="824"/>
                  <a:pt x="1869" y="825"/>
                </a:cubicBezTo>
                <a:cubicBezTo>
                  <a:pt x="1869" y="825"/>
                  <a:pt x="1869" y="825"/>
                  <a:pt x="1869" y="827"/>
                </a:cubicBezTo>
                <a:cubicBezTo>
                  <a:pt x="1869" y="827"/>
                  <a:pt x="1869" y="827"/>
                  <a:pt x="1870" y="828"/>
                </a:cubicBezTo>
                <a:close/>
                <a:moveTo>
                  <a:pt x="1984" y="838"/>
                </a:moveTo>
                <a:cubicBezTo>
                  <a:pt x="1984" y="839"/>
                  <a:pt x="1984" y="839"/>
                  <a:pt x="1984" y="839"/>
                </a:cubicBezTo>
                <a:cubicBezTo>
                  <a:pt x="1985" y="839"/>
                  <a:pt x="1985" y="839"/>
                  <a:pt x="1985" y="839"/>
                </a:cubicBezTo>
                <a:cubicBezTo>
                  <a:pt x="1985" y="838"/>
                  <a:pt x="1985" y="838"/>
                  <a:pt x="1985" y="838"/>
                </a:cubicBezTo>
                <a:cubicBezTo>
                  <a:pt x="1984" y="838"/>
                  <a:pt x="1984" y="838"/>
                  <a:pt x="1984" y="838"/>
                </a:cubicBezTo>
                <a:close/>
                <a:moveTo>
                  <a:pt x="1866" y="846"/>
                </a:moveTo>
                <a:cubicBezTo>
                  <a:pt x="1865" y="846"/>
                  <a:pt x="1865" y="846"/>
                  <a:pt x="1865" y="846"/>
                </a:cubicBezTo>
                <a:cubicBezTo>
                  <a:pt x="1866" y="847"/>
                  <a:pt x="1866" y="847"/>
                  <a:pt x="1866" y="847"/>
                </a:cubicBezTo>
                <a:cubicBezTo>
                  <a:pt x="1866" y="846"/>
                  <a:pt x="1866" y="846"/>
                  <a:pt x="1866" y="846"/>
                </a:cubicBezTo>
                <a:close/>
                <a:moveTo>
                  <a:pt x="1854" y="847"/>
                </a:moveTo>
                <a:cubicBezTo>
                  <a:pt x="1853" y="846"/>
                  <a:pt x="1853" y="846"/>
                  <a:pt x="1853" y="846"/>
                </a:cubicBezTo>
                <a:cubicBezTo>
                  <a:pt x="1850" y="846"/>
                  <a:pt x="1850" y="846"/>
                  <a:pt x="1850" y="846"/>
                </a:cubicBezTo>
                <a:cubicBezTo>
                  <a:pt x="1849" y="846"/>
                  <a:pt x="1849" y="846"/>
                  <a:pt x="1849" y="846"/>
                </a:cubicBezTo>
                <a:cubicBezTo>
                  <a:pt x="1849" y="847"/>
                  <a:pt x="1849" y="847"/>
                  <a:pt x="1849" y="847"/>
                </a:cubicBezTo>
                <a:cubicBezTo>
                  <a:pt x="1850" y="848"/>
                  <a:pt x="1850" y="848"/>
                  <a:pt x="1850" y="848"/>
                </a:cubicBezTo>
                <a:cubicBezTo>
                  <a:pt x="1851" y="848"/>
                  <a:pt x="1851" y="848"/>
                  <a:pt x="1851" y="848"/>
                </a:cubicBezTo>
                <a:cubicBezTo>
                  <a:pt x="1852" y="848"/>
                  <a:pt x="1852" y="848"/>
                  <a:pt x="1852" y="848"/>
                </a:cubicBezTo>
                <a:cubicBezTo>
                  <a:pt x="1854" y="848"/>
                  <a:pt x="1854" y="848"/>
                  <a:pt x="1854" y="848"/>
                </a:cubicBezTo>
                <a:cubicBezTo>
                  <a:pt x="1855" y="848"/>
                  <a:pt x="1855" y="848"/>
                  <a:pt x="1855" y="848"/>
                </a:cubicBezTo>
                <a:cubicBezTo>
                  <a:pt x="1856" y="847"/>
                  <a:pt x="1856" y="847"/>
                  <a:pt x="1856" y="847"/>
                </a:cubicBezTo>
                <a:cubicBezTo>
                  <a:pt x="1857" y="847"/>
                  <a:pt x="1857" y="847"/>
                  <a:pt x="1857" y="847"/>
                </a:cubicBezTo>
                <a:cubicBezTo>
                  <a:pt x="1856" y="846"/>
                  <a:pt x="1856" y="846"/>
                  <a:pt x="1856" y="846"/>
                </a:cubicBezTo>
                <a:cubicBezTo>
                  <a:pt x="1854" y="847"/>
                  <a:pt x="1854" y="847"/>
                  <a:pt x="1854" y="847"/>
                </a:cubicBezTo>
                <a:close/>
                <a:moveTo>
                  <a:pt x="1931" y="852"/>
                </a:moveTo>
                <a:cubicBezTo>
                  <a:pt x="1931" y="853"/>
                  <a:pt x="1931" y="853"/>
                  <a:pt x="1931" y="853"/>
                </a:cubicBezTo>
                <a:cubicBezTo>
                  <a:pt x="1932" y="852"/>
                  <a:pt x="1932" y="852"/>
                  <a:pt x="1932" y="852"/>
                </a:cubicBezTo>
                <a:cubicBezTo>
                  <a:pt x="1934" y="852"/>
                  <a:pt x="1934" y="852"/>
                  <a:pt x="1934" y="852"/>
                </a:cubicBezTo>
                <a:cubicBezTo>
                  <a:pt x="1935" y="853"/>
                  <a:pt x="1935" y="853"/>
                  <a:pt x="1935" y="853"/>
                </a:cubicBezTo>
                <a:cubicBezTo>
                  <a:pt x="1935" y="852"/>
                  <a:pt x="1935" y="852"/>
                  <a:pt x="1935" y="852"/>
                </a:cubicBezTo>
                <a:cubicBezTo>
                  <a:pt x="1936" y="852"/>
                  <a:pt x="1936" y="852"/>
                  <a:pt x="1936" y="852"/>
                </a:cubicBezTo>
                <a:cubicBezTo>
                  <a:pt x="1937" y="851"/>
                  <a:pt x="1937" y="851"/>
                  <a:pt x="1937" y="851"/>
                </a:cubicBezTo>
                <a:cubicBezTo>
                  <a:pt x="1936" y="850"/>
                  <a:pt x="1936" y="850"/>
                  <a:pt x="1936" y="850"/>
                </a:cubicBezTo>
                <a:cubicBezTo>
                  <a:pt x="1935" y="851"/>
                  <a:pt x="1935" y="851"/>
                  <a:pt x="1935" y="851"/>
                </a:cubicBezTo>
                <a:cubicBezTo>
                  <a:pt x="1933" y="851"/>
                  <a:pt x="1933" y="851"/>
                  <a:pt x="1933" y="851"/>
                </a:cubicBezTo>
                <a:cubicBezTo>
                  <a:pt x="1932" y="850"/>
                  <a:pt x="1932" y="850"/>
                  <a:pt x="1932" y="850"/>
                </a:cubicBezTo>
                <a:cubicBezTo>
                  <a:pt x="1931" y="851"/>
                  <a:pt x="1931" y="851"/>
                  <a:pt x="1931" y="851"/>
                </a:cubicBezTo>
                <a:cubicBezTo>
                  <a:pt x="1931" y="852"/>
                  <a:pt x="1931" y="852"/>
                  <a:pt x="1931" y="852"/>
                </a:cubicBezTo>
                <a:close/>
                <a:moveTo>
                  <a:pt x="1866" y="858"/>
                </a:moveTo>
                <a:cubicBezTo>
                  <a:pt x="1866" y="858"/>
                  <a:pt x="1866" y="858"/>
                  <a:pt x="1866" y="857"/>
                </a:cubicBezTo>
                <a:cubicBezTo>
                  <a:pt x="1866" y="857"/>
                  <a:pt x="1866" y="857"/>
                  <a:pt x="1865" y="858"/>
                </a:cubicBezTo>
                <a:cubicBezTo>
                  <a:pt x="1865" y="858"/>
                  <a:pt x="1865" y="858"/>
                  <a:pt x="1866" y="858"/>
                </a:cubicBezTo>
                <a:close/>
                <a:moveTo>
                  <a:pt x="1987" y="844"/>
                </a:moveTo>
                <a:cubicBezTo>
                  <a:pt x="1987" y="843"/>
                  <a:pt x="1987" y="843"/>
                  <a:pt x="1987" y="843"/>
                </a:cubicBezTo>
                <a:cubicBezTo>
                  <a:pt x="1986" y="842"/>
                  <a:pt x="1986" y="842"/>
                  <a:pt x="1986" y="842"/>
                </a:cubicBezTo>
                <a:cubicBezTo>
                  <a:pt x="1986" y="843"/>
                  <a:pt x="1986" y="843"/>
                  <a:pt x="1986" y="843"/>
                </a:cubicBezTo>
                <a:cubicBezTo>
                  <a:pt x="1987" y="844"/>
                  <a:pt x="1987" y="844"/>
                  <a:pt x="1987" y="844"/>
                </a:cubicBezTo>
                <a:close/>
                <a:moveTo>
                  <a:pt x="1825" y="812"/>
                </a:moveTo>
                <a:cubicBezTo>
                  <a:pt x="1825" y="813"/>
                  <a:pt x="1825" y="813"/>
                  <a:pt x="1825" y="813"/>
                </a:cubicBezTo>
                <a:cubicBezTo>
                  <a:pt x="1826" y="813"/>
                  <a:pt x="1826" y="813"/>
                  <a:pt x="1826" y="813"/>
                </a:cubicBezTo>
                <a:cubicBezTo>
                  <a:pt x="1827" y="813"/>
                  <a:pt x="1827" y="813"/>
                  <a:pt x="1827" y="813"/>
                </a:cubicBezTo>
                <a:cubicBezTo>
                  <a:pt x="1826" y="812"/>
                  <a:pt x="1826" y="812"/>
                  <a:pt x="1826" y="812"/>
                </a:cubicBezTo>
                <a:cubicBezTo>
                  <a:pt x="1825" y="812"/>
                  <a:pt x="1825" y="812"/>
                  <a:pt x="1825" y="812"/>
                </a:cubicBezTo>
                <a:close/>
                <a:moveTo>
                  <a:pt x="1830" y="807"/>
                </a:moveTo>
                <a:cubicBezTo>
                  <a:pt x="1830" y="807"/>
                  <a:pt x="1830" y="807"/>
                  <a:pt x="1828" y="807"/>
                </a:cubicBezTo>
                <a:cubicBezTo>
                  <a:pt x="1828" y="807"/>
                  <a:pt x="1828" y="807"/>
                  <a:pt x="1829" y="808"/>
                </a:cubicBezTo>
                <a:cubicBezTo>
                  <a:pt x="1829" y="808"/>
                  <a:pt x="1829" y="808"/>
                  <a:pt x="1830" y="808"/>
                </a:cubicBezTo>
                <a:cubicBezTo>
                  <a:pt x="1830" y="808"/>
                  <a:pt x="1830" y="808"/>
                  <a:pt x="1830" y="807"/>
                </a:cubicBezTo>
                <a:close/>
                <a:moveTo>
                  <a:pt x="1831" y="811"/>
                </a:moveTo>
                <a:cubicBezTo>
                  <a:pt x="1831" y="811"/>
                  <a:pt x="1831" y="811"/>
                  <a:pt x="1832" y="809"/>
                </a:cubicBezTo>
                <a:cubicBezTo>
                  <a:pt x="1832" y="809"/>
                  <a:pt x="1832" y="809"/>
                  <a:pt x="1831" y="809"/>
                </a:cubicBezTo>
                <a:cubicBezTo>
                  <a:pt x="1831" y="809"/>
                  <a:pt x="1831" y="809"/>
                  <a:pt x="1830" y="809"/>
                </a:cubicBezTo>
                <a:cubicBezTo>
                  <a:pt x="1830" y="809"/>
                  <a:pt x="1830" y="809"/>
                  <a:pt x="1829" y="810"/>
                </a:cubicBezTo>
                <a:cubicBezTo>
                  <a:pt x="1829" y="810"/>
                  <a:pt x="1829" y="810"/>
                  <a:pt x="1830" y="811"/>
                </a:cubicBezTo>
                <a:cubicBezTo>
                  <a:pt x="1830" y="811"/>
                  <a:pt x="1830" y="811"/>
                  <a:pt x="1831" y="811"/>
                </a:cubicBezTo>
                <a:close/>
                <a:moveTo>
                  <a:pt x="1924" y="798"/>
                </a:moveTo>
                <a:cubicBezTo>
                  <a:pt x="1925" y="796"/>
                  <a:pt x="1925" y="796"/>
                  <a:pt x="1925" y="796"/>
                </a:cubicBezTo>
                <a:cubicBezTo>
                  <a:pt x="1926" y="796"/>
                  <a:pt x="1926" y="796"/>
                  <a:pt x="1926" y="796"/>
                </a:cubicBezTo>
                <a:cubicBezTo>
                  <a:pt x="1927" y="795"/>
                  <a:pt x="1927" y="795"/>
                  <a:pt x="1927" y="795"/>
                </a:cubicBezTo>
                <a:cubicBezTo>
                  <a:pt x="1927" y="794"/>
                  <a:pt x="1927" y="794"/>
                  <a:pt x="1927" y="794"/>
                </a:cubicBezTo>
                <a:cubicBezTo>
                  <a:pt x="1928" y="793"/>
                  <a:pt x="1928" y="793"/>
                  <a:pt x="1928" y="793"/>
                </a:cubicBezTo>
                <a:cubicBezTo>
                  <a:pt x="1929" y="793"/>
                  <a:pt x="1929" y="793"/>
                  <a:pt x="1929" y="793"/>
                </a:cubicBezTo>
                <a:cubicBezTo>
                  <a:pt x="1928" y="792"/>
                  <a:pt x="1928" y="792"/>
                  <a:pt x="1928" y="792"/>
                </a:cubicBezTo>
                <a:cubicBezTo>
                  <a:pt x="1928" y="791"/>
                  <a:pt x="1928" y="791"/>
                  <a:pt x="1928" y="791"/>
                </a:cubicBezTo>
                <a:cubicBezTo>
                  <a:pt x="1926" y="791"/>
                  <a:pt x="1926" y="791"/>
                  <a:pt x="1926" y="791"/>
                </a:cubicBezTo>
                <a:cubicBezTo>
                  <a:pt x="1925" y="791"/>
                  <a:pt x="1925" y="791"/>
                  <a:pt x="1925" y="791"/>
                </a:cubicBezTo>
                <a:cubicBezTo>
                  <a:pt x="1925" y="792"/>
                  <a:pt x="1925" y="792"/>
                  <a:pt x="1925" y="792"/>
                </a:cubicBezTo>
                <a:cubicBezTo>
                  <a:pt x="1924" y="793"/>
                  <a:pt x="1924" y="793"/>
                  <a:pt x="1924" y="793"/>
                </a:cubicBezTo>
                <a:cubicBezTo>
                  <a:pt x="1924" y="794"/>
                  <a:pt x="1924" y="794"/>
                  <a:pt x="1924" y="794"/>
                </a:cubicBezTo>
                <a:cubicBezTo>
                  <a:pt x="1922" y="795"/>
                  <a:pt x="1922" y="795"/>
                  <a:pt x="1922" y="795"/>
                </a:cubicBezTo>
                <a:cubicBezTo>
                  <a:pt x="1921" y="795"/>
                  <a:pt x="1921" y="795"/>
                  <a:pt x="1921" y="795"/>
                </a:cubicBezTo>
                <a:cubicBezTo>
                  <a:pt x="1921" y="796"/>
                  <a:pt x="1921" y="796"/>
                  <a:pt x="1921" y="796"/>
                </a:cubicBezTo>
                <a:cubicBezTo>
                  <a:pt x="1919" y="796"/>
                  <a:pt x="1919" y="796"/>
                  <a:pt x="1919" y="796"/>
                </a:cubicBezTo>
                <a:cubicBezTo>
                  <a:pt x="1916" y="796"/>
                  <a:pt x="1916" y="796"/>
                  <a:pt x="1916" y="796"/>
                </a:cubicBezTo>
                <a:cubicBezTo>
                  <a:pt x="1914" y="795"/>
                  <a:pt x="1914" y="795"/>
                  <a:pt x="1914" y="795"/>
                </a:cubicBezTo>
                <a:cubicBezTo>
                  <a:pt x="1913" y="796"/>
                  <a:pt x="1913" y="796"/>
                  <a:pt x="1913" y="796"/>
                </a:cubicBezTo>
                <a:cubicBezTo>
                  <a:pt x="1911" y="795"/>
                  <a:pt x="1911" y="795"/>
                  <a:pt x="1911" y="795"/>
                </a:cubicBezTo>
                <a:cubicBezTo>
                  <a:pt x="1910" y="795"/>
                  <a:pt x="1910" y="795"/>
                  <a:pt x="1910" y="795"/>
                </a:cubicBezTo>
                <a:cubicBezTo>
                  <a:pt x="1909" y="795"/>
                  <a:pt x="1909" y="795"/>
                  <a:pt x="1909" y="795"/>
                </a:cubicBezTo>
                <a:cubicBezTo>
                  <a:pt x="1908" y="795"/>
                  <a:pt x="1908" y="795"/>
                  <a:pt x="1908" y="795"/>
                </a:cubicBezTo>
                <a:cubicBezTo>
                  <a:pt x="1907" y="794"/>
                  <a:pt x="1907" y="794"/>
                  <a:pt x="1907" y="794"/>
                </a:cubicBezTo>
                <a:cubicBezTo>
                  <a:pt x="1906" y="795"/>
                  <a:pt x="1906" y="795"/>
                  <a:pt x="1906" y="795"/>
                </a:cubicBezTo>
                <a:cubicBezTo>
                  <a:pt x="1905" y="794"/>
                  <a:pt x="1905" y="794"/>
                  <a:pt x="1905" y="794"/>
                </a:cubicBezTo>
                <a:cubicBezTo>
                  <a:pt x="1904" y="793"/>
                  <a:pt x="1904" y="793"/>
                  <a:pt x="1904" y="793"/>
                </a:cubicBezTo>
                <a:cubicBezTo>
                  <a:pt x="1902" y="793"/>
                  <a:pt x="1902" y="793"/>
                  <a:pt x="1902" y="793"/>
                </a:cubicBezTo>
                <a:cubicBezTo>
                  <a:pt x="1901" y="793"/>
                  <a:pt x="1901" y="793"/>
                  <a:pt x="1901" y="793"/>
                </a:cubicBezTo>
                <a:cubicBezTo>
                  <a:pt x="1901" y="794"/>
                  <a:pt x="1901" y="794"/>
                  <a:pt x="1901" y="794"/>
                </a:cubicBezTo>
                <a:cubicBezTo>
                  <a:pt x="1900" y="795"/>
                  <a:pt x="1900" y="795"/>
                  <a:pt x="1900" y="795"/>
                </a:cubicBezTo>
                <a:cubicBezTo>
                  <a:pt x="1899" y="796"/>
                  <a:pt x="1899" y="796"/>
                  <a:pt x="1899" y="796"/>
                </a:cubicBezTo>
                <a:cubicBezTo>
                  <a:pt x="1898" y="797"/>
                  <a:pt x="1898" y="797"/>
                  <a:pt x="1898" y="797"/>
                </a:cubicBezTo>
                <a:cubicBezTo>
                  <a:pt x="1897" y="796"/>
                  <a:pt x="1897" y="796"/>
                  <a:pt x="1897" y="796"/>
                </a:cubicBezTo>
                <a:cubicBezTo>
                  <a:pt x="1895" y="797"/>
                  <a:pt x="1895" y="797"/>
                  <a:pt x="1895" y="797"/>
                </a:cubicBezTo>
                <a:cubicBezTo>
                  <a:pt x="1895" y="798"/>
                  <a:pt x="1895" y="798"/>
                  <a:pt x="1895" y="798"/>
                </a:cubicBezTo>
                <a:cubicBezTo>
                  <a:pt x="1893" y="799"/>
                  <a:pt x="1893" y="799"/>
                  <a:pt x="1893" y="799"/>
                </a:cubicBezTo>
                <a:cubicBezTo>
                  <a:pt x="1893" y="801"/>
                  <a:pt x="1893" y="801"/>
                  <a:pt x="1893" y="801"/>
                </a:cubicBezTo>
                <a:cubicBezTo>
                  <a:pt x="1893" y="802"/>
                  <a:pt x="1893" y="802"/>
                  <a:pt x="1893" y="802"/>
                </a:cubicBezTo>
                <a:cubicBezTo>
                  <a:pt x="1893" y="804"/>
                  <a:pt x="1893" y="804"/>
                  <a:pt x="1893" y="804"/>
                </a:cubicBezTo>
                <a:cubicBezTo>
                  <a:pt x="1893" y="805"/>
                  <a:pt x="1893" y="805"/>
                  <a:pt x="1893" y="805"/>
                </a:cubicBezTo>
                <a:cubicBezTo>
                  <a:pt x="1894" y="806"/>
                  <a:pt x="1894" y="806"/>
                  <a:pt x="1894" y="806"/>
                </a:cubicBezTo>
                <a:cubicBezTo>
                  <a:pt x="1894" y="808"/>
                  <a:pt x="1894" y="808"/>
                  <a:pt x="1894" y="808"/>
                </a:cubicBezTo>
                <a:cubicBezTo>
                  <a:pt x="1893" y="807"/>
                  <a:pt x="1893" y="807"/>
                  <a:pt x="1893" y="807"/>
                </a:cubicBezTo>
                <a:cubicBezTo>
                  <a:pt x="1893" y="806"/>
                  <a:pt x="1893" y="806"/>
                  <a:pt x="1893" y="806"/>
                </a:cubicBezTo>
                <a:cubicBezTo>
                  <a:pt x="1892" y="806"/>
                  <a:pt x="1892" y="806"/>
                  <a:pt x="1892" y="806"/>
                </a:cubicBezTo>
                <a:cubicBezTo>
                  <a:pt x="1891" y="807"/>
                  <a:pt x="1891" y="807"/>
                  <a:pt x="1891" y="807"/>
                </a:cubicBezTo>
                <a:cubicBezTo>
                  <a:pt x="1890" y="808"/>
                  <a:pt x="1890" y="808"/>
                  <a:pt x="1890" y="808"/>
                </a:cubicBezTo>
                <a:cubicBezTo>
                  <a:pt x="1890" y="809"/>
                  <a:pt x="1890" y="809"/>
                  <a:pt x="1890" y="809"/>
                </a:cubicBezTo>
                <a:cubicBezTo>
                  <a:pt x="1890" y="810"/>
                  <a:pt x="1890" y="810"/>
                  <a:pt x="1890" y="810"/>
                </a:cubicBezTo>
                <a:cubicBezTo>
                  <a:pt x="1890" y="811"/>
                  <a:pt x="1890" y="811"/>
                  <a:pt x="1890" y="811"/>
                </a:cubicBezTo>
                <a:cubicBezTo>
                  <a:pt x="1890" y="814"/>
                  <a:pt x="1890" y="814"/>
                  <a:pt x="1890" y="814"/>
                </a:cubicBezTo>
                <a:cubicBezTo>
                  <a:pt x="1890" y="815"/>
                  <a:pt x="1890" y="815"/>
                  <a:pt x="1890" y="815"/>
                </a:cubicBezTo>
                <a:cubicBezTo>
                  <a:pt x="1890" y="816"/>
                  <a:pt x="1890" y="816"/>
                  <a:pt x="1890" y="816"/>
                </a:cubicBezTo>
                <a:cubicBezTo>
                  <a:pt x="1889" y="816"/>
                  <a:pt x="1889" y="816"/>
                  <a:pt x="1889" y="816"/>
                </a:cubicBezTo>
                <a:cubicBezTo>
                  <a:pt x="1889" y="818"/>
                  <a:pt x="1889" y="818"/>
                  <a:pt x="1889" y="818"/>
                </a:cubicBezTo>
                <a:cubicBezTo>
                  <a:pt x="1887" y="819"/>
                  <a:pt x="1887" y="819"/>
                  <a:pt x="1887" y="819"/>
                </a:cubicBezTo>
                <a:cubicBezTo>
                  <a:pt x="1887" y="820"/>
                  <a:pt x="1887" y="820"/>
                  <a:pt x="1887" y="820"/>
                </a:cubicBezTo>
                <a:cubicBezTo>
                  <a:pt x="1887" y="821"/>
                  <a:pt x="1887" y="821"/>
                  <a:pt x="1887" y="821"/>
                </a:cubicBezTo>
                <a:cubicBezTo>
                  <a:pt x="1887" y="822"/>
                  <a:pt x="1887" y="822"/>
                  <a:pt x="1887" y="822"/>
                </a:cubicBezTo>
                <a:cubicBezTo>
                  <a:pt x="1887" y="824"/>
                  <a:pt x="1887" y="824"/>
                  <a:pt x="1887" y="824"/>
                </a:cubicBezTo>
                <a:cubicBezTo>
                  <a:pt x="1888" y="825"/>
                  <a:pt x="1888" y="825"/>
                  <a:pt x="1888" y="825"/>
                </a:cubicBezTo>
                <a:cubicBezTo>
                  <a:pt x="1889" y="824"/>
                  <a:pt x="1889" y="824"/>
                  <a:pt x="1889" y="824"/>
                </a:cubicBezTo>
                <a:cubicBezTo>
                  <a:pt x="1890" y="824"/>
                  <a:pt x="1890" y="824"/>
                  <a:pt x="1890" y="824"/>
                </a:cubicBezTo>
                <a:cubicBezTo>
                  <a:pt x="1891" y="824"/>
                  <a:pt x="1891" y="824"/>
                  <a:pt x="1891" y="824"/>
                </a:cubicBezTo>
                <a:cubicBezTo>
                  <a:pt x="1891" y="826"/>
                  <a:pt x="1891" y="826"/>
                  <a:pt x="1891" y="826"/>
                </a:cubicBezTo>
                <a:cubicBezTo>
                  <a:pt x="1892" y="829"/>
                  <a:pt x="1892" y="829"/>
                  <a:pt x="1892" y="829"/>
                </a:cubicBezTo>
                <a:cubicBezTo>
                  <a:pt x="1891" y="831"/>
                  <a:pt x="1891" y="831"/>
                  <a:pt x="1891" y="831"/>
                </a:cubicBezTo>
                <a:cubicBezTo>
                  <a:pt x="1891" y="832"/>
                  <a:pt x="1891" y="832"/>
                  <a:pt x="1891" y="832"/>
                </a:cubicBezTo>
                <a:cubicBezTo>
                  <a:pt x="1890" y="835"/>
                  <a:pt x="1890" y="835"/>
                  <a:pt x="1890" y="835"/>
                </a:cubicBezTo>
                <a:cubicBezTo>
                  <a:pt x="1891" y="837"/>
                  <a:pt x="1891" y="837"/>
                  <a:pt x="1891" y="837"/>
                </a:cubicBezTo>
                <a:cubicBezTo>
                  <a:pt x="1892" y="838"/>
                  <a:pt x="1892" y="838"/>
                  <a:pt x="1892" y="838"/>
                </a:cubicBezTo>
                <a:cubicBezTo>
                  <a:pt x="1893" y="838"/>
                  <a:pt x="1893" y="838"/>
                  <a:pt x="1893" y="838"/>
                </a:cubicBezTo>
                <a:cubicBezTo>
                  <a:pt x="1894" y="837"/>
                  <a:pt x="1894" y="837"/>
                  <a:pt x="1894" y="837"/>
                </a:cubicBezTo>
                <a:cubicBezTo>
                  <a:pt x="1895" y="837"/>
                  <a:pt x="1895" y="837"/>
                  <a:pt x="1895" y="837"/>
                </a:cubicBezTo>
                <a:cubicBezTo>
                  <a:pt x="1896" y="837"/>
                  <a:pt x="1896" y="837"/>
                  <a:pt x="1896" y="837"/>
                </a:cubicBezTo>
                <a:cubicBezTo>
                  <a:pt x="1897" y="838"/>
                  <a:pt x="1897" y="838"/>
                  <a:pt x="1897" y="838"/>
                </a:cubicBezTo>
                <a:cubicBezTo>
                  <a:pt x="1897" y="837"/>
                  <a:pt x="1897" y="837"/>
                  <a:pt x="1897" y="837"/>
                </a:cubicBezTo>
                <a:cubicBezTo>
                  <a:pt x="1897" y="836"/>
                  <a:pt x="1897" y="836"/>
                  <a:pt x="1897" y="836"/>
                </a:cubicBezTo>
                <a:cubicBezTo>
                  <a:pt x="1896" y="835"/>
                  <a:pt x="1896" y="835"/>
                  <a:pt x="1896" y="835"/>
                </a:cubicBezTo>
                <a:cubicBezTo>
                  <a:pt x="1896" y="833"/>
                  <a:pt x="1896" y="833"/>
                  <a:pt x="1896" y="833"/>
                </a:cubicBezTo>
                <a:cubicBezTo>
                  <a:pt x="1897" y="832"/>
                  <a:pt x="1897" y="832"/>
                  <a:pt x="1897" y="832"/>
                </a:cubicBezTo>
                <a:cubicBezTo>
                  <a:pt x="1897" y="830"/>
                  <a:pt x="1897" y="830"/>
                  <a:pt x="1897" y="830"/>
                </a:cubicBezTo>
                <a:cubicBezTo>
                  <a:pt x="1897" y="828"/>
                  <a:pt x="1897" y="828"/>
                  <a:pt x="1897" y="828"/>
                </a:cubicBezTo>
                <a:cubicBezTo>
                  <a:pt x="1896" y="828"/>
                  <a:pt x="1896" y="828"/>
                  <a:pt x="1896" y="828"/>
                </a:cubicBezTo>
                <a:cubicBezTo>
                  <a:pt x="1898" y="826"/>
                  <a:pt x="1898" y="826"/>
                  <a:pt x="1898" y="826"/>
                </a:cubicBezTo>
                <a:cubicBezTo>
                  <a:pt x="1898" y="824"/>
                  <a:pt x="1898" y="824"/>
                  <a:pt x="1898" y="824"/>
                </a:cubicBezTo>
                <a:cubicBezTo>
                  <a:pt x="1898" y="822"/>
                  <a:pt x="1898" y="822"/>
                  <a:pt x="1898" y="822"/>
                </a:cubicBezTo>
                <a:cubicBezTo>
                  <a:pt x="1897" y="821"/>
                  <a:pt x="1897" y="821"/>
                  <a:pt x="1897" y="821"/>
                </a:cubicBezTo>
                <a:cubicBezTo>
                  <a:pt x="1898" y="820"/>
                  <a:pt x="1898" y="820"/>
                  <a:pt x="1898" y="820"/>
                </a:cubicBezTo>
                <a:cubicBezTo>
                  <a:pt x="1899" y="819"/>
                  <a:pt x="1899" y="819"/>
                  <a:pt x="1899" y="819"/>
                </a:cubicBezTo>
                <a:cubicBezTo>
                  <a:pt x="1900" y="819"/>
                  <a:pt x="1900" y="819"/>
                  <a:pt x="1900" y="819"/>
                </a:cubicBezTo>
                <a:cubicBezTo>
                  <a:pt x="1901" y="819"/>
                  <a:pt x="1901" y="819"/>
                  <a:pt x="1901" y="819"/>
                </a:cubicBezTo>
                <a:cubicBezTo>
                  <a:pt x="1901" y="820"/>
                  <a:pt x="1901" y="820"/>
                  <a:pt x="1901" y="820"/>
                </a:cubicBezTo>
                <a:cubicBezTo>
                  <a:pt x="1902" y="821"/>
                  <a:pt x="1902" y="821"/>
                  <a:pt x="1902" y="821"/>
                </a:cubicBezTo>
                <a:cubicBezTo>
                  <a:pt x="1902" y="822"/>
                  <a:pt x="1902" y="822"/>
                  <a:pt x="1902" y="822"/>
                </a:cubicBezTo>
                <a:cubicBezTo>
                  <a:pt x="1901" y="823"/>
                  <a:pt x="1901" y="823"/>
                  <a:pt x="1901" y="823"/>
                </a:cubicBezTo>
                <a:cubicBezTo>
                  <a:pt x="1900" y="825"/>
                  <a:pt x="1900" y="825"/>
                  <a:pt x="1900" y="825"/>
                </a:cubicBezTo>
                <a:cubicBezTo>
                  <a:pt x="1901" y="826"/>
                  <a:pt x="1901" y="826"/>
                  <a:pt x="1901" y="826"/>
                </a:cubicBezTo>
                <a:cubicBezTo>
                  <a:pt x="1902" y="826"/>
                  <a:pt x="1902" y="826"/>
                  <a:pt x="1902" y="826"/>
                </a:cubicBezTo>
                <a:cubicBezTo>
                  <a:pt x="1903" y="827"/>
                  <a:pt x="1903" y="827"/>
                  <a:pt x="1903" y="827"/>
                </a:cubicBezTo>
                <a:cubicBezTo>
                  <a:pt x="1904" y="828"/>
                  <a:pt x="1904" y="828"/>
                  <a:pt x="1904" y="828"/>
                </a:cubicBezTo>
                <a:cubicBezTo>
                  <a:pt x="1904" y="829"/>
                  <a:pt x="1904" y="829"/>
                  <a:pt x="1904" y="829"/>
                </a:cubicBezTo>
                <a:cubicBezTo>
                  <a:pt x="1904" y="831"/>
                  <a:pt x="1904" y="831"/>
                  <a:pt x="1904" y="831"/>
                </a:cubicBezTo>
                <a:cubicBezTo>
                  <a:pt x="1904" y="832"/>
                  <a:pt x="1904" y="832"/>
                  <a:pt x="1904" y="832"/>
                </a:cubicBezTo>
                <a:cubicBezTo>
                  <a:pt x="1905" y="833"/>
                  <a:pt x="1905" y="833"/>
                  <a:pt x="1905" y="833"/>
                </a:cubicBezTo>
                <a:cubicBezTo>
                  <a:pt x="1906" y="833"/>
                  <a:pt x="1906" y="833"/>
                  <a:pt x="1906" y="833"/>
                </a:cubicBezTo>
                <a:cubicBezTo>
                  <a:pt x="1907" y="833"/>
                  <a:pt x="1907" y="833"/>
                  <a:pt x="1907" y="833"/>
                </a:cubicBezTo>
                <a:cubicBezTo>
                  <a:pt x="1908" y="833"/>
                  <a:pt x="1908" y="833"/>
                  <a:pt x="1908" y="833"/>
                </a:cubicBezTo>
                <a:cubicBezTo>
                  <a:pt x="1908" y="832"/>
                  <a:pt x="1908" y="832"/>
                  <a:pt x="1908" y="832"/>
                </a:cubicBezTo>
                <a:cubicBezTo>
                  <a:pt x="1909" y="831"/>
                  <a:pt x="1909" y="831"/>
                  <a:pt x="1909" y="831"/>
                </a:cubicBezTo>
                <a:cubicBezTo>
                  <a:pt x="1910" y="830"/>
                  <a:pt x="1910" y="830"/>
                  <a:pt x="1910" y="830"/>
                </a:cubicBezTo>
                <a:cubicBezTo>
                  <a:pt x="1911" y="829"/>
                  <a:pt x="1911" y="829"/>
                  <a:pt x="1911" y="829"/>
                </a:cubicBezTo>
                <a:cubicBezTo>
                  <a:pt x="1913" y="830"/>
                  <a:pt x="1913" y="830"/>
                  <a:pt x="1913" y="830"/>
                </a:cubicBezTo>
                <a:cubicBezTo>
                  <a:pt x="1914" y="829"/>
                  <a:pt x="1914" y="829"/>
                  <a:pt x="1914" y="829"/>
                </a:cubicBezTo>
                <a:cubicBezTo>
                  <a:pt x="1915" y="829"/>
                  <a:pt x="1915" y="829"/>
                  <a:pt x="1915" y="829"/>
                </a:cubicBezTo>
                <a:cubicBezTo>
                  <a:pt x="1916" y="828"/>
                  <a:pt x="1916" y="828"/>
                  <a:pt x="1916" y="828"/>
                </a:cubicBezTo>
                <a:cubicBezTo>
                  <a:pt x="1914" y="828"/>
                  <a:pt x="1914" y="828"/>
                  <a:pt x="1914" y="828"/>
                </a:cubicBezTo>
                <a:cubicBezTo>
                  <a:pt x="1913" y="828"/>
                  <a:pt x="1913" y="828"/>
                  <a:pt x="1913" y="828"/>
                </a:cubicBezTo>
                <a:cubicBezTo>
                  <a:pt x="1912" y="828"/>
                  <a:pt x="1912" y="828"/>
                  <a:pt x="1912" y="828"/>
                </a:cubicBezTo>
                <a:cubicBezTo>
                  <a:pt x="1912" y="827"/>
                  <a:pt x="1912" y="827"/>
                  <a:pt x="1912" y="827"/>
                </a:cubicBezTo>
                <a:cubicBezTo>
                  <a:pt x="1911" y="827"/>
                  <a:pt x="1911" y="827"/>
                  <a:pt x="1911" y="827"/>
                </a:cubicBezTo>
                <a:cubicBezTo>
                  <a:pt x="1911" y="826"/>
                  <a:pt x="1911" y="826"/>
                  <a:pt x="1911" y="826"/>
                </a:cubicBezTo>
                <a:cubicBezTo>
                  <a:pt x="1910" y="826"/>
                  <a:pt x="1910" y="826"/>
                  <a:pt x="1910" y="826"/>
                </a:cubicBezTo>
                <a:cubicBezTo>
                  <a:pt x="1909" y="825"/>
                  <a:pt x="1909" y="825"/>
                  <a:pt x="1909" y="825"/>
                </a:cubicBezTo>
                <a:cubicBezTo>
                  <a:pt x="1908" y="825"/>
                  <a:pt x="1908" y="825"/>
                  <a:pt x="1908" y="825"/>
                </a:cubicBezTo>
                <a:cubicBezTo>
                  <a:pt x="1909" y="824"/>
                  <a:pt x="1909" y="824"/>
                  <a:pt x="1909" y="824"/>
                </a:cubicBezTo>
                <a:cubicBezTo>
                  <a:pt x="1909" y="823"/>
                  <a:pt x="1909" y="823"/>
                  <a:pt x="1909" y="823"/>
                </a:cubicBezTo>
                <a:cubicBezTo>
                  <a:pt x="1910" y="823"/>
                  <a:pt x="1910" y="823"/>
                  <a:pt x="1910" y="823"/>
                </a:cubicBezTo>
                <a:cubicBezTo>
                  <a:pt x="1910" y="822"/>
                  <a:pt x="1910" y="822"/>
                  <a:pt x="1910" y="822"/>
                </a:cubicBezTo>
                <a:cubicBezTo>
                  <a:pt x="1910" y="821"/>
                  <a:pt x="1910" y="821"/>
                  <a:pt x="1910" y="821"/>
                </a:cubicBezTo>
                <a:cubicBezTo>
                  <a:pt x="1909" y="821"/>
                  <a:pt x="1909" y="821"/>
                  <a:pt x="1909" y="821"/>
                </a:cubicBezTo>
                <a:cubicBezTo>
                  <a:pt x="1909" y="820"/>
                  <a:pt x="1909" y="820"/>
                  <a:pt x="1909" y="820"/>
                </a:cubicBezTo>
                <a:cubicBezTo>
                  <a:pt x="1908" y="819"/>
                  <a:pt x="1908" y="819"/>
                  <a:pt x="1908" y="819"/>
                </a:cubicBezTo>
                <a:cubicBezTo>
                  <a:pt x="1907" y="819"/>
                  <a:pt x="1907" y="819"/>
                  <a:pt x="1907" y="819"/>
                </a:cubicBezTo>
                <a:cubicBezTo>
                  <a:pt x="1907" y="818"/>
                  <a:pt x="1907" y="818"/>
                  <a:pt x="1907" y="818"/>
                </a:cubicBezTo>
                <a:cubicBezTo>
                  <a:pt x="1905" y="816"/>
                  <a:pt x="1905" y="816"/>
                  <a:pt x="1905" y="816"/>
                </a:cubicBezTo>
                <a:cubicBezTo>
                  <a:pt x="1904" y="815"/>
                  <a:pt x="1904" y="815"/>
                  <a:pt x="1904" y="815"/>
                </a:cubicBezTo>
                <a:cubicBezTo>
                  <a:pt x="1904" y="814"/>
                  <a:pt x="1904" y="814"/>
                  <a:pt x="1904" y="814"/>
                </a:cubicBezTo>
                <a:cubicBezTo>
                  <a:pt x="1905" y="814"/>
                  <a:pt x="1905" y="814"/>
                  <a:pt x="1905" y="814"/>
                </a:cubicBezTo>
                <a:cubicBezTo>
                  <a:pt x="1906" y="814"/>
                  <a:pt x="1906" y="814"/>
                  <a:pt x="1906" y="814"/>
                </a:cubicBezTo>
                <a:cubicBezTo>
                  <a:pt x="1907" y="814"/>
                  <a:pt x="1907" y="814"/>
                  <a:pt x="1907" y="814"/>
                </a:cubicBezTo>
                <a:cubicBezTo>
                  <a:pt x="1907" y="813"/>
                  <a:pt x="1907" y="813"/>
                  <a:pt x="1907" y="813"/>
                </a:cubicBezTo>
                <a:cubicBezTo>
                  <a:pt x="1909" y="812"/>
                  <a:pt x="1909" y="812"/>
                  <a:pt x="1909" y="812"/>
                </a:cubicBezTo>
                <a:cubicBezTo>
                  <a:pt x="1911" y="810"/>
                  <a:pt x="1911" y="810"/>
                  <a:pt x="1911" y="810"/>
                </a:cubicBezTo>
                <a:cubicBezTo>
                  <a:pt x="1912" y="809"/>
                  <a:pt x="1912" y="809"/>
                  <a:pt x="1912" y="809"/>
                </a:cubicBezTo>
                <a:cubicBezTo>
                  <a:pt x="1913" y="808"/>
                  <a:pt x="1913" y="808"/>
                  <a:pt x="1913" y="808"/>
                </a:cubicBezTo>
                <a:cubicBezTo>
                  <a:pt x="1915" y="807"/>
                  <a:pt x="1915" y="807"/>
                  <a:pt x="1915" y="807"/>
                </a:cubicBezTo>
                <a:cubicBezTo>
                  <a:pt x="1916" y="808"/>
                  <a:pt x="1916" y="808"/>
                  <a:pt x="1916" y="808"/>
                </a:cubicBezTo>
                <a:cubicBezTo>
                  <a:pt x="1917" y="808"/>
                  <a:pt x="1917" y="808"/>
                  <a:pt x="1917" y="808"/>
                </a:cubicBezTo>
                <a:cubicBezTo>
                  <a:pt x="1918" y="806"/>
                  <a:pt x="1918" y="806"/>
                  <a:pt x="1918" y="806"/>
                </a:cubicBezTo>
                <a:cubicBezTo>
                  <a:pt x="1918" y="805"/>
                  <a:pt x="1918" y="805"/>
                  <a:pt x="1918" y="805"/>
                </a:cubicBezTo>
                <a:cubicBezTo>
                  <a:pt x="1916" y="805"/>
                  <a:pt x="1916" y="805"/>
                  <a:pt x="1916" y="805"/>
                </a:cubicBezTo>
                <a:cubicBezTo>
                  <a:pt x="1914" y="805"/>
                  <a:pt x="1914" y="805"/>
                  <a:pt x="1914" y="805"/>
                </a:cubicBezTo>
                <a:cubicBezTo>
                  <a:pt x="1912" y="806"/>
                  <a:pt x="1912" y="806"/>
                  <a:pt x="1912" y="806"/>
                </a:cubicBezTo>
                <a:cubicBezTo>
                  <a:pt x="1911" y="806"/>
                  <a:pt x="1911" y="806"/>
                  <a:pt x="1911" y="806"/>
                </a:cubicBezTo>
                <a:cubicBezTo>
                  <a:pt x="1910" y="806"/>
                  <a:pt x="1910" y="806"/>
                  <a:pt x="1910" y="806"/>
                </a:cubicBezTo>
                <a:cubicBezTo>
                  <a:pt x="1909" y="807"/>
                  <a:pt x="1909" y="807"/>
                  <a:pt x="1909" y="807"/>
                </a:cubicBezTo>
                <a:cubicBezTo>
                  <a:pt x="1907" y="807"/>
                  <a:pt x="1907" y="807"/>
                  <a:pt x="1907" y="807"/>
                </a:cubicBezTo>
                <a:cubicBezTo>
                  <a:pt x="1906" y="808"/>
                  <a:pt x="1906" y="808"/>
                  <a:pt x="1906" y="808"/>
                </a:cubicBezTo>
                <a:cubicBezTo>
                  <a:pt x="1905" y="807"/>
                  <a:pt x="1905" y="807"/>
                  <a:pt x="1905" y="807"/>
                </a:cubicBezTo>
                <a:cubicBezTo>
                  <a:pt x="1904" y="807"/>
                  <a:pt x="1904" y="807"/>
                  <a:pt x="1904" y="807"/>
                </a:cubicBezTo>
                <a:cubicBezTo>
                  <a:pt x="1903" y="808"/>
                  <a:pt x="1903" y="808"/>
                  <a:pt x="1903" y="808"/>
                </a:cubicBezTo>
                <a:cubicBezTo>
                  <a:pt x="1902" y="810"/>
                  <a:pt x="1902" y="810"/>
                  <a:pt x="1902" y="810"/>
                </a:cubicBezTo>
                <a:cubicBezTo>
                  <a:pt x="1901" y="811"/>
                  <a:pt x="1901" y="811"/>
                  <a:pt x="1901" y="811"/>
                </a:cubicBezTo>
                <a:cubicBezTo>
                  <a:pt x="1900" y="811"/>
                  <a:pt x="1900" y="811"/>
                  <a:pt x="1900" y="811"/>
                </a:cubicBezTo>
                <a:cubicBezTo>
                  <a:pt x="1899" y="810"/>
                  <a:pt x="1899" y="810"/>
                  <a:pt x="1899" y="810"/>
                </a:cubicBezTo>
                <a:cubicBezTo>
                  <a:pt x="1898" y="808"/>
                  <a:pt x="1898" y="808"/>
                  <a:pt x="1898" y="808"/>
                </a:cubicBezTo>
                <a:cubicBezTo>
                  <a:pt x="1896" y="807"/>
                  <a:pt x="1896" y="807"/>
                  <a:pt x="1896" y="807"/>
                </a:cubicBezTo>
                <a:cubicBezTo>
                  <a:pt x="1895" y="805"/>
                  <a:pt x="1895" y="805"/>
                  <a:pt x="1895" y="805"/>
                </a:cubicBezTo>
                <a:cubicBezTo>
                  <a:pt x="1895" y="802"/>
                  <a:pt x="1895" y="802"/>
                  <a:pt x="1895" y="802"/>
                </a:cubicBezTo>
                <a:cubicBezTo>
                  <a:pt x="1896" y="800"/>
                  <a:pt x="1896" y="800"/>
                  <a:pt x="1896" y="800"/>
                </a:cubicBezTo>
                <a:cubicBezTo>
                  <a:pt x="1897" y="799"/>
                  <a:pt x="1897" y="799"/>
                  <a:pt x="1897" y="799"/>
                </a:cubicBezTo>
                <a:cubicBezTo>
                  <a:pt x="1899" y="798"/>
                  <a:pt x="1899" y="798"/>
                  <a:pt x="1899" y="798"/>
                </a:cubicBezTo>
                <a:cubicBezTo>
                  <a:pt x="1901" y="799"/>
                  <a:pt x="1901" y="799"/>
                  <a:pt x="1901" y="799"/>
                </a:cubicBezTo>
                <a:cubicBezTo>
                  <a:pt x="1903" y="799"/>
                  <a:pt x="1903" y="799"/>
                  <a:pt x="1903" y="799"/>
                </a:cubicBezTo>
                <a:cubicBezTo>
                  <a:pt x="1905" y="798"/>
                  <a:pt x="1905" y="798"/>
                  <a:pt x="1905" y="798"/>
                </a:cubicBezTo>
                <a:cubicBezTo>
                  <a:pt x="1906" y="798"/>
                  <a:pt x="1906" y="798"/>
                  <a:pt x="1906" y="798"/>
                </a:cubicBezTo>
                <a:cubicBezTo>
                  <a:pt x="1907" y="799"/>
                  <a:pt x="1907" y="799"/>
                  <a:pt x="1907" y="799"/>
                </a:cubicBezTo>
                <a:cubicBezTo>
                  <a:pt x="1908" y="799"/>
                  <a:pt x="1908" y="799"/>
                  <a:pt x="1908" y="799"/>
                </a:cubicBezTo>
                <a:cubicBezTo>
                  <a:pt x="1909" y="799"/>
                  <a:pt x="1909" y="799"/>
                  <a:pt x="1909" y="799"/>
                </a:cubicBezTo>
                <a:cubicBezTo>
                  <a:pt x="1912" y="799"/>
                  <a:pt x="1912" y="799"/>
                  <a:pt x="1912" y="799"/>
                </a:cubicBezTo>
                <a:cubicBezTo>
                  <a:pt x="1913" y="799"/>
                  <a:pt x="1913" y="799"/>
                  <a:pt x="1913" y="799"/>
                </a:cubicBezTo>
                <a:cubicBezTo>
                  <a:pt x="1913" y="798"/>
                  <a:pt x="1913" y="798"/>
                  <a:pt x="1913" y="798"/>
                </a:cubicBezTo>
                <a:cubicBezTo>
                  <a:pt x="1915" y="798"/>
                  <a:pt x="1915" y="798"/>
                  <a:pt x="1915" y="798"/>
                </a:cubicBezTo>
                <a:cubicBezTo>
                  <a:pt x="1916" y="799"/>
                  <a:pt x="1916" y="799"/>
                  <a:pt x="1916" y="799"/>
                </a:cubicBezTo>
                <a:cubicBezTo>
                  <a:pt x="1916" y="800"/>
                  <a:pt x="1916" y="800"/>
                  <a:pt x="1916" y="800"/>
                </a:cubicBezTo>
                <a:cubicBezTo>
                  <a:pt x="1917" y="800"/>
                  <a:pt x="1917" y="800"/>
                  <a:pt x="1917" y="800"/>
                </a:cubicBezTo>
                <a:cubicBezTo>
                  <a:pt x="1922" y="799"/>
                  <a:pt x="1922" y="799"/>
                  <a:pt x="1922" y="799"/>
                </a:cubicBezTo>
                <a:cubicBezTo>
                  <a:pt x="1924" y="798"/>
                  <a:pt x="1924" y="798"/>
                  <a:pt x="1924" y="798"/>
                </a:cubicBezTo>
                <a:close/>
                <a:moveTo>
                  <a:pt x="1984" y="840"/>
                </a:moveTo>
                <a:cubicBezTo>
                  <a:pt x="1984" y="841"/>
                  <a:pt x="1984" y="841"/>
                  <a:pt x="1984" y="841"/>
                </a:cubicBezTo>
                <a:cubicBezTo>
                  <a:pt x="1985" y="842"/>
                  <a:pt x="1985" y="842"/>
                  <a:pt x="1985" y="842"/>
                </a:cubicBezTo>
                <a:cubicBezTo>
                  <a:pt x="1986" y="842"/>
                  <a:pt x="1986" y="842"/>
                  <a:pt x="1986" y="842"/>
                </a:cubicBezTo>
                <a:cubicBezTo>
                  <a:pt x="1985" y="841"/>
                  <a:pt x="1985" y="841"/>
                  <a:pt x="1985" y="841"/>
                </a:cubicBezTo>
                <a:cubicBezTo>
                  <a:pt x="1985" y="840"/>
                  <a:pt x="1985" y="840"/>
                  <a:pt x="1985" y="840"/>
                </a:cubicBezTo>
                <a:cubicBezTo>
                  <a:pt x="1984" y="840"/>
                  <a:pt x="1984" y="840"/>
                  <a:pt x="1984" y="840"/>
                </a:cubicBezTo>
                <a:close/>
                <a:moveTo>
                  <a:pt x="1976" y="839"/>
                </a:moveTo>
                <a:cubicBezTo>
                  <a:pt x="1976" y="840"/>
                  <a:pt x="1976" y="840"/>
                  <a:pt x="1976" y="840"/>
                </a:cubicBezTo>
                <a:cubicBezTo>
                  <a:pt x="1977" y="839"/>
                  <a:pt x="1977" y="839"/>
                  <a:pt x="1977" y="839"/>
                </a:cubicBezTo>
                <a:cubicBezTo>
                  <a:pt x="1977" y="837"/>
                  <a:pt x="1977" y="837"/>
                  <a:pt x="1977" y="837"/>
                </a:cubicBezTo>
                <a:cubicBezTo>
                  <a:pt x="1978" y="836"/>
                  <a:pt x="1978" y="836"/>
                  <a:pt x="1978" y="836"/>
                </a:cubicBezTo>
                <a:cubicBezTo>
                  <a:pt x="1977" y="836"/>
                  <a:pt x="1977" y="836"/>
                  <a:pt x="1977" y="836"/>
                </a:cubicBezTo>
                <a:cubicBezTo>
                  <a:pt x="1976" y="839"/>
                  <a:pt x="1976" y="839"/>
                  <a:pt x="1976" y="839"/>
                </a:cubicBezTo>
                <a:close/>
                <a:moveTo>
                  <a:pt x="1970" y="848"/>
                </a:moveTo>
                <a:cubicBezTo>
                  <a:pt x="1970" y="847"/>
                  <a:pt x="1970" y="847"/>
                  <a:pt x="1970" y="847"/>
                </a:cubicBezTo>
                <a:cubicBezTo>
                  <a:pt x="1969" y="847"/>
                  <a:pt x="1969" y="847"/>
                  <a:pt x="1969" y="847"/>
                </a:cubicBezTo>
                <a:cubicBezTo>
                  <a:pt x="1970" y="848"/>
                  <a:pt x="1970" y="848"/>
                  <a:pt x="1970" y="848"/>
                </a:cubicBezTo>
                <a:close/>
                <a:moveTo>
                  <a:pt x="1898" y="842"/>
                </a:moveTo>
                <a:cubicBezTo>
                  <a:pt x="1898" y="842"/>
                  <a:pt x="1898" y="842"/>
                  <a:pt x="1898" y="841"/>
                </a:cubicBezTo>
                <a:cubicBezTo>
                  <a:pt x="1898" y="841"/>
                  <a:pt x="1898" y="841"/>
                  <a:pt x="1897" y="839"/>
                </a:cubicBezTo>
                <a:cubicBezTo>
                  <a:pt x="1897" y="839"/>
                  <a:pt x="1897" y="839"/>
                  <a:pt x="1897" y="840"/>
                </a:cubicBezTo>
                <a:cubicBezTo>
                  <a:pt x="1897" y="840"/>
                  <a:pt x="1897" y="840"/>
                  <a:pt x="1897" y="841"/>
                </a:cubicBezTo>
                <a:cubicBezTo>
                  <a:pt x="1897" y="841"/>
                  <a:pt x="1897" y="841"/>
                  <a:pt x="1897" y="842"/>
                </a:cubicBezTo>
                <a:cubicBezTo>
                  <a:pt x="1897" y="842"/>
                  <a:pt x="1897" y="842"/>
                  <a:pt x="1898" y="843"/>
                </a:cubicBezTo>
                <a:cubicBezTo>
                  <a:pt x="1898" y="843"/>
                  <a:pt x="1898" y="843"/>
                  <a:pt x="1898" y="842"/>
                </a:cubicBezTo>
                <a:close/>
                <a:moveTo>
                  <a:pt x="1899" y="759"/>
                </a:moveTo>
                <a:cubicBezTo>
                  <a:pt x="1899" y="758"/>
                  <a:pt x="1899" y="758"/>
                  <a:pt x="1899" y="758"/>
                </a:cubicBezTo>
                <a:cubicBezTo>
                  <a:pt x="1898" y="759"/>
                  <a:pt x="1898" y="759"/>
                  <a:pt x="1898" y="759"/>
                </a:cubicBezTo>
                <a:cubicBezTo>
                  <a:pt x="1899" y="759"/>
                  <a:pt x="1899" y="759"/>
                  <a:pt x="1899" y="759"/>
                </a:cubicBezTo>
                <a:close/>
                <a:moveTo>
                  <a:pt x="1891" y="770"/>
                </a:moveTo>
                <a:cubicBezTo>
                  <a:pt x="1891" y="769"/>
                  <a:pt x="1891" y="769"/>
                  <a:pt x="1891" y="769"/>
                </a:cubicBezTo>
                <a:cubicBezTo>
                  <a:pt x="1890" y="770"/>
                  <a:pt x="1890" y="770"/>
                  <a:pt x="1890" y="770"/>
                </a:cubicBezTo>
                <a:cubicBezTo>
                  <a:pt x="1891" y="771"/>
                  <a:pt x="1891" y="771"/>
                  <a:pt x="1891" y="771"/>
                </a:cubicBezTo>
                <a:cubicBezTo>
                  <a:pt x="1891" y="770"/>
                  <a:pt x="1891" y="770"/>
                  <a:pt x="1891" y="770"/>
                </a:cubicBezTo>
                <a:close/>
                <a:moveTo>
                  <a:pt x="1984" y="842"/>
                </a:moveTo>
                <a:cubicBezTo>
                  <a:pt x="1984" y="843"/>
                  <a:pt x="1984" y="843"/>
                  <a:pt x="1984" y="843"/>
                </a:cubicBezTo>
                <a:cubicBezTo>
                  <a:pt x="1984" y="844"/>
                  <a:pt x="1984" y="844"/>
                  <a:pt x="1984" y="844"/>
                </a:cubicBezTo>
                <a:cubicBezTo>
                  <a:pt x="1984" y="845"/>
                  <a:pt x="1984" y="845"/>
                  <a:pt x="1984" y="845"/>
                </a:cubicBezTo>
                <a:cubicBezTo>
                  <a:pt x="1984" y="846"/>
                  <a:pt x="1984" y="846"/>
                  <a:pt x="1984" y="846"/>
                </a:cubicBezTo>
                <a:cubicBezTo>
                  <a:pt x="1985" y="846"/>
                  <a:pt x="1985" y="846"/>
                  <a:pt x="1985" y="846"/>
                </a:cubicBezTo>
                <a:cubicBezTo>
                  <a:pt x="1986" y="845"/>
                  <a:pt x="1986" y="845"/>
                  <a:pt x="1986" y="845"/>
                </a:cubicBezTo>
                <a:cubicBezTo>
                  <a:pt x="1986" y="844"/>
                  <a:pt x="1986" y="844"/>
                  <a:pt x="1986" y="844"/>
                </a:cubicBezTo>
                <a:cubicBezTo>
                  <a:pt x="1985" y="843"/>
                  <a:pt x="1985" y="843"/>
                  <a:pt x="1985" y="843"/>
                </a:cubicBezTo>
                <a:cubicBezTo>
                  <a:pt x="1984" y="842"/>
                  <a:pt x="1984" y="842"/>
                  <a:pt x="1984" y="842"/>
                </a:cubicBezTo>
                <a:close/>
                <a:moveTo>
                  <a:pt x="1900" y="761"/>
                </a:moveTo>
                <a:cubicBezTo>
                  <a:pt x="1900" y="762"/>
                  <a:pt x="1900" y="762"/>
                  <a:pt x="1900" y="762"/>
                </a:cubicBezTo>
                <a:cubicBezTo>
                  <a:pt x="1901" y="762"/>
                  <a:pt x="1901" y="762"/>
                  <a:pt x="1901" y="762"/>
                </a:cubicBezTo>
                <a:cubicBezTo>
                  <a:pt x="1902" y="762"/>
                  <a:pt x="1902" y="762"/>
                  <a:pt x="1902" y="762"/>
                </a:cubicBezTo>
                <a:cubicBezTo>
                  <a:pt x="1903" y="762"/>
                  <a:pt x="1903" y="762"/>
                  <a:pt x="1903" y="762"/>
                </a:cubicBezTo>
                <a:cubicBezTo>
                  <a:pt x="1903" y="761"/>
                  <a:pt x="1903" y="761"/>
                  <a:pt x="1903" y="761"/>
                </a:cubicBezTo>
                <a:cubicBezTo>
                  <a:pt x="1902" y="761"/>
                  <a:pt x="1902" y="761"/>
                  <a:pt x="1902" y="761"/>
                </a:cubicBezTo>
                <a:cubicBezTo>
                  <a:pt x="1900" y="761"/>
                  <a:pt x="1900" y="761"/>
                  <a:pt x="1900" y="761"/>
                </a:cubicBezTo>
                <a:close/>
                <a:moveTo>
                  <a:pt x="1916" y="855"/>
                </a:moveTo>
                <a:cubicBezTo>
                  <a:pt x="1916" y="855"/>
                  <a:pt x="1916" y="855"/>
                  <a:pt x="1916" y="856"/>
                </a:cubicBezTo>
                <a:cubicBezTo>
                  <a:pt x="1916" y="856"/>
                  <a:pt x="1916" y="856"/>
                  <a:pt x="1915" y="857"/>
                </a:cubicBezTo>
                <a:cubicBezTo>
                  <a:pt x="1915" y="857"/>
                  <a:pt x="1915" y="857"/>
                  <a:pt x="1915" y="858"/>
                </a:cubicBezTo>
                <a:cubicBezTo>
                  <a:pt x="1915" y="858"/>
                  <a:pt x="1915" y="858"/>
                  <a:pt x="1917" y="857"/>
                </a:cubicBezTo>
                <a:cubicBezTo>
                  <a:pt x="1917" y="857"/>
                  <a:pt x="1917" y="857"/>
                  <a:pt x="1918" y="855"/>
                </a:cubicBezTo>
                <a:cubicBezTo>
                  <a:pt x="1918" y="855"/>
                  <a:pt x="1918" y="855"/>
                  <a:pt x="1917" y="856"/>
                </a:cubicBezTo>
                <a:cubicBezTo>
                  <a:pt x="1917" y="856"/>
                  <a:pt x="1917" y="856"/>
                  <a:pt x="1916" y="855"/>
                </a:cubicBezTo>
                <a:close/>
                <a:moveTo>
                  <a:pt x="1918" y="810"/>
                </a:moveTo>
                <a:cubicBezTo>
                  <a:pt x="1918" y="810"/>
                  <a:pt x="1918" y="810"/>
                  <a:pt x="1917" y="810"/>
                </a:cubicBezTo>
                <a:cubicBezTo>
                  <a:pt x="1917" y="810"/>
                  <a:pt x="1917" y="810"/>
                  <a:pt x="1916" y="811"/>
                </a:cubicBezTo>
                <a:cubicBezTo>
                  <a:pt x="1916" y="811"/>
                  <a:pt x="1916" y="811"/>
                  <a:pt x="1917" y="812"/>
                </a:cubicBezTo>
                <a:cubicBezTo>
                  <a:pt x="1917" y="812"/>
                  <a:pt x="1917" y="812"/>
                  <a:pt x="1918" y="811"/>
                </a:cubicBezTo>
                <a:cubicBezTo>
                  <a:pt x="1918" y="811"/>
                  <a:pt x="1918" y="811"/>
                  <a:pt x="1918" y="810"/>
                </a:cubicBezTo>
                <a:close/>
                <a:moveTo>
                  <a:pt x="1970" y="847"/>
                </a:moveTo>
                <a:cubicBezTo>
                  <a:pt x="1971" y="846"/>
                  <a:pt x="1971" y="846"/>
                  <a:pt x="1971" y="846"/>
                </a:cubicBezTo>
                <a:cubicBezTo>
                  <a:pt x="1970" y="846"/>
                  <a:pt x="1970" y="846"/>
                  <a:pt x="1970" y="846"/>
                </a:cubicBezTo>
                <a:cubicBezTo>
                  <a:pt x="1970" y="847"/>
                  <a:pt x="1970" y="847"/>
                  <a:pt x="1970" y="847"/>
                </a:cubicBezTo>
                <a:close/>
                <a:moveTo>
                  <a:pt x="1916" y="809"/>
                </a:moveTo>
                <a:cubicBezTo>
                  <a:pt x="1916" y="809"/>
                  <a:pt x="1916" y="809"/>
                  <a:pt x="1914" y="809"/>
                </a:cubicBezTo>
                <a:cubicBezTo>
                  <a:pt x="1914" y="809"/>
                  <a:pt x="1914" y="809"/>
                  <a:pt x="1913" y="810"/>
                </a:cubicBezTo>
                <a:cubicBezTo>
                  <a:pt x="1913" y="810"/>
                  <a:pt x="1913" y="810"/>
                  <a:pt x="1913" y="811"/>
                </a:cubicBezTo>
                <a:cubicBezTo>
                  <a:pt x="1913" y="811"/>
                  <a:pt x="1913" y="811"/>
                  <a:pt x="1914" y="812"/>
                </a:cubicBezTo>
                <a:cubicBezTo>
                  <a:pt x="1914" y="812"/>
                  <a:pt x="1914" y="812"/>
                  <a:pt x="1915" y="811"/>
                </a:cubicBezTo>
                <a:cubicBezTo>
                  <a:pt x="1915" y="811"/>
                  <a:pt x="1915" y="811"/>
                  <a:pt x="1916" y="812"/>
                </a:cubicBezTo>
                <a:cubicBezTo>
                  <a:pt x="1916" y="812"/>
                  <a:pt x="1916" y="812"/>
                  <a:pt x="1916" y="811"/>
                </a:cubicBezTo>
                <a:cubicBezTo>
                  <a:pt x="1916" y="811"/>
                  <a:pt x="1916" y="811"/>
                  <a:pt x="1916" y="810"/>
                </a:cubicBezTo>
                <a:cubicBezTo>
                  <a:pt x="1916" y="810"/>
                  <a:pt x="1916" y="810"/>
                  <a:pt x="1916" y="809"/>
                </a:cubicBezTo>
                <a:close/>
                <a:moveTo>
                  <a:pt x="1909" y="836"/>
                </a:moveTo>
                <a:cubicBezTo>
                  <a:pt x="1910" y="836"/>
                  <a:pt x="1910" y="836"/>
                  <a:pt x="1910" y="836"/>
                </a:cubicBezTo>
                <a:cubicBezTo>
                  <a:pt x="1911" y="835"/>
                  <a:pt x="1911" y="835"/>
                  <a:pt x="1911" y="835"/>
                </a:cubicBezTo>
                <a:cubicBezTo>
                  <a:pt x="1911" y="834"/>
                  <a:pt x="1911" y="834"/>
                  <a:pt x="1911" y="834"/>
                </a:cubicBezTo>
                <a:cubicBezTo>
                  <a:pt x="1912" y="833"/>
                  <a:pt x="1912" y="833"/>
                  <a:pt x="1912" y="833"/>
                </a:cubicBezTo>
                <a:cubicBezTo>
                  <a:pt x="1911" y="832"/>
                  <a:pt x="1911" y="832"/>
                  <a:pt x="1911" y="832"/>
                </a:cubicBezTo>
                <a:cubicBezTo>
                  <a:pt x="1910" y="832"/>
                  <a:pt x="1910" y="832"/>
                  <a:pt x="1910" y="832"/>
                </a:cubicBezTo>
                <a:cubicBezTo>
                  <a:pt x="1909" y="833"/>
                  <a:pt x="1909" y="833"/>
                  <a:pt x="1909" y="833"/>
                </a:cubicBezTo>
                <a:cubicBezTo>
                  <a:pt x="1910" y="834"/>
                  <a:pt x="1910" y="834"/>
                  <a:pt x="1910" y="834"/>
                </a:cubicBezTo>
                <a:cubicBezTo>
                  <a:pt x="1909" y="835"/>
                  <a:pt x="1909" y="835"/>
                  <a:pt x="1909" y="835"/>
                </a:cubicBezTo>
                <a:lnTo>
                  <a:pt x="1909" y="836"/>
                </a:lnTo>
                <a:close/>
                <a:moveTo>
                  <a:pt x="1906" y="835"/>
                </a:moveTo>
                <a:cubicBezTo>
                  <a:pt x="1906" y="837"/>
                  <a:pt x="1906" y="837"/>
                  <a:pt x="1906" y="837"/>
                </a:cubicBezTo>
                <a:cubicBezTo>
                  <a:pt x="1907" y="837"/>
                  <a:pt x="1907" y="837"/>
                  <a:pt x="1907" y="837"/>
                </a:cubicBezTo>
                <a:cubicBezTo>
                  <a:pt x="1907" y="836"/>
                  <a:pt x="1907" y="836"/>
                  <a:pt x="1907" y="836"/>
                </a:cubicBezTo>
                <a:cubicBezTo>
                  <a:pt x="1907" y="835"/>
                  <a:pt x="1907" y="835"/>
                  <a:pt x="1907" y="835"/>
                </a:cubicBezTo>
                <a:cubicBezTo>
                  <a:pt x="1906" y="834"/>
                  <a:pt x="1906" y="834"/>
                  <a:pt x="1906" y="834"/>
                </a:cubicBezTo>
                <a:cubicBezTo>
                  <a:pt x="1906" y="835"/>
                  <a:pt x="1906" y="835"/>
                  <a:pt x="1906" y="835"/>
                </a:cubicBezTo>
                <a:close/>
                <a:moveTo>
                  <a:pt x="1898" y="848"/>
                </a:moveTo>
                <a:cubicBezTo>
                  <a:pt x="1899" y="848"/>
                  <a:pt x="1899" y="848"/>
                  <a:pt x="1899" y="848"/>
                </a:cubicBezTo>
                <a:cubicBezTo>
                  <a:pt x="1898" y="847"/>
                  <a:pt x="1898" y="847"/>
                  <a:pt x="1898" y="847"/>
                </a:cubicBezTo>
                <a:cubicBezTo>
                  <a:pt x="1897" y="848"/>
                  <a:pt x="1897" y="848"/>
                  <a:pt x="1897" y="848"/>
                </a:cubicBezTo>
                <a:cubicBezTo>
                  <a:pt x="1898" y="848"/>
                  <a:pt x="1898" y="848"/>
                  <a:pt x="1898" y="848"/>
                </a:cubicBezTo>
                <a:close/>
                <a:moveTo>
                  <a:pt x="1872" y="856"/>
                </a:moveTo>
                <a:cubicBezTo>
                  <a:pt x="1872" y="856"/>
                  <a:pt x="1872" y="856"/>
                  <a:pt x="1870" y="855"/>
                </a:cubicBezTo>
                <a:cubicBezTo>
                  <a:pt x="1870" y="855"/>
                  <a:pt x="1870" y="855"/>
                  <a:pt x="1869" y="856"/>
                </a:cubicBezTo>
                <a:cubicBezTo>
                  <a:pt x="1869" y="856"/>
                  <a:pt x="1869" y="856"/>
                  <a:pt x="1869" y="858"/>
                </a:cubicBezTo>
                <a:cubicBezTo>
                  <a:pt x="1869" y="858"/>
                  <a:pt x="1869" y="858"/>
                  <a:pt x="1868" y="858"/>
                </a:cubicBezTo>
                <a:cubicBezTo>
                  <a:pt x="1868" y="858"/>
                  <a:pt x="1868" y="858"/>
                  <a:pt x="1867" y="858"/>
                </a:cubicBezTo>
                <a:cubicBezTo>
                  <a:pt x="1867" y="858"/>
                  <a:pt x="1867" y="858"/>
                  <a:pt x="1868" y="859"/>
                </a:cubicBezTo>
                <a:cubicBezTo>
                  <a:pt x="1868" y="859"/>
                  <a:pt x="1868" y="859"/>
                  <a:pt x="1870" y="859"/>
                </a:cubicBezTo>
                <a:cubicBezTo>
                  <a:pt x="1870" y="859"/>
                  <a:pt x="1870" y="859"/>
                  <a:pt x="1871" y="859"/>
                </a:cubicBezTo>
                <a:cubicBezTo>
                  <a:pt x="1871" y="859"/>
                  <a:pt x="1871" y="859"/>
                  <a:pt x="1872" y="859"/>
                </a:cubicBezTo>
                <a:cubicBezTo>
                  <a:pt x="1872" y="859"/>
                  <a:pt x="1872" y="859"/>
                  <a:pt x="1871" y="858"/>
                </a:cubicBezTo>
                <a:cubicBezTo>
                  <a:pt x="1871" y="858"/>
                  <a:pt x="1871" y="858"/>
                  <a:pt x="1872" y="857"/>
                </a:cubicBezTo>
                <a:cubicBezTo>
                  <a:pt x="1872" y="857"/>
                  <a:pt x="1872" y="857"/>
                  <a:pt x="1872" y="856"/>
                </a:cubicBezTo>
                <a:close/>
                <a:moveTo>
                  <a:pt x="1870" y="822"/>
                </a:moveTo>
                <a:cubicBezTo>
                  <a:pt x="1870" y="822"/>
                  <a:pt x="1870" y="822"/>
                  <a:pt x="1870" y="821"/>
                </a:cubicBezTo>
                <a:cubicBezTo>
                  <a:pt x="1870" y="821"/>
                  <a:pt x="1870" y="821"/>
                  <a:pt x="1871" y="821"/>
                </a:cubicBezTo>
                <a:cubicBezTo>
                  <a:pt x="1871" y="821"/>
                  <a:pt x="1871" y="821"/>
                  <a:pt x="1872" y="819"/>
                </a:cubicBezTo>
                <a:cubicBezTo>
                  <a:pt x="1872" y="819"/>
                  <a:pt x="1872" y="819"/>
                  <a:pt x="1872" y="818"/>
                </a:cubicBezTo>
                <a:cubicBezTo>
                  <a:pt x="1872" y="818"/>
                  <a:pt x="1872" y="818"/>
                  <a:pt x="1873" y="817"/>
                </a:cubicBezTo>
                <a:cubicBezTo>
                  <a:pt x="1873" y="817"/>
                  <a:pt x="1873" y="817"/>
                  <a:pt x="1873" y="816"/>
                </a:cubicBezTo>
                <a:cubicBezTo>
                  <a:pt x="1873" y="816"/>
                  <a:pt x="1873" y="816"/>
                  <a:pt x="1872" y="816"/>
                </a:cubicBezTo>
                <a:cubicBezTo>
                  <a:pt x="1872" y="816"/>
                  <a:pt x="1872" y="816"/>
                  <a:pt x="1871" y="816"/>
                </a:cubicBezTo>
                <a:cubicBezTo>
                  <a:pt x="1871" y="816"/>
                  <a:pt x="1871" y="816"/>
                  <a:pt x="1872" y="815"/>
                </a:cubicBezTo>
                <a:cubicBezTo>
                  <a:pt x="1872" y="815"/>
                  <a:pt x="1872" y="815"/>
                  <a:pt x="1872" y="814"/>
                </a:cubicBezTo>
                <a:cubicBezTo>
                  <a:pt x="1872" y="814"/>
                  <a:pt x="1872" y="814"/>
                  <a:pt x="1871" y="814"/>
                </a:cubicBezTo>
                <a:cubicBezTo>
                  <a:pt x="1871" y="814"/>
                  <a:pt x="1871" y="814"/>
                  <a:pt x="1871" y="813"/>
                </a:cubicBezTo>
                <a:cubicBezTo>
                  <a:pt x="1871" y="813"/>
                  <a:pt x="1871" y="813"/>
                  <a:pt x="1872" y="813"/>
                </a:cubicBezTo>
                <a:cubicBezTo>
                  <a:pt x="1872" y="813"/>
                  <a:pt x="1872" y="813"/>
                  <a:pt x="1873" y="812"/>
                </a:cubicBezTo>
                <a:cubicBezTo>
                  <a:pt x="1873" y="812"/>
                  <a:pt x="1873" y="812"/>
                  <a:pt x="1873" y="811"/>
                </a:cubicBezTo>
                <a:cubicBezTo>
                  <a:pt x="1873" y="811"/>
                  <a:pt x="1873" y="811"/>
                  <a:pt x="1874" y="810"/>
                </a:cubicBezTo>
                <a:cubicBezTo>
                  <a:pt x="1874" y="810"/>
                  <a:pt x="1874" y="810"/>
                  <a:pt x="1874" y="809"/>
                </a:cubicBezTo>
                <a:cubicBezTo>
                  <a:pt x="1874" y="809"/>
                  <a:pt x="1874" y="809"/>
                  <a:pt x="1874" y="808"/>
                </a:cubicBezTo>
                <a:cubicBezTo>
                  <a:pt x="1874" y="808"/>
                  <a:pt x="1874" y="808"/>
                  <a:pt x="1875" y="808"/>
                </a:cubicBezTo>
                <a:cubicBezTo>
                  <a:pt x="1875" y="808"/>
                  <a:pt x="1875" y="808"/>
                  <a:pt x="1875" y="809"/>
                </a:cubicBezTo>
                <a:cubicBezTo>
                  <a:pt x="1875" y="809"/>
                  <a:pt x="1875" y="809"/>
                  <a:pt x="1876" y="808"/>
                </a:cubicBezTo>
                <a:cubicBezTo>
                  <a:pt x="1876" y="808"/>
                  <a:pt x="1876" y="808"/>
                  <a:pt x="1877" y="807"/>
                </a:cubicBezTo>
                <a:cubicBezTo>
                  <a:pt x="1877" y="807"/>
                  <a:pt x="1877" y="807"/>
                  <a:pt x="1876" y="806"/>
                </a:cubicBezTo>
                <a:cubicBezTo>
                  <a:pt x="1876" y="806"/>
                  <a:pt x="1876" y="806"/>
                  <a:pt x="1878" y="804"/>
                </a:cubicBezTo>
                <a:cubicBezTo>
                  <a:pt x="1878" y="804"/>
                  <a:pt x="1878" y="804"/>
                  <a:pt x="1878" y="802"/>
                </a:cubicBezTo>
                <a:cubicBezTo>
                  <a:pt x="1878" y="802"/>
                  <a:pt x="1878" y="802"/>
                  <a:pt x="1879" y="801"/>
                </a:cubicBezTo>
                <a:cubicBezTo>
                  <a:pt x="1879" y="801"/>
                  <a:pt x="1879" y="801"/>
                  <a:pt x="1879" y="799"/>
                </a:cubicBezTo>
                <a:cubicBezTo>
                  <a:pt x="1879" y="799"/>
                  <a:pt x="1879" y="799"/>
                  <a:pt x="1880" y="798"/>
                </a:cubicBezTo>
                <a:cubicBezTo>
                  <a:pt x="1880" y="798"/>
                  <a:pt x="1880" y="798"/>
                  <a:pt x="1880" y="797"/>
                </a:cubicBezTo>
                <a:cubicBezTo>
                  <a:pt x="1880" y="797"/>
                  <a:pt x="1880" y="797"/>
                  <a:pt x="1881" y="796"/>
                </a:cubicBezTo>
                <a:cubicBezTo>
                  <a:pt x="1881" y="796"/>
                  <a:pt x="1881" y="796"/>
                  <a:pt x="1882" y="797"/>
                </a:cubicBezTo>
                <a:cubicBezTo>
                  <a:pt x="1882" y="797"/>
                  <a:pt x="1882" y="797"/>
                  <a:pt x="1882" y="796"/>
                </a:cubicBezTo>
                <a:cubicBezTo>
                  <a:pt x="1882" y="796"/>
                  <a:pt x="1882" y="796"/>
                  <a:pt x="1882" y="794"/>
                </a:cubicBezTo>
                <a:cubicBezTo>
                  <a:pt x="1882" y="794"/>
                  <a:pt x="1882" y="794"/>
                  <a:pt x="1884" y="796"/>
                </a:cubicBezTo>
                <a:cubicBezTo>
                  <a:pt x="1884" y="796"/>
                  <a:pt x="1884" y="796"/>
                  <a:pt x="1885" y="797"/>
                </a:cubicBezTo>
                <a:cubicBezTo>
                  <a:pt x="1885" y="797"/>
                  <a:pt x="1885" y="797"/>
                  <a:pt x="1886" y="796"/>
                </a:cubicBezTo>
                <a:cubicBezTo>
                  <a:pt x="1886" y="796"/>
                  <a:pt x="1886" y="796"/>
                  <a:pt x="1887" y="796"/>
                </a:cubicBezTo>
                <a:cubicBezTo>
                  <a:pt x="1887" y="796"/>
                  <a:pt x="1887" y="796"/>
                  <a:pt x="1888" y="796"/>
                </a:cubicBezTo>
                <a:cubicBezTo>
                  <a:pt x="1888" y="796"/>
                  <a:pt x="1888" y="796"/>
                  <a:pt x="1888" y="795"/>
                </a:cubicBezTo>
                <a:cubicBezTo>
                  <a:pt x="1888" y="795"/>
                  <a:pt x="1888" y="795"/>
                  <a:pt x="1887" y="794"/>
                </a:cubicBezTo>
                <a:cubicBezTo>
                  <a:pt x="1887" y="794"/>
                  <a:pt x="1887" y="794"/>
                  <a:pt x="1886" y="793"/>
                </a:cubicBezTo>
                <a:cubicBezTo>
                  <a:pt x="1886" y="793"/>
                  <a:pt x="1886" y="793"/>
                  <a:pt x="1885" y="793"/>
                </a:cubicBezTo>
                <a:cubicBezTo>
                  <a:pt x="1885" y="793"/>
                  <a:pt x="1885" y="793"/>
                  <a:pt x="1882" y="790"/>
                </a:cubicBezTo>
                <a:cubicBezTo>
                  <a:pt x="1882" y="790"/>
                  <a:pt x="1882" y="790"/>
                  <a:pt x="1881" y="790"/>
                </a:cubicBezTo>
                <a:cubicBezTo>
                  <a:pt x="1881" y="790"/>
                  <a:pt x="1881" y="790"/>
                  <a:pt x="1881" y="788"/>
                </a:cubicBezTo>
                <a:cubicBezTo>
                  <a:pt x="1881" y="788"/>
                  <a:pt x="1881" y="788"/>
                  <a:pt x="1880" y="788"/>
                </a:cubicBezTo>
                <a:cubicBezTo>
                  <a:pt x="1880" y="788"/>
                  <a:pt x="1880" y="788"/>
                  <a:pt x="1880" y="787"/>
                </a:cubicBezTo>
                <a:cubicBezTo>
                  <a:pt x="1880" y="787"/>
                  <a:pt x="1880" y="787"/>
                  <a:pt x="1882" y="787"/>
                </a:cubicBezTo>
                <a:cubicBezTo>
                  <a:pt x="1882" y="787"/>
                  <a:pt x="1882" y="787"/>
                  <a:pt x="1883" y="786"/>
                </a:cubicBezTo>
                <a:cubicBezTo>
                  <a:pt x="1883" y="786"/>
                  <a:pt x="1883" y="786"/>
                  <a:pt x="1882" y="785"/>
                </a:cubicBezTo>
                <a:cubicBezTo>
                  <a:pt x="1882" y="785"/>
                  <a:pt x="1882" y="785"/>
                  <a:pt x="1880" y="783"/>
                </a:cubicBezTo>
                <a:cubicBezTo>
                  <a:pt x="1880" y="783"/>
                  <a:pt x="1880" y="783"/>
                  <a:pt x="1879" y="781"/>
                </a:cubicBezTo>
                <a:cubicBezTo>
                  <a:pt x="1879" y="781"/>
                  <a:pt x="1879" y="781"/>
                  <a:pt x="1878" y="780"/>
                </a:cubicBezTo>
                <a:cubicBezTo>
                  <a:pt x="1878" y="780"/>
                  <a:pt x="1878" y="780"/>
                  <a:pt x="1879" y="779"/>
                </a:cubicBezTo>
                <a:cubicBezTo>
                  <a:pt x="1879" y="779"/>
                  <a:pt x="1879" y="779"/>
                  <a:pt x="1879" y="778"/>
                </a:cubicBezTo>
                <a:cubicBezTo>
                  <a:pt x="1879" y="778"/>
                  <a:pt x="1879" y="778"/>
                  <a:pt x="1878" y="777"/>
                </a:cubicBezTo>
                <a:cubicBezTo>
                  <a:pt x="1878" y="777"/>
                  <a:pt x="1878" y="777"/>
                  <a:pt x="1879" y="777"/>
                </a:cubicBezTo>
                <a:cubicBezTo>
                  <a:pt x="1880" y="778"/>
                  <a:pt x="1880" y="778"/>
                  <a:pt x="1880" y="778"/>
                </a:cubicBezTo>
                <a:cubicBezTo>
                  <a:pt x="1881" y="777"/>
                  <a:pt x="1881" y="777"/>
                  <a:pt x="1881" y="777"/>
                </a:cubicBezTo>
                <a:cubicBezTo>
                  <a:pt x="1881" y="777"/>
                  <a:pt x="1881" y="777"/>
                  <a:pt x="1880" y="775"/>
                </a:cubicBezTo>
                <a:cubicBezTo>
                  <a:pt x="1880" y="775"/>
                  <a:pt x="1880" y="775"/>
                  <a:pt x="1878" y="775"/>
                </a:cubicBezTo>
                <a:cubicBezTo>
                  <a:pt x="1878" y="775"/>
                  <a:pt x="1878" y="775"/>
                  <a:pt x="1879" y="774"/>
                </a:cubicBezTo>
                <a:cubicBezTo>
                  <a:pt x="1879" y="774"/>
                  <a:pt x="1879" y="774"/>
                  <a:pt x="1879" y="773"/>
                </a:cubicBezTo>
                <a:cubicBezTo>
                  <a:pt x="1880" y="772"/>
                  <a:pt x="1880" y="772"/>
                  <a:pt x="1880" y="772"/>
                </a:cubicBezTo>
                <a:cubicBezTo>
                  <a:pt x="1881" y="773"/>
                  <a:pt x="1881" y="773"/>
                  <a:pt x="1881" y="773"/>
                </a:cubicBezTo>
                <a:cubicBezTo>
                  <a:pt x="1882" y="774"/>
                  <a:pt x="1882" y="774"/>
                  <a:pt x="1882" y="774"/>
                </a:cubicBezTo>
                <a:cubicBezTo>
                  <a:pt x="1883" y="773"/>
                  <a:pt x="1883" y="773"/>
                  <a:pt x="1883" y="773"/>
                </a:cubicBezTo>
                <a:cubicBezTo>
                  <a:pt x="1885" y="773"/>
                  <a:pt x="1885" y="773"/>
                  <a:pt x="1885" y="773"/>
                </a:cubicBezTo>
                <a:cubicBezTo>
                  <a:pt x="1885" y="772"/>
                  <a:pt x="1885" y="772"/>
                  <a:pt x="1885" y="772"/>
                </a:cubicBezTo>
                <a:cubicBezTo>
                  <a:pt x="1883" y="771"/>
                  <a:pt x="1883" y="771"/>
                  <a:pt x="1883" y="771"/>
                </a:cubicBezTo>
                <a:cubicBezTo>
                  <a:pt x="1883" y="769"/>
                  <a:pt x="1883" y="769"/>
                  <a:pt x="1883" y="769"/>
                </a:cubicBezTo>
                <a:cubicBezTo>
                  <a:pt x="1884" y="768"/>
                  <a:pt x="1884" y="768"/>
                  <a:pt x="1884" y="768"/>
                </a:cubicBezTo>
                <a:cubicBezTo>
                  <a:pt x="1887" y="769"/>
                  <a:pt x="1887" y="769"/>
                  <a:pt x="1887" y="769"/>
                </a:cubicBezTo>
                <a:cubicBezTo>
                  <a:pt x="1889" y="768"/>
                  <a:pt x="1889" y="768"/>
                  <a:pt x="1889" y="768"/>
                </a:cubicBezTo>
                <a:cubicBezTo>
                  <a:pt x="1890" y="767"/>
                  <a:pt x="1890" y="767"/>
                  <a:pt x="1890" y="767"/>
                </a:cubicBezTo>
                <a:cubicBezTo>
                  <a:pt x="1890" y="766"/>
                  <a:pt x="1890" y="766"/>
                  <a:pt x="1890" y="766"/>
                </a:cubicBezTo>
                <a:cubicBezTo>
                  <a:pt x="1889" y="766"/>
                  <a:pt x="1889" y="766"/>
                  <a:pt x="1889" y="766"/>
                </a:cubicBezTo>
                <a:cubicBezTo>
                  <a:pt x="1887" y="766"/>
                  <a:pt x="1887" y="766"/>
                  <a:pt x="1887" y="766"/>
                </a:cubicBezTo>
                <a:cubicBezTo>
                  <a:pt x="1886" y="765"/>
                  <a:pt x="1886" y="765"/>
                  <a:pt x="1886" y="765"/>
                </a:cubicBezTo>
                <a:cubicBezTo>
                  <a:pt x="1885" y="765"/>
                  <a:pt x="1885" y="765"/>
                  <a:pt x="1885" y="765"/>
                </a:cubicBezTo>
                <a:cubicBezTo>
                  <a:pt x="1884" y="763"/>
                  <a:pt x="1884" y="763"/>
                  <a:pt x="1884" y="763"/>
                </a:cubicBezTo>
                <a:cubicBezTo>
                  <a:pt x="1883" y="763"/>
                  <a:pt x="1883" y="763"/>
                  <a:pt x="1883" y="763"/>
                </a:cubicBezTo>
                <a:cubicBezTo>
                  <a:pt x="1882" y="764"/>
                  <a:pt x="1882" y="764"/>
                  <a:pt x="1882" y="764"/>
                </a:cubicBezTo>
                <a:cubicBezTo>
                  <a:pt x="1881" y="764"/>
                  <a:pt x="1881" y="764"/>
                  <a:pt x="1881" y="764"/>
                </a:cubicBezTo>
                <a:cubicBezTo>
                  <a:pt x="1883" y="763"/>
                  <a:pt x="1883" y="763"/>
                  <a:pt x="1883" y="763"/>
                </a:cubicBezTo>
                <a:cubicBezTo>
                  <a:pt x="1882" y="762"/>
                  <a:pt x="1882" y="762"/>
                  <a:pt x="1882" y="762"/>
                </a:cubicBezTo>
                <a:cubicBezTo>
                  <a:pt x="1881" y="762"/>
                  <a:pt x="1881" y="762"/>
                  <a:pt x="1881" y="762"/>
                </a:cubicBezTo>
                <a:cubicBezTo>
                  <a:pt x="1880" y="763"/>
                  <a:pt x="1880" y="763"/>
                  <a:pt x="1880" y="763"/>
                </a:cubicBezTo>
                <a:cubicBezTo>
                  <a:pt x="1879" y="762"/>
                  <a:pt x="1879" y="762"/>
                  <a:pt x="1879" y="762"/>
                </a:cubicBezTo>
                <a:cubicBezTo>
                  <a:pt x="1879" y="761"/>
                  <a:pt x="1879" y="761"/>
                  <a:pt x="1879" y="761"/>
                </a:cubicBezTo>
                <a:cubicBezTo>
                  <a:pt x="1881" y="760"/>
                  <a:pt x="1881" y="760"/>
                  <a:pt x="1881" y="760"/>
                </a:cubicBezTo>
                <a:cubicBezTo>
                  <a:pt x="1880" y="759"/>
                  <a:pt x="1880" y="759"/>
                  <a:pt x="1880" y="759"/>
                </a:cubicBezTo>
                <a:cubicBezTo>
                  <a:pt x="1879" y="758"/>
                  <a:pt x="1879" y="758"/>
                  <a:pt x="1879" y="758"/>
                </a:cubicBezTo>
                <a:cubicBezTo>
                  <a:pt x="1878" y="759"/>
                  <a:pt x="1878" y="759"/>
                  <a:pt x="1878" y="759"/>
                </a:cubicBezTo>
                <a:cubicBezTo>
                  <a:pt x="1877" y="758"/>
                  <a:pt x="1877" y="758"/>
                  <a:pt x="1877" y="758"/>
                </a:cubicBezTo>
                <a:cubicBezTo>
                  <a:pt x="1877" y="756"/>
                  <a:pt x="1877" y="756"/>
                  <a:pt x="1877" y="756"/>
                </a:cubicBezTo>
                <a:cubicBezTo>
                  <a:pt x="1876" y="755"/>
                  <a:pt x="1876" y="755"/>
                  <a:pt x="1876" y="755"/>
                </a:cubicBezTo>
                <a:cubicBezTo>
                  <a:pt x="1875" y="755"/>
                  <a:pt x="1875" y="755"/>
                  <a:pt x="1875" y="755"/>
                </a:cubicBezTo>
                <a:cubicBezTo>
                  <a:pt x="1876" y="757"/>
                  <a:pt x="1876" y="757"/>
                  <a:pt x="1876" y="757"/>
                </a:cubicBezTo>
                <a:cubicBezTo>
                  <a:pt x="1874" y="758"/>
                  <a:pt x="1874" y="758"/>
                  <a:pt x="1874" y="758"/>
                </a:cubicBezTo>
                <a:cubicBezTo>
                  <a:pt x="1874" y="757"/>
                  <a:pt x="1874" y="757"/>
                  <a:pt x="1874" y="757"/>
                </a:cubicBezTo>
                <a:cubicBezTo>
                  <a:pt x="1874" y="756"/>
                  <a:pt x="1874" y="756"/>
                  <a:pt x="1874" y="756"/>
                </a:cubicBezTo>
                <a:cubicBezTo>
                  <a:pt x="1873" y="756"/>
                  <a:pt x="1873" y="756"/>
                  <a:pt x="1873" y="756"/>
                </a:cubicBezTo>
                <a:cubicBezTo>
                  <a:pt x="1872" y="758"/>
                  <a:pt x="1872" y="758"/>
                  <a:pt x="1872" y="758"/>
                </a:cubicBezTo>
                <a:cubicBezTo>
                  <a:pt x="1871" y="759"/>
                  <a:pt x="1871" y="759"/>
                  <a:pt x="1871" y="759"/>
                </a:cubicBezTo>
                <a:cubicBezTo>
                  <a:pt x="1870" y="762"/>
                  <a:pt x="1870" y="762"/>
                  <a:pt x="1870" y="762"/>
                </a:cubicBezTo>
                <a:cubicBezTo>
                  <a:pt x="1870" y="763"/>
                  <a:pt x="1870" y="763"/>
                  <a:pt x="1870" y="763"/>
                </a:cubicBezTo>
                <a:cubicBezTo>
                  <a:pt x="1868" y="766"/>
                  <a:pt x="1868" y="766"/>
                  <a:pt x="1868" y="766"/>
                </a:cubicBezTo>
                <a:cubicBezTo>
                  <a:pt x="1867" y="766"/>
                  <a:pt x="1867" y="766"/>
                  <a:pt x="1867" y="766"/>
                </a:cubicBezTo>
                <a:cubicBezTo>
                  <a:pt x="1865" y="766"/>
                  <a:pt x="1865" y="766"/>
                  <a:pt x="1865" y="766"/>
                </a:cubicBezTo>
                <a:cubicBezTo>
                  <a:pt x="1864" y="767"/>
                  <a:pt x="1864" y="767"/>
                  <a:pt x="1864" y="767"/>
                </a:cubicBezTo>
                <a:cubicBezTo>
                  <a:pt x="1865" y="767"/>
                  <a:pt x="1865" y="767"/>
                  <a:pt x="1865" y="767"/>
                </a:cubicBezTo>
                <a:cubicBezTo>
                  <a:pt x="1864" y="768"/>
                  <a:pt x="1864" y="768"/>
                  <a:pt x="1864" y="768"/>
                </a:cubicBezTo>
                <a:cubicBezTo>
                  <a:pt x="1865" y="768"/>
                  <a:pt x="1865" y="768"/>
                  <a:pt x="1865" y="768"/>
                </a:cubicBezTo>
                <a:cubicBezTo>
                  <a:pt x="1866" y="768"/>
                  <a:pt x="1866" y="768"/>
                  <a:pt x="1866" y="768"/>
                </a:cubicBezTo>
                <a:cubicBezTo>
                  <a:pt x="1865" y="769"/>
                  <a:pt x="1865" y="769"/>
                  <a:pt x="1865" y="769"/>
                </a:cubicBezTo>
                <a:cubicBezTo>
                  <a:pt x="1864" y="770"/>
                  <a:pt x="1864" y="770"/>
                  <a:pt x="1864" y="770"/>
                </a:cubicBezTo>
                <a:cubicBezTo>
                  <a:pt x="1864" y="769"/>
                  <a:pt x="1864" y="769"/>
                  <a:pt x="1864" y="769"/>
                </a:cubicBezTo>
                <a:cubicBezTo>
                  <a:pt x="1863" y="768"/>
                  <a:pt x="1863" y="768"/>
                  <a:pt x="1863" y="768"/>
                </a:cubicBezTo>
                <a:cubicBezTo>
                  <a:pt x="1862" y="768"/>
                  <a:pt x="1862" y="768"/>
                  <a:pt x="1862" y="768"/>
                </a:cubicBezTo>
                <a:cubicBezTo>
                  <a:pt x="1861" y="769"/>
                  <a:pt x="1861" y="769"/>
                  <a:pt x="1861" y="769"/>
                </a:cubicBezTo>
                <a:cubicBezTo>
                  <a:pt x="1858" y="770"/>
                  <a:pt x="1858" y="770"/>
                  <a:pt x="1858" y="770"/>
                </a:cubicBezTo>
                <a:cubicBezTo>
                  <a:pt x="1857" y="772"/>
                  <a:pt x="1857" y="772"/>
                  <a:pt x="1857" y="772"/>
                </a:cubicBezTo>
                <a:cubicBezTo>
                  <a:pt x="1857" y="773"/>
                  <a:pt x="1857" y="773"/>
                  <a:pt x="1857" y="773"/>
                </a:cubicBezTo>
                <a:cubicBezTo>
                  <a:pt x="1856" y="774"/>
                  <a:pt x="1856" y="774"/>
                  <a:pt x="1856" y="774"/>
                </a:cubicBezTo>
                <a:cubicBezTo>
                  <a:pt x="1855" y="776"/>
                  <a:pt x="1855" y="776"/>
                  <a:pt x="1855" y="776"/>
                </a:cubicBezTo>
                <a:cubicBezTo>
                  <a:pt x="1853" y="777"/>
                  <a:pt x="1853" y="777"/>
                  <a:pt x="1853" y="777"/>
                </a:cubicBezTo>
                <a:cubicBezTo>
                  <a:pt x="1853" y="779"/>
                  <a:pt x="1853" y="779"/>
                  <a:pt x="1853" y="779"/>
                </a:cubicBezTo>
                <a:cubicBezTo>
                  <a:pt x="1851" y="780"/>
                  <a:pt x="1851" y="780"/>
                  <a:pt x="1851" y="780"/>
                </a:cubicBezTo>
                <a:cubicBezTo>
                  <a:pt x="1850" y="782"/>
                  <a:pt x="1850" y="782"/>
                  <a:pt x="1850" y="782"/>
                </a:cubicBezTo>
                <a:cubicBezTo>
                  <a:pt x="1845" y="783"/>
                  <a:pt x="1845" y="783"/>
                  <a:pt x="1845" y="783"/>
                </a:cubicBezTo>
                <a:cubicBezTo>
                  <a:pt x="1844" y="783"/>
                  <a:pt x="1844" y="783"/>
                  <a:pt x="1844" y="783"/>
                </a:cubicBezTo>
                <a:cubicBezTo>
                  <a:pt x="1843" y="784"/>
                  <a:pt x="1843" y="784"/>
                  <a:pt x="1843" y="784"/>
                </a:cubicBezTo>
                <a:cubicBezTo>
                  <a:pt x="1842" y="784"/>
                  <a:pt x="1842" y="784"/>
                  <a:pt x="1842" y="784"/>
                </a:cubicBezTo>
                <a:cubicBezTo>
                  <a:pt x="1843" y="785"/>
                  <a:pt x="1843" y="785"/>
                  <a:pt x="1843" y="785"/>
                </a:cubicBezTo>
                <a:cubicBezTo>
                  <a:pt x="1844" y="785"/>
                  <a:pt x="1844" y="785"/>
                  <a:pt x="1844" y="785"/>
                </a:cubicBezTo>
                <a:cubicBezTo>
                  <a:pt x="1843" y="786"/>
                  <a:pt x="1843" y="786"/>
                  <a:pt x="1843" y="786"/>
                </a:cubicBezTo>
                <a:cubicBezTo>
                  <a:pt x="1842" y="786"/>
                  <a:pt x="1842" y="786"/>
                  <a:pt x="1842" y="786"/>
                </a:cubicBezTo>
                <a:cubicBezTo>
                  <a:pt x="1841" y="787"/>
                  <a:pt x="1841" y="787"/>
                  <a:pt x="1841" y="787"/>
                </a:cubicBezTo>
                <a:cubicBezTo>
                  <a:pt x="1841" y="788"/>
                  <a:pt x="1841" y="788"/>
                  <a:pt x="1841" y="788"/>
                </a:cubicBezTo>
                <a:cubicBezTo>
                  <a:pt x="1841" y="790"/>
                  <a:pt x="1841" y="790"/>
                  <a:pt x="1841" y="790"/>
                </a:cubicBezTo>
                <a:cubicBezTo>
                  <a:pt x="1840" y="791"/>
                  <a:pt x="1840" y="791"/>
                  <a:pt x="1840" y="791"/>
                </a:cubicBezTo>
                <a:cubicBezTo>
                  <a:pt x="1840" y="792"/>
                  <a:pt x="1840" y="792"/>
                  <a:pt x="1840" y="792"/>
                </a:cubicBezTo>
                <a:cubicBezTo>
                  <a:pt x="1837" y="792"/>
                  <a:pt x="1837" y="792"/>
                  <a:pt x="1837" y="792"/>
                </a:cubicBezTo>
                <a:cubicBezTo>
                  <a:pt x="1835" y="791"/>
                  <a:pt x="1835" y="791"/>
                  <a:pt x="1835" y="791"/>
                </a:cubicBezTo>
                <a:cubicBezTo>
                  <a:pt x="1833" y="791"/>
                  <a:pt x="1833" y="791"/>
                  <a:pt x="1833" y="791"/>
                </a:cubicBezTo>
                <a:cubicBezTo>
                  <a:pt x="1832" y="790"/>
                  <a:pt x="1832" y="790"/>
                  <a:pt x="1832" y="790"/>
                </a:cubicBezTo>
                <a:cubicBezTo>
                  <a:pt x="1831" y="789"/>
                  <a:pt x="1831" y="789"/>
                  <a:pt x="1831" y="789"/>
                </a:cubicBezTo>
                <a:cubicBezTo>
                  <a:pt x="1831" y="789"/>
                  <a:pt x="1831" y="789"/>
                  <a:pt x="1830" y="789"/>
                </a:cubicBezTo>
                <a:cubicBezTo>
                  <a:pt x="1830" y="789"/>
                  <a:pt x="1830" y="789"/>
                  <a:pt x="1829" y="790"/>
                </a:cubicBezTo>
                <a:cubicBezTo>
                  <a:pt x="1829" y="790"/>
                  <a:pt x="1829" y="790"/>
                  <a:pt x="1827" y="792"/>
                </a:cubicBezTo>
                <a:cubicBezTo>
                  <a:pt x="1827" y="792"/>
                  <a:pt x="1827" y="792"/>
                  <a:pt x="1826" y="794"/>
                </a:cubicBezTo>
                <a:cubicBezTo>
                  <a:pt x="1826" y="794"/>
                  <a:pt x="1826" y="794"/>
                  <a:pt x="1827" y="795"/>
                </a:cubicBezTo>
                <a:cubicBezTo>
                  <a:pt x="1827" y="795"/>
                  <a:pt x="1827" y="795"/>
                  <a:pt x="1827" y="796"/>
                </a:cubicBezTo>
                <a:cubicBezTo>
                  <a:pt x="1827" y="796"/>
                  <a:pt x="1827" y="796"/>
                  <a:pt x="1826" y="797"/>
                </a:cubicBezTo>
                <a:cubicBezTo>
                  <a:pt x="1826" y="797"/>
                  <a:pt x="1826" y="797"/>
                  <a:pt x="1826" y="799"/>
                </a:cubicBezTo>
                <a:cubicBezTo>
                  <a:pt x="1826" y="799"/>
                  <a:pt x="1826" y="799"/>
                  <a:pt x="1828" y="801"/>
                </a:cubicBezTo>
                <a:cubicBezTo>
                  <a:pt x="1828" y="801"/>
                  <a:pt x="1828" y="801"/>
                  <a:pt x="1828" y="802"/>
                </a:cubicBezTo>
                <a:cubicBezTo>
                  <a:pt x="1828" y="802"/>
                  <a:pt x="1828" y="802"/>
                  <a:pt x="1827" y="802"/>
                </a:cubicBezTo>
                <a:cubicBezTo>
                  <a:pt x="1827" y="802"/>
                  <a:pt x="1827" y="802"/>
                  <a:pt x="1828" y="804"/>
                </a:cubicBezTo>
                <a:cubicBezTo>
                  <a:pt x="1828" y="804"/>
                  <a:pt x="1828" y="804"/>
                  <a:pt x="1827" y="804"/>
                </a:cubicBezTo>
                <a:cubicBezTo>
                  <a:pt x="1827" y="804"/>
                  <a:pt x="1827" y="804"/>
                  <a:pt x="1828" y="805"/>
                </a:cubicBezTo>
                <a:cubicBezTo>
                  <a:pt x="1828" y="805"/>
                  <a:pt x="1828" y="805"/>
                  <a:pt x="1829" y="805"/>
                </a:cubicBezTo>
                <a:cubicBezTo>
                  <a:pt x="1829" y="805"/>
                  <a:pt x="1829" y="805"/>
                  <a:pt x="1829" y="804"/>
                </a:cubicBezTo>
                <a:cubicBezTo>
                  <a:pt x="1829" y="804"/>
                  <a:pt x="1829" y="804"/>
                  <a:pt x="1830" y="804"/>
                </a:cubicBezTo>
                <a:cubicBezTo>
                  <a:pt x="1830" y="804"/>
                  <a:pt x="1830" y="804"/>
                  <a:pt x="1832" y="804"/>
                </a:cubicBezTo>
                <a:cubicBezTo>
                  <a:pt x="1832" y="804"/>
                  <a:pt x="1832" y="804"/>
                  <a:pt x="1830" y="805"/>
                </a:cubicBezTo>
                <a:cubicBezTo>
                  <a:pt x="1830" y="805"/>
                  <a:pt x="1830" y="805"/>
                  <a:pt x="1829" y="805"/>
                </a:cubicBezTo>
                <a:cubicBezTo>
                  <a:pt x="1829" y="805"/>
                  <a:pt x="1829" y="805"/>
                  <a:pt x="1828" y="806"/>
                </a:cubicBezTo>
                <a:cubicBezTo>
                  <a:pt x="1828" y="806"/>
                  <a:pt x="1828" y="806"/>
                  <a:pt x="1829" y="806"/>
                </a:cubicBezTo>
                <a:cubicBezTo>
                  <a:pt x="1829" y="806"/>
                  <a:pt x="1829" y="806"/>
                  <a:pt x="1831" y="807"/>
                </a:cubicBezTo>
                <a:cubicBezTo>
                  <a:pt x="1831" y="807"/>
                  <a:pt x="1831" y="807"/>
                  <a:pt x="1833" y="809"/>
                </a:cubicBezTo>
                <a:cubicBezTo>
                  <a:pt x="1833" y="809"/>
                  <a:pt x="1833" y="809"/>
                  <a:pt x="1833" y="810"/>
                </a:cubicBezTo>
                <a:cubicBezTo>
                  <a:pt x="1833" y="810"/>
                  <a:pt x="1833" y="810"/>
                  <a:pt x="1833" y="811"/>
                </a:cubicBezTo>
                <a:cubicBezTo>
                  <a:pt x="1833" y="811"/>
                  <a:pt x="1833" y="811"/>
                  <a:pt x="1833" y="813"/>
                </a:cubicBezTo>
                <a:cubicBezTo>
                  <a:pt x="1833" y="813"/>
                  <a:pt x="1833" y="813"/>
                  <a:pt x="1832" y="813"/>
                </a:cubicBezTo>
                <a:cubicBezTo>
                  <a:pt x="1832" y="813"/>
                  <a:pt x="1832" y="813"/>
                  <a:pt x="1832" y="814"/>
                </a:cubicBezTo>
                <a:cubicBezTo>
                  <a:pt x="1832" y="814"/>
                  <a:pt x="1832" y="814"/>
                  <a:pt x="1833" y="815"/>
                </a:cubicBezTo>
                <a:cubicBezTo>
                  <a:pt x="1833" y="815"/>
                  <a:pt x="1833" y="815"/>
                  <a:pt x="1834" y="818"/>
                </a:cubicBezTo>
                <a:cubicBezTo>
                  <a:pt x="1834" y="818"/>
                  <a:pt x="1834" y="818"/>
                  <a:pt x="1834" y="819"/>
                </a:cubicBezTo>
                <a:cubicBezTo>
                  <a:pt x="1834" y="819"/>
                  <a:pt x="1834" y="819"/>
                  <a:pt x="1834" y="821"/>
                </a:cubicBezTo>
                <a:cubicBezTo>
                  <a:pt x="1834" y="821"/>
                  <a:pt x="1834" y="821"/>
                  <a:pt x="1835" y="821"/>
                </a:cubicBezTo>
                <a:cubicBezTo>
                  <a:pt x="1835" y="821"/>
                  <a:pt x="1835" y="821"/>
                  <a:pt x="1836" y="820"/>
                </a:cubicBezTo>
                <a:cubicBezTo>
                  <a:pt x="1836" y="820"/>
                  <a:pt x="1836" y="820"/>
                  <a:pt x="1836" y="821"/>
                </a:cubicBezTo>
                <a:cubicBezTo>
                  <a:pt x="1836" y="821"/>
                  <a:pt x="1836" y="821"/>
                  <a:pt x="1838" y="821"/>
                </a:cubicBezTo>
                <a:cubicBezTo>
                  <a:pt x="1838" y="821"/>
                  <a:pt x="1838" y="821"/>
                  <a:pt x="1839" y="821"/>
                </a:cubicBezTo>
                <a:cubicBezTo>
                  <a:pt x="1839" y="821"/>
                  <a:pt x="1839" y="821"/>
                  <a:pt x="1840" y="821"/>
                </a:cubicBezTo>
                <a:cubicBezTo>
                  <a:pt x="1840" y="821"/>
                  <a:pt x="1840" y="821"/>
                  <a:pt x="1841" y="820"/>
                </a:cubicBezTo>
                <a:cubicBezTo>
                  <a:pt x="1841" y="820"/>
                  <a:pt x="1841" y="820"/>
                  <a:pt x="1842" y="821"/>
                </a:cubicBezTo>
                <a:cubicBezTo>
                  <a:pt x="1842" y="821"/>
                  <a:pt x="1842" y="821"/>
                  <a:pt x="1843" y="820"/>
                </a:cubicBezTo>
                <a:cubicBezTo>
                  <a:pt x="1843" y="820"/>
                  <a:pt x="1843" y="820"/>
                  <a:pt x="1844" y="819"/>
                </a:cubicBezTo>
                <a:cubicBezTo>
                  <a:pt x="1844" y="819"/>
                  <a:pt x="1844" y="819"/>
                  <a:pt x="1844" y="820"/>
                </a:cubicBezTo>
                <a:cubicBezTo>
                  <a:pt x="1844" y="820"/>
                  <a:pt x="1844" y="820"/>
                  <a:pt x="1844" y="822"/>
                </a:cubicBezTo>
                <a:cubicBezTo>
                  <a:pt x="1844" y="822"/>
                  <a:pt x="1844" y="822"/>
                  <a:pt x="1844" y="824"/>
                </a:cubicBezTo>
                <a:cubicBezTo>
                  <a:pt x="1844" y="824"/>
                  <a:pt x="1844" y="824"/>
                  <a:pt x="1844" y="825"/>
                </a:cubicBezTo>
                <a:cubicBezTo>
                  <a:pt x="1844" y="825"/>
                  <a:pt x="1844" y="825"/>
                  <a:pt x="1845" y="825"/>
                </a:cubicBezTo>
                <a:cubicBezTo>
                  <a:pt x="1845" y="825"/>
                  <a:pt x="1845" y="825"/>
                  <a:pt x="1846" y="823"/>
                </a:cubicBezTo>
                <a:cubicBezTo>
                  <a:pt x="1846" y="823"/>
                  <a:pt x="1846" y="823"/>
                  <a:pt x="1847" y="823"/>
                </a:cubicBezTo>
                <a:cubicBezTo>
                  <a:pt x="1847" y="823"/>
                  <a:pt x="1847" y="823"/>
                  <a:pt x="1848" y="824"/>
                </a:cubicBezTo>
                <a:cubicBezTo>
                  <a:pt x="1848" y="824"/>
                  <a:pt x="1848" y="824"/>
                  <a:pt x="1849" y="824"/>
                </a:cubicBezTo>
                <a:cubicBezTo>
                  <a:pt x="1849" y="824"/>
                  <a:pt x="1849" y="824"/>
                  <a:pt x="1849" y="823"/>
                </a:cubicBezTo>
                <a:cubicBezTo>
                  <a:pt x="1849" y="823"/>
                  <a:pt x="1849" y="823"/>
                  <a:pt x="1851" y="823"/>
                </a:cubicBezTo>
                <a:cubicBezTo>
                  <a:pt x="1851" y="823"/>
                  <a:pt x="1851" y="823"/>
                  <a:pt x="1852" y="822"/>
                </a:cubicBezTo>
                <a:cubicBezTo>
                  <a:pt x="1852" y="822"/>
                  <a:pt x="1852" y="822"/>
                  <a:pt x="1853" y="822"/>
                </a:cubicBezTo>
                <a:cubicBezTo>
                  <a:pt x="1853" y="822"/>
                  <a:pt x="1853" y="822"/>
                  <a:pt x="1854" y="822"/>
                </a:cubicBezTo>
                <a:cubicBezTo>
                  <a:pt x="1854" y="822"/>
                  <a:pt x="1854" y="822"/>
                  <a:pt x="1855" y="822"/>
                </a:cubicBezTo>
                <a:cubicBezTo>
                  <a:pt x="1855" y="822"/>
                  <a:pt x="1855" y="822"/>
                  <a:pt x="1855" y="823"/>
                </a:cubicBezTo>
                <a:cubicBezTo>
                  <a:pt x="1855" y="823"/>
                  <a:pt x="1855" y="823"/>
                  <a:pt x="1855" y="824"/>
                </a:cubicBezTo>
                <a:cubicBezTo>
                  <a:pt x="1855" y="824"/>
                  <a:pt x="1855" y="824"/>
                  <a:pt x="1856" y="824"/>
                </a:cubicBezTo>
                <a:cubicBezTo>
                  <a:pt x="1856" y="824"/>
                  <a:pt x="1856" y="824"/>
                  <a:pt x="1856" y="823"/>
                </a:cubicBezTo>
                <a:cubicBezTo>
                  <a:pt x="1856" y="823"/>
                  <a:pt x="1856" y="823"/>
                  <a:pt x="1857" y="824"/>
                </a:cubicBezTo>
                <a:cubicBezTo>
                  <a:pt x="1857" y="824"/>
                  <a:pt x="1857" y="824"/>
                  <a:pt x="1858" y="824"/>
                </a:cubicBezTo>
                <a:cubicBezTo>
                  <a:pt x="1858" y="824"/>
                  <a:pt x="1858" y="824"/>
                  <a:pt x="1859" y="824"/>
                </a:cubicBezTo>
                <a:cubicBezTo>
                  <a:pt x="1859" y="824"/>
                  <a:pt x="1859" y="824"/>
                  <a:pt x="1860" y="824"/>
                </a:cubicBezTo>
                <a:cubicBezTo>
                  <a:pt x="1860" y="824"/>
                  <a:pt x="1860" y="824"/>
                  <a:pt x="1860" y="825"/>
                </a:cubicBezTo>
                <a:cubicBezTo>
                  <a:pt x="1860" y="825"/>
                  <a:pt x="1860" y="825"/>
                  <a:pt x="1861" y="826"/>
                </a:cubicBezTo>
                <a:cubicBezTo>
                  <a:pt x="1861" y="826"/>
                  <a:pt x="1861" y="826"/>
                  <a:pt x="1860" y="827"/>
                </a:cubicBezTo>
                <a:cubicBezTo>
                  <a:pt x="1860" y="827"/>
                  <a:pt x="1860" y="827"/>
                  <a:pt x="1861" y="828"/>
                </a:cubicBezTo>
                <a:cubicBezTo>
                  <a:pt x="1861" y="828"/>
                  <a:pt x="1861" y="828"/>
                  <a:pt x="1862" y="828"/>
                </a:cubicBezTo>
                <a:cubicBezTo>
                  <a:pt x="1862" y="828"/>
                  <a:pt x="1862" y="828"/>
                  <a:pt x="1865" y="827"/>
                </a:cubicBezTo>
                <a:cubicBezTo>
                  <a:pt x="1865" y="827"/>
                  <a:pt x="1865" y="827"/>
                  <a:pt x="1866" y="827"/>
                </a:cubicBezTo>
                <a:cubicBezTo>
                  <a:pt x="1866" y="827"/>
                  <a:pt x="1866" y="827"/>
                  <a:pt x="1869" y="825"/>
                </a:cubicBezTo>
                <a:cubicBezTo>
                  <a:pt x="1869" y="825"/>
                  <a:pt x="1869" y="825"/>
                  <a:pt x="1870" y="823"/>
                </a:cubicBezTo>
                <a:cubicBezTo>
                  <a:pt x="1870" y="823"/>
                  <a:pt x="1870" y="823"/>
                  <a:pt x="1870" y="822"/>
                </a:cubicBezTo>
                <a:close/>
                <a:moveTo>
                  <a:pt x="1905" y="804"/>
                </a:moveTo>
                <a:cubicBezTo>
                  <a:pt x="1905" y="804"/>
                  <a:pt x="1905" y="804"/>
                  <a:pt x="1906" y="805"/>
                </a:cubicBezTo>
                <a:cubicBezTo>
                  <a:pt x="1906" y="805"/>
                  <a:pt x="1906" y="805"/>
                  <a:pt x="1907" y="805"/>
                </a:cubicBezTo>
                <a:cubicBezTo>
                  <a:pt x="1907" y="805"/>
                  <a:pt x="1907" y="805"/>
                  <a:pt x="1906" y="804"/>
                </a:cubicBezTo>
                <a:cubicBezTo>
                  <a:pt x="1906" y="804"/>
                  <a:pt x="1906" y="804"/>
                  <a:pt x="1905" y="804"/>
                </a:cubicBezTo>
                <a:close/>
                <a:moveTo>
                  <a:pt x="1935" y="813"/>
                </a:moveTo>
                <a:cubicBezTo>
                  <a:pt x="1935" y="813"/>
                  <a:pt x="1935" y="813"/>
                  <a:pt x="1934" y="813"/>
                </a:cubicBezTo>
                <a:cubicBezTo>
                  <a:pt x="1934" y="813"/>
                  <a:pt x="1934" y="813"/>
                  <a:pt x="1931" y="813"/>
                </a:cubicBezTo>
                <a:cubicBezTo>
                  <a:pt x="1931" y="813"/>
                  <a:pt x="1931" y="813"/>
                  <a:pt x="1930" y="813"/>
                </a:cubicBezTo>
                <a:cubicBezTo>
                  <a:pt x="1930" y="813"/>
                  <a:pt x="1930" y="813"/>
                  <a:pt x="1929" y="813"/>
                </a:cubicBezTo>
                <a:cubicBezTo>
                  <a:pt x="1929" y="813"/>
                  <a:pt x="1929" y="813"/>
                  <a:pt x="1928" y="812"/>
                </a:cubicBezTo>
                <a:cubicBezTo>
                  <a:pt x="1928" y="812"/>
                  <a:pt x="1928" y="812"/>
                  <a:pt x="1927" y="813"/>
                </a:cubicBezTo>
                <a:cubicBezTo>
                  <a:pt x="1927" y="813"/>
                  <a:pt x="1927" y="813"/>
                  <a:pt x="1926" y="813"/>
                </a:cubicBezTo>
                <a:cubicBezTo>
                  <a:pt x="1926" y="813"/>
                  <a:pt x="1926" y="813"/>
                  <a:pt x="1925" y="812"/>
                </a:cubicBezTo>
                <a:cubicBezTo>
                  <a:pt x="1925" y="812"/>
                  <a:pt x="1925" y="812"/>
                  <a:pt x="1924" y="813"/>
                </a:cubicBezTo>
                <a:cubicBezTo>
                  <a:pt x="1924" y="813"/>
                  <a:pt x="1924" y="813"/>
                  <a:pt x="1923" y="812"/>
                </a:cubicBezTo>
                <a:cubicBezTo>
                  <a:pt x="1923" y="812"/>
                  <a:pt x="1923" y="812"/>
                  <a:pt x="1923" y="813"/>
                </a:cubicBezTo>
                <a:cubicBezTo>
                  <a:pt x="1923" y="813"/>
                  <a:pt x="1923" y="813"/>
                  <a:pt x="1923" y="814"/>
                </a:cubicBezTo>
                <a:cubicBezTo>
                  <a:pt x="1923" y="814"/>
                  <a:pt x="1923" y="814"/>
                  <a:pt x="1924" y="815"/>
                </a:cubicBezTo>
                <a:cubicBezTo>
                  <a:pt x="1924" y="815"/>
                  <a:pt x="1924" y="815"/>
                  <a:pt x="1926" y="814"/>
                </a:cubicBezTo>
                <a:cubicBezTo>
                  <a:pt x="1926" y="814"/>
                  <a:pt x="1926" y="814"/>
                  <a:pt x="1928" y="814"/>
                </a:cubicBezTo>
                <a:cubicBezTo>
                  <a:pt x="1928" y="814"/>
                  <a:pt x="1928" y="814"/>
                  <a:pt x="1929" y="814"/>
                </a:cubicBezTo>
                <a:cubicBezTo>
                  <a:pt x="1929" y="814"/>
                  <a:pt x="1929" y="814"/>
                  <a:pt x="1931" y="814"/>
                </a:cubicBezTo>
                <a:cubicBezTo>
                  <a:pt x="1931" y="814"/>
                  <a:pt x="1931" y="814"/>
                  <a:pt x="1934" y="814"/>
                </a:cubicBezTo>
                <a:cubicBezTo>
                  <a:pt x="1934" y="814"/>
                  <a:pt x="1934" y="814"/>
                  <a:pt x="1935" y="813"/>
                </a:cubicBezTo>
                <a:close/>
                <a:moveTo>
                  <a:pt x="2013" y="856"/>
                </a:moveTo>
                <a:cubicBezTo>
                  <a:pt x="2014" y="855"/>
                  <a:pt x="2014" y="855"/>
                  <a:pt x="2014" y="855"/>
                </a:cubicBezTo>
                <a:cubicBezTo>
                  <a:pt x="2013" y="854"/>
                  <a:pt x="2013" y="854"/>
                  <a:pt x="2013" y="854"/>
                </a:cubicBezTo>
                <a:cubicBezTo>
                  <a:pt x="2012" y="854"/>
                  <a:pt x="2012" y="854"/>
                  <a:pt x="2012" y="854"/>
                </a:cubicBezTo>
                <a:cubicBezTo>
                  <a:pt x="2012" y="855"/>
                  <a:pt x="2012" y="855"/>
                  <a:pt x="2012" y="855"/>
                </a:cubicBezTo>
                <a:cubicBezTo>
                  <a:pt x="2013" y="856"/>
                  <a:pt x="2013" y="856"/>
                  <a:pt x="2013" y="856"/>
                </a:cubicBezTo>
                <a:close/>
                <a:moveTo>
                  <a:pt x="1880" y="779"/>
                </a:moveTo>
                <a:cubicBezTo>
                  <a:pt x="1880" y="779"/>
                  <a:pt x="1880" y="779"/>
                  <a:pt x="1879" y="778"/>
                </a:cubicBezTo>
                <a:cubicBezTo>
                  <a:pt x="1879" y="778"/>
                  <a:pt x="1879" y="778"/>
                  <a:pt x="1880" y="780"/>
                </a:cubicBezTo>
                <a:cubicBezTo>
                  <a:pt x="1880" y="780"/>
                  <a:pt x="1880" y="780"/>
                  <a:pt x="1880" y="779"/>
                </a:cubicBezTo>
                <a:close/>
                <a:moveTo>
                  <a:pt x="1867" y="856"/>
                </a:moveTo>
                <a:cubicBezTo>
                  <a:pt x="1865" y="854"/>
                  <a:pt x="1865" y="854"/>
                  <a:pt x="1865" y="854"/>
                </a:cubicBezTo>
                <a:cubicBezTo>
                  <a:pt x="1864" y="854"/>
                  <a:pt x="1864" y="854"/>
                  <a:pt x="1864" y="854"/>
                </a:cubicBezTo>
                <a:cubicBezTo>
                  <a:pt x="1862" y="854"/>
                  <a:pt x="1862" y="854"/>
                  <a:pt x="1862" y="854"/>
                </a:cubicBezTo>
                <a:cubicBezTo>
                  <a:pt x="1860" y="854"/>
                  <a:pt x="1860" y="854"/>
                  <a:pt x="1860" y="854"/>
                </a:cubicBezTo>
                <a:cubicBezTo>
                  <a:pt x="1859" y="854"/>
                  <a:pt x="1859" y="854"/>
                  <a:pt x="1859" y="854"/>
                </a:cubicBezTo>
                <a:cubicBezTo>
                  <a:pt x="1859" y="855"/>
                  <a:pt x="1859" y="855"/>
                  <a:pt x="1859" y="855"/>
                </a:cubicBezTo>
                <a:cubicBezTo>
                  <a:pt x="1860" y="856"/>
                  <a:pt x="1860" y="856"/>
                  <a:pt x="1860" y="856"/>
                </a:cubicBezTo>
                <a:cubicBezTo>
                  <a:pt x="1861" y="856"/>
                  <a:pt x="1861" y="856"/>
                  <a:pt x="1861" y="856"/>
                </a:cubicBezTo>
                <a:cubicBezTo>
                  <a:pt x="1863" y="857"/>
                  <a:pt x="1863" y="857"/>
                  <a:pt x="1863" y="857"/>
                </a:cubicBezTo>
                <a:cubicBezTo>
                  <a:pt x="1863" y="858"/>
                  <a:pt x="1863" y="858"/>
                  <a:pt x="1863" y="858"/>
                </a:cubicBezTo>
                <a:cubicBezTo>
                  <a:pt x="1864" y="857"/>
                  <a:pt x="1864" y="857"/>
                  <a:pt x="1864" y="857"/>
                </a:cubicBezTo>
                <a:cubicBezTo>
                  <a:pt x="1865" y="857"/>
                  <a:pt x="1865" y="857"/>
                  <a:pt x="1865" y="857"/>
                </a:cubicBezTo>
                <a:cubicBezTo>
                  <a:pt x="1865" y="856"/>
                  <a:pt x="1865" y="856"/>
                  <a:pt x="1865" y="856"/>
                </a:cubicBezTo>
                <a:cubicBezTo>
                  <a:pt x="1866" y="856"/>
                  <a:pt x="1866" y="856"/>
                  <a:pt x="1866" y="856"/>
                </a:cubicBezTo>
                <a:cubicBezTo>
                  <a:pt x="1867" y="856"/>
                  <a:pt x="1867" y="856"/>
                  <a:pt x="1867" y="856"/>
                </a:cubicBezTo>
                <a:close/>
                <a:moveTo>
                  <a:pt x="1938" y="776"/>
                </a:moveTo>
                <a:cubicBezTo>
                  <a:pt x="1938" y="776"/>
                  <a:pt x="1938" y="776"/>
                  <a:pt x="1938" y="775"/>
                </a:cubicBezTo>
                <a:cubicBezTo>
                  <a:pt x="1938" y="775"/>
                  <a:pt x="1938" y="775"/>
                  <a:pt x="1937" y="775"/>
                </a:cubicBezTo>
                <a:lnTo>
                  <a:pt x="1938" y="776"/>
                </a:lnTo>
                <a:close/>
                <a:moveTo>
                  <a:pt x="1963" y="808"/>
                </a:moveTo>
                <a:cubicBezTo>
                  <a:pt x="1963" y="810"/>
                  <a:pt x="1963" y="810"/>
                  <a:pt x="1963" y="810"/>
                </a:cubicBezTo>
                <a:cubicBezTo>
                  <a:pt x="1965" y="810"/>
                  <a:pt x="1965" y="810"/>
                  <a:pt x="1965" y="810"/>
                </a:cubicBezTo>
                <a:cubicBezTo>
                  <a:pt x="1965" y="807"/>
                  <a:pt x="1965" y="807"/>
                  <a:pt x="1965" y="807"/>
                </a:cubicBezTo>
                <a:cubicBezTo>
                  <a:pt x="1963" y="808"/>
                  <a:pt x="1963" y="808"/>
                  <a:pt x="1963" y="808"/>
                </a:cubicBezTo>
                <a:close/>
                <a:moveTo>
                  <a:pt x="1955" y="844"/>
                </a:moveTo>
                <a:cubicBezTo>
                  <a:pt x="1954" y="845"/>
                  <a:pt x="1954" y="845"/>
                  <a:pt x="1954" y="845"/>
                </a:cubicBezTo>
                <a:cubicBezTo>
                  <a:pt x="1955" y="845"/>
                  <a:pt x="1955" y="845"/>
                  <a:pt x="1955" y="845"/>
                </a:cubicBezTo>
                <a:cubicBezTo>
                  <a:pt x="1955" y="844"/>
                  <a:pt x="1955" y="844"/>
                  <a:pt x="1955" y="844"/>
                </a:cubicBezTo>
                <a:close/>
                <a:moveTo>
                  <a:pt x="1957" y="853"/>
                </a:moveTo>
                <a:cubicBezTo>
                  <a:pt x="1957" y="853"/>
                  <a:pt x="1957" y="853"/>
                  <a:pt x="1956" y="852"/>
                </a:cubicBezTo>
                <a:cubicBezTo>
                  <a:pt x="1956" y="852"/>
                  <a:pt x="1956" y="852"/>
                  <a:pt x="1956" y="851"/>
                </a:cubicBezTo>
                <a:cubicBezTo>
                  <a:pt x="1956" y="851"/>
                  <a:pt x="1956" y="851"/>
                  <a:pt x="1955" y="852"/>
                </a:cubicBezTo>
                <a:cubicBezTo>
                  <a:pt x="1955" y="852"/>
                  <a:pt x="1955" y="852"/>
                  <a:pt x="1955" y="853"/>
                </a:cubicBezTo>
                <a:cubicBezTo>
                  <a:pt x="1955" y="853"/>
                  <a:pt x="1955" y="853"/>
                  <a:pt x="1956" y="853"/>
                </a:cubicBezTo>
                <a:cubicBezTo>
                  <a:pt x="1956" y="853"/>
                  <a:pt x="1956" y="853"/>
                  <a:pt x="1957" y="853"/>
                </a:cubicBezTo>
                <a:close/>
                <a:moveTo>
                  <a:pt x="1893" y="767"/>
                </a:moveTo>
                <a:cubicBezTo>
                  <a:pt x="1893" y="767"/>
                  <a:pt x="1893" y="767"/>
                  <a:pt x="1893" y="768"/>
                </a:cubicBezTo>
                <a:cubicBezTo>
                  <a:pt x="1893" y="768"/>
                  <a:pt x="1893" y="768"/>
                  <a:pt x="1895" y="768"/>
                </a:cubicBezTo>
                <a:cubicBezTo>
                  <a:pt x="1895" y="768"/>
                  <a:pt x="1895" y="768"/>
                  <a:pt x="1896" y="767"/>
                </a:cubicBezTo>
                <a:cubicBezTo>
                  <a:pt x="1896" y="767"/>
                  <a:pt x="1896" y="767"/>
                  <a:pt x="1896" y="766"/>
                </a:cubicBezTo>
                <a:cubicBezTo>
                  <a:pt x="1896" y="766"/>
                  <a:pt x="1896" y="766"/>
                  <a:pt x="1895" y="766"/>
                </a:cubicBezTo>
                <a:cubicBezTo>
                  <a:pt x="1895" y="766"/>
                  <a:pt x="1895" y="766"/>
                  <a:pt x="1893" y="767"/>
                </a:cubicBezTo>
                <a:close/>
                <a:moveTo>
                  <a:pt x="1925" y="856"/>
                </a:moveTo>
                <a:cubicBezTo>
                  <a:pt x="1926" y="855"/>
                  <a:pt x="1926" y="855"/>
                  <a:pt x="1926" y="855"/>
                </a:cubicBezTo>
                <a:cubicBezTo>
                  <a:pt x="1925" y="855"/>
                  <a:pt x="1925" y="855"/>
                  <a:pt x="1925" y="855"/>
                </a:cubicBezTo>
                <a:cubicBezTo>
                  <a:pt x="1924" y="855"/>
                  <a:pt x="1924" y="855"/>
                  <a:pt x="1924" y="855"/>
                </a:cubicBezTo>
                <a:cubicBezTo>
                  <a:pt x="1923" y="854"/>
                  <a:pt x="1923" y="854"/>
                  <a:pt x="1923" y="854"/>
                </a:cubicBezTo>
                <a:cubicBezTo>
                  <a:pt x="1922" y="855"/>
                  <a:pt x="1922" y="855"/>
                  <a:pt x="1922" y="855"/>
                </a:cubicBezTo>
                <a:cubicBezTo>
                  <a:pt x="1922" y="856"/>
                  <a:pt x="1922" y="856"/>
                  <a:pt x="1922" y="856"/>
                </a:cubicBezTo>
                <a:cubicBezTo>
                  <a:pt x="1923" y="857"/>
                  <a:pt x="1923" y="857"/>
                  <a:pt x="1923" y="857"/>
                </a:cubicBezTo>
                <a:cubicBezTo>
                  <a:pt x="1925" y="856"/>
                  <a:pt x="1925" y="856"/>
                  <a:pt x="1925" y="856"/>
                </a:cubicBezTo>
                <a:close/>
                <a:moveTo>
                  <a:pt x="1842" y="785"/>
                </a:moveTo>
                <a:cubicBezTo>
                  <a:pt x="1841" y="786"/>
                  <a:pt x="1841" y="786"/>
                  <a:pt x="1841" y="786"/>
                </a:cubicBezTo>
                <a:cubicBezTo>
                  <a:pt x="1842" y="786"/>
                  <a:pt x="1842" y="786"/>
                  <a:pt x="1842" y="786"/>
                </a:cubicBezTo>
                <a:cubicBezTo>
                  <a:pt x="1843" y="785"/>
                  <a:pt x="1843" y="785"/>
                  <a:pt x="1843" y="785"/>
                </a:cubicBezTo>
                <a:cubicBezTo>
                  <a:pt x="1842" y="785"/>
                  <a:pt x="1842" y="785"/>
                  <a:pt x="1842" y="785"/>
                </a:cubicBezTo>
                <a:close/>
                <a:moveTo>
                  <a:pt x="1877" y="754"/>
                </a:moveTo>
                <a:cubicBezTo>
                  <a:pt x="1877" y="753"/>
                  <a:pt x="1877" y="753"/>
                  <a:pt x="1877" y="753"/>
                </a:cubicBezTo>
                <a:cubicBezTo>
                  <a:pt x="1876" y="754"/>
                  <a:pt x="1876" y="754"/>
                  <a:pt x="1876" y="754"/>
                </a:cubicBezTo>
                <a:cubicBezTo>
                  <a:pt x="1877" y="754"/>
                  <a:pt x="1877" y="754"/>
                  <a:pt x="1877" y="754"/>
                </a:cubicBezTo>
                <a:close/>
                <a:moveTo>
                  <a:pt x="1769" y="764"/>
                </a:moveTo>
                <a:cubicBezTo>
                  <a:pt x="1770" y="766"/>
                  <a:pt x="1770" y="766"/>
                  <a:pt x="1770" y="766"/>
                </a:cubicBezTo>
                <a:cubicBezTo>
                  <a:pt x="1771" y="766"/>
                  <a:pt x="1771" y="766"/>
                  <a:pt x="1771" y="766"/>
                </a:cubicBezTo>
                <a:cubicBezTo>
                  <a:pt x="1771" y="765"/>
                  <a:pt x="1771" y="765"/>
                  <a:pt x="1771" y="765"/>
                </a:cubicBezTo>
                <a:cubicBezTo>
                  <a:pt x="1770" y="764"/>
                  <a:pt x="1770" y="764"/>
                  <a:pt x="1770" y="764"/>
                </a:cubicBezTo>
                <a:cubicBezTo>
                  <a:pt x="1769" y="764"/>
                  <a:pt x="1769" y="764"/>
                  <a:pt x="1769" y="764"/>
                </a:cubicBezTo>
                <a:close/>
                <a:moveTo>
                  <a:pt x="1793" y="735"/>
                </a:moveTo>
                <a:cubicBezTo>
                  <a:pt x="1794" y="735"/>
                  <a:pt x="1794" y="735"/>
                  <a:pt x="1794" y="735"/>
                </a:cubicBezTo>
                <a:cubicBezTo>
                  <a:pt x="1794" y="733"/>
                  <a:pt x="1794" y="733"/>
                  <a:pt x="1794" y="733"/>
                </a:cubicBezTo>
                <a:cubicBezTo>
                  <a:pt x="1793" y="732"/>
                  <a:pt x="1793" y="732"/>
                  <a:pt x="1793" y="732"/>
                </a:cubicBezTo>
                <a:cubicBezTo>
                  <a:pt x="1792" y="733"/>
                  <a:pt x="1792" y="733"/>
                  <a:pt x="1792" y="733"/>
                </a:cubicBezTo>
                <a:cubicBezTo>
                  <a:pt x="1793" y="734"/>
                  <a:pt x="1793" y="734"/>
                  <a:pt x="1793" y="734"/>
                </a:cubicBezTo>
                <a:cubicBezTo>
                  <a:pt x="1792" y="734"/>
                  <a:pt x="1792" y="734"/>
                  <a:pt x="1792" y="734"/>
                </a:cubicBezTo>
                <a:cubicBezTo>
                  <a:pt x="1793" y="735"/>
                  <a:pt x="1793" y="735"/>
                  <a:pt x="1793" y="735"/>
                </a:cubicBezTo>
                <a:close/>
                <a:moveTo>
                  <a:pt x="1780" y="722"/>
                </a:moveTo>
                <a:cubicBezTo>
                  <a:pt x="1781" y="723"/>
                  <a:pt x="1781" y="723"/>
                  <a:pt x="1781" y="723"/>
                </a:cubicBezTo>
                <a:cubicBezTo>
                  <a:pt x="1782" y="722"/>
                  <a:pt x="1782" y="722"/>
                  <a:pt x="1782" y="722"/>
                </a:cubicBezTo>
                <a:cubicBezTo>
                  <a:pt x="1780" y="721"/>
                  <a:pt x="1780" y="721"/>
                  <a:pt x="1780" y="721"/>
                </a:cubicBezTo>
                <a:cubicBezTo>
                  <a:pt x="1780" y="722"/>
                  <a:pt x="1780" y="722"/>
                  <a:pt x="1780" y="722"/>
                </a:cubicBezTo>
                <a:close/>
                <a:moveTo>
                  <a:pt x="1766" y="758"/>
                </a:moveTo>
                <a:cubicBezTo>
                  <a:pt x="1767" y="758"/>
                  <a:pt x="1767" y="758"/>
                  <a:pt x="1767" y="758"/>
                </a:cubicBezTo>
                <a:cubicBezTo>
                  <a:pt x="1767" y="757"/>
                  <a:pt x="1767" y="757"/>
                  <a:pt x="1767" y="757"/>
                </a:cubicBezTo>
                <a:cubicBezTo>
                  <a:pt x="1766" y="757"/>
                  <a:pt x="1766" y="757"/>
                  <a:pt x="1766" y="757"/>
                </a:cubicBezTo>
                <a:cubicBezTo>
                  <a:pt x="1766" y="758"/>
                  <a:pt x="1766" y="758"/>
                  <a:pt x="1766" y="758"/>
                </a:cubicBezTo>
                <a:close/>
                <a:moveTo>
                  <a:pt x="1768" y="736"/>
                </a:moveTo>
                <a:cubicBezTo>
                  <a:pt x="1767" y="737"/>
                  <a:pt x="1767" y="737"/>
                  <a:pt x="1767" y="737"/>
                </a:cubicBezTo>
                <a:cubicBezTo>
                  <a:pt x="1768" y="737"/>
                  <a:pt x="1768" y="737"/>
                  <a:pt x="1768" y="737"/>
                </a:cubicBezTo>
                <a:cubicBezTo>
                  <a:pt x="1768" y="736"/>
                  <a:pt x="1768" y="736"/>
                  <a:pt x="1768" y="736"/>
                </a:cubicBezTo>
                <a:close/>
                <a:moveTo>
                  <a:pt x="1758" y="749"/>
                </a:moveTo>
                <a:cubicBezTo>
                  <a:pt x="1758" y="748"/>
                  <a:pt x="1758" y="748"/>
                  <a:pt x="1758" y="748"/>
                </a:cubicBezTo>
                <a:cubicBezTo>
                  <a:pt x="1757" y="749"/>
                  <a:pt x="1757" y="749"/>
                  <a:pt x="1757" y="749"/>
                </a:cubicBezTo>
                <a:cubicBezTo>
                  <a:pt x="1758" y="749"/>
                  <a:pt x="1758" y="749"/>
                  <a:pt x="1758" y="749"/>
                </a:cubicBezTo>
                <a:close/>
                <a:moveTo>
                  <a:pt x="1767" y="739"/>
                </a:moveTo>
                <a:cubicBezTo>
                  <a:pt x="1768" y="740"/>
                  <a:pt x="1768" y="740"/>
                  <a:pt x="1768" y="740"/>
                </a:cubicBezTo>
                <a:cubicBezTo>
                  <a:pt x="1769" y="738"/>
                  <a:pt x="1769" y="738"/>
                  <a:pt x="1769" y="738"/>
                </a:cubicBezTo>
                <a:cubicBezTo>
                  <a:pt x="1768" y="738"/>
                  <a:pt x="1768" y="738"/>
                  <a:pt x="1768" y="738"/>
                </a:cubicBezTo>
                <a:cubicBezTo>
                  <a:pt x="1767" y="738"/>
                  <a:pt x="1767" y="738"/>
                  <a:pt x="1767" y="738"/>
                </a:cubicBezTo>
                <a:cubicBezTo>
                  <a:pt x="1767" y="739"/>
                  <a:pt x="1767" y="739"/>
                  <a:pt x="1767" y="739"/>
                </a:cubicBezTo>
                <a:close/>
                <a:moveTo>
                  <a:pt x="1721" y="677"/>
                </a:moveTo>
                <a:cubicBezTo>
                  <a:pt x="1722" y="678"/>
                  <a:pt x="1722" y="678"/>
                  <a:pt x="1722" y="678"/>
                </a:cubicBezTo>
                <a:cubicBezTo>
                  <a:pt x="1723" y="679"/>
                  <a:pt x="1723" y="679"/>
                  <a:pt x="1723" y="679"/>
                </a:cubicBezTo>
                <a:cubicBezTo>
                  <a:pt x="1723" y="678"/>
                  <a:pt x="1723" y="678"/>
                  <a:pt x="1723" y="678"/>
                </a:cubicBezTo>
                <a:cubicBezTo>
                  <a:pt x="1722" y="677"/>
                  <a:pt x="1722" y="677"/>
                  <a:pt x="1722" y="677"/>
                </a:cubicBezTo>
                <a:cubicBezTo>
                  <a:pt x="1721" y="677"/>
                  <a:pt x="1721" y="677"/>
                  <a:pt x="1721" y="677"/>
                </a:cubicBezTo>
                <a:close/>
                <a:moveTo>
                  <a:pt x="1739" y="694"/>
                </a:moveTo>
                <a:cubicBezTo>
                  <a:pt x="1739" y="694"/>
                  <a:pt x="1739" y="694"/>
                  <a:pt x="1736" y="696"/>
                </a:cubicBezTo>
                <a:cubicBezTo>
                  <a:pt x="1736" y="696"/>
                  <a:pt x="1736" y="696"/>
                  <a:pt x="1735" y="696"/>
                </a:cubicBezTo>
                <a:cubicBezTo>
                  <a:pt x="1735" y="696"/>
                  <a:pt x="1735" y="696"/>
                  <a:pt x="1734" y="696"/>
                </a:cubicBezTo>
                <a:cubicBezTo>
                  <a:pt x="1734" y="696"/>
                  <a:pt x="1734" y="696"/>
                  <a:pt x="1733" y="696"/>
                </a:cubicBezTo>
                <a:cubicBezTo>
                  <a:pt x="1733" y="696"/>
                  <a:pt x="1733" y="696"/>
                  <a:pt x="1732" y="695"/>
                </a:cubicBezTo>
                <a:cubicBezTo>
                  <a:pt x="1732" y="695"/>
                  <a:pt x="1732" y="695"/>
                  <a:pt x="1731" y="696"/>
                </a:cubicBezTo>
                <a:cubicBezTo>
                  <a:pt x="1731" y="696"/>
                  <a:pt x="1731" y="696"/>
                  <a:pt x="1731" y="697"/>
                </a:cubicBezTo>
                <a:cubicBezTo>
                  <a:pt x="1731" y="697"/>
                  <a:pt x="1731" y="697"/>
                  <a:pt x="1730" y="697"/>
                </a:cubicBezTo>
                <a:cubicBezTo>
                  <a:pt x="1730" y="697"/>
                  <a:pt x="1730" y="697"/>
                  <a:pt x="1730" y="695"/>
                </a:cubicBezTo>
                <a:cubicBezTo>
                  <a:pt x="1730" y="695"/>
                  <a:pt x="1730" y="695"/>
                  <a:pt x="1732" y="694"/>
                </a:cubicBezTo>
                <a:cubicBezTo>
                  <a:pt x="1732" y="694"/>
                  <a:pt x="1732" y="694"/>
                  <a:pt x="1732" y="692"/>
                </a:cubicBezTo>
                <a:cubicBezTo>
                  <a:pt x="1732" y="692"/>
                  <a:pt x="1732" y="692"/>
                  <a:pt x="1731" y="694"/>
                </a:cubicBezTo>
                <a:cubicBezTo>
                  <a:pt x="1731" y="694"/>
                  <a:pt x="1731" y="694"/>
                  <a:pt x="1730" y="695"/>
                </a:cubicBezTo>
                <a:cubicBezTo>
                  <a:pt x="1730" y="695"/>
                  <a:pt x="1730" y="695"/>
                  <a:pt x="1729" y="696"/>
                </a:cubicBezTo>
                <a:cubicBezTo>
                  <a:pt x="1729" y="696"/>
                  <a:pt x="1729" y="696"/>
                  <a:pt x="1728" y="696"/>
                </a:cubicBezTo>
                <a:cubicBezTo>
                  <a:pt x="1728" y="696"/>
                  <a:pt x="1728" y="696"/>
                  <a:pt x="1729" y="695"/>
                </a:cubicBezTo>
                <a:cubicBezTo>
                  <a:pt x="1729" y="695"/>
                  <a:pt x="1729" y="695"/>
                  <a:pt x="1728" y="694"/>
                </a:cubicBezTo>
                <a:cubicBezTo>
                  <a:pt x="1728" y="694"/>
                  <a:pt x="1728" y="694"/>
                  <a:pt x="1729" y="688"/>
                </a:cubicBezTo>
                <a:cubicBezTo>
                  <a:pt x="1729" y="688"/>
                  <a:pt x="1729" y="688"/>
                  <a:pt x="1731" y="687"/>
                </a:cubicBezTo>
                <a:cubicBezTo>
                  <a:pt x="1731" y="687"/>
                  <a:pt x="1731" y="687"/>
                  <a:pt x="1730" y="686"/>
                </a:cubicBezTo>
                <a:cubicBezTo>
                  <a:pt x="1730" y="686"/>
                  <a:pt x="1730" y="686"/>
                  <a:pt x="1729" y="684"/>
                </a:cubicBezTo>
                <a:cubicBezTo>
                  <a:pt x="1729" y="684"/>
                  <a:pt x="1729" y="684"/>
                  <a:pt x="1729" y="681"/>
                </a:cubicBezTo>
                <a:cubicBezTo>
                  <a:pt x="1729" y="681"/>
                  <a:pt x="1729" y="681"/>
                  <a:pt x="1728" y="681"/>
                </a:cubicBezTo>
                <a:cubicBezTo>
                  <a:pt x="1728" y="681"/>
                  <a:pt x="1728" y="681"/>
                  <a:pt x="1728" y="680"/>
                </a:cubicBezTo>
                <a:cubicBezTo>
                  <a:pt x="1728" y="680"/>
                  <a:pt x="1728" y="680"/>
                  <a:pt x="1727" y="679"/>
                </a:cubicBezTo>
                <a:cubicBezTo>
                  <a:pt x="1727" y="679"/>
                  <a:pt x="1727" y="679"/>
                  <a:pt x="1727" y="677"/>
                </a:cubicBezTo>
                <a:cubicBezTo>
                  <a:pt x="1727" y="677"/>
                  <a:pt x="1727" y="677"/>
                  <a:pt x="1726" y="676"/>
                </a:cubicBezTo>
                <a:cubicBezTo>
                  <a:pt x="1726" y="676"/>
                  <a:pt x="1726" y="676"/>
                  <a:pt x="1726" y="675"/>
                </a:cubicBezTo>
                <a:cubicBezTo>
                  <a:pt x="1726" y="675"/>
                  <a:pt x="1726" y="675"/>
                  <a:pt x="1726" y="674"/>
                </a:cubicBezTo>
                <a:cubicBezTo>
                  <a:pt x="1726" y="674"/>
                  <a:pt x="1726" y="674"/>
                  <a:pt x="1724" y="673"/>
                </a:cubicBezTo>
                <a:cubicBezTo>
                  <a:pt x="1724" y="673"/>
                  <a:pt x="1724" y="673"/>
                  <a:pt x="1725" y="674"/>
                </a:cubicBezTo>
                <a:cubicBezTo>
                  <a:pt x="1725" y="674"/>
                  <a:pt x="1725" y="674"/>
                  <a:pt x="1725" y="677"/>
                </a:cubicBezTo>
                <a:cubicBezTo>
                  <a:pt x="1725" y="677"/>
                  <a:pt x="1725" y="677"/>
                  <a:pt x="1723" y="676"/>
                </a:cubicBezTo>
                <a:cubicBezTo>
                  <a:pt x="1723" y="676"/>
                  <a:pt x="1723" y="676"/>
                  <a:pt x="1722" y="675"/>
                </a:cubicBezTo>
                <a:cubicBezTo>
                  <a:pt x="1722" y="675"/>
                  <a:pt x="1722" y="675"/>
                  <a:pt x="1721" y="674"/>
                </a:cubicBezTo>
                <a:cubicBezTo>
                  <a:pt x="1721" y="674"/>
                  <a:pt x="1721" y="674"/>
                  <a:pt x="1720" y="673"/>
                </a:cubicBezTo>
                <a:cubicBezTo>
                  <a:pt x="1720" y="673"/>
                  <a:pt x="1720" y="673"/>
                  <a:pt x="1720" y="672"/>
                </a:cubicBezTo>
                <a:cubicBezTo>
                  <a:pt x="1720" y="672"/>
                  <a:pt x="1720" y="672"/>
                  <a:pt x="1721" y="672"/>
                </a:cubicBezTo>
                <a:cubicBezTo>
                  <a:pt x="1721" y="672"/>
                  <a:pt x="1721" y="672"/>
                  <a:pt x="1722" y="673"/>
                </a:cubicBezTo>
                <a:cubicBezTo>
                  <a:pt x="1722" y="673"/>
                  <a:pt x="1722" y="673"/>
                  <a:pt x="1723" y="674"/>
                </a:cubicBezTo>
                <a:cubicBezTo>
                  <a:pt x="1723" y="674"/>
                  <a:pt x="1723" y="674"/>
                  <a:pt x="1723" y="673"/>
                </a:cubicBezTo>
                <a:cubicBezTo>
                  <a:pt x="1723" y="673"/>
                  <a:pt x="1723" y="673"/>
                  <a:pt x="1722" y="672"/>
                </a:cubicBezTo>
                <a:cubicBezTo>
                  <a:pt x="1722" y="672"/>
                  <a:pt x="1722" y="672"/>
                  <a:pt x="1723" y="672"/>
                </a:cubicBezTo>
                <a:cubicBezTo>
                  <a:pt x="1723" y="672"/>
                  <a:pt x="1723" y="672"/>
                  <a:pt x="1724" y="672"/>
                </a:cubicBezTo>
                <a:cubicBezTo>
                  <a:pt x="1724" y="672"/>
                  <a:pt x="1724" y="672"/>
                  <a:pt x="1724" y="671"/>
                </a:cubicBezTo>
                <a:cubicBezTo>
                  <a:pt x="1724" y="671"/>
                  <a:pt x="1724" y="671"/>
                  <a:pt x="1723" y="669"/>
                </a:cubicBezTo>
                <a:cubicBezTo>
                  <a:pt x="1723" y="669"/>
                  <a:pt x="1723" y="669"/>
                  <a:pt x="1721" y="669"/>
                </a:cubicBezTo>
                <a:cubicBezTo>
                  <a:pt x="1721" y="669"/>
                  <a:pt x="1721" y="669"/>
                  <a:pt x="1720" y="668"/>
                </a:cubicBezTo>
                <a:cubicBezTo>
                  <a:pt x="1720" y="668"/>
                  <a:pt x="1720" y="668"/>
                  <a:pt x="1719" y="668"/>
                </a:cubicBezTo>
                <a:cubicBezTo>
                  <a:pt x="1719" y="668"/>
                  <a:pt x="1719" y="668"/>
                  <a:pt x="1718" y="668"/>
                </a:cubicBezTo>
                <a:cubicBezTo>
                  <a:pt x="1718" y="668"/>
                  <a:pt x="1718" y="668"/>
                  <a:pt x="1718" y="667"/>
                </a:cubicBezTo>
                <a:cubicBezTo>
                  <a:pt x="1718" y="667"/>
                  <a:pt x="1718" y="667"/>
                  <a:pt x="1719" y="666"/>
                </a:cubicBezTo>
                <a:cubicBezTo>
                  <a:pt x="1719" y="666"/>
                  <a:pt x="1719" y="666"/>
                  <a:pt x="1717" y="666"/>
                </a:cubicBezTo>
                <a:cubicBezTo>
                  <a:pt x="1717" y="666"/>
                  <a:pt x="1717" y="666"/>
                  <a:pt x="1716" y="666"/>
                </a:cubicBezTo>
                <a:cubicBezTo>
                  <a:pt x="1716" y="666"/>
                  <a:pt x="1716" y="666"/>
                  <a:pt x="1717" y="667"/>
                </a:cubicBezTo>
                <a:cubicBezTo>
                  <a:pt x="1717" y="667"/>
                  <a:pt x="1717" y="667"/>
                  <a:pt x="1714" y="665"/>
                </a:cubicBezTo>
                <a:cubicBezTo>
                  <a:pt x="1714" y="665"/>
                  <a:pt x="1714" y="665"/>
                  <a:pt x="1714" y="663"/>
                </a:cubicBezTo>
                <a:cubicBezTo>
                  <a:pt x="1714" y="663"/>
                  <a:pt x="1714" y="663"/>
                  <a:pt x="1713" y="662"/>
                </a:cubicBezTo>
                <a:cubicBezTo>
                  <a:pt x="1713" y="664"/>
                  <a:pt x="1713" y="664"/>
                  <a:pt x="1713" y="664"/>
                </a:cubicBezTo>
                <a:cubicBezTo>
                  <a:pt x="1712" y="661"/>
                  <a:pt x="1712" y="661"/>
                  <a:pt x="1712" y="661"/>
                </a:cubicBezTo>
                <a:cubicBezTo>
                  <a:pt x="1711" y="660"/>
                  <a:pt x="1711" y="660"/>
                  <a:pt x="1711" y="660"/>
                </a:cubicBezTo>
                <a:cubicBezTo>
                  <a:pt x="1711" y="659"/>
                  <a:pt x="1711" y="659"/>
                  <a:pt x="1711" y="659"/>
                </a:cubicBezTo>
                <a:cubicBezTo>
                  <a:pt x="1711" y="658"/>
                  <a:pt x="1711" y="658"/>
                  <a:pt x="1711" y="658"/>
                </a:cubicBezTo>
                <a:cubicBezTo>
                  <a:pt x="1710" y="659"/>
                  <a:pt x="1710" y="659"/>
                  <a:pt x="1710" y="659"/>
                </a:cubicBezTo>
                <a:cubicBezTo>
                  <a:pt x="1710" y="658"/>
                  <a:pt x="1710" y="658"/>
                  <a:pt x="1710" y="658"/>
                </a:cubicBezTo>
                <a:cubicBezTo>
                  <a:pt x="1710" y="656"/>
                  <a:pt x="1710" y="656"/>
                  <a:pt x="1710" y="656"/>
                </a:cubicBezTo>
                <a:cubicBezTo>
                  <a:pt x="1710" y="655"/>
                  <a:pt x="1710" y="655"/>
                  <a:pt x="1710" y="655"/>
                </a:cubicBezTo>
                <a:cubicBezTo>
                  <a:pt x="1710" y="654"/>
                  <a:pt x="1710" y="654"/>
                  <a:pt x="1710" y="654"/>
                </a:cubicBezTo>
                <a:cubicBezTo>
                  <a:pt x="1709" y="653"/>
                  <a:pt x="1709" y="653"/>
                  <a:pt x="1709" y="653"/>
                </a:cubicBezTo>
                <a:cubicBezTo>
                  <a:pt x="1707" y="649"/>
                  <a:pt x="1707" y="649"/>
                  <a:pt x="1707" y="649"/>
                </a:cubicBezTo>
                <a:cubicBezTo>
                  <a:pt x="1706" y="649"/>
                  <a:pt x="1706" y="649"/>
                  <a:pt x="1706" y="649"/>
                </a:cubicBezTo>
                <a:cubicBezTo>
                  <a:pt x="1705" y="650"/>
                  <a:pt x="1705" y="650"/>
                  <a:pt x="1705" y="650"/>
                </a:cubicBezTo>
                <a:cubicBezTo>
                  <a:pt x="1703" y="649"/>
                  <a:pt x="1703" y="649"/>
                  <a:pt x="1703" y="649"/>
                </a:cubicBezTo>
                <a:cubicBezTo>
                  <a:pt x="1703" y="648"/>
                  <a:pt x="1703" y="648"/>
                  <a:pt x="1703" y="648"/>
                </a:cubicBezTo>
                <a:cubicBezTo>
                  <a:pt x="1702" y="648"/>
                  <a:pt x="1702" y="648"/>
                  <a:pt x="1702" y="648"/>
                </a:cubicBezTo>
                <a:cubicBezTo>
                  <a:pt x="1701" y="647"/>
                  <a:pt x="1701" y="647"/>
                  <a:pt x="1701" y="647"/>
                </a:cubicBezTo>
                <a:cubicBezTo>
                  <a:pt x="1700" y="646"/>
                  <a:pt x="1700" y="646"/>
                  <a:pt x="1700" y="646"/>
                </a:cubicBezTo>
                <a:cubicBezTo>
                  <a:pt x="1701" y="648"/>
                  <a:pt x="1701" y="648"/>
                  <a:pt x="1701" y="648"/>
                </a:cubicBezTo>
                <a:cubicBezTo>
                  <a:pt x="1701" y="649"/>
                  <a:pt x="1701" y="649"/>
                  <a:pt x="1701" y="649"/>
                </a:cubicBezTo>
                <a:cubicBezTo>
                  <a:pt x="1701" y="650"/>
                  <a:pt x="1701" y="650"/>
                  <a:pt x="1701" y="650"/>
                </a:cubicBezTo>
                <a:cubicBezTo>
                  <a:pt x="1702" y="652"/>
                  <a:pt x="1702" y="652"/>
                  <a:pt x="1702" y="652"/>
                </a:cubicBezTo>
                <a:cubicBezTo>
                  <a:pt x="1701" y="654"/>
                  <a:pt x="1701" y="654"/>
                  <a:pt x="1701" y="654"/>
                </a:cubicBezTo>
                <a:cubicBezTo>
                  <a:pt x="1700" y="654"/>
                  <a:pt x="1700" y="654"/>
                  <a:pt x="1700" y="654"/>
                </a:cubicBezTo>
                <a:cubicBezTo>
                  <a:pt x="1699" y="656"/>
                  <a:pt x="1699" y="656"/>
                  <a:pt x="1699" y="656"/>
                </a:cubicBezTo>
                <a:cubicBezTo>
                  <a:pt x="1698" y="655"/>
                  <a:pt x="1698" y="655"/>
                  <a:pt x="1698" y="655"/>
                </a:cubicBezTo>
                <a:cubicBezTo>
                  <a:pt x="1697" y="654"/>
                  <a:pt x="1697" y="654"/>
                  <a:pt x="1697" y="654"/>
                </a:cubicBezTo>
                <a:cubicBezTo>
                  <a:pt x="1698" y="652"/>
                  <a:pt x="1698" y="652"/>
                  <a:pt x="1698" y="652"/>
                </a:cubicBezTo>
                <a:cubicBezTo>
                  <a:pt x="1698" y="651"/>
                  <a:pt x="1698" y="651"/>
                  <a:pt x="1698" y="651"/>
                </a:cubicBezTo>
                <a:cubicBezTo>
                  <a:pt x="1697" y="652"/>
                  <a:pt x="1697" y="652"/>
                  <a:pt x="1697" y="652"/>
                </a:cubicBezTo>
                <a:cubicBezTo>
                  <a:pt x="1697" y="653"/>
                  <a:pt x="1697" y="653"/>
                  <a:pt x="1697" y="653"/>
                </a:cubicBezTo>
                <a:cubicBezTo>
                  <a:pt x="1697" y="654"/>
                  <a:pt x="1697" y="654"/>
                  <a:pt x="1697" y="654"/>
                </a:cubicBezTo>
                <a:cubicBezTo>
                  <a:pt x="1697" y="655"/>
                  <a:pt x="1697" y="655"/>
                  <a:pt x="1697" y="655"/>
                </a:cubicBezTo>
                <a:cubicBezTo>
                  <a:pt x="1697" y="656"/>
                  <a:pt x="1697" y="656"/>
                  <a:pt x="1697" y="656"/>
                </a:cubicBezTo>
                <a:cubicBezTo>
                  <a:pt x="1696" y="656"/>
                  <a:pt x="1696" y="656"/>
                  <a:pt x="1696" y="656"/>
                </a:cubicBezTo>
                <a:cubicBezTo>
                  <a:pt x="1695" y="656"/>
                  <a:pt x="1695" y="656"/>
                  <a:pt x="1695" y="656"/>
                </a:cubicBezTo>
                <a:cubicBezTo>
                  <a:pt x="1695" y="657"/>
                  <a:pt x="1695" y="657"/>
                  <a:pt x="1695" y="657"/>
                </a:cubicBezTo>
                <a:cubicBezTo>
                  <a:pt x="1694" y="657"/>
                  <a:pt x="1694" y="657"/>
                  <a:pt x="1694" y="657"/>
                </a:cubicBezTo>
                <a:cubicBezTo>
                  <a:pt x="1694" y="656"/>
                  <a:pt x="1694" y="656"/>
                  <a:pt x="1694" y="656"/>
                </a:cubicBezTo>
                <a:cubicBezTo>
                  <a:pt x="1693" y="655"/>
                  <a:pt x="1693" y="655"/>
                  <a:pt x="1693" y="655"/>
                </a:cubicBezTo>
                <a:cubicBezTo>
                  <a:pt x="1693" y="655"/>
                  <a:pt x="1693" y="655"/>
                  <a:pt x="1692" y="655"/>
                </a:cubicBezTo>
                <a:cubicBezTo>
                  <a:pt x="1692" y="655"/>
                  <a:pt x="1692" y="655"/>
                  <a:pt x="1693" y="657"/>
                </a:cubicBezTo>
                <a:cubicBezTo>
                  <a:pt x="1693" y="657"/>
                  <a:pt x="1693" y="657"/>
                  <a:pt x="1693" y="658"/>
                </a:cubicBezTo>
                <a:cubicBezTo>
                  <a:pt x="1693" y="658"/>
                  <a:pt x="1693" y="658"/>
                  <a:pt x="1692" y="657"/>
                </a:cubicBezTo>
                <a:cubicBezTo>
                  <a:pt x="1692" y="657"/>
                  <a:pt x="1692" y="657"/>
                  <a:pt x="1692" y="658"/>
                </a:cubicBezTo>
                <a:cubicBezTo>
                  <a:pt x="1692" y="658"/>
                  <a:pt x="1692" y="658"/>
                  <a:pt x="1691" y="657"/>
                </a:cubicBezTo>
                <a:cubicBezTo>
                  <a:pt x="1691" y="657"/>
                  <a:pt x="1691" y="657"/>
                  <a:pt x="1690" y="656"/>
                </a:cubicBezTo>
                <a:cubicBezTo>
                  <a:pt x="1690" y="656"/>
                  <a:pt x="1690" y="656"/>
                  <a:pt x="1689" y="656"/>
                </a:cubicBezTo>
                <a:cubicBezTo>
                  <a:pt x="1689" y="656"/>
                  <a:pt x="1689" y="656"/>
                  <a:pt x="1688" y="656"/>
                </a:cubicBezTo>
                <a:cubicBezTo>
                  <a:pt x="1688" y="656"/>
                  <a:pt x="1688" y="656"/>
                  <a:pt x="1688" y="657"/>
                </a:cubicBezTo>
                <a:cubicBezTo>
                  <a:pt x="1688" y="657"/>
                  <a:pt x="1688" y="657"/>
                  <a:pt x="1687" y="656"/>
                </a:cubicBezTo>
                <a:cubicBezTo>
                  <a:pt x="1687" y="656"/>
                  <a:pt x="1687" y="656"/>
                  <a:pt x="1687" y="655"/>
                </a:cubicBezTo>
                <a:cubicBezTo>
                  <a:pt x="1687" y="655"/>
                  <a:pt x="1687" y="655"/>
                  <a:pt x="1687" y="654"/>
                </a:cubicBezTo>
                <a:cubicBezTo>
                  <a:pt x="1687" y="654"/>
                  <a:pt x="1687" y="654"/>
                  <a:pt x="1686" y="654"/>
                </a:cubicBezTo>
                <a:cubicBezTo>
                  <a:pt x="1686" y="654"/>
                  <a:pt x="1686" y="654"/>
                  <a:pt x="1686" y="655"/>
                </a:cubicBezTo>
                <a:cubicBezTo>
                  <a:pt x="1686" y="655"/>
                  <a:pt x="1686" y="655"/>
                  <a:pt x="1686" y="656"/>
                </a:cubicBezTo>
                <a:cubicBezTo>
                  <a:pt x="1686" y="656"/>
                  <a:pt x="1686" y="656"/>
                  <a:pt x="1685" y="657"/>
                </a:cubicBezTo>
                <a:cubicBezTo>
                  <a:pt x="1685" y="657"/>
                  <a:pt x="1685" y="657"/>
                  <a:pt x="1681" y="659"/>
                </a:cubicBezTo>
                <a:cubicBezTo>
                  <a:pt x="1681" y="659"/>
                  <a:pt x="1681" y="659"/>
                  <a:pt x="1680" y="659"/>
                </a:cubicBezTo>
                <a:cubicBezTo>
                  <a:pt x="1680" y="659"/>
                  <a:pt x="1680" y="659"/>
                  <a:pt x="1680" y="660"/>
                </a:cubicBezTo>
                <a:cubicBezTo>
                  <a:pt x="1680" y="660"/>
                  <a:pt x="1680" y="660"/>
                  <a:pt x="1679" y="661"/>
                </a:cubicBezTo>
                <a:cubicBezTo>
                  <a:pt x="1679" y="661"/>
                  <a:pt x="1679" y="661"/>
                  <a:pt x="1680" y="662"/>
                </a:cubicBezTo>
                <a:cubicBezTo>
                  <a:pt x="1680" y="662"/>
                  <a:pt x="1680" y="662"/>
                  <a:pt x="1680" y="663"/>
                </a:cubicBezTo>
                <a:cubicBezTo>
                  <a:pt x="1680" y="663"/>
                  <a:pt x="1680" y="663"/>
                  <a:pt x="1680" y="664"/>
                </a:cubicBezTo>
                <a:cubicBezTo>
                  <a:pt x="1680" y="664"/>
                  <a:pt x="1680" y="664"/>
                  <a:pt x="1679" y="665"/>
                </a:cubicBezTo>
                <a:cubicBezTo>
                  <a:pt x="1679" y="665"/>
                  <a:pt x="1679" y="665"/>
                  <a:pt x="1679" y="666"/>
                </a:cubicBezTo>
                <a:cubicBezTo>
                  <a:pt x="1679" y="666"/>
                  <a:pt x="1679" y="666"/>
                  <a:pt x="1678" y="667"/>
                </a:cubicBezTo>
                <a:cubicBezTo>
                  <a:pt x="1678" y="667"/>
                  <a:pt x="1678" y="667"/>
                  <a:pt x="1676" y="669"/>
                </a:cubicBezTo>
                <a:cubicBezTo>
                  <a:pt x="1676" y="669"/>
                  <a:pt x="1676" y="669"/>
                  <a:pt x="1676" y="670"/>
                </a:cubicBezTo>
                <a:cubicBezTo>
                  <a:pt x="1676" y="670"/>
                  <a:pt x="1676" y="670"/>
                  <a:pt x="1673" y="671"/>
                </a:cubicBezTo>
                <a:cubicBezTo>
                  <a:pt x="1673" y="671"/>
                  <a:pt x="1673" y="671"/>
                  <a:pt x="1672" y="671"/>
                </a:cubicBezTo>
                <a:cubicBezTo>
                  <a:pt x="1672" y="671"/>
                  <a:pt x="1672" y="671"/>
                  <a:pt x="1672" y="670"/>
                </a:cubicBezTo>
                <a:cubicBezTo>
                  <a:pt x="1672" y="670"/>
                  <a:pt x="1672" y="670"/>
                  <a:pt x="1671" y="670"/>
                </a:cubicBezTo>
                <a:cubicBezTo>
                  <a:pt x="1671" y="670"/>
                  <a:pt x="1671" y="670"/>
                  <a:pt x="1670" y="671"/>
                </a:cubicBezTo>
                <a:cubicBezTo>
                  <a:pt x="1670" y="671"/>
                  <a:pt x="1670" y="671"/>
                  <a:pt x="1669" y="673"/>
                </a:cubicBezTo>
                <a:cubicBezTo>
                  <a:pt x="1669" y="673"/>
                  <a:pt x="1669" y="673"/>
                  <a:pt x="1670" y="672"/>
                </a:cubicBezTo>
                <a:cubicBezTo>
                  <a:pt x="1670" y="672"/>
                  <a:pt x="1670" y="672"/>
                  <a:pt x="1671" y="672"/>
                </a:cubicBezTo>
                <a:cubicBezTo>
                  <a:pt x="1671" y="672"/>
                  <a:pt x="1671" y="672"/>
                  <a:pt x="1667" y="676"/>
                </a:cubicBezTo>
                <a:cubicBezTo>
                  <a:pt x="1667" y="676"/>
                  <a:pt x="1667" y="676"/>
                  <a:pt x="1666" y="679"/>
                </a:cubicBezTo>
                <a:cubicBezTo>
                  <a:pt x="1666" y="679"/>
                  <a:pt x="1666" y="679"/>
                  <a:pt x="1660" y="683"/>
                </a:cubicBezTo>
                <a:cubicBezTo>
                  <a:pt x="1660" y="683"/>
                  <a:pt x="1660" y="683"/>
                  <a:pt x="1659" y="685"/>
                </a:cubicBezTo>
                <a:cubicBezTo>
                  <a:pt x="1659" y="685"/>
                  <a:pt x="1659" y="685"/>
                  <a:pt x="1658" y="686"/>
                </a:cubicBezTo>
                <a:cubicBezTo>
                  <a:pt x="1658" y="686"/>
                  <a:pt x="1658" y="686"/>
                  <a:pt x="1656" y="687"/>
                </a:cubicBezTo>
                <a:cubicBezTo>
                  <a:pt x="1656" y="687"/>
                  <a:pt x="1656" y="687"/>
                  <a:pt x="1654" y="689"/>
                </a:cubicBezTo>
                <a:cubicBezTo>
                  <a:pt x="1654" y="689"/>
                  <a:pt x="1654" y="689"/>
                  <a:pt x="1654" y="690"/>
                </a:cubicBezTo>
                <a:cubicBezTo>
                  <a:pt x="1654" y="690"/>
                  <a:pt x="1654" y="690"/>
                  <a:pt x="1654" y="691"/>
                </a:cubicBezTo>
                <a:cubicBezTo>
                  <a:pt x="1654" y="691"/>
                  <a:pt x="1654" y="691"/>
                  <a:pt x="1653" y="693"/>
                </a:cubicBezTo>
                <a:cubicBezTo>
                  <a:pt x="1653" y="693"/>
                  <a:pt x="1653" y="693"/>
                  <a:pt x="1652" y="694"/>
                </a:cubicBezTo>
                <a:cubicBezTo>
                  <a:pt x="1652" y="694"/>
                  <a:pt x="1652" y="694"/>
                  <a:pt x="1649" y="693"/>
                </a:cubicBezTo>
                <a:cubicBezTo>
                  <a:pt x="1649" y="693"/>
                  <a:pt x="1649" y="693"/>
                  <a:pt x="1648" y="694"/>
                </a:cubicBezTo>
                <a:cubicBezTo>
                  <a:pt x="1648" y="694"/>
                  <a:pt x="1648" y="694"/>
                  <a:pt x="1648" y="696"/>
                </a:cubicBezTo>
                <a:cubicBezTo>
                  <a:pt x="1648" y="696"/>
                  <a:pt x="1648" y="696"/>
                  <a:pt x="1646" y="698"/>
                </a:cubicBezTo>
                <a:cubicBezTo>
                  <a:pt x="1646" y="698"/>
                  <a:pt x="1646" y="698"/>
                  <a:pt x="1645" y="698"/>
                </a:cubicBezTo>
                <a:cubicBezTo>
                  <a:pt x="1645" y="698"/>
                  <a:pt x="1645" y="698"/>
                  <a:pt x="1644" y="697"/>
                </a:cubicBezTo>
                <a:cubicBezTo>
                  <a:pt x="1644" y="697"/>
                  <a:pt x="1644" y="697"/>
                  <a:pt x="1642" y="699"/>
                </a:cubicBezTo>
                <a:cubicBezTo>
                  <a:pt x="1642" y="699"/>
                  <a:pt x="1642" y="699"/>
                  <a:pt x="1641" y="700"/>
                </a:cubicBezTo>
                <a:cubicBezTo>
                  <a:pt x="1641" y="700"/>
                  <a:pt x="1641" y="700"/>
                  <a:pt x="1641" y="702"/>
                </a:cubicBezTo>
                <a:cubicBezTo>
                  <a:pt x="1641" y="702"/>
                  <a:pt x="1641" y="702"/>
                  <a:pt x="1642" y="705"/>
                </a:cubicBezTo>
                <a:cubicBezTo>
                  <a:pt x="1642" y="705"/>
                  <a:pt x="1642" y="705"/>
                  <a:pt x="1641" y="707"/>
                </a:cubicBezTo>
                <a:cubicBezTo>
                  <a:pt x="1641" y="707"/>
                  <a:pt x="1641" y="707"/>
                  <a:pt x="1641" y="708"/>
                </a:cubicBezTo>
                <a:cubicBezTo>
                  <a:pt x="1641" y="708"/>
                  <a:pt x="1641" y="708"/>
                  <a:pt x="1641" y="713"/>
                </a:cubicBezTo>
                <a:cubicBezTo>
                  <a:pt x="1641" y="713"/>
                  <a:pt x="1641" y="713"/>
                  <a:pt x="1643" y="714"/>
                </a:cubicBezTo>
                <a:cubicBezTo>
                  <a:pt x="1643" y="714"/>
                  <a:pt x="1643" y="714"/>
                  <a:pt x="1643" y="717"/>
                </a:cubicBezTo>
                <a:cubicBezTo>
                  <a:pt x="1643" y="717"/>
                  <a:pt x="1643" y="717"/>
                  <a:pt x="1642" y="721"/>
                </a:cubicBezTo>
                <a:cubicBezTo>
                  <a:pt x="1642" y="721"/>
                  <a:pt x="1642" y="721"/>
                  <a:pt x="1640" y="724"/>
                </a:cubicBezTo>
                <a:cubicBezTo>
                  <a:pt x="1640" y="724"/>
                  <a:pt x="1640" y="724"/>
                  <a:pt x="1640" y="726"/>
                </a:cubicBezTo>
                <a:cubicBezTo>
                  <a:pt x="1640" y="726"/>
                  <a:pt x="1640" y="726"/>
                  <a:pt x="1641" y="727"/>
                </a:cubicBezTo>
                <a:cubicBezTo>
                  <a:pt x="1641" y="727"/>
                  <a:pt x="1641" y="727"/>
                  <a:pt x="1641" y="732"/>
                </a:cubicBezTo>
                <a:cubicBezTo>
                  <a:pt x="1641" y="732"/>
                  <a:pt x="1641" y="732"/>
                  <a:pt x="1641" y="734"/>
                </a:cubicBezTo>
                <a:cubicBezTo>
                  <a:pt x="1641" y="734"/>
                  <a:pt x="1641" y="734"/>
                  <a:pt x="1640" y="734"/>
                </a:cubicBezTo>
                <a:cubicBezTo>
                  <a:pt x="1640" y="734"/>
                  <a:pt x="1640" y="734"/>
                  <a:pt x="1639" y="734"/>
                </a:cubicBezTo>
                <a:cubicBezTo>
                  <a:pt x="1639" y="734"/>
                  <a:pt x="1639" y="734"/>
                  <a:pt x="1638" y="734"/>
                </a:cubicBezTo>
                <a:cubicBezTo>
                  <a:pt x="1638" y="734"/>
                  <a:pt x="1638" y="734"/>
                  <a:pt x="1637" y="735"/>
                </a:cubicBezTo>
                <a:cubicBezTo>
                  <a:pt x="1637" y="735"/>
                  <a:pt x="1637" y="735"/>
                  <a:pt x="1637" y="736"/>
                </a:cubicBezTo>
                <a:cubicBezTo>
                  <a:pt x="1637" y="736"/>
                  <a:pt x="1637" y="736"/>
                  <a:pt x="1636" y="738"/>
                </a:cubicBezTo>
                <a:cubicBezTo>
                  <a:pt x="1636" y="738"/>
                  <a:pt x="1636" y="738"/>
                  <a:pt x="1635" y="739"/>
                </a:cubicBezTo>
                <a:cubicBezTo>
                  <a:pt x="1635" y="739"/>
                  <a:pt x="1635" y="739"/>
                  <a:pt x="1635" y="740"/>
                </a:cubicBezTo>
                <a:cubicBezTo>
                  <a:pt x="1635" y="740"/>
                  <a:pt x="1635" y="740"/>
                  <a:pt x="1637" y="741"/>
                </a:cubicBezTo>
                <a:cubicBezTo>
                  <a:pt x="1637" y="741"/>
                  <a:pt x="1637" y="741"/>
                  <a:pt x="1636" y="741"/>
                </a:cubicBezTo>
                <a:cubicBezTo>
                  <a:pt x="1636" y="741"/>
                  <a:pt x="1636" y="741"/>
                  <a:pt x="1634" y="742"/>
                </a:cubicBezTo>
                <a:cubicBezTo>
                  <a:pt x="1634" y="742"/>
                  <a:pt x="1634" y="742"/>
                  <a:pt x="1633" y="741"/>
                </a:cubicBezTo>
                <a:cubicBezTo>
                  <a:pt x="1633" y="741"/>
                  <a:pt x="1633" y="741"/>
                  <a:pt x="1631" y="742"/>
                </a:cubicBezTo>
                <a:cubicBezTo>
                  <a:pt x="1631" y="742"/>
                  <a:pt x="1631" y="742"/>
                  <a:pt x="1630" y="744"/>
                </a:cubicBezTo>
                <a:cubicBezTo>
                  <a:pt x="1630" y="744"/>
                  <a:pt x="1630" y="744"/>
                  <a:pt x="1630" y="745"/>
                </a:cubicBezTo>
                <a:cubicBezTo>
                  <a:pt x="1630" y="745"/>
                  <a:pt x="1630" y="745"/>
                  <a:pt x="1630" y="747"/>
                </a:cubicBezTo>
                <a:cubicBezTo>
                  <a:pt x="1630" y="747"/>
                  <a:pt x="1630" y="747"/>
                  <a:pt x="1627" y="748"/>
                </a:cubicBezTo>
                <a:cubicBezTo>
                  <a:pt x="1627" y="748"/>
                  <a:pt x="1627" y="748"/>
                  <a:pt x="1625" y="748"/>
                </a:cubicBezTo>
                <a:cubicBezTo>
                  <a:pt x="1625" y="748"/>
                  <a:pt x="1625" y="748"/>
                  <a:pt x="1623" y="747"/>
                </a:cubicBezTo>
                <a:cubicBezTo>
                  <a:pt x="1623" y="747"/>
                  <a:pt x="1623" y="747"/>
                  <a:pt x="1621" y="744"/>
                </a:cubicBezTo>
                <a:cubicBezTo>
                  <a:pt x="1621" y="744"/>
                  <a:pt x="1621" y="744"/>
                  <a:pt x="1619" y="740"/>
                </a:cubicBezTo>
                <a:cubicBezTo>
                  <a:pt x="1619" y="740"/>
                  <a:pt x="1619" y="740"/>
                  <a:pt x="1619" y="737"/>
                </a:cubicBezTo>
                <a:cubicBezTo>
                  <a:pt x="1619" y="737"/>
                  <a:pt x="1619" y="737"/>
                  <a:pt x="1618" y="735"/>
                </a:cubicBezTo>
                <a:cubicBezTo>
                  <a:pt x="1618" y="735"/>
                  <a:pt x="1618" y="735"/>
                  <a:pt x="1617" y="732"/>
                </a:cubicBezTo>
                <a:cubicBezTo>
                  <a:pt x="1617" y="732"/>
                  <a:pt x="1617" y="732"/>
                  <a:pt x="1617" y="731"/>
                </a:cubicBezTo>
                <a:cubicBezTo>
                  <a:pt x="1617" y="731"/>
                  <a:pt x="1617" y="731"/>
                  <a:pt x="1616" y="731"/>
                </a:cubicBezTo>
                <a:cubicBezTo>
                  <a:pt x="1616" y="731"/>
                  <a:pt x="1616" y="731"/>
                  <a:pt x="1616" y="729"/>
                </a:cubicBezTo>
                <a:cubicBezTo>
                  <a:pt x="1616" y="729"/>
                  <a:pt x="1616" y="729"/>
                  <a:pt x="1615" y="727"/>
                </a:cubicBezTo>
                <a:cubicBezTo>
                  <a:pt x="1615" y="727"/>
                  <a:pt x="1615" y="727"/>
                  <a:pt x="1613" y="725"/>
                </a:cubicBezTo>
                <a:cubicBezTo>
                  <a:pt x="1613" y="725"/>
                  <a:pt x="1613" y="725"/>
                  <a:pt x="1612" y="723"/>
                </a:cubicBezTo>
                <a:cubicBezTo>
                  <a:pt x="1612" y="723"/>
                  <a:pt x="1612" y="723"/>
                  <a:pt x="1610" y="721"/>
                </a:cubicBezTo>
                <a:cubicBezTo>
                  <a:pt x="1610" y="721"/>
                  <a:pt x="1610" y="721"/>
                  <a:pt x="1609" y="720"/>
                </a:cubicBezTo>
                <a:cubicBezTo>
                  <a:pt x="1609" y="720"/>
                  <a:pt x="1609" y="720"/>
                  <a:pt x="1609" y="719"/>
                </a:cubicBezTo>
                <a:cubicBezTo>
                  <a:pt x="1609" y="719"/>
                  <a:pt x="1609" y="719"/>
                  <a:pt x="1609" y="717"/>
                </a:cubicBezTo>
                <a:cubicBezTo>
                  <a:pt x="1609" y="717"/>
                  <a:pt x="1609" y="717"/>
                  <a:pt x="1608" y="716"/>
                </a:cubicBezTo>
                <a:cubicBezTo>
                  <a:pt x="1608" y="716"/>
                  <a:pt x="1608" y="716"/>
                  <a:pt x="1607" y="713"/>
                </a:cubicBezTo>
                <a:cubicBezTo>
                  <a:pt x="1607" y="713"/>
                  <a:pt x="1607" y="713"/>
                  <a:pt x="1606" y="711"/>
                </a:cubicBezTo>
                <a:cubicBezTo>
                  <a:pt x="1606" y="711"/>
                  <a:pt x="1606" y="711"/>
                  <a:pt x="1606" y="709"/>
                </a:cubicBezTo>
                <a:cubicBezTo>
                  <a:pt x="1606" y="709"/>
                  <a:pt x="1606" y="709"/>
                  <a:pt x="1605" y="708"/>
                </a:cubicBezTo>
                <a:cubicBezTo>
                  <a:pt x="1605" y="708"/>
                  <a:pt x="1605" y="708"/>
                  <a:pt x="1605" y="706"/>
                </a:cubicBezTo>
                <a:cubicBezTo>
                  <a:pt x="1605" y="706"/>
                  <a:pt x="1605" y="706"/>
                  <a:pt x="1603" y="704"/>
                </a:cubicBezTo>
                <a:cubicBezTo>
                  <a:pt x="1603" y="704"/>
                  <a:pt x="1603" y="704"/>
                  <a:pt x="1603" y="703"/>
                </a:cubicBezTo>
                <a:cubicBezTo>
                  <a:pt x="1603" y="703"/>
                  <a:pt x="1603" y="703"/>
                  <a:pt x="1601" y="701"/>
                </a:cubicBezTo>
                <a:cubicBezTo>
                  <a:pt x="1601" y="701"/>
                  <a:pt x="1601" y="701"/>
                  <a:pt x="1601" y="700"/>
                </a:cubicBezTo>
                <a:cubicBezTo>
                  <a:pt x="1601" y="700"/>
                  <a:pt x="1601" y="700"/>
                  <a:pt x="1600" y="699"/>
                </a:cubicBezTo>
                <a:cubicBezTo>
                  <a:pt x="1600" y="699"/>
                  <a:pt x="1600" y="699"/>
                  <a:pt x="1600" y="698"/>
                </a:cubicBezTo>
                <a:cubicBezTo>
                  <a:pt x="1600" y="698"/>
                  <a:pt x="1600" y="698"/>
                  <a:pt x="1599" y="697"/>
                </a:cubicBezTo>
                <a:cubicBezTo>
                  <a:pt x="1599" y="697"/>
                  <a:pt x="1599" y="697"/>
                  <a:pt x="1598" y="694"/>
                </a:cubicBezTo>
                <a:cubicBezTo>
                  <a:pt x="1598" y="694"/>
                  <a:pt x="1598" y="694"/>
                  <a:pt x="1598" y="691"/>
                </a:cubicBezTo>
                <a:cubicBezTo>
                  <a:pt x="1598" y="691"/>
                  <a:pt x="1598" y="691"/>
                  <a:pt x="1595" y="685"/>
                </a:cubicBezTo>
                <a:cubicBezTo>
                  <a:pt x="1595" y="685"/>
                  <a:pt x="1595" y="685"/>
                  <a:pt x="1595" y="684"/>
                </a:cubicBezTo>
                <a:cubicBezTo>
                  <a:pt x="1595" y="684"/>
                  <a:pt x="1595" y="684"/>
                  <a:pt x="1594" y="682"/>
                </a:cubicBezTo>
                <a:cubicBezTo>
                  <a:pt x="1594" y="682"/>
                  <a:pt x="1594" y="682"/>
                  <a:pt x="1595" y="682"/>
                </a:cubicBezTo>
                <a:cubicBezTo>
                  <a:pt x="1595" y="682"/>
                  <a:pt x="1595" y="682"/>
                  <a:pt x="1593" y="679"/>
                </a:cubicBezTo>
                <a:cubicBezTo>
                  <a:pt x="1593" y="679"/>
                  <a:pt x="1593" y="679"/>
                  <a:pt x="1593" y="678"/>
                </a:cubicBezTo>
                <a:cubicBezTo>
                  <a:pt x="1593" y="678"/>
                  <a:pt x="1593" y="678"/>
                  <a:pt x="1594" y="678"/>
                </a:cubicBezTo>
                <a:cubicBezTo>
                  <a:pt x="1594" y="678"/>
                  <a:pt x="1594" y="678"/>
                  <a:pt x="1594" y="677"/>
                </a:cubicBezTo>
                <a:cubicBezTo>
                  <a:pt x="1594" y="677"/>
                  <a:pt x="1594" y="677"/>
                  <a:pt x="1593" y="676"/>
                </a:cubicBezTo>
                <a:cubicBezTo>
                  <a:pt x="1593" y="676"/>
                  <a:pt x="1593" y="676"/>
                  <a:pt x="1592" y="672"/>
                </a:cubicBezTo>
                <a:cubicBezTo>
                  <a:pt x="1592" y="672"/>
                  <a:pt x="1592" y="672"/>
                  <a:pt x="1591" y="670"/>
                </a:cubicBezTo>
                <a:cubicBezTo>
                  <a:pt x="1591" y="670"/>
                  <a:pt x="1591" y="670"/>
                  <a:pt x="1592" y="670"/>
                </a:cubicBezTo>
                <a:cubicBezTo>
                  <a:pt x="1592" y="670"/>
                  <a:pt x="1592" y="670"/>
                  <a:pt x="1591" y="669"/>
                </a:cubicBezTo>
                <a:cubicBezTo>
                  <a:pt x="1591" y="669"/>
                  <a:pt x="1591" y="669"/>
                  <a:pt x="1591" y="668"/>
                </a:cubicBezTo>
                <a:cubicBezTo>
                  <a:pt x="1591" y="668"/>
                  <a:pt x="1591" y="668"/>
                  <a:pt x="1592" y="667"/>
                </a:cubicBezTo>
                <a:cubicBezTo>
                  <a:pt x="1592" y="667"/>
                  <a:pt x="1592" y="667"/>
                  <a:pt x="1592" y="665"/>
                </a:cubicBezTo>
                <a:cubicBezTo>
                  <a:pt x="1592" y="665"/>
                  <a:pt x="1592" y="665"/>
                  <a:pt x="1591" y="663"/>
                </a:cubicBezTo>
                <a:cubicBezTo>
                  <a:pt x="1591" y="663"/>
                  <a:pt x="1591" y="663"/>
                  <a:pt x="1590" y="660"/>
                </a:cubicBezTo>
                <a:cubicBezTo>
                  <a:pt x="1590" y="660"/>
                  <a:pt x="1590" y="660"/>
                  <a:pt x="1591" y="659"/>
                </a:cubicBezTo>
                <a:cubicBezTo>
                  <a:pt x="1591" y="659"/>
                  <a:pt x="1591" y="659"/>
                  <a:pt x="1592" y="658"/>
                </a:cubicBezTo>
                <a:cubicBezTo>
                  <a:pt x="1592" y="658"/>
                  <a:pt x="1592" y="658"/>
                  <a:pt x="1590" y="658"/>
                </a:cubicBezTo>
                <a:cubicBezTo>
                  <a:pt x="1590" y="658"/>
                  <a:pt x="1590" y="658"/>
                  <a:pt x="1590" y="657"/>
                </a:cubicBezTo>
                <a:cubicBezTo>
                  <a:pt x="1590" y="657"/>
                  <a:pt x="1590" y="657"/>
                  <a:pt x="1589" y="656"/>
                </a:cubicBezTo>
                <a:cubicBezTo>
                  <a:pt x="1589" y="656"/>
                  <a:pt x="1589" y="656"/>
                  <a:pt x="1589" y="655"/>
                </a:cubicBezTo>
                <a:cubicBezTo>
                  <a:pt x="1589" y="655"/>
                  <a:pt x="1589" y="655"/>
                  <a:pt x="1590" y="654"/>
                </a:cubicBezTo>
                <a:cubicBezTo>
                  <a:pt x="1590" y="654"/>
                  <a:pt x="1590" y="654"/>
                  <a:pt x="1592" y="653"/>
                </a:cubicBezTo>
                <a:cubicBezTo>
                  <a:pt x="1592" y="653"/>
                  <a:pt x="1592" y="653"/>
                  <a:pt x="1591" y="653"/>
                </a:cubicBezTo>
                <a:cubicBezTo>
                  <a:pt x="1591" y="653"/>
                  <a:pt x="1591" y="653"/>
                  <a:pt x="1590" y="653"/>
                </a:cubicBezTo>
                <a:cubicBezTo>
                  <a:pt x="1590" y="653"/>
                  <a:pt x="1590" y="653"/>
                  <a:pt x="1589" y="653"/>
                </a:cubicBezTo>
                <a:cubicBezTo>
                  <a:pt x="1589" y="653"/>
                  <a:pt x="1589" y="653"/>
                  <a:pt x="1588" y="652"/>
                </a:cubicBezTo>
                <a:cubicBezTo>
                  <a:pt x="1588" y="652"/>
                  <a:pt x="1588" y="652"/>
                  <a:pt x="1588" y="653"/>
                </a:cubicBezTo>
                <a:cubicBezTo>
                  <a:pt x="1588" y="653"/>
                  <a:pt x="1588" y="653"/>
                  <a:pt x="1588" y="654"/>
                </a:cubicBezTo>
                <a:cubicBezTo>
                  <a:pt x="1588" y="654"/>
                  <a:pt x="1588" y="654"/>
                  <a:pt x="1587" y="657"/>
                </a:cubicBezTo>
                <a:cubicBezTo>
                  <a:pt x="1587" y="657"/>
                  <a:pt x="1587" y="657"/>
                  <a:pt x="1588" y="658"/>
                </a:cubicBezTo>
                <a:cubicBezTo>
                  <a:pt x="1588" y="658"/>
                  <a:pt x="1588" y="658"/>
                  <a:pt x="1588" y="660"/>
                </a:cubicBezTo>
                <a:cubicBezTo>
                  <a:pt x="1588" y="660"/>
                  <a:pt x="1588" y="660"/>
                  <a:pt x="1587" y="661"/>
                </a:cubicBezTo>
                <a:cubicBezTo>
                  <a:pt x="1587" y="661"/>
                  <a:pt x="1587" y="661"/>
                  <a:pt x="1587" y="662"/>
                </a:cubicBezTo>
                <a:cubicBezTo>
                  <a:pt x="1587" y="662"/>
                  <a:pt x="1587" y="662"/>
                  <a:pt x="1585" y="663"/>
                </a:cubicBezTo>
                <a:cubicBezTo>
                  <a:pt x="1585" y="663"/>
                  <a:pt x="1585" y="663"/>
                  <a:pt x="1581" y="665"/>
                </a:cubicBezTo>
                <a:cubicBezTo>
                  <a:pt x="1581" y="665"/>
                  <a:pt x="1581" y="665"/>
                  <a:pt x="1580" y="665"/>
                </a:cubicBezTo>
                <a:cubicBezTo>
                  <a:pt x="1580" y="665"/>
                  <a:pt x="1580" y="665"/>
                  <a:pt x="1578" y="665"/>
                </a:cubicBezTo>
                <a:cubicBezTo>
                  <a:pt x="1578" y="665"/>
                  <a:pt x="1578" y="665"/>
                  <a:pt x="1573" y="661"/>
                </a:cubicBezTo>
                <a:cubicBezTo>
                  <a:pt x="1573" y="661"/>
                  <a:pt x="1573" y="661"/>
                  <a:pt x="1571" y="658"/>
                </a:cubicBezTo>
                <a:cubicBezTo>
                  <a:pt x="1571" y="658"/>
                  <a:pt x="1571" y="658"/>
                  <a:pt x="1570" y="658"/>
                </a:cubicBezTo>
                <a:cubicBezTo>
                  <a:pt x="1570" y="658"/>
                  <a:pt x="1570" y="658"/>
                  <a:pt x="1569" y="657"/>
                </a:cubicBezTo>
                <a:cubicBezTo>
                  <a:pt x="1569" y="657"/>
                  <a:pt x="1569" y="657"/>
                  <a:pt x="1567" y="655"/>
                </a:cubicBezTo>
                <a:cubicBezTo>
                  <a:pt x="1567" y="655"/>
                  <a:pt x="1567" y="655"/>
                  <a:pt x="1566" y="654"/>
                </a:cubicBezTo>
                <a:cubicBezTo>
                  <a:pt x="1566" y="654"/>
                  <a:pt x="1566" y="654"/>
                  <a:pt x="1567" y="653"/>
                </a:cubicBezTo>
                <a:cubicBezTo>
                  <a:pt x="1567" y="653"/>
                  <a:pt x="1567" y="653"/>
                  <a:pt x="1568" y="653"/>
                </a:cubicBezTo>
                <a:cubicBezTo>
                  <a:pt x="1568" y="653"/>
                  <a:pt x="1568" y="653"/>
                  <a:pt x="1568" y="655"/>
                </a:cubicBezTo>
                <a:cubicBezTo>
                  <a:pt x="1568" y="655"/>
                  <a:pt x="1568" y="655"/>
                  <a:pt x="1569" y="655"/>
                </a:cubicBezTo>
                <a:cubicBezTo>
                  <a:pt x="1569" y="655"/>
                  <a:pt x="1569" y="655"/>
                  <a:pt x="1570" y="654"/>
                </a:cubicBezTo>
                <a:cubicBezTo>
                  <a:pt x="1570" y="654"/>
                  <a:pt x="1570" y="654"/>
                  <a:pt x="1571" y="655"/>
                </a:cubicBezTo>
                <a:cubicBezTo>
                  <a:pt x="1571" y="655"/>
                  <a:pt x="1571" y="655"/>
                  <a:pt x="1571" y="654"/>
                </a:cubicBezTo>
                <a:cubicBezTo>
                  <a:pt x="1571" y="654"/>
                  <a:pt x="1571" y="654"/>
                  <a:pt x="1574" y="652"/>
                </a:cubicBezTo>
                <a:cubicBezTo>
                  <a:pt x="1574" y="652"/>
                  <a:pt x="1574" y="652"/>
                  <a:pt x="1575" y="652"/>
                </a:cubicBezTo>
                <a:cubicBezTo>
                  <a:pt x="1575" y="652"/>
                  <a:pt x="1575" y="652"/>
                  <a:pt x="1576" y="650"/>
                </a:cubicBezTo>
                <a:cubicBezTo>
                  <a:pt x="1576" y="650"/>
                  <a:pt x="1576" y="650"/>
                  <a:pt x="1577" y="649"/>
                </a:cubicBezTo>
                <a:cubicBezTo>
                  <a:pt x="1577" y="649"/>
                  <a:pt x="1577" y="649"/>
                  <a:pt x="1575" y="649"/>
                </a:cubicBezTo>
                <a:cubicBezTo>
                  <a:pt x="1575" y="649"/>
                  <a:pt x="1575" y="649"/>
                  <a:pt x="1575" y="650"/>
                </a:cubicBezTo>
                <a:cubicBezTo>
                  <a:pt x="1575" y="650"/>
                  <a:pt x="1575" y="650"/>
                  <a:pt x="1572" y="651"/>
                </a:cubicBezTo>
                <a:cubicBezTo>
                  <a:pt x="1572" y="651"/>
                  <a:pt x="1572" y="651"/>
                  <a:pt x="1571" y="651"/>
                </a:cubicBezTo>
                <a:cubicBezTo>
                  <a:pt x="1571" y="651"/>
                  <a:pt x="1571" y="651"/>
                  <a:pt x="1570" y="651"/>
                </a:cubicBezTo>
                <a:cubicBezTo>
                  <a:pt x="1570" y="651"/>
                  <a:pt x="1570" y="651"/>
                  <a:pt x="1566" y="650"/>
                </a:cubicBezTo>
                <a:cubicBezTo>
                  <a:pt x="1566" y="650"/>
                  <a:pt x="1566" y="650"/>
                  <a:pt x="1564" y="648"/>
                </a:cubicBezTo>
                <a:cubicBezTo>
                  <a:pt x="1564" y="648"/>
                  <a:pt x="1564" y="648"/>
                  <a:pt x="1563" y="647"/>
                </a:cubicBezTo>
                <a:cubicBezTo>
                  <a:pt x="1563" y="647"/>
                  <a:pt x="1563" y="647"/>
                  <a:pt x="1563" y="646"/>
                </a:cubicBezTo>
                <a:cubicBezTo>
                  <a:pt x="1563" y="646"/>
                  <a:pt x="1563" y="646"/>
                  <a:pt x="1564" y="644"/>
                </a:cubicBezTo>
                <a:cubicBezTo>
                  <a:pt x="1564" y="644"/>
                  <a:pt x="1564" y="644"/>
                  <a:pt x="1562" y="645"/>
                </a:cubicBezTo>
                <a:cubicBezTo>
                  <a:pt x="1562" y="645"/>
                  <a:pt x="1562" y="645"/>
                  <a:pt x="1561" y="646"/>
                </a:cubicBezTo>
                <a:cubicBezTo>
                  <a:pt x="1561" y="646"/>
                  <a:pt x="1561" y="646"/>
                  <a:pt x="1561" y="645"/>
                </a:cubicBezTo>
                <a:cubicBezTo>
                  <a:pt x="1561" y="645"/>
                  <a:pt x="1561" y="645"/>
                  <a:pt x="1559" y="644"/>
                </a:cubicBezTo>
                <a:cubicBezTo>
                  <a:pt x="1559" y="644"/>
                  <a:pt x="1559" y="644"/>
                  <a:pt x="1557" y="644"/>
                </a:cubicBezTo>
                <a:cubicBezTo>
                  <a:pt x="1557" y="644"/>
                  <a:pt x="1557" y="644"/>
                  <a:pt x="1556" y="644"/>
                </a:cubicBezTo>
                <a:cubicBezTo>
                  <a:pt x="1556" y="644"/>
                  <a:pt x="1556" y="644"/>
                  <a:pt x="1556" y="643"/>
                </a:cubicBezTo>
                <a:cubicBezTo>
                  <a:pt x="1556" y="643"/>
                  <a:pt x="1556" y="643"/>
                  <a:pt x="1555" y="643"/>
                </a:cubicBezTo>
                <a:cubicBezTo>
                  <a:pt x="1555" y="643"/>
                  <a:pt x="1555" y="643"/>
                  <a:pt x="1555" y="642"/>
                </a:cubicBezTo>
                <a:cubicBezTo>
                  <a:pt x="1555" y="642"/>
                  <a:pt x="1555" y="642"/>
                  <a:pt x="1555" y="641"/>
                </a:cubicBezTo>
                <a:cubicBezTo>
                  <a:pt x="1555" y="641"/>
                  <a:pt x="1555" y="641"/>
                  <a:pt x="1555" y="639"/>
                </a:cubicBezTo>
                <a:cubicBezTo>
                  <a:pt x="1555" y="639"/>
                  <a:pt x="1555" y="639"/>
                  <a:pt x="1553" y="637"/>
                </a:cubicBezTo>
                <a:cubicBezTo>
                  <a:pt x="1553" y="637"/>
                  <a:pt x="1553" y="637"/>
                  <a:pt x="1553" y="636"/>
                </a:cubicBezTo>
                <a:cubicBezTo>
                  <a:pt x="1553" y="636"/>
                  <a:pt x="1553" y="636"/>
                  <a:pt x="1551" y="637"/>
                </a:cubicBezTo>
                <a:cubicBezTo>
                  <a:pt x="1551" y="637"/>
                  <a:pt x="1551" y="637"/>
                  <a:pt x="1550" y="637"/>
                </a:cubicBezTo>
                <a:cubicBezTo>
                  <a:pt x="1550" y="637"/>
                  <a:pt x="1550" y="637"/>
                  <a:pt x="1550" y="636"/>
                </a:cubicBezTo>
                <a:cubicBezTo>
                  <a:pt x="1550" y="636"/>
                  <a:pt x="1550" y="636"/>
                  <a:pt x="1551" y="636"/>
                </a:cubicBezTo>
                <a:cubicBezTo>
                  <a:pt x="1551" y="636"/>
                  <a:pt x="1551" y="636"/>
                  <a:pt x="1551" y="635"/>
                </a:cubicBezTo>
                <a:cubicBezTo>
                  <a:pt x="1551" y="635"/>
                  <a:pt x="1551" y="635"/>
                  <a:pt x="1550" y="634"/>
                </a:cubicBezTo>
                <a:cubicBezTo>
                  <a:pt x="1550" y="634"/>
                  <a:pt x="1550" y="634"/>
                  <a:pt x="1549" y="633"/>
                </a:cubicBezTo>
                <a:cubicBezTo>
                  <a:pt x="1549" y="633"/>
                  <a:pt x="1549" y="633"/>
                  <a:pt x="1547" y="633"/>
                </a:cubicBezTo>
                <a:cubicBezTo>
                  <a:pt x="1547" y="633"/>
                  <a:pt x="1547" y="633"/>
                  <a:pt x="1545" y="633"/>
                </a:cubicBezTo>
                <a:cubicBezTo>
                  <a:pt x="1545" y="633"/>
                  <a:pt x="1545" y="633"/>
                  <a:pt x="1544" y="633"/>
                </a:cubicBezTo>
                <a:cubicBezTo>
                  <a:pt x="1544" y="633"/>
                  <a:pt x="1544" y="633"/>
                  <a:pt x="1543" y="633"/>
                </a:cubicBezTo>
                <a:cubicBezTo>
                  <a:pt x="1543" y="633"/>
                  <a:pt x="1543" y="633"/>
                  <a:pt x="1542" y="633"/>
                </a:cubicBezTo>
                <a:cubicBezTo>
                  <a:pt x="1542" y="633"/>
                  <a:pt x="1542" y="633"/>
                  <a:pt x="1541" y="634"/>
                </a:cubicBezTo>
                <a:cubicBezTo>
                  <a:pt x="1541" y="634"/>
                  <a:pt x="1541" y="634"/>
                  <a:pt x="1540" y="633"/>
                </a:cubicBezTo>
                <a:cubicBezTo>
                  <a:pt x="1540" y="633"/>
                  <a:pt x="1540" y="633"/>
                  <a:pt x="1538" y="633"/>
                </a:cubicBezTo>
                <a:cubicBezTo>
                  <a:pt x="1538" y="633"/>
                  <a:pt x="1538" y="633"/>
                  <a:pt x="1537" y="635"/>
                </a:cubicBezTo>
                <a:cubicBezTo>
                  <a:pt x="1537" y="635"/>
                  <a:pt x="1537" y="635"/>
                  <a:pt x="1536" y="635"/>
                </a:cubicBezTo>
                <a:cubicBezTo>
                  <a:pt x="1536" y="635"/>
                  <a:pt x="1536" y="635"/>
                  <a:pt x="1535" y="634"/>
                </a:cubicBezTo>
                <a:cubicBezTo>
                  <a:pt x="1535" y="634"/>
                  <a:pt x="1535" y="634"/>
                  <a:pt x="1534" y="634"/>
                </a:cubicBezTo>
                <a:cubicBezTo>
                  <a:pt x="1534" y="634"/>
                  <a:pt x="1534" y="634"/>
                  <a:pt x="1534" y="633"/>
                </a:cubicBezTo>
                <a:cubicBezTo>
                  <a:pt x="1534" y="633"/>
                  <a:pt x="1534" y="633"/>
                  <a:pt x="1533" y="633"/>
                </a:cubicBezTo>
                <a:cubicBezTo>
                  <a:pt x="1533" y="633"/>
                  <a:pt x="1533" y="633"/>
                  <a:pt x="1533" y="634"/>
                </a:cubicBezTo>
                <a:cubicBezTo>
                  <a:pt x="1533" y="634"/>
                  <a:pt x="1533" y="634"/>
                  <a:pt x="1532" y="634"/>
                </a:cubicBezTo>
                <a:cubicBezTo>
                  <a:pt x="1532" y="634"/>
                  <a:pt x="1532" y="634"/>
                  <a:pt x="1531" y="633"/>
                </a:cubicBezTo>
                <a:cubicBezTo>
                  <a:pt x="1531" y="633"/>
                  <a:pt x="1531" y="633"/>
                  <a:pt x="1530" y="634"/>
                </a:cubicBezTo>
                <a:cubicBezTo>
                  <a:pt x="1530" y="634"/>
                  <a:pt x="1530" y="634"/>
                  <a:pt x="1529" y="634"/>
                </a:cubicBezTo>
                <a:cubicBezTo>
                  <a:pt x="1529" y="634"/>
                  <a:pt x="1529" y="634"/>
                  <a:pt x="1528" y="634"/>
                </a:cubicBezTo>
                <a:cubicBezTo>
                  <a:pt x="1528" y="634"/>
                  <a:pt x="1528" y="634"/>
                  <a:pt x="1527" y="634"/>
                </a:cubicBezTo>
                <a:cubicBezTo>
                  <a:pt x="1527" y="634"/>
                  <a:pt x="1527" y="634"/>
                  <a:pt x="1526" y="634"/>
                </a:cubicBezTo>
                <a:cubicBezTo>
                  <a:pt x="1526" y="634"/>
                  <a:pt x="1526" y="634"/>
                  <a:pt x="1525" y="635"/>
                </a:cubicBezTo>
                <a:cubicBezTo>
                  <a:pt x="1525" y="635"/>
                  <a:pt x="1525" y="635"/>
                  <a:pt x="1524" y="635"/>
                </a:cubicBezTo>
                <a:cubicBezTo>
                  <a:pt x="1524" y="635"/>
                  <a:pt x="1524" y="635"/>
                  <a:pt x="1523" y="635"/>
                </a:cubicBezTo>
                <a:cubicBezTo>
                  <a:pt x="1523" y="635"/>
                  <a:pt x="1523" y="635"/>
                  <a:pt x="1521" y="636"/>
                </a:cubicBezTo>
                <a:cubicBezTo>
                  <a:pt x="1521" y="636"/>
                  <a:pt x="1521" y="636"/>
                  <a:pt x="1520" y="636"/>
                </a:cubicBezTo>
                <a:cubicBezTo>
                  <a:pt x="1520" y="636"/>
                  <a:pt x="1520" y="636"/>
                  <a:pt x="1520" y="635"/>
                </a:cubicBezTo>
                <a:cubicBezTo>
                  <a:pt x="1520" y="635"/>
                  <a:pt x="1520" y="635"/>
                  <a:pt x="1519" y="635"/>
                </a:cubicBezTo>
                <a:cubicBezTo>
                  <a:pt x="1519" y="635"/>
                  <a:pt x="1519" y="635"/>
                  <a:pt x="1518" y="636"/>
                </a:cubicBezTo>
                <a:cubicBezTo>
                  <a:pt x="1518" y="636"/>
                  <a:pt x="1518" y="636"/>
                  <a:pt x="1516" y="635"/>
                </a:cubicBezTo>
                <a:cubicBezTo>
                  <a:pt x="1516" y="635"/>
                  <a:pt x="1516" y="635"/>
                  <a:pt x="1514" y="634"/>
                </a:cubicBezTo>
                <a:cubicBezTo>
                  <a:pt x="1514" y="634"/>
                  <a:pt x="1514" y="634"/>
                  <a:pt x="1514" y="633"/>
                </a:cubicBezTo>
                <a:cubicBezTo>
                  <a:pt x="1514" y="633"/>
                  <a:pt x="1514" y="633"/>
                  <a:pt x="1513" y="633"/>
                </a:cubicBezTo>
                <a:cubicBezTo>
                  <a:pt x="1513" y="633"/>
                  <a:pt x="1513" y="633"/>
                  <a:pt x="1513" y="634"/>
                </a:cubicBezTo>
                <a:cubicBezTo>
                  <a:pt x="1513" y="634"/>
                  <a:pt x="1513" y="634"/>
                  <a:pt x="1512" y="635"/>
                </a:cubicBezTo>
                <a:cubicBezTo>
                  <a:pt x="1512" y="635"/>
                  <a:pt x="1512" y="635"/>
                  <a:pt x="1511" y="634"/>
                </a:cubicBezTo>
                <a:cubicBezTo>
                  <a:pt x="1511" y="634"/>
                  <a:pt x="1511" y="634"/>
                  <a:pt x="1510" y="634"/>
                </a:cubicBezTo>
                <a:cubicBezTo>
                  <a:pt x="1510" y="634"/>
                  <a:pt x="1510" y="634"/>
                  <a:pt x="1507" y="633"/>
                </a:cubicBezTo>
                <a:cubicBezTo>
                  <a:pt x="1507" y="633"/>
                  <a:pt x="1507" y="633"/>
                  <a:pt x="1505" y="633"/>
                </a:cubicBezTo>
                <a:cubicBezTo>
                  <a:pt x="1505" y="633"/>
                  <a:pt x="1505" y="633"/>
                  <a:pt x="1502" y="633"/>
                </a:cubicBezTo>
                <a:cubicBezTo>
                  <a:pt x="1502" y="633"/>
                  <a:pt x="1502" y="633"/>
                  <a:pt x="1500" y="631"/>
                </a:cubicBezTo>
                <a:cubicBezTo>
                  <a:pt x="1500" y="631"/>
                  <a:pt x="1500" y="631"/>
                  <a:pt x="1499" y="631"/>
                </a:cubicBezTo>
                <a:cubicBezTo>
                  <a:pt x="1499" y="631"/>
                  <a:pt x="1499" y="631"/>
                  <a:pt x="1498" y="633"/>
                </a:cubicBezTo>
                <a:cubicBezTo>
                  <a:pt x="1498" y="633"/>
                  <a:pt x="1498" y="633"/>
                  <a:pt x="1497" y="632"/>
                </a:cubicBezTo>
                <a:cubicBezTo>
                  <a:pt x="1497" y="632"/>
                  <a:pt x="1497" y="632"/>
                  <a:pt x="1495" y="632"/>
                </a:cubicBezTo>
                <a:cubicBezTo>
                  <a:pt x="1495" y="632"/>
                  <a:pt x="1495" y="632"/>
                  <a:pt x="1492" y="632"/>
                </a:cubicBezTo>
                <a:cubicBezTo>
                  <a:pt x="1492" y="632"/>
                  <a:pt x="1492" y="632"/>
                  <a:pt x="1492" y="631"/>
                </a:cubicBezTo>
                <a:cubicBezTo>
                  <a:pt x="1492" y="631"/>
                  <a:pt x="1492" y="631"/>
                  <a:pt x="1491" y="631"/>
                </a:cubicBezTo>
                <a:cubicBezTo>
                  <a:pt x="1491" y="631"/>
                  <a:pt x="1491" y="631"/>
                  <a:pt x="1491" y="629"/>
                </a:cubicBezTo>
                <a:cubicBezTo>
                  <a:pt x="1491" y="629"/>
                  <a:pt x="1491" y="629"/>
                  <a:pt x="1490" y="627"/>
                </a:cubicBezTo>
                <a:cubicBezTo>
                  <a:pt x="1490" y="627"/>
                  <a:pt x="1490" y="627"/>
                  <a:pt x="1489" y="624"/>
                </a:cubicBezTo>
                <a:cubicBezTo>
                  <a:pt x="1489" y="624"/>
                  <a:pt x="1489" y="624"/>
                  <a:pt x="1488" y="623"/>
                </a:cubicBezTo>
                <a:cubicBezTo>
                  <a:pt x="1488" y="623"/>
                  <a:pt x="1488" y="623"/>
                  <a:pt x="1488" y="622"/>
                </a:cubicBezTo>
                <a:cubicBezTo>
                  <a:pt x="1488" y="622"/>
                  <a:pt x="1488" y="622"/>
                  <a:pt x="1487" y="622"/>
                </a:cubicBezTo>
                <a:cubicBezTo>
                  <a:pt x="1487" y="622"/>
                  <a:pt x="1487" y="622"/>
                  <a:pt x="1485" y="621"/>
                </a:cubicBezTo>
                <a:cubicBezTo>
                  <a:pt x="1485" y="621"/>
                  <a:pt x="1485" y="621"/>
                  <a:pt x="1484" y="622"/>
                </a:cubicBezTo>
                <a:cubicBezTo>
                  <a:pt x="1484" y="622"/>
                  <a:pt x="1484" y="622"/>
                  <a:pt x="1482" y="623"/>
                </a:cubicBezTo>
                <a:cubicBezTo>
                  <a:pt x="1482" y="623"/>
                  <a:pt x="1482" y="623"/>
                  <a:pt x="1481" y="623"/>
                </a:cubicBezTo>
                <a:cubicBezTo>
                  <a:pt x="1481" y="623"/>
                  <a:pt x="1481" y="623"/>
                  <a:pt x="1478" y="625"/>
                </a:cubicBezTo>
                <a:cubicBezTo>
                  <a:pt x="1478" y="625"/>
                  <a:pt x="1478" y="625"/>
                  <a:pt x="1476" y="627"/>
                </a:cubicBezTo>
                <a:cubicBezTo>
                  <a:pt x="1476" y="627"/>
                  <a:pt x="1476" y="627"/>
                  <a:pt x="1473" y="625"/>
                </a:cubicBezTo>
                <a:cubicBezTo>
                  <a:pt x="1473" y="625"/>
                  <a:pt x="1473" y="625"/>
                  <a:pt x="1471" y="624"/>
                </a:cubicBezTo>
                <a:cubicBezTo>
                  <a:pt x="1471" y="624"/>
                  <a:pt x="1471" y="624"/>
                  <a:pt x="1470" y="625"/>
                </a:cubicBezTo>
                <a:cubicBezTo>
                  <a:pt x="1470" y="625"/>
                  <a:pt x="1470" y="625"/>
                  <a:pt x="1469" y="625"/>
                </a:cubicBezTo>
                <a:cubicBezTo>
                  <a:pt x="1469" y="625"/>
                  <a:pt x="1469" y="625"/>
                  <a:pt x="1467" y="623"/>
                </a:cubicBezTo>
                <a:cubicBezTo>
                  <a:pt x="1467" y="623"/>
                  <a:pt x="1467" y="623"/>
                  <a:pt x="1466" y="623"/>
                </a:cubicBezTo>
                <a:cubicBezTo>
                  <a:pt x="1466" y="623"/>
                  <a:pt x="1466" y="623"/>
                  <a:pt x="1465" y="622"/>
                </a:cubicBezTo>
                <a:cubicBezTo>
                  <a:pt x="1465" y="622"/>
                  <a:pt x="1465" y="622"/>
                  <a:pt x="1464" y="622"/>
                </a:cubicBezTo>
                <a:cubicBezTo>
                  <a:pt x="1464" y="622"/>
                  <a:pt x="1464" y="622"/>
                  <a:pt x="1462" y="620"/>
                </a:cubicBezTo>
                <a:cubicBezTo>
                  <a:pt x="1462" y="620"/>
                  <a:pt x="1462" y="620"/>
                  <a:pt x="1462" y="619"/>
                </a:cubicBezTo>
                <a:cubicBezTo>
                  <a:pt x="1462" y="619"/>
                  <a:pt x="1462" y="619"/>
                  <a:pt x="1461" y="619"/>
                </a:cubicBezTo>
                <a:cubicBezTo>
                  <a:pt x="1461" y="619"/>
                  <a:pt x="1461" y="619"/>
                  <a:pt x="1461" y="618"/>
                </a:cubicBezTo>
                <a:cubicBezTo>
                  <a:pt x="1461" y="618"/>
                  <a:pt x="1461" y="618"/>
                  <a:pt x="1459" y="618"/>
                </a:cubicBezTo>
                <a:cubicBezTo>
                  <a:pt x="1459" y="618"/>
                  <a:pt x="1459" y="618"/>
                  <a:pt x="1458" y="617"/>
                </a:cubicBezTo>
                <a:cubicBezTo>
                  <a:pt x="1458" y="617"/>
                  <a:pt x="1458" y="617"/>
                  <a:pt x="1456" y="617"/>
                </a:cubicBezTo>
                <a:cubicBezTo>
                  <a:pt x="1456" y="617"/>
                  <a:pt x="1456" y="617"/>
                  <a:pt x="1454" y="617"/>
                </a:cubicBezTo>
                <a:cubicBezTo>
                  <a:pt x="1454" y="617"/>
                  <a:pt x="1454" y="617"/>
                  <a:pt x="1453" y="616"/>
                </a:cubicBezTo>
                <a:cubicBezTo>
                  <a:pt x="1453" y="616"/>
                  <a:pt x="1453" y="616"/>
                  <a:pt x="1451" y="612"/>
                </a:cubicBezTo>
                <a:cubicBezTo>
                  <a:pt x="1451" y="612"/>
                  <a:pt x="1451" y="612"/>
                  <a:pt x="1451" y="611"/>
                </a:cubicBezTo>
                <a:cubicBezTo>
                  <a:pt x="1451" y="611"/>
                  <a:pt x="1451" y="611"/>
                  <a:pt x="1450" y="611"/>
                </a:cubicBezTo>
                <a:cubicBezTo>
                  <a:pt x="1450" y="611"/>
                  <a:pt x="1450" y="611"/>
                  <a:pt x="1449" y="610"/>
                </a:cubicBezTo>
                <a:cubicBezTo>
                  <a:pt x="1449" y="610"/>
                  <a:pt x="1449" y="610"/>
                  <a:pt x="1450" y="610"/>
                </a:cubicBezTo>
                <a:cubicBezTo>
                  <a:pt x="1450" y="610"/>
                  <a:pt x="1450" y="610"/>
                  <a:pt x="1450" y="609"/>
                </a:cubicBezTo>
                <a:cubicBezTo>
                  <a:pt x="1450" y="609"/>
                  <a:pt x="1450" y="609"/>
                  <a:pt x="1449" y="609"/>
                </a:cubicBezTo>
                <a:cubicBezTo>
                  <a:pt x="1449" y="609"/>
                  <a:pt x="1449" y="609"/>
                  <a:pt x="1448" y="609"/>
                </a:cubicBezTo>
                <a:cubicBezTo>
                  <a:pt x="1448" y="609"/>
                  <a:pt x="1448" y="609"/>
                  <a:pt x="1448" y="607"/>
                </a:cubicBezTo>
                <a:cubicBezTo>
                  <a:pt x="1448" y="607"/>
                  <a:pt x="1448" y="607"/>
                  <a:pt x="1446" y="604"/>
                </a:cubicBezTo>
                <a:cubicBezTo>
                  <a:pt x="1446" y="604"/>
                  <a:pt x="1446" y="604"/>
                  <a:pt x="1445" y="603"/>
                </a:cubicBezTo>
                <a:cubicBezTo>
                  <a:pt x="1445" y="603"/>
                  <a:pt x="1445" y="603"/>
                  <a:pt x="1444" y="601"/>
                </a:cubicBezTo>
                <a:cubicBezTo>
                  <a:pt x="1444" y="601"/>
                  <a:pt x="1444" y="601"/>
                  <a:pt x="1443" y="601"/>
                </a:cubicBezTo>
                <a:cubicBezTo>
                  <a:pt x="1443" y="601"/>
                  <a:pt x="1443" y="601"/>
                  <a:pt x="1441" y="602"/>
                </a:cubicBezTo>
                <a:cubicBezTo>
                  <a:pt x="1441" y="602"/>
                  <a:pt x="1441" y="602"/>
                  <a:pt x="1440" y="601"/>
                </a:cubicBezTo>
                <a:cubicBezTo>
                  <a:pt x="1440" y="601"/>
                  <a:pt x="1440" y="601"/>
                  <a:pt x="1438" y="601"/>
                </a:cubicBezTo>
                <a:cubicBezTo>
                  <a:pt x="1438" y="601"/>
                  <a:pt x="1438" y="601"/>
                  <a:pt x="1438" y="602"/>
                </a:cubicBezTo>
                <a:cubicBezTo>
                  <a:pt x="1438" y="602"/>
                  <a:pt x="1438" y="602"/>
                  <a:pt x="1437" y="602"/>
                </a:cubicBezTo>
                <a:cubicBezTo>
                  <a:pt x="1437" y="602"/>
                  <a:pt x="1437" y="602"/>
                  <a:pt x="1436" y="602"/>
                </a:cubicBezTo>
                <a:cubicBezTo>
                  <a:pt x="1436" y="602"/>
                  <a:pt x="1436" y="602"/>
                  <a:pt x="1435" y="601"/>
                </a:cubicBezTo>
                <a:cubicBezTo>
                  <a:pt x="1435" y="601"/>
                  <a:pt x="1435" y="601"/>
                  <a:pt x="1434" y="601"/>
                </a:cubicBezTo>
                <a:cubicBezTo>
                  <a:pt x="1434" y="601"/>
                  <a:pt x="1434" y="601"/>
                  <a:pt x="1433" y="603"/>
                </a:cubicBezTo>
                <a:cubicBezTo>
                  <a:pt x="1433" y="603"/>
                  <a:pt x="1433" y="603"/>
                  <a:pt x="1434" y="606"/>
                </a:cubicBezTo>
                <a:cubicBezTo>
                  <a:pt x="1434" y="606"/>
                  <a:pt x="1434" y="606"/>
                  <a:pt x="1430" y="607"/>
                </a:cubicBezTo>
                <a:cubicBezTo>
                  <a:pt x="1430" y="607"/>
                  <a:pt x="1430" y="607"/>
                  <a:pt x="1433" y="608"/>
                </a:cubicBezTo>
                <a:cubicBezTo>
                  <a:pt x="1433" y="608"/>
                  <a:pt x="1433" y="608"/>
                  <a:pt x="1433" y="609"/>
                </a:cubicBezTo>
                <a:cubicBezTo>
                  <a:pt x="1433" y="609"/>
                  <a:pt x="1433" y="609"/>
                  <a:pt x="1433" y="610"/>
                </a:cubicBezTo>
                <a:cubicBezTo>
                  <a:pt x="1433" y="610"/>
                  <a:pt x="1433" y="610"/>
                  <a:pt x="1434" y="610"/>
                </a:cubicBezTo>
                <a:cubicBezTo>
                  <a:pt x="1434" y="610"/>
                  <a:pt x="1434" y="610"/>
                  <a:pt x="1434" y="611"/>
                </a:cubicBezTo>
                <a:cubicBezTo>
                  <a:pt x="1434" y="611"/>
                  <a:pt x="1434" y="611"/>
                  <a:pt x="1435" y="612"/>
                </a:cubicBezTo>
                <a:cubicBezTo>
                  <a:pt x="1435" y="612"/>
                  <a:pt x="1435" y="612"/>
                  <a:pt x="1435" y="613"/>
                </a:cubicBezTo>
                <a:cubicBezTo>
                  <a:pt x="1435" y="613"/>
                  <a:pt x="1435" y="613"/>
                  <a:pt x="1436" y="613"/>
                </a:cubicBezTo>
                <a:cubicBezTo>
                  <a:pt x="1436" y="613"/>
                  <a:pt x="1436" y="613"/>
                  <a:pt x="1437" y="615"/>
                </a:cubicBezTo>
                <a:cubicBezTo>
                  <a:pt x="1437" y="615"/>
                  <a:pt x="1437" y="615"/>
                  <a:pt x="1438" y="618"/>
                </a:cubicBezTo>
                <a:cubicBezTo>
                  <a:pt x="1438" y="618"/>
                  <a:pt x="1438" y="618"/>
                  <a:pt x="1440" y="618"/>
                </a:cubicBezTo>
                <a:cubicBezTo>
                  <a:pt x="1440" y="618"/>
                  <a:pt x="1440" y="618"/>
                  <a:pt x="1441" y="619"/>
                </a:cubicBezTo>
                <a:cubicBezTo>
                  <a:pt x="1441" y="619"/>
                  <a:pt x="1441" y="619"/>
                  <a:pt x="1441" y="620"/>
                </a:cubicBezTo>
                <a:cubicBezTo>
                  <a:pt x="1441" y="620"/>
                  <a:pt x="1441" y="620"/>
                  <a:pt x="1441" y="621"/>
                </a:cubicBezTo>
                <a:cubicBezTo>
                  <a:pt x="1441" y="621"/>
                  <a:pt x="1441" y="621"/>
                  <a:pt x="1442" y="621"/>
                </a:cubicBezTo>
                <a:cubicBezTo>
                  <a:pt x="1442" y="621"/>
                  <a:pt x="1442" y="621"/>
                  <a:pt x="1444" y="624"/>
                </a:cubicBezTo>
                <a:cubicBezTo>
                  <a:pt x="1444" y="624"/>
                  <a:pt x="1444" y="624"/>
                  <a:pt x="1445" y="624"/>
                </a:cubicBezTo>
                <a:cubicBezTo>
                  <a:pt x="1445" y="624"/>
                  <a:pt x="1445" y="624"/>
                  <a:pt x="1446" y="625"/>
                </a:cubicBezTo>
                <a:cubicBezTo>
                  <a:pt x="1446" y="625"/>
                  <a:pt x="1446" y="625"/>
                  <a:pt x="1446" y="626"/>
                </a:cubicBezTo>
                <a:cubicBezTo>
                  <a:pt x="1446" y="626"/>
                  <a:pt x="1446" y="626"/>
                  <a:pt x="1447" y="629"/>
                </a:cubicBezTo>
                <a:cubicBezTo>
                  <a:pt x="1447" y="629"/>
                  <a:pt x="1447" y="629"/>
                  <a:pt x="1446" y="629"/>
                </a:cubicBezTo>
                <a:cubicBezTo>
                  <a:pt x="1446" y="629"/>
                  <a:pt x="1446" y="629"/>
                  <a:pt x="1447" y="631"/>
                </a:cubicBezTo>
                <a:cubicBezTo>
                  <a:pt x="1447" y="631"/>
                  <a:pt x="1447" y="631"/>
                  <a:pt x="1450" y="635"/>
                </a:cubicBezTo>
                <a:cubicBezTo>
                  <a:pt x="1450" y="635"/>
                  <a:pt x="1450" y="635"/>
                  <a:pt x="1450" y="636"/>
                </a:cubicBezTo>
                <a:cubicBezTo>
                  <a:pt x="1450" y="636"/>
                  <a:pt x="1450" y="636"/>
                  <a:pt x="1451" y="638"/>
                </a:cubicBezTo>
                <a:cubicBezTo>
                  <a:pt x="1451" y="638"/>
                  <a:pt x="1451" y="638"/>
                  <a:pt x="1452" y="637"/>
                </a:cubicBezTo>
                <a:cubicBezTo>
                  <a:pt x="1452" y="637"/>
                  <a:pt x="1452" y="637"/>
                  <a:pt x="1452" y="636"/>
                </a:cubicBezTo>
                <a:cubicBezTo>
                  <a:pt x="1452" y="636"/>
                  <a:pt x="1452" y="636"/>
                  <a:pt x="1452" y="635"/>
                </a:cubicBezTo>
                <a:cubicBezTo>
                  <a:pt x="1452" y="635"/>
                  <a:pt x="1452" y="635"/>
                  <a:pt x="1451" y="635"/>
                </a:cubicBezTo>
                <a:cubicBezTo>
                  <a:pt x="1451" y="635"/>
                  <a:pt x="1451" y="635"/>
                  <a:pt x="1452" y="633"/>
                </a:cubicBezTo>
                <a:cubicBezTo>
                  <a:pt x="1452" y="633"/>
                  <a:pt x="1452" y="633"/>
                  <a:pt x="1452" y="631"/>
                </a:cubicBezTo>
                <a:cubicBezTo>
                  <a:pt x="1452" y="631"/>
                  <a:pt x="1452" y="631"/>
                  <a:pt x="1452" y="630"/>
                </a:cubicBezTo>
                <a:cubicBezTo>
                  <a:pt x="1452" y="630"/>
                  <a:pt x="1452" y="630"/>
                  <a:pt x="1453" y="630"/>
                </a:cubicBezTo>
                <a:cubicBezTo>
                  <a:pt x="1453" y="630"/>
                  <a:pt x="1453" y="630"/>
                  <a:pt x="1453" y="629"/>
                </a:cubicBezTo>
                <a:cubicBezTo>
                  <a:pt x="1453" y="629"/>
                  <a:pt x="1453" y="629"/>
                  <a:pt x="1454" y="629"/>
                </a:cubicBezTo>
                <a:cubicBezTo>
                  <a:pt x="1454" y="629"/>
                  <a:pt x="1454" y="629"/>
                  <a:pt x="1455" y="629"/>
                </a:cubicBezTo>
                <a:cubicBezTo>
                  <a:pt x="1455" y="629"/>
                  <a:pt x="1455" y="629"/>
                  <a:pt x="1455" y="630"/>
                </a:cubicBezTo>
                <a:cubicBezTo>
                  <a:pt x="1455" y="630"/>
                  <a:pt x="1455" y="630"/>
                  <a:pt x="1456" y="630"/>
                </a:cubicBezTo>
                <a:cubicBezTo>
                  <a:pt x="1456" y="630"/>
                  <a:pt x="1456" y="630"/>
                  <a:pt x="1455" y="633"/>
                </a:cubicBezTo>
                <a:cubicBezTo>
                  <a:pt x="1455" y="633"/>
                  <a:pt x="1455" y="633"/>
                  <a:pt x="1455" y="635"/>
                </a:cubicBezTo>
                <a:cubicBezTo>
                  <a:pt x="1455" y="635"/>
                  <a:pt x="1455" y="635"/>
                  <a:pt x="1456" y="635"/>
                </a:cubicBezTo>
                <a:cubicBezTo>
                  <a:pt x="1456" y="635"/>
                  <a:pt x="1456" y="635"/>
                  <a:pt x="1456" y="636"/>
                </a:cubicBezTo>
                <a:cubicBezTo>
                  <a:pt x="1456" y="636"/>
                  <a:pt x="1456" y="636"/>
                  <a:pt x="1456" y="639"/>
                </a:cubicBezTo>
                <a:cubicBezTo>
                  <a:pt x="1456" y="639"/>
                  <a:pt x="1456" y="639"/>
                  <a:pt x="1456" y="640"/>
                </a:cubicBezTo>
                <a:cubicBezTo>
                  <a:pt x="1456" y="640"/>
                  <a:pt x="1456" y="640"/>
                  <a:pt x="1456" y="641"/>
                </a:cubicBezTo>
                <a:cubicBezTo>
                  <a:pt x="1456" y="641"/>
                  <a:pt x="1456" y="641"/>
                  <a:pt x="1456" y="642"/>
                </a:cubicBezTo>
                <a:cubicBezTo>
                  <a:pt x="1456" y="642"/>
                  <a:pt x="1456" y="642"/>
                  <a:pt x="1457" y="642"/>
                </a:cubicBezTo>
                <a:cubicBezTo>
                  <a:pt x="1457" y="642"/>
                  <a:pt x="1457" y="642"/>
                  <a:pt x="1458" y="641"/>
                </a:cubicBezTo>
                <a:cubicBezTo>
                  <a:pt x="1458" y="641"/>
                  <a:pt x="1458" y="641"/>
                  <a:pt x="1458" y="644"/>
                </a:cubicBezTo>
                <a:cubicBezTo>
                  <a:pt x="1458" y="644"/>
                  <a:pt x="1458" y="644"/>
                  <a:pt x="1459" y="644"/>
                </a:cubicBezTo>
                <a:cubicBezTo>
                  <a:pt x="1459" y="644"/>
                  <a:pt x="1459" y="644"/>
                  <a:pt x="1460" y="644"/>
                </a:cubicBezTo>
                <a:cubicBezTo>
                  <a:pt x="1460" y="644"/>
                  <a:pt x="1460" y="644"/>
                  <a:pt x="1461" y="644"/>
                </a:cubicBezTo>
                <a:cubicBezTo>
                  <a:pt x="1461" y="644"/>
                  <a:pt x="1461" y="644"/>
                  <a:pt x="1464" y="642"/>
                </a:cubicBezTo>
                <a:cubicBezTo>
                  <a:pt x="1464" y="642"/>
                  <a:pt x="1464" y="642"/>
                  <a:pt x="1466" y="643"/>
                </a:cubicBezTo>
                <a:cubicBezTo>
                  <a:pt x="1466" y="643"/>
                  <a:pt x="1466" y="643"/>
                  <a:pt x="1467" y="642"/>
                </a:cubicBezTo>
                <a:cubicBezTo>
                  <a:pt x="1467" y="642"/>
                  <a:pt x="1467" y="642"/>
                  <a:pt x="1467" y="643"/>
                </a:cubicBezTo>
                <a:cubicBezTo>
                  <a:pt x="1467" y="643"/>
                  <a:pt x="1467" y="643"/>
                  <a:pt x="1468" y="643"/>
                </a:cubicBezTo>
                <a:cubicBezTo>
                  <a:pt x="1468" y="643"/>
                  <a:pt x="1468" y="643"/>
                  <a:pt x="1469" y="643"/>
                </a:cubicBezTo>
                <a:cubicBezTo>
                  <a:pt x="1469" y="643"/>
                  <a:pt x="1469" y="643"/>
                  <a:pt x="1470" y="643"/>
                </a:cubicBezTo>
                <a:cubicBezTo>
                  <a:pt x="1470" y="643"/>
                  <a:pt x="1470" y="643"/>
                  <a:pt x="1472" y="643"/>
                </a:cubicBezTo>
                <a:cubicBezTo>
                  <a:pt x="1472" y="643"/>
                  <a:pt x="1472" y="643"/>
                  <a:pt x="1472" y="642"/>
                </a:cubicBezTo>
                <a:cubicBezTo>
                  <a:pt x="1472" y="642"/>
                  <a:pt x="1472" y="642"/>
                  <a:pt x="1473" y="642"/>
                </a:cubicBezTo>
                <a:cubicBezTo>
                  <a:pt x="1473" y="642"/>
                  <a:pt x="1473" y="642"/>
                  <a:pt x="1473" y="641"/>
                </a:cubicBezTo>
                <a:cubicBezTo>
                  <a:pt x="1473" y="641"/>
                  <a:pt x="1473" y="641"/>
                  <a:pt x="1474" y="641"/>
                </a:cubicBezTo>
                <a:cubicBezTo>
                  <a:pt x="1474" y="641"/>
                  <a:pt x="1474" y="641"/>
                  <a:pt x="1475" y="642"/>
                </a:cubicBezTo>
                <a:cubicBezTo>
                  <a:pt x="1475" y="642"/>
                  <a:pt x="1475" y="642"/>
                  <a:pt x="1476" y="640"/>
                </a:cubicBezTo>
                <a:cubicBezTo>
                  <a:pt x="1476" y="640"/>
                  <a:pt x="1476" y="640"/>
                  <a:pt x="1476" y="639"/>
                </a:cubicBezTo>
                <a:cubicBezTo>
                  <a:pt x="1476" y="639"/>
                  <a:pt x="1476" y="639"/>
                  <a:pt x="1475" y="639"/>
                </a:cubicBezTo>
                <a:cubicBezTo>
                  <a:pt x="1475" y="639"/>
                  <a:pt x="1475" y="639"/>
                  <a:pt x="1476" y="638"/>
                </a:cubicBezTo>
                <a:cubicBezTo>
                  <a:pt x="1476" y="638"/>
                  <a:pt x="1476" y="638"/>
                  <a:pt x="1479" y="635"/>
                </a:cubicBezTo>
                <a:cubicBezTo>
                  <a:pt x="1479" y="635"/>
                  <a:pt x="1479" y="635"/>
                  <a:pt x="1479" y="633"/>
                </a:cubicBezTo>
                <a:cubicBezTo>
                  <a:pt x="1479" y="633"/>
                  <a:pt x="1479" y="633"/>
                  <a:pt x="1483" y="631"/>
                </a:cubicBezTo>
                <a:cubicBezTo>
                  <a:pt x="1483" y="631"/>
                  <a:pt x="1483" y="631"/>
                  <a:pt x="1484" y="630"/>
                </a:cubicBezTo>
                <a:cubicBezTo>
                  <a:pt x="1484" y="630"/>
                  <a:pt x="1484" y="630"/>
                  <a:pt x="1484" y="629"/>
                </a:cubicBezTo>
                <a:cubicBezTo>
                  <a:pt x="1484" y="629"/>
                  <a:pt x="1484" y="629"/>
                  <a:pt x="1485" y="628"/>
                </a:cubicBezTo>
                <a:cubicBezTo>
                  <a:pt x="1485" y="628"/>
                  <a:pt x="1485" y="628"/>
                  <a:pt x="1485" y="627"/>
                </a:cubicBezTo>
                <a:cubicBezTo>
                  <a:pt x="1485" y="627"/>
                  <a:pt x="1485" y="627"/>
                  <a:pt x="1486" y="626"/>
                </a:cubicBezTo>
                <a:cubicBezTo>
                  <a:pt x="1486" y="626"/>
                  <a:pt x="1486" y="626"/>
                  <a:pt x="1486" y="627"/>
                </a:cubicBezTo>
                <a:cubicBezTo>
                  <a:pt x="1486" y="627"/>
                  <a:pt x="1486" y="627"/>
                  <a:pt x="1486" y="628"/>
                </a:cubicBezTo>
                <a:cubicBezTo>
                  <a:pt x="1486" y="628"/>
                  <a:pt x="1486" y="628"/>
                  <a:pt x="1486" y="630"/>
                </a:cubicBezTo>
                <a:cubicBezTo>
                  <a:pt x="1486" y="630"/>
                  <a:pt x="1486" y="630"/>
                  <a:pt x="1485" y="631"/>
                </a:cubicBezTo>
                <a:cubicBezTo>
                  <a:pt x="1485" y="631"/>
                  <a:pt x="1485" y="631"/>
                  <a:pt x="1485" y="632"/>
                </a:cubicBezTo>
                <a:cubicBezTo>
                  <a:pt x="1485" y="632"/>
                  <a:pt x="1485" y="632"/>
                  <a:pt x="1486" y="632"/>
                </a:cubicBezTo>
                <a:cubicBezTo>
                  <a:pt x="1486" y="632"/>
                  <a:pt x="1486" y="632"/>
                  <a:pt x="1486" y="633"/>
                </a:cubicBezTo>
                <a:cubicBezTo>
                  <a:pt x="1486" y="633"/>
                  <a:pt x="1486" y="633"/>
                  <a:pt x="1487" y="635"/>
                </a:cubicBezTo>
                <a:cubicBezTo>
                  <a:pt x="1487" y="635"/>
                  <a:pt x="1487" y="635"/>
                  <a:pt x="1487" y="638"/>
                </a:cubicBezTo>
                <a:cubicBezTo>
                  <a:pt x="1487" y="638"/>
                  <a:pt x="1487" y="638"/>
                  <a:pt x="1489" y="641"/>
                </a:cubicBezTo>
                <a:cubicBezTo>
                  <a:pt x="1489" y="641"/>
                  <a:pt x="1489" y="641"/>
                  <a:pt x="1489" y="642"/>
                </a:cubicBezTo>
                <a:cubicBezTo>
                  <a:pt x="1489" y="642"/>
                  <a:pt x="1489" y="642"/>
                  <a:pt x="1493" y="645"/>
                </a:cubicBezTo>
                <a:cubicBezTo>
                  <a:pt x="1493" y="645"/>
                  <a:pt x="1493" y="645"/>
                  <a:pt x="1494" y="645"/>
                </a:cubicBezTo>
                <a:cubicBezTo>
                  <a:pt x="1494" y="645"/>
                  <a:pt x="1494" y="645"/>
                  <a:pt x="1495" y="645"/>
                </a:cubicBezTo>
                <a:cubicBezTo>
                  <a:pt x="1495" y="645"/>
                  <a:pt x="1495" y="645"/>
                  <a:pt x="1496" y="645"/>
                </a:cubicBezTo>
                <a:cubicBezTo>
                  <a:pt x="1496" y="645"/>
                  <a:pt x="1496" y="645"/>
                  <a:pt x="1499" y="645"/>
                </a:cubicBezTo>
                <a:cubicBezTo>
                  <a:pt x="1499" y="645"/>
                  <a:pt x="1499" y="645"/>
                  <a:pt x="1501" y="645"/>
                </a:cubicBezTo>
                <a:cubicBezTo>
                  <a:pt x="1501" y="645"/>
                  <a:pt x="1501" y="645"/>
                  <a:pt x="1503" y="647"/>
                </a:cubicBezTo>
                <a:cubicBezTo>
                  <a:pt x="1503" y="647"/>
                  <a:pt x="1503" y="647"/>
                  <a:pt x="1504" y="649"/>
                </a:cubicBezTo>
                <a:cubicBezTo>
                  <a:pt x="1504" y="649"/>
                  <a:pt x="1504" y="649"/>
                  <a:pt x="1505" y="650"/>
                </a:cubicBezTo>
                <a:cubicBezTo>
                  <a:pt x="1505" y="650"/>
                  <a:pt x="1505" y="650"/>
                  <a:pt x="1505" y="651"/>
                </a:cubicBezTo>
                <a:cubicBezTo>
                  <a:pt x="1505" y="651"/>
                  <a:pt x="1505" y="651"/>
                  <a:pt x="1508" y="653"/>
                </a:cubicBezTo>
                <a:cubicBezTo>
                  <a:pt x="1508" y="653"/>
                  <a:pt x="1508" y="653"/>
                  <a:pt x="1509" y="653"/>
                </a:cubicBezTo>
                <a:cubicBezTo>
                  <a:pt x="1509" y="653"/>
                  <a:pt x="1509" y="653"/>
                  <a:pt x="1509" y="654"/>
                </a:cubicBezTo>
                <a:cubicBezTo>
                  <a:pt x="1509" y="654"/>
                  <a:pt x="1509" y="654"/>
                  <a:pt x="1509" y="655"/>
                </a:cubicBezTo>
                <a:cubicBezTo>
                  <a:pt x="1509" y="655"/>
                  <a:pt x="1509" y="655"/>
                  <a:pt x="1508" y="656"/>
                </a:cubicBezTo>
                <a:cubicBezTo>
                  <a:pt x="1508" y="656"/>
                  <a:pt x="1508" y="656"/>
                  <a:pt x="1508" y="657"/>
                </a:cubicBezTo>
                <a:cubicBezTo>
                  <a:pt x="1508" y="657"/>
                  <a:pt x="1508" y="657"/>
                  <a:pt x="1508" y="658"/>
                </a:cubicBezTo>
                <a:cubicBezTo>
                  <a:pt x="1508" y="658"/>
                  <a:pt x="1508" y="658"/>
                  <a:pt x="1506" y="662"/>
                </a:cubicBezTo>
                <a:cubicBezTo>
                  <a:pt x="1506" y="662"/>
                  <a:pt x="1506" y="662"/>
                  <a:pt x="1504" y="663"/>
                </a:cubicBezTo>
                <a:cubicBezTo>
                  <a:pt x="1504" y="663"/>
                  <a:pt x="1504" y="663"/>
                  <a:pt x="1504" y="664"/>
                </a:cubicBezTo>
                <a:cubicBezTo>
                  <a:pt x="1504" y="664"/>
                  <a:pt x="1504" y="664"/>
                  <a:pt x="1503" y="665"/>
                </a:cubicBezTo>
                <a:cubicBezTo>
                  <a:pt x="1503" y="665"/>
                  <a:pt x="1503" y="665"/>
                  <a:pt x="1502" y="667"/>
                </a:cubicBezTo>
                <a:cubicBezTo>
                  <a:pt x="1502" y="667"/>
                  <a:pt x="1502" y="667"/>
                  <a:pt x="1501" y="667"/>
                </a:cubicBezTo>
                <a:cubicBezTo>
                  <a:pt x="1501" y="667"/>
                  <a:pt x="1501" y="667"/>
                  <a:pt x="1501" y="666"/>
                </a:cubicBezTo>
                <a:cubicBezTo>
                  <a:pt x="1501" y="666"/>
                  <a:pt x="1501" y="666"/>
                  <a:pt x="1501" y="665"/>
                </a:cubicBezTo>
                <a:cubicBezTo>
                  <a:pt x="1501" y="665"/>
                  <a:pt x="1501" y="665"/>
                  <a:pt x="1500" y="666"/>
                </a:cubicBezTo>
                <a:cubicBezTo>
                  <a:pt x="1500" y="666"/>
                  <a:pt x="1500" y="666"/>
                  <a:pt x="1499" y="667"/>
                </a:cubicBezTo>
                <a:cubicBezTo>
                  <a:pt x="1499" y="667"/>
                  <a:pt x="1499" y="667"/>
                  <a:pt x="1500" y="668"/>
                </a:cubicBezTo>
                <a:cubicBezTo>
                  <a:pt x="1500" y="668"/>
                  <a:pt x="1500" y="668"/>
                  <a:pt x="1499" y="668"/>
                </a:cubicBezTo>
                <a:cubicBezTo>
                  <a:pt x="1499" y="668"/>
                  <a:pt x="1499" y="668"/>
                  <a:pt x="1498" y="670"/>
                </a:cubicBezTo>
                <a:cubicBezTo>
                  <a:pt x="1498" y="670"/>
                  <a:pt x="1498" y="670"/>
                  <a:pt x="1498" y="672"/>
                </a:cubicBezTo>
                <a:cubicBezTo>
                  <a:pt x="1498" y="672"/>
                  <a:pt x="1498" y="672"/>
                  <a:pt x="1497" y="673"/>
                </a:cubicBezTo>
                <a:cubicBezTo>
                  <a:pt x="1497" y="673"/>
                  <a:pt x="1497" y="673"/>
                  <a:pt x="1498" y="673"/>
                </a:cubicBezTo>
                <a:cubicBezTo>
                  <a:pt x="1498" y="673"/>
                  <a:pt x="1498" y="673"/>
                  <a:pt x="1498" y="674"/>
                </a:cubicBezTo>
                <a:cubicBezTo>
                  <a:pt x="1498" y="674"/>
                  <a:pt x="1498" y="674"/>
                  <a:pt x="1499" y="676"/>
                </a:cubicBezTo>
                <a:cubicBezTo>
                  <a:pt x="1499" y="676"/>
                  <a:pt x="1499" y="676"/>
                  <a:pt x="1499" y="677"/>
                </a:cubicBezTo>
                <a:cubicBezTo>
                  <a:pt x="1499" y="677"/>
                  <a:pt x="1499" y="677"/>
                  <a:pt x="1496" y="677"/>
                </a:cubicBezTo>
                <a:cubicBezTo>
                  <a:pt x="1496" y="677"/>
                  <a:pt x="1496" y="677"/>
                  <a:pt x="1495" y="678"/>
                </a:cubicBezTo>
                <a:cubicBezTo>
                  <a:pt x="1495" y="678"/>
                  <a:pt x="1495" y="678"/>
                  <a:pt x="1494" y="677"/>
                </a:cubicBezTo>
                <a:cubicBezTo>
                  <a:pt x="1494" y="677"/>
                  <a:pt x="1494" y="677"/>
                  <a:pt x="1493" y="678"/>
                </a:cubicBezTo>
                <a:cubicBezTo>
                  <a:pt x="1493" y="678"/>
                  <a:pt x="1493" y="678"/>
                  <a:pt x="1491" y="681"/>
                </a:cubicBezTo>
                <a:cubicBezTo>
                  <a:pt x="1491" y="681"/>
                  <a:pt x="1491" y="681"/>
                  <a:pt x="1491" y="683"/>
                </a:cubicBezTo>
                <a:cubicBezTo>
                  <a:pt x="1491" y="683"/>
                  <a:pt x="1491" y="683"/>
                  <a:pt x="1490" y="683"/>
                </a:cubicBezTo>
                <a:cubicBezTo>
                  <a:pt x="1490" y="683"/>
                  <a:pt x="1490" y="683"/>
                  <a:pt x="1489" y="684"/>
                </a:cubicBezTo>
                <a:cubicBezTo>
                  <a:pt x="1489" y="684"/>
                  <a:pt x="1489" y="684"/>
                  <a:pt x="1488" y="684"/>
                </a:cubicBezTo>
                <a:cubicBezTo>
                  <a:pt x="1488" y="684"/>
                  <a:pt x="1488" y="684"/>
                  <a:pt x="1486" y="684"/>
                </a:cubicBezTo>
                <a:cubicBezTo>
                  <a:pt x="1486" y="684"/>
                  <a:pt x="1486" y="684"/>
                  <a:pt x="1484" y="684"/>
                </a:cubicBezTo>
                <a:cubicBezTo>
                  <a:pt x="1484" y="684"/>
                  <a:pt x="1484" y="684"/>
                  <a:pt x="1484" y="685"/>
                </a:cubicBezTo>
                <a:cubicBezTo>
                  <a:pt x="1484" y="685"/>
                  <a:pt x="1484" y="685"/>
                  <a:pt x="1483" y="686"/>
                </a:cubicBezTo>
                <a:cubicBezTo>
                  <a:pt x="1483" y="686"/>
                  <a:pt x="1483" y="686"/>
                  <a:pt x="1483" y="687"/>
                </a:cubicBezTo>
                <a:cubicBezTo>
                  <a:pt x="1483" y="687"/>
                  <a:pt x="1483" y="687"/>
                  <a:pt x="1483" y="688"/>
                </a:cubicBezTo>
                <a:cubicBezTo>
                  <a:pt x="1483" y="688"/>
                  <a:pt x="1483" y="688"/>
                  <a:pt x="1482" y="691"/>
                </a:cubicBezTo>
                <a:cubicBezTo>
                  <a:pt x="1482" y="691"/>
                  <a:pt x="1482" y="691"/>
                  <a:pt x="1481" y="691"/>
                </a:cubicBezTo>
                <a:cubicBezTo>
                  <a:pt x="1481" y="691"/>
                  <a:pt x="1481" y="691"/>
                  <a:pt x="1480" y="690"/>
                </a:cubicBezTo>
                <a:cubicBezTo>
                  <a:pt x="1480" y="690"/>
                  <a:pt x="1480" y="690"/>
                  <a:pt x="1479" y="690"/>
                </a:cubicBezTo>
                <a:cubicBezTo>
                  <a:pt x="1479" y="690"/>
                  <a:pt x="1479" y="690"/>
                  <a:pt x="1478" y="690"/>
                </a:cubicBezTo>
                <a:cubicBezTo>
                  <a:pt x="1478" y="690"/>
                  <a:pt x="1478" y="690"/>
                  <a:pt x="1475" y="691"/>
                </a:cubicBezTo>
                <a:cubicBezTo>
                  <a:pt x="1475" y="691"/>
                  <a:pt x="1475" y="691"/>
                  <a:pt x="1474" y="691"/>
                </a:cubicBezTo>
                <a:cubicBezTo>
                  <a:pt x="1474" y="691"/>
                  <a:pt x="1474" y="691"/>
                  <a:pt x="1473" y="693"/>
                </a:cubicBezTo>
                <a:cubicBezTo>
                  <a:pt x="1473" y="693"/>
                  <a:pt x="1473" y="693"/>
                  <a:pt x="1472" y="693"/>
                </a:cubicBezTo>
                <a:cubicBezTo>
                  <a:pt x="1472" y="693"/>
                  <a:pt x="1472" y="693"/>
                  <a:pt x="1471" y="693"/>
                </a:cubicBezTo>
                <a:cubicBezTo>
                  <a:pt x="1471" y="693"/>
                  <a:pt x="1471" y="693"/>
                  <a:pt x="1469" y="693"/>
                </a:cubicBezTo>
                <a:cubicBezTo>
                  <a:pt x="1469" y="693"/>
                  <a:pt x="1469" y="693"/>
                  <a:pt x="1467" y="694"/>
                </a:cubicBezTo>
                <a:cubicBezTo>
                  <a:pt x="1467" y="694"/>
                  <a:pt x="1467" y="694"/>
                  <a:pt x="1465" y="696"/>
                </a:cubicBezTo>
                <a:cubicBezTo>
                  <a:pt x="1465" y="696"/>
                  <a:pt x="1465" y="696"/>
                  <a:pt x="1465" y="698"/>
                </a:cubicBezTo>
                <a:cubicBezTo>
                  <a:pt x="1465" y="698"/>
                  <a:pt x="1465" y="698"/>
                  <a:pt x="1465" y="699"/>
                </a:cubicBezTo>
                <a:cubicBezTo>
                  <a:pt x="1465" y="699"/>
                  <a:pt x="1465" y="699"/>
                  <a:pt x="1462" y="700"/>
                </a:cubicBezTo>
                <a:cubicBezTo>
                  <a:pt x="1462" y="700"/>
                  <a:pt x="1462" y="700"/>
                  <a:pt x="1461" y="701"/>
                </a:cubicBezTo>
                <a:cubicBezTo>
                  <a:pt x="1461" y="701"/>
                  <a:pt x="1461" y="701"/>
                  <a:pt x="1459" y="702"/>
                </a:cubicBezTo>
                <a:cubicBezTo>
                  <a:pt x="1459" y="702"/>
                  <a:pt x="1459" y="702"/>
                  <a:pt x="1455" y="703"/>
                </a:cubicBezTo>
                <a:cubicBezTo>
                  <a:pt x="1455" y="703"/>
                  <a:pt x="1455" y="703"/>
                  <a:pt x="1454" y="704"/>
                </a:cubicBezTo>
                <a:cubicBezTo>
                  <a:pt x="1454" y="704"/>
                  <a:pt x="1454" y="704"/>
                  <a:pt x="1447" y="706"/>
                </a:cubicBezTo>
                <a:cubicBezTo>
                  <a:pt x="1447" y="706"/>
                  <a:pt x="1447" y="706"/>
                  <a:pt x="1446" y="706"/>
                </a:cubicBezTo>
                <a:cubicBezTo>
                  <a:pt x="1446" y="706"/>
                  <a:pt x="1446" y="706"/>
                  <a:pt x="1444" y="708"/>
                </a:cubicBezTo>
                <a:cubicBezTo>
                  <a:pt x="1444" y="708"/>
                  <a:pt x="1444" y="708"/>
                  <a:pt x="1442" y="710"/>
                </a:cubicBezTo>
                <a:cubicBezTo>
                  <a:pt x="1442" y="710"/>
                  <a:pt x="1442" y="710"/>
                  <a:pt x="1441" y="710"/>
                </a:cubicBezTo>
                <a:cubicBezTo>
                  <a:pt x="1441" y="710"/>
                  <a:pt x="1441" y="710"/>
                  <a:pt x="1440" y="710"/>
                </a:cubicBezTo>
                <a:cubicBezTo>
                  <a:pt x="1440" y="710"/>
                  <a:pt x="1440" y="710"/>
                  <a:pt x="1439" y="710"/>
                </a:cubicBezTo>
                <a:cubicBezTo>
                  <a:pt x="1439" y="710"/>
                  <a:pt x="1439" y="710"/>
                  <a:pt x="1438" y="710"/>
                </a:cubicBezTo>
                <a:cubicBezTo>
                  <a:pt x="1438" y="710"/>
                  <a:pt x="1438" y="710"/>
                  <a:pt x="1436" y="711"/>
                </a:cubicBezTo>
                <a:cubicBezTo>
                  <a:pt x="1436" y="711"/>
                  <a:pt x="1436" y="711"/>
                  <a:pt x="1436" y="712"/>
                </a:cubicBezTo>
                <a:cubicBezTo>
                  <a:pt x="1436" y="712"/>
                  <a:pt x="1436" y="712"/>
                  <a:pt x="1435" y="713"/>
                </a:cubicBezTo>
                <a:cubicBezTo>
                  <a:pt x="1435" y="713"/>
                  <a:pt x="1435" y="713"/>
                  <a:pt x="1432" y="713"/>
                </a:cubicBezTo>
                <a:cubicBezTo>
                  <a:pt x="1432" y="713"/>
                  <a:pt x="1432" y="713"/>
                  <a:pt x="1429" y="714"/>
                </a:cubicBezTo>
                <a:cubicBezTo>
                  <a:pt x="1429" y="714"/>
                  <a:pt x="1429" y="714"/>
                  <a:pt x="1428" y="714"/>
                </a:cubicBezTo>
                <a:cubicBezTo>
                  <a:pt x="1428" y="714"/>
                  <a:pt x="1428" y="714"/>
                  <a:pt x="1428" y="713"/>
                </a:cubicBezTo>
                <a:cubicBezTo>
                  <a:pt x="1428" y="713"/>
                  <a:pt x="1428" y="713"/>
                  <a:pt x="1426" y="714"/>
                </a:cubicBezTo>
                <a:cubicBezTo>
                  <a:pt x="1426" y="714"/>
                  <a:pt x="1426" y="714"/>
                  <a:pt x="1426" y="713"/>
                </a:cubicBezTo>
                <a:cubicBezTo>
                  <a:pt x="1426" y="713"/>
                  <a:pt x="1426" y="713"/>
                  <a:pt x="1425" y="713"/>
                </a:cubicBezTo>
                <a:cubicBezTo>
                  <a:pt x="1425" y="713"/>
                  <a:pt x="1425" y="713"/>
                  <a:pt x="1424" y="713"/>
                </a:cubicBezTo>
                <a:cubicBezTo>
                  <a:pt x="1424" y="713"/>
                  <a:pt x="1424" y="713"/>
                  <a:pt x="1422" y="714"/>
                </a:cubicBezTo>
                <a:cubicBezTo>
                  <a:pt x="1422" y="714"/>
                  <a:pt x="1422" y="714"/>
                  <a:pt x="1422" y="716"/>
                </a:cubicBezTo>
                <a:cubicBezTo>
                  <a:pt x="1422" y="716"/>
                  <a:pt x="1422" y="716"/>
                  <a:pt x="1421" y="716"/>
                </a:cubicBezTo>
                <a:cubicBezTo>
                  <a:pt x="1421" y="716"/>
                  <a:pt x="1421" y="716"/>
                  <a:pt x="1420" y="718"/>
                </a:cubicBezTo>
                <a:cubicBezTo>
                  <a:pt x="1420" y="718"/>
                  <a:pt x="1420" y="718"/>
                  <a:pt x="1419" y="718"/>
                </a:cubicBezTo>
                <a:cubicBezTo>
                  <a:pt x="1419" y="718"/>
                  <a:pt x="1419" y="718"/>
                  <a:pt x="1418" y="718"/>
                </a:cubicBezTo>
                <a:cubicBezTo>
                  <a:pt x="1418" y="718"/>
                  <a:pt x="1418" y="718"/>
                  <a:pt x="1417" y="718"/>
                </a:cubicBezTo>
                <a:cubicBezTo>
                  <a:pt x="1417" y="718"/>
                  <a:pt x="1417" y="718"/>
                  <a:pt x="1415" y="719"/>
                </a:cubicBezTo>
                <a:cubicBezTo>
                  <a:pt x="1415" y="719"/>
                  <a:pt x="1415" y="719"/>
                  <a:pt x="1414" y="719"/>
                </a:cubicBezTo>
                <a:cubicBezTo>
                  <a:pt x="1414" y="719"/>
                  <a:pt x="1414" y="719"/>
                  <a:pt x="1413" y="718"/>
                </a:cubicBezTo>
                <a:cubicBezTo>
                  <a:pt x="1413" y="718"/>
                  <a:pt x="1413" y="718"/>
                  <a:pt x="1412" y="719"/>
                </a:cubicBezTo>
                <a:cubicBezTo>
                  <a:pt x="1412" y="719"/>
                  <a:pt x="1412" y="719"/>
                  <a:pt x="1411" y="719"/>
                </a:cubicBezTo>
                <a:cubicBezTo>
                  <a:pt x="1411" y="719"/>
                  <a:pt x="1411" y="719"/>
                  <a:pt x="1411" y="718"/>
                </a:cubicBezTo>
                <a:cubicBezTo>
                  <a:pt x="1411" y="718"/>
                  <a:pt x="1411" y="718"/>
                  <a:pt x="1410" y="716"/>
                </a:cubicBezTo>
                <a:cubicBezTo>
                  <a:pt x="1410" y="716"/>
                  <a:pt x="1410" y="716"/>
                  <a:pt x="1409" y="715"/>
                </a:cubicBezTo>
                <a:cubicBezTo>
                  <a:pt x="1409" y="715"/>
                  <a:pt x="1409" y="715"/>
                  <a:pt x="1408" y="713"/>
                </a:cubicBezTo>
                <a:cubicBezTo>
                  <a:pt x="1408" y="713"/>
                  <a:pt x="1408" y="713"/>
                  <a:pt x="1409" y="713"/>
                </a:cubicBezTo>
                <a:cubicBezTo>
                  <a:pt x="1409" y="713"/>
                  <a:pt x="1409" y="713"/>
                  <a:pt x="1409" y="711"/>
                </a:cubicBezTo>
                <a:cubicBezTo>
                  <a:pt x="1409" y="711"/>
                  <a:pt x="1409" y="711"/>
                  <a:pt x="1407" y="710"/>
                </a:cubicBezTo>
                <a:cubicBezTo>
                  <a:pt x="1407" y="710"/>
                  <a:pt x="1407" y="710"/>
                  <a:pt x="1406" y="704"/>
                </a:cubicBezTo>
                <a:cubicBezTo>
                  <a:pt x="1406" y="704"/>
                  <a:pt x="1406" y="704"/>
                  <a:pt x="1405" y="702"/>
                </a:cubicBezTo>
                <a:cubicBezTo>
                  <a:pt x="1405" y="702"/>
                  <a:pt x="1405" y="702"/>
                  <a:pt x="1405" y="701"/>
                </a:cubicBezTo>
                <a:cubicBezTo>
                  <a:pt x="1405" y="701"/>
                  <a:pt x="1405" y="701"/>
                  <a:pt x="1404" y="701"/>
                </a:cubicBezTo>
                <a:cubicBezTo>
                  <a:pt x="1404" y="701"/>
                  <a:pt x="1404" y="701"/>
                  <a:pt x="1404" y="700"/>
                </a:cubicBezTo>
                <a:cubicBezTo>
                  <a:pt x="1404" y="700"/>
                  <a:pt x="1404" y="700"/>
                  <a:pt x="1405" y="700"/>
                </a:cubicBezTo>
                <a:cubicBezTo>
                  <a:pt x="1405" y="700"/>
                  <a:pt x="1405" y="700"/>
                  <a:pt x="1406" y="698"/>
                </a:cubicBezTo>
                <a:cubicBezTo>
                  <a:pt x="1406" y="698"/>
                  <a:pt x="1406" y="698"/>
                  <a:pt x="1405" y="694"/>
                </a:cubicBezTo>
                <a:cubicBezTo>
                  <a:pt x="1405" y="694"/>
                  <a:pt x="1405" y="694"/>
                  <a:pt x="1405" y="693"/>
                </a:cubicBezTo>
                <a:cubicBezTo>
                  <a:pt x="1405" y="693"/>
                  <a:pt x="1405" y="693"/>
                  <a:pt x="1404" y="690"/>
                </a:cubicBezTo>
                <a:cubicBezTo>
                  <a:pt x="1404" y="690"/>
                  <a:pt x="1404" y="690"/>
                  <a:pt x="1402" y="690"/>
                </a:cubicBezTo>
                <a:cubicBezTo>
                  <a:pt x="1402" y="690"/>
                  <a:pt x="1402" y="690"/>
                  <a:pt x="1401" y="687"/>
                </a:cubicBezTo>
                <a:cubicBezTo>
                  <a:pt x="1401" y="687"/>
                  <a:pt x="1401" y="687"/>
                  <a:pt x="1400" y="687"/>
                </a:cubicBezTo>
                <a:cubicBezTo>
                  <a:pt x="1400" y="687"/>
                  <a:pt x="1400" y="687"/>
                  <a:pt x="1396" y="682"/>
                </a:cubicBezTo>
                <a:cubicBezTo>
                  <a:pt x="1396" y="682"/>
                  <a:pt x="1396" y="682"/>
                  <a:pt x="1396" y="680"/>
                </a:cubicBezTo>
                <a:cubicBezTo>
                  <a:pt x="1396" y="680"/>
                  <a:pt x="1396" y="680"/>
                  <a:pt x="1394" y="680"/>
                </a:cubicBezTo>
                <a:cubicBezTo>
                  <a:pt x="1394" y="680"/>
                  <a:pt x="1394" y="680"/>
                  <a:pt x="1393" y="674"/>
                </a:cubicBezTo>
                <a:cubicBezTo>
                  <a:pt x="1393" y="674"/>
                  <a:pt x="1393" y="674"/>
                  <a:pt x="1392" y="674"/>
                </a:cubicBezTo>
                <a:cubicBezTo>
                  <a:pt x="1392" y="674"/>
                  <a:pt x="1392" y="674"/>
                  <a:pt x="1392" y="673"/>
                </a:cubicBezTo>
                <a:cubicBezTo>
                  <a:pt x="1392" y="673"/>
                  <a:pt x="1392" y="673"/>
                  <a:pt x="1391" y="673"/>
                </a:cubicBezTo>
                <a:cubicBezTo>
                  <a:pt x="1391" y="673"/>
                  <a:pt x="1391" y="673"/>
                  <a:pt x="1390" y="672"/>
                </a:cubicBezTo>
                <a:cubicBezTo>
                  <a:pt x="1390" y="672"/>
                  <a:pt x="1390" y="672"/>
                  <a:pt x="1389" y="670"/>
                </a:cubicBezTo>
                <a:cubicBezTo>
                  <a:pt x="1389" y="670"/>
                  <a:pt x="1389" y="670"/>
                  <a:pt x="1388" y="670"/>
                </a:cubicBezTo>
                <a:cubicBezTo>
                  <a:pt x="1388" y="670"/>
                  <a:pt x="1388" y="670"/>
                  <a:pt x="1387" y="669"/>
                </a:cubicBezTo>
                <a:cubicBezTo>
                  <a:pt x="1387" y="669"/>
                  <a:pt x="1387" y="669"/>
                  <a:pt x="1386" y="669"/>
                </a:cubicBezTo>
                <a:cubicBezTo>
                  <a:pt x="1386" y="669"/>
                  <a:pt x="1386" y="669"/>
                  <a:pt x="1385" y="668"/>
                </a:cubicBezTo>
                <a:cubicBezTo>
                  <a:pt x="1385" y="668"/>
                  <a:pt x="1385" y="668"/>
                  <a:pt x="1382" y="665"/>
                </a:cubicBezTo>
                <a:cubicBezTo>
                  <a:pt x="1382" y="665"/>
                  <a:pt x="1382" y="665"/>
                  <a:pt x="1381" y="664"/>
                </a:cubicBezTo>
                <a:cubicBezTo>
                  <a:pt x="1381" y="664"/>
                  <a:pt x="1381" y="664"/>
                  <a:pt x="1380" y="663"/>
                </a:cubicBezTo>
                <a:cubicBezTo>
                  <a:pt x="1380" y="663"/>
                  <a:pt x="1380" y="663"/>
                  <a:pt x="1380" y="661"/>
                </a:cubicBezTo>
                <a:cubicBezTo>
                  <a:pt x="1380" y="661"/>
                  <a:pt x="1380" y="661"/>
                  <a:pt x="1379" y="658"/>
                </a:cubicBezTo>
                <a:cubicBezTo>
                  <a:pt x="1379" y="658"/>
                  <a:pt x="1379" y="658"/>
                  <a:pt x="1379" y="657"/>
                </a:cubicBezTo>
                <a:cubicBezTo>
                  <a:pt x="1379" y="657"/>
                  <a:pt x="1379" y="657"/>
                  <a:pt x="1380" y="655"/>
                </a:cubicBezTo>
                <a:cubicBezTo>
                  <a:pt x="1380" y="655"/>
                  <a:pt x="1380" y="655"/>
                  <a:pt x="1380" y="654"/>
                </a:cubicBezTo>
                <a:cubicBezTo>
                  <a:pt x="1380" y="654"/>
                  <a:pt x="1380" y="654"/>
                  <a:pt x="1379" y="652"/>
                </a:cubicBezTo>
                <a:cubicBezTo>
                  <a:pt x="1379" y="652"/>
                  <a:pt x="1379" y="652"/>
                  <a:pt x="1378" y="651"/>
                </a:cubicBezTo>
                <a:cubicBezTo>
                  <a:pt x="1378" y="651"/>
                  <a:pt x="1378" y="651"/>
                  <a:pt x="1377" y="649"/>
                </a:cubicBezTo>
                <a:cubicBezTo>
                  <a:pt x="1377" y="649"/>
                  <a:pt x="1377" y="649"/>
                  <a:pt x="1377" y="648"/>
                </a:cubicBezTo>
                <a:cubicBezTo>
                  <a:pt x="1377" y="648"/>
                  <a:pt x="1377" y="648"/>
                  <a:pt x="1377" y="647"/>
                </a:cubicBezTo>
                <a:cubicBezTo>
                  <a:pt x="1377" y="647"/>
                  <a:pt x="1377" y="647"/>
                  <a:pt x="1376" y="647"/>
                </a:cubicBezTo>
                <a:cubicBezTo>
                  <a:pt x="1376" y="647"/>
                  <a:pt x="1376" y="647"/>
                  <a:pt x="1376" y="645"/>
                </a:cubicBezTo>
                <a:cubicBezTo>
                  <a:pt x="1376" y="645"/>
                  <a:pt x="1376" y="645"/>
                  <a:pt x="1374" y="644"/>
                </a:cubicBezTo>
                <a:cubicBezTo>
                  <a:pt x="1374" y="644"/>
                  <a:pt x="1374" y="644"/>
                  <a:pt x="1372" y="643"/>
                </a:cubicBezTo>
                <a:cubicBezTo>
                  <a:pt x="1372" y="643"/>
                  <a:pt x="1372" y="643"/>
                  <a:pt x="1371" y="642"/>
                </a:cubicBezTo>
                <a:cubicBezTo>
                  <a:pt x="1371" y="642"/>
                  <a:pt x="1371" y="642"/>
                  <a:pt x="1370" y="643"/>
                </a:cubicBezTo>
                <a:cubicBezTo>
                  <a:pt x="1370" y="643"/>
                  <a:pt x="1370" y="643"/>
                  <a:pt x="1369" y="642"/>
                </a:cubicBezTo>
                <a:cubicBezTo>
                  <a:pt x="1369" y="642"/>
                  <a:pt x="1369" y="642"/>
                  <a:pt x="1369" y="641"/>
                </a:cubicBezTo>
                <a:cubicBezTo>
                  <a:pt x="1369" y="641"/>
                  <a:pt x="1369" y="641"/>
                  <a:pt x="1368" y="640"/>
                </a:cubicBezTo>
                <a:cubicBezTo>
                  <a:pt x="1368" y="640"/>
                  <a:pt x="1368" y="640"/>
                  <a:pt x="1368" y="639"/>
                </a:cubicBezTo>
                <a:cubicBezTo>
                  <a:pt x="1368" y="639"/>
                  <a:pt x="1368" y="639"/>
                  <a:pt x="1368" y="638"/>
                </a:cubicBezTo>
                <a:cubicBezTo>
                  <a:pt x="1368" y="638"/>
                  <a:pt x="1368" y="638"/>
                  <a:pt x="1368" y="636"/>
                </a:cubicBezTo>
                <a:cubicBezTo>
                  <a:pt x="1368" y="636"/>
                  <a:pt x="1368" y="636"/>
                  <a:pt x="1367" y="636"/>
                </a:cubicBezTo>
                <a:cubicBezTo>
                  <a:pt x="1367" y="636"/>
                  <a:pt x="1367" y="636"/>
                  <a:pt x="1366" y="633"/>
                </a:cubicBezTo>
                <a:cubicBezTo>
                  <a:pt x="1366" y="633"/>
                  <a:pt x="1366" y="633"/>
                  <a:pt x="1364" y="632"/>
                </a:cubicBezTo>
                <a:cubicBezTo>
                  <a:pt x="1364" y="632"/>
                  <a:pt x="1364" y="632"/>
                  <a:pt x="1363" y="631"/>
                </a:cubicBezTo>
                <a:cubicBezTo>
                  <a:pt x="1363" y="631"/>
                  <a:pt x="1363" y="631"/>
                  <a:pt x="1363" y="630"/>
                </a:cubicBezTo>
                <a:cubicBezTo>
                  <a:pt x="1363" y="630"/>
                  <a:pt x="1363" y="630"/>
                  <a:pt x="1362" y="630"/>
                </a:cubicBezTo>
                <a:cubicBezTo>
                  <a:pt x="1362" y="630"/>
                  <a:pt x="1362" y="630"/>
                  <a:pt x="1362" y="629"/>
                </a:cubicBezTo>
                <a:cubicBezTo>
                  <a:pt x="1362" y="629"/>
                  <a:pt x="1362" y="629"/>
                  <a:pt x="1362" y="628"/>
                </a:cubicBezTo>
                <a:cubicBezTo>
                  <a:pt x="1362" y="628"/>
                  <a:pt x="1362" y="628"/>
                  <a:pt x="1360" y="624"/>
                </a:cubicBezTo>
                <a:cubicBezTo>
                  <a:pt x="1360" y="624"/>
                  <a:pt x="1360" y="624"/>
                  <a:pt x="1359" y="624"/>
                </a:cubicBezTo>
                <a:cubicBezTo>
                  <a:pt x="1359" y="624"/>
                  <a:pt x="1359" y="624"/>
                  <a:pt x="1358" y="623"/>
                </a:cubicBezTo>
                <a:cubicBezTo>
                  <a:pt x="1358" y="623"/>
                  <a:pt x="1358" y="623"/>
                  <a:pt x="1358" y="622"/>
                </a:cubicBezTo>
                <a:cubicBezTo>
                  <a:pt x="1358" y="622"/>
                  <a:pt x="1358" y="622"/>
                  <a:pt x="1357" y="622"/>
                </a:cubicBezTo>
                <a:cubicBezTo>
                  <a:pt x="1357" y="622"/>
                  <a:pt x="1357" y="622"/>
                  <a:pt x="1357" y="620"/>
                </a:cubicBezTo>
                <a:cubicBezTo>
                  <a:pt x="1357" y="620"/>
                  <a:pt x="1357" y="620"/>
                  <a:pt x="1354" y="617"/>
                </a:cubicBezTo>
                <a:cubicBezTo>
                  <a:pt x="1354" y="617"/>
                  <a:pt x="1354" y="617"/>
                  <a:pt x="1353" y="616"/>
                </a:cubicBezTo>
                <a:cubicBezTo>
                  <a:pt x="1353" y="616"/>
                  <a:pt x="1353" y="616"/>
                  <a:pt x="1352" y="617"/>
                </a:cubicBezTo>
                <a:cubicBezTo>
                  <a:pt x="1352" y="617"/>
                  <a:pt x="1352" y="617"/>
                  <a:pt x="1352" y="616"/>
                </a:cubicBezTo>
                <a:cubicBezTo>
                  <a:pt x="1352" y="616"/>
                  <a:pt x="1352" y="616"/>
                  <a:pt x="1351" y="617"/>
                </a:cubicBezTo>
                <a:cubicBezTo>
                  <a:pt x="1351" y="617"/>
                  <a:pt x="1351" y="617"/>
                  <a:pt x="1351" y="616"/>
                </a:cubicBezTo>
                <a:cubicBezTo>
                  <a:pt x="1351" y="616"/>
                  <a:pt x="1351" y="616"/>
                  <a:pt x="1351" y="614"/>
                </a:cubicBezTo>
                <a:cubicBezTo>
                  <a:pt x="1351" y="614"/>
                  <a:pt x="1351" y="614"/>
                  <a:pt x="1351" y="611"/>
                </a:cubicBezTo>
                <a:cubicBezTo>
                  <a:pt x="1351" y="611"/>
                  <a:pt x="1351" y="611"/>
                  <a:pt x="1351" y="609"/>
                </a:cubicBezTo>
                <a:cubicBezTo>
                  <a:pt x="1351" y="609"/>
                  <a:pt x="1351" y="609"/>
                  <a:pt x="1352" y="609"/>
                </a:cubicBezTo>
                <a:cubicBezTo>
                  <a:pt x="1352" y="609"/>
                  <a:pt x="1352" y="609"/>
                  <a:pt x="1352" y="607"/>
                </a:cubicBezTo>
                <a:cubicBezTo>
                  <a:pt x="1352" y="607"/>
                  <a:pt x="1352" y="607"/>
                  <a:pt x="1351" y="608"/>
                </a:cubicBezTo>
                <a:cubicBezTo>
                  <a:pt x="1351" y="608"/>
                  <a:pt x="1351" y="608"/>
                  <a:pt x="1350" y="612"/>
                </a:cubicBezTo>
                <a:cubicBezTo>
                  <a:pt x="1350" y="612"/>
                  <a:pt x="1350" y="612"/>
                  <a:pt x="1350" y="613"/>
                </a:cubicBezTo>
                <a:cubicBezTo>
                  <a:pt x="1350" y="613"/>
                  <a:pt x="1350" y="613"/>
                  <a:pt x="1349" y="615"/>
                </a:cubicBezTo>
                <a:cubicBezTo>
                  <a:pt x="1349" y="615"/>
                  <a:pt x="1349" y="615"/>
                  <a:pt x="1350" y="616"/>
                </a:cubicBezTo>
                <a:cubicBezTo>
                  <a:pt x="1350" y="616"/>
                  <a:pt x="1350" y="616"/>
                  <a:pt x="1349" y="618"/>
                </a:cubicBezTo>
                <a:cubicBezTo>
                  <a:pt x="1349" y="618"/>
                  <a:pt x="1349" y="618"/>
                  <a:pt x="1348" y="619"/>
                </a:cubicBezTo>
                <a:cubicBezTo>
                  <a:pt x="1348" y="619"/>
                  <a:pt x="1348" y="619"/>
                  <a:pt x="1346" y="618"/>
                </a:cubicBezTo>
                <a:cubicBezTo>
                  <a:pt x="1346" y="618"/>
                  <a:pt x="1346" y="618"/>
                  <a:pt x="1343" y="615"/>
                </a:cubicBezTo>
                <a:cubicBezTo>
                  <a:pt x="1343" y="615"/>
                  <a:pt x="1343" y="615"/>
                  <a:pt x="1343" y="614"/>
                </a:cubicBezTo>
                <a:cubicBezTo>
                  <a:pt x="1343" y="614"/>
                  <a:pt x="1343" y="614"/>
                  <a:pt x="1341" y="613"/>
                </a:cubicBezTo>
                <a:cubicBezTo>
                  <a:pt x="1341" y="613"/>
                  <a:pt x="1341" y="613"/>
                  <a:pt x="1341" y="612"/>
                </a:cubicBezTo>
                <a:cubicBezTo>
                  <a:pt x="1341" y="612"/>
                  <a:pt x="1341" y="612"/>
                  <a:pt x="1341" y="611"/>
                </a:cubicBezTo>
                <a:cubicBezTo>
                  <a:pt x="1341" y="611"/>
                  <a:pt x="1341" y="611"/>
                  <a:pt x="1338" y="608"/>
                </a:cubicBezTo>
                <a:cubicBezTo>
                  <a:pt x="1338" y="608"/>
                  <a:pt x="1338" y="608"/>
                  <a:pt x="1337" y="607"/>
                </a:cubicBezTo>
                <a:cubicBezTo>
                  <a:pt x="1337" y="607"/>
                  <a:pt x="1337" y="607"/>
                  <a:pt x="1337" y="605"/>
                </a:cubicBezTo>
                <a:cubicBezTo>
                  <a:pt x="1337" y="605"/>
                  <a:pt x="1337" y="605"/>
                  <a:pt x="1336" y="605"/>
                </a:cubicBezTo>
                <a:cubicBezTo>
                  <a:pt x="1336" y="605"/>
                  <a:pt x="1336" y="605"/>
                  <a:pt x="1336" y="606"/>
                </a:cubicBezTo>
                <a:cubicBezTo>
                  <a:pt x="1336" y="606"/>
                  <a:pt x="1336" y="606"/>
                  <a:pt x="1336" y="607"/>
                </a:cubicBezTo>
                <a:cubicBezTo>
                  <a:pt x="1336" y="607"/>
                  <a:pt x="1336" y="607"/>
                  <a:pt x="1337" y="609"/>
                </a:cubicBezTo>
                <a:cubicBezTo>
                  <a:pt x="1337" y="609"/>
                  <a:pt x="1337" y="609"/>
                  <a:pt x="1337" y="610"/>
                </a:cubicBezTo>
                <a:cubicBezTo>
                  <a:pt x="1337" y="610"/>
                  <a:pt x="1337" y="610"/>
                  <a:pt x="1340" y="613"/>
                </a:cubicBezTo>
                <a:cubicBezTo>
                  <a:pt x="1340" y="613"/>
                  <a:pt x="1340" y="613"/>
                  <a:pt x="1340" y="614"/>
                </a:cubicBezTo>
                <a:cubicBezTo>
                  <a:pt x="1340" y="614"/>
                  <a:pt x="1340" y="614"/>
                  <a:pt x="1343" y="617"/>
                </a:cubicBezTo>
                <a:cubicBezTo>
                  <a:pt x="1343" y="617"/>
                  <a:pt x="1343" y="617"/>
                  <a:pt x="1344" y="618"/>
                </a:cubicBezTo>
                <a:cubicBezTo>
                  <a:pt x="1344" y="618"/>
                  <a:pt x="1344" y="618"/>
                  <a:pt x="1344" y="619"/>
                </a:cubicBezTo>
                <a:cubicBezTo>
                  <a:pt x="1344" y="619"/>
                  <a:pt x="1344" y="619"/>
                  <a:pt x="1344" y="620"/>
                </a:cubicBezTo>
                <a:cubicBezTo>
                  <a:pt x="1344" y="620"/>
                  <a:pt x="1344" y="620"/>
                  <a:pt x="1346" y="622"/>
                </a:cubicBezTo>
                <a:cubicBezTo>
                  <a:pt x="1346" y="622"/>
                  <a:pt x="1346" y="622"/>
                  <a:pt x="1346" y="623"/>
                </a:cubicBezTo>
                <a:cubicBezTo>
                  <a:pt x="1346" y="623"/>
                  <a:pt x="1346" y="623"/>
                  <a:pt x="1347" y="624"/>
                </a:cubicBezTo>
                <a:cubicBezTo>
                  <a:pt x="1347" y="624"/>
                  <a:pt x="1347" y="624"/>
                  <a:pt x="1347" y="626"/>
                </a:cubicBezTo>
                <a:cubicBezTo>
                  <a:pt x="1347" y="626"/>
                  <a:pt x="1347" y="626"/>
                  <a:pt x="1348" y="627"/>
                </a:cubicBezTo>
                <a:cubicBezTo>
                  <a:pt x="1348" y="627"/>
                  <a:pt x="1348" y="627"/>
                  <a:pt x="1348" y="629"/>
                </a:cubicBezTo>
                <a:cubicBezTo>
                  <a:pt x="1348" y="629"/>
                  <a:pt x="1348" y="629"/>
                  <a:pt x="1351" y="634"/>
                </a:cubicBezTo>
                <a:cubicBezTo>
                  <a:pt x="1351" y="634"/>
                  <a:pt x="1351" y="634"/>
                  <a:pt x="1352" y="636"/>
                </a:cubicBezTo>
                <a:cubicBezTo>
                  <a:pt x="1352" y="636"/>
                  <a:pt x="1352" y="636"/>
                  <a:pt x="1353" y="637"/>
                </a:cubicBezTo>
                <a:cubicBezTo>
                  <a:pt x="1353" y="637"/>
                  <a:pt x="1353" y="637"/>
                  <a:pt x="1355" y="641"/>
                </a:cubicBezTo>
                <a:cubicBezTo>
                  <a:pt x="1355" y="641"/>
                  <a:pt x="1355" y="641"/>
                  <a:pt x="1356" y="642"/>
                </a:cubicBezTo>
                <a:cubicBezTo>
                  <a:pt x="1356" y="642"/>
                  <a:pt x="1356" y="642"/>
                  <a:pt x="1357" y="643"/>
                </a:cubicBezTo>
                <a:cubicBezTo>
                  <a:pt x="1357" y="643"/>
                  <a:pt x="1357" y="643"/>
                  <a:pt x="1358" y="645"/>
                </a:cubicBezTo>
                <a:cubicBezTo>
                  <a:pt x="1358" y="645"/>
                  <a:pt x="1358" y="645"/>
                  <a:pt x="1357" y="645"/>
                </a:cubicBezTo>
                <a:cubicBezTo>
                  <a:pt x="1357" y="645"/>
                  <a:pt x="1357" y="645"/>
                  <a:pt x="1357" y="646"/>
                </a:cubicBezTo>
                <a:cubicBezTo>
                  <a:pt x="1357" y="646"/>
                  <a:pt x="1357" y="646"/>
                  <a:pt x="1357" y="648"/>
                </a:cubicBezTo>
                <a:cubicBezTo>
                  <a:pt x="1357" y="648"/>
                  <a:pt x="1357" y="648"/>
                  <a:pt x="1357" y="649"/>
                </a:cubicBezTo>
                <a:cubicBezTo>
                  <a:pt x="1357" y="649"/>
                  <a:pt x="1357" y="649"/>
                  <a:pt x="1358" y="652"/>
                </a:cubicBezTo>
                <a:cubicBezTo>
                  <a:pt x="1358" y="652"/>
                  <a:pt x="1358" y="652"/>
                  <a:pt x="1360" y="653"/>
                </a:cubicBezTo>
                <a:cubicBezTo>
                  <a:pt x="1360" y="653"/>
                  <a:pt x="1360" y="653"/>
                  <a:pt x="1361" y="653"/>
                </a:cubicBezTo>
                <a:cubicBezTo>
                  <a:pt x="1361" y="653"/>
                  <a:pt x="1361" y="653"/>
                  <a:pt x="1362" y="653"/>
                </a:cubicBezTo>
                <a:cubicBezTo>
                  <a:pt x="1362" y="653"/>
                  <a:pt x="1362" y="653"/>
                  <a:pt x="1363" y="655"/>
                </a:cubicBezTo>
                <a:cubicBezTo>
                  <a:pt x="1363" y="655"/>
                  <a:pt x="1363" y="655"/>
                  <a:pt x="1364" y="655"/>
                </a:cubicBezTo>
                <a:cubicBezTo>
                  <a:pt x="1364" y="655"/>
                  <a:pt x="1364" y="655"/>
                  <a:pt x="1365" y="656"/>
                </a:cubicBezTo>
                <a:cubicBezTo>
                  <a:pt x="1365" y="656"/>
                  <a:pt x="1365" y="656"/>
                  <a:pt x="1366" y="657"/>
                </a:cubicBezTo>
                <a:cubicBezTo>
                  <a:pt x="1366" y="657"/>
                  <a:pt x="1366" y="657"/>
                  <a:pt x="1367" y="658"/>
                </a:cubicBezTo>
                <a:cubicBezTo>
                  <a:pt x="1367" y="658"/>
                  <a:pt x="1367" y="658"/>
                  <a:pt x="1367" y="659"/>
                </a:cubicBezTo>
                <a:cubicBezTo>
                  <a:pt x="1367" y="659"/>
                  <a:pt x="1367" y="659"/>
                  <a:pt x="1367" y="660"/>
                </a:cubicBezTo>
                <a:cubicBezTo>
                  <a:pt x="1367" y="660"/>
                  <a:pt x="1367" y="660"/>
                  <a:pt x="1367" y="661"/>
                </a:cubicBezTo>
                <a:cubicBezTo>
                  <a:pt x="1367" y="661"/>
                  <a:pt x="1367" y="661"/>
                  <a:pt x="1368" y="662"/>
                </a:cubicBezTo>
                <a:cubicBezTo>
                  <a:pt x="1368" y="662"/>
                  <a:pt x="1368" y="662"/>
                  <a:pt x="1369" y="664"/>
                </a:cubicBezTo>
                <a:cubicBezTo>
                  <a:pt x="1369" y="664"/>
                  <a:pt x="1369" y="664"/>
                  <a:pt x="1368" y="663"/>
                </a:cubicBezTo>
                <a:cubicBezTo>
                  <a:pt x="1368" y="663"/>
                  <a:pt x="1368" y="663"/>
                  <a:pt x="1368" y="664"/>
                </a:cubicBezTo>
                <a:cubicBezTo>
                  <a:pt x="1368" y="664"/>
                  <a:pt x="1368" y="664"/>
                  <a:pt x="1368" y="665"/>
                </a:cubicBezTo>
                <a:cubicBezTo>
                  <a:pt x="1368" y="665"/>
                  <a:pt x="1368" y="665"/>
                  <a:pt x="1370" y="669"/>
                </a:cubicBezTo>
                <a:cubicBezTo>
                  <a:pt x="1370" y="669"/>
                  <a:pt x="1370" y="669"/>
                  <a:pt x="1370" y="672"/>
                </a:cubicBezTo>
                <a:cubicBezTo>
                  <a:pt x="1370" y="672"/>
                  <a:pt x="1370" y="672"/>
                  <a:pt x="1370" y="674"/>
                </a:cubicBezTo>
                <a:cubicBezTo>
                  <a:pt x="1370" y="674"/>
                  <a:pt x="1370" y="674"/>
                  <a:pt x="1370" y="677"/>
                </a:cubicBezTo>
                <a:cubicBezTo>
                  <a:pt x="1370" y="677"/>
                  <a:pt x="1370" y="677"/>
                  <a:pt x="1372" y="679"/>
                </a:cubicBezTo>
                <a:cubicBezTo>
                  <a:pt x="1372" y="679"/>
                  <a:pt x="1372" y="679"/>
                  <a:pt x="1373" y="679"/>
                </a:cubicBezTo>
                <a:cubicBezTo>
                  <a:pt x="1373" y="679"/>
                  <a:pt x="1373" y="679"/>
                  <a:pt x="1375" y="681"/>
                </a:cubicBezTo>
                <a:cubicBezTo>
                  <a:pt x="1375" y="681"/>
                  <a:pt x="1375" y="681"/>
                  <a:pt x="1375" y="682"/>
                </a:cubicBezTo>
                <a:cubicBezTo>
                  <a:pt x="1375" y="682"/>
                  <a:pt x="1375" y="682"/>
                  <a:pt x="1377" y="682"/>
                </a:cubicBezTo>
                <a:cubicBezTo>
                  <a:pt x="1377" y="682"/>
                  <a:pt x="1377" y="682"/>
                  <a:pt x="1378" y="683"/>
                </a:cubicBezTo>
                <a:cubicBezTo>
                  <a:pt x="1378" y="683"/>
                  <a:pt x="1378" y="683"/>
                  <a:pt x="1378" y="684"/>
                </a:cubicBezTo>
                <a:cubicBezTo>
                  <a:pt x="1378" y="684"/>
                  <a:pt x="1378" y="684"/>
                  <a:pt x="1380" y="685"/>
                </a:cubicBezTo>
                <a:cubicBezTo>
                  <a:pt x="1380" y="685"/>
                  <a:pt x="1380" y="685"/>
                  <a:pt x="1383" y="692"/>
                </a:cubicBezTo>
                <a:cubicBezTo>
                  <a:pt x="1383" y="692"/>
                  <a:pt x="1383" y="692"/>
                  <a:pt x="1383" y="697"/>
                </a:cubicBezTo>
                <a:cubicBezTo>
                  <a:pt x="1383" y="697"/>
                  <a:pt x="1383" y="697"/>
                  <a:pt x="1384" y="697"/>
                </a:cubicBezTo>
                <a:cubicBezTo>
                  <a:pt x="1384" y="697"/>
                  <a:pt x="1384" y="697"/>
                  <a:pt x="1384" y="699"/>
                </a:cubicBezTo>
                <a:cubicBezTo>
                  <a:pt x="1384" y="699"/>
                  <a:pt x="1384" y="699"/>
                  <a:pt x="1385" y="699"/>
                </a:cubicBezTo>
                <a:cubicBezTo>
                  <a:pt x="1385" y="699"/>
                  <a:pt x="1385" y="699"/>
                  <a:pt x="1386" y="701"/>
                </a:cubicBezTo>
                <a:cubicBezTo>
                  <a:pt x="1386" y="701"/>
                  <a:pt x="1386" y="701"/>
                  <a:pt x="1386" y="703"/>
                </a:cubicBezTo>
                <a:cubicBezTo>
                  <a:pt x="1386" y="703"/>
                  <a:pt x="1386" y="703"/>
                  <a:pt x="1387" y="703"/>
                </a:cubicBezTo>
                <a:cubicBezTo>
                  <a:pt x="1387" y="703"/>
                  <a:pt x="1387" y="703"/>
                  <a:pt x="1387" y="701"/>
                </a:cubicBezTo>
                <a:cubicBezTo>
                  <a:pt x="1387" y="701"/>
                  <a:pt x="1387" y="701"/>
                  <a:pt x="1387" y="700"/>
                </a:cubicBezTo>
                <a:cubicBezTo>
                  <a:pt x="1387" y="700"/>
                  <a:pt x="1387" y="700"/>
                  <a:pt x="1388" y="701"/>
                </a:cubicBezTo>
                <a:cubicBezTo>
                  <a:pt x="1388" y="701"/>
                  <a:pt x="1388" y="701"/>
                  <a:pt x="1388" y="702"/>
                </a:cubicBezTo>
                <a:cubicBezTo>
                  <a:pt x="1388" y="702"/>
                  <a:pt x="1388" y="702"/>
                  <a:pt x="1389" y="703"/>
                </a:cubicBezTo>
                <a:cubicBezTo>
                  <a:pt x="1389" y="703"/>
                  <a:pt x="1389" y="703"/>
                  <a:pt x="1390" y="704"/>
                </a:cubicBezTo>
                <a:cubicBezTo>
                  <a:pt x="1390" y="704"/>
                  <a:pt x="1390" y="704"/>
                  <a:pt x="1391" y="704"/>
                </a:cubicBezTo>
                <a:cubicBezTo>
                  <a:pt x="1391" y="704"/>
                  <a:pt x="1391" y="704"/>
                  <a:pt x="1392" y="704"/>
                </a:cubicBezTo>
                <a:cubicBezTo>
                  <a:pt x="1392" y="704"/>
                  <a:pt x="1392" y="704"/>
                  <a:pt x="1394" y="705"/>
                </a:cubicBezTo>
                <a:cubicBezTo>
                  <a:pt x="1394" y="705"/>
                  <a:pt x="1394" y="705"/>
                  <a:pt x="1394" y="706"/>
                </a:cubicBezTo>
                <a:cubicBezTo>
                  <a:pt x="1394" y="706"/>
                  <a:pt x="1394" y="706"/>
                  <a:pt x="1396" y="706"/>
                </a:cubicBezTo>
                <a:cubicBezTo>
                  <a:pt x="1396" y="706"/>
                  <a:pt x="1396" y="706"/>
                  <a:pt x="1396" y="707"/>
                </a:cubicBezTo>
                <a:cubicBezTo>
                  <a:pt x="1396" y="707"/>
                  <a:pt x="1396" y="707"/>
                  <a:pt x="1398" y="709"/>
                </a:cubicBezTo>
                <a:cubicBezTo>
                  <a:pt x="1398" y="709"/>
                  <a:pt x="1398" y="709"/>
                  <a:pt x="1399" y="711"/>
                </a:cubicBezTo>
                <a:cubicBezTo>
                  <a:pt x="1399" y="711"/>
                  <a:pt x="1399" y="711"/>
                  <a:pt x="1401" y="711"/>
                </a:cubicBezTo>
                <a:cubicBezTo>
                  <a:pt x="1401" y="711"/>
                  <a:pt x="1401" y="711"/>
                  <a:pt x="1402" y="712"/>
                </a:cubicBezTo>
                <a:cubicBezTo>
                  <a:pt x="1402" y="712"/>
                  <a:pt x="1402" y="712"/>
                  <a:pt x="1403" y="713"/>
                </a:cubicBezTo>
                <a:cubicBezTo>
                  <a:pt x="1403" y="713"/>
                  <a:pt x="1403" y="713"/>
                  <a:pt x="1404" y="715"/>
                </a:cubicBezTo>
                <a:cubicBezTo>
                  <a:pt x="1404" y="715"/>
                  <a:pt x="1404" y="715"/>
                  <a:pt x="1405" y="717"/>
                </a:cubicBezTo>
                <a:cubicBezTo>
                  <a:pt x="1405" y="717"/>
                  <a:pt x="1405" y="717"/>
                  <a:pt x="1406" y="718"/>
                </a:cubicBezTo>
                <a:cubicBezTo>
                  <a:pt x="1406" y="718"/>
                  <a:pt x="1406" y="718"/>
                  <a:pt x="1407" y="718"/>
                </a:cubicBezTo>
                <a:cubicBezTo>
                  <a:pt x="1407" y="718"/>
                  <a:pt x="1407" y="718"/>
                  <a:pt x="1408" y="718"/>
                </a:cubicBezTo>
                <a:cubicBezTo>
                  <a:pt x="1408" y="718"/>
                  <a:pt x="1408" y="718"/>
                  <a:pt x="1408" y="719"/>
                </a:cubicBezTo>
                <a:cubicBezTo>
                  <a:pt x="1408" y="719"/>
                  <a:pt x="1408" y="719"/>
                  <a:pt x="1409" y="720"/>
                </a:cubicBezTo>
                <a:cubicBezTo>
                  <a:pt x="1409" y="720"/>
                  <a:pt x="1409" y="720"/>
                  <a:pt x="1410" y="720"/>
                </a:cubicBezTo>
                <a:cubicBezTo>
                  <a:pt x="1410" y="720"/>
                  <a:pt x="1410" y="720"/>
                  <a:pt x="1410" y="721"/>
                </a:cubicBezTo>
                <a:cubicBezTo>
                  <a:pt x="1410" y="721"/>
                  <a:pt x="1410" y="721"/>
                  <a:pt x="1410" y="723"/>
                </a:cubicBezTo>
                <a:cubicBezTo>
                  <a:pt x="1410" y="723"/>
                  <a:pt x="1410" y="723"/>
                  <a:pt x="1409" y="723"/>
                </a:cubicBezTo>
                <a:cubicBezTo>
                  <a:pt x="1409" y="723"/>
                  <a:pt x="1409" y="723"/>
                  <a:pt x="1408" y="725"/>
                </a:cubicBezTo>
                <a:cubicBezTo>
                  <a:pt x="1408" y="725"/>
                  <a:pt x="1408" y="725"/>
                  <a:pt x="1407" y="725"/>
                </a:cubicBezTo>
                <a:cubicBezTo>
                  <a:pt x="1407" y="725"/>
                  <a:pt x="1407" y="725"/>
                  <a:pt x="1407" y="726"/>
                </a:cubicBezTo>
                <a:cubicBezTo>
                  <a:pt x="1407" y="726"/>
                  <a:pt x="1407" y="726"/>
                  <a:pt x="1409" y="726"/>
                </a:cubicBezTo>
                <a:cubicBezTo>
                  <a:pt x="1409" y="726"/>
                  <a:pt x="1409" y="726"/>
                  <a:pt x="1410" y="727"/>
                </a:cubicBezTo>
                <a:cubicBezTo>
                  <a:pt x="1410" y="727"/>
                  <a:pt x="1410" y="727"/>
                  <a:pt x="1414" y="732"/>
                </a:cubicBezTo>
                <a:cubicBezTo>
                  <a:pt x="1414" y="732"/>
                  <a:pt x="1414" y="732"/>
                  <a:pt x="1415" y="733"/>
                </a:cubicBezTo>
                <a:cubicBezTo>
                  <a:pt x="1415" y="733"/>
                  <a:pt x="1415" y="733"/>
                  <a:pt x="1416" y="734"/>
                </a:cubicBezTo>
                <a:cubicBezTo>
                  <a:pt x="1416" y="734"/>
                  <a:pt x="1416" y="734"/>
                  <a:pt x="1418" y="734"/>
                </a:cubicBezTo>
                <a:cubicBezTo>
                  <a:pt x="1418" y="734"/>
                  <a:pt x="1418" y="734"/>
                  <a:pt x="1420" y="734"/>
                </a:cubicBezTo>
                <a:cubicBezTo>
                  <a:pt x="1420" y="734"/>
                  <a:pt x="1420" y="734"/>
                  <a:pt x="1422" y="733"/>
                </a:cubicBezTo>
                <a:cubicBezTo>
                  <a:pt x="1422" y="733"/>
                  <a:pt x="1422" y="733"/>
                  <a:pt x="1423" y="732"/>
                </a:cubicBezTo>
                <a:cubicBezTo>
                  <a:pt x="1423" y="732"/>
                  <a:pt x="1423" y="732"/>
                  <a:pt x="1425" y="731"/>
                </a:cubicBezTo>
                <a:cubicBezTo>
                  <a:pt x="1425" y="731"/>
                  <a:pt x="1425" y="731"/>
                  <a:pt x="1426" y="731"/>
                </a:cubicBezTo>
                <a:cubicBezTo>
                  <a:pt x="1426" y="731"/>
                  <a:pt x="1426" y="731"/>
                  <a:pt x="1428" y="731"/>
                </a:cubicBezTo>
                <a:cubicBezTo>
                  <a:pt x="1428" y="731"/>
                  <a:pt x="1428" y="731"/>
                  <a:pt x="1430" y="731"/>
                </a:cubicBezTo>
                <a:cubicBezTo>
                  <a:pt x="1430" y="731"/>
                  <a:pt x="1430" y="731"/>
                  <a:pt x="1431" y="731"/>
                </a:cubicBezTo>
                <a:cubicBezTo>
                  <a:pt x="1431" y="731"/>
                  <a:pt x="1431" y="731"/>
                  <a:pt x="1435" y="729"/>
                </a:cubicBezTo>
                <a:cubicBezTo>
                  <a:pt x="1435" y="729"/>
                  <a:pt x="1435" y="729"/>
                  <a:pt x="1436" y="729"/>
                </a:cubicBezTo>
                <a:cubicBezTo>
                  <a:pt x="1436" y="729"/>
                  <a:pt x="1436" y="729"/>
                  <a:pt x="1438" y="729"/>
                </a:cubicBezTo>
                <a:cubicBezTo>
                  <a:pt x="1438" y="729"/>
                  <a:pt x="1438" y="729"/>
                  <a:pt x="1439" y="729"/>
                </a:cubicBezTo>
                <a:cubicBezTo>
                  <a:pt x="1439" y="729"/>
                  <a:pt x="1439" y="729"/>
                  <a:pt x="1440" y="729"/>
                </a:cubicBezTo>
                <a:cubicBezTo>
                  <a:pt x="1440" y="729"/>
                  <a:pt x="1440" y="729"/>
                  <a:pt x="1442" y="728"/>
                </a:cubicBezTo>
                <a:cubicBezTo>
                  <a:pt x="1442" y="728"/>
                  <a:pt x="1442" y="728"/>
                  <a:pt x="1444" y="728"/>
                </a:cubicBezTo>
                <a:cubicBezTo>
                  <a:pt x="1444" y="728"/>
                  <a:pt x="1444" y="728"/>
                  <a:pt x="1445" y="728"/>
                </a:cubicBezTo>
                <a:cubicBezTo>
                  <a:pt x="1445" y="728"/>
                  <a:pt x="1445" y="728"/>
                  <a:pt x="1448" y="728"/>
                </a:cubicBezTo>
                <a:cubicBezTo>
                  <a:pt x="1448" y="728"/>
                  <a:pt x="1448" y="728"/>
                  <a:pt x="1450" y="727"/>
                </a:cubicBezTo>
                <a:cubicBezTo>
                  <a:pt x="1450" y="727"/>
                  <a:pt x="1450" y="727"/>
                  <a:pt x="1451" y="727"/>
                </a:cubicBezTo>
                <a:cubicBezTo>
                  <a:pt x="1451" y="727"/>
                  <a:pt x="1451" y="727"/>
                  <a:pt x="1452" y="727"/>
                </a:cubicBezTo>
                <a:cubicBezTo>
                  <a:pt x="1452" y="727"/>
                  <a:pt x="1452" y="727"/>
                  <a:pt x="1452" y="726"/>
                </a:cubicBezTo>
                <a:cubicBezTo>
                  <a:pt x="1452" y="726"/>
                  <a:pt x="1452" y="726"/>
                  <a:pt x="1454" y="726"/>
                </a:cubicBezTo>
                <a:cubicBezTo>
                  <a:pt x="1454" y="726"/>
                  <a:pt x="1454" y="726"/>
                  <a:pt x="1455" y="725"/>
                </a:cubicBezTo>
                <a:cubicBezTo>
                  <a:pt x="1455" y="725"/>
                  <a:pt x="1455" y="725"/>
                  <a:pt x="1456" y="724"/>
                </a:cubicBezTo>
                <a:cubicBezTo>
                  <a:pt x="1456" y="724"/>
                  <a:pt x="1456" y="724"/>
                  <a:pt x="1456" y="723"/>
                </a:cubicBezTo>
                <a:cubicBezTo>
                  <a:pt x="1456" y="723"/>
                  <a:pt x="1456" y="723"/>
                  <a:pt x="1457" y="724"/>
                </a:cubicBezTo>
                <a:cubicBezTo>
                  <a:pt x="1457" y="724"/>
                  <a:pt x="1457" y="724"/>
                  <a:pt x="1457" y="723"/>
                </a:cubicBezTo>
                <a:cubicBezTo>
                  <a:pt x="1457" y="723"/>
                  <a:pt x="1457" y="723"/>
                  <a:pt x="1458" y="724"/>
                </a:cubicBezTo>
                <a:cubicBezTo>
                  <a:pt x="1458" y="724"/>
                  <a:pt x="1458" y="724"/>
                  <a:pt x="1459" y="724"/>
                </a:cubicBezTo>
                <a:cubicBezTo>
                  <a:pt x="1459" y="724"/>
                  <a:pt x="1459" y="724"/>
                  <a:pt x="1460" y="724"/>
                </a:cubicBezTo>
                <a:cubicBezTo>
                  <a:pt x="1460" y="724"/>
                  <a:pt x="1460" y="724"/>
                  <a:pt x="1460" y="725"/>
                </a:cubicBezTo>
                <a:cubicBezTo>
                  <a:pt x="1460" y="725"/>
                  <a:pt x="1460" y="725"/>
                  <a:pt x="1459" y="726"/>
                </a:cubicBezTo>
                <a:cubicBezTo>
                  <a:pt x="1459" y="726"/>
                  <a:pt x="1459" y="726"/>
                  <a:pt x="1459" y="727"/>
                </a:cubicBezTo>
                <a:cubicBezTo>
                  <a:pt x="1459" y="727"/>
                  <a:pt x="1459" y="727"/>
                  <a:pt x="1459" y="728"/>
                </a:cubicBezTo>
                <a:cubicBezTo>
                  <a:pt x="1459" y="728"/>
                  <a:pt x="1459" y="728"/>
                  <a:pt x="1459" y="729"/>
                </a:cubicBezTo>
                <a:cubicBezTo>
                  <a:pt x="1459" y="729"/>
                  <a:pt x="1459" y="729"/>
                  <a:pt x="1460" y="729"/>
                </a:cubicBezTo>
                <a:cubicBezTo>
                  <a:pt x="1460" y="729"/>
                  <a:pt x="1460" y="729"/>
                  <a:pt x="1459" y="730"/>
                </a:cubicBezTo>
                <a:cubicBezTo>
                  <a:pt x="1459" y="730"/>
                  <a:pt x="1459" y="730"/>
                  <a:pt x="1459" y="731"/>
                </a:cubicBezTo>
                <a:cubicBezTo>
                  <a:pt x="1459" y="731"/>
                  <a:pt x="1459" y="731"/>
                  <a:pt x="1459" y="732"/>
                </a:cubicBezTo>
                <a:cubicBezTo>
                  <a:pt x="1459" y="732"/>
                  <a:pt x="1459" y="732"/>
                  <a:pt x="1460" y="733"/>
                </a:cubicBezTo>
                <a:cubicBezTo>
                  <a:pt x="1460" y="733"/>
                  <a:pt x="1460" y="733"/>
                  <a:pt x="1459" y="734"/>
                </a:cubicBezTo>
                <a:cubicBezTo>
                  <a:pt x="1459" y="734"/>
                  <a:pt x="1459" y="734"/>
                  <a:pt x="1458" y="736"/>
                </a:cubicBezTo>
                <a:cubicBezTo>
                  <a:pt x="1458" y="736"/>
                  <a:pt x="1458" y="736"/>
                  <a:pt x="1458" y="737"/>
                </a:cubicBezTo>
                <a:cubicBezTo>
                  <a:pt x="1458" y="737"/>
                  <a:pt x="1458" y="737"/>
                  <a:pt x="1458" y="738"/>
                </a:cubicBezTo>
                <a:cubicBezTo>
                  <a:pt x="1458" y="738"/>
                  <a:pt x="1458" y="738"/>
                  <a:pt x="1458" y="739"/>
                </a:cubicBezTo>
                <a:cubicBezTo>
                  <a:pt x="1458" y="739"/>
                  <a:pt x="1458" y="739"/>
                  <a:pt x="1458" y="740"/>
                </a:cubicBezTo>
                <a:cubicBezTo>
                  <a:pt x="1458" y="740"/>
                  <a:pt x="1458" y="740"/>
                  <a:pt x="1456" y="743"/>
                </a:cubicBezTo>
                <a:cubicBezTo>
                  <a:pt x="1456" y="743"/>
                  <a:pt x="1456" y="743"/>
                  <a:pt x="1454" y="747"/>
                </a:cubicBezTo>
                <a:cubicBezTo>
                  <a:pt x="1454" y="747"/>
                  <a:pt x="1454" y="747"/>
                  <a:pt x="1453" y="748"/>
                </a:cubicBezTo>
                <a:cubicBezTo>
                  <a:pt x="1453" y="748"/>
                  <a:pt x="1453" y="748"/>
                  <a:pt x="1451" y="749"/>
                </a:cubicBezTo>
                <a:cubicBezTo>
                  <a:pt x="1451" y="749"/>
                  <a:pt x="1451" y="749"/>
                  <a:pt x="1451" y="750"/>
                </a:cubicBezTo>
                <a:cubicBezTo>
                  <a:pt x="1451" y="750"/>
                  <a:pt x="1451" y="750"/>
                  <a:pt x="1452" y="751"/>
                </a:cubicBezTo>
                <a:cubicBezTo>
                  <a:pt x="1452" y="751"/>
                  <a:pt x="1452" y="751"/>
                  <a:pt x="1451" y="751"/>
                </a:cubicBezTo>
                <a:cubicBezTo>
                  <a:pt x="1451" y="751"/>
                  <a:pt x="1451" y="751"/>
                  <a:pt x="1447" y="758"/>
                </a:cubicBezTo>
                <a:cubicBezTo>
                  <a:pt x="1447" y="758"/>
                  <a:pt x="1447" y="758"/>
                  <a:pt x="1447" y="760"/>
                </a:cubicBezTo>
                <a:cubicBezTo>
                  <a:pt x="1447" y="760"/>
                  <a:pt x="1447" y="760"/>
                  <a:pt x="1445" y="763"/>
                </a:cubicBezTo>
                <a:cubicBezTo>
                  <a:pt x="1445" y="763"/>
                  <a:pt x="1445" y="763"/>
                  <a:pt x="1445" y="764"/>
                </a:cubicBezTo>
                <a:cubicBezTo>
                  <a:pt x="1445" y="764"/>
                  <a:pt x="1445" y="764"/>
                  <a:pt x="1441" y="770"/>
                </a:cubicBezTo>
                <a:cubicBezTo>
                  <a:pt x="1441" y="770"/>
                  <a:pt x="1441" y="770"/>
                  <a:pt x="1440" y="772"/>
                </a:cubicBezTo>
                <a:cubicBezTo>
                  <a:pt x="1440" y="772"/>
                  <a:pt x="1440" y="772"/>
                  <a:pt x="1438" y="774"/>
                </a:cubicBezTo>
                <a:cubicBezTo>
                  <a:pt x="1438" y="774"/>
                  <a:pt x="1438" y="774"/>
                  <a:pt x="1435" y="778"/>
                </a:cubicBezTo>
                <a:cubicBezTo>
                  <a:pt x="1435" y="778"/>
                  <a:pt x="1435" y="778"/>
                  <a:pt x="1428" y="784"/>
                </a:cubicBezTo>
                <a:cubicBezTo>
                  <a:pt x="1428" y="784"/>
                  <a:pt x="1428" y="784"/>
                  <a:pt x="1425" y="786"/>
                </a:cubicBezTo>
                <a:cubicBezTo>
                  <a:pt x="1425" y="786"/>
                  <a:pt x="1425" y="786"/>
                  <a:pt x="1423" y="787"/>
                </a:cubicBezTo>
                <a:cubicBezTo>
                  <a:pt x="1423" y="787"/>
                  <a:pt x="1423" y="787"/>
                  <a:pt x="1421" y="788"/>
                </a:cubicBezTo>
                <a:cubicBezTo>
                  <a:pt x="1421" y="788"/>
                  <a:pt x="1421" y="788"/>
                  <a:pt x="1419" y="790"/>
                </a:cubicBezTo>
                <a:cubicBezTo>
                  <a:pt x="1419" y="790"/>
                  <a:pt x="1419" y="790"/>
                  <a:pt x="1415" y="794"/>
                </a:cubicBezTo>
                <a:cubicBezTo>
                  <a:pt x="1415" y="794"/>
                  <a:pt x="1415" y="794"/>
                  <a:pt x="1414" y="794"/>
                </a:cubicBezTo>
                <a:cubicBezTo>
                  <a:pt x="1414" y="794"/>
                  <a:pt x="1414" y="794"/>
                  <a:pt x="1410" y="798"/>
                </a:cubicBezTo>
                <a:cubicBezTo>
                  <a:pt x="1410" y="798"/>
                  <a:pt x="1410" y="798"/>
                  <a:pt x="1410" y="799"/>
                </a:cubicBezTo>
                <a:cubicBezTo>
                  <a:pt x="1410" y="799"/>
                  <a:pt x="1410" y="799"/>
                  <a:pt x="1409" y="800"/>
                </a:cubicBezTo>
                <a:cubicBezTo>
                  <a:pt x="1409" y="800"/>
                  <a:pt x="1409" y="800"/>
                  <a:pt x="1408" y="800"/>
                </a:cubicBezTo>
                <a:cubicBezTo>
                  <a:pt x="1408" y="800"/>
                  <a:pt x="1408" y="800"/>
                  <a:pt x="1406" y="801"/>
                </a:cubicBezTo>
                <a:cubicBezTo>
                  <a:pt x="1406" y="801"/>
                  <a:pt x="1406" y="801"/>
                  <a:pt x="1406" y="803"/>
                </a:cubicBezTo>
                <a:cubicBezTo>
                  <a:pt x="1406" y="803"/>
                  <a:pt x="1406" y="803"/>
                  <a:pt x="1401" y="808"/>
                </a:cubicBezTo>
                <a:cubicBezTo>
                  <a:pt x="1401" y="808"/>
                  <a:pt x="1401" y="808"/>
                  <a:pt x="1401" y="809"/>
                </a:cubicBezTo>
                <a:cubicBezTo>
                  <a:pt x="1401" y="809"/>
                  <a:pt x="1401" y="809"/>
                  <a:pt x="1398" y="811"/>
                </a:cubicBezTo>
                <a:cubicBezTo>
                  <a:pt x="1398" y="811"/>
                  <a:pt x="1398" y="811"/>
                  <a:pt x="1398" y="812"/>
                </a:cubicBezTo>
                <a:cubicBezTo>
                  <a:pt x="1398" y="812"/>
                  <a:pt x="1398" y="812"/>
                  <a:pt x="1397" y="812"/>
                </a:cubicBezTo>
                <a:cubicBezTo>
                  <a:pt x="1397" y="812"/>
                  <a:pt x="1397" y="812"/>
                  <a:pt x="1398" y="813"/>
                </a:cubicBezTo>
                <a:cubicBezTo>
                  <a:pt x="1398" y="813"/>
                  <a:pt x="1398" y="813"/>
                  <a:pt x="1395" y="814"/>
                </a:cubicBezTo>
                <a:cubicBezTo>
                  <a:pt x="1395" y="814"/>
                  <a:pt x="1395" y="814"/>
                  <a:pt x="1394" y="815"/>
                </a:cubicBezTo>
                <a:cubicBezTo>
                  <a:pt x="1394" y="815"/>
                  <a:pt x="1394" y="815"/>
                  <a:pt x="1392" y="815"/>
                </a:cubicBezTo>
                <a:cubicBezTo>
                  <a:pt x="1392" y="815"/>
                  <a:pt x="1392" y="815"/>
                  <a:pt x="1392" y="816"/>
                </a:cubicBezTo>
                <a:cubicBezTo>
                  <a:pt x="1392" y="816"/>
                  <a:pt x="1392" y="816"/>
                  <a:pt x="1391" y="817"/>
                </a:cubicBezTo>
                <a:cubicBezTo>
                  <a:pt x="1391" y="817"/>
                  <a:pt x="1391" y="817"/>
                  <a:pt x="1391" y="818"/>
                </a:cubicBezTo>
                <a:cubicBezTo>
                  <a:pt x="1391" y="818"/>
                  <a:pt x="1391" y="818"/>
                  <a:pt x="1390" y="820"/>
                </a:cubicBezTo>
                <a:cubicBezTo>
                  <a:pt x="1390" y="820"/>
                  <a:pt x="1390" y="820"/>
                  <a:pt x="1389" y="821"/>
                </a:cubicBezTo>
                <a:cubicBezTo>
                  <a:pt x="1389" y="821"/>
                  <a:pt x="1389" y="821"/>
                  <a:pt x="1389" y="822"/>
                </a:cubicBezTo>
                <a:cubicBezTo>
                  <a:pt x="1389" y="822"/>
                  <a:pt x="1389" y="822"/>
                  <a:pt x="1388" y="824"/>
                </a:cubicBezTo>
                <a:cubicBezTo>
                  <a:pt x="1388" y="824"/>
                  <a:pt x="1388" y="824"/>
                  <a:pt x="1386" y="828"/>
                </a:cubicBezTo>
                <a:cubicBezTo>
                  <a:pt x="1386" y="828"/>
                  <a:pt x="1386" y="828"/>
                  <a:pt x="1384" y="828"/>
                </a:cubicBezTo>
                <a:cubicBezTo>
                  <a:pt x="1384" y="828"/>
                  <a:pt x="1384" y="828"/>
                  <a:pt x="1384" y="829"/>
                </a:cubicBezTo>
                <a:cubicBezTo>
                  <a:pt x="1384" y="829"/>
                  <a:pt x="1384" y="829"/>
                  <a:pt x="1384" y="830"/>
                </a:cubicBezTo>
                <a:cubicBezTo>
                  <a:pt x="1384" y="830"/>
                  <a:pt x="1384" y="830"/>
                  <a:pt x="1382" y="834"/>
                </a:cubicBezTo>
                <a:cubicBezTo>
                  <a:pt x="1382" y="834"/>
                  <a:pt x="1382" y="834"/>
                  <a:pt x="1381" y="837"/>
                </a:cubicBezTo>
                <a:cubicBezTo>
                  <a:pt x="1381" y="837"/>
                  <a:pt x="1381" y="837"/>
                  <a:pt x="1381" y="838"/>
                </a:cubicBezTo>
                <a:cubicBezTo>
                  <a:pt x="1381" y="838"/>
                  <a:pt x="1381" y="838"/>
                  <a:pt x="1383" y="840"/>
                </a:cubicBezTo>
                <a:cubicBezTo>
                  <a:pt x="1383" y="840"/>
                  <a:pt x="1383" y="840"/>
                  <a:pt x="1384" y="842"/>
                </a:cubicBezTo>
                <a:cubicBezTo>
                  <a:pt x="1384" y="842"/>
                  <a:pt x="1384" y="842"/>
                  <a:pt x="1385" y="841"/>
                </a:cubicBezTo>
                <a:cubicBezTo>
                  <a:pt x="1385" y="841"/>
                  <a:pt x="1385" y="841"/>
                  <a:pt x="1386" y="844"/>
                </a:cubicBezTo>
                <a:cubicBezTo>
                  <a:pt x="1386" y="844"/>
                  <a:pt x="1386" y="844"/>
                  <a:pt x="1385" y="844"/>
                </a:cubicBezTo>
                <a:cubicBezTo>
                  <a:pt x="1385" y="844"/>
                  <a:pt x="1385" y="844"/>
                  <a:pt x="1384" y="845"/>
                </a:cubicBezTo>
                <a:cubicBezTo>
                  <a:pt x="1384" y="845"/>
                  <a:pt x="1384" y="845"/>
                  <a:pt x="1384" y="846"/>
                </a:cubicBezTo>
                <a:cubicBezTo>
                  <a:pt x="1384" y="846"/>
                  <a:pt x="1384" y="846"/>
                  <a:pt x="1384" y="849"/>
                </a:cubicBezTo>
                <a:cubicBezTo>
                  <a:pt x="1384" y="849"/>
                  <a:pt x="1384" y="849"/>
                  <a:pt x="1385" y="850"/>
                </a:cubicBezTo>
                <a:cubicBezTo>
                  <a:pt x="1385" y="850"/>
                  <a:pt x="1385" y="850"/>
                  <a:pt x="1385" y="851"/>
                </a:cubicBezTo>
                <a:cubicBezTo>
                  <a:pt x="1385" y="851"/>
                  <a:pt x="1385" y="851"/>
                  <a:pt x="1384" y="852"/>
                </a:cubicBezTo>
                <a:cubicBezTo>
                  <a:pt x="1384" y="852"/>
                  <a:pt x="1384" y="852"/>
                  <a:pt x="1384" y="853"/>
                </a:cubicBezTo>
                <a:cubicBezTo>
                  <a:pt x="1384" y="853"/>
                  <a:pt x="1384" y="853"/>
                  <a:pt x="1385" y="855"/>
                </a:cubicBezTo>
                <a:cubicBezTo>
                  <a:pt x="1385" y="855"/>
                  <a:pt x="1385" y="855"/>
                  <a:pt x="1385" y="856"/>
                </a:cubicBezTo>
                <a:cubicBezTo>
                  <a:pt x="1385" y="856"/>
                  <a:pt x="1385" y="856"/>
                  <a:pt x="1385" y="857"/>
                </a:cubicBezTo>
                <a:cubicBezTo>
                  <a:pt x="1385" y="857"/>
                  <a:pt x="1385" y="857"/>
                  <a:pt x="1386" y="857"/>
                </a:cubicBezTo>
                <a:cubicBezTo>
                  <a:pt x="1386" y="857"/>
                  <a:pt x="1386" y="857"/>
                  <a:pt x="1385" y="859"/>
                </a:cubicBezTo>
                <a:cubicBezTo>
                  <a:pt x="1385" y="859"/>
                  <a:pt x="1385" y="859"/>
                  <a:pt x="1386" y="859"/>
                </a:cubicBezTo>
                <a:cubicBezTo>
                  <a:pt x="1386" y="859"/>
                  <a:pt x="1386" y="859"/>
                  <a:pt x="1387" y="861"/>
                </a:cubicBezTo>
                <a:cubicBezTo>
                  <a:pt x="1387" y="861"/>
                  <a:pt x="1387" y="861"/>
                  <a:pt x="1386" y="862"/>
                </a:cubicBezTo>
                <a:cubicBezTo>
                  <a:pt x="1386" y="862"/>
                  <a:pt x="1386" y="862"/>
                  <a:pt x="1389" y="864"/>
                </a:cubicBezTo>
                <a:cubicBezTo>
                  <a:pt x="1389" y="864"/>
                  <a:pt x="1389" y="864"/>
                  <a:pt x="1390" y="864"/>
                </a:cubicBezTo>
                <a:cubicBezTo>
                  <a:pt x="1390" y="864"/>
                  <a:pt x="1390" y="864"/>
                  <a:pt x="1392" y="866"/>
                </a:cubicBezTo>
                <a:cubicBezTo>
                  <a:pt x="1392" y="866"/>
                  <a:pt x="1392" y="866"/>
                  <a:pt x="1392" y="867"/>
                </a:cubicBezTo>
                <a:cubicBezTo>
                  <a:pt x="1392" y="867"/>
                  <a:pt x="1392" y="867"/>
                  <a:pt x="1392" y="868"/>
                </a:cubicBezTo>
                <a:cubicBezTo>
                  <a:pt x="1392" y="868"/>
                  <a:pt x="1392" y="868"/>
                  <a:pt x="1392" y="869"/>
                </a:cubicBezTo>
                <a:cubicBezTo>
                  <a:pt x="1392" y="869"/>
                  <a:pt x="1392" y="869"/>
                  <a:pt x="1391" y="871"/>
                </a:cubicBezTo>
                <a:cubicBezTo>
                  <a:pt x="1391" y="871"/>
                  <a:pt x="1391" y="871"/>
                  <a:pt x="1391" y="872"/>
                </a:cubicBezTo>
                <a:cubicBezTo>
                  <a:pt x="1391" y="872"/>
                  <a:pt x="1391" y="872"/>
                  <a:pt x="1390" y="873"/>
                </a:cubicBezTo>
                <a:cubicBezTo>
                  <a:pt x="1390" y="873"/>
                  <a:pt x="1390" y="873"/>
                  <a:pt x="1391" y="875"/>
                </a:cubicBezTo>
                <a:cubicBezTo>
                  <a:pt x="1391" y="875"/>
                  <a:pt x="1391" y="875"/>
                  <a:pt x="1391" y="876"/>
                </a:cubicBezTo>
                <a:cubicBezTo>
                  <a:pt x="1391" y="876"/>
                  <a:pt x="1391" y="876"/>
                  <a:pt x="1391" y="877"/>
                </a:cubicBezTo>
                <a:cubicBezTo>
                  <a:pt x="1391" y="877"/>
                  <a:pt x="1391" y="877"/>
                  <a:pt x="1391" y="878"/>
                </a:cubicBezTo>
                <a:cubicBezTo>
                  <a:pt x="1391" y="878"/>
                  <a:pt x="1391" y="878"/>
                  <a:pt x="1391" y="879"/>
                </a:cubicBezTo>
                <a:cubicBezTo>
                  <a:pt x="1391" y="879"/>
                  <a:pt x="1391" y="879"/>
                  <a:pt x="1392" y="880"/>
                </a:cubicBezTo>
                <a:cubicBezTo>
                  <a:pt x="1392" y="880"/>
                  <a:pt x="1392" y="880"/>
                  <a:pt x="1391" y="881"/>
                </a:cubicBezTo>
                <a:cubicBezTo>
                  <a:pt x="1391" y="881"/>
                  <a:pt x="1391" y="881"/>
                  <a:pt x="1391" y="883"/>
                </a:cubicBezTo>
                <a:cubicBezTo>
                  <a:pt x="1391" y="883"/>
                  <a:pt x="1391" y="883"/>
                  <a:pt x="1391" y="886"/>
                </a:cubicBezTo>
                <a:cubicBezTo>
                  <a:pt x="1391" y="886"/>
                  <a:pt x="1391" y="886"/>
                  <a:pt x="1391" y="889"/>
                </a:cubicBezTo>
                <a:cubicBezTo>
                  <a:pt x="1391" y="889"/>
                  <a:pt x="1391" y="889"/>
                  <a:pt x="1390" y="889"/>
                </a:cubicBezTo>
                <a:cubicBezTo>
                  <a:pt x="1390" y="889"/>
                  <a:pt x="1390" y="889"/>
                  <a:pt x="1390" y="890"/>
                </a:cubicBezTo>
                <a:cubicBezTo>
                  <a:pt x="1390" y="890"/>
                  <a:pt x="1390" y="890"/>
                  <a:pt x="1391" y="890"/>
                </a:cubicBezTo>
                <a:cubicBezTo>
                  <a:pt x="1391" y="890"/>
                  <a:pt x="1391" y="890"/>
                  <a:pt x="1392" y="890"/>
                </a:cubicBezTo>
                <a:cubicBezTo>
                  <a:pt x="1392" y="890"/>
                  <a:pt x="1392" y="890"/>
                  <a:pt x="1392" y="893"/>
                </a:cubicBezTo>
                <a:cubicBezTo>
                  <a:pt x="1392" y="893"/>
                  <a:pt x="1392" y="893"/>
                  <a:pt x="1391" y="894"/>
                </a:cubicBezTo>
                <a:cubicBezTo>
                  <a:pt x="1391" y="894"/>
                  <a:pt x="1391" y="894"/>
                  <a:pt x="1391" y="895"/>
                </a:cubicBezTo>
                <a:cubicBezTo>
                  <a:pt x="1391" y="895"/>
                  <a:pt x="1391" y="895"/>
                  <a:pt x="1390" y="895"/>
                </a:cubicBezTo>
                <a:cubicBezTo>
                  <a:pt x="1390" y="895"/>
                  <a:pt x="1390" y="895"/>
                  <a:pt x="1389" y="896"/>
                </a:cubicBezTo>
                <a:cubicBezTo>
                  <a:pt x="1389" y="896"/>
                  <a:pt x="1389" y="896"/>
                  <a:pt x="1389" y="897"/>
                </a:cubicBezTo>
                <a:cubicBezTo>
                  <a:pt x="1389" y="897"/>
                  <a:pt x="1389" y="897"/>
                  <a:pt x="1390" y="896"/>
                </a:cubicBezTo>
                <a:cubicBezTo>
                  <a:pt x="1390" y="896"/>
                  <a:pt x="1390" y="896"/>
                  <a:pt x="1390" y="897"/>
                </a:cubicBezTo>
                <a:cubicBezTo>
                  <a:pt x="1390" y="897"/>
                  <a:pt x="1390" y="897"/>
                  <a:pt x="1390" y="899"/>
                </a:cubicBezTo>
                <a:cubicBezTo>
                  <a:pt x="1390" y="899"/>
                  <a:pt x="1390" y="899"/>
                  <a:pt x="1389" y="899"/>
                </a:cubicBezTo>
                <a:cubicBezTo>
                  <a:pt x="1389" y="899"/>
                  <a:pt x="1389" y="899"/>
                  <a:pt x="1388" y="900"/>
                </a:cubicBezTo>
                <a:cubicBezTo>
                  <a:pt x="1388" y="900"/>
                  <a:pt x="1388" y="900"/>
                  <a:pt x="1388" y="901"/>
                </a:cubicBezTo>
                <a:cubicBezTo>
                  <a:pt x="1388" y="901"/>
                  <a:pt x="1388" y="901"/>
                  <a:pt x="1386" y="903"/>
                </a:cubicBezTo>
                <a:cubicBezTo>
                  <a:pt x="1386" y="903"/>
                  <a:pt x="1386" y="903"/>
                  <a:pt x="1385" y="903"/>
                </a:cubicBezTo>
                <a:cubicBezTo>
                  <a:pt x="1385" y="903"/>
                  <a:pt x="1385" y="903"/>
                  <a:pt x="1385" y="904"/>
                </a:cubicBezTo>
                <a:cubicBezTo>
                  <a:pt x="1385" y="904"/>
                  <a:pt x="1385" y="904"/>
                  <a:pt x="1381" y="907"/>
                </a:cubicBezTo>
                <a:cubicBezTo>
                  <a:pt x="1381" y="907"/>
                  <a:pt x="1381" y="907"/>
                  <a:pt x="1380" y="907"/>
                </a:cubicBezTo>
                <a:cubicBezTo>
                  <a:pt x="1380" y="907"/>
                  <a:pt x="1380" y="907"/>
                  <a:pt x="1376" y="910"/>
                </a:cubicBezTo>
                <a:cubicBezTo>
                  <a:pt x="1376" y="910"/>
                  <a:pt x="1376" y="910"/>
                  <a:pt x="1375" y="909"/>
                </a:cubicBezTo>
                <a:cubicBezTo>
                  <a:pt x="1375" y="909"/>
                  <a:pt x="1375" y="909"/>
                  <a:pt x="1375" y="910"/>
                </a:cubicBezTo>
                <a:cubicBezTo>
                  <a:pt x="1375" y="910"/>
                  <a:pt x="1375" y="910"/>
                  <a:pt x="1373" y="911"/>
                </a:cubicBezTo>
                <a:cubicBezTo>
                  <a:pt x="1373" y="911"/>
                  <a:pt x="1373" y="911"/>
                  <a:pt x="1370" y="912"/>
                </a:cubicBezTo>
                <a:cubicBezTo>
                  <a:pt x="1370" y="912"/>
                  <a:pt x="1370" y="912"/>
                  <a:pt x="1370" y="913"/>
                </a:cubicBezTo>
                <a:cubicBezTo>
                  <a:pt x="1370" y="913"/>
                  <a:pt x="1370" y="913"/>
                  <a:pt x="1368" y="914"/>
                </a:cubicBezTo>
                <a:cubicBezTo>
                  <a:pt x="1368" y="914"/>
                  <a:pt x="1368" y="914"/>
                  <a:pt x="1367" y="915"/>
                </a:cubicBezTo>
                <a:cubicBezTo>
                  <a:pt x="1367" y="915"/>
                  <a:pt x="1367" y="915"/>
                  <a:pt x="1366" y="916"/>
                </a:cubicBezTo>
                <a:cubicBezTo>
                  <a:pt x="1366" y="916"/>
                  <a:pt x="1366" y="916"/>
                  <a:pt x="1366" y="917"/>
                </a:cubicBezTo>
                <a:cubicBezTo>
                  <a:pt x="1366" y="917"/>
                  <a:pt x="1366" y="917"/>
                  <a:pt x="1363" y="918"/>
                </a:cubicBezTo>
                <a:cubicBezTo>
                  <a:pt x="1363" y="918"/>
                  <a:pt x="1363" y="918"/>
                  <a:pt x="1363" y="919"/>
                </a:cubicBezTo>
                <a:cubicBezTo>
                  <a:pt x="1363" y="919"/>
                  <a:pt x="1363" y="919"/>
                  <a:pt x="1362" y="919"/>
                </a:cubicBezTo>
                <a:cubicBezTo>
                  <a:pt x="1362" y="919"/>
                  <a:pt x="1362" y="919"/>
                  <a:pt x="1362" y="920"/>
                </a:cubicBezTo>
                <a:cubicBezTo>
                  <a:pt x="1362" y="920"/>
                  <a:pt x="1362" y="920"/>
                  <a:pt x="1360" y="920"/>
                </a:cubicBezTo>
                <a:cubicBezTo>
                  <a:pt x="1360" y="920"/>
                  <a:pt x="1360" y="920"/>
                  <a:pt x="1357" y="923"/>
                </a:cubicBezTo>
                <a:cubicBezTo>
                  <a:pt x="1357" y="923"/>
                  <a:pt x="1357" y="923"/>
                  <a:pt x="1357" y="924"/>
                </a:cubicBezTo>
                <a:cubicBezTo>
                  <a:pt x="1357" y="924"/>
                  <a:pt x="1357" y="924"/>
                  <a:pt x="1356" y="925"/>
                </a:cubicBezTo>
                <a:cubicBezTo>
                  <a:pt x="1356" y="925"/>
                  <a:pt x="1356" y="925"/>
                  <a:pt x="1355" y="925"/>
                </a:cubicBezTo>
                <a:cubicBezTo>
                  <a:pt x="1355" y="925"/>
                  <a:pt x="1355" y="925"/>
                  <a:pt x="1354" y="926"/>
                </a:cubicBezTo>
                <a:cubicBezTo>
                  <a:pt x="1354" y="926"/>
                  <a:pt x="1354" y="926"/>
                  <a:pt x="1353" y="925"/>
                </a:cubicBezTo>
                <a:cubicBezTo>
                  <a:pt x="1353" y="925"/>
                  <a:pt x="1353" y="925"/>
                  <a:pt x="1352" y="925"/>
                </a:cubicBezTo>
                <a:cubicBezTo>
                  <a:pt x="1352" y="925"/>
                  <a:pt x="1352" y="925"/>
                  <a:pt x="1352" y="926"/>
                </a:cubicBezTo>
                <a:cubicBezTo>
                  <a:pt x="1352" y="926"/>
                  <a:pt x="1352" y="926"/>
                  <a:pt x="1353" y="926"/>
                </a:cubicBezTo>
                <a:cubicBezTo>
                  <a:pt x="1353" y="926"/>
                  <a:pt x="1353" y="926"/>
                  <a:pt x="1353" y="927"/>
                </a:cubicBezTo>
                <a:cubicBezTo>
                  <a:pt x="1353" y="927"/>
                  <a:pt x="1353" y="927"/>
                  <a:pt x="1352" y="928"/>
                </a:cubicBezTo>
                <a:cubicBezTo>
                  <a:pt x="1352" y="928"/>
                  <a:pt x="1352" y="928"/>
                  <a:pt x="1352" y="929"/>
                </a:cubicBezTo>
                <a:cubicBezTo>
                  <a:pt x="1352" y="929"/>
                  <a:pt x="1352" y="929"/>
                  <a:pt x="1352" y="930"/>
                </a:cubicBezTo>
                <a:cubicBezTo>
                  <a:pt x="1352" y="930"/>
                  <a:pt x="1352" y="930"/>
                  <a:pt x="1354" y="932"/>
                </a:cubicBezTo>
                <a:cubicBezTo>
                  <a:pt x="1354" y="932"/>
                  <a:pt x="1354" y="932"/>
                  <a:pt x="1354" y="933"/>
                </a:cubicBezTo>
                <a:cubicBezTo>
                  <a:pt x="1354" y="933"/>
                  <a:pt x="1354" y="933"/>
                  <a:pt x="1353" y="934"/>
                </a:cubicBezTo>
                <a:cubicBezTo>
                  <a:pt x="1353" y="934"/>
                  <a:pt x="1353" y="934"/>
                  <a:pt x="1354" y="935"/>
                </a:cubicBezTo>
                <a:cubicBezTo>
                  <a:pt x="1354" y="935"/>
                  <a:pt x="1354" y="935"/>
                  <a:pt x="1354" y="937"/>
                </a:cubicBezTo>
                <a:cubicBezTo>
                  <a:pt x="1354" y="937"/>
                  <a:pt x="1354" y="937"/>
                  <a:pt x="1355" y="938"/>
                </a:cubicBezTo>
                <a:cubicBezTo>
                  <a:pt x="1355" y="938"/>
                  <a:pt x="1355" y="938"/>
                  <a:pt x="1355" y="942"/>
                </a:cubicBezTo>
                <a:cubicBezTo>
                  <a:pt x="1355" y="942"/>
                  <a:pt x="1355" y="942"/>
                  <a:pt x="1356" y="941"/>
                </a:cubicBezTo>
                <a:cubicBezTo>
                  <a:pt x="1356" y="941"/>
                  <a:pt x="1356" y="941"/>
                  <a:pt x="1356" y="942"/>
                </a:cubicBezTo>
                <a:cubicBezTo>
                  <a:pt x="1356" y="942"/>
                  <a:pt x="1356" y="942"/>
                  <a:pt x="1357" y="942"/>
                </a:cubicBezTo>
                <a:cubicBezTo>
                  <a:pt x="1357" y="942"/>
                  <a:pt x="1357" y="942"/>
                  <a:pt x="1356" y="944"/>
                </a:cubicBezTo>
                <a:cubicBezTo>
                  <a:pt x="1356" y="944"/>
                  <a:pt x="1356" y="944"/>
                  <a:pt x="1356" y="946"/>
                </a:cubicBezTo>
                <a:cubicBezTo>
                  <a:pt x="1356" y="946"/>
                  <a:pt x="1356" y="946"/>
                  <a:pt x="1355" y="948"/>
                </a:cubicBezTo>
                <a:cubicBezTo>
                  <a:pt x="1355" y="948"/>
                  <a:pt x="1355" y="948"/>
                  <a:pt x="1355" y="949"/>
                </a:cubicBezTo>
                <a:cubicBezTo>
                  <a:pt x="1355" y="949"/>
                  <a:pt x="1355" y="949"/>
                  <a:pt x="1355" y="950"/>
                </a:cubicBezTo>
                <a:cubicBezTo>
                  <a:pt x="1355" y="950"/>
                  <a:pt x="1355" y="950"/>
                  <a:pt x="1355" y="951"/>
                </a:cubicBezTo>
                <a:cubicBezTo>
                  <a:pt x="1355" y="951"/>
                  <a:pt x="1355" y="951"/>
                  <a:pt x="1354" y="951"/>
                </a:cubicBezTo>
                <a:cubicBezTo>
                  <a:pt x="1354" y="951"/>
                  <a:pt x="1354" y="951"/>
                  <a:pt x="1355" y="952"/>
                </a:cubicBezTo>
                <a:cubicBezTo>
                  <a:pt x="1355" y="952"/>
                  <a:pt x="1355" y="952"/>
                  <a:pt x="1356" y="952"/>
                </a:cubicBezTo>
                <a:cubicBezTo>
                  <a:pt x="1356" y="952"/>
                  <a:pt x="1356" y="952"/>
                  <a:pt x="1355" y="954"/>
                </a:cubicBezTo>
                <a:cubicBezTo>
                  <a:pt x="1355" y="954"/>
                  <a:pt x="1355" y="954"/>
                  <a:pt x="1355" y="955"/>
                </a:cubicBezTo>
                <a:cubicBezTo>
                  <a:pt x="1355" y="955"/>
                  <a:pt x="1355" y="955"/>
                  <a:pt x="1352" y="958"/>
                </a:cubicBezTo>
                <a:cubicBezTo>
                  <a:pt x="1352" y="958"/>
                  <a:pt x="1352" y="958"/>
                  <a:pt x="1348" y="960"/>
                </a:cubicBezTo>
                <a:cubicBezTo>
                  <a:pt x="1348" y="960"/>
                  <a:pt x="1348" y="960"/>
                  <a:pt x="1343" y="961"/>
                </a:cubicBezTo>
                <a:cubicBezTo>
                  <a:pt x="1343" y="961"/>
                  <a:pt x="1343" y="961"/>
                  <a:pt x="1341" y="963"/>
                </a:cubicBezTo>
                <a:cubicBezTo>
                  <a:pt x="1341" y="963"/>
                  <a:pt x="1341" y="963"/>
                  <a:pt x="1339" y="963"/>
                </a:cubicBezTo>
                <a:cubicBezTo>
                  <a:pt x="1339" y="963"/>
                  <a:pt x="1339" y="963"/>
                  <a:pt x="1339" y="964"/>
                </a:cubicBezTo>
                <a:cubicBezTo>
                  <a:pt x="1339" y="964"/>
                  <a:pt x="1339" y="964"/>
                  <a:pt x="1338" y="964"/>
                </a:cubicBezTo>
                <a:cubicBezTo>
                  <a:pt x="1338" y="964"/>
                  <a:pt x="1338" y="964"/>
                  <a:pt x="1337" y="966"/>
                </a:cubicBezTo>
                <a:cubicBezTo>
                  <a:pt x="1337" y="966"/>
                  <a:pt x="1337" y="966"/>
                  <a:pt x="1336" y="966"/>
                </a:cubicBezTo>
                <a:cubicBezTo>
                  <a:pt x="1336" y="966"/>
                  <a:pt x="1336" y="966"/>
                  <a:pt x="1336" y="967"/>
                </a:cubicBezTo>
                <a:cubicBezTo>
                  <a:pt x="1336" y="967"/>
                  <a:pt x="1336" y="967"/>
                  <a:pt x="1337" y="968"/>
                </a:cubicBezTo>
                <a:cubicBezTo>
                  <a:pt x="1337" y="968"/>
                  <a:pt x="1337" y="968"/>
                  <a:pt x="1338" y="969"/>
                </a:cubicBezTo>
                <a:cubicBezTo>
                  <a:pt x="1338" y="969"/>
                  <a:pt x="1338" y="969"/>
                  <a:pt x="1339" y="967"/>
                </a:cubicBezTo>
                <a:cubicBezTo>
                  <a:pt x="1339" y="967"/>
                  <a:pt x="1339" y="967"/>
                  <a:pt x="1339" y="968"/>
                </a:cubicBezTo>
                <a:cubicBezTo>
                  <a:pt x="1339" y="968"/>
                  <a:pt x="1339" y="968"/>
                  <a:pt x="1339" y="970"/>
                </a:cubicBezTo>
                <a:cubicBezTo>
                  <a:pt x="1339" y="970"/>
                  <a:pt x="1339" y="970"/>
                  <a:pt x="1338" y="971"/>
                </a:cubicBezTo>
                <a:cubicBezTo>
                  <a:pt x="1338" y="971"/>
                  <a:pt x="1338" y="971"/>
                  <a:pt x="1338" y="972"/>
                </a:cubicBezTo>
                <a:cubicBezTo>
                  <a:pt x="1338" y="972"/>
                  <a:pt x="1338" y="972"/>
                  <a:pt x="1337" y="973"/>
                </a:cubicBezTo>
                <a:cubicBezTo>
                  <a:pt x="1337" y="973"/>
                  <a:pt x="1337" y="973"/>
                  <a:pt x="1338" y="973"/>
                </a:cubicBezTo>
                <a:cubicBezTo>
                  <a:pt x="1338" y="973"/>
                  <a:pt x="1338" y="973"/>
                  <a:pt x="1337" y="976"/>
                </a:cubicBezTo>
                <a:cubicBezTo>
                  <a:pt x="1337" y="976"/>
                  <a:pt x="1337" y="976"/>
                  <a:pt x="1337" y="977"/>
                </a:cubicBezTo>
                <a:cubicBezTo>
                  <a:pt x="1337" y="977"/>
                  <a:pt x="1337" y="977"/>
                  <a:pt x="1336" y="979"/>
                </a:cubicBezTo>
                <a:cubicBezTo>
                  <a:pt x="1336" y="979"/>
                  <a:pt x="1336" y="979"/>
                  <a:pt x="1335" y="982"/>
                </a:cubicBezTo>
                <a:cubicBezTo>
                  <a:pt x="1335" y="982"/>
                  <a:pt x="1335" y="982"/>
                  <a:pt x="1334" y="983"/>
                </a:cubicBezTo>
                <a:cubicBezTo>
                  <a:pt x="1334" y="983"/>
                  <a:pt x="1334" y="983"/>
                  <a:pt x="1334" y="984"/>
                </a:cubicBezTo>
                <a:cubicBezTo>
                  <a:pt x="1334" y="984"/>
                  <a:pt x="1334" y="984"/>
                  <a:pt x="1332" y="986"/>
                </a:cubicBezTo>
                <a:cubicBezTo>
                  <a:pt x="1332" y="986"/>
                  <a:pt x="1332" y="986"/>
                  <a:pt x="1331" y="987"/>
                </a:cubicBezTo>
                <a:cubicBezTo>
                  <a:pt x="1331" y="987"/>
                  <a:pt x="1331" y="987"/>
                  <a:pt x="1330" y="987"/>
                </a:cubicBezTo>
                <a:cubicBezTo>
                  <a:pt x="1330" y="987"/>
                  <a:pt x="1330" y="987"/>
                  <a:pt x="1330" y="988"/>
                </a:cubicBezTo>
                <a:cubicBezTo>
                  <a:pt x="1330" y="988"/>
                  <a:pt x="1330" y="988"/>
                  <a:pt x="1328" y="989"/>
                </a:cubicBezTo>
                <a:cubicBezTo>
                  <a:pt x="1328" y="989"/>
                  <a:pt x="1328" y="989"/>
                  <a:pt x="1327" y="990"/>
                </a:cubicBezTo>
                <a:cubicBezTo>
                  <a:pt x="1327" y="990"/>
                  <a:pt x="1327" y="990"/>
                  <a:pt x="1326" y="992"/>
                </a:cubicBezTo>
                <a:cubicBezTo>
                  <a:pt x="1326" y="992"/>
                  <a:pt x="1326" y="992"/>
                  <a:pt x="1325" y="994"/>
                </a:cubicBezTo>
                <a:cubicBezTo>
                  <a:pt x="1325" y="994"/>
                  <a:pt x="1325" y="994"/>
                  <a:pt x="1324" y="994"/>
                </a:cubicBezTo>
                <a:cubicBezTo>
                  <a:pt x="1324" y="994"/>
                  <a:pt x="1324" y="994"/>
                  <a:pt x="1323" y="996"/>
                </a:cubicBezTo>
                <a:cubicBezTo>
                  <a:pt x="1323" y="996"/>
                  <a:pt x="1323" y="996"/>
                  <a:pt x="1321" y="1000"/>
                </a:cubicBezTo>
                <a:cubicBezTo>
                  <a:pt x="1321" y="1000"/>
                  <a:pt x="1321" y="1000"/>
                  <a:pt x="1319" y="1002"/>
                </a:cubicBezTo>
                <a:cubicBezTo>
                  <a:pt x="1319" y="1002"/>
                  <a:pt x="1319" y="1002"/>
                  <a:pt x="1318" y="1004"/>
                </a:cubicBezTo>
                <a:cubicBezTo>
                  <a:pt x="1318" y="1004"/>
                  <a:pt x="1318" y="1004"/>
                  <a:pt x="1317" y="1004"/>
                </a:cubicBezTo>
                <a:cubicBezTo>
                  <a:pt x="1317" y="1004"/>
                  <a:pt x="1317" y="1004"/>
                  <a:pt x="1316" y="1005"/>
                </a:cubicBezTo>
                <a:cubicBezTo>
                  <a:pt x="1316" y="1005"/>
                  <a:pt x="1316" y="1005"/>
                  <a:pt x="1315" y="1005"/>
                </a:cubicBezTo>
                <a:cubicBezTo>
                  <a:pt x="1315" y="1005"/>
                  <a:pt x="1315" y="1005"/>
                  <a:pt x="1315" y="1006"/>
                </a:cubicBezTo>
                <a:cubicBezTo>
                  <a:pt x="1315" y="1006"/>
                  <a:pt x="1315" y="1006"/>
                  <a:pt x="1308" y="1012"/>
                </a:cubicBezTo>
                <a:cubicBezTo>
                  <a:pt x="1308" y="1012"/>
                  <a:pt x="1308" y="1012"/>
                  <a:pt x="1308" y="1013"/>
                </a:cubicBezTo>
                <a:cubicBezTo>
                  <a:pt x="1308" y="1013"/>
                  <a:pt x="1308" y="1013"/>
                  <a:pt x="1307" y="1014"/>
                </a:cubicBezTo>
                <a:cubicBezTo>
                  <a:pt x="1307" y="1014"/>
                  <a:pt x="1307" y="1014"/>
                  <a:pt x="1302" y="1017"/>
                </a:cubicBezTo>
                <a:cubicBezTo>
                  <a:pt x="1302" y="1017"/>
                  <a:pt x="1302" y="1017"/>
                  <a:pt x="1301" y="1018"/>
                </a:cubicBezTo>
                <a:cubicBezTo>
                  <a:pt x="1301" y="1018"/>
                  <a:pt x="1301" y="1018"/>
                  <a:pt x="1300" y="1018"/>
                </a:cubicBezTo>
                <a:cubicBezTo>
                  <a:pt x="1300" y="1018"/>
                  <a:pt x="1300" y="1018"/>
                  <a:pt x="1300" y="1019"/>
                </a:cubicBezTo>
                <a:cubicBezTo>
                  <a:pt x="1300" y="1019"/>
                  <a:pt x="1300" y="1019"/>
                  <a:pt x="1297" y="1019"/>
                </a:cubicBezTo>
                <a:cubicBezTo>
                  <a:pt x="1297" y="1019"/>
                  <a:pt x="1297" y="1019"/>
                  <a:pt x="1296" y="1020"/>
                </a:cubicBezTo>
                <a:cubicBezTo>
                  <a:pt x="1296" y="1020"/>
                  <a:pt x="1296" y="1020"/>
                  <a:pt x="1295" y="1020"/>
                </a:cubicBezTo>
                <a:cubicBezTo>
                  <a:pt x="1295" y="1020"/>
                  <a:pt x="1295" y="1020"/>
                  <a:pt x="1294" y="1020"/>
                </a:cubicBezTo>
                <a:cubicBezTo>
                  <a:pt x="1294" y="1020"/>
                  <a:pt x="1294" y="1020"/>
                  <a:pt x="1292" y="1020"/>
                </a:cubicBezTo>
                <a:cubicBezTo>
                  <a:pt x="1292" y="1020"/>
                  <a:pt x="1292" y="1020"/>
                  <a:pt x="1291" y="1020"/>
                </a:cubicBezTo>
                <a:cubicBezTo>
                  <a:pt x="1291" y="1020"/>
                  <a:pt x="1291" y="1020"/>
                  <a:pt x="1290" y="1022"/>
                </a:cubicBezTo>
                <a:cubicBezTo>
                  <a:pt x="1290" y="1022"/>
                  <a:pt x="1290" y="1022"/>
                  <a:pt x="1291" y="1022"/>
                </a:cubicBezTo>
                <a:cubicBezTo>
                  <a:pt x="1291" y="1022"/>
                  <a:pt x="1291" y="1022"/>
                  <a:pt x="1291" y="1023"/>
                </a:cubicBezTo>
                <a:cubicBezTo>
                  <a:pt x="1291" y="1023"/>
                  <a:pt x="1291" y="1023"/>
                  <a:pt x="1289" y="1023"/>
                </a:cubicBezTo>
                <a:cubicBezTo>
                  <a:pt x="1289" y="1023"/>
                  <a:pt x="1289" y="1023"/>
                  <a:pt x="1287" y="1022"/>
                </a:cubicBezTo>
                <a:cubicBezTo>
                  <a:pt x="1287" y="1022"/>
                  <a:pt x="1287" y="1022"/>
                  <a:pt x="1286" y="1022"/>
                </a:cubicBezTo>
                <a:cubicBezTo>
                  <a:pt x="1286" y="1022"/>
                  <a:pt x="1286" y="1022"/>
                  <a:pt x="1285" y="1023"/>
                </a:cubicBezTo>
                <a:cubicBezTo>
                  <a:pt x="1285" y="1023"/>
                  <a:pt x="1285" y="1023"/>
                  <a:pt x="1286" y="1024"/>
                </a:cubicBezTo>
                <a:cubicBezTo>
                  <a:pt x="1286" y="1024"/>
                  <a:pt x="1286" y="1024"/>
                  <a:pt x="1285" y="1024"/>
                </a:cubicBezTo>
                <a:cubicBezTo>
                  <a:pt x="1285" y="1024"/>
                  <a:pt x="1285" y="1024"/>
                  <a:pt x="1282" y="1023"/>
                </a:cubicBezTo>
                <a:cubicBezTo>
                  <a:pt x="1282" y="1023"/>
                  <a:pt x="1282" y="1023"/>
                  <a:pt x="1281" y="1023"/>
                </a:cubicBezTo>
                <a:cubicBezTo>
                  <a:pt x="1281" y="1023"/>
                  <a:pt x="1281" y="1023"/>
                  <a:pt x="1279" y="1022"/>
                </a:cubicBezTo>
                <a:cubicBezTo>
                  <a:pt x="1279" y="1022"/>
                  <a:pt x="1279" y="1022"/>
                  <a:pt x="1277" y="1022"/>
                </a:cubicBezTo>
                <a:cubicBezTo>
                  <a:pt x="1277" y="1022"/>
                  <a:pt x="1277" y="1022"/>
                  <a:pt x="1277" y="1023"/>
                </a:cubicBezTo>
                <a:cubicBezTo>
                  <a:pt x="1277" y="1023"/>
                  <a:pt x="1277" y="1023"/>
                  <a:pt x="1276" y="1023"/>
                </a:cubicBezTo>
                <a:cubicBezTo>
                  <a:pt x="1276" y="1023"/>
                  <a:pt x="1276" y="1023"/>
                  <a:pt x="1274" y="1022"/>
                </a:cubicBezTo>
                <a:cubicBezTo>
                  <a:pt x="1274" y="1022"/>
                  <a:pt x="1274" y="1022"/>
                  <a:pt x="1271" y="1022"/>
                </a:cubicBezTo>
                <a:cubicBezTo>
                  <a:pt x="1271" y="1022"/>
                  <a:pt x="1271" y="1022"/>
                  <a:pt x="1270" y="1023"/>
                </a:cubicBezTo>
                <a:cubicBezTo>
                  <a:pt x="1270" y="1023"/>
                  <a:pt x="1270" y="1023"/>
                  <a:pt x="1269" y="1024"/>
                </a:cubicBezTo>
                <a:cubicBezTo>
                  <a:pt x="1269" y="1024"/>
                  <a:pt x="1269" y="1024"/>
                  <a:pt x="1268" y="1024"/>
                </a:cubicBezTo>
                <a:cubicBezTo>
                  <a:pt x="1268" y="1024"/>
                  <a:pt x="1268" y="1024"/>
                  <a:pt x="1267" y="1024"/>
                </a:cubicBezTo>
                <a:cubicBezTo>
                  <a:pt x="1267" y="1024"/>
                  <a:pt x="1267" y="1024"/>
                  <a:pt x="1267" y="1025"/>
                </a:cubicBezTo>
                <a:cubicBezTo>
                  <a:pt x="1267" y="1025"/>
                  <a:pt x="1267" y="1025"/>
                  <a:pt x="1265" y="1025"/>
                </a:cubicBezTo>
                <a:cubicBezTo>
                  <a:pt x="1265" y="1025"/>
                  <a:pt x="1265" y="1025"/>
                  <a:pt x="1263" y="1025"/>
                </a:cubicBezTo>
                <a:cubicBezTo>
                  <a:pt x="1263" y="1025"/>
                  <a:pt x="1263" y="1025"/>
                  <a:pt x="1261" y="1025"/>
                </a:cubicBezTo>
                <a:cubicBezTo>
                  <a:pt x="1261" y="1025"/>
                  <a:pt x="1261" y="1025"/>
                  <a:pt x="1259" y="1025"/>
                </a:cubicBezTo>
                <a:cubicBezTo>
                  <a:pt x="1259" y="1025"/>
                  <a:pt x="1259" y="1025"/>
                  <a:pt x="1258" y="1026"/>
                </a:cubicBezTo>
                <a:cubicBezTo>
                  <a:pt x="1258" y="1026"/>
                  <a:pt x="1258" y="1026"/>
                  <a:pt x="1257" y="1027"/>
                </a:cubicBezTo>
                <a:cubicBezTo>
                  <a:pt x="1257" y="1027"/>
                  <a:pt x="1257" y="1027"/>
                  <a:pt x="1256" y="1028"/>
                </a:cubicBezTo>
                <a:cubicBezTo>
                  <a:pt x="1256" y="1028"/>
                  <a:pt x="1256" y="1028"/>
                  <a:pt x="1256" y="1027"/>
                </a:cubicBezTo>
                <a:cubicBezTo>
                  <a:pt x="1256" y="1027"/>
                  <a:pt x="1256" y="1027"/>
                  <a:pt x="1255" y="1028"/>
                </a:cubicBezTo>
                <a:cubicBezTo>
                  <a:pt x="1255" y="1028"/>
                  <a:pt x="1255" y="1028"/>
                  <a:pt x="1252" y="1026"/>
                </a:cubicBezTo>
                <a:cubicBezTo>
                  <a:pt x="1252" y="1026"/>
                  <a:pt x="1252" y="1026"/>
                  <a:pt x="1251" y="1026"/>
                </a:cubicBezTo>
                <a:cubicBezTo>
                  <a:pt x="1251" y="1026"/>
                  <a:pt x="1251" y="1026"/>
                  <a:pt x="1251" y="1025"/>
                </a:cubicBezTo>
                <a:cubicBezTo>
                  <a:pt x="1251" y="1025"/>
                  <a:pt x="1251" y="1025"/>
                  <a:pt x="1250" y="1024"/>
                </a:cubicBezTo>
                <a:cubicBezTo>
                  <a:pt x="1250" y="1024"/>
                  <a:pt x="1250" y="1024"/>
                  <a:pt x="1249" y="1025"/>
                </a:cubicBezTo>
                <a:cubicBezTo>
                  <a:pt x="1249" y="1025"/>
                  <a:pt x="1249" y="1025"/>
                  <a:pt x="1249" y="1024"/>
                </a:cubicBezTo>
                <a:cubicBezTo>
                  <a:pt x="1249" y="1024"/>
                  <a:pt x="1249" y="1024"/>
                  <a:pt x="1249" y="1023"/>
                </a:cubicBezTo>
                <a:cubicBezTo>
                  <a:pt x="1249" y="1023"/>
                  <a:pt x="1249" y="1023"/>
                  <a:pt x="1247" y="1023"/>
                </a:cubicBezTo>
                <a:cubicBezTo>
                  <a:pt x="1247" y="1023"/>
                  <a:pt x="1247" y="1023"/>
                  <a:pt x="1246" y="1023"/>
                </a:cubicBezTo>
                <a:cubicBezTo>
                  <a:pt x="1246" y="1023"/>
                  <a:pt x="1246" y="1023"/>
                  <a:pt x="1246" y="1022"/>
                </a:cubicBezTo>
                <a:cubicBezTo>
                  <a:pt x="1246" y="1022"/>
                  <a:pt x="1246" y="1022"/>
                  <a:pt x="1246" y="1020"/>
                </a:cubicBezTo>
                <a:cubicBezTo>
                  <a:pt x="1246" y="1020"/>
                  <a:pt x="1246" y="1020"/>
                  <a:pt x="1247" y="1019"/>
                </a:cubicBezTo>
                <a:cubicBezTo>
                  <a:pt x="1247" y="1019"/>
                  <a:pt x="1247" y="1019"/>
                  <a:pt x="1245" y="1017"/>
                </a:cubicBezTo>
                <a:cubicBezTo>
                  <a:pt x="1245" y="1017"/>
                  <a:pt x="1245" y="1017"/>
                  <a:pt x="1244" y="1016"/>
                </a:cubicBezTo>
                <a:cubicBezTo>
                  <a:pt x="1244" y="1016"/>
                  <a:pt x="1244" y="1016"/>
                  <a:pt x="1243" y="1014"/>
                </a:cubicBezTo>
                <a:cubicBezTo>
                  <a:pt x="1243" y="1014"/>
                  <a:pt x="1243" y="1014"/>
                  <a:pt x="1243" y="1012"/>
                </a:cubicBezTo>
                <a:cubicBezTo>
                  <a:pt x="1243" y="1012"/>
                  <a:pt x="1243" y="1012"/>
                  <a:pt x="1244" y="1012"/>
                </a:cubicBezTo>
                <a:cubicBezTo>
                  <a:pt x="1244" y="1012"/>
                  <a:pt x="1244" y="1012"/>
                  <a:pt x="1245" y="1013"/>
                </a:cubicBezTo>
                <a:cubicBezTo>
                  <a:pt x="1245" y="1013"/>
                  <a:pt x="1245" y="1013"/>
                  <a:pt x="1246" y="1012"/>
                </a:cubicBezTo>
                <a:cubicBezTo>
                  <a:pt x="1246" y="1012"/>
                  <a:pt x="1246" y="1012"/>
                  <a:pt x="1246" y="1010"/>
                </a:cubicBezTo>
                <a:cubicBezTo>
                  <a:pt x="1246" y="1010"/>
                  <a:pt x="1246" y="1010"/>
                  <a:pt x="1246" y="1008"/>
                </a:cubicBezTo>
                <a:cubicBezTo>
                  <a:pt x="1246" y="1008"/>
                  <a:pt x="1246" y="1008"/>
                  <a:pt x="1246" y="1007"/>
                </a:cubicBezTo>
                <a:cubicBezTo>
                  <a:pt x="1246" y="1007"/>
                  <a:pt x="1246" y="1007"/>
                  <a:pt x="1244" y="1004"/>
                </a:cubicBezTo>
                <a:cubicBezTo>
                  <a:pt x="1244" y="1004"/>
                  <a:pt x="1244" y="1004"/>
                  <a:pt x="1244" y="1002"/>
                </a:cubicBezTo>
                <a:cubicBezTo>
                  <a:pt x="1244" y="1002"/>
                  <a:pt x="1244" y="1002"/>
                  <a:pt x="1242" y="1000"/>
                </a:cubicBezTo>
                <a:cubicBezTo>
                  <a:pt x="1242" y="1000"/>
                  <a:pt x="1242" y="1000"/>
                  <a:pt x="1241" y="996"/>
                </a:cubicBezTo>
                <a:cubicBezTo>
                  <a:pt x="1241" y="996"/>
                  <a:pt x="1241" y="996"/>
                  <a:pt x="1240" y="993"/>
                </a:cubicBezTo>
                <a:cubicBezTo>
                  <a:pt x="1240" y="993"/>
                  <a:pt x="1240" y="993"/>
                  <a:pt x="1240" y="991"/>
                </a:cubicBezTo>
                <a:cubicBezTo>
                  <a:pt x="1240" y="991"/>
                  <a:pt x="1240" y="991"/>
                  <a:pt x="1239" y="987"/>
                </a:cubicBezTo>
                <a:cubicBezTo>
                  <a:pt x="1239" y="987"/>
                  <a:pt x="1239" y="987"/>
                  <a:pt x="1237" y="986"/>
                </a:cubicBezTo>
                <a:cubicBezTo>
                  <a:pt x="1237" y="986"/>
                  <a:pt x="1237" y="986"/>
                  <a:pt x="1236" y="984"/>
                </a:cubicBezTo>
                <a:cubicBezTo>
                  <a:pt x="1236" y="984"/>
                  <a:pt x="1236" y="984"/>
                  <a:pt x="1234" y="982"/>
                </a:cubicBezTo>
                <a:cubicBezTo>
                  <a:pt x="1234" y="982"/>
                  <a:pt x="1234" y="982"/>
                  <a:pt x="1234" y="981"/>
                </a:cubicBezTo>
                <a:cubicBezTo>
                  <a:pt x="1234" y="981"/>
                  <a:pt x="1234" y="981"/>
                  <a:pt x="1232" y="980"/>
                </a:cubicBezTo>
                <a:cubicBezTo>
                  <a:pt x="1232" y="980"/>
                  <a:pt x="1232" y="980"/>
                  <a:pt x="1231" y="977"/>
                </a:cubicBezTo>
                <a:cubicBezTo>
                  <a:pt x="1231" y="977"/>
                  <a:pt x="1231" y="977"/>
                  <a:pt x="1230" y="975"/>
                </a:cubicBezTo>
                <a:cubicBezTo>
                  <a:pt x="1230" y="975"/>
                  <a:pt x="1230" y="975"/>
                  <a:pt x="1230" y="973"/>
                </a:cubicBezTo>
                <a:cubicBezTo>
                  <a:pt x="1230" y="973"/>
                  <a:pt x="1230" y="973"/>
                  <a:pt x="1229" y="972"/>
                </a:cubicBezTo>
                <a:cubicBezTo>
                  <a:pt x="1229" y="972"/>
                  <a:pt x="1229" y="972"/>
                  <a:pt x="1229" y="971"/>
                </a:cubicBezTo>
                <a:cubicBezTo>
                  <a:pt x="1229" y="971"/>
                  <a:pt x="1229" y="971"/>
                  <a:pt x="1229" y="970"/>
                </a:cubicBezTo>
                <a:cubicBezTo>
                  <a:pt x="1229" y="970"/>
                  <a:pt x="1229" y="970"/>
                  <a:pt x="1229" y="969"/>
                </a:cubicBezTo>
                <a:cubicBezTo>
                  <a:pt x="1229" y="969"/>
                  <a:pt x="1229" y="969"/>
                  <a:pt x="1228" y="968"/>
                </a:cubicBezTo>
                <a:cubicBezTo>
                  <a:pt x="1228" y="968"/>
                  <a:pt x="1228" y="968"/>
                  <a:pt x="1227" y="965"/>
                </a:cubicBezTo>
                <a:cubicBezTo>
                  <a:pt x="1227" y="965"/>
                  <a:pt x="1227" y="965"/>
                  <a:pt x="1227" y="964"/>
                </a:cubicBezTo>
                <a:cubicBezTo>
                  <a:pt x="1227" y="964"/>
                  <a:pt x="1227" y="964"/>
                  <a:pt x="1227" y="962"/>
                </a:cubicBezTo>
                <a:cubicBezTo>
                  <a:pt x="1227" y="962"/>
                  <a:pt x="1227" y="962"/>
                  <a:pt x="1227" y="959"/>
                </a:cubicBezTo>
                <a:cubicBezTo>
                  <a:pt x="1227" y="959"/>
                  <a:pt x="1227" y="959"/>
                  <a:pt x="1225" y="954"/>
                </a:cubicBezTo>
                <a:cubicBezTo>
                  <a:pt x="1225" y="954"/>
                  <a:pt x="1225" y="954"/>
                  <a:pt x="1225" y="949"/>
                </a:cubicBezTo>
                <a:cubicBezTo>
                  <a:pt x="1225" y="949"/>
                  <a:pt x="1225" y="949"/>
                  <a:pt x="1224" y="946"/>
                </a:cubicBezTo>
                <a:cubicBezTo>
                  <a:pt x="1224" y="946"/>
                  <a:pt x="1224" y="946"/>
                  <a:pt x="1225" y="946"/>
                </a:cubicBezTo>
                <a:cubicBezTo>
                  <a:pt x="1225" y="946"/>
                  <a:pt x="1225" y="946"/>
                  <a:pt x="1225" y="943"/>
                </a:cubicBezTo>
                <a:cubicBezTo>
                  <a:pt x="1225" y="943"/>
                  <a:pt x="1225" y="943"/>
                  <a:pt x="1222" y="938"/>
                </a:cubicBezTo>
                <a:cubicBezTo>
                  <a:pt x="1222" y="938"/>
                  <a:pt x="1222" y="938"/>
                  <a:pt x="1222" y="937"/>
                </a:cubicBezTo>
                <a:cubicBezTo>
                  <a:pt x="1222" y="937"/>
                  <a:pt x="1222" y="937"/>
                  <a:pt x="1218" y="932"/>
                </a:cubicBezTo>
                <a:cubicBezTo>
                  <a:pt x="1218" y="932"/>
                  <a:pt x="1218" y="932"/>
                  <a:pt x="1218" y="929"/>
                </a:cubicBezTo>
                <a:cubicBezTo>
                  <a:pt x="1218" y="929"/>
                  <a:pt x="1218" y="929"/>
                  <a:pt x="1215" y="922"/>
                </a:cubicBezTo>
                <a:cubicBezTo>
                  <a:pt x="1215" y="922"/>
                  <a:pt x="1215" y="922"/>
                  <a:pt x="1213" y="919"/>
                </a:cubicBezTo>
                <a:cubicBezTo>
                  <a:pt x="1213" y="919"/>
                  <a:pt x="1213" y="919"/>
                  <a:pt x="1209" y="915"/>
                </a:cubicBezTo>
                <a:cubicBezTo>
                  <a:pt x="1209" y="915"/>
                  <a:pt x="1209" y="915"/>
                  <a:pt x="1209" y="910"/>
                </a:cubicBezTo>
                <a:cubicBezTo>
                  <a:pt x="1209" y="910"/>
                  <a:pt x="1209" y="910"/>
                  <a:pt x="1209" y="909"/>
                </a:cubicBezTo>
                <a:cubicBezTo>
                  <a:pt x="1209" y="909"/>
                  <a:pt x="1209" y="909"/>
                  <a:pt x="1209" y="907"/>
                </a:cubicBezTo>
                <a:cubicBezTo>
                  <a:pt x="1209" y="907"/>
                  <a:pt x="1209" y="907"/>
                  <a:pt x="1209" y="904"/>
                </a:cubicBezTo>
                <a:cubicBezTo>
                  <a:pt x="1209" y="904"/>
                  <a:pt x="1209" y="904"/>
                  <a:pt x="1209" y="902"/>
                </a:cubicBezTo>
                <a:cubicBezTo>
                  <a:pt x="1209" y="902"/>
                  <a:pt x="1209" y="902"/>
                  <a:pt x="1209" y="900"/>
                </a:cubicBezTo>
                <a:cubicBezTo>
                  <a:pt x="1209" y="900"/>
                  <a:pt x="1209" y="900"/>
                  <a:pt x="1211" y="898"/>
                </a:cubicBezTo>
                <a:cubicBezTo>
                  <a:pt x="1211" y="898"/>
                  <a:pt x="1211" y="898"/>
                  <a:pt x="1211" y="895"/>
                </a:cubicBezTo>
                <a:cubicBezTo>
                  <a:pt x="1211" y="895"/>
                  <a:pt x="1211" y="895"/>
                  <a:pt x="1213" y="893"/>
                </a:cubicBezTo>
                <a:cubicBezTo>
                  <a:pt x="1213" y="893"/>
                  <a:pt x="1213" y="893"/>
                  <a:pt x="1213" y="888"/>
                </a:cubicBezTo>
                <a:cubicBezTo>
                  <a:pt x="1213" y="888"/>
                  <a:pt x="1213" y="888"/>
                  <a:pt x="1214" y="886"/>
                </a:cubicBezTo>
                <a:cubicBezTo>
                  <a:pt x="1214" y="886"/>
                  <a:pt x="1214" y="886"/>
                  <a:pt x="1217" y="883"/>
                </a:cubicBezTo>
                <a:cubicBezTo>
                  <a:pt x="1217" y="883"/>
                  <a:pt x="1217" y="883"/>
                  <a:pt x="1217" y="881"/>
                </a:cubicBezTo>
                <a:cubicBezTo>
                  <a:pt x="1217" y="881"/>
                  <a:pt x="1217" y="881"/>
                  <a:pt x="1220" y="879"/>
                </a:cubicBezTo>
                <a:cubicBezTo>
                  <a:pt x="1220" y="879"/>
                  <a:pt x="1220" y="879"/>
                  <a:pt x="1221" y="879"/>
                </a:cubicBezTo>
                <a:cubicBezTo>
                  <a:pt x="1221" y="879"/>
                  <a:pt x="1221" y="879"/>
                  <a:pt x="1223" y="874"/>
                </a:cubicBezTo>
                <a:cubicBezTo>
                  <a:pt x="1223" y="874"/>
                  <a:pt x="1223" y="874"/>
                  <a:pt x="1223" y="869"/>
                </a:cubicBezTo>
                <a:cubicBezTo>
                  <a:pt x="1223" y="869"/>
                  <a:pt x="1223" y="869"/>
                  <a:pt x="1222" y="868"/>
                </a:cubicBezTo>
                <a:cubicBezTo>
                  <a:pt x="1222" y="868"/>
                  <a:pt x="1222" y="868"/>
                  <a:pt x="1222" y="867"/>
                </a:cubicBezTo>
                <a:cubicBezTo>
                  <a:pt x="1222" y="867"/>
                  <a:pt x="1222" y="867"/>
                  <a:pt x="1220" y="863"/>
                </a:cubicBezTo>
                <a:cubicBezTo>
                  <a:pt x="1220" y="863"/>
                  <a:pt x="1220" y="863"/>
                  <a:pt x="1220" y="861"/>
                </a:cubicBezTo>
                <a:cubicBezTo>
                  <a:pt x="1220" y="861"/>
                  <a:pt x="1220" y="861"/>
                  <a:pt x="1219" y="860"/>
                </a:cubicBezTo>
                <a:cubicBezTo>
                  <a:pt x="1219" y="860"/>
                  <a:pt x="1219" y="860"/>
                  <a:pt x="1219" y="858"/>
                </a:cubicBezTo>
                <a:cubicBezTo>
                  <a:pt x="1219" y="858"/>
                  <a:pt x="1219" y="858"/>
                  <a:pt x="1218" y="857"/>
                </a:cubicBezTo>
                <a:cubicBezTo>
                  <a:pt x="1218" y="857"/>
                  <a:pt x="1218" y="857"/>
                  <a:pt x="1220" y="855"/>
                </a:cubicBezTo>
                <a:cubicBezTo>
                  <a:pt x="1220" y="855"/>
                  <a:pt x="1220" y="855"/>
                  <a:pt x="1220" y="852"/>
                </a:cubicBezTo>
                <a:cubicBezTo>
                  <a:pt x="1220" y="852"/>
                  <a:pt x="1220" y="852"/>
                  <a:pt x="1218" y="849"/>
                </a:cubicBezTo>
                <a:cubicBezTo>
                  <a:pt x="1218" y="849"/>
                  <a:pt x="1218" y="849"/>
                  <a:pt x="1218" y="844"/>
                </a:cubicBezTo>
                <a:cubicBezTo>
                  <a:pt x="1218" y="844"/>
                  <a:pt x="1218" y="844"/>
                  <a:pt x="1215" y="841"/>
                </a:cubicBezTo>
                <a:cubicBezTo>
                  <a:pt x="1215" y="841"/>
                  <a:pt x="1215" y="841"/>
                  <a:pt x="1215" y="840"/>
                </a:cubicBezTo>
                <a:cubicBezTo>
                  <a:pt x="1215" y="840"/>
                  <a:pt x="1215" y="840"/>
                  <a:pt x="1214" y="839"/>
                </a:cubicBezTo>
                <a:cubicBezTo>
                  <a:pt x="1214" y="839"/>
                  <a:pt x="1214" y="839"/>
                  <a:pt x="1216" y="838"/>
                </a:cubicBezTo>
                <a:cubicBezTo>
                  <a:pt x="1216" y="838"/>
                  <a:pt x="1216" y="838"/>
                  <a:pt x="1215" y="837"/>
                </a:cubicBezTo>
                <a:cubicBezTo>
                  <a:pt x="1215" y="837"/>
                  <a:pt x="1215" y="837"/>
                  <a:pt x="1213" y="837"/>
                </a:cubicBezTo>
                <a:cubicBezTo>
                  <a:pt x="1213" y="837"/>
                  <a:pt x="1213" y="837"/>
                  <a:pt x="1213" y="836"/>
                </a:cubicBezTo>
                <a:cubicBezTo>
                  <a:pt x="1213" y="836"/>
                  <a:pt x="1213" y="836"/>
                  <a:pt x="1213" y="834"/>
                </a:cubicBezTo>
                <a:cubicBezTo>
                  <a:pt x="1213" y="834"/>
                  <a:pt x="1213" y="834"/>
                  <a:pt x="1213" y="833"/>
                </a:cubicBezTo>
                <a:cubicBezTo>
                  <a:pt x="1213" y="833"/>
                  <a:pt x="1213" y="833"/>
                  <a:pt x="1212" y="832"/>
                </a:cubicBezTo>
                <a:cubicBezTo>
                  <a:pt x="1212" y="832"/>
                  <a:pt x="1212" y="832"/>
                  <a:pt x="1211" y="831"/>
                </a:cubicBezTo>
                <a:cubicBezTo>
                  <a:pt x="1211" y="831"/>
                  <a:pt x="1211" y="831"/>
                  <a:pt x="1212" y="830"/>
                </a:cubicBezTo>
                <a:cubicBezTo>
                  <a:pt x="1212" y="830"/>
                  <a:pt x="1212" y="830"/>
                  <a:pt x="1211" y="829"/>
                </a:cubicBezTo>
                <a:cubicBezTo>
                  <a:pt x="1211" y="829"/>
                  <a:pt x="1211" y="829"/>
                  <a:pt x="1210" y="828"/>
                </a:cubicBezTo>
                <a:cubicBezTo>
                  <a:pt x="1210" y="828"/>
                  <a:pt x="1210" y="828"/>
                  <a:pt x="1209" y="826"/>
                </a:cubicBezTo>
                <a:cubicBezTo>
                  <a:pt x="1209" y="826"/>
                  <a:pt x="1209" y="826"/>
                  <a:pt x="1208" y="826"/>
                </a:cubicBezTo>
                <a:cubicBezTo>
                  <a:pt x="1208" y="826"/>
                  <a:pt x="1208" y="826"/>
                  <a:pt x="1207" y="824"/>
                </a:cubicBezTo>
                <a:cubicBezTo>
                  <a:pt x="1207" y="824"/>
                  <a:pt x="1207" y="824"/>
                  <a:pt x="1206" y="824"/>
                </a:cubicBezTo>
                <a:cubicBezTo>
                  <a:pt x="1206" y="824"/>
                  <a:pt x="1206" y="824"/>
                  <a:pt x="1205" y="823"/>
                </a:cubicBezTo>
                <a:cubicBezTo>
                  <a:pt x="1205" y="823"/>
                  <a:pt x="1205" y="823"/>
                  <a:pt x="1203" y="822"/>
                </a:cubicBezTo>
                <a:cubicBezTo>
                  <a:pt x="1203" y="822"/>
                  <a:pt x="1203" y="822"/>
                  <a:pt x="1202" y="820"/>
                </a:cubicBezTo>
                <a:cubicBezTo>
                  <a:pt x="1202" y="820"/>
                  <a:pt x="1202" y="820"/>
                  <a:pt x="1200" y="818"/>
                </a:cubicBezTo>
                <a:cubicBezTo>
                  <a:pt x="1200" y="818"/>
                  <a:pt x="1200" y="818"/>
                  <a:pt x="1198" y="816"/>
                </a:cubicBezTo>
                <a:cubicBezTo>
                  <a:pt x="1198" y="816"/>
                  <a:pt x="1198" y="816"/>
                  <a:pt x="1197" y="814"/>
                </a:cubicBezTo>
                <a:cubicBezTo>
                  <a:pt x="1197" y="814"/>
                  <a:pt x="1197" y="814"/>
                  <a:pt x="1196" y="813"/>
                </a:cubicBezTo>
                <a:cubicBezTo>
                  <a:pt x="1196" y="813"/>
                  <a:pt x="1196" y="813"/>
                  <a:pt x="1195" y="812"/>
                </a:cubicBezTo>
                <a:cubicBezTo>
                  <a:pt x="1195" y="812"/>
                  <a:pt x="1195" y="812"/>
                  <a:pt x="1195" y="810"/>
                </a:cubicBezTo>
                <a:cubicBezTo>
                  <a:pt x="1195" y="810"/>
                  <a:pt x="1195" y="810"/>
                  <a:pt x="1194" y="809"/>
                </a:cubicBezTo>
                <a:cubicBezTo>
                  <a:pt x="1194" y="809"/>
                  <a:pt x="1194" y="809"/>
                  <a:pt x="1194" y="808"/>
                </a:cubicBezTo>
                <a:cubicBezTo>
                  <a:pt x="1194" y="808"/>
                  <a:pt x="1194" y="808"/>
                  <a:pt x="1193" y="807"/>
                </a:cubicBezTo>
                <a:cubicBezTo>
                  <a:pt x="1193" y="807"/>
                  <a:pt x="1193" y="807"/>
                  <a:pt x="1192" y="804"/>
                </a:cubicBezTo>
                <a:cubicBezTo>
                  <a:pt x="1192" y="804"/>
                  <a:pt x="1192" y="804"/>
                  <a:pt x="1194" y="804"/>
                </a:cubicBezTo>
                <a:cubicBezTo>
                  <a:pt x="1194" y="804"/>
                  <a:pt x="1194" y="804"/>
                  <a:pt x="1195" y="803"/>
                </a:cubicBezTo>
                <a:cubicBezTo>
                  <a:pt x="1195" y="803"/>
                  <a:pt x="1195" y="803"/>
                  <a:pt x="1195" y="800"/>
                </a:cubicBezTo>
                <a:cubicBezTo>
                  <a:pt x="1195" y="800"/>
                  <a:pt x="1195" y="800"/>
                  <a:pt x="1195" y="798"/>
                </a:cubicBezTo>
                <a:cubicBezTo>
                  <a:pt x="1195" y="798"/>
                  <a:pt x="1195" y="798"/>
                  <a:pt x="1196" y="799"/>
                </a:cubicBezTo>
                <a:cubicBezTo>
                  <a:pt x="1196" y="799"/>
                  <a:pt x="1196" y="799"/>
                  <a:pt x="1199" y="798"/>
                </a:cubicBezTo>
                <a:cubicBezTo>
                  <a:pt x="1199" y="798"/>
                  <a:pt x="1199" y="798"/>
                  <a:pt x="1197" y="798"/>
                </a:cubicBezTo>
                <a:cubicBezTo>
                  <a:pt x="1197" y="798"/>
                  <a:pt x="1197" y="798"/>
                  <a:pt x="1196" y="796"/>
                </a:cubicBezTo>
                <a:cubicBezTo>
                  <a:pt x="1196" y="796"/>
                  <a:pt x="1196" y="796"/>
                  <a:pt x="1197" y="795"/>
                </a:cubicBezTo>
                <a:cubicBezTo>
                  <a:pt x="1197" y="795"/>
                  <a:pt x="1197" y="795"/>
                  <a:pt x="1197" y="794"/>
                </a:cubicBezTo>
                <a:cubicBezTo>
                  <a:pt x="1197" y="794"/>
                  <a:pt x="1197" y="794"/>
                  <a:pt x="1197" y="793"/>
                </a:cubicBezTo>
                <a:cubicBezTo>
                  <a:pt x="1197" y="793"/>
                  <a:pt x="1197" y="793"/>
                  <a:pt x="1195" y="793"/>
                </a:cubicBezTo>
                <a:cubicBezTo>
                  <a:pt x="1195" y="793"/>
                  <a:pt x="1195" y="793"/>
                  <a:pt x="1197" y="790"/>
                </a:cubicBezTo>
                <a:cubicBezTo>
                  <a:pt x="1197" y="790"/>
                  <a:pt x="1197" y="790"/>
                  <a:pt x="1199" y="787"/>
                </a:cubicBezTo>
                <a:cubicBezTo>
                  <a:pt x="1199" y="787"/>
                  <a:pt x="1199" y="787"/>
                  <a:pt x="1198" y="786"/>
                </a:cubicBezTo>
                <a:cubicBezTo>
                  <a:pt x="1198" y="786"/>
                  <a:pt x="1198" y="786"/>
                  <a:pt x="1199" y="786"/>
                </a:cubicBezTo>
                <a:cubicBezTo>
                  <a:pt x="1199" y="786"/>
                  <a:pt x="1199" y="786"/>
                  <a:pt x="1200" y="785"/>
                </a:cubicBezTo>
                <a:cubicBezTo>
                  <a:pt x="1200" y="785"/>
                  <a:pt x="1200" y="785"/>
                  <a:pt x="1199" y="784"/>
                </a:cubicBezTo>
                <a:cubicBezTo>
                  <a:pt x="1199" y="784"/>
                  <a:pt x="1199" y="784"/>
                  <a:pt x="1200" y="782"/>
                </a:cubicBezTo>
                <a:cubicBezTo>
                  <a:pt x="1200" y="782"/>
                  <a:pt x="1200" y="782"/>
                  <a:pt x="1199" y="780"/>
                </a:cubicBezTo>
                <a:cubicBezTo>
                  <a:pt x="1199" y="780"/>
                  <a:pt x="1199" y="780"/>
                  <a:pt x="1198" y="778"/>
                </a:cubicBezTo>
                <a:cubicBezTo>
                  <a:pt x="1198" y="778"/>
                  <a:pt x="1198" y="778"/>
                  <a:pt x="1198" y="776"/>
                </a:cubicBezTo>
                <a:cubicBezTo>
                  <a:pt x="1198" y="776"/>
                  <a:pt x="1198" y="776"/>
                  <a:pt x="1199" y="775"/>
                </a:cubicBezTo>
                <a:cubicBezTo>
                  <a:pt x="1199" y="775"/>
                  <a:pt x="1199" y="775"/>
                  <a:pt x="1198" y="774"/>
                </a:cubicBezTo>
                <a:cubicBezTo>
                  <a:pt x="1198" y="774"/>
                  <a:pt x="1198" y="774"/>
                  <a:pt x="1196" y="775"/>
                </a:cubicBezTo>
                <a:cubicBezTo>
                  <a:pt x="1196" y="775"/>
                  <a:pt x="1196" y="775"/>
                  <a:pt x="1195" y="774"/>
                </a:cubicBezTo>
                <a:cubicBezTo>
                  <a:pt x="1195" y="774"/>
                  <a:pt x="1195" y="774"/>
                  <a:pt x="1194" y="774"/>
                </a:cubicBezTo>
                <a:cubicBezTo>
                  <a:pt x="1194" y="774"/>
                  <a:pt x="1194" y="774"/>
                  <a:pt x="1194" y="770"/>
                </a:cubicBezTo>
                <a:cubicBezTo>
                  <a:pt x="1194" y="770"/>
                  <a:pt x="1194" y="770"/>
                  <a:pt x="1193" y="771"/>
                </a:cubicBezTo>
                <a:cubicBezTo>
                  <a:pt x="1193" y="771"/>
                  <a:pt x="1193" y="771"/>
                  <a:pt x="1192" y="770"/>
                </a:cubicBezTo>
                <a:cubicBezTo>
                  <a:pt x="1192" y="770"/>
                  <a:pt x="1192" y="770"/>
                  <a:pt x="1191" y="770"/>
                </a:cubicBezTo>
                <a:cubicBezTo>
                  <a:pt x="1191" y="770"/>
                  <a:pt x="1191" y="770"/>
                  <a:pt x="1190" y="769"/>
                </a:cubicBezTo>
                <a:cubicBezTo>
                  <a:pt x="1190" y="769"/>
                  <a:pt x="1190" y="769"/>
                  <a:pt x="1189" y="771"/>
                </a:cubicBezTo>
                <a:cubicBezTo>
                  <a:pt x="1189" y="771"/>
                  <a:pt x="1189" y="771"/>
                  <a:pt x="1188" y="771"/>
                </a:cubicBezTo>
                <a:cubicBezTo>
                  <a:pt x="1188" y="771"/>
                  <a:pt x="1188" y="771"/>
                  <a:pt x="1187" y="771"/>
                </a:cubicBezTo>
                <a:cubicBezTo>
                  <a:pt x="1187" y="771"/>
                  <a:pt x="1187" y="771"/>
                  <a:pt x="1184" y="772"/>
                </a:cubicBezTo>
                <a:cubicBezTo>
                  <a:pt x="1184" y="772"/>
                  <a:pt x="1184" y="772"/>
                  <a:pt x="1183" y="772"/>
                </a:cubicBezTo>
                <a:cubicBezTo>
                  <a:pt x="1183" y="772"/>
                  <a:pt x="1183" y="772"/>
                  <a:pt x="1182" y="772"/>
                </a:cubicBezTo>
                <a:cubicBezTo>
                  <a:pt x="1182" y="772"/>
                  <a:pt x="1182" y="772"/>
                  <a:pt x="1176" y="773"/>
                </a:cubicBezTo>
                <a:cubicBezTo>
                  <a:pt x="1176" y="773"/>
                  <a:pt x="1176" y="773"/>
                  <a:pt x="1173" y="772"/>
                </a:cubicBezTo>
                <a:cubicBezTo>
                  <a:pt x="1173" y="772"/>
                  <a:pt x="1173" y="772"/>
                  <a:pt x="1172" y="771"/>
                </a:cubicBezTo>
                <a:cubicBezTo>
                  <a:pt x="1172" y="771"/>
                  <a:pt x="1172" y="771"/>
                  <a:pt x="1171" y="768"/>
                </a:cubicBezTo>
                <a:cubicBezTo>
                  <a:pt x="1171" y="768"/>
                  <a:pt x="1171" y="768"/>
                  <a:pt x="1170" y="768"/>
                </a:cubicBezTo>
                <a:cubicBezTo>
                  <a:pt x="1170" y="768"/>
                  <a:pt x="1170" y="768"/>
                  <a:pt x="1170" y="766"/>
                </a:cubicBezTo>
                <a:cubicBezTo>
                  <a:pt x="1170" y="766"/>
                  <a:pt x="1170" y="766"/>
                  <a:pt x="1169" y="763"/>
                </a:cubicBezTo>
                <a:cubicBezTo>
                  <a:pt x="1169" y="763"/>
                  <a:pt x="1169" y="763"/>
                  <a:pt x="1166" y="760"/>
                </a:cubicBezTo>
                <a:cubicBezTo>
                  <a:pt x="1166" y="760"/>
                  <a:pt x="1166" y="760"/>
                  <a:pt x="1162" y="758"/>
                </a:cubicBezTo>
                <a:cubicBezTo>
                  <a:pt x="1162" y="758"/>
                  <a:pt x="1162" y="758"/>
                  <a:pt x="1160" y="759"/>
                </a:cubicBezTo>
                <a:cubicBezTo>
                  <a:pt x="1160" y="759"/>
                  <a:pt x="1160" y="759"/>
                  <a:pt x="1157" y="758"/>
                </a:cubicBezTo>
                <a:cubicBezTo>
                  <a:pt x="1157" y="758"/>
                  <a:pt x="1157" y="758"/>
                  <a:pt x="1153" y="760"/>
                </a:cubicBezTo>
                <a:cubicBezTo>
                  <a:pt x="1153" y="760"/>
                  <a:pt x="1153" y="760"/>
                  <a:pt x="1150" y="759"/>
                </a:cubicBezTo>
                <a:cubicBezTo>
                  <a:pt x="1150" y="759"/>
                  <a:pt x="1150" y="759"/>
                  <a:pt x="1146" y="761"/>
                </a:cubicBezTo>
                <a:cubicBezTo>
                  <a:pt x="1146" y="761"/>
                  <a:pt x="1146" y="761"/>
                  <a:pt x="1142" y="762"/>
                </a:cubicBezTo>
                <a:cubicBezTo>
                  <a:pt x="1142" y="762"/>
                  <a:pt x="1142" y="762"/>
                  <a:pt x="1139" y="763"/>
                </a:cubicBezTo>
                <a:cubicBezTo>
                  <a:pt x="1139" y="763"/>
                  <a:pt x="1139" y="763"/>
                  <a:pt x="1136" y="766"/>
                </a:cubicBezTo>
                <a:cubicBezTo>
                  <a:pt x="1136" y="766"/>
                  <a:pt x="1136" y="766"/>
                  <a:pt x="1132" y="766"/>
                </a:cubicBezTo>
                <a:cubicBezTo>
                  <a:pt x="1132" y="766"/>
                  <a:pt x="1132" y="766"/>
                  <a:pt x="1127" y="769"/>
                </a:cubicBezTo>
                <a:cubicBezTo>
                  <a:pt x="1127" y="769"/>
                  <a:pt x="1127" y="769"/>
                  <a:pt x="1124" y="768"/>
                </a:cubicBezTo>
                <a:cubicBezTo>
                  <a:pt x="1124" y="768"/>
                  <a:pt x="1124" y="768"/>
                  <a:pt x="1121" y="767"/>
                </a:cubicBezTo>
                <a:cubicBezTo>
                  <a:pt x="1121" y="767"/>
                  <a:pt x="1121" y="767"/>
                  <a:pt x="1120" y="765"/>
                </a:cubicBezTo>
                <a:cubicBezTo>
                  <a:pt x="1120" y="765"/>
                  <a:pt x="1120" y="765"/>
                  <a:pt x="1119" y="766"/>
                </a:cubicBezTo>
                <a:cubicBezTo>
                  <a:pt x="1119" y="766"/>
                  <a:pt x="1119" y="766"/>
                  <a:pt x="1118" y="767"/>
                </a:cubicBezTo>
                <a:cubicBezTo>
                  <a:pt x="1118" y="767"/>
                  <a:pt x="1118" y="767"/>
                  <a:pt x="1115" y="766"/>
                </a:cubicBezTo>
                <a:cubicBezTo>
                  <a:pt x="1115" y="766"/>
                  <a:pt x="1115" y="766"/>
                  <a:pt x="1112" y="767"/>
                </a:cubicBezTo>
                <a:cubicBezTo>
                  <a:pt x="1112" y="767"/>
                  <a:pt x="1112" y="767"/>
                  <a:pt x="1104" y="767"/>
                </a:cubicBezTo>
                <a:cubicBezTo>
                  <a:pt x="1104" y="767"/>
                  <a:pt x="1104" y="767"/>
                  <a:pt x="1102" y="767"/>
                </a:cubicBezTo>
                <a:cubicBezTo>
                  <a:pt x="1102" y="767"/>
                  <a:pt x="1102" y="767"/>
                  <a:pt x="1102" y="768"/>
                </a:cubicBezTo>
                <a:cubicBezTo>
                  <a:pt x="1102" y="768"/>
                  <a:pt x="1102" y="768"/>
                  <a:pt x="1097" y="769"/>
                </a:cubicBezTo>
                <a:cubicBezTo>
                  <a:pt x="1097" y="769"/>
                  <a:pt x="1097" y="769"/>
                  <a:pt x="1097" y="770"/>
                </a:cubicBezTo>
                <a:cubicBezTo>
                  <a:pt x="1097" y="770"/>
                  <a:pt x="1097" y="770"/>
                  <a:pt x="1095" y="770"/>
                </a:cubicBezTo>
                <a:cubicBezTo>
                  <a:pt x="1095" y="770"/>
                  <a:pt x="1095" y="770"/>
                  <a:pt x="1093" y="772"/>
                </a:cubicBezTo>
                <a:cubicBezTo>
                  <a:pt x="1093" y="772"/>
                  <a:pt x="1093" y="772"/>
                  <a:pt x="1086" y="769"/>
                </a:cubicBezTo>
                <a:cubicBezTo>
                  <a:pt x="1086" y="769"/>
                  <a:pt x="1086" y="769"/>
                  <a:pt x="1082" y="766"/>
                </a:cubicBezTo>
                <a:cubicBezTo>
                  <a:pt x="1082" y="766"/>
                  <a:pt x="1082" y="766"/>
                  <a:pt x="1080" y="766"/>
                </a:cubicBezTo>
                <a:cubicBezTo>
                  <a:pt x="1080" y="766"/>
                  <a:pt x="1080" y="766"/>
                  <a:pt x="1076" y="762"/>
                </a:cubicBezTo>
                <a:cubicBezTo>
                  <a:pt x="1076" y="762"/>
                  <a:pt x="1076" y="762"/>
                  <a:pt x="1074" y="760"/>
                </a:cubicBezTo>
                <a:cubicBezTo>
                  <a:pt x="1074" y="760"/>
                  <a:pt x="1074" y="760"/>
                  <a:pt x="1073" y="760"/>
                </a:cubicBezTo>
                <a:cubicBezTo>
                  <a:pt x="1073" y="760"/>
                  <a:pt x="1073" y="760"/>
                  <a:pt x="1071" y="758"/>
                </a:cubicBezTo>
                <a:cubicBezTo>
                  <a:pt x="1071" y="758"/>
                  <a:pt x="1071" y="758"/>
                  <a:pt x="1070" y="757"/>
                </a:cubicBezTo>
                <a:cubicBezTo>
                  <a:pt x="1070" y="757"/>
                  <a:pt x="1070" y="757"/>
                  <a:pt x="1071" y="756"/>
                </a:cubicBezTo>
                <a:cubicBezTo>
                  <a:pt x="1071" y="756"/>
                  <a:pt x="1071" y="756"/>
                  <a:pt x="1070" y="756"/>
                </a:cubicBezTo>
                <a:cubicBezTo>
                  <a:pt x="1070" y="756"/>
                  <a:pt x="1070" y="756"/>
                  <a:pt x="1068" y="756"/>
                </a:cubicBezTo>
                <a:cubicBezTo>
                  <a:pt x="1068" y="756"/>
                  <a:pt x="1068" y="756"/>
                  <a:pt x="1067" y="756"/>
                </a:cubicBezTo>
                <a:cubicBezTo>
                  <a:pt x="1067" y="756"/>
                  <a:pt x="1067" y="756"/>
                  <a:pt x="1064" y="754"/>
                </a:cubicBezTo>
                <a:cubicBezTo>
                  <a:pt x="1064" y="754"/>
                  <a:pt x="1064" y="754"/>
                  <a:pt x="1063" y="754"/>
                </a:cubicBezTo>
                <a:cubicBezTo>
                  <a:pt x="1063" y="754"/>
                  <a:pt x="1063" y="754"/>
                  <a:pt x="1063" y="753"/>
                </a:cubicBezTo>
                <a:cubicBezTo>
                  <a:pt x="1063" y="753"/>
                  <a:pt x="1063" y="753"/>
                  <a:pt x="1062" y="752"/>
                </a:cubicBezTo>
                <a:cubicBezTo>
                  <a:pt x="1062" y="752"/>
                  <a:pt x="1062" y="752"/>
                  <a:pt x="1061" y="751"/>
                </a:cubicBezTo>
                <a:cubicBezTo>
                  <a:pt x="1061" y="751"/>
                  <a:pt x="1061" y="751"/>
                  <a:pt x="1062" y="750"/>
                </a:cubicBezTo>
                <a:cubicBezTo>
                  <a:pt x="1062" y="750"/>
                  <a:pt x="1062" y="750"/>
                  <a:pt x="1060" y="750"/>
                </a:cubicBezTo>
                <a:cubicBezTo>
                  <a:pt x="1060" y="750"/>
                  <a:pt x="1060" y="750"/>
                  <a:pt x="1059" y="749"/>
                </a:cubicBezTo>
                <a:cubicBezTo>
                  <a:pt x="1059" y="749"/>
                  <a:pt x="1059" y="749"/>
                  <a:pt x="1059" y="747"/>
                </a:cubicBezTo>
                <a:cubicBezTo>
                  <a:pt x="1059" y="747"/>
                  <a:pt x="1059" y="747"/>
                  <a:pt x="1058" y="745"/>
                </a:cubicBezTo>
                <a:cubicBezTo>
                  <a:pt x="1058" y="745"/>
                  <a:pt x="1058" y="745"/>
                  <a:pt x="1057" y="745"/>
                </a:cubicBezTo>
                <a:cubicBezTo>
                  <a:pt x="1057" y="745"/>
                  <a:pt x="1057" y="745"/>
                  <a:pt x="1057" y="744"/>
                </a:cubicBezTo>
                <a:cubicBezTo>
                  <a:pt x="1057" y="744"/>
                  <a:pt x="1057" y="744"/>
                  <a:pt x="1058" y="743"/>
                </a:cubicBezTo>
                <a:cubicBezTo>
                  <a:pt x="1058" y="743"/>
                  <a:pt x="1058" y="743"/>
                  <a:pt x="1057" y="742"/>
                </a:cubicBezTo>
                <a:cubicBezTo>
                  <a:pt x="1057" y="742"/>
                  <a:pt x="1057" y="742"/>
                  <a:pt x="1057" y="741"/>
                </a:cubicBezTo>
                <a:cubicBezTo>
                  <a:pt x="1057" y="741"/>
                  <a:pt x="1057" y="741"/>
                  <a:pt x="1057" y="740"/>
                </a:cubicBezTo>
                <a:cubicBezTo>
                  <a:pt x="1057" y="740"/>
                  <a:pt x="1057" y="740"/>
                  <a:pt x="1056" y="739"/>
                </a:cubicBezTo>
                <a:cubicBezTo>
                  <a:pt x="1056" y="739"/>
                  <a:pt x="1056" y="739"/>
                  <a:pt x="1055" y="738"/>
                </a:cubicBezTo>
                <a:cubicBezTo>
                  <a:pt x="1055" y="738"/>
                  <a:pt x="1055" y="738"/>
                  <a:pt x="1054" y="736"/>
                </a:cubicBezTo>
                <a:cubicBezTo>
                  <a:pt x="1054" y="736"/>
                  <a:pt x="1054" y="736"/>
                  <a:pt x="1053" y="736"/>
                </a:cubicBezTo>
                <a:cubicBezTo>
                  <a:pt x="1053" y="736"/>
                  <a:pt x="1053" y="736"/>
                  <a:pt x="1052" y="736"/>
                </a:cubicBezTo>
                <a:cubicBezTo>
                  <a:pt x="1052" y="736"/>
                  <a:pt x="1052" y="736"/>
                  <a:pt x="1052" y="735"/>
                </a:cubicBezTo>
                <a:cubicBezTo>
                  <a:pt x="1052" y="735"/>
                  <a:pt x="1052" y="735"/>
                  <a:pt x="1053" y="734"/>
                </a:cubicBezTo>
                <a:cubicBezTo>
                  <a:pt x="1053" y="734"/>
                  <a:pt x="1053" y="734"/>
                  <a:pt x="1052" y="734"/>
                </a:cubicBezTo>
                <a:cubicBezTo>
                  <a:pt x="1052" y="734"/>
                  <a:pt x="1052" y="734"/>
                  <a:pt x="1051" y="735"/>
                </a:cubicBezTo>
                <a:cubicBezTo>
                  <a:pt x="1051" y="735"/>
                  <a:pt x="1051" y="735"/>
                  <a:pt x="1050" y="734"/>
                </a:cubicBezTo>
                <a:cubicBezTo>
                  <a:pt x="1050" y="734"/>
                  <a:pt x="1050" y="734"/>
                  <a:pt x="1049" y="734"/>
                </a:cubicBezTo>
                <a:cubicBezTo>
                  <a:pt x="1049" y="734"/>
                  <a:pt x="1049" y="734"/>
                  <a:pt x="1047" y="732"/>
                </a:cubicBezTo>
                <a:cubicBezTo>
                  <a:pt x="1047" y="732"/>
                  <a:pt x="1047" y="732"/>
                  <a:pt x="1048" y="730"/>
                </a:cubicBezTo>
                <a:cubicBezTo>
                  <a:pt x="1048" y="730"/>
                  <a:pt x="1048" y="730"/>
                  <a:pt x="1047" y="729"/>
                </a:cubicBezTo>
                <a:cubicBezTo>
                  <a:pt x="1047" y="729"/>
                  <a:pt x="1047" y="729"/>
                  <a:pt x="1045" y="729"/>
                </a:cubicBezTo>
                <a:cubicBezTo>
                  <a:pt x="1045" y="729"/>
                  <a:pt x="1045" y="729"/>
                  <a:pt x="1045" y="728"/>
                </a:cubicBezTo>
                <a:cubicBezTo>
                  <a:pt x="1045" y="728"/>
                  <a:pt x="1045" y="728"/>
                  <a:pt x="1043" y="728"/>
                </a:cubicBezTo>
                <a:cubicBezTo>
                  <a:pt x="1043" y="728"/>
                  <a:pt x="1043" y="728"/>
                  <a:pt x="1044" y="726"/>
                </a:cubicBezTo>
                <a:cubicBezTo>
                  <a:pt x="1044" y="726"/>
                  <a:pt x="1044" y="726"/>
                  <a:pt x="1043" y="725"/>
                </a:cubicBezTo>
                <a:cubicBezTo>
                  <a:pt x="1043" y="725"/>
                  <a:pt x="1043" y="725"/>
                  <a:pt x="1042" y="725"/>
                </a:cubicBezTo>
                <a:cubicBezTo>
                  <a:pt x="1042" y="725"/>
                  <a:pt x="1042" y="725"/>
                  <a:pt x="1045" y="724"/>
                </a:cubicBezTo>
                <a:cubicBezTo>
                  <a:pt x="1045" y="724"/>
                  <a:pt x="1045" y="724"/>
                  <a:pt x="1044" y="723"/>
                </a:cubicBezTo>
                <a:cubicBezTo>
                  <a:pt x="1044" y="723"/>
                  <a:pt x="1044" y="723"/>
                  <a:pt x="1042" y="723"/>
                </a:cubicBezTo>
                <a:cubicBezTo>
                  <a:pt x="1042" y="723"/>
                  <a:pt x="1042" y="723"/>
                  <a:pt x="1041" y="724"/>
                </a:cubicBezTo>
                <a:cubicBezTo>
                  <a:pt x="1041" y="724"/>
                  <a:pt x="1041" y="724"/>
                  <a:pt x="1040" y="724"/>
                </a:cubicBezTo>
                <a:cubicBezTo>
                  <a:pt x="1040" y="724"/>
                  <a:pt x="1040" y="724"/>
                  <a:pt x="1039" y="723"/>
                </a:cubicBezTo>
                <a:cubicBezTo>
                  <a:pt x="1039" y="723"/>
                  <a:pt x="1039" y="723"/>
                  <a:pt x="1038" y="723"/>
                </a:cubicBezTo>
                <a:cubicBezTo>
                  <a:pt x="1038" y="723"/>
                  <a:pt x="1038" y="723"/>
                  <a:pt x="1037" y="722"/>
                </a:cubicBezTo>
                <a:cubicBezTo>
                  <a:pt x="1037" y="722"/>
                  <a:pt x="1037" y="722"/>
                  <a:pt x="1038" y="721"/>
                </a:cubicBezTo>
                <a:cubicBezTo>
                  <a:pt x="1038" y="721"/>
                  <a:pt x="1038" y="721"/>
                  <a:pt x="1037" y="721"/>
                </a:cubicBezTo>
                <a:cubicBezTo>
                  <a:pt x="1037" y="721"/>
                  <a:pt x="1037" y="721"/>
                  <a:pt x="1035" y="721"/>
                </a:cubicBezTo>
                <a:cubicBezTo>
                  <a:pt x="1035" y="721"/>
                  <a:pt x="1035" y="721"/>
                  <a:pt x="1035" y="720"/>
                </a:cubicBezTo>
                <a:cubicBezTo>
                  <a:pt x="1035" y="720"/>
                  <a:pt x="1035" y="720"/>
                  <a:pt x="1035" y="719"/>
                </a:cubicBezTo>
                <a:cubicBezTo>
                  <a:pt x="1035" y="719"/>
                  <a:pt x="1035" y="719"/>
                  <a:pt x="1036" y="719"/>
                </a:cubicBezTo>
                <a:cubicBezTo>
                  <a:pt x="1036" y="719"/>
                  <a:pt x="1036" y="719"/>
                  <a:pt x="1037" y="718"/>
                </a:cubicBezTo>
                <a:cubicBezTo>
                  <a:pt x="1037" y="718"/>
                  <a:pt x="1037" y="718"/>
                  <a:pt x="1035" y="717"/>
                </a:cubicBezTo>
                <a:cubicBezTo>
                  <a:pt x="1035" y="717"/>
                  <a:pt x="1035" y="717"/>
                  <a:pt x="1034" y="718"/>
                </a:cubicBezTo>
                <a:cubicBezTo>
                  <a:pt x="1034" y="718"/>
                  <a:pt x="1034" y="718"/>
                  <a:pt x="1033" y="718"/>
                </a:cubicBezTo>
                <a:cubicBezTo>
                  <a:pt x="1033" y="718"/>
                  <a:pt x="1033" y="718"/>
                  <a:pt x="1034" y="717"/>
                </a:cubicBezTo>
                <a:cubicBezTo>
                  <a:pt x="1034" y="717"/>
                  <a:pt x="1034" y="717"/>
                  <a:pt x="1034" y="715"/>
                </a:cubicBezTo>
                <a:cubicBezTo>
                  <a:pt x="1034" y="715"/>
                  <a:pt x="1034" y="715"/>
                  <a:pt x="1033" y="714"/>
                </a:cubicBezTo>
                <a:cubicBezTo>
                  <a:pt x="1033" y="714"/>
                  <a:pt x="1033" y="714"/>
                  <a:pt x="1034" y="713"/>
                </a:cubicBezTo>
                <a:cubicBezTo>
                  <a:pt x="1034" y="713"/>
                  <a:pt x="1034" y="713"/>
                  <a:pt x="1036" y="715"/>
                </a:cubicBezTo>
                <a:cubicBezTo>
                  <a:pt x="1036" y="715"/>
                  <a:pt x="1036" y="715"/>
                  <a:pt x="1037" y="715"/>
                </a:cubicBezTo>
                <a:cubicBezTo>
                  <a:pt x="1037" y="715"/>
                  <a:pt x="1037" y="715"/>
                  <a:pt x="1038" y="714"/>
                </a:cubicBezTo>
                <a:cubicBezTo>
                  <a:pt x="1038" y="714"/>
                  <a:pt x="1038" y="714"/>
                  <a:pt x="1037" y="714"/>
                </a:cubicBezTo>
                <a:cubicBezTo>
                  <a:pt x="1037" y="714"/>
                  <a:pt x="1037" y="714"/>
                  <a:pt x="1035" y="713"/>
                </a:cubicBezTo>
                <a:cubicBezTo>
                  <a:pt x="1035" y="713"/>
                  <a:pt x="1035" y="713"/>
                  <a:pt x="1035" y="712"/>
                </a:cubicBezTo>
                <a:cubicBezTo>
                  <a:pt x="1035" y="712"/>
                  <a:pt x="1035" y="712"/>
                  <a:pt x="1036" y="711"/>
                </a:cubicBezTo>
                <a:cubicBezTo>
                  <a:pt x="1036" y="711"/>
                  <a:pt x="1036" y="711"/>
                  <a:pt x="1034" y="710"/>
                </a:cubicBezTo>
                <a:cubicBezTo>
                  <a:pt x="1034" y="710"/>
                  <a:pt x="1034" y="710"/>
                  <a:pt x="1035" y="710"/>
                </a:cubicBezTo>
                <a:cubicBezTo>
                  <a:pt x="1035" y="710"/>
                  <a:pt x="1035" y="710"/>
                  <a:pt x="1035" y="709"/>
                </a:cubicBezTo>
                <a:cubicBezTo>
                  <a:pt x="1035" y="709"/>
                  <a:pt x="1035" y="709"/>
                  <a:pt x="1034" y="709"/>
                </a:cubicBezTo>
                <a:cubicBezTo>
                  <a:pt x="1034" y="709"/>
                  <a:pt x="1034" y="709"/>
                  <a:pt x="1032" y="706"/>
                </a:cubicBezTo>
                <a:cubicBezTo>
                  <a:pt x="1032" y="706"/>
                  <a:pt x="1032" y="706"/>
                  <a:pt x="1030" y="704"/>
                </a:cubicBezTo>
                <a:cubicBezTo>
                  <a:pt x="1030" y="704"/>
                  <a:pt x="1030" y="704"/>
                  <a:pt x="1034" y="701"/>
                </a:cubicBezTo>
                <a:cubicBezTo>
                  <a:pt x="1034" y="701"/>
                  <a:pt x="1034" y="701"/>
                  <a:pt x="1036" y="698"/>
                </a:cubicBezTo>
                <a:cubicBezTo>
                  <a:pt x="1036" y="698"/>
                  <a:pt x="1036" y="698"/>
                  <a:pt x="1036" y="696"/>
                </a:cubicBezTo>
                <a:cubicBezTo>
                  <a:pt x="1036" y="696"/>
                  <a:pt x="1036" y="696"/>
                  <a:pt x="1036" y="693"/>
                </a:cubicBezTo>
                <a:cubicBezTo>
                  <a:pt x="1036" y="693"/>
                  <a:pt x="1036" y="693"/>
                  <a:pt x="1037" y="689"/>
                </a:cubicBezTo>
                <a:cubicBezTo>
                  <a:pt x="1037" y="689"/>
                  <a:pt x="1037" y="689"/>
                  <a:pt x="1039" y="687"/>
                </a:cubicBezTo>
                <a:cubicBezTo>
                  <a:pt x="1039" y="687"/>
                  <a:pt x="1039" y="687"/>
                  <a:pt x="1039" y="683"/>
                </a:cubicBezTo>
                <a:cubicBezTo>
                  <a:pt x="1039" y="683"/>
                  <a:pt x="1039" y="683"/>
                  <a:pt x="1038" y="676"/>
                </a:cubicBezTo>
                <a:cubicBezTo>
                  <a:pt x="1038" y="676"/>
                  <a:pt x="1038" y="676"/>
                  <a:pt x="1036" y="673"/>
                </a:cubicBezTo>
                <a:cubicBezTo>
                  <a:pt x="1036" y="673"/>
                  <a:pt x="1036" y="673"/>
                  <a:pt x="1037" y="673"/>
                </a:cubicBezTo>
                <a:cubicBezTo>
                  <a:pt x="1037" y="673"/>
                  <a:pt x="1037" y="673"/>
                  <a:pt x="1038" y="673"/>
                </a:cubicBezTo>
                <a:cubicBezTo>
                  <a:pt x="1038" y="673"/>
                  <a:pt x="1038" y="673"/>
                  <a:pt x="1038" y="671"/>
                </a:cubicBezTo>
                <a:cubicBezTo>
                  <a:pt x="1038" y="671"/>
                  <a:pt x="1038" y="671"/>
                  <a:pt x="1038" y="669"/>
                </a:cubicBezTo>
                <a:cubicBezTo>
                  <a:pt x="1038" y="669"/>
                  <a:pt x="1038" y="669"/>
                  <a:pt x="1037" y="666"/>
                </a:cubicBezTo>
                <a:cubicBezTo>
                  <a:pt x="1037" y="666"/>
                  <a:pt x="1037" y="666"/>
                  <a:pt x="1036" y="667"/>
                </a:cubicBezTo>
                <a:cubicBezTo>
                  <a:pt x="1036" y="667"/>
                  <a:pt x="1036" y="667"/>
                  <a:pt x="1035" y="666"/>
                </a:cubicBezTo>
                <a:cubicBezTo>
                  <a:pt x="1035" y="666"/>
                  <a:pt x="1035" y="666"/>
                  <a:pt x="1035" y="665"/>
                </a:cubicBezTo>
                <a:cubicBezTo>
                  <a:pt x="1035" y="665"/>
                  <a:pt x="1035" y="665"/>
                  <a:pt x="1033" y="666"/>
                </a:cubicBezTo>
                <a:cubicBezTo>
                  <a:pt x="1033" y="666"/>
                  <a:pt x="1033" y="666"/>
                  <a:pt x="1033" y="664"/>
                </a:cubicBezTo>
                <a:cubicBezTo>
                  <a:pt x="1033" y="664"/>
                  <a:pt x="1033" y="664"/>
                  <a:pt x="1034" y="663"/>
                </a:cubicBezTo>
                <a:cubicBezTo>
                  <a:pt x="1034" y="663"/>
                  <a:pt x="1034" y="663"/>
                  <a:pt x="1034" y="662"/>
                </a:cubicBezTo>
                <a:cubicBezTo>
                  <a:pt x="1034" y="662"/>
                  <a:pt x="1034" y="662"/>
                  <a:pt x="1034" y="660"/>
                </a:cubicBezTo>
                <a:cubicBezTo>
                  <a:pt x="1034" y="660"/>
                  <a:pt x="1034" y="660"/>
                  <a:pt x="1034" y="659"/>
                </a:cubicBezTo>
                <a:cubicBezTo>
                  <a:pt x="1034" y="659"/>
                  <a:pt x="1034" y="659"/>
                  <a:pt x="1034" y="657"/>
                </a:cubicBezTo>
                <a:cubicBezTo>
                  <a:pt x="1034" y="657"/>
                  <a:pt x="1034" y="657"/>
                  <a:pt x="1035" y="656"/>
                </a:cubicBezTo>
                <a:cubicBezTo>
                  <a:pt x="1035" y="656"/>
                  <a:pt x="1035" y="656"/>
                  <a:pt x="1036" y="656"/>
                </a:cubicBezTo>
                <a:cubicBezTo>
                  <a:pt x="1036" y="656"/>
                  <a:pt x="1036" y="656"/>
                  <a:pt x="1038" y="653"/>
                </a:cubicBezTo>
                <a:cubicBezTo>
                  <a:pt x="1038" y="653"/>
                  <a:pt x="1038" y="653"/>
                  <a:pt x="1039" y="652"/>
                </a:cubicBezTo>
                <a:cubicBezTo>
                  <a:pt x="1039" y="652"/>
                  <a:pt x="1039" y="652"/>
                  <a:pt x="1038" y="652"/>
                </a:cubicBezTo>
                <a:cubicBezTo>
                  <a:pt x="1038" y="652"/>
                  <a:pt x="1038" y="652"/>
                  <a:pt x="1038" y="651"/>
                </a:cubicBezTo>
                <a:cubicBezTo>
                  <a:pt x="1038" y="651"/>
                  <a:pt x="1038" y="651"/>
                  <a:pt x="1041" y="648"/>
                </a:cubicBezTo>
                <a:cubicBezTo>
                  <a:pt x="1041" y="648"/>
                  <a:pt x="1041" y="648"/>
                  <a:pt x="1041" y="647"/>
                </a:cubicBezTo>
                <a:cubicBezTo>
                  <a:pt x="1041" y="647"/>
                  <a:pt x="1041" y="647"/>
                  <a:pt x="1042" y="643"/>
                </a:cubicBezTo>
                <a:cubicBezTo>
                  <a:pt x="1042" y="643"/>
                  <a:pt x="1042" y="643"/>
                  <a:pt x="1043" y="643"/>
                </a:cubicBezTo>
                <a:cubicBezTo>
                  <a:pt x="1043" y="643"/>
                  <a:pt x="1043" y="643"/>
                  <a:pt x="1046" y="640"/>
                </a:cubicBezTo>
                <a:cubicBezTo>
                  <a:pt x="1046" y="640"/>
                  <a:pt x="1046" y="640"/>
                  <a:pt x="1046" y="638"/>
                </a:cubicBezTo>
                <a:cubicBezTo>
                  <a:pt x="1046" y="638"/>
                  <a:pt x="1046" y="638"/>
                  <a:pt x="1050" y="633"/>
                </a:cubicBezTo>
                <a:cubicBezTo>
                  <a:pt x="1050" y="633"/>
                  <a:pt x="1050" y="633"/>
                  <a:pt x="1050" y="631"/>
                </a:cubicBezTo>
                <a:cubicBezTo>
                  <a:pt x="1050" y="631"/>
                  <a:pt x="1050" y="631"/>
                  <a:pt x="1052" y="630"/>
                </a:cubicBezTo>
                <a:cubicBezTo>
                  <a:pt x="1052" y="630"/>
                  <a:pt x="1052" y="630"/>
                  <a:pt x="1052" y="629"/>
                </a:cubicBezTo>
                <a:cubicBezTo>
                  <a:pt x="1052" y="629"/>
                  <a:pt x="1052" y="629"/>
                  <a:pt x="1056" y="626"/>
                </a:cubicBezTo>
                <a:cubicBezTo>
                  <a:pt x="1056" y="626"/>
                  <a:pt x="1056" y="626"/>
                  <a:pt x="1057" y="626"/>
                </a:cubicBezTo>
                <a:cubicBezTo>
                  <a:pt x="1057" y="626"/>
                  <a:pt x="1057" y="626"/>
                  <a:pt x="1057" y="624"/>
                </a:cubicBezTo>
                <a:cubicBezTo>
                  <a:pt x="1057" y="624"/>
                  <a:pt x="1057" y="624"/>
                  <a:pt x="1060" y="621"/>
                </a:cubicBezTo>
                <a:cubicBezTo>
                  <a:pt x="1060" y="621"/>
                  <a:pt x="1060" y="621"/>
                  <a:pt x="1061" y="618"/>
                </a:cubicBezTo>
                <a:cubicBezTo>
                  <a:pt x="1061" y="618"/>
                  <a:pt x="1061" y="618"/>
                  <a:pt x="1068" y="617"/>
                </a:cubicBezTo>
                <a:cubicBezTo>
                  <a:pt x="1068" y="617"/>
                  <a:pt x="1068" y="617"/>
                  <a:pt x="1072" y="613"/>
                </a:cubicBezTo>
                <a:cubicBezTo>
                  <a:pt x="1072" y="613"/>
                  <a:pt x="1072" y="613"/>
                  <a:pt x="1074" y="613"/>
                </a:cubicBezTo>
                <a:cubicBezTo>
                  <a:pt x="1074" y="613"/>
                  <a:pt x="1074" y="613"/>
                  <a:pt x="1076" y="611"/>
                </a:cubicBezTo>
                <a:cubicBezTo>
                  <a:pt x="1076" y="611"/>
                  <a:pt x="1076" y="611"/>
                  <a:pt x="1076" y="609"/>
                </a:cubicBezTo>
                <a:cubicBezTo>
                  <a:pt x="1076" y="609"/>
                  <a:pt x="1076" y="609"/>
                  <a:pt x="1080" y="605"/>
                </a:cubicBezTo>
                <a:cubicBezTo>
                  <a:pt x="1080" y="605"/>
                  <a:pt x="1080" y="605"/>
                  <a:pt x="1080" y="603"/>
                </a:cubicBezTo>
                <a:cubicBezTo>
                  <a:pt x="1080" y="603"/>
                  <a:pt x="1080" y="603"/>
                  <a:pt x="1080" y="602"/>
                </a:cubicBezTo>
                <a:cubicBezTo>
                  <a:pt x="1080" y="602"/>
                  <a:pt x="1080" y="602"/>
                  <a:pt x="1079" y="602"/>
                </a:cubicBezTo>
                <a:cubicBezTo>
                  <a:pt x="1079" y="602"/>
                  <a:pt x="1079" y="602"/>
                  <a:pt x="1080" y="599"/>
                </a:cubicBezTo>
                <a:cubicBezTo>
                  <a:pt x="1080" y="599"/>
                  <a:pt x="1080" y="599"/>
                  <a:pt x="1079" y="597"/>
                </a:cubicBezTo>
                <a:cubicBezTo>
                  <a:pt x="1079" y="597"/>
                  <a:pt x="1079" y="597"/>
                  <a:pt x="1079" y="596"/>
                </a:cubicBezTo>
                <a:cubicBezTo>
                  <a:pt x="1079" y="596"/>
                  <a:pt x="1079" y="596"/>
                  <a:pt x="1081" y="593"/>
                </a:cubicBezTo>
                <a:cubicBezTo>
                  <a:pt x="1081" y="593"/>
                  <a:pt x="1081" y="593"/>
                  <a:pt x="1083" y="590"/>
                </a:cubicBezTo>
                <a:cubicBezTo>
                  <a:pt x="1083" y="590"/>
                  <a:pt x="1083" y="590"/>
                  <a:pt x="1083" y="589"/>
                </a:cubicBezTo>
                <a:cubicBezTo>
                  <a:pt x="1083" y="589"/>
                  <a:pt x="1083" y="589"/>
                  <a:pt x="1082" y="587"/>
                </a:cubicBezTo>
                <a:cubicBezTo>
                  <a:pt x="1082" y="587"/>
                  <a:pt x="1082" y="587"/>
                  <a:pt x="1085" y="585"/>
                </a:cubicBezTo>
                <a:cubicBezTo>
                  <a:pt x="1085" y="585"/>
                  <a:pt x="1085" y="585"/>
                  <a:pt x="1086" y="583"/>
                </a:cubicBezTo>
                <a:cubicBezTo>
                  <a:pt x="1086" y="583"/>
                  <a:pt x="1086" y="583"/>
                  <a:pt x="1088" y="583"/>
                </a:cubicBezTo>
                <a:cubicBezTo>
                  <a:pt x="1088" y="583"/>
                  <a:pt x="1088" y="583"/>
                  <a:pt x="1090" y="581"/>
                </a:cubicBezTo>
                <a:cubicBezTo>
                  <a:pt x="1090" y="581"/>
                  <a:pt x="1090" y="581"/>
                  <a:pt x="1091" y="581"/>
                </a:cubicBezTo>
                <a:cubicBezTo>
                  <a:pt x="1091" y="581"/>
                  <a:pt x="1091" y="581"/>
                  <a:pt x="1093" y="579"/>
                </a:cubicBezTo>
                <a:cubicBezTo>
                  <a:pt x="1093" y="579"/>
                  <a:pt x="1093" y="579"/>
                  <a:pt x="1095" y="578"/>
                </a:cubicBezTo>
                <a:cubicBezTo>
                  <a:pt x="1095" y="578"/>
                  <a:pt x="1095" y="578"/>
                  <a:pt x="1096" y="577"/>
                </a:cubicBezTo>
                <a:cubicBezTo>
                  <a:pt x="1096" y="577"/>
                  <a:pt x="1096" y="577"/>
                  <a:pt x="1097" y="577"/>
                </a:cubicBezTo>
                <a:cubicBezTo>
                  <a:pt x="1097" y="577"/>
                  <a:pt x="1097" y="577"/>
                  <a:pt x="1100" y="575"/>
                </a:cubicBezTo>
                <a:cubicBezTo>
                  <a:pt x="1100" y="575"/>
                  <a:pt x="1100" y="575"/>
                  <a:pt x="1101" y="573"/>
                </a:cubicBezTo>
                <a:cubicBezTo>
                  <a:pt x="1101" y="573"/>
                  <a:pt x="1101" y="573"/>
                  <a:pt x="1101" y="571"/>
                </a:cubicBezTo>
                <a:cubicBezTo>
                  <a:pt x="1101" y="571"/>
                  <a:pt x="1101" y="571"/>
                  <a:pt x="1102" y="569"/>
                </a:cubicBezTo>
                <a:cubicBezTo>
                  <a:pt x="1102" y="569"/>
                  <a:pt x="1102" y="569"/>
                  <a:pt x="1103" y="565"/>
                </a:cubicBezTo>
                <a:cubicBezTo>
                  <a:pt x="1103" y="565"/>
                  <a:pt x="1103" y="565"/>
                  <a:pt x="1104" y="564"/>
                </a:cubicBezTo>
                <a:cubicBezTo>
                  <a:pt x="1104" y="564"/>
                  <a:pt x="1104" y="564"/>
                  <a:pt x="1105" y="564"/>
                </a:cubicBezTo>
                <a:cubicBezTo>
                  <a:pt x="1105" y="564"/>
                  <a:pt x="1105" y="564"/>
                  <a:pt x="1106" y="563"/>
                </a:cubicBezTo>
                <a:cubicBezTo>
                  <a:pt x="1106" y="563"/>
                  <a:pt x="1106" y="563"/>
                  <a:pt x="1107" y="564"/>
                </a:cubicBezTo>
                <a:cubicBezTo>
                  <a:pt x="1107" y="564"/>
                  <a:pt x="1107" y="564"/>
                  <a:pt x="1107" y="565"/>
                </a:cubicBezTo>
                <a:cubicBezTo>
                  <a:pt x="1107" y="565"/>
                  <a:pt x="1107" y="565"/>
                  <a:pt x="1107" y="566"/>
                </a:cubicBezTo>
                <a:cubicBezTo>
                  <a:pt x="1107" y="566"/>
                  <a:pt x="1107" y="566"/>
                  <a:pt x="1108" y="566"/>
                </a:cubicBezTo>
                <a:cubicBezTo>
                  <a:pt x="1108" y="566"/>
                  <a:pt x="1108" y="566"/>
                  <a:pt x="1109" y="568"/>
                </a:cubicBezTo>
                <a:cubicBezTo>
                  <a:pt x="1109" y="568"/>
                  <a:pt x="1109" y="568"/>
                  <a:pt x="1111" y="568"/>
                </a:cubicBezTo>
                <a:cubicBezTo>
                  <a:pt x="1111" y="568"/>
                  <a:pt x="1111" y="568"/>
                  <a:pt x="1113" y="568"/>
                </a:cubicBezTo>
                <a:cubicBezTo>
                  <a:pt x="1113" y="568"/>
                  <a:pt x="1113" y="568"/>
                  <a:pt x="1114" y="567"/>
                </a:cubicBezTo>
                <a:cubicBezTo>
                  <a:pt x="1114" y="567"/>
                  <a:pt x="1114" y="567"/>
                  <a:pt x="1115" y="568"/>
                </a:cubicBezTo>
                <a:cubicBezTo>
                  <a:pt x="1115" y="568"/>
                  <a:pt x="1115" y="568"/>
                  <a:pt x="1117" y="568"/>
                </a:cubicBezTo>
                <a:cubicBezTo>
                  <a:pt x="1117" y="568"/>
                  <a:pt x="1117" y="568"/>
                  <a:pt x="1119" y="568"/>
                </a:cubicBezTo>
                <a:cubicBezTo>
                  <a:pt x="1119" y="568"/>
                  <a:pt x="1119" y="568"/>
                  <a:pt x="1120" y="566"/>
                </a:cubicBezTo>
                <a:cubicBezTo>
                  <a:pt x="1120" y="566"/>
                  <a:pt x="1120" y="566"/>
                  <a:pt x="1121" y="567"/>
                </a:cubicBezTo>
                <a:cubicBezTo>
                  <a:pt x="1121" y="567"/>
                  <a:pt x="1121" y="567"/>
                  <a:pt x="1121" y="568"/>
                </a:cubicBezTo>
                <a:cubicBezTo>
                  <a:pt x="1121" y="568"/>
                  <a:pt x="1121" y="568"/>
                  <a:pt x="1122" y="569"/>
                </a:cubicBezTo>
                <a:cubicBezTo>
                  <a:pt x="1122" y="569"/>
                  <a:pt x="1122" y="569"/>
                  <a:pt x="1125" y="569"/>
                </a:cubicBezTo>
                <a:cubicBezTo>
                  <a:pt x="1125" y="569"/>
                  <a:pt x="1125" y="569"/>
                  <a:pt x="1126" y="569"/>
                </a:cubicBezTo>
                <a:cubicBezTo>
                  <a:pt x="1126" y="569"/>
                  <a:pt x="1126" y="569"/>
                  <a:pt x="1128" y="569"/>
                </a:cubicBezTo>
                <a:cubicBezTo>
                  <a:pt x="1128" y="569"/>
                  <a:pt x="1128" y="569"/>
                  <a:pt x="1130" y="568"/>
                </a:cubicBezTo>
                <a:cubicBezTo>
                  <a:pt x="1130" y="568"/>
                  <a:pt x="1130" y="568"/>
                  <a:pt x="1131" y="567"/>
                </a:cubicBezTo>
                <a:cubicBezTo>
                  <a:pt x="1131" y="567"/>
                  <a:pt x="1131" y="567"/>
                  <a:pt x="1131" y="566"/>
                </a:cubicBezTo>
                <a:cubicBezTo>
                  <a:pt x="1131" y="566"/>
                  <a:pt x="1131" y="566"/>
                  <a:pt x="1132" y="565"/>
                </a:cubicBezTo>
                <a:cubicBezTo>
                  <a:pt x="1132" y="565"/>
                  <a:pt x="1132" y="565"/>
                  <a:pt x="1133" y="565"/>
                </a:cubicBezTo>
                <a:cubicBezTo>
                  <a:pt x="1133" y="565"/>
                  <a:pt x="1133" y="565"/>
                  <a:pt x="1135" y="565"/>
                </a:cubicBezTo>
                <a:cubicBezTo>
                  <a:pt x="1135" y="565"/>
                  <a:pt x="1135" y="565"/>
                  <a:pt x="1136" y="564"/>
                </a:cubicBezTo>
                <a:cubicBezTo>
                  <a:pt x="1136" y="564"/>
                  <a:pt x="1136" y="564"/>
                  <a:pt x="1137" y="564"/>
                </a:cubicBezTo>
                <a:cubicBezTo>
                  <a:pt x="1137" y="564"/>
                  <a:pt x="1137" y="564"/>
                  <a:pt x="1138" y="564"/>
                </a:cubicBezTo>
                <a:cubicBezTo>
                  <a:pt x="1138" y="564"/>
                  <a:pt x="1138" y="564"/>
                  <a:pt x="1139" y="563"/>
                </a:cubicBezTo>
                <a:cubicBezTo>
                  <a:pt x="1139" y="563"/>
                  <a:pt x="1139" y="563"/>
                  <a:pt x="1139" y="562"/>
                </a:cubicBezTo>
                <a:cubicBezTo>
                  <a:pt x="1139" y="562"/>
                  <a:pt x="1139" y="562"/>
                  <a:pt x="1141" y="561"/>
                </a:cubicBezTo>
                <a:cubicBezTo>
                  <a:pt x="1141" y="561"/>
                  <a:pt x="1141" y="561"/>
                  <a:pt x="1143" y="561"/>
                </a:cubicBezTo>
                <a:cubicBezTo>
                  <a:pt x="1143" y="561"/>
                  <a:pt x="1143" y="561"/>
                  <a:pt x="1146" y="558"/>
                </a:cubicBezTo>
                <a:cubicBezTo>
                  <a:pt x="1146" y="558"/>
                  <a:pt x="1146" y="558"/>
                  <a:pt x="1148" y="559"/>
                </a:cubicBezTo>
                <a:cubicBezTo>
                  <a:pt x="1148" y="559"/>
                  <a:pt x="1148" y="559"/>
                  <a:pt x="1150" y="558"/>
                </a:cubicBezTo>
                <a:cubicBezTo>
                  <a:pt x="1150" y="558"/>
                  <a:pt x="1150" y="558"/>
                  <a:pt x="1151" y="558"/>
                </a:cubicBezTo>
                <a:cubicBezTo>
                  <a:pt x="1151" y="558"/>
                  <a:pt x="1151" y="558"/>
                  <a:pt x="1153" y="559"/>
                </a:cubicBezTo>
                <a:cubicBezTo>
                  <a:pt x="1153" y="559"/>
                  <a:pt x="1153" y="559"/>
                  <a:pt x="1154" y="559"/>
                </a:cubicBezTo>
                <a:cubicBezTo>
                  <a:pt x="1154" y="559"/>
                  <a:pt x="1154" y="559"/>
                  <a:pt x="1155" y="557"/>
                </a:cubicBezTo>
                <a:cubicBezTo>
                  <a:pt x="1155" y="557"/>
                  <a:pt x="1155" y="557"/>
                  <a:pt x="1157" y="558"/>
                </a:cubicBezTo>
                <a:cubicBezTo>
                  <a:pt x="1157" y="558"/>
                  <a:pt x="1157" y="558"/>
                  <a:pt x="1158" y="558"/>
                </a:cubicBezTo>
                <a:cubicBezTo>
                  <a:pt x="1158" y="558"/>
                  <a:pt x="1158" y="558"/>
                  <a:pt x="1159" y="556"/>
                </a:cubicBezTo>
                <a:cubicBezTo>
                  <a:pt x="1159" y="556"/>
                  <a:pt x="1159" y="556"/>
                  <a:pt x="1160" y="557"/>
                </a:cubicBezTo>
                <a:cubicBezTo>
                  <a:pt x="1160" y="557"/>
                  <a:pt x="1160" y="557"/>
                  <a:pt x="1161" y="557"/>
                </a:cubicBezTo>
                <a:cubicBezTo>
                  <a:pt x="1161" y="557"/>
                  <a:pt x="1161" y="557"/>
                  <a:pt x="1162" y="557"/>
                </a:cubicBezTo>
                <a:cubicBezTo>
                  <a:pt x="1162" y="557"/>
                  <a:pt x="1162" y="557"/>
                  <a:pt x="1164" y="556"/>
                </a:cubicBezTo>
                <a:cubicBezTo>
                  <a:pt x="1164" y="556"/>
                  <a:pt x="1164" y="556"/>
                  <a:pt x="1165" y="557"/>
                </a:cubicBezTo>
                <a:cubicBezTo>
                  <a:pt x="1165" y="557"/>
                  <a:pt x="1165" y="557"/>
                  <a:pt x="1167" y="557"/>
                </a:cubicBezTo>
                <a:cubicBezTo>
                  <a:pt x="1167" y="557"/>
                  <a:pt x="1167" y="557"/>
                  <a:pt x="1167" y="558"/>
                </a:cubicBezTo>
                <a:cubicBezTo>
                  <a:pt x="1167" y="558"/>
                  <a:pt x="1167" y="558"/>
                  <a:pt x="1169" y="558"/>
                </a:cubicBezTo>
                <a:cubicBezTo>
                  <a:pt x="1169" y="558"/>
                  <a:pt x="1169" y="558"/>
                  <a:pt x="1170" y="557"/>
                </a:cubicBezTo>
                <a:cubicBezTo>
                  <a:pt x="1170" y="557"/>
                  <a:pt x="1170" y="557"/>
                  <a:pt x="1171" y="557"/>
                </a:cubicBezTo>
                <a:cubicBezTo>
                  <a:pt x="1171" y="557"/>
                  <a:pt x="1171" y="557"/>
                  <a:pt x="1172" y="557"/>
                </a:cubicBezTo>
                <a:cubicBezTo>
                  <a:pt x="1172" y="557"/>
                  <a:pt x="1172" y="557"/>
                  <a:pt x="1172" y="556"/>
                </a:cubicBezTo>
                <a:cubicBezTo>
                  <a:pt x="1172" y="556"/>
                  <a:pt x="1172" y="556"/>
                  <a:pt x="1174" y="556"/>
                </a:cubicBezTo>
                <a:cubicBezTo>
                  <a:pt x="1174" y="556"/>
                  <a:pt x="1174" y="556"/>
                  <a:pt x="1174" y="555"/>
                </a:cubicBezTo>
                <a:cubicBezTo>
                  <a:pt x="1174" y="555"/>
                  <a:pt x="1174" y="555"/>
                  <a:pt x="1175" y="555"/>
                </a:cubicBezTo>
                <a:cubicBezTo>
                  <a:pt x="1175" y="555"/>
                  <a:pt x="1175" y="555"/>
                  <a:pt x="1176" y="556"/>
                </a:cubicBezTo>
                <a:cubicBezTo>
                  <a:pt x="1176" y="556"/>
                  <a:pt x="1176" y="556"/>
                  <a:pt x="1176" y="557"/>
                </a:cubicBezTo>
                <a:cubicBezTo>
                  <a:pt x="1176" y="557"/>
                  <a:pt x="1176" y="557"/>
                  <a:pt x="1178" y="557"/>
                </a:cubicBezTo>
                <a:cubicBezTo>
                  <a:pt x="1178" y="557"/>
                  <a:pt x="1178" y="557"/>
                  <a:pt x="1180" y="556"/>
                </a:cubicBezTo>
                <a:cubicBezTo>
                  <a:pt x="1180" y="556"/>
                  <a:pt x="1180" y="556"/>
                  <a:pt x="1180" y="555"/>
                </a:cubicBezTo>
                <a:cubicBezTo>
                  <a:pt x="1180" y="555"/>
                  <a:pt x="1180" y="555"/>
                  <a:pt x="1181" y="556"/>
                </a:cubicBezTo>
                <a:cubicBezTo>
                  <a:pt x="1181" y="556"/>
                  <a:pt x="1181" y="556"/>
                  <a:pt x="1183" y="557"/>
                </a:cubicBezTo>
                <a:cubicBezTo>
                  <a:pt x="1183" y="557"/>
                  <a:pt x="1183" y="557"/>
                  <a:pt x="1185" y="556"/>
                </a:cubicBezTo>
                <a:cubicBezTo>
                  <a:pt x="1185" y="556"/>
                  <a:pt x="1185" y="556"/>
                  <a:pt x="1186" y="556"/>
                </a:cubicBezTo>
                <a:cubicBezTo>
                  <a:pt x="1186" y="556"/>
                  <a:pt x="1186" y="556"/>
                  <a:pt x="1188" y="556"/>
                </a:cubicBezTo>
                <a:cubicBezTo>
                  <a:pt x="1188" y="556"/>
                  <a:pt x="1188" y="556"/>
                  <a:pt x="1190" y="555"/>
                </a:cubicBezTo>
                <a:cubicBezTo>
                  <a:pt x="1190" y="555"/>
                  <a:pt x="1190" y="555"/>
                  <a:pt x="1192" y="554"/>
                </a:cubicBezTo>
                <a:cubicBezTo>
                  <a:pt x="1192" y="554"/>
                  <a:pt x="1192" y="554"/>
                  <a:pt x="1194" y="554"/>
                </a:cubicBezTo>
                <a:cubicBezTo>
                  <a:pt x="1194" y="554"/>
                  <a:pt x="1194" y="554"/>
                  <a:pt x="1195" y="554"/>
                </a:cubicBezTo>
                <a:cubicBezTo>
                  <a:pt x="1195" y="554"/>
                  <a:pt x="1195" y="554"/>
                  <a:pt x="1196" y="553"/>
                </a:cubicBezTo>
                <a:cubicBezTo>
                  <a:pt x="1196" y="553"/>
                  <a:pt x="1196" y="553"/>
                  <a:pt x="1197" y="554"/>
                </a:cubicBezTo>
                <a:cubicBezTo>
                  <a:pt x="1197" y="554"/>
                  <a:pt x="1197" y="554"/>
                  <a:pt x="1197" y="555"/>
                </a:cubicBezTo>
                <a:cubicBezTo>
                  <a:pt x="1197" y="555"/>
                  <a:pt x="1197" y="555"/>
                  <a:pt x="1198" y="558"/>
                </a:cubicBezTo>
                <a:cubicBezTo>
                  <a:pt x="1198" y="558"/>
                  <a:pt x="1198" y="558"/>
                  <a:pt x="1199" y="558"/>
                </a:cubicBezTo>
                <a:cubicBezTo>
                  <a:pt x="1199" y="558"/>
                  <a:pt x="1199" y="558"/>
                  <a:pt x="1200" y="557"/>
                </a:cubicBezTo>
                <a:cubicBezTo>
                  <a:pt x="1200" y="557"/>
                  <a:pt x="1200" y="557"/>
                  <a:pt x="1202" y="555"/>
                </a:cubicBezTo>
                <a:cubicBezTo>
                  <a:pt x="1202" y="555"/>
                  <a:pt x="1202" y="555"/>
                  <a:pt x="1202" y="556"/>
                </a:cubicBezTo>
                <a:cubicBezTo>
                  <a:pt x="1202" y="556"/>
                  <a:pt x="1202" y="556"/>
                  <a:pt x="1202" y="557"/>
                </a:cubicBezTo>
                <a:cubicBezTo>
                  <a:pt x="1202" y="557"/>
                  <a:pt x="1202" y="557"/>
                  <a:pt x="1201" y="559"/>
                </a:cubicBezTo>
                <a:cubicBezTo>
                  <a:pt x="1201" y="559"/>
                  <a:pt x="1201" y="559"/>
                  <a:pt x="1201" y="560"/>
                </a:cubicBezTo>
                <a:cubicBezTo>
                  <a:pt x="1201" y="560"/>
                  <a:pt x="1201" y="560"/>
                  <a:pt x="1200" y="561"/>
                </a:cubicBezTo>
                <a:cubicBezTo>
                  <a:pt x="1200" y="561"/>
                  <a:pt x="1200" y="561"/>
                  <a:pt x="1199" y="562"/>
                </a:cubicBezTo>
                <a:cubicBezTo>
                  <a:pt x="1199" y="562"/>
                  <a:pt x="1199" y="562"/>
                  <a:pt x="1201" y="565"/>
                </a:cubicBezTo>
                <a:cubicBezTo>
                  <a:pt x="1201" y="565"/>
                  <a:pt x="1201" y="565"/>
                  <a:pt x="1203" y="565"/>
                </a:cubicBezTo>
                <a:cubicBezTo>
                  <a:pt x="1203" y="565"/>
                  <a:pt x="1203" y="565"/>
                  <a:pt x="1203" y="567"/>
                </a:cubicBezTo>
                <a:cubicBezTo>
                  <a:pt x="1203" y="567"/>
                  <a:pt x="1203" y="567"/>
                  <a:pt x="1203" y="568"/>
                </a:cubicBezTo>
                <a:cubicBezTo>
                  <a:pt x="1203" y="568"/>
                  <a:pt x="1203" y="568"/>
                  <a:pt x="1203" y="569"/>
                </a:cubicBezTo>
                <a:cubicBezTo>
                  <a:pt x="1203" y="569"/>
                  <a:pt x="1203" y="569"/>
                  <a:pt x="1203" y="570"/>
                </a:cubicBezTo>
                <a:cubicBezTo>
                  <a:pt x="1203" y="570"/>
                  <a:pt x="1203" y="570"/>
                  <a:pt x="1201" y="572"/>
                </a:cubicBezTo>
                <a:cubicBezTo>
                  <a:pt x="1201" y="572"/>
                  <a:pt x="1201" y="572"/>
                  <a:pt x="1198" y="574"/>
                </a:cubicBezTo>
                <a:cubicBezTo>
                  <a:pt x="1198" y="574"/>
                  <a:pt x="1198" y="574"/>
                  <a:pt x="1197" y="576"/>
                </a:cubicBezTo>
                <a:cubicBezTo>
                  <a:pt x="1197" y="576"/>
                  <a:pt x="1197" y="576"/>
                  <a:pt x="1198" y="578"/>
                </a:cubicBezTo>
                <a:cubicBezTo>
                  <a:pt x="1198" y="578"/>
                  <a:pt x="1198" y="578"/>
                  <a:pt x="1200" y="580"/>
                </a:cubicBezTo>
                <a:cubicBezTo>
                  <a:pt x="1200" y="580"/>
                  <a:pt x="1200" y="580"/>
                  <a:pt x="1201" y="579"/>
                </a:cubicBezTo>
                <a:cubicBezTo>
                  <a:pt x="1201" y="579"/>
                  <a:pt x="1201" y="579"/>
                  <a:pt x="1201" y="580"/>
                </a:cubicBezTo>
                <a:cubicBezTo>
                  <a:pt x="1201" y="580"/>
                  <a:pt x="1201" y="580"/>
                  <a:pt x="1202" y="581"/>
                </a:cubicBezTo>
                <a:cubicBezTo>
                  <a:pt x="1202" y="581"/>
                  <a:pt x="1202" y="581"/>
                  <a:pt x="1203" y="580"/>
                </a:cubicBezTo>
                <a:cubicBezTo>
                  <a:pt x="1203" y="580"/>
                  <a:pt x="1203" y="580"/>
                  <a:pt x="1204" y="580"/>
                </a:cubicBezTo>
                <a:cubicBezTo>
                  <a:pt x="1204" y="580"/>
                  <a:pt x="1204" y="580"/>
                  <a:pt x="1204" y="581"/>
                </a:cubicBezTo>
                <a:cubicBezTo>
                  <a:pt x="1204" y="581"/>
                  <a:pt x="1204" y="581"/>
                  <a:pt x="1204" y="582"/>
                </a:cubicBezTo>
                <a:cubicBezTo>
                  <a:pt x="1204" y="582"/>
                  <a:pt x="1204" y="582"/>
                  <a:pt x="1206" y="583"/>
                </a:cubicBezTo>
                <a:cubicBezTo>
                  <a:pt x="1206" y="583"/>
                  <a:pt x="1206" y="583"/>
                  <a:pt x="1207" y="583"/>
                </a:cubicBezTo>
                <a:cubicBezTo>
                  <a:pt x="1207" y="583"/>
                  <a:pt x="1207" y="583"/>
                  <a:pt x="1208" y="583"/>
                </a:cubicBezTo>
                <a:cubicBezTo>
                  <a:pt x="1208" y="583"/>
                  <a:pt x="1208" y="583"/>
                  <a:pt x="1209" y="584"/>
                </a:cubicBezTo>
                <a:cubicBezTo>
                  <a:pt x="1209" y="584"/>
                  <a:pt x="1209" y="584"/>
                  <a:pt x="1212" y="585"/>
                </a:cubicBezTo>
                <a:cubicBezTo>
                  <a:pt x="1212" y="585"/>
                  <a:pt x="1212" y="585"/>
                  <a:pt x="1217" y="584"/>
                </a:cubicBezTo>
                <a:cubicBezTo>
                  <a:pt x="1217" y="584"/>
                  <a:pt x="1217" y="584"/>
                  <a:pt x="1219" y="585"/>
                </a:cubicBezTo>
                <a:cubicBezTo>
                  <a:pt x="1219" y="585"/>
                  <a:pt x="1219" y="585"/>
                  <a:pt x="1222" y="585"/>
                </a:cubicBezTo>
                <a:cubicBezTo>
                  <a:pt x="1222" y="585"/>
                  <a:pt x="1222" y="585"/>
                  <a:pt x="1224" y="586"/>
                </a:cubicBezTo>
                <a:cubicBezTo>
                  <a:pt x="1224" y="586"/>
                  <a:pt x="1224" y="586"/>
                  <a:pt x="1228" y="587"/>
                </a:cubicBezTo>
                <a:cubicBezTo>
                  <a:pt x="1228" y="587"/>
                  <a:pt x="1228" y="587"/>
                  <a:pt x="1230" y="589"/>
                </a:cubicBezTo>
                <a:cubicBezTo>
                  <a:pt x="1230" y="589"/>
                  <a:pt x="1230" y="589"/>
                  <a:pt x="1230" y="591"/>
                </a:cubicBezTo>
                <a:cubicBezTo>
                  <a:pt x="1230" y="591"/>
                  <a:pt x="1230" y="591"/>
                  <a:pt x="1232" y="595"/>
                </a:cubicBezTo>
                <a:cubicBezTo>
                  <a:pt x="1232" y="595"/>
                  <a:pt x="1232" y="595"/>
                  <a:pt x="1234" y="596"/>
                </a:cubicBezTo>
                <a:cubicBezTo>
                  <a:pt x="1234" y="596"/>
                  <a:pt x="1234" y="596"/>
                  <a:pt x="1236" y="596"/>
                </a:cubicBezTo>
                <a:cubicBezTo>
                  <a:pt x="1236" y="596"/>
                  <a:pt x="1236" y="596"/>
                  <a:pt x="1237" y="595"/>
                </a:cubicBezTo>
                <a:cubicBezTo>
                  <a:pt x="1237" y="595"/>
                  <a:pt x="1237" y="595"/>
                  <a:pt x="1239" y="596"/>
                </a:cubicBezTo>
                <a:cubicBezTo>
                  <a:pt x="1239" y="596"/>
                  <a:pt x="1239" y="596"/>
                  <a:pt x="1244" y="598"/>
                </a:cubicBezTo>
                <a:cubicBezTo>
                  <a:pt x="1244" y="598"/>
                  <a:pt x="1244" y="598"/>
                  <a:pt x="1247" y="599"/>
                </a:cubicBezTo>
                <a:cubicBezTo>
                  <a:pt x="1247" y="599"/>
                  <a:pt x="1247" y="599"/>
                  <a:pt x="1249" y="601"/>
                </a:cubicBezTo>
                <a:cubicBezTo>
                  <a:pt x="1249" y="601"/>
                  <a:pt x="1249" y="601"/>
                  <a:pt x="1251" y="603"/>
                </a:cubicBezTo>
                <a:cubicBezTo>
                  <a:pt x="1251" y="603"/>
                  <a:pt x="1251" y="603"/>
                  <a:pt x="1254" y="604"/>
                </a:cubicBezTo>
                <a:cubicBezTo>
                  <a:pt x="1254" y="604"/>
                  <a:pt x="1254" y="604"/>
                  <a:pt x="1255" y="603"/>
                </a:cubicBezTo>
                <a:cubicBezTo>
                  <a:pt x="1255" y="603"/>
                  <a:pt x="1255" y="603"/>
                  <a:pt x="1257" y="601"/>
                </a:cubicBezTo>
                <a:cubicBezTo>
                  <a:pt x="1257" y="601"/>
                  <a:pt x="1257" y="601"/>
                  <a:pt x="1259" y="599"/>
                </a:cubicBezTo>
                <a:cubicBezTo>
                  <a:pt x="1259" y="599"/>
                  <a:pt x="1259" y="599"/>
                  <a:pt x="1260" y="598"/>
                </a:cubicBezTo>
                <a:cubicBezTo>
                  <a:pt x="1260" y="598"/>
                  <a:pt x="1260" y="598"/>
                  <a:pt x="1259" y="595"/>
                </a:cubicBezTo>
                <a:cubicBezTo>
                  <a:pt x="1259" y="595"/>
                  <a:pt x="1259" y="595"/>
                  <a:pt x="1258" y="593"/>
                </a:cubicBezTo>
                <a:cubicBezTo>
                  <a:pt x="1258" y="593"/>
                  <a:pt x="1258" y="593"/>
                  <a:pt x="1258" y="590"/>
                </a:cubicBezTo>
                <a:cubicBezTo>
                  <a:pt x="1258" y="590"/>
                  <a:pt x="1258" y="590"/>
                  <a:pt x="1259" y="590"/>
                </a:cubicBezTo>
                <a:cubicBezTo>
                  <a:pt x="1259" y="590"/>
                  <a:pt x="1259" y="590"/>
                  <a:pt x="1259" y="588"/>
                </a:cubicBezTo>
                <a:cubicBezTo>
                  <a:pt x="1259" y="588"/>
                  <a:pt x="1259" y="588"/>
                  <a:pt x="1261" y="586"/>
                </a:cubicBezTo>
                <a:cubicBezTo>
                  <a:pt x="1261" y="586"/>
                  <a:pt x="1261" y="586"/>
                  <a:pt x="1263" y="585"/>
                </a:cubicBezTo>
                <a:cubicBezTo>
                  <a:pt x="1263" y="585"/>
                  <a:pt x="1263" y="585"/>
                  <a:pt x="1266" y="585"/>
                </a:cubicBezTo>
                <a:cubicBezTo>
                  <a:pt x="1266" y="585"/>
                  <a:pt x="1266" y="585"/>
                  <a:pt x="1268" y="584"/>
                </a:cubicBezTo>
                <a:cubicBezTo>
                  <a:pt x="1268" y="584"/>
                  <a:pt x="1268" y="584"/>
                  <a:pt x="1269" y="584"/>
                </a:cubicBezTo>
                <a:cubicBezTo>
                  <a:pt x="1269" y="584"/>
                  <a:pt x="1269" y="584"/>
                  <a:pt x="1270" y="585"/>
                </a:cubicBezTo>
                <a:cubicBezTo>
                  <a:pt x="1270" y="585"/>
                  <a:pt x="1270" y="585"/>
                  <a:pt x="1271" y="584"/>
                </a:cubicBezTo>
                <a:cubicBezTo>
                  <a:pt x="1271" y="584"/>
                  <a:pt x="1271" y="584"/>
                  <a:pt x="1273" y="585"/>
                </a:cubicBezTo>
                <a:cubicBezTo>
                  <a:pt x="1273" y="585"/>
                  <a:pt x="1273" y="585"/>
                  <a:pt x="1275" y="585"/>
                </a:cubicBezTo>
                <a:cubicBezTo>
                  <a:pt x="1275" y="585"/>
                  <a:pt x="1275" y="585"/>
                  <a:pt x="1277" y="586"/>
                </a:cubicBezTo>
                <a:cubicBezTo>
                  <a:pt x="1277" y="586"/>
                  <a:pt x="1277" y="586"/>
                  <a:pt x="1278" y="587"/>
                </a:cubicBezTo>
                <a:cubicBezTo>
                  <a:pt x="1278" y="587"/>
                  <a:pt x="1278" y="587"/>
                  <a:pt x="1277" y="587"/>
                </a:cubicBezTo>
                <a:cubicBezTo>
                  <a:pt x="1277" y="587"/>
                  <a:pt x="1277" y="587"/>
                  <a:pt x="1278" y="588"/>
                </a:cubicBezTo>
                <a:cubicBezTo>
                  <a:pt x="1278" y="588"/>
                  <a:pt x="1278" y="588"/>
                  <a:pt x="1280" y="589"/>
                </a:cubicBezTo>
                <a:cubicBezTo>
                  <a:pt x="1280" y="589"/>
                  <a:pt x="1280" y="589"/>
                  <a:pt x="1281" y="589"/>
                </a:cubicBezTo>
                <a:cubicBezTo>
                  <a:pt x="1281" y="589"/>
                  <a:pt x="1281" y="589"/>
                  <a:pt x="1282" y="589"/>
                </a:cubicBezTo>
                <a:cubicBezTo>
                  <a:pt x="1282" y="589"/>
                  <a:pt x="1282" y="589"/>
                  <a:pt x="1286" y="590"/>
                </a:cubicBezTo>
                <a:cubicBezTo>
                  <a:pt x="1286" y="590"/>
                  <a:pt x="1286" y="590"/>
                  <a:pt x="1288" y="590"/>
                </a:cubicBezTo>
                <a:cubicBezTo>
                  <a:pt x="1288" y="590"/>
                  <a:pt x="1288" y="590"/>
                  <a:pt x="1289" y="590"/>
                </a:cubicBezTo>
                <a:cubicBezTo>
                  <a:pt x="1289" y="590"/>
                  <a:pt x="1289" y="590"/>
                  <a:pt x="1290" y="591"/>
                </a:cubicBezTo>
                <a:cubicBezTo>
                  <a:pt x="1290" y="591"/>
                  <a:pt x="1290" y="591"/>
                  <a:pt x="1290" y="593"/>
                </a:cubicBezTo>
                <a:cubicBezTo>
                  <a:pt x="1290" y="593"/>
                  <a:pt x="1290" y="593"/>
                  <a:pt x="1291" y="593"/>
                </a:cubicBezTo>
                <a:cubicBezTo>
                  <a:pt x="1291" y="593"/>
                  <a:pt x="1291" y="593"/>
                  <a:pt x="1294" y="592"/>
                </a:cubicBezTo>
                <a:cubicBezTo>
                  <a:pt x="1294" y="592"/>
                  <a:pt x="1294" y="592"/>
                  <a:pt x="1296" y="593"/>
                </a:cubicBezTo>
                <a:cubicBezTo>
                  <a:pt x="1296" y="593"/>
                  <a:pt x="1296" y="593"/>
                  <a:pt x="1301" y="594"/>
                </a:cubicBezTo>
                <a:cubicBezTo>
                  <a:pt x="1301" y="594"/>
                  <a:pt x="1301" y="594"/>
                  <a:pt x="1303" y="594"/>
                </a:cubicBezTo>
                <a:cubicBezTo>
                  <a:pt x="1303" y="594"/>
                  <a:pt x="1303" y="594"/>
                  <a:pt x="1305" y="595"/>
                </a:cubicBezTo>
                <a:cubicBezTo>
                  <a:pt x="1305" y="595"/>
                  <a:pt x="1305" y="595"/>
                  <a:pt x="1306" y="595"/>
                </a:cubicBezTo>
                <a:cubicBezTo>
                  <a:pt x="1306" y="595"/>
                  <a:pt x="1306" y="595"/>
                  <a:pt x="1307" y="595"/>
                </a:cubicBezTo>
                <a:cubicBezTo>
                  <a:pt x="1307" y="595"/>
                  <a:pt x="1307" y="595"/>
                  <a:pt x="1308" y="596"/>
                </a:cubicBezTo>
                <a:cubicBezTo>
                  <a:pt x="1308" y="596"/>
                  <a:pt x="1308" y="596"/>
                  <a:pt x="1311" y="596"/>
                </a:cubicBezTo>
                <a:cubicBezTo>
                  <a:pt x="1311" y="596"/>
                  <a:pt x="1311" y="596"/>
                  <a:pt x="1312" y="596"/>
                </a:cubicBezTo>
                <a:cubicBezTo>
                  <a:pt x="1312" y="596"/>
                  <a:pt x="1312" y="596"/>
                  <a:pt x="1314" y="597"/>
                </a:cubicBezTo>
                <a:cubicBezTo>
                  <a:pt x="1314" y="597"/>
                  <a:pt x="1314" y="597"/>
                  <a:pt x="1316" y="597"/>
                </a:cubicBezTo>
                <a:cubicBezTo>
                  <a:pt x="1316" y="597"/>
                  <a:pt x="1316" y="597"/>
                  <a:pt x="1317" y="597"/>
                </a:cubicBezTo>
                <a:cubicBezTo>
                  <a:pt x="1317" y="597"/>
                  <a:pt x="1317" y="597"/>
                  <a:pt x="1318" y="596"/>
                </a:cubicBezTo>
                <a:cubicBezTo>
                  <a:pt x="1318" y="596"/>
                  <a:pt x="1318" y="596"/>
                  <a:pt x="1320" y="595"/>
                </a:cubicBezTo>
                <a:cubicBezTo>
                  <a:pt x="1320" y="595"/>
                  <a:pt x="1320" y="595"/>
                  <a:pt x="1322" y="594"/>
                </a:cubicBezTo>
                <a:cubicBezTo>
                  <a:pt x="1322" y="594"/>
                  <a:pt x="1322" y="594"/>
                  <a:pt x="1323" y="593"/>
                </a:cubicBezTo>
                <a:cubicBezTo>
                  <a:pt x="1323" y="593"/>
                  <a:pt x="1323" y="593"/>
                  <a:pt x="1324" y="593"/>
                </a:cubicBezTo>
                <a:cubicBezTo>
                  <a:pt x="1324" y="593"/>
                  <a:pt x="1324" y="593"/>
                  <a:pt x="1324" y="594"/>
                </a:cubicBezTo>
                <a:cubicBezTo>
                  <a:pt x="1324" y="594"/>
                  <a:pt x="1324" y="594"/>
                  <a:pt x="1325" y="594"/>
                </a:cubicBezTo>
                <a:cubicBezTo>
                  <a:pt x="1325" y="594"/>
                  <a:pt x="1325" y="594"/>
                  <a:pt x="1327" y="594"/>
                </a:cubicBezTo>
                <a:cubicBezTo>
                  <a:pt x="1327" y="594"/>
                  <a:pt x="1327" y="594"/>
                  <a:pt x="1328" y="594"/>
                </a:cubicBezTo>
                <a:cubicBezTo>
                  <a:pt x="1328" y="594"/>
                  <a:pt x="1328" y="594"/>
                  <a:pt x="1328" y="593"/>
                </a:cubicBezTo>
                <a:cubicBezTo>
                  <a:pt x="1328" y="593"/>
                  <a:pt x="1328" y="593"/>
                  <a:pt x="1329" y="593"/>
                </a:cubicBezTo>
                <a:cubicBezTo>
                  <a:pt x="1329" y="593"/>
                  <a:pt x="1329" y="593"/>
                  <a:pt x="1330" y="594"/>
                </a:cubicBezTo>
                <a:cubicBezTo>
                  <a:pt x="1330" y="594"/>
                  <a:pt x="1330" y="594"/>
                  <a:pt x="1331" y="593"/>
                </a:cubicBezTo>
                <a:cubicBezTo>
                  <a:pt x="1331" y="593"/>
                  <a:pt x="1331" y="593"/>
                  <a:pt x="1332" y="594"/>
                </a:cubicBezTo>
                <a:cubicBezTo>
                  <a:pt x="1332" y="594"/>
                  <a:pt x="1332" y="594"/>
                  <a:pt x="1331" y="594"/>
                </a:cubicBezTo>
                <a:cubicBezTo>
                  <a:pt x="1331" y="594"/>
                  <a:pt x="1331" y="594"/>
                  <a:pt x="1332" y="595"/>
                </a:cubicBezTo>
                <a:cubicBezTo>
                  <a:pt x="1332" y="595"/>
                  <a:pt x="1332" y="595"/>
                  <a:pt x="1333" y="596"/>
                </a:cubicBezTo>
                <a:cubicBezTo>
                  <a:pt x="1333" y="596"/>
                  <a:pt x="1333" y="596"/>
                  <a:pt x="1334" y="597"/>
                </a:cubicBezTo>
                <a:cubicBezTo>
                  <a:pt x="1334" y="597"/>
                  <a:pt x="1334" y="597"/>
                  <a:pt x="1333" y="595"/>
                </a:cubicBezTo>
                <a:cubicBezTo>
                  <a:pt x="1333" y="595"/>
                  <a:pt x="1333" y="595"/>
                  <a:pt x="1333" y="594"/>
                </a:cubicBezTo>
                <a:cubicBezTo>
                  <a:pt x="1333" y="594"/>
                  <a:pt x="1333" y="594"/>
                  <a:pt x="1336" y="596"/>
                </a:cubicBezTo>
                <a:cubicBezTo>
                  <a:pt x="1336" y="596"/>
                  <a:pt x="1336" y="596"/>
                  <a:pt x="1339" y="595"/>
                </a:cubicBezTo>
                <a:cubicBezTo>
                  <a:pt x="1339" y="595"/>
                  <a:pt x="1339" y="595"/>
                  <a:pt x="1343" y="596"/>
                </a:cubicBezTo>
                <a:cubicBezTo>
                  <a:pt x="1343" y="596"/>
                  <a:pt x="1343" y="596"/>
                  <a:pt x="1344" y="595"/>
                </a:cubicBezTo>
                <a:cubicBezTo>
                  <a:pt x="1344" y="595"/>
                  <a:pt x="1344" y="595"/>
                  <a:pt x="1345" y="594"/>
                </a:cubicBezTo>
                <a:cubicBezTo>
                  <a:pt x="1345" y="594"/>
                  <a:pt x="1345" y="594"/>
                  <a:pt x="1347" y="591"/>
                </a:cubicBezTo>
                <a:cubicBezTo>
                  <a:pt x="1347" y="591"/>
                  <a:pt x="1347" y="591"/>
                  <a:pt x="1349" y="588"/>
                </a:cubicBezTo>
                <a:cubicBezTo>
                  <a:pt x="1349" y="588"/>
                  <a:pt x="1349" y="588"/>
                  <a:pt x="1349" y="583"/>
                </a:cubicBezTo>
                <a:cubicBezTo>
                  <a:pt x="1349" y="583"/>
                  <a:pt x="1349" y="583"/>
                  <a:pt x="1351" y="582"/>
                </a:cubicBezTo>
                <a:cubicBezTo>
                  <a:pt x="1351" y="582"/>
                  <a:pt x="1351" y="582"/>
                  <a:pt x="1351" y="581"/>
                </a:cubicBezTo>
                <a:cubicBezTo>
                  <a:pt x="1351" y="581"/>
                  <a:pt x="1351" y="581"/>
                  <a:pt x="1351" y="580"/>
                </a:cubicBezTo>
                <a:cubicBezTo>
                  <a:pt x="1351" y="580"/>
                  <a:pt x="1351" y="580"/>
                  <a:pt x="1352" y="578"/>
                </a:cubicBezTo>
                <a:cubicBezTo>
                  <a:pt x="1352" y="578"/>
                  <a:pt x="1352" y="578"/>
                  <a:pt x="1353" y="576"/>
                </a:cubicBezTo>
                <a:cubicBezTo>
                  <a:pt x="1353" y="576"/>
                  <a:pt x="1353" y="576"/>
                  <a:pt x="1353" y="572"/>
                </a:cubicBezTo>
                <a:cubicBezTo>
                  <a:pt x="1353" y="572"/>
                  <a:pt x="1353" y="572"/>
                  <a:pt x="1354" y="572"/>
                </a:cubicBezTo>
                <a:cubicBezTo>
                  <a:pt x="1354" y="572"/>
                  <a:pt x="1354" y="572"/>
                  <a:pt x="1354" y="571"/>
                </a:cubicBezTo>
                <a:cubicBezTo>
                  <a:pt x="1354" y="571"/>
                  <a:pt x="1354" y="571"/>
                  <a:pt x="1354" y="569"/>
                </a:cubicBezTo>
                <a:cubicBezTo>
                  <a:pt x="1354" y="569"/>
                  <a:pt x="1354" y="569"/>
                  <a:pt x="1355" y="568"/>
                </a:cubicBezTo>
                <a:cubicBezTo>
                  <a:pt x="1355" y="568"/>
                  <a:pt x="1355" y="568"/>
                  <a:pt x="1354" y="566"/>
                </a:cubicBezTo>
                <a:cubicBezTo>
                  <a:pt x="1354" y="566"/>
                  <a:pt x="1354" y="566"/>
                  <a:pt x="1353" y="564"/>
                </a:cubicBezTo>
                <a:cubicBezTo>
                  <a:pt x="1353" y="564"/>
                  <a:pt x="1353" y="564"/>
                  <a:pt x="1353" y="562"/>
                </a:cubicBezTo>
                <a:cubicBezTo>
                  <a:pt x="1353" y="562"/>
                  <a:pt x="1353" y="562"/>
                  <a:pt x="1354" y="562"/>
                </a:cubicBezTo>
                <a:cubicBezTo>
                  <a:pt x="1354" y="562"/>
                  <a:pt x="1354" y="562"/>
                  <a:pt x="1354" y="561"/>
                </a:cubicBezTo>
                <a:cubicBezTo>
                  <a:pt x="1354" y="561"/>
                  <a:pt x="1354" y="561"/>
                  <a:pt x="1353" y="559"/>
                </a:cubicBezTo>
                <a:cubicBezTo>
                  <a:pt x="1353" y="559"/>
                  <a:pt x="1353" y="559"/>
                  <a:pt x="1354" y="558"/>
                </a:cubicBezTo>
                <a:cubicBezTo>
                  <a:pt x="1354" y="558"/>
                  <a:pt x="1354" y="558"/>
                  <a:pt x="1355" y="556"/>
                </a:cubicBezTo>
                <a:cubicBezTo>
                  <a:pt x="1355" y="556"/>
                  <a:pt x="1355" y="556"/>
                  <a:pt x="1355" y="555"/>
                </a:cubicBezTo>
                <a:cubicBezTo>
                  <a:pt x="1355" y="555"/>
                  <a:pt x="1355" y="555"/>
                  <a:pt x="1354" y="555"/>
                </a:cubicBezTo>
                <a:cubicBezTo>
                  <a:pt x="1354" y="555"/>
                  <a:pt x="1354" y="555"/>
                  <a:pt x="1353" y="556"/>
                </a:cubicBezTo>
                <a:cubicBezTo>
                  <a:pt x="1353" y="556"/>
                  <a:pt x="1353" y="556"/>
                  <a:pt x="1352" y="557"/>
                </a:cubicBezTo>
                <a:cubicBezTo>
                  <a:pt x="1352" y="557"/>
                  <a:pt x="1352" y="557"/>
                  <a:pt x="1351" y="557"/>
                </a:cubicBezTo>
                <a:cubicBezTo>
                  <a:pt x="1351" y="557"/>
                  <a:pt x="1351" y="557"/>
                  <a:pt x="1349" y="556"/>
                </a:cubicBezTo>
                <a:cubicBezTo>
                  <a:pt x="1349" y="556"/>
                  <a:pt x="1349" y="556"/>
                  <a:pt x="1346" y="555"/>
                </a:cubicBezTo>
                <a:cubicBezTo>
                  <a:pt x="1346" y="555"/>
                  <a:pt x="1346" y="555"/>
                  <a:pt x="1343" y="559"/>
                </a:cubicBezTo>
                <a:cubicBezTo>
                  <a:pt x="1343" y="559"/>
                  <a:pt x="1343" y="559"/>
                  <a:pt x="1343" y="560"/>
                </a:cubicBezTo>
                <a:cubicBezTo>
                  <a:pt x="1343" y="560"/>
                  <a:pt x="1343" y="560"/>
                  <a:pt x="1342" y="560"/>
                </a:cubicBezTo>
                <a:cubicBezTo>
                  <a:pt x="1342" y="560"/>
                  <a:pt x="1342" y="560"/>
                  <a:pt x="1341" y="560"/>
                </a:cubicBezTo>
                <a:cubicBezTo>
                  <a:pt x="1341" y="560"/>
                  <a:pt x="1341" y="560"/>
                  <a:pt x="1339" y="561"/>
                </a:cubicBezTo>
                <a:cubicBezTo>
                  <a:pt x="1339" y="561"/>
                  <a:pt x="1339" y="561"/>
                  <a:pt x="1334" y="561"/>
                </a:cubicBezTo>
                <a:cubicBezTo>
                  <a:pt x="1334" y="561"/>
                  <a:pt x="1334" y="561"/>
                  <a:pt x="1332" y="560"/>
                </a:cubicBezTo>
                <a:cubicBezTo>
                  <a:pt x="1332" y="560"/>
                  <a:pt x="1332" y="560"/>
                  <a:pt x="1330" y="558"/>
                </a:cubicBezTo>
                <a:cubicBezTo>
                  <a:pt x="1330" y="558"/>
                  <a:pt x="1330" y="558"/>
                  <a:pt x="1329" y="558"/>
                </a:cubicBezTo>
                <a:cubicBezTo>
                  <a:pt x="1329" y="558"/>
                  <a:pt x="1329" y="558"/>
                  <a:pt x="1326" y="556"/>
                </a:cubicBezTo>
                <a:cubicBezTo>
                  <a:pt x="1326" y="556"/>
                  <a:pt x="1326" y="556"/>
                  <a:pt x="1324" y="556"/>
                </a:cubicBezTo>
                <a:cubicBezTo>
                  <a:pt x="1324" y="556"/>
                  <a:pt x="1324" y="556"/>
                  <a:pt x="1321" y="556"/>
                </a:cubicBezTo>
                <a:cubicBezTo>
                  <a:pt x="1321" y="556"/>
                  <a:pt x="1321" y="556"/>
                  <a:pt x="1321" y="557"/>
                </a:cubicBezTo>
                <a:cubicBezTo>
                  <a:pt x="1321" y="557"/>
                  <a:pt x="1321" y="557"/>
                  <a:pt x="1321" y="558"/>
                </a:cubicBezTo>
                <a:cubicBezTo>
                  <a:pt x="1321" y="558"/>
                  <a:pt x="1321" y="558"/>
                  <a:pt x="1321" y="560"/>
                </a:cubicBezTo>
                <a:cubicBezTo>
                  <a:pt x="1321" y="560"/>
                  <a:pt x="1321" y="560"/>
                  <a:pt x="1320" y="560"/>
                </a:cubicBezTo>
                <a:cubicBezTo>
                  <a:pt x="1320" y="560"/>
                  <a:pt x="1320" y="560"/>
                  <a:pt x="1319" y="560"/>
                </a:cubicBezTo>
                <a:cubicBezTo>
                  <a:pt x="1319" y="560"/>
                  <a:pt x="1319" y="560"/>
                  <a:pt x="1318" y="560"/>
                </a:cubicBezTo>
                <a:cubicBezTo>
                  <a:pt x="1318" y="560"/>
                  <a:pt x="1318" y="560"/>
                  <a:pt x="1317" y="560"/>
                </a:cubicBezTo>
                <a:cubicBezTo>
                  <a:pt x="1317" y="560"/>
                  <a:pt x="1317" y="560"/>
                  <a:pt x="1317" y="561"/>
                </a:cubicBezTo>
                <a:cubicBezTo>
                  <a:pt x="1317" y="561"/>
                  <a:pt x="1317" y="561"/>
                  <a:pt x="1315" y="561"/>
                </a:cubicBezTo>
                <a:cubicBezTo>
                  <a:pt x="1315" y="561"/>
                  <a:pt x="1315" y="561"/>
                  <a:pt x="1314" y="560"/>
                </a:cubicBezTo>
                <a:cubicBezTo>
                  <a:pt x="1314" y="560"/>
                  <a:pt x="1314" y="560"/>
                  <a:pt x="1313" y="561"/>
                </a:cubicBezTo>
                <a:cubicBezTo>
                  <a:pt x="1313" y="561"/>
                  <a:pt x="1313" y="561"/>
                  <a:pt x="1312" y="560"/>
                </a:cubicBezTo>
                <a:cubicBezTo>
                  <a:pt x="1312" y="560"/>
                  <a:pt x="1312" y="560"/>
                  <a:pt x="1312" y="559"/>
                </a:cubicBezTo>
                <a:cubicBezTo>
                  <a:pt x="1312" y="559"/>
                  <a:pt x="1312" y="559"/>
                  <a:pt x="1311" y="558"/>
                </a:cubicBezTo>
                <a:cubicBezTo>
                  <a:pt x="1311" y="558"/>
                  <a:pt x="1311" y="558"/>
                  <a:pt x="1312" y="558"/>
                </a:cubicBezTo>
                <a:cubicBezTo>
                  <a:pt x="1312" y="558"/>
                  <a:pt x="1312" y="558"/>
                  <a:pt x="1312" y="557"/>
                </a:cubicBezTo>
                <a:cubicBezTo>
                  <a:pt x="1312" y="557"/>
                  <a:pt x="1312" y="557"/>
                  <a:pt x="1311" y="557"/>
                </a:cubicBezTo>
                <a:cubicBezTo>
                  <a:pt x="1311" y="557"/>
                  <a:pt x="1311" y="557"/>
                  <a:pt x="1310" y="558"/>
                </a:cubicBezTo>
                <a:cubicBezTo>
                  <a:pt x="1310" y="558"/>
                  <a:pt x="1310" y="558"/>
                  <a:pt x="1309" y="557"/>
                </a:cubicBezTo>
                <a:cubicBezTo>
                  <a:pt x="1309" y="557"/>
                  <a:pt x="1309" y="557"/>
                  <a:pt x="1308" y="557"/>
                </a:cubicBezTo>
                <a:cubicBezTo>
                  <a:pt x="1308" y="557"/>
                  <a:pt x="1308" y="557"/>
                  <a:pt x="1308" y="556"/>
                </a:cubicBezTo>
                <a:cubicBezTo>
                  <a:pt x="1308" y="556"/>
                  <a:pt x="1308" y="556"/>
                  <a:pt x="1307" y="556"/>
                </a:cubicBezTo>
                <a:cubicBezTo>
                  <a:pt x="1307" y="556"/>
                  <a:pt x="1307" y="556"/>
                  <a:pt x="1306" y="557"/>
                </a:cubicBezTo>
                <a:cubicBezTo>
                  <a:pt x="1306" y="557"/>
                  <a:pt x="1306" y="557"/>
                  <a:pt x="1305" y="558"/>
                </a:cubicBezTo>
                <a:cubicBezTo>
                  <a:pt x="1305" y="558"/>
                  <a:pt x="1305" y="558"/>
                  <a:pt x="1305" y="557"/>
                </a:cubicBezTo>
                <a:cubicBezTo>
                  <a:pt x="1305" y="557"/>
                  <a:pt x="1305" y="557"/>
                  <a:pt x="1304" y="557"/>
                </a:cubicBezTo>
                <a:cubicBezTo>
                  <a:pt x="1304" y="557"/>
                  <a:pt x="1304" y="557"/>
                  <a:pt x="1303" y="557"/>
                </a:cubicBezTo>
                <a:cubicBezTo>
                  <a:pt x="1303" y="557"/>
                  <a:pt x="1303" y="557"/>
                  <a:pt x="1305" y="556"/>
                </a:cubicBezTo>
                <a:cubicBezTo>
                  <a:pt x="1305" y="556"/>
                  <a:pt x="1305" y="556"/>
                  <a:pt x="1305" y="555"/>
                </a:cubicBezTo>
                <a:cubicBezTo>
                  <a:pt x="1305" y="555"/>
                  <a:pt x="1305" y="555"/>
                  <a:pt x="1303" y="555"/>
                </a:cubicBezTo>
                <a:cubicBezTo>
                  <a:pt x="1303" y="555"/>
                  <a:pt x="1303" y="555"/>
                  <a:pt x="1301" y="555"/>
                </a:cubicBezTo>
                <a:cubicBezTo>
                  <a:pt x="1301" y="555"/>
                  <a:pt x="1301" y="555"/>
                  <a:pt x="1302" y="554"/>
                </a:cubicBezTo>
                <a:cubicBezTo>
                  <a:pt x="1302" y="554"/>
                  <a:pt x="1302" y="554"/>
                  <a:pt x="1300" y="552"/>
                </a:cubicBezTo>
                <a:cubicBezTo>
                  <a:pt x="1300" y="552"/>
                  <a:pt x="1300" y="552"/>
                  <a:pt x="1300" y="551"/>
                </a:cubicBezTo>
                <a:cubicBezTo>
                  <a:pt x="1300" y="551"/>
                  <a:pt x="1300" y="551"/>
                  <a:pt x="1299" y="551"/>
                </a:cubicBezTo>
                <a:cubicBezTo>
                  <a:pt x="1299" y="551"/>
                  <a:pt x="1299" y="551"/>
                  <a:pt x="1300" y="550"/>
                </a:cubicBezTo>
                <a:cubicBezTo>
                  <a:pt x="1300" y="550"/>
                  <a:pt x="1300" y="550"/>
                  <a:pt x="1299" y="548"/>
                </a:cubicBezTo>
                <a:cubicBezTo>
                  <a:pt x="1299" y="548"/>
                  <a:pt x="1299" y="548"/>
                  <a:pt x="1298" y="547"/>
                </a:cubicBezTo>
                <a:cubicBezTo>
                  <a:pt x="1298" y="547"/>
                  <a:pt x="1298" y="547"/>
                  <a:pt x="1297" y="547"/>
                </a:cubicBezTo>
                <a:cubicBezTo>
                  <a:pt x="1297" y="547"/>
                  <a:pt x="1297" y="547"/>
                  <a:pt x="1296" y="546"/>
                </a:cubicBezTo>
                <a:cubicBezTo>
                  <a:pt x="1296" y="546"/>
                  <a:pt x="1296" y="546"/>
                  <a:pt x="1295" y="547"/>
                </a:cubicBezTo>
                <a:cubicBezTo>
                  <a:pt x="1295" y="547"/>
                  <a:pt x="1295" y="547"/>
                  <a:pt x="1294" y="546"/>
                </a:cubicBezTo>
                <a:cubicBezTo>
                  <a:pt x="1294" y="546"/>
                  <a:pt x="1294" y="546"/>
                  <a:pt x="1294" y="545"/>
                </a:cubicBezTo>
                <a:cubicBezTo>
                  <a:pt x="1294" y="545"/>
                  <a:pt x="1294" y="545"/>
                  <a:pt x="1295" y="545"/>
                </a:cubicBezTo>
                <a:cubicBezTo>
                  <a:pt x="1295" y="545"/>
                  <a:pt x="1295" y="545"/>
                  <a:pt x="1294" y="544"/>
                </a:cubicBezTo>
                <a:cubicBezTo>
                  <a:pt x="1294" y="544"/>
                  <a:pt x="1294" y="544"/>
                  <a:pt x="1295" y="543"/>
                </a:cubicBezTo>
                <a:cubicBezTo>
                  <a:pt x="1295" y="543"/>
                  <a:pt x="1295" y="543"/>
                  <a:pt x="1296" y="544"/>
                </a:cubicBezTo>
                <a:cubicBezTo>
                  <a:pt x="1296" y="544"/>
                  <a:pt x="1296" y="544"/>
                  <a:pt x="1297" y="543"/>
                </a:cubicBezTo>
                <a:cubicBezTo>
                  <a:pt x="1297" y="543"/>
                  <a:pt x="1297" y="543"/>
                  <a:pt x="1296" y="542"/>
                </a:cubicBezTo>
                <a:cubicBezTo>
                  <a:pt x="1296" y="542"/>
                  <a:pt x="1296" y="542"/>
                  <a:pt x="1298" y="541"/>
                </a:cubicBezTo>
                <a:cubicBezTo>
                  <a:pt x="1298" y="541"/>
                  <a:pt x="1298" y="541"/>
                  <a:pt x="1299" y="541"/>
                </a:cubicBezTo>
                <a:cubicBezTo>
                  <a:pt x="1299" y="541"/>
                  <a:pt x="1299" y="541"/>
                  <a:pt x="1299" y="540"/>
                </a:cubicBezTo>
                <a:cubicBezTo>
                  <a:pt x="1299" y="540"/>
                  <a:pt x="1299" y="540"/>
                  <a:pt x="1297" y="541"/>
                </a:cubicBezTo>
                <a:cubicBezTo>
                  <a:pt x="1297" y="541"/>
                  <a:pt x="1297" y="541"/>
                  <a:pt x="1297" y="540"/>
                </a:cubicBezTo>
                <a:cubicBezTo>
                  <a:pt x="1297" y="540"/>
                  <a:pt x="1297" y="540"/>
                  <a:pt x="1297" y="539"/>
                </a:cubicBezTo>
                <a:cubicBezTo>
                  <a:pt x="1297" y="539"/>
                  <a:pt x="1297" y="539"/>
                  <a:pt x="1297" y="538"/>
                </a:cubicBezTo>
                <a:cubicBezTo>
                  <a:pt x="1297" y="538"/>
                  <a:pt x="1297" y="538"/>
                  <a:pt x="1296" y="537"/>
                </a:cubicBezTo>
                <a:cubicBezTo>
                  <a:pt x="1296" y="537"/>
                  <a:pt x="1296" y="537"/>
                  <a:pt x="1298" y="536"/>
                </a:cubicBezTo>
                <a:cubicBezTo>
                  <a:pt x="1298" y="536"/>
                  <a:pt x="1298" y="536"/>
                  <a:pt x="1296" y="536"/>
                </a:cubicBezTo>
                <a:cubicBezTo>
                  <a:pt x="1296" y="536"/>
                  <a:pt x="1296" y="536"/>
                  <a:pt x="1295" y="536"/>
                </a:cubicBezTo>
                <a:cubicBezTo>
                  <a:pt x="1295" y="536"/>
                  <a:pt x="1295" y="536"/>
                  <a:pt x="1293" y="536"/>
                </a:cubicBezTo>
                <a:cubicBezTo>
                  <a:pt x="1293" y="536"/>
                  <a:pt x="1293" y="536"/>
                  <a:pt x="1293" y="535"/>
                </a:cubicBezTo>
                <a:cubicBezTo>
                  <a:pt x="1293" y="535"/>
                  <a:pt x="1293" y="535"/>
                  <a:pt x="1293" y="534"/>
                </a:cubicBezTo>
                <a:cubicBezTo>
                  <a:pt x="1293" y="534"/>
                  <a:pt x="1293" y="534"/>
                  <a:pt x="1293" y="533"/>
                </a:cubicBezTo>
                <a:cubicBezTo>
                  <a:pt x="1293" y="533"/>
                  <a:pt x="1293" y="533"/>
                  <a:pt x="1293" y="532"/>
                </a:cubicBezTo>
                <a:cubicBezTo>
                  <a:pt x="1293" y="532"/>
                  <a:pt x="1293" y="532"/>
                  <a:pt x="1293" y="531"/>
                </a:cubicBezTo>
                <a:cubicBezTo>
                  <a:pt x="1293" y="531"/>
                  <a:pt x="1293" y="531"/>
                  <a:pt x="1296" y="529"/>
                </a:cubicBezTo>
                <a:cubicBezTo>
                  <a:pt x="1296" y="529"/>
                  <a:pt x="1296" y="529"/>
                  <a:pt x="1298" y="529"/>
                </a:cubicBezTo>
                <a:cubicBezTo>
                  <a:pt x="1298" y="529"/>
                  <a:pt x="1298" y="529"/>
                  <a:pt x="1299" y="530"/>
                </a:cubicBezTo>
                <a:cubicBezTo>
                  <a:pt x="1299" y="530"/>
                  <a:pt x="1299" y="530"/>
                  <a:pt x="1300" y="530"/>
                </a:cubicBezTo>
                <a:cubicBezTo>
                  <a:pt x="1300" y="530"/>
                  <a:pt x="1300" y="530"/>
                  <a:pt x="1301" y="529"/>
                </a:cubicBezTo>
                <a:cubicBezTo>
                  <a:pt x="1301" y="529"/>
                  <a:pt x="1301" y="529"/>
                  <a:pt x="1302" y="529"/>
                </a:cubicBezTo>
                <a:cubicBezTo>
                  <a:pt x="1302" y="529"/>
                  <a:pt x="1302" y="529"/>
                  <a:pt x="1303" y="530"/>
                </a:cubicBezTo>
                <a:cubicBezTo>
                  <a:pt x="1303" y="530"/>
                  <a:pt x="1303" y="530"/>
                  <a:pt x="1304" y="529"/>
                </a:cubicBezTo>
                <a:cubicBezTo>
                  <a:pt x="1304" y="529"/>
                  <a:pt x="1304" y="529"/>
                  <a:pt x="1306" y="530"/>
                </a:cubicBezTo>
                <a:cubicBezTo>
                  <a:pt x="1306" y="530"/>
                  <a:pt x="1306" y="530"/>
                  <a:pt x="1309" y="530"/>
                </a:cubicBezTo>
                <a:cubicBezTo>
                  <a:pt x="1309" y="530"/>
                  <a:pt x="1309" y="530"/>
                  <a:pt x="1310" y="529"/>
                </a:cubicBezTo>
                <a:cubicBezTo>
                  <a:pt x="1310" y="529"/>
                  <a:pt x="1310" y="529"/>
                  <a:pt x="1309" y="528"/>
                </a:cubicBezTo>
                <a:cubicBezTo>
                  <a:pt x="1309" y="528"/>
                  <a:pt x="1309" y="528"/>
                  <a:pt x="1308" y="529"/>
                </a:cubicBezTo>
                <a:cubicBezTo>
                  <a:pt x="1308" y="529"/>
                  <a:pt x="1308" y="529"/>
                  <a:pt x="1307" y="528"/>
                </a:cubicBezTo>
                <a:cubicBezTo>
                  <a:pt x="1307" y="528"/>
                  <a:pt x="1307" y="528"/>
                  <a:pt x="1308" y="527"/>
                </a:cubicBezTo>
                <a:cubicBezTo>
                  <a:pt x="1308" y="527"/>
                  <a:pt x="1308" y="527"/>
                  <a:pt x="1310" y="527"/>
                </a:cubicBezTo>
                <a:cubicBezTo>
                  <a:pt x="1310" y="527"/>
                  <a:pt x="1310" y="527"/>
                  <a:pt x="1313" y="526"/>
                </a:cubicBezTo>
                <a:cubicBezTo>
                  <a:pt x="1313" y="526"/>
                  <a:pt x="1313" y="526"/>
                  <a:pt x="1312" y="526"/>
                </a:cubicBezTo>
                <a:cubicBezTo>
                  <a:pt x="1312" y="526"/>
                  <a:pt x="1312" y="526"/>
                  <a:pt x="1310" y="526"/>
                </a:cubicBezTo>
                <a:cubicBezTo>
                  <a:pt x="1310" y="526"/>
                  <a:pt x="1310" y="526"/>
                  <a:pt x="1309" y="524"/>
                </a:cubicBezTo>
                <a:cubicBezTo>
                  <a:pt x="1309" y="524"/>
                  <a:pt x="1309" y="524"/>
                  <a:pt x="1309" y="523"/>
                </a:cubicBezTo>
                <a:cubicBezTo>
                  <a:pt x="1309" y="523"/>
                  <a:pt x="1309" y="523"/>
                  <a:pt x="1311" y="522"/>
                </a:cubicBezTo>
                <a:cubicBezTo>
                  <a:pt x="1311" y="522"/>
                  <a:pt x="1311" y="522"/>
                  <a:pt x="1312" y="523"/>
                </a:cubicBezTo>
                <a:cubicBezTo>
                  <a:pt x="1312" y="523"/>
                  <a:pt x="1312" y="523"/>
                  <a:pt x="1314" y="522"/>
                </a:cubicBezTo>
                <a:cubicBezTo>
                  <a:pt x="1314" y="522"/>
                  <a:pt x="1314" y="522"/>
                  <a:pt x="1315" y="522"/>
                </a:cubicBezTo>
                <a:cubicBezTo>
                  <a:pt x="1315" y="522"/>
                  <a:pt x="1315" y="522"/>
                  <a:pt x="1316" y="522"/>
                </a:cubicBezTo>
                <a:cubicBezTo>
                  <a:pt x="1316" y="522"/>
                  <a:pt x="1316" y="522"/>
                  <a:pt x="1317" y="522"/>
                </a:cubicBezTo>
                <a:cubicBezTo>
                  <a:pt x="1317" y="522"/>
                  <a:pt x="1317" y="522"/>
                  <a:pt x="1320" y="523"/>
                </a:cubicBezTo>
                <a:cubicBezTo>
                  <a:pt x="1320" y="523"/>
                  <a:pt x="1320" y="523"/>
                  <a:pt x="1322" y="523"/>
                </a:cubicBezTo>
                <a:cubicBezTo>
                  <a:pt x="1322" y="523"/>
                  <a:pt x="1322" y="523"/>
                  <a:pt x="1322" y="522"/>
                </a:cubicBezTo>
                <a:cubicBezTo>
                  <a:pt x="1322" y="522"/>
                  <a:pt x="1322" y="522"/>
                  <a:pt x="1323" y="522"/>
                </a:cubicBezTo>
                <a:cubicBezTo>
                  <a:pt x="1323" y="522"/>
                  <a:pt x="1323" y="522"/>
                  <a:pt x="1323" y="520"/>
                </a:cubicBezTo>
                <a:cubicBezTo>
                  <a:pt x="1323" y="520"/>
                  <a:pt x="1323" y="520"/>
                  <a:pt x="1324" y="520"/>
                </a:cubicBezTo>
                <a:cubicBezTo>
                  <a:pt x="1324" y="520"/>
                  <a:pt x="1324" y="520"/>
                  <a:pt x="1325" y="519"/>
                </a:cubicBezTo>
                <a:cubicBezTo>
                  <a:pt x="1325" y="519"/>
                  <a:pt x="1325" y="519"/>
                  <a:pt x="1326" y="519"/>
                </a:cubicBezTo>
                <a:cubicBezTo>
                  <a:pt x="1326" y="519"/>
                  <a:pt x="1326" y="519"/>
                  <a:pt x="1327" y="518"/>
                </a:cubicBezTo>
                <a:cubicBezTo>
                  <a:pt x="1327" y="518"/>
                  <a:pt x="1327" y="518"/>
                  <a:pt x="1329" y="517"/>
                </a:cubicBezTo>
                <a:cubicBezTo>
                  <a:pt x="1329" y="517"/>
                  <a:pt x="1329" y="517"/>
                  <a:pt x="1330" y="517"/>
                </a:cubicBezTo>
                <a:cubicBezTo>
                  <a:pt x="1330" y="517"/>
                  <a:pt x="1330" y="517"/>
                  <a:pt x="1333" y="516"/>
                </a:cubicBezTo>
                <a:cubicBezTo>
                  <a:pt x="1333" y="516"/>
                  <a:pt x="1333" y="516"/>
                  <a:pt x="1335" y="516"/>
                </a:cubicBezTo>
                <a:cubicBezTo>
                  <a:pt x="1335" y="516"/>
                  <a:pt x="1335" y="516"/>
                  <a:pt x="1338" y="516"/>
                </a:cubicBezTo>
                <a:cubicBezTo>
                  <a:pt x="1338" y="516"/>
                  <a:pt x="1338" y="516"/>
                  <a:pt x="1339" y="515"/>
                </a:cubicBezTo>
                <a:cubicBezTo>
                  <a:pt x="1339" y="515"/>
                  <a:pt x="1339" y="515"/>
                  <a:pt x="1340" y="516"/>
                </a:cubicBezTo>
                <a:cubicBezTo>
                  <a:pt x="1340" y="516"/>
                  <a:pt x="1340" y="516"/>
                  <a:pt x="1342" y="516"/>
                </a:cubicBezTo>
                <a:cubicBezTo>
                  <a:pt x="1342" y="516"/>
                  <a:pt x="1342" y="516"/>
                  <a:pt x="1344" y="515"/>
                </a:cubicBezTo>
                <a:cubicBezTo>
                  <a:pt x="1344" y="515"/>
                  <a:pt x="1344" y="515"/>
                  <a:pt x="1344" y="516"/>
                </a:cubicBezTo>
                <a:cubicBezTo>
                  <a:pt x="1344" y="516"/>
                  <a:pt x="1344" y="516"/>
                  <a:pt x="1347" y="518"/>
                </a:cubicBezTo>
                <a:cubicBezTo>
                  <a:pt x="1347" y="518"/>
                  <a:pt x="1347" y="518"/>
                  <a:pt x="1348" y="518"/>
                </a:cubicBezTo>
                <a:cubicBezTo>
                  <a:pt x="1348" y="518"/>
                  <a:pt x="1348" y="518"/>
                  <a:pt x="1349" y="517"/>
                </a:cubicBezTo>
                <a:cubicBezTo>
                  <a:pt x="1349" y="517"/>
                  <a:pt x="1349" y="517"/>
                  <a:pt x="1350" y="517"/>
                </a:cubicBezTo>
                <a:cubicBezTo>
                  <a:pt x="1350" y="517"/>
                  <a:pt x="1350" y="517"/>
                  <a:pt x="1351" y="518"/>
                </a:cubicBezTo>
                <a:cubicBezTo>
                  <a:pt x="1351" y="518"/>
                  <a:pt x="1351" y="518"/>
                  <a:pt x="1351" y="519"/>
                </a:cubicBezTo>
                <a:cubicBezTo>
                  <a:pt x="1351" y="519"/>
                  <a:pt x="1351" y="519"/>
                  <a:pt x="1352" y="521"/>
                </a:cubicBezTo>
                <a:cubicBezTo>
                  <a:pt x="1352" y="521"/>
                  <a:pt x="1352" y="521"/>
                  <a:pt x="1353" y="521"/>
                </a:cubicBezTo>
                <a:cubicBezTo>
                  <a:pt x="1353" y="521"/>
                  <a:pt x="1353" y="521"/>
                  <a:pt x="1354" y="520"/>
                </a:cubicBezTo>
                <a:cubicBezTo>
                  <a:pt x="1354" y="520"/>
                  <a:pt x="1354" y="520"/>
                  <a:pt x="1357" y="521"/>
                </a:cubicBezTo>
                <a:cubicBezTo>
                  <a:pt x="1357" y="521"/>
                  <a:pt x="1357" y="521"/>
                  <a:pt x="1358" y="522"/>
                </a:cubicBezTo>
                <a:cubicBezTo>
                  <a:pt x="1358" y="522"/>
                  <a:pt x="1358" y="522"/>
                  <a:pt x="1360" y="523"/>
                </a:cubicBezTo>
                <a:cubicBezTo>
                  <a:pt x="1360" y="523"/>
                  <a:pt x="1360" y="523"/>
                  <a:pt x="1361" y="522"/>
                </a:cubicBezTo>
                <a:cubicBezTo>
                  <a:pt x="1361" y="522"/>
                  <a:pt x="1361" y="522"/>
                  <a:pt x="1363" y="523"/>
                </a:cubicBezTo>
                <a:cubicBezTo>
                  <a:pt x="1363" y="523"/>
                  <a:pt x="1363" y="523"/>
                  <a:pt x="1365" y="524"/>
                </a:cubicBezTo>
                <a:cubicBezTo>
                  <a:pt x="1365" y="524"/>
                  <a:pt x="1365" y="524"/>
                  <a:pt x="1367" y="523"/>
                </a:cubicBezTo>
                <a:cubicBezTo>
                  <a:pt x="1367" y="523"/>
                  <a:pt x="1367" y="523"/>
                  <a:pt x="1370" y="522"/>
                </a:cubicBezTo>
                <a:cubicBezTo>
                  <a:pt x="1370" y="522"/>
                  <a:pt x="1370" y="522"/>
                  <a:pt x="1371" y="522"/>
                </a:cubicBezTo>
                <a:cubicBezTo>
                  <a:pt x="1371" y="522"/>
                  <a:pt x="1371" y="522"/>
                  <a:pt x="1372" y="522"/>
                </a:cubicBezTo>
                <a:cubicBezTo>
                  <a:pt x="1372" y="522"/>
                  <a:pt x="1372" y="522"/>
                  <a:pt x="1373" y="523"/>
                </a:cubicBezTo>
                <a:cubicBezTo>
                  <a:pt x="1373" y="523"/>
                  <a:pt x="1373" y="523"/>
                  <a:pt x="1375" y="523"/>
                </a:cubicBezTo>
                <a:cubicBezTo>
                  <a:pt x="1375" y="523"/>
                  <a:pt x="1375" y="523"/>
                  <a:pt x="1376" y="523"/>
                </a:cubicBezTo>
                <a:cubicBezTo>
                  <a:pt x="1376" y="523"/>
                  <a:pt x="1376" y="523"/>
                  <a:pt x="1378" y="523"/>
                </a:cubicBezTo>
                <a:cubicBezTo>
                  <a:pt x="1378" y="523"/>
                  <a:pt x="1378" y="523"/>
                  <a:pt x="1379" y="522"/>
                </a:cubicBezTo>
                <a:cubicBezTo>
                  <a:pt x="1379" y="522"/>
                  <a:pt x="1379" y="522"/>
                  <a:pt x="1381" y="521"/>
                </a:cubicBezTo>
                <a:cubicBezTo>
                  <a:pt x="1381" y="521"/>
                  <a:pt x="1381" y="521"/>
                  <a:pt x="1382" y="520"/>
                </a:cubicBezTo>
                <a:cubicBezTo>
                  <a:pt x="1382" y="520"/>
                  <a:pt x="1382" y="520"/>
                  <a:pt x="1383" y="518"/>
                </a:cubicBezTo>
                <a:cubicBezTo>
                  <a:pt x="1383" y="517"/>
                  <a:pt x="1383" y="517"/>
                  <a:pt x="1383" y="517"/>
                </a:cubicBezTo>
                <a:cubicBezTo>
                  <a:pt x="1383" y="516"/>
                  <a:pt x="1383" y="516"/>
                  <a:pt x="1383" y="516"/>
                </a:cubicBezTo>
                <a:cubicBezTo>
                  <a:pt x="1384" y="516"/>
                  <a:pt x="1384" y="516"/>
                  <a:pt x="1384" y="516"/>
                </a:cubicBezTo>
                <a:cubicBezTo>
                  <a:pt x="1382" y="514"/>
                  <a:pt x="1382" y="514"/>
                  <a:pt x="1382" y="514"/>
                </a:cubicBezTo>
                <a:cubicBezTo>
                  <a:pt x="1382" y="511"/>
                  <a:pt x="1382" y="511"/>
                  <a:pt x="1382" y="511"/>
                </a:cubicBezTo>
                <a:cubicBezTo>
                  <a:pt x="1381" y="510"/>
                  <a:pt x="1381" y="510"/>
                  <a:pt x="1381" y="510"/>
                </a:cubicBezTo>
                <a:cubicBezTo>
                  <a:pt x="1380" y="508"/>
                  <a:pt x="1380" y="508"/>
                  <a:pt x="1380" y="508"/>
                </a:cubicBezTo>
                <a:cubicBezTo>
                  <a:pt x="1379" y="508"/>
                  <a:pt x="1379" y="508"/>
                  <a:pt x="1379" y="508"/>
                </a:cubicBezTo>
                <a:cubicBezTo>
                  <a:pt x="1378" y="507"/>
                  <a:pt x="1378" y="507"/>
                  <a:pt x="1378" y="507"/>
                </a:cubicBezTo>
                <a:cubicBezTo>
                  <a:pt x="1377" y="506"/>
                  <a:pt x="1377" y="506"/>
                  <a:pt x="1377" y="506"/>
                </a:cubicBezTo>
                <a:cubicBezTo>
                  <a:pt x="1376" y="506"/>
                  <a:pt x="1376" y="506"/>
                  <a:pt x="1376" y="506"/>
                </a:cubicBezTo>
                <a:cubicBezTo>
                  <a:pt x="1374" y="505"/>
                  <a:pt x="1374" y="505"/>
                  <a:pt x="1374" y="505"/>
                </a:cubicBezTo>
                <a:cubicBezTo>
                  <a:pt x="1373" y="504"/>
                  <a:pt x="1373" y="504"/>
                  <a:pt x="1373" y="504"/>
                </a:cubicBezTo>
                <a:cubicBezTo>
                  <a:pt x="1371" y="504"/>
                  <a:pt x="1371" y="504"/>
                  <a:pt x="1371" y="504"/>
                </a:cubicBezTo>
                <a:cubicBezTo>
                  <a:pt x="1371" y="503"/>
                  <a:pt x="1371" y="503"/>
                  <a:pt x="1371" y="503"/>
                </a:cubicBezTo>
                <a:cubicBezTo>
                  <a:pt x="1370" y="503"/>
                  <a:pt x="1370" y="503"/>
                  <a:pt x="1370" y="503"/>
                </a:cubicBezTo>
                <a:cubicBezTo>
                  <a:pt x="1369" y="502"/>
                  <a:pt x="1369" y="502"/>
                  <a:pt x="1369" y="502"/>
                </a:cubicBezTo>
                <a:cubicBezTo>
                  <a:pt x="1369" y="501"/>
                  <a:pt x="1369" y="501"/>
                  <a:pt x="1369" y="501"/>
                </a:cubicBezTo>
                <a:cubicBezTo>
                  <a:pt x="1368" y="501"/>
                  <a:pt x="1368" y="501"/>
                  <a:pt x="1368" y="501"/>
                </a:cubicBezTo>
                <a:cubicBezTo>
                  <a:pt x="1367" y="499"/>
                  <a:pt x="1367" y="499"/>
                  <a:pt x="1367" y="499"/>
                </a:cubicBezTo>
                <a:cubicBezTo>
                  <a:pt x="1363" y="496"/>
                  <a:pt x="1363" y="496"/>
                  <a:pt x="1363" y="496"/>
                </a:cubicBezTo>
                <a:cubicBezTo>
                  <a:pt x="1361" y="496"/>
                  <a:pt x="1361" y="496"/>
                  <a:pt x="1361" y="496"/>
                </a:cubicBezTo>
                <a:cubicBezTo>
                  <a:pt x="1359" y="494"/>
                  <a:pt x="1359" y="494"/>
                  <a:pt x="1359" y="494"/>
                </a:cubicBezTo>
                <a:cubicBezTo>
                  <a:pt x="1356" y="494"/>
                  <a:pt x="1356" y="494"/>
                  <a:pt x="1356" y="494"/>
                </a:cubicBezTo>
                <a:cubicBezTo>
                  <a:pt x="1355" y="493"/>
                  <a:pt x="1355" y="493"/>
                  <a:pt x="1355" y="493"/>
                </a:cubicBezTo>
                <a:cubicBezTo>
                  <a:pt x="1355" y="492"/>
                  <a:pt x="1355" y="492"/>
                  <a:pt x="1355" y="492"/>
                </a:cubicBezTo>
                <a:cubicBezTo>
                  <a:pt x="1353" y="491"/>
                  <a:pt x="1353" y="491"/>
                  <a:pt x="1353" y="491"/>
                </a:cubicBezTo>
                <a:cubicBezTo>
                  <a:pt x="1352" y="491"/>
                  <a:pt x="1352" y="491"/>
                  <a:pt x="1352" y="491"/>
                </a:cubicBezTo>
                <a:cubicBezTo>
                  <a:pt x="1351" y="491"/>
                  <a:pt x="1351" y="491"/>
                  <a:pt x="1351" y="491"/>
                </a:cubicBezTo>
                <a:cubicBezTo>
                  <a:pt x="1352" y="490"/>
                  <a:pt x="1352" y="490"/>
                  <a:pt x="1352" y="490"/>
                </a:cubicBezTo>
                <a:cubicBezTo>
                  <a:pt x="1353" y="489"/>
                  <a:pt x="1353" y="489"/>
                  <a:pt x="1353" y="489"/>
                </a:cubicBezTo>
                <a:cubicBezTo>
                  <a:pt x="1352" y="488"/>
                  <a:pt x="1352" y="488"/>
                  <a:pt x="1352" y="488"/>
                </a:cubicBezTo>
                <a:cubicBezTo>
                  <a:pt x="1354" y="488"/>
                  <a:pt x="1354" y="488"/>
                  <a:pt x="1354" y="488"/>
                </a:cubicBezTo>
                <a:cubicBezTo>
                  <a:pt x="1355" y="489"/>
                  <a:pt x="1355" y="489"/>
                  <a:pt x="1355" y="489"/>
                </a:cubicBezTo>
                <a:cubicBezTo>
                  <a:pt x="1356" y="489"/>
                  <a:pt x="1356" y="489"/>
                  <a:pt x="1356" y="489"/>
                </a:cubicBezTo>
                <a:cubicBezTo>
                  <a:pt x="1356" y="487"/>
                  <a:pt x="1356" y="487"/>
                  <a:pt x="1356" y="487"/>
                </a:cubicBezTo>
                <a:cubicBezTo>
                  <a:pt x="1356" y="485"/>
                  <a:pt x="1356" y="485"/>
                  <a:pt x="1356" y="485"/>
                </a:cubicBezTo>
                <a:cubicBezTo>
                  <a:pt x="1357" y="484"/>
                  <a:pt x="1357" y="484"/>
                  <a:pt x="1357" y="484"/>
                </a:cubicBezTo>
                <a:cubicBezTo>
                  <a:pt x="1358" y="483"/>
                  <a:pt x="1358" y="483"/>
                  <a:pt x="1358" y="483"/>
                </a:cubicBezTo>
                <a:cubicBezTo>
                  <a:pt x="1359" y="483"/>
                  <a:pt x="1359" y="483"/>
                  <a:pt x="1359" y="483"/>
                </a:cubicBezTo>
                <a:cubicBezTo>
                  <a:pt x="1360" y="482"/>
                  <a:pt x="1360" y="482"/>
                  <a:pt x="1360" y="482"/>
                </a:cubicBezTo>
                <a:cubicBezTo>
                  <a:pt x="1359" y="481"/>
                  <a:pt x="1359" y="481"/>
                  <a:pt x="1359" y="481"/>
                </a:cubicBezTo>
                <a:cubicBezTo>
                  <a:pt x="1358" y="481"/>
                  <a:pt x="1358" y="481"/>
                  <a:pt x="1358" y="481"/>
                </a:cubicBezTo>
                <a:cubicBezTo>
                  <a:pt x="1357" y="480"/>
                  <a:pt x="1357" y="480"/>
                  <a:pt x="1357" y="480"/>
                </a:cubicBezTo>
                <a:cubicBezTo>
                  <a:pt x="1356" y="479"/>
                  <a:pt x="1356" y="479"/>
                  <a:pt x="1356" y="479"/>
                </a:cubicBezTo>
                <a:cubicBezTo>
                  <a:pt x="1358" y="478"/>
                  <a:pt x="1358" y="478"/>
                  <a:pt x="1358" y="478"/>
                </a:cubicBezTo>
                <a:cubicBezTo>
                  <a:pt x="1360" y="479"/>
                  <a:pt x="1360" y="479"/>
                  <a:pt x="1360" y="479"/>
                </a:cubicBezTo>
                <a:cubicBezTo>
                  <a:pt x="1360" y="478"/>
                  <a:pt x="1360" y="478"/>
                  <a:pt x="1360" y="478"/>
                </a:cubicBezTo>
                <a:cubicBezTo>
                  <a:pt x="1359" y="477"/>
                  <a:pt x="1359" y="477"/>
                  <a:pt x="1359" y="477"/>
                </a:cubicBezTo>
                <a:cubicBezTo>
                  <a:pt x="1360" y="476"/>
                  <a:pt x="1360" y="476"/>
                  <a:pt x="1360" y="476"/>
                </a:cubicBezTo>
                <a:cubicBezTo>
                  <a:pt x="1364" y="474"/>
                  <a:pt x="1364" y="474"/>
                  <a:pt x="1364" y="474"/>
                </a:cubicBezTo>
                <a:cubicBezTo>
                  <a:pt x="1364" y="473"/>
                  <a:pt x="1364" y="473"/>
                  <a:pt x="1364" y="473"/>
                </a:cubicBezTo>
                <a:cubicBezTo>
                  <a:pt x="1362" y="473"/>
                  <a:pt x="1362" y="473"/>
                  <a:pt x="1362" y="473"/>
                </a:cubicBezTo>
                <a:cubicBezTo>
                  <a:pt x="1360" y="474"/>
                  <a:pt x="1360" y="474"/>
                  <a:pt x="1360" y="474"/>
                </a:cubicBezTo>
                <a:cubicBezTo>
                  <a:pt x="1359" y="474"/>
                  <a:pt x="1359" y="474"/>
                  <a:pt x="1359" y="474"/>
                </a:cubicBezTo>
                <a:cubicBezTo>
                  <a:pt x="1359" y="474"/>
                  <a:pt x="1359" y="474"/>
                  <a:pt x="1358" y="474"/>
                </a:cubicBezTo>
                <a:cubicBezTo>
                  <a:pt x="1358" y="474"/>
                  <a:pt x="1358" y="474"/>
                  <a:pt x="1357" y="474"/>
                </a:cubicBezTo>
                <a:cubicBezTo>
                  <a:pt x="1357" y="474"/>
                  <a:pt x="1357" y="474"/>
                  <a:pt x="1355" y="474"/>
                </a:cubicBezTo>
                <a:cubicBezTo>
                  <a:pt x="1355" y="474"/>
                  <a:pt x="1355" y="474"/>
                  <a:pt x="1354" y="474"/>
                </a:cubicBezTo>
                <a:cubicBezTo>
                  <a:pt x="1354" y="474"/>
                  <a:pt x="1354" y="474"/>
                  <a:pt x="1353" y="475"/>
                </a:cubicBezTo>
                <a:cubicBezTo>
                  <a:pt x="1353" y="475"/>
                  <a:pt x="1353" y="475"/>
                  <a:pt x="1352" y="476"/>
                </a:cubicBezTo>
                <a:cubicBezTo>
                  <a:pt x="1352" y="476"/>
                  <a:pt x="1352" y="476"/>
                  <a:pt x="1351" y="476"/>
                </a:cubicBezTo>
                <a:cubicBezTo>
                  <a:pt x="1351" y="476"/>
                  <a:pt x="1351" y="476"/>
                  <a:pt x="1350" y="477"/>
                </a:cubicBezTo>
                <a:cubicBezTo>
                  <a:pt x="1350" y="477"/>
                  <a:pt x="1350" y="477"/>
                  <a:pt x="1349" y="478"/>
                </a:cubicBezTo>
                <a:cubicBezTo>
                  <a:pt x="1349" y="478"/>
                  <a:pt x="1349" y="478"/>
                  <a:pt x="1347" y="478"/>
                </a:cubicBezTo>
                <a:cubicBezTo>
                  <a:pt x="1347" y="478"/>
                  <a:pt x="1347" y="478"/>
                  <a:pt x="1346" y="479"/>
                </a:cubicBezTo>
                <a:cubicBezTo>
                  <a:pt x="1346" y="479"/>
                  <a:pt x="1346" y="479"/>
                  <a:pt x="1345" y="479"/>
                </a:cubicBezTo>
                <a:cubicBezTo>
                  <a:pt x="1345" y="479"/>
                  <a:pt x="1345" y="479"/>
                  <a:pt x="1343" y="479"/>
                </a:cubicBezTo>
                <a:cubicBezTo>
                  <a:pt x="1343" y="479"/>
                  <a:pt x="1343" y="479"/>
                  <a:pt x="1342" y="478"/>
                </a:cubicBezTo>
                <a:cubicBezTo>
                  <a:pt x="1342" y="478"/>
                  <a:pt x="1342" y="478"/>
                  <a:pt x="1341" y="478"/>
                </a:cubicBezTo>
                <a:cubicBezTo>
                  <a:pt x="1341" y="478"/>
                  <a:pt x="1341" y="478"/>
                  <a:pt x="1342" y="479"/>
                </a:cubicBezTo>
                <a:cubicBezTo>
                  <a:pt x="1342" y="479"/>
                  <a:pt x="1342" y="479"/>
                  <a:pt x="1342" y="480"/>
                </a:cubicBezTo>
                <a:cubicBezTo>
                  <a:pt x="1342" y="480"/>
                  <a:pt x="1342" y="480"/>
                  <a:pt x="1341" y="482"/>
                </a:cubicBezTo>
                <a:cubicBezTo>
                  <a:pt x="1341" y="482"/>
                  <a:pt x="1341" y="482"/>
                  <a:pt x="1340" y="483"/>
                </a:cubicBezTo>
                <a:cubicBezTo>
                  <a:pt x="1340" y="483"/>
                  <a:pt x="1340" y="483"/>
                  <a:pt x="1340" y="482"/>
                </a:cubicBezTo>
                <a:cubicBezTo>
                  <a:pt x="1340" y="482"/>
                  <a:pt x="1340" y="482"/>
                  <a:pt x="1341" y="480"/>
                </a:cubicBezTo>
                <a:cubicBezTo>
                  <a:pt x="1341" y="480"/>
                  <a:pt x="1341" y="480"/>
                  <a:pt x="1340" y="480"/>
                </a:cubicBezTo>
                <a:cubicBezTo>
                  <a:pt x="1340" y="480"/>
                  <a:pt x="1340" y="480"/>
                  <a:pt x="1338" y="482"/>
                </a:cubicBezTo>
                <a:cubicBezTo>
                  <a:pt x="1338" y="482"/>
                  <a:pt x="1338" y="482"/>
                  <a:pt x="1337" y="482"/>
                </a:cubicBezTo>
                <a:cubicBezTo>
                  <a:pt x="1337" y="482"/>
                  <a:pt x="1337" y="482"/>
                  <a:pt x="1337" y="483"/>
                </a:cubicBezTo>
                <a:cubicBezTo>
                  <a:pt x="1337" y="483"/>
                  <a:pt x="1337" y="483"/>
                  <a:pt x="1336" y="483"/>
                </a:cubicBezTo>
                <a:cubicBezTo>
                  <a:pt x="1336" y="483"/>
                  <a:pt x="1336" y="483"/>
                  <a:pt x="1335" y="483"/>
                </a:cubicBezTo>
                <a:cubicBezTo>
                  <a:pt x="1335" y="483"/>
                  <a:pt x="1335" y="483"/>
                  <a:pt x="1334" y="483"/>
                </a:cubicBezTo>
                <a:cubicBezTo>
                  <a:pt x="1334" y="483"/>
                  <a:pt x="1334" y="483"/>
                  <a:pt x="1333" y="483"/>
                </a:cubicBezTo>
                <a:cubicBezTo>
                  <a:pt x="1333" y="483"/>
                  <a:pt x="1333" y="483"/>
                  <a:pt x="1332" y="483"/>
                </a:cubicBezTo>
                <a:cubicBezTo>
                  <a:pt x="1332" y="483"/>
                  <a:pt x="1332" y="483"/>
                  <a:pt x="1331" y="483"/>
                </a:cubicBezTo>
                <a:cubicBezTo>
                  <a:pt x="1331" y="483"/>
                  <a:pt x="1331" y="483"/>
                  <a:pt x="1331" y="484"/>
                </a:cubicBezTo>
                <a:cubicBezTo>
                  <a:pt x="1331" y="484"/>
                  <a:pt x="1331" y="484"/>
                  <a:pt x="1330" y="484"/>
                </a:cubicBezTo>
                <a:cubicBezTo>
                  <a:pt x="1330" y="484"/>
                  <a:pt x="1330" y="484"/>
                  <a:pt x="1328" y="483"/>
                </a:cubicBezTo>
                <a:cubicBezTo>
                  <a:pt x="1328" y="483"/>
                  <a:pt x="1328" y="483"/>
                  <a:pt x="1327" y="483"/>
                </a:cubicBezTo>
                <a:cubicBezTo>
                  <a:pt x="1327" y="483"/>
                  <a:pt x="1327" y="483"/>
                  <a:pt x="1325" y="484"/>
                </a:cubicBezTo>
                <a:cubicBezTo>
                  <a:pt x="1325" y="484"/>
                  <a:pt x="1325" y="484"/>
                  <a:pt x="1324" y="483"/>
                </a:cubicBezTo>
                <a:cubicBezTo>
                  <a:pt x="1324" y="483"/>
                  <a:pt x="1324" y="483"/>
                  <a:pt x="1323" y="483"/>
                </a:cubicBezTo>
                <a:cubicBezTo>
                  <a:pt x="1323" y="483"/>
                  <a:pt x="1323" y="483"/>
                  <a:pt x="1322" y="482"/>
                </a:cubicBezTo>
                <a:cubicBezTo>
                  <a:pt x="1322" y="482"/>
                  <a:pt x="1322" y="482"/>
                  <a:pt x="1323" y="482"/>
                </a:cubicBezTo>
                <a:cubicBezTo>
                  <a:pt x="1323" y="482"/>
                  <a:pt x="1323" y="482"/>
                  <a:pt x="1323" y="481"/>
                </a:cubicBezTo>
                <a:cubicBezTo>
                  <a:pt x="1323" y="481"/>
                  <a:pt x="1323" y="481"/>
                  <a:pt x="1321" y="481"/>
                </a:cubicBezTo>
                <a:cubicBezTo>
                  <a:pt x="1321" y="481"/>
                  <a:pt x="1321" y="481"/>
                  <a:pt x="1319" y="481"/>
                </a:cubicBezTo>
                <a:cubicBezTo>
                  <a:pt x="1319" y="481"/>
                  <a:pt x="1319" y="481"/>
                  <a:pt x="1319" y="480"/>
                </a:cubicBezTo>
                <a:cubicBezTo>
                  <a:pt x="1319" y="480"/>
                  <a:pt x="1319" y="480"/>
                  <a:pt x="1320" y="480"/>
                </a:cubicBezTo>
                <a:cubicBezTo>
                  <a:pt x="1320" y="480"/>
                  <a:pt x="1320" y="480"/>
                  <a:pt x="1322" y="480"/>
                </a:cubicBezTo>
                <a:cubicBezTo>
                  <a:pt x="1322" y="480"/>
                  <a:pt x="1322" y="480"/>
                  <a:pt x="1323" y="480"/>
                </a:cubicBezTo>
                <a:cubicBezTo>
                  <a:pt x="1323" y="480"/>
                  <a:pt x="1323" y="480"/>
                  <a:pt x="1324" y="480"/>
                </a:cubicBezTo>
                <a:cubicBezTo>
                  <a:pt x="1324" y="480"/>
                  <a:pt x="1324" y="480"/>
                  <a:pt x="1325" y="479"/>
                </a:cubicBezTo>
                <a:cubicBezTo>
                  <a:pt x="1325" y="479"/>
                  <a:pt x="1325" y="479"/>
                  <a:pt x="1324" y="479"/>
                </a:cubicBezTo>
                <a:cubicBezTo>
                  <a:pt x="1324" y="479"/>
                  <a:pt x="1324" y="479"/>
                  <a:pt x="1323" y="479"/>
                </a:cubicBezTo>
                <a:cubicBezTo>
                  <a:pt x="1323" y="479"/>
                  <a:pt x="1323" y="479"/>
                  <a:pt x="1322" y="478"/>
                </a:cubicBezTo>
                <a:cubicBezTo>
                  <a:pt x="1322" y="478"/>
                  <a:pt x="1322" y="478"/>
                  <a:pt x="1321" y="478"/>
                </a:cubicBezTo>
                <a:cubicBezTo>
                  <a:pt x="1321" y="478"/>
                  <a:pt x="1321" y="478"/>
                  <a:pt x="1321" y="479"/>
                </a:cubicBezTo>
                <a:cubicBezTo>
                  <a:pt x="1321" y="479"/>
                  <a:pt x="1321" y="479"/>
                  <a:pt x="1320" y="479"/>
                </a:cubicBezTo>
                <a:cubicBezTo>
                  <a:pt x="1320" y="479"/>
                  <a:pt x="1320" y="479"/>
                  <a:pt x="1319" y="479"/>
                </a:cubicBezTo>
                <a:cubicBezTo>
                  <a:pt x="1319" y="479"/>
                  <a:pt x="1319" y="479"/>
                  <a:pt x="1319" y="478"/>
                </a:cubicBezTo>
                <a:cubicBezTo>
                  <a:pt x="1319" y="478"/>
                  <a:pt x="1319" y="478"/>
                  <a:pt x="1317" y="480"/>
                </a:cubicBezTo>
                <a:cubicBezTo>
                  <a:pt x="1317" y="480"/>
                  <a:pt x="1317" y="480"/>
                  <a:pt x="1316" y="480"/>
                </a:cubicBezTo>
                <a:cubicBezTo>
                  <a:pt x="1316" y="480"/>
                  <a:pt x="1316" y="480"/>
                  <a:pt x="1315" y="481"/>
                </a:cubicBezTo>
                <a:cubicBezTo>
                  <a:pt x="1315" y="481"/>
                  <a:pt x="1315" y="481"/>
                  <a:pt x="1315" y="482"/>
                </a:cubicBezTo>
                <a:cubicBezTo>
                  <a:pt x="1315" y="482"/>
                  <a:pt x="1315" y="482"/>
                  <a:pt x="1314" y="484"/>
                </a:cubicBezTo>
                <a:cubicBezTo>
                  <a:pt x="1314" y="484"/>
                  <a:pt x="1314" y="484"/>
                  <a:pt x="1313" y="484"/>
                </a:cubicBezTo>
                <a:cubicBezTo>
                  <a:pt x="1313" y="484"/>
                  <a:pt x="1313" y="484"/>
                  <a:pt x="1313" y="485"/>
                </a:cubicBezTo>
                <a:cubicBezTo>
                  <a:pt x="1313" y="485"/>
                  <a:pt x="1313" y="485"/>
                  <a:pt x="1311" y="488"/>
                </a:cubicBezTo>
                <a:cubicBezTo>
                  <a:pt x="1311" y="488"/>
                  <a:pt x="1311" y="488"/>
                  <a:pt x="1310" y="488"/>
                </a:cubicBezTo>
                <a:cubicBezTo>
                  <a:pt x="1310" y="488"/>
                  <a:pt x="1310" y="488"/>
                  <a:pt x="1309" y="488"/>
                </a:cubicBezTo>
                <a:cubicBezTo>
                  <a:pt x="1309" y="488"/>
                  <a:pt x="1309" y="488"/>
                  <a:pt x="1310" y="489"/>
                </a:cubicBezTo>
                <a:cubicBezTo>
                  <a:pt x="1310" y="489"/>
                  <a:pt x="1310" y="489"/>
                  <a:pt x="1310" y="490"/>
                </a:cubicBezTo>
                <a:cubicBezTo>
                  <a:pt x="1310" y="490"/>
                  <a:pt x="1310" y="490"/>
                  <a:pt x="1309" y="491"/>
                </a:cubicBezTo>
                <a:cubicBezTo>
                  <a:pt x="1309" y="491"/>
                  <a:pt x="1309" y="491"/>
                  <a:pt x="1310" y="491"/>
                </a:cubicBezTo>
                <a:cubicBezTo>
                  <a:pt x="1310" y="491"/>
                  <a:pt x="1310" y="491"/>
                  <a:pt x="1310" y="492"/>
                </a:cubicBezTo>
                <a:cubicBezTo>
                  <a:pt x="1310" y="492"/>
                  <a:pt x="1310" y="492"/>
                  <a:pt x="1309" y="494"/>
                </a:cubicBezTo>
                <a:cubicBezTo>
                  <a:pt x="1309" y="494"/>
                  <a:pt x="1309" y="494"/>
                  <a:pt x="1308" y="494"/>
                </a:cubicBezTo>
                <a:cubicBezTo>
                  <a:pt x="1308" y="494"/>
                  <a:pt x="1308" y="494"/>
                  <a:pt x="1305" y="494"/>
                </a:cubicBezTo>
                <a:cubicBezTo>
                  <a:pt x="1305" y="494"/>
                  <a:pt x="1305" y="494"/>
                  <a:pt x="1305" y="496"/>
                </a:cubicBezTo>
                <a:cubicBezTo>
                  <a:pt x="1305" y="496"/>
                  <a:pt x="1305" y="496"/>
                  <a:pt x="1304" y="497"/>
                </a:cubicBezTo>
                <a:cubicBezTo>
                  <a:pt x="1304" y="497"/>
                  <a:pt x="1304" y="497"/>
                  <a:pt x="1305" y="498"/>
                </a:cubicBezTo>
                <a:cubicBezTo>
                  <a:pt x="1305" y="498"/>
                  <a:pt x="1305" y="498"/>
                  <a:pt x="1305" y="499"/>
                </a:cubicBezTo>
                <a:cubicBezTo>
                  <a:pt x="1305" y="499"/>
                  <a:pt x="1305" y="499"/>
                  <a:pt x="1304" y="500"/>
                </a:cubicBezTo>
                <a:cubicBezTo>
                  <a:pt x="1304" y="500"/>
                  <a:pt x="1304" y="500"/>
                  <a:pt x="1305" y="502"/>
                </a:cubicBezTo>
                <a:cubicBezTo>
                  <a:pt x="1305" y="502"/>
                  <a:pt x="1305" y="502"/>
                  <a:pt x="1304" y="505"/>
                </a:cubicBezTo>
                <a:cubicBezTo>
                  <a:pt x="1304" y="505"/>
                  <a:pt x="1304" y="505"/>
                  <a:pt x="1302" y="505"/>
                </a:cubicBezTo>
                <a:cubicBezTo>
                  <a:pt x="1302" y="505"/>
                  <a:pt x="1302" y="505"/>
                  <a:pt x="1301" y="507"/>
                </a:cubicBezTo>
                <a:cubicBezTo>
                  <a:pt x="1301" y="507"/>
                  <a:pt x="1301" y="507"/>
                  <a:pt x="1301" y="510"/>
                </a:cubicBezTo>
                <a:cubicBezTo>
                  <a:pt x="1301" y="510"/>
                  <a:pt x="1301" y="510"/>
                  <a:pt x="1301" y="511"/>
                </a:cubicBezTo>
                <a:cubicBezTo>
                  <a:pt x="1301" y="511"/>
                  <a:pt x="1301" y="511"/>
                  <a:pt x="1299" y="512"/>
                </a:cubicBezTo>
                <a:cubicBezTo>
                  <a:pt x="1299" y="512"/>
                  <a:pt x="1299" y="512"/>
                  <a:pt x="1299" y="513"/>
                </a:cubicBezTo>
                <a:cubicBezTo>
                  <a:pt x="1299" y="513"/>
                  <a:pt x="1299" y="513"/>
                  <a:pt x="1300" y="513"/>
                </a:cubicBezTo>
                <a:cubicBezTo>
                  <a:pt x="1300" y="513"/>
                  <a:pt x="1300" y="513"/>
                  <a:pt x="1301" y="515"/>
                </a:cubicBezTo>
                <a:cubicBezTo>
                  <a:pt x="1301" y="515"/>
                  <a:pt x="1301" y="515"/>
                  <a:pt x="1302" y="516"/>
                </a:cubicBezTo>
                <a:cubicBezTo>
                  <a:pt x="1302" y="516"/>
                  <a:pt x="1302" y="516"/>
                  <a:pt x="1302" y="519"/>
                </a:cubicBezTo>
                <a:cubicBezTo>
                  <a:pt x="1302" y="519"/>
                  <a:pt x="1302" y="519"/>
                  <a:pt x="1304" y="520"/>
                </a:cubicBezTo>
                <a:cubicBezTo>
                  <a:pt x="1304" y="520"/>
                  <a:pt x="1304" y="520"/>
                  <a:pt x="1306" y="520"/>
                </a:cubicBezTo>
                <a:cubicBezTo>
                  <a:pt x="1306" y="520"/>
                  <a:pt x="1306" y="520"/>
                  <a:pt x="1307" y="522"/>
                </a:cubicBezTo>
                <a:cubicBezTo>
                  <a:pt x="1307" y="522"/>
                  <a:pt x="1307" y="522"/>
                  <a:pt x="1308" y="523"/>
                </a:cubicBezTo>
                <a:cubicBezTo>
                  <a:pt x="1308" y="523"/>
                  <a:pt x="1308" y="523"/>
                  <a:pt x="1307" y="525"/>
                </a:cubicBezTo>
                <a:cubicBezTo>
                  <a:pt x="1307" y="525"/>
                  <a:pt x="1307" y="525"/>
                  <a:pt x="1306" y="524"/>
                </a:cubicBezTo>
                <a:cubicBezTo>
                  <a:pt x="1306" y="524"/>
                  <a:pt x="1306" y="524"/>
                  <a:pt x="1305" y="524"/>
                </a:cubicBezTo>
                <a:cubicBezTo>
                  <a:pt x="1305" y="524"/>
                  <a:pt x="1305" y="524"/>
                  <a:pt x="1303" y="524"/>
                </a:cubicBezTo>
                <a:cubicBezTo>
                  <a:pt x="1303" y="524"/>
                  <a:pt x="1303" y="524"/>
                  <a:pt x="1301" y="524"/>
                </a:cubicBezTo>
                <a:cubicBezTo>
                  <a:pt x="1301" y="524"/>
                  <a:pt x="1301" y="524"/>
                  <a:pt x="1300" y="525"/>
                </a:cubicBezTo>
                <a:cubicBezTo>
                  <a:pt x="1300" y="525"/>
                  <a:pt x="1300" y="525"/>
                  <a:pt x="1299" y="527"/>
                </a:cubicBezTo>
                <a:cubicBezTo>
                  <a:pt x="1299" y="527"/>
                  <a:pt x="1299" y="527"/>
                  <a:pt x="1296" y="528"/>
                </a:cubicBezTo>
                <a:cubicBezTo>
                  <a:pt x="1296" y="528"/>
                  <a:pt x="1296" y="528"/>
                  <a:pt x="1293" y="531"/>
                </a:cubicBezTo>
                <a:cubicBezTo>
                  <a:pt x="1293" y="531"/>
                  <a:pt x="1293" y="531"/>
                  <a:pt x="1293" y="530"/>
                </a:cubicBezTo>
                <a:cubicBezTo>
                  <a:pt x="1293" y="530"/>
                  <a:pt x="1293" y="530"/>
                  <a:pt x="1293" y="528"/>
                </a:cubicBezTo>
                <a:cubicBezTo>
                  <a:pt x="1293" y="528"/>
                  <a:pt x="1293" y="528"/>
                  <a:pt x="1294" y="528"/>
                </a:cubicBezTo>
                <a:cubicBezTo>
                  <a:pt x="1294" y="528"/>
                  <a:pt x="1294" y="528"/>
                  <a:pt x="1295" y="527"/>
                </a:cubicBezTo>
                <a:cubicBezTo>
                  <a:pt x="1295" y="527"/>
                  <a:pt x="1295" y="527"/>
                  <a:pt x="1294" y="527"/>
                </a:cubicBezTo>
                <a:cubicBezTo>
                  <a:pt x="1294" y="527"/>
                  <a:pt x="1294" y="527"/>
                  <a:pt x="1293" y="527"/>
                </a:cubicBezTo>
                <a:cubicBezTo>
                  <a:pt x="1293" y="527"/>
                  <a:pt x="1293" y="527"/>
                  <a:pt x="1292" y="526"/>
                </a:cubicBezTo>
                <a:cubicBezTo>
                  <a:pt x="1292" y="526"/>
                  <a:pt x="1292" y="526"/>
                  <a:pt x="1291" y="525"/>
                </a:cubicBezTo>
                <a:cubicBezTo>
                  <a:pt x="1291" y="525"/>
                  <a:pt x="1291" y="525"/>
                  <a:pt x="1289" y="525"/>
                </a:cubicBezTo>
                <a:cubicBezTo>
                  <a:pt x="1289" y="525"/>
                  <a:pt x="1289" y="525"/>
                  <a:pt x="1287" y="525"/>
                </a:cubicBezTo>
                <a:cubicBezTo>
                  <a:pt x="1287" y="525"/>
                  <a:pt x="1287" y="525"/>
                  <a:pt x="1286" y="524"/>
                </a:cubicBezTo>
                <a:cubicBezTo>
                  <a:pt x="1286" y="524"/>
                  <a:pt x="1286" y="524"/>
                  <a:pt x="1285" y="524"/>
                </a:cubicBezTo>
                <a:cubicBezTo>
                  <a:pt x="1285" y="524"/>
                  <a:pt x="1285" y="524"/>
                  <a:pt x="1284" y="526"/>
                </a:cubicBezTo>
                <a:cubicBezTo>
                  <a:pt x="1284" y="527"/>
                  <a:pt x="1284" y="527"/>
                  <a:pt x="1284" y="527"/>
                </a:cubicBezTo>
                <a:cubicBezTo>
                  <a:pt x="1283" y="528"/>
                  <a:pt x="1283" y="528"/>
                  <a:pt x="1283" y="528"/>
                </a:cubicBezTo>
                <a:cubicBezTo>
                  <a:pt x="1283" y="527"/>
                  <a:pt x="1283" y="527"/>
                  <a:pt x="1283" y="527"/>
                </a:cubicBezTo>
                <a:cubicBezTo>
                  <a:pt x="1282" y="527"/>
                  <a:pt x="1282" y="527"/>
                  <a:pt x="1282" y="527"/>
                </a:cubicBezTo>
                <a:cubicBezTo>
                  <a:pt x="1283" y="526"/>
                  <a:pt x="1283" y="526"/>
                  <a:pt x="1283" y="526"/>
                </a:cubicBezTo>
                <a:cubicBezTo>
                  <a:pt x="1283" y="526"/>
                  <a:pt x="1283" y="526"/>
                  <a:pt x="1282" y="524"/>
                </a:cubicBezTo>
                <a:cubicBezTo>
                  <a:pt x="1282" y="524"/>
                  <a:pt x="1282" y="524"/>
                  <a:pt x="1281" y="525"/>
                </a:cubicBezTo>
                <a:cubicBezTo>
                  <a:pt x="1281" y="525"/>
                  <a:pt x="1281" y="525"/>
                  <a:pt x="1280" y="526"/>
                </a:cubicBezTo>
                <a:cubicBezTo>
                  <a:pt x="1280" y="526"/>
                  <a:pt x="1280" y="526"/>
                  <a:pt x="1279" y="527"/>
                </a:cubicBezTo>
                <a:cubicBezTo>
                  <a:pt x="1279" y="527"/>
                  <a:pt x="1279" y="527"/>
                  <a:pt x="1278" y="527"/>
                </a:cubicBezTo>
                <a:cubicBezTo>
                  <a:pt x="1278" y="527"/>
                  <a:pt x="1278" y="527"/>
                  <a:pt x="1277" y="527"/>
                </a:cubicBezTo>
                <a:cubicBezTo>
                  <a:pt x="1277" y="527"/>
                  <a:pt x="1277" y="527"/>
                  <a:pt x="1279" y="529"/>
                </a:cubicBezTo>
                <a:cubicBezTo>
                  <a:pt x="1279" y="529"/>
                  <a:pt x="1279" y="529"/>
                  <a:pt x="1280" y="529"/>
                </a:cubicBezTo>
                <a:cubicBezTo>
                  <a:pt x="1280" y="529"/>
                  <a:pt x="1280" y="529"/>
                  <a:pt x="1281" y="530"/>
                </a:cubicBezTo>
                <a:cubicBezTo>
                  <a:pt x="1281" y="530"/>
                  <a:pt x="1281" y="530"/>
                  <a:pt x="1281" y="531"/>
                </a:cubicBezTo>
                <a:cubicBezTo>
                  <a:pt x="1281" y="531"/>
                  <a:pt x="1281" y="531"/>
                  <a:pt x="1280" y="530"/>
                </a:cubicBezTo>
                <a:cubicBezTo>
                  <a:pt x="1280" y="530"/>
                  <a:pt x="1280" y="530"/>
                  <a:pt x="1278" y="530"/>
                </a:cubicBezTo>
                <a:cubicBezTo>
                  <a:pt x="1278" y="530"/>
                  <a:pt x="1278" y="530"/>
                  <a:pt x="1279" y="531"/>
                </a:cubicBezTo>
                <a:cubicBezTo>
                  <a:pt x="1279" y="531"/>
                  <a:pt x="1279" y="531"/>
                  <a:pt x="1279" y="532"/>
                </a:cubicBezTo>
                <a:cubicBezTo>
                  <a:pt x="1279" y="532"/>
                  <a:pt x="1279" y="532"/>
                  <a:pt x="1278" y="532"/>
                </a:cubicBezTo>
                <a:cubicBezTo>
                  <a:pt x="1278" y="532"/>
                  <a:pt x="1278" y="532"/>
                  <a:pt x="1277" y="531"/>
                </a:cubicBezTo>
                <a:cubicBezTo>
                  <a:pt x="1277" y="531"/>
                  <a:pt x="1277" y="531"/>
                  <a:pt x="1276" y="530"/>
                </a:cubicBezTo>
                <a:cubicBezTo>
                  <a:pt x="1276" y="530"/>
                  <a:pt x="1276" y="530"/>
                  <a:pt x="1276" y="531"/>
                </a:cubicBezTo>
                <a:cubicBezTo>
                  <a:pt x="1276" y="531"/>
                  <a:pt x="1276" y="531"/>
                  <a:pt x="1276" y="532"/>
                </a:cubicBezTo>
                <a:cubicBezTo>
                  <a:pt x="1276" y="532"/>
                  <a:pt x="1276" y="532"/>
                  <a:pt x="1277" y="533"/>
                </a:cubicBezTo>
                <a:cubicBezTo>
                  <a:pt x="1277" y="533"/>
                  <a:pt x="1277" y="533"/>
                  <a:pt x="1276" y="533"/>
                </a:cubicBezTo>
                <a:cubicBezTo>
                  <a:pt x="1276" y="533"/>
                  <a:pt x="1276" y="533"/>
                  <a:pt x="1275" y="532"/>
                </a:cubicBezTo>
                <a:cubicBezTo>
                  <a:pt x="1275" y="532"/>
                  <a:pt x="1275" y="532"/>
                  <a:pt x="1274" y="530"/>
                </a:cubicBezTo>
                <a:cubicBezTo>
                  <a:pt x="1274" y="530"/>
                  <a:pt x="1274" y="530"/>
                  <a:pt x="1272" y="529"/>
                </a:cubicBezTo>
                <a:cubicBezTo>
                  <a:pt x="1272" y="529"/>
                  <a:pt x="1272" y="529"/>
                  <a:pt x="1273" y="529"/>
                </a:cubicBezTo>
                <a:cubicBezTo>
                  <a:pt x="1273" y="529"/>
                  <a:pt x="1273" y="529"/>
                  <a:pt x="1273" y="527"/>
                </a:cubicBezTo>
                <a:cubicBezTo>
                  <a:pt x="1273" y="527"/>
                  <a:pt x="1273" y="527"/>
                  <a:pt x="1271" y="528"/>
                </a:cubicBezTo>
                <a:cubicBezTo>
                  <a:pt x="1271" y="528"/>
                  <a:pt x="1271" y="528"/>
                  <a:pt x="1270" y="529"/>
                </a:cubicBezTo>
                <a:cubicBezTo>
                  <a:pt x="1270" y="529"/>
                  <a:pt x="1270" y="529"/>
                  <a:pt x="1271" y="531"/>
                </a:cubicBezTo>
                <a:cubicBezTo>
                  <a:pt x="1271" y="531"/>
                  <a:pt x="1271" y="531"/>
                  <a:pt x="1270" y="532"/>
                </a:cubicBezTo>
                <a:cubicBezTo>
                  <a:pt x="1270" y="532"/>
                  <a:pt x="1270" y="532"/>
                  <a:pt x="1272" y="533"/>
                </a:cubicBezTo>
                <a:cubicBezTo>
                  <a:pt x="1272" y="533"/>
                  <a:pt x="1272" y="533"/>
                  <a:pt x="1272" y="534"/>
                </a:cubicBezTo>
                <a:cubicBezTo>
                  <a:pt x="1272" y="534"/>
                  <a:pt x="1272" y="534"/>
                  <a:pt x="1273" y="535"/>
                </a:cubicBezTo>
                <a:cubicBezTo>
                  <a:pt x="1273" y="535"/>
                  <a:pt x="1273" y="535"/>
                  <a:pt x="1275" y="537"/>
                </a:cubicBezTo>
                <a:cubicBezTo>
                  <a:pt x="1275" y="537"/>
                  <a:pt x="1275" y="537"/>
                  <a:pt x="1275" y="538"/>
                </a:cubicBezTo>
                <a:cubicBezTo>
                  <a:pt x="1275" y="538"/>
                  <a:pt x="1275" y="538"/>
                  <a:pt x="1274" y="538"/>
                </a:cubicBezTo>
                <a:cubicBezTo>
                  <a:pt x="1274" y="538"/>
                  <a:pt x="1274" y="538"/>
                  <a:pt x="1273" y="537"/>
                </a:cubicBezTo>
                <a:cubicBezTo>
                  <a:pt x="1273" y="537"/>
                  <a:pt x="1273" y="537"/>
                  <a:pt x="1273" y="538"/>
                </a:cubicBezTo>
                <a:cubicBezTo>
                  <a:pt x="1273" y="538"/>
                  <a:pt x="1273" y="538"/>
                  <a:pt x="1272" y="539"/>
                </a:cubicBezTo>
                <a:cubicBezTo>
                  <a:pt x="1272" y="539"/>
                  <a:pt x="1272" y="539"/>
                  <a:pt x="1273" y="539"/>
                </a:cubicBezTo>
                <a:cubicBezTo>
                  <a:pt x="1273" y="539"/>
                  <a:pt x="1273" y="539"/>
                  <a:pt x="1273" y="540"/>
                </a:cubicBezTo>
                <a:cubicBezTo>
                  <a:pt x="1273" y="540"/>
                  <a:pt x="1273" y="540"/>
                  <a:pt x="1273" y="541"/>
                </a:cubicBezTo>
                <a:cubicBezTo>
                  <a:pt x="1273" y="541"/>
                  <a:pt x="1273" y="541"/>
                  <a:pt x="1271" y="541"/>
                </a:cubicBezTo>
                <a:cubicBezTo>
                  <a:pt x="1271" y="541"/>
                  <a:pt x="1271" y="541"/>
                  <a:pt x="1273" y="542"/>
                </a:cubicBezTo>
                <a:cubicBezTo>
                  <a:pt x="1273" y="542"/>
                  <a:pt x="1273" y="542"/>
                  <a:pt x="1274" y="542"/>
                </a:cubicBezTo>
                <a:cubicBezTo>
                  <a:pt x="1274" y="542"/>
                  <a:pt x="1274" y="542"/>
                  <a:pt x="1274" y="543"/>
                </a:cubicBezTo>
                <a:cubicBezTo>
                  <a:pt x="1274" y="543"/>
                  <a:pt x="1274" y="543"/>
                  <a:pt x="1275" y="543"/>
                </a:cubicBezTo>
                <a:cubicBezTo>
                  <a:pt x="1275" y="543"/>
                  <a:pt x="1275" y="543"/>
                  <a:pt x="1276" y="544"/>
                </a:cubicBezTo>
                <a:cubicBezTo>
                  <a:pt x="1276" y="544"/>
                  <a:pt x="1276" y="544"/>
                  <a:pt x="1279" y="546"/>
                </a:cubicBezTo>
                <a:cubicBezTo>
                  <a:pt x="1279" y="546"/>
                  <a:pt x="1279" y="546"/>
                  <a:pt x="1280" y="546"/>
                </a:cubicBezTo>
                <a:cubicBezTo>
                  <a:pt x="1280" y="546"/>
                  <a:pt x="1280" y="546"/>
                  <a:pt x="1280" y="548"/>
                </a:cubicBezTo>
                <a:cubicBezTo>
                  <a:pt x="1280" y="548"/>
                  <a:pt x="1280" y="548"/>
                  <a:pt x="1281" y="549"/>
                </a:cubicBezTo>
                <a:cubicBezTo>
                  <a:pt x="1281" y="549"/>
                  <a:pt x="1281" y="549"/>
                  <a:pt x="1280" y="550"/>
                </a:cubicBezTo>
                <a:cubicBezTo>
                  <a:pt x="1280" y="550"/>
                  <a:pt x="1280" y="550"/>
                  <a:pt x="1279" y="550"/>
                </a:cubicBezTo>
                <a:cubicBezTo>
                  <a:pt x="1279" y="550"/>
                  <a:pt x="1279" y="550"/>
                  <a:pt x="1279" y="549"/>
                </a:cubicBezTo>
                <a:cubicBezTo>
                  <a:pt x="1279" y="549"/>
                  <a:pt x="1279" y="549"/>
                  <a:pt x="1277" y="548"/>
                </a:cubicBezTo>
                <a:cubicBezTo>
                  <a:pt x="1277" y="548"/>
                  <a:pt x="1277" y="548"/>
                  <a:pt x="1276" y="549"/>
                </a:cubicBezTo>
                <a:cubicBezTo>
                  <a:pt x="1276" y="549"/>
                  <a:pt x="1276" y="549"/>
                  <a:pt x="1275" y="549"/>
                </a:cubicBezTo>
                <a:cubicBezTo>
                  <a:pt x="1275" y="549"/>
                  <a:pt x="1275" y="549"/>
                  <a:pt x="1274" y="549"/>
                </a:cubicBezTo>
                <a:cubicBezTo>
                  <a:pt x="1274" y="549"/>
                  <a:pt x="1274" y="549"/>
                  <a:pt x="1275" y="550"/>
                </a:cubicBezTo>
                <a:cubicBezTo>
                  <a:pt x="1275" y="550"/>
                  <a:pt x="1275" y="550"/>
                  <a:pt x="1275" y="551"/>
                </a:cubicBezTo>
                <a:cubicBezTo>
                  <a:pt x="1275" y="551"/>
                  <a:pt x="1275" y="551"/>
                  <a:pt x="1276" y="552"/>
                </a:cubicBezTo>
                <a:cubicBezTo>
                  <a:pt x="1276" y="552"/>
                  <a:pt x="1276" y="552"/>
                  <a:pt x="1277" y="552"/>
                </a:cubicBezTo>
                <a:cubicBezTo>
                  <a:pt x="1277" y="552"/>
                  <a:pt x="1277" y="552"/>
                  <a:pt x="1278" y="553"/>
                </a:cubicBezTo>
                <a:cubicBezTo>
                  <a:pt x="1278" y="553"/>
                  <a:pt x="1278" y="553"/>
                  <a:pt x="1276" y="553"/>
                </a:cubicBezTo>
                <a:cubicBezTo>
                  <a:pt x="1276" y="553"/>
                  <a:pt x="1276" y="553"/>
                  <a:pt x="1275" y="553"/>
                </a:cubicBezTo>
                <a:cubicBezTo>
                  <a:pt x="1275" y="553"/>
                  <a:pt x="1275" y="553"/>
                  <a:pt x="1275" y="552"/>
                </a:cubicBezTo>
                <a:cubicBezTo>
                  <a:pt x="1275" y="552"/>
                  <a:pt x="1275" y="552"/>
                  <a:pt x="1274" y="552"/>
                </a:cubicBezTo>
                <a:cubicBezTo>
                  <a:pt x="1274" y="552"/>
                  <a:pt x="1274" y="552"/>
                  <a:pt x="1273" y="552"/>
                </a:cubicBezTo>
                <a:cubicBezTo>
                  <a:pt x="1273" y="552"/>
                  <a:pt x="1273" y="552"/>
                  <a:pt x="1274" y="553"/>
                </a:cubicBezTo>
                <a:cubicBezTo>
                  <a:pt x="1274" y="553"/>
                  <a:pt x="1274" y="553"/>
                  <a:pt x="1275" y="555"/>
                </a:cubicBezTo>
                <a:cubicBezTo>
                  <a:pt x="1275" y="555"/>
                  <a:pt x="1275" y="555"/>
                  <a:pt x="1275" y="557"/>
                </a:cubicBezTo>
                <a:cubicBezTo>
                  <a:pt x="1275" y="557"/>
                  <a:pt x="1275" y="557"/>
                  <a:pt x="1275" y="558"/>
                </a:cubicBezTo>
                <a:cubicBezTo>
                  <a:pt x="1275" y="558"/>
                  <a:pt x="1275" y="558"/>
                  <a:pt x="1276" y="559"/>
                </a:cubicBezTo>
                <a:cubicBezTo>
                  <a:pt x="1276" y="559"/>
                  <a:pt x="1276" y="559"/>
                  <a:pt x="1274" y="558"/>
                </a:cubicBezTo>
                <a:cubicBezTo>
                  <a:pt x="1274" y="558"/>
                  <a:pt x="1274" y="558"/>
                  <a:pt x="1274" y="556"/>
                </a:cubicBezTo>
                <a:cubicBezTo>
                  <a:pt x="1274" y="556"/>
                  <a:pt x="1274" y="556"/>
                  <a:pt x="1273" y="556"/>
                </a:cubicBezTo>
                <a:cubicBezTo>
                  <a:pt x="1273" y="556"/>
                  <a:pt x="1273" y="556"/>
                  <a:pt x="1272" y="558"/>
                </a:cubicBezTo>
                <a:cubicBezTo>
                  <a:pt x="1272" y="558"/>
                  <a:pt x="1272" y="558"/>
                  <a:pt x="1271" y="557"/>
                </a:cubicBezTo>
                <a:cubicBezTo>
                  <a:pt x="1271" y="557"/>
                  <a:pt x="1271" y="557"/>
                  <a:pt x="1270" y="556"/>
                </a:cubicBezTo>
                <a:cubicBezTo>
                  <a:pt x="1270" y="556"/>
                  <a:pt x="1270" y="556"/>
                  <a:pt x="1269" y="555"/>
                </a:cubicBezTo>
                <a:cubicBezTo>
                  <a:pt x="1269" y="555"/>
                  <a:pt x="1269" y="555"/>
                  <a:pt x="1269" y="556"/>
                </a:cubicBezTo>
                <a:cubicBezTo>
                  <a:pt x="1269" y="556"/>
                  <a:pt x="1269" y="556"/>
                  <a:pt x="1269" y="557"/>
                </a:cubicBezTo>
                <a:cubicBezTo>
                  <a:pt x="1269" y="557"/>
                  <a:pt x="1269" y="557"/>
                  <a:pt x="1268" y="556"/>
                </a:cubicBezTo>
                <a:cubicBezTo>
                  <a:pt x="1268" y="556"/>
                  <a:pt x="1268" y="556"/>
                  <a:pt x="1267" y="555"/>
                </a:cubicBezTo>
                <a:cubicBezTo>
                  <a:pt x="1267" y="555"/>
                  <a:pt x="1267" y="555"/>
                  <a:pt x="1267" y="554"/>
                </a:cubicBezTo>
                <a:cubicBezTo>
                  <a:pt x="1267" y="554"/>
                  <a:pt x="1267" y="554"/>
                  <a:pt x="1267" y="553"/>
                </a:cubicBezTo>
                <a:cubicBezTo>
                  <a:pt x="1267" y="553"/>
                  <a:pt x="1267" y="553"/>
                  <a:pt x="1267" y="552"/>
                </a:cubicBezTo>
                <a:cubicBezTo>
                  <a:pt x="1267" y="552"/>
                  <a:pt x="1267" y="552"/>
                  <a:pt x="1266" y="551"/>
                </a:cubicBezTo>
                <a:cubicBezTo>
                  <a:pt x="1266" y="551"/>
                  <a:pt x="1266" y="551"/>
                  <a:pt x="1264" y="550"/>
                </a:cubicBezTo>
                <a:cubicBezTo>
                  <a:pt x="1264" y="550"/>
                  <a:pt x="1264" y="550"/>
                  <a:pt x="1263" y="549"/>
                </a:cubicBezTo>
                <a:cubicBezTo>
                  <a:pt x="1263" y="549"/>
                  <a:pt x="1263" y="549"/>
                  <a:pt x="1263" y="548"/>
                </a:cubicBezTo>
                <a:cubicBezTo>
                  <a:pt x="1263" y="548"/>
                  <a:pt x="1263" y="548"/>
                  <a:pt x="1264" y="548"/>
                </a:cubicBezTo>
                <a:cubicBezTo>
                  <a:pt x="1264" y="548"/>
                  <a:pt x="1264" y="548"/>
                  <a:pt x="1265" y="546"/>
                </a:cubicBezTo>
                <a:cubicBezTo>
                  <a:pt x="1265" y="546"/>
                  <a:pt x="1265" y="546"/>
                  <a:pt x="1266" y="547"/>
                </a:cubicBezTo>
                <a:cubicBezTo>
                  <a:pt x="1266" y="547"/>
                  <a:pt x="1266" y="547"/>
                  <a:pt x="1267" y="546"/>
                </a:cubicBezTo>
                <a:cubicBezTo>
                  <a:pt x="1267" y="546"/>
                  <a:pt x="1267" y="546"/>
                  <a:pt x="1268" y="546"/>
                </a:cubicBezTo>
                <a:cubicBezTo>
                  <a:pt x="1268" y="546"/>
                  <a:pt x="1268" y="546"/>
                  <a:pt x="1271" y="548"/>
                </a:cubicBezTo>
                <a:cubicBezTo>
                  <a:pt x="1271" y="548"/>
                  <a:pt x="1271" y="548"/>
                  <a:pt x="1272" y="548"/>
                </a:cubicBezTo>
                <a:cubicBezTo>
                  <a:pt x="1272" y="548"/>
                  <a:pt x="1272" y="548"/>
                  <a:pt x="1273" y="549"/>
                </a:cubicBezTo>
                <a:cubicBezTo>
                  <a:pt x="1273" y="549"/>
                  <a:pt x="1273" y="549"/>
                  <a:pt x="1273" y="548"/>
                </a:cubicBezTo>
                <a:cubicBezTo>
                  <a:pt x="1273" y="548"/>
                  <a:pt x="1273" y="548"/>
                  <a:pt x="1274" y="547"/>
                </a:cubicBezTo>
                <a:cubicBezTo>
                  <a:pt x="1274" y="547"/>
                  <a:pt x="1274" y="547"/>
                  <a:pt x="1273" y="547"/>
                </a:cubicBezTo>
                <a:cubicBezTo>
                  <a:pt x="1273" y="547"/>
                  <a:pt x="1273" y="547"/>
                  <a:pt x="1272" y="546"/>
                </a:cubicBezTo>
                <a:cubicBezTo>
                  <a:pt x="1272" y="546"/>
                  <a:pt x="1272" y="546"/>
                  <a:pt x="1271" y="546"/>
                </a:cubicBezTo>
                <a:cubicBezTo>
                  <a:pt x="1271" y="546"/>
                  <a:pt x="1271" y="546"/>
                  <a:pt x="1270" y="546"/>
                </a:cubicBezTo>
                <a:cubicBezTo>
                  <a:pt x="1270" y="546"/>
                  <a:pt x="1270" y="546"/>
                  <a:pt x="1269" y="545"/>
                </a:cubicBezTo>
                <a:cubicBezTo>
                  <a:pt x="1269" y="545"/>
                  <a:pt x="1269" y="545"/>
                  <a:pt x="1268" y="545"/>
                </a:cubicBezTo>
                <a:cubicBezTo>
                  <a:pt x="1268" y="545"/>
                  <a:pt x="1268" y="545"/>
                  <a:pt x="1267" y="546"/>
                </a:cubicBezTo>
                <a:cubicBezTo>
                  <a:pt x="1267" y="546"/>
                  <a:pt x="1267" y="546"/>
                  <a:pt x="1266" y="546"/>
                </a:cubicBezTo>
                <a:cubicBezTo>
                  <a:pt x="1266" y="546"/>
                  <a:pt x="1266" y="546"/>
                  <a:pt x="1265" y="544"/>
                </a:cubicBezTo>
                <a:cubicBezTo>
                  <a:pt x="1265" y="544"/>
                  <a:pt x="1265" y="544"/>
                  <a:pt x="1264" y="546"/>
                </a:cubicBezTo>
                <a:cubicBezTo>
                  <a:pt x="1264" y="546"/>
                  <a:pt x="1264" y="546"/>
                  <a:pt x="1263" y="545"/>
                </a:cubicBezTo>
                <a:cubicBezTo>
                  <a:pt x="1263" y="545"/>
                  <a:pt x="1263" y="545"/>
                  <a:pt x="1262" y="544"/>
                </a:cubicBezTo>
                <a:cubicBezTo>
                  <a:pt x="1262" y="544"/>
                  <a:pt x="1262" y="544"/>
                  <a:pt x="1261" y="541"/>
                </a:cubicBezTo>
                <a:cubicBezTo>
                  <a:pt x="1261" y="541"/>
                  <a:pt x="1261" y="541"/>
                  <a:pt x="1260" y="541"/>
                </a:cubicBezTo>
                <a:cubicBezTo>
                  <a:pt x="1260" y="541"/>
                  <a:pt x="1260" y="541"/>
                  <a:pt x="1259" y="539"/>
                </a:cubicBezTo>
                <a:cubicBezTo>
                  <a:pt x="1259" y="539"/>
                  <a:pt x="1259" y="539"/>
                  <a:pt x="1257" y="537"/>
                </a:cubicBezTo>
                <a:cubicBezTo>
                  <a:pt x="1257" y="537"/>
                  <a:pt x="1257" y="537"/>
                  <a:pt x="1257" y="535"/>
                </a:cubicBezTo>
                <a:cubicBezTo>
                  <a:pt x="1257" y="535"/>
                  <a:pt x="1257" y="535"/>
                  <a:pt x="1256" y="535"/>
                </a:cubicBezTo>
                <a:cubicBezTo>
                  <a:pt x="1256" y="535"/>
                  <a:pt x="1256" y="535"/>
                  <a:pt x="1255" y="534"/>
                </a:cubicBezTo>
                <a:cubicBezTo>
                  <a:pt x="1255" y="534"/>
                  <a:pt x="1255" y="534"/>
                  <a:pt x="1254" y="531"/>
                </a:cubicBezTo>
                <a:cubicBezTo>
                  <a:pt x="1254" y="531"/>
                  <a:pt x="1254" y="531"/>
                  <a:pt x="1252" y="531"/>
                </a:cubicBezTo>
                <a:cubicBezTo>
                  <a:pt x="1252" y="531"/>
                  <a:pt x="1252" y="531"/>
                  <a:pt x="1251" y="530"/>
                </a:cubicBezTo>
                <a:cubicBezTo>
                  <a:pt x="1251" y="530"/>
                  <a:pt x="1251" y="530"/>
                  <a:pt x="1252" y="529"/>
                </a:cubicBezTo>
                <a:cubicBezTo>
                  <a:pt x="1252" y="529"/>
                  <a:pt x="1252" y="529"/>
                  <a:pt x="1251" y="528"/>
                </a:cubicBezTo>
                <a:cubicBezTo>
                  <a:pt x="1251" y="528"/>
                  <a:pt x="1251" y="528"/>
                  <a:pt x="1251" y="526"/>
                </a:cubicBezTo>
                <a:cubicBezTo>
                  <a:pt x="1251" y="526"/>
                  <a:pt x="1251" y="526"/>
                  <a:pt x="1252" y="525"/>
                </a:cubicBezTo>
                <a:cubicBezTo>
                  <a:pt x="1252" y="525"/>
                  <a:pt x="1252" y="525"/>
                  <a:pt x="1251" y="523"/>
                </a:cubicBezTo>
                <a:cubicBezTo>
                  <a:pt x="1251" y="523"/>
                  <a:pt x="1251" y="523"/>
                  <a:pt x="1251" y="520"/>
                </a:cubicBezTo>
                <a:cubicBezTo>
                  <a:pt x="1251" y="520"/>
                  <a:pt x="1251" y="520"/>
                  <a:pt x="1252" y="520"/>
                </a:cubicBezTo>
                <a:cubicBezTo>
                  <a:pt x="1252" y="520"/>
                  <a:pt x="1252" y="520"/>
                  <a:pt x="1252" y="519"/>
                </a:cubicBezTo>
                <a:cubicBezTo>
                  <a:pt x="1252" y="519"/>
                  <a:pt x="1252" y="519"/>
                  <a:pt x="1250" y="518"/>
                </a:cubicBezTo>
                <a:cubicBezTo>
                  <a:pt x="1250" y="518"/>
                  <a:pt x="1250" y="518"/>
                  <a:pt x="1249" y="517"/>
                </a:cubicBezTo>
                <a:cubicBezTo>
                  <a:pt x="1249" y="517"/>
                  <a:pt x="1249" y="517"/>
                  <a:pt x="1246" y="514"/>
                </a:cubicBezTo>
                <a:cubicBezTo>
                  <a:pt x="1246" y="514"/>
                  <a:pt x="1246" y="514"/>
                  <a:pt x="1245" y="513"/>
                </a:cubicBezTo>
                <a:cubicBezTo>
                  <a:pt x="1245" y="513"/>
                  <a:pt x="1245" y="513"/>
                  <a:pt x="1245" y="512"/>
                </a:cubicBezTo>
                <a:cubicBezTo>
                  <a:pt x="1245" y="512"/>
                  <a:pt x="1245" y="512"/>
                  <a:pt x="1243" y="511"/>
                </a:cubicBezTo>
                <a:cubicBezTo>
                  <a:pt x="1243" y="511"/>
                  <a:pt x="1243" y="511"/>
                  <a:pt x="1240" y="511"/>
                </a:cubicBezTo>
                <a:cubicBezTo>
                  <a:pt x="1240" y="511"/>
                  <a:pt x="1240" y="511"/>
                  <a:pt x="1240" y="510"/>
                </a:cubicBezTo>
                <a:cubicBezTo>
                  <a:pt x="1240" y="510"/>
                  <a:pt x="1240" y="510"/>
                  <a:pt x="1237" y="507"/>
                </a:cubicBezTo>
                <a:cubicBezTo>
                  <a:pt x="1237" y="507"/>
                  <a:pt x="1237" y="507"/>
                  <a:pt x="1235" y="506"/>
                </a:cubicBezTo>
                <a:cubicBezTo>
                  <a:pt x="1235" y="506"/>
                  <a:pt x="1235" y="506"/>
                  <a:pt x="1232" y="506"/>
                </a:cubicBezTo>
                <a:cubicBezTo>
                  <a:pt x="1232" y="506"/>
                  <a:pt x="1232" y="506"/>
                  <a:pt x="1231" y="506"/>
                </a:cubicBezTo>
                <a:cubicBezTo>
                  <a:pt x="1231" y="506"/>
                  <a:pt x="1231" y="506"/>
                  <a:pt x="1230" y="505"/>
                </a:cubicBezTo>
                <a:cubicBezTo>
                  <a:pt x="1230" y="505"/>
                  <a:pt x="1230" y="505"/>
                  <a:pt x="1230" y="504"/>
                </a:cubicBezTo>
                <a:cubicBezTo>
                  <a:pt x="1230" y="504"/>
                  <a:pt x="1230" y="504"/>
                  <a:pt x="1229" y="504"/>
                </a:cubicBezTo>
                <a:cubicBezTo>
                  <a:pt x="1229" y="504"/>
                  <a:pt x="1229" y="504"/>
                  <a:pt x="1227" y="502"/>
                </a:cubicBezTo>
                <a:cubicBezTo>
                  <a:pt x="1227" y="502"/>
                  <a:pt x="1227" y="502"/>
                  <a:pt x="1226" y="502"/>
                </a:cubicBezTo>
                <a:cubicBezTo>
                  <a:pt x="1226" y="502"/>
                  <a:pt x="1226" y="502"/>
                  <a:pt x="1225" y="501"/>
                </a:cubicBezTo>
                <a:cubicBezTo>
                  <a:pt x="1225" y="501"/>
                  <a:pt x="1225" y="501"/>
                  <a:pt x="1226" y="500"/>
                </a:cubicBezTo>
                <a:cubicBezTo>
                  <a:pt x="1226" y="500"/>
                  <a:pt x="1226" y="500"/>
                  <a:pt x="1227" y="500"/>
                </a:cubicBezTo>
                <a:cubicBezTo>
                  <a:pt x="1227" y="500"/>
                  <a:pt x="1227" y="500"/>
                  <a:pt x="1228" y="500"/>
                </a:cubicBezTo>
                <a:cubicBezTo>
                  <a:pt x="1228" y="500"/>
                  <a:pt x="1228" y="500"/>
                  <a:pt x="1227" y="499"/>
                </a:cubicBezTo>
                <a:cubicBezTo>
                  <a:pt x="1227" y="499"/>
                  <a:pt x="1227" y="499"/>
                  <a:pt x="1226" y="499"/>
                </a:cubicBezTo>
                <a:cubicBezTo>
                  <a:pt x="1226" y="499"/>
                  <a:pt x="1226" y="499"/>
                  <a:pt x="1224" y="497"/>
                </a:cubicBezTo>
                <a:cubicBezTo>
                  <a:pt x="1224" y="497"/>
                  <a:pt x="1224" y="497"/>
                  <a:pt x="1223" y="496"/>
                </a:cubicBezTo>
                <a:cubicBezTo>
                  <a:pt x="1223" y="496"/>
                  <a:pt x="1223" y="496"/>
                  <a:pt x="1223" y="494"/>
                </a:cubicBezTo>
                <a:cubicBezTo>
                  <a:pt x="1223" y="494"/>
                  <a:pt x="1223" y="494"/>
                  <a:pt x="1222" y="493"/>
                </a:cubicBezTo>
                <a:cubicBezTo>
                  <a:pt x="1222" y="493"/>
                  <a:pt x="1222" y="493"/>
                  <a:pt x="1221" y="492"/>
                </a:cubicBezTo>
                <a:cubicBezTo>
                  <a:pt x="1221" y="492"/>
                  <a:pt x="1221" y="492"/>
                  <a:pt x="1220" y="492"/>
                </a:cubicBezTo>
                <a:cubicBezTo>
                  <a:pt x="1220" y="492"/>
                  <a:pt x="1220" y="492"/>
                  <a:pt x="1219" y="493"/>
                </a:cubicBezTo>
                <a:cubicBezTo>
                  <a:pt x="1219" y="493"/>
                  <a:pt x="1219" y="493"/>
                  <a:pt x="1219" y="494"/>
                </a:cubicBezTo>
                <a:cubicBezTo>
                  <a:pt x="1219" y="494"/>
                  <a:pt x="1219" y="494"/>
                  <a:pt x="1217" y="496"/>
                </a:cubicBezTo>
                <a:cubicBezTo>
                  <a:pt x="1217" y="496"/>
                  <a:pt x="1217" y="496"/>
                  <a:pt x="1215" y="494"/>
                </a:cubicBezTo>
                <a:cubicBezTo>
                  <a:pt x="1215" y="494"/>
                  <a:pt x="1215" y="494"/>
                  <a:pt x="1215" y="492"/>
                </a:cubicBezTo>
                <a:cubicBezTo>
                  <a:pt x="1215" y="492"/>
                  <a:pt x="1215" y="492"/>
                  <a:pt x="1215" y="490"/>
                </a:cubicBezTo>
                <a:cubicBezTo>
                  <a:pt x="1215" y="490"/>
                  <a:pt x="1215" y="490"/>
                  <a:pt x="1216" y="490"/>
                </a:cubicBezTo>
                <a:cubicBezTo>
                  <a:pt x="1216" y="490"/>
                  <a:pt x="1216" y="490"/>
                  <a:pt x="1216" y="489"/>
                </a:cubicBezTo>
                <a:cubicBezTo>
                  <a:pt x="1216" y="489"/>
                  <a:pt x="1216" y="489"/>
                  <a:pt x="1215" y="489"/>
                </a:cubicBezTo>
                <a:cubicBezTo>
                  <a:pt x="1215" y="489"/>
                  <a:pt x="1215" y="489"/>
                  <a:pt x="1213" y="488"/>
                </a:cubicBezTo>
                <a:cubicBezTo>
                  <a:pt x="1213" y="488"/>
                  <a:pt x="1213" y="488"/>
                  <a:pt x="1212" y="489"/>
                </a:cubicBezTo>
                <a:cubicBezTo>
                  <a:pt x="1212" y="489"/>
                  <a:pt x="1212" y="489"/>
                  <a:pt x="1212" y="490"/>
                </a:cubicBezTo>
                <a:cubicBezTo>
                  <a:pt x="1212" y="490"/>
                  <a:pt x="1212" y="490"/>
                  <a:pt x="1210" y="490"/>
                </a:cubicBezTo>
                <a:cubicBezTo>
                  <a:pt x="1210" y="490"/>
                  <a:pt x="1210" y="490"/>
                  <a:pt x="1209" y="491"/>
                </a:cubicBezTo>
                <a:cubicBezTo>
                  <a:pt x="1209" y="491"/>
                  <a:pt x="1209" y="491"/>
                  <a:pt x="1208" y="491"/>
                </a:cubicBezTo>
                <a:cubicBezTo>
                  <a:pt x="1208" y="491"/>
                  <a:pt x="1208" y="491"/>
                  <a:pt x="1207" y="492"/>
                </a:cubicBezTo>
                <a:cubicBezTo>
                  <a:pt x="1207" y="492"/>
                  <a:pt x="1207" y="492"/>
                  <a:pt x="1208" y="493"/>
                </a:cubicBezTo>
                <a:cubicBezTo>
                  <a:pt x="1208" y="493"/>
                  <a:pt x="1208" y="493"/>
                  <a:pt x="1209" y="494"/>
                </a:cubicBezTo>
                <a:cubicBezTo>
                  <a:pt x="1209" y="494"/>
                  <a:pt x="1209" y="494"/>
                  <a:pt x="1208" y="496"/>
                </a:cubicBezTo>
                <a:cubicBezTo>
                  <a:pt x="1208" y="496"/>
                  <a:pt x="1208" y="496"/>
                  <a:pt x="1207" y="496"/>
                </a:cubicBezTo>
                <a:cubicBezTo>
                  <a:pt x="1207" y="496"/>
                  <a:pt x="1207" y="496"/>
                  <a:pt x="1208" y="498"/>
                </a:cubicBezTo>
                <a:cubicBezTo>
                  <a:pt x="1208" y="498"/>
                  <a:pt x="1208" y="498"/>
                  <a:pt x="1208" y="500"/>
                </a:cubicBezTo>
                <a:cubicBezTo>
                  <a:pt x="1208" y="500"/>
                  <a:pt x="1208" y="500"/>
                  <a:pt x="1209" y="501"/>
                </a:cubicBezTo>
                <a:cubicBezTo>
                  <a:pt x="1209" y="501"/>
                  <a:pt x="1209" y="501"/>
                  <a:pt x="1211" y="502"/>
                </a:cubicBezTo>
                <a:cubicBezTo>
                  <a:pt x="1211" y="502"/>
                  <a:pt x="1211" y="502"/>
                  <a:pt x="1213" y="503"/>
                </a:cubicBezTo>
                <a:cubicBezTo>
                  <a:pt x="1213" y="503"/>
                  <a:pt x="1213" y="503"/>
                  <a:pt x="1214" y="504"/>
                </a:cubicBezTo>
                <a:cubicBezTo>
                  <a:pt x="1214" y="504"/>
                  <a:pt x="1214" y="504"/>
                  <a:pt x="1218" y="508"/>
                </a:cubicBezTo>
                <a:cubicBezTo>
                  <a:pt x="1218" y="508"/>
                  <a:pt x="1218" y="508"/>
                  <a:pt x="1218" y="509"/>
                </a:cubicBezTo>
                <a:cubicBezTo>
                  <a:pt x="1218" y="509"/>
                  <a:pt x="1218" y="509"/>
                  <a:pt x="1218" y="511"/>
                </a:cubicBezTo>
                <a:cubicBezTo>
                  <a:pt x="1218" y="511"/>
                  <a:pt x="1218" y="511"/>
                  <a:pt x="1219" y="512"/>
                </a:cubicBezTo>
                <a:cubicBezTo>
                  <a:pt x="1219" y="512"/>
                  <a:pt x="1219" y="512"/>
                  <a:pt x="1220" y="513"/>
                </a:cubicBezTo>
                <a:cubicBezTo>
                  <a:pt x="1220" y="513"/>
                  <a:pt x="1220" y="513"/>
                  <a:pt x="1221" y="515"/>
                </a:cubicBezTo>
                <a:cubicBezTo>
                  <a:pt x="1221" y="515"/>
                  <a:pt x="1221" y="515"/>
                  <a:pt x="1223" y="516"/>
                </a:cubicBezTo>
                <a:cubicBezTo>
                  <a:pt x="1223" y="516"/>
                  <a:pt x="1223" y="516"/>
                  <a:pt x="1224" y="517"/>
                </a:cubicBezTo>
                <a:cubicBezTo>
                  <a:pt x="1224" y="517"/>
                  <a:pt x="1224" y="517"/>
                  <a:pt x="1225" y="517"/>
                </a:cubicBezTo>
                <a:cubicBezTo>
                  <a:pt x="1225" y="517"/>
                  <a:pt x="1225" y="517"/>
                  <a:pt x="1226" y="518"/>
                </a:cubicBezTo>
                <a:cubicBezTo>
                  <a:pt x="1226" y="518"/>
                  <a:pt x="1226" y="518"/>
                  <a:pt x="1228" y="518"/>
                </a:cubicBezTo>
                <a:cubicBezTo>
                  <a:pt x="1228" y="518"/>
                  <a:pt x="1228" y="518"/>
                  <a:pt x="1229" y="518"/>
                </a:cubicBezTo>
                <a:cubicBezTo>
                  <a:pt x="1229" y="518"/>
                  <a:pt x="1229" y="518"/>
                  <a:pt x="1231" y="518"/>
                </a:cubicBezTo>
                <a:cubicBezTo>
                  <a:pt x="1231" y="518"/>
                  <a:pt x="1231" y="518"/>
                  <a:pt x="1232" y="518"/>
                </a:cubicBezTo>
                <a:cubicBezTo>
                  <a:pt x="1232" y="518"/>
                  <a:pt x="1232" y="518"/>
                  <a:pt x="1232" y="519"/>
                </a:cubicBezTo>
                <a:cubicBezTo>
                  <a:pt x="1232" y="519"/>
                  <a:pt x="1232" y="519"/>
                  <a:pt x="1230" y="520"/>
                </a:cubicBezTo>
                <a:cubicBezTo>
                  <a:pt x="1230" y="520"/>
                  <a:pt x="1230" y="520"/>
                  <a:pt x="1230" y="521"/>
                </a:cubicBezTo>
                <a:cubicBezTo>
                  <a:pt x="1230" y="521"/>
                  <a:pt x="1230" y="521"/>
                  <a:pt x="1231" y="522"/>
                </a:cubicBezTo>
                <a:cubicBezTo>
                  <a:pt x="1231" y="522"/>
                  <a:pt x="1231" y="522"/>
                  <a:pt x="1232" y="522"/>
                </a:cubicBezTo>
                <a:cubicBezTo>
                  <a:pt x="1232" y="522"/>
                  <a:pt x="1232" y="522"/>
                  <a:pt x="1234" y="522"/>
                </a:cubicBezTo>
                <a:cubicBezTo>
                  <a:pt x="1234" y="522"/>
                  <a:pt x="1234" y="522"/>
                  <a:pt x="1239" y="525"/>
                </a:cubicBezTo>
                <a:cubicBezTo>
                  <a:pt x="1239" y="525"/>
                  <a:pt x="1239" y="525"/>
                  <a:pt x="1241" y="526"/>
                </a:cubicBezTo>
                <a:cubicBezTo>
                  <a:pt x="1241" y="526"/>
                  <a:pt x="1241" y="526"/>
                  <a:pt x="1243" y="528"/>
                </a:cubicBezTo>
                <a:cubicBezTo>
                  <a:pt x="1243" y="528"/>
                  <a:pt x="1243" y="528"/>
                  <a:pt x="1245" y="528"/>
                </a:cubicBezTo>
                <a:cubicBezTo>
                  <a:pt x="1245" y="528"/>
                  <a:pt x="1245" y="528"/>
                  <a:pt x="1246" y="529"/>
                </a:cubicBezTo>
                <a:cubicBezTo>
                  <a:pt x="1246" y="529"/>
                  <a:pt x="1246" y="529"/>
                  <a:pt x="1246" y="530"/>
                </a:cubicBezTo>
                <a:cubicBezTo>
                  <a:pt x="1246" y="530"/>
                  <a:pt x="1246" y="530"/>
                  <a:pt x="1246" y="531"/>
                </a:cubicBezTo>
                <a:cubicBezTo>
                  <a:pt x="1246" y="531"/>
                  <a:pt x="1246" y="531"/>
                  <a:pt x="1245" y="532"/>
                </a:cubicBezTo>
                <a:cubicBezTo>
                  <a:pt x="1245" y="532"/>
                  <a:pt x="1245" y="532"/>
                  <a:pt x="1246" y="533"/>
                </a:cubicBezTo>
                <a:cubicBezTo>
                  <a:pt x="1246" y="533"/>
                  <a:pt x="1246" y="533"/>
                  <a:pt x="1245" y="533"/>
                </a:cubicBezTo>
                <a:cubicBezTo>
                  <a:pt x="1245" y="533"/>
                  <a:pt x="1245" y="533"/>
                  <a:pt x="1245" y="534"/>
                </a:cubicBezTo>
                <a:cubicBezTo>
                  <a:pt x="1245" y="534"/>
                  <a:pt x="1245" y="534"/>
                  <a:pt x="1244" y="533"/>
                </a:cubicBezTo>
                <a:cubicBezTo>
                  <a:pt x="1244" y="533"/>
                  <a:pt x="1244" y="533"/>
                  <a:pt x="1243" y="532"/>
                </a:cubicBezTo>
                <a:cubicBezTo>
                  <a:pt x="1243" y="532"/>
                  <a:pt x="1243" y="532"/>
                  <a:pt x="1243" y="531"/>
                </a:cubicBezTo>
                <a:cubicBezTo>
                  <a:pt x="1243" y="531"/>
                  <a:pt x="1243" y="531"/>
                  <a:pt x="1243" y="530"/>
                </a:cubicBezTo>
                <a:cubicBezTo>
                  <a:pt x="1243" y="530"/>
                  <a:pt x="1243" y="530"/>
                  <a:pt x="1242" y="530"/>
                </a:cubicBezTo>
                <a:cubicBezTo>
                  <a:pt x="1242" y="530"/>
                  <a:pt x="1242" y="530"/>
                  <a:pt x="1240" y="530"/>
                </a:cubicBezTo>
                <a:cubicBezTo>
                  <a:pt x="1240" y="530"/>
                  <a:pt x="1240" y="530"/>
                  <a:pt x="1240" y="529"/>
                </a:cubicBezTo>
                <a:cubicBezTo>
                  <a:pt x="1240" y="529"/>
                  <a:pt x="1240" y="529"/>
                  <a:pt x="1238" y="529"/>
                </a:cubicBezTo>
                <a:cubicBezTo>
                  <a:pt x="1238" y="529"/>
                  <a:pt x="1238" y="529"/>
                  <a:pt x="1237" y="529"/>
                </a:cubicBezTo>
                <a:cubicBezTo>
                  <a:pt x="1237" y="529"/>
                  <a:pt x="1237" y="529"/>
                  <a:pt x="1237" y="531"/>
                </a:cubicBezTo>
                <a:cubicBezTo>
                  <a:pt x="1237" y="531"/>
                  <a:pt x="1237" y="531"/>
                  <a:pt x="1236" y="531"/>
                </a:cubicBezTo>
                <a:cubicBezTo>
                  <a:pt x="1236" y="531"/>
                  <a:pt x="1236" y="531"/>
                  <a:pt x="1236" y="532"/>
                </a:cubicBezTo>
                <a:cubicBezTo>
                  <a:pt x="1236" y="532"/>
                  <a:pt x="1236" y="532"/>
                  <a:pt x="1236" y="533"/>
                </a:cubicBezTo>
                <a:cubicBezTo>
                  <a:pt x="1236" y="533"/>
                  <a:pt x="1236" y="533"/>
                  <a:pt x="1235" y="534"/>
                </a:cubicBezTo>
                <a:cubicBezTo>
                  <a:pt x="1235" y="534"/>
                  <a:pt x="1235" y="534"/>
                  <a:pt x="1235" y="535"/>
                </a:cubicBezTo>
                <a:cubicBezTo>
                  <a:pt x="1235" y="535"/>
                  <a:pt x="1235" y="535"/>
                  <a:pt x="1236" y="535"/>
                </a:cubicBezTo>
                <a:cubicBezTo>
                  <a:pt x="1236" y="535"/>
                  <a:pt x="1236" y="535"/>
                  <a:pt x="1238" y="537"/>
                </a:cubicBezTo>
                <a:cubicBezTo>
                  <a:pt x="1238" y="537"/>
                  <a:pt x="1238" y="537"/>
                  <a:pt x="1238" y="538"/>
                </a:cubicBezTo>
                <a:cubicBezTo>
                  <a:pt x="1238" y="538"/>
                  <a:pt x="1238" y="538"/>
                  <a:pt x="1238" y="539"/>
                </a:cubicBezTo>
                <a:cubicBezTo>
                  <a:pt x="1238" y="539"/>
                  <a:pt x="1238" y="539"/>
                  <a:pt x="1239" y="540"/>
                </a:cubicBezTo>
                <a:cubicBezTo>
                  <a:pt x="1239" y="540"/>
                  <a:pt x="1239" y="540"/>
                  <a:pt x="1238" y="541"/>
                </a:cubicBezTo>
                <a:cubicBezTo>
                  <a:pt x="1238" y="541"/>
                  <a:pt x="1238" y="541"/>
                  <a:pt x="1237" y="541"/>
                </a:cubicBezTo>
                <a:cubicBezTo>
                  <a:pt x="1237" y="541"/>
                  <a:pt x="1237" y="541"/>
                  <a:pt x="1236" y="542"/>
                </a:cubicBezTo>
                <a:cubicBezTo>
                  <a:pt x="1236" y="542"/>
                  <a:pt x="1236" y="542"/>
                  <a:pt x="1236" y="545"/>
                </a:cubicBezTo>
                <a:cubicBezTo>
                  <a:pt x="1236" y="545"/>
                  <a:pt x="1236" y="545"/>
                  <a:pt x="1234" y="546"/>
                </a:cubicBezTo>
                <a:cubicBezTo>
                  <a:pt x="1234" y="546"/>
                  <a:pt x="1234" y="546"/>
                  <a:pt x="1234" y="548"/>
                </a:cubicBezTo>
                <a:cubicBezTo>
                  <a:pt x="1234" y="548"/>
                  <a:pt x="1234" y="548"/>
                  <a:pt x="1233" y="549"/>
                </a:cubicBezTo>
                <a:cubicBezTo>
                  <a:pt x="1233" y="549"/>
                  <a:pt x="1233" y="549"/>
                  <a:pt x="1231" y="549"/>
                </a:cubicBezTo>
                <a:cubicBezTo>
                  <a:pt x="1231" y="549"/>
                  <a:pt x="1231" y="549"/>
                  <a:pt x="1230" y="548"/>
                </a:cubicBezTo>
                <a:cubicBezTo>
                  <a:pt x="1230" y="548"/>
                  <a:pt x="1230" y="548"/>
                  <a:pt x="1230" y="547"/>
                </a:cubicBezTo>
                <a:cubicBezTo>
                  <a:pt x="1230" y="547"/>
                  <a:pt x="1230" y="547"/>
                  <a:pt x="1230" y="546"/>
                </a:cubicBezTo>
                <a:cubicBezTo>
                  <a:pt x="1230" y="546"/>
                  <a:pt x="1230" y="546"/>
                  <a:pt x="1231" y="546"/>
                </a:cubicBezTo>
                <a:cubicBezTo>
                  <a:pt x="1231" y="546"/>
                  <a:pt x="1231" y="546"/>
                  <a:pt x="1232" y="545"/>
                </a:cubicBezTo>
                <a:cubicBezTo>
                  <a:pt x="1232" y="545"/>
                  <a:pt x="1232" y="545"/>
                  <a:pt x="1232" y="544"/>
                </a:cubicBezTo>
                <a:cubicBezTo>
                  <a:pt x="1232" y="544"/>
                  <a:pt x="1232" y="544"/>
                  <a:pt x="1232" y="543"/>
                </a:cubicBezTo>
                <a:cubicBezTo>
                  <a:pt x="1232" y="543"/>
                  <a:pt x="1232" y="543"/>
                  <a:pt x="1232" y="542"/>
                </a:cubicBezTo>
                <a:cubicBezTo>
                  <a:pt x="1232" y="542"/>
                  <a:pt x="1232" y="542"/>
                  <a:pt x="1233" y="542"/>
                </a:cubicBezTo>
                <a:cubicBezTo>
                  <a:pt x="1233" y="542"/>
                  <a:pt x="1233" y="542"/>
                  <a:pt x="1233" y="540"/>
                </a:cubicBezTo>
                <a:cubicBezTo>
                  <a:pt x="1233" y="540"/>
                  <a:pt x="1233" y="540"/>
                  <a:pt x="1232" y="539"/>
                </a:cubicBezTo>
                <a:cubicBezTo>
                  <a:pt x="1232" y="539"/>
                  <a:pt x="1232" y="539"/>
                  <a:pt x="1232" y="537"/>
                </a:cubicBezTo>
                <a:cubicBezTo>
                  <a:pt x="1232" y="537"/>
                  <a:pt x="1232" y="537"/>
                  <a:pt x="1231" y="536"/>
                </a:cubicBezTo>
                <a:cubicBezTo>
                  <a:pt x="1231" y="536"/>
                  <a:pt x="1231" y="536"/>
                  <a:pt x="1231" y="534"/>
                </a:cubicBezTo>
                <a:cubicBezTo>
                  <a:pt x="1231" y="534"/>
                  <a:pt x="1231" y="534"/>
                  <a:pt x="1230" y="532"/>
                </a:cubicBezTo>
                <a:cubicBezTo>
                  <a:pt x="1230" y="532"/>
                  <a:pt x="1230" y="532"/>
                  <a:pt x="1229" y="532"/>
                </a:cubicBezTo>
                <a:cubicBezTo>
                  <a:pt x="1229" y="532"/>
                  <a:pt x="1229" y="532"/>
                  <a:pt x="1227" y="532"/>
                </a:cubicBezTo>
                <a:cubicBezTo>
                  <a:pt x="1227" y="532"/>
                  <a:pt x="1227" y="532"/>
                  <a:pt x="1227" y="531"/>
                </a:cubicBezTo>
                <a:cubicBezTo>
                  <a:pt x="1227" y="531"/>
                  <a:pt x="1227" y="531"/>
                  <a:pt x="1225" y="531"/>
                </a:cubicBezTo>
                <a:cubicBezTo>
                  <a:pt x="1225" y="531"/>
                  <a:pt x="1225" y="531"/>
                  <a:pt x="1225" y="530"/>
                </a:cubicBezTo>
                <a:cubicBezTo>
                  <a:pt x="1225" y="530"/>
                  <a:pt x="1225" y="530"/>
                  <a:pt x="1225" y="528"/>
                </a:cubicBezTo>
                <a:cubicBezTo>
                  <a:pt x="1225" y="528"/>
                  <a:pt x="1225" y="528"/>
                  <a:pt x="1224" y="527"/>
                </a:cubicBezTo>
                <a:cubicBezTo>
                  <a:pt x="1224" y="527"/>
                  <a:pt x="1224" y="527"/>
                  <a:pt x="1223" y="527"/>
                </a:cubicBezTo>
                <a:cubicBezTo>
                  <a:pt x="1223" y="527"/>
                  <a:pt x="1223" y="527"/>
                  <a:pt x="1222" y="527"/>
                </a:cubicBezTo>
                <a:cubicBezTo>
                  <a:pt x="1222" y="527"/>
                  <a:pt x="1222" y="527"/>
                  <a:pt x="1222" y="526"/>
                </a:cubicBezTo>
                <a:cubicBezTo>
                  <a:pt x="1222" y="526"/>
                  <a:pt x="1222" y="526"/>
                  <a:pt x="1221" y="526"/>
                </a:cubicBezTo>
                <a:cubicBezTo>
                  <a:pt x="1221" y="526"/>
                  <a:pt x="1221" y="526"/>
                  <a:pt x="1220" y="526"/>
                </a:cubicBezTo>
                <a:cubicBezTo>
                  <a:pt x="1220" y="526"/>
                  <a:pt x="1220" y="526"/>
                  <a:pt x="1218" y="523"/>
                </a:cubicBezTo>
                <a:cubicBezTo>
                  <a:pt x="1218" y="523"/>
                  <a:pt x="1218" y="523"/>
                  <a:pt x="1217" y="523"/>
                </a:cubicBezTo>
                <a:cubicBezTo>
                  <a:pt x="1217" y="523"/>
                  <a:pt x="1217" y="523"/>
                  <a:pt x="1216" y="523"/>
                </a:cubicBezTo>
                <a:cubicBezTo>
                  <a:pt x="1216" y="523"/>
                  <a:pt x="1216" y="523"/>
                  <a:pt x="1215" y="524"/>
                </a:cubicBezTo>
                <a:cubicBezTo>
                  <a:pt x="1215" y="524"/>
                  <a:pt x="1215" y="524"/>
                  <a:pt x="1214" y="524"/>
                </a:cubicBezTo>
                <a:cubicBezTo>
                  <a:pt x="1214" y="524"/>
                  <a:pt x="1214" y="524"/>
                  <a:pt x="1214" y="522"/>
                </a:cubicBezTo>
                <a:cubicBezTo>
                  <a:pt x="1214" y="522"/>
                  <a:pt x="1214" y="522"/>
                  <a:pt x="1213" y="522"/>
                </a:cubicBezTo>
                <a:cubicBezTo>
                  <a:pt x="1213" y="522"/>
                  <a:pt x="1213" y="522"/>
                  <a:pt x="1211" y="522"/>
                </a:cubicBezTo>
                <a:cubicBezTo>
                  <a:pt x="1211" y="522"/>
                  <a:pt x="1211" y="522"/>
                  <a:pt x="1209" y="520"/>
                </a:cubicBezTo>
                <a:cubicBezTo>
                  <a:pt x="1209" y="520"/>
                  <a:pt x="1209" y="520"/>
                  <a:pt x="1206" y="516"/>
                </a:cubicBezTo>
                <a:cubicBezTo>
                  <a:pt x="1206" y="516"/>
                  <a:pt x="1206" y="516"/>
                  <a:pt x="1205" y="515"/>
                </a:cubicBezTo>
                <a:cubicBezTo>
                  <a:pt x="1205" y="515"/>
                  <a:pt x="1205" y="515"/>
                  <a:pt x="1204" y="514"/>
                </a:cubicBezTo>
                <a:cubicBezTo>
                  <a:pt x="1204" y="514"/>
                  <a:pt x="1204" y="514"/>
                  <a:pt x="1202" y="514"/>
                </a:cubicBezTo>
                <a:cubicBezTo>
                  <a:pt x="1202" y="514"/>
                  <a:pt x="1202" y="514"/>
                  <a:pt x="1202" y="512"/>
                </a:cubicBezTo>
                <a:cubicBezTo>
                  <a:pt x="1202" y="512"/>
                  <a:pt x="1202" y="512"/>
                  <a:pt x="1200" y="511"/>
                </a:cubicBezTo>
                <a:cubicBezTo>
                  <a:pt x="1200" y="511"/>
                  <a:pt x="1200" y="511"/>
                  <a:pt x="1199" y="510"/>
                </a:cubicBezTo>
                <a:cubicBezTo>
                  <a:pt x="1199" y="510"/>
                  <a:pt x="1199" y="510"/>
                  <a:pt x="1198" y="509"/>
                </a:cubicBezTo>
                <a:cubicBezTo>
                  <a:pt x="1198" y="509"/>
                  <a:pt x="1198" y="509"/>
                  <a:pt x="1198" y="507"/>
                </a:cubicBezTo>
                <a:cubicBezTo>
                  <a:pt x="1198" y="507"/>
                  <a:pt x="1198" y="507"/>
                  <a:pt x="1197" y="507"/>
                </a:cubicBezTo>
                <a:cubicBezTo>
                  <a:pt x="1197" y="507"/>
                  <a:pt x="1197" y="507"/>
                  <a:pt x="1197" y="505"/>
                </a:cubicBezTo>
                <a:cubicBezTo>
                  <a:pt x="1197" y="505"/>
                  <a:pt x="1197" y="505"/>
                  <a:pt x="1196" y="504"/>
                </a:cubicBezTo>
                <a:cubicBezTo>
                  <a:pt x="1196" y="504"/>
                  <a:pt x="1196" y="504"/>
                  <a:pt x="1195" y="503"/>
                </a:cubicBezTo>
                <a:cubicBezTo>
                  <a:pt x="1195" y="503"/>
                  <a:pt x="1195" y="503"/>
                  <a:pt x="1195" y="502"/>
                </a:cubicBezTo>
                <a:cubicBezTo>
                  <a:pt x="1195" y="502"/>
                  <a:pt x="1195" y="502"/>
                  <a:pt x="1195" y="501"/>
                </a:cubicBezTo>
                <a:cubicBezTo>
                  <a:pt x="1195" y="501"/>
                  <a:pt x="1195" y="501"/>
                  <a:pt x="1193" y="500"/>
                </a:cubicBezTo>
                <a:cubicBezTo>
                  <a:pt x="1193" y="500"/>
                  <a:pt x="1193" y="500"/>
                  <a:pt x="1191" y="500"/>
                </a:cubicBezTo>
                <a:cubicBezTo>
                  <a:pt x="1191" y="500"/>
                  <a:pt x="1191" y="500"/>
                  <a:pt x="1187" y="499"/>
                </a:cubicBezTo>
                <a:cubicBezTo>
                  <a:pt x="1187" y="499"/>
                  <a:pt x="1187" y="499"/>
                  <a:pt x="1184" y="500"/>
                </a:cubicBezTo>
                <a:cubicBezTo>
                  <a:pt x="1184" y="500"/>
                  <a:pt x="1184" y="500"/>
                  <a:pt x="1184" y="501"/>
                </a:cubicBezTo>
                <a:cubicBezTo>
                  <a:pt x="1184" y="501"/>
                  <a:pt x="1184" y="501"/>
                  <a:pt x="1183" y="503"/>
                </a:cubicBezTo>
                <a:cubicBezTo>
                  <a:pt x="1183" y="503"/>
                  <a:pt x="1183" y="503"/>
                  <a:pt x="1180" y="503"/>
                </a:cubicBezTo>
                <a:cubicBezTo>
                  <a:pt x="1180" y="503"/>
                  <a:pt x="1180" y="503"/>
                  <a:pt x="1176" y="506"/>
                </a:cubicBezTo>
                <a:cubicBezTo>
                  <a:pt x="1176" y="506"/>
                  <a:pt x="1176" y="506"/>
                  <a:pt x="1175" y="508"/>
                </a:cubicBezTo>
                <a:cubicBezTo>
                  <a:pt x="1175" y="508"/>
                  <a:pt x="1175" y="508"/>
                  <a:pt x="1174" y="509"/>
                </a:cubicBezTo>
                <a:cubicBezTo>
                  <a:pt x="1174" y="509"/>
                  <a:pt x="1174" y="509"/>
                  <a:pt x="1171" y="509"/>
                </a:cubicBezTo>
                <a:cubicBezTo>
                  <a:pt x="1171" y="509"/>
                  <a:pt x="1171" y="509"/>
                  <a:pt x="1170" y="508"/>
                </a:cubicBezTo>
                <a:cubicBezTo>
                  <a:pt x="1170" y="508"/>
                  <a:pt x="1170" y="508"/>
                  <a:pt x="1166" y="506"/>
                </a:cubicBezTo>
                <a:cubicBezTo>
                  <a:pt x="1166" y="506"/>
                  <a:pt x="1166" y="506"/>
                  <a:pt x="1165" y="506"/>
                </a:cubicBezTo>
                <a:cubicBezTo>
                  <a:pt x="1165" y="506"/>
                  <a:pt x="1165" y="506"/>
                  <a:pt x="1164" y="507"/>
                </a:cubicBezTo>
                <a:cubicBezTo>
                  <a:pt x="1164" y="507"/>
                  <a:pt x="1164" y="507"/>
                  <a:pt x="1163" y="507"/>
                </a:cubicBezTo>
                <a:cubicBezTo>
                  <a:pt x="1163" y="507"/>
                  <a:pt x="1163" y="507"/>
                  <a:pt x="1162" y="506"/>
                </a:cubicBezTo>
                <a:cubicBezTo>
                  <a:pt x="1162" y="506"/>
                  <a:pt x="1162" y="506"/>
                  <a:pt x="1160" y="506"/>
                </a:cubicBezTo>
                <a:cubicBezTo>
                  <a:pt x="1160" y="506"/>
                  <a:pt x="1160" y="506"/>
                  <a:pt x="1159" y="505"/>
                </a:cubicBezTo>
                <a:cubicBezTo>
                  <a:pt x="1159" y="505"/>
                  <a:pt x="1159" y="505"/>
                  <a:pt x="1157" y="507"/>
                </a:cubicBezTo>
                <a:cubicBezTo>
                  <a:pt x="1157" y="507"/>
                  <a:pt x="1157" y="507"/>
                  <a:pt x="1155" y="509"/>
                </a:cubicBezTo>
                <a:cubicBezTo>
                  <a:pt x="1155" y="509"/>
                  <a:pt x="1155" y="509"/>
                  <a:pt x="1155" y="510"/>
                </a:cubicBezTo>
                <a:cubicBezTo>
                  <a:pt x="1155" y="510"/>
                  <a:pt x="1155" y="510"/>
                  <a:pt x="1155" y="512"/>
                </a:cubicBezTo>
                <a:cubicBezTo>
                  <a:pt x="1155" y="512"/>
                  <a:pt x="1155" y="512"/>
                  <a:pt x="1155" y="514"/>
                </a:cubicBezTo>
                <a:cubicBezTo>
                  <a:pt x="1155" y="515"/>
                  <a:pt x="1155" y="515"/>
                  <a:pt x="1155" y="515"/>
                </a:cubicBezTo>
                <a:cubicBezTo>
                  <a:pt x="1154" y="516"/>
                  <a:pt x="1154" y="516"/>
                  <a:pt x="1154" y="516"/>
                </a:cubicBezTo>
                <a:cubicBezTo>
                  <a:pt x="1154" y="518"/>
                  <a:pt x="1154" y="518"/>
                  <a:pt x="1154" y="518"/>
                </a:cubicBezTo>
                <a:cubicBezTo>
                  <a:pt x="1154" y="519"/>
                  <a:pt x="1154" y="519"/>
                  <a:pt x="1154" y="519"/>
                </a:cubicBezTo>
                <a:cubicBezTo>
                  <a:pt x="1154" y="520"/>
                  <a:pt x="1154" y="520"/>
                  <a:pt x="1154" y="520"/>
                </a:cubicBezTo>
                <a:cubicBezTo>
                  <a:pt x="1151" y="522"/>
                  <a:pt x="1151" y="522"/>
                  <a:pt x="1151" y="522"/>
                </a:cubicBezTo>
                <a:cubicBezTo>
                  <a:pt x="1151" y="522"/>
                  <a:pt x="1151" y="522"/>
                  <a:pt x="1150" y="523"/>
                </a:cubicBezTo>
                <a:cubicBezTo>
                  <a:pt x="1150" y="523"/>
                  <a:pt x="1150" y="523"/>
                  <a:pt x="1148" y="524"/>
                </a:cubicBezTo>
                <a:cubicBezTo>
                  <a:pt x="1146" y="524"/>
                  <a:pt x="1146" y="524"/>
                  <a:pt x="1146" y="524"/>
                </a:cubicBezTo>
                <a:cubicBezTo>
                  <a:pt x="1144" y="525"/>
                  <a:pt x="1144" y="525"/>
                  <a:pt x="1144" y="525"/>
                </a:cubicBezTo>
                <a:cubicBezTo>
                  <a:pt x="1143" y="526"/>
                  <a:pt x="1143" y="526"/>
                  <a:pt x="1143" y="526"/>
                </a:cubicBezTo>
                <a:cubicBezTo>
                  <a:pt x="1144" y="526"/>
                  <a:pt x="1144" y="526"/>
                  <a:pt x="1144" y="526"/>
                </a:cubicBezTo>
                <a:cubicBezTo>
                  <a:pt x="1143" y="528"/>
                  <a:pt x="1143" y="528"/>
                  <a:pt x="1143" y="528"/>
                </a:cubicBezTo>
                <a:cubicBezTo>
                  <a:pt x="1142" y="528"/>
                  <a:pt x="1142" y="528"/>
                  <a:pt x="1142" y="528"/>
                </a:cubicBezTo>
                <a:cubicBezTo>
                  <a:pt x="1140" y="531"/>
                  <a:pt x="1140" y="531"/>
                  <a:pt x="1140" y="531"/>
                </a:cubicBezTo>
                <a:cubicBezTo>
                  <a:pt x="1139" y="531"/>
                  <a:pt x="1139" y="531"/>
                  <a:pt x="1139" y="531"/>
                </a:cubicBezTo>
                <a:cubicBezTo>
                  <a:pt x="1136" y="535"/>
                  <a:pt x="1136" y="535"/>
                  <a:pt x="1136" y="535"/>
                </a:cubicBezTo>
                <a:cubicBezTo>
                  <a:pt x="1136" y="536"/>
                  <a:pt x="1136" y="536"/>
                  <a:pt x="1136" y="536"/>
                </a:cubicBezTo>
                <a:cubicBezTo>
                  <a:pt x="1137" y="538"/>
                  <a:pt x="1137" y="538"/>
                  <a:pt x="1137" y="538"/>
                </a:cubicBezTo>
                <a:cubicBezTo>
                  <a:pt x="1137" y="539"/>
                  <a:pt x="1137" y="539"/>
                  <a:pt x="1137" y="539"/>
                </a:cubicBezTo>
                <a:cubicBezTo>
                  <a:pt x="1138" y="540"/>
                  <a:pt x="1138" y="540"/>
                  <a:pt x="1138" y="540"/>
                </a:cubicBezTo>
                <a:cubicBezTo>
                  <a:pt x="1139" y="542"/>
                  <a:pt x="1139" y="542"/>
                  <a:pt x="1139" y="542"/>
                </a:cubicBezTo>
                <a:cubicBezTo>
                  <a:pt x="1138" y="543"/>
                  <a:pt x="1138" y="543"/>
                  <a:pt x="1138" y="543"/>
                </a:cubicBezTo>
                <a:cubicBezTo>
                  <a:pt x="1136" y="544"/>
                  <a:pt x="1136" y="544"/>
                  <a:pt x="1136" y="544"/>
                </a:cubicBezTo>
                <a:cubicBezTo>
                  <a:pt x="1136" y="545"/>
                  <a:pt x="1136" y="545"/>
                  <a:pt x="1136" y="545"/>
                </a:cubicBezTo>
                <a:cubicBezTo>
                  <a:pt x="1134" y="548"/>
                  <a:pt x="1134" y="548"/>
                  <a:pt x="1134" y="548"/>
                </a:cubicBezTo>
                <a:cubicBezTo>
                  <a:pt x="1134" y="550"/>
                  <a:pt x="1134" y="550"/>
                  <a:pt x="1134" y="550"/>
                </a:cubicBezTo>
                <a:cubicBezTo>
                  <a:pt x="1134" y="551"/>
                  <a:pt x="1134" y="551"/>
                  <a:pt x="1134" y="551"/>
                </a:cubicBezTo>
                <a:cubicBezTo>
                  <a:pt x="1132" y="552"/>
                  <a:pt x="1132" y="552"/>
                  <a:pt x="1132" y="552"/>
                </a:cubicBezTo>
                <a:cubicBezTo>
                  <a:pt x="1128" y="553"/>
                  <a:pt x="1128" y="553"/>
                  <a:pt x="1128" y="553"/>
                </a:cubicBezTo>
                <a:cubicBezTo>
                  <a:pt x="1128" y="555"/>
                  <a:pt x="1128" y="555"/>
                  <a:pt x="1128" y="555"/>
                </a:cubicBezTo>
                <a:cubicBezTo>
                  <a:pt x="1126" y="557"/>
                  <a:pt x="1126" y="557"/>
                  <a:pt x="1126" y="557"/>
                </a:cubicBezTo>
                <a:cubicBezTo>
                  <a:pt x="1125" y="556"/>
                  <a:pt x="1125" y="556"/>
                  <a:pt x="1125" y="556"/>
                </a:cubicBezTo>
                <a:cubicBezTo>
                  <a:pt x="1124" y="555"/>
                  <a:pt x="1124" y="555"/>
                  <a:pt x="1124" y="555"/>
                </a:cubicBezTo>
                <a:cubicBezTo>
                  <a:pt x="1123" y="556"/>
                  <a:pt x="1123" y="556"/>
                  <a:pt x="1123" y="556"/>
                </a:cubicBezTo>
                <a:cubicBezTo>
                  <a:pt x="1122" y="557"/>
                  <a:pt x="1122" y="557"/>
                  <a:pt x="1122" y="557"/>
                </a:cubicBezTo>
                <a:cubicBezTo>
                  <a:pt x="1121" y="556"/>
                  <a:pt x="1121" y="556"/>
                  <a:pt x="1121" y="556"/>
                </a:cubicBezTo>
                <a:cubicBezTo>
                  <a:pt x="1120" y="556"/>
                  <a:pt x="1120" y="556"/>
                  <a:pt x="1120" y="556"/>
                </a:cubicBezTo>
                <a:cubicBezTo>
                  <a:pt x="1120" y="557"/>
                  <a:pt x="1120" y="557"/>
                  <a:pt x="1120" y="557"/>
                </a:cubicBezTo>
                <a:cubicBezTo>
                  <a:pt x="1118" y="557"/>
                  <a:pt x="1118" y="557"/>
                  <a:pt x="1118" y="557"/>
                </a:cubicBezTo>
                <a:cubicBezTo>
                  <a:pt x="1115" y="556"/>
                  <a:pt x="1115" y="556"/>
                  <a:pt x="1115" y="556"/>
                </a:cubicBezTo>
                <a:cubicBezTo>
                  <a:pt x="1114" y="557"/>
                  <a:pt x="1114" y="557"/>
                  <a:pt x="1114" y="557"/>
                </a:cubicBezTo>
                <a:cubicBezTo>
                  <a:pt x="1112" y="557"/>
                  <a:pt x="1112" y="557"/>
                  <a:pt x="1112" y="557"/>
                </a:cubicBezTo>
                <a:cubicBezTo>
                  <a:pt x="1110" y="559"/>
                  <a:pt x="1110" y="559"/>
                  <a:pt x="1110" y="559"/>
                </a:cubicBezTo>
                <a:cubicBezTo>
                  <a:pt x="1108" y="559"/>
                  <a:pt x="1108" y="559"/>
                  <a:pt x="1108" y="559"/>
                </a:cubicBezTo>
                <a:cubicBezTo>
                  <a:pt x="1107" y="560"/>
                  <a:pt x="1107" y="560"/>
                  <a:pt x="1107" y="560"/>
                </a:cubicBezTo>
                <a:cubicBezTo>
                  <a:pt x="1107" y="561"/>
                  <a:pt x="1107" y="561"/>
                  <a:pt x="1107" y="561"/>
                </a:cubicBezTo>
                <a:cubicBezTo>
                  <a:pt x="1105" y="562"/>
                  <a:pt x="1105" y="562"/>
                  <a:pt x="1105" y="562"/>
                </a:cubicBezTo>
                <a:cubicBezTo>
                  <a:pt x="1103" y="562"/>
                  <a:pt x="1103" y="562"/>
                  <a:pt x="1103" y="562"/>
                </a:cubicBezTo>
                <a:cubicBezTo>
                  <a:pt x="1101" y="560"/>
                  <a:pt x="1101" y="560"/>
                  <a:pt x="1101" y="560"/>
                </a:cubicBezTo>
                <a:cubicBezTo>
                  <a:pt x="1100" y="557"/>
                  <a:pt x="1100" y="557"/>
                  <a:pt x="1100" y="557"/>
                </a:cubicBezTo>
                <a:cubicBezTo>
                  <a:pt x="1100" y="556"/>
                  <a:pt x="1100" y="556"/>
                  <a:pt x="1100" y="556"/>
                </a:cubicBezTo>
                <a:cubicBezTo>
                  <a:pt x="1097" y="554"/>
                  <a:pt x="1097" y="554"/>
                  <a:pt x="1097" y="554"/>
                </a:cubicBezTo>
                <a:cubicBezTo>
                  <a:pt x="1096" y="554"/>
                  <a:pt x="1096" y="554"/>
                  <a:pt x="1096" y="554"/>
                </a:cubicBezTo>
                <a:cubicBezTo>
                  <a:pt x="1095" y="553"/>
                  <a:pt x="1095" y="553"/>
                  <a:pt x="1095" y="553"/>
                </a:cubicBezTo>
                <a:cubicBezTo>
                  <a:pt x="1095" y="553"/>
                  <a:pt x="1095" y="553"/>
                  <a:pt x="1094" y="553"/>
                </a:cubicBezTo>
                <a:cubicBezTo>
                  <a:pt x="1094" y="553"/>
                  <a:pt x="1094" y="553"/>
                  <a:pt x="1094" y="554"/>
                </a:cubicBezTo>
                <a:cubicBezTo>
                  <a:pt x="1094" y="554"/>
                  <a:pt x="1094" y="554"/>
                  <a:pt x="1093" y="554"/>
                </a:cubicBezTo>
                <a:cubicBezTo>
                  <a:pt x="1093" y="554"/>
                  <a:pt x="1093" y="554"/>
                  <a:pt x="1091" y="555"/>
                </a:cubicBezTo>
                <a:cubicBezTo>
                  <a:pt x="1091" y="555"/>
                  <a:pt x="1091" y="555"/>
                  <a:pt x="1089" y="554"/>
                </a:cubicBezTo>
                <a:cubicBezTo>
                  <a:pt x="1089" y="554"/>
                  <a:pt x="1089" y="554"/>
                  <a:pt x="1087" y="553"/>
                </a:cubicBezTo>
                <a:cubicBezTo>
                  <a:pt x="1087" y="553"/>
                  <a:pt x="1087" y="553"/>
                  <a:pt x="1085" y="554"/>
                </a:cubicBezTo>
                <a:cubicBezTo>
                  <a:pt x="1085" y="554"/>
                  <a:pt x="1085" y="554"/>
                  <a:pt x="1085" y="553"/>
                </a:cubicBezTo>
                <a:cubicBezTo>
                  <a:pt x="1085" y="553"/>
                  <a:pt x="1085" y="553"/>
                  <a:pt x="1086" y="551"/>
                </a:cubicBezTo>
                <a:cubicBezTo>
                  <a:pt x="1086" y="551"/>
                  <a:pt x="1086" y="551"/>
                  <a:pt x="1086" y="548"/>
                </a:cubicBezTo>
                <a:cubicBezTo>
                  <a:pt x="1086" y="548"/>
                  <a:pt x="1086" y="548"/>
                  <a:pt x="1086" y="546"/>
                </a:cubicBezTo>
                <a:cubicBezTo>
                  <a:pt x="1086" y="546"/>
                  <a:pt x="1086" y="546"/>
                  <a:pt x="1086" y="545"/>
                </a:cubicBezTo>
                <a:cubicBezTo>
                  <a:pt x="1086" y="545"/>
                  <a:pt x="1086" y="545"/>
                  <a:pt x="1086" y="544"/>
                </a:cubicBezTo>
                <a:cubicBezTo>
                  <a:pt x="1086" y="544"/>
                  <a:pt x="1086" y="544"/>
                  <a:pt x="1085" y="544"/>
                </a:cubicBezTo>
                <a:cubicBezTo>
                  <a:pt x="1085" y="544"/>
                  <a:pt x="1085" y="544"/>
                  <a:pt x="1084" y="545"/>
                </a:cubicBezTo>
                <a:cubicBezTo>
                  <a:pt x="1084" y="545"/>
                  <a:pt x="1084" y="545"/>
                  <a:pt x="1083" y="544"/>
                </a:cubicBezTo>
                <a:cubicBezTo>
                  <a:pt x="1083" y="544"/>
                  <a:pt x="1083" y="544"/>
                  <a:pt x="1083" y="543"/>
                </a:cubicBezTo>
                <a:cubicBezTo>
                  <a:pt x="1083" y="543"/>
                  <a:pt x="1083" y="543"/>
                  <a:pt x="1085" y="542"/>
                </a:cubicBezTo>
                <a:cubicBezTo>
                  <a:pt x="1085" y="542"/>
                  <a:pt x="1085" y="542"/>
                  <a:pt x="1085" y="541"/>
                </a:cubicBezTo>
                <a:cubicBezTo>
                  <a:pt x="1085" y="541"/>
                  <a:pt x="1085" y="541"/>
                  <a:pt x="1085" y="540"/>
                </a:cubicBezTo>
                <a:cubicBezTo>
                  <a:pt x="1085" y="540"/>
                  <a:pt x="1085" y="540"/>
                  <a:pt x="1084" y="541"/>
                </a:cubicBezTo>
                <a:cubicBezTo>
                  <a:pt x="1084" y="541"/>
                  <a:pt x="1084" y="541"/>
                  <a:pt x="1083" y="542"/>
                </a:cubicBezTo>
                <a:cubicBezTo>
                  <a:pt x="1083" y="542"/>
                  <a:pt x="1083" y="542"/>
                  <a:pt x="1082" y="542"/>
                </a:cubicBezTo>
                <a:cubicBezTo>
                  <a:pt x="1082" y="542"/>
                  <a:pt x="1082" y="542"/>
                  <a:pt x="1082" y="541"/>
                </a:cubicBezTo>
                <a:cubicBezTo>
                  <a:pt x="1082" y="541"/>
                  <a:pt x="1082" y="541"/>
                  <a:pt x="1083" y="537"/>
                </a:cubicBezTo>
                <a:cubicBezTo>
                  <a:pt x="1083" y="537"/>
                  <a:pt x="1083" y="537"/>
                  <a:pt x="1084" y="535"/>
                </a:cubicBezTo>
                <a:cubicBezTo>
                  <a:pt x="1084" y="535"/>
                  <a:pt x="1084" y="535"/>
                  <a:pt x="1084" y="534"/>
                </a:cubicBezTo>
                <a:cubicBezTo>
                  <a:pt x="1084" y="534"/>
                  <a:pt x="1084" y="534"/>
                  <a:pt x="1086" y="532"/>
                </a:cubicBezTo>
                <a:cubicBezTo>
                  <a:pt x="1086" y="532"/>
                  <a:pt x="1086" y="532"/>
                  <a:pt x="1086" y="530"/>
                </a:cubicBezTo>
                <a:cubicBezTo>
                  <a:pt x="1086" y="530"/>
                  <a:pt x="1086" y="530"/>
                  <a:pt x="1087" y="528"/>
                </a:cubicBezTo>
                <a:cubicBezTo>
                  <a:pt x="1087" y="528"/>
                  <a:pt x="1087" y="528"/>
                  <a:pt x="1087" y="527"/>
                </a:cubicBezTo>
                <a:cubicBezTo>
                  <a:pt x="1087" y="527"/>
                  <a:pt x="1087" y="527"/>
                  <a:pt x="1086" y="526"/>
                </a:cubicBezTo>
                <a:cubicBezTo>
                  <a:pt x="1086" y="526"/>
                  <a:pt x="1086" y="526"/>
                  <a:pt x="1087" y="524"/>
                </a:cubicBezTo>
                <a:cubicBezTo>
                  <a:pt x="1087" y="524"/>
                  <a:pt x="1087" y="524"/>
                  <a:pt x="1087" y="520"/>
                </a:cubicBezTo>
                <a:cubicBezTo>
                  <a:pt x="1087" y="520"/>
                  <a:pt x="1087" y="520"/>
                  <a:pt x="1086" y="518"/>
                </a:cubicBezTo>
                <a:cubicBezTo>
                  <a:pt x="1086" y="518"/>
                  <a:pt x="1086" y="518"/>
                  <a:pt x="1086" y="516"/>
                </a:cubicBezTo>
                <a:cubicBezTo>
                  <a:pt x="1087" y="515"/>
                  <a:pt x="1087" y="515"/>
                  <a:pt x="1087" y="515"/>
                </a:cubicBezTo>
                <a:cubicBezTo>
                  <a:pt x="1086" y="515"/>
                  <a:pt x="1086" y="515"/>
                  <a:pt x="1086" y="515"/>
                </a:cubicBezTo>
                <a:cubicBezTo>
                  <a:pt x="1087" y="514"/>
                  <a:pt x="1087" y="514"/>
                  <a:pt x="1087" y="514"/>
                </a:cubicBezTo>
                <a:cubicBezTo>
                  <a:pt x="1087" y="513"/>
                  <a:pt x="1087" y="513"/>
                  <a:pt x="1087" y="513"/>
                </a:cubicBezTo>
                <a:cubicBezTo>
                  <a:pt x="1087" y="512"/>
                  <a:pt x="1087" y="512"/>
                  <a:pt x="1087" y="512"/>
                </a:cubicBezTo>
                <a:cubicBezTo>
                  <a:pt x="1086" y="513"/>
                  <a:pt x="1086" y="513"/>
                  <a:pt x="1086" y="513"/>
                </a:cubicBezTo>
                <a:cubicBezTo>
                  <a:pt x="1085" y="513"/>
                  <a:pt x="1085" y="513"/>
                  <a:pt x="1085" y="513"/>
                </a:cubicBezTo>
                <a:cubicBezTo>
                  <a:pt x="1086" y="511"/>
                  <a:pt x="1086" y="511"/>
                  <a:pt x="1086" y="511"/>
                </a:cubicBezTo>
                <a:cubicBezTo>
                  <a:pt x="1085" y="511"/>
                  <a:pt x="1085" y="511"/>
                  <a:pt x="1085" y="511"/>
                </a:cubicBezTo>
                <a:cubicBezTo>
                  <a:pt x="1085" y="510"/>
                  <a:pt x="1085" y="510"/>
                  <a:pt x="1085" y="510"/>
                </a:cubicBezTo>
                <a:cubicBezTo>
                  <a:pt x="1084" y="510"/>
                  <a:pt x="1084" y="510"/>
                  <a:pt x="1084" y="510"/>
                </a:cubicBezTo>
                <a:cubicBezTo>
                  <a:pt x="1084" y="509"/>
                  <a:pt x="1084" y="509"/>
                  <a:pt x="1084" y="509"/>
                </a:cubicBezTo>
                <a:cubicBezTo>
                  <a:pt x="1085" y="508"/>
                  <a:pt x="1085" y="508"/>
                  <a:pt x="1085" y="508"/>
                </a:cubicBezTo>
                <a:cubicBezTo>
                  <a:pt x="1087" y="507"/>
                  <a:pt x="1087" y="507"/>
                  <a:pt x="1087" y="507"/>
                </a:cubicBezTo>
                <a:cubicBezTo>
                  <a:pt x="1088" y="507"/>
                  <a:pt x="1088" y="507"/>
                  <a:pt x="1088" y="507"/>
                </a:cubicBezTo>
                <a:cubicBezTo>
                  <a:pt x="1090" y="507"/>
                  <a:pt x="1090" y="507"/>
                  <a:pt x="1090" y="507"/>
                </a:cubicBezTo>
                <a:cubicBezTo>
                  <a:pt x="1091" y="506"/>
                  <a:pt x="1091" y="506"/>
                  <a:pt x="1091" y="506"/>
                </a:cubicBezTo>
                <a:cubicBezTo>
                  <a:pt x="1090" y="506"/>
                  <a:pt x="1090" y="506"/>
                  <a:pt x="1090" y="506"/>
                </a:cubicBezTo>
                <a:cubicBezTo>
                  <a:pt x="1090" y="505"/>
                  <a:pt x="1090" y="505"/>
                  <a:pt x="1090" y="505"/>
                </a:cubicBezTo>
                <a:cubicBezTo>
                  <a:pt x="1092" y="504"/>
                  <a:pt x="1092" y="504"/>
                  <a:pt x="1092" y="504"/>
                </a:cubicBezTo>
                <a:cubicBezTo>
                  <a:pt x="1093" y="503"/>
                  <a:pt x="1093" y="503"/>
                  <a:pt x="1093" y="503"/>
                </a:cubicBezTo>
                <a:cubicBezTo>
                  <a:pt x="1095" y="504"/>
                  <a:pt x="1095" y="504"/>
                  <a:pt x="1095" y="504"/>
                </a:cubicBezTo>
                <a:cubicBezTo>
                  <a:pt x="1096" y="505"/>
                  <a:pt x="1096" y="505"/>
                  <a:pt x="1096" y="505"/>
                </a:cubicBezTo>
                <a:cubicBezTo>
                  <a:pt x="1097" y="504"/>
                  <a:pt x="1097" y="504"/>
                  <a:pt x="1097" y="504"/>
                </a:cubicBezTo>
                <a:cubicBezTo>
                  <a:pt x="1099" y="504"/>
                  <a:pt x="1099" y="504"/>
                  <a:pt x="1099" y="504"/>
                </a:cubicBezTo>
                <a:cubicBezTo>
                  <a:pt x="1100" y="505"/>
                  <a:pt x="1100" y="505"/>
                  <a:pt x="1100" y="505"/>
                </a:cubicBezTo>
                <a:cubicBezTo>
                  <a:pt x="1102" y="504"/>
                  <a:pt x="1102" y="504"/>
                  <a:pt x="1102" y="504"/>
                </a:cubicBezTo>
                <a:cubicBezTo>
                  <a:pt x="1104" y="504"/>
                  <a:pt x="1104" y="504"/>
                  <a:pt x="1104" y="504"/>
                </a:cubicBezTo>
                <a:cubicBezTo>
                  <a:pt x="1106" y="505"/>
                  <a:pt x="1106" y="505"/>
                  <a:pt x="1106" y="505"/>
                </a:cubicBezTo>
                <a:cubicBezTo>
                  <a:pt x="1110" y="506"/>
                  <a:pt x="1110" y="506"/>
                  <a:pt x="1110" y="506"/>
                </a:cubicBezTo>
                <a:cubicBezTo>
                  <a:pt x="1112" y="506"/>
                  <a:pt x="1112" y="506"/>
                  <a:pt x="1112" y="506"/>
                </a:cubicBezTo>
                <a:cubicBezTo>
                  <a:pt x="1115" y="505"/>
                  <a:pt x="1115" y="505"/>
                  <a:pt x="1115" y="505"/>
                </a:cubicBezTo>
                <a:cubicBezTo>
                  <a:pt x="1118" y="505"/>
                  <a:pt x="1118" y="505"/>
                  <a:pt x="1118" y="505"/>
                </a:cubicBezTo>
                <a:cubicBezTo>
                  <a:pt x="1118" y="506"/>
                  <a:pt x="1118" y="506"/>
                  <a:pt x="1118" y="506"/>
                </a:cubicBezTo>
                <a:cubicBezTo>
                  <a:pt x="1120" y="507"/>
                  <a:pt x="1120" y="507"/>
                  <a:pt x="1120" y="507"/>
                </a:cubicBezTo>
                <a:cubicBezTo>
                  <a:pt x="1121" y="506"/>
                  <a:pt x="1121" y="506"/>
                  <a:pt x="1121" y="506"/>
                </a:cubicBezTo>
                <a:cubicBezTo>
                  <a:pt x="1123" y="506"/>
                  <a:pt x="1123" y="506"/>
                  <a:pt x="1123" y="506"/>
                </a:cubicBezTo>
                <a:cubicBezTo>
                  <a:pt x="1126" y="508"/>
                  <a:pt x="1126" y="508"/>
                  <a:pt x="1126" y="508"/>
                </a:cubicBezTo>
                <a:cubicBezTo>
                  <a:pt x="1126" y="507"/>
                  <a:pt x="1126" y="507"/>
                  <a:pt x="1126" y="507"/>
                </a:cubicBezTo>
                <a:cubicBezTo>
                  <a:pt x="1127" y="507"/>
                  <a:pt x="1127" y="507"/>
                  <a:pt x="1127" y="507"/>
                </a:cubicBezTo>
                <a:cubicBezTo>
                  <a:pt x="1128" y="506"/>
                  <a:pt x="1128" y="506"/>
                  <a:pt x="1128" y="506"/>
                </a:cubicBezTo>
                <a:cubicBezTo>
                  <a:pt x="1128" y="506"/>
                  <a:pt x="1128" y="506"/>
                  <a:pt x="1129" y="505"/>
                </a:cubicBezTo>
                <a:cubicBezTo>
                  <a:pt x="1129" y="505"/>
                  <a:pt x="1129" y="505"/>
                  <a:pt x="1130" y="502"/>
                </a:cubicBezTo>
                <a:cubicBezTo>
                  <a:pt x="1130" y="502"/>
                  <a:pt x="1130" y="502"/>
                  <a:pt x="1131" y="497"/>
                </a:cubicBezTo>
                <a:cubicBezTo>
                  <a:pt x="1131" y="497"/>
                  <a:pt x="1131" y="497"/>
                  <a:pt x="1132" y="497"/>
                </a:cubicBezTo>
                <a:cubicBezTo>
                  <a:pt x="1132" y="497"/>
                  <a:pt x="1132" y="497"/>
                  <a:pt x="1131" y="496"/>
                </a:cubicBezTo>
                <a:cubicBezTo>
                  <a:pt x="1131" y="496"/>
                  <a:pt x="1131" y="496"/>
                  <a:pt x="1131" y="494"/>
                </a:cubicBezTo>
                <a:cubicBezTo>
                  <a:pt x="1131" y="494"/>
                  <a:pt x="1131" y="494"/>
                  <a:pt x="1131" y="491"/>
                </a:cubicBezTo>
                <a:cubicBezTo>
                  <a:pt x="1131" y="491"/>
                  <a:pt x="1131" y="491"/>
                  <a:pt x="1132" y="490"/>
                </a:cubicBezTo>
                <a:cubicBezTo>
                  <a:pt x="1132" y="490"/>
                  <a:pt x="1132" y="490"/>
                  <a:pt x="1133" y="491"/>
                </a:cubicBezTo>
                <a:cubicBezTo>
                  <a:pt x="1133" y="491"/>
                  <a:pt x="1133" y="491"/>
                  <a:pt x="1134" y="492"/>
                </a:cubicBezTo>
                <a:cubicBezTo>
                  <a:pt x="1134" y="492"/>
                  <a:pt x="1134" y="492"/>
                  <a:pt x="1135" y="494"/>
                </a:cubicBezTo>
                <a:cubicBezTo>
                  <a:pt x="1135" y="494"/>
                  <a:pt x="1135" y="494"/>
                  <a:pt x="1134" y="490"/>
                </a:cubicBezTo>
                <a:cubicBezTo>
                  <a:pt x="1134" y="490"/>
                  <a:pt x="1134" y="490"/>
                  <a:pt x="1132" y="489"/>
                </a:cubicBezTo>
                <a:cubicBezTo>
                  <a:pt x="1132" y="489"/>
                  <a:pt x="1132" y="489"/>
                  <a:pt x="1131" y="489"/>
                </a:cubicBezTo>
                <a:cubicBezTo>
                  <a:pt x="1131" y="489"/>
                  <a:pt x="1131" y="489"/>
                  <a:pt x="1131" y="488"/>
                </a:cubicBezTo>
                <a:cubicBezTo>
                  <a:pt x="1131" y="488"/>
                  <a:pt x="1131" y="488"/>
                  <a:pt x="1132" y="486"/>
                </a:cubicBezTo>
                <a:cubicBezTo>
                  <a:pt x="1132" y="486"/>
                  <a:pt x="1132" y="486"/>
                  <a:pt x="1131" y="485"/>
                </a:cubicBezTo>
                <a:cubicBezTo>
                  <a:pt x="1131" y="485"/>
                  <a:pt x="1131" y="485"/>
                  <a:pt x="1131" y="484"/>
                </a:cubicBezTo>
                <a:cubicBezTo>
                  <a:pt x="1131" y="484"/>
                  <a:pt x="1131" y="484"/>
                  <a:pt x="1130" y="483"/>
                </a:cubicBezTo>
                <a:cubicBezTo>
                  <a:pt x="1130" y="483"/>
                  <a:pt x="1130" y="483"/>
                  <a:pt x="1128" y="483"/>
                </a:cubicBezTo>
                <a:cubicBezTo>
                  <a:pt x="1128" y="483"/>
                  <a:pt x="1128" y="483"/>
                  <a:pt x="1127" y="481"/>
                </a:cubicBezTo>
                <a:cubicBezTo>
                  <a:pt x="1127" y="481"/>
                  <a:pt x="1127" y="481"/>
                  <a:pt x="1126" y="481"/>
                </a:cubicBezTo>
                <a:cubicBezTo>
                  <a:pt x="1126" y="481"/>
                  <a:pt x="1126" y="481"/>
                  <a:pt x="1125" y="480"/>
                </a:cubicBezTo>
                <a:cubicBezTo>
                  <a:pt x="1125" y="480"/>
                  <a:pt x="1125" y="480"/>
                  <a:pt x="1126" y="479"/>
                </a:cubicBezTo>
                <a:cubicBezTo>
                  <a:pt x="1126" y="479"/>
                  <a:pt x="1126" y="479"/>
                  <a:pt x="1126" y="478"/>
                </a:cubicBezTo>
                <a:cubicBezTo>
                  <a:pt x="1126" y="478"/>
                  <a:pt x="1126" y="478"/>
                  <a:pt x="1125" y="478"/>
                </a:cubicBezTo>
                <a:cubicBezTo>
                  <a:pt x="1125" y="478"/>
                  <a:pt x="1125" y="478"/>
                  <a:pt x="1126" y="477"/>
                </a:cubicBezTo>
                <a:cubicBezTo>
                  <a:pt x="1126" y="477"/>
                  <a:pt x="1126" y="477"/>
                  <a:pt x="1127" y="477"/>
                </a:cubicBezTo>
                <a:cubicBezTo>
                  <a:pt x="1127" y="477"/>
                  <a:pt x="1127" y="477"/>
                  <a:pt x="1128" y="477"/>
                </a:cubicBezTo>
                <a:cubicBezTo>
                  <a:pt x="1128" y="477"/>
                  <a:pt x="1128" y="477"/>
                  <a:pt x="1127" y="476"/>
                </a:cubicBezTo>
                <a:cubicBezTo>
                  <a:pt x="1127" y="476"/>
                  <a:pt x="1127" y="476"/>
                  <a:pt x="1126" y="476"/>
                </a:cubicBezTo>
                <a:cubicBezTo>
                  <a:pt x="1126" y="476"/>
                  <a:pt x="1126" y="476"/>
                  <a:pt x="1125" y="477"/>
                </a:cubicBezTo>
                <a:cubicBezTo>
                  <a:pt x="1125" y="477"/>
                  <a:pt x="1125" y="477"/>
                  <a:pt x="1124" y="477"/>
                </a:cubicBezTo>
                <a:cubicBezTo>
                  <a:pt x="1124" y="477"/>
                  <a:pt x="1124" y="477"/>
                  <a:pt x="1123" y="476"/>
                </a:cubicBezTo>
                <a:cubicBezTo>
                  <a:pt x="1123" y="476"/>
                  <a:pt x="1123" y="476"/>
                  <a:pt x="1124" y="475"/>
                </a:cubicBezTo>
                <a:cubicBezTo>
                  <a:pt x="1124" y="475"/>
                  <a:pt x="1124" y="475"/>
                  <a:pt x="1123" y="474"/>
                </a:cubicBezTo>
                <a:cubicBezTo>
                  <a:pt x="1123" y="474"/>
                  <a:pt x="1123" y="474"/>
                  <a:pt x="1122" y="475"/>
                </a:cubicBezTo>
                <a:cubicBezTo>
                  <a:pt x="1122" y="475"/>
                  <a:pt x="1122" y="475"/>
                  <a:pt x="1122" y="474"/>
                </a:cubicBezTo>
                <a:cubicBezTo>
                  <a:pt x="1122" y="474"/>
                  <a:pt x="1122" y="474"/>
                  <a:pt x="1122" y="473"/>
                </a:cubicBezTo>
                <a:cubicBezTo>
                  <a:pt x="1122" y="473"/>
                  <a:pt x="1122" y="473"/>
                  <a:pt x="1121" y="473"/>
                </a:cubicBezTo>
                <a:cubicBezTo>
                  <a:pt x="1121" y="473"/>
                  <a:pt x="1121" y="473"/>
                  <a:pt x="1120" y="474"/>
                </a:cubicBezTo>
                <a:cubicBezTo>
                  <a:pt x="1120" y="474"/>
                  <a:pt x="1120" y="474"/>
                  <a:pt x="1119" y="473"/>
                </a:cubicBezTo>
                <a:cubicBezTo>
                  <a:pt x="1119" y="473"/>
                  <a:pt x="1119" y="473"/>
                  <a:pt x="1118" y="473"/>
                </a:cubicBezTo>
                <a:cubicBezTo>
                  <a:pt x="1118" y="473"/>
                  <a:pt x="1118" y="473"/>
                  <a:pt x="1116" y="472"/>
                </a:cubicBezTo>
                <a:cubicBezTo>
                  <a:pt x="1116" y="472"/>
                  <a:pt x="1116" y="472"/>
                  <a:pt x="1115" y="472"/>
                </a:cubicBezTo>
                <a:cubicBezTo>
                  <a:pt x="1115" y="472"/>
                  <a:pt x="1115" y="472"/>
                  <a:pt x="1114" y="472"/>
                </a:cubicBezTo>
                <a:cubicBezTo>
                  <a:pt x="1114" y="472"/>
                  <a:pt x="1114" y="472"/>
                  <a:pt x="1113" y="473"/>
                </a:cubicBezTo>
                <a:cubicBezTo>
                  <a:pt x="1113" y="473"/>
                  <a:pt x="1113" y="473"/>
                  <a:pt x="1113" y="472"/>
                </a:cubicBezTo>
                <a:cubicBezTo>
                  <a:pt x="1113" y="472"/>
                  <a:pt x="1113" y="472"/>
                  <a:pt x="1113" y="470"/>
                </a:cubicBezTo>
                <a:cubicBezTo>
                  <a:pt x="1113" y="470"/>
                  <a:pt x="1113" y="470"/>
                  <a:pt x="1113" y="469"/>
                </a:cubicBezTo>
                <a:cubicBezTo>
                  <a:pt x="1113" y="469"/>
                  <a:pt x="1113" y="469"/>
                  <a:pt x="1112" y="468"/>
                </a:cubicBezTo>
                <a:cubicBezTo>
                  <a:pt x="1112" y="468"/>
                  <a:pt x="1112" y="468"/>
                  <a:pt x="1113" y="468"/>
                </a:cubicBezTo>
                <a:cubicBezTo>
                  <a:pt x="1113" y="468"/>
                  <a:pt x="1113" y="468"/>
                  <a:pt x="1112" y="467"/>
                </a:cubicBezTo>
                <a:cubicBezTo>
                  <a:pt x="1112" y="467"/>
                  <a:pt x="1112" y="467"/>
                  <a:pt x="1111" y="468"/>
                </a:cubicBezTo>
                <a:cubicBezTo>
                  <a:pt x="1111" y="468"/>
                  <a:pt x="1111" y="468"/>
                  <a:pt x="1110" y="467"/>
                </a:cubicBezTo>
                <a:cubicBezTo>
                  <a:pt x="1110" y="467"/>
                  <a:pt x="1110" y="467"/>
                  <a:pt x="1111" y="466"/>
                </a:cubicBezTo>
                <a:cubicBezTo>
                  <a:pt x="1111" y="466"/>
                  <a:pt x="1111" y="466"/>
                  <a:pt x="1113" y="466"/>
                </a:cubicBezTo>
                <a:cubicBezTo>
                  <a:pt x="1113" y="466"/>
                  <a:pt x="1113" y="466"/>
                  <a:pt x="1114" y="465"/>
                </a:cubicBezTo>
                <a:cubicBezTo>
                  <a:pt x="1114" y="465"/>
                  <a:pt x="1114" y="465"/>
                  <a:pt x="1115" y="465"/>
                </a:cubicBezTo>
                <a:cubicBezTo>
                  <a:pt x="1115" y="465"/>
                  <a:pt x="1115" y="465"/>
                  <a:pt x="1116" y="465"/>
                </a:cubicBezTo>
                <a:cubicBezTo>
                  <a:pt x="1116" y="465"/>
                  <a:pt x="1116" y="465"/>
                  <a:pt x="1117" y="465"/>
                </a:cubicBezTo>
                <a:cubicBezTo>
                  <a:pt x="1117" y="465"/>
                  <a:pt x="1117" y="465"/>
                  <a:pt x="1118" y="464"/>
                </a:cubicBezTo>
                <a:cubicBezTo>
                  <a:pt x="1118" y="464"/>
                  <a:pt x="1118" y="464"/>
                  <a:pt x="1120" y="464"/>
                </a:cubicBezTo>
                <a:cubicBezTo>
                  <a:pt x="1120" y="464"/>
                  <a:pt x="1120" y="464"/>
                  <a:pt x="1121" y="464"/>
                </a:cubicBezTo>
                <a:cubicBezTo>
                  <a:pt x="1121" y="464"/>
                  <a:pt x="1121" y="464"/>
                  <a:pt x="1123" y="466"/>
                </a:cubicBezTo>
                <a:cubicBezTo>
                  <a:pt x="1123" y="466"/>
                  <a:pt x="1123" y="466"/>
                  <a:pt x="1124" y="465"/>
                </a:cubicBezTo>
                <a:cubicBezTo>
                  <a:pt x="1124" y="465"/>
                  <a:pt x="1124" y="465"/>
                  <a:pt x="1124" y="466"/>
                </a:cubicBezTo>
                <a:cubicBezTo>
                  <a:pt x="1124" y="466"/>
                  <a:pt x="1124" y="466"/>
                  <a:pt x="1126" y="465"/>
                </a:cubicBezTo>
                <a:cubicBezTo>
                  <a:pt x="1126" y="465"/>
                  <a:pt x="1126" y="465"/>
                  <a:pt x="1126" y="466"/>
                </a:cubicBezTo>
                <a:cubicBezTo>
                  <a:pt x="1126" y="466"/>
                  <a:pt x="1126" y="466"/>
                  <a:pt x="1127" y="465"/>
                </a:cubicBezTo>
                <a:cubicBezTo>
                  <a:pt x="1127" y="465"/>
                  <a:pt x="1127" y="465"/>
                  <a:pt x="1130" y="465"/>
                </a:cubicBezTo>
                <a:cubicBezTo>
                  <a:pt x="1130" y="465"/>
                  <a:pt x="1130" y="465"/>
                  <a:pt x="1129" y="464"/>
                </a:cubicBezTo>
                <a:cubicBezTo>
                  <a:pt x="1129" y="464"/>
                  <a:pt x="1129" y="464"/>
                  <a:pt x="1129" y="463"/>
                </a:cubicBezTo>
                <a:cubicBezTo>
                  <a:pt x="1129" y="463"/>
                  <a:pt x="1129" y="463"/>
                  <a:pt x="1129" y="462"/>
                </a:cubicBezTo>
                <a:cubicBezTo>
                  <a:pt x="1129" y="462"/>
                  <a:pt x="1129" y="462"/>
                  <a:pt x="1129" y="461"/>
                </a:cubicBezTo>
                <a:cubicBezTo>
                  <a:pt x="1129" y="461"/>
                  <a:pt x="1129" y="461"/>
                  <a:pt x="1127" y="459"/>
                </a:cubicBezTo>
                <a:cubicBezTo>
                  <a:pt x="1127" y="459"/>
                  <a:pt x="1127" y="459"/>
                  <a:pt x="1127" y="458"/>
                </a:cubicBezTo>
                <a:cubicBezTo>
                  <a:pt x="1127" y="458"/>
                  <a:pt x="1127" y="458"/>
                  <a:pt x="1127" y="457"/>
                </a:cubicBezTo>
                <a:cubicBezTo>
                  <a:pt x="1127" y="457"/>
                  <a:pt x="1127" y="457"/>
                  <a:pt x="1128" y="457"/>
                </a:cubicBezTo>
                <a:cubicBezTo>
                  <a:pt x="1128" y="457"/>
                  <a:pt x="1128" y="457"/>
                  <a:pt x="1129" y="457"/>
                </a:cubicBezTo>
                <a:cubicBezTo>
                  <a:pt x="1129" y="457"/>
                  <a:pt x="1129" y="457"/>
                  <a:pt x="1130" y="457"/>
                </a:cubicBezTo>
                <a:cubicBezTo>
                  <a:pt x="1130" y="457"/>
                  <a:pt x="1130" y="457"/>
                  <a:pt x="1131" y="457"/>
                </a:cubicBezTo>
                <a:cubicBezTo>
                  <a:pt x="1131" y="457"/>
                  <a:pt x="1131" y="457"/>
                  <a:pt x="1131" y="458"/>
                </a:cubicBezTo>
                <a:cubicBezTo>
                  <a:pt x="1131" y="458"/>
                  <a:pt x="1131" y="458"/>
                  <a:pt x="1131" y="459"/>
                </a:cubicBezTo>
                <a:cubicBezTo>
                  <a:pt x="1131" y="459"/>
                  <a:pt x="1131" y="459"/>
                  <a:pt x="1132" y="460"/>
                </a:cubicBezTo>
                <a:cubicBezTo>
                  <a:pt x="1132" y="460"/>
                  <a:pt x="1132" y="460"/>
                  <a:pt x="1133" y="459"/>
                </a:cubicBezTo>
                <a:cubicBezTo>
                  <a:pt x="1133" y="459"/>
                  <a:pt x="1133" y="459"/>
                  <a:pt x="1134" y="460"/>
                </a:cubicBezTo>
                <a:cubicBezTo>
                  <a:pt x="1134" y="460"/>
                  <a:pt x="1134" y="460"/>
                  <a:pt x="1136" y="460"/>
                </a:cubicBezTo>
                <a:cubicBezTo>
                  <a:pt x="1136" y="460"/>
                  <a:pt x="1136" y="460"/>
                  <a:pt x="1138" y="460"/>
                </a:cubicBezTo>
                <a:cubicBezTo>
                  <a:pt x="1138" y="460"/>
                  <a:pt x="1138" y="460"/>
                  <a:pt x="1140" y="459"/>
                </a:cubicBezTo>
                <a:cubicBezTo>
                  <a:pt x="1140" y="459"/>
                  <a:pt x="1140" y="459"/>
                  <a:pt x="1138" y="458"/>
                </a:cubicBezTo>
                <a:cubicBezTo>
                  <a:pt x="1138" y="458"/>
                  <a:pt x="1138" y="458"/>
                  <a:pt x="1139" y="457"/>
                </a:cubicBezTo>
                <a:cubicBezTo>
                  <a:pt x="1139" y="457"/>
                  <a:pt x="1139" y="457"/>
                  <a:pt x="1141" y="455"/>
                </a:cubicBezTo>
                <a:cubicBezTo>
                  <a:pt x="1141" y="455"/>
                  <a:pt x="1141" y="455"/>
                  <a:pt x="1142" y="456"/>
                </a:cubicBezTo>
                <a:cubicBezTo>
                  <a:pt x="1142" y="456"/>
                  <a:pt x="1142" y="456"/>
                  <a:pt x="1143" y="456"/>
                </a:cubicBezTo>
                <a:cubicBezTo>
                  <a:pt x="1143" y="456"/>
                  <a:pt x="1143" y="456"/>
                  <a:pt x="1145" y="455"/>
                </a:cubicBezTo>
                <a:cubicBezTo>
                  <a:pt x="1145" y="455"/>
                  <a:pt x="1145" y="455"/>
                  <a:pt x="1145" y="454"/>
                </a:cubicBezTo>
                <a:cubicBezTo>
                  <a:pt x="1145" y="454"/>
                  <a:pt x="1145" y="454"/>
                  <a:pt x="1147" y="453"/>
                </a:cubicBezTo>
                <a:cubicBezTo>
                  <a:pt x="1147" y="453"/>
                  <a:pt x="1147" y="453"/>
                  <a:pt x="1147" y="450"/>
                </a:cubicBezTo>
                <a:cubicBezTo>
                  <a:pt x="1147" y="450"/>
                  <a:pt x="1147" y="450"/>
                  <a:pt x="1147" y="449"/>
                </a:cubicBezTo>
                <a:cubicBezTo>
                  <a:pt x="1147" y="449"/>
                  <a:pt x="1147" y="449"/>
                  <a:pt x="1148" y="448"/>
                </a:cubicBezTo>
                <a:cubicBezTo>
                  <a:pt x="1148" y="448"/>
                  <a:pt x="1148" y="448"/>
                  <a:pt x="1149" y="447"/>
                </a:cubicBezTo>
                <a:cubicBezTo>
                  <a:pt x="1149" y="447"/>
                  <a:pt x="1149" y="447"/>
                  <a:pt x="1150" y="447"/>
                </a:cubicBezTo>
                <a:cubicBezTo>
                  <a:pt x="1150" y="447"/>
                  <a:pt x="1150" y="447"/>
                  <a:pt x="1152" y="446"/>
                </a:cubicBezTo>
                <a:cubicBezTo>
                  <a:pt x="1152" y="446"/>
                  <a:pt x="1152" y="446"/>
                  <a:pt x="1153" y="444"/>
                </a:cubicBezTo>
                <a:cubicBezTo>
                  <a:pt x="1153" y="444"/>
                  <a:pt x="1153" y="444"/>
                  <a:pt x="1154" y="443"/>
                </a:cubicBezTo>
                <a:cubicBezTo>
                  <a:pt x="1154" y="443"/>
                  <a:pt x="1154" y="443"/>
                  <a:pt x="1156" y="443"/>
                </a:cubicBezTo>
                <a:cubicBezTo>
                  <a:pt x="1156" y="443"/>
                  <a:pt x="1156" y="443"/>
                  <a:pt x="1157" y="444"/>
                </a:cubicBezTo>
                <a:cubicBezTo>
                  <a:pt x="1157" y="444"/>
                  <a:pt x="1157" y="444"/>
                  <a:pt x="1158" y="444"/>
                </a:cubicBezTo>
                <a:cubicBezTo>
                  <a:pt x="1158" y="444"/>
                  <a:pt x="1158" y="444"/>
                  <a:pt x="1159" y="444"/>
                </a:cubicBezTo>
                <a:cubicBezTo>
                  <a:pt x="1159" y="444"/>
                  <a:pt x="1159" y="444"/>
                  <a:pt x="1158" y="443"/>
                </a:cubicBezTo>
                <a:cubicBezTo>
                  <a:pt x="1158" y="443"/>
                  <a:pt x="1158" y="443"/>
                  <a:pt x="1160" y="443"/>
                </a:cubicBezTo>
                <a:cubicBezTo>
                  <a:pt x="1160" y="443"/>
                  <a:pt x="1160" y="443"/>
                  <a:pt x="1159" y="442"/>
                </a:cubicBezTo>
                <a:cubicBezTo>
                  <a:pt x="1159" y="442"/>
                  <a:pt x="1159" y="442"/>
                  <a:pt x="1158" y="442"/>
                </a:cubicBezTo>
                <a:cubicBezTo>
                  <a:pt x="1158" y="442"/>
                  <a:pt x="1158" y="442"/>
                  <a:pt x="1159" y="441"/>
                </a:cubicBezTo>
                <a:cubicBezTo>
                  <a:pt x="1159" y="441"/>
                  <a:pt x="1159" y="441"/>
                  <a:pt x="1161" y="441"/>
                </a:cubicBezTo>
                <a:cubicBezTo>
                  <a:pt x="1161" y="441"/>
                  <a:pt x="1161" y="441"/>
                  <a:pt x="1160" y="440"/>
                </a:cubicBezTo>
                <a:cubicBezTo>
                  <a:pt x="1160" y="440"/>
                  <a:pt x="1160" y="440"/>
                  <a:pt x="1158" y="439"/>
                </a:cubicBezTo>
                <a:cubicBezTo>
                  <a:pt x="1158" y="439"/>
                  <a:pt x="1158" y="439"/>
                  <a:pt x="1158" y="438"/>
                </a:cubicBezTo>
                <a:cubicBezTo>
                  <a:pt x="1158" y="438"/>
                  <a:pt x="1158" y="438"/>
                  <a:pt x="1159" y="437"/>
                </a:cubicBezTo>
                <a:cubicBezTo>
                  <a:pt x="1159" y="437"/>
                  <a:pt x="1159" y="437"/>
                  <a:pt x="1160" y="436"/>
                </a:cubicBezTo>
                <a:cubicBezTo>
                  <a:pt x="1160" y="436"/>
                  <a:pt x="1160" y="436"/>
                  <a:pt x="1160" y="434"/>
                </a:cubicBezTo>
                <a:cubicBezTo>
                  <a:pt x="1160" y="434"/>
                  <a:pt x="1160" y="434"/>
                  <a:pt x="1160" y="433"/>
                </a:cubicBezTo>
                <a:cubicBezTo>
                  <a:pt x="1160" y="433"/>
                  <a:pt x="1160" y="433"/>
                  <a:pt x="1161" y="432"/>
                </a:cubicBezTo>
                <a:cubicBezTo>
                  <a:pt x="1161" y="432"/>
                  <a:pt x="1161" y="432"/>
                  <a:pt x="1161" y="430"/>
                </a:cubicBezTo>
                <a:cubicBezTo>
                  <a:pt x="1161" y="430"/>
                  <a:pt x="1161" y="430"/>
                  <a:pt x="1162" y="430"/>
                </a:cubicBezTo>
                <a:cubicBezTo>
                  <a:pt x="1162" y="430"/>
                  <a:pt x="1162" y="430"/>
                  <a:pt x="1163" y="430"/>
                </a:cubicBezTo>
                <a:cubicBezTo>
                  <a:pt x="1163" y="430"/>
                  <a:pt x="1163" y="430"/>
                  <a:pt x="1165" y="429"/>
                </a:cubicBezTo>
                <a:cubicBezTo>
                  <a:pt x="1165" y="429"/>
                  <a:pt x="1165" y="429"/>
                  <a:pt x="1167" y="427"/>
                </a:cubicBezTo>
                <a:cubicBezTo>
                  <a:pt x="1167" y="427"/>
                  <a:pt x="1167" y="427"/>
                  <a:pt x="1168" y="427"/>
                </a:cubicBezTo>
                <a:cubicBezTo>
                  <a:pt x="1168" y="427"/>
                  <a:pt x="1168" y="427"/>
                  <a:pt x="1169" y="427"/>
                </a:cubicBezTo>
                <a:cubicBezTo>
                  <a:pt x="1169" y="427"/>
                  <a:pt x="1169" y="427"/>
                  <a:pt x="1170" y="427"/>
                </a:cubicBezTo>
                <a:cubicBezTo>
                  <a:pt x="1170" y="427"/>
                  <a:pt x="1170" y="427"/>
                  <a:pt x="1171" y="426"/>
                </a:cubicBezTo>
                <a:cubicBezTo>
                  <a:pt x="1171" y="426"/>
                  <a:pt x="1171" y="426"/>
                  <a:pt x="1173" y="426"/>
                </a:cubicBezTo>
                <a:cubicBezTo>
                  <a:pt x="1173" y="426"/>
                  <a:pt x="1173" y="426"/>
                  <a:pt x="1175" y="427"/>
                </a:cubicBezTo>
                <a:cubicBezTo>
                  <a:pt x="1175" y="427"/>
                  <a:pt x="1175" y="427"/>
                  <a:pt x="1176" y="428"/>
                </a:cubicBezTo>
                <a:cubicBezTo>
                  <a:pt x="1176" y="428"/>
                  <a:pt x="1176" y="428"/>
                  <a:pt x="1177" y="428"/>
                </a:cubicBezTo>
                <a:cubicBezTo>
                  <a:pt x="1177" y="428"/>
                  <a:pt x="1177" y="428"/>
                  <a:pt x="1177" y="427"/>
                </a:cubicBezTo>
                <a:cubicBezTo>
                  <a:pt x="1177" y="427"/>
                  <a:pt x="1177" y="427"/>
                  <a:pt x="1175" y="427"/>
                </a:cubicBezTo>
                <a:cubicBezTo>
                  <a:pt x="1175" y="427"/>
                  <a:pt x="1175" y="427"/>
                  <a:pt x="1175" y="426"/>
                </a:cubicBezTo>
                <a:cubicBezTo>
                  <a:pt x="1175" y="426"/>
                  <a:pt x="1175" y="426"/>
                  <a:pt x="1175" y="424"/>
                </a:cubicBezTo>
                <a:cubicBezTo>
                  <a:pt x="1175" y="424"/>
                  <a:pt x="1175" y="424"/>
                  <a:pt x="1178" y="424"/>
                </a:cubicBezTo>
                <a:cubicBezTo>
                  <a:pt x="1178" y="424"/>
                  <a:pt x="1178" y="424"/>
                  <a:pt x="1178" y="423"/>
                </a:cubicBezTo>
                <a:cubicBezTo>
                  <a:pt x="1178" y="423"/>
                  <a:pt x="1178" y="423"/>
                  <a:pt x="1180" y="424"/>
                </a:cubicBezTo>
                <a:cubicBezTo>
                  <a:pt x="1180" y="424"/>
                  <a:pt x="1180" y="424"/>
                  <a:pt x="1180" y="426"/>
                </a:cubicBezTo>
                <a:cubicBezTo>
                  <a:pt x="1180" y="426"/>
                  <a:pt x="1180" y="426"/>
                  <a:pt x="1181" y="427"/>
                </a:cubicBezTo>
                <a:cubicBezTo>
                  <a:pt x="1181" y="427"/>
                  <a:pt x="1181" y="427"/>
                  <a:pt x="1182" y="426"/>
                </a:cubicBezTo>
                <a:cubicBezTo>
                  <a:pt x="1182" y="426"/>
                  <a:pt x="1182" y="426"/>
                  <a:pt x="1183" y="427"/>
                </a:cubicBezTo>
                <a:cubicBezTo>
                  <a:pt x="1183" y="427"/>
                  <a:pt x="1183" y="427"/>
                  <a:pt x="1183" y="425"/>
                </a:cubicBezTo>
                <a:cubicBezTo>
                  <a:pt x="1183" y="425"/>
                  <a:pt x="1183" y="425"/>
                  <a:pt x="1183" y="424"/>
                </a:cubicBezTo>
                <a:cubicBezTo>
                  <a:pt x="1183" y="424"/>
                  <a:pt x="1183" y="424"/>
                  <a:pt x="1184" y="423"/>
                </a:cubicBezTo>
                <a:cubicBezTo>
                  <a:pt x="1184" y="423"/>
                  <a:pt x="1184" y="423"/>
                  <a:pt x="1185" y="422"/>
                </a:cubicBezTo>
                <a:cubicBezTo>
                  <a:pt x="1185" y="422"/>
                  <a:pt x="1185" y="422"/>
                  <a:pt x="1186" y="423"/>
                </a:cubicBezTo>
                <a:cubicBezTo>
                  <a:pt x="1186" y="423"/>
                  <a:pt x="1186" y="423"/>
                  <a:pt x="1187" y="422"/>
                </a:cubicBezTo>
                <a:cubicBezTo>
                  <a:pt x="1187" y="422"/>
                  <a:pt x="1187" y="422"/>
                  <a:pt x="1189" y="425"/>
                </a:cubicBezTo>
                <a:cubicBezTo>
                  <a:pt x="1189" y="425"/>
                  <a:pt x="1189" y="425"/>
                  <a:pt x="1192" y="425"/>
                </a:cubicBezTo>
                <a:cubicBezTo>
                  <a:pt x="1192" y="425"/>
                  <a:pt x="1192" y="425"/>
                  <a:pt x="1189" y="424"/>
                </a:cubicBezTo>
                <a:cubicBezTo>
                  <a:pt x="1189" y="424"/>
                  <a:pt x="1189" y="424"/>
                  <a:pt x="1187" y="422"/>
                </a:cubicBezTo>
                <a:cubicBezTo>
                  <a:pt x="1187" y="422"/>
                  <a:pt x="1187" y="422"/>
                  <a:pt x="1186" y="422"/>
                </a:cubicBezTo>
                <a:cubicBezTo>
                  <a:pt x="1186" y="422"/>
                  <a:pt x="1186" y="422"/>
                  <a:pt x="1185" y="421"/>
                </a:cubicBezTo>
                <a:cubicBezTo>
                  <a:pt x="1185" y="421"/>
                  <a:pt x="1185" y="421"/>
                  <a:pt x="1185" y="420"/>
                </a:cubicBezTo>
                <a:cubicBezTo>
                  <a:pt x="1185" y="420"/>
                  <a:pt x="1185" y="420"/>
                  <a:pt x="1186" y="420"/>
                </a:cubicBezTo>
                <a:cubicBezTo>
                  <a:pt x="1186" y="420"/>
                  <a:pt x="1186" y="420"/>
                  <a:pt x="1185" y="419"/>
                </a:cubicBezTo>
                <a:cubicBezTo>
                  <a:pt x="1185" y="419"/>
                  <a:pt x="1185" y="419"/>
                  <a:pt x="1185" y="418"/>
                </a:cubicBezTo>
                <a:cubicBezTo>
                  <a:pt x="1185" y="418"/>
                  <a:pt x="1185" y="418"/>
                  <a:pt x="1183" y="418"/>
                </a:cubicBezTo>
                <a:cubicBezTo>
                  <a:pt x="1183" y="418"/>
                  <a:pt x="1183" y="418"/>
                  <a:pt x="1183" y="417"/>
                </a:cubicBezTo>
                <a:cubicBezTo>
                  <a:pt x="1183" y="417"/>
                  <a:pt x="1183" y="417"/>
                  <a:pt x="1184" y="417"/>
                </a:cubicBezTo>
                <a:cubicBezTo>
                  <a:pt x="1184" y="417"/>
                  <a:pt x="1184" y="417"/>
                  <a:pt x="1186" y="416"/>
                </a:cubicBezTo>
                <a:cubicBezTo>
                  <a:pt x="1186" y="416"/>
                  <a:pt x="1186" y="416"/>
                  <a:pt x="1184" y="415"/>
                </a:cubicBezTo>
                <a:cubicBezTo>
                  <a:pt x="1184" y="415"/>
                  <a:pt x="1184" y="415"/>
                  <a:pt x="1184" y="414"/>
                </a:cubicBezTo>
                <a:cubicBezTo>
                  <a:pt x="1184" y="414"/>
                  <a:pt x="1184" y="414"/>
                  <a:pt x="1183" y="414"/>
                </a:cubicBezTo>
                <a:cubicBezTo>
                  <a:pt x="1183" y="414"/>
                  <a:pt x="1183" y="414"/>
                  <a:pt x="1183" y="413"/>
                </a:cubicBezTo>
                <a:cubicBezTo>
                  <a:pt x="1183" y="413"/>
                  <a:pt x="1183" y="413"/>
                  <a:pt x="1183" y="412"/>
                </a:cubicBezTo>
                <a:cubicBezTo>
                  <a:pt x="1183" y="412"/>
                  <a:pt x="1183" y="412"/>
                  <a:pt x="1183" y="411"/>
                </a:cubicBezTo>
                <a:cubicBezTo>
                  <a:pt x="1183" y="411"/>
                  <a:pt x="1183" y="411"/>
                  <a:pt x="1183" y="409"/>
                </a:cubicBezTo>
                <a:cubicBezTo>
                  <a:pt x="1183" y="409"/>
                  <a:pt x="1183" y="409"/>
                  <a:pt x="1181" y="408"/>
                </a:cubicBezTo>
                <a:cubicBezTo>
                  <a:pt x="1181" y="408"/>
                  <a:pt x="1181" y="408"/>
                  <a:pt x="1180" y="408"/>
                </a:cubicBezTo>
                <a:cubicBezTo>
                  <a:pt x="1180" y="408"/>
                  <a:pt x="1180" y="408"/>
                  <a:pt x="1180" y="406"/>
                </a:cubicBezTo>
                <a:cubicBezTo>
                  <a:pt x="1180" y="406"/>
                  <a:pt x="1180" y="406"/>
                  <a:pt x="1182" y="405"/>
                </a:cubicBezTo>
                <a:cubicBezTo>
                  <a:pt x="1182" y="405"/>
                  <a:pt x="1182" y="405"/>
                  <a:pt x="1181" y="405"/>
                </a:cubicBezTo>
                <a:cubicBezTo>
                  <a:pt x="1181" y="405"/>
                  <a:pt x="1181" y="405"/>
                  <a:pt x="1181" y="403"/>
                </a:cubicBezTo>
                <a:cubicBezTo>
                  <a:pt x="1181" y="403"/>
                  <a:pt x="1181" y="403"/>
                  <a:pt x="1180" y="403"/>
                </a:cubicBezTo>
                <a:cubicBezTo>
                  <a:pt x="1180" y="403"/>
                  <a:pt x="1180" y="403"/>
                  <a:pt x="1180" y="401"/>
                </a:cubicBezTo>
                <a:cubicBezTo>
                  <a:pt x="1180" y="401"/>
                  <a:pt x="1180" y="401"/>
                  <a:pt x="1181" y="401"/>
                </a:cubicBezTo>
                <a:cubicBezTo>
                  <a:pt x="1181" y="401"/>
                  <a:pt x="1181" y="401"/>
                  <a:pt x="1182" y="402"/>
                </a:cubicBezTo>
                <a:cubicBezTo>
                  <a:pt x="1182" y="402"/>
                  <a:pt x="1182" y="402"/>
                  <a:pt x="1182" y="400"/>
                </a:cubicBezTo>
                <a:cubicBezTo>
                  <a:pt x="1182" y="400"/>
                  <a:pt x="1182" y="400"/>
                  <a:pt x="1180" y="399"/>
                </a:cubicBezTo>
                <a:cubicBezTo>
                  <a:pt x="1180" y="399"/>
                  <a:pt x="1180" y="399"/>
                  <a:pt x="1181" y="398"/>
                </a:cubicBezTo>
                <a:cubicBezTo>
                  <a:pt x="1181" y="398"/>
                  <a:pt x="1181" y="398"/>
                  <a:pt x="1182" y="399"/>
                </a:cubicBezTo>
                <a:cubicBezTo>
                  <a:pt x="1182" y="399"/>
                  <a:pt x="1182" y="399"/>
                  <a:pt x="1183" y="399"/>
                </a:cubicBezTo>
                <a:cubicBezTo>
                  <a:pt x="1183" y="399"/>
                  <a:pt x="1183" y="399"/>
                  <a:pt x="1184" y="400"/>
                </a:cubicBezTo>
                <a:cubicBezTo>
                  <a:pt x="1184" y="400"/>
                  <a:pt x="1184" y="400"/>
                  <a:pt x="1185" y="399"/>
                </a:cubicBezTo>
                <a:cubicBezTo>
                  <a:pt x="1185" y="399"/>
                  <a:pt x="1185" y="399"/>
                  <a:pt x="1186" y="399"/>
                </a:cubicBezTo>
                <a:cubicBezTo>
                  <a:pt x="1186" y="399"/>
                  <a:pt x="1186" y="399"/>
                  <a:pt x="1187" y="399"/>
                </a:cubicBezTo>
                <a:cubicBezTo>
                  <a:pt x="1187" y="399"/>
                  <a:pt x="1187" y="399"/>
                  <a:pt x="1188" y="399"/>
                </a:cubicBezTo>
                <a:cubicBezTo>
                  <a:pt x="1188" y="399"/>
                  <a:pt x="1188" y="399"/>
                  <a:pt x="1187" y="398"/>
                </a:cubicBezTo>
                <a:cubicBezTo>
                  <a:pt x="1187" y="398"/>
                  <a:pt x="1187" y="398"/>
                  <a:pt x="1187" y="397"/>
                </a:cubicBezTo>
                <a:cubicBezTo>
                  <a:pt x="1187" y="397"/>
                  <a:pt x="1187" y="397"/>
                  <a:pt x="1186" y="396"/>
                </a:cubicBezTo>
                <a:cubicBezTo>
                  <a:pt x="1186" y="396"/>
                  <a:pt x="1186" y="396"/>
                  <a:pt x="1186" y="395"/>
                </a:cubicBezTo>
                <a:cubicBezTo>
                  <a:pt x="1186" y="395"/>
                  <a:pt x="1186" y="395"/>
                  <a:pt x="1187" y="395"/>
                </a:cubicBezTo>
                <a:cubicBezTo>
                  <a:pt x="1187" y="395"/>
                  <a:pt x="1187" y="395"/>
                  <a:pt x="1188" y="395"/>
                </a:cubicBezTo>
                <a:cubicBezTo>
                  <a:pt x="1188" y="395"/>
                  <a:pt x="1188" y="395"/>
                  <a:pt x="1190" y="395"/>
                </a:cubicBezTo>
                <a:cubicBezTo>
                  <a:pt x="1190" y="395"/>
                  <a:pt x="1190" y="395"/>
                  <a:pt x="1191" y="396"/>
                </a:cubicBezTo>
                <a:cubicBezTo>
                  <a:pt x="1191" y="396"/>
                  <a:pt x="1191" y="396"/>
                  <a:pt x="1191" y="397"/>
                </a:cubicBezTo>
                <a:cubicBezTo>
                  <a:pt x="1191" y="397"/>
                  <a:pt x="1191" y="397"/>
                  <a:pt x="1191" y="398"/>
                </a:cubicBezTo>
                <a:cubicBezTo>
                  <a:pt x="1191" y="398"/>
                  <a:pt x="1191" y="398"/>
                  <a:pt x="1192" y="398"/>
                </a:cubicBezTo>
                <a:cubicBezTo>
                  <a:pt x="1192" y="398"/>
                  <a:pt x="1192" y="398"/>
                  <a:pt x="1192" y="399"/>
                </a:cubicBezTo>
                <a:cubicBezTo>
                  <a:pt x="1192" y="399"/>
                  <a:pt x="1192" y="399"/>
                  <a:pt x="1193" y="400"/>
                </a:cubicBezTo>
                <a:cubicBezTo>
                  <a:pt x="1193" y="400"/>
                  <a:pt x="1193" y="400"/>
                  <a:pt x="1194" y="400"/>
                </a:cubicBezTo>
                <a:cubicBezTo>
                  <a:pt x="1194" y="400"/>
                  <a:pt x="1194" y="400"/>
                  <a:pt x="1195" y="399"/>
                </a:cubicBezTo>
                <a:cubicBezTo>
                  <a:pt x="1195" y="399"/>
                  <a:pt x="1195" y="399"/>
                  <a:pt x="1196" y="400"/>
                </a:cubicBezTo>
                <a:cubicBezTo>
                  <a:pt x="1196" y="400"/>
                  <a:pt x="1196" y="400"/>
                  <a:pt x="1196" y="401"/>
                </a:cubicBezTo>
                <a:cubicBezTo>
                  <a:pt x="1196" y="401"/>
                  <a:pt x="1196" y="401"/>
                  <a:pt x="1195" y="402"/>
                </a:cubicBezTo>
                <a:cubicBezTo>
                  <a:pt x="1195" y="402"/>
                  <a:pt x="1195" y="402"/>
                  <a:pt x="1194" y="402"/>
                </a:cubicBezTo>
                <a:cubicBezTo>
                  <a:pt x="1194" y="402"/>
                  <a:pt x="1194" y="402"/>
                  <a:pt x="1194" y="401"/>
                </a:cubicBezTo>
                <a:cubicBezTo>
                  <a:pt x="1194" y="401"/>
                  <a:pt x="1194" y="401"/>
                  <a:pt x="1193" y="401"/>
                </a:cubicBezTo>
                <a:cubicBezTo>
                  <a:pt x="1193" y="401"/>
                  <a:pt x="1193" y="401"/>
                  <a:pt x="1192" y="402"/>
                </a:cubicBezTo>
                <a:cubicBezTo>
                  <a:pt x="1192" y="402"/>
                  <a:pt x="1192" y="402"/>
                  <a:pt x="1192" y="403"/>
                </a:cubicBezTo>
                <a:cubicBezTo>
                  <a:pt x="1192" y="403"/>
                  <a:pt x="1192" y="403"/>
                  <a:pt x="1192" y="405"/>
                </a:cubicBezTo>
                <a:cubicBezTo>
                  <a:pt x="1192" y="405"/>
                  <a:pt x="1192" y="405"/>
                  <a:pt x="1191" y="405"/>
                </a:cubicBezTo>
                <a:cubicBezTo>
                  <a:pt x="1191" y="405"/>
                  <a:pt x="1191" y="405"/>
                  <a:pt x="1190" y="406"/>
                </a:cubicBezTo>
                <a:cubicBezTo>
                  <a:pt x="1190" y="406"/>
                  <a:pt x="1190" y="406"/>
                  <a:pt x="1190" y="407"/>
                </a:cubicBezTo>
                <a:cubicBezTo>
                  <a:pt x="1190" y="407"/>
                  <a:pt x="1190" y="407"/>
                  <a:pt x="1188" y="408"/>
                </a:cubicBezTo>
                <a:cubicBezTo>
                  <a:pt x="1188" y="408"/>
                  <a:pt x="1188" y="408"/>
                  <a:pt x="1188" y="409"/>
                </a:cubicBezTo>
                <a:cubicBezTo>
                  <a:pt x="1188" y="409"/>
                  <a:pt x="1188" y="409"/>
                  <a:pt x="1188" y="410"/>
                </a:cubicBezTo>
                <a:cubicBezTo>
                  <a:pt x="1188" y="410"/>
                  <a:pt x="1188" y="410"/>
                  <a:pt x="1188" y="411"/>
                </a:cubicBezTo>
                <a:cubicBezTo>
                  <a:pt x="1188" y="411"/>
                  <a:pt x="1188" y="411"/>
                  <a:pt x="1189" y="412"/>
                </a:cubicBezTo>
                <a:cubicBezTo>
                  <a:pt x="1189" y="412"/>
                  <a:pt x="1189" y="412"/>
                  <a:pt x="1188" y="413"/>
                </a:cubicBezTo>
                <a:cubicBezTo>
                  <a:pt x="1188" y="413"/>
                  <a:pt x="1188" y="413"/>
                  <a:pt x="1189" y="413"/>
                </a:cubicBezTo>
                <a:cubicBezTo>
                  <a:pt x="1189" y="413"/>
                  <a:pt x="1189" y="413"/>
                  <a:pt x="1190" y="414"/>
                </a:cubicBezTo>
                <a:cubicBezTo>
                  <a:pt x="1190" y="414"/>
                  <a:pt x="1190" y="414"/>
                  <a:pt x="1191" y="414"/>
                </a:cubicBezTo>
                <a:cubicBezTo>
                  <a:pt x="1191" y="414"/>
                  <a:pt x="1191" y="414"/>
                  <a:pt x="1190" y="416"/>
                </a:cubicBezTo>
                <a:cubicBezTo>
                  <a:pt x="1190" y="416"/>
                  <a:pt x="1190" y="416"/>
                  <a:pt x="1190" y="417"/>
                </a:cubicBezTo>
                <a:cubicBezTo>
                  <a:pt x="1190" y="417"/>
                  <a:pt x="1190" y="417"/>
                  <a:pt x="1191" y="418"/>
                </a:cubicBezTo>
                <a:cubicBezTo>
                  <a:pt x="1191" y="418"/>
                  <a:pt x="1191" y="418"/>
                  <a:pt x="1191" y="419"/>
                </a:cubicBezTo>
                <a:cubicBezTo>
                  <a:pt x="1191" y="419"/>
                  <a:pt x="1191" y="419"/>
                  <a:pt x="1192" y="418"/>
                </a:cubicBezTo>
                <a:cubicBezTo>
                  <a:pt x="1192" y="418"/>
                  <a:pt x="1192" y="418"/>
                  <a:pt x="1193" y="417"/>
                </a:cubicBezTo>
                <a:cubicBezTo>
                  <a:pt x="1193" y="417"/>
                  <a:pt x="1193" y="417"/>
                  <a:pt x="1194" y="418"/>
                </a:cubicBezTo>
                <a:cubicBezTo>
                  <a:pt x="1194" y="418"/>
                  <a:pt x="1194" y="418"/>
                  <a:pt x="1195" y="419"/>
                </a:cubicBezTo>
                <a:cubicBezTo>
                  <a:pt x="1195" y="419"/>
                  <a:pt x="1195" y="419"/>
                  <a:pt x="1196" y="418"/>
                </a:cubicBezTo>
                <a:cubicBezTo>
                  <a:pt x="1196" y="418"/>
                  <a:pt x="1196" y="418"/>
                  <a:pt x="1197" y="417"/>
                </a:cubicBezTo>
                <a:cubicBezTo>
                  <a:pt x="1197" y="417"/>
                  <a:pt x="1197" y="417"/>
                  <a:pt x="1197" y="418"/>
                </a:cubicBezTo>
                <a:cubicBezTo>
                  <a:pt x="1197" y="418"/>
                  <a:pt x="1197" y="418"/>
                  <a:pt x="1197" y="419"/>
                </a:cubicBezTo>
                <a:cubicBezTo>
                  <a:pt x="1197" y="419"/>
                  <a:pt x="1197" y="419"/>
                  <a:pt x="1196" y="420"/>
                </a:cubicBezTo>
                <a:cubicBezTo>
                  <a:pt x="1196" y="420"/>
                  <a:pt x="1196" y="420"/>
                  <a:pt x="1195" y="420"/>
                </a:cubicBezTo>
                <a:cubicBezTo>
                  <a:pt x="1195" y="420"/>
                  <a:pt x="1195" y="420"/>
                  <a:pt x="1196" y="421"/>
                </a:cubicBezTo>
                <a:cubicBezTo>
                  <a:pt x="1196" y="421"/>
                  <a:pt x="1196" y="421"/>
                  <a:pt x="1197" y="421"/>
                </a:cubicBezTo>
                <a:cubicBezTo>
                  <a:pt x="1197" y="421"/>
                  <a:pt x="1197" y="421"/>
                  <a:pt x="1198" y="421"/>
                </a:cubicBezTo>
                <a:cubicBezTo>
                  <a:pt x="1198" y="421"/>
                  <a:pt x="1198" y="421"/>
                  <a:pt x="1200" y="421"/>
                </a:cubicBezTo>
                <a:cubicBezTo>
                  <a:pt x="1200" y="421"/>
                  <a:pt x="1200" y="421"/>
                  <a:pt x="1200" y="420"/>
                </a:cubicBezTo>
                <a:cubicBezTo>
                  <a:pt x="1200" y="420"/>
                  <a:pt x="1200" y="420"/>
                  <a:pt x="1201" y="419"/>
                </a:cubicBezTo>
                <a:cubicBezTo>
                  <a:pt x="1201" y="419"/>
                  <a:pt x="1201" y="419"/>
                  <a:pt x="1203" y="419"/>
                </a:cubicBezTo>
                <a:cubicBezTo>
                  <a:pt x="1203" y="419"/>
                  <a:pt x="1203" y="419"/>
                  <a:pt x="1203" y="418"/>
                </a:cubicBezTo>
                <a:cubicBezTo>
                  <a:pt x="1203" y="418"/>
                  <a:pt x="1203" y="418"/>
                  <a:pt x="1204" y="418"/>
                </a:cubicBezTo>
                <a:cubicBezTo>
                  <a:pt x="1204" y="418"/>
                  <a:pt x="1204" y="418"/>
                  <a:pt x="1204" y="419"/>
                </a:cubicBezTo>
                <a:cubicBezTo>
                  <a:pt x="1204" y="419"/>
                  <a:pt x="1204" y="419"/>
                  <a:pt x="1206" y="418"/>
                </a:cubicBezTo>
                <a:cubicBezTo>
                  <a:pt x="1206" y="418"/>
                  <a:pt x="1206" y="418"/>
                  <a:pt x="1207" y="418"/>
                </a:cubicBezTo>
                <a:cubicBezTo>
                  <a:pt x="1207" y="418"/>
                  <a:pt x="1207" y="418"/>
                  <a:pt x="1208" y="418"/>
                </a:cubicBezTo>
                <a:cubicBezTo>
                  <a:pt x="1208" y="418"/>
                  <a:pt x="1208" y="418"/>
                  <a:pt x="1208" y="417"/>
                </a:cubicBezTo>
                <a:cubicBezTo>
                  <a:pt x="1208" y="417"/>
                  <a:pt x="1208" y="417"/>
                  <a:pt x="1208" y="416"/>
                </a:cubicBezTo>
                <a:cubicBezTo>
                  <a:pt x="1208" y="416"/>
                  <a:pt x="1208" y="416"/>
                  <a:pt x="1208" y="415"/>
                </a:cubicBezTo>
                <a:cubicBezTo>
                  <a:pt x="1208" y="415"/>
                  <a:pt x="1208" y="415"/>
                  <a:pt x="1209" y="415"/>
                </a:cubicBezTo>
                <a:cubicBezTo>
                  <a:pt x="1209" y="415"/>
                  <a:pt x="1209" y="415"/>
                  <a:pt x="1210" y="415"/>
                </a:cubicBezTo>
                <a:cubicBezTo>
                  <a:pt x="1210" y="415"/>
                  <a:pt x="1210" y="415"/>
                  <a:pt x="1211" y="415"/>
                </a:cubicBezTo>
                <a:cubicBezTo>
                  <a:pt x="1211" y="415"/>
                  <a:pt x="1211" y="415"/>
                  <a:pt x="1211" y="416"/>
                </a:cubicBezTo>
                <a:cubicBezTo>
                  <a:pt x="1211" y="416"/>
                  <a:pt x="1211" y="416"/>
                  <a:pt x="1211" y="417"/>
                </a:cubicBezTo>
                <a:cubicBezTo>
                  <a:pt x="1211" y="417"/>
                  <a:pt x="1211" y="417"/>
                  <a:pt x="1210" y="417"/>
                </a:cubicBezTo>
                <a:cubicBezTo>
                  <a:pt x="1210" y="417"/>
                  <a:pt x="1210" y="417"/>
                  <a:pt x="1210" y="418"/>
                </a:cubicBezTo>
                <a:cubicBezTo>
                  <a:pt x="1210" y="418"/>
                  <a:pt x="1210" y="418"/>
                  <a:pt x="1209" y="418"/>
                </a:cubicBezTo>
                <a:cubicBezTo>
                  <a:pt x="1209" y="418"/>
                  <a:pt x="1209" y="418"/>
                  <a:pt x="1211" y="420"/>
                </a:cubicBezTo>
                <a:cubicBezTo>
                  <a:pt x="1211" y="420"/>
                  <a:pt x="1211" y="420"/>
                  <a:pt x="1212" y="420"/>
                </a:cubicBezTo>
                <a:cubicBezTo>
                  <a:pt x="1212" y="420"/>
                  <a:pt x="1212" y="420"/>
                  <a:pt x="1213" y="421"/>
                </a:cubicBezTo>
                <a:cubicBezTo>
                  <a:pt x="1213" y="421"/>
                  <a:pt x="1213" y="421"/>
                  <a:pt x="1212" y="422"/>
                </a:cubicBezTo>
                <a:cubicBezTo>
                  <a:pt x="1212" y="422"/>
                  <a:pt x="1212" y="422"/>
                  <a:pt x="1214" y="423"/>
                </a:cubicBezTo>
                <a:cubicBezTo>
                  <a:pt x="1214" y="423"/>
                  <a:pt x="1214" y="423"/>
                  <a:pt x="1215" y="423"/>
                </a:cubicBezTo>
                <a:cubicBezTo>
                  <a:pt x="1215" y="423"/>
                  <a:pt x="1215" y="423"/>
                  <a:pt x="1217" y="423"/>
                </a:cubicBezTo>
                <a:cubicBezTo>
                  <a:pt x="1217" y="423"/>
                  <a:pt x="1217" y="423"/>
                  <a:pt x="1217" y="422"/>
                </a:cubicBezTo>
                <a:cubicBezTo>
                  <a:pt x="1217" y="422"/>
                  <a:pt x="1217" y="422"/>
                  <a:pt x="1218" y="421"/>
                </a:cubicBezTo>
                <a:cubicBezTo>
                  <a:pt x="1218" y="421"/>
                  <a:pt x="1218" y="421"/>
                  <a:pt x="1219" y="419"/>
                </a:cubicBezTo>
                <a:cubicBezTo>
                  <a:pt x="1219" y="419"/>
                  <a:pt x="1219" y="419"/>
                  <a:pt x="1221" y="419"/>
                </a:cubicBezTo>
                <a:cubicBezTo>
                  <a:pt x="1221" y="419"/>
                  <a:pt x="1221" y="419"/>
                  <a:pt x="1224" y="418"/>
                </a:cubicBezTo>
                <a:cubicBezTo>
                  <a:pt x="1224" y="418"/>
                  <a:pt x="1224" y="418"/>
                  <a:pt x="1226" y="418"/>
                </a:cubicBezTo>
                <a:cubicBezTo>
                  <a:pt x="1226" y="418"/>
                  <a:pt x="1226" y="418"/>
                  <a:pt x="1226" y="417"/>
                </a:cubicBezTo>
                <a:cubicBezTo>
                  <a:pt x="1226" y="417"/>
                  <a:pt x="1226" y="417"/>
                  <a:pt x="1227" y="415"/>
                </a:cubicBezTo>
                <a:cubicBezTo>
                  <a:pt x="1227" y="415"/>
                  <a:pt x="1227" y="415"/>
                  <a:pt x="1229" y="415"/>
                </a:cubicBezTo>
                <a:cubicBezTo>
                  <a:pt x="1229" y="415"/>
                  <a:pt x="1229" y="415"/>
                  <a:pt x="1230" y="414"/>
                </a:cubicBezTo>
                <a:cubicBezTo>
                  <a:pt x="1230" y="414"/>
                  <a:pt x="1230" y="414"/>
                  <a:pt x="1232" y="413"/>
                </a:cubicBezTo>
                <a:cubicBezTo>
                  <a:pt x="1232" y="413"/>
                  <a:pt x="1232" y="413"/>
                  <a:pt x="1233" y="413"/>
                </a:cubicBezTo>
                <a:cubicBezTo>
                  <a:pt x="1233" y="413"/>
                  <a:pt x="1233" y="413"/>
                  <a:pt x="1236" y="412"/>
                </a:cubicBezTo>
                <a:cubicBezTo>
                  <a:pt x="1236" y="412"/>
                  <a:pt x="1236" y="412"/>
                  <a:pt x="1239" y="413"/>
                </a:cubicBezTo>
                <a:cubicBezTo>
                  <a:pt x="1239" y="413"/>
                  <a:pt x="1239" y="413"/>
                  <a:pt x="1238" y="414"/>
                </a:cubicBezTo>
                <a:cubicBezTo>
                  <a:pt x="1238" y="414"/>
                  <a:pt x="1238" y="414"/>
                  <a:pt x="1239" y="416"/>
                </a:cubicBezTo>
                <a:cubicBezTo>
                  <a:pt x="1239" y="416"/>
                  <a:pt x="1239" y="416"/>
                  <a:pt x="1241" y="417"/>
                </a:cubicBezTo>
                <a:cubicBezTo>
                  <a:pt x="1241" y="417"/>
                  <a:pt x="1241" y="417"/>
                  <a:pt x="1244" y="416"/>
                </a:cubicBezTo>
                <a:cubicBezTo>
                  <a:pt x="1244" y="416"/>
                  <a:pt x="1244" y="416"/>
                  <a:pt x="1242" y="417"/>
                </a:cubicBezTo>
                <a:cubicBezTo>
                  <a:pt x="1242" y="417"/>
                  <a:pt x="1242" y="417"/>
                  <a:pt x="1243" y="417"/>
                </a:cubicBezTo>
                <a:cubicBezTo>
                  <a:pt x="1243" y="417"/>
                  <a:pt x="1243" y="417"/>
                  <a:pt x="1244" y="417"/>
                </a:cubicBezTo>
                <a:cubicBezTo>
                  <a:pt x="1244" y="417"/>
                  <a:pt x="1244" y="417"/>
                  <a:pt x="1247" y="415"/>
                </a:cubicBezTo>
                <a:cubicBezTo>
                  <a:pt x="1247" y="415"/>
                  <a:pt x="1247" y="415"/>
                  <a:pt x="1255" y="415"/>
                </a:cubicBezTo>
                <a:cubicBezTo>
                  <a:pt x="1255" y="415"/>
                  <a:pt x="1255" y="415"/>
                  <a:pt x="1264" y="414"/>
                </a:cubicBezTo>
                <a:cubicBezTo>
                  <a:pt x="1264" y="414"/>
                  <a:pt x="1264" y="414"/>
                  <a:pt x="1262" y="414"/>
                </a:cubicBezTo>
                <a:cubicBezTo>
                  <a:pt x="1262" y="414"/>
                  <a:pt x="1262" y="414"/>
                  <a:pt x="1262" y="412"/>
                </a:cubicBezTo>
                <a:cubicBezTo>
                  <a:pt x="1262" y="412"/>
                  <a:pt x="1262" y="412"/>
                  <a:pt x="1263" y="411"/>
                </a:cubicBezTo>
                <a:cubicBezTo>
                  <a:pt x="1263" y="411"/>
                  <a:pt x="1263" y="411"/>
                  <a:pt x="1262" y="411"/>
                </a:cubicBezTo>
                <a:cubicBezTo>
                  <a:pt x="1262" y="411"/>
                  <a:pt x="1262" y="411"/>
                  <a:pt x="1261" y="410"/>
                </a:cubicBezTo>
                <a:cubicBezTo>
                  <a:pt x="1261" y="410"/>
                  <a:pt x="1261" y="410"/>
                  <a:pt x="1261" y="409"/>
                </a:cubicBezTo>
                <a:cubicBezTo>
                  <a:pt x="1261" y="409"/>
                  <a:pt x="1261" y="409"/>
                  <a:pt x="1260" y="409"/>
                </a:cubicBezTo>
                <a:cubicBezTo>
                  <a:pt x="1260" y="409"/>
                  <a:pt x="1260" y="409"/>
                  <a:pt x="1258" y="409"/>
                </a:cubicBezTo>
                <a:cubicBezTo>
                  <a:pt x="1258" y="409"/>
                  <a:pt x="1258" y="409"/>
                  <a:pt x="1256" y="408"/>
                </a:cubicBezTo>
                <a:cubicBezTo>
                  <a:pt x="1256" y="408"/>
                  <a:pt x="1256" y="408"/>
                  <a:pt x="1255" y="406"/>
                </a:cubicBezTo>
                <a:cubicBezTo>
                  <a:pt x="1255" y="406"/>
                  <a:pt x="1255" y="406"/>
                  <a:pt x="1253" y="407"/>
                </a:cubicBezTo>
                <a:cubicBezTo>
                  <a:pt x="1253" y="407"/>
                  <a:pt x="1253" y="407"/>
                  <a:pt x="1252" y="406"/>
                </a:cubicBezTo>
                <a:cubicBezTo>
                  <a:pt x="1252" y="406"/>
                  <a:pt x="1252" y="406"/>
                  <a:pt x="1253" y="405"/>
                </a:cubicBezTo>
                <a:cubicBezTo>
                  <a:pt x="1253" y="405"/>
                  <a:pt x="1253" y="405"/>
                  <a:pt x="1252" y="404"/>
                </a:cubicBezTo>
                <a:cubicBezTo>
                  <a:pt x="1252" y="404"/>
                  <a:pt x="1252" y="404"/>
                  <a:pt x="1252" y="402"/>
                </a:cubicBezTo>
                <a:cubicBezTo>
                  <a:pt x="1252" y="402"/>
                  <a:pt x="1252" y="402"/>
                  <a:pt x="1251" y="401"/>
                </a:cubicBezTo>
                <a:cubicBezTo>
                  <a:pt x="1251" y="401"/>
                  <a:pt x="1251" y="401"/>
                  <a:pt x="1251" y="398"/>
                </a:cubicBezTo>
                <a:cubicBezTo>
                  <a:pt x="1251" y="398"/>
                  <a:pt x="1251" y="398"/>
                  <a:pt x="1252" y="397"/>
                </a:cubicBezTo>
                <a:cubicBezTo>
                  <a:pt x="1252" y="397"/>
                  <a:pt x="1252" y="397"/>
                  <a:pt x="1252" y="396"/>
                </a:cubicBezTo>
                <a:cubicBezTo>
                  <a:pt x="1252" y="396"/>
                  <a:pt x="1252" y="396"/>
                  <a:pt x="1252" y="395"/>
                </a:cubicBezTo>
                <a:cubicBezTo>
                  <a:pt x="1252" y="395"/>
                  <a:pt x="1252" y="395"/>
                  <a:pt x="1253" y="393"/>
                </a:cubicBezTo>
                <a:cubicBezTo>
                  <a:pt x="1253" y="393"/>
                  <a:pt x="1253" y="393"/>
                  <a:pt x="1253" y="391"/>
                </a:cubicBezTo>
                <a:cubicBezTo>
                  <a:pt x="1253" y="391"/>
                  <a:pt x="1253" y="391"/>
                  <a:pt x="1254" y="391"/>
                </a:cubicBezTo>
                <a:cubicBezTo>
                  <a:pt x="1254" y="391"/>
                  <a:pt x="1254" y="391"/>
                  <a:pt x="1254" y="390"/>
                </a:cubicBezTo>
                <a:cubicBezTo>
                  <a:pt x="1254" y="390"/>
                  <a:pt x="1254" y="390"/>
                  <a:pt x="1255" y="388"/>
                </a:cubicBezTo>
                <a:cubicBezTo>
                  <a:pt x="1255" y="388"/>
                  <a:pt x="1255" y="388"/>
                  <a:pt x="1256" y="388"/>
                </a:cubicBezTo>
                <a:cubicBezTo>
                  <a:pt x="1256" y="388"/>
                  <a:pt x="1256" y="388"/>
                  <a:pt x="1257" y="388"/>
                </a:cubicBezTo>
                <a:cubicBezTo>
                  <a:pt x="1257" y="388"/>
                  <a:pt x="1257" y="388"/>
                  <a:pt x="1258" y="387"/>
                </a:cubicBezTo>
                <a:cubicBezTo>
                  <a:pt x="1258" y="387"/>
                  <a:pt x="1258" y="387"/>
                  <a:pt x="1259" y="386"/>
                </a:cubicBezTo>
                <a:cubicBezTo>
                  <a:pt x="1259" y="386"/>
                  <a:pt x="1259" y="386"/>
                  <a:pt x="1260" y="386"/>
                </a:cubicBezTo>
                <a:cubicBezTo>
                  <a:pt x="1260" y="386"/>
                  <a:pt x="1260" y="386"/>
                  <a:pt x="1260" y="388"/>
                </a:cubicBezTo>
                <a:cubicBezTo>
                  <a:pt x="1260" y="388"/>
                  <a:pt x="1260" y="388"/>
                  <a:pt x="1263" y="391"/>
                </a:cubicBezTo>
                <a:cubicBezTo>
                  <a:pt x="1263" y="391"/>
                  <a:pt x="1263" y="391"/>
                  <a:pt x="1263" y="392"/>
                </a:cubicBezTo>
                <a:cubicBezTo>
                  <a:pt x="1263" y="392"/>
                  <a:pt x="1263" y="392"/>
                  <a:pt x="1265" y="393"/>
                </a:cubicBezTo>
                <a:cubicBezTo>
                  <a:pt x="1265" y="393"/>
                  <a:pt x="1265" y="393"/>
                  <a:pt x="1266" y="393"/>
                </a:cubicBezTo>
                <a:cubicBezTo>
                  <a:pt x="1266" y="393"/>
                  <a:pt x="1266" y="393"/>
                  <a:pt x="1268" y="391"/>
                </a:cubicBezTo>
                <a:cubicBezTo>
                  <a:pt x="1268" y="391"/>
                  <a:pt x="1268" y="391"/>
                  <a:pt x="1269" y="389"/>
                </a:cubicBezTo>
                <a:cubicBezTo>
                  <a:pt x="1269" y="389"/>
                  <a:pt x="1269" y="389"/>
                  <a:pt x="1268" y="386"/>
                </a:cubicBezTo>
                <a:cubicBezTo>
                  <a:pt x="1268" y="386"/>
                  <a:pt x="1268" y="386"/>
                  <a:pt x="1268" y="385"/>
                </a:cubicBezTo>
                <a:cubicBezTo>
                  <a:pt x="1268" y="385"/>
                  <a:pt x="1268" y="385"/>
                  <a:pt x="1268" y="384"/>
                </a:cubicBezTo>
                <a:cubicBezTo>
                  <a:pt x="1268" y="384"/>
                  <a:pt x="1268" y="384"/>
                  <a:pt x="1269" y="381"/>
                </a:cubicBezTo>
                <a:cubicBezTo>
                  <a:pt x="1269" y="381"/>
                  <a:pt x="1269" y="381"/>
                  <a:pt x="1268" y="380"/>
                </a:cubicBezTo>
                <a:cubicBezTo>
                  <a:pt x="1268" y="380"/>
                  <a:pt x="1268" y="380"/>
                  <a:pt x="1267" y="381"/>
                </a:cubicBezTo>
                <a:cubicBezTo>
                  <a:pt x="1267" y="381"/>
                  <a:pt x="1267" y="381"/>
                  <a:pt x="1267" y="382"/>
                </a:cubicBezTo>
                <a:cubicBezTo>
                  <a:pt x="1267" y="382"/>
                  <a:pt x="1267" y="382"/>
                  <a:pt x="1265" y="380"/>
                </a:cubicBezTo>
                <a:cubicBezTo>
                  <a:pt x="1265" y="380"/>
                  <a:pt x="1265" y="380"/>
                  <a:pt x="1264" y="379"/>
                </a:cubicBezTo>
                <a:cubicBezTo>
                  <a:pt x="1264" y="379"/>
                  <a:pt x="1264" y="379"/>
                  <a:pt x="1264" y="377"/>
                </a:cubicBezTo>
                <a:cubicBezTo>
                  <a:pt x="1264" y="377"/>
                  <a:pt x="1264" y="377"/>
                  <a:pt x="1265" y="377"/>
                </a:cubicBezTo>
                <a:cubicBezTo>
                  <a:pt x="1265" y="377"/>
                  <a:pt x="1265" y="377"/>
                  <a:pt x="1265" y="376"/>
                </a:cubicBezTo>
                <a:cubicBezTo>
                  <a:pt x="1265" y="376"/>
                  <a:pt x="1265" y="376"/>
                  <a:pt x="1264" y="376"/>
                </a:cubicBezTo>
                <a:cubicBezTo>
                  <a:pt x="1264" y="376"/>
                  <a:pt x="1264" y="376"/>
                  <a:pt x="1264" y="377"/>
                </a:cubicBezTo>
                <a:cubicBezTo>
                  <a:pt x="1264" y="377"/>
                  <a:pt x="1264" y="377"/>
                  <a:pt x="1263" y="376"/>
                </a:cubicBezTo>
                <a:cubicBezTo>
                  <a:pt x="1263" y="376"/>
                  <a:pt x="1263" y="376"/>
                  <a:pt x="1263" y="372"/>
                </a:cubicBezTo>
                <a:cubicBezTo>
                  <a:pt x="1263" y="372"/>
                  <a:pt x="1263" y="372"/>
                  <a:pt x="1263" y="371"/>
                </a:cubicBezTo>
                <a:cubicBezTo>
                  <a:pt x="1263" y="371"/>
                  <a:pt x="1263" y="371"/>
                  <a:pt x="1265" y="370"/>
                </a:cubicBezTo>
                <a:cubicBezTo>
                  <a:pt x="1265" y="370"/>
                  <a:pt x="1265" y="370"/>
                  <a:pt x="1266" y="371"/>
                </a:cubicBezTo>
                <a:cubicBezTo>
                  <a:pt x="1266" y="371"/>
                  <a:pt x="1266" y="371"/>
                  <a:pt x="1266" y="369"/>
                </a:cubicBezTo>
                <a:cubicBezTo>
                  <a:pt x="1266" y="369"/>
                  <a:pt x="1266" y="369"/>
                  <a:pt x="1268" y="369"/>
                </a:cubicBezTo>
                <a:cubicBezTo>
                  <a:pt x="1268" y="369"/>
                  <a:pt x="1268" y="369"/>
                  <a:pt x="1269" y="369"/>
                </a:cubicBezTo>
                <a:cubicBezTo>
                  <a:pt x="1269" y="369"/>
                  <a:pt x="1269" y="369"/>
                  <a:pt x="1272" y="369"/>
                </a:cubicBezTo>
                <a:cubicBezTo>
                  <a:pt x="1272" y="369"/>
                  <a:pt x="1272" y="369"/>
                  <a:pt x="1273" y="368"/>
                </a:cubicBezTo>
                <a:cubicBezTo>
                  <a:pt x="1273" y="368"/>
                  <a:pt x="1273" y="368"/>
                  <a:pt x="1273" y="367"/>
                </a:cubicBezTo>
                <a:cubicBezTo>
                  <a:pt x="1273" y="367"/>
                  <a:pt x="1273" y="367"/>
                  <a:pt x="1274" y="367"/>
                </a:cubicBezTo>
                <a:cubicBezTo>
                  <a:pt x="1274" y="367"/>
                  <a:pt x="1274" y="367"/>
                  <a:pt x="1274" y="366"/>
                </a:cubicBezTo>
                <a:cubicBezTo>
                  <a:pt x="1274" y="366"/>
                  <a:pt x="1274" y="366"/>
                  <a:pt x="1275" y="368"/>
                </a:cubicBezTo>
                <a:cubicBezTo>
                  <a:pt x="1275" y="368"/>
                  <a:pt x="1275" y="368"/>
                  <a:pt x="1276" y="367"/>
                </a:cubicBezTo>
                <a:cubicBezTo>
                  <a:pt x="1276" y="367"/>
                  <a:pt x="1276" y="367"/>
                  <a:pt x="1277" y="368"/>
                </a:cubicBezTo>
                <a:cubicBezTo>
                  <a:pt x="1277" y="368"/>
                  <a:pt x="1277" y="368"/>
                  <a:pt x="1280" y="368"/>
                </a:cubicBezTo>
                <a:cubicBezTo>
                  <a:pt x="1280" y="368"/>
                  <a:pt x="1280" y="368"/>
                  <a:pt x="1282" y="369"/>
                </a:cubicBezTo>
                <a:cubicBezTo>
                  <a:pt x="1282" y="369"/>
                  <a:pt x="1282" y="369"/>
                  <a:pt x="1287" y="369"/>
                </a:cubicBezTo>
                <a:cubicBezTo>
                  <a:pt x="1287" y="367"/>
                  <a:pt x="1287" y="367"/>
                  <a:pt x="1287" y="367"/>
                </a:cubicBezTo>
                <a:cubicBezTo>
                  <a:pt x="1287" y="366"/>
                  <a:pt x="1287" y="366"/>
                  <a:pt x="1287" y="366"/>
                </a:cubicBezTo>
                <a:cubicBezTo>
                  <a:pt x="1288" y="367"/>
                  <a:pt x="1288" y="367"/>
                  <a:pt x="1288" y="367"/>
                </a:cubicBezTo>
                <a:cubicBezTo>
                  <a:pt x="1289" y="366"/>
                  <a:pt x="1289" y="366"/>
                  <a:pt x="1289" y="366"/>
                </a:cubicBezTo>
                <a:cubicBezTo>
                  <a:pt x="1289" y="365"/>
                  <a:pt x="1289" y="365"/>
                  <a:pt x="1289" y="365"/>
                </a:cubicBezTo>
                <a:cubicBezTo>
                  <a:pt x="1290" y="364"/>
                  <a:pt x="1290" y="364"/>
                  <a:pt x="1290" y="364"/>
                </a:cubicBezTo>
                <a:cubicBezTo>
                  <a:pt x="1291" y="365"/>
                  <a:pt x="1291" y="365"/>
                  <a:pt x="1291" y="365"/>
                </a:cubicBezTo>
                <a:cubicBezTo>
                  <a:pt x="1292" y="364"/>
                  <a:pt x="1292" y="364"/>
                  <a:pt x="1292" y="364"/>
                </a:cubicBezTo>
                <a:cubicBezTo>
                  <a:pt x="1293" y="363"/>
                  <a:pt x="1293" y="363"/>
                  <a:pt x="1293" y="363"/>
                </a:cubicBezTo>
                <a:cubicBezTo>
                  <a:pt x="1295" y="363"/>
                  <a:pt x="1295" y="363"/>
                  <a:pt x="1295" y="363"/>
                </a:cubicBezTo>
                <a:cubicBezTo>
                  <a:pt x="1296" y="362"/>
                  <a:pt x="1296" y="362"/>
                  <a:pt x="1296" y="362"/>
                </a:cubicBezTo>
                <a:cubicBezTo>
                  <a:pt x="1295" y="361"/>
                  <a:pt x="1295" y="361"/>
                  <a:pt x="1295" y="361"/>
                </a:cubicBezTo>
                <a:cubicBezTo>
                  <a:pt x="1294" y="361"/>
                  <a:pt x="1294" y="361"/>
                  <a:pt x="1294" y="361"/>
                </a:cubicBezTo>
                <a:cubicBezTo>
                  <a:pt x="1293" y="361"/>
                  <a:pt x="1293" y="361"/>
                  <a:pt x="1293" y="361"/>
                </a:cubicBezTo>
                <a:cubicBezTo>
                  <a:pt x="1292" y="361"/>
                  <a:pt x="1292" y="361"/>
                  <a:pt x="1292" y="361"/>
                </a:cubicBezTo>
                <a:cubicBezTo>
                  <a:pt x="1291" y="360"/>
                  <a:pt x="1291" y="360"/>
                  <a:pt x="1291" y="360"/>
                </a:cubicBezTo>
                <a:cubicBezTo>
                  <a:pt x="1290" y="360"/>
                  <a:pt x="1290" y="360"/>
                  <a:pt x="1290" y="360"/>
                </a:cubicBezTo>
                <a:cubicBezTo>
                  <a:pt x="1288" y="358"/>
                  <a:pt x="1288" y="358"/>
                  <a:pt x="1288" y="358"/>
                </a:cubicBezTo>
                <a:cubicBezTo>
                  <a:pt x="1288" y="357"/>
                  <a:pt x="1288" y="357"/>
                  <a:pt x="1288" y="357"/>
                </a:cubicBezTo>
                <a:cubicBezTo>
                  <a:pt x="1290" y="358"/>
                  <a:pt x="1290" y="358"/>
                  <a:pt x="1290" y="358"/>
                </a:cubicBezTo>
                <a:cubicBezTo>
                  <a:pt x="1290" y="357"/>
                  <a:pt x="1290" y="357"/>
                  <a:pt x="1290" y="357"/>
                </a:cubicBezTo>
                <a:cubicBezTo>
                  <a:pt x="1289" y="357"/>
                  <a:pt x="1289" y="357"/>
                  <a:pt x="1289" y="357"/>
                </a:cubicBezTo>
                <a:cubicBezTo>
                  <a:pt x="1290" y="356"/>
                  <a:pt x="1290" y="356"/>
                  <a:pt x="1290" y="356"/>
                </a:cubicBezTo>
                <a:cubicBezTo>
                  <a:pt x="1289" y="356"/>
                  <a:pt x="1289" y="356"/>
                  <a:pt x="1289" y="356"/>
                </a:cubicBezTo>
                <a:cubicBezTo>
                  <a:pt x="1289" y="356"/>
                  <a:pt x="1289" y="356"/>
                  <a:pt x="1287" y="357"/>
                </a:cubicBezTo>
                <a:cubicBezTo>
                  <a:pt x="1287" y="358"/>
                  <a:pt x="1286" y="358"/>
                  <a:pt x="1286" y="358"/>
                </a:cubicBezTo>
                <a:cubicBezTo>
                  <a:pt x="1286" y="358"/>
                  <a:pt x="1286" y="358"/>
                  <a:pt x="1285" y="358"/>
                </a:cubicBezTo>
                <a:cubicBezTo>
                  <a:pt x="1285" y="358"/>
                  <a:pt x="1285" y="358"/>
                  <a:pt x="1285" y="357"/>
                </a:cubicBezTo>
                <a:cubicBezTo>
                  <a:pt x="1285" y="357"/>
                  <a:pt x="1285" y="357"/>
                  <a:pt x="1284" y="357"/>
                </a:cubicBezTo>
                <a:cubicBezTo>
                  <a:pt x="1284" y="357"/>
                  <a:pt x="1284" y="357"/>
                  <a:pt x="1284" y="358"/>
                </a:cubicBezTo>
                <a:cubicBezTo>
                  <a:pt x="1284" y="358"/>
                  <a:pt x="1284" y="358"/>
                  <a:pt x="1284" y="359"/>
                </a:cubicBezTo>
                <a:cubicBezTo>
                  <a:pt x="1284" y="359"/>
                  <a:pt x="1284" y="359"/>
                  <a:pt x="1282" y="359"/>
                </a:cubicBezTo>
                <a:cubicBezTo>
                  <a:pt x="1282" y="359"/>
                  <a:pt x="1282" y="359"/>
                  <a:pt x="1281" y="358"/>
                </a:cubicBezTo>
                <a:cubicBezTo>
                  <a:pt x="1281" y="358"/>
                  <a:pt x="1281" y="358"/>
                  <a:pt x="1279" y="358"/>
                </a:cubicBezTo>
                <a:cubicBezTo>
                  <a:pt x="1279" y="358"/>
                  <a:pt x="1279" y="358"/>
                  <a:pt x="1279" y="359"/>
                </a:cubicBezTo>
                <a:cubicBezTo>
                  <a:pt x="1279" y="359"/>
                  <a:pt x="1279" y="359"/>
                  <a:pt x="1278" y="358"/>
                </a:cubicBezTo>
                <a:cubicBezTo>
                  <a:pt x="1278" y="358"/>
                  <a:pt x="1278" y="358"/>
                  <a:pt x="1278" y="359"/>
                </a:cubicBezTo>
                <a:cubicBezTo>
                  <a:pt x="1278" y="359"/>
                  <a:pt x="1278" y="359"/>
                  <a:pt x="1277" y="359"/>
                </a:cubicBezTo>
                <a:cubicBezTo>
                  <a:pt x="1277" y="359"/>
                  <a:pt x="1277" y="359"/>
                  <a:pt x="1276" y="358"/>
                </a:cubicBezTo>
                <a:cubicBezTo>
                  <a:pt x="1276" y="358"/>
                  <a:pt x="1276" y="358"/>
                  <a:pt x="1276" y="359"/>
                </a:cubicBezTo>
                <a:cubicBezTo>
                  <a:pt x="1276" y="359"/>
                  <a:pt x="1276" y="359"/>
                  <a:pt x="1275" y="359"/>
                </a:cubicBezTo>
                <a:cubicBezTo>
                  <a:pt x="1275" y="359"/>
                  <a:pt x="1275" y="359"/>
                  <a:pt x="1275" y="358"/>
                </a:cubicBezTo>
                <a:cubicBezTo>
                  <a:pt x="1275" y="358"/>
                  <a:pt x="1275" y="358"/>
                  <a:pt x="1274" y="358"/>
                </a:cubicBezTo>
                <a:cubicBezTo>
                  <a:pt x="1274" y="358"/>
                  <a:pt x="1274" y="358"/>
                  <a:pt x="1275" y="359"/>
                </a:cubicBezTo>
                <a:cubicBezTo>
                  <a:pt x="1275" y="359"/>
                  <a:pt x="1275" y="359"/>
                  <a:pt x="1274" y="359"/>
                </a:cubicBezTo>
                <a:cubicBezTo>
                  <a:pt x="1274" y="359"/>
                  <a:pt x="1274" y="359"/>
                  <a:pt x="1273" y="361"/>
                </a:cubicBezTo>
                <a:cubicBezTo>
                  <a:pt x="1273" y="361"/>
                  <a:pt x="1273" y="361"/>
                  <a:pt x="1273" y="360"/>
                </a:cubicBezTo>
                <a:cubicBezTo>
                  <a:pt x="1273" y="360"/>
                  <a:pt x="1273" y="360"/>
                  <a:pt x="1273" y="359"/>
                </a:cubicBezTo>
                <a:cubicBezTo>
                  <a:pt x="1273" y="359"/>
                  <a:pt x="1273" y="359"/>
                  <a:pt x="1272" y="360"/>
                </a:cubicBezTo>
                <a:cubicBezTo>
                  <a:pt x="1272" y="360"/>
                  <a:pt x="1272" y="360"/>
                  <a:pt x="1271" y="361"/>
                </a:cubicBezTo>
                <a:cubicBezTo>
                  <a:pt x="1271" y="361"/>
                  <a:pt x="1271" y="361"/>
                  <a:pt x="1269" y="360"/>
                </a:cubicBezTo>
                <a:cubicBezTo>
                  <a:pt x="1269" y="360"/>
                  <a:pt x="1269" y="360"/>
                  <a:pt x="1269" y="361"/>
                </a:cubicBezTo>
                <a:cubicBezTo>
                  <a:pt x="1269" y="361"/>
                  <a:pt x="1269" y="361"/>
                  <a:pt x="1267" y="362"/>
                </a:cubicBezTo>
                <a:cubicBezTo>
                  <a:pt x="1267" y="362"/>
                  <a:pt x="1267" y="362"/>
                  <a:pt x="1265" y="362"/>
                </a:cubicBezTo>
                <a:cubicBezTo>
                  <a:pt x="1265" y="362"/>
                  <a:pt x="1265" y="362"/>
                  <a:pt x="1263" y="364"/>
                </a:cubicBezTo>
                <a:cubicBezTo>
                  <a:pt x="1263" y="364"/>
                  <a:pt x="1263" y="364"/>
                  <a:pt x="1261" y="364"/>
                </a:cubicBezTo>
                <a:cubicBezTo>
                  <a:pt x="1261" y="364"/>
                  <a:pt x="1261" y="364"/>
                  <a:pt x="1260" y="366"/>
                </a:cubicBezTo>
                <a:cubicBezTo>
                  <a:pt x="1260" y="366"/>
                  <a:pt x="1260" y="366"/>
                  <a:pt x="1259" y="366"/>
                </a:cubicBezTo>
                <a:cubicBezTo>
                  <a:pt x="1259" y="366"/>
                  <a:pt x="1259" y="366"/>
                  <a:pt x="1260" y="364"/>
                </a:cubicBezTo>
                <a:cubicBezTo>
                  <a:pt x="1260" y="364"/>
                  <a:pt x="1260" y="364"/>
                  <a:pt x="1258" y="361"/>
                </a:cubicBezTo>
                <a:cubicBezTo>
                  <a:pt x="1258" y="361"/>
                  <a:pt x="1258" y="361"/>
                  <a:pt x="1259" y="360"/>
                </a:cubicBezTo>
                <a:cubicBezTo>
                  <a:pt x="1259" y="360"/>
                  <a:pt x="1259" y="360"/>
                  <a:pt x="1259" y="359"/>
                </a:cubicBezTo>
                <a:cubicBezTo>
                  <a:pt x="1259" y="359"/>
                  <a:pt x="1259" y="359"/>
                  <a:pt x="1257" y="360"/>
                </a:cubicBezTo>
                <a:cubicBezTo>
                  <a:pt x="1257" y="360"/>
                  <a:pt x="1257" y="360"/>
                  <a:pt x="1256" y="359"/>
                </a:cubicBezTo>
                <a:cubicBezTo>
                  <a:pt x="1256" y="359"/>
                  <a:pt x="1256" y="359"/>
                  <a:pt x="1255" y="360"/>
                </a:cubicBezTo>
                <a:cubicBezTo>
                  <a:pt x="1255" y="360"/>
                  <a:pt x="1255" y="360"/>
                  <a:pt x="1254" y="359"/>
                </a:cubicBezTo>
                <a:cubicBezTo>
                  <a:pt x="1254" y="359"/>
                  <a:pt x="1254" y="359"/>
                  <a:pt x="1253" y="359"/>
                </a:cubicBezTo>
                <a:cubicBezTo>
                  <a:pt x="1253" y="359"/>
                  <a:pt x="1253" y="359"/>
                  <a:pt x="1252" y="357"/>
                </a:cubicBezTo>
                <a:cubicBezTo>
                  <a:pt x="1252" y="357"/>
                  <a:pt x="1252" y="357"/>
                  <a:pt x="1251" y="358"/>
                </a:cubicBezTo>
                <a:cubicBezTo>
                  <a:pt x="1251" y="358"/>
                  <a:pt x="1251" y="358"/>
                  <a:pt x="1249" y="358"/>
                </a:cubicBezTo>
                <a:cubicBezTo>
                  <a:pt x="1249" y="358"/>
                  <a:pt x="1249" y="358"/>
                  <a:pt x="1249" y="357"/>
                </a:cubicBezTo>
                <a:cubicBezTo>
                  <a:pt x="1249" y="357"/>
                  <a:pt x="1249" y="357"/>
                  <a:pt x="1249" y="355"/>
                </a:cubicBezTo>
                <a:cubicBezTo>
                  <a:pt x="1249" y="355"/>
                  <a:pt x="1249" y="355"/>
                  <a:pt x="1248" y="355"/>
                </a:cubicBezTo>
                <a:cubicBezTo>
                  <a:pt x="1248" y="355"/>
                  <a:pt x="1248" y="355"/>
                  <a:pt x="1249" y="352"/>
                </a:cubicBezTo>
                <a:cubicBezTo>
                  <a:pt x="1249" y="352"/>
                  <a:pt x="1249" y="352"/>
                  <a:pt x="1249" y="351"/>
                </a:cubicBezTo>
                <a:cubicBezTo>
                  <a:pt x="1249" y="351"/>
                  <a:pt x="1249" y="351"/>
                  <a:pt x="1249" y="349"/>
                </a:cubicBezTo>
                <a:cubicBezTo>
                  <a:pt x="1249" y="349"/>
                  <a:pt x="1249" y="349"/>
                  <a:pt x="1250" y="349"/>
                </a:cubicBezTo>
                <a:cubicBezTo>
                  <a:pt x="1250" y="349"/>
                  <a:pt x="1250" y="349"/>
                  <a:pt x="1249" y="347"/>
                </a:cubicBezTo>
                <a:cubicBezTo>
                  <a:pt x="1249" y="347"/>
                  <a:pt x="1249" y="347"/>
                  <a:pt x="1249" y="346"/>
                </a:cubicBezTo>
                <a:cubicBezTo>
                  <a:pt x="1249" y="346"/>
                  <a:pt x="1249" y="346"/>
                  <a:pt x="1247" y="344"/>
                </a:cubicBezTo>
                <a:cubicBezTo>
                  <a:pt x="1247" y="344"/>
                  <a:pt x="1247" y="344"/>
                  <a:pt x="1248" y="344"/>
                </a:cubicBezTo>
                <a:cubicBezTo>
                  <a:pt x="1248" y="344"/>
                  <a:pt x="1248" y="344"/>
                  <a:pt x="1247" y="342"/>
                </a:cubicBezTo>
                <a:cubicBezTo>
                  <a:pt x="1247" y="342"/>
                  <a:pt x="1247" y="342"/>
                  <a:pt x="1248" y="340"/>
                </a:cubicBezTo>
                <a:cubicBezTo>
                  <a:pt x="1248" y="340"/>
                  <a:pt x="1248" y="340"/>
                  <a:pt x="1247" y="340"/>
                </a:cubicBezTo>
                <a:cubicBezTo>
                  <a:pt x="1247" y="340"/>
                  <a:pt x="1247" y="340"/>
                  <a:pt x="1246" y="340"/>
                </a:cubicBezTo>
                <a:cubicBezTo>
                  <a:pt x="1246" y="340"/>
                  <a:pt x="1246" y="340"/>
                  <a:pt x="1246" y="339"/>
                </a:cubicBezTo>
                <a:cubicBezTo>
                  <a:pt x="1246" y="339"/>
                  <a:pt x="1246" y="339"/>
                  <a:pt x="1246" y="338"/>
                </a:cubicBezTo>
                <a:cubicBezTo>
                  <a:pt x="1246" y="338"/>
                  <a:pt x="1246" y="338"/>
                  <a:pt x="1246" y="336"/>
                </a:cubicBezTo>
                <a:cubicBezTo>
                  <a:pt x="1246" y="336"/>
                  <a:pt x="1246" y="336"/>
                  <a:pt x="1246" y="335"/>
                </a:cubicBezTo>
                <a:cubicBezTo>
                  <a:pt x="1246" y="335"/>
                  <a:pt x="1246" y="335"/>
                  <a:pt x="1247" y="335"/>
                </a:cubicBezTo>
                <a:cubicBezTo>
                  <a:pt x="1247" y="335"/>
                  <a:pt x="1247" y="335"/>
                  <a:pt x="1247" y="334"/>
                </a:cubicBezTo>
                <a:cubicBezTo>
                  <a:pt x="1247" y="334"/>
                  <a:pt x="1247" y="334"/>
                  <a:pt x="1247" y="333"/>
                </a:cubicBezTo>
                <a:cubicBezTo>
                  <a:pt x="1247" y="333"/>
                  <a:pt x="1247" y="333"/>
                  <a:pt x="1247" y="332"/>
                </a:cubicBezTo>
                <a:cubicBezTo>
                  <a:pt x="1246" y="332"/>
                  <a:pt x="1246" y="332"/>
                  <a:pt x="1246" y="332"/>
                </a:cubicBezTo>
                <a:cubicBezTo>
                  <a:pt x="1245" y="331"/>
                  <a:pt x="1245" y="331"/>
                  <a:pt x="1245" y="331"/>
                </a:cubicBezTo>
                <a:cubicBezTo>
                  <a:pt x="1245" y="330"/>
                  <a:pt x="1245" y="330"/>
                  <a:pt x="1245" y="330"/>
                </a:cubicBezTo>
                <a:cubicBezTo>
                  <a:pt x="1246" y="331"/>
                  <a:pt x="1246" y="331"/>
                  <a:pt x="1246" y="331"/>
                </a:cubicBezTo>
                <a:cubicBezTo>
                  <a:pt x="1247" y="331"/>
                  <a:pt x="1247" y="331"/>
                  <a:pt x="1247" y="331"/>
                </a:cubicBezTo>
                <a:cubicBezTo>
                  <a:pt x="1247" y="331"/>
                  <a:pt x="1247" y="331"/>
                  <a:pt x="1248" y="331"/>
                </a:cubicBezTo>
                <a:cubicBezTo>
                  <a:pt x="1248" y="331"/>
                  <a:pt x="1248" y="331"/>
                  <a:pt x="1249" y="331"/>
                </a:cubicBezTo>
                <a:cubicBezTo>
                  <a:pt x="1249" y="331"/>
                  <a:pt x="1249" y="331"/>
                  <a:pt x="1249" y="332"/>
                </a:cubicBezTo>
                <a:cubicBezTo>
                  <a:pt x="1249" y="332"/>
                  <a:pt x="1249" y="332"/>
                  <a:pt x="1250" y="332"/>
                </a:cubicBezTo>
                <a:cubicBezTo>
                  <a:pt x="1250" y="332"/>
                  <a:pt x="1250" y="332"/>
                  <a:pt x="1251" y="331"/>
                </a:cubicBezTo>
                <a:cubicBezTo>
                  <a:pt x="1251" y="331"/>
                  <a:pt x="1251" y="331"/>
                  <a:pt x="1252" y="330"/>
                </a:cubicBezTo>
                <a:cubicBezTo>
                  <a:pt x="1252" y="330"/>
                  <a:pt x="1252" y="330"/>
                  <a:pt x="1252" y="329"/>
                </a:cubicBezTo>
                <a:cubicBezTo>
                  <a:pt x="1252" y="329"/>
                  <a:pt x="1252" y="329"/>
                  <a:pt x="1251" y="328"/>
                </a:cubicBezTo>
                <a:cubicBezTo>
                  <a:pt x="1251" y="328"/>
                  <a:pt x="1251" y="328"/>
                  <a:pt x="1252" y="328"/>
                </a:cubicBezTo>
                <a:cubicBezTo>
                  <a:pt x="1252" y="328"/>
                  <a:pt x="1252" y="328"/>
                  <a:pt x="1252" y="326"/>
                </a:cubicBezTo>
                <a:cubicBezTo>
                  <a:pt x="1252" y="326"/>
                  <a:pt x="1252" y="326"/>
                  <a:pt x="1253" y="326"/>
                </a:cubicBezTo>
                <a:cubicBezTo>
                  <a:pt x="1253" y="326"/>
                  <a:pt x="1253" y="326"/>
                  <a:pt x="1254" y="327"/>
                </a:cubicBezTo>
                <a:cubicBezTo>
                  <a:pt x="1254" y="327"/>
                  <a:pt x="1254" y="327"/>
                  <a:pt x="1255" y="327"/>
                </a:cubicBezTo>
                <a:cubicBezTo>
                  <a:pt x="1255" y="327"/>
                  <a:pt x="1255" y="327"/>
                  <a:pt x="1254" y="326"/>
                </a:cubicBezTo>
                <a:cubicBezTo>
                  <a:pt x="1254" y="326"/>
                  <a:pt x="1254" y="326"/>
                  <a:pt x="1254" y="325"/>
                </a:cubicBezTo>
                <a:cubicBezTo>
                  <a:pt x="1254" y="325"/>
                  <a:pt x="1254" y="325"/>
                  <a:pt x="1255" y="324"/>
                </a:cubicBezTo>
                <a:cubicBezTo>
                  <a:pt x="1255" y="324"/>
                  <a:pt x="1255" y="324"/>
                  <a:pt x="1256" y="324"/>
                </a:cubicBezTo>
                <a:cubicBezTo>
                  <a:pt x="1256" y="324"/>
                  <a:pt x="1256" y="324"/>
                  <a:pt x="1256" y="323"/>
                </a:cubicBezTo>
                <a:cubicBezTo>
                  <a:pt x="1256" y="323"/>
                  <a:pt x="1256" y="323"/>
                  <a:pt x="1256" y="321"/>
                </a:cubicBezTo>
                <a:cubicBezTo>
                  <a:pt x="1256" y="321"/>
                  <a:pt x="1256" y="321"/>
                  <a:pt x="1257" y="322"/>
                </a:cubicBezTo>
                <a:cubicBezTo>
                  <a:pt x="1257" y="322"/>
                  <a:pt x="1257" y="322"/>
                  <a:pt x="1258" y="320"/>
                </a:cubicBezTo>
                <a:cubicBezTo>
                  <a:pt x="1258" y="320"/>
                  <a:pt x="1258" y="320"/>
                  <a:pt x="1259" y="318"/>
                </a:cubicBezTo>
                <a:cubicBezTo>
                  <a:pt x="1259" y="318"/>
                  <a:pt x="1259" y="318"/>
                  <a:pt x="1260" y="317"/>
                </a:cubicBezTo>
                <a:cubicBezTo>
                  <a:pt x="1260" y="317"/>
                  <a:pt x="1260" y="317"/>
                  <a:pt x="1260" y="316"/>
                </a:cubicBezTo>
                <a:cubicBezTo>
                  <a:pt x="1260" y="316"/>
                  <a:pt x="1260" y="316"/>
                  <a:pt x="1261" y="315"/>
                </a:cubicBezTo>
                <a:cubicBezTo>
                  <a:pt x="1261" y="315"/>
                  <a:pt x="1261" y="315"/>
                  <a:pt x="1261" y="314"/>
                </a:cubicBezTo>
                <a:cubicBezTo>
                  <a:pt x="1261" y="314"/>
                  <a:pt x="1261" y="314"/>
                  <a:pt x="1263" y="313"/>
                </a:cubicBezTo>
                <a:cubicBezTo>
                  <a:pt x="1263" y="313"/>
                  <a:pt x="1263" y="313"/>
                  <a:pt x="1264" y="313"/>
                </a:cubicBezTo>
                <a:cubicBezTo>
                  <a:pt x="1264" y="313"/>
                  <a:pt x="1264" y="313"/>
                  <a:pt x="1266" y="314"/>
                </a:cubicBezTo>
                <a:cubicBezTo>
                  <a:pt x="1266" y="314"/>
                  <a:pt x="1266" y="314"/>
                  <a:pt x="1266" y="313"/>
                </a:cubicBezTo>
                <a:cubicBezTo>
                  <a:pt x="1266" y="313"/>
                  <a:pt x="1266" y="313"/>
                  <a:pt x="1265" y="312"/>
                </a:cubicBezTo>
                <a:cubicBezTo>
                  <a:pt x="1265" y="312"/>
                  <a:pt x="1265" y="312"/>
                  <a:pt x="1266" y="312"/>
                </a:cubicBezTo>
                <a:cubicBezTo>
                  <a:pt x="1266" y="312"/>
                  <a:pt x="1266" y="312"/>
                  <a:pt x="1265" y="310"/>
                </a:cubicBezTo>
                <a:cubicBezTo>
                  <a:pt x="1265" y="310"/>
                  <a:pt x="1265" y="310"/>
                  <a:pt x="1265" y="308"/>
                </a:cubicBezTo>
                <a:cubicBezTo>
                  <a:pt x="1265" y="308"/>
                  <a:pt x="1265" y="308"/>
                  <a:pt x="1264" y="307"/>
                </a:cubicBezTo>
                <a:cubicBezTo>
                  <a:pt x="1264" y="307"/>
                  <a:pt x="1264" y="307"/>
                  <a:pt x="1265" y="307"/>
                </a:cubicBezTo>
                <a:cubicBezTo>
                  <a:pt x="1265" y="307"/>
                  <a:pt x="1265" y="307"/>
                  <a:pt x="1264" y="305"/>
                </a:cubicBezTo>
                <a:cubicBezTo>
                  <a:pt x="1264" y="305"/>
                  <a:pt x="1264" y="305"/>
                  <a:pt x="1261" y="305"/>
                </a:cubicBezTo>
                <a:cubicBezTo>
                  <a:pt x="1261" y="305"/>
                  <a:pt x="1261" y="305"/>
                  <a:pt x="1260" y="304"/>
                </a:cubicBezTo>
                <a:cubicBezTo>
                  <a:pt x="1260" y="304"/>
                  <a:pt x="1260" y="304"/>
                  <a:pt x="1259" y="304"/>
                </a:cubicBezTo>
                <a:cubicBezTo>
                  <a:pt x="1259" y="304"/>
                  <a:pt x="1259" y="304"/>
                  <a:pt x="1258" y="304"/>
                </a:cubicBezTo>
                <a:cubicBezTo>
                  <a:pt x="1258" y="304"/>
                  <a:pt x="1258" y="304"/>
                  <a:pt x="1256" y="304"/>
                </a:cubicBezTo>
                <a:cubicBezTo>
                  <a:pt x="1256" y="304"/>
                  <a:pt x="1256" y="304"/>
                  <a:pt x="1256" y="303"/>
                </a:cubicBezTo>
                <a:cubicBezTo>
                  <a:pt x="1256" y="303"/>
                  <a:pt x="1256" y="303"/>
                  <a:pt x="1254" y="304"/>
                </a:cubicBezTo>
                <a:cubicBezTo>
                  <a:pt x="1254" y="304"/>
                  <a:pt x="1254" y="304"/>
                  <a:pt x="1253" y="304"/>
                </a:cubicBezTo>
                <a:cubicBezTo>
                  <a:pt x="1253" y="304"/>
                  <a:pt x="1253" y="304"/>
                  <a:pt x="1253" y="305"/>
                </a:cubicBezTo>
                <a:cubicBezTo>
                  <a:pt x="1253" y="305"/>
                  <a:pt x="1253" y="305"/>
                  <a:pt x="1252" y="304"/>
                </a:cubicBezTo>
                <a:cubicBezTo>
                  <a:pt x="1252" y="304"/>
                  <a:pt x="1252" y="304"/>
                  <a:pt x="1251" y="303"/>
                </a:cubicBezTo>
                <a:cubicBezTo>
                  <a:pt x="1251" y="303"/>
                  <a:pt x="1251" y="303"/>
                  <a:pt x="1250" y="304"/>
                </a:cubicBezTo>
                <a:cubicBezTo>
                  <a:pt x="1250" y="304"/>
                  <a:pt x="1250" y="304"/>
                  <a:pt x="1249" y="303"/>
                </a:cubicBezTo>
                <a:cubicBezTo>
                  <a:pt x="1249" y="303"/>
                  <a:pt x="1249" y="303"/>
                  <a:pt x="1249" y="304"/>
                </a:cubicBezTo>
                <a:cubicBezTo>
                  <a:pt x="1249" y="304"/>
                  <a:pt x="1249" y="304"/>
                  <a:pt x="1249" y="305"/>
                </a:cubicBezTo>
                <a:cubicBezTo>
                  <a:pt x="1249" y="305"/>
                  <a:pt x="1249" y="305"/>
                  <a:pt x="1248" y="306"/>
                </a:cubicBezTo>
                <a:cubicBezTo>
                  <a:pt x="1248" y="306"/>
                  <a:pt x="1248" y="306"/>
                  <a:pt x="1247" y="306"/>
                </a:cubicBezTo>
                <a:cubicBezTo>
                  <a:pt x="1247" y="306"/>
                  <a:pt x="1247" y="306"/>
                  <a:pt x="1247" y="305"/>
                </a:cubicBezTo>
                <a:cubicBezTo>
                  <a:pt x="1247" y="305"/>
                  <a:pt x="1247" y="305"/>
                  <a:pt x="1246" y="305"/>
                </a:cubicBezTo>
                <a:cubicBezTo>
                  <a:pt x="1246" y="305"/>
                  <a:pt x="1246" y="305"/>
                  <a:pt x="1247" y="306"/>
                </a:cubicBezTo>
                <a:cubicBezTo>
                  <a:pt x="1247" y="306"/>
                  <a:pt x="1247" y="306"/>
                  <a:pt x="1247" y="307"/>
                </a:cubicBezTo>
                <a:cubicBezTo>
                  <a:pt x="1247" y="307"/>
                  <a:pt x="1247" y="307"/>
                  <a:pt x="1246" y="308"/>
                </a:cubicBezTo>
                <a:cubicBezTo>
                  <a:pt x="1246" y="308"/>
                  <a:pt x="1246" y="308"/>
                  <a:pt x="1245" y="308"/>
                </a:cubicBezTo>
                <a:cubicBezTo>
                  <a:pt x="1245" y="308"/>
                  <a:pt x="1245" y="308"/>
                  <a:pt x="1244" y="308"/>
                </a:cubicBezTo>
                <a:cubicBezTo>
                  <a:pt x="1244" y="308"/>
                  <a:pt x="1244" y="308"/>
                  <a:pt x="1246" y="309"/>
                </a:cubicBezTo>
                <a:cubicBezTo>
                  <a:pt x="1246" y="309"/>
                  <a:pt x="1246" y="309"/>
                  <a:pt x="1246" y="310"/>
                </a:cubicBezTo>
                <a:cubicBezTo>
                  <a:pt x="1246" y="310"/>
                  <a:pt x="1246" y="310"/>
                  <a:pt x="1245" y="310"/>
                </a:cubicBezTo>
                <a:cubicBezTo>
                  <a:pt x="1245" y="310"/>
                  <a:pt x="1245" y="310"/>
                  <a:pt x="1245" y="309"/>
                </a:cubicBezTo>
                <a:cubicBezTo>
                  <a:pt x="1245" y="309"/>
                  <a:pt x="1245" y="309"/>
                  <a:pt x="1244" y="309"/>
                </a:cubicBezTo>
                <a:cubicBezTo>
                  <a:pt x="1244" y="309"/>
                  <a:pt x="1244" y="309"/>
                  <a:pt x="1244" y="310"/>
                </a:cubicBezTo>
                <a:cubicBezTo>
                  <a:pt x="1244" y="310"/>
                  <a:pt x="1244" y="310"/>
                  <a:pt x="1245" y="310"/>
                </a:cubicBezTo>
                <a:cubicBezTo>
                  <a:pt x="1245" y="310"/>
                  <a:pt x="1245" y="310"/>
                  <a:pt x="1246" y="311"/>
                </a:cubicBezTo>
                <a:cubicBezTo>
                  <a:pt x="1246" y="311"/>
                  <a:pt x="1246" y="311"/>
                  <a:pt x="1245" y="312"/>
                </a:cubicBezTo>
                <a:cubicBezTo>
                  <a:pt x="1245" y="312"/>
                  <a:pt x="1245" y="312"/>
                  <a:pt x="1244" y="314"/>
                </a:cubicBezTo>
                <a:cubicBezTo>
                  <a:pt x="1244" y="314"/>
                  <a:pt x="1244" y="314"/>
                  <a:pt x="1245" y="315"/>
                </a:cubicBezTo>
                <a:cubicBezTo>
                  <a:pt x="1245" y="315"/>
                  <a:pt x="1245" y="315"/>
                  <a:pt x="1243" y="315"/>
                </a:cubicBezTo>
                <a:cubicBezTo>
                  <a:pt x="1243" y="315"/>
                  <a:pt x="1243" y="315"/>
                  <a:pt x="1244" y="316"/>
                </a:cubicBezTo>
                <a:cubicBezTo>
                  <a:pt x="1244" y="316"/>
                  <a:pt x="1244" y="316"/>
                  <a:pt x="1245" y="316"/>
                </a:cubicBezTo>
                <a:cubicBezTo>
                  <a:pt x="1245" y="316"/>
                  <a:pt x="1245" y="316"/>
                  <a:pt x="1246" y="317"/>
                </a:cubicBezTo>
                <a:cubicBezTo>
                  <a:pt x="1246" y="317"/>
                  <a:pt x="1246" y="317"/>
                  <a:pt x="1245" y="317"/>
                </a:cubicBezTo>
                <a:cubicBezTo>
                  <a:pt x="1245" y="317"/>
                  <a:pt x="1245" y="317"/>
                  <a:pt x="1246" y="318"/>
                </a:cubicBezTo>
                <a:cubicBezTo>
                  <a:pt x="1246" y="318"/>
                  <a:pt x="1246" y="318"/>
                  <a:pt x="1247" y="318"/>
                </a:cubicBezTo>
                <a:cubicBezTo>
                  <a:pt x="1247" y="318"/>
                  <a:pt x="1247" y="318"/>
                  <a:pt x="1245" y="320"/>
                </a:cubicBezTo>
                <a:cubicBezTo>
                  <a:pt x="1245" y="320"/>
                  <a:pt x="1245" y="320"/>
                  <a:pt x="1244" y="321"/>
                </a:cubicBezTo>
                <a:cubicBezTo>
                  <a:pt x="1244" y="321"/>
                  <a:pt x="1244" y="321"/>
                  <a:pt x="1244" y="323"/>
                </a:cubicBezTo>
                <a:cubicBezTo>
                  <a:pt x="1244" y="323"/>
                  <a:pt x="1244" y="323"/>
                  <a:pt x="1243" y="325"/>
                </a:cubicBezTo>
                <a:cubicBezTo>
                  <a:pt x="1243" y="325"/>
                  <a:pt x="1243" y="325"/>
                  <a:pt x="1242" y="325"/>
                </a:cubicBezTo>
                <a:cubicBezTo>
                  <a:pt x="1242" y="325"/>
                  <a:pt x="1242" y="325"/>
                  <a:pt x="1241" y="327"/>
                </a:cubicBezTo>
                <a:cubicBezTo>
                  <a:pt x="1241" y="327"/>
                  <a:pt x="1241" y="327"/>
                  <a:pt x="1240" y="326"/>
                </a:cubicBezTo>
                <a:cubicBezTo>
                  <a:pt x="1240" y="326"/>
                  <a:pt x="1240" y="326"/>
                  <a:pt x="1240" y="327"/>
                </a:cubicBezTo>
                <a:cubicBezTo>
                  <a:pt x="1240" y="327"/>
                  <a:pt x="1240" y="327"/>
                  <a:pt x="1240" y="328"/>
                </a:cubicBezTo>
                <a:cubicBezTo>
                  <a:pt x="1240" y="328"/>
                  <a:pt x="1240" y="328"/>
                  <a:pt x="1239" y="329"/>
                </a:cubicBezTo>
                <a:cubicBezTo>
                  <a:pt x="1239" y="329"/>
                  <a:pt x="1239" y="329"/>
                  <a:pt x="1238" y="330"/>
                </a:cubicBezTo>
                <a:cubicBezTo>
                  <a:pt x="1238" y="330"/>
                  <a:pt x="1238" y="330"/>
                  <a:pt x="1237" y="330"/>
                </a:cubicBezTo>
                <a:cubicBezTo>
                  <a:pt x="1237" y="330"/>
                  <a:pt x="1237" y="330"/>
                  <a:pt x="1237" y="329"/>
                </a:cubicBezTo>
                <a:cubicBezTo>
                  <a:pt x="1237" y="329"/>
                  <a:pt x="1237" y="329"/>
                  <a:pt x="1236" y="329"/>
                </a:cubicBezTo>
                <a:cubicBezTo>
                  <a:pt x="1236" y="329"/>
                  <a:pt x="1236" y="329"/>
                  <a:pt x="1236" y="330"/>
                </a:cubicBezTo>
                <a:cubicBezTo>
                  <a:pt x="1236" y="330"/>
                  <a:pt x="1236" y="330"/>
                  <a:pt x="1236" y="332"/>
                </a:cubicBezTo>
                <a:cubicBezTo>
                  <a:pt x="1236" y="332"/>
                  <a:pt x="1236" y="332"/>
                  <a:pt x="1235" y="333"/>
                </a:cubicBezTo>
                <a:cubicBezTo>
                  <a:pt x="1235" y="333"/>
                  <a:pt x="1235" y="333"/>
                  <a:pt x="1234" y="332"/>
                </a:cubicBezTo>
                <a:cubicBezTo>
                  <a:pt x="1234" y="332"/>
                  <a:pt x="1234" y="332"/>
                  <a:pt x="1233" y="333"/>
                </a:cubicBezTo>
                <a:cubicBezTo>
                  <a:pt x="1233" y="333"/>
                  <a:pt x="1233" y="333"/>
                  <a:pt x="1232" y="333"/>
                </a:cubicBezTo>
                <a:cubicBezTo>
                  <a:pt x="1232" y="333"/>
                  <a:pt x="1232" y="333"/>
                  <a:pt x="1231" y="333"/>
                </a:cubicBezTo>
                <a:cubicBezTo>
                  <a:pt x="1231" y="333"/>
                  <a:pt x="1231" y="333"/>
                  <a:pt x="1231" y="334"/>
                </a:cubicBezTo>
                <a:cubicBezTo>
                  <a:pt x="1231" y="334"/>
                  <a:pt x="1231" y="334"/>
                  <a:pt x="1232" y="335"/>
                </a:cubicBezTo>
                <a:cubicBezTo>
                  <a:pt x="1232" y="335"/>
                  <a:pt x="1232" y="335"/>
                  <a:pt x="1230" y="337"/>
                </a:cubicBezTo>
                <a:cubicBezTo>
                  <a:pt x="1230" y="337"/>
                  <a:pt x="1230" y="337"/>
                  <a:pt x="1229" y="337"/>
                </a:cubicBezTo>
                <a:cubicBezTo>
                  <a:pt x="1229" y="337"/>
                  <a:pt x="1229" y="337"/>
                  <a:pt x="1229" y="338"/>
                </a:cubicBezTo>
                <a:cubicBezTo>
                  <a:pt x="1229" y="338"/>
                  <a:pt x="1229" y="338"/>
                  <a:pt x="1228" y="340"/>
                </a:cubicBezTo>
                <a:cubicBezTo>
                  <a:pt x="1228" y="340"/>
                  <a:pt x="1228" y="340"/>
                  <a:pt x="1226" y="340"/>
                </a:cubicBezTo>
                <a:cubicBezTo>
                  <a:pt x="1226" y="340"/>
                  <a:pt x="1226" y="340"/>
                  <a:pt x="1225" y="340"/>
                </a:cubicBezTo>
                <a:cubicBezTo>
                  <a:pt x="1225" y="340"/>
                  <a:pt x="1225" y="340"/>
                  <a:pt x="1227" y="342"/>
                </a:cubicBezTo>
                <a:cubicBezTo>
                  <a:pt x="1227" y="342"/>
                  <a:pt x="1227" y="342"/>
                  <a:pt x="1227" y="343"/>
                </a:cubicBezTo>
                <a:cubicBezTo>
                  <a:pt x="1227" y="343"/>
                  <a:pt x="1227" y="343"/>
                  <a:pt x="1227" y="344"/>
                </a:cubicBezTo>
                <a:cubicBezTo>
                  <a:pt x="1227" y="344"/>
                  <a:pt x="1227" y="344"/>
                  <a:pt x="1227" y="345"/>
                </a:cubicBezTo>
                <a:cubicBezTo>
                  <a:pt x="1227" y="345"/>
                  <a:pt x="1227" y="345"/>
                  <a:pt x="1227" y="347"/>
                </a:cubicBezTo>
                <a:cubicBezTo>
                  <a:pt x="1227" y="347"/>
                  <a:pt x="1227" y="347"/>
                  <a:pt x="1227" y="348"/>
                </a:cubicBezTo>
                <a:cubicBezTo>
                  <a:pt x="1227" y="348"/>
                  <a:pt x="1227" y="348"/>
                  <a:pt x="1226" y="349"/>
                </a:cubicBezTo>
                <a:cubicBezTo>
                  <a:pt x="1226" y="349"/>
                  <a:pt x="1226" y="349"/>
                  <a:pt x="1227" y="351"/>
                </a:cubicBezTo>
                <a:cubicBezTo>
                  <a:pt x="1227" y="351"/>
                  <a:pt x="1227" y="351"/>
                  <a:pt x="1226" y="352"/>
                </a:cubicBezTo>
                <a:cubicBezTo>
                  <a:pt x="1226" y="352"/>
                  <a:pt x="1226" y="352"/>
                  <a:pt x="1227" y="352"/>
                </a:cubicBezTo>
                <a:cubicBezTo>
                  <a:pt x="1227" y="352"/>
                  <a:pt x="1227" y="352"/>
                  <a:pt x="1227" y="353"/>
                </a:cubicBezTo>
                <a:cubicBezTo>
                  <a:pt x="1227" y="353"/>
                  <a:pt x="1227" y="353"/>
                  <a:pt x="1226" y="353"/>
                </a:cubicBezTo>
                <a:cubicBezTo>
                  <a:pt x="1226" y="353"/>
                  <a:pt x="1226" y="353"/>
                  <a:pt x="1227" y="355"/>
                </a:cubicBezTo>
                <a:cubicBezTo>
                  <a:pt x="1227" y="355"/>
                  <a:pt x="1227" y="355"/>
                  <a:pt x="1226" y="356"/>
                </a:cubicBezTo>
                <a:cubicBezTo>
                  <a:pt x="1226" y="356"/>
                  <a:pt x="1226" y="356"/>
                  <a:pt x="1227" y="357"/>
                </a:cubicBezTo>
                <a:cubicBezTo>
                  <a:pt x="1227" y="357"/>
                  <a:pt x="1227" y="357"/>
                  <a:pt x="1228" y="358"/>
                </a:cubicBezTo>
                <a:cubicBezTo>
                  <a:pt x="1228" y="358"/>
                  <a:pt x="1228" y="358"/>
                  <a:pt x="1228" y="359"/>
                </a:cubicBezTo>
                <a:cubicBezTo>
                  <a:pt x="1228" y="359"/>
                  <a:pt x="1228" y="359"/>
                  <a:pt x="1229" y="358"/>
                </a:cubicBezTo>
                <a:cubicBezTo>
                  <a:pt x="1229" y="358"/>
                  <a:pt x="1229" y="358"/>
                  <a:pt x="1229" y="360"/>
                </a:cubicBezTo>
                <a:cubicBezTo>
                  <a:pt x="1229" y="360"/>
                  <a:pt x="1229" y="360"/>
                  <a:pt x="1230" y="358"/>
                </a:cubicBezTo>
                <a:cubicBezTo>
                  <a:pt x="1230" y="358"/>
                  <a:pt x="1230" y="358"/>
                  <a:pt x="1231" y="359"/>
                </a:cubicBezTo>
                <a:cubicBezTo>
                  <a:pt x="1231" y="359"/>
                  <a:pt x="1231" y="359"/>
                  <a:pt x="1232" y="360"/>
                </a:cubicBezTo>
                <a:cubicBezTo>
                  <a:pt x="1232" y="360"/>
                  <a:pt x="1232" y="360"/>
                  <a:pt x="1234" y="362"/>
                </a:cubicBezTo>
                <a:cubicBezTo>
                  <a:pt x="1234" y="362"/>
                  <a:pt x="1234" y="362"/>
                  <a:pt x="1233" y="363"/>
                </a:cubicBezTo>
                <a:cubicBezTo>
                  <a:pt x="1233" y="363"/>
                  <a:pt x="1233" y="363"/>
                  <a:pt x="1235" y="364"/>
                </a:cubicBezTo>
                <a:cubicBezTo>
                  <a:pt x="1235" y="364"/>
                  <a:pt x="1235" y="364"/>
                  <a:pt x="1235" y="365"/>
                </a:cubicBezTo>
                <a:cubicBezTo>
                  <a:pt x="1235" y="365"/>
                  <a:pt x="1235" y="365"/>
                  <a:pt x="1237" y="366"/>
                </a:cubicBezTo>
                <a:cubicBezTo>
                  <a:pt x="1237" y="366"/>
                  <a:pt x="1237" y="366"/>
                  <a:pt x="1236" y="368"/>
                </a:cubicBezTo>
                <a:cubicBezTo>
                  <a:pt x="1236" y="368"/>
                  <a:pt x="1236" y="368"/>
                  <a:pt x="1234" y="369"/>
                </a:cubicBezTo>
                <a:cubicBezTo>
                  <a:pt x="1234" y="369"/>
                  <a:pt x="1234" y="369"/>
                  <a:pt x="1234" y="371"/>
                </a:cubicBezTo>
                <a:cubicBezTo>
                  <a:pt x="1234" y="371"/>
                  <a:pt x="1234" y="371"/>
                  <a:pt x="1232" y="371"/>
                </a:cubicBezTo>
                <a:cubicBezTo>
                  <a:pt x="1232" y="371"/>
                  <a:pt x="1232" y="371"/>
                  <a:pt x="1231" y="370"/>
                </a:cubicBezTo>
                <a:cubicBezTo>
                  <a:pt x="1231" y="370"/>
                  <a:pt x="1231" y="370"/>
                  <a:pt x="1230" y="369"/>
                </a:cubicBezTo>
                <a:cubicBezTo>
                  <a:pt x="1230" y="369"/>
                  <a:pt x="1230" y="369"/>
                  <a:pt x="1229" y="369"/>
                </a:cubicBezTo>
                <a:cubicBezTo>
                  <a:pt x="1229" y="369"/>
                  <a:pt x="1229" y="369"/>
                  <a:pt x="1228" y="369"/>
                </a:cubicBezTo>
                <a:cubicBezTo>
                  <a:pt x="1228" y="369"/>
                  <a:pt x="1228" y="369"/>
                  <a:pt x="1227" y="369"/>
                </a:cubicBezTo>
                <a:cubicBezTo>
                  <a:pt x="1227" y="369"/>
                  <a:pt x="1227" y="369"/>
                  <a:pt x="1226" y="369"/>
                </a:cubicBezTo>
                <a:cubicBezTo>
                  <a:pt x="1226" y="369"/>
                  <a:pt x="1226" y="369"/>
                  <a:pt x="1225" y="370"/>
                </a:cubicBezTo>
                <a:cubicBezTo>
                  <a:pt x="1225" y="370"/>
                  <a:pt x="1225" y="370"/>
                  <a:pt x="1225" y="369"/>
                </a:cubicBezTo>
                <a:cubicBezTo>
                  <a:pt x="1225" y="369"/>
                  <a:pt x="1225" y="369"/>
                  <a:pt x="1224" y="370"/>
                </a:cubicBezTo>
                <a:cubicBezTo>
                  <a:pt x="1224" y="370"/>
                  <a:pt x="1224" y="370"/>
                  <a:pt x="1223" y="370"/>
                </a:cubicBezTo>
                <a:cubicBezTo>
                  <a:pt x="1223" y="370"/>
                  <a:pt x="1223" y="370"/>
                  <a:pt x="1222" y="370"/>
                </a:cubicBezTo>
                <a:cubicBezTo>
                  <a:pt x="1222" y="370"/>
                  <a:pt x="1222" y="370"/>
                  <a:pt x="1222" y="371"/>
                </a:cubicBezTo>
                <a:cubicBezTo>
                  <a:pt x="1222" y="371"/>
                  <a:pt x="1222" y="371"/>
                  <a:pt x="1224" y="371"/>
                </a:cubicBezTo>
                <a:cubicBezTo>
                  <a:pt x="1224" y="371"/>
                  <a:pt x="1224" y="371"/>
                  <a:pt x="1226" y="371"/>
                </a:cubicBezTo>
                <a:cubicBezTo>
                  <a:pt x="1226" y="371"/>
                  <a:pt x="1226" y="371"/>
                  <a:pt x="1227" y="371"/>
                </a:cubicBezTo>
                <a:cubicBezTo>
                  <a:pt x="1227" y="371"/>
                  <a:pt x="1227" y="371"/>
                  <a:pt x="1228" y="371"/>
                </a:cubicBezTo>
                <a:cubicBezTo>
                  <a:pt x="1228" y="371"/>
                  <a:pt x="1228" y="371"/>
                  <a:pt x="1229" y="372"/>
                </a:cubicBezTo>
                <a:cubicBezTo>
                  <a:pt x="1229" y="372"/>
                  <a:pt x="1229" y="372"/>
                  <a:pt x="1230" y="372"/>
                </a:cubicBezTo>
                <a:cubicBezTo>
                  <a:pt x="1230" y="372"/>
                  <a:pt x="1230" y="372"/>
                  <a:pt x="1231" y="372"/>
                </a:cubicBezTo>
                <a:cubicBezTo>
                  <a:pt x="1231" y="372"/>
                  <a:pt x="1231" y="372"/>
                  <a:pt x="1232" y="371"/>
                </a:cubicBezTo>
                <a:cubicBezTo>
                  <a:pt x="1232" y="371"/>
                  <a:pt x="1232" y="371"/>
                  <a:pt x="1233" y="372"/>
                </a:cubicBezTo>
                <a:cubicBezTo>
                  <a:pt x="1233" y="372"/>
                  <a:pt x="1233" y="372"/>
                  <a:pt x="1234" y="373"/>
                </a:cubicBezTo>
                <a:cubicBezTo>
                  <a:pt x="1234" y="373"/>
                  <a:pt x="1234" y="373"/>
                  <a:pt x="1234" y="374"/>
                </a:cubicBezTo>
                <a:cubicBezTo>
                  <a:pt x="1234" y="374"/>
                  <a:pt x="1234" y="374"/>
                  <a:pt x="1233" y="374"/>
                </a:cubicBezTo>
                <a:cubicBezTo>
                  <a:pt x="1233" y="374"/>
                  <a:pt x="1233" y="374"/>
                  <a:pt x="1231" y="376"/>
                </a:cubicBezTo>
                <a:cubicBezTo>
                  <a:pt x="1231" y="376"/>
                  <a:pt x="1231" y="376"/>
                  <a:pt x="1231" y="375"/>
                </a:cubicBezTo>
                <a:cubicBezTo>
                  <a:pt x="1231" y="375"/>
                  <a:pt x="1231" y="375"/>
                  <a:pt x="1231" y="374"/>
                </a:cubicBezTo>
                <a:cubicBezTo>
                  <a:pt x="1231" y="374"/>
                  <a:pt x="1231" y="374"/>
                  <a:pt x="1230" y="375"/>
                </a:cubicBezTo>
                <a:cubicBezTo>
                  <a:pt x="1230" y="375"/>
                  <a:pt x="1230" y="375"/>
                  <a:pt x="1230" y="376"/>
                </a:cubicBezTo>
                <a:cubicBezTo>
                  <a:pt x="1230" y="376"/>
                  <a:pt x="1230" y="376"/>
                  <a:pt x="1229" y="376"/>
                </a:cubicBezTo>
                <a:cubicBezTo>
                  <a:pt x="1229" y="376"/>
                  <a:pt x="1229" y="376"/>
                  <a:pt x="1229" y="377"/>
                </a:cubicBezTo>
                <a:cubicBezTo>
                  <a:pt x="1229" y="377"/>
                  <a:pt x="1229" y="377"/>
                  <a:pt x="1228" y="378"/>
                </a:cubicBezTo>
                <a:cubicBezTo>
                  <a:pt x="1228" y="378"/>
                  <a:pt x="1228" y="378"/>
                  <a:pt x="1227" y="377"/>
                </a:cubicBezTo>
                <a:cubicBezTo>
                  <a:pt x="1227" y="377"/>
                  <a:pt x="1227" y="377"/>
                  <a:pt x="1227" y="378"/>
                </a:cubicBezTo>
                <a:cubicBezTo>
                  <a:pt x="1227" y="378"/>
                  <a:pt x="1227" y="378"/>
                  <a:pt x="1227" y="379"/>
                </a:cubicBezTo>
                <a:cubicBezTo>
                  <a:pt x="1227" y="379"/>
                  <a:pt x="1227" y="379"/>
                  <a:pt x="1226" y="379"/>
                </a:cubicBezTo>
                <a:cubicBezTo>
                  <a:pt x="1226" y="379"/>
                  <a:pt x="1226" y="379"/>
                  <a:pt x="1225" y="379"/>
                </a:cubicBezTo>
                <a:cubicBezTo>
                  <a:pt x="1225" y="379"/>
                  <a:pt x="1225" y="379"/>
                  <a:pt x="1226" y="380"/>
                </a:cubicBezTo>
                <a:cubicBezTo>
                  <a:pt x="1226" y="380"/>
                  <a:pt x="1226" y="380"/>
                  <a:pt x="1227" y="381"/>
                </a:cubicBezTo>
                <a:cubicBezTo>
                  <a:pt x="1227" y="381"/>
                  <a:pt x="1227" y="381"/>
                  <a:pt x="1225" y="381"/>
                </a:cubicBezTo>
                <a:cubicBezTo>
                  <a:pt x="1225" y="381"/>
                  <a:pt x="1225" y="381"/>
                  <a:pt x="1227" y="382"/>
                </a:cubicBezTo>
                <a:cubicBezTo>
                  <a:pt x="1227" y="382"/>
                  <a:pt x="1227" y="382"/>
                  <a:pt x="1226" y="384"/>
                </a:cubicBezTo>
                <a:cubicBezTo>
                  <a:pt x="1226" y="384"/>
                  <a:pt x="1226" y="384"/>
                  <a:pt x="1228" y="385"/>
                </a:cubicBezTo>
                <a:cubicBezTo>
                  <a:pt x="1228" y="385"/>
                  <a:pt x="1228" y="385"/>
                  <a:pt x="1226" y="385"/>
                </a:cubicBezTo>
                <a:cubicBezTo>
                  <a:pt x="1226" y="385"/>
                  <a:pt x="1226" y="385"/>
                  <a:pt x="1225" y="385"/>
                </a:cubicBezTo>
                <a:cubicBezTo>
                  <a:pt x="1225" y="385"/>
                  <a:pt x="1225" y="385"/>
                  <a:pt x="1226" y="386"/>
                </a:cubicBezTo>
                <a:cubicBezTo>
                  <a:pt x="1226" y="386"/>
                  <a:pt x="1226" y="386"/>
                  <a:pt x="1225" y="387"/>
                </a:cubicBezTo>
                <a:cubicBezTo>
                  <a:pt x="1225" y="387"/>
                  <a:pt x="1225" y="387"/>
                  <a:pt x="1226" y="388"/>
                </a:cubicBezTo>
                <a:cubicBezTo>
                  <a:pt x="1226" y="388"/>
                  <a:pt x="1226" y="388"/>
                  <a:pt x="1225" y="389"/>
                </a:cubicBezTo>
                <a:cubicBezTo>
                  <a:pt x="1225" y="389"/>
                  <a:pt x="1225" y="389"/>
                  <a:pt x="1226" y="390"/>
                </a:cubicBezTo>
                <a:cubicBezTo>
                  <a:pt x="1226" y="390"/>
                  <a:pt x="1226" y="390"/>
                  <a:pt x="1225" y="391"/>
                </a:cubicBezTo>
                <a:cubicBezTo>
                  <a:pt x="1225" y="391"/>
                  <a:pt x="1225" y="391"/>
                  <a:pt x="1225" y="393"/>
                </a:cubicBezTo>
                <a:cubicBezTo>
                  <a:pt x="1225" y="393"/>
                  <a:pt x="1225" y="393"/>
                  <a:pt x="1226" y="394"/>
                </a:cubicBezTo>
                <a:cubicBezTo>
                  <a:pt x="1226" y="394"/>
                  <a:pt x="1226" y="394"/>
                  <a:pt x="1226" y="395"/>
                </a:cubicBezTo>
                <a:cubicBezTo>
                  <a:pt x="1226" y="395"/>
                  <a:pt x="1226" y="395"/>
                  <a:pt x="1225" y="398"/>
                </a:cubicBezTo>
                <a:cubicBezTo>
                  <a:pt x="1225" y="398"/>
                  <a:pt x="1225" y="398"/>
                  <a:pt x="1224" y="399"/>
                </a:cubicBezTo>
                <a:cubicBezTo>
                  <a:pt x="1224" y="399"/>
                  <a:pt x="1224" y="399"/>
                  <a:pt x="1224" y="401"/>
                </a:cubicBezTo>
                <a:cubicBezTo>
                  <a:pt x="1224" y="401"/>
                  <a:pt x="1224" y="401"/>
                  <a:pt x="1223" y="403"/>
                </a:cubicBezTo>
                <a:cubicBezTo>
                  <a:pt x="1223" y="403"/>
                  <a:pt x="1223" y="403"/>
                  <a:pt x="1222" y="402"/>
                </a:cubicBezTo>
                <a:cubicBezTo>
                  <a:pt x="1222" y="402"/>
                  <a:pt x="1222" y="402"/>
                  <a:pt x="1221" y="401"/>
                </a:cubicBezTo>
                <a:cubicBezTo>
                  <a:pt x="1221" y="401"/>
                  <a:pt x="1221" y="401"/>
                  <a:pt x="1219" y="402"/>
                </a:cubicBezTo>
                <a:cubicBezTo>
                  <a:pt x="1219" y="402"/>
                  <a:pt x="1219" y="402"/>
                  <a:pt x="1217" y="402"/>
                </a:cubicBezTo>
                <a:cubicBezTo>
                  <a:pt x="1217" y="402"/>
                  <a:pt x="1217" y="402"/>
                  <a:pt x="1217" y="401"/>
                </a:cubicBezTo>
                <a:cubicBezTo>
                  <a:pt x="1217" y="401"/>
                  <a:pt x="1217" y="401"/>
                  <a:pt x="1216" y="403"/>
                </a:cubicBezTo>
                <a:cubicBezTo>
                  <a:pt x="1216" y="403"/>
                  <a:pt x="1216" y="403"/>
                  <a:pt x="1214" y="403"/>
                </a:cubicBezTo>
                <a:cubicBezTo>
                  <a:pt x="1214" y="403"/>
                  <a:pt x="1214" y="403"/>
                  <a:pt x="1214" y="405"/>
                </a:cubicBezTo>
                <a:cubicBezTo>
                  <a:pt x="1214" y="405"/>
                  <a:pt x="1214" y="405"/>
                  <a:pt x="1214" y="406"/>
                </a:cubicBezTo>
                <a:cubicBezTo>
                  <a:pt x="1214" y="406"/>
                  <a:pt x="1214" y="406"/>
                  <a:pt x="1214" y="407"/>
                </a:cubicBezTo>
                <a:cubicBezTo>
                  <a:pt x="1214" y="407"/>
                  <a:pt x="1214" y="407"/>
                  <a:pt x="1213" y="408"/>
                </a:cubicBezTo>
                <a:cubicBezTo>
                  <a:pt x="1213" y="408"/>
                  <a:pt x="1213" y="408"/>
                  <a:pt x="1212" y="407"/>
                </a:cubicBezTo>
                <a:cubicBezTo>
                  <a:pt x="1212" y="407"/>
                  <a:pt x="1212" y="407"/>
                  <a:pt x="1208" y="408"/>
                </a:cubicBezTo>
                <a:cubicBezTo>
                  <a:pt x="1208" y="408"/>
                  <a:pt x="1208" y="408"/>
                  <a:pt x="1207" y="408"/>
                </a:cubicBezTo>
                <a:cubicBezTo>
                  <a:pt x="1207" y="408"/>
                  <a:pt x="1207" y="408"/>
                  <a:pt x="1206" y="408"/>
                </a:cubicBezTo>
                <a:cubicBezTo>
                  <a:pt x="1206" y="408"/>
                  <a:pt x="1206" y="408"/>
                  <a:pt x="1207" y="407"/>
                </a:cubicBezTo>
                <a:cubicBezTo>
                  <a:pt x="1207" y="407"/>
                  <a:pt x="1207" y="407"/>
                  <a:pt x="1207" y="404"/>
                </a:cubicBezTo>
                <a:cubicBezTo>
                  <a:pt x="1207" y="404"/>
                  <a:pt x="1207" y="404"/>
                  <a:pt x="1205" y="403"/>
                </a:cubicBezTo>
                <a:cubicBezTo>
                  <a:pt x="1205" y="403"/>
                  <a:pt x="1205" y="403"/>
                  <a:pt x="1205" y="402"/>
                </a:cubicBezTo>
                <a:cubicBezTo>
                  <a:pt x="1205" y="402"/>
                  <a:pt x="1205" y="402"/>
                  <a:pt x="1204" y="402"/>
                </a:cubicBezTo>
                <a:cubicBezTo>
                  <a:pt x="1204" y="402"/>
                  <a:pt x="1204" y="402"/>
                  <a:pt x="1204" y="401"/>
                </a:cubicBezTo>
                <a:cubicBezTo>
                  <a:pt x="1204" y="401"/>
                  <a:pt x="1204" y="401"/>
                  <a:pt x="1206" y="401"/>
                </a:cubicBezTo>
                <a:cubicBezTo>
                  <a:pt x="1206" y="401"/>
                  <a:pt x="1206" y="401"/>
                  <a:pt x="1207" y="399"/>
                </a:cubicBezTo>
                <a:cubicBezTo>
                  <a:pt x="1207" y="399"/>
                  <a:pt x="1207" y="399"/>
                  <a:pt x="1207" y="397"/>
                </a:cubicBezTo>
                <a:cubicBezTo>
                  <a:pt x="1207" y="397"/>
                  <a:pt x="1207" y="397"/>
                  <a:pt x="1205" y="398"/>
                </a:cubicBezTo>
                <a:cubicBezTo>
                  <a:pt x="1205" y="398"/>
                  <a:pt x="1205" y="398"/>
                  <a:pt x="1204" y="397"/>
                </a:cubicBezTo>
                <a:cubicBezTo>
                  <a:pt x="1204" y="397"/>
                  <a:pt x="1204" y="397"/>
                  <a:pt x="1204" y="396"/>
                </a:cubicBezTo>
                <a:cubicBezTo>
                  <a:pt x="1204" y="396"/>
                  <a:pt x="1204" y="396"/>
                  <a:pt x="1202" y="395"/>
                </a:cubicBezTo>
                <a:cubicBezTo>
                  <a:pt x="1202" y="395"/>
                  <a:pt x="1202" y="395"/>
                  <a:pt x="1202" y="394"/>
                </a:cubicBezTo>
                <a:cubicBezTo>
                  <a:pt x="1202" y="394"/>
                  <a:pt x="1202" y="394"/>
                  <a:pt x="1201" y="391"/>
                </a:cubicBezTo>
                <a:cubicBezTo>
                  <a:pt x="1201" y="391"/>
                  <a:pt x="1201" y="391"/>
                  <a:pt x="1200" y="389"/>
                </a:cubicBezTo>
                <a:cubicBezTo>
                  <a:pt x="1200" y="389"/>
                  <a:pt x="1200" y="389"/>
                  <a:pt x="1199" y="389"/>
                </a:cubicBezTo>
                <a:cubicBezTo>
                  <a:pt x="1199" y="389"/>
                  <a:pt x="1199" y="389"/>
                  <a:pt x="1198" y="388"/>
                </a:cubicBezTo>
                <a:cubicBezTo>
                  <a:pt x="1198" y="388"/>
                  <a:pt x="1198" y="388"/>
                  <a:pt x="1199" y="387"/>
                </a:cubicBezTo>
                <a:cubicBezTo>
                  <a:pt x="1199" y="387"/>
                  <a:pt x="1199" y="387"/>
                  <a:pt x="1199" y="386"/>
                </a:cubicBezTo>
                <a:cubicBezTo>
                  <a:pt x="1199" y="386"/>
                  <a:pt x="1199" y="386"/>
                  <a:pt x="1199" y="385"/>
                </a:cubicBezTo>
                <a:cubicBezTo>
                  <a:pt x="1199" y="385"/>
                  <a:pt x="1199" y="385"/>
                  <a:pt x="1199" y="384"/>
                </a:cubicBezTo>
                <a:cubicBezTo>
                  <a:pt x="1199" y="384"/>
                  <a:pt x="1199" y="384"/>
                  <a:pt x="1200" y="383"/>
                </a:cubicBezTo>
                <a:cubicBezTo>
                  <a:pt x="1200" y="383"/>
                  <a:pt x="1200" y="383"/>
                  <a:pt x="1200" y="382"/>
                </a:cubicBezTo>
                <a:cubicBezTo>
                  <a:pt x="1200" y="382"/>
                  <a:pt x="1200" y="382"/>
                  <a:pt x="1199" y="382"/>
                </a:cubicBezTo>
                <a:cubicBezTo>
                  <a:pt x="1199" y="382"/>
                  <a:pt x="1199" y="382"/>
                  <a:pt x="1199" y="381"/>
                </a:cubicBezTo>
                <a:cubicBezTo>
                  <a:pt x="1199" y="381"/>
                  <a:pt x="1199" y="381"/>
                  <a:pt x="1198" y="381"/>
                </a:cubicBezTo>
                <a:cubicBezTo>
                  <a:pt x="1198" y="381"/>
                  <a:pt x="1198" y="381"/>
                  <a:pt x="1198" y="382"/>
                </a:cubicBezTo>
                <a:cubicBezTo>
                  <a:pt x="1198" y="382"/>
                  <a:pt x="1198" y="382"/>
                  <a:pt x="1197" y="381"/>
                </a:cubicBezTo>
                <a:cubicBezTo>
                  <a:pt x="1197" y="381"/>
                  <a:pt x="1197" y="381"/>
                  <a:pt x="1197" y="379"/>
                </a:cubicBezTo>
                <a:cubicBezTo>
                  <a:pt x="1197" y="379"/>
                  <a:pt x="1197" y="379"/>
                  <a:pt x="1196" y="378"/>
                </a:cubicBezTo>
                <a:cubicBezTo>
                  <a:pt x="1196" y="378"/>
                  <a:pt x="1196" y="378"/>
                  <a:pt x="1196" y="376"/>
                </a:cubicBezTo>
                <a:cubicBezTo>
                  <a:pt x="1196" y="376"/>
                  <a:pt x="1196" y="376"/>
                  <a:pt x="1197" y="375"/>
                </a:cubicBezTo>
                <a:cubicBezTo>
                  <a:pt x="1197" y="375"/>
                  <a:pt x="1197" y="375"/>
                  <a:pt x="1197" y="374"/>
                </a:cubicBezTo>
                <a:cubicBezTo>
                  <a:pt x="1197" y="374"/>
                  <a:pt x="1197" y="374"/>
                  <a:pt x="1195" y="374"/>
                </a:cubicBezTo>
                <a:cubicBezTo>
                  <a:pt x="1195" y="374"/>
                  <a:pt x="1195" y="374"/>
                  <a:pt x="1194" y="373"/>
                </a:cubicBezTo>
                <a:cubicBezTo>
                  <a:pt x="1194" y="373"/>
                  <a:pt x="1194" y="373"/>
                  <a:pt x="1194" y="372"/>
                </a:cubicBezTo>
                <a:cubicBezTo>
                  <a:pt x="1194" y="372"/>
                  <a:pt x="1194" y="372"/>
                  <a:pt x="1193" y="371"/>
                </a:cubicBezTo>
                <a:cubicBezTo>
                  <a:pt x="1193" y="371"/>
                  <a:pt x="1193" y="371"/>
                  <a:pt x="1193" y="370"/>
                </a:cubicBezTo>
                <a:cubicBezTo>
                  <a:pt x="1193" y="370"/>
                  <a:pt x="1193" y="370"/>
                  <a:pt x="1193" y="368"/>
                </a:cubicBezTo>
                <a:cubicBezTo>
                  <a:pt x="1193" y="368"/>
                  <a:pt x="1193" y="368"/>
                  <a:pt x="1194" y="367"/>
                </a:cubicBezTo>
                <a:cubicBezTo>
                  <a:pt x="1194" y="367"/>
                  <a:pt x="1194" y="367"/>
                  <a:pt x="1193" y="366"/>
                </a:cubicBezTo>
                <a:cubicBezTo>
                  <a:pt x="1193" y="366"/>
                  <a:pt x="1193" y="366"/>
                  <a:pt x="1192" y="367"/>
                </a:cubicBezTo>
                <a:cubicBezTo>
                  <a:pt x="1192" y="367"/>
                  <a:pt x="1192" y="367"/>
                  <a:pt x="1192" y="368"/>
                </a:cubicBezTo>
                <a:cubicBezTo>
                  <a:pt x="1192" y="368"/>
                  <a:pt x="1192" y="368"/>
                  <a:pt x="1192" y="369"/>
                </a:cubicBezTo>
                <a:cubicBezTo>
                  <a:pt x="1192" y="369"/>
                  <a:pt x="1192" y="369"/>
                  <a:pt x="1191" y="370"/>
                </a:cubicBezTo>
                <a:cubicBezTo>
                  <a:pt x="1191" y="370"/>
                  <a:pt x="1191" y="370"/>
                  <a:pt x="1191" y="371"/>
                </a:cubicBezTo>
                <a:cubicBezTo>
                  <a:pt x="1191" y="371"/>
                  <a:pt x="1191" y="371"/>
                  <a:pt x="1192" y="371"/>
                </a:cubicBezTo>
                <a:cubicBezTo>
                  <a:pt x="1192" y="371"/>
                  <a:pt x="1192" y="371"/>
                  <a:pt x="1192" y="373"/>
                </a:cubicBezTo>
                <a:cubicBezTo>
                  <a:pt x="1192" y="373"/>
                  <a:pt x="1192" y="373"/>
                  <a:pt x="1192" y="374"/>
                </a:cubicBezTo>
                <a:cubicBezTo>
                  <a:pt x="1192" y="374"/>
                  <a:pt x="1192" y="374"/>
                  <a:pt x="1190" y="376"/>
                </a:cubicBezTo>
                <a:cubicBezTo>
                  <a:pt x="1190" y="376"/>
                  <a:pt x="1190" y="376"/>
                  <a:pt x="1190" y="375"/>
                </a:cubicBezTo>
                <a:cubicBezTo>
                  <a:pt x="1190" y="375"/>
                  <a:pt x="1190" y="375"/>
                  <a:pt x="1189" y="374"/>
                </a:cubicBezTo>
                <a:cubicBezTo>
                  <a:pt x="1189" y="374"/>
                  <a:pt x="1189" y="374"/>
                  <a:pt x="1189" y="375"/>
                </a:cubicBezTo>
                <a:cubicBezTo>
                  <a:pt x="1189" y="375"/>
                  <a:pt x="1189" y="375"/>
                  <a:pt x="1190" y="376"/>
                </a:cubicBezTo>
                <a:cubicBezTo>
                  <a:pt x="1190" y="376"/>
                  <a:pt x="1190" y="376"/>
                  <a:pt x="1188" y="377"/>
                </a:cubicBezTo>
                <a:cubicBezTo>
                  <a:pt x="1188" y="377"/>
                  <a:pt x="1188" y="377"/>
                  <a:pt x="1188" y="376"/>
                </a:cubicBezTo>
                <a:cubicBezTo>
                  <a:pt x="1188" y="376"/>
                  <a:pt x="1188" y="376"/>
                  <a:pt x="1188" y="375"/>
                </a:cubicBezTo>
                <a:cubicBezTo>
                  <a:pt x="1188" y="375"/>
                  <a:pt x="1188" y="375"/>
                  <a:pt x="1187" y="375"/>
                </a:cubicBezTo>
                <a:cubicBezTo>
                  <a:pt x="1187" y="375"/>
                  <a:pt x="1187" y="375"/>
                  <a:pt x="1187" y="374"/>
                </a:cubicBezTo>
                <a:cubicBezTo>
                  <a:pt x="1187" y="374"/>
                  <a:pt x="1187" y="374"/>
                  <a:pt x="1187" y="374"/>
                </a:cubicBezTo>
                <a:cubicBezTo>
                  <a:pt x="1186" y="373"/>
                  <a:pt x="1186" y="373"/>
                  <a:pt x="1186" y="373"/>
                </a:cubicBezTo>
                <a:cubicBezTo>
                  <a:pt x="1186" y="374"/>
                  <a:pt x="1187" y="374"/>
                  <a:pt x="1187" y="374"/>
                </a:cubicBezTo>
                <a:cubicBezTo>
                  <a:pt x="1186" y="375"/>
                  <a:pt x="1186" y="375"/>
                  <a:pt x="1186" y="375"/>
                </a:cubicBezTo>
                <a:cubicBezTo>
                  <a:pt x="1186" y="375"/>
                  <a:pt x="1186" y="375"/>
                  <a:pt x="1187" y="376"/>
                </a:cubicBezTo>
                <a:cubicBezTo>
                  <a:pt x="1187" y="376"/>
                  <a:pt x="1187" y="376"/>
                  <a:pt x="1187" y="377"/>
                </a:cubicBezTo>
                <a:cubicBezTo>
                  <a:pt x="1187" y="377"/>
                  <a:pt x="1187" y="377"/>
                  <a:pt x="1186" y="377"/>
                </a:cubicBezTo>
                <a:cubicBezTo>
                  <a:pt x="1186" y="377"/>
                  <a:pt x="1186" y="377"/>
                  <a:pt x="1185" y="378"/>
                </a:cubicBezTo>
                <a:cubicBezTo>
                  <a:pt x="1185" y="378"/>
                  <a:pt x="1185" y="378"/>
                  <a:pt x="1185" y="379"/>
                </a:cubicBezTo>
                <a:cubicBezTo>
                  <a:pt x="1185" y="379"/>
                  <a:pt x="1185" y="379"/>
                  <a:pt x="1184" y="379"/>
                </a:cubicBezTo>
                <a:cubicBezTo>
                  <a:pt x="1184" y="379"/>
                  <a:pt x="1184" y="379"/>
                  <a:pt x="1185" y="380"/>
                </a:cubicBezTo>
                <a:cubicBezTo>
                  <a:pt x="1185" y="380"/>
                  <a:pt x="1185" y="380"/>
                  <a:pt x="1183" y="381"/>
                </a:cubicBezTo>
                <a:cubicBezTo>
                  <a:pt x="1183" y="381"/>
                  <a:pt x="1183" y="381"/>
                  <a:pt x="1183" y="382"/>
                </a:cubicBezTo>
                <a:cubicBezTo>
                  <a:pt x="1183" y="382"/>
                  <a:pt x="1183" y="382"/>
                  <a:pt x="1181" y="384"/>
                </a:cubicBezTo>
                <a:cubicBezTo>
                  <a:pt x="1181" y="384"/>
                  <a:pt x="1181" y="384"/>
                  <a:pt x="1180" y="384"/>
                </a:cubicBezTo>
                <a:cubicBezTo>
                  <a:pt x="1180" y="384"/>
                  <a:pt x="1180" y="384"/>
                  <a:pt x="1179" y="383"/>
                </a:cubicBezTo>
                <a:cubicBezTo>
                  <a:pt x="1179" y="383"/>
                  <a:pt x="1179" y="383"/>
                  <a:pt x="1179" y="384"/>
                </a:cubicBezTo>
                <a:cubicBezTo>
                  <a:pt x="1179" y="384"/>
                  <a:pt x="1179" y="384"/>
                  <a:pt x="1178" y="384"/>
                </a:cubicBezTo>
                <a:cubicBezTo>
                  <a:pt x="1178" y="384"/>
                  <a:pt x="1178" y="384"/>
                  <a:pt x="1177" y="385"/>
                </a:cubicBezTo>
                <a:cubicBezTo>
                  <a:pt x="1177" y="385"/>
                  <a:pt x="1177" y="385"/>
                  <a:pt x="1176" y="385"/>
                </a:cubicBezTo>
                <a:cubicBezTo>
                  <a:pt x="1176" y="385"/>
                  <a:pt x="1176" y="385"/>
                  <a:pt x="1175" y="385"/>
                </a:cubicBezTo>
                <a:cubicBezTo>
                  <a:pt x="1175" y="385"/>
                  <a:pt x="1175" y="385"/>
                  <a:pt x="1175" y="386"/>
                </a:cubicBezTo>
                <a:cubicBezTo>
                  <a:pt x="1175" y="386"/>
                  <a:pt x="1175" y="386"/>
                  <a:pt x="1173" y="384"/>
                </a:cubicBezTo>
                <a:cubicBezTo>
                  <a:pt x="1173" y="384"/>
                  <a:pt x="1173" y="384"/>
                  <a:pt x="1174" y="384"/>
                </a:cubicBezTo>
                <a:cubicBezTo>
                  <a:pt x="1174" y="384"/>
                  <a:pt x="1174" y="384"/>
                  <a:pt x="1173" y="383"/>
                </a:cubicBezTo>
                <a:cubicBezTo>
                  <a:pt x="1173" y="383"/>
                  <a:pt x="1173" y="383"/>
                  <a:pt x="1172" y="383"/>
                </a:cubicBezTo>
                <a:cubicBezTo>
                  <a:pt x="1172" y="383"/>
                  <a:pt x="1172" y="383"/>
                  <a:pt x="1172" y="385"/>
                </a:cubicBezTo>
                <a:cubicBezTo>
                  <a:pt x="1172" y="385"/>
                  <a:pt x="1172" y="385"/>
                  <a:pt x="1171" y="384"/>
                </a:cubicBezTo>
                <a:cubicBezTo>
                  <a:pt x="1171" y="384"/>
                  <a:pt x="1171" y="384"/>
                  <a:pt x="1171" y="383"/>
                </a:cubicBezTo>
                <a:cubicBezTo>
                  <a:pt x="1171" y="383"/>
                  <a:pt x="1171" y="383"/>
                  <a:pt x="1169" y="382"/>
                </a:cubicBezTo>
                <a:cubicBezTo>
                  <a:pt x="1169" y="382"/>
                  <a:pt x="1169" y="382"/>
                  <a:pt x="1167" y="381"/>
                </a:cubicBezTo>
                <a:cubicBezTo>
                  <a:pt x="1167" y="381"/>
                  <a:pt x="1167" y="381"/>
                  <a:pt x="1166" y="380"/>
                </a:cubicBezTo>
                <a:cubicBezTo>
                  <a:pt x="1166" y="380"/>
                  <a:pt x="1166" y="380"/>
                  <a:pt x="1164" y="378"/>
                </a:cubicBezTo>
                <a:cubicBezTo>
                  <a:pt x="1164" y="378"/>
                  <a:pt x="1164" y="378"/>
                  <a:pt x="1165" y="377"/>
                </a:cubicBezTo>
                <a:cubicBezTo>
                  <a:pt x="1165" y="377"/>
                  <a:pt x="1165" y="377"/>
                  <a:pt x="1165" y="376"/>
                </a:cubicBezTo>
                <a:cubicBezTo>
                  <a:pt x="1165" y="376"/>
                  <a:pt x="1165" y="376"/>
                  <a:pt x="1166" y="376"/>
                </a:cubicBezTo>
                <a:cubicBezTo>
                  <a:pt x="1166" y="376"/>
                  <a:pt x="1166" y="376"/>
                  <a:pt x="1166" y="377"/>
                </a:cubicBezTo>
                <a:cubicBezTo>
                  <a:pt x="1166" y="377"/>
                  <a:pt x="1166" y="377"/>
                  <a:pt x="1167" y="376"/>
                </a:cubicBezTo>
                <a:cubicBezTo>
                  <a:pt x="1167" y="376"/>
                  <a:pt x="1167" y="376"/>
                  <a:pt x="1169" y="378"/>
                </a:cubicBezTo>
                <a:cubicBezTo>
                  <a:pt x="1169" y="378"/>
                  <a:pt x="1169" y="378"/>
                  <a:pt x="1169" y="377"/>
                </a:cubicBezTo>
                <a:cubicBezTo>
                  <a:pt x="1169" y="377"/>
                  <a:pt x="1169" y="377"/>
                  <a:pt x="1169" y="376"/>
                </a:cubicBezTo>
                <a:cubicBezTo>
                  <a:pt x="1169" y="376"/>
                  <a:pt x="1169" y="376"/>
                  <a:pt x="1171" y="376"/>
                </a:cubicBezTo>
                <a:cubicBezTo>
                  <a:pt x="1171" y="376"/>
                  <a:pt x="1171" y="376"/>
                  <a:pt x="1170" y="375"/>
                </a:cubicBezTo>
                <a:cubicBezTo>
                  <a:pt x="1170" y="375"/>
                  <a:pt x="1170" y="375"/>
                  <a:pt x="1169" y="376"/>
                </a:cubicBezTo>
                <a:cubicBezTo>
                  <a:pt x="1169" y="376"/>
                  <a:pt x="1169" y="376"/>
                  <a:pt x="1168" y="376"/>
                </a:cubicBezTo>
                <a:cubicBezTo>
                  <a:pt x="1168" y="376"/>
                  <a:pt x="1168" y="376"/>
                  <a:pt x="1167" y="374"/>
                </a:cubicBezTo>
                <a:cubicBezTo>
                  <a:pt x="1167" y="374"/>
                  <a:pt x="1167" y="374"/>
                  <a:pt x="1168" y="374"/>
                </a:cubicBezTo>
                <a:cubicBezTo>
                  <a:pt x="1168" y="374"/>
                  <a:pt x="1168" y="374"/>
                  <a:pt x="1168" y="373"/>
                </a:cubicBezTo>
                <a:cubicBezTo>
                  <a:pt x="1168" y="373"/>
                  <a:pt x="1168" y="373"/>
                  <a:pt x="1168" y="372"/>
                </a:cubicBezTo>
                <a:cubicBezTo>
                  <a:pt x="1168" y="372"/>
                  <a:pt x="1168" y="372"/>
                  <a:pt x="1167" y="371"/>
                </a:cubicBezTo>
                <a:cubicBezTo>
                  <a:pt x="1167" y="371"/>
                  <a:pt x="1167" y="371"/>
                  <a:pt x="1166" y="372"/>
                </a:cubicBezTo>
                <a:cubicBezTo>
                  <a:pt x="1166" y="372"/>
                  <a:pt x="1166" y="372"/>
                  <a:pt x="1167" y="372"/>
                </a:cubicBezTo>
                <a:cubicBezTo>
                  <a:pt x="1167" y="372"/>
                  <a:pt x="1167" y="372"/>
                  <a:pt x="1166" y="373"/>
                </a:cubicBezTo>
                <a:cubicBezTo>
                  <a:pt x="1166" y="373"/>
                  <a:pt x="1166" y="373"/>
                  <a:pt x="1165" y="372"/>
                </a:cubicBezTo>
                <a:cubicBezTo>
                  <a:pt x="1165" y="372"/>
                  <a:pt x="1165" y="372"/>
                  <a:pt x="1165" y="373"/>
                </a:cubicBezTo>
                <a:cubicBezTo>
                  <a:pt x="1165" y="373"/>
                  <a:pt x="1165" y="373"/>
                  <a:pt x="1163" y="372"/>
                </a:cubicBezTo>
                <a:cubicBezTo>
                  <a:pt x="1163" y="372"/>
                  <a:pt x="1163" y="372"/>
                  <a:pt x="1163" y="371"/>
                </a:cubicBezTo>
                <a:cubicBezTo>
                  <a:pt x="1163" y="371"/>
                  <a:pt x="1163" y="371"/>
                  <a:pt x="1164" y="369"/>
                </a:cubicBezTo>
                <a:cubicBezTo>
                  <a:pt x="1164" y="369"/>
                  <a:pt x="1164" y="369"/>
                  <a:pt x="1165" y="369"/>
                </a:cubicBezTo>
                <a:cubicBezTo>
                  <a:pt x="1165" y="369"/>
                  <a:pt x="1165" y="369"/>
                  <a:pt x="1166" y="368"/>
                </a:cubicBezTo>
                <a:cubicBezTo>
                  <a:pt x="1166" y="368"/>
                  <a:pt x="1166" y="368"/>
                  <a:pt x="1167" y="369"/>
                </a:cubicBezTo>
                <a:cubicBezTo>
                  <a:pt x="1167" y="369"/>
                  <a:pt x="1167" y="369"/>
                  <a:pt x="1167" y="368"/>
                </a:cubicBezTo>
                <a:cubicBezTo>
                  <a:pt x="1167" y="368"/>
                  <a:pt x="1167" y="368"/>
                  <a:pt x="1168" y="368"/>
                </a:cubicBezTo>
                <a:cubicBezTo>
                  <a:pt x="1168" y="368"/>
                  <a:pt x="1168" y="368"/>
                  <a:pt x="1169" y="368"/>
                </a:cubicBezTo>
                <a:cubicBezTo>
                  <a:pt x="1169" y="368"/>
                  <a:pt x="1169" y="368"/>
                  <a:pt x="1169" y="367"/>
                </a:cubicBezTo>
                <a:cubicBezTo>
                  <a:pt x="1169" y="367"/>
                  <a:pt x="1169" y="367"/>
                  <a:pt x="1167" y="367"/>
                </a:cubicBezTo>
                <a:cubicBezTo>
                  <a:pt x="1167" y="367"/>
                  <a:pt x="1167" y="367"/>
                  <a:pt x="1166" y="367"/>
                </a:cubicBezTo>
                <a:cubicBezTo>
                  <a:pt x="1166" y="367"/>
                  <a:pt x="1166" y="367"/>
                  <a:pt x="1167" y="366"/>
                </a:cubicBezTo>
                <a:cubicBezTo>
                  <a:pt x="1167" y="366"/>
                  <a:pt x="1167" y="366"/>
                  <a:pt x="1168" y="364"/>
                </a:cubicBezTo>
                <a:cubicBezTo>
                  <a:pt x="1168" y="364"/>
                  <a:pt x="1168" y="364"/>
                  <a:pt x="1169" y="362"/>
                </a:cubicBezTo>
                <a:cubicBezTo>
                  <a:pt x="1169" y="362"/>
                  <a:pt x="1169" y="362"/>
                  <a:pt x="1170" y="364"/>
                </a:cubicBezTo>
                <a:cubicBezTo>
                  <a:pt x="1170" y="364"/>
                  <a:pt x="1170" y="364"/>
                  <a:pt x="1170" y="362"/>
                </a:cubicBezTo>
                <a:cubicBezTo>
                  <a:pt x="1170" y="362"/>
                  <a:pt x="1170" y="362"/>
                  <a:pt x="1171" y="361"/>
                </a:cubicBezTo>
                <a:cubicBezTo>
                  <a:pt x="1171" y="361"/>
                  <a:pt x="1171" y="361"/>
                  <a:pt x="1170" y="361"/>
                </a:cubicBezTo>
                <a:cubicBezTo>
                  <a:pt x="1170" y="361"/>
                  <a:pt x="1170" y="361"/>
                  <a:pt x="1168" y="362"/>
                </a:cubicBezTo>
                <a:cubicBezTo>
                  <a:pt x="1168" y="362"/>
                  <a:pt x="1168" y="362"/>
                  <a:pt x="1167" y="363"/>
                </a:cubicBezTo>
                <a:cubicBezTo>
                  <a:pt x="1167" y="363"/>
                  <a:pt x="1167" y="363"/>
                  <a:pt x="1167" y="364"/>
                </a:cubicBezTo>
                <a:cubicBezTo>
                  <a:pt x="1167" y="364"/>
                  <a:pt x="1167" y="364"/>
                  <a:pt x="1166" y="365"/>
                </a:cubicBezTo>
                <a:cubicBezTo>
                  <a:pt x="1166" y="365"/>
                  <a:pt x="1166" y="365"/>
                  <a:pt x="1165" y="365"/>
                </a:cubicBezTo>
                <a:cubicBezTo>
                  <a:pt x="1165" y="365"/>
                  <a:pt x="1165" y="365"/>
                  <a:pt x="1166" y="364"/>
                </a:cubicBezTo>
                <a:cubicBezTo>
                  <a:pt x="1166" y="364"/>
                  <a:pt x="1166" y="364"/>
                  <a:pt x="1165" y="363"/>
                </a:cubicBezTo>
                <a:cubicBezTo>
                  <a:pt x="1165" y="363"/>
                  <a:pt x="1165" y="363"/>
                  <a:pt x="1165" y="362"/>
                </a:cubicBezTo>
                <a:cubicBezTo>
                  <a:pt x="1165" y="362"/>
                  <a:pt x="1165" y="362"/>
                  <a:pt x="1164" y="362"/>
                </a:cubicBezTo>
                <a:cubicBezTo>
                  <a:pt x="1164" y="362"/>
                  <a:pt x="1164" y="362"/>
                  <a:pt x="1166" y="361"/>
                </a:cubicBezTo>
                <a:cubicBezTo>
                  <a:pt x="1166" y="361"/>
                  <a:pt x="1166" y="361"/>
                  <a:pt x="1166" y="360"/>
                </a:cubicBezTo>
                <a:cubicBezTo>
                  <a:pt x="1166" y="360"/>
                  <a:pt x="1166" y="360"/>
                  <a:pt x="1166" y="359"/>
                </a:cubicBezTo>
                <a:cubicBezTo>
                  <a:pt x="1166" y="359"/>
                  <a:pt x="1166" y="359"/>
                  <a:pt x="1165" y="359"/>
                </a:cubicBezTo>
                <a:cubicBezTo>
                  <a:pt x="1165" y="359"/>
                  <a:pt x="1165" y="359"/>
                  <a:pt x="1163" y="361"/>
                </a:cubicBezTo>
                <a:cubicBezTo>
                  <a:pt x="1163" y="361"/>
                  <a:pt x="1163" y="361"/>
                  <a:pt x="1162" y="360"/>
                </a:cubicBezTo>
                <a:cubicBezTo>
                  <a:pt x="1162" y="360"/>
                  <a:pt x="1162" y="360"/>
                  <a:pt x="1162" y="359"/>
                </a:cubicBezTo>
                <a:cubicBezTo>
                  <a:pt x="1162" y="359"/>
                  <a:pt x="1162" y="359"/>
                  <a:pt x="1163" y="359"/>
                </a:cubicBezTo>
                <a:cubicBezTo>
                  <a:pt x="1163" y="359"/>
                  <a:pt x="1163" y="359"/>
                  <a:pt x="1163" y="358"/>
                </a:cubicBezTo>
                <a:cubicBezTo>
                  <a:pt x="1163" y="358"/>
                  <a:pt x="1163" y="358"/>
                  <a:pt x="1164" y="357"/>
                </a:cubicBezTo>
                <a:cubicBezTo>
                  <a:pt x="1164" y="357"/>
                  <a:pt x="1164" y="357"/>
                  <a:pt x="1163" y="357"/>
                </a:cubicBezTo>
                <a:cubicBezTo>
                  <a:pt x="1163" y="357"/>
                  <a:pt x="1163" y="357"/>
                  <a:pt x="1162" y="358"/>
                </a:cubicBezTo>
                <a:cubicBezTo>
                  <a:pt x="1162" y="358"/>
                  <a:pt x="1162" y="358"/>
                  <a:pt x="1161" y="357"/>
                </a:cubicBezTo>
                <a:cubicBezTo>
                  <a:pt x="1161" y="357"/>
                  <a:pt x="1161" y="357"/>
                  <a:pt x="1162" y="357"/>
                </a:cubicBezTo>
                <a:cubicBezTo>
                  <a:pt x="1162" y="357"/>
                  <a:pt x="1162" y="357"/>
                  <a:pt x="1161" y="355"/>
                </a:cubicBezTo>
                <a:cubicBezTo>
                  <a:pt x="1161" y="355"/>
                  <a:pt x="1161" y="355"/>
                  <a:pt x="1162" y="355"/>
                </a:cubicBezTo>
                <a:cubicBezTo>
                  <a:pt x="1162" y="355"/>
                  <a:pt x="1162" y="355"/>
                  <a:pt x="1163" y="356"/>
                </a:cubicBezTo>
                <a:cubicBezTo>
                  <a:pt x="1163" y="356"/>
                  <a:pt x="1163" y="356"/>
                  <a:pt x="1165" y="355"/>
                </a:cubicBezTo>
                <a:cubicBezTo>
                  <a:pt x="1165" y="355"/>
                  <a:pt x="1165" y="355"/>
                  <a:pt x="1166" y="355"/>
                </a:cubicBezTo>
                <a:cubicBezTo>
                  <a:pt x="1166" y="355"/>
                  <a:pt x="1166" y="355"/>
                  <a:pt x="1167" y="355"/>
                </a:cubicBezTo>
                <a:cubicBezTo>
                  <a:pt x="1167" y="355"/>
                  <a:pt x="1167" y="355"/>
                  <a:pt x="1168" y="355"/>
                </a:cubicBezTo>
                <a:cubicBezTo>
                  <a:pt x="1168" y="355"/>
                  <a:pt x="1168" y="355"/>
                  <a:pt x="1169" y="356"/>
                </a:cubicBezTo>
                <a:cubicBezTo>
                  <a:pt x="1169" y="356"/>
                  <a:pt x="1169" y="356"/>
                  <a:pt x="1170" y="355"/>
                </a:cubicBezTo>
                <a:cubicBezTo>
                  <a:pt x="1170" y="355"/>
                  <a:pt x="1170" y="355"/>
                  <a:pt x="1172" y="355"/>
                </a:cubicBezTo>
                <a:cubicBezTo>
                  <a:pt x="1172" y="355"/>
                  <a:pt x="1172" y="355"/>
                  <a:pt x="1172" y="356"/>
                </a:cubicBezTo>
                <a:cubicBezTo>
                  <a:pt x="1172" y="356"/>
                  <a:pt x="1172" y="356"/>
                  <a:pt x="1171" y="356"/>
                </a:cubicBezTo>
                <a:cubicBezTo>
                  <a:pt x="1171" y="356"/>
                  <a:pt x="1171" y="356"/>
                  <a:pt x="1171" y="357"/>
                </a:cubicBezTo>
                <a:cubicBezTo>
                  <a:pt x="1171" y="357"/>
                  <a:pt x="1171" y="357"/>
                  <a:pt x="1172" y="357"/>
                </a:cubicBezTo>
                <a:cubicBezTo>
                  <a:pt x="1172" y="357"/>
                  <a:pt x="1172" y="357"/>
                  <a:pt x="1173" y="356"/>
                </a:cubicBezTo>
                <a:cubicBezTo>
                  <a:pt x="1173" y="356"/>
                  <a:pt x="1173" y="356"/>
                  <a:pt x="1173" y="355"/>
                </a:cubicBezTo>
                <a:cubicBezTo>
                  <a:pt x="1173" y="355"/>
                  <a:pt x="1173" y="355"/>
                  <a:pt x="1175" y="355"/>
                </a:cubicBezTo>
                <a:cubicBezTo>
                  <a:pt x="1175" y="355"/>
                  <a:pt x="1175" y="355"/>
                  <a:pt x="1176" y="354"/>
                </a:cubicBezTo>
                <a:cubicBezTo>
                  <a:pt x="1176" y="354"/>
                  <a:pt x="1176" y="354"/>
                  <a:pt x="1175" y="352"/>
                </a:cubicBezTo>
                <a:cubicBezTo>
                  <a:pt x="1175" y="352"/>
                  <a:pt x="1175" y="352"/>
                  <a:pt x="1175" y="351"/>
                </a:cubicBezTo>
                <a:cubicBezTo>
                  <a:pt x="1175" y="351"/>
                  <a:pt x="1175" y="351"/>
                  <a:pt x="1174" y="353"/>
                </a:cubicBezTo>
                <a:cubicBezTo>
                  <a:pt x="1174" y="353"/>
                  <a:pt x="1174" y="353"/>
                  <a:pt x="1174" y="354"/>
                </a:cubicBezTo>
                <a:cubicBezTo>
                  <a:pt x="1174" y="354"/>
                  <a:pt x="1174" y="354"/>
                  <a:pt x="1173" y="354"/>
                </a:cubicBezTo>
                <a:cubicBezTo>
                  <a:pt x="1173" y="354"/>
                  <a:pt x="1173" y="354"/>
                  <a:pt x="1173" y="353"/>
                </a:cubicBezTo>
                <a:cubicBezTo>
                  <a:pt x="1173" y="353"/>
                  <a:pt x="1173" y="353"/>
                  <a:pt x="1172" y="354"/>
                </a:cubicBezTo>
                <a:cubicBezTo>
                  <a:pt x="1172" y="354"/>
                  <a:pt x="1172" y="354"/>
                  <a:pt x="1171" y="354"/>
                </a:cubicBezTo>
                <a:cubicBezTo>
                  <a:pt x="1171" y="354"/>
                  <a:pt x="1171" y="354"/>
                  <a:pt x="1170" y="353"/>
                </a:cubicBezTo>
                <a:cubicBezTo>
                  <a:pt x="1170" y="353"/>
                  <a:pt x="1170" y="353"/>
                  <a:pt x="1169" y="353"/>
                </a:cubicBezTo>
                <a:cubicBezTo>
                  <a:pt x="1169" y="353"/>
                  <a:pt x="1169" y="353"/>
                  <a:pt x="1169" y="354"/>
                </a:cubicBezTo>
                <a:cubicBezTo>
                  <a:pt x="1169" y="354"/>
                  <a:pt x="1169" y="354"/>
                  <a:pt x="1168" y="354"/>
                </a:cubicBezTo>
                <a:cubicBezTo>
                  <a:pt x="1168" y="354"/>
                  <a:pt x="1168" y="354"/>
                  <a:pt x="1167" y="354"/>
                </a:cubicBezTo>
                <a:cubicBezTo>
                  <a:pt x="1167" y="354"/>
                  <a:pt x="1167" y="354"/>
                  <a:pt x="1165" y="354"/>
                </a:cubicBezTo>
                <a:cubicBezTo>
                  <a:pt x="1165" y="354"/>
                  <a:pt x="1165" y="354"/>
                  <a:pt x="1164" y="355"/>
                </a:cubicBezTo>
                <a:cubicBezTo>
                  <a:pt x="1164" y="355"/>
                  <a:pt x="1164" y="355"/>
                  <a:pt x="1163" y="355"/>
                </a:cubicBezTo>
                <a:cubicBezTo>
                  <a:pt x="1163" y="355"/>
                  <a:pt x="1163" y="355"/>
                  <a:pt x="1162" y="354"/>
                </a:cubicBezTo>
                <a:cubicBezTo>
                  <a:pt x="1162" y="354"/>
                  <a:pt x="1162" y="354"/>
                  <a:pt x="1162" y="353"/>
                </a:cubicBezTo>
                <a:cubicBezTo>
                  <a:pt x="1162" y="353"/>
                  <a:pt x="1162" y="353"/>
                  <a:pt x="1163" y="352"/>
                </a:cubicBezTo>
                <a:cubicBezTo>
                  <a:pt x="1163" y="352"/>
                  <a:pt x="1163" y="352"/>
                  <a:pt x="1162" y="352"/>
                </a:cubicBezTo>
                <a:cubicBezTo>
                  <a:pt x="1162" y="352"/>
                  <a:pt x="1162" y="352"/>
                  <a:pt x="1163" y="351"/>
                </a:cubicBezTo>
                <a:cubicBezTo>
                  <a:pt x="1163" y="351"/>
                  <a:pt x="1163" y="351"/>
                  <a:pt x="1162" y="351"/>
                </a:cubicBezTo>
                <a:cubicBezTo>
                  <a:pt x="1162" y="351"/>
                  <a:pt x="1162" y="351"/>
                  <a:pt x="1163" y="350"/>
                </a:cubicBezTo>
                <a:cubicBezTo>
                  <a:pt x="1163" y="350"/>
                  <a:pt x="1163" y="350"/>
                  <a:pt x="1161" y="349"/>
                </a:cubicBezTo>
                <a:cubicBezTo>
                  <a:pt x="1161" y="349"/>
                  <a:pt x="1161" y="349"/>
                  <a:pt x="1161" y="348"/>
                </a:cubicBezTo>
                <a:cubicBezTo>
                  <a:pt x="1160" y="347"/>
                  <a:pt x="1160" y="347"/>
                  <a:pt x="1160" y="347"/>
                </a:cubicBezTo>
                <a:cubicBezTo>
                  <a:pt x="1162" y="348"/>
                  <a:pt x="1162" y="348"/>
                  <a:pt x="1162" y="348"/>
                </a:cubicBezTo>
                <a:cubicBezTo>
                  <a:pt x="1162" y="348"/>
                  <a:pt x="1162" y="348"/>
                  <a:pt x="1163" y="347"/>
                </a:cubicBezTo>
                <a:cubicBezTo>
                  <a:pt x="1163" y="347"/>
                  <a:pt x="1163" y="347"/>
                  <a:pt x="1164" y="348"/>
                </a:cubicBezTo>
                <a:cubicBezTo>
                  <a:pt x="1164" y="348"/>
                  <a:pt x="1164" y="348"/>
                  <a:pt x="1165" y="347"/>
                </a:cubicBezTo>
                <a:cubicBezTo>
                  <a:pt x="1165" y="347"/>
                  <a:pt x="1165" y="347"/>
                  <a:pt x="1167" y="348"/>
                </a:cubicBezTo>
                <a:cubicBezTo>
                  <a:pt x="1167" y="348"/>
                  <a:pt x="1167" y="348"/>
                  <a:pt x="1166" y="347"/>
                </a:cubicBezTo>
                <a:cubicBezTo>
                  <a:pt x="1166" y="347"/>
                  <a:pt x="1166" y="347"/>
                  <a:pt x="1164" y="346"/>
                </a:cubicBezTo>
                <a:cubicBezTo>
                  <a:pt x="1164" y="346"/>
                  <a:pt x="1164" y="346"/>
                  <a:pt x="1164" y="345"/>
                </a:cubicBezTo>
                <a:cubicBezTo>
                  <a:pt x="1164" y="345"/>
                  <a:pt x="1164" y="345"/>
                  <a:pt x="1164" y="344"/>
                </a:cubicBezTo>
                <a:cubicBezTo>
                  <a:pt x="1164" y="344"/>
                  <a:pt x="1164" y="344"/>
                  <a:pt x="1165" y="344"/>
                </a:cubicBezTo>
                <a:cubicBezTo>
                  <a:pt x="1165" y="344"/>
                  <a:pt x="1165" y="344"/>
                  <a:pt x="1166" y="345"/>
                </a:cubicBezTo>
                <a:cubicBezTo>
                  <a:pt x="1166" y="345"/>
                  <a:pt x="1166" y="345"/>
                  <a:pt x="1167" y="345"/>
                </a:cubicBezTo>
                <a:cubicBezTo>
                  <a:pt x="1167" y="345"/>
                  <a:pt x="1167" y="345"/>
                  <a:pt x="1166" y="344"/>
                </a:cubicBezTo>
                <a:cubicBezTo>
                  <a:pt x="1166" y="344"/>
                  <a:pt x="1166" y="344"/>
                  <a:pt x="1167" y="343"/>
                </a:cubicBezTo>
                <a:cubicBezTo>
                  <a:pt x="1167" y="343"/>
                  <a:pt x="1167" y="343"/>
                  <a:pt x="1169" y="344"/>
                </a:cubicBezTo>
                <a:cubicBezTo>
                  <a:pt x="1169" y="344"/>
                  <a:pt x="1169" y="344"/>
                  <a:pt x="1169" y="343"/>
                </a:cubicBezTo>
                <a:cubicBezTo>
                  <a:pt x="1169" y="343"/>
                  <a:pt x="1169" y="343"/>
                  <a:pt x="1169" y="342"/>
                </a:cubicBezTo>
                <a:cubicBezTo>
                  <a:pt x="1169" y="342"/>
                  <a:pt x="1169" y="342"/>
                  <a:pt x="1170" y="342"/>
                </a:cubicBezTo>
                <a:cubicBezTo>
                  <a:pt x="1170" y="342"/>
                  <a:pt x="1170" y="342"/>
                  <a:pt x="1171" y="342"/>
                </a:cubicBezTo>
                <a:cubicBezTo>
                  <a:pt x="1171" y="342"/>
                  <a:pt x="1171" y="342"/>
                  <a:pt x="1171" y="344"/>
                </a:cubicBezTo>
                <a:cubicBezTo>
                  <a:pt x="1171" y="344"/>
                  <a:pt x="1171" y="344"/>
                  <a:pt x="1171" y="345"/>
                </a:cubicBezTo>
                <a:cubicBezTo>
                  <a:pt x="1171" y="345"/>
                  <a:pt x="1171" y="345"/>
                  <a:pt x="1172" y="344"/>
                </a:cubicBezTo>
                <a:cubicBezTo>
                  <a:pt x="1172" y="344"/>
                  <a:pt x="1172" y="344"/>
                  <a:pt x="1172" y="343"/>
                </a:cubicBezTo>
                <a:cubicBezTo>
                  <a:pt x="1172" y="343"/>
                  <a:pt x="1172" y="343"/>
                  <a:pt x="1172" y="342"/>
                </a:cubicBezTo>
                <a:cubicBezTo>
                  <a:pt x="1172" y="342"/>
                  <a:pt x="1172" y="342"/>
                  <a:pt x="1170" y="341"/>
                </a:cubicBezTo>
                <a:cubicBezTo>
                  <a:pt x="1170" y="341"/>
                  <a:pt x="1170" y="341"/>
                  <a:pt x="1169" y="341"/>
                </a:cubicBezTo>
                <a:cubicBezTo>
                  <a:pt x="1169" y="341"/>
                  <a:pt x="1169" y="341"/>
                  <a:pt x="1167" y="340"/>
                </a:cubicBezTo>
                <a:cubicBezTo>
                  <a:pt x="1167" y="340"/>
                  <a:pt x="1167" y="340"/>
                  <a:pt x="1168" y="339"/>
                </a:cubicBezTo>
                <a:cubicBezTo>
                  <a:pt x="1168" y="339"/>
                  <a:pt x="1168" y="339"/>
                  <a:pt x="1168" y="340"/>
                </a:cubicBezTo>
                <a:cubicBezTo>
                  <a:pt x="1168" y="340"/>
                  <a:pt x="1168" y="340"/>
                  <a:pt x="1169" y="339"/>
                </a:cubicBezTo>
                <a:cubicBezTo>
                  <a:pt x="1169" y="339"/>
                  <a:pt x="1169" y="339"/>
                  <a:pt x="1170" y="340"/>
                </a:cubicBezTo>
                <a:cubicBezTo>
                  <a:pt x="1170" y="340"/>
                  <a:pt x="1170" y="340"/>
                  <a:pt x="1171" y="339"/>
                </a:cubicBezTo>
                <a:cubicBezTo>
                  <a:pt x="1171" y="339"/>
                  <a:pt x="1171" y="339"/>
                  <a:pt x="1172" y="341"/>
                </a:cubicBezTo>
                <a:cubicBezTo>
                  <a:pt x="1172" y="341"/>
                  <a:pt x="1172" y="341"/>
                  <a:pt x="1174" y="341"/>
                </a:cubicBezTo>
                <a:cubicBezTo>
                  <a:pt x="1174" y="341"/>
                  <a:pt x="1174" y="341"/>
                  <a:pt x="1174" y="340"/>
                </a:cubicBezTo>
                <a:cubicBezTo>
                  <a:pt x="1174" y="340"/>
                  <a:pt x="1174" y="340"/>
                  <a:pt x="1176" y="339"/>
                </a:cubicBezTo>
                <a:cubicBezTo>
                  <a:pt x="1176" y="339"/>
                  <a:pt x="1176" y="339"/>
                  <a:pt x="1175" y="339"/>
                </a:cubicBezTo>
                <a:cubicBezTo>
                  <a:pt x="1175" y="339"/>
                  <a:pt x="1175" y="339"/>
                  <a:pt x="1174" y="338"/>
                </a:cubicBezTo>
                <a:cubicBezTo>
                  <a:pt x="1174" y="338"/>
                  <a:pt x="1174" y="338"/>
                  <a:pt x="1172" y="339"/>
                </a:cubicBezTo>
                <a:cubicBezTo>
                  <a:pt x="1172" y="339"/>
                  <a:pt x="1172" y="339"/>
                  <a:pt x="1171" y="338"/>
                </a:cubicBezTo>
                <a:cubicBezTo>
                  <a:pt x="1171" y="338"/>
                  <a:pt x="1171" y="338"/>
                  <a:pt x="1172" y="337"/>
                </a:cubicBezTo>
                <a:cubicBezTo>
                  <a:pt x="1172" y="337"/>
                  <a:pt x="1172" y="337"/>
                  <a:pt x="1172" y="336"/>
                </a:cubicBezTo>
                <a:cubicBezTo>
                  <a:pt x="1172" y="336"/>
                  <a:pt x="1172" y="336"/>
                  <a:pt x="1173" y="336"/>
                </a:cubicBezTo>
                <a:cubicBezTo>
                  <a:pt x="1173" y="336"/>
                  <a:pt x="1173" y="336"/>
                  <a:pt x="1174" y="336"/>
                </a:cubicBezTo>
                <a:cubicBezTo>
                  <a:pt x="1174" y="336"/>
                  <a:pt x="1174" y="336"/>
                  <a:pt x="1175" y="337"/>
                </a:cubicBezTo>
                <a:cubicBezTo>
                  <a:pt x="1175" y="337"/>
                  <a:pt x="1175" y="337"/>
                  <a:pt x="1176" y="336"/>
                </a:cubicBezTo>
                <a:cubicBezTo>
                  <a:pt x="1176" y="336"/>
                  <a:pt x="1176" y="336"/>
                  <a:pt x="1177" y="338"/>
                </a:cubicBezTo>
                <a:cubicBezTo>
                  <a:pt x="1177" y="338"/>
                  <a:pt x="1177" y="338"/>
                  <a:pt x="1179" y="339"/>
                </a:cubicBezTo>
                <a:cubicBezTo>
                  <a:pt x="1179" y="339"/>
                  <a:pt x="1179" y="339"/>
                  <a:pt x="1180" y="339"/>
                </a:cubicBezTo>
                <a:cubicBezTo>
                  <a:pt x="1180" y="339"/>
                  <a:pt x="1180" y="339"/>
                  <a:pt x="1180" y="338"/>
                </a:cubicBezTo>
                <a:cubicBezTo>
                  <a:pt x="1180" y="338"/>
                  <a:pt x="1180" y="338"/>
                  <a:pt x="1179" y="338"/>
                </a:cubicBezTo>
                <a:cubicBezTo>
                  <a:pt x="1179" y="338"/>
                  <a:pt x="1179" y="338"/>
                  <a:pt x="1178" y="337"/>
                </a:cubicBezTo>
                <a:cubicBezTo>
                  <a:pt x="1178" y="337"/>
                  <a:pt x="1178" y="337"/>
                  <a:pt x="1180" y="337"/>
                </a:cubicBezTo>
                <a:cubicBezTo>
                  <a:pt x="1180" y="337"/>
                  <a:pt x="1180" y="337"/>
                  <a:pt x="1181" y="338"/>
                </a:cubicBezTo>
                <a:cubicBezTo>
                  <a:pt x="1181" y="338"/>
                  <a:pt x="1181" y="338"/>
                  <a:pt x="1181" y="337"/>
                </a:cubicBezTo>
                <a:cubicBezTo>
                  <a:pt x="1181" y="337"/>
                  <a:pt x="1181" y="337"/>
                  <a:pt x="1181" y="336"/>
                </a:cubicBezTo>
                <a:cubicBezTo>
                  <a:pt x="1181" y="336"/>
                  <a:pt x="1181" y="336"/>
                  <a:pt x="1179" y="336"/>
                </a:cubicBezTo>
                <a:cubicBezTo>
                  <a:pt x="1179" y="336"/>
                  <a:pt x="1179" y="336"/>
                  <a:pt x="1178" y="335"/>
                </a:cubicBezTo>
                <a:cubicBezTo>
                  <a:pt x="1178" y="335"/>
                  <a:pt x="1178" y="335"/>
                  <a:pt x="1179" y="335"/>
                </a:cubicBezTo>
                <a:cubicBezTo>
                  <a:pt x="1179" y="335"/>
                  <a:pt x="1179" y="335"/>
                  <a:pt x="1180" y="334"/>
                </a:cubicBezTo>
                <a:cubicBezTo>
                  <a:pt x="1180" y="334"/>
                  <a:pt x="1180" y="334"/>
                  <a:pt x="1181" y="334"/>
                </a:cubicBezTo>
                <a:cubicBezTo>
                  <a:pt x="1181" y="334"/>
                  <a:pt x="1181" y="334"/>
                  <a:pt x="1181" y="333"/>
                </a:cubicBezTo>
                <a:cubicBezTo>
                  <a:pt x="1181" y="333"/>
                  <a:pt x="1181" y="333"/>
                  <a:pt x="1180" y="334"/>
                </a:cubicBezTo>
                <a:cubicBezTo>
                  <a:pt x="1180" y="334"/>
                  <a:pt x="1180" y="334"/>
                  <a:pt x="1180" y="333"/>
                </a:cubicBezTo>
                <a:cubicBezTo>
                  <a:pt x="1180" y="333"/>
                  <a:pt x="1180" y="333"/>
                  <a:pt x="1181" y="332"/>
                </a:cubicBezTo>
                <a:cubicBezTo>
                  <a:pt x="1181" y="332"/>
                  <a:pt x="1181" y="332"/>
                  <a:pt x="1182" y="332"/>
                </a:cubicBezTo>
                <a:cubicBezTo>
                  <a:pt x="1182" y="332"/>
                  <a:pt x="1182" y="332"/>
                  <a:pt x="1183" y="333"/>
                </a:cubicBezTo>
                <a:cubicBezTo>
                  <a:pt x="1183" y="333"/>
                  <a:pt x="1183" y="333"/>
                  <a:pt x="1184" y="331"/>
                </a:cubicBezTo>
                <a:cubicBezTo>
                  <a:pt x="1184" y="331"/>
                  <a:pt x="1184" y="331"/>
                  <a:pt x="1183" y="331"/>
                </a:cubicBezTo>
                <a:cubicBezTo>
                  <a:pt x="1183" y="331"/>
                  <a:pt x="1183" y="331"/>
                  <a:pt x="1184" y="330"/>
                </a:cubicBezTo>
                <a:cubicBezTo>
                  <a:pt x="1184" y="330"/>
                  <a:pt x="1184" y="330"/>
                  <a:pt x="1185" y="330"/>
                </a:cubicBezTo>
                <a:cubicBezTo>
                  <a:pt x="1185" y="330"/>
                  <a:pt x="1185" y="330"/>
                  <a:pt x="1186" y="331"/>
                </a:cubicBezTo>
                <a:cubicBezTo>
                  <a:pt x="1186" y="331"/>
                  <a:pt x="1186" y="331"/>
                  <a:pt x="1186" y="332"/>
                </a:cubicBezTo>
                <a:cubicBezTo>
                  <a:pt x="1186" y="332"/>
                  <a:pt x="1186" y="332"/>
                  <a:pt x="1187" y="333"/>
                </a:cubicBezTo>
                <a:cubicBezTo>
                  <a:pt x="1187" y="333"/>
                  <a:pt x="1187" y="333"/>
                  <a:pt x="1186" y="333"/>
                </a:cubicBezTo>
                <a:cubicBezTo>
                  <a:pt x="1186" y="333"/>
                  <a:pt x="1186" y="333"/>
                  <a:pt x="1186" y="334"/>
                </a:cubicBezTo>
                <a:cubicBezTo>
                  <a:pt x="1186" y="334"/>
                  <a:pt x="1186" y="334"/>
                  <a:pt x="1187" y="334"/>
                </a:cubicBezTo>
                <a:cubicBezTo>
                  <a:pt x="1187" y="334"/>
                  <a:pt x="1187" y="334"/>
                  <a:pt x="1188" y="333"/>
                </a:cubicBezTo>
                <a:cubicBezTo>
                  <a:pt x="1188" y="333"/>
                  <a:pt x="1188" y="333"/>
                  <a:pt x="1188" y="332"/>
                </a:cubicBezTo>
                <a:cubicBezTo>
                  <a:pt x="1188" y="332"/>
                  <a:pt x="1188" y="332"/>
                  <a:pt x="1188" y="331"/>
                </a:cubicBezTo>
                <a:cubicBezTo>
                  <a:pt x="1188" y="331"/>
                  <a:pt x="1188" y="331"/>
                  <a:pt x="1190" y="331"/>
                </a:cubicBezTo>
                <a:cubicBezTo>
                  <a:pt x="1190" y="331"/>
                  <a:pt x="1190" y="331"/>
                  <a:pt x="1191" y="332"/>
                </a:cubicBezTo>
                <a:cubicBezTo>
                  <a:pt x="1191" y="332"/>
                  <a:pt x="1191" y="332"/>
                  <a:pt x="1192" y="332"/>
                </a:cubicBezTo>
                <a:cubicBezTo>
                  <a:pt x="1192" y="332"/>
                  <a:pt x="1192" y="332"/>
                  <a:pt x="1192" y="331"/>
                </a:cubicBezTo>
                <a:cubicBezTo>
                  <a:pt x="1192" y="331"/>
                  <a:pt x="1192" y="331"/>
                  <a:pt x="1192" y="330"/>
                </a:cubicBezTo>
                <a:cubicBezTo>
                  <a:pt x="1192" y="330"/>
                  <a:pt x="1192" y="330"/>
                  <a:pt x="1191" y="330"/>
                </a:cubicBezTo>
                <a:cubicBezTo>
                  <a:pt x="1191" y="330"/>
                  <a:pt x="1191" y="330"/>
                  <a:pt x="1193" y="328"/>
                </a:cubicBezTo>
                <a:cubicBezTo>
                  <a:pt x="1193" y="328"/>
                  <a:pt x="1193" y="328"/>
                  <a:pt x="1194" y="328"/>
                </a:cubicBezTo>
                <a:cubicBezTo>
                  <a:pt x="1194" y="328"/>
                  <a:pt x="1194" y="328"/>
                  <a:pt x="1194" y="327"/>
                </a:cubicBezTo>
                <a:cubicBezTo>
                  <a:pt x="1194" y="327"/>
                  <a:pt x="1194" y="327"/>
                  <a:pt x="1193" y="327"/>
                </a:cubicBezTo>
                <a:cubicBezTo>
                  <a:pt x="1193" y="327"/>
                  <a:pt x="1193" y="327"/>
                  <a:pt x="1193" y="326"/>
                </a:cubicBezTo>
                <a:cubicBezTo>
                  <a:pt x="1193" y="326"/>
                  <a:pt x="1193" y="326"/>
                  <a:pt x="1195" y="325"/>
                </a:cubicBezTo>
                <a:cubicBezTo>
                  <a:pt x="1195" y="325"/>
                  <a:pt x="1195" y="325"/>
                  <a:pt x="1194" y="325"/>
                </a:cubicBezTo>
                <a:cubicBezTo>
                  <a:pt x="1194" y="325"/>
                  <a:pt x="1194" y="325"/>
                  <a:pt x="1193" y="325"/>
                </a:cubicBezTo>
                <a:cubicBezTo>
                  <a:pt x="1193" y="325"/>
                  <a:pt x="1193" y="325"/>
                  <a:pt x="1192" y="325"/>
                </a:cubicBezTo>
                <a:cubicBezTo>
                  <a:pt x="1192" y="325"/>
                  <a:pt x="1192" y="325"/>
                  <a:pt x="1192" y="327"/>
                </a:cubicBezTo>
                <a:cubicBezTo>
                  <a:pt x="1192" y="327"/>
                  <a:pt x="1192" y="327"/>
                  <a:pt x="1192" y="328"/>
                </a:cubicBezTo>
                <a:cubicBezTo>
                  <a:pt x="1192" y="328"/>
                  <a:pt x="1192" y="328"/>
                  <a:pt x="1190" y="330"/>
                </a:cubicBezTo>
                <a:cubicBezTo>
                  <a:pt x="1190" y="330"/>
                  <a:pt x="1190" y="330"/>
                  <a:pt x="1188" y="330"/>
                </a:cubicBezTo>
                <a:cubicBezTo>
                  <a:pt x="1188" y="330"/>
                  <a:pt x="1188" y="330"/>
                  <a:pt x="1187" y="331"/>
                </a:cubicBezTo>
                <a:cubicBezTo>
                  <a:pt x="1187" y="331"/>
                  <a:pt x="1187" y="331"/>
                  <a:pt x="1186" y="330"/>
                </a:cubicBezTo>
                <a:cubicBezTo>
                  <a:pt x="1186" y="330"/>
                  <a:pt x="1186" y="330"/>
                  <a:pt x="1186" y="329"/>
                </a:cubicBezTo>
                <a:cubicBezTo>
                  <a:pt x="1186" y="329"/>
                  <a:pt x="1186" y="329"/>
                  <a:pt x="1187" y="328"/>
                </a:cubicBezTo>
                <a:cubicBezTo>
                  <a:pt x="1187" y="328"/>
                  <a:pt x="1187" y="328"/>
                  <a:pt x="1185" y="329"/>
                </a:cubicBezTo>
                <a:cubicBezTo>
                  <a:pt x="1185" y="329"/>
                  <a:pt x="1185" y="329"/>
                  <a:pt x="1185" y="328"/>
                </a:cubicBezTo>
                <a:cubicBezTo>
                  <a:pt x="1185" y="328"/>
                  <a:pt x="1185" y="328"/>
                  <a:pt x="1186" y="327"/>
                </a:cubicBezTo>
                <a:cubicBezTo>
                  <a:pt x="1186" y="327"/>
                  <a:pt x="1186" y="327"/>
                  <a:pt x="1187" y="326"/>
                </a:cubicBezTo>
                <a:cubicBezTo>
                  <a:pt x="1187" y="326"/>
                  <a:pt x="1187" y="326"/>
                  <a:pt x="1187" y="325"/>
                </a:cubicBezTo>
                <a:cubicBezTo>
                  <a:pt x="1187" y="325"/>
                  <a:pt x="1187" y="325"/>
                  <a:pt x="1188" y="324"/>
                </a:cubicBezTo>
                <a:cubicBezTo>
                  <a:pt x="1188" y="324"/>
                  <a:pt x="1188" y="324"/>
                  <a:pt x="1188" y="323"/>
                </a:cubicBezTo>
                <a:cubicBezTo>
                  <a:pt x="1188" y="323"/>
                  <a:pt x="1188" y="323"/>
                  <a:pt x="1189" y="322"/>
                </a:cubicBezTo>
                <a:cubicBezTo>
                  <a:pt x="1189" y="322"/>
                  <a:pt x="1189" y="322"/>
                  <a:pt x="1190" y="322"/>
                </a:cubicBezTo>
                <a:cubicBezTo>
                  <a:pt x="1190" y="322"/>
                  <a:pt x="1190" y="322"/>
                  <a:pt x="1190" y="321"/>
                </a:cubicBezTo>
                <a:cubicBezTo>
                  <a:pt x="1190" y="321"/>
                  <a:pt x="1190" y="321"/>
                  <a:pt x="1190" y="320"/>
                </a:cubicBezTo>
                <a:cubicBezTo>
                  <a:pt x="1190" y="320"/>
                  <a:pt x="1190" y="320"/>
                  <a:pt x="1191" y="320"/>
                </a:cubicBezTo>
                <a:cubicBezTo>
                  <a:pt x="1191" y="320"/>
                  <a:pt x="1191" y="320"/>
                  <a:pt x="1191" y="319"/>
                </a:cubicBezTo>
                <a:cubicBezTo>
                  <a:pt x="1191" y="319"/>
                  <a:pt x="1191" y="319"/>
                  <a:pt x="1192" y="320"/>
                </a:cubicBezTo>
                <a:cubicBezTo>
                  <a:pt x="1192" y="320"/>
                  <a:pt x="1192" y="320"/>
                  <a:pt x="1192" y="321"/>
                </a:cubicBezTo>
                <a:cubicBezTo>
                  <a:pt x="1192" y="321"/>
                  <a:pt x="1192" y="321"/>
                  <a:pt x="1193" y="320"/>
                </a:cubicBezTo>
                <a:cubicBezTo>
                  <a:pt x="1193" y="320"/>
                  <a:pt x="1193" y="320"/>
                  <a:pt x="1194" y="319"/>
                </a:cubicBezTo>
                <a:cubicBezTo>
                  <a:pt x="1193" y="319"/>
                  <a:pt x="1193" y="319"/>
                  <a:pt x="1193" y="319"/>
                </a:cubicBezTo>
                <a:cubicBezTo>
                  <a:pt x="1193" y="319"/>
                  <a:pt x="1193" y="319"/>
                  <a:pt x="1193" y="318"/>
                </a:cubicBezTo>
                <a:cubicBezTo>
                  <a:pt x="1193" y="318"/>
                  <a:pt x="1193" y="318"/>
                  <a:pt x="1194" y="317"/>
                </a:cubicBezTo>
                <a:cubicBezTo>
                  <a:pt x="1194" y="317"/>
                  <a:pt x="1194" y="317"/>
                  <a:pt x="1196" y="317"/>
                </a:cubicBezTo>
                <a:cubicBezTo>
                  <a:pt x="1196" y="317"/>
                  <a:pt x="1196" y="317"/>
                  <a:pt x="1196" y="316"/>
                </a:cubicBezTo>
                <a:cubicBezTo>
                  <a:pt x="1196" y="316"/>
                  <a:pt x="1196" y="316"/>
                  <a:pt x="1195" y="316"/>
                </a:cubicBezTo>
                <a:cubicBezTo>
                  <a:pt x="1195" y="316"/>
                  <a:pt x="1195" y="316"/>
                  <a:pt x="1196" y="315"/>
                </a:cubicBezTo>
                <a:cubicBezTo>
                  <a:pt x="1196" y="315"/>
                  <a:pt x="1196" y="315"/>
                  <a:pt x="1197" y="315"/>
                </a:cubicBezTo>
                <a:cubicBezTo>
                  <a:pt x="1197" y="315"/>
                  <a:pt x="1197" y="315"/>
                  <a:pt x="1197" y="314"/>
                </a:cubicBezTo>
                <a:cubicBezTo>
                  <a:pt x="1197" y="314"/>
                  <a:pt x="1197" y="314"/>
                  <a:pt x="1198" y="314"/>
                </a:cubicBezTo>
                <a:cubicBezTo>
                  <a:pt x="1198" y="314"/>
                  <a:pt x="1198" y="314"/>
                  <a:pt x="1199" y="313"/>
                </a:cubicBezTo>
                <a:cubicBezTo>
                  <a:pt x="1199" y="313"/>
                  <a:pt x="1199" y="313"/>
                  <a:pt x="1200" y="313"/>
                </a:cubicBezTo>
                <a:cubicBezTo>
                  <a:pt x="1200" y="313"/>
                  <a:pt x="1200" y="313"/>
                  <a:pt x="1201" y="311"/>
                </a:cubicBezTo>
                <a:cubicBezTo>
                  <a:pt x="1201" y="311"/>
                  <a:pt x="1201" y="311"/>
                  <a:pt x="1200" y="311"/>
                </a:cubicBezTo>
                <a:cubicBezTo>
                  <a:pt x="1200" y="311"/>
                  <a:pt x="1200" y="311"/>
                  <a:pt x="1200" y="312"/>
                </a:cubicBezTo>
                <a:cubicBezTo>
                  <a:pt x="1200" y="312"/>
                  <a:pt x="1200" y="312"/>
                  <a:pt x="1199" y="312"/>
                </a:cubicBezTo>
                <a:cubicBezTo>
                  <a:pt x="1199" y="312"/>
                  <a:pt x="1199" y="312"/>
                  <a:pt x="1199" y="311"/>
                </a:cubicBezTo>
                <a:cubicBezTo>
                  <a:pt x="1199" y="311"/>
                  <a:pt x="1199" y="311"/>
                  <a:pt x="1199" y="310"/>
                </a:cubicBezTo>
                <a:cubicBezTo>
                  <a:pt x="1199" y="310"/>
                  <a:pt x="1199" y="310"/>
                  <a:pt x="1198" y="310"/>
                </a:cubicBezTo>
                <a:cubicBezTo>
                  <a:pt x="1198" y="310"/>
                  <a:pt x="1198" y="310"/>
                  <a:pt x="1198" y="309"/>
                </a:cubicBezTo>
                <a:cubicBezTo>
                  <a:pt x="1198" y="309"/>
                  <a:pt x="1198" y="309"/>
                  <a:pt x="1199" y="309"/>
                </a:cubicBezTo>
                <a:cubicBezTo>
                  <a:pt x="1199" y="309"/>
                  <a:pt x="1199" y="309"/>
                  <a:pt x="1200" y="310"/>
                </a:cubicBezTo>
                <a:cubicBezTo>
                  <a:pt x="1200" y="310"/>
                  <a:pt x="1200" y="310"/>
                  <a:pt x="1200" y="309"/>
                </a:cubicBezTo>
                <a:cubicBezTo>
                  <a:pt x="1200" y="309"/>
                  <a:pt x="1200" y="309"/>
                  <a:pt x="1200" y="308"/>
                </a:cubicBezTo>
                <a:cubicBezTo>
                  <a:pt x="1200" y="308"/>
                  <a:pt x="1200" y="308"/>
                  <a:pt x="1199" y="308"/>
                </a:cubicBezTo>
                <a:cubicBezTo>
                  <a:pt x="1199" y="308"/>
                  <a:pt x="1199" y="308"/>
                  <a:pt x="1199" y="307"/>
                </a:cubicBezTo>
                <a:cubicBezTo>
                  <a:pt x="1199" y="307"/>
                  <a:pt x="1199" y="307"/>
                  <a:pt x="1200" y="307"/>
                </a:cubicBezTo>
                <a:cubicBezTo>
                  <a:pt x="1200" y="307"/>
                  <a:pt x="1200" y="307"/>
                  <a:pt x="1200" y="306"/>
                </a:cubicBezTo>
                <a:cubicBezTo>
                  <a:pt x="1200" y="306"/>
                  <a:pt x="1200" y="306"/>
                  <a:pt x="1200" y="305"/>
                </a:cubicBezTo>
                <a:cubicBezTo>
                  <a:pt x="1200" y="305"/>
                  <a:pt x="1200" y="305"/>
                  <a:pt x="1201" y="304"/>
                </a:cubicBezTo>
                <a:cubicBezTo>
                  <a:pt x="1201" y="304"/>
                  <a:pt x="1201" y="304"/>
                  <a:pt x="1202" y="305"/>
                </a:cubicBezTo>
                <a:cubicBezTo>
                  <a:pt x="1202" y="305"/>
                  <a:pt x="1202" y="305"/>
                  <a:pt x="1202" y="304"/>
                </a:cubicBezTo>
                <a:cubicBezTo>
                  <a:pt x="1202" y="304"/>
                  <a:pt x="1202" y="304"/>
                  <a:pt x="1201" y="303"/>
                </a:cubicBezTo>
                <a:cubicBezTo>
                  <a:pt x="1201" y="303"/>
                  <a:pt x="1201" y="303"/>
                  <a:pt x="1200" y="303"/>
                </a:cubicBezTo>
                <a:cubicBezTo>
                  <a:pt x="1200" y="303"/>
                  <a:pt x="1200" y="303"/>
                  <a:pt x="1200" y="302"/>
                </a:cubicBezTo>
                <a:cubicBezTo>
                  <a:pt x="1200" y="302"/>
                  <a:pt x="1200" y="302"/>
                  <a:pt x="1201" y="301"/>
                </a:cubicBezTo>
                <a:cubicBezTo>
                  <a:pt x="1201" y="301"/>
                  <a:pt x="1201" y="301"/>
                  <a:pt x="1203" y="301"/>
                </a:cubicBezTo>
                <a:cubicBezTo>
                  <a:pt x="1203" y="301"/>
                  <a:pt x="1203" y="301"/>
                  <a:pt x="1203" y="302"/>
                </a:cubicBezTo>
                <a:cubicBezTo>
                  <a:pt x="1203" y="302"/>
                  <a:pt x="1203" y="302"/>
                  <a:pt x="1204" y="302"/>
                </a:cubicBezTo>
                <a:cubicBezTo>
                  <a:pt x="1204" y="302"/>
                  <a:pt x="1204" y="302"/>
                  <a:pt x="1204" y="301"/>
                </a:cubicBezTo>
                <a:cubicBezTo>
                  <a:pt x="1204" y="301"/>
                  <a:pt x="1204" y="301"/>
                  <a:pt x="1203" y="301"/>
                </a:cubicBezTo>
                <a:cubicBezTo>
                  <a:pt x="1203" y="301"/>
                  <a:pt x="1203" y="301"/>
                  <a:pt x="1203" y="300"/>
                </a:cubicBezTo>
                <a:cubicBezTo>
                  <a:pt x="1203" y="300"/>
                  <a:pt x="1203" y="300"/>
                  <a:pt x="1201" y="299"/>
                </a:cubicBezTo>
                <a:cubicBezTo>
                  <a:pt x="1201" y="299"/>
                  <a:pt x="1201" y="299"/>
                  <a:pt x="1201" y="298"/>
                </a:cubicBezTo>
                <a:cubicBezTo>
                  <a:pt x="1201" y="298"/>
                  <a:pt x="1201" y="298"/>
                  <a:pt x="1202" y="298"/>
                </a:cubicBezTo>
                <a:cubicBezTo>
                  <a:pt x="1202" y="298"/>
                  <a:pt x="1202" y="298"/>
                  <a:pt x="1203" y="297"/>
                </a:cubicBezTo>
                <a:cubicBezTo>
                  <a:pt x="1203" y="297"/>
                  <a:pt x="1203" y="297"/>
                  <a:pt x="1202" y="297"/>
                </a:cubicBezTo>
                <a:cubicBezTo>
                  <a:pt x="1202" y="297"/>
                  <a:pt x="1202" y="297"/>
                  <a:pt x="1203" y="296"/>
                </a:cubicBezTo>
                <a:cubicBezTo>
                  <a:pt x="1204" y="296"/>
                  <a:pt x="1204" y="296"/>
                  <a:pt x="1204" y="296"/>
                </a:cubicBezTo>
                <a:cubicBezTo>
                  <a:pt x="1204" y="296"/>
                  <a:pt x="1204" y="296"/>
                  <a:pt x="1204" y="295"/>
                </a:cubicBezTo>
                <a:cubicBezTo>
                  <a:pt x="1204" y="295"/>
                  <a:pt x="1204" y="295"/>
                  <a:pt x="1203" y="295"/>
                </a:cubicBezTo>
                <a:cubicBezTo>
                  <a:pt x="1203" y="295"/>
                  <a:pt x="1203" y="295"/>
                  <a:pt x="1203" y="294"/>
                </a:cubicBezTo>
                <a:cubicBezTo>
                  <a:pt x="1203" y="294"/>
                  <a:pt x="1203" y="294"/>
                  <a:pt x="1204" y="294"/>
                </a:cubicBezTo>
                <a:cubicBezTo>
                  <a:pt x="1204" y="294"/>
                  <a:pt x="1204" y="294"/>
                  <a:pt x="1205" y="294"/>
                </a:cubicBezTo>
                <a:cubicBezTo>
                  <a:pt x="1205" y="294"/>
                  <a:pt x="1205" y="294"/>
                  <a:pt x="1204" y="293"/>
                </a:cubicBezTo>
                <a:cubicBezTo>
                  <a:pt x="1204" y="293"/>
                  <a:pt x="1204" y="293"/>
                  <a:pt x="1203" y="293"/>
                </a:cubicBezTo>
                <a:cubicBezTo>
                  <a:pt x="1203" y="293"/>
                  <a:pt x="1203" y="293"/>
                  <a:pt x="1203" y="292"/>
                </a:cubicBezTo>
                <a:cubicBezTo>
                  <a:pt x="1203" y="292"/>
                  <a:pt x="1203" y="292"/>
                  <a:pt x="1204" y="292"/>
                </a:cubicBezTo>
                <a:cubicBezTo>
                  <a:pt x="1204" y="292"/>
                  <a:pt x="1204" y="292"/>
                  <a:pt x="1206" y="291"/>
                </a:cubicBezTo>
                <a:cubicBezTo>
                  <a:pt x="1206" y="291"/>
                  <a:pt x="1206" y="291"/>
                  <a:pt x="1206" y="292"/>
                </a:cubicBezTo>
                <a:cubicBezTo>
                  <a:pt x="1206" y="292"/>
                  <a:pt x="1206" y="292"/>
                  <a:pt x="1207" y="291"/>
                </a:cubicBezTo>
                <a:cubicBezTo>
                  <a:pt x="1207" y="291"/>
                  <a:pt x="1207" y="291"/>
                  <a:pt x="1207" y="290"/>
                </a:cubicBezTo>
                <a:cubicBezTo>
                  <a:pt x="1207" y="290"/>
                  <a:pt x="1207" y="290"/>
                  <a:pt x="1209" y="290"/>
                </a:cubicBezTo>
                <a:cubicBezTo>
                  <a:pt x="1209" y="290"/>
                  <a:pt x="1209" y="290"/>
                  <a:pt x="1211" y="290"/>
                </a:cubicBezTo>
                <a:cubicBezTo>
                  <a:pt x="1211" y="290"/>
                  <a:pt x="1211" y="290"/>
                  <a:pt x="1212" y="291"/>
                </a:cubicBezTo>
                <a:cubicBezTo>
                  <a:pt x="1212" y="291"/>
                  <a:pt x="1212" y="291"/>
                  <a:pt x="1212" y="290"/>
                </a:cubicBezTo>
                <a:cubicBezTo>
                  <a:pt x="1212" y="290"/>
                  <a:pt x="1212" y="290"/>
                  <a:pt x="1211" y="289"/>
                </a:cubicBezTo>
                <a:cubicBezTo>
                  <a:pt x="1211" y="289"/>
                  <a:pt x="1211" y="289"/>
                  <a:pt x="1210" y="289"/>
                </a:cubicBezTo>
                <a:cubicBezTo>
                  <a:pt x="1210" y="289"/>
                  <a:pt x="1210" y="289"/>
                  <a:pt x="1209" y="288"/>
                </a:cubicBezTo>
                <a:cubicBezTo>
                  <a:pt x="1209" y="288"/>
                  <a:pt x="1209" y="288"/>
                  <a:pt x="1208" y="289"/>
                </a:cubicBezTo>
                <a:cubicBezTo>
                  <a:pt x="1208" y="289"/>
                  <a:pt x="1208" y="289"/>
                  <a:pt x="1207" y="288"/>
                </a:cubicBezTo>
                <a:cubicBezTo>
                  <a:pt x="1207" y="288"/>
                  <a:pt x="1207" y="288"/>
                  <a:pt x="1208" y="287"/>
                </a:cubicBezTo>
                <a:cubicBezTo>
                  <a:pt x="1208" y="287"/>
                  <a:pt x="1208" y="287"/>
                  <a:pt x="1210" y="287"/>
                </a:cubicBezTo>
                <a:cubicBezTo>
                  <a:pt x="1210" y="287"/>
                  <a:pt x="1210" y="287"/>
                  <a:pt x="1209" y="286"/>
                </a:cubicBezTo>
                <a:cubicBezTo>
                  <a:pt x="1209" y="286"/>
                  <a:pt x="1209" y="286"/>
                  <a:pt x="1209" y="285"/>
                </a:cubicBezTo>
                <a:cubicBezTo>
                  <a:pt x="1209" y="285"/>
                  <a:pt x="1209" y="285"/>
                  <a:pt x="1210" y="285"/>
                </a:cubicBezTo>
                <a:cubicBezTo>
                  <a:pt x="1210" y="285"/>
                  <a:pt x="1210" y="285"/>
                  <a:pt x="1211" y="286"/>
                </a:cubicBezTo>
                <a:cubicBezTo>
                  <a:pt x="1211" y="286"/>
                  <a:pt x="1211" y="286"/>
                  <a:pt x="1212" y="286"/>
                </a:cubicBezTo>
                <a:cubicBezTo>
                  <a:pt x="1212" y="286"/>
                  <a:pt x="1212" y="286"/>
                  <a:pt x="1213" y="287"/>
                </a:cubicBezTo>
                <a:cubicBezTo>
                  <a:pt x="1213" y="287"/>
                  <a:pt x="1213" y="287"/>
                  <a:pt x="1213" y="286"/>
                </a:cubicBezTo>
                <a:cubicBezTo>
                  <a:pt x="1213" y="286"/>
                  <a:pt x="1213" y="286"/>
                  <a:pt x="1211" y="285"/>
                </a:cubicBezTo>
                <a:cubicBezTo>
                  <a:pt x="1211" y="285"/>
                  <a:pt x="1211" y="285"/>
                  <a:pt x="1211" y="284"/>
                </a:cubicBezTo>
                <a:cubicBezTo>
                  <a:pt x="1211" y="284"/>
                  <a:pt x="1211" y="284"/>
                  <a:pt x="1211" y="283"/>
                </a:cubicBezTo>
                <a:cubicBezTo>
                  <a:pt x="1211" y="283"/>
                  <a:pt x="1211" y="283"/>
                  <a:pt x="1213" y="283"/>
                </a:cubicBezTo>
                <a:cubicBezTo>
                  <a:pt x="1213" y="283"/>
                  <a:pt x="1213" y="283"/>
                  <a:pt x="1212" y="282"/>
                </a:cubicBezTo>
                <a:cubicBezTo>
                  <a:pt x="1212" y="282"/>
                  <a:pt x="1212" y="282"/>
                  <a:pt x="1211" y="282"/>
                </a:cubicBezTo>
                <a:cubicBezTo>
                  <a:pt x="1211" y="282"/>
                  <a:pt x="1211" y="282"/>
                  <a:pt x="1210" y="283"/>
                </a:cubicBezTo>
                <a:cubicBezTo>
                  <a:pt x="1210" y="283"/>
                  <a:pt x="1210" y="283"/>
                  <a:pt x="1209" y="282"/>
                </a:cubicBezTo>
                <a:cubicBezTo>
                  <a:pt x="1209" y="282"/>
                  <a:pt x="1209" y="282"/>
                  <a:pt x="1209" y="281"/>
                </a:cubicBezTo>
                <a:cubicBezTo>
                  <a:pt x="1209" y="281"/>
                  <a:pt x="1209" y="281"/>
                  <a:pt x="1210" y="281"/>
                </a:cubicBezTo>
                <a:cubicBezTo>
                  <a:pt x="1210" y="281"/>
                  <a:pt x="1210" y="281"/>
                  <a:pt x="1211" y="281"/>
                </a:cubicBezTo>
                <a:cubicBezTo>
                  <a:pt x="1211" y="281"/>
                  <a:pt x="1211" y="281"/>
                  <a:pt x="1213" y="281"/>
                </a:cubicBezTo>
                <a:cubicBezTo>
                  <a:pt x="1213" y="281"/>
                  <a:pt x="1213" y="281"/>
                  <a:pt x="1214" y="280"/>
                </a:cubicBezTo>
                <a:cubicBezTo>
                  <a:pt x="1214" y="280"/>
                  <a:pt x="1214" y="280"/>
                  <a:pt x="1213" y="279"/>
                </a:cubicBezTo>
                <a:cubicBezTo>
                  <a:pt x="1213" y="279"/>
                  <a:pt x="1213" y="279"/>
                  <a:pt x="1212" y="279"/>
                </a:cubicBezTo>
                <a:cubicBezTo>
                  <a:pt x="1212" y="279"/>
                  <a:pt x="1212" y="279"/>
                  <a:pt x="1213" y="278"/>
                </a:cubicBezTo>
                <a:cubicBezTo>
                  <a:pt x="1213" y="278"/>
                  <a:pt x="1213" y="278"/>
                  <a:pt x="1214" y="277"/>
                </a:cubicBezTo>
                <a:cubicBezTo>
                  <a:pt x="1214" y="277"/>
                  <a:pt x="1214" y="277"/>
                  <a:pt x="1215" y="279"/>
                </a:cubicBezTo>
                <a:cubicBezTo>
                  <a:pt x="1215" y="279"/>
                  <a:pt x="1215" y="279"/>
                  <a:pt x="1215" y="280"/>
                </a:cubicBezTo>
                <a:cubicBezTo>
                  <a:pt x="1215" y="280"/>
                  <a:pt x="1215" y="280"/>
                  <a:pt x="1216" y="280"/>
                </a:cubicBezTo>
                <a:cubicBezTo>
                  <a:pt x="1216" y="280"/>
                  <a:pt x="1216" y="280"/>
                  <a:pt x="1215" y="279"/>
                </a:cubicBezTo>
                <a:cubicBezTo>
                  <a:pt x="1215" y="279"/>
                  <a:pt x="1215" y="279"/>
                  <a:pt x="1216" y="278"/>
                </a:cubicBezTo>
                <a:cubicBezTo>
                  <a:pt x="1216" y="278"/>
                  <a:pt x="1216" y="278"/>
                  <a:pt x="1216" y="277"/>
                </a:cubicBezTo>
                <a:cubicBezTo>
                  <a:pt x="1216" y="277"/>
                  <a:pt x="1216" y="277"/>
                  <a:pt x="1215" y="277"/>
                </a:cubicBezTo>
                <a:cubicBezTo>
                  <a:pt x="1215" y="277"/>
                  <a:pt x="1215" y="277"/>
                  <a:pt x="1216" y="276"/>
                </a:cubicBezTo>
                <a:cubicBezTo>
                  <a:pt x="1216" y="276"/>
                  <a:pt x="1216" y="276"/>
                  <a:pt x="1217" y="277"/>
                </a:cubicBezTo>
                <a:cubicBezTo>
                  <a:pt x="1217" y="277"/>
                  <a:pt x="1217" y="277"/>
                  <a:pt x="1217" y="276"/>
                </a:cubicBezTo>
                <a:cubicBezTo>
                  <a:pt x="1217" y="276"/>
                  <a:pt x="1217" y="276"/>
                  <a:pt x="1218" y="276"/>
                </a:cubicBezTo>
                <a:cubicBezTo>
                  <a:pt x="1218" y="276"/>
                  <a:pt x="1218" y="276"/>
                  <a:pt x="1219" y="276"/>
                </a:cubicBezTo>
                <a:cubicBezTo>
                  <a:pt x="1219" y="276"/>
                  <a:pt x="1219" y="276"/>
                  <a:pt x="1220" y="277"/>
                </a:cubicBezTo>
                <a:cubicBezTo>
                  <a:pt x="1220" y="277"/>
                  <a:pt x="1220" y="277"/>
                  <a:pt x="1221" y="276"/>
                </a:cubicBezTo>
                <a:cubicBezTo>
                  <a:pt x="1221" y="276"/>
                  <a:pt x="1221" y="276"/>
                  <a:pt x="1221" y="275"/>
                </a:cubicBezTo>
                <a:cubicBezTo>
                  <a:pt x="1221" y="275"/>
                  <a:pt x="1221" y="275"/>
                  <a:pt x="1221" y="274"/>
                </a:cubicBezTo>
                <a:cubicBezTo>
                  <a:pt x="1221" y="274"/>
                  <a:pt x="1221" y="274"/>
                  <a:pt x="1219" y="274"/>
                </a:cubicBezTo>
                <a:cubicBezTo>
                  <a:pt x="1219" y="274"/>
                  <a:pt x="1219" y="274"/>
                  <a:pt x="1216" y="275"/>
                </a:cubicBezTo>
                <a:cubicBezTo>
                  <a:pt x="1216" y="275"/>
                  <a:pt x="1216" y="275"/>
                  <a:pt x="1215" y="275"/>
                </a:cubicBezTo>
                <a:cubicBezTo>
                  <a:pt x="1215" y="275"/>
                  <a:pt x="1215" y="275"/>
                  <a:pt x="1216" y="273"/>
                </a:cubicBezTo>
                <a:cubicBezTo>
                  <a:pt x="1216" y="273"/>
                  <a:pt x="1216" y="273"/>
                  <a:pt x="1217" y="273"/>
                </a:cubicBezTo>
                <a:cubicBezTo>
                  <a:pt x="1217" y="273"/>
                  <a:pt x="1217" y="273"/>
                  <a:pt x="1217" y="272"/>
                </a:cubicBezTo>
                <a:cubicBezTo>
                  <a:pt x="1217" y="272"/>
                  <a:pt x="1217" y="272"/>
                  <a:pt x="1218" y="271"/>
                </a:cubicBezTo>
                <a:cubicBezTo>
                  <a:pt x="1218" y="271"/>
                  <a:pt x="1218" y="271"/>
                  <a:pt x="1219" y="271"/>
                </a:cubicBezTo>
                <a:cubicBezTo>
                  <a:pt x="1219" y="271"/>
                  <a:pt x="1219" y="271"/>
                  <a:pt x="1219" y="272"/>
                </a:cubicBezTo>
                <a:cubicBezTo>
                  <a:pt x="1219" y="272"/>
                  <a:pt x="1219" y="272"/>
                  <a:pt x="1220" y="271"/>
                </a:cubicBezTo>
                <a:cubicBezTo>
                  <a:pt x="1220" y="271"/>
                  <a:pt x="1220" y="271"/>
                  <a:pt x="1221" y="271"/>
                </a:cubicBezTo>
                <a:cubicBezTo>
                  <a:pt x="1221" y="271"/>
                  <a:pt x="1221" y="271"/>
                  <a:pt x="1221" y="270"/>
                </a:cubicBezTo>
                <a:cubicBezTo>
                  <a:pt x="1221" y="270"/>
                  <a:pt x="1221" y="270"/>
                  <a:pt x="1220" y="269"/>
                </a:cubicBezTo>
                <a:cubicBezTo>
                  <a:pt x="1220" y="269"/>
                  <a:pt x="1220" y="269"/>
                  <a:pt x="1221" y="269"/>
                </a:cubicBezTo>
                <a:cubicBezTo>
                  <a:pt x="1221" y="269"/>
                  <a:pt x="1221" y="269"/>
                  <a:pt x="1222" y="269"/>
                </a:cubicBezTo>
                <a:cubicBezTo>
                  <a:pt x="1222" y="269"/>
                  <a:pt x="1222" y="269"/>
                  <a:pt x="1221" y="268"/>
                </a:cubicBezTo>
                <a:cubicBezTo>
                  <a:pt x="1221" y="268"/>
                  <a:pt x="1221" y="268"/>
                  <a:pt x="1220" y="268"/>
                </a:cubicBezTo>
                <a:cubicBezTo>
                  <a:pt x="1220" y="268"/>
                  <a:pt x="1220" y="268"/>
                  <a:pt x="1221" y="266"/>
                </a:cubicBezTo>
                <a:cubicBezTo>
                  <a:pt x="1221" y="266"/>
                  <a:pt x="1221" y="266"/>
                  <a:pt x="1222" y="266"/>
                </a:cubicBezTo>
                <a:cubicBezTo>
                  <a:pt x="1222" y="266"/>
                  <a:pt x="1222" y="266"/>
                  <a:pt x="1223" y="267"/>
                </a:cubicBezTo>
                <a:cubicBezTo>
                  <a:pt x="1223" y="267"/>
                  <a:pt x="1223" y="267"/>
                  <a:pt x="1223" y="265"/>
                </a:cubicBezTo>
                <a:cubicBezTo>
                  <a:pt x="1223" y="265"/>
                  <a:pt x="1223" y="265"/>
                  <a:pt x="1223" y="263"/>
                </a:cubicBezTo>
                <a:cubicBezTo>
                  <a:pt x="1223" y="263"/>
                  <a:pt x="1223" y="263"/>
                  <a:pt x="1224" y="263"/>
                </a:cubicBezTo>
                <a:cubicBezTo>
                  <a:pt x="1224" y="263"/>
                  <a:pt x="1224" y="263"/>
                  <a:pt x="1225" y="264"/>
                </a:cubicBezTo>
                <a:cubicBezTo>
                  <a:pt x="1225" y="264"/>
                  <a:pt x="1225" y="264"/>
                  <a:pt x="1225" y="265"/>
                </a:cubicBezTo>
                <a:cubicBezTo>
                  <a:pt x="1225" y="265"/>
                  <a:pt x="1225" y="265"/>
                  <a:pt x="1226" y="265"/>
                </a:cubicBezTo>
                <a:cubicBezTo>
                  <a:pt x="1226" y="265"/>
                  <a:pt x="1226" y="265"/>
                  <a:pt x="1227" y="265"/>
                </a:cubicBezTo>
                <a:cubicBezTo>
                  <a:pt x="1227" y="265"/>
                  <a:pt x="1227" y="265"/>
                  <a:pt x="1227" y="264"/>
                </a:cubicBezTo>
                <a:cubicBezTo>
                  <a:pt x="1227" y="264"/>
                  <a:pt x="1227" y="264"/>
                  <a:pt x="1226" y="264"/>
                </a:cubicBezTo>
                <a:cubicBezTo>
                  <a:pt x="1226" y="264"/>
                  <a:pt x="1226" y="264"/>
                  <a:pt x="1225" y="263"/>
                </a:cubicBezTo>
                <a:cubicBezTo>
                  <a:pt x="1225" y="263"/>
                  <a:pt x="1225" y="263"/>
                  <a:pt x="1225" y="262"/>
                </a:cubicBezTo>
                <a:cubicBezTo>
                  <a:pt x="1225" y="262"/>
                  <a:pt x="1225" y="262"/>
                  <a:pt x="1226" y="262"/>
                </a:cubicBezTo>
                <a:cubicBezTo>
                  <a:pt x="1226" y="262"/>
                  <a:pt x="1226" y="262"/>
                  <a:pt x="1227" y="262"/>
                </a:cubicBezTo>
                <a:cubicBezTo>
                  <a:pt x="1227" y="262"/>
                  <a:pt x="1227" y="262"/>
                  <a:pt x="1228" y="264"/>
                </a:cubicBezTo>
                <a:cubicBezTo>
                  <a:pt x="1228" y="264"/>
                  <a:pt x="1228" y="264"/>
                  <a:pt x="1229" y="265"/>
                </a:cubicBezTo>
                <a:cubicBezTo>
                  <a:pt x="1229" y="265"/>
                  <a:pt x="1229" y="265"/>
                  <a:pt x="1229" y="266"/>
                </a:cubicBezTo>
                <a:cubicBezTo>
                  <a:pt x="1229" y="266"/>
                  <a:pt x="1229" y="266"/>
                  <a:pt x="1230" y="265"/>
                </a:cubicBezTo>
                <a:cubicBezTo>
                  <a:pt x="1230" y="265"/>
                  <a:pt x="1230" y="265"/>
                  <a:pt x="1230" y="264"/>
                </a:cubicBezTo>
                <a:cubicBezTo>
                  <a:pt x="1230" y="264"/>
                  <a:pt x="1230" y="264"/>
                  <a:pt x="1228" y="263"/>
                </a:cubicBezTo>
                <a:cubicBezTo>
                  <a:pt x="1228" y="263"/>
                  <a:pt x="1228" y="263"/>
                  <a:pt x="1228" y="262"/>
                </a:cubicBezTo>
                <a:cubicBezTo>
                  <a:pt x="1228" y="262"/>
                  <a:pt x="1228" y="262"/>
                  <a:pt x="1227" y="261"/>
                </a:cubicBezTo>
                <a:cubicBezTo>
                  <a:pt x="1227" y="261"/>
                  <a:pt x="1227" y="261"/>
                  <a:pt x="1228" y="259"/>
                </a:cubicBezTo>
                <a:cubicBezTo>
                  <a:pt x="1228" y="259"/>
                  <a:pt x="1228" y="259"/>
                  <a:pt x="1230" y="258"/>
                </a:cubicBezTo>
                <a:cubicBezTo>
                  <a:pt x="1230" y="258"/>
                  <a:pt x="1230" y="258"/>
                  <a:pt x="1231" y="260"/>
                </a:cubicBezTo>
                <a:cubicBezTo>
                  <a:pt x="1231" y="260"/>
                  <a:pt x="1231" y="260"/>
                  <a:pt x="1230" y="261"/>
                </a:cubicBezTo>
                <a:cubicBezTo>
                  <a:pt x="1230" y="261"/>
                  <a:pt x="1230" y="261"/>
                  <a:pt x="1230" y="263"/>
                </a:cubicBezTo>
                <a:cubicBezTo>
                  <a:pt x="1230" y="263"/>
                  <a:pt x="1230" y="263"/>
                  <a:pt x="1231" y="261"/>
                </a:cubicBezTo>
                <a:cubicBezTo>
                  <a:pt x="1231" y="261"/>
                  <a:pt x="1231" y="261"/>
                  <a:pt x="1231" y="260"/>
                </a:cubicBezTo>
                <a:cubicBezTo>
                  <a:pt x="1231" y="259"/>
                  <a:pt x="1231" y="259"/>
                  <a:pt x="1231" y="259"/>
                </a:cubicBezTo>
                <a:cubicBezTo>
                  <a:pt x="1231" y="259"/>
                  <a:pt x="1231" y="259"/>
                  <a:pt x="1232" y="257"/>
                </a:cubicBezTo>
                <a:cubicBezTo>
                  <a:pt x="1232" y="257"/>
                  <a:pt x="1232" y="257"/>
                  <a:pt x="1233" y="256"/>
                </a:cubicBezTo>
                <a:cubicBezTo>
                  <a:pt x="1233" y="256"/>
                  <a:pt x="1233" y="256"/>
                  <a:pt x="1234" y="260"/>
                </a:cubicBezTo>
                <a:cubicBezTo>
                  <a:pt x="1234" y="260"/>
                  <a:pt x="1234" y="260"/>
                  <a:pt x="1233" y="262"/>
                </a:cubicBezTo>
                <a:cubicBezTo>
                  <a:pt x="1233" y="262"/>
                  <a:pt x="1233" y="262"/>
                  <a:pt x="1232" y="263"/>
                </a:cubicBezTo>
                <a:cubicBezTo>
                  <a:pt x="1232" y="263"/>
                  <a:pt x="1232" y="263"/>
                  <a:pt x="1232" y="264"/>
                </a:cubicBezTo>
                <a:cubicBezTo>
                  <a:pt x="1232" y="264"/>
                  <a:pt x="1232" y="264"/>
                  <a:pt x="1234" y="263"/>
                </a:cubicBezTo>
                <a:cubicBezTo>
                  <a:pt x="1234" y="263"/>
                  <a:pt x="1234" y="263"/>
                  <a:pt x="1234" y="262"/>
                </a:cubicBezTo>
                <a:cubicBezTo>
                  <a:pt x="1234" y="262"/>
                  <a:pt x="1234" y="262"/>
                  <a:pt x="1235" y="260"/>
                </a:cubicBezTo>
                <a:cubicBezTo>
                  <a:pt x="1235" y="260"/>
                  <a:pt x="1235" y="260"/>
                  <a:pt x="1236" y="261"/>
                </a:cubicBezTo>
                <a:cubicBezTo>
                  <a:pt x="1236" y="261"/>
                  <a:pt x="1236" y="261"/>
                  <a:pt x="1237" y="261"/>
                </a:cubicBezTo>
                <a:cubicBezTo>
                  <a:pt x="1237" y="261"/>
                  <a:pt x="1237" y="261"/>
                  <a:pt x="1236" y="260"/>
                </a:cubicBezTo>
                <a:cubicBezTo>
                  <a:pt x="1236" y="260"/>
                  <a:pt x="1236" y="260"/>
                  <a:pt x="1235" y="259"/>
                </a:cubicBezTo>
                <a:cubicBezTo>
                  <a:pt x="1235" y="259"/>
                  <a:pt x="1235" y="259"/>
                  <a:pt x="1235" y="258"/>
                </a:cubicBezTo>
                <a:cubicBezTo>
                  <a:pt x="1235" y="258"/>
                  <a:pt x="1235" y="258"/>
                  <a:pt x="1236" y="257"/>
                </a:cubicBezTo>
                <a:cubicBezTo>
                  <a:pt x="1236" y="257"/>
                  <a:pt x="1236" y="257"/>
                  <a:pt x="1237" y="256"/>
                </a:cubicBezTo>
                <a:cubicBezTo>
                  <a:pt x="1237" y="256"/>
                  <a:pt x="1237" y="256"/>
                  <a:pt x="1237" y="258"/>
                </a:cubicBezTo>
                <a:cubicBezTo>
                  <a:pt x="1237" y="258"/>
                  <a:pt x="1237" y="258"/>
                  <a:pt x="1238" y="257"/>
                </a:cubicBezTo>
                <a:cubicBezTo>
                  <a:pt x="1238" y="257"/>
                  <a:pt x="1238" y="257"/>
                  <a:pt x="1238" y="256"/>
                </a:cubicBezTo>
                <a:cubicBezTo>
                  <a:pt x="1238" y="256"/>
                  <a:pt x="1238" y="256"/>
                  <a:pt x="1239" y="256"/>
                </a:cubicBezTo>
                <a:cubicBezTo>
                  <a:pt x="1239" y="256"/>
                  <a:pt x="1239" y="256"/>
                  <a:pt x="1240" y="257"/>
                </a:cubicBezTo>
                <a:cubicBezTo>
                  <a:pt x="1240" y="257"/>
                  <a:pt x="1240" y="257"/>
                  <a:pt x="1241" y="258"/>
                </a:cubicBezTo>
                <a:cubicBezTo>
                  <a:pt x="1241" y="258"/>
                  <a:pt x="1241" y="258"/>
                  <a:pt x="1241" y="259"/>
                </a:cubicBezTo>
                <a:cubicBezTo>
                  <a:pt x="1241" y="259"/>
                  <a:pt x="1241" y="259"/>
                  <a:pt x="1242" y="258"/>
                </a:cubicBezTo>
                <a:cubicBezTo>
                  <a:pt x="1242" y="258"/>
                  <a:pt x="1242" y="258"/>
                  <a:pt x="1241" y="257"/>
                </a:cubicBezTo>
                <a:cubicBezTo>
                  <a:pt x="1241" y="257"/>
                  <a:pt x="1241" y="257"/>
                  <a:pt x="1241" y="256"/>
                </a:cubicBezTo>
                <a:cubicBezTo>
                  <a:pt x="1241" y="256"/>
                  <a:pt x="1241" y="256"/>
                  <a:pt x="1241" y="255"/>
                </a:cubicBezTo>
                <a:cubicBezTo>
                  <a:pt x="1241" y="255"/>
                  <a:pt x="1241" y="255"/>
                  <a:pt x="1240" y="254"/>
                </a:cubicBezTo>
                <a:cubicBezTo>
                  <a:pt x="1240" y="254"/>
                  <a:pt x="1240" y="254"/>
                  <a:pt x="1239" y="254"/>
                </a:cubicBezTo>
                <a:cubicBezTo>
                  <a:pt x="1239" y="254"/>
                  <a:pt x="1239" y="254"/>
                  <a:pt x="1238" y="254"/>
                </a:cubicBezTo>
                <a:cubicBezTo>
                  <a:pt x="1238" y="254"/>
                  <a:pt x="1238" y="254"/>
                  <a:pt x="1237" y="252"/>
                </a:cubicBezTo>
                <a:cubicBezTo>
                  <a:pt x="1237" y="252"/>
                  <a:pt x="1237" y="252"/>
                  <a:pt x="1238" y="251"/>
                </a:cubicBezTo>
                <a:cubicBezTo>
                  <a:pt x="1238" y="251"/>
                  <a:pt x="1238" y="251"/>
                  <a:pt x="1239" y="251"/>
                </a:cubicBezTo>
                <a:cubicBezTo>
                  <a:pt x="1239" y="251"/>
                  <a:pt x="1239" y="251"/>
                  <a:pt x="1240" y="251"/>
                </a:cubicBezTo>
                <a:cubicBezTo>
                  <a:pt x="1240" y="251"/>
                  <a:pt x="1240" y="251"/>
                  <a:pt x="1241" y="251"/>
                </a:cubicBezTo>
                <a:cubicBezTo>
                  <a:pt x="1241" y="251"/>
                  <a:pt x="1241" y="251"/>
                  <a:pt x="1243" y="252"/>
                </a:cubicBezTo>
                <a:cubicBezTo>
                  <a:pt x="1243" y="252"/>
                  <a:pt x="1243" y="252"/>
                  <a:pt x="1244" y="252"/>
                </a:cubicBezTo>
                <a:cubicBezTo>
                  <a:pt x="1244" y="252"/>
                  <a:pt x="1244" y="252"/>
                  <a:pt x="1245" y="252"/>
                </a:cubicBezTo>
                <a:cubicBezTo>
                  <a:pt x="1245" y="252"/>
                  <a:pt x="1245" y="252"/>
                  <a:pt x="1246" y="253"/>
                </a:cubicBezTo>
                <a:cubicBezTo>
                  <a:pt x="1246" y="253"/>
                  <a:pt x="1246" y="253"/>
                  <a:pt x="1245" y="253"/>
                </a:cubicBezTo>
                <a:cubicBezTo>
                  <a:pt x="1245" y="253"/>
                  <a:pt x="1245" y="253"/>
                  <a:pt x="1246" y="254"/>
                </a:cubicBezTo>
                <a:cubicBezTo>
                  <a:pt x="1246" y="254"/>
                  <a:pt x="1246" y="254"/>
                  <a:pt x="1246" y="255"/>
                </a:cubicBezTo>
                <a:cubicBezTo>
                  <a:pt x="1246" y="255"/>
                  <a:pt x="1246" y="255"/>
                  <a:pt x="1248" y="255"/>
                </a:cubicBezTo>
                <a:cubicBezTo>
                  <a:pt x="1248" y="255"/>
                  <a:pt x="1248" y="255"/>
                  <a:pt x="1249" y="255"/>
                </a:cubicBezTo>
                <a:cubicBezTo>
                  <a:pt x="1249" y="255"/>
                  <a:pt x="1249" y="255"/>
                  <a:pt x="1248" y="254"/>
                </a:cubicBezTo>
                <a:cubicBezTo>
                  <a:pt x="1248" y="254"/>
                  <a:pt x="1248" y="254"/>
                  <a:pt x="1247" y="254"/>
                </a:cubicBezTo>
                <a:cubicBezTo>
                  <a:pt x="1247" y="254"/>
                  <a:pt x="1247" y="254"/>
                  <a:pt x="1248" y="253"/>
                </a:cubicBezTo>
                <a:cubicBezTo>
                  <a:pt x="1248" y="253"/>
                  <a:pt x="1248" y="253"/>
                  <a:pt x="1247" y="252"/>
                </a:cubicBezTo>
                <a:cubicBezTo>
                  <a:pt x="1247" y="252"/>
                  <a:pt x="1247" y="252"/>
                  <a:pt x="1247" y="251"/>
                </a:cubicBezTo>
                <a:cubicBezTo>
                  <a:pt x="1247" y="251"/>
                  <a:pt x="1247" y="251"/>
                  <a:pt x="1248" y="251"/>
                </a:cubicBezTo>
                <a:cubicBezTo>
                  <a:pt x="1248" y="251"/>
                  <a:pt x="1248" y="251"/>
                  <a:pt x="1248" y="250"/>
                </a:cubicBezTo>
                <a:cubicBezTo>
                  <a:pt x="1248" y="250"/>
                  <a:pt x="1248" y="250"/>
                  <a:pt x="1249" y="249"/>
                </a:cubicBezTo>
                <a:cubicBezTo>
                  <a:pt x="1249" y="249"/>
                  <a:pt x="1249" y="249"/>
                  <a:pt x="1249" y="248"/>
                </a:cubicBezTo>
                <a:cubicBezTo>
                  <a:pt x="1249" y="248"/>
                  <a:pt x="1249" y="248"/>
                  <a:pt x="1250" y="248"/>
                </a:cubicBezTo>
                <a:cubicBezTo>
                  <a:pt x="1250" y="248"/>
                  <a:pt x="1250" y="248"/>
                  <a:pt x="1251" y="249"/>
                </a:cubicBezTo>
                <a:cubicBezTo>
                  <a:pt x="1251" y="249"/>
                  <a:pt x="1251" y="249"/>
                  <a:pt x="1251" y="248"/>
                </a:cubicBezTo>
                <a:cubicBezTo>
                  <a:pt x="1251" y="248"/>
                  <a:pt x="1251" y="248"/>
                  <a:pt x="1251" y="247"/>
                </a:cubicBezTo>
                <a:cubicBezTo>
                  <a:pt x="1251" y="247"/>
                  <a:pt x="1251" y="247"/>
                  <a:pt x="1252" y="247"/>
                </a:cubicBezTo>
                <a:cubicBezTo>
                  <a:pt x="1252" y="247"/>
                  <a:pt x="1252" y="247"/>
                  <a:pt x="1253" y="247"/>
                </a:cubicBezTo>
                <a:cubicBezTo>
                  <a:pt x="1253" y="247"/>
                  <a:pt x="1253" y="247"/>
                  <a:pt x="1253" y="246"/>
                </a:cubicBezTo>
                <a:cubicBezTo>
                  <a:pt x="1253" y="246"/>
                  <a:pt x="1253" y="246"/>
                  <a:pt x="1251" y="245"/>
                </a:cubicBezTo>
                <a:cubicBezTo>
                  <a:pt x="1251" y="245"/>
                  <a:pt x="1251" y="245"/>
                  <a:pt x="1251" y="244"/>
                </a:cubicBezTo>
                <a:cubicBezTo>
                  <a:pt x="1251" y="244"/>
                  <a:pt x="1251" y="244"/>
                  <a:pt x="1252" y="244"/>
                </a:cubicBezTo>
                <a:cubicBezTo>
                  <a:pt x="1252" y="244"/>
                  <a:pt x="1252" y="244"/>
                  <a:pt x="1253" y="245"/>
                </a:cubicBezTo>
                <a:cubicBezTo>
                  <a:pt x="1253" y="245"/>
                  <a:pt x="1253" y="245"/>
                  <a:pt x="1253" y="244"/>
                </a:cubicBezTo>
                <a:cubicBezTo>
                  <a:pt x="1253" y="244"/>
                  <a:pt x="1253" y="244"/>
                  <a:pt x="1253" y="243"/>
                </a:cubicBezTo>
                <a:cubicBezTo>
                  <a:pt x="1253" y="243"/>
                  <a:pt x="1253" y="243"/>
                  <a:pt x="1254" y="242"/>
                </a:cubicBezTo>
                <a:cubicBezTo>
                  <a:pt x="1254" y="242"/>
                  <a:pt x="1254" y="242"/>
                  <a:pt x="1255" y="242"/>
                </a:cubicBezTo>
                <a:cubicBezTo>
                  <a:pt x="1255" y="242"/>
                  <a:pt x="1255" y="242"/>
                  <a:pt x="1255" y="243"/>
                </a:cubicBezTo>
                <a:cubicBezTo>
                  <a:pt x="1255" y="243"/>
                  <a:pt x="1255" y="243"/>
                  <a:pt x="1256" y="244"/>
                </a:cubicBezTo>
                <a:cubicBezTo>
                  <a:pt x="1256" y="244"/>
                  <a:pt x="1256" y="244"/>
                  <a:pt x="1256" y="243"/>
                </a:cubicBezTo>
                <a:cubicBezTo>
                  <a:pt x="1256" y="243"/>
                  <a:pt x="1256" y="243"/>
                  <a:pt x="1256" y="242"/>
                </a:cubicBezTo>
                <a:cubicBezTo>
                  <a:pt x="1256" y="242"/>
                  <a:pt x="1256" y="242"/>
                  <a:pt x="1257" y="242"/>
                </a:cubicBezTo>
                <a:cubicBezTo>
                  <a:pt x="1257" y="242"/>
                  <a:pt x="1257" y="242"/>
                  <a:pt x="1258" y="243"/>
                </a:cubicBezTo>
                <a:cubicBezTo>
                  <a:pt x="1258" y="243"/>
                  <a:pt x="1258" y="243"/>
                  <a:pt x="1259" y="243"/>
                </a:cubicBezTo>
                <a:cubicBezTo>
                  <a:pt x="1259" y="243"/>
                  <a:pt x="1259" y="243"/>
                  <a:pt x="1259" y="244"/>
                </a:cubicBezTo>
                <a:cubicBezTo>
                  <a:pt x="1259" y="244"/>
                  <a:pt x="1259" y="244"/>
                  <a:pt x="1258" y="244"/>
                </a:cubicBezTo>
                <a:cubicBezTo>
                  <a:pt x="1258" y="244"/>
                  <a:pt x="1258" y="244"/>
                  <a:pt x="1258" y="245"/>
                </a:cubicBezTo>
                <a:cubicBezTo>
                  <a:pt x="1258" y="245"/>
                  <a:pt x="1258" y="245"/>
                  <a:pt x="1256" y="247"/>
                </a:cubicBezTo>
                <a:cubicBezTo>
                  <a:pt x="1256" y="247"/>
                  <a:pt x="1256" y="247"/>
                  <a:pt x="1257" y="249"/>
                </a:cubicBezTo>
                <a:cubicBezTo>
                  <a:pt x="1257" y="249"/>
                  <a:pt x="1257" y="249"/>
                  <a:pt x="1256" y="249"/>
                </a:cubicBezTo>
                <a:cubicBezTo>
                  <a:pt x="1256" y="249"/>
                  <a:pt x="1256" y="249"/>
                  <a:pt x="1257" y="250"/>
                </a:cubicBezTo>
                <a:cubicBezTo>
                  <a:pt x="1257" y="250"/>
                  <a:pt x="1257" y="250"/>
                  <a:pt x="1255" y="252"/>
                </a:cubicBezTo>
                <a:cubicBezTo>
                  <a:pt x="1255" y="252"/>
                  <a:pt x="1255" y="252"/>
                  <a:pt x="1256" y="253"/>
                </a:cubicBezTo>
                <a:cubicBezTo>
                  <a:pt x="1256" y="253"/>
                  <a:pt x="1256" y="253"/>
                  <a:pt x="1256" y="254"/>
                </a:cubicBezTo>
                <a:cubicBezTo>
                  <a:pt x="1256" y="254"/>
                  <a:pt x="1256" y="254"/>
                  <a:pt x="1257" y="254"/>
                </a:cubicBezTo>
                <a:cubicBezTo>
                  <a:pt x="1257" y="254"/>
                  <a:pt x="1257" y="254"/>
                  <a:pt x="1258" y="252"/>
                </a:cubicBezTo>
                <a:cubicBezTo>
                  <a:pt x="1258" y="252"/>
                  <a:pt x="1258" y="252"/>
                  <a:pt x="1258" y="251"/>
                </a:cubicBezTo>
                <a:cubicBezTo>
                  <a:pt x="1258" y="251"/>
                  <a:pt x="1258" y="251"/>
                  <a:pt x="1258" y="250"/>
                </a:cubicBezTo>
                <a:cubicBezTo>
                  <a:pt x="1258" y="250"/>
                  <a:pt x="1258" y="250"/>
                  <a:pt x="1259" y="248"/>
                </a:cubicBezTo>
                <a:cubicBezTo>
                  <a:pt x="1259" y="248"/>
                  <a:pt x="1259" y="248"/>
                  <a:pt x="1260" y="246"/>
                </a:cubicBezTo>
                <a:cubicBezTo>
                  <a:pt x="1260" y="246"/>
                  <a:pt x="1260" y="246"/>
                  <a:pt x="1260" y="245"/>
                </a:cubicBezTo>
                <a:cubicBezTo>
                  <a:pt x="1260" y="245"/>
                  <a:pt x="1260" y="245"/>
                  <a:pt x="1262" y="242"/>
                </a:cubicBezTo>
                <a:cubicBezTo>
                  <a:pt x="1262" y="242"/>
                  <a:pt x="1262" y="242"/>
                  <a:pt x="1263" y="243"/>
                </a:cubicBezTo>
                <a:cubicBezTo>
                  <a:pt x="1263" y="243"/>
                  <a:pt x="1263" y="243"/>
                  <a:pt x="1263" y="245"/>
                </a:cubicBezTo>
                <a:cubicBezTo>
                  <a:pt x="1263" y="245"/>
                  <a:pt x="1263" y="245"/>
                  <a:pt x="1262" y="245"/>
                </a:cubicBezTo>
                <a:cubicBezTo>
                  <a:pt x="1262" y="245"/>
                  <a:pt x="1262" y="245"/>
                  <a:pt x="1262" y="246"/>
                </a:cubicBezTo>
                <a:cubicBezTo>
                  <a:pt x="1262" y="246"/>
                  <a:pt x="1262" y="246"/>
                  <a:pt x="1263" y="246"/>
                </a:cubicBezTo>
                <a:cubicBezTo>
                  <a:pt x="1263" y="246"/>
                  <a:pt x="1263" y="246"/>
                  <a:pt x="1262" y="248"/>
                </a:cubicBezTo>
                <a:cubicBezTo>
                  <a:pt x="1262" y="248"/>
                  <a:pt x="1262" y="248"/>
                  <a:pt x="1262" y="250"/>
                </a:cubicBezTo>
                <a:cubicBezTo>
                  <a:pt x="1262" y="250"/>
                  <a:pt x="1262" y="250"/>
                  <a:pt x="1263" y="249"/>
                </a:cubicBezTo>
                <a:cubicBezTo>
                  <a:pt x="1263" y="249"/>
                  <a:pt x="1263" y="249"/>
                  <a:pt x="1264" y="248"/>
                </a:cubicBezTo>
                <a:cubicBezTo>
                  <a:pt x="1264" y="248"/>
                  <a:pt x="1264" y="248"/>
                  <a:pt x="1264" y="249"/>
                </a:cubicBezTo>
                <a:cubicBezTo>
                  <a:pt x="1264" y="249"/>
                  <a:pt x="1264" y="249"/>
                  <a:pt x="1265" y="248"/>
                </a:cubicBezTo>
                <a:cubicBezTo>
                  <a:pt x="1265" y="248"/>
                  <a:pt x="1265" y="248"/>
                  <a:pt x="1264" y="247"/>
                </a:cubicBezTo>
                <a:cubicBezTo>
                  <a:pt x="1264" y="247"/>
                  <a:pt x="1264" y="247"/>
                  <a:pt x="1265" y="247"/>
                </a:cubicBezTo>
                <a:cubicBezTo>
                  <a:pt x="1265" y="247"/>
                  <a:pt x="1265" y="247"/>
                  <a:pt x="1265" y="246"/>
                </a:cubicBezTo>
                <a:cubicBezTo>
                  <a:pt x="1265" y="246"/>
                  <a:pt x="1265" y="246"/>
                  <a:pt x="1265" y="245"/>
                </a:cubicBezTo>
                <a:cubicBezTo>
                  <a:pt x="1265" y="245"/>
                  <a:pt x="1265" y="245"/>
                  <a:pt x="1266" y="245"/>
                </a:cubicBezTo>
                <a:cubicBezTo>
                  <a:pt x="1266" y="245"/>
                  <a:pt x="1266" y="245"/>
                  <a:pt x="1266" y="244"/>
                </a:cubicBezTo>
                <a:cubicBezTo>
                  <a:pt x="1266" y="244"/>
                  <a:pt x="1266" y="244"/>
                  <a:pt x="1266" y="243"/>
                </a:cubicBezTo>
                <a:cubicBezTo>
                  <a:pt x="1266" y="243"/>
                  <a:pt x="1266" y="243"/>
                  <a:pt x="1265" y="243"/>
                </a:cubicBezTo>
                <a:cubicBezTo>
                  <a:pt x="1265" y="243"/>
                  <a:pt x="1265" y="243"/>
                  <a:pt x="1265" y="242"/>
                </a:cubicBezTo>
                <a:cubicBezTo>
                  <a:pt x="1265" y="242"/>
                  <a:pt x="1265" y="242"/>
                  <a:pt x="1265" y="241"/>
                </a:cubicBezTo>
                <a:cubicBezTo>
                  <a:pt x="1265" y="241"/>
                  <a:pt x="1265" y="241"/>
                  <a:pt x="1266" y="241"/>
                </a:cubicBezTo>
                <a:cubicBezTo>
                  <a:pt x="1266" y="241"/>
                  <a:pt x="1266" y="241"/>
                  <a:pt x="1267" y="242"/>
                </a:cubicBezTo>
                <a:cubicBezTo>
                  <a:pt x="1267" y="242"/>
                  <a:pt x="1267" y="242"/>
                  <a:pt x="1268" y="241"/>
                </a:cubicBezTo>
                <a:cubicBezTo>
                  <a:pt x="1268" y="241"/>
                  <a:pt x="1268" y="241"/>
                  <a:pt x="1267" y="240"/>
                </a:cubicBezTo>
                <a:cubicBezTo>
                  <a:pt x="1267" y="240"/>
                  <a:pt x="1267" y="240"/>
                  <a:pt x="1268" y="239"/>
                </a:cubicBezTo>
                <a:cubicBezTo>
                  <a:pt x="1268" y="239"/>
                  <a:pt x="1268" y="239"/>
                  <a:pt x="1269" y="240"/>
                </a:cubicBezTo>
                <a:cubicBezTo>
                  <a:pt x="1269" y="240"/>
                  <a:pt x="1269" y="240"/>
                  <a:pt x="1270" y="239"/>
                </a:cubicBezTo>
                <a:cubicBezTo>
                  <a:pt x="1270" y="239"/>
                  <a:pt x="1270" y="239"/>
                  <a:pt x="1270" y="240"/>
                </a:cubicBezTo>
                <a:cubicBezTo>
                  <a:pt x="1270" y="240"/>
                  <a:pt x="1270" y="240"/>
                  <a:pt x="1270" y="241"/>
                </a:cubicBezTo>
                <a:cubicBezTo>
                  <a:pt x="1270" y="241"/>
                  <a:pt x="1270" y="241"/>
                  <a:pt x="1271" y="241"/>
                </a:cubicBezTo>
                <a:cubicBezTo>
                  <a:pt x="1271" y="241"/>
                  <a:pt x="1271" y="241"/>
                  <a:pt x="1272" y="241"/>
                </a:cubicBezTo>
                <a:cubicBezTo>
                  <a:pt x="1272" y="241"/>
                  <a:pt x="1272" y="241"/>
                  <a:pt x="1271" y="243"/>
                </a:cubicBezTo>
                <a:cubicBezTo>
                  <a:pt x="1271" y="243"/>
                  <a:pt x="1271" y="243"/>
                  <a:pt x="1270" y="243"/>
                </a:cubicBezTo>
                <a:cubicBezTo>
                  <a:pt x="1270" y="243"/>
                  <a:pt x="1270" y="243"/>
                  <a:pt x="1269" y="243"/>
                </a:cubicBezTo>
                <a:cubicBezTo>
                  <a:pt x="1269" y="243"/>
                  <a:pt x="1269" y="243"/>
                  <a:pt x="1269" y="244"/>
                </a:cubicBezTo>
                <a:cubicBezTo>
                  <a:pt x="1269" y="244"/>
                  <a:pt x="1269" y="244"/>
                  <a:pt x="1270" y="244"/>
                </a:cubicBezTo>
                <a:cubicBezTo>
                  <a:pt x="1270" y="244"/>
                  <a:pt x="1270" y="244"/>
                  <a:pt x="1270" y="245"/>
                </a:cubicBezTo>
                <a:cubicBezTo>
                  <a:pt x="1270" y="245"/>
                  <a:pt x="1270" y="245"/>
                  <a:pt x="1269" y="245"/>
                </a:cubicBezTo>
                <a:cubicBezTo>
                  <a:pt x="1269" y="245"/>
                  <a:pt x="1269" y="245"/>
                  <a:pt x="1269" y="246"/>
                </a:cubicBezTo>
                <a:cubicBezTo>
                  <a:pt x="1269" y="246"/>
                  <a:pt x="1269" y="246"/>
                  <a:pt x="1270" y="246"/>
                </a:cubicBezTo>
                <a:cubicBezTo>
                  <a:pt x="1270" y="246"/>
                  <a:pt x="1270" y="246"/>
                  <a:pt x="1271" y="245"/>
                </a:cubicBezTo>
                <a:cubicBezTo>
                  <a:pt x="1271" y="245"/>
                  <a:pt x="1271" y="245"/>
                  <a:pt x="1271" y="246"/>
                </a:cubicBezTo>
                <a:cubicBezTo>
                  <a:pt x="1271" y="246"/>
                  <a:pt x="1271" y="246"/>
                  <a:pt x="1271" y="247"/>
                </a:cubicBezTo>
                <a:cubicBezTo>
                  <a:pt x="1271" y="247"/>
                  <a:pt x="1271" y="247"/>
                  <a:pt x="1270" y="247"/>
                </a:cubicBezTo>
                <a:cubicBezTo>
                  <a:pt x="1270" y="247"/>
                  <a:pt x="1270" y="247"/>
                  <a:pt x="1269" y="249"/>
                </a:cubicBezTo>
                <a:cubicBezTo>
                  <a:pt x="1269" y="249"/>
                  <a:pt x="1269" y="249"/>
                  <a:pt x="1270" y="248"/>
                </a:cubicBezTo>
                <a:cubicBezTo>
                  <a:pt x="1270" y="248"/>
                  <a:pt x="1270" y="248"/>
                  <a:pt x="1271" y="248"/>
                </a:cubicBezTo>
                <a:cubicBezTo>
                  <a:pt x="1271" y="248"/>
                  <a:pt x="1271" y="248"/>
                  <a:pt x="1272" y="248"/>
                </a:cubicBezTo>
                <a:cubicBezTo>
                  <a:pt x="1272" y="248"/>
                  <a:pt x="1272" y="248"/>
                  <a:pt x="1273" y="249"/>
                </a:cubicBezTo>
                <a:cubicBezTo>
                  <a:pt x="1273" y="249"/>
                  <a:pt x="1273" y="249"/>
                  <a:pt x="1273" y="248"/>
                </a:cubicBezTo>
                <a:cubicBezTo>
                  <a:pt x="1273" y="248"/>
                  <a:pt x="1273" y="248"/>
                  <a:pt x="1274" y="248"/>
                </a:cubicBezTo>
                <a:cubicBezTo>
                  <a:pt x="1274" y="248"/>
                  <a:pt x="1274" y="248"/>
                  <a:pt x="1273" y="246"/>
                </a:cubicBezTo>
                <a:cubicBezTo>
                  <a:pt x="1273" y="246"/>
                  <a:pt x="1273" y="246"/>
                  <a:pt x="1273" y="245"/>
                </a:cubicBezTo>
                <a:cubicBezTo>
                  <a:pt x="1273" y="245"/>
                  <a:pt x="1273" y="245"/>
                  <a:pt x="1274" y="245"/>
                </a:cubicBezTo>
                <a:cubicBezTo>
                  <a:pt x="1274" y="245"/>
                  <a:pt x="1274" y="245"/>
                  <a:pt x="1274" y="243"/>
                </a:cubicBezTo>
                <a:cubicBezTo>
                  <a:pt x="1274" y="243"/>
                  <a:pt x="1274" y="243"/>
                  <a:pt x="1275" y="243"/>
                </a:cubicBezTo>
                <a:cubicBezTo>
                  <a:pt x="1275" y="243"/>
                  <a:pt x="1275" y="243"/>
                  <a:pt x="1276" y="243"/>
                </a:cubicBezTo>
                <a:cubicBezTo>
                  <a:pt x="1276" y="243"/>
                  <a:pt x="1276" y="243"/>
                  <a:pt x="1277" y="243"/>
                </a:cubicBezTo>
                <a:cubicBezTo>
                  <a:pt x="1277" y="243"/>
                  <a:pt x="1277" y="243"/>
                  <a:pt x="1277" y="244"/>
                </a:cubicBezTo>
                <a:cubicBezTo>
                  <a:pt x="1277" y="244"/>
                  <a:pt x="1277" y="244"/>
                  <a:pt x="1276" y="245"/>
                </a:cubicBezTo>
                <a:cubicBezTo>
                  <a:pt x="1276" y="245"/>
                  <a:pt x="1276" y="245"/>
                  <a:pt x="1277" y="245"/>
                </a:cubicBezTo>
                <a:cubicBezTo>
                  <a:pt x="1277" y="245"/>
                  <a:pt x="1277" y="245"/>
                  <a:pt x="1278" y="245"/>
                </a:cubicBezTo>
                <a:cubicBezTo>
                  <a:pt x="1278" y="245"/>
                  <a:pt x="1278" y="245"/>
                  <a:pt x="1278" y="246"/>
                </a:cubicBezTo>
                <a:cubicBezTo>
                  <a:pt x="1278" y="246"/>
                  <a:pt x="1278" y="246"/>
                  <a:pt x="1279" y="244"/>
                </a:cubicBezTo>
                <a:cubicBezTo>
                  <a:pt x="1279" y="244"/>
                  <a:pt x="1279" y="244"/>
                  <a:pt x="1280" y="244"/>
                </a:cubicBezTo>
                <a:cubicBezTo>
                  <a:pt x="1280" y="244"/>
                  <a:pt x="1280" y="244"/>
                  <a:pt x="1281" y="245"/>
                </a:cubicBezTo>
                <a:cubicBezTo>
                  <a:pt x="1281" y="245"/>
                  <a:pt x="1281" y="245"/>
                  <a:pt x="1281" y="246"/>
                </a:cubicBezTo>
                <a:cubicBezTo>
                  <a:pt x="1281" y="246"/>
                  <a:pt x="1281" y="246"/>
                  <a:pt x="1280" y="246"/>
                </a:cubicBezTo>
                <a:cubicBezTo>
                  <a:pt x="1280" y="246"/>
                  <a:pt x="1280" y="246"/>
                  <a:pt x="1281" y="247"/>
                </a:cubicBezTo>
                <a:cubicBezTo>
                  <a:pt x="1281" y="247"/>
                  <a:pt x="1281" y="247"/>
                  <a:pt x="1282" y="246"/>
                </a:cubicBezTo>
                <a:cubicBezTo>
                  <a:pt x="1282" y="246"/>
                  <a:pt x="1282" y="246"/>
                  <a:pt x="1283" y="246"/>
                </a:cubicBezTo>
                <a:cubicBezTo>
                  <a:pt x="1283" y="246"/>
                  <a:pt x="1283" y="246"/>
                  <a:pt x="1285" y="247"/>
                </a:cubicBezTo>
                <a:cubicBezTo>
                  <a:pt x="1285" y="247"/>
                  <a:pt x="1285" y="247"/>
                  <a:pt x="1286" y="247"/>
                </a:cubicBezTo>
                <a:cubicBezTo>
                  <a:pt x="1286" y="247"/>
                  <a:pt x="1286" y="247"/>
                  <a:pt x="1287" y="248"/>
                </a:cubicBezTo>
                <a:cubicBezTo>
                  <a:pt x="1287" y="248"/>
                  <a:pt x="1287" y="248"/>
                  <a:pt x="1286" y="249"/>
                </a:cubicBezTo>
                <a:cubicBezTo>
                  <a:pt x="1286" y="249"/>
                  <a:pt x="1286" y="249"/>
                  <a:pt x="1284" y="250"/>
                </a:cubicBezTo>
                <a:cubicBezTo>
                  <a:pt x="1284" y="250"/>
                  <a:pt x="1284" y="250"/>
                  <a:pt x="1283" y="252"/>
                </a:cubicBezTo>
                <a:cubicBezTo>
                  <a:pt x="1283" y="252"/>
                  <a:pt x="1283" y="252"/>
                  <a:pt x="1281" y="253"/>
                </a:cubicBezTo>
                <a:cubicBezTo>
                  <a:pt x="1281" y="253"/>
                  <a:pt x="1281" y="253"/>
                  <a:pt x="1279" y="252"/>
                </a:cubicBezTo>
                <a:cubicBezTo>
                  <a:pt x="1279" y="252"/>
                  <a:pt x="1279" y="252"/>
                  <a:pt x="1278" y="252"/>
                </a:cubicBezTo>
                <a:cubicBezTo>
                  <a:pt x="1278" y="252"/>
                  <a:pt x="1278" y="252"/>
                  <a:pt x="1276" y="252"/>
                </a:cubicBezTo>
                <a:cubicBezTo>
                  <a:pt x="1276" y="252"/>
                  <a:pt x="1276" y="252"/>
                  <a:pt x="1274" y="252"/>
                </a:cubicBezTo>
                <a:cubicBezTo>
                  <a:pt x="1274" y="252"/>
                  <a:pt x="1274" y="252"/>
                  <a:pt x="1275" y="253"/>
                </a:cubicBezTo>
                <a:cubicBezTo>
                  <a:pt x="1275" y="253"/>
                  <a:pt x="1275" y="253"/>
                  <a:pt x="1276" y="253"/>
                </a:cubicBezTo>
                <a:cubicBezTo>
                  <a:pt x="1276" y="253"/>
                  <a:pt x="1276" y="253"/>
                  <a:pt x="1277" y="253"/>
                </a:cubicBezTo>
                <a:cubicBezTo>
                  <a:pt x="1277" y="253"/>
                  <a:pt x="1277" y="253"/>
                  <a:pt x="1278" y="253"/>
                </a:cubicBezTo>
                <a:cubicBezTo>
                  <a:pt x="1278" y="253"/>
                  <a:pt x="1278" y="253"/>
                  <a:pt x="1279" y="254"/>
                </a:cubicBezTo>
                <a:cubicBezTo>
                  <a:pt x="1279" y="254"/>
                  <a:pt x="1279" y="254"/>
                  <a:pt x="1279" y="255"/>
                </a:cubicBezTo>
                <a:cubicBezTo>
                  <a:pt x="1279" y="255"/>
                  <a:pt x="1279" y="255"/>
                  <a:pt x="1280" y="255"/>
                </a:cubicBezTo>
                <a:cubicBezTo>
                  <a:pt x="1280" y="255"/>
                  <a:pt x="1280" y="255"/>
                  <a:pt x="1280" y="256"/>
                </a:cubicBezTo>
                <a:cubicBezTo>
                  <a:pt x="1280" y="256"/>
                  <a:pt x="1280" y="256"/>
                  <a:pt x="1280" y="257"/>
                </a:cubicBezTo>
                <a:cubicBezTo>
                  <a:pt x="1280" y="257"/>
                  <a:pt x="1280" y="257"/>
                  <a:pt x="1281" y="256"/>
                </a:cubicBezTo>
                <a:cubicBezTo>
                  <a:pt x="1281" y="256"/>
                  <a:pt x="1281" y="256"/>
                  <a:pt x="1282" y="257"/>
                </a:cubicBezTo>
                <a:cubicBezTo>
                  <a:pt x="1282" y="257"/>
                  <a:pt x="1282" y="257"/>
                  <a:pt x="1283" y="256"/>
                </a:cubicBezTo>
                <a:cubicBezTo>
                  <a:pt x="1283" y="256"/>
                  <a:pt x="1283" y="256"/>
                  <a:pt x="1284" y="256"/>
                </a:cubicBezTo>
                <a:cubicBezTo>
                  <a:pt x="1284" y="256"/>
                  <a:pt x="1284" y="256"/>
                  <a:pt x="1284" y="255"/>
                </a:cubicBezTo>
                <a:cubicBezTo>
                  <a:pt x="1284" y="255"/>
                  <a:pt x="1284" y="255"/>
                  <a:pt x="1285" y="255"/>
                </a:cubicBezTo>
                <a:cubicBezTo>
                  <a:pt x="1285" y="255"/>
                  <a:pt x="1285" y="255"/>
                  <a:pt x="1286" y="256"/>
                </a:cubicBezTo>
                <a:cubicBezTo>
                  <a:pt x="1287" y="256"/>
                  <a:pt x="1287" y="256"/>
                  <a:pt x="1287" y="256"/>
                </a:cubicBezTo>
                <a:cubicBezTo>
                  <a:pt x="1288" y="257"/>
                  <a:pt x="1288" y="257"/>
                  <a:pt x="1288" y="257"/>
                </a:cubicBezTo>
                <a:cubicBezTo>
                  <a:pt x="1288" y="258"/>
                  <a:pt x="1288" y="258"/>
                  <a:pt x="1288" y="258"/>
                </a:cubicBezTo>
                <a:cubicBezTo>
                  <a:pt x="1289" y="259"/>
                  <a:pt x="1289" y="259"/>
                  <a:pt x="1289" y="259"/>
                </a:cubicBezTo>
                <a:cubicBezTo>
                  <a:pt x="1289" y="257"/>
                  <a:pt x="1289" y="257"/>
                  <a:pt x="1289" y="257"/>
                </a:cubicBezTo>
                <a:cubicBezTo>
                  <a:pt x="1289" y="256"/>
                  <a:pt x="1289" y="256"/>
                  <a:pt x="1289" y="256"/>
                </a:cubicBezTo>
                <a:cubicBezTo>
                  <a:pt x="1290" y="256"/>
                  <a:pt x="1290" y="256"/>
                  <a:pt x="1290" y="256"/>
                </a:cubicBezTo>
                <a:cubicBezTo>
                  <a:pt x="1291" y="256"/>
                  <a:pt x="1291" y="256"/>
                  <a:pt x="1291" y="256"/>
                </a:cubicBezTo>
                <a:cubicBezTo>
                  <a:pt x="1289" y="255"/>
                  <a:pt x="1289" y="255"/>
                  <a:pt x="1289" y="255"/>
                </a:cubicBezTo>
                <a:cubicBezTo>
                  <a:pt x="1290" y="255"/>
                  <a:pt x="1290" y="255"/>
                  <a:pt x="1290" y="255"/>
                </a:cubicBezTo>
                <a:cubicBezTo>
                  <a:pt x="1291" y="255"/>
                  <a:pt x="1291" y="255"/>
                  <a:pt x="1291" y="255"/>
                </a:cubicBezTo>
                <a:cubicBezTo>
                  <a:pt x="1291" y="254"/>
                  <a:pt x="1291" y="254"/>
                  <a:pt x="1291" y="254"/>
                </a:cubicBezTo>
                <a:cubicBezTo>
                  <a:pt x="1290" y="254"/>
                  <a:pt x="1290" y="254"/>
                  <a:pt x="1290" y="254"/>
                </a:cubicBezTo>
                <a:cubicBezTo>
                  <a:pt x="1290" y="253"/>
                  <a:pt x="1290" y="253"/>
                  <a:pt x="1290" y="253"/>
                </a:cubicBezTo>
                <a:cubicBezTo>
                  <a:pt x="1292" y="253"/>
                  <a:pt x="1292" y="253"/>
                  <a:pt x="1292" y="253"/>
                </a:cubicBezTo>
                <a:cubicBezTo>
                  <a:pt x="1293" y="254"/>
                  <a:pt x="1293" y="254"/>
                  <a:pt x="1293" y="254"/>
                </a:cubicBezTo>
                <a:cubicBezTo>
                  <a:pt x="1294" y="255"/>
                  <a:pt x="1294" y="255"/>
                  <a:pt x="1294" y="255"/>
                </a:cubicBezTo>
                <a:cubicBezTo>
                  <a:pt x="1295" y="255"/>
                  <a:pt x="1295" y="255"/>
                  <a:pt x="1295" y="255"/>
                </a:cubicBezTo>
                <a:cubicBezTo>
                  <a:pt x="1296" y="255"/>
                  <a:pt x="1296" y="255"/>
                  <a:pt x="1296" y="255"/>
                </a:cubicBezTo>
                <a:cubicBezTo>
                  <a:pt x="1296" y="256"/>
                  <a:pt x="1296" y="256"/>
                  <a:pt x="1296" y="256"/>
                </a:cubicBezTo>
                <a:cubicBezTo>
                  <a:pt x="1297" y="256"/>
                  <a:pt x="1297" y="256"/>
                  <a:pt x="1297" y="256"/>
                </a:cubicBezTo>
                <a:cubicBezTo>
                  <a:pt x="1297" y="257"/>
                  <a:pt x="1297" y="257"/>
                  <a:pt x="1297" y="257"/>
                </a:cubicBezTo>
                <a:cubicBezTo>
                  <a:pt x="1296" y="258"/>
                  <a:pt x="1296" y="258"/>
                  <a:pt x="1296" y="258"/>
                </a:cubicBezTo>
                <a:cubicBezTo>
                  <a:pt x="1295" y="257"/>
                  <a:pt x="1295" y="257"/>
                  <a:pt x="1295" y="257"/>
                </a:cubicBezTo>
                <a:cubicBezTo>
                  <a:pt x="1293" y="258"/>
                  <a:pt x="1293" y="258"/>
                  <a:pt x="1293" y="258"/>
                </a:cubicBezTo>
                <a:cubicBezTo>
                  <a:pt x="1292" y="257"/>
                  <a:pt x="1292" y="257"/>
                  <a:pt x="1292" y="257"/>
                </a:cubicBezTo>
                <a:cubicBezTo>
                  <a:pt x="1292" y="258"/>
                  <a:pt x="1292" y="258"/>
                  <a:pt x="1292" y="258"/>
                </a:cubicBezTo>
                <a:cubicBezTo>
                  <a:pt x="1292" y="259"/>
                  <a:pt x="1292" y="259"/>
                  <a:pt x="1292" y="259"/>
                </a:cubicBezTo>
                <a:cubicBezTo>
                  <a:pt x="1293" y="258"/>
                  <a:pt x="1293" y="258"/>
                  <a:pt x="1293" y="258"/>
                </a:cubicBezTo>
                <a:cubicBezTo>
                  <a:pt x="1293" y="259"/>
                  <a:pt x="1293" y="259"/>
                  <a:pt x="1293" y="259"/>
                </a:cubicBezTo>
                <a:cubicBezTo>
                  <a:pt x="1294" y="260"/>
                  <a:pt x="1294" y="260"/>
                  <a:pt x="1294" y="260"/>
                </a:cubicBezTo>
                <a:cubicBezTo>
                  <a:pt x="1295" y="259"/>
                  <a:pt x="1295" y="259"/>
                  <a:pt x="1295" y="259"/>
                </a:cubicBezTo>
                <a:cubicBezTo>
                  <a:pt x="1296" y="259"/>
                  <a:pt x="1296" y="259"/>
                  <a:pt x="1296" y="259"/>
                </a:cubicBezTo>
                <a:cubicBezTo>
                  <a:pt x="1296" y="260"/>
                  <a:pt x="1296" y="260"/>
                  <a:pt x="1296" y="260"/>
                </a:cubicBezTo>
                <a:cubicBezTo>
                  <a:pt x="1297" y="259"/>
                  <a:pt x="1297" y="259"/>
                  <a:pt x="1297" y="259"/>
                </a:cubicBezTo>
                <a:cubicBezTo>
                  <a:pt x="1297" y="260"/>
                  <a:pt x="1297" y="260"/>
                  <a:pt x="1297" y="260"/>
                </a:cubicBezTo>
                <a:cubicBezTo>
                  <a:pt x="1297" y="261"/>
                  <a:pt x="1297" y="261"/>
                  <a:pt x="1297" y="261"/>
                </a:cubicBezTo>
                <a:cubicBezTo>
                  <a:pt x="1298" y="260"/>
                  <a:pt x="1298" y="260"/>
                  <a:pt x="1298" y="260"/>
                </a:cubicBezTo>
                <a:cubicBezTo>
                  <a:pt x="1298" y="259"/>
                  <a:pt x="1298" y="259"/>
                  <a:pt x="1298" y="259"/>
                </a:cubicBezTo>
                <a:cubicBezTo>
                  <a:pt x="1299" y="259"/>
                  <a:pt x="1299" y="259"/>
                  <a:pt x="1299" y="259"/>
                </a:cubicBezTo>
                <a:cubicBezTo>
                  <a:pt x="1299" y="260"/>
                  <a:pt x="1299" y="260"/>
                  <a:pt x="1299" y="260"/>
                </a:cubicBezTo>
                <a:cubicBezTo>
                  <a:pt x="1298" y="261"/>
                  <a:pt x="1298" y="261"/>
                  <a:pt x="1298" y="261"/>
                </a:cubicBezTo>
                <a:cubicBezTo>
                  <a:pt x="1299" y="261"/>
                  <a:pt x="1299" y="261"/>
                  <a:pt x="1299" y="261"/>
                </a:cubicBezTo>
                <a:cubicBezTo>
                  <a:pt x="1300" y="261"/>
                  <a:pt x="1300" y="261"/>
                  <a:pt x="1300" y="261"/>
                </a:cubicBezTo>
                <a:cubicBezTo>
                  <a:pt x="1299" y="262"/>
                  <a:pt x="1299" y="262"/>
                  <a:pt x="1299" y="262"/>
                </a:cubicBezTo>
                <a:cubicBezTo>
                  <a:pt x="1298" y="263"/>
                  <a:pt x="1298" y="263"/>
                  <a:pt x="1298" y="263"/>
                </a:cubicBezTo>
                <a:cubicBezTo>
                  <a:pt x="1300" y="263"/>
                  <a:pt x="1300" y="263"/>
                  <a:pt x="1300" y="263"/>
                </a:cubicBezTo>
                <a:cubicBezTo>
                  <a:pt x="1300" y="261"/>
                  <a:pt x="1300" y="261"/>
                  <a:pt x="1300" y="261"/>
                </a:cubicBezTo>
                <a:cubicBezTo>
                  <a:pt x="1300" y="260"/>
                  <a:pt x="1300" y="260"/>
                  <a:pt x="1300" y="260"/>
                </a:cubicBezTo>
                <a:cubicBezTo>
                  <a:pt x="1301" y="260"/>
                  <a:pt x="1301" y="260"/>
                  <a:pt x="1301" y="260"/>
                </a:cubicBezTo>
                <a:cubicBezTo>
                  <a:pt x="1302" y="260"/>
                  <a:pt x="1302" y="260"/>
                  <a:pt x="1302" y="260"/>
                </a:cubicBezTo>
                <a:cubicBezTo>
                  <a:pt x="1303" y="260"/>
                  <a:pt x="1303" y="260"/>
                  <a:pt x="1303" y="260"/>
                </a:cubicBezTo>
                <a:cubicBezTo>
                  <a:pt x="1302" y="259"/>
                  <a:pt x="1302" y="259"/>
                  <a:pt x="1302" y="259"/>
                </a:cubicBezTo>
                <a:cubicBezTo>
                  <a:pt x="1304" y="259"/>
                  <a:pt x="1304" y="259"/>
                  <a:pt x="1304" y="259"/>
                </a:cubicBezTo>
                <a:cubicBezTo>
                  <a:pt x="1304" y="260"/>
                  <a:pt x="1304" y="260"/>
                  <a:pt x="1304" y="260"/>
                </a:cubicBezTo>
                <a:cubicBezTo>
                  <a:pt x="1306" y="260"/>
                  <a:pt x="1306" y="260"/>
                  <a:pt x="1306" y="260"/>
                </a:cubicBezTo>
                <a:cubicBezTo>
                  <a:pt x="1307" y="261"/>
                  <a:pt x="1307" y="261"/>
                  <a:pt x="1307" y="261"/>
                </a:cubicBezTo>
                <a:cubicBezTo>
                  <a:pt x="1308" y="260"/>
                  <a:pt x="1308" y="260"/>
                  <a:pt x="1308" y="260"/>
                </a:cubicBezTo>
                <a:cubicBezTo>
                  <a:pt x="1310" y="260"/>
                  <a:pt x="1310" y="260"/>
                  <a:pt x="1310" y="260"/>
                </a:cubicBezTo>
                <a:cubicBezTo>
                  <a:pt x="1311" y="261"/>
                  <a:pt x="1311" y="261"/>
                  <a:pt x="1311" y="261"/>
                </a:cubicBezTo>
                <a:cubicBezTo>
                  <a:pt x="1311" y="260"/>
                  <a:pt x="1311" y="260"/>
                  <a:pt x="1311" y="260"/>
                </a:cubicBezTo>
                <a:cubicBezTo>
                  <a:pt x="1313" y="261"/>
                  <a:pt x="1313" y="261"/>
                  <a:pt x="1313" y="261"/>
                </a:cubicBezTo>
                <a:cubicBezTo>
                  <a:pt x="1319" y="264"/>
                  <a:pt x="1319" y="264"/>
                  <a:pt x="1319" y="264"/>
                </a:cubicBezTo>
                <a:cubicBezTo>
                  <a:pt x="1323" y="267"/>
                  <a:pt x="1323" y="267"/>
                  <a:pt x="1323" y="267"/>
                </a:cubicBezTo>
                <a:cubicBezTo>
                  <a:pt x="1324" y="268"/>
                  <a:pt x="1324" y="268"/>
                  <a:pt x="1324" y="268"/>
                </a:cubicBezTo>
                <a:cubicBezTo>
                  <a:pt x="1326" y="269"/>
                  <a:pt x="1326" y="269"/>
                  <a:pt x="1326" y="269"/>
                </a:cubicBezTo>
                <a:cubicBezTo>
                  <a:pt x="1327" y="271"/>
                  <a:pt x="1327" y="271"/>
                  <a:pt x="1327" y="271"/>
                </a:cubicBezTo>
                <a:cubicBezTo>
                  <a:pt x="1328" y="271"/>
                  <a:pt x="1328" y="271"/>
                  <a:pt x="1328" y="271"/>
                </a:cubicBezTo>
                <a:cubicBezTo>
                  <a:pt x="1328" y="270"/>
                  <a:pt x="1328" y="270"/>
                  <a:pt x="1328" y="270"/>
                </a:cubicBezTo>
                <a:cubicBezTo>
                  <a:pt x="1330" y="271"/>
                  <a:pt x="1330" y="271"/>
                  <a:pt x="1330" y="271"/>
                </a:cubicBezTo>
                <a:cubicBezTo>
                  <a:pt x="1331" y="271"/>
                  <a:pt x="1331" y="271"/>
                  <a:pt x="1331" y="271"/>
                </a:cubicBezTo>
                <a:cubicBezTo>
                  <a:pt x="1333" y="273"/>
                  <a:pt x="1333" y="273"/>
                  <a:pt x="1333" y="273"/>
                </a:cubicBezTo>
                <a:cubicBezTo>
                  <a:pt x="1334" y="273"/>
                  <a:pt x="1334" y="273"/>
                  <a:pt x="1334" y="273"/>
                </a:cubicBezTo>
                <a:cubicBezTo>
                  <a:pt x="1337" y="275"/>
                  <a:pt x="1337" y="275"/>
                  <a:pt x="1337" y="275"/>
                </a:cubicBezTo>
                <a:cubicBezTo>
                  <a:pt x="1337" y="276"/>
                  <a:pt x="1337" y="276"/>
                  <a:pt x="1337" y="276"/>
                </a:cubicBezTo>
                <a:cubicBezTo>
                  <a:pt x="1338" y="276"/>
                  <a:pt x="1338" y="276"/>
                  <a:pt x="1338" y="276"/>
                </a:cubicBezTo>
                <a:cubicBezTo>
                  <a:pt x="1339" y="276"/>
                  <a:pt x="1339" y="276"/>
                  <a:pt x="1339" y="276"/>
                </a:cubicBezTo>
                <a:cubicBezTo>
                  <a:pt x="1341" y="277"/>
                  <a:pt x="1341" y="277"/>
                  <a:pt x="1341" y="277"/>
                </a:cubicBezTo>
                <a:cubicBezTo>
                  <a:pt x="1341" y="279"/>
                  <a:pt x="1341" y="279"/>
                  <a:pt x="1341" y="279"/>
                </a:cubicBezTo>
                <a:cubicBezTo>
                  <a:pt x="1342" y="279"/>
                  <a:pt x="1342" y="279"/>
                  <a:pt x="1342" y="279"/>
                </a:cubicBezTo>
                <a:cubicBezTo>
                  <a:pt x="1343" y="281"/>
                  <a:pt x="1343" y="281"/>
                  <a:pt x="1343" y="281"/>
                </a:cubicBezTo>
                <a:cubicBezTo>
                  <a:pt x="1344" y="281"/>
                  <a:pt x="1344" y="281"/>
                  <a:pt x="1344" y="281"/>
                </a:cubicBezTo>
                <a:cubicBezTo>
                  <a:pt x="1344" y="283"/>
                  <a:pt x="1344" y="283"/>
                  <a:pt x="1344" y="283"/>
                </a:cubicBezTo>
                <a:cubicBezTo>
                  <a:pt x="1344" y="284"/>
                  <a:pt x="1344" y="284"/>
                  <a:pt x="1344" y="284"/>
                </a:cubicBezTo>
                <a:cubicBezTo>
                  <a:pt x="1344" y="286"/>
                  <a:pt x="1344" y="286"/>
                  <a:pt x="1344" y="286"/>
                </a:cubicBezTo>
                <a:cubicBezTo>
                  <a:pt x="1343" y="287"/>
                  <a:pt x="1343" y="287"/>
                  <a:pt x="1343" y="287"/>
                </a:cubicBezTo>
                <a:cubicBezTo>
                  <a:pt x="1343" y="288"/>
                  <a:pt x="1343" y="288"/>
                  <a:pt x="1343" y="288"/>
                </a:cubicBezTo>
                <a:cubicBezTo>
                  <a:pt x="1342" y="290"/>
                  <a:pt x="1342" y="290"/>
                  <a:pt x="1342" y="290"/>
                </a:cubicBezTo>
                <a:cubicBezTo>
                  <a:pt x="1339" y="294"/>
                  <a:pt x="1339" y="294"/>
                  <a:pt x="1339" y="294"/>
                </a:cubicBezTo>
                <a:cubicBezTo>
                  <a:pt x="1338" y="295"/>
                  <a:pt x="1338" y="295"/>
                  <a:pt x="1338" y="295"/>
                </a:cubicBezTo>
                <a:cubicBezTo>
                  <a:pt x="1335" y="295"/>
                  <a:pt x="1335" y="295"/>
                  <a:pt x="1335" y="295"/>
                </a:cubicBezTo>
                <a:cubicBezTo>
                  <a:pt x="1335" y="296"/>
                  <a:pt x="1335" y="296"/>
                  <a:pt x="1335" y="296"/>
                </a:cubicBezTo>
                <a:cubicBezTo>
                  <a:pt x="1333" y="296"/>
                  <a:pt x="1333" y="296"/>
                  <a:pt x="1333" y="296"/>
                </a:cubicBezTo>
                <a:cubicBezTo>
                  <a:pt x="1332" y="296"/>
                  <a:pt x="1332" y="296"/>
                  <a:pt x="1332" y="296"/>
                </a:cubicBezTo>
                <a:cubicBezTo>
                  <a:pt x="1330" y="297"/>
                  <a:pt x="1330" y="297"/>
                  <a:pt x="1330" y="297"/>
                </a:cubicBezTo>
                <a:cubicBezTo>
                  <a:pt x="1326" y="296"/>
                  <a:pt x="1326" y="296"/>
                  <a:pt x="1326" y="296"/>
                </a:cubicBezTo>
                <a:cubicBezTo>
                  <a:pt x="1324" y="296"/>
                  <a:pt x="1324" y="296"/>
                  <a:pt x="1324" y="296"/>
                </a:cubicBezTo>
                <a:cubicBezTo>
                  <a:pt x="1322" y="295"/>
                  <a:pt x="1322" y="295"/>
                  <a:pt x="1322" y="295"/>
                </a:cubicBezTo>
                <a:cubicBezTo>
                  <a:pt x="1321" y="295"/>
                  <a:pt x="1321" y="295"/>
                  <a:pt x="1321" y="295"/>
                </a:cubicBezTo>
                <a:cubicBezTo>
                  <a:pt x="1320" y="295"/>
                  <a:pt x="1320" y="295"/>
                  <a:pt x="1320" y="295"/>
                </a:cubicBezTo>
                <a:cubicBezTo>
                  <a:pt x="1319" y="295"/>
                  <a:pt x="1319" y="295"/>
                  <a:pt x="1319" y="295"/>
                </a:cubicBezTo>
                <a:cubicBezTo>
                  <a:pt x="1318" y="294"/>
                  <a:pt x="1318" y="294"/>
                  <a:pt x="1318" y="294"/>
                </a:cubicBezTo>
                <a:cubicBezTo>
                  <a:pt x="1317" y="294"/>
                  <a:pt x="1317" y="294"/>
                  <a:pt x="1317" y="294"/>
                </a:cubicBezTo>
                <a:cubicBezTo>
                  <a:pt x="1316" y="295"/>
                  <a:pt x="1316" y="295"/>
                  <a:pt x="1316" y="295"/>
                </a:cubicBezTo>
                <a:cubicBezTo>
                  <a:pt x="1315" y="293"/>
                  <a:pt x="1315" y="293"/>
                  <a:pt x="1315" y="293"/>
                </a:cubicBezTo>
                <a:cubicBezTo>
                  <a:pt x="1315" y="292"/>
                  <a:pt x="1315" y="292"/>
                  <a:pt x="1315" y="292"/>
                </a:cubicBezTo>
                <a:cubicBezTo>
                  <a:pt x="1314" y="293"/>
                  <a:pt x="1314" y="293"/>
                  <a:pt x="1314" y="293"/>
                </a:cubicBezTo>
                <a:cubicBezTo>
                  <a:pt x="1313" y="293"/>
                  <a:pt x="1313" y="293"/>
                  <a:pt x="1313" y="293"/>
                </a:cubicBezTo>
                <a:cubicBezTo>
                  <a:pt x="1313" y="292"/>
                  <a:pt x="1313" y="292"/>
                  <a:pt x="1313" y="292"/>
                </a:cubicBezTo>
                <a:cubicBezTo>
                  <a:pt x="1311" y="292"/>
                  <a:pt x="1311" y="292"/>
                  <a:pt x="1311" y="292"/>
                </a:cubicBezTo>
                <a:cubicBezTo>
                  <a:pt x="1311" y="293"/>
                  <a:pt x="1311" y="293"/>
                  <a:pt x="1311" y="293"/>
                </a:cubicBezTo>
                <a:cubicBezTo>
                  <a:pt x="1309" y="293"/>
                  <a:pt x="1309" y="293"/>
                  <a:pt x="1309" y="293"/>
                </a:cubicBezTo>
                <a:cubicBezTo>
                  <a:pt x="1309" y="292"/>
                  <a:pt x="1309" y="292"/>
                  <a:pt x="1309" y="292"/>
                </a:cubicBezTo>
                <a:cubicBezTo>
                  <a:pt x="1310" y="291"/>
                  <a:pt x="1310" y="291"/>
                  <a:pt x="1310" y="291"/>
                </a:cubicBezTo>
                <a:cubicBezTo>
                  <a:pt x="1309" y="290"/>
                  <a:pt x="1309" y="290"/>
                  <a:pt x="1309" y="290"/>
                </a:cubicBezTo>
                <a:cubicBezTo>
                  <a:pt x="1309" y="291"/>
                  <a:pt x="1309" y="291"/>
                  <a:pt x="1309" y="291"/>
                </a:cubicBezTo>
                <a:cubicBezTo>
                  <a:pt x="1306" y="291"/>
                  <a:pt x="1306" y="291"/>
                  <a:pt x="1306" y="291"/>
                </a:cubicBezTo>
                <a:cubicBezTo>
                  <a:pt x="1305" y="290"/>
                  <a:pt x="1305" y="290"/>
                  <a:pt x="1305" y="290"/>
                </a:cubicBezTo>
                <a:cubicBezTo>
                  <a:pt x="1304" y="290"/>
                  <a:pt x="1304" y="290"/>
                  <a:pt x="1304" y="290"/>
                </a:cubicBezTo>
                <a:cubicBezTo>
                  <a:pt x="1301" y="288"/>
                  <a:pt x="1301" y="288"/>
                  <a:pt x="1301" y="288"/>
                </a:cubicBezTo>
                <a:cubicBezTo>
                  <a:pt x="1301" y="287"/>
                  <a:pt x="1301" y="287"/>
                  <a:pt x="1301" y="287"/>
                </a:cubicBezTo>
                <a:cubicBezTo>
                  <a:pt x="1300" y="287"/>
                  <a:pt x="1300" y="287"/>
                  <a:pt x="1300" y="287"/>
                </a:cubicBezTo>
                <a:cubicBezTo>
                  <a:pt x="1299" y="286"/>
                  <a:pt x="1299" y="286"/>
                  <a:pt x="1299" y="286"/>
                </a:cubicBezTo>
                <a:cubicBezTo>
                  <a:pt x="1298" y="286"/>
                  <a:pt x="1298" y="286"/>
                  <a:pt x="1298" y="286"/>
                </a:cubicBezTo>
                <a:cubicBezTo>
                  <a:pt x="1298" y="287"/>
                  <a:pt x="1298" y="287"/>
                  <a:pt x="1298" y="287"/>
                </a:cubicBezTo>
                <a:cubicBezTo>
                  <a:pt x="1299" y="288"/>
                  <a:pt x="1299" y="288"/>
                  <a:pt x="1299" y="288"/>
                </a:cubicBezTo>
                <a:cubicBezTo>
                  <a:pt x="1299" y="289"/>
                  <a:pt x="1299" y="289"/>
                  <a:pt x="1299" y="289"/>
                </a:cubicBezTo>
                <a:cubicBezTo>
                  <a:pt x="1301" y="290"/>
                  <a:pt x="1301" y="290"/>
                  <a:pt x="1301" y="290"/>
                </a:cubicBezTo>
                <a:cubicBezTo>
                  <a:pt x="1301" y="291"/>
                  <a:pt x="1301" y="291"/>
                  <a:pt x="1301" y="291"/>
                </a:cubicBezTo>
                <a:cubicBezTo>
                  <a:pt x="1303" y="292"/>
                  <a:pt x="1303" y="292"/>
                  <a:pt x="1303" y="292"/>
                </a:cubicBezTo>
                <a:cubicBezTo>
                  <a:pt x="1302" y="293"/>
                  <a:pt x="1302" y="293"/>
                  <a:pt x="1302" y="293"/>
                </a:cubicBezTo>
                <a:cubicBezTo>
                  <a:pt x="1302" y="294"/>
                  <a:pt x="1302" y="294"/>
                  <a:pt x="1302" y="294"/>
                </a:cubicBezTo>
                <a:cubicBezTo>
                  <a:pt x="1304" y="293"/>
                  <a:pt x="1304" y="293"/>
                  <a:pt x="1304" y="293"/>
                </a:cubicBezTo>
                <a:cubicBezTo>
                  <a:pt x="1305" y="293"/>
                  <a:pt x="1305" y="293"/>
                  <a:pt x="1305" y="293"/>
                </a:cubicBezTo>
                <a:cubicBezTo>
                  <a:pt x="1306" y="293"/>
                  <a:pt x="1306" y="293"/>
                  <a:pt x="1306" y="293"/>
                </a:cubicBezTo>
                <a:cubicBezTo>
                  <a:pt x="1305" y="294"/>
                  <a:pt x="1305" y="294"/>
                  <a:pt x="1305" y="294"/>
                </a:cubicBezTo>
                <a:cubicBezTo>
                  <a:pt x="1306" y="294"/>
                  <a:pt x="1306" y="294"/>
                  <a:pt x="1306" y="294"/>
                </a:cubicBezTo>
                <a:cubicBezTo>
                  <a:pt x="1306" y="295"/>
                  <a:pt x="1306" y="295"/>
                  <a:pt x="1306" y="295"/>
                </a:cubicBezTo>
                <a:cubicBezTo>
                  <a:pt x="1305" y="295"/>
                  <a:pt x="1305" y="295"/>
                  <a:pt x="1305" y="295"/>
                </a:cubicBezTo>
                <a:cubicBezTo>
                  <a:pt x="1304" y="296"/>
                  <a:pt x="1304" y="296"/>
                  <a:pt x="1304" y="296"/>
                </a:cubicBezTo>
                <a:cubicBezTo>
                  <a:pt x="1306" y="296"/>
                  <a:pt x="1306" y="296"/>
                  <a:pt x="1306" y="296"/>
                </a:cubicBezTo>
                <a:cubicBezTo>
                  <a:pt x="1307" y="296"/>
                  <a:pt x="1307" y="296"/>
                  <a:pt x="1307" y="296"/>
                </a:cubicBezTo>
                <a:cubicBezTo>
                  <a:pt x="1308" y="297"/>
                  <a:pt x="1308" y="297"/>
                  <a:pt x="1308" y="297"/>
                </a:cubicBezTo>
                <a:cubicBezTo>
                  <a:pt x="1308" y="296"/>
                  <a:pt x="1308" y="296"/>
                  <a:pt x="1308" y="296"/>
                </a:cubicBezTo>
                <a:cubicBezTo>
                  <a:pt x="1311" y="297"/>
                  <a:pt x="1311" y="297"/>
                  <a:pt x="1311" y="297"/>
                </a:cubicBezTo>
                <a:cubicBezTo>
                  <a:pt x="1313" y="299"/>
                  <a:pt x="1313" y="299"/>
                  <a:pt x="1313" y="299"/>
                </a:cubicBezTo>
                <a:cubicBezTo>
                  <a:pt x="1313" y="300"/>
                  <a:pt x="1313" y="300"/>
                  <a:pt x="1313" y="300"/>
                </a:cubicBezTo>
                <a:cubicBezTo>
                  <a:pt x="1313" y="301"/>
                  <a:pt x="1313" y="301"/>
                  <a:pt x="1313" y="301"/>
                </a:cubicBezTo>
                <a:cubicBezTo>
                  <a:pt x="1313" y="302"/>
                  <a:pt x="1313" y="302"/>
                  <a:pt x="1313" y="302"/>
                </a:cubicBezTo>
                <a:cubicBezTo>
                  <a:pt x="1313" y="304"/>
                  <a:pt x="1313" y="304"/>
                  <a:pt x="1313" y="304"/>
                </a:cubicBezTo>
                <a:cubicBezTo>
                  <a:pt x="1312" y="305"/>
                  <a:pt x="1312" y="305"/>
                  <a:pt x="1312" y="305"/>
                </a:cubicBezTo>
                <a:cubicBezTo>
                  <a:pt x="1312" y="306"/>
                  <a:pt x="1312" y="306"/>
                  <a:pt x="1312" y="306"/>
                </a:cubicBezTo>
                <a:cubicBezTo>
                  <a:pt x="1313" y="306"/>
                  <a:pt x="1313" y="306"/>
                  <a:pt x="1313" y="306"/>
                </a:cubicBezTo>
                <a:cubicBezTo>
                  <a:pt x="1313" y="307"/>
                  <a:pt x="1313" y="307"/>
                  <a:pt x="1313" y="307"/>
                </a:cubicBezTo>
                <a:cubicBezTo>
                  <a:pt x="1315" y="309"/>
                  <a:pt x="1315" y="309"/>
                  <a:pt x="1315" y="309"/>
                </a:cubicBezTo>
                <a:cubicBezTo>
                  <a:pt x="1315" y="310"/>
                  <a:pt x="1315" y="310"/>
                  <a:pt x="1315" y="310"/>
                </a:cubicBezTo>
                <a:cubicBezTo>
                  <a:pt x="1316" y="311"/>
                  <a:pt x="1316" y="311"/>
                  <a:pt x="1316" y="311"/>
                </a:cubicBezTo>
                <a:cubicBezTo>
                  <a:pt x="1316" y="312"/>
                  <a:pt x="1316" y="312"/>
                  <a:pt x="1316" y="312"/>
                </a:cubicBezTo>
                <a:cubicBezTo>
                  <a:pt x="1316" y="314"/>
                  <a:pt x="1316" y="314"/>
                  <a:pt x="1316" y="314"/>
                </a:cubicBezTo>
                <a:cubicBezTo>
                  <a:pt x="1316" y="315"/>
                  <a:pt x="1316" y="315"/>
                  <a:pt x="1316" y="315"/>
                </a:cubicBezTo>
                <a:cubicBezTo>
                  <a:pt x="1317" y="316"/>
                  <a:pt x="1317" y="316"/>
                  <a:pt x="1317" y="316"/>
                </a:cubicBezTo>
                <a:cubicBezTo>
                  <a:pt x="1319" y="317"/>
                  <a:pt x="1319" y="317"/>
                  <a:pt x="1319" y="317"/>
                </a:cubicBezTo>
                <a:cubicBezTo>
                  <a:pt x="1320" y="316"/>
                  <a:pt x="1320" y="316"/>
                  <a:pt x="1320" y="316"/>
                </a:cubicBezTo>
                <a:cubicBezTo>
                  <a:pt x="1321" y="316"/>
                  <a:pt x="1321" y="316"/>
                  <a:pt x="1321" y="316"/>
                </a:cubicBezTo>
                <a:cubicBezTo>
                  <a:pt x="1322" y="318"/>
                  <a:pt x="1322" y="318"/>
                  <a:pt x="1322" y="318"/>
                </a:cubicBezTo>
                <a:cubicBezTo>
                  <a:pt x="1323" y="318"/>
                  <a:pt x="1323" y="318"/>
                  <a:pt x="1323" y="318"/>
                </a:cubicBezTo>
                <a:cubicBezTo>
                  <a:pt x="1323" y="320"/>
                  <a:pt x="1323" y="320"/>
                  <a:pt x="1323" y="320"/>
                </a:cubicBezTo>
                <a:cubicBezTo>
                  <a:pt x="1324" y="320"/>
                  <a:pt x="1324" y="320"/>
                  <a:pt x="1324" y="320"/>
                </a:cubicBezTo>
                <a:cubicBezTo>
                  <a:pt x="1326" y="320"/>
                  <a:pt x="1326" y="320"/>
                  <a:pt x="1326" y="320"/>
                </a:cubicBezTo>
                <a:cubicBezTo>
                  <a:pt x="1326" y="321"/>
                  <a:pt x="1326" y="321"/>
                  <a:pt x="1326" y="321"/>
                </a:cubicBezTo>
                <a:cubicBezTo>
                  <a:pt x="1328" y="321"/>
                  <a:pt x="1328" y="321"/>
                  <a:pt x="1328" y="321"/>
                </a:cubicBezTo>
                <a:cubicBezTo>
                  <a:pt x="1329" y="322"/>
                  <a:pt x="1329" y="322"/>
                  <a:pt x="1329" y="322"/>
                </a:cubicBezTo>
                <a:cubicBezTo>
                  <a:pt x="1330" y="322"/>
                  <a:pt x="1330" y="322"/>
                  <a:pt x="1330" y="322"/>
                </a:cubicBezTo>
                <a:cubicBezTo>
                  <a:pt x="1331" y="321"/>
                  <a:pt x="1331" y="321"/>
                  <a:pt x="1331" y="321"/>
                </a:cubicBezTo>
                <a:cubicBezTo>
                  <a:pt x="1332" y="320"/>
                  <a:pt x="1332" y="320"/>
                  <a:pt x="1332" y="320"/>
                </a:cubicBezTo>
                <a:cubicBezTo>
                  <a:pt x="1333" y="320"/>
                  <a:pt x="1333" y="320"/>
                  <a:pt x="1333" y="320"/>
                </a:cubicBezTo>
                <a:cubicBezTo>
                  <a:pt x="1333" y="318"/>
                  <a:pt x="1333" y="318"/>
                  <a:pt x="1333" y="318"/>
                </a:cubicBezTo>
                <a:cubicBezTo>
                  <a:pt x="1332" y="317"/>
                  <a:pt x="1332" y="317"/>
                  <a:pt x="1332" y="317"/>
                </a:cubicBezTo>
                <a:cubicBezTo>
                  <a:pt x="1333" y="317"/>
                  <a:pt x="1333" y="317"/>
                  <a:pt x="1333" y="317"/>
                </a:cubicBezTo>
                <a:cubicBezTo>
                  <a:pt x="1333" y="316"/>
                  <a:pt x="1333" y="316"/>
                  <a:pt x="1333" y="316"/>
                </a:cubicBezTo>
                <a:cubicBezTo>
                  <a:pt x="1331" y="316"/>
                  <a:pt x="1331" y="316"/>
                  <a:pt x="1331" y="316"/>
                </a:cubicBezTo>
                <a:cubicBezTo>
                  <a:pt x="1331" y="315"/>
                  <a:pt x="1331" y="315"/>
                  <a:pt x="1331" y="315"/>
                </a:cubicBezTo>
                <a:cubicBezTo>
                  <a:pt x="1330" y="315"/>
                  <a:pt x="1330" y="315"/>
                  <a:pt x="1330" y="315"/>
                </a:cubicBezTo>
                <a:cubicBezTo>
                  <a:pt x="1329" y="315"/>
                  <a:pt x="1329" y="315"/>
                  <a:pt x="1329" y="315"/>
                </a:cubicBezTo>
                <a:cubicBezTo>
                  <a:pt x="1328" y="316"/>
                  <a:pt x="1328" y="316"/>
                  <a:pt x="1328" y="316"/>
                </a:cubicBezTo>
                <a:cubicBezTo>
                  <a:pt x="1327" y="315"/>
                  <a:pt x="1327" y="315"/>
                  <a:pt x="1327" y="315"/>
                </a:cubicBezTo>
                <a:cubicBezTo>
                  <a:pt x="1326" y="314"/>
                  <a:pt x="1326" y="314"/>
                  <a:pt x="1326" y="314"/>
                </a:cubicBezTo>
                <a:cubicBezTo>
                  <a:pt x="1324" y="313"/>
                  <a:pt x="1324" y="313"/>
                  <a:pt x="1324" y="313"/>
                </a:cubicBezTo>
                <a:cubicBezTo>
                  <a:pt x="1324" y="312"/>
                  <a:pt x="1324" y="312"/>
                  <a:pt x="1324" y="312"/>
                </a:cubicBezTo>
                <a:cubicBezTo>
                  <a:pt x="1323" y="310"/>
                  <a:pt x="1323" y="310"/>
                  <a:pt x="1323" y="310"/>
                </a:cubicBezTo>
                <a:cubicBezTo>
                  <a:pt x="1324" y="310"/>
                  <a:pt x="1324" y="310"/>
                  <a:pt x="1324" y="310"/>
                </a:cubicBezTo>
                <a:cubicBezTo>
                  <a:pt x="1325" y="309"/>
                  <a:pt x="1325" y="309"/>
                  <a:pt x="1325" y="309"/>
                </a:cubicBezTo>
                <a:cubicBezTo>
                  <a:pt x="1324" y="308"/>
                  <a:pt x="1324" y="308"/>
                  <a:pt x="1324" y="308"/>
                </a:cubicBezTo>
                <a:cubicBezTo>
                  <a:pt x="1325" y="308"/>
                  <a:pt x="1325" y="308"/>
                  <a:pt x="1325" y="308"/>
                </a:cubicBezTo>
                <a:cubicBezTo>
                  <a:pt x="1324" y="307"/>
                  <a:pt x="1324" y="307"/>
                  <a:pt x="1324" y="307"/>
                </a:cubicBezTo>
                <a:cubicBezTo>
                  <a:pt x="1324" y="306"/>
                  <a:pt x="1324" y="306"/>
                  <a:pt x="1324" y="306"/>
                </a:cubicBezTo>
                <a:cubicBezTo>
                  <a:pt x="1326" y="306"/>
                  <a:pt x="1326" y="306"/>
                  <a:pt x="1326" y="306"/>
                </a:cubicBezTo>
                <a:cubicBezTo>
                  <a:pt x="1327" y="307"/>
                  <a:pt x="1327" y="307"/>
                  <a:pt x="1327" y="307"/>
                </a:cubicBezTo>
                <a:cubicBezTo>
                  <a:pt x="1329" y="307"/>
                  <a:pt x="1329" y="307"/>
                  <a:pt x="1329" y="307"/>
                </a:cubicBezTo>
                <a:cubicBezTo>
                  <a:pt x="1330" y="309"/>
                  <a:pt x="1330" y="309"/>
                  <a:pt x="1330" y="309"/>
                </a:cubicBezTo>
                <a:cubicBezTo>
                  <a:pt x="1331" y="310"/>
                  <a:pt x="1331" y="310"/>
                  <a:pt x="1331" y="310"/>
                </a:cubicBezTo>
                <a:cubicBezTo>
                  <a:pt x="1333" y="310"/>
                  <a:pt x="1333" y="310"/>
                  <a:pt x="1333" y="310"/>
                </a:cubicBezTo>
                <a:cubicBezTo>
                  <a:pt x="1334" y="311"/>
                  <a:pt x="1334" y="311"/>
                  <a:pt x="1334" y="311"/>
                </a:cubicBezTo>
                <a:cubicBezTo>
                  <a:pt x="1335" y="311"/>
                  <a:pt x="1335" y="311"/>
                  <a:pt x="1335" y="311"/>
                </a:cubicBezTo>
                <a:cubicBezTo>
                  <a:pt x="1339" y="313"/>
                  <a:pt x="1339" y="313"/>
                  <a:pt x="1339" y="313"/>
                </a:cubicBezTo>
                <a:cubicBezTo>
                  <a:pt x="1341" y="314"/>
                  <a:pt x="1341" y="314"/>
                  <a:pt x="1341" y="314"/>
                </a:cubicBezTo>
                <a:cubicBezTo>
                  <a:pt x="1341" y="313"/>
                  <a:pt x="1341" y="313"/>
                  <a:pt x="1341" y="313"/>
                </a:cubicBezTo>
                <a:cubicBezTo>
                  <a:pt x="1342" y="312"/>
                  <a:pt x="1342" y="312"/>
                  <a:pt x="1342" y="312"/>
                </a:cubicBezTo>
                <a:cubicBezTo>
                  <a:pt x="1342" y="311"/>
                  <a:pt x="1342" y="311"/>
                  <a:pt x="1342" y="311"/>
                </a:cubicBezTo>
                <a:cubicBezTo>
                  <a:pt x="1343" y="311"/>
                  <a:pt x="1343" y="311"/>
                  <a:pt x="1343" y="311"/>
                </a:cubicBezTo>
                <a:cubicBezTo>
                  <a:pt x="1344" y="310"/>
                  <a:pt x="1344" y="310"/>
                  <a:pt x="1344" y="310"/>
                </a:cubicBezTo>
                <a:cubicBezTo>
                  <a:pt x="1343" y="307"/>
                  <a:pt x="1343" y="307"/>
                  <a:pt x="1343" y="307"/>
                </a:cubicBezTo>
                <a:cubicBezTo>
                  <a:pt x="1340" y="304"/>
                  <a:pt x="1340" y="304"/>
                  <a:pt x="1340" y="304"/>
                </a:cubicBezTo>
                <a:cubicBezTo>
                  <a:pt x="1339" y="303"/>
                  <a:pt x="1339" y="303"/>
                  <a:pt x="1339" y="303"/>
                </a:cubicBezTo>
                <a:cubicBezTo>
                  <a:pt x="1339" y="301"/>
                  <a:pt x="1339" y="301"/>
                  <a:pt x="1339" y="301"/>
                </a:cubicBezTo>
                <a:cubicBezTo>
                  <a:pt x="1341" y="300"/>
                  <a:pt x="1341" y="300"/>
                  <a:pt x="1341" y="300"/>
                </a:cubicBezTo>
                <a:cubicBezTo>
                  <a:pt x="1342" y="298"/>
                  <a:pt x="1342" y="298"/>
                  <a:pt x="1342" y="298"/>
                </a:cubicBezTo>
                <a:cubicBezTo>
                  <a:pt x="1343" y="297"/>
                  <a:pt x="1343" y="297"/>
                  <a:pt x="1343" y="297"/>
                </a:cubicBezTo>
                <a:cubicBezTo>
                  <a:pt x="1344" y="296"/>
                  <a:pt x="1344" y="296"/>
                  <a:pt x="1344" y="296"/>
                </a:cubicBezTo>
                <a:cubicBezTo>
                  <a:pt x="1345" y="295"/>
                  <a:pt x="1345" y="295"/>
                  <a:pt x="1345" y="295"/>
                </a:cubicBezTo>
                <a:cubicBezTo>
                  <a:pt x="1347" y="294"/>
                  <a:pt x="1347" y="294"/>
                  <a:pt x="1347" y="294"/>
                </a:cubicBezTo>
                <a:cubicBezTo>
                  <a:pt x="1349" y="291"/>
                  <a:pt x="1349" y="291"/>
                  <a:pt x="1349" y="291"/>
                </a:cubicBezTo>
                <a:cubicBezTo>
                  <a:pt x="1350" y="290"/>
                  <a:pt x="1350" y="290"/>
                  <a:pt x="1350" y="290"/>
                </a:cubicBezTo>
                <a:cubicBezTo>
                  <a:pt x="1351" y="290"/>
                  <a:pt x="1351" y="290"/>
                  <a:pt x="1351" y="290"/>
                </a:cubicBezTo>
                <a:cubicBezTo>
                  <a:pt x="1352" y="291"/>
                  <a:pt x="1352" y="291"/>
                  <a:pt x="1352" y="291"/>
                </a:cubicBezTo>
                <a:cubicBezTo>
                  <a:pt x="1354" y="291"/>
                  <a:pt x="1354" y="291"/>
                  <a:pt x="1354" y="291"/>
                </a:cubicBezTo>
                <a:cubicBezTo>
                  <a:pt x="1356" y="291"/>
                  <a:pt x="1356" y="291"/>
                  <a:pt x="1356" y="291"/>
                </a:cubicBezTo>
                <a:cubicBezTo>
                  <a:pt x="1357" y="292"/>
                  <a:pt x="1357" y="292"/>
                  <a:pt x="1357" y="292"/>
                </a:cubicBezTo>
                <a:cubicBezTo>
                  <a:pt x="1357" y="293"/>
                  <a:pt x="1357" y="293"/>
                  <a:pt x="1357" y="293"/>
                </a:cubicBezTo>
                <a:cubicBezTo>
                  <a:pt x="1358" y="292"/>
                  <a:pt x="1358" y="292"/>
                  <a:pt x="1358" y="292"/>
                </a:cubicBezTo>
                <a:cubicBezTo>
                  <a:pt x="1360" y="293"/>
                  <a:pt x="1360" y="293"/>
                  <a:pt x="1360" y="293"/>
                </a:cubicBezTo>
                <a:cubicBezTo>
                  <a:pt x="1360" y="295"/>
                  <a:pt x="1360" y="295"/>
                  <a:pt x="1360" y="295"/>
                </a:cubicBezTo>
                <a:cubicBezTo>
                  <a:pt x="1361" y="295"/>
                  <a:pt x="1361" y="295"/>
                  <a:pt x="1361" y="295"/>
                </a:cubicBezTo>
                <a:cubicBezTo>
                  <a:pt x="1361" y="293"/>
                  <a:pt x="1361" y="293"/>
                  <a:pt x="1361" y="293"/>
                </a:cubicBezTo>
                <a:cubicBezTo>
                  <a:pt x="1360" y="292"/>
                  <a:pt x="1360" y="292"/>
                  <a:pt x="1360" y="292"/>
                </a:cubicBezTo>
                <a:cubicBezTo>
                  <a:pt x="1361" y="291"/>
                  <a:pt x="1361" y="291"/>
                  <a:pt x="1361" y="291"/>
                </a:cubicBezTo>
                <a:cubicBezTo>
                  <a:pt x="1361" y="288"/>
                  <a:pt x="1361" y="288"/>
                  <a:pt x="1361" y="288"/>
                </a:cubicBezTo>
                <a:cubicBezTo>
                  <a:pt x="1361" y="287"/>
                  <a:pt x="1361" y="287"/>
                  <a:pt x="1361" y="287"/>
                </a:cubicBezTo>
                <a:cubicBezTo>
                  <a:pt x="1360" y="287"/>
                  <a:pt x="1360" y="287"/>
                  <a:pt x="1360" y="287"/>
                </a:cubicBezTo>
                <a:cubicBezTo>
                  <a:pt x="1360" y="286"/>
                  <a:pt x="1360" y="286"/>
                  <a:pt x="1360" y="286"/>
                </a:cubicBezTo>
                <a:cubicBezTo>
                  <a:pt x="1361" y="285"/>
                  <a:pt x="1361" y="285"/>
                  <a:pt x="1361" y="285"/>
                </a:cubicBezTo>
                <a:cubicBezTo>
                  <a:pt x="1360" y="284"/>
                  <a:pt x="1360" y="284"/>
                  <a:pt x="1360" y="284"/>
                </a:cubicBezTo>
                <a:cubicBezTo>
                  <a:pt x="1361" y="284"/>
                  <a:pt x="1361" y="284"/>
                  <a:pt x="1361" y="284"/>
                </a:cubicBezTo>
                <a:cubicBezTo>
                  <a:pt x="1360" y="283"/>
                  <a:pt x="1360" y="283"/>
                  <a:pt x="1360" y="283"/>
                </a:cubicBezTo>
                <a:cubicBezTo>
                  <a:pt x="1358" y="282"/>
                  <a:pt x="1358" y="282"/>
                  <a:pt x="1358" y="282"/>
                </a:cubicBezTo>
                <a:cubicBezTo>
                  <a:pt x="1356" y="282"/>
                  <a:pt x="1356" y="282"/>
                  <a:pt x="1356" y="282"/>
                </a:cubicBezTo>
                <a:cubicBezTo>
                  <a:pt x="1356" y="280"/>
                  <a:pt x="1356" y="280"/>
                  <a:pt x="1356" y="280"/>
                </a:cubicBezTo>
                <a:cubicBezTo>
                  <a:pt x="1356" y="279"/>
                  <a:pt x="1356" y="279"/>
                  <a:pt x="1356" y="279"/>
                </a:cubicBezTo>
                <a:cubicBezTo>
                  <a:pt x="1356" y="276"/>
                  <a:pt x="1356" y="276"/>
                  <a:pt x="1356" y="276"/>
                </a:cubicBezTo>
                <a:cubicBezTo>
                  <a:pt x="1357" y="276"/>
                  <a:pt x="1357" y="276"/>
                  <a:pt x="1357" y="276"/>
                </a:cubicBezTo>
                <a:cubicBezTo>
                  <a:pt x="1357" y="275"/>
                  <a:pt x="1357" y="275"/>
                  <a:pt x="1357" y="275"/>
                </a:cubicBezTo>
                <a:cubicBezTo>
                  <a:pt x="1357" y="274"/>
                  <a:pt x="1357" y="274"/>
                  <a:pt x="1357" y="274"/>
                </a:cubicBezTo>
                <a:cubicBezTo>
                  <a:pt x="1357" y="273"/>
                  <a:pt x="1357" y="273"/>
                  <a:pt x="1357" y="273"/>
                </a:cubicBezTo>
                <a:cubicBezTo>
                  <a:pt x="1356" y="272"/>
                  <a:pt x="1356" y="272"/>
                  <a:pt x="1356" y="272"/>
                </a:cubicBezTo>
                <a:cubicBezTo>
                  <a:pt x="1356" y="271"/>
                  <a:pt x="1356" y="271"/>
                  <a:pt x="1356" y="271"/>
                </a:cubicBezTo>
                <a:cubicBezTo>
                  <a:pt x="1356" y="268"/>
                  <a:pt x="1356" y="268"/>
                  <a:pt x="1356" y="268"/>
                </a:cubicBezTo>
                <a:cubicBezTo>
                  <a:pt x="1354" y="267"/>
                  <a:pt x="1354" y="267"/>
                  <a:pt x="1354" y="267"/>
                </a:cubicBezTo>
                <a:cubicBezTo>
                  <a:pt x="1351" y="264"/>
                  <a:pt x="1351" y="264"/>
                  <a:pt x="1351" y="264"/>
                </a:cubicBezTo>
                <a:cubicBezTo>
                  <a:pt x="1352" y="264"/>
                  <a:pt x="1352" y="264"/>
                  <a:pt x="1352" y="264"/>
                </a:cubicBezTo>
                <a:cubicBezTo>
                  <a:pt x="1355" y="265"/>
                  <a:pt x="1355" y="265"/>
                  <a:pt x="1355" y="265"/>
                </a:cubicBezTo>
                <a:cubicBezTo>
                  <a:pt x="1356" y="265"/>
                  <a:pt x="1356" y="265"/>
                  <a:pt x="1356" y="265"/>
                </a:cubicBezTo>
                <a:cubicBezTo>
                  <a:pt x="1357" y="265"/>
                  <a:pt x="1357" y="265"/>
                  <a:pt x="1357" y="265"/>
                </a:cubicBezTo>
                <a:cubicBezTo>
                  <a:pt x="1359" y="265"/>
                  <a:pt x="1359" y="265"/>
                  <a:pt x="1359" y="265"/>
                </a:cubicBezTo>
                <a:cubicBezTo>
                  <a:pt x="1363" y="265"/>
                  <a:pt x="1363" y="265"/>
                  <a:pt x="1363" y="265"/>
                </a:cubicBezTo>
                <a:cubicBezTo>
                  <a:pt x="1364" y="266"/>
                  <a:pt x="1364" y="266"/>
                  <a:pt x="1364" y="266"/>
                </a:cubicBezTo>
                <a:cubicBezTo>
                  <a:pt x="1364" y="267"/>
                  <a:pt x="1364" y="267"/>
                  <a:pt x="1364" y="267"/>
                </a:cubicBezTo>
                <a:cubicBezTo>
                  <a:pt x="1366" y="269"/>
                  <a:pt x="1366" y="269"/>
                  <a:pt x="1366" y="269"/>
                </a:cubicBezTo>
                <a:cubicBezTo>
                  <a:pt x="1367" y="269"/>
                  <a:pt x="1367" y="269"/>
                  <a:pt x="1367" y="269"/>
                </a:cubicBezTo>
                <a:cubicBezTo>
                  <a:pt x="1367" y="270"/>
                  <a:pt x="1367" y="270"/>
                  <a:pt x="1367" y="270"/>
                </a:cubicBezTo>
                <a:cubicBezTo>
                  <a:pt x="1369" y="272"/>
                  <a:pt x="1369" y="272"/>
                  <a:pt x="1369" y="272"/>
                </a:cubicBezTo>
                <a:cubicBezTo>
                  <a:pt x="1369" y="273"/>
                  <a:pt x="1369" y="273"/>
                  <a:pt x="1369" y="273"/>
                </a:cubicBezTo>
                <a:cubicBezTo>
                  <a:pt x="1367" y="273"/>
                  <a:pt x="1367" y="273"/>
                  <a:pt x="1367" y="273"/>
                </a:cubicBezTo>
                <a:cubicBezTo>
                  <a:pt x="1366" y="274"/>
                  <a:pt x="1366" y="274"/>
                  <a:pt x="1366" y="274"/>
                </a:cubicBezTo>
                <a:cubicBezTo>
                  <a:pt x="1364" y="274"/>
                  <a:pt x="1364" y="274"/>
                  <a:pt x="1364" y="274"/>
                </a:cubicBezTo>
                <a:cubicBezTo>
                  <a:pt x="1363" y="275"/>
                  <a:pt x="1363" y="275"/>
                  <a:pt x="1363" y="275"/>
                </a:cubicBezTo>
                <a:cubicBezTo>
                  <a:pt x="1364" y="275"/>
                  <a:pt x="1364" y="275"/>
                  <a:pt x="1364" y="275"/>
                </a:cubicBezTo>
                <a:cubicBezTo>
                  <a:pt x="1363" y="276"/>
                  <a:pt x="1363" y="276"/>
                  <a:pt x="1363" y="276"/>
                </a:cubicBezTo>
                <a:cubicBezTo>
                  <a:pt x="1362" y="276"/>
                  <a:pt x="1362" y="276"/>
                  <a:pt x="1362" y="276"/>
                </a:cubicBezTo>
                <a:cubicBezTo>
                  <a:pt x="1362" y="277"/>
                  <a:pt x="1362" y="277"/>
                  <a:pt x="1362" y="277"/>
                </a:cubicBezTo>
                <a:cubicBezTo>
                  <a:pt x="1362" y="278"/>
                  <a:pt x="1362" y="278"/>
                  <a:pt x="1362" y="278"/>
                </a:cubicBezTo>
                <a:cubicBezTo>
                  <a:pt x="1363" y="279"/>
                  <a:pt x="1363" y="279"/>
                  <a:pt x="1363" y="279"/>
                </a:cubicBezTo>
                <a:cubicBezTo>
                  <a:pt x="1366" y="281"/>
                  <a:pt x="1366" y="281"/>
                  <a:pt x="1366" y="281"/>
                </a:cubicBezTo>
                <a:cubicBezTo>
                  <a:pt x="1368" y="284"/>
                  <a:pt x="1368" y="284"/>
                  <a:pt x="1368" y="284"/>
                </a:cubicBezTo>
                <a:cubicBezTo>
                  <a:pt x="1369" y="284"/>
                  <a:pt x="1369" y="284"/>
                  <a:pt x="1369" y="284"/>
                </a:cubicBezTo>
                <a:cubicBezTo>
                  <a:pt x="1371" y="283"/>
                  <a:pt x="1371" y="283"/>
                  <a:pt x="1371" y="283"/>
                </a:cubicBezTo>
                <a:cubicBezTo>
                  <a:pt x="1372" y="285"/>
                  <a:pt x="1372" y="285"/>
                  <a:pt x="1372" y="285"/>
                </a:cubicBezTo>
                <a:cubicBezTo>
                  <a:pt x="1372" y="284"/>
                  <a:pt x="1372" y="284"/>
                  <a:pt x="1372" y="284"/>
                </a:cubicBezTo>
                <a:cubicBezTo>
                  <a:pt x="1374" y="284"/>
                  <a:pt x="1374" y="284"/>
                  <a:pt x="1374" y="284"/>
                </a:cubicBezTo>
                <a:cubicBezTo>
                  <a:pt x="1374" y="283"/>
                  <a:pt x="1374" y="283"/>
                  <a:pt x="1374" y="283"/>
                </a:cubicBezTo>
                <a:cubicBezTo>
                  <a:pt x="1376" y="282"/>
                  <a:pt x="1376" y="282"/>
                  <a:pt x="1376" y="282"/>
                </a:cubicBezTo>
                <a:cubicBezTo>
                  <a:pt x="1377" y="281"/>
                  <a:pt x="1377" y="281"/>
                  <a:pt x="1377" y="281"/>
                </a:cubicBezTo>
                <a:cubicBezTo>
                  <a:pt x="1376" y="279"/>
                  <a:pt x="1376" y="279"/>
                  <a:pt x="1376" y="279"/>
                </a:cubicBezTo>
                <a:cubicBezTo>
                  <a:pt x="1377" y="277"/>
                  <a:pt x="1377" y="277"/>
                  <a:pt x="1377" y="277"/>
                </a:cubicBezTo>
                <a:cubicBezTo>
                  <a:pt x="1377" y="276"/>
                  <a:pt x="1377" y="276"/>
                  <a:pt x="1377" y="276"/>
                </a:cubicBezTo>
                <a:cubicBezTo>
                  <a:pt x="1376" y="275"/>
                  <a:pt x="1376" y="275"/>
                  <a:pt x="1376" y="275"/>
                </a:cubicBezTo>
                <a:cubicBezTo>
                  <a:pt x="1380" y="274"/>
                  <a:pt x="1380" y="274"/>
                  <a:pt x="1380" y="274"/>
                </a:cubicBezTo>
                <a:cubicBezTo>
                  <a:pt x="1382" y="274"/>
                  <a:pt x="1382" y="274"/>
                  <a:pt x="1382" y="274"/>
                </a:cubicBezTo>
                <a:cubicBezTo>
                  <a:pt x="1382" y="273"/>
                  <a:pt x="1382" y="273"/>
                  <a:pt x="1382" y="273"/>
                </a:cubicBezTo>
                <a:cubicBezTo>
                  <a:pt x="1380" y="272"/>
                  <a:pt x="1380" y="272"/>
                  <a:pt x="1380" y="272"/>
                </a:cubicBezTo>
                <a:cubicBezTo>
                  <a:pt x="1380" y="271"/>
                  <a:pt x="1380" y="271"/>
                  <a:pt x="1380" y="271"/>
                </a:cubicBezTo>
                <a:cubicBezTo>
                  <a:pt x="1381" y="271"/>
                  <a:pt x="1381" y="271"/>
                  <a:pt x="1381" y="271"/>
                </a:cubicBezTo>
                <a:cubicBezTo>
                  <a:pt x="1381" y="272"/>
                  <a:pt x="1381" y="272"/>
                  <a:pt x="1381" y="272"/>
                </a:cubicBezTo>
                <a:cubicBezTo>
                  <a:pt x="1383" y="271"/>
                  <a:pt x="1383" y="271"/>
                  <a:pt x="1383" y="271"/>
                </a:cubicBezTo>
                <a:cubicBezTo>
                  <a:pt x="1385" y="268"/>
                  <a:pt x="1385" y="268"/>
                  <a:pt x="1385" y="268"/>
                </a:cubicBezTo>
                <a:cubicBezTo>
                  <a:pt x="1386" y="268"/>
                  <a:pt x="1386" y="268"/>
                  <a:pt x="1386" y="268"/>
                </a:cubicBezTo>
                <a:cubicBezTo>
                  <a:pt x="1388" y="265"/>
                  <a:pt x="1388" y="265"/>
                  <a:pt x="1388" y="265"/>
                </a:cubicBezTo>
                <a:cubicBezTo>
                  <a:pt x="1388" y="264"/>
                  <a:pt x="1388" y="264"/>
                  <a:pt x="1388" y="264"/>
                </a:cubicBezTo>
                <a:cubicBezTo>
                  <a:pt x="1389" y="264"/>
                  <a:pt x="1389" y="264"/>
                  <a:pt x="1389" y="264"/>
                </a:cubicBezTo>
                <a:cubicBezTo>
                  <a:pt x="1390" y="264"/>
                  <a:pt x="1390" y="264"/>
                  <a:pt x="1390" y="264"/>
                </a:cubicBezTo>
                <a:cubicBezTo>
                  <a:pt x="1392" y="263"/>
                  <a:pt x="1392" y="263"/>
                  <a:pt x="1392" y="263"/>
                </a:cubicBezTo>
                <a:cubicBezTo>
                  <a:pt x="1395" y="262"/>
                  <a:pt x="1395" y="262"/>
                  <a:pt x="1395" y="262"/>
                </a:cubicBezTo>
                <a:cubicBezTo>
                  <a:pt x="1395" y="263"/>
                  <a:pt x="1395" y="263"/>
                  <a:pt x="1395" y="263"/>
                </a:cubicBezTo>
                <a:cubicBezTo>
                  <a:pt x="1396" y="264"/>
                  <a:pt x="1396" y="264"/>
                  <a:pt x="1396" y="264"/>
                </a:cubicBezTo>
                <a:cubicBezTo>
                  <a:pt x="1395" y="264"/>
                  <a:pt x="1395" y="264"/>
                  <a:pt x="1395" y="264"/>
                </a:cubicBezTo>
                <a:cubicBezTo>
                  <a:pt x="1396" y="265"/>
                  <a:pt x="1396" y="265"/>
                  <a:pt x="1396" y="265"/>
                </a:cubicBezTo>
                <a:cubicBezTo>
                  <a:pt x="1397" y="264"/>
                  <a:pt x="1397" y="264"/>
                  <a:pt x="1397" y="264"/>
                </a:cubicBezTo>
                <a:cubicBezTo>
                  <a:pt x="1397" y="263"/>
                  <a:pt x="1397" y="263"/>
                  <a:pt x="1397" y="263"/>
                </a:cubicBezTo>
                <a:cubicBezTo>
                  <a:pt x="1397" y="262"/>
                  <a:pt x="1397" y="262"/>
                  <a:pt x="1397" y="262"/>
                </a:cubicBezTo>
                <a:cubicBezTo>
                  <a:pt x="1396" y="261"/>
                  <a:pt x="1396" y="261"/>
                  <a:pt x="1396" y="261"/>
                </a:cubicBezTo>
                <a:cubicBezTo>
                  <a:pt x="1398" y="259"/>
                  <a:pt x="1398" y="259"/>
                  <a:pt x="1398" y="259"/>
                </a:cubicBezTo>
                <a:cubicBezTo>
                  <a:pt x="1398" y="258"/>
                  <a:pt x="1398" y="258"/>
                  <a:pt x="1398" y="258"/>
                </a:cubicBezTo>
                <a:cubicBezTo>
                  <a:pt x="1399" y="259"/>
                  <a:pt x="1399" y="259"/>
                  <a:pt x="1399" y="259"/>
                </a:cubicBezTo>
                <a:cubicBezTo>
                  <a:pt x="1398" y="260"/>
                  <a:pt x="1398" y="260"/>
                  <a:pt x="1398" y="260"/>
                </a:cubicBezTo>
                <a:cubicBezTo>
                  <a:pt x="1399" y="261"/>
                  <a:pt x="1399" y="261"/>
                  <a:pt x="1399" y="261"/>
                </a:cubicBezTo>
                <a:cubicBezTo>
                  <a:pt x="1400" y="261"/>
                  <a:pt x="1400" y="261"/>
                  <a:pt x="1400" y="261"/>
                </a:cubicBezTo>
                <a:cubicBezTo>
                  <a:pt x="1400" y="260"/>
                  <a:pt x="1400" y="260"/>
                  <a:pt x="1400" y="260"/>
                </a:cubicBezTo>
                <a:cubicBezTo>
                  <a:pt x="1399" y="258"/>
                  <a:pt x="1399" y="258"/>
                  <a:pt x="1399" y="258"/>
                </a:cubicBezTo>
                <a:cubicBezTo>
                  <a:pt x="1400" y="257"/>
                  <a:pt x="1400" y="257"/>
                  <a:pt x="1400" y="257"/>
                </a:cubicBezTo>
                <a:cubicBezTo>
                  <a:pt x="1403" y="256"/>
                  <a:pt x="1403" y="256"/>
                  <a:pt x="1403" y="256"/>
                </a:cubicBezTo>
                <a:cubicBezTo>
                  <a:pt x="1406" y="255"/>
                  <a:pt x="1406" y="255"/>
                  <a:pt x="1406" y="255"/>
                </a:cubicBezTo>
                <a:cubicBezTo>
                  <a:pt x="1406" y="256"/>
                  <a:pt x="1406" y="256"/>
                  <a:pt x="1406" y="256"/>
                </a:cubicBezTo>
                <a:cubicBezTo>
                  <a:pt x="1405" y="256"/>
                  <a:pt x="1405" y="256"/>
                  <a:pt x="1405" y="256"/>
                </a:cubicBezTo>
                <a:cubicBezTo>
                  <a:pt x="1404" y="256"/>
                  <a:pt x="1404" y="256"/>
                  <a:pt x="1404" y="256"/>
                </a:cubicBezTo>
                <a:cubicBezTo>
                  <a:pt x="1401" y="258"/>
                  <a:pt x="1401" y="258"/>
                  <a:pt x="1401" y="258"/>
                </a:cubicBezTo>
                <a:cubicBezTo>
                  <a:pt x="1402" y="258"/>
                  <a:pt x="1402" y="258"/>
                  <a:pt x="1402" y="258"/>
                </a:cubicBezTo>
                <a:cubicBezTo>
                  <a:pt x="1403" y="258"/>
                  <a:pt x="1403" y="258"/>
                  <a:pt x="1403" y="258"/>
                </a:cubicBezTo>
                <a:cubicBezTo>
                  <a:pt x="1405" y="259"/>
                  <a:pt x="1405" y="259"/>
                  <a:pt x="1405" y="259"/>
                </a:cubicBezTo>
                <a:cubicBezTo>
                  <a:pt x="1404" y="260"/>
                  <a:pt x="1404" y="260"/>
                  <a:pt x="1404" y="260"/>
                </a:cubicBezTo>
                <a:cubicBezTo>
                  <a:pt x="1404" y="262"/>
                  <a:pt x="1404" y="262"/>
                  <a:pt x="1404" y="262"/>
                </a:cubicBezTo>
                <a:cubicBezTo>
                  <a:pt x="1403" y="262"/>
                  <a:pt x="1403" y="262"/>
                  <a:pt x="1403" y="262"/>
                </a:cubicBezTo>
                <a:cubicBezTo>
                  <a:pt x="1401" y="264"/>
                  <a:pt x="1401" y="264"/>
                  <a:pt x="1401" y="264"/>
                </a:cubicBezTo>
                <a:cubicBezTo>
                  <a:pt x="1402" y="265"/>
                  <a:pt x="1402" y="265"/>
                  <a:pt x="1402" y="265"/>
                </a:cubicBezTo>
                <a:cubicBezTo>
                  <a:pt x="1403" y="265"/>
                  <a:pt x="1403" y="265"/>
                  <a:pt x="1403" y="265"/>
                </a:cubicBezTo>
                <a:cubicBezTo>
                  <a:pt x="1404" y="265"/>
                  <a:pt x="1404" y="265"/>
                  <a:pt x="1404" y="265"/>
                </a:cubicBezTo>
                <a:cubicBezTo>
                  <a:pt x="1405" y="264"/>
                  <a:pt x="1405" y="264"/>
                  <a:pt x="1405" y="264"/>
                </a:cubicBezTo>
                <a:cubicBezTo>
                  <a:pt x="1407" y="265"/>
                  <a:pt x="1407" y="265"/>
                  <a:pt x="1407" y="265"/>
                </a:cubicBezTo>
                <a:cubicBezTo>
                  <a:pt x="1408" y="263"/>
                  <a:pt x="1408" y="263"/>
                  <a:pt x="1408" y="263"/>
                </a:cubicBezTo>
                <a:cubicBezTo>
                  <a:pt x="1409" y="263"/>
                  <a:pt x="1409" y="263"/>
                  <a:pt x="1409" y="263"/>
                </a:cubicBezTo>
                <a:cubicBezTo>
                  <a:pt x="1410" y="264"/>
                  <a:pt x="1410" y="264"/>
                  <a:pt x="1410" y="264"/>
                </a:cubicBezTo>
                <a:cubicBezTo>
                  <a:pt x="1411" y="265"/>
                  <a:pt x="1411" y="265"/>
                  <a:pt x="1411" y="265"/>
                </a:cubicBezTo>
                <a:cubicBezTo>
                  <a:pt x="1411" y="264"/>
                  <a:pt x="1411" y="264"/>
                  <a:pt x="1411" y="264"/>
                </a:cubicBezTo>
                <a:cubicBezTo>
                  <a:pt x="1411" y="263"/>
                  <a:pt x="1411" y="263"/>
                  <a:pt x="1411" y="263"/>
                </a:cubicBezTo>
                <a:cubicBezTo>
                  <a:pt x="1410" y="262"/>
                  <a:pt x="1410" y="262"/>
                  <a:pt x="1410" y="262"/>
                </a:cubicBezTo>
                <a:cubicBezTo>
                  <a:pt x="1410" y="261"/>
                  <a:pt x="1410" y="261"/>
                  <a:pt x="1410" y="261"/>
                </a:cubicBezTo>
                <a:cubicBezTo>
                  <a:pt x="1411" y="260"/>
                  <a:pt x="1411" y="260"/>
                  <a:pt x="1411" y="260"/>
                </a:cubicBezTo>
                <a:cubicBezTo>
                  <a:pt x="1412" y="260"/>
                  <a:pt x="1412" y="260"/>
                  <a:pt x="1412" y="260"/>
                </a:cubicBezTo>
                <a:cubicBezTo>
                  <a:pt x="1413" y="259"/>
                  <a:pt x="1413" y="259"/>
                  <a:pt x="1413" y="259"/>
                </a:cubicBezTo>
                <a:cubicBezTo>
                  <a:pt x="1414" y="258"/>
                  <a:pt x="1414" y="258"/>
                  <a:pt x="1414" y="258"/>
                </a:cubicBezTo>
                <a:cubicBezTo>
                  <a:pt x="1415" y="259"/>
                  <a:pt x="1415" y="259"/>
                  <a:pt x="1415" y="259"/>
                </a:cubicBezTo>
                <a:cubicBezTo>
                  <a:pt x="1416" y="259"/>
                  <a:pt x="1416" y="259"/>
                  <a:pt x="1416" y="259"/>
                </a:cubicBezTo>
                <a:cubicBezTo>
                  <a:pt x="1417" y="259"/>
                  <a:pt x="1417" y="259"/>
                  <a:pt x="1417" y="259"/>
                </a:cubicBezTo>
                <a:cubicBezTo>
                  <a:pt x="1418" y="259"/>
                  <a:pt x="1418" y="259"/>
                  <a:pt x="1418" y="259"/>
                </a:cubicBezTo>
                <a:cubicBezTo>
                  <a:pt x="1420" y="259"/>
                  <a:pt x="1420" y="259"/>
                  <a:pt x="1420" y="259"/>
                </a:cubicBezTo>
                <a:cubicBezTo>
                  <a:pt x="1421" y="258"/>
                  <a:pt x="1421" y="258"/>
                  <a:pt x="1421" y="258"/>
                </a:cubicBezTo>
                <a:cubicBezTo>
                  <a:pt x="1421" y="257"/>
                  <a:pt x="1421" y="257"/>
                  <a:pt x="1421" y="257"/>
                </a:cubicBezTo>
                <a:cubicBezTo>
                  <a:pt x="1422" y="257"/>
                  <a:pt x="1422" y="257"/>
                  <a:pt x="1422" y="257"/>
                </a:cubicBezTo>
                <a:cubicBezTo>
                  <a:pt x="1423" y="257"/>
                  <a:pt x="1423" y="257"/>
                  <a:pt x="1423" y="257"/>
                </a:cubicBezTo>
                <a:cubicBezTo>
                  <a:pt x="1424" y="256"/>
                  <a:pt x="1424" y="256"/>
                  <a:pt x="1424" y="256"/>
                </a:cubicBezTo>
                <a:cubicBezTo>
                  <a:pt x="1425" y="255"/>
                  <a:pt x="1425" y="255"/>
                  <a:pt x="1425" y="255"/>
                </a:cubicBezTo>
                <a:cubicBezTo>
                  <a:pt x="1426" y="255"/>
                  <a:pt x="1426" y="255"/>
                  <a:pt x="1426" y="255"/>
                </a:cubicBezTo>
                <a:cubicBezTo>
                  <a:pt x="1427" y="253"/>
                  <a:pt x="1427" y="253"/>
                  <a:pt x="1427" y="253"/>
                </a:cubicBezTo>
                <a:cubicBezTo>
                  <a:pt x="1428" y="253"/>
                  <a:pt x="1428" y="253"/>
                  <a:pt x="1428" y="253"/>
                </a:cubicBezTo>
                <a:cubicBezTo>
                  <a:pt x="1429" y="252"/>
                  <a:pt x="1429" y="252"/>
                  <a:pt x="1429" y="252"/>
                </a:cubicBezTo>
                <a:cubicBezTo>
                  <a:pt x="1429" y="253"/>
                  <a:pt x="1429" y="253"/>
                  <a:pt x="1429" y="253"/>
                </a:cubicBezTo>
                <a:cubicBezTo>
                  <a:pt x="1428" y="254"/>
                  <a:pt x="1428" y="254"/>
                  <a:pt x="1428" y="254"/>
                </a:cubicBezTo>
                <a:cubicBezTo>
                  <a:pt x="1429" y="254"/>
                  <a:pt x="1429" y="254"/>
                  <a:pt x="1429" y="254"/>
                </a:cubicBezTo>
                <a:cubicBezTo>
                  <a:pt x="1430" y="256"/>
                  <a:pt x="1430" y="256"/>
                  <a:pt x="1430" y="256"/>
                </a:cubicBezTo>
                <a:cubicBezTo>
                  <a:pt x="1431" y="256"/>
                  <a:pt x="1431" y="256"/>
                  <a:pt x="1431" y="256"/>
                </a:cubicBezTo>
                <a:cubicBezTo>
                  <a:pt x="1430" y="257"/>
                  <a:pt x="1430" y="257"/>
                  <a:pt x="1430" y="257"/>
                </a:cubicBezTo>
                <a:cubicBezTo>
                  <a:pt x="1430" y="258"/>
                  <a:pt x="1430" y="258"/>
                  <a:pt x="1430" y="258"/>
                </a:cubicBezTo>
                <a:cubicBezTo>
                  <a:pt x="1430" y="259"/>
                  <a:pt x="1430" y="259"/>
                  <a:pt x="1430" y="259"/>
                </a:cubicBezTo>
                <a:cubicBezTo>
                  <a:pt x="1431" y="260"/>
                  <a:pt x="1431" y="260"/>
                  <a:pt x="1431" y="260"/>
                </a:cubicBezTo>
                <a:cubicBezTo>
                  <a:pt x="1434" y="260"/>
                  <a:pt x="1434" y="260"/>
                  <a:pt x="1434" y="260"/>
                </a:cubicBezTo>
                <a:cubicBezTo>
                  <a:pt x="1434" y="259"/>
                  <a:pt x="1434" y="259"/>
                  <a:pt x="1434" y="259"/>
                </a:cubicBezTo>
                <a:cubicBezTo>
                  <a:pt x="1433" y="257"/>
                  <a:pt x="1433" y="257"/>
                  <a:pt x="1433" y="257"/>
                </a:cubicBezTo>
                <a:cubicBezTo>
                  <a:pt x="1433" y="256"/>
                  <a:pt x="1433" y="256"/>
                  <a:pt x="1433" y="256"/>
                </a:cubicBezTo>
                <a:cubicBezTo>
                  <a:pt x="1434" y="256"/>
                  <a:pt x="1434" y="256"/>
                  <a:pt x="1434" y="256"/>
                </a:cubicBezTo>
                <a:cubicBezTo>
                  <a:pt x="1435" y="256"/>
                  <a:pt x="1435" y="256"/>
                  <a:pt x="1435" y="256"/>
                </a:cubicBezTo>
                <a:cubicBezTo>
                  <a:pt x="1437" y="256"/>
                  <a:pt x="1437" y="256"/>
                  <a:pt x="1437" y="256"/>
                </a:cubicBezTo>
                <a:cubicBezTo>
                  <a:pt x="1437" y="253"/>
                  <a:pt x="1437" y="253"/>
                  <a:pt x="1437" y="253"/>
                </a:cubicBezTo>
                <a:cubicBezTo>
                  <a:pt x="1438" y="253"/>
                  <a:pt x="1438" y="253"/>
                  <a:pt x="1438" y="253"/>
                </a:cubicBezTo>
                <a:cubicBezTo>
                  <a:pt x="1439" y="254"/>
                  <a:pt x="1439" y="254"/>
                  <a:pt x="1439" y="254"/>
                </a:cubicBezTo>
                <a:cubicBezTo>
                  <a:pt x="1440" y="254"/>
                  <a:pt x="1440" y="254"/>
                  <a:pt x="1440" y="254"/>
                </a:cubicBezTo>
                <a:cubicBezTo>
                  <a:pt x="1439" y="252"/>
                  <a:pt x="1439" y="252"/>
                  <a:pt x="1439" y="252"/>
                </a:cubicBezTo>
                <a:cubicBezTo>
                  <a:pt x="1437" y="252"/>
                  <a:pt x="1437" y="252"/>
                  <a:pt x="1437" y="252"/>
                </a:cubicBezTo>
                <a:cubicBezTo>
                  <a:pt x="1437" y="251"/>
                  <a:pt x="1437" y="251"/>
                  <a:pt x="1437" y="251"/>
                </a:cubicBezTo>
                <a:cubicBezTo>
                  <a:pt x="1436" y="249"/>
                  <a:pt x="1436" y="249"/>
                  <a:pt x="1436" y="249"/>
                </a:cubicBezTo>
                <a:cubicBezTo>
                  <a:pt x="1435" y="249"/>
                  <a:pt x="1435" y="249"/>
                  <a:pt x="1435" y="249"/>
                </a:cubicBezTo>
                <a:cubicBezTo>
                  <a:pt x="1435" y="250"/>
                  <a:pt x="1435" y="250"/>
                  <a:pt x="1435" y="250"/>
                </a:cubicBezTo>
                <a:cubicBezTo>
                  <a:pt x="1434" y="249"/>
                  <a:pt x="1434" y="249"/>
                  <a:pt x="1434" y="249"/>
                </a:cubicBezTo>
                <a:cubicBezTo>
                  <a:pt x="1434" y="246"/>
                  <a:pt x="1434" y="246"/>
                  <a:pt x="1434" y="246"/>
                </a:cubicBezTo>
                <a:cubicBezTo>
                  <a:pt x="1433" y="246"/>
                  <a:pt x="1433" y="246"/>
                  <a:pt x="1433" y="246"/>
                </a:cubicBezTo>
                <a:cubicBezTo>
                  <a:pt x="1432" y="244"/>
                  <a:pt x="1432" y="244"/>
                  <a:pt x="1432" y="244"/>
                </a:cubicBezTo>
                <a:cubicBezTo>
                  <a:pt x="1433" y="244"/>
                  <a:pt x="1433" y="244"/>
                  <a:pt x="1433" y="244"/>
                </a:cubicBezTo>
                <a:cubicBezTo>
                  <a:pt x="1433" y="242"/>
                  <a:pt x="1433" y="242"/>
                  <a:pt x="1433" y="242"/>
                </a:cubicBezTo>
                <a:cubicBezTo>
                  <a:pt x="1433" y="241"/>
                  <a:pt x="1433" y="241"/>
                  <a:pt x="1433" y="241"/>
                </a:cubicBezTo>
                <a:cubicBezTo>
                  <a:pt x="1433" y="240"/>
                  <a:pt x="1433" y="240"/>
                  <a:pt x="1433" y="240"/>
                </a:cubicBezTo>
                <a:cubicBezTo>
                  <a:pt x="1434" y="241"/>
                  <a:pt x="1434" y="241"/>
                  <a:pt x="1434" y="241"/>
                </a:cubicBezTo>
                <a:cubicBezTo>
                  <a:pt x="1435" y="240"/>
                  <a:pt x="1435" y="240"/>
                  <a:pt x="1435" y="240"/>
                </a:cubicBezTo>
                <a:cubicBezTo>
                  <a:pt x="1436" y="241"/>
                  <a:pt x="1436" y="241"/>
                  <a:pt x="1436" y="241"/>
                </a:cubicBezTo>
                <a:cubicBezTo>
                  <a:pt x="1437" y="241"/>
                  <a:pt x="1437" y="241"/>
                  <a:pt x="1437" y="241"/>
                </a:cubicBezTo>
                <a:cubicBezTo>
                  <a:pt x="1438" y="241"/>
                  <a:pt x="1438" y="241"/>
                  <a:pt x="1438" y="241"/>
                </a:cubicBezTo>
                <a:cubicBezTo>
                  <a:pt x="1443" y="241"/>
                  <a:pt x="1443" y="241"/>
                  <a:pt x="1443" y="241"/>
                </a:cubicBezTo>
                <a:cubicBezTo>
                  <a:pt x="1449" y="241"/>
                  <a:pt x="1449" y="241"/>
                  <a:pt x="1449" y="241"/>
                </a:cubicBezTo>
                <a:cubicBezTo>
                  <a:pt x="1451" y="242"/>
                  <a:pt x="1451" y="242"/>
                  <a:pt x="1451" y="242"/>
                </a:cubicBezTo>
                <a:cubicBezTo>
                  <a:pt x="1455" y="244"/>
                  <a:pt x="1455" y="244"/>
                  <a:pt x="1455" y="244"/>
                </a:cubicBezTo>
                <a:cubicBezTo>
                  <a:pt x="1455" y="245"/>
                  <a:pt x="1455" y="245"/>
                  <a:pt x="1455" y="245"/>
                </a:cubicBezTo>
                <a:cubicBezTo>
                  <a:pt x="1455" y="247"/>
                  <a:pt x="1455" y="247"/>
                  <a:pt x="1455" y="247"/>
                </a:cubicBezTo>
                <a:cubicBezTo>
                  <a:pt x="1457" y="245"/>
                  <a:pt x="1457" y="245"/>
                  <a:pt x="1457" y="245"/>
                </a:cubicBezTo>
                <a:cubicBezTo>
                  <a:pt x="1458" y="245"/>
                  <a:pt x="1458" y="245"/>
                  <a:pt x="1458" y="245"/>
                </a:cubicBezTo>
                <a:cubicBezTo>
                  <a:pt x="1459" y="246"/>
                  <a:pt x="1459" y="246"/>
                  <a:pt x="1459" y="246"/>
                </a:cubicBezTo>
                <a:cubicBezTo>
                  <a:pt x="1460" y="246"/>
                  <a:pt x="1460" y="246"/>
                  <a:pt x="1460" y="246"/>
                </a:cubicBezTo>
                <a:cubicBezTo>
                  <a:pt x="1461" y="247"/>
                  <a:pt x="1461" y="247"/>
                  <a:pt x="1461" y="247"/>
                </a:cubicBezTo>
                <a:cubicBezTo>
                  <a:pt x="1463" y="247"/>
                  <a:pt x="1463" y="247"/>
                  <a:pt x="1463" y="247"/>
                </a:cubicBezTo>
                <a:cubicBezTo>
                  <a:pt x="1466" y="249"/>
                  <a:pt x="1466" y="249"/>
                  <a:pt x="1466" y="249"/>
                </a:cubicBezTo>
                <a:cubicBezTo>
                  <a:pt x="1470" y="250"/>
                  <a:pt x="1470" y="250"/>
                  <a:pt x="1470" y="250"/>
                </a:cubicBezTo>
                <a:cubicBezTo>
                  <a:pt x="1471" y="251"/>
                  <a:pt x="1471" y="251"/>
                  <a:pt x="1471" y="251"/>
                </a:cubicBezTo>
                <a:cubicBezTo>
                  <a:pt x="1472" y="252"/>
                  <a:pt x="1472" y="252"/>
                  <a:pt x="1472" y="252"/>
                </a:cubicBezTo>
                <a:cubicBezTo>
                  <a:pt x="1474" y="253"/>
                  <a:pt x="1474" y="253"/>
                  <a:pt x="1474" y="253"/>
                </a:cubicBezTo>
                <a:cubicBezTo>
                  <a:pt x="1475" y="254"/>
                  <a:pt x="1475" y="254"/>
                  <a:pt x="1475" y="254"/>
                </a:cubicBezTo>
                <a:cubicBezTo>
                  <a:pt x="1477" y="257"/>
                  <a:pt x="1477" y="257"/>
                  <a:pt x="1477" y="257"/>
                </a:cubicBezTo>
                <a:cubicBezTo>
                  <a:pt x="1478" y="257"/>
                  <a:pt x="1478" y="257"/>
                  <a:pt x="1478" y="257"/>
                </a:cubicBezTo>
                <a:cubicBezTo>
                  <a:pt x="1478" y="256"/>
                  <a:pt x="1478" y="256"/>
                  <a:pt x="1478" y="256"/>
                </a:cubicBezTo>
                <a:cubicBezTo>
                  <a:pt x="1478" y="255"/>
                  <a:pt x="1478" y="255"/>
                  <a:pt x="1478" y="255"/>
                </a:cubicBezTo>
                <a:cubicBezTo>
                  <a:pt x="1479" y="255"/>
                  <a:pt x="1479" y="255"/>
                  <a:pt x="1479" y="255"/>
                </a:cubicBezTo>
                <a:cubicBezTo>
                  <a:pt x="1479" y="254"/>
                  <a:pt x="1479" y="254"/>
                  <a:pt x="1479" y="254"/>
                </a:cubicBezTo>
                <a:cubicBezTo>
                  <a:pt x="1478" y="253"/>
                  <a:pt x="1478" y="253"/>
                  <a:pt x="1478" y="253"/>
                </a:cubicBezTo>
                <a:cubicBezTo>
                  <a:pt x="1478" y="252"/>
                  <a:pt x="1478" y="252"/>
                  <a:pt x="1478" y="252"/>
                </a:cubicBezTo>
                <a:cubicBezTo>
                  <a:pt x="1478" y="248"/>
                  <a:pt x="1478" y="248"/>
                  <a:pt x="1478" y="248"/>
                </a:cubicBezTo>
                <a:cubicBezTo>
                  <a:pt x="1478" y="247"/>
                  <a:pt x="1478" y="247"/>
                  <a:pt x="1478" y="247"/>
                </a:cubicBezTo>
                <a:cubicBezTo>
                  <a:pt x="1477" y="247"/>
                  <a:pt x="1477" y="247"/>
                  <a:pt x="1477" y="247"/>
                </a:cubicBezTo>
                <a:cubicBezTo>
                  <a:pt x="1476" y="248"/>
                  <a:pt x="1476" y="248"/>
                  <a:pt x="1476" y="248"/>
                </a:cubicBezTo>
                <a:cubicBezTo>
                  <a:pt x="1475" y="247"/>
                  <a:pt x="1475" y="247"/>
                  <a:pt x="1475" y="247"/>
                </a:cubicBezTo>
                <a:cubicBezTo>
                  <a:pt x="1472" y="244"/>
                  <a:pt x="1472" y="244"/>
                  <a:pt x="1472" y="244"/>
                </a:cubicBezTo>
                <a:cubicBezTo>
                  <a:pt x="1471" y="243"/>
                  <a:pt x="1471" y="243"/>
                  <a:pt x="1471" y="243"/>
                </a:cubicBezTo>
                <a:cubicBezTo>
                  <a:pt x="1471" y="241"/>
                  <a:pt x="1471" y="241"/>
                  <a:pt x="1471" y="241"/>
                </a:cubicBezTo>
                <a:cubicBezTo>
                  <a:pt x="1470" y="240"/>
                  <a:pt x="1470" y="240"/>
                  <a:pt x="1470" y="240"/>
                </a:cubicBezTo>
                <a:cubicBezTo>
                  <a:pt x="1469" y="242"/>
                  <a:pt x="1469" y="242"/>
                  <a:pt x="1469" y="242"/>
                </a:cubicBezTo>
                <a:cubicBezTo>
                  <a:pt x="1467" y="241"/>
                  <a:pt x="1467" y="241"/>
                  <a:pt x="1467" y="241"/>
                </a:cubicBezTo>
                <a:cubicBezTo>
                  <a:pt x="1466" y="241"/>
                  <a:pt x="1466" y="241"/>
                  <a:pt x="1466" y="241"/>
                </a:cubicBezTo>
                <a:cubicBezTo>
                  <a:pt x="1465" y="240"/>
                  <a:pt x="1465" y="240"/>
                  <a:pt x="1465" y="240"/>
                </a:cubicBezTo>
                <a:cubicBezTo>
                  <a:pt x="1464" y="241"/>
                  <a:pt x="1464" y="241"/>
                  <a:pt x="1464" y="241"/>
                </a:cubicBezTo>
                <a:cubicBezTo>
                  <a:pt x="1464" y="239"/>
                  <a:pt x="1464" y="239"/>
                  <a:pt x="1464" y="239"/>
                </a:cubicBezTo>
                <a:cubicBezTo>
                  <a:pt x="1463" y="238"/>
                  <a:pt x="1463" y="238"/>
                  <a:pt x="1463" y="238"/>
                </a:cubicBezTo>
                <a:cubicBezTo>
                  <a:pt x="1462" y="235"/>
                  <a:pt x="1462" y="235"/>
                  <a:pt x="1462" y="235"/>
                </a:cubicBezTo>
                <a:cubicBezTo>
                  <a:pt x="1462" y="234"/>
                  <a:pt x="1462" y="234"/>
                  <a:pt x="1462" y="234"/>
                </a:cubicBezTo>
                <a:cubicBezTo>
                  <a:pt x="1463" y="235"/>
                  <a:pt x="1463" y="235"/>
                  <a:pt x="1463" y="235"/>
                </a:cubicBezTo>
                <a:cubicBezTo>
                  <a:pt x="1464" y="234"/>
                  <a:pt x="1464" y="234"/>
                  <a:pt x="1464" y="234"/>
                </a:cubicBezTo>
                <a:cubicBezTo>
                  <a:pt x="1464" y="233"/>
                  <a:pt x="1464" y="233"/>
                  <a:pt x="1464" y="233"/>
                </a:cubicBezTo>
                <a:cubicBezTo>
                  <a:pt x="1462" y="231"/>
                  <a:pt x="1462" y="231"/>
                  <a:pt x="1462" y="231"/>
                </a:cubicBezTo>
                <a:cubicBezTo>
                  <a:pt x="1462" y="230"/>
                  <a:pt x="1462" y="230"/>
                  <a:pt x="1462" y="230"/>
                </a:cubicBezTo>
                <a:cubicBezTo>
                  <a:pt x="1462" y="229"/>
                  <a:pt x="1462" y="229"/>
                  <a:pt x="1462" y="229"/>
                </a:cubicBezTo>
                <a:cubicBezTo>
                  <a:pt x="1463" y="229"/>
                  <a:pt x="1463" y="229"/>
                  <a:pt x="1463" y="229"/>
                </a:cubicBezTo>
                <a:cubicBezTo>
                  <a:pt x="1462" y="228"/>
                  <a:pt x="1462" y="228"/>
                  <a:pt x="1462" y="228"/>
                </a:cubicBezTo>
                <a:cubicBezTo>
                  <a:pt x="1461" y="228"/>
                  <a:pt x="1461" y="228"/>
                  <a:pt x="1461" y="228"/>
                </a:cubicBezTo>
                <a:cubicBezTo>
                  <a:pt x="1460" y="225"/>
                  <a:pt x="1460" y="225"/>
                  <a:pt x="1460" y="225"/>
                </a:cubicBezTo>
                <a:cubicBezTo>
                  <a:pt x="1459" y="225"/>
                  <a:pt x="1459" y="225"/>
                  <a:pt x="1459" y="225"/>
                </a:cubicBezTo>
                <a:cubicBezTo>
                  <a:pt x="1458" y="225"/>
                  <a:pt x="1458" y="225"/>
                  <a:pt x="1458" y="225"/>
                </a:cubicBezTo>
                <a:cubicBezTo>
                  <a:pt x="1457" y="224"/>
                  <a:pt x="1457" y="224"/>
                  <a:pt x="1457" y="224"/>
                </a:cubicBezTo>
                <a:cubicBezTo>
                  <a:pt x="1457" y="222"/>
                  <a:pt x="1457" y="222"/>
                  <a:pt x="1457" y="222"/>
                </a:cubicBezTo>
                <a:cubicBezTo>
                  <a:pt x="1458" y="221"/>
                  <a:pt x="1458" y="221"/>
                  <a:pt x="1458" y="221"/>
                </a:cubicBezTo>
                <a:cubicBezTo>
                  <a:pt x="1457" y="219"/>
                  <a:pt x="1457" y="219"/>
                  <a:pt x="1457" y="219"/>
                </a:cubicBezTo>
                <a:cubicBezTo>
                  <a:pt x="1457" y="218"/>
                  <a:pt x="1457" y="218"/>
                  <a:pt x="1457" y="218"/>
                </a:cubicBezTo>
                <a:cubicBezTo>
                  <a:pt x="1460" y="214"/>
                  <a:pt x="1460" y="214"/>
                  <a:pt x="1460" y="214"/>
                </a:cubicBezTo>
                <a:cubicBezTo>
                  <a:pt x="1461" y="213"/>
                  <a:pt x="1461" y="213"/>
                  <a:pt x="1461" y="213"/>
                </a:cubicBezTo>
                <a:cubicBezTo>
                  <a:pt x="1461" y="211"/>
                  <a:pt x="1461" y="211"/>
                  <a:pt x="1461" y="211"/>
                </a:cubicBezTo>
                <a:cubicBezTo>
                  <a:pt x="1461" y="210"/>
                  <a:pt x="1461" y="210"/>
                  <a:pt x="1461" y="210"/>
                </a:cubicBezTo>
                <a:cubicBezTo>
                  <a:pt x="1462" y="208"/>
                  <a:pt x="1462" y="208"/>
                  <a:pt x="1462" y="208"/>
                </a:cubicBezTo>
                <a:cubicBezTo>
                  <a:pt x="1461" y="207"/>
                  <a:pt x="1461" y="207"/>
                  <a:pt x="1461" y="207"/>
                </a:cubicBezTo>
                <a:cubicBezTo>
                  <a:pt x="1460" y="205"/>
                  <a:pt x="1460" y="205"/>
                  <a:pt x="1460" y="205"/>
                </a:cubicBezTo>
                <a:cubicBezTo>
                  <a:pt x="1461" y="204"/>
                  <a:pt x="1461" y="204"/>
                  <a:pt x="1461" y="204"/>
                </a:cubicBezTo>
                <a:cubicBezTo>
                  <a:pt x="1460" y="203"/>
                  <a:pt x="1460" y="203"/>
                  <a:pt x="1460" y="203"/>
                </a:cubicBezTo>
                <a:cubicBezTo>
                  <a:pt x="1461" y="201"/>
                  <a:pt x="1461" y="201"/>
                  <a:pt x="1461" y="201"/>
                </a:cubicBezTo>
                <a:cubicBezTo>
                  <a:pt x="1460" y="201"/>
                  <a:pt x="1460" y="201"/>
                  <a:pt x="1460" y="201"/>
                </a:cubicBezTo>
                <a:cubicBezTo>
                  <a:pt x="1460" y="198"/>
                  <a:pt x="1460" y="198"/>
                  <a:pt x="1460" y="198"/>
                </a:cubicBezTo>
                <a:cubicBezTo>
                  <a:pt x="1461" y="198"/>
                  <a:pt x="1461" y="198"/>
                  <a:pt x="1461" y="198"/>
                </a:cubicBezTo>
                <a:cubicBezTo>
                  <a:pt x="1460" y="196"/>
                  <a:pt x="1460" y="196"/>
                  <a:pt x="1460" y="196"/>
                </a:cubicBezTo>
                <a:cubicBezTo>
                  <a:pt x="1460" y="194"/>
                  <a:pt x="1460" y="194"/>
                  <a:pt x="1460" y="194"/>
                </a:cubicBezTo>
                <a:cubicBezTo>
                  <a:pt x="1460" y="192"/>
                  <a:pt x="1460" y="192"/>
                  <a:pt x="1460" y="192"/>
                </a:cubicBezTo>
                <a:cubicBezTo>
                  <a:pt x="1461" y="191"/>
                  <a:pt x="1461" y="191"/>
                  <a:pt x="1461" y="191"/>
                </a:cubicBezTo>
                <a:cubicBezTo>
                  <a:pt x="1462" y="192"/>
                  <a:pt x="1462" y="192"/>
                  <a:pt x="1462" y="192"/>
                </a:cubicBezTo>
                <a:cubicBezTo>
                  <a:pt x="1462" y="193"/>
                  <a:pt x="1462" y="193"/>
                  <a:pt x="1462" y="193"/>
                </a:cubicBezTo>
                <a:cubicBezTo>
                  <a:pt x="1463" y="192"/>
                  <a:pt x="1463" y="192"/>
                  <a:pt x="1463" y="192"/>
                </a:cubicBezTo>
                <a:cubicBezTo>
                  <a:pt x="1465" y="192"/>
                  <a:pt x="1465" y="192"/>
                  <a:pt x="1465" y="192"/>
                </a:cubicBezTo>
                <a:cubicBezTo>
                  <a:pt x="1467" y="192"/>
                  <a:pt x="1467" y="192"/>
                  <a:pt x="1467" y="192"/>
                </a:cubicBezTo>
                <a:cubicBezTo>
                  <a:pt x="1468" y="192"/>
                  <a:pt x="1468" y="192"/>
                  <a:pt x="1468" y="192"/>
                </a:cubicBezTo>
                <a:cubicBezTo>
                  <a:pt x="1469" y="192"/>
                  <a:pt x="1469" y="192"/>
                  <a:pt x="1469" y="192"/>
                </a:cubicBezTo>
                <a:cubicBezTo>
                  <a:pt x="1470" y="191"/>
                  <a:pt x="1470" y="191"/>
                  <a:pt x="1470" y="191"/>
                </a:cubicBezTo>
                <a:cubicBezTo>
                  <a:pt x="1471" y="192"/>
                  <a:pt x="1471" y="192"/>
                  <a:pt x="1471" y="192"/>
                </a:cubicBezTo>
                <a:cubicBezTo>
                  <a:pt x="1475" y="193"/>
                  <a:pt x="1475" y="193"/>
                  <a:pt x="1475" y="193"/>
                </a:cubicBezTo>
                <a:cubicBezTo>
                  <a:pt x="1477" y="193"/>
                  <a:pt x="1477" y="193"/>
                  <a:pt x="1477" y="193"/>
                </a:cubicBezTo>
                <a:cubicBezTo>
                  <a:pt x="1478" y="193"/>
                  <a:pt x="1478" y="193"/>
                  <a:pt x="1478" y="193"/>
                </a:cubicBezTo>
                <a:cubicBezTo>
                  <a:pt x="1478" y="195"/>
                  <a:pt x="1478" y="195"/>
                  <a:pt x="1478" y="195"/>
                </a:cubicBezTo>
                <a:cubicBezTo>
                  <a:pt x="1477" y="195"/>
                  <a:pt x="1477" y="195"/>
                  <a:pt x="1477" y="195"/>
                </a:cubicBezTo>
                <a:cubicBezTo>
                  <a:pt x="1478" y="196"/>
                  <a:pt x="1478" y="196"/>
                  <a:pt x="1478" y="196"/>
                </a:cubicBezTo>
                <a:cubicBezTo>
                  <a:pt x="1478" y="198"/>
                  <a:pt x="1478" y="198"/>
                  <a:pt x="1478" y="198"/>
                </a:cubicBezTo>
                <a:cubicBezTo>
                  <a:pt x="1479" y="199"/>
                  <a:pt x="1479" y="199"/>
                  <a:pt x="1479" y="199"/>
                </a:cubicBezTo>
                <a:cubicBezTo>
                  <a:pt x="1479" y="201"/>
                  <a:pt x="1479" y="201"/>
                  <a:pt x="1479" y="201"/>
                </a:cubicBezTo>
                <a:cubicBezTo>
                  <a:pt x="1480" y="203"/>
                  <a:pt x="1480" y="203"/>
                  <a:pt x="1480" y="203"/>
                </a:cubicBezTo>
                <a:cubicBezTo>
                  <a:pt x="1479" y="206"/>
                  <a:pt x="1479" y="206"/>
                  <a:pt x="1479" y="206"/>
                </a:cubicBezTo>
                <a:cubicBezTo>
                  <a:pt x="1480" y="207"/>
                  <a:pt x="1480" y="207"/>
                  <a:pt x="1480" y="207"/>
                </a:cubicBezTo>
                <a:cubicBezTo>
                  <a:pt x="1479" y="208"/>
                  <a:pt x="1479" y="208"/>
                  <a:pt x="1479" y="208"/>
                </a:cubicBezTo>
                <a:cubicBezTo>
                  <a:pt x="1480" y="209"/>
                  <a:pt x="1480" y="209"/>
                  <a:pt x="1480" y="209"/>
                </a:cubicBezTo>
                <a:cubicBezTo>
                  <a:pt x="1480" y="210"/>
                  <a:pt x="1480" y="210"/>
                  <a:pt x="1480" y="210"/>
                </a:cubicBezTo>
                <a:cubicBezTo>
                  <a:pt x="1479" y="211"/>
                  <a:pt x="1479" y="211"/>
                  <a:pt x="1479" y="211"/>
                </a:cubicBezTo>
                <a:cubicBezTo>
                  <a:pt x="1479" y="212"/>
                  <a:pt x="1479" y="212"/>
                  <a:pt x="1479" y="212"/>
                </a:cubicBezTo>
                <a:cubicBezTo>
                  <a:pt x="1481" y="213"/>
                  <a:pt x="1481" y="213"/>
                  <a:pt x="1481" y="213"/>
                </a:cubicBezTo>
                <a:cubicBezTo>
                  <a:pt x="1482" y="215"/>
                  <a:pt x="1482" y="215"/>
                  <a:pt x="1482" y="215"/>
                </a:cubicBezTo>
                <a:cubicBezTo>
                  <a:pt x="1483" y="215"/>
                  <a:pt x="1483" y="215"/>
                  <a:pt x="1483" y="215"/>
                </a:cubicBezTo>
                <a:cubicBezTo>
                  <a:pt x="1483" y="216"/>
                  <a:pt x="1483" y="216"/>
                  <a:pt x="1483" y="216"/>
                </a:cubicBezTo>
                <a:cubicBezTo>
                  <a:pt x="1484" y="215"/>
                  <a:pt x="1484" y="215"/>
                  <a:pt x="1484" y="215"/>
                </a:cubicBezTo>
                <a:cubicBezTo>
                  <a:pt x="1485" y="216"/>
                  <a:pt x="1485" y="216"/>
                  <a:pt x="1485" y="216"/>
                </a:cubicBezTo>
                <a:cubicBezTo>
                  <a:pt x="1485" y="218"/>
                  <a:pt x="1485" y="218"/>
                  <a:pt x="1485" y="218"/>
                </a:cubicBezTo>
                <a:cubicBezTo>
                  <a:pt x="1487" y="219"/>
                  <a:pt x="1487" y="219"/>
                  <a:pt x="1487" y="219"/>
                </a:cubicBezTo>
                <a:cubicBezTo>
                  <a:pt x="1488" y="221"/>
                  <a:pt x="1488" y="221"/>
                  <a:pt x="1488" y="221"/>
                </a:cubicBezTo>
                <a:cubicBezTo>
                  <a:pt x="1488" y="225"/>
                  <a:pt x="1488" y="225"/>
                  <a:pt x="1488" y="225"/>
                </a:cubicBezTo>
                <a:cubicBezTo>
                  <a:pt x="1489" y="226"/>
                  <a:pt x="1489" y="226"/>
                  <a:pt x="1489" y="226"/>
                </a:cubicBezTo>
                <a:cubicBezTo>
                  <a:pt x="1489" y="227"/>
                  <a:pt x="1489" y="227"/>
                  <a:pt x="1489" y="227"/>
                </a:cubicBezTo>
                <a:cubicBezTo>
                  <a:pt x="1490" y="229"/>
                  <a:pt x="1490" y="229"/>
                  <a:pt x="1490" y="229"/>
                </a:cubicBezTo>
                <a:cubicBezTo>
                  <a:pt x="1490" y="231"/>
                  <a:pt x="1490" y="231"/>
                  <a:pt x="1490" y="231"/>
                </a:cubicBezTo>
                <a:cubicBezTo>
                  <a:pt x="1492" y="234"/>
                  <a:pt x="1492" y="234"/>
                  <a:pt x="1492" y="234"/>
                </a:cubicBezTo>
                <a:cubicBezTo>
                  <a:pt x="1491" y="235"/>
                  <a:pt x="1491" y="235"/>
                  <a:pt x="1491" y="235"/>
                </a:cubicBezTo>
                <a:cubicBezTo>
                  <a:pt x="1492" y="237"/>
                  <a:pt x="1492" y="237"/>
                  <a:pt x="1492" y="237"/>
                </a:cubicBezTo>
                <a:cubicBezTo>
                  <a:pt x="1494" y="237"/>
                  <a:pt x="1494" y="237"/>
                  <a:pt x="1494" y="237"/>
                </a:cubicBezTo>
                <a:cubicBezTo>
                  <a:pt x="1493" y="239"/>
                  <a:pt x="1493" y="239"/>
                  <a:pt x="1493" y="239"/>
                </a:cubicBezTo>
                <a:cubicBezTo>
                  <a:pt x="1494" y="239"/>
                  <a:pt x="1494" y="239"/>
                  <a:pt x="1494" y="239"/>
                </a:cubicBezTo>
                <a:cubicBezTo>
                  <a:pt x="1494" y="242"/>
                  <a:pt x="1494" y="242"/>
                  <a:pt x="1494" y="242"/>
                </a:cubicBezTo>
                <a:cubicBezTo>
                  <a:pt x="1497" y="245"/>
                  <a:pt x="1497" y="245"/>
                  <a:pt x="1497" y="245"/>
                </a:cubicBezTo>
                <a:cubicBezTo>
                  <a:pt x="1499" y="246"/>
                  <a:pt x="1499" y="246"/>
                  <a:pt x="1499" y="246"/>
                </a:cubicBezTo>
                <a:cubicBezTo>
                  <a:pt x="1499" y="247"/>
                  <a:pt x="1499" y="247"/>
                  <a:pt x="1499" y="247"/>
                </a:cubicBezTo>
                <a:cubicBezTo>
                  <a:pt x="1500" y="247"/>
                  <a:pt x="1500" y="247"/>
                  <a:pt x="1500" y="247"/>
                </a:cubicBezTo>
                <a:cubicBezTo>
                  <a:pt x="1502" y="249"/>
                  <a:pt x="1502" y="249"/>
                  <a:pt x="1502" y="249"/>
                </a:cubicBezTo>
                <a:cubicBezTo>
                  <a:pt x="1502" y="250"/>
                  <a:pt x="1502" y="250"/>
                  <a:pt x="1502" y="250"/>
                </a:cubicBezTo>
                <a:cubicBezTo>
                  <a:pt x="1502" y="251"/>
                  <a:pt x="1502" y="251"/>
                  <a:pt x="1502" y="251"/>
                </a:cubicBezTo>
                <a:cubicBezTo>
                  <a:pt x="1501" y="253"/>
                  <a:pt x="1501" y="253"/>
                  <a:pt x="1501" y="253"/>
                </a:cubicBezTo>
                <a:cubicBezTo>
                  <a:pt x="1502" y="255"/>
                  <a:pt x="1502" y="255"/>
                  <a:pt x="1502" y="255"/>
                </a:cubicBezTo>
                <a:cubicBezTo>
                  <a:pt x="1504" y="256"/>
                  <a:pt x="1504" y="256"/>
                  <a:pt x="1504" y="256"/>
                </a:cubicBezTo>
                <a:cubicBezTo>
                  <a:pt x="1504" y="258"/>
                  <a:pt x="1504" y="258"/>
                  <a:pt x="1504" y="258"/>
                </a:cubicBezTo>
                <a:cubicBezTo>
                  <a:pt x="1503" y="259"/>
                  <a:pt x="1503" y="259"/>
                  <a:pt x="1503" y="259"/>
                </a:cubicBezTo>
                <a:cubicBezTo>
                  <a:pt x="1503" y="260"/>
                  <a:pt x="1503" y="260"/>
                  <a:pt x="1503" y="260"/>
                </a:cubicBezTo>
                <a:cubicBezTo>
                  <a:pt x="1502" y="261"/>
                  <a:pt x="1502" y="261"/>
                  <a:pt x="1502" y="261"/>
                </a:cubicBezTo>
                <a:cubicBezTo>
                  <a:pt x="1502" y="262"/>
                  <a:pt x="1502" y="262"/>
                  <a:pt x="1502" y="262"/>
                </a:cubicBezTo>
                <a:cubicBezTo>
                  <a:pt x="1502" y="264"/>
                  <a:pt x="1502" y="264"/>
                  <a:pt x="1502" y="264"/>
                </a:cubicBezTo>
                <a:cubicBezTo>
                  <a:pt x="1501" y="265"/>
                  <a:pt x="1501" y="265"/>
                  <a:pt x="1501" y="265"/>
                </a:cubicBezTo>
                <a:cubicBezTo>
                  <a:pt x="1501" y="266"/>
                  <a:pt x="1501" y="266"/>
                  <a:pt x="1501" y="266"/>
                </a:cubicBezTo>
                <a:cubicBezTo>
                  <a:pt x="1502" y="265"/>
                  <a:pt x="1502" y="265"/>
                  <a:pt x="1502" y="265"/>
                </a:cubicBezTo>
                <a:cubicBezTo>
                  <a:pt x="1502" y="266"/>
                  <a:pt x="1502" y="266"/>
                  <a:pt x="1502" y="266"/>
                </a:cubicBezTo>
                <a:cubicBezTo>
                  <a:pt x="1501" y="267"/>
                  <a:pt x="1501" y="267"/>
                  <a:pt x="1501" y="267"/>
                </a:cubicBezTo>
                <a:cubicBezTo>
                  <a:pt x="1501" y="270"/>
                  <a:pt x="1501" y="270"/>
                  <a:pt x="1501" y="270"/>
                </a:cubicBezTo>
                <a:cubicBezTo>
                  <a:pt x="1500" y="270"/>
                  <a:pt x="1500" y="270"/>
                  <a:pt x="1500" y="270"/>
                </a:cubicBezTo>
                <a:cubicBezTo>
                  <a:pt x="1499" y="270"/>
                  <a:pt x="1499" y="270"/>
                  <a:pt x="1499" y="270"/>
                </a:cubicBezTo>
                <a:cubicBezTo>
                  <a:pt x="1499" y="271"/>
                  <a:pt x="1499" y="271"/>
                  <a:pt x="1499" y="271"/>
                </a:cubicBezTo>
                <a:cubicBezTo>
                  <a:pt x="1500" y="272"/>
                  <a:pt x="1500" y="272"/>
                  <a:pt x="1500" y="272"/>
                </a:cubicBezTo>
                <a:cubicBezTo>
                  <a:pt x="1500" y="273"/>
                  <a:pt x="1500" y="273"/>
                  <a:pt x="1500" y="273"/>
                </a:cubicBezTo>
                <a:cubicBezTo>
                  <a:pt x="1499" y="274"/>
                  <a:pt x="1499" y="274"/>
                  <a:pt x="1499" y="274"/>
                </a:cubicBezTo>
                <a:cubicBezTo>
                  <a:pt x="1498" y="275"/>
                  <a:pt x="1498" y="275"/>
                  <a:pt x="1498" y="275"/>
                </a:cubicBezTo>
                <a:cubicBezTo>
                  <a:pt x="1495" y="275"/>
                  <a:pt x="1495" y="275"/>
                  <a:pt x="1495" y="275"/>
                </a:cubicBezTo>
                <a:cubicBezTo>
                  <a:pt x="1494" y="274"/>
                  <a:pt x="1494" y="274"/>
                  <a:pt x="1494" y="274"/>
                </a:cubicBezTo>
                <a:cubicBezTo>
                  <a:pt x="1496" y="273"/>
                  <a:pt x="1496" y="273"/>
                  <a:pt x="1496" y="273"/>
                </a:cubicBezTo>
                <a:cubicBezTo>
                  <a:pt x="1496" y="272"/>
                  <a:pt x="1496" y="272"/>
                  <a:pt x="1496" y="272"/>
                </a:cubicBezTo>
                <a:cubicBezTo>
                  <a:pt x="1495" y="272"/>
                  <a:pt x="1495" y="272"/>
                  <a:pt x="1495" y="272"/>
                </a:cubicBezTo>
                <a:cubicBezTo>
                  <a:pt x="1495" y="273"/>
                  <a:pt x="1495" y="273"/>
                  <a:pt x="1495" y="273"/>
                </a:cubicBezTo>
                <a:cubicBezTo>
                  <a:pt x="1494" y="273"/>
                  <a:pt x="1494" y="273"/>
                  <a:pt x="1494" y="273"/>
                </a:cubicBezTo>
                <a:cubicBezTo>
                  <a:pt x="1491" y="271"/>
                  <a:pt x="1491" y="271"/>
                  <a:pt x="1491" y="271"/>
                </a:cubicBezTo>
                <a:cubicBezTo>
                  <a:pt x="1490" y="272"/>
                  <a:pt x="1490" y="272"/>
                  <a:pt x="1490" y="272"/>
                </a:cubicBezTo>
                <a:cubicBezTo>
                  <a:pt x="1487" y="273"/>
                  <a:pt x="1487" y="273"/>
                  <a:pt x="1487" y="273"/>
                </a:cubicBezTo>
                <a:cubicBezTo>
                  <a:pt x="1485" y="273"/>
                  <a:pt x="1485" y="273"/>
                  <a:pt x="1485" y="273"/>
                </a:cubicBezTo>
                <a:cubicBezTo>
                  <a:pt x="1484" y="274"/>
                  <a:pt x="1484" y="274"/>
                  <a:pt x="1484" y="274"/>
                </a:cubicBezTo>
                <a:cubicBezTo>
                  <a:pt x="1485" y="274"/>
                  <a:pt x="1485" y="274"/>
                  <a:pt x="1485" y="274"/>
                </a:cubicBezTo>
                <a:cubicBezTo>
                  <a:pt x="1485" y="275"/>
                  <a:pt x="1485" y="275"/>
                  <a:pt x="1485" y="275"/>
                </a:cubicBezTo>
                <a:cubicBezTo>
                  <a:pt x="1486" y="274"/>
                  <a:pt x="1486" y="274"/>
                  <a:pt x="1486" y="274"/>
                </a:cubicBezTo>
                <a:cubicBezTo>
                  <a:pt x="1488" y="273"/>
                  <a:pt x="1488" y="273"/>
                  <a:pt x="1488" y="273"/>
                </a:cubicBezTo>
                <a:cubicBezTo>
                  <a:pt x="1488" y="275"/>
                  <a:pt x="1488" y="275"/>
                  <a:pt x="1488" y="275"/>
                </a:cubicBezTo>
                <a:cubicBezTo>
                  <a:pt x="1490" y="276"/>
                  <a:pt x="1490" y="276"/>
                  <a:pt x="1490" y="276"/>
                </a:cubicBezTo>
                <a:cubicBezTo>
                  <a:pt x="1495" y="277"/>
                  <a:pt x="1495" y="277"/>
                  <a:pt x="1495" y="277"/>
                </a:cubicBezTo>
                <a:cubicBezTo>
                  <a:pt x="1497" y="278"/>
                  <a:pt x="1497" y="278"/>
                  <a:pt x="1497" y="278"/>
                </a:cubicBezTo>
                <a:cubicBezTo>
                  <a:pt x="1499" y="277"/>
                  <a:pt x="1499" y="277"/>
                  <a:pt x="1499" y="277"/>
                </a:cubicBezTo>
                <a:cubicBezTo>
                  <a:pt x="1501" y="277"/>
                  <a:pt x="1501" y="277"/>
                  <a:pt x="1501" y="277"/>
                </a:cubicBezTo>
                <a:cubicBezTo>
                  <a:pt x="1502" y="278"/>
                  <a:pt x="1502" y="278"/>
                  <a:pt x="1502" y="278"/>
                </a:cubicBezTo>
                <a:cubicBezTo>
                  <a:pt x="1504" y="278"/>
                  <a:pt x="1504" y="278"/>
                  <a:pt x="1504" y="278"/>
                </a:cubicBezTo>
                <a:cubicBezTo>
                  <a:pt x="1506" y="277"/>
                  <a:pt x="1506" y="277"/>
                  <a:pt x="1506" y="277"/>
                </a:cubicBezTo>
                <a:cubicBezTo>
                  <a:pt x="1506" y="276"/>
                  <a:pt x="1506" y="276"/>
                  <a:pt x="1506" y="276"/>
                </a:cubicBezTo>
                <a:cubicBezTo>
                  <a:pt x="1505" y="275"/>
                  <a:pt x="1505" y="275"/>
                  <a:pt x="1505" y="275"/>
                </a:cubicBezTo>
                <a:cubicBezTo>
                  <a:pt x="1505" y="273"/>
                  <a:pt x="1505" y="273"/>
                  <a:pt x="1505" y="273"/>
                </a:cubicBezTo>
                <a:cubicBezTo>
                  <a:pt x="1506" y="272"/>
                  <a:pt x="1506" y="272"/>
                  <a:pt x="1506" y="272"/>
                </a:cubicBezTo>
                <a:cubicBezTo>
                  <a:pt x="1507" y="272"/>
                  <a:pt x="1507" y="272"/>
                  <a:pt x="1507" y="272"/>
                </a:cubicBezTo>
                <a:cubicBezTo>
                  <a:pt x="1507" y="271"/>
                  <a:pt x="1507" y="271"/>
                  <a:pt x="1507" y="271"/>
                </a:cubicBezTo>
                <a:cubicBezTo>
                  <a:pt x="1509" y="269"/>
                  <a:pt x="1509" y="269"/>
                  <a:pt x="1509" y="269"/>
                </a:cubicBezTo>
                <a:cubicBezTo>
                  <a:pt x="1509" y="268"/>
                  <a:pt x="1509" y="268"/>
                  <a:pt x="1509" y="268"/>
                </a:cubicBezTo>
                <a:cubicBezTo>
                  <a:pt x="1510" y="265"/>
                  <a:pt x="1510" y="265"/>
                  <a:pt x="1510" y="265"/>
                </a:cubicBezTo>
                <a:cubicBezTo>
                  <a:pt x="1509" y="263"/>
                  <a:pt x="1509" y="263"/>
                  <a:pt x="1509" y="263"/>
                </a:cubicBezTo>
                <a:cubicBezTo>
                  <a:pt x="1509" y="261"/>
                  <a:pt x="1509" y="261"/>
                  <a:pt x="1509" y="261"/>
                </a:cubicBezTo>
                <a:cubicBezTo>
                  <a:pt x="1511" y="258"/>
                  <a:pt x="1511" y="258"/>
                  <a:pt x="1511" y="258"/>
                </a:cubicBezTo>
                <a:cubicBezTo>
                  <a:pt x="1512" y="257"/>
                  <a:pt x="1512" y="257"/>
                  <a:pt x="1512" y="257"/>
                </a:cubicBezTo>
                <a:cubicBezTo>
                  <a:pt x="1510" y="252"/>
                  <a:pt x="1510" y="252"/>
                  <a:pt x="1510" y="252"/>
                </a:cubicBezTo>
                <a:cubicBezTo>
                  <a:pt x="1507" y="250"/>
                  <a:pt x="1507" y="250"/>
                  <a:pt x="1507" y="250"/>
                </a:cubicBezTo>
                <a:cubicBezTo>
                  <a:pt x="1506" y="249"/>
                  <a:pt x="1506" y="249"/>
                  <a:pt x="1506" y="249"/>
                </a:cubicBezTo>
                <a:cubicBezTo>
                  <a:pt x="1506" y="246"/>
                  <a:pt x="1506" y="246"/>
                  <a:pt x="1506" y="246"/>
                </a:cubicBezTo>
                <a:cubicBezTo>
                  <a:pt x="1508" y="244"/>
                  <a:pt x="1508" y="244"/>
                  <a:pt x="1508" y="244"/>
                </a:cubicBezTo>
                <a:cubicBezTo>
                  <a:pt x="1509" y="243"/>
                  <a:pt x="1509" y="243"/>
                  <a:pt x="1509" y="243"/>
                </a:cubicBezTo>
                <a:cubicBezTo>
                  <a:pt x="1511" y="243"/>
                  <a:pt x="1511" y="243"/>
                  <a:pt x="1511" y="243"/>
                </a:cubicBezTo>
                <a:cubicBezTo>
                  <a:pt x="1513" y="240"/>
                  <a:pt x="1513" y="240"/>
                  <a:pt x="1513" y="240"/>
                </a:cubicBezTo>
                <a:cubicBezTo>
                  <a:pt x="1515" y="240"/>
                  <a:pt x="1515" y="240"/>
                  <a:pt x="1515" y="240"/>
                </a:cubicBezTo>
                <a:cubicBezTo>
                  <a:pt x="1517" y="242"/>
                  <a:pt x="1517" y="242"/>
                  <a:pt x="1517" y="242"/>
                </a:cubicBezTo>
                <a:cubicBezTo>
                  <a:pt x="1517" y="244"/>
                  <a:pt x="1517" y="244"/>
                  <a:pt x="1517" y="244"/>
                </a:cubicBezTo>
                <a:cubicBezTo>
                  <a:pt x="1519" y="245"/>
                  <a:pt x="1519" y="245"/>
                  <a:pt x="1519" y="245"/>
                </a:cubicBezTo>
                <a:cubicBezTo>
                  <a:pt x="1520" y="246"/>
                  <a:pt x="1520" y="246"/>
                  <a:pt x="1520" y="246"/>
                </a:cubicBezTo>
                <a:cubicBezTo>
                  <a:pt x="1522" y="247"/>
                  <a:pt x="1522" y="247"/>
                  <a:pt x="1522" y="247"/>
                </a:cubicBezTo>
                <a:cubicBezTo>
                  <a:pt x="1521" y="249"/>
                  <a:pt x="1521" y="249"/>
                  <a:pt x="1521" y="249"/>
                </a:cubicBezTo>
                <a:cubicBezTo>
                  <a:pt x="1523" y="250"/>
                  <a:pt x="1523" y="250"/>
                  <a:pt x="1523" y="250"/>
                </a:cubicBezTo>
                <a:cubicBezTo>
                  <a:pt x="1523" y="251"/>
                  <a:pt x="1523" y="251"/>
                  <a:pt x="1523" y="251"/>
                </a:cubicBezTo>
                <a:cubicBezTo>
                  <a:pt x="1524" y="253"/>
                  <a:pt x="1524" y="253"/>
                  <a:pt x="1524" y="253"/>
                </a:cubicBezTo>
                <a:cubicBezTo>
                  <a:pt x="1524" y="254"/>
                  <a:pt x="1524" y="254"/>
                  <a:pt x="1524" y="254"/>
                </a:cubicBezTo>
                <a:cubicBezTo>
                  <a:pt x="1524" y="255"/>
                  <a:pt x="1524" y="255"/>
                  <a:pt x="1524" y="255"/>
                </a:cubicBezTo>
                <a:cubicBezTo>
                  <a:pt x="1525" y="256"/>
                  <a:pt x="1525" y="256"/>
                  <a:pt x="1525" y="256"/>
                </a:cubicBezTo>
                <a:cubicBezTo>
                  <a:pt x="1526" y="256"/>
                  <a:pt x="1526" y="256"/>
                  <a:pt x="1526" y="256"/>
                </a:cubicBezTo>
                <a:cubicBezTo>
                  <a:pt x="1528" y="257"/>
                  <a:pt x="1528" y="257"/>
                  <a:pt x="1528" y="257"/>
                </a:cubicBezTo>
                <a:cubicBezTo>
                  <a:pt x="1530" y="257"/>
                  <a:pt x="1530" y="257"/>
                  <a:pt x="1530" y="257"/>
                </a:cubicBezTo>
                <a:cubicBezTo>
                  <a:pt x="1531" y="257"/>
                  <a:pt x="1531" y="257"/>
                  <a:pt x="1531" y="257"/>
                </a:cubicBezTo>
                <a:cubicBezTo>
                  <a:pt x="1532" y="257"/>
                  <a:pt x="1532" y="257"/>
                  <a:pt x="1532" y="257"/>
                </a:cubicBezTo>
                <a:cubicBezTo>
                  <a:pt x="1533" y="256"/>
                  <a:pt x="1533" y="256"/>
                  <a:pt x="1533" y="256"/>
                </a:cubicBezTo>
                <a:cubicBezTo>
                  <a:pt x="1534" y="255"/>
                  <a:pt x="1534" y="255"/>
                  <a:pt x="1534" y="255"/>
                </a:cubicBezTo>
                <a:cubicBezTo>
                  <a:pt x="1533" y="255"/>
                  <a:pt x="1533" y="255"/>
                  <a:pt x="1533" y="255"/>
                </a:cubicBezTo>
                <a:cubicBezTo>
                  <a:pt x="1532" y="255"/>
                  <a:pt x="1532" y="255"/>
                  <a:pt x="1532" y="255"/>
                </a:cubicBezTo>
                <a:cubicBezTo>
                  <a:pt x="1531" y="254"/>
                  <a:pt x="1531" y="254"/>
                  <a:pt x="1531" y="254"/>
                </a:cubicBezTo>
                <a:cubicBezTo>
                  <a:pt x="1530" y="256"/>
                  <a:pt x="1530" y="256"/>
                  <a:pt x="1530" y="256"/>
                </a:cubicBezTo>
                <a:cubicBezTo>
                  <a:pt x="1528" y="256"/>
                  <a:pt x="1528" y="256"/>
                  <a:pt x="1528" y="256"/>
                </a:cubicBezTo>
                <a:cubicBezTo>
                  <a:pt x="1528" y="255"/>
                  <a:pt x="1528" y="255"/>
                  <a:pt x="1528" y="255"/>
                </a:cubicBezTo>
                <a:cubicBezTo>
                  <a:pt x="1526" y="255"/>
                  <a:pt x="1526" y="255"/>
                  <a:pt x="1526" y="255"/>
                </a:cubicBezTo>
                <a:cubicBezTo>
                  <a:pt x="1525" y="254"/>
                  <a:pt x="1525" y="254"/>
                  <a:pt x="1525" y="254"/>
                </a:cubicBezTo>
                <a:cubicBezTo>
                  <a:pt x="1526" y="253"/>
                  <a:pt x="1526" y="253"/>
                  <a:pt x="1526" y="253"/>
                </a:cubicBezTo>
                <a:cubicBezTo>
                  <a:pt x="1525" y="252"/>
                  <a:pt x="1525" y="252"/>
                  <a:pt x="1525" y="252"/>
                </a:cubicBezTo>
                <a:cubicBezTo>
                  <a:pt x="1524" y="251"/>
                  <a:pt x="1524" y="251"/>
                  <a:pt x="1524" y="251"/>
                </a:cubicBezTo>
                <a:cubicBezTo>
                  <a:pt x="1524" y="248"/>
                  <a:pt x="1524" y="248"/>
                  <a:pt x="1524" y="248"/>
                </a:cubicBezTo>
                <a:cubicBezTo>
                  <a:pt x="1526" y="248"/>
                  <a:pt x="1526" y="248"/>
                  <a:pt x="1526" y="248"/>
                </a:cubicBezTo>
                <a:cubicBezTo>
                  <a:pt x="1527" y="247"/>
                  <a:pt x="1527" y="247"/>
                  <a:pt x="1527" y="247"/>
                </a:cubicBezTo>
                <a:cubicBezTo>
                  <a:pt x="1526" y="247"/>
                  <a:pt x="1526" y="247"/>
                  <a:pt x="1526" y="247"/>
                </a:cubicBezTo>
                <a:cubicBezTo>
                  <a:pt x="1525" y="246"/>
                  <a:pt x="1525" y="246"/>
                  <a:pt x="1525" y="246"/>
                </a:cubicBezTo>
                <a:cubicBezTo>
                  <a:pt x="1525" y="245"/>
                  <a:pt x="1525" y="245"/>
                  <a:pt x="1525" y="245"/>
                </a:cubicBezTo>
                <a:cubicBezTo>
                  <a:pt x="1525" y="244"/>
                  <a:pt x="1525" y="244"/>
                  <a:pt x="1525" y="244"/>
                </a:cubicBezTo>
                <a:cubicBezTo>
                  <a:pt x="1523" y="243"/>
                  <a:pt x="1523" y="243"/>
                  <a:pt x="1523" y="243"/>
                </a:cubicBezTo>
                <a:cubicBezTo>
                  <a:pt x="1523" y="242"/>
                  <a:pt x="1523" y="242"/>
                  <a:pt x="1523" y="242"/>
                </a:cubicBezTo>
                <a:cubicBezTo>
                  <a:pt x="1521" y="240"/>
                  <a:pt x="1521" y="240"/>
                  <a:pt x="1521" y="240"/>
                </a:cubicBezTo>
                <a:cubicBezTo>
                  <a:pt x="1519" y="240"/>
                  <a:pt x="1519" y="240"/>
                  <a:pt x="1519" y="240"/>
                </a:cubicBezTo>
                <a:cubicBezTo>
                  <a:pt x="1516" y="239"/>
                  <a:pt x="1516" y="239"/>
                  <a:pt x="1516" y="239"/>
                </a:cubicBezTo>
                <a:cubicBezTo>
                  <a:pt x="1515" y="238"/>
                  <a:pt x="1515" y="238"/>
                  <a:pt x="1515" y="238"/>
                </a:cubicBezTo>
                <a:cubicBezTo>
                  <a:pt x="1514" y="238"/>
                  <a:pt x="1514" y="238"/>
                  <a:pt x="1514" y="238"/>
                </a:cubicBezTo>
                <a:cubicBezTo>
                  <a:pt x="1512" y="237"/>
                  <a:pt x="1512" y="237"/>
                  <a:pt x="1512" y="237"/>
                </a:cubicBezTo>
                <a:cubicBezTo>
                  <a:pt x="1510" y="237"/>
                  <a:pt x="1510" y="237"/>
                  <a:pt x="1510" y="237"/>
                </a:cubicBezTo>
                <a:cubicBezTo>
                  <a:pt x="1509" y="237"/>
                  <a:pt x="1509" y="237"/>
                  <a:pt x="1509" y="237"/>
                </a:cubicBezTo>
                <a:cubicBezTo>
                  <a:pt x="1507" y="238"/>
                  <a:pt x="1507" y="238"/>
                  <a:pt x="1507" y="238"/>
                </a:cubicBezTo>
                <a:cubicBezTo>
                  <a:pt x="1507" y="240"/>
                  <a:pt x="1507" y="240"/>
                  <a:pt x="1507" y="240"/>
                </a:cubicBezTo>
                <a:cubicBezTo>
                  <a:pt x="1506" y="241"/>
                  <a:pt x="1506" y="241"/>
                  <a:pt x="1506" y="241"/>
                </a:cubicBezTo>
                <a:cubicBezTo>
                  <a:pt x="1504" y="240"/>
                  <a:pt x="1504" y="240"/>
                  <a:pt x="1504" y="240"/>
                </a:cubicBezTo>
                <a:cubicBezTo>
                  <a:pt x="1502" y="241"/>
                  <a:pt x="1502" y="241"/>
                  <a:pt x="1502" y="241"/>
                </a:cubicBezTo>
                <a:cubicBezTo>
                  <a:pt x="1500" y="241"/>
                  <a:pt x="1500" y="241"/>
                  <a:pt x="1500" y="241"/>
                </a:cubicBezTo>
                <a:cubicBezTo>
                  <a:pt x="1500" y="240"/>
                  <a:pt x="1500" y="240"/>
                  <a:pt x="1500" y="240"/>
                </a:cubicBezTo>
                <a:cubicBezTo>
                  <a:pt x="1500" y="238"/>
                  <a:pt x="1500" y="238"/>
                  <a:pt x="1500" y="238"/>
                </a:cubicBezTo>
                <a:cubicBezTo>
                  <a:pt x="1500" y="237"/>
                  <a:pt x="1500" y="237"/>
                  <a:pt x="1500" y="237"/>
                </a:cubicBezTo>
                <a:cubicBezTo>
                  <a:pt x="1497" y="234"/>
                  <a:pt x="1497" y="234"/>
                  <a:pt x="1497" y="234"/>
                </a:cubicBezTo>
                <a:cubicBezTo>
                  <a:pt x="1496" y="233"/>
                  <a:pt x="1496" y="233"/>
                  <a:pt x="1496" y="233"/>
                </a:cubicBezTo>
                <a:cubicBezTo>
                  <a:pt x="1497" y="230"/>
                  <a:pt x="1497" y="230"/>
                  <a:pt x="1497" y="230"/>
                </a:cubicBezTo>
                <a:cubicBezTo>
                  <a:pt x="1495" y="228"/>
                  <a:pt x="1495" y="228"/>
                  <a:pt x="1495" y="228"/>
                </a:cubicBezTo>
                <a:cubicBezTo>
                  <a:pt x="1496" y="226"/>
                  <a:pt x="1496" y="226"/>
                  <a:pt x="1496" y="226"/>
                </a:cubicBezTo>
                <a:cubicBezTo>
                  <a:pt x="1496" y="222"/>
                  <a:pt x="1496" y="222"/>
                  <a:pt x="1496" y="222"/>
                </a:cubicBezTo>
                <a:cubicBezTo>
                  <a:pt x="1495" y="220"/>
                  <a:pt x="1495" y="220"/>
                  <a:pt x="1495" y="220"/>
                </a:cubicBezTo>
                <a:cubicBezTo>
                  <a:pt x="1493" y="218"/>
                  <a:pt x="1493" y="218"/>
                  <a:pt x="1493" y="218"/>
                </a:cubicBezTo>
                <a:cubicBezTo>
                  <a:pt x="1492" y="218"/>
                  <a:pt x="1492" y="218"/>
                  <a:pt x="1492" y="218"/>
                </a:cubicBezTo>
                <a:cubicBezTo>
                  <a:pt x="1491" y="216"/>
                  <a:pt x="1491" y="216"/>
                  <a:pt x="1491" y="216"/>
                </a:cubicBezTo>
                <a:cubicBezTo>
                  <a:pt x="1488" y="214"/>
                  <a:pt x="1488" y="214"/>
                  <a:pt x="1488" y="214"/>
                </a:cubicBezTo>
                <a:cubicBezTo>
                  <a:pt x="1486" y="213"/>
                  <a:pt x="1486" y="213"/>
                  <a:pt x="1486" y="213"/>
                </a:cubicBezTo>
                <a:cubicBezTo>
                  <a:pt x="1486" y="211"/>
                  <a:pt x="1486" y="211"/>
                  <a:pt x="1486" y="211"/>
                </a:cubicBezTo>
                <a:cubicBezTo>
                  <a:pt x="1487" y="209"/>
                  <a:pt x="1487" y="209"/>
                  <a:pt x="1487" y="209"/>
                </a:cubicBezTo>
                <a:cubicBezTo>
                  <a:pt x="1486" y="207"/>
                  <a:pt x="1486" y="207"/>
                  <a:pt x="1486" y="207"/>
                </a:cubicBezTo>
                <a:cubicBezTo>
                  <a:pt x="1485" y="206"/>
                  <a:pt x="1485" y="206"/>
                  <a:pt x="1485" y="206"/>
                </a:cubicBezTo>
                <a:cubicBezTo>
                  <a:pt x="1485" y="205"/>
                  <a:pt x="1485" y="205"/>
                  <a:pt x="1485" y="205"/>
                </a:cubicBezTo>
                <a:cubicBezTo>
                  <a:pt x="1487" y="204"/>
                  <a:pt x="1487" y="204"/>
                  <a:pt x="1487" y="204"/>
                </a:cubicBezTo>
                <a:cubicBezTo>
                  <a:pt x="1489" y="201"/>
                  <a:pt x="1489" y="201"/>
                  <a:pt x="1489" y="201"/>
                </a:cubicBezTo>
                <a:cubicBezTo>
                  <a:pt x="1490" y="199"/>
                  <a:pt x="1490" y="199"/>
                  <a:pt x="1490" y="199"/>
                </a:cubicBezTo>
                <a:cubicBezTo>
                  <a:pt x="1489" y="195"/>
                  <a:pt x="1489" y="195"/>
                  <a:pt x="1489" y="195"/>
                </a:cubicBezTo>
                <a:cubicBezTo>
                  <a:pt x="1486" y="190"/>
                  <a:pt x="1486" y="190"/>
                  <a:pt x="1486" y="190"/>
                </a:cubicBezTo>
                <a:cubicBezTo>
                  <a:pt x="1487" y="190"/>
                  <a:pt x="1487" y="190"/>
                  <a:pt x="1487" y="190"/>
                </a:cubicBezTo>
                <a:cubicBezTo>
                  <a:pt x="1489" y="191"/>
                  <a:pt x="1489" y="191"/>
                  <a:pt x="1489" y="191"/>
                </a:cubicBezTo>
                <a:cubicBezTo>
                  <a:pt x="1489" y="193"/>
                  <a:pt x="1489" y="193"/>
                  <a:pt x="1489" y="193"/>
                </a:cubicBezTo>
                <a:cubicBezTo>
                  <a:pt x="1490" y="193"/>
                  <a:pt x="1490" y="193"/>
                  <a:pt x="1490" y="193"/>
                </a:cubicBezTo>
                <a:cubicBezTo>
                  <a:pt x="1491" y="195"/>
                  <a:pt x="1491" y="195"/>
                  <a:pt x="1491" y="195"/>
                </a:cubicBezTo>
                <a:cubicBezTo>
                  <a:pt x="1492" y="197"/>
                  <a:pt x="1492" y="197"/>
                  <a:pt x="1492" y="197"/>
                </a:cubicBezTo>
                <a:cubicBezTo>
                  <a:pt x="1492" y="200"/>
                  <a:pt x="1492" y="200"/>
                  <a:pt x="1492" y="200"/>
                </a:cubicBezTo>
                <a:cubicBezTo>
                  <a:pt x="1493" y="201"/>
                  <a:pt x="1493" y="201"/>
                  <a:pt x="1493" y="201"/>
                </a:cubicBezTo>
                <a:cubicBezTo>
                  <a:pt x="1492" y="203"/>
                  <a:pt x="1492" y="203"/>
                  <a:pt x="1492" y="203"/>
                </a:cubicBezTo>
                <a:cubicBezTo>
                  <a:pt x="1493" y="204"/>
                  <a:pt x="1493" y="204"/>
                  <a:pt x="1493" y="204"/>
                </a:cubicBezTo>
                <a:cubicBezTo>
                  <a:pt x="1495" y="206"/>
                  <a:pt x="1495" y="206"/>
                  <a:pt x="1495" y="206"/>
                </a:cubicBezTo>
                <a:cubicBezTo>
                  <a:pt x="1495" y="207"/>
                  <a:pt x="1495" y="207"/>
                  <a:pt x="1495" y="207"/>
                </a:cubicBezTo>
                <a:cubicBezTo>
                  <a:pt x="1496" y="208"/>
                  <a:pt x="1496" y="208"/>
                  <a:pt x="1496" y="208"/>
                </a:cubicBezTo>
                <a:cubicBezTo>
                  <a:pt x="1496" y="209"/>
                  <a:pt x="1496" y="209"/>
                  <a:pt x="1496" y="209"/>
                </a:cubicBezTo>
                <a:cubicBezTo>
                  <a:pt x="1495" y="209"/>
                  <a:pt x="1495" y="209"/>
                  <a:pt x="1495" y="209"/>
                </a:cubicBezTo>
                <a:cubicBezTo>
                  <a:pt x="1495" y="210"/>
                  <a:pt x="1495" y="210"/>
                  <a:pt x="1495" y="210"/>
                </a:cubicBezTo>
                <a:cubicBezTo>
                  <a:pt x="1497" y="210"/>
                  <a:pt x="1497" y="210"/>
                  <a:pt x="1497" y="210"/>
                </a:cubicBezTo>
                <a:cubicBezTo>
                  <a:pt x="1499" y="211"/>
                  <a:pt x="1499" y="211"/>
                  <a:pt x="1499" y="211"/>
                </a:cubicBezTo>
                <a:cubicBezTo>
                  <a:pt x="1501" y="211"/>
                  <a:pt x="1501" y="211"/>
                  <a:pt x="1501" y="211"/>
                </a:cubicBezTo>
                <a:cubicBezTo>
                  <a:pt x="1502" y="211"/>
                  <a:pt x="1502" y="211"/>
                  <a:pt x="1502" y="211"/>
                </a:cubicBezTo>
                <a:cubicBezTo>
                  <a:pt x="1503" y="212"/>
                  <a:pt x="1503" y="212"/>
                  <a:pt x="1503" y="212"/>
                </a:cubicBezTo>
                <a:cubicBezTo>
                  <a:pt x="1504" y="213"/>
                  <a:pt x="1504" y="213"/>
                  <a:pt x="1504" y="213"/>
                </a:cubicBezTo>
                <a:cubicBezTo>
                  <a:pt x="1505" y="211"/>
                  <a:pt x="1505" y="211"/>
                  <a:pt x="1505" y="211"/>
                </a:cubicBezTo>
                <a:cubicBezTo>
                  <a:pt x="1506" y="211"/>
                  <a:pt x="1506" y="211"/>
                  <a:pt x="1506" y="211"/>
                </a:cubicBezTo>
                <a:cubicBezTo>
                  <a:pt x="1507" y="210"/>
                  <a:pt x="1507" y="210"/>
                  <a:pt x="1507" y="210"/>
                </a:cubicBezTo>
                <a:cubicBezTo>
                  <a:pt x="1509" y="211"/>
                  <a:pt x="1509" y="211"/>
                  <a:pt x="1509" y="211"/>
                </a:cubicBezTo>
                <a:cubicBezTo>
                  <a:pt x="1510" y="213"/>
                  <a:pt x="1510" y="213"/>
                  <a:pt x="1510" y="213"/>
                </a:cubicBezTo>
                <a:cubicBezTo>
                  <a:pt x="1511" y="213"/>
                  <a:pt x="1511" y="213"/>
                  <a:pt x="1511" y="213"/>
                </a:cubicBezTo>
                <a:cubicBezTo>
                  <a:pt x="1513" y="214"/>
                  <a:pt x="1513" y="214"/>
                  <a:pt x="1513" y="214"/>
                </a:cubicBezTo>
                <a:cubicBezTo>
                  <a:pt x="1516" y="213"/>
                  <a:pt x="1516" y="213"/>
                  <a:pt x="1516" y="213"/>
                </a:cubicBezTo>
                <a:cubicBezTo>
                  <a:pt x="1517" y="212"/>
                  <a:pt x="1517" y="212"/>
                  <a:pt x="1517" y="212"/>
                </a:cubicBezTo>
                <a:cubicBezTo>
                  <a:pt x="1515" y="213"/>
                  <a:pt x="1515" y="213"/>
                  <a:pt x="1515" y="213"/>
                </a:cubicBezTo>
                <a:cubicBezTo>
                  <a:pt x="1513" y="213"/>
                  <a:pt x="1513" y="213"/>
                  <a:pt x="1513" y="213"/>
                </a:cubicBezTo>
                <a:cubicBezTo>
                  <a:pt x="1513" y="211"/>
                  <a:pt x="1513" y="211"/>
                  <a:pt x="1513" y="211"/>
                </a:cubicBezTo>
                <a:cubicBezTo>
                  <a:pt x="1512" y="211"/>
                  <a:pt x="1512" y="211"/>
                  <a:pt x="1512" y="211"/>
                </a:cubicBezTo>
                <a:cubicBezTo>
                  <a:pt x="1511" y="209"/>
                  <a:pt x="1511" y="209"/>
                  <a:pt x="1511" y="209"/>
                </a:cubicBezTo>
                <a:cubicBezTo>
                  <a:pt x="1509" y="209"/>
                  <a:pt x="1509" y="209"/>
                  <a:pt x="1509" y="209"/>
                </a:cubicBezTo>
                <a:cubicBezTo>
                  <a:pt x="1509" y="208"/>
                  <a:pt x="1509" y="208"/>
                  <a:pt x="1509" y="208"/>
                </a:cubicBezTo>
                <a:cubicBezTo>
                  <a:pt x="1508" y="208"/>
                  <a:pt x="1508" y="208"/>
                  <a:pt x="1508" y="208"/>
                </a:cubicBezTo>
                <a:cubicBezTo>
                  <a:pt x="1507" y="209"/>
                  <a:pt x="1507" y="209"/>
                  <a:pt x="1507" y="209"/>
                </a:cubicBezTo>
                <a:cubicBezTo>
                  <a:pt x="1504" y="209"/>
                  <a:pt x="1504" y="209"/>
                  <a:pt x="1504" y="209"/>
                </a:cubicBezTo>
                <a:cubicBezTo>
                  <a:pt x="1503" y="208"/>
                  <a:pt x="1503" y="208"/>
                  <a:pt x="1503" y="208"/>
                </a:cubicBezTo>
                <a:cubicBezTo>
                  <a:pt x="1501" y="208"/>
                  <a:pt x="1501" y="208"/>
                  <a:pt x="1501" y="208"/>
                </a:cubicBezTo>
                <a:cubicBezTo>
                  <a:pt x="1499" y="206"/>
                  <a:pt x="1499" y="206"/>
                  <a:pt x="1499" y="206"/>
                </a:cubicBezTo>
                <a:cubicBezTo>
                  <a:pt x="1498" y="204"/>
                  <a:pt x="1498" y="204"/>
                  <a:pt x="1498" y="204"/>
                </a:cubicBezTo>
                <a:cubicBezTo>
                  <a:pt x="1496" y="201"/>
                  <a:pt x="1496" y="201"/>
                  <a:pt x="1496" y="201"/>
                </a:cubicBezTo>
                <a:cubicBezTo>
                  <a:pt x="1497" y="201"/>
                  <a:pt x="1497" y="201"/>
                  <a:pt x="1497" y="201"/>
                </a:cubicBezTo>
                <a:cubicBezTo>
                  <a:pt x="1497" y="200"/>
                  <a:pt x="1497" y="200"/>
                  <a:pt x="1497" y="200"/>
                </a:cubicBezTo>
                <a:cubicBezTo>
                  <a:pt x="1499" y="199"/>
                  <a:pt x="1499" y="199"/>
                  <a:pt x="1499" y="199"/>
                </a:cubicBezTo>
                <a:cubicBezTo>
                  <a:pt x="1500" y="199"/>
                  <a:pt x="1500" y="199"/>
                  <a:pt x="1500" y="199"/>
                </a:cubicBezTo>
                <a:cubicBezTo>
                  <a:pt x="1502" y="201"/>
                  <a:pt x="1502" y="201"/>
                  <a:pt x="1502" y="201"/>
                </a:cubicBezTo>
                <a:cubicBezTo>
                  <a:pt x="1504" y="202"/>
                  <a:pt x="1504" y="202"/>
                  <a:pt x="1504" y="202"/>
                </a:cubicBezTo>
                <a:cubicBezTo>
                  <a:pt x="1506" y="202"/>
                  <a:pt x="1506" y="202"/>
                  <a:pt x="1506" y="202"/>
                </a:cubicBezTo>
                <a:cubicBezTo>
                  <a:pt x="1508" y="199"/>
                  <a:pt x="1508" y="199"/>
                  <a:pt x="1508" y="199"/>
                </a:cubicBezTo>
                <a:cubicBezTo>
                  <a:pt x="1506" y="197"/>
                  <a:pt x="1506" y="197"/>
                  <a:pt x="1506" y="197"/>
                </a:cubicBezTo>
                <a:cubicBezTo>
                  <a:pt x="1504" y="196"/>
                  <a:pt x="1504" y="196"/>
                  <a:pt x="1504" y="196"/>
                </a:cubicBezTo>
                <a:cubicBezTo>
                  <a:pt x="1502" y="198"/>
                  <a:pt x="1502" y="198"/>
                  <a:pt x="1502" y="198"/>
                </a:cubicBezTo>
                <a:cubicBezTo>
                  <a:pt x="1501" y="197"/>
                  <a:pt x="1501" y="197"/>
                  <a:pt x="1501" y="197"/>
                </a:cubicBezTo>
                <a:cubicBezTo>
                  <a:pt x="1502" y="196"/>
                  <a:pt x="1502" y="196"/>
                  <a:pt x="1502" y="196"/>
                </a:cubicBezTo>
                <a:cubicBezTo>
                  <a:pt x="1503" y="196"/>
                  <a:pt x="1503" y="196"/>
                  <a:pt x="1503" y="196"/>
                </a:cubicBezTo>
                <a:cubicBezTo>
                  <a:pt x="1503" y="195"/>
                  <a:pt x="1503" y="195"/>
                  <a:pt x="1503" y="195"/>
                </a:cubicBezTo>
                <a:cubicBezTo>
                  <a:pt x="1505" y="192"/>
                  <a:pt x="1505" y="192"/>
                  <a:pt x="1505" y="192"/>
                </a:cubicBezTo>
                <a:cubicBezTo>
                  <a:pt x="1506" y="191"/>
                  <a:pt x="1506" y="191"/>
                  <a:pt x="1506" y="191"/>
                </a:cubicBezTo>
                <a:cubicBezTo>
                  <a:pt x="1507" y="192"/>
                  <a:pt x="1507" y="192"/>
                  <a:pt x="1507" y="192"/>
                </a:cubicBezTo>
                <a:cubicBezTo>
                  <a:pt x="1512" y="192"/>
                  <a:pt x="1512" y="192"/>
                  <a:pt x="1512" y="192"/>
                </a:cubicBezTo>
                <a:cubicBezTo>
                  <a:pt x="1513" y="193"/>
                  <a:pt x="1513" y="193"/>
                  <a:pt x="1513" y="193"/>
                </a:cubicBezTo>
                <a:cubicBezTo>
                  <a:pt x="1515" y="194"/>
                  <a:pt x="1515" y="194"/>
                  <a:pt x="1515" y="194"/>
                </a:cubicBezTo>
                <a:cubicBezTo>
                  <a:pt x="1518" y="195"/>
                  <a:pt x="1518" y="195"/>
                  <a:pt x="1518" y="195"/>
                </a:cubicBezTo>
                <a:cubicBezTo>
                  <a:pt x="1519" y="196"/>
                  <a:pt x="1519" y="196"/>
                  <a:pt x="1519" y="196"/>
                </a:cubicBezTo>
                <a:cubicBezTo>
                  <a:pt x="1520" y="197"/>
                  <a:pt x="1520" y="197"/>
                  <a:pt x="1520" y="197"/>
                </a:cubicBezTo>
                <a:cubicBezTo>
                  <a:pt x="1523" y="200"/>
                  <a:pt x="1523" y="200"/>
                  <a:pt x="1523" y="200"/>
                </a:cubicBezTo>
                <a:cubicBezTo>
                  <a:pt x="1524" y="200"/>
                  <a:pt x="1524" y="200"/>
                  <a:pt x="1524" y="200"/>
                </a:cubicBezTo>
                <a:cubicBezTo>
                  <a:pt x="1528" y="199"/>
                  <a:pt x="1528" y="199"/>
                  <a:pt x="1528" y="199"/>
                </a:cubicBezTo>
                <a:cubicBezTo>
                  <a:pt x="1530" y="198"/>
                  <a:pt x="1530" y="198"/>
                  <a:pt x="1530" y="198"/>
                </a:cubicBezTo>
                <a:cubicBezTo>
                  <a:pt x="1531" y="199"/>
                  <a:pt x="1531" y="199"/>
                  <a:pt x="1531" y="199"/>
                </a:cubicBezTo>
                <a:cubicBezTo>
                  <a:pt x="1532" y="198"/>
                  <a:pt x="1532" y="198"/>
                  <a:pt x="1532" y="198"/>
                </a:cubicBezTo>
                <a:cubicBezTo>
                  <a:pt x="1533" y="199"/>
                  <a:pt x="1533" y="199"/>
                  <a:pt x="1533" y="199"/>
                </a:cubicBezTo>
                <a:cubicBezTo>
                  <a:pt x="1533" y="201"/>
                  <a:pt x="1533" y="201"/>
                  <a:pt x="1533" y="201"/>
                </a:cubicBezTo>
                <a:cubicBezTo>
                  <a:pt x="1533" y="202"/>
                  <a:pt x="1533" y="202"/>
                  <a:pt x="1533" y="202"/>
                </a:cubicBezTo>
                <a:cubicBezTo>
                  <a:pt x="1533" y="203"/>
                  <a:pt x="1533" y="203"/>
                  <a:pt x="1533" y="203"/>
                </a:cubicBezTo>
                <a:cubicBezTo>
                  <a:pt x="1531" y="204"/>
                  <a:pt x="1531" y="204"/>
                  <a:pt x="1531" y="204"/>
                </a:cubicBezTo>
                <a:cubicBezTo>
                  <a:pt x="1531" y="206"/>
                  <a:pt x="1531" y="206"/>
                  <a:pt x="1531" y="206"/>
                </a:cubicBezTo>
                <a:cubicBezTo>
                  <a:pt x="1532" y="207"/>
                  <a:pt x="1532" y="207"/>
                  <a:pt x="1532" y="207"/>
                </a:cubicBezTo>
                <a:cubicBezTo>
                  <a:pt x="1532" y="209"/>
                  <a:pt x="1532" y="209"/>
                  <a:pt x="1532" y="209"/>
                </a:cubicBezTo>
                <a:cubicBezTo>
                  <a:pt x="1534" y="211"/>
                  <a:pt x="1534" y="211"/>
                  <a:pt x="1534" y="211"/>
                </a:cubicBezTo>
                <a:cubicBezTo>
                  <a:pt x="1534" y="212"/>
                  <a:pt x="1534" y="212"/>
                  <a:pt x="1534" y="212"/>
                </a:cubicBezTo>
                <a:cubicBezTo>
                  <a:pt x="1533" y="213"/>
                  <a:pt x="1533" y="213"/>
                  <a:pt x="1533" y="213"/>
                </a:cubicBezTo>
                <a:cubicBezTo>
                  <a:pt x="1534" y="217"/>
                  <a:pt x="1534" y="217"/>
                  <a:pt x="1534" y="217"/>
                </a:cubicBezTo>
                <a:cubicBezTo>
                  <a:pt x="1535" y="217"/>
                  <a:pt x="1535" y="217"/>
                  <a:pt x="1535" y="217"/>
                </a:cubicBezTo>
                <a:cubicBezTo>
                  <a:pt x="1535" y="216"/>
                  <a:pt x="1535" y="216"/>
                  <a:pt x="1535" y="216"/>
                </a:cubicBezTo>
                <a:cubicBezTo>
                  <a:pt x="1535" y="215"/>
                  <a:pt x="1535" y="215"/>
                  <a:pt x="1535" y="215"/>
                </a:cubicBezTo>
                <a:cubicBezTo>
                  <a:pt x="1536" y="214"/>
                  <a:pt x="1536" y="214"/>
                  <a:pt x="1536" y="214"/>
                </a:cubicBezTo>
                <a:cubicBezTo>
                  <a:pt x="1535" y="213"/>
                  <a:pt x="1535" y="213"/>
                  <a:pt x="1535" y="213"/>
                </a:cubicBezTo>
                <a:cubicBezTo>
                  <a:pt x="1536" y="212"/>
                  <a:pt x="1536" y="212"/>
                  <a:pt x="1536" y="212"/>
                </a:cubicBezTo>
                <a:cubicBezTo>
                  <a:pt x="1537" y="210"/>
                  <a:pt x="1537" y="210"/>
                  <a:pt x="1537" y="210"/>
                </a:cubicBezTo>
                <a:cubicBezTo>
                  <a:pt x="1538" y="211"/>
                  <a:pt x="1538" y="211"/>
                  <a:pt x="1538" y="211"/>
                </a:cubicBezTo>
                <a:cubicBezTo>
                  <a:pt x="1539" y="213"/>
                  <a:pt x="1539" y="213"/>
                  <a:pt x="1539" y="213"/>
                </a:cubicBezTo>
                <a:cubicBezTo>
                  <a:pt x="1539" y="216"/>
                  <a:pt x="1539" y="216"/>
                  <a:pt x="1539" y="216"/>
                </a:cubicBezTo>
                <a:cubicBezTo>
                  <a:pt x="1539" y="217"/>
                  <a:pt x="1539" y="217"/>
                  <a:pt x="1539" y="217"/>
                </a:cubicBezTo>
                <a:cubicBezTo>
                  <a:pt x="1539" y="218"/>
                  <a:pt x="1539" y="218"/>
                  <a:pt x="1539" y="218"/>
                </a:cubicBezTo>
                <a:cubicBezTo>
                  <a:pt x="1539" y="219"/>
                  <a:pt x="1539" y="219"/>
                  <a:pt x="1539" y="219"/>
                </a:cubicBezTo>
                <a:cubicBezTo>
                  <a:pt x="1538" y="220"/>
                  <a:pt x="1538" y="220"/>
                  <a:pt x="1538" y="220"/>
                </a:cubicBezTo>
                <a:cubicBezTo>
                  <a:pt x="1540" y="221"/>
                  <a:pt x="1540" y="221"/>
                  <a:pt x="1540" y="221"/>
                </a:cubicBezTo>
                <a:cubicBezTo>
                  <a:pt x="1542" y="221"/>
                  <a:pt x="1542" y="221"/>
                  <a:pt x="1542" y="221"/>
                </a:cubicBezTo>
                <a:cubicBezTo>
                  <a:pt x="1544" y="221"/>
                  <a:pt x="1544" y="221"/>
                  <a:pt x="1544" y="221"/>
                </a:cubicBezTo>
                <a:cubicBezTo>
                  <a:pt x="1545" y="223"/>
                  <a:pt x="1545" y="223"/>
                  <a:pt x="1545" y="223"/>
                </a:cubicBezTo>
                <a:cubicBezTo>
                  <a:pt x="1545" y="224"/>
                  <a:pt x="1545" y="224"/>
                  <a:pt x="1545" y="224"/>
                </a:cubicBezTo>
                <a:cubicBezTo>
                  <a:pt x="1547" y="225"/>
                  <a:pt x="1547" y="225"/>
                  <a:pt x="1547" y="225"/>
                </a:cubicBezTo>
                <a:cubicBezTo>
                  <a:pt x="1549" y="225"/>
                  <a:pt x="1549" y="225"/>
                  <a:pt x="1549" y="225"/>
                </a:cubicBezTo>
                <a:cubicBezTo>
                  <a:pt x="1550" y="226"/>
                  <a:pt x="1551" y="227"/>
                  <a:pt x="1551" y="227"/>
                </a:cubicBezTo>
                <a:cubicBezTo>
                  <a:pt x="1552" y="225"/>
                  <a:pt x="1552" y="225"/>
                  <a:pt x="1552" y="225"/>
                </a:cubicBezTo>
                <a:cubicBezTo>
                  <a:pt x="1553" y="223"/>
                  <a:pt x="1553" y="223"/>
                  <a:pt x="1553" y="223"/>
                </a:cubicBezTo>
                <a:cubicBezTo>
                  <a:pt x="1551" y="225"/>
                  <a:pt x="1551" y="225"/>
                  <a:pt x="1551" y="225"/>
                </a:cubicBezTo>
                <a:cubicBezTo>
                  <a:pt x="1550" y="224"/>
                  <a:pt x="1550" y="224"/>
                  <a:pt x="1550" y="224"/>
                </a:cubicBezTo>
                <a:cubicBezTo>
                  <a:pt x="1549" y="225"/>
                  <a:pt x="1549" y="225"/>
                  <a:pt x="1549" y="225"/>
                </a:cubicBezTo>
                <a:cubicBezTo>
                  <a:pt x="1547" y="224"/>
                  <a:pt x="1547" y="224"/>
                  <a:pt x="1547" y="224"/>
                </a:cubicBezTo>
                <a:cubicBezTo>
                  <a:pt x="1545" y="221"/>
                  <a:pt x="1545" y="221"/>
                  <a:pt x="1545" y="221"/>
                </a:cubicBezTo>
                <a:cubicBezTo>
                  <a:pt x="1544" y="220"/>
                  <a:pt x="1544" y="220"/>
                  <a:pt x="1544" y="220"/>
                </a:cubicBezTo>
                <a:cubicBezTo>
                  <a:pt x="1542" y="220"/>
                  <a:pt x="1542" y="220"/>
                  <a:pt x="1542" y="220"/>
                </a:cubicBezTo>
                <a:cubicBezTo>
                  <a:pt x="1541" y="219"/>
                  <a:pt x="1541" y="219"/>
                  <a:pt x="1541" y="219"/>
                </a:cubicBezTo>
                <a:cubicBezTo>
                  <a:pt x="1542" y="218"/>
                  <a:pt x="1542" y="218"/>
                  <a:pt x="1542" y="218"/>
                </a:cubicBezTo>
                <a:cubicBezTo>
                  <a:pt x="1544" y="216"/>
                  <a:pt x="1544" y="216"/>
                  <a:pt x="1544" y="216"/>
                </a:cubicBezTo>
                <a:cubicBezTo>
                  <a:pt x="1543" y="214"/>
                  <a:pt x="1543" y="214"/>
                  <a:pt x="1543" y="214"/>
                </a:cubicBezTo>
                <a:cubicBezTo>
                  <a:pt x="1541" y="213"/>
                  <a:pt x="1541" y="213"/>
                  <a:pt x="1541" y="213"/>
                </a:cubicBezTo>
                <a:cubicBezTo>
                  <a:pt x="1541" y="214"/>
                  <a:pt x="1541" y="215"/>
                  <a:pt x="1541" y="216"/>
                </a:cubicBezTo>
                <a:cubicBezTo>
                  <a:pt x="1541" y="216"/>
                  <a:pt x="1541" y="216"/>
                  <a:pt x="1540" y="217"/>
                </a:cubicBezTo>
                <a:cubicBezTo>
                  <a:pt x="1540" y="217"/>
                  <a:pt x="1540" y="217"/>
                  <a:pt x="1540" y="215"/>
                </a:cubicBezTo>
                <a:cubicBezTo>
                  <a:pt x="1540" y="215"/>
                  <a:pt x="1540" y="215"/>
                  <a:pt x="1539" y="213"/>
                </a:cubicBezTo>
                <a:cubicBezTo>
                  <a:pt x="1539" y="213"/>
                  <a:pt x="1539" y="213"/>
                  <a:pt x="1539" y="211"/>
                </a:cubicBezTo>
                <a:cubicBezTo>
                  <a:pt x="1539" y="211"/>
                  <a:pt x="1539" y="211"/>
                  <a:pt x="1540" y="211"/>
                </a:cubicBezTo>
                <a:cubicBezTo>
                  <a:pt x="1540" y="211"/>
                  <a:pt x="1540" y="211"/>
                  <a:pt x="1541" y="212"/>
                </a:cubicBezTo>
                <a:cubicBezTo>
                  <a:pt x="1541" y="210"/>
                  <a:pt x="1541" y="210"/>
                  <a:pt x="1541" y="210"/>
                </a:cubicBezTo>
                <a:cubicBezTo>
                  <a:pt x="1539" y="207"/>
                  <a:pt x="1539" y="207"/>
                  <a:pt x="1539" y="207"/>
                </a:cubicBezTo>
                <a:cubicBezTo>
                  <a:pt x="1537" y="206"/>
                  <a:pt x="1537" y="206"/>
                  <a:pt x="1537" y="206"/>
                </a:cubicBezTo>
                <a:cubicBezTo>
                  <a:pt x="1536" y="205"/>
                  <a:pt x="1536" y="205"/>
                  <a:pt x="1536" y="205"/>
                </a:cubicBezTo>
                <a:cubicBezTo>
                  <a:pt x="1536" y="203"/>
                  <a:pt x="1536" y="203"/>
                  <a:pt x="1536" y="203"/>
                </a:cubicBezTo>
                <a:cubicBezTo>
                  <a:pt x="1536" y="202"/>
                  <a:pt x="1536" y="202"/>
                  <a:pt x="1536" y="202"/>
                </a:cubicBezTo>
                <a:cubicBezTo>
                  <a:pt x="1536" y="199"/>
                  <a:pt x="1536" y="199"/>
                  <a:pt x="1536" y="199"/>
                </a:cubicBezTo>
                <a:cubicBezTo>
                  <a:pt x="1534" y="197"/>
                  <a:pt x="1534" y="197"/>
                  <a:pt x="1534" y="197"/>
                </a:cubicBezTo>
                <a:cubicBezTo>
                  <a:pt x="1533" y="197"/>
                  <a:pt x="1533" y="197"/>
                  <a:pt x="1533" y="197"/>
                </a:cubicBezTo>
                <a:cubicBezTo>
                  <a:pt x="1531" y="196"/>
                  <a:pt x="1531" y="196"/>
                  <a:pt x="1531" y="196"/>
                </a:cubicBezTo>
                <a:cubicBezTo>
                  <a:pt x="1528" y="196"/>
                  <a:pt x="1528" y="196"/>
                  <a:pt x="1528" y="196"/>
                </a:cubicBezTo>
                <a:cubicBezTo>
                  <a:pt x="1527" y="194"/>
                  <a:pt x="1527" y="194"/>
                  <a:pt x="1527" y="194"/>
                </a:cubicBezTo>
                <a:cubicBezTo>
                  <a:pt x="1525" y="193"/>
                  <a:pt x="1525" y="193"/>
                  <a:pt x="1525" y="193"/>
                </a:cubicBezTo>
                <a:cubicBezTo>
                  <a:pt x="1525" y="191"/>
                  <a:pt x="1525" y="191"/>
                  <a:pt x="1525" y="191"/>
                </a:cubicBezTo>
                <a:cubicBezTo>
                  <a:pt x="1525" y="190"/>
                  <a:pt x="1525" y="190"/>
                  <a:pt x="1525" y="190"/>
                </a:cubicBezTo>
                <a:cubicBezTo>
                  <a:pt x="1525" y="189"/>
                  <a:pt x="1525" y="189"/>
                  <a:pt x="1525" y="189"/>
                </a:cubicBezTo>
                <a:cubicBezTo>
                  <a:pt x="1523" y="190"/>
                  <a:pt x="1523" y="190"/>
                  <a:pt x="1523" y="190"/>
                </a:cubicBezTo>
                <a:cubicBezTo>
                  <a:pt x="1519" y="190"/>
                  <a:pt x="1519" y="190"/>
                  <a:pt x="1519" y="190"/>
                </a:cubicBezTo>
                <a:cubicBezTo>
                  <a:pt x="1517" y="190"/>
                  <a:pt x="1517" y="190"/>
                  <a:pt x="1517" y="190"/>
                </a:cubicBezTo>
                <a:cubicBezTo>
                  <a:pt x="1515" y="189"/>
                  <a:pt x="1515" y="189"/>
                  <a:pt x="1515" y="189"/>
                </a:cubicBezTo>
                <a:cubicBezTo>
                  <a:pt x="1515" y="187"/>
                  <a:pt x="1515" y="187"/>
                  <a:pt x="1515" y="187"/>
                </a:cubicBezTo>
                <a:cubicBezTo>
                  <a:pt x="1514" y="186"/>
                  <a:pt x="1514" y="186"/>
                  <a:pt x="1514" y="186"/>
                </a:cubicBezTo>
                <a:cubicBezTo>
                  <a:pt x="1514" y="184"/>
                  <a:pt x="1514" y="184"/>
                  <a:pt x="1514" y="184"/>
                </a:cubicBezTo>
                <a:cubicBezTo>
                  <a:pt x="1513" y="181"/>
                  <a:pt x="1513" y="181"/>
                  <a:pt x="1513" y="181"/>
                </a:cubicBezTo>
                <a:cubicBezTo>
                  <a:pt x="1510" y="180"/>
                  <a:pt x="1510" y="180"/>
                  <a:pt x="1510" y="180"/>
                </a:cubicBezTo>
                <a:cubicBezTo>
                  <a:pt x="1511" y="179"/>
                  <a:pt x="1511" y="179"/>
                  <a:pt x="1511" y="179"/>
                </a:cubicBezTo>
                <a:cubicBezTo>
                  <a:pt x="1511" y="178"/>
                  <a:pt x="1511" y="178"/>
                  <a:pt x="1511" y="178"/>
                </a:cubicBezTo>
                <a:cubicBezTo>
                  <a:pt x="1510" y="178"/>
                  <a:pt x="1510" y="178"/>
                  <a:pt x="1510" y="178"/>
                </a:cubicBezTo>
                <a:cubicBezTo>
                  <a:pt x="1509" y="177"/>
                  <a:pt x="1509" y="177"/>
                  <a:pt x="1509" y="177"/>
                </a:cubicBezTo>
                <a:cubicBezTo>
                  <a:pt x="1509" y="176"/>
                  <a:pt x="1509" y="176"/>
                  <a:pt x="1509" y="176"/>
                </a:cubicBezTo>
                <a:cubicBezTo>
                  <a:pt x="1509" y="174"/>
                  <a:pt x="1509" y="174"/>
                  <a:pt x="1509" y="174"/>
                </a:cubicBezTo>
                <a:cubicBezTo>
                  <a:pt x="1508" y="173"/>
                  <a:pt x="1508" y="173"/>
                  <a:pt x="1508" y="173"/>
                </a:cubicBezTo>
                <a:cubicBezTo>
                  <a:pt x="1509" y="173"/>
                  <a:pt x="1509" y="173"/>
                  <a:pt x="1509" y="173"/>
                </a:cubicBezTo>
                <a:cubicBezTo>
                  <a:pt x="1511" y="173"/>
                  <a:pt x="1511" y="173"/>
                  <a:pt x="1511" y="173"/>
                </a:cubicBezTo>
                <a:cubicBezTo>
                  <a:pt x="1512" y="171"/>
                  <a:pt x="1512" y="171"/>
                  <a:pt x="1512" y="171"/>
                </a:cubicBezTo>
                <a:cubicBezTo>
                  <a:pt x="1514" y="171"/>
                  <a:pt x="1514" y="171"/>
                  <a:pt x="1514" y="171"/>
                </a:cubicBezTo>
                <a:cubicBezTo>
                  <a:pt x="1517" y="170"/>
                  <a:pt x="1517" y="170"/>
                  <a:pt x="1517" y="170"/>
                </a:cubicBezTo>
                <a:cubicBezTo>
                  <a:pt x="1522" y="168"/>
                  <a:pt x="1522" y="168"/>
                  <a:pt x="1522" y="168"/>
                </a:cubicBezTo>
                <a:cubicBezTo>
                  <a:pt x="1524" y="167"/>
                  <a:pt x="1524" y="167"/>
                  <a:pt x="1524" y="167"/>
                </a:cubicBezTo>
                <a:cubicBezTo>
                  <a:pt x="1525" y="167"/>
                  <a:pt x="1525" y="167"/>
                  <a:pt x="1525" y="167"/>
                </a:cubicBezTo>
                <a:cubicBezTo>
                  <a:pt x="1526" y="167"/>
                  <a:pt x="1526" y="167"/>
                  <a:pt x="1526" y="167"/>
                </a:cubicBezTo>
                <a:cubicBezTo>
                  <a:pt x="1528" y="166"/>
                  <a:pt x="1528" y="166"/>
                  <a:pt x="1528" y="166"/>
                </a:cubicBezTo>
                <a:cubicBezTo>
                  <a:pt x="1529" y="165"/>
                  <a:pt x="1529" y="165"/>
                  <a:pt x="1529" y="165"/>
                </a:cubicBezTo>
                <a:cubicBezTo>
                  <a:pt x="1531" y="164"/>
                  <a:pt x="1531" y="164"/>
                  <a:pt x="1531" y="164"/>
                </a:cubicBezTo>
                <a:cubicBezTo>
                  <a:pt x="1535" y="162"/>
                  <a:pt x="1535" y="162"/>
                  <a:pt x="1535" y="162"/>
                </a:cubicBezTo>
                <a:cubicBezTo>
                  <a:pt x="1536" y="163"/>
                  <a:pt x="1536" y="163"/>
                  <a:pt x="1536" y="163"/>
                </a:cubicBezTo>
                <a:cubicBezTo>
                  <a:pt x="1535" y="164"/>
                  <a:pt x="1535" y="164"/>
                  <a:pt x="1535" y="164"/>
                </a:cubicBezTo>
                <a:cubicBezTo>
                  <a:pt x="1535" y="165"/>
                  <a:pt x="1535" y="165"/>
                  <a:pt x="1535" y="165"/>
                </a:cubicBezTo>
                <a:cubicBezTo>
                  <a:pt x="1534" y="166"/>
                  <a:pt x="1534" y="166"/>
                  <a:pt x="1534" y="166"/>
                </a:cubicBezTo>
                <a:cubicBezTo>
                  <a:pt x="1533" y="168"/>
                  <a:pt x="1533" y="168"/>
                  <a:pt x="1533" y="168"/>
                </a:cubicBezTo>
                <a:cubicBezTo>
                  <a:pt x="1533" y="170"/>
                  <a:pt x="1533" y="170"/>
                  <a:pt x="1533" y="170"/>
                </a:cubicBezTo>
                <a:cubicBezTo>
                  <a:pt x="1536" y="172"/>
                  <a:pt x="1536" y="172"/>
                  <a:pt x="1536" y="172"/>
                </a:cubicBezTo>
                <a:cubicBezTo>
                  <a:pt x="1538" y="172"/>
                  <a:pt x="1538" y="172"/>
                  <a:pt x="1538" y="172"/>
                </a:cubicBezTo>
                <a:cubicBezTo>
                  <a:pt x="1537" y="171"/>
                  <a:pt x="1537" y="171"/>
                  <a:pt x="1537" y="171"/>
                </a:cubicBezTo>
                <a:cubicBezTo>
                  <a:pt x="1534" y="169"/>
                  <a:pt x="1534" y="169"/>
                  <a:pt x="1534" y="169"/>
                </a:cubicBezTo>
                <a:cubicBezTo>
                  <a:pt x="1534" y="168"/>
                  <a:pt x="1534" y="168"/>
                  <a:pt x="1534" y="168"/>
                </a:cubicBezTo>
                <a:cubicBezTo>
                  <a:pt x="1535" y="167"/>
                  <a:pt x="1535" y="167"/>
                  <a:pt x="1535" y="167"/>
                </a:cubicBezTo>
                <a:cubicBezTo>
                  <a:pt x="1538" y="165"/>
                  <a:pt x="1538" y="165"/>
                  <a:pt x="1538" y="165"/>
                </a:cubicBezTo>
                <a:cubicBezTo>
                  <a:pt x="1539" y="163"/>
                  <a:pt x="1539" y="163"/>
                  <a:pt x="1539" y="163"/>
                </a:cubicBezTo>
                <a:cubicBezTo>
                  <a:pt x="1538" y="161"/>
                  <a:pt x="1538" y="161"/>
                  <a:pt x="1538" y="161"/>
                </a:cubicBezTo>
                <a:cubicBezTo>
                  <a:pt x="1536" y="161"/>
                  <a:pt x="1536" y="161"/>
                  <a:pt x="1536" y="161"/>
                </a:cubicBezTo>
                <a:cubicBezTo>
                  <a:pt x="1535" y="160"/>
                  <a:pt x="1535" y="160"/>
                  <a:pt x="1535" y="160"/>
                </a:cubicBezTo>
                <a:cubicBezTo>
                  <a:pt x="1535" y="159"/>
                  <a:pt x="1535" y="159"/>
                  <a:pt x="1535" y="159"/>
                </a:cubicBezTo>
                <a:cubicBezTo>
                  <a:pt x="1533" y="159"/>
                  <a:pt x="1533" y="159"/>
                  <a:pt x="1533" y="159"/>
                </a:cubicBezTo>
                <a:cubicBezTo>
                  <a:pt x="1532" y="159"/>
                  <a:pt x="1532" y="159"/>
                  <a:pt x="1532" y="159"/>
                </a:cubicBezTo>
                <a:cubicBezTo>
                  <a:pt x="1531" y="157"/>
                  <a:pt x="1531" y="157"/>
                  <a:pt x="1531" y="157"/>
                </a:cubicBezTo>
                <a:cubicBezTo>
                  <a:pt x="1529" y="157"/>
                  <a:pt x="1529" y="157"/>
                  <a:pt x="1529" y="157"/>
                </a:cubicBezTo>
                <a:cubicBezTo>
                  <a:pt x="1528" y="158"/>
                  <a:pt x="1528" y="158"/>
                  <a:pt x="1528" y="158"/>
                </a:cubicBezTo>
                <a:cubicBezTo>
                  <a:pt x="1526" y="156"/>
                  <a:pt x="1526" y="156"/>
                  <a:pt x="1526" y="156"/>
                </a:cubicBezTo>
                <a:cubicBezTo>
                  <a:pt x="1527" y="155"/>
                  <a:pt x="1527" y="155"/>
                  <a:pt x="1527" y="155"/>
                </a:cubicBezTo>
                <a:cubicBezTo>
                  <a:pt x="1527" y="154"/>
                  <a:pt x="1527" y="154"/>
                  <a:pt x="1527" y="154"/>
                </a:cubicBezTo>
                <a:cubicBezTo>
                  <a:pt x="1528" y="154"/>
                  <a:pt x="1528" y="154"/>
                  <a:pt x="1528" y="154"/>
                </a:cubicBezTo>
                <a:cubicBezTo>
                  <a:pt x="1529" y="155"/>
                  <a:pt x="1529" y="155"/>
                  <a:pt x="1529" y="155"/>
                </a:cubicBezTo>
                <a:cubicBezTo>
                  <a:pt x="1531" y="155"/>
                  <a:pt x="1531" y="155"/>
                  <a:pt x="1531" y="155"/>
                </a:cubicBezTo>
                <a:cubicBezTo>
                  <a:pt x="1532" y="154"/>
                  <a:pt x="1532" y="154"/>
                  <a:pt x="1532" y="154"/>
                </a:cubicBezTo>
                <a:cubicBezTo>
                  <a:pt x="1531" y="154"/>
                  <a:pt x="1531" y="154"/>
                  <a:pt x="1531" y="154"/>
                </a:cubicBezTo>
                <a:cubicBezTo>
                  <a:pt x="1530" y="154"/>
                  <a:pt x="1530" y="154"/>
                  <a:pt x="1530" y="154"/>
                </a:cubicBezTo>
                <a:cubicBezTo>
                  <a:pt x="1528" y="153"/>
                  <a:pt x="1528" y="153"/>
                  <a:pt x="1528" y="153"/>
                </a:cubicBezTo>
                <a:cubicBezTo>
                  <a:pt x="1528" y="152"/>
                  <a:pt x="1528" y="152"/>
                  <a:pt x="1528" y="152"/>
                </a:cubicBezTo>
                <a:cubicBezTo>
                  <a:pt x="1527" y="152"/>
                  <a:pt x="1527" y="152"/>
                  <a:pt x="1527" y="152"/>
                </a:cubicBezTo>
                <a:cubicBezTo>
                  <a:pt x="1525" y="151"/>
                  <a:pt x="1525" y="151"/>
                  <a:pt x="1525" y="151"/>
                </a:cubicBezTo>
                <a:cubicBezTo>
                  <a:pt x="1523" y="152"/>
                  <a:pt x="1523" y="152"/>
                  <a:pt x="1523" y="152"/>
                </a:cubicBezTo>
                <a:cubicBezTo>
                  <a:pt x="1523" y="151"/>
                  <a:pt x="1523" y="151"/>
                  <a:pt x="1523" y="151"/>
                </a:cubicBezTo>
                <a:cubicBezTo>
                  <a:pt x="1523" y="150"/>
                  <a:pt x="1523" y="150"/>
                  <a:pt x="1523" y="150"/>
                </a:cubicBezTo>
                <a:cubicBezTo>
                  <a:pt x="1523" y="149"/>
                  <a:pt x="1523" y="149"/>
                  <a:pt x="1523" y="149"/>
                </a:cubicBezTo>
                <a:cubicBezTo>
                  <a:pt x="1522" y="148"/>
                  <a:pt x="1522" y="148"/>
                  <a:pt x="1522" y="148"/>
                </a:cubicBezTo>
                <a:cubicBezTo>
                  <a:pt x="1523" y="147"/>
                  <a:pt x="1523" y="147"/>
                  <a:pt x="1523" y="147"/>
                </a:cubicBezTo>
                <a:cubicBezTo>
                  <a:pt x="1524" y="148"/>
                  <a:pt x="1524" y="148"/>
                  <a:pt x="1524" y="148"/>
                </a:cubicBezTo>
                <a:cubicBezTo>
                  <a:pt x="1525" y="149"/>
                  <a:pt x="1525" y="149"/>
                  <a:pt x="1525" y="149"/>
                </a:cubicBezTo>
                <a:cubicBezTo>
                  <a:pt x="1526" y="149"/>
                  <a:pt x="1526" y="149"/>
                  <a:pt x="1526" y="149"/>
                </a:cubicBezTo>
                <a:cubicBezTo>
                  <a:pt x="1528" y="151"/>
                  <a:pt x="1528" y="151"/>
                  <a:pt x="1528" y="151"/>
                </a:cubicBezTo>
                <a:cubicBezTo>
                  <a:pt x="1528" y="150"/>
                  <a:pt x="1528" y="150"/>
                  <a:pt x="1528" y="150"/>
                </a:cubicBezTo>
                <a:cubicBezTo>
                  <a:pt x="1527" y="149"/>
                  <a:pt x="1527" y="149"/>
                  <a:pt x="1527" y="149"/>
                </a:cubicBezTo>
                <a:cubicBezTo>
                  <a:pt x="1529" y="148"/>
                  <a:pt x="1529" y="148"/>
                  <a:pt x="1529" y="148"/>
                </a:cubicBezTo>
                <a:cubicBezTo>
                  <a:pt x="1529" y="146"/>
                  <a:pt x="1529" y="146"/>
                  <a:pt x="1529" y="146"/>
                </a:cubicBezTo>
                <a:cubicBezTo>
                  <a:pt x="1528" y="145"/>
                  <a:pt x="1528" y="145"/>
                  <a:pt x="1528" y="145"/>
                </a:cubicBezTo>
                <a:cubicBezTo>
                  <a:pt x="1528" y="144"/>
                  <a:pt x="1528" y="144"/>
                  <a:pt x="1528" y="144"/>
                </a:cubicBezTo>
                <a:cubicBezTo>
                  <a:pt x="1529" y="145"/>
                  <a:pt x="1529" y="145"/>
                  <a:pt x="1529" y="145"/>
                </a:cubicBezTo>
                <a:cubicBezTo>
                  <a:pt x="1530" y="144"/>
                  <a:pt x="1530" y="144"/>
                  <a:pt x="1530" y="144"/>
                </a:cubicBezTo>
                <a:cubicBezTo>
                  <a:pt x="1527" y="143"/>
                  <a:pt x="1527" y="143"/>
                  <a:pt x="1527" y="143"/>
                </a:cubicBezTo>
                <a:cubicBezTo>
                  <a:pt x="1527" y="144"/>
                  <a:pt x="1527" y="144"/>
                  <a:pt x="1527" y="144"/>
                </a:cubicBezTo>
                <a:cubicBezTo>
                  <a:pt x="1526" y="144"/>
                  <a:pt x="1526" y="144"/>
                  <a:pt x="1526" y="144"/>
                </a:cubicBezTo>
                <a:cubicBezTo>
                  <a:pt x="1526" y="143"/>
                  <a:pt x="1526" y="143"/>
                  <a:pt x="1526" y="143"/>
                </a:cubicBezTo>
                <a:cubicBezTo>
                  <a:pt x="1527" y="142"/>
                  <a:pt x="1527" y="142"/>
                  <a:pt x="1527" y="142"/>
                </a:cubicBezTo>
                <a:cubicBezTo>
                  <a:pt x="1529" y="141"/>
                  <a:pt x="1529" y="141"/>
                  <a:pt x="1529" y="141"/>
                </a:cubicBezTo>
                <a:cubicBezTo>
                  <a:pt x="1531" y="141"/>
                  <a:pt x="1531" y="141"/>
                  <a:pt x="1531" y="141"/>
                </a:cubicBezTo>
                <a:cubicBezTo>
                  <a:pt x="1530" y="140"/>
                  <a:pt x="1530" y="140"/>
                  <a:pt x="1530" y="140"/>
                </a:cubicBezTo>
                <a:cubicBezTo>
                  <a:pt x="1532" y="138"/>
                  <a:pt x="1532" y="138"/>
                  <a:pt x="1532" y="138"/>
                </a:cubicBezTo>
                <a:cubicBezTo>
                  <a:pt x="1532" y="137"/>
                  <a:pt x="1532" y="137"/>
                  <a:pt x="1532" y="137"/>
                </a:cubicBezTo>
                <a:cubicBezTo>
                  <a:pt x="1532" y="136"/>
                  <a:pt x="1532" y="136"/>
                  <a:pt x="1532" y="136"/>
                </a:cubicBezTo>
                <a:cubicBezTo>
                  <a:pt x="1533" y="134"/>
                  <a:pt x="1533" y="134"/>
                  <a:pt x="1533" y="134"/>
                </a:cubicBezTo>
                <a:cubicBezTo>
                  <a:pt x="1534" y="135"/>
                  <a:pt x="1534" y="135"/>
                  <a:pt x="1534" y="135"/>
                </a:cubicBezTo>
                <a:cubicBezTo>
                  <a:pt x="1535" y="135"/>
                  <a:pt x="1535" y="135"/>
                  <a:pt x="1535" y="135"/>
                </a:cubicBezTo>
                <a:cubicBezTo>
                  <a:pt x="1535" y="134"/>
                  <a:pt x="1535" y="134"/>
                  <a:pt x="1535" y="134"/>
                </a:cubicBezTo>
                <a:cubicBezTo>
                  <a:pt x="1536" y="134"/>
                  <a:pt x="1536" y="134"/>
                  <a:pt x="1536" y="134"/>
                </a:cubicBezTo>
                <a:cubicBezTo>
                  <a:pt x="1535" y="133"/>
                  <a:pt x="1535" y="133"/>
                  <a:pt x="1535" y="133"/>
                </a:cubicBezTo>
                <a:cubicBezTo>
                  <a:pt x="1535" y="132"/>
                  <a:pt x="1535" y="132"/>
                  <a:pt x="1535" y="132"/>
                </a:cubicBezTo>
                <a:cubicBezTo>
                  <a:pt x="1537" y="131"/>
                  <a:pt x="1537" y="131"/>
                  <a:pt x="1537" y="131"/>
                </a:cubicBezTo>
                <a:cubicBezTo>
                  <a:pt x="1538" y="131"/>
                  <a:pt x="1538" y="131"/>
                  <a:pt x="1538" y="131"/>
                </a:cubicBezTo>
                <a:cubicBezTo>
                  <a:pt x="1538" y="130"/>
                  <a:pt x="1538" y="130"/>
                  <a:pt x="1538" y="130"/>
                </a:cubicBezTo>
                <a:cubicBezTo>
                  <a:pt x="1539" y="130"/>
                  <a:pt x="1539" y="130"/>
                  <a:pt x="1539" y="130"/>
                </a:cubicBezTo>
                <a:cubicBezTo>
                  <a:pt x="1540" y="130"/>
                  <a:pt x="1540" y="130"/>
                  <a:pt x="1540" y="130"/>
                </a:cubicBezTo>
                <a:cubicBezTo>
                  <a:pt x="1542" y="130"/>
                  <a:pt x="1542" y="130"/>
                  <a:pt x="1542" y="130"/>
                </a:cubicBezTo>
                <a:cubicBezTo>
                  <a:pt x="1541" y="129"/>
                  <a:pt x="1541" y="129"/>
                  <a:pt x="1541" y="129"/>
                </a:cubicBezTo>
                <a:cubicBezTo>
                  <a:pt x="1542" y="128"/>
                  <a:pt x="1542" y="128"/>
                  <a:pt x="1542" y="128"/>
                </a:cubicBezTo>
                <a:cubicBezTo>
                  <a:pt x="1544" y="128"/>
                  <a:pt x="1544" y="128"/>
                  <a:pt x="1544" y="128"/>
                </a:cubicBezTo>
                <a:cubicBezTo>
                  <a:pt x="1546" y="127"/>
                  <a:pt x="1546" y="127"/>
                  <a:pt x="1546" y="127"/>
                </a:cubicBezTo>
                <a:cubicBezTo>
                  <a:pt x="1547" y="125"/>
                  <a:pt x="1547" y="125"/>
                  <a:pt x="1547" y="125"/>
                </a:cubicBezTo>
                <a:cubicBezTo>
                  <a:pt x="1550" y="124"/>
                  <a:pt x="1550" y="124"/>
                  <a:pt x="1550" y="124"/>
                </a:cubicBezTo>
                <a:cubicBezTo>
                  <a:pt x="1550" y="123"/>
                  <a:pt x="1550" y="123"/>
                  <a:pt x="1550" y="123"/>
                </a:cubicBezTo>
                <a:cubicBezTo>
                  <a:pt x="1547" y="124"/>
                  <a:pt x="1547" y="124"/>
                  <a:pt x="1547" y="124"/>
                </a:cubicBezTo>
                <a:cubicBezTo>
                  <a:pt x="1547" y="123"/>
                  <a:pt x="1547" y="123"/>
                  <a:pt x="1547" y="123"/>
                </a:cubicBezTo>
                <a:cubicBezTo>
                  <a:pt x="1545" y="125"/>
                  <a:pt x="1545" y="125"/>
                  <a:pt x="1545" y="125"/>
                </a:cubicBezTo>
                <a:cubicBezTo>
                  <a:pt x="1545" y="124"/>
                  <a:pt x="1545" y="124"/>
                  <a:pt x="1545" y="124"/>
                </a:cubicBezTo>
                <a:cubicBezTo>
                  <a:pt x="1545" y="121"/>
                  <a:pt x="1545" y="121"/>
                  <a:pt x="1545" y="121"/>
                </a:cubicBezTo>
                <a:cubicBezTo>
                  <a:pt x="1546" y="119"/>
                  <a:pt x="1546" y="119"/>
                  <a:pt x="1546" y="119"/>
                </a:cubicBezTo>
                <a:cubicBezTo>
                  <a:pt x="1546" y="120"/>
                  <a:pt x="1546" y="120"/>
                  <a:pt x="1546" y="120"/>
                </a:cubicBezTo>
                <a:cubicBezTo>
                  <a:pt x="1547" y="120"/>
                  <a:pt x="1547" y="120"/>
                  <a:pt x="1547" y="120"/>
                </a:cubicBezTo>
                <a:cubicBezTo>
                  <a:pt x="1548" y="120"/>
                  <a:pt x="1548" y="120"/>
                  <a:pt x="1548" y="120"/>
                </a:cubicBezTo>
                <a:cubicBezTo>
                  <a:pt x="1546" y="118"/>
                  <a:pt x="1546" y="118"/>
                  <a:pt x="1546" y="118"/>
                </a:cubicBezTo>
                <a:cubicBezTo>
                  <a:pt x="1548" y="118"/>
                  <a:pt x="1548" y="118"/>
                  <a:pt x="1548" y="118"/>
                </a:cubicBezTo>
                <a:cubicBezTo>
                  <a:pt x="1549" y="119"/>
                  <a:pt x="1549" y="119"/>
                  <a:pt x="1549" y="119"/>
                </a:cubicBezTo>
                <a:cubicBezTo>
                  <a:pt x="1550" y="119"/>
                  <a:pt x="1550" y="119"/>
                  <a:pt x="1550" y="119"/>
                </a:cubicBezTo>
                <a:cubicBezTo>
                  <a:pt x="1552" y="118"/>
                  <a:pt x="1552" y="118"/>
                  <a:pt x="1552" y="118"/>
                </a:cubicBezTo>
                <a:cubicBezTo>
                  <a:pt x="1553" y="118"/>
                  <a:pt x="1553" y="118"/>
                  <a:pt x="1553" y="118"/>
                </a:cubicBezTo>
                <a:cubicBezTo>
                  <a:pt x="1557" y="117"/>
                  <a:pt x="1557" y="117"/>
                  <a:pt x="1557" y="117"/>
                </a:cubicBezTo>
                <a:cubicBezTo>
                  <a:pt x="1558" y="117"/>
                  <a:pt x="1558" y="117"/>
                  <a:pt x="1558" y="117"/>
                </a:cubicBezTo>
                <a:cubicBezTo>
                  <a:pt x="1559" y="118"/>
                  <a:pt x="1559" y="118"/>
                  <a:pt x="1559" y="118"/>
                </a:cubicBezTo>
                <a:cubicBezTo>
                  <a:pt x="1557" y="121"/>
                  <a:pt x="1557" y="121"/>
                  <a:pt x="1557" y="121"/>
                </a:cubicBezTo>
                <a:cubicBezTo>
                  <a:pt x="1557" y="122"/>
                  <a:pt x="1557" y="122"/>
                  <a:pt x="1557" y="122"/>
                </a:cubicBezTo>
                <a:cubicBezTo>
                  <a:pt x="1559" y="123"/>
                  <a:pt x="1559" y="123"/>
                  <a:pt x="1559" y="123"/>
                </a:cubicBezTo>
                <a:cubicBezTo>
                  <a:pt x="1559" y="121"/>
                  <a:pt x="1559" y="121"/>
                  <a:pt x="1559" y="121"/>
                </a:cubicBezTo>
                <a:cubicBezTo>
                  <a:pt x="1560" y="119"/>
                  <a:pt x="1560" y="119"/>
                  <a:pt x="1560" y="119"/>
                </a:cubicBezTo>
                <a:cubicBezTo>
                  <a:pt x="1560" y="118"/>
                  <a:pt x="1560" y="118"/>
                  <a:pt x="1560" y="118"/>
                </a:cubicBezTo>
                <a:cubicBezTo>
                  <a:pt x="1560" y="117"/>
                  <a:pt x="1560" y="117"/>
                  <a:pt x="1560" y="117"/>
                </a:cubicBezTo>
                <a:cubicBezTo>
                  <a:pt x="1561" y="119"/>
                  <a:pt x="1561" y="119"/>
                  <a:pt x="1561" y="119"/>
                </a:cubicBezTo>
                <a:cubicBezTo>
                  <a:pt x="1561" y="120"/>
                  <a:pt x="1561" y="120"/>
                  <a:pt x="1561" y="120"/>
                </a:cubicBezTo>
                <a:cubicBezTo>
                  <a:pt x="1562" y="120"/>
                  <a:pt x="1562" y="120"/>
                  <a:pt x="1562" y="120"/>
                </a:cubicBezTo>
                <a:cubicBezTo>
                  <a:pt x="1563" y="119"/>
                  <a:pt x="1563" y="119"/>
                  <a:pt x="1563" y="119"/>
                </a:cubicBezTo>
                <a:cubicBezTo>
                  <a:pt x="1562" y="118"/>
                  <a:pt x="1562" y="118"/>
                  <a:pt x="1562" y="118"/>
                </a:cubicBezTo>
                <a:cubicBezTo>
                  <a:pt x="1563" y="117"/>
                  <a:pt x="1563" y="117"/>
                  <a:pt x="1563" y="117"/>
                </a:cubicBezTo>
                <a:cubicBezTo>
                  <a:pt x="1564" y="117"/>
                  <a:pt x="1564" y="117"/>
                  <a:pt x="1564" y="117"/>
                </a:cubicBezTo>
                <a:cubicBezTo>
                  <a:pt x="1564" y="119"/>
                  <a:pt x="1564" y="119"/>
                  <a:pt x="1564" y="119"/>
                </a:cubicBezTo>
                <a:cubicBezTo>
                  <a:pt x="1566" y="117"/>
                  <a:pt x="1566" y="117"/>
                  <a:pt x="1566" y="117"/>
                </a:cubicBezTo>
                <a:cubicBezTo>
                  <a:pt x="1566" y="116"/>
                  <a:pt x="1566" y="116"/>
                  <a:pt x="1566" y="116"/>
                </a:cubicBezTo>
                <a:cubicBezTo>
                  <a:pt x="1565" y="115"/>
                  <a:pt x="1565" y="115"/>
                  <a:pt x="1565" y="115"/>
                </a:cubicBezTo>
                <a:cubicBezTo>
                  <a:pt x="1567" y="115"/>
                  <a:pt x="1567" y="115"/>
                  <a:pt x="1567" y="115"/>
                </a:cubicBezTo>
                <a:cubicBezTo>
                  <a:pt x="1566" y="114"/>
                  <a:pt x="1566" y="114"/>
                  <a:pt x="1566" y="114"/>
                </a:cubicBezTo>
                <a:cubicBezTo>
                  <a:pt x="1568" y="113"/>
                  <a:pt x="1568" y="113"/>
                  <a:pt x="1568" y="113"/>
                </a:cubicBezTo>
                <a:cubicBezTo>
                  <a:pt x="1569" y="113"/>
                  <a:pt x="1569" y="113"/>
                  <a:pt x="1569" y="113"/>
                </a:cubicBezTo>
                <a:cubicBezTo>
                  <a:pt x="1570" y="112"/>
                  <a:pt x="1570" y="112"/>
                  <a:pt x="1570" y="112"/>
                </a:cubicBezTo>
                <a:cubicBezTo>
                  <a:pt x="1571" y="112"/>
                  <a:pt x="1571" y="112"/>
                  <a:pt x="1571" y="112"/>
                </a:cubicBezTo>
                <a:cubicBezTo>
                  <a:pt x="1571" y="113"/>
                  <a:pt x="1571" y="113"/>
                  <a:pt x="1571" y="113"/>
                </a:cubicBezTo>
                <a:cubicBezTo>
                  <a:pt x="1572" y="113"/>
                  <a:pt x="1572" y="113"/>
                  <a:pt x="1572" y="113"/>
                </a:cubicBezTo>
                <a:cubicBezTo>
                  <a:pt x="1574" y="114"/>
                  <a:pt x="1574" y="114"/>
                  <a:pt x="1574" y="114"/>
                </a:cubicBezTo>
                <a:cubicBezTo>
                  <a:pt x="1574" y="115"/>
                  <a:pt x="1574" y="115"/>
                  <a:pt x="1574" y="115"/>
                </a:cubicBezTo>
                <a:cubicBezTo>
                  <a:pt x="1574" y="116"/>
                  <a:pt x="1574" y="116"/>
                  <a:pt x="1574" y="116"/>
                </a:cubicBezTo>
                <a:cubicBezTo>
                  <a:pt x="1573" y="119"/>
                  <a:pt x="1573" y="119"/>
                  <a:pt x="1573" y="119"/>
                </a:cubicBezTo>
                <a:cubicBezTo>
                  <a:pt x="1575" y="118"/>
                  <a:pt x="1575" y="118"/>
                  <a:pt x="1575" y="118"/>
                </a:cubicBezTo>
                <a:cubicBezTo>
                  <a:pt x="1576" y="116"/>
                  <a:pt x="1576" y="116"/>
                  <a:pt x="1576" y="116"/>
                </a:cubicBezTo>
                <a:cubicBezTo>
                  <a:pt x="1575" y="113"/>
                  <a:pt x="1575" y="113"/>
                  <a:pt x="1575" y="113"/>
                </a:cubicBezTo>
                <a:cubicBezTo>
                  <a:pt x="1573" y="112"/>
                  <a:pt x="1573" y="112"/>
                  <a:pt x="1573" y="112"/>
                </a:cubicBezTo>
                <a:cubicBezTo>
                  <a:pt x="1572" y="110"/>
                  <a:pt x="1572" y="110"/>
                  <a:pt x="1572" y="110"/>
                </a:cubicBezTo>
                <a:cubicBezTo>
                  <a:pt x="1571" y="111"/>
                  <a:pt x="1571" y="111"/>
                  <a:pt x="1571" y="111"/>
                </a:cubicBezTo>
                <a:cubicBezTo>
                  <a:pt x="1570" y="111"/>
                  <a:pt x="1570" y="111"/>
                  <a:pt x="1570" y="111"/>
                </a:cubicBezTo>
                <a:cubicBezTo>
                  <a:pt x="1568" y="111"/>
                  <a:pt x="1568" y="111"/>
                  <a:pt x="1568" y="111"/>
                </a:cubicBezTo>
                <a:cubicBezTo>
                  <a:pt x="1568" y="110"/>
                  <a:pt x="1568" y="110"/>
                  <a:pt x="1568" y="110"/>
                </a:cubicBezTo>
                <a:cubicBezTo>
                  <a:pt x="1567" y="109"/>
                  <a:pt x="1567" y="109"/>
                  <a:pt x="1567" y="109"/>
                </a:cubicBezTo>
                <a:cubicBezTo>
                  <a:pt x="1567" y="108"/>
                  <a:pt x="1567" y="108"/>
                  <a:pt x="1567" y="108"/>
                </a:cubicBezTo>
                <a:cubicBezTo>
                  <a:pt x="1570" y="108"/>
                  <a:pt x="1570" y="108"/>
                  <a:pt x="1570" y="108"/>
                </a:cubicBezTo>
                <a:cubicBezTo>
                  <a:pt x="1571" y="107"/>
                  <a:pt x="1571" y="107"/>
                  <a:pt x="1571" y="107"/>
                </a:cubicBezTo>
                <a:cubicBezTo>
                  <a:pt x="1572" y="107"/>
                  <a:pt x="1572" y="107"/>
                  <a:pt x="1572" y="107"/>
                </a:cubicBezTo>
                <a:cubicBezTo>
                  <a:pt x="1573" y="107"/>
                  <a:pt x="1573" y="107"/>
                  <a:pt x="1573" y="107"/>
                </a:cubicBezTo>
                <a:cubicBezTo>
                  <a:pt x="1575" y="107"/>
                  <a:pt x="1575" y="107"/>
                  <a:pt x="1575" y="107"/>
                </a:cubicBezTo>
                <a:cubicBezTo>
                  <a:pt x="1578" y="106"/>
                  <a:pt x="1578" y="106"/>
                  <a:pt x="1578" y="106"/>
                </a:cubicBezTo>
                <a:cubicBezTo>
                  <a:pt x="1580" y="107"/>
                  <a:pt x="1580" y="107"/>
                  <a:pt x="1580" y="107"/>
                </a:cubicBezTo>
                <a:cubicBezTo>
                  <a:pt x="1581" y="107"/>
                  <a:pt x="1581" y="107"/>
                  <a:pt x="1581" y="107"/>
                </a:cubicBezTo>
                <a:cubicBezTo>
                  <a:pt x="1582" y="107"/>
                  <a:pt x="1582" y="107"/>
                  <a:pt x="1582" y="107"/>
                </a:cubicBezTo>
                <a:cubicBezTo>
                  <a:pt x="1583" y="106"/>
                  <a:pt x="1583" y="106"/>
                  <a:pt x="1583" y="106"/>
                </a:cubicBezTo>
                <a:cubicBezTo>
                  <a:pt x="1582" y="105"/>
                  <a:pt x="1582" y="105"/>
                  <a:pt x="1582" y="105"/>
                </a:cubicBezTo>
                <a:cubicBezTo>
                  <a:pt x="1580" y="105"/>
                  <a:pt x="1580" y="105"/>
                  <a:pt x="1580" y="105"/>
                </a:cubicBezTo>
                <a:cubicBezTo>
                  <a:pt x="1578" y="105"/>
                  <a:pt x="1578" y="105"/>
                  <a:pt x="1578" y="105"/>
                </a:cubicBezTo>
                <a:cubicBezTo>
                  <a:pt x="1577" y="105"/>
                  <a:pt x="1577" y="105"/>
                  <a:pt x="1577" y="105"/>
                </a:cubicBezTo>
                <a:cubicBezTo>
                  <a:pt x="1575" y="105"/>
                  <a:pt x="1575" y="105"/>
                  <a:pt x="1575" y="105"/>
                </a:cubicBezTo>
                <a:cubicBezTo>
                  <a:pt x="1575" y="104"/>
                  <a:pt x="1575" y="104"/>
                  <a:pt x="1575" y="104"/>
                </a:cubicBezTo>
                <a:cubicBezTo>
                  <a:pt x="1574" y="103"/>
                  <a:pt x="1574" y="103"/>
                  <a:pt x="1574" y="103"/>
                </a:cubicBezTo>
                <a:cubicBezTo>
                  <a:pt x="1576" y="101"/>
                  <a:pt x="1576" y="101"/>
                  <a:pt x="1576" y="101"/>
                </a:cubicBezTo>
                <a:cubicBezTo>
                  <a:pt x="1574" y="101"/>
                  <a:pt x="1574" y="101"/>
                  <a:pt x="1574" y="101"/>
                </a:cubicBezTo>
                <a:cubicBezTo>
                  <a:pt x="1573" y="99"/>
                  <a:pt x="1573" y="99"/>
                  <a:pt x="1573" y="99"/>
                </a:cubicBezTo>
                <a:cubicBezTo>
                  <a:pt x="1571" y="99"/>
                  <a:pt x="1571" y="99"/>
                  <a:pt x="1571" y="99"/>
                </a:cubicBezTo>
                <a:cubicBezTo>
                  <a:pt x="1570" y="98"/>
                  <a:pt x="1570" y="98"/>
                  <a:pt x="1570" y="98"/>
                </a:cubicBezTo>
                <a:cubicBezTo>
                  <a:pt x="1570" y="96"/>
                  <a:pt x="1570" y="96"/>
                  <a:pt x="1570" y="96"/>
                </a:cubicBezTo>
                <a:cubicBezTo>
                  <a:pt x="1571" y="96"/>
                  <a:pt x="1571" y="96"/>
                  <a:pt x="1571" y="96"/>
                </a:cubicBezTo>
                <a:cubicBezTo>
                  <a:pt x="1571" y="95"/>
                  <a:pt x="1571" y="95"/>
                  <a:pt x="1571" y="95"/>
                </a:cubicBezTo>
                <a:cubicBezTo>
                  <a:pt x="1570" y="93"/>
                  <a:pt x="1570" y="93"/>
                  <a:pt x="1570" y="93"/>
                </a:cubicBezTo>
                <a:cubicBezTo>
                  <a:pt x="1570" y="87"/>
                  <a:pt x="1570" y="87"/>
                  <a:pt x="1570" y="87"/>
                </a:cubicBezTo>
                <a:cubicBezTo>
                  <a:pt x="1571" y="86"/>
                  <a:pt x="1571" y="86"/>
                  <a:pt x="1571" y="86"/>
                </a:cubicBezTo>
                <a:cubicBezTo>
                  <a:pt x="1571" y="84"/>
                  <a:pt x="1571" y="84"/>
                  <a:pt x="1571" y="84"/>
                </a:cubicBezTo>
                <a:cubicBezTo>
                  <a:pt x="1571" y="82"/>
                  <a:pt x="1571" y="82"/>
                  <a:pt x="1571" y="82"/>
                </a:cubicBezTo>
                <a:cubicBezTo>
                  <a:pt x="1572" y="81"/>
                  <a:pt x="1572" y="81"/>
                  <a:pt x="1572" y="81"/>
                </a:cubicBezTo>
                <a:cubicBezTo>
                  <a:pt x="1571" y="80"/>
                  <a:pt x="1571" y="80"/>
                  <a:pt x="1571" y="80"/>
                </a:cubicBezTo>
                <a:cubicBezTo>
                  <a:pt x="1573" y="80"/>
                  <a:pt x="1573" y="80"/>
                  <a:pt x="1573" y="80"/>
                </a:cubicBezTo>
                <a:cubicBezTo>
                  <a:pt x="1573" y="78"/>
                  <a:pt x="1573" y="78"/>
                  <a:pt x="1573" y="78"/>
                </a:cubicBezTo>
                <a:cubicBezTo>
                  <a:pt x="1575" y="77"/>
                  <a:pt x="1575" y="77"/>
                  <a:pt x="1575" y="77"/>
                </a:cubicBezTo>
                <a:cubicBezTo>
                  <a:pt x="1577" y="79"/>
                  <a:pt x="1577" y="79"/>
                  <a:pt x="1577" y="79"/>
                </a:cubicBezTo>
                <a:cubicBezTo>
                  <a:pt x="1578" y="78"/>
                  <a:pt x="1578" y="78"/>
                  <a:pt x="1578" y="78"/>
                </a:cubicBezTo>
                <a:cubicBezTo>
                  <a:pt x="1579" y="78"/>
                  <a:pt x="1579" y="78"/>
                  <a:pt x="1579" y="78"/>
                </a:cubicBezTo>
                <a:cubicBezTo>
                  <a:pt x="1580" y="79"/>
                  <a:pt x="1580" y="79"/>
                  <a:pt x="1580" y="79"/>
                </a:cubicBezTo>
                <a:cubicBezTo>
                  <a:pt x="1582" y="80"/>
                  <a:pt x="1582" y="80"/>
                  <a:pt x="1582" y="80"/>
                </a:cubicBezTo>
                <a:cubicBezTo>
                  <a:pt x="1583" y="78"/>
                  <a:pt x="1583" y="78"/>
                  <a:pt x="1583" y="78"/>
                </a:cubicBezTo>
                <a:cubicBezTo>
                  <a:pt x="1584" y="78"/>
                  <a:pt x="1584" y="78"/>
                  <a:pt x="1584" y="78"/>
                </a:cubicBezTo>
                <a:cubicBezTo>
                  <a:pt x="1584" y="80"/>
                  <a:pt x="1584" y="80"/>
                  <a:pt x="1584" y="80"/>
                </a:cubicBezTo>
                <a:cubicBezTo>
                  <a:pt x="1584" y="81"/>
                  <a:pt x="1584" y="81"/>
                  <a:pt x="1584" y="81"/>
                </a:cubicBezTo>
                <a:cubicBezTo>
                  <a:pt x="1586" y="81"/>
                  <a:pt x="1586" y="81"/>
                  <a:pt x="1586" y="81"/>
                </a:cubicBezTo>
                <a:cubicBezTo>
                  <a:pt x="1586" y="82"/>
                  <a:pt x="1586" y="82"/>
                  <a:pt x="1586" y="82"/>
                </a:cubicBezTo>
                <a:cubicBezTo>
                  <a:pt x="1585" y="83"/>
                  <a:pt x="1585" y="83"/>
                  <a:pt x="1585" y="83"/>
                </a:cubicBezTo>
                <a:cubicBezTo>
                  <a:pt x="1585" y="84"/>
                  <a:pt x="1585" y="84"/>
                  <a:pt x="1585" y="84"/>
                </a:cubicBezTo>
                <a:cubicBezTo>
                  <a:pt x="1585" y="85"/>
                  <a:pt x="1585" y="85"/>
                  <a:pt x="1585" y="85"/>
                </a:cubicBezTo>
                <a:cubicBezTo>
                  <a:pt x="1584" y="88"/>
                  <a:pt x="1584" y="88"/>
                  <a:pt x="1584" y="88"/>
                </a:cubicBezTo>
                <a:cubicBezTo>
                  <a:pt x="1582" y="88"/>
                  <a:pt x="1582" y="88"/>
                  <a:pt x="1582" y="88"/>
                </a:cubicBezTo>
                <a:cubicBezTo>
                  <a:pt x="1581" y="89"/>
                  <a:pt x="1581" y="89"/>
                  <a:pt x="1581" y="89"/>
                </a:cubicBezTo>
                <a:cubicBezTo>
                  <a:pt x="1582" y="90"/>
                  <a:pt x="1582" y="90"/>
                  <a:pt x="1582" y="90"/>
                </a:cubicBezTo>
                <a:cubicBezTo>
                  <a:pt x="1585" y="89"/>
                  <a:pt x="1585" y="89"/>
                  <a:pt x="1585" y="89"/>
                </a:cubicBezTo>
                <a:cubicBezTo>
                  <a:pt x="1587" y="86"/>
                  <a:pt x="1587" y="86"/>
                  <a:pt x="1587" y="86"/>
                </a:cubicBezTo>
                <a:cubicBezTo>
                  <a:pt x="1588" y="86"/>
                  <a:pt x="1588" y="86"/>
                  <a:pt x="1588" y="86"/>
                </a:cubicBezTo>
                <a:cubicBezTo>
                  <a:pt x="1588" y="87"/>
                  <a:pt x="1588" y="87"/>
                  <a:pt x="1588" y="87"/>
                </a:cubicBezTo>
                <a:cubicBezTo>
                  <a:pt x="1587" y="88"/>
                  <a:pt x="1587" y="88"/>
                  <a:pt x="1587" y="88"/>
                </a:cubicBezTo>
                <a:cubicBezTo>
                  <a:pt x="1587" y="89"/>
                  <a:pt x="1587" y="89"/>
                  <a:pt x="1587" y="89"/>
                </a:cubicBezTo>
                <a:cubicBezTo>
                  <a:pt x="1589" y="89"/>
                  <a:pt x="1589" y="89"/>
                  <a:pt x="1589" y="89"/>
                </a:cubicBezTo>
                <a:cubicBezTo>
                  <a:pt x="1590" y="87"/>
                  <a:pt x="1590" y="87"/>
                  <a:pt x="1590" y="87"/>
                </a:cubicBezTo>
                <a:cubicBezTo>
                  <a:pt x="1591" y="87"/>
                  <a:pt x="1591" y="87"/>
                  <a:pt x="1591" y="87"/>
                </a:cubicBezTo>
                <a:cubicBezTo>
                  <a:pt x="1593" y="87"/>
                  <a:pt x="1593" y="87"/>
                  <a:pt x="1593" y="87"/>
                </a:cubicBezTo>
                <a:cubicBezTo>
                  <a:pt x="1593" y="86"/>
                  <a:pt x="1593" y="86"/>
                  <a:pt x="1593" y="86"/>
                </a:cubicBezTo>
                <a:cubicBezTo>
                  <a:pt x="1594" y="85"/>
                  <a:pt x="1594" y="85"/>
                  <a:pt x="1594" y="85"/>
                </a:cubicBezTo>
                <a:cubicBezTo>
                  <a:pt x="1595" y="86"/>
                  <a:pt x="1595" y="86"/>
                  <a:pt x="1595" y="86"/>
                </a:cubicBezTo>
                <a:cubicBezTo>
                  <a:pt x="1596" y="85"/>
                  <a:pt x="1596" y="85"/>
                  <a:pt x="1596" y="85"/>
                </a:cubicBezTo>
                <a:cubicBezTo>
                  <a:pt x="1598" y="87"/>
                  <a:pt x="1598" y="87"/>
                  <a:pt x="1598" y="87"/>
                </a:cubicBezTo>
                <a:cubicBezTo>
                  <a:pt x="1598" y="88"/>
                  <a:pt x="1598" y="88"/>
                  <a:pt x="1598" y="88"/>
                </a:cubicBezTo>
                <a:cubicBezTo>
                  <a:pt x="1598" y="90"/>
                  <a:pt x="1598" y="90"/>
                  <a:pt x="1598" y="90"/>
                </a:cubicBezTo>
                <a:cubicBezTo>
                  <a:pt x="1598" y="91"/>
                  <a:pt x="1598" y="91"/>
                  <a:pt x="1598" y="91"/>
                </a:cubicBezTo>
                <a:cubicBezTo>
                  <a:pt x="1598" y="92"/>
                  <a:pt x="1598" y="92"/>
                  <a:pt x="1598" y="92"/>
                </a:cubicBezTo>
                <a:cubicBezTo>
                  <a:pt x="1597" y="94"/>
                  <a:pt x="1597" y="94"/>
                  <a:pt x="1597" y="94"/>
                </a:cubicBezTo>
                <a:cubicBezTo>
                  <a:pt x="1598" y="97"/>
                  <a:pt x="1598" y="97"/>
                  <a:pt x="1598" y="97"/>
                </a:cubicBezTo>
                <a:cubicBezTo>
                  <a:pt x="1598" y="98"/>
                  <a:pt x="1598" y="98"/>
                  <a:pt x="1598" y="98"/>
                </a:cubicBezTo>
                <a:cubicBezTo>
                  <a:pt x="1597" y="98"/>
                  <a:pt x="1597" y="98"/>
                  <a:pt x="1597" y="98"/>
                </a:cubicBezTo>
                <a:cubicBezTo>
                  <a:pt x="1596" y="99"/>
                  <a:pt x="1596" y="99"/>
                  <a:pt x="1596" y="99"/>
                </a:cubicBezTo>
                <a:cubicBezTo>
                  <a:pt x="1597" y="99"/>
                  <a:pt x="1597" y="99"/>
                  <a:pt x="1597" y="99"/>
                </a:cubicBezTo>
                <a:cubicBezTo>
                  <a:pt x="1600" y="99"/>
                  <a:pt x="1600" y="99"/>
                  <a:pt x="1600" y="99"/>
                </a:cubicBezTo>
                <a:cubicBezTo>
                  <a:pt x="1601" y="97"/>
                  <a:pt x="1601" y="97"/>
                  <a:pt x="1601" y="97"/>
                </a:cubicBezTo>
                <a:cubicBezTo>
                  <a:pt x="1603" y="97"/>
                  <a:pt x="1603" y="97"/>
                  <a:pt x="1603" y="97"/>
                </a:cubicBezTo>
                <a:cubicBezTo>
                  <a:pt x="1604" y="95"/>
                  <a:pt x="1604" y="95"/>
                  <a:pt x="1604" y="95"/>
                </a:cubicBezTo>
                <a:cubicBezTo>
                  <a:pt x="1604" y="93"/>
                  <a:pt x="1604" y="93"/>
                  <a:pt x="1604" y="93"/>
                </a:cubicBezTo>
                <a:cubicBezTo>
                  <a:pt x="1603" y="92"/>
                  <a:pt x="1603" y="92"/>
                  <a:pt x="1603" y="92"/>
                </a:cubicBezTo>
                <a:cubicBezTo>
                  <a:pt x="1602" y="92"/>
                  <a:pt x="1602" y="92"/>
                  <a:pt x="1602" y="92"/>
                </a:cubicBezTo>
                <a:cubicBezTo>
                  <a:pt x="1601" y="91"/>
                  <a:pt x="1601" y="91"/>
                  <a:pt x="1601" y="91"/>
                </a:cubicBezTo>
                <a:cubicBezTo>
                  <a:pt x="1601" y="90"/>
                  <a:pt x="1601" y="90"/>
                  <a:pt x="1601" y="90"/>
                </a:cubicBezTo>
                <a:cubicBezTo>
                  <a:pt x="1602" y="90"/>
                  <a:pt x="1602" y="90"/>
                  <a:pt x="1602" y="90"/>
                </a:cubicBezTo>
                <a:cubicBezTo>
                  <a:pt x="1603" y="90"/>
                  <a:pt x="1603" y="90"/>
                  <a:pt x="1603" y="90"/>
                </a:cubicBezTo>
                <a:cubicBezTo>
                  <a:pt x="1604" y="90"/>
                  <a:pt x="1604" y="90"/>
                  <a:pt x="1604" y="90"/>
                </a:cubicBezTo>
                <a:cubicBezTo>
                  <a:pt x="1606" y="89"/>
                  <a:pt x="1606" y="89"/>
                  <a:pt x="1606" y="89"/>
                </a:cubicBezTo>
                <a:cubicBezTo>
                  <a:pt x="1608" y="87"/>
                  <a:pt x="1608" y="87"/>
                  <a:pt x="1608" y="87"/>
                </a:cubicBezTo>
                <a:cubicBezTo>
                  <a:pt x="1609" y="88"/>
                  <a:pt x="1609" y="88"/>
                  <a:pt x="1609" y="88"/>
                </a:cubicBezTo>
                <a:cubicBezTo>
                  <a:pt x="1610" y="88"/>
                  <a:pt x="1610" y="88"/>
                  <a:pt x="1610" y="88"/>
                </a:cubicBezTo>
                <a:cubicBezTo>
                  <a:pt x="1611" y="86"/>
                  <a:pt x="1611" y="86"/>
                  <a:pt x="1611" y="86"/>
                </a:cubicBezTo>
                <a:cubicBezTo>
                  <a:pt x="1612" y="85"/>
                  <a:pt x="1612" y="85"/>
                  <a:pt x="1612" y="85"/>
                </a:cubicBezTo>
                <a:cubicBezTo>
                  <a:pt x="1612" y="86"/>
                  <a:pt x="1612" y="86"/>
                  <a:pt x="1612" y="86"/>
                </a:cubicBezTo>
                <a:cubicBezTo>
                  <a:pt x="1613" y="85"/>
                  <a:pt x="1613" y="85"/>
                  <a:pt x="1613" y="85"/>
                </a:cubicBezTo>
                <a:cubicBezTo>
                  <a:pt x="1615" y="84"/>
                  <a:pt x="1615" y="84"/>
                  <a:pt x="1615" y="84"/>
                </a:cubicBezTo>
                <a:cubicBezTo>
                  <a:pt x="1615" y="85"/>
                  <a:pt x="1615" y="85"/>
                  <a:pt x="1615" y="85"/>
                </a:cubicBezTo>
                <a:cubicBezTo>
                  <a:pt x="1617" y="85"/>
                  <a:pt x="1617" y="85"/>
                  <a:pt x="1617" y="85"/>
                </a:cubicBezTo>
                <a:cubicBezTo>
                  <a:pt x="1616" y="86"/>
                  <a:pt x="1616" y="86"/>
                  <a:pt x="1616" y="86"/>
                </a:cubicBezTo>
                <a:cubicBezTo>
                  <a:pt x="1617" y="87"/>
                  <a:pt x="1617" y="87"/>
                  <a:pt x="1617" y="87"/>
                </a:cubicBezTo>
                <a:cubicBezTo>
                  <a:pt x="1619" y="87"/>
                  <a:pt x="1619" y="87"/>
                  <a:pt x="1619" y="87"/>
                </a:cubicBezTo>
                <a:cubicBezTo>
                  <a:pt x="1620" y="87"/>
                  <a:pt x="1620" y="87"/>
                  <a:pt x="1620" y="87"/>
                </a:cubicBezTo>
                <a:cubicBezTo>
                  <a:pt x="1621" y="88"/>
                  <a:pt x="1621" y="88"/>
                  <a:pt x="1621" y="88"/>
                </a:cubicBezTo>
                <a:cubicBezTo>
                  <a:pt x="1626" y="90"/>
                  <a:pt x="1626" y="90"/>
                  <a:pt x="1626" y="90"/>
                </a:cubicBezTo>
                <a:cubicBezTo>
                  <a:pt x="1627" y="91"/>
                  <a:pt x="1627" y="91"/>
                  <a:pt x="1627" y="91"/>
                </a:cubicBezTo>
                <a:cubicBezTo>
                  <a:pt x="1627" y="92"/>
                  <a:pt x="1627" y="92"/>
                  <a:pt x="1627" y="92"/>
                </a:cubicBezTo>
                <a:cubicBezTo>
                  <a:pt x="1627" y="93"/>
                  <a:pt x="1627" y="93"/>
                  <a:pt x="1627" y="93"/>
                </a:cubicBezTo>
                <a:cubicBezTo>
                  <a:pt x="1630" y="95"/>
                  <a:pt x="1630" y="95"/>
                  <a:pt x="1630" y="95"/>
                </a:cubicBezTo>
                <a:cubicBezTo>
                  <a:pt x="1630" y="94"/>
                  <a:pt x="1630" y="94"/>
                  <a:pt x="1630" y="94"/>
                </a:cubicBezTo>
                <a:cubicBezTo>
                  <a:pt x="1631" y="94"/>
                  <a:pt x="1631" y="94"/>
                  <a:pt x="1631" y="94"/>
                </a:cubicBezTo>
                <a:cubicBezTo>
                  <a:pt x="1631" y="93"/>
                  <a:pt x="1631" y="93"/>
                  <a:pt x="1631" y="93"/>
                </a:cubicBezTo>
                <a:cubicBezTo>
                  <a:pt x="1630" y="93"/>
                  <a:pt x="1630" y="93"/>
                  <a:pt x="1630" y="93"/>
                </a:cubicBezTo>
                <a:cubicBezTo>
                  <a:pt x="1629" y="92"/>
                  <a:pt x="1629" y="92"/>
                  <a:pt x="1629" y="92"/>
                </a:cubicBezTo>
                <a:cubicBezTo>
                  <a:pt x="1629" y="91"/>
                  <a:pt x="1629" y="91"/>
                  <a:pt x="1629" y="91"/>
                </a:cubicBezTo>
                <a:cubicBezTo>
                  <a:pt x="1630" y="91"/>
                  <a:pt x="1630" y="91"/>
                  <a:pt x="1630" y="91"/>
                </a:cubicBezTo>
                <a:cubicBezTo>
                  <a:pt x="1631" y="91"/>
                  <a:pt x="1631" y="91"/>
                  <a:pt x="1631" y="91"/>
                </a:cubicBezTo>
                <a:cubicBezTo>
                  <a:pt x="1632" y="92"/>
                  <a:pt x="1632" y="92"/>
                  <a:pt x="1632" y="92"/>
                </a:cubicBezTo>
                <a:cubicBezTo>
                  <a:pt x="1633" y="92"/>
                  <a:pt x="1633" y="92"/>
                  <a:pt x="1633" y="92"/>
                </a:cubicBezTo>
                <a:cubicBezTo>
                  <a:pt x="1633" y="93"/>
                  <a:pt x="1633" y="93"/>
                  <a:pt x="1633" y="93"/>
                </a:cubicBezTo>
                <a:cubicBezTo>
                  <a:pt x="1634" y="95"/>
                  <a:pt x="1634" y="95"/>
                  <a:pt x="1634" y="95"/>
                </a:cubicBezTo>
                <a:cubicBezTo>
                  <a:pt x="1635" y="97"/>
                  <a:pt x="1635" y="97"/>
                  <a:pt x="1635" y="97"/>
                </a:cubicBezTo>
                <a:cubicBezTo>
                  <a:pt x="1636" y="96"/>
                  <a:pt x="1636" y="96"/>
                  <a:pt x="1636" y="96"/>
                </a:cubicBezTo>
                <a:cubicBezTo>
                  <a:pt x="1637" y="96"/>
                  <a:pt x="1637" y="96"/>
                  <a:pt x="1637" y="96"/>
                </a:cubicBezTo>
                <a:cubicBezTo>
                  <a:pt x="1637" y="97"/>
                  <a:pt x="1637" y="97"/>
                  <a:pt x="1637" y="97"/>
                </a:cubicBezTo>
                <a:cubicBezTo>
                  <a:pt x="1638" y="98"/>
                  <a:pt x="1638" y="98"/>
                  <a:pt x="1638" y="98"/>
                </a:cubicBezTo>
                <a:cubicBezTo>
                  <a:pt x="1638" y="99"/>
                  <a:pt x="1638" y="99"/>
                  <a:pt x="1638" y="99"/>
                </a:cubicBezTo>
                <a:cubicBezTo>
                  <a:pt x="1639" y="101"/>
                  <a:pt x="1639" y="101"/>
                  <a:pt x="1639" y="101"/>
                </a:cubicBezTo>
                <a:cubicBezTo>
                  <a:pt x="1638" y="100"/>
                  <a:pt x="1638" y="100"/>
                  <a:pt x="1638" y="100"/>
                </a:cubicBezTo>
                <a:cubicBezTo>
                  <a:pt x="1637" y="101"/>
                  <a:pt x="1637" y="101"/>
                  <a:pt x="1637" y="101"/>
                </a:cubicBezTo>
                <a:cubicBezTo>
                  <a:pt x="1636" y="100"/>
                  <a:pt x="1636" y="100"/>
                  <a:pt x="1636" y="100"/>
                </a:cubicBezTo>
                <a:cubicBezTo>
                  <a:pt x="1634" y="99"/>
                  <a:pt x="1634" y="99"/>
                  <a:pt x="1634" y="99"/>
                </a:cubicBezTo>
                <a:cubicBezTo>
                  <a:pt x="1632" y="99"/>
                  <a:pt x="1632" y="99"/>
                  <a:pt x="1632" y="99"/>
                </a:cubicBezTo>
                <a:cubicBezTo>
                  <a:pt x="1633" y="101"/>
                  <a:pt x="1633" y="101"/>
                  <a:pt x="1633" y="101"/>
                </a:cubicBezTo>
                <a:cubicBezTo>
                  <a:pt x="1634" y="101"/>
                  <a:pt x="1634" y="101"/>
                  <a:pt x="1634" y="101"/>
                </a:cubicBezTo>
                <a:cubicBezTo>
                  <a:pt x="1635" y="101"/>
                  <a:pt x="1635" y="101"/>
                  <a:pt x="1635" y="101"/>
                </a:cubicBezTo>
                <a:cubicBezTo>
                  <a:pt x="1635" y="102"/>
                  <a:pt x="1635" y="102"/>
                  <a:pt x="1635" y="102"/>
                </a:cubicBezTo>
                <a:cubicBezTo>
                  <a:pt x="1636" y="103"/>
                  <a:pt x="1636" y="103"/>
                  <a:pt x="1636" y="103"/>
                </a:cubicBezTo>
                <a:cubicBezTo>
                  <a:pt x="1636" y="104"/>
                  <a:pt x="1636" y="104"/>
                  <a:pt x="1636" y="104"/>
                </a:cubicBezTo>
                <a:cubicBezTo>
                  <a:pt x="1637" y="103"/>
                  <a:pt x="1637" y="103"/>
                  <a:pt x="1637" y="103"/>
                </a:cubicBezTo>
                <a:cubicBezTo>
                  <a:pt x="1637" y="102"/>
                  <a:pt x="1637" y="102"/>
                  <a:pt x="1637" y="102"/>
                </a:cubicBezTo>
                <a:cubicBezTo>
                  <a:pt x="1638" y="102"/>
                  <a:pt x="1638" y="102"/>
                  <a:pt x="1638" y="102"/>
                </a:cubicBezTo>
                <a:cubicBezTo>
                  <a:pt x="1638" y="103"/>
                  <a:pt x="1638" y="103"/>
                  <a:pt x="1638" y="103"/>
                </a:cubicBezTo>
                <a:cubicBezTo>
                  <a:pt x="1639" y="103"/>
                  <a:pt x="1639" y="103"/>
                  <a:pt x="1639" y="103"/>
                </a:cubicBezTo>
                <a:cubicBezTo>
                  <a:pt x="1640" y="103"/>
                  <a:pt x="1640" y="103"/>
                  <a:pt x="1640" y="103"/>
                </a:cubicBezTo>
                <a:cubicBezTo>
                  <a:pt x="1641" y="103"/>
                  <a:pt x="1641" y="103"/>
                  <a:pt x="1641" y="103"/>
                </a:cubicBezTo>
                <a:cubicBezTo>
                  <a:pt x="1641" y="104"/>
                  <a:pt x="1641" y="104"/>
                  <a:pt x="1641" y="104"/>
                </a:cubicBezTo>
                <a:cubicBezTo>
                  <a:pt x="1641" y="105"/>
                  <a:pt x="1641" y="105"/>
                  <a:pt x="1641" y="105"/>
                </a:cubicBezTo>
                <a:cubicBezTo>
                  <a:pt x="1642" y="107"/>
                  <a:pt x="1642" y="107"/>
                  <a:pt x="1642" y="107"/>
                </a:cubicBezTo>
                <a:cubicBezTo>
                  <a:pt x="1642" y="109"/>
                  <a:pt x="1642" y="109"/>
                  <a:pt x="1642" y="109"/>
                </a:cubicBezTo>
                <a:cubicBezTo>
                  <a:pt x="1642" y="111"/>
                  <a:pt x="1642" y="111"/>
                  <a:pt x="1642" y="111"/>
                </a:cubicBezTo>
                <a:cubicBezTo>
                  <a:pt x="1641" y="113"/>
                  <a:pt x="1641" y="113"/>
                  <a:pt x="1641" y="113"/>
                </a:cubicBezTo>
                <a:cubicBezTo>
                  <a:pt x="1640" y="114"/>
                  <a:pt x="1640" y="114"/>
                  <a:pt x="1640" y="114"/>
                </a:cubicBezTo>
                <a:cubicBezTo>
                  <a:pt x="1640" y="115"/>
                  <a:pt x="1640" y="115"/>
                  <a:pt x="1640" y="115"/>
                </a:cubicBezTo>
                <a:cubicBezTo>
                  <a:pt x="1640" y="117"/>
                  <a:pt x="1640" y="117"/>
                  <a:pt x="1640" y="117"/>
                </a:cubicBezTo>
                <a:cubicBezTo>
                  <a:pt x="1640" y="118"/>
                  <a:pt x="1640" y="118"/>
                  <a:pt x="1640" y="118"/>
                </a:cubicBezTo>
                <a:cubicBezTo>
                  <a:pt x="1640" y="120"/>
                  <a:pt x="1640" y="120"/>
                  <a:pt x="1640" y="120"/>
                </a:cubicBezTo>
                <a:cubicBezTo>
                  <a:pt x="1639" y="120"/>
                  <a:pt x="1639" y="120"/>
                  <a:pt x="1639" y="120"/>
                </a:cubicBezTo>
                <a:cubicBezTo>
                  <a:pt x="1638" y="122"/>
                  <a:pt x="1638" y="122"/>
                  <a:pt x="1638" y="122"/>
                </a:cubicBezTo>
                <a:cubicBezTo>
                  <a:pt x="1639" y="122"/>
                  <a:pt x="1639" y="122"/>
                  <a:pt x="1639" y="122"/>
                </a:cubicBezTo>
                <a:cubicBezTo>
                  <a:pt x="1638" y="124"/>
                  <a:pt x="1638" y="124"/>
                  <a:pt x="1638" y="124"/>
                </a:cubicBezTo>
                <a:cubicBezTo>
                  <a:pt x="1637" y="125"/>
                  <a:pt x="1637" y="125"/>
                  <a:pt x="1637" y="125"/>
                </a:cubicBezTo>
                <a:cubicBezTo>
                  <a:pt x="1637" y="126"/>
                  <a:pt x="1637" y="126"/>
                  <a:pt x="1637" y="126"/>
                </a:cubicBezTo>
                <a:cubicBezTo>
                  <a:pt x="1637" y="127"/>
                  <a:pt x="1637" y="127"/>
                  <a:pt x="1637" y="127"/>
                </a:cubicBezTo>
                <a:cubicBezTo>
                  <a:pt x="1636" y="127"/>
                  <a:pt x="1636" y="127"/>
                  <a:pt x="1636" y="127"/>
                </a:cubicBezTo>
                <a:cubicBezTo>
                  <a:pt x="1634" y="129"/>
                  <a:pt x="1634" y="129"/>
                  <a:pt x="1634" y="129"/>
                </a:cubicBezTo>
                <a:cubicBezTo>
                  <a:pt x="1635" y="129"/>
                  <a:pt x="1635" y="129"/>
                  <a:pt x="1635" y="129"/>
                </a:cubicBezTo>
                <a:cubicBezTo>
                  <a:pt x="1636" y="128"/>
                  <a:pt x="1636" y="128"/>
                  <a:pt x="1636" y="128"/>
                </a:cubicBezTo>
                <a:cubicBezTo>
                  <a:pt x="1637" y="130"/>
                  <a:pt x="1637" y="130"/>
                  <a:pt x="1637" y="130"/>
                </a:cubicBezTo>
                <a:cubicBezTo>
                  <a:pt x="1636" y="132"/>
                  <a:pt x="1636" y="132"/>
                  <a:pt x="1636" y="132"/>
                </a:cubicBezTo>
                <a:cubicBezTo>
                  <a:pt x="1635" y="134"/>
                  <a:pt x="1635" y="134"/>
                  <a:pt x="1635" y="134"/>
                </a:cubicBezTo>
                <a:cubicBezTo>
                  <a:pt x="1634" y="137"/>
                  <a:pt x="1634" y="137"/>
                  <a:pt x="1634" y="137"/>
                </a:cubicBezTo>
                <a:cubicBezTo>
                  <a:pt x="1635" y="138"/>
                  <a:pt x="1635" y="138"/>
                  <a:pt x="1635" y="138"/>
                </a:cubicBezTo>
                <a:cubicBezTo>
                  <a:pt x="1635" y="139"/>
                  <a:pt x="1635" y="139"/>
                  <a:pt x="1635" y="139"/>
                </a:cubicBezTo>
                <a:cubicBezTo>
                  <a:pt x="1634" y="142"/>
                  <a:pt x="1634" y="142"/>
                  <a:pt x="1634" y="142"/>
                </a:cubicBezTo>
                <a:cubicBezTo>
                  <a:pt x="1632" y="142"/>
                  <a:pt x="1632" y="142"/>
                  <a:pt x="1632" y="142"/>
                </a:cubicBezTo>
                <a:cubicBezTo>
                  <a:pt x="1631" y="142"/>
                  <a:pt x="1631" y="142"/>
                  <a:pt x="1631" y="142"/>
                </a:cubicBezTo>
                <a:cubicBezTo>
                  <a:pt x="1631" y="143"/>
                  <a:pt x="1631" y="143"/>
                  <a:pt x="1631" y="143"/>
                </a:cubicBezTo>
                <a:cubicBezTo>
                  <a:pt x="1631" y="144"/>
                  <a:pt x="1631" y="144"/>
                  <a:pt x="1631" y="144"/>
                </a:cubicBezTo>
                <a:cubicBezTo>
                  <a:pt x="1632" y="146"/>
                  <a:pt x="1632" y="146"/>
                  <a:pt x="1632" y="146"/>
                </a:cubicBezTo>
                <a:cubicBezTo>
                  <a:pt x="1631" y="147"/>
                  <a:pt x="1631" y="147"/>
                  <a:pt x="1631" y="147"/>
                </a:cubicBezTo>
                <a:cubicBezTo>
                  <a:pt x="1630" y="148"/>
                  <a:pt x="1630" y="148"/>
                  <a:pt x="1630" y="148"/>
                </a:cubicBezTo>
                <a:cubicBezTo>
                  <a:pt x="1629" y="150"/>
                  <a:pt x="1629" y="150"/>
                  <a:pt x="1629" y="150"/>
                </a:cubicBezTo>
                <a:cubicBezTo>
                  <a:pt x="1630" y="152"/>
                  <a:pt x="1630" y="152"/>
                  <a:pt x="1630" y="152"/>
                </a:cubicBezTo>
                <a:cubicBezTo>
                  <a:pt x="1630" y="153"/>
                  <a:pt x="1630" y="153"/>
                  <a:pt x="1630" y="153"/>
                </a:cubicBezTo>
                <a:cubicBezTo>
                  <a:pt x="1630" y="154"/>
                  <a:pt x="1630" y="154"/>
                  <a:pt x="1630" y="154"/>
                </a:cubicBezTo>
                <a:cubicBezTo>
                  <a:pt x="1630" y="155"/>
                  <a:pt x="1630" y="155"/>
                  <a:pt x="1630" y="155"/>
                </a:cubicBezTo>
                <a:cubicBezTo>
                  <a:pt x="1631" y="155"/>
                  <a:pt x="1631" y="155"/>
                  <a:pt x="1631" y="155"/>
                </a:cubicBezTo>
                <a:cubicBezTo>
                  <a:pt x="1630" y="159"/>
                  <a:pt x="1630" y="159"/>
                  <a:pt x="1630" y="159"/>
                </a:cubicBezTo>
                <a:cubicBezTo>
                  <a:pt x="1629" y="159"/>
                  <a:pt x="1629" y="159"/>
                  <a:pt x="1629" y="159"/>
                </a:cubicBezTo>
                <a:cubicBezTo>
                  <a:pt x="1628" y="161"/>
                  <a:pt x="1628" y="161"/>
                  <a:pt x="1628" y="161"/>
                </a:cubicBezTo>
                <a:cubicBezTo>
                  <a:pt x="1629" y="160"/>
                  <a:pt x="1629" y="160"/>
                  <a:pt x="1629" y="160"/>
                </a:cubicBezTo>
                <a:cubicBezTo>
                  <a:pt x="1630" y="160"/>
                  <a:pt x="1630" y="160"/>
                  <a:pt x="1630" y="160"/>
                </a:cubicBezTo>
                <a:cubicBezTo>
                  <a:pt x="1631" y="159"/>
                  <a:pt x="1631" y="159"/>
                  <a:pt x="1631" y="159"/>
                </a:cubicBezTo>
                <a:cubicBezTo>
                  <a:pt x="1632" y="157"/>
                  <a:pt x="1632" y="157"/>
                  <a:pt x="1632" y="157"/>
                </a:cubicBezTo>
                <a:cubicBezTo>
                  <a:pt x="1631" y="157"/>
                  <a:pt x="1631" y="157"/>
                  <a:pt x="1631" y="157"/>
                </a:cubicBezTo>
                <a:cubicBezTo>
                  <a:pt x="1632" y="156"/>
                  <a:pt x="1632" y="156"/>
                  <a:pt x="1632" y="156"/>
                </a:cubicBezTo>
                <a:cubicBezTo>
                  <a:pt x="1634" y="156"/>
                  <a:pt x="1634" y="156"/>
                  <a:pt x="1634" y="156"/>
                </a:cubicBezTo>
                <a:cubicBezTo>
                  <a:pt x="1634" y="155"/>
                  <a:pt x="1634" y="155"/>
                  <a:pt x="1634" y="155"/>
                </a:cubicBezTo>
                <a:cubicBezTo>
                  <a:pt x="1631" y="153"/>
                  <a:pt x="1631" y="153"/>
                  <a:pt x="1631" y="153"/>
                </a:cubicBezTo>
                <a:cubicBezTo>
                  <a:pt x="1631" y="152"/>
                  <a:pt x="1631" y="152"/>
                  <a:pt x="1631" y="152"/>
                </a:cubicBezTo>
                <a:cubicBezTo>
                  <a:pt x="1632" y="150"/>
                  <a:pt x="1632" y="150"/>
                  <a:pt x="1632" y="150"/>
                </a:cubicBezTo>
                <a:cubicBezTo>
                  <a:pt x="1634" y="150"/>
                  <a:pt x="1634" y="150"/>
                  <a:pt x="1634" y="150"/>
                </a:cubicBezTo>
                <a:cubicBezTo>
                  <a:pt x="1636" y="150"/>
                  <a:pt x="1636" y="150"/>
                  <a:pt x="1636" y="150"/>
                </a:cubicBezTo>
                <a:cubicBezTo>
                  <a:pt x="1638" y="148"/>
                  <a:pt x="1638" y="148"/>
                  <a:pt x="1638" y="148"/>
                </a:cubicBezTo>
                <a:cubicBezTo>
                  <a:pt x="1639" y="148"/>
                  <a:pt x="1639" y="148"/>
                  <a:pt x="1639" y="148"/>
                </a:cubicBezTo>
                <a:cubicBezTo>
                  <a:pt x="1639" y="147"/>
                  <a:pt x="1639" y="147"/>
                  <a:pt x="1639" y="147"/>
                </a:cubicBezTo>
                <a:cubicBezTo>
                  <a:pt x="1639" y="146"/>
                  <a:pt x="1639" y="146"/>
                  <a:pt x="1639" y="146"/>
                </a:cubicBezTo>
                <a:cubicBezTo>
                  <a:pt x="1641" y="145"/>
                  <a:pt x="1641" y="145"/>
                  <a:pt x="1641" y="145"/>
                </a:cubicBezTo>
                <a:cubicBezTo>
                  <a:pt x="1641" y="143"/>
                  <a:pt x="1641" y="143"/>
                  <a:pt x="1641" y="143"/>
                </a:cubicBezTo>
                <a:cubicBezTo>
                  <a:pt x="1641" y="142"/>
                  <a:pt x="1641" y="142"/>
                  <a:pt x="1641" y="142"/>
                </a:cubicBezTo>
                <a:cubicBezTo>
                  <a:pt x="1642" y="142"/>
                  <a:pt x="1642" y="142"/>
                  <a:pt x="1642" y="142"/>
                </a:cubicBezTo>
                <a:cubicBezTo>
                  <a:pt x="1644" y="142"/>
                  <a:pt x="1644" y="142"/>
                  <a:pt x="1644" y="142"/>
                </a:cubicBezTo>
                <a:cubicBezTo>
                  <a:pt x="1644" y="140"/>
                  <a:pt x="1644" y="140"/>
                  <a:pt x="1644" y="140"/>
                </a:cubicBezTo>
                <a:cubicBezTo>
                  <a:pt x="1646" y="138"/>
                  <a:pt x="1646" y="138"/>
                  <a:pt x="1646" y="138"/>
                </a:cubicBezTo>
                <a:cubicBezTo>
                  <a:pt x="1646" y="136"/>
                  <a:pt x="1646" y="136"/>
                  <a:pt x="1646" y="136"/>
                </a:cubicBezTo>
                <a:cubicBezTo>
                  <a:pt x="1646" y="135"/>
                  <a:pt x="1646" y="135"/>
                  <a:pt x="1646" y="135"/>
                </a:cubicBezTo>
                <a:cubicBezTo>
                  <a:pt x="1643" y="137"/>
                  <a:pt x="1643" y="137"/>
                  <a:pt x="1643" y="137"/>
                </a:cubicBezTo>
                <a:cubicBezTo>
                  <a:pt x="1643" y="138"/>
                  <a:pt x="1643" y="138"/>
                  <a:pt x="1643" y="138"/>
                </a:cubicBezTo>
                <a:cubicBezTo>
                  <a:pt x="1641" y="139"/>
                  <a:pt x="1641" y="139"/>
                  <a:pt x="1641" y="139"/>
                </a:cubicBezTo>
                <a:cubicBezTo>
                  <a:pt x="1640" y="138"/>
                  <a:pt x="1640" y="138"/>
                  <a:pt x="1640" y="138"/>
                </a:cubicBezTo>
                <a:cubicBezTo>
                  <a:pt x="1639" y="137"/>
                  <a:pt x="1639" y="137"/>
                  <a:pt x="1639" y="137"/>
                </a:cubicBezTo>
                <a:cubicBezTo>
                  <a:pt x="1640" y="135"/>
                  <a:pt x="1640" y="135"/>
                  <a:pt x="1640" y="135"/>
                </a:cubicBezTo>
                <a:cubicBezTo>
                  <a:pt x="1640" y="133"/>
                  <a:pt x="1640" y="133"/>
                  <a:pt x="1640" y="133"/>
                </a:cubicBezTo>
                <a:cubicBezTo>
                  <a:pt x="1641" y="132"/>
                  <a:pt x="1641" y="132"/>
                  <a:pt x="1641" y="132"/>
                </a:cubicBezTo>
                <a:cubicBezTo>
                  <a:pt x="1643" y="132"/>
                  <a:pt x="1643" y="132"/>
                  <a:pt x="1643" y="132"/>
                </a:cubicBezTo>
                <a:cubicBezTo>
                  <a:pt x="1645" y="134"/>
                  <a:pt x="1645" y="134"/>
                  <a:pt x="1645" y="134"/>
                </a:cubicBezTo>
                <a:cubicBezTo>
                  <a:pt x="1646" y="133"/>
                  <a:pt x="1646" y="133"/>
                  <a:pt x="1646" y="133"/>
                </a:cubicBezTo>
                <a:cubicBezTo>
                  <a:pt x="1646" y="131"/>
                  <a:pt x="1646" y="131"/>
                  <a:pt x="1646" y="131"/>
                </a:cubicBezTo>
                <a:cubicBezTo>
                  <a:pt x="1647" y="130"/>
                  <a:pt x="1647" y="130"/>
                  <a:pt x="1647" y="130"/>
                </a:cubicBezTo>
                <a:cubicBezTo>
                  <a:pt x="1648" y="131"/>
                  <a:pt x="1648" y="131"/>
                  <a:pt x="1648" y="131"/>
                </a:cubicBezTo>
                <a:cubicBezTo>
                  <a:pt x="1647" y="132"/>
                  <a:pt x="1647" y="132"/>
                  <a:pt x="1647" y="132"/>
                </a:cubicBezTo>
                <a:cubicBezTo>
                  <a:pt x="1647" y="133"/>
                  <a:pt x="1647" y="133"/>
                  <a:pt x="1647" y="133"/>
                </a:cubicBezTo>
                <a:cubicBezTo>
                  <a:pt x="1650" y="136"/>
                  <a:pt x="1650" y="136"/>
                  <a:pt x="1650" y="136"/>
                </a:cubicBezTo>
                <a:cubicBezTo>
                  <a:pt x="1652" y="136"/>
                  <a:pt x="1652" y="136"/>
                  <a:pt x="1652" y="136"/>
                </a:cubicBezTo>
                <a:cubicBezTo>
                  <a:pt x="1653" y="136"/>
                  <a:pt x="1653" y="136"/>
                  <a:pt x="1653" y="136"/>
                </a:cubicBezTo>
                <a:cubicBezTo>
                  <a:pt x="1655" y="135"/>
                  <a:pt x="1655" y="135"/>
                  <a:pt x="1655" y="135"/>
                </a:cubicBezTo>
                <a:cubicBezTo>
                  <a:pt x="1656" y="134"/>
                  <a:pt x="1656" y="134"/>
                  <a:pt x="1656" y="134"/>
                </a:cubicBezTo>
                <a:cubicBezTo>
                  <a:pt x="1656" y="133"/>
                  <a:pt x="1656" y="133"/>
                  <a:pt x="1656" y="133"/>
                </a:cubicBezTo>
                <a:cubicBezTo>
                  <a:pt x="1654" y="131"/>
                  <a:pt x="1654" y="131"/>
                  <a:pt x="1654" y="131"/>
                </a:cubicBezTo>
                <a:cubicBezTo>
                  <a:pt x="1654" y="130"/>
                  <a:pt x="1654" y="130"/>
                  <a:pt x="1654" y="130"/>
                </a:cubicBezTo>
                <a:cubicBezTo>
                  <a:pt x="1655" y="130"/>
                  <a:pt x="1655" y="130"/>
                  <a:pt x="1655" y="130"/>
                </a:cubicBezTo>
                <a:cubicBezTo>
                  <a:pt x="1657" y="132"/>
                  <a:pt x="1657" y="132"/>
                  <a:pt x="1657" y="132"/>
                </a:cubicBezTo>
                <a:cubicBezTo>
                  <a:pt x="1658" y="133"/>
                  <a:pt x="1658" y="133"/>
                  <a:pt x="1658" y="133"/>
                </a:cubicBezTo>
                <a:cubicBezTo>
                  <a:pt x="1659" y="134"/>
                  <a:pt x="1659" y="134"/>
                  <a:pt x="1659" y="134"/>
                </a:cubicBezTo>
                <a:cubicBezTo>
                  <a:pt x="1659" y="135"/>
                  <a:pt x="1659" y="135"/>
                  <a:pt x="1659" y="135"/>
                </a:cubicBezTo>
                <a:cubicBezTo>
                  <a:pt x="1659" y="136"/>
                  <a:pt x="1659" y="136"/>
                  <a:pt x="1659" y="136"/>
                </a:cubicBezTo>
                <a:cubicBezTo>
                  <a:pt x="1661" y="137"/>
                  <a:pt x="1661" y="137"/>
                  <a:pt x="1661" y="137"/>
                </a:cubicBezTo>
                <a:cubicBezTo>
                  <a:pt x="1661" y="139"/>
                  <a:pt x="1661" y="139"/>
                  <a:pt x="1661" y="139"/>
                </a:cubicBezTo>
                <a:cubicBezTo>
                  <a:pt x="1662" y="140"/>
                  <a:pt x="1662" y="140"/>
                  <a:pt x="1662" y="140"/>
                </a:cubicBezTo>
                <a:cubicBezTo>
                  <a:pt x="1662" y="139"/>
                  <a:pt x="1662" y="139"/>
                  <a:pt x="1662" y="139"/>
                </a:cubicBezTo>
                <a:cubicBezTo>
                  <a:pt x="1663" y="138"/>
                  <a:pt x="1663" y="138"/>
                  <a:pt x="1663" y="138"/>
                </a:cubicBezTo>
                <a:cubicBezTo>
                  <a:pt x="1664" y="138"/>
                  <a:pt x="1664" y="138"/>
                  <a:pt x="1664" y="138"/>
                </a:cubicBezTo>
                <a:cubicBezTo>
                  <a:pt x="1664" y="137"/>
                  <a:pt x="1664" y="137"/>
                  <a:pt x="1664" y="137"/>
                </a:cubicBezTo>
                <a:cubicBezTo>
                  <a:pt x="1664" y="136"/>
                  <a:pt x="1664" y="136"/>
                  <a:pt x="1664" y="136"/>
                </a:cubicBezTo>
                <a:cubicBezTo>
                  <a:pt x="1663" y="137"/>
                  <a:pt x="1663" y="137"/>
                  <a:pt x="1663" y="137"/>
                </a:cubicBezTo>
                <a:cubicBezTo>
                  <a:pt x="1662" y="137"/>
                  <a:pt x="1662" y="137"/>
                  <a:pt x="1662" y="137"/>
                </a:cubicBezTo>
                <a:cubicBezTo>
                  <a:pt x="1661" y="135"/>
                  <a:pt x="1661" y="135"/>
                  <a:pt x="1661" y="135"/>
                </a:cubicBezTo>
                <a:cubicBezTo>
                  <a:pt x="1663" y="133"/>
                  <a:pt x="1663" y="133"/>
                  <a:pt x="1663" y="133"/>
                </a:cubicBezTo>
                <a:cubicBezTo>
                  <a:pt x="1664" y="133"/>
                  <a:pt x="1664" y="133"/>
                  <a:pt x="1664" y="133"/>
                </a:cubicBezTo>
                <a:cubicBezTo>
                  <a:pt x="1664" y="132"/>
                  <a:pt x="1664" y="132"/>
                  <a:pt x="1664" y="132"/>
                </a:cubicBezTo>
                <a:cubicBezTo>
                  <a:pt x="1665" y="132"/>
                  <a:pt x="1665" y="132"/>
                  <a:pt x="1665" y="132"/>
                </a:cubicBezTo>
                <a:cubicBezTo>
                  <a:pt x="1666" y="131"/>
                  <a:pt x="1666" y="131"/>
                  <a:pt x="1666" y="131"/>
                </a:cubicBezTo>
                <a:cubicBezTo>
                  <a:pt x="1668" y="130"/>
                  <a:pt x="1668" y="130"/>
                  <a:pt x="1668" y="130"/>
                </a:cubicBezTo>
                <a:cubicBezTo>
                  <a:pt x="1673" y="129"/>
                  <a:pt x="1673" y="129"/>
                  <a:pt x="1673" y="129"/>
                </a:cubicBezTo>
                <a:cubicBezTo>
                  <a:pt x="1678" y="129"/>
                  <a:pt x="1678" y="129"/>
                  <a:pt x="1678" y="129"/>
                </a:cubicBezTo>
                <a:cubicBezTo>
                  <a:pt x="1681" y="127"/>
                  <a:pt x="1681" y="127"/>
                  <a:pt x="1681" y="127"/>
                </a:cubicBezTo>
                <a:cubicBezTo>
                  <a:pt x="1683" y="127"/>
                  <a:pt x="1683" y="127"/>
                  <a:pt x="1683" y="127"/>
                </a:cubicBezTo>
                <a:cubicBezTo>
                  <a:pt x="1685" y="128"/>
                  <a:pt x="1685" y="128"/>
                  <a:pt x="1685" y="128"/>
                </a:cubicBezTo>
                <a:cubicBezTo>
                  <a:pt x="1685" y="129"/>
                  <a:pt x="1685" y="129"/>
                  <a:pt x="1685" y="129"/>
                </a:cubicBezTo>
                <a:cubicBezTo>
                  <a:pt x="1684" y="129"/>
                  <a:pt x="1684" y="129"/>
                  <a:pt x="1684" y="129"/>
                </a:cubicBezTo>
                <a:cubicBezTo>
                  <a:pt x="1684" y="131"/>
                  <a:pt x="1684" y="131"/>
                  <a:pt x="1684" y="131"/>
                </a:cubicBezTo>
                <a:cubicBezTo>
                  <a:pt x="1684" y="133"/>
                  <a:pt x="1684" y="133"/>
                  <a:pt x="1684" y="133"/>
                </a:cubicBezTo>
                <a:cubicBezTo>
                  <a:pt x="1686" y="135"/>
                  <a:pt x="1686" y="135"/>
                  <a:pt x="1686" y="135"/>
                </a:cubicBezTo>
                <a:cubicBezTo>
                  <a:pt x="1692" y="135"/>
                  <a:pt x="1692" y="135"/>
                  <a:pt x="1692" y="135"/>
                </a:cubicBezTo>
                <a:cubicBezTo>
                  <a:pt x="1693" y="135"/>
                  <a:pt x="1693" y="135"/>
                  <a:pt x="1693" y="135"/>
                </a:cubicBezTo>
                <a:cubicBezTo>
                  <a:pt x="1695" y="135"/>
                  <a:pt x="1695" y="135"/>
                  <a:pt x="1695" y="135"/>
                </a:cubicBezTo>
                <a:cubicBezTo>
                  <a:pt x="1697" y="135"/>
                  <a:pt x="1697" y="135"/>
                  <a:pt x="1697" y="135"/>
                </a:cubicBezTo>
                <a:cubicBezTo>
                  <a:pt x="1701" y="135"/>
                  <a:pt x="1701" y="135"/>
                  <a:pt x="1701" y="135"/>
                </a:cubicBezTo>
                <a:cubicBezTo>
                  <a:pt x="1703" y="133"/>
                  <a:pt x="1703" y="133"/>
                  <a:pt x="1703" y="133"/>
                </a:cubicBezTo>
                <a:cubicBezTo>
                  <a:pt x="1704" y="134"/>
                  <a:pt x="1704" y="134"/>
                  <a:pt x="1704" y="134"/>
                </a:cubicBezTo>
                <a:cubicBezTo>
                  <a:pt x="1706" y="133"/>
                  <a:pt x="1706" y="133"/>
                  <a:pt x="1706" y="133"/>
                </a:cubicBezTo>
                <a:cubicBezTo>
                  <a:pt x="1706" y="132"/>
                  <a:pt x="1706" y="132"/>
                  <a:pt x="1706" y="132"/>
                </a:cubicBezTo>
                <a:cubicBezTo>
                  <a:pt x="1706" y="131"/>
                  <a:pt x="1706" y="131"/>
                  <a:pt x="1706" y="131"/>
                </a:cubicBezTo>
                <a:cubicBezTo>
                  <a:pt x="1707" y="131"/>
                  <a:pt x="1707" y="131"/>
                  <a:pt x="1707" y="131"/>
                </a:cubicBezTo>
                <a:cubicBezTo>
                  <a:pt x="1708" y="131"/>
                  <a:pt x="1708" y="131"/>
                  <a:pt x="1708" y="131"/>
                </a:cubicBezTo>
                <a:cubicBezTo>
                  <a:pt x="1710" y="131"/>
                  <a:pt x="1710" y="131"/>
                  <a:pt x="1710" y="131"/>
                </a:cubicBezTo>
                <a:cubicBezTo>
                  <a:pt x="1710" y="132"/>
                  <a:pt x="1710" y="132"/>
                  <a:pt x="1710" y="132"/>
                </a:cubicBezTo>
                <a:cubicBezTo>
                  <a:pt x="1711" y="132"/>
                  <a:pt x="1711" y="132"/>
                  <a:pt x="1711" y="132"/>
                </a:cubicBezTo>
                <a:cubicBezTo>
                  <a:pt x="1712" y="131"/>
                  <a:pt x="1712" y="131"/>
                  <a:pt x="1712" y="131"/>
                </a:cubicBezTo>
                <a:cubicBezTo>
                  <a:pt x="1711" y="130"/>
                  <a:pt x="1711" y="130"/>
                  <a:pt x="1711" y="130"/>
                </a:cubicBezTo>
                <a:cubicBezTo>
                  <a:pt x="1710" y="129"/>
                  <a:pt x="1710" y="129"/>
                  <a:pt x="1710" y="129"/>
                </a:cubicBezTo>
                <a:cubicBezTo>
                  <a:pt x="1710" y="128"/>
                  <a:pt x="1710" y="128"/>
                  <a:pt x="1710" y="128"/>
                </a:cubicBezTo>
                <a:cubicBezTo>
                  <a:pt x="1710" y="127"/>
                  <a:pt x="1710" y="127"/>
                  <a:pt x="1710" y="127"/>
                </a:cubicBezTo>
                <a:cubicBezTo>
                  <a:pt x="1708" y="126"/>
                  <a:pt x="1708" y="126"/>
                  <a:pt x="1708" y="126"/>
                </a:cubicBezTo>
                <a:cubicBezTo>
                  <a:pt x="1708" y="125"/>
                  <a:pt x="1708" y="125"/>
                  <a:pt x="1708" y="125"/>
                </a:cubicBezTo>
                <a:cubicBezTo>
                  <a:pt x="1707" y="125"/>
                  <a:pt x="1707" y="125"/>
                  <a:pt x="1707" y="125"/>
                </a:cubicBezTo>
                <a:cubicBezTo>
                  <a:pt x="1707" y="123"/>
                  <a:pt x="1707" y="123"/>
                  <a:pt x="1707" y="123"/>
                </a:cubicBezTo>
                <a:cubicBezTo>
                  <a:pt x="1706" y="122"/>
                  <a:pt x="1706" y="122"/>
                  <a:pt x="1706" y="122"/>
                </a:cubicBezTo>
                <a:cubicBezTo>
                  <a:pt x="1706" y="121"/>
                  <a:pt x="1706" y="121"/>
                  <a:pt x="1706" y="121"/>
                </a:cubicBezTo>
                <a:cubicBezTo>
                  <a:pt x="1707" y="120"/>
                  <a:pt x="1707" y="120"/>
                  <a:pt x="1707" y="120"/>
                </a:cubicBezTo>
                <a:cubicBezTo>
                  <a:pt x="1708" y="121"/>
                  <a:pt x="1708" y="121"/>
                  <a:pt x="1708" y="121"/>
                </a:cubicBezTo>
                <a:cubicBezTo>
                  <a:pt x="1709" y="120"/>
                  <a:pt x="1709" y="120"/>
                  <a:pt x="1709" y="120"/>
                </a:cubicBezTo>
                <a:cubicBezTo>
                  <a:pt x="1709" y="119"/>
                  <a:pt x="1709" y="119"/>
                  <a:pt x="1709" y="119"/>
                </a:cubicBezTo>
                <a:cubicBezTo>
                  <a:pt x="1708" y="118"/>
                  <a:pt x="1708" y="118"/>
                  <a:pt x="1708" y="118"/>
                </a:cubicBezTo>
                <a:cubicBezTo>
                  <a:pt x="1709" y="118"/>
                  <a:pt x="1709" y="118"/>
                  <a:pt x="1709" y="118"/>
                </a:cubicBezTo>
                <a:cubicBezTo>
                  <a:pt x="1711" y="119"/>
                  <a:pt x="1711" y="119"/>
                  <a:pt x="1711" y="119"/>
                </a:cubicBezTo>
                <a:cubicBezTo>
                  <a:pt x="1712" y="118"/>
                  <a:pt x="1712" y="118"/>
                  <a:pt x="1712" y="118"/>
                </a:cubicBezTo>
                <a:cubicBezTo>
                  <a:pt x="1714" y="118"/>
                  <a:pt x="1714" y="118"/>
                  <a:pt x="1714" y="118"/>
                </a:cubicBezTo>
                <a:cubicBezTo>
                  <a:pt x="1715" y="118"/>
                  <a:pt x="1715" y="118"/>
                  <a:pt x="1715" y="118"/>
                </a:cubicBezTo>
                <a:cubicBezTo>
                  <a:pt x="1715" y="117"/>
                  <a:pt x="1715" y="117"/>
                  <a:pt x="1715" y="117"/>
                </a:cubicBezTo>
                <a:cubicBezTo>
                  <a:pt x="1716" y="118"/>
                  <a:pt x="1716" y="118"/>
                  <a:pt x="1716" y="118"/>
                </a:cubicBezTo>
                <a:cubicBezTo>
                  <a:pt x="1717" y="119"/>
                  <a:pt x="1717" y="119"/>
                  <a:pt x="1717" y="119"/>
                </a:cubicBezTo>
                <a:cubicBezTo>
                  <a:pt x="1718" y="120"/>
                  <a:pt x="1718" y="120"/>
                  <a:pt x="1718" y="120"/>
                </a:cubicBezTo>
                <a:cubicBezTo>
                  <a:pt x="1719" y="119"/>
                  <a:pt x="1719" y="119"/>
                  <a:pt x="1719" y="119"/>
                </a:cubicBezTo>
                <a:cubicBezTo>
                  <a:pt x="1719" y="118"/>
                  <a:pt x="1719" y="118"/>
                  <a:pt x="1719" y="118"/>
                </a:cubicBezTo>
                <a:cubicBezTo>
                  <a:pt x="1720" y="118"/>
                  <a:pt x="1720" y="118"/>
                  <a:pt x="1720" y="118"/>
                </a:cubicBezTo>
                <a:cubicBezTo>
                  <a:pt x="1721" y="119"/>
                  <a:pt x="1721" y="119"/>
                  <a:pt x="1721" y="119"/>
                </a:cubicBezTo>
                <a:cubicBezTo>
                  <a:pt x="1720" y="120"/>
                  <a:pt x="1720" y="120"/>
                  <a:pt x="1720" y="120"/>
                </a:cubicBezTo>
                <a:cubicBezTo>
                  <a:pt x="1719" y="121"/>
                  <a:pt x="1719" y="121"/>
                  <a:pt x="1719" y="121"/>
                </a:cubicBezTo>
                <a:cubicBezTo>
                  <a:pt x="1720" y="121"/>
                  <a:pt x="1720" y="121"/>
                  <a:pt x="1720" y="121"/>
                </a:cubicBezTo>
                <a:cubicBezTo>
                  <a:pt x="1721" y="121"/>
                  <a:pt x="1721" y="121"/>
                  <a:pt x="1721" y="121"/>
                </a:cubicBezTo>
                <a:cubicBezTo>
                  <a:pt x="1722" y="121"/>
                  <a:pt x="1722" y="121"/>
                  <a:pt x="1722" y="121"/>
                </a:cubicBezTo>
                <a:cubicBezTo>
                  <a:pt x="1722" y="120"/>
                  <a:pt x="1722" y="120"/>
                  <a:pt x="1722" y="120"/>
                </a:cubicBezTo>
                <a:cubicBezTo>
                  <a:pt x="1723" y="120"/>
                  <a:pt x="1723" y="120"/>
                  <a:pt x="1723" y="120"/>
                </a:cubicBezTo>
                <a:cubicBezTo>
                  <a:pt x="1723" y="119"/>
                  <a:pt x="1723" y="119"/>
                  <a:pt x="1723" y="119"/>
                </a:cubicBezTo>
                <a:cubicBezTo>
                  <a:pt x="1722" y="118"/>
                  <a:pt x="1722" y="118"/>
                  <a:pt x="1722" y="118"/>
                </a:cubicBezTo>
                <a:cubicBezTo>
                  <a:pt x="1723" y="118"/>
                  <a:pt x="1723" y="118"/>
                  <a:pt x="1723" y="118"/>
                </a:cubicBezTo>
                <a:cubicBezTo>
                  <a:pt x="1725" y="117"/>
                  <a:pt x="1725" y="117"/>
                  <a:pt x="1725" y="117"/>
                </a:cubicBezTo>
                <a:cubicBezTo>
                  <a:pt x="1726" y="118"/>
                  <a:pt x="1726" y="118"/>
                  <a:pt x="1726" y="118"/>
                </a:cubicBezTo>
                <a:cubicBezTo>
                  <a:pt x="1727" y="118"/>
                  <a:pt x="1727" y="118"/>
                  <a:pt x="1727" y="118"/>
                </a:cubicBezTo>
                <a:cubicBezTo>
                  <a:pt x="1728" y="118"/>
                  <a:pt x="1728" y="118"/>
                  <a:pt x="1728" y="118"/>
                </a:cubicBezTo>
                <a:cubicBezTo>
                  <a:pt x="1729" y="120"/>
                  <a:pt x="1729" y="120"/>
                  <a:pt x="1729" y="120"/>
                </a:cubicBezTo>
                <a:cubicBezTo>
                  <a:pt x="1729" y="119"/>
                  <a:pt x="1729" y="119"/>
                  <a:pt x="1729" y="119"/>
                </a:cubicBezTo>
                <a:cubicBezTo>
                  <a:pt x="1730" y="119"/>
                  <a:pt x="1730" y="119"/>
                  <a:pt x="1730" y="119"/>
                </a:cubicBezTo>
                <a:cubicBezTo>
                  <a:pt x="1731" y="118"/>
                  <a:pt x="1731" y="118"/>
                  <a:pt x="1731" y="118"/>
                </a:cubicBezTo>
                <a:cubicBezTo>
                  <a:pt x="1731" y="120"/>
                  <a:pt x="1731" y="120"/>
                  <a:pt x="1731" y="120"/>
                </a:cubicBezTo>
                <a:cubicBezTo>
                  <a:pt x="1732" y="120"/>
                  <a:pt x="1732" y="120"/>
                  <a:pt x="1732" y="120"/>
                </a:cubicBezTo>
                <a:cubicBezTo>
                  <a:pt x="1733" y="119"/>
                  <a:pt x="1733" y="119"/>
                  <a:pt x="1733" y="119"/>
                </a:cubicBezTo>
                <a:cubicBezTo>
                  <a:pt x="1734" y="120"/>
                  <a:pt x="1734" y="120"/>
                  <a:pt x="1734" y="120"/>
                </a:cubicBezTo>
                <a:cubicBezTo>
                  <a:pt x="1735" y="122"/>
                  <a:pt x="1735" y="122"/>
                  <a:pt x="1735" y="122"/>
                </a:cubicBezTo>
                <a:cubicBezTo>
                  <a:pt x="1735" y="121"/>
                  <a:pt x="1735" y="121"/>
                  <a:pt x="1735" y="121"/>
                </a:cubicBezTo>
                <a:cubicBezTo>
                  <a:pt x="1736" y="120"/>
                  <a:pt x="1736" y="120"/>
                  <a:pt x="1736" y="120"/>
                </a:cubicBezTo>
                <a:cubicBezTo>
                  <a:pt x="1737" y="121"/>
                  <a:pt x="1737" y="121"/>
                  <a:pt x="1737" y="121"/>
                </a:cubicBezTo>
                <a:cubicBezTo>
                  <a:pt x="1736" y="123"/>
                  <a:pt x="1736" y="123"/>
                  <a:pt x="1736" y="123"/>
                </a:cubicBezTo>
                <a:cubicBezTo>
                  <a:pt x="1737" y="123"/>
                  <a:pt x="1737" y="123"/>
                  <a:pt x="1737" y="123"/>
                </a:cubicBezTo>
                <a:cubicBezTo>
                  <a:pt x="1737" y="124"/>
                  <a:pt x="1737" y="124"/>
                  <a:pt x="1737" y="124"/>
                </a:cubicBezTo>
                <a:cubicBezTo>
                  <a:pt x="1739" y="124"/>
                  <a:pt x="1739" y="124"/>
                  <a:pt x="1739" y="124"/>
                </a:cubicBezTo>
                <a:cubicBezTo>
                  <a:pt x="1739" y="125"/>
                  <a:pt x="1739" y="125"/>
                  <a:pt x="1739" y="125"/>
                </a:cubicBezTo>
                <a:cubicBezTo>
                  <a:pt x="1740" y="125"/>
                  <a:pt x="1740" y="125"/>
                  <a:pt x="1740" y="125"/>
                </a:cubicBezTo>
                <a:cubicBezTo>
                  <a:pt x="1740" y="126"/>
                  <a:pt x="1740" y="126"/>
                  <a:pt x="1740" y="126"/>
                </a:cubicBezTo>
                <a:cubicBezTo>
                  <a:pt x="1739" y="127"/>
                  <a:pt x="1739" y="127"/>
                  <a:pt x="1739" y="127"/>
                </a:cubicBezTo>
                <a:cubicBezTo>
                  <a:pt x="1740" y="128"/>
                  <a:pt x="1740" y="128"/>
                  <a:pt x="1740" y="128"/>
                </a:cubicBezTo>
                <a:cubicBezTo>
                  <a:pt x="1741" y="127"/>
                  <a:pt x="1741" y="127"/>
                  <a:pt x="1741" y="127"/>
                </a:cubicBezTo>
                <a:cubicBezTo>
                  <a:pt x="1742" y="127"/>
                  <a:pt x="1742" y="127"/>
                  <a:pt x="1742" y="127"/>
                </a:cubicBezTo>
                <a:cubicBezTo>
                  <a:pt x="1743" y="128"/>
                  <a:pt x="1743" y="128"/>
                  <a:pt x="1743" y="128"/>
                </a:cubicBezTo>
                <a:cubicBezTo>
                  <a:pt x="1740" y="130"/>
                  <a:pt x="1740" y="130"/>
                  <a:pt x="1740" y="130"/>
                </a:cubicBezTo>
                <a:cubicBezTo>
                  <a:pt x="1740" y="131"/>
                  <a:pt x="1740" y="131"/>
                  <a:pt x="1740" y="131"/>
                </a:cubicBezTo>
                <a:cubicBezTo>
                  <a:pt x="1742" y="132"/>
                  <a:pt x="1742" y="132"/>
                  <a:pt x="1742" y="132"/>
                </a:cubicBezTo>
                <a:cubicBezTo>
                  <a:pt x="1743" y="131"/>
                  <a:pt x="1743" y="131"/>
                  <a:pt x="1743" y="131"/>
                </a:cubicBezTo>
                <a:cubicBezTo>
                  <a:pt x="1744" y="130"/>
                  <a:pt x="1744" y="130"/>
                  <a:pt x="1744" y="130"/>
                </a:cubicBezTo>
                <a:cubicBezTo>
                  <a:pt x="1745" y="131"/>
                  <a:pt x="1745" y="131"/>
                  <a:pt x="1745" y="131"/>
                </a:cubicBezTo>
                <a:cubicBezTo>
                  <a:pt x="1745" y="132"/>
                  <a:pt x="1745" y="132"/>
                  <a:pt x="1745" y="132"/>
                </a:cubicBezTo>
                <a:cubicBezTo>
                  <a:pt x="1746" y="131"/>
                  <a:pt x="1746" y="131"/>
                  <a:pt x="1746" y="131"/>
                </a:cubicBezTo>
                <a:cubicBezTo>
                  <a:pt x="1747" y="133"/>
                  <a:pt x="1747" y="133"/>
                  <a:pt x="1747" y="133"/>
                </a:cubicBezTo>
                <a:cubicBezTo>
                  <a:pt x="1747" y="135"/>
                  <a:pt x="1747" y="135"/>
                  <a:pt x="1747" y="135"/>
                </a:cubicBezTo>
                <a:cubicBezTo>
                  <a:pt x="1748" y="135"/>
                  <a:pt x="1748" y="135"/>
                  <a:pt x="1748" y="135"/>
                </a:cubicBezTo>
                <a:cubicBezTo>
                  <a:pt x="1748" y="136"/>
                  <a:pt x="1748" y="136"/>
                  <a:pt x="1748" y="136"/>
                </a:cubicBezTo>
                <a:cubicBezTo>
                  <a:pt x="1749" y="135"/>
                  <a:pt x="1749" y="135"/>
                  <a:pt x="1749" y="135"/>
                </a:cubicBezTo>
                <a:cubicBezTo>
                  <a:pt x="1749" y="136"/>
                  <a:pt x="1749" y="136"/>
                  <a:pt x="1749" y="136"/>
                </a:cubicBezTo>
                <a:cubicBezTo>
                  <a:pt x="1748" y="138"/>
                  <a:pt x="1748" y="138"/>
                  <a:pt x="1748" y="138"/>
                </a:cubicBezTo>
                <a:cubicBezTo>
                  <a:pt x="1747" y="139"/>
                  <a:pt x="1747" y="139"/>
                  <a:pt x="1747" y="139"/>
                </a:cubicBezTo>
                <a:cubicBezTo>
                  <a:pt x="1746" y="138"/>
                  <a:pt x="1746" y="138"/>
                  <a:pt x="1746" y="138"/>
                </a:cubicBezTo>
                <a:cubicBezTo>
                  <a:pt x="1743" y="137"/>
                  <a:pt x="1743" y="137"/>
                  <a:pt x="1743" y="137"/>
                </a:cubicBezTo>
                <a:cubicBezTo>
                  <a:pt x="1740" y="137"/>
                  <a:pt x="1740" y="137"/>
                  <a:pt x="1740" y="137"/>
                </a:cubicBezTo>
                <a:cubicBezTo>
                  <a:pt x="1742" y="138"/>
                  <a:pt x="1742" y="138"/>
                  <a:pt x="1742" y="138"/>
                </a:cubicBezTo>
                <a:cubicBezTo>
                  <a:pt x="1742" y="139"/>
                  <a:pt x="1742" y="139"/>
                  <a:pt x="1742" y="139"/>
                </a:cubicBezTo>
                <a:cubicBezTo>
                  <a:pt x="1744" y="139"/>
                  <a:pt x="1744" y="139"/>
                  <a:pt x="1744" y="139"/>
                </a:cubicBezTo>
                <a:cubicBezTo>
                  <a:pt x="1745" y="140"/>
                  <a:pt x="1745" y="140"/>
                  <a:pt x="1745" y="140"/>
                </a:cubicBezTo>
                <a:cubicBezTo>
                  <a:pt x="1747" y="142"/>
                  <a:pt x="1747" y="142"/>
                  <a:pt x="1747" y="142"/>
                </a:cubicBezTo>
                <a:cubicBezTo>
                  <a:pt x="1750" y="143"/>
                  <a:pt x="1750" y="143"/>
                  <a:pt x="1750" y="143"/>
                </a:cubicBezTo>
                <a:cubicBezTo>
                  <a:pt x="1751" y="144"/>
                  <a:pt x="1751" y="144"/>
                  <a:pt x="1751" y="144"/>
                </a:cubicBezTo>
                <a:cubicBezTo>
                  <a:pt x="1752" y="144"/>
                  <a:pt x="1752" y="144"/>
                  <a:pt x="1752" y="144"/>
                </a:cubicBezTo>
                <a:cubicBezTo>
                  <a:pt x="1753" y="144"/>
                  <a:pt x="1753" y="144"/>
                  <a:pt x="1753" y="144"/>
                </a:cubicBezTo>
                <a:cubicBezTo>
                  <a:pt x="1758" y="148"/>
                  <a:pt x="1758" y="148"/>
                  <a:pt x="1758" y="148"/>
                </a:cubicBezTo>
                <a:cubicBezTo>
                  <a:pt x="1759" y="148"/>
                  <a:pt x="1759" y="148"/>
                  <a:pt x="1759" y="148"/>
                </a:cubicBezTo>
                <a:cubicBezTo>
                  <a:pt x="1760" y="150"/>
                  <a:pt x="1760" y="150"/>
                  <a:pt x="1760" y="150"/>
                </a:cubicBezTo>
                <a:cubicBezTo>
                  <a:pt x="1763" y="150"/>
                  <a:pt x="1763" y="150"/>
                  <a:pt x="1763" y="150"/>
                </a:cubicBezTo>
                <a:cubicBezTo>
                  <a:pt x="1765" y="152"/>
                  <a:pt x="1765" y="152"/>
                  <a:pt x="1765" y="152"/>
                </a:cubicBezTo>
                <a:cubicBezTo>
                  <a:pt x="1766" y="152"/>
                  <a:pt x="1766" y="152"/>
                  <a:pt x="1766" y="152"/>
                </a:cubicBezTo>
                <a:cubicBezTo>
                  <a:pt x="1767" y="152"/>
                  <a:pt x="1767" y="152"/>
                  <a:pt x="1767" y="152"/>
                </a:cubicBezTo>
                <a:cubicBezTo>
                  <a:pt x="1766" y="151"/>
                  <a:pt x="1766" y="151"/>
                  <a:pt x="1766" y="151"/>
                </a:cubicBezTo>
                <a:cubicBezTo>
                  <a:pt x="1767" y="150"/>
                  <a:pt x="1767" y="150"/>
                  <a:pt x="1767" y="150"/>
                </a:cubicBezTo>
                <a:cubicBezTo>
                  <a:pt x="1768" y="151"/>
                  <a:pt x="1768" y="151"/>
                  <a:pt x="1768" y="151"/>
                </a:cubicBezTo>
                <a:cubicBezTo>
                  <a:pt x="1768" y="152"/>
                  <a:pt x="1768" y="152"/>
                  <a:pt x="1768" y="152"/>
                </a:cubicBezTo>
                <a:cubicBezTo>
                  <a:pt x="1769" y="154"/>
                  <a:pt x="1769" y="154"/>
                  <a:pt x="1769" y="154"/>
                </a:cubicBezTo>
                <a:cubicBezTo>
                  <a:pt x="1770" y="154"/>
                  <a:pt x="1770" y="154"/>
                  <a:pt x="1770" y="154"/>
                </a:cubicBezTo>
                <a:cubicBezTo>
                  <a:pt x="1770" y="152"/>
                  <a:pt x="1770" y="152"/>
                  <a:pt x="1770" y="152"/>
                </a:cubicBezTo>
                <a:cubicBezTo>
                  <a:pt x="1769" y="145"/>
                  <a:pt x="1769" y="145"/>
                  <a:pt x="1769" y="145"/>
                </a:cubicBezTo>
                <a:cubicBezTo>
                  <a:pt x="1768" y="142"/>
                  <a:pt x="1768" y="142"/>
                  <a:pt x="1768" y="142"/>
                </a:cubicBezTo>
                <a:cubicBezTo>
                  <a:pt x="1766" y="139"/>
                  <a:pt x="1766" y="139"/>
                  <a:pt x="1766" y="139"/>
                </a:cubicBezTo>
                <a:cubicBezTo>
                  <a:pt x="1766" y="135"/>
                  <a:pt x="1766" y="135"/>
                  <a:pt x="1766" y="135"/>
                </a:cubicBezTo>
                <a:cubicBezTo>
                  <a:pt x="1765" y="133"/>
                  <a:pt x="1765" y="133"/>
                  <a:pt x="1765" y="133"/>
                </a:cubicBezTo>
                <a:cubicBezTo>
                  <a:pt x="1764" y="132"/>
                  <a:pt x="1764" y="132"/>
                  <a:pt x="1764" y="132"/>
                </a:cubicBezTo>
                <a:cubicBezTo>
                  <a:pt x="1766" y="133"/>
                  <a:pt x="1766" y="133"/>
                  <a:pt x="1766" y="133"/>
                </a:cubicBezTo>
                <a:cubicBezTo>
                  <a:pt x="1766" y="134"/>
                  <a:pt x="1766" y="134"/>
                  <a:pt x="1766" y="134"/>
                </a:cubicBezTo>
                <a:cubicBezTo>
                  <a:pt x="1768" y="136"/>
                  <a:pt x="1768" y="136"/>
                  <a:pt x="1768" y="136"/>
                </a:cubicBezTo>
                <a:cubicBezTo>
                  <a:pt x="1769" y="136"/>
                  <a:pt x="1769" y="136"/>
                  <a:pt x="1769" y="136"/>
                </a:cubicBezTo>
                <a:cubicBezTo>
                  <a:pt x="1771" y="138"/>
                  <a:pt x="1771" y="138"/>
                  <a:pt x="1771" y="138"/>
                </a:cubicBezTo>
                <a:cubicBezTo>
                  <a:pt x="1773" y="138"/>
                  <a:pt x="1773" y="138"/>
                  <a:pt x="1773" y="138"/>
                </a:cubicBezTo>
                <a:cubicBezTo>
                  <a:pt x="1778" y="138"/>
                  <a:pt x="1778" y="138"/>
                  <a:pt x="1778" y="138"/>
                </a:cubicBezTo>
                <a:cubicBezTo>
                  <a:pt x="1779" y="138"/>
                  <a:pt x="1779" y="138"/>
                  <a:pt x="1779" y="138"/>
                </a:cubicBezTo>
                <a:cubicBezTo>
                  <a:pt x="1780" y="137"/>
                  <a:pt x="1780" y="137"/>
                  <a:pt x="1780" y="137"/>
                </a:cubicBezTo>
                <a:cubicBezTo>
                  <a:pt x="1781" y="136"/>
                  <a:pt x="1781" y="136"/>
                  <a:pt x="1781" y="136"/>
                </a:cubicBezTo>
                <a:cubicBezTo>
                  <a:pt x="1780" y="135"/>
                  <a:pt x="1780" y="135"/>
                  <a:pt x="1780" y="135"/>
                </a:cubicBezTo>
                <a:cubicBezTo>
                  <a:pt x="1780" y="134"/>
                  <a:pt x="1780" y="134"/>
                  <a:pt x="1780" y="134"/>
                </a:cubicBezTo>
                <a:cubicBezTo>
                  <a:pt x="1780" y="133"/>
                  <a:pt x="1780" y="133"/>
                  <a:pt x="1780" y="133"/>
                </a:cubicBezTo>
                <a:cubicBezTo>
                  <a:pt x="1785" y="131"/>
                  <a:pt x="1785" y="131"/>
                  <a:pt x="1785" y="131"/>
                </a:cubicBezTo>
                <a:cubicBezTo>
                  <a:pt x="1785" y="132"/>
                  <a:pt x="1785" y="132"/>
                  <a:pt x="1785" y="132"/>
                </a:cubicBezTo>
                <a:cubicBezTo>
                  <a:pt x="1786" y="132"/>
                  <a:pt x="1786" y="132"/>
                  <a:pt x="1786" y="132"/>
                </a:cubicBezTo>
                <a:cubicBezTo>
                  <a:pt x="1788" y="132"/>
                  <a:pt x="1788" y="132"/>
                  <a:pt x="1788" y="132"/>
                </a:cubicBezTo>
                <a:cubicBezTo>
                  <a:pt x="1790" y="132"/>
                  <a:pt x="1790" y="132"/>
                  <a:pt x="1790" y="132"/>
                </a:cubicBezTo>
                <a:cubicBezTo>
                  <a:pt x="1791" y="134"/>
                  <a:pt x="1791" y="134"/>
                  <a:pt x="1791" y="134"/>
                </a:cubicBezTo>
                <a:cubicBezTo>
                  <a:pt x="1793" y="134"/>
                  <a:pt x="1793" y="134"/>
                  <a:pt x="1793" y="134"/>
                </a:cubicBezTo>
                <a:cubicBezTo>
                  <a:pt x="1793" y="136"/>
                  <a:pt x="1793" y="136"/>
                  <a:pt x="1793" y="136"/>
                </a:cubicBezTo>
                <a:cubicBezTo>
                  <a:pt x="1796" y="136"/>
                  <a:pt x="1796" y="136"/>
                  <a:pt x="1796" y="136"/>
                </a:cubicBezTo>
                <a:cubicBezTo>
                  <a:pt x="1796" y="137"/>
                  <a:pt x="1796" y="137"/>
                  <a:pt x="1796" y="137"/>
                </a:cubicBezTo>
                <a:cubicBezTo>
                  <a:pt x="1799" y="137"/>
                  <a:pt x="1799" y="137"/>
                  <a:pt x="1799" y="137"/>
                </a:cubicBezTo>
                <a:cubicBezTo>
                  <a:pt x="1797" y="136"/>
                  <a:pt x="1797" y="136"/>
                  <a:pt x="1797" y="136"/>
                </a:cubicBezTo>
                <a:cubicBezTo>
                  <a:pt x="1797" y="135"/>
                  <a:pt x="1797" y="135"/>
                  <a:pt x="1797" y="135"/>
                </a:cubicBezTo>
                <a:cubicBezTo>
                  <a:pt x="1799" y="136"/>
                  <a:pt x="1799" y="136"/>
                  <a:pt x="1799" y="136"/>
                </a:cubicBezTo>
                <a:cubicBezTo>
                  <a:pt x="1800" y="135"/>
                  <a:pt x="1800" y="135"/>
                  <a:pt x="1800" y="135"/>
                </a:cubicBezTo>
                <a:cubicBezTo>
                  <a:pt x="1799" y="134"/>
                  <a:pt x="1799" y="134"/>
                  <a:pt x="1799" y="134"/>
                </a:cubicBezTo>
                <a:cubicBezTo>
                  <a:pt x="1800" y="133"/>
                  <a:pt x="1800" y="133"/>
                  <a:pt x="1800" y="133"/>
                </a:cubicBezTo>
                <a:cubicBezTo>
                  <a:pt x="1799" y="132"/>
                  <a:pt x="1799" y="132"/>
                  <a:pt x="1799" y="132"/>
                </a:cubicBezTo>
                <a:cubicBezTo>
                  <a:pt x="1797" y="133"/>
                  <a:pt x="1797" y="133"/>
                  <a:pt x="1797" y="133"/>
                </a:cubicBezTo>
                <a:cubicBezTo>
                  <a:pt x="1795" y="133"/>
                  <a:pt x="1795" y="133"/>
                  <a:pt x="1795" y="133"/>
                </a:cubicBezTo>
                <a:cubicBezTo>
                  <a:pt x="1795" y="132"/>
                  <a:pt x="1795" y="132"/>
                  <a:pt x="1795" y="132"/>
                </a:cubicBezTo>
                <a:cubicBezTo>
                  <a:pt x="1795" y="131"/>
                  <a:pt x="1795" y="131"/>
                  <a:pt x="1795" y="131"/>
                </a:cubicBezTo>
                <a:cubicBezTo>
                  <a:pt x="1795" y="129"/>
                  <a:pt x="1795" y="129"/>
                  <a:pt x="1795" y="129"/>
                </a:cubicBezTo>
                <a:cubicBezTo>
                  <a:pt x="1796" y="129"/>
                  <a:pt x="1796" y="129"/>
                  <a:pt x="1796" y="129"/>
                </a:cubicBezTo>
                <a:cubicBezTo>
                  <a:pt x="1797" y="129"/>
                  <a:pt x="1797" y="129"/>
                  <a:pt x="1797" y="129"/>
                </a:cubicBezTo>
                <a:cubicBezTo>
                  <a:pt x="1797" y="128"/>
                  <a:pt x="1797" y="128"/>
                  <a:pt x="1797" y="128"/>
                </a:cubicBezTo>
                <a:cubicBezTo>
                  <a:pt x="1798" y="127"/>
                  <a:pt x="1798" y="127"/>
                  <a:pt x="1798" y="127"/>
                </a:cubicBezTo>
                <a:cubicBezTo>
                  <a:pt x="1800" y="129"/>
                  <a:pt x="1800" y="129"/>
                  <a:pt x="1800" y="129"/>
                </a:cubicBezTo>
                <a:cubicBezTo>
                  <a:pt x="1800" y="130"/>
                  <a:pt x="1800" y="130"/>
                  <a:pt x="1800" y="130"/>
                </a:cubicBezTo>
                <a:cubicBezTo>
                  <a:pt x="1801" y="130"/>
                  <a:pt x="1801" y="130"/>
                  <a:pt x="1801" y="130"/>
                </a:cubicBezTo>
                <a:cubicBezTo>
                  <a:pt x="1802" y="130"/>
                  <a:pt x="1802" y="130"/>
                  <a:pt x="1802" y="130"/>
                </a:cubicBezTo>
                <a:cubicBezTo>
                  <a:pt x="1802" y="128"/>
                  <a:pt x="1802" y="128"/>
                  <a:pt x="1802" y="128"/>
                </a:cubicBezTo>
                <a:cubicBezTo>
                  <a:pt x="1803" y="128"/>
                  <a:pt x="1803" y="128"/>
                  <a:pt x="1803" y="128"/>
                </a:cubicBezTo>
                <a:cubicBezTo>
                  <a:pt x="1804" y="129"/>
                  <a:pt x="1804" y="129"/>
                  <a:pt x="1804" y="129"/>
                </a:cubicBezTo>
                <a:cubicBezTo>
                  <a:pt x="1805" y="127"/>
                  <a:pt x="1805" y="127"/>
                  <a:pt x="1805" y="127"/>
                </a:cubicBezTo>
                <a:cubicBezTo>
                  <a:pt x="1803" y="125"/>
                  <a:pt x="1803" y="125"/>
                  <a:pt x="1803" y="125"/>
                </a:cubicBezTo>
                <a:cubicBezTo>
                  <a:pt x="1801" y="125"/>
                  <a:pt x="1801" y="125"/>
                  <a:pt x="1801" y="125"/>
                </a:cubicBezTo>
                <a:cubicBezTo>
                  <a:pt x="1800" y="123"/>
                  <a:pt x="1800" y="123"/>
                  <a:pt x="1800" y="123"/>
                </a:cubicBezTo>
                <a:cubicBezTo>
                  <a:pt x="1800" y="122"/>
                  <a:pt x="1800" y="122"/>
                  <a:pt x="1800" y="122"/>
                </a:cubicBezTo>
                <a:cubicBezTo>
                  <a:pt x="1799" y="121"/>
                  <a:pt x="1799" y="121"/>
                  <a:pt x="1799" y="121"/>
                </a:cubicBezTo>
                <a:cubicBezTo>
                  <a:pt x="1798" y="122"/>
                  <a:pt x="1798" y="122"/>
                  <a:pt x="1798" y="122"/>
                </a:cubicBezTo>
                <a:cubicBezTo>
                  <a:pt x="1797" y="121"/>
                  <a:pt x="1797" y="121"/>
                  <a:pt x="1797" y="121"/>
                </a:cubicBezTo>
                <a:cubicBezTo>
                  <a:pt x="1798" y="120"/>
                  <a:pt x="1798" y="120"/>
                  <a:pt x="1798" y="120"/>
                </a:cubicBezTo>
                <a:cubicBezTo>
                  <a:pt x="1798" y="119"/>
                  <a:pt x="1798" y="119"/>
                  <a:pt x="1798" y="119"/>
                </a:cubicBezTo>
                <a:cubicBezTo>
                  <a:pt x="1797" y="117"/>
                  <a:pt x="1797" y="117"/>
                  <a:pt x="1797" y="117"/>
                </a:cubicBezTo>
                <a:cubicBezTo>
                  <a:pt x="1799" y="117"/>
                  <a:pt x="1799" y="117"/>
                  <a:pt x="1799" y="117"/>
                </a:cubicBezTo>
                <a:cubicBezTo>
                  <a:pt x="1799" y="115"/>
                  <a:pt x="1799" y="115"/>
                  <a:pt x="1799" y="115"/>
                </a:cubicBezTo>
                <a:cubicBezTo>
                  <a:pt x="1797" y="116"/>
                  <a:pt x="1797" y="116"/>
                  <a:pt x="1797" y="116"/>
                </a:cubicBezTo>
                <a:cubicBezTo>
                  <a:pt x="1796" y="117"/>
                  <a:pt x="1796" y="117"/>
                  <a:pt x="1796" y="117"/>
                </a:cubicBezTo>
                <a:cubicBezTo>
                  <a:pt x="1796" y="119"/>
                  <a:pt x="1796" y="119"/>
                  <a:pt x="1796" y="119"/>
                </a:cubicBezTo>
                <a:cubicBezTo>
                  <a:pt x="1793" y="118"/>
                  <a:pt x="1793" y="118"/>
                  <a:pt x="1793" y="118"/>
                </a:cubicBezTo>
                <a:cubicBezTo>
                  <a:pt x="1792" y="116"/>
                  <a:pt x="1792" y="116"/>
                  <a:pt x="1792" y="116"/>
                </a:cubicBezTo>
                <a:cubicBezTo>
                  <a:pt x="1793" y="114"/>
                  <a:pt x="1793" y="114"/>
                  <a:pt x="1793" y="114"/>
                </a:cubicBezTo>
                <a:cubicBezTo>
                  <a:pt x="1793" y="113"/>
                  <a:pt x="1793" y="113"/>
                  <a:pt x="1793" y="113"/>
                </a:cubicBezTo>
                <a:cubicBezTo>
                  <a:pt x="1795" y="112"/>
                  <a:pt x="1795" y="112"/>
                  <a:pt x="1795" y="112"/>
                </a:cubicBezTo>
                <a:cubicBezTo>
                  <a:pt x="1796" y="112"/>
                  <a:pt x="1796" y="112"/>
                  <a:pt x="1796" y="112"/>
                </a:cubicBezTo>
                <a:cubicBezTo>
                  <a:pt x="1799" y="110"/>
                  <a:pt x="1799" y="110"/>
                  <a:pt x="1799" y="110"/>
                </a:cubicBezTo>
                <a:cubicBezTo>
                  <a:pt x="1799" y="109"/>
                  <a:pt x="1799" y="109"/>
                  <a:pt x="1799" y="109"/>
                </a:cubicBezTo>
                <a:cubicBezTo>
                  <a:pt x="1797" y="107"/>
                  <a:pt x="1797" y="107"/>
                  <a:pt x="1797" y="107"/>
                </a:cubicBezTo>
                <a:cubicBezTo>
                  <a:pt x="1796" y="108"/>
                  <a:pt x="1796" y="108"/>
                  <a:pt x="1796" y="108"/>
                </a:cubicBezTo>
                <a:cubicBezTo>
                  <a:pt x="1795" y="107"/>
                  <a:pt x="1795" y="107"/>
                  <a:pt x="1795" y="107"/>
                </a:cubicBezTo>
                <a:cubicBezTo>
                  <a:pt x="1793" y="107"/>
                  <a:pt x="1793" y="107"/>
                  <a:pt x="1793" y="107"/>
                </a:cubicBezTo>
                <a:cubicBezTo>
                  <a:pt x="1792" y="106"/>
                  <a:pt x="1792" y="106"/>
                  <a:pt x="1792" y="106"/>
                </a:cubicBezTo>
                <a:cubicBezTo>
                  <a:pt x="1793" y="105"/>
                  <a:pt x="1793" y="105"/>
                  <a:pt x="1793" y="105"/>
                </a:cubicBezTo>
                <a:cubicBezTo>
                  <a:pt x="1796" y="104"/>
                  <a:pt x="1796" y="104"/>
                  <a:pt x="1796" y="104"/>
                </a:cubicBezTo>
                <a:cubicBezTo>
                  <a:pt x="1799" y="106"/>
                  <a:pt x="1799" y="106"/>
                  <a:pt x="1799" y="106"/>
                </a:cubicBezTo>
                <a:cubicBezTo>
                  <a:pt x="1801" y="105"/>
                  <a:pt x="1801" y="105"/>
                  <a:pt x="1801" y="105"/>
                </a:cubicBezTo>
                <a:cubicBezTo>
                  <a:pt x="1805" y="105"/>
                  <a:pt x="1805" y="105"/>
                  <a:pt x="1805" y="105"/>
                </a:cubicBezTo>
                <a:cubicBezTo>
                  <a:pt x="1813" y="105"/>
                  <a:pt x="1813" y="105"/>
                  <a:pt x="1813" y="105"/>
                </a:cubicBezTo>
                <a:cubicBezTo>
                  <a:pt x="1814" y="104"/>
                  <a:pt x="1814" y="104"/>
                  <a:pt x="1814" y="104"/>
                </a:cubicBezTo>
                <a:cubicBezTo>
                  <a:pt x="1819" y="104"/>
                  <a:pt x="1819" y="104"/>
                  <a:pt x="1819" y="104"/>
                </a:cubicBezTo>
                <a:cubicBezTo>
                  <a:pt x="1822" y="104"/>
                  <a:pt x="1822" y="104"/>
                  <a:pt x="1822" y="104"/>
                </a:cubicBezTo>
                <a:cubicBezTo>
                  <a:pt x="1824" y="104"/>
                  <a:pt x="1824" y="104"/>
                  <a:pt x="1824" y="104"/>
                </a:cubicBezTo>
                <a:cubicBezTo>
                  <a:pt x="1825" y="104"/>
                  <a:pt x="1825" y="104"/>
                  <a:pt x="1825" y="104"/>
                </a:cubicBezTo>
                <a:cubicBezTo>
                  <a:pt x="1821" y="106"/>
                  <a:pt x="1821" y="106"/>
                  <a:pt x="1821" y="106"/>
                </a:cubicBezTo>
                <a:cubicBezTo>
                  <a:pt x="1819" y="105"/>
                  <a:pt x="1819" y="105"/>
                  <a:pt x="1819" y="105"/>
                </a:cubicBezTo>
                <a:cubicBezTo>
                  <a:pt x="1819" y="106"/>
                  <a:pt x="1819" y="106"/>
                  <a:pt x="1819" y="106"/>
                </a:cubicBezTo>
                <a:cubicBezTo>
                  <a:pt x="1817" y="105"/>
                  <a:pt x="1817" y="105"/>
                  <a:pt x="1817" y="105"/>
                </a:cubicBezTo>
                <a:cubicBezTo>
                  <a:pt x="1817" y="108"/>
                  <a:pt x="1817" y="108"/>
                  <a:pt x="1817" y="108"/>
                </a:cubicBezTo>
                <a:cubicBezTo>
                  <a:pt x="1818" y="109"/>
                  <a:pt x="1818" y="109"/>
                  <a:pt x="1818" y="109"/>
                </a:cubicBezTo>
                <a:cubicBezTo>
                  <a:pt x="1817" y="110"/>
                  <a:pt x="1817" y="110"/>
                  <a:pt x="1817" y="110"/>
                </a:cubicBezTo>
                <a:cubicBezTo>
                  <a:pt x="1817" y="111"/>
                  <a:pt x="1817" y="111"/>
                  <a:pt x="1817" y="111"/>
                </a:cubicBezTo>
                <a:cubicBezTo>
                  <a:pt x="1818" y="111"/>
                  <a:pt x="1818" y="111"/>
                  <a:pt x="1818" y="111"/>
                </a:cubicBezTo>
                <a:cubicBezTo>
                  <a:pt x="1820" y="110"/>
                  <a:pt x="1820" y="110"/>
                  <a:pt x="1820" y="110"/>
                </a:cubicBezTo>
                <a:cubicBezTo>
                  <a:pt x="1820" y="109"/>
                  <a:pt x="1820" y="109"/>
                  <a:pt x="1820" y="109"/>
                </a:cubicBezTo>
                <a:cubicBezTo>
                  <a:pt x="1823" y="106"/>
                  <a:pt x="1823" y="106"/>
                  <a:pt x="1823" y="106"/>
                </a:cubicBezTo>
                <a:cubicBezTo>
                  <a:pt x="1827" y="105"/>
                  <a:pt x="1827" y="105"/>
                  <a:pt x="1827" y="105"/>
                </a:cubicBezTo>
                <a:cubicBezTo>
                  <a:pt x="1828" y="107"/>
                  <a:pt x="1828" y="107"/>
                  <a:pt x="1828" y="107"/>
                </a:cubicBezTo>
                <a:cubicBezTo>
                  <a:pt x="1828" y="110"/>
                  <a:pt x="1828" y="110"/>
                  <a:pt x="1828" y="110"/>
                </a:cubicBezTo>
                <a:cubicBezTo>
                  <a:pt x="1828" y="111"/>
                  <a:pt x="1828" y="111"/>
                  <a:pt x="1828" y="111"/>
                </a:cubicBezTo>
                <a:cubicBezTo>
                  <a:pt x="1827" y="109"/>
                  <a:pt x="1827" y="109"/>
                  <a:pt x="1827" y="109"/>
                </a:cubicBezTo>
                <a:cubicBezTo>
                  <a:pt x="1826" y="108"/>
                  <a:pt x="1826" y="108"/>
                  <a:pt x="1826" y="108"/>
                </a:cubicBezTo>
                <a:cubicBezTo>
                  <a:pt x="1826" y="106"/>
                  <a:pt x="1826" y="106"/>
                  <a:pt x="1826" y="106"/>
                </a:cubicBezTo>
                <a:cubicBezTo>
                  <a:pt x="1824" y="108"/>
                  <a:pt x="1824" y="108"/>
                  <a:pt x="1824" y="108"/>
                </a:cubicBezTo>
                <a:cubicBezTo>
                  <a:pt x="1823" y="107"/>
                  <a:pt x="1823" y="107"/>
                  <a:pt x="1823" y="107"/>
                </a:cubicBezTo>
                <a:cubicBezTo>
                  <a:pt x="1824" y="110"/>
                  <a:pt x="1824" y="110"/>
                  <a:pt x="1824" y="110"/>
                </a:cubicBezTo>
                <a:cubicBezTo>
                  <a:pt x="1826" y="110"/>
                  <a:pt x="1826" y="110"/>
                  <a:pt x="1826" y="110"/>
                </a:cubicBezTo>
                <a:cubicBezTo>
                  <a:pt x="1826" y="113"/>
                  <a:pt x="1826" y="113"/>
                  <a:pt x="1826" y="113"/>
                </a:cubicBezTo>
                <a:cubicBezTo>
                  <a:pt x="1825" y="115"/>
                  <a:pt x="1825" y="115"/>
                  <a:pt x="1825" y="115"/>
                </a:cubicBezTo>
                <a:cubicBezTo>
                  <a:pt x="1824" y="114"/>
                  <a:pt x="1824" y="114"/>
                  <a:pt x="1824" y="114"/>
                </a:cubicBezTo>
                <a:cubicBezTo>
                  <a:pt x="1823" y="115"/>
                  <a:pt x="1823" y="115"/>
                  <a:pt x="1823" y="115"/>
                </a:cubicBezTo>
                <a:cubicBezTo>
                  <a:pt x="1825" y="116"/>
                  <a:pt x="1825" y="116"/>
                  <a:pt x="1825" y="116"/>
                </a:cubicBezTo>
                <a:cubicBezTo>
                  <a:pt x="1825" y="117"/>
                  <a:pt x="1825" y="117"/>
                  <a:pt x="1825" y="117"/>
                </a:cubicBezTo>
                <a:cubicBezTo>
                  <a:pt x="1826" y="117"/>
                  <a:pt x="1826" y="117"/>
                  <a:pt x="1826" y="117"/>
                </a:cubicBezTo>
                <a:cubicBezTo>
                  <a:pt x="1828" y="116"/>
                  <a:pt x="1828" y="116"/>
                  <a:pt x="1828" y="116"/>
                </a:cubicBezTo>
                <a:cubicBezTo>
                  <a:pt x="1828" y="114"/>
                  <a:pt x="1828" y="114"/>
                  <a:pt x="1828" y="114"/>
                </a:cubicBezTo>
                <a:cubicBezTo>
                  <a:pt x="1829" y="113"/>
                  <a:pt x="1829" y="113"/>
                  <a:pt x="1829" y="113"/>
                </a:cubicBezTo>
                <a:cubicBezTo>
                  <a:pt x="1829" y="111"/>
                  <a:pt x="1829" y="111"/>
                  <a:pt x="1829" y="111"/>
                </a:cubicBezTo>
                <a:cubicBezTo>
                  <a:pt x="1829" y="110"/>
                  <a:pt x="1829" y="110"/>
                  <a:pt x="1829" y="110"/>
                </a:cubicBezTo>
                <a:cubicBezTo>
                  <a:pt x="1828" y="103"/>
                  <a:pt x="1828" y="103"/>
                  <a:pt x="1828" y="103"/>
                </a:cubicBezTo>
                <a:cubicBezTo>
                  <a:pt x="1831" y="102"/>
                  <a:pt x="1831" y="102"/>
                  <a:pt x="1831" y="102"/>
                </a:cubicBezTo>
                <a:cubicBezTo>
                  <a:pt x="1834" y="101"/>
                  <a:pt x="1834" y="101"/>
                  <a:pt x="1834" y="101"/>
                </a:cubicBezTo>
                <a:cubicBezTo>
                  <a:pt x="1838" y="100"/>
                  <a:pt x="1838" y="100"/>
                  <a:pt x="1838" y="100"/>
                </a:cubicBezTo>
                <a:cubicBezTo>
                  <a:pt x="1841" y="100"/>
                  <a:pt x="1841" y="100"/>
                  <a:pt x="1841" y="100"/>
                </a:cubicBezTo>
                <a:cubicBezTo>
                  <a:pt x="1845" y="102"/>
                  <a:pt x="1845" y="102"/>
                  <a:pt x="1845" y="102"/>
                </a:cubicBezTo>
                <a:cubicBezTo>
                  <a:pt x="1847" y="105"/>
                  <a:pt x="1847" y="105"/>
                  <a:pt x="1847" y="105"/>
                </a:cubicBezTo>
                <a:cubicBezTo>
                  <a:pt x="1847" y="106"/>
                  <a:pt x="1847" y="106"/>
                  <a:pt x="1847" y="106"/>
                </a:cubicBezTo>
                <a:cubicBezTo>
                  <a:pt x="1846" y="107"/>
                  <a:pt x="1846" y="107"/>
                  <a:pt x="1846" y="107"/>
                </a:cubicBezTo>
                <a:cubicBezTo>
                  <a:pt x="1844" y="105"/>
                  <a:pt x="1844" y="105"/>
                  <a:pt x="1844" y="105"/>
                </a:cubicBezTo>
                <a:cubicBezTo>
                  <a:pt x="1843" y="105"/>
                  <a:pt x="1843" y="105"/>
                  <a:pt x="1843" y="105"/>
                </a:cubicBezTo>
                <a:cubicBezTo>
                  <a:pt x="1844" y="107"/>
                  <a:pt x="1844" y="107"/>
                  <a:pt x="1844" y="107"/>
                </a:cubicBezTo>
                <a:cubicBezTo>
                  <a:pt x="1844" y="108"/>
                  <a:pt x="1844" y="108"/>
                  <a:pt x="1844" y="108"/>
                </a:cubicBezTo>
                <a:cubicBezTo>
                  <a:pt x="1844" y="109"/>
                  <a:pt x="1844" y="109"/>
                  <a:pt x="1844" y="109"/>
                </a:cubicBezTo>
                <a:cubicBezTo>
                  <a:pt x="1843" y="110"/>
                  <a:pt x="1843" y="110"/>
                  <a:pt x="1843" y="110"/>
                </a:cubicBezTo>
                <a:cubicBezTo>
                  <a:pt x="1844" y="110"/>
                  <a:pt x="1844" y="110"/>
                  <a:pt x="1844" y="110"/>
                </a:cubicBezTo>
                <a:cubicBezTo>
                  <a:pt x="1845" y="110"/>
                  <a:pt x="1845" y="110"/>
                  <a:pt x="1845" y="110"/>
                </a:cubicBezTo>
                <a:cubicBezTo>
                  <a:pt x="1847" y="109"/>
                  <a:pt x="1847" y="109"/>
                  <a:pt x="1847" y="109"/>
                </a:cubicBezTo>
                <a:cubicBezTo>
                  <a:pt x="1849" y="108"/>
                  <a:pt x="1849" y="108"/>
                  <a:pt x="1849" y="108"/>
                </a:cubicBezTo>
                <a:cubicBezTo>
                  <a:pt x="1849" y="110"/>
                  <a:pt x="1849" y="110"/>
                  <a:pt x="1849" y="110"/>
                </a:cubicBezTo>
                <a:cubicBezTo>
                  <a:pt x="1850" y="111"/>
                  <a:pt x="1850" y="111"/>
                  <a:pt x="1850" y="111"/>
                </a:cubicBezTo>
                <a:cubicBezTo>
                  <a:pt x="1850" y="113"/>
                  <a:pt x="1850" y="113"/>
                  <a:pt x="1850" y="113"/>
                </a:cubicBezTo>
                <a:cubicBezTo>
                  <a:pt x="1851" y="114"/>
                  <a:pt x="1851" y="114"/>
                  <a:pt x="1851" y="114"/>
                </a:cubicBezTo>
                <a:cubicBezTo>
                  <a:pt x="1852" y="112"/>
                  <a:pt x="1852" y="112"/>
                  <a:pt x="1852" y="112"/>
                </a:cubicBezTo>
                <a:cubicBezTo>
                  <a:pt x="1851" y="111"/>
                  <a:pt x="1851" y="111"/>
                  <a:pt x="1851" y="111"/>
                </a:cubicBezTo>
                <a:cubicBezTo>
                  <a:pt x="1853" y="110"/>
                  <a:pt x="1853" y="110"/>
                  <a:pt x="1853" y="110"/>
                </a:cubicBezTo>
                <a:cubicBezTo>
                  <a:pt x="1855" y="111"/>
                  <a:pt x="1855" y="111"/>
                  <a:pt x="1855" y="111"/>
                </a:cubicBezTo>
                <a:cubicBezTo>
                  <a:pt x="1855" y="112"/>
                  <a:pt x="1855" y="112"/>
                  <a:pt x="1855" y="112"/>
                </a:cubicBezTo>
                <a:cubicBezTo>
                  <a:pt x="1855" y="113"/>
                  <a:pt x="1855" y="113"/>
                  <a:pt x="1855" y="113"/>
                </a:cubicBezTo>
                <a:cubicBezTo>
                  <a:pt x="1854" y="115"/>
                  <a:pt x="1854" y="115"/>
                  <a:pt x="1854" y="115"/>
                </a:cubicBezTo>
                <a:cubicBezTo>
                  <a:pt x="1854" y="116"/>
                  <a:pt x="1854" y="116"/>
                  <a:pt x="1854" y="116"/>
                </a:cubicBezTo>
                <a:cubicBezTo>
                  <a:pt x="1855" y="115"/>
                  <a:pt x="1855" y="115"/>
                  <a:pt x="1855" y="115"/>
                </a:cubicBezTo>
                <a:cubicBezTo>
                  <a:pt x="1856" y="114"/>
                  <a:pt x="1856" y="114"/>
                  <a:pt x="1856" y="114"/>
                </a:cubicBezTo>
                <a:cubicBezTo>
                  <a:pt x="1857" y="113"/>
                  <a:pt x="1857" y="113"/>
                  <a:pt x="1857" y="113"/>
                </a:cubicBezTo>
                <a:cubicBezTo>
                  <a:pt x="1858" y="110"/>
                  <a:pt x="1858" y="110"/>
                  <a:pt x="1858" y="110"/>
                </a:cubicBezTo>
                <a:cubicBezTo>
                  <a:pt x="1859" y="110"/>
                  <a:pt x="1859" y="110"/>
                  <a:pt x="1859" y="110"/>
                </a:cubicBezTo>
                <a:cubicBezTo>
                  <a:pt x="1860" y="110"/>
                  <a:pt x="1860" y="110"/>
                  <a:pt x="1860" y="110"/>
                </a:cubicBezTo>
                <a:cubicBezTo>
                  <a:pt x="1863" y="112"/>
                  <a:pt x="1863" y="112"/>
                  <a:pt x="1863" y="112"/>
                </a:cubicBezTo>
                <a:cubicBezTo>
                  <a:pt x="1866" y="113"/>
                  <a:pt x="1866" y="113"/>
                  <a:pt x="1866" y="113"/>
                </a:cubicBezTo>
                <a:cubicBezTo>
                  <a:pt x="1868" y="115"/>
                  <a:pt x="1868" y="115"/>
                  <a:pt x="1868" y="115"/>
                </a:cubicBezTo>
                <a:cubicBezTo>
                  <a:pt x="1867" y="116"/>
                  <a:pt x="1867" y="116"/>
                  <a:pt x="1867" y="116"/>
                </a:cubicBezTo>
                <a:cubicBezTo>
                  <a:pt x="1865" y="117"/>
                  <a:pt x="1865" y="117"/>
                  <a:pt x="1865" y="117"/>
                </a:cubicBezTo>
                <a:cubicBezTo>
                  <a:pt x="1864" y="119"/>
                  <a:pt x="1864" y="119"/>
                  <a:pt x="1864" y="119"/>
                </a:cubicBezTo>
                <a:cubicBezTo>
                  <a:pt x="1866" y="118"/>
                  <a:pt x="1866" y="118"/>
                  <a:pt x="1866" y="118"/>
                </a:cubicBezTo>
                <a:cubicBezTo>
                  <a:pt x="1868" y="117"/>
                  <a:pt x="1868" y="117"/>
                  <a:pt x="1868" y="117"/>
                </a:cubicBezTo>
                <a:cubicBezTo>
                  <a:pt x="1870" y="118"/>
                  <a:pt x="1870" y="118"/>
                  <a:pt x="1870" y="118"/>
                </a:cubicBezTo>
                <a:cubicBezTo>
                  <a:pt x="1872" y="117"/>
                  <a:pt x="1872" y="117"/>
                  <a:pt x="1872" y="117"/>
                </a:cubicBezTo>
                <a:cubicBezTo>
                  <a:pt x="1874" y="116"/>
                  <a:pt x="1874" y="116"/>
                  <a:pt x="1874" y="116"/>
                </a:cubicBezTo>
                <a:cubicBezTo>
                  <a:pt x="1875" y="115"/>
                  <a:pt x="1875" y="115"/>
                  <a:pt x="1875" y="115"/>
                </a:cubicBezTo>
                <a:cubicBezTo>
                  <a:pt x="1878" y="113"/>
                  <a:pt x="1878" y="113"/>
                  <a:pt x="1878" y="113"/>
                </a:cubicBezTo>
                <a:cubicBezTo>
                  <a:pt x="1879" y="113"/>
                  <a:pt x="1879" y="113"/>
                  <a:pt x="1879" y="113"/>
                </a:cubicBezTo>
                <a:cubicBezTo>
                  <a:pt x="1881" y="111"/>
                  <a:pt x="1881" y="111"/>
                  <a:pt x="1881" y="111"/>
                </a:cubicBezTo>
                <a:cubicBezTo>
                  <a:pt x="1883" y="110"/>
                  <a:pt x="1883" y="110"/>
                  <a:pt x="1883" y="110"/>
                </a:cubicBezTo>
                <a:cubicBezTo>
                  <a:pt x="1888" y="108"/>
                  <a:pt x="1888" y="108"/>
                  <a:pt x="1888" y="108"/>
                </a:cubicBezTo>
                <a:cubicBezTo>
                  <a:pt x="1890" y="107"/>
                  <a:pt x="1890" y="107"/>
                  <a:pt x="1890" y="107"/>
                </a:cubicBezTo>
                <a:cubicBezTo>
                  <a:pt x="1891" y="107"/>
                  <a:pt x="1891" y="107"/>
                  <a:pt x="1891" y="107"/>
                </a:cubicBezTo>
                <a:cubicBezTo>
                  <a:pt x="1894" y="105"/>
                  <a:pt x="1894" y="105"/>
                  <a:pt x="1894" y="105"/>
                </a:cubicBezTo>
                <a:cubicBezTo>
                  <a:pt x="1896" y="105"/>
                  <a:pt x="1896" y="105"/>
                  <a:pt x="1896" y="105"/>
                </a:cubicBezTo>
                <a:cubicBezTo>
                  <a:pt x="1899" y="105"/>
                  <a:pt x="1899" y="105"/>
                  <a:pt x="1899" y="105"/>
                </a:cubicBezTo>
                <a:cubicBezTo>
                  <a:pt x="1905" y="107"/>
                  <a:pt x="1905" y="107"/>
                  <a:pt x="1905" y="107"/>
                </a:cubicBezTo>
                <a:cubicBezTo>
                  <a:pt x="1907" y="110"/>
                  <a:pt x="1907" y="110"/>
                  <a:pt x="1907" y="110"/>
                </a:cubicBezTo>
                <a:cubicBezTo>
                  <a:pt x="1910" y="111"/>
                  <a:pt x="1910" y="111"/>
                  <a:pt x="1910" y="111"/>
                </a:cubicBezTo>
                <a:cubicBezTo>
                  <a:pt x="1912" y="114"/>
                  <a:pt x="1912" y="114"/>
                  <a:pt x="1912" y="114"/>
                </a:cubicBezTo>
                <a:cubicBezTo>
                  <a:pt x="1914" y="116"/>
                  <a:pt x="1914" y="116"/>
                  <a:pt x="1914" y="116"/>
                </a:cubicBezTo>
                <a:cubicBezTo>
                  <a:pt x="1914" y="117"/>
                  <a:pt x="1914" y="117"/>
                  <a:pt x="1914" y="117"/>
                </a:cubicBezTo>
                <a:cubicBezTo>
                  <a:pt x="1914" y="118"/>
                  <a:pt x="1914" y="118"/>
                  <a:pt x="1914" y="118"/>
                </a:cubicBezTo>
                <a:cubicBezTo>
                  <a:pt x="1914" y="120"/>
                  <a:pt x="1914" y="120"/>
                  <a:pt x="1914" y="120"/>
                </a:cubicBezTo>
                <a:cubicBezTo>
                  <a:pt x="1915" y="122"/>
                  <a:pt x="1915" y="122"/>
                  <a:pt x="1915" y="122"/>
                </a:cubicBezTo>
                <a:cubicBezTo>
                  <a:pt x="1916" y="123"/>
                  <a:pt x="1916" y="123"/>
                  <a:pt x="1916" y="123"/>
                </a:cubicBezTo>
                <a:cubicBezTo>
                  <a:pt x="1915" y="125"/>
                  <a:pt x="1915" y="125"/>
                  <a:pt x="1915" y="125"/>
                </a:cubicBezTo>
                <a:cubicBezTo>
                  <a:pt x="1916" y="124"/>
                  <a:pt x="1916" y="124"/>
                  <a:pt x="1916" y="124"/>
                </a:cubicBezTo>
                <a:cubicBezTo>
                  <a:pt x="1918" y="123"/>
                  <a:pt x="1918" y="123"/>
                  <a:pt x="1918" y="123"/>
                </a:cubicBezTo>
                <a:cubicBezTo>
                  <a:pt x="1919" y="123"/>
                  <a:pt x="1919" y="123"/>
                  <a:pt x="1919" y="123"/>
                </a:cubicBezTo>
                <a:cubicBezTo>
                  <a:pt x="1920" y="123"/>
                  <a:pt x="1920" y="123"/>
                  <a:pt x="1920" y="123"/>
                </a:cubicBezTo>
                <a:cubicBezTo>
                  <a:pt x="1920" y="122"/>
                  <a:pt x="1920" y="122"/>
                  <a:pt x="1920" y="122"/>
                </a:cubicBezTo>
                <a:cubicBezTo>
                  <a:pt x="1922" y="122"/>
                  <a:pt x="1922" y="122"/>
                  <a:pt x="1922" y="122"/>
                </a:cubicBezTo>
                <a:cubicBezTo>
                  <a:pt x="1923" y="123"/>
                  <a:pt x="1923" y="123"/>
                  <a:pt x="1923" y="123"/>
                </a:cubicBezTo>
                <a:cubicBezTo>
                  <a:pt x="1924" y="125"/>
                  <a:pt x="1924" y="125"/>
                  <a:pt x="1924" y="125"/>
                </a:cubicBezTo>
                <a:cubicBezTo>
                  <a:pt x="1924" y="123"/>
                  <a:pt x="1924" y="123"/>
                  <a:pt x="1924" y="123"/>
                </a:cubicBezTo>
                <a:cubicBezTo>
                  <a:pt x="1924" y="121"/>
                  <a:pt x="1924" y="121"/>
                  <a:pt x="1924" y="121"/>
                </a:cubicBezTo>
                <a:cubicBezTo>
                  <a:pt x="1925" y="121"/>
                  <a:pt x="1925" y="121"/>
                  <a:pt x="1925" y="121"/>
                </a:cubicBezTo>
                <a:cubicBezTo>
                  <a:pt x="1926" y="123"/>
                  <a:pt x="1926" y="123"/>
                  <a:pt x="1926" y="123"/>
                </a:cubicBezTo>
                <a:cubicBezTo>
                  <a:pt x="1928" y="125"/>
                  <a:pt x="1928" y="125"/>
                  <a:pt x="1928" y="125"/>
                </a:cubicBezTo>
                <a:cubicBezTo>
                  <a:pt x="1928" y="127"/>
                  <a:pt x="1928" y="127"/>
                  <a:pt x="1928" y="127"/>
                </a:cubicBezTo>
                <a:cubicBezTo>
                  <a:pt x="1929" y="127"/>
                  <a:pt x="1929" y="127"/>
                  <a:pt x="1929" y="127"/>
                </a:cubicBezTo>
                <a:cubicBezTo>
                  <a:pt x="1931" y="130"/>
                  <a:pt x="1931" y="130"/>
                  <a:pt x="1931" y="130"/>
                </a:cubicBezTo>
                <a:cubicBezTo>
                  <a:pt x="1931" y="129"/>
                  <a:pt x="1931" y="129"/>
                  <a:pt x="1931" y="129"/>
                </a:cubicBezTo>
                <a:cubicBezTo>
                  <a:pt x="1930" y="127"/>
                  <a:pt x="1930" y="127"/>
                  <a:pt x="1930" y="127"/>
                </a:cubicBezTo>
                <a:cubicBezTo>
                  <a:pt x="1929" y="126"/>
                  <a:pt x="1929" y="126"/>
                  <a:pt x="1929" y="126"/>
                </a:cubicBezTo>
                <a:cubicBezTo>
                  <a:pt x="1929" y="125"/>
                  <a:pt x="1929" y="125"/>
                  <a:pt x="1929" y="125"/>
                </a:cubicBezTo>
                <a:cubicBezTo>
                  <a:pt x="1930" y="126"/>
                  <a:pt x="1930" y="126"/>
                  <a:pt x="1930" y="126"/>
                </a:cubicBezTo>
                <a:cubicBezTo>
                  <a:pt x="1931" y="126"/>
                  <a:pt x="1931" y="126"/>
                  <a:pt x="1931" y="126"/>
                </a:cubicBezTo>
                <a:cubicBezTo>
                  <a:pt x="1933" y="127"/>
                  <a:pt x="1933" y="127"/>
                  <a:pt x="1933" y="127"/>
                </a:cubicBezTo>
                <a:cubicBezTo>
                  <a:pt x="1934" y="129"/>
                  <a:pt x="1934" y="129"/>
                  <a:pt x="1934" y="129"/>
                </a:cubicBezTo>
                <a:cubicBezTo>
                  <a:pt x="1934" y="127"/>
                  <a:pt x="1934" y="127"/>
                  <a:pt x="1934" y="127"/>
                </a:cubicBezTo>
                <a:cubicBezTo>
                  <a:pt x="1932" y="124"/>
                  <a:pt x="1932" y="124"/>
                  <a:pt x="1932" y="124"/>
                </a:cubicBezTo>
                <a:cubicBezTo>
                  <a:pt x="1932" y="121"/>
                  <a:pt x="1932" y="121"/>
                  <a:pt x="1932" y="121"/>
                </a:cubicBezTo>
                <a:cubicBezTo>
                  <a:pt x="1932" y="119"/>
                  <a:pt x="1932" y="119"/>
                  <a:pt x="1932" y="119"/>
                </a:cubicBezTo>
                <a:cubicBezTo>
                  <a:pt x="1933" y="117"/>
                  <a:pt x="1933" y="117"/>
                  <a:pt x="1933" y="117"/>
                </a:cubicBezTo>
                <a:cubicBezTo>
                  <a:pt x="1936" y="117"/>
                  <a:pt x="1936" y="117"/>
                  <a:pt x="1936" y="117"/>
                </a:cubicBezTo>
                <a:cubicBezTo>
                  <a:pt x="1937" y="116"/>
                  <a:pt x="1937" y="116"/>
                  <a:pt x="1937" y="116"/>
                </a:cubicBezTo>
                <a:cubicBezTo>
                  <a:pt x="1939" y="115"/>
                  <a:pt x="1939" y="115"/>
                  <a:pt x="1939" y="115"/>
                </a:cubicBezTo>
                <a:cubicBezTo>
                  <a:pt x="1939" y="114"/>
                  <a:pt x="1939" y="114"/>
                  <a:pt x="1939" y="114"/>
                </a:cubicBezTo>
                <a:cubicBezTo>
                  <a:pt x="1940" y="114"/>
                  <a:pt x="1940" y="114"/>
                  <a:pt x="1940" y="114"/>
                </a:cubicBezTo>
                <a:cubicBezTo>
                  <a:pt x="1941" y="115"/>
                  <a:pt x="1941" y="115"/>
                  <a:pt x="1941" y="115"/>
                </a:cubicBezTo>
                <a:cubicBezTo>
                  <a:pt x="1943" y="115"/>
                  <a:pt x="1943" y="115"/>
                  <a:pt x="1943" y="115"/>
                </a:cubicBezTo>
                <a:cubicBezTo>
                  <a:pt x="1944" y="115"/>
                  <a:pt x="1944" y="115"/>
                  <a:pt x="1944" y="115"/>
                </a:cubicBezTo>
                <a:cubicBezTo>
                  <a:pt x="1946" y="113"/>
                  <a:pt x="1946" y="113"/>
                  <a:pt x="1946" y="113"/>
                </a:cubicBezTo>
                <a:cubicBezTo>
                  <a:pt x="1947" y="114"/>
                  <a:pt x="1947" y="114"/>
                  <a:pt x="1947" y="114"/>
                </a:cubicBezTo>
                <a:cubicBezTo>
                  <a:pt x="1949" y="113"/>
                  <a:pt x="1949" y="113"/>
                  <a:pt x="1949" y="113"/>
                </a:cubicBezTo>
                <a:cubicBezTo>
                  <a:pt x="1952" y="113"/>
                  <a:pt x="1952" y="113"/>
                  <a:pt x="1952" y="113"/>
                </a:cubicBezTo>
                <a:cubicBezTo>
                  <a:pt x="1953" y="112"/>
                  <a:pt x="1953" y="112"/>
                  <a:pt x="1953" y="112"/>
                </a:cubicBezTo>
                <a:cubicBezTo>
                  <a:pt x="1954" y="112"/>
                  <a:pt x="1954" y="112"/>
                  <a:pt x="1954" y="112"/>
                </a:cubicBezTo>
                <a:cubicBezTo>
                  <a:pt x="1954" y="113"/>
                  <a:pt x="1954" y="113"/>
                  <a:pt x="1954" y="113"/>
                </a:cubicBezTo>
                <a:cubicBezTo>
                  <a:pt x="1955" y="114"/>
                  <a:pt x="1955" y="114"/>
                  <a:pt x="1955" y="114"/>
                </a:cubicBezTo>
                <a:cubicBezTo>
                  <a:pt x="1955" y="113"/>
                  <a:pt x="1955" y="113"/>
                  <a:pt x="1955" y="113"/>
                </a:cubicBezTo>
                <a:cubicBezTo>
                  <a:pt x="1957" y="111"/>
                  <a:pt x="1957" y="111"/>
                  <a:pt x="1957" y="111"/>
                </a:cubicBezTo>
                <a:cubicBezTo>
                  <a:pt x="1956" y="110"/>
                  <a:pt x="1956" y="110"/>
                  <a:pt x="1956" y="110"/>
                </a:cubicBezTo>
                <a:cubicBezTo>
                  <a:pt x="1956" y="108"/>
                  <a:pt x="1956" y="108"/>
                  <a:pt x="1956" y="108"/>
                </a:cubicBezTo>
                <a:cubicBezTo>
                  <a:pt x="1957" y="107"/>
                  <a:pt x="1957" y="107"/>
                  <a:pt x="1957" y="107"/>
                </a:cubicBezTo>
                <a:cubicBezTo>
                  <a:pt x="1957" y="106"/>
                  <a:pt x="1957" y="106"/>
                  <a:pt x="1957" y="106"/>
                </a:cubicBezTo>
                <a:cubicBezTo>
                  <a:pt x="1957" y="106"/>
                  <a:pt x="1957" y="106"/>
                  <a:pt x="1956" y="106"/>
                </a:cubicBezTo>
                <a:cubicBezTo>
                  <a:pt x="1956" y="106"/>
                  <a:pt x="1956" y="106"/>
                  <a:pt x="1956" y="105"/>
                </a:cubicBezTo>
                <a:cubicBezTo>
                  <a:pt x="1956" y="105"/>
                  <a:pt x="1956" y="105"/>
                  <a:pt x="1956" y="103"/>
                </a:cubicBezTo>
                <a:cubicBezTo>
                  <a:pt x="1956" y="103"/>
                  <a:pt x="1956" y="103"/>
                  <a:pt x="1956" y="102"/>
                </a:cubicBezTo>
                <a:cubicBezTo>
                  <a:pt x="1956" y="102"/>
                  <a:pt x="1956" y="102"/>
                  <a:pt x="1957" y="102"/>
                </a:cubicBezTo>
                <a:cubicBezTo>
                  <a:pt x="1957" y="102"/>
                  <a:pt x="1957" y="102"/>
                  <a:pt x="1957" y="101"/>
                </a:cubicBezTo>
                <a:cubicBezTo>
                  <a:pt x="1957" y="101"/>
                  <a:pt x="1957" y="101"/>
                  <a:pt x="1958" y="101"/>
                </a:cubicBezTo>
                <a:cubicBezTo>
                  <a:pt x="1958" y="101"/>
                  <a:pt x="1958" y="101"/>
                  <a:pt x="1959" y="101"/>
                </a:cubicBezTo>
                <a:cubicBezTo>
                  <a:pt x="1959" y="101"/>
                  <a:pt x="1959" y="101"/>
                  <a:pt x="1960" y="102"/>
                </a:cubicBezTo>
                <a:cubicBezTo>
                  <a:pt x="1960" y="102"/>
                  <a:pt x="1960" y="102"/>
                  <a:pt x="1961" y="102"/>
                </a:cubicBezTo>
                <a:cubicBezTo>
                  <a:pt x="1961" y="102"/>
                  <a:pt x="1961" y="102"/>
                  <a:pt x="1961" y="101"/>
                </a:cubicBezTo>
                <a:cubicBezTo>
                  <a:pt x="1961" y="101"/>
                  <a:pt x="1961" y="101"/>
                  <a:pt x="1963" y="102"/>
                </a:cubicBezTo>
                <a:cubicBezTo>
                  <a:pt x="1963" y="102"/>
                  <a:pt x="1963" y="102"/>
                  <a:pt x="1963" y="103"/>
                </a:cubicBezTo>
                <a:cubicBezTo>
                  <a:pt x="1963" y="103"/>
                  <a:pt x="1963" y="103"/>
                  <a:pt x="1963" y="104"/>
                </a:cubicBezTo>
                <a:cubicBezTo>
                  <a:pt x="1963" y="104"/>
                  <a:pt x="1963" y="104"/>
                  <a:pt x="1964" y="105"/>
                </a:cubicBezTo>
                <a:cubicBezTo>
                  <a:pt x="1964" y="105"/>
                  <a:pt x="1964" y="105"/>
                  <a:pt x="1964" y="106"/>
                </a:cubicBezTo>
                <a:cubicBezTo>
                  <a:pt x="1964" y="106"/>
                  <a:pt x="1964" y="106"/>
                  <a:pt x="1963" y="107"/>
                </a:cubicBezTo>
                <a:cubicBezTo>
                  <a:pt x="1963" y="107"/>
                  <a:pt x="1963" y="107"/>
                  <a:pt x="1962" y="108"/>
                </a:cubicBezTo>
                <a:cubicBezTo>
                  <a:pt x="1962" y="108"/>
                  <a:pt x="1962" y="108"/>
                  <a:pt x="1960" y="107"/>
                </a:cubicBezTo>
                <a:cubicBezTo>
                  <a:pt x="1960" y="107"/>
                  <a:pt x="1960" y="107"/>
                  <a:pt x="1959" y="106"/>
                </a:cubicBezTo>
                <a:cubicBezTo>
                  <a:pt x="1960" y="108"/>
                  <a:pt x="1960" y="108"/>
                  <a:pt x="1960" y="108"/>
                </a:cubicBezTo>
                <a:cubicBezTo>
                  <a:pt x="1960" y="109"/>
                  <a:pt x="1960" y="109"/>
                  <a:pt x="1960" y="109"/>
                </a:cubicBezTo>
                <a:cubicBezTo>
                  <a:pt x="1962" y="109"/>
                  <a:pt x="1962" y="109"/>
                  <a:pt x="1962" y="109"/>
                </a:cubicBezTo>
                <a:cubicBezTo>
                  <a:pt x="1963" y="110"/>
                  <a:pt x="1963" y="110"/>
                  <a:pt x="1963" y="110"/>
                </a:cubicBezTo>
                <a:cubicBezTo>
                  <a:pt x="1963" y="111"/>
                  <a:pt x="1963" y="111"/>
                  <a:pt x="1963" y="111"/>
                </a:cubicBezTo>
                <a:cubicBezTo>
                  <a:pt x="1965" y="113"/>
                  <a:pt x="1965" y="113"/>
                  <a:pt x="1965" y="113"/>
                </a:cubicBezTo>
                <a:cubicBezTo>
                  <a:pt x="1966" y="114"/>
                  <a:pt x="1966" y="114"/>
                  <a:pt x="1966" y="114"/>
                </a:cubicBezTo>
                <a:cubicBezTo>
                  <a:pt x="1967" y="114"/>
                  <a:pt x="1967" y="114"/>
                  <a:pt x="1967" y="114"/>
                </a:cubicBezTo>
                <a:cubicBezTo>
                  <a:pt x="1970" y="114"/>
                  <a:pt x="1970" y="114"/>
                  <a:pt x="1970" y="114"/>
                </a:cubicBezTo>
                <a:cubicBezTo>
                  <a:pt x="1971" y="114"/>
                  <a:pt x="1971" y="114"/>
                  <a:pt x="1971" y="114"/>
                </a:cubicBezTo>
                <a:cubicBezTo>
                  <a:pt x="1972" y="114"/>
                  <a:pt x="1972" y="114"/>
                  <a:pt x="1972" y="114"/>
                </a:cubicBezTo>
                <a:cubicBezTo>
                  <a:pt x="1974" y="117"/>
                  <a:pt x="1974" y="117"/>
                  <a:pt x="1974" y="117"/>
                </a:cubicBezTo>
                <a:cubicBezTo>
                  <a:pt x="1974" y="118"/>
                  <a:pt x="1974" y="118"/>
                  <a:pt x="1974" y="118"/>
                </a:cubicBezTo>
                <a:cubicBezTo>
                  <a:pt x="1975" y="119"/>
                  <a:pt x="1975" y="119"/>
                  <a:pt x="1975" y="119"/>
                </a:cubicBezTo>
                <a:cubicBezTo>
                  <a:pt x="1977" y="119"/>
                  <a:pt x="1977" y="119"/>
                  <a:pt x="1977" y="119"/>
                </a:cubicBezTo>
                <a:cubicBezTo>
                  <a:pt x="1978" y="119"/>
                  <a:pt x="1978" y="119"/>
                  <a:pt x="1978" y="119"/>
                </a:cubicBezTo>
                <a:cubicBezTo>
                  <a:pt x="1979" y="118"/>
                  <a:pt x="1979" y="118"/>
                  <a:pt x="1979" y="118"/>
                </a:cubicBezTo>
                <a:cubicBezTo>
                  <a:pt x="1979" y="117"/>
                  <a:pt x="1979" y="117"/>
                  <a:pt x="1979" y="117"/>
                </a:cubicBezTo>
                <a:cubicBezTo>
                  <a:pt x="1981" y="116"/>
                  <a:pt x="1981" y="116"/>
                  <a:pt x="1981" y="116"/>
                </a:cubicBezTo>
                <a:cubicBezTo>
                  <a:pt x="1981" y="117"/>
                  <a:pt x="1981" y="117"/>
                  <a:pt x="1981" y="117"/>
                </a:cubicBezTo>
                <a:cubicBezTo>
                  <a:pt x="1982" y="116"/>
                  <a:pt x="1982" y="116"/>
                  <a:pt x="1982" y="116"/>
                </a:cubicBezTo>
                <a:cubicBezTo>
                  <a:pt x="1981" y="115"/>
                  <a:pt x="1981" y="115"/>
                  <a:pt x="1981" y="115"/>
                </a:cubicBezTo>
                <a:cubicBezTo>
                  <a:pt x="1982" y="115"/>
                  <a:pt x="1982" y="115"/>
                  <a:pt x="1982" y="115"/>
                </a:cubicBezTo>
                <a:cubicBezTo>
                  <a:pt x="1981" y="114"/>
                  <a:pt x="1981" y="114"/>
                  <a:pt x="1981" y="114"/>
                </a:cubicBezTo>
                <a:cubicBezTo>
                  <a:pt x="1981" y="113"/>
                  <a:pt x="1981" y="113"/>
                  <a:pt x="1981" y="113"/>
                </a:cubicBezTo>
                <a:cubicBezTo>
                  <a:pt x="1980" y="111"/>
                  <a:pt x="1980" y="111"/>
                  <a:pt x="1980" y="111"/>
                </a:cubicBezTo>
                <a:cubicBezTo>
                  <a:pt x="1978" y="111"/>
                  <a:pt x="1978" y="111"/>
                  <a:pt x="1978" y="111"/>
                </a:cubicBezTo>
                <a:cubicBezTo>
                  <a:pt x="1978" y="109"/>
                  <a:pt x="1978" y="109"/>
                  <a:pt x="1978" y="109"/>
                </a:cubicBezTo>
                <a:cubicBezTo>
                  <a:pt x="1976" y="106"/>
                  <a:pt x="1976" y="106"/>
                  <a:pt x="1976" y="106"/>
                </a:cubicBezTo>
                <a:cubicBezTo>
                  <a:pt x="1975" y="106"/>
                  <a:pt x="1975" y="106"/>
                  <a:pt x="1975" y="106"/>
                </a:cubicBezTo>
                <a:cubicBezTo>
                  <a:pt x="1974" y="105"/>
                  <a:pt x="1974" y="105"/>
                  <a:pt x="1974" y="105"/>
                </a:cubicBezTo>
                <a:cubicBezTo>
                  <a:pt x="1972" y="104"/>
                  <a:pt x="1972" y="104"/>
                  <a:pt x="1972" y="104"/>
                </a:cubicBezTo>
                <a:cubicBezTo>
                  <a:pt x="1971" y="105"/>
                  <a:pt x="1971" y="105"/>
                  <a:pt x="1971" y="105"/>
                </a:cubicBezTo>
                <a:cubicBezTo>
                  <a:pt x="1970" y="105"/>
                  <a:pt x="1970" y="105"/>
                  <a:pt x="1970" y="105"/>
                </a:cubicBezTo>
                <a:cubicBezTo>
                  <a:pt x="1970" y="104"/>
                  <a:pt x="1970" y="104"/>
                  <a:pt x="1970" y="104"/>
                </a:cubicBezTo>
                <a:cubicBezTo>
                  <a:pt x="1971" y="103"/>
                  <a:pt x="1971" y="103"/>
                  <a:pt x="1971" y="103"/>
                </a:cubicBezTo>
                <a:cubicBezTo>
                  <a:pt x="1970" y="101"/>
                  <a:pt x="1970" y="101"/>
                  <a:pt x="1970" y="101"/>
                </a:cubicBezTo>
                <a:cubicBezTo>
                  <a:pt x="1969" y="100"/>
                  <a:pt x="1969" y="100"/>
                  <a:pt x="1969" y="100"/>
                </a:cubicBezTo>
                <a:cubicBezTo>
                  <a:pt x="1969" y="99"/>
                  <a:pt x="1969" y="99"/>
                  <a:pt x="1969" y="99"/>
                </a:cubicBezTo>
                <a:cubicBezTo>
                  <a:pt x="1968" y="97"/>
                  <a:pt x="1968" y="97"/>
                  <a:pt x="1968" y="97"/>
                </a:cubicBezTo>
                <a:cubicBezTo>
                  <a:pt x="1966" y="96"/>
                  <a:pt x="1966" y="96"/>
                  <a:pt x="1966" y="96"/>
                </a:cubicBezTo>
                <a:cubicBezTo>
                  <a:pt x="1966" y="95"/>
                  <a:pt x="1966" y="95"/>
                  <a:pt x="1966" y="95"/>
                </a:cubicBezTo>
                <a:cubicBezTo>
                  <a:pt x="1969" y="95"/>
                  <a:pt x="1969" y="95"/>
                  <a:pt x="1969" y="95"/>
                </a:cubicBezTo>
                <a:cubicBezTo>
                  <a:pt x="1970" y="95"/>
                  <a:pt x="1970" y="95"/>
                  <a:pt x="1970" y="95"/>
                </a:cubicBezTo>
                <a:cubicBezTo>
                  <a:pt x="1973" y="95"/>
                  <a:pt x="1973" y="95"/>
                  <a:pt x="1973" y="95"/>
                </a:cubicBezTo>
                <a:cubicBezTo>
                  <a:pt x="1976" y="95"/>
                  <a:pt x="1976" y="95"/>
                  <a:pt x="1976" y="95"/>
                </a:cubicBezTo>
                <a:cubicBezTo>
                  <a:pt x="1976" y="94"/>
                  <a:pt x="1976" y="94"/>
                  <a:pt x="1976" y="94"/>
                </a:cubicBezTo>
                <a:cubicBezTo>
                  <a:pt x="1978" y="94"/>
                  <a:pt x="1978" y="94"/>
                  <a:pt x="1978" y="94"/>
                </a:cubicBezTo>
                <a:cubicBezTo>
                  <a:pt x="1979" y="95"/>
                  <a:pt x="1979" y="95"/>
                  <a:pt x="1979" y="95"/>
                </a:cubicBezTo>
                <a:cubicBezTo>
                  <a:pt x="1980" y="94"/>
                  <a:pt x="1980" y="94"/>
                  <a:pt x="1980" y="94"/>
                </a:cubicBezTo>
                <a:cubicBezTo>
                  <a:pt x="1981" y="94"/>
                  <a:pt x="1981" y="94"/>
                  <a:pt x="1981" y="94"/>
                </a:cubicBezTo>
                <a:cubicBezTo>
                  <a:pt x="1981" y="93"/>
                  <a:pt x="1981" y="93"/>
                  <a:pt x="1981" y="93"/>
                </a:cubicBezTo>
                <a:cubicBezTo>
                  <a:pt x="1983" y="93"/>
                  <a:pt x="1983" y="93"/>
                  <a:pt x="1983" y="93"/>
                </a:cubicBezTo>
                <a:cubicBezTo>
                  <a:pt x="1984" y="94"/>
                  <a:pt x="1984" y="94"/>
                  <a:pt x="1984" y="94"/>
                </a:cubicBezTo>
                <a:cubicBezTo>
                  <a:pt x="1985" y="92"/>
                  <a:pt x="1985" y="92"/>
                  <a:pt x="1985" y="92"/>
                </a:cubicBezTo>
                <a:cubicBezTo>
                  <a:pt x="1986" y="93"/>
                  <a:pt x="1986" y="93"/>
                  <a:pt x="1986" y="93"/>
                </a:cubicBezTo>
                <a:cubicBezTo>
                  <a:pt x="1986" y="92"/>
                  <a:pt x="1986" y="92"/>
                  <a:pt x="1986" y="92"/>
                </a:cubicBezTo>
                <a:cubicBezTo>
                  <a:pt x="1991" y="90"/>
                  <a:pt x="1991" y="90"/>
                  <a:pt x="1991" y="90"/>
                </a:cubicBezTo>
                <a:cubicBezTo>
                  <a:pt x="1992" y="92"/>
                  <a:pt x="1992" y="92"/>
                  <a:pt x="1992" y="92"/>
                </a:cubicBezTo>
                <a:cubicBezTo>
                  <a:pt x="1992" y="91"/>
                  <a:pt x="1992" y="91"/>
                  <a:pt x="1992" y="91"/>
                </a:cubicBezTo>
                <a:cubicBezTo>
                  <a:pt x="1993" y="89"/>
                  <a:pt x="1993" y="89"/>
                  <a:pt x="1993" y="89"/>
                </a:cubicBezTo>
                <a:cubicBezTo>
                  <a:pt x="1993" y="90"/>
                  <a:pt x="1993" y="90"/>
                  <a:pt x="1993" y="90"/>
                </a:cubicBezTo>
                <a:cubicBezTo>
                  <a:pt x="1995" y="90"/>
                  <a:pt x="1995" y="90"/>
                  <a:pt x="1995" y="90"/>
                </a:cubicBezTo>
                <a:cubicBezTo>
                  <a:pt x="1996" y="89"/>
                  <a:pt x="1996" y="89"/>
                  <a:pt x="1996" y="89"/>
                </a:cubicBezTo>
                <a:cubicBezTo>
                  <a:pt x="1997" y="90"/>
                  <a:pt x="1997" y="90"/>
                  <a:pt x="1997" y="90"/>
                </a:cubicBezTo>
                <a:cubicBezTo>
                  <a:pt x="1999" y="90"/>
                  <a:pt x="1999" y="90"/>
                  <a:pt x="1999" y="90"/>
                </a:cubicBezTo>
                <a:cubicBezTo>
                  <a:pt x="2000" y="90"/>
                  <a:pt x="2000" y="90"/>
                  <a:pt x="2000" y="90"/>
                </a:cubicBezTo>
                <a:cubicBezTo>
                  <a:pt x="2001" y="91"/>
                  <a:pt x="2001" y="91"/>
                  <a:pt x="2001" y="91"/>
                </a:cubicBezTo>
                <a:cubicBezTo>
                  <a:pt x="2002" y="91"/>
                  <a:pt x="2002" y="91"/>
                  <a:pt x="2002" y="91"/>
                </a:cubicBezTo>
                <a:cubicBezTo>
                  <a:pt x="2003" y="90"/>
                  <a:pt x="2003" y="90"/>
                  <a:pt x="2003" y="90"/>
                </a:cubicBezTo>
                <a:cubicBezTo>
                  <a:pt x="2005" y="90"/>
                  <a:pt x="2005" y="90"/>
                  <a:pt x="2005" y="90"/>
                </a:cubicBezTo>
                <a:cubicBezTo>
                  <a:pt x="2009" y="91"/>
                  <a:pt x="2009" y="91"/>
                  <a:pt x="2009" y="91"/>
                </a:cubicBezTo>
                <a:cubicBezTo>
                  <a:pt x="2010" y="92"/>
                  <a:pt x="2010" y="92"/>
                  <a:pt x="2010" y="92"/>
                </a:cubicBezTo>
                <a:cubicBezTo>
                  <a:pt x="2011" y="92"/>
                  <a:pt x="2011" y="92"/>
                  <a:pt x="2011" y="92"/>
                </a:cubicBezTo>
                <a:cubicBezTo>
                  <a:pt x="2010" y="91"/>
                  <a:pt x="2010" y="91"/>
                  <a:pt x="2010" y="91"/>
                </a:cubicBezTo>
                <a:cubicBezTo>
                  <a:pt x="2012" y="91"/>
                  <a:pt x="2012" y="91"/>
                  <a:pt x="2012" y="91"/>
                </a:cubicBezTo>
                <a:cubicBezTo>
                  <a:pt x="2013" y="92"/>
                  <a:pt x="2013" y="92"/>
                  <a:pt x="2013" y="92"/>
                </a:cubicBezTo>
                <a:cubicBezTo>
                  <a:pt x="2012" y="92"/>
                  <a:pt x="2012" y="92"/>
                  <a:pt x="2012" y="92"/>
                </a:cubicBezTo>
                <a:cubicBezTo>
                  <a:pt x="2013" y="93"/>
                  <a:pt x="2013" y="93"/>
                  <a:pt x="2013" y="93"/>
                </a:cubicBezTo>
                <a:cubicBezTo>
                  <a:pt x="2015" y="92"/>
                  <a:pt x="2015" y="92"/>
                  <a:pt x="2015" y="92"/>
                </a:cubicBezTo>
                <a:cubicBezTo>
                  <a:pt x="2019" y="93"/>
                  <a:pt x="2019" y="93"/>
                  <a:pt x="2019" y="93"/>
                </a:cubicBezTo>
                <a:cubicBezTo>
                  <a:pt x="2022" y="95"/>
                  <a:pt x="2022" y="95"/>
                  <a:pt x="2022" y="95"/>
                </a:cubicBezTo>
                <a:cubicBezTo>
                  <a:pt x="2022" y="96"/>
                  <a:pt x="2022" y="96"/>
                  <a:pt x="2022" y="96"/>
                </a:cubicBezTo>
                <a:cubicBezTo>
                  <a:pt x="2022" y="96"/>
                  <a:pt x="2022" y="96"/>
                  <a:pt x="2022" y="96"/>
                </a:cubicBezTo>
                <a:cubicBezTo>
                  <a:pt x="2021" y="95"/>
                  <a:pt x="2021" y="95"/>
                  <a:pt x="2021" y="95"/>
                </a:cubicBezTo>
                <a:cubicBezTo>
                  <a:pt x="2019" y="94"/>
                  <a:pt x="2019" y="94"/>
                  <a:pt x="2019" y="94"/>
                </a:cubicBezTo>
                <a:cubicBezTo>
                  <a:pt x="2019" y="95"/>
                  <a:pt x="2019" y="95"/>
                  <a:pt x="2019" y="95"/>
                </a:cubicBezTo>
                <a:cubicBezTo>
                  <a:pt x="2020" y="95"/>
                  <a:pt x="2021" y="96"/>
                  <a:pt x="2022" y="96"/>
                </a:cubicBezTo>
                <a:cubicBezTo>
                  <a:pt x="2022" y="96"/>
                  <a:pt x="2022" y="96"/>
                  <a:pt x="2022" y="96"/>
                </a:cubicBezTo>
                <a:cubicBezTo>
                  <a:pt x="2022" y="96"/>
                  <a:pt x="2022" y="96"/>
                  <a:pt x="2022" y="96"/>
                </a:cubicBezTo>
                <a:cubicBezTo>
                  <a:pt x="2023" y="96"/>
                  <a:pt x="2023" y="96"/>
                  <a:pt x="2023" y="96"/>
                </a:cubicBezTo>
                <a:cubicBezTo>
                  <a:pt x="2024" y="96"/>
                  <a:pt x="2024" y="96"/>
                  <a:pt x="2024" y="96"/>
                </a:cubicBezTo>
                <a:cubicBezTo>
                  <a:pt x="2025" y="95"/>
                  <a:pt x="2025" y="95"/>
                  <a:pt x="2025" y="95"/>
                </a:cubicBezTo>
                <a:cubicBezTo>
                  <a:pt x="2027" y="95"/>
                  <a:pt x="2027" y="95"/>
                  <a:pt x="2027" y="95"/>
                </a:cubicBezTo>
                <a:cubicBezTo>
                  <a:pt x="2028" y="95"/>
                  <a:pt x="2028" y="95"/>
                  <a:pt x="2028" y="95"/>
                </a:cubicBezTo>
                <a:cubicBezTo>
                  <a:pt x="2028" y="94"/>
                  <a:pt x="2028" y="94"/>
                  <a:pt x="2028" y="94"/>
                </a:cubicBezTo>
                <a:cubicBezTo>
                  <a:pt x="2029" y="94"/>
                  <a:pt x="2029" y="94"/>
                  <a:pt x="2029" y="94"/>
                </a:cubicBezTo>
                <a:cubicBezTo>
                  <a:pt x="2030" y="95"/>
                  <a:pt x="2030" y="95"/>
                  <a:pt x="2030" y="95"/>
                </a:cubicBezTo>
                <a:cubicBezTo>
                  <a:pt x="2031" y="95"/>
                  <a:pt x="2031" y="95"/>
                  <a:pt x="2031" y="95"/>
                </a:cubicBezTo>
                <a:cubicBezTo>
                  <a:pt x="2032" y="95"/>
                  <a:pt x="2032" y="95"/>
                  <a:pt x="2032" y="95"/>
                </a:cubicBezTo>
                <a:cubicBezTo>
                  <a:pt x="2032" y="94"/>
                  <a:pt x="2032" y="94"/>
                  <a:pt x="2032" y="94"/>
                </a:cubicBezTo>
                <a:cubicBezTo>
                  <a:pt x="2034" y="95"/>
                  <a:pt x="2034" y="95"/>
                  <a:pt x="2034" y="95"/>
                </a:cubicBezTo>
                <a:cubicBezTo>
                  <a:pt x="2034" y="96"/>
                  <a:pt x="2034" y="96"/>
                  <a:pt x="2034" y="96"/>
                </a:cubicBezTo>
                <a:cubicBezTo>
                  <a:pt x="2036" y="96"/>
                  <a:pt x="2036" y="96"/>
                  <a:pt x="2036" y="96"/>
                </a:cubicBezTo>
                <a:cubicBezTo>
                  <a:pt x="2037" y="96"/>
                  <a:pt x="2037" y="96"/>
                  <a:pt x="2037" y="96"/>
                </a:cubicBezTo>
                <a:cubicBezTo>
                  <a:pt x="2043" y="97"/>
                  <a:pt x="2043" y="97"/>
                  <a:pt x="2043" y="97"/>
                </a:cubicBezTo>
                <a:cubicBezTo>
                  <a:pt x="2042" y="96"/>
                  <a:pt x="2042" y="96"/>
                  <a:pt x="2042" y="96"/>
                </a:cubicBezTo>
                <a:cubicBezTo>
                  <a:pt x="2044" y="96"/>
                  <a:pt x="2044" y="96"/>
                  <a:pt x="2044" y="96"/>
                </a:cubicBezTo>
                <a:cubicBezTo>
                  <a:pt x="2045" y="97"/>
                  <a:pt x="2045" y="97"/>
                  <a:pt x="2045" y="97"/>
                </a:cubicBezTo>
                <a:cubicBezTo>
                  <a:pt x="2046" y="97"/>
                  <a:pt x="2046" y="97"/>
                  <a:pt x="2046" y="97"/>
                </a:cubicBezTo>
                <a:cubicBezTo>
                  <a:pt x="2045" y="96"/>
                  <a:pt x="2045" y="96"/>
                  <a:pt x="2045" y="96"/>
                </a:cubicBezTo>
                <a:cubicBezTo>
                  <a:pt x="2046" y="96"/>
                  <a:pt x="2046" y="96"/>
                  <a:pt x="2046" y="96"/>
                </a:cubicBezTo>
                <a:cubicBezTo>
                  <a:pt x="2048" y="96"/>
                  <a:pt x="2048" y="96"/>
                  <a:pt x="2048" y="96"/>
                </a:cubicBezTo>
                <a:cubicBezTo>
                  <a:pt x="2047" y="97"/>
                  <a:pt x="2047" y="97"/>
                  <a:pt x="2047" y="97"/>
                </a:cubicBezTo>
                <a:cubicBezTo>
                  <a:pt x="2048" y="98"/>
                  <a:pt x="2048" y="98"/>
                  <a:pt x="2048" y="98"/>
                </a:cubicBezTo>
                <a:cubicBezTo>
                  <a:pt x="2050" y="98"/>
                  <a:pt x="2050" y="98"/>
                  <a:pt x="2050" y="98"/>
                </a:cubicBezTo>
                <a:cubicBezTo>
                  <a:pt x="2050" y="97"/>
                  <a:pt x="2050" y="97"/>
                  <a:pt x="2050" y="97"/>
                </a:cubicBezTo>
                <a:cubicBezTo>
                  <a:pt x="2052" y="97"/>
                  <a:pt x="2052" y="97"/>
                  <a:pt x="2052" y="97"/>
                </a:cubicBezTo>
                <a:cubicBezTo>
                  <a:pt x="2052" y="98"/>
                  <a:pt x="2052" y="98"/>
                  <a:pt x="2052" y="98"/>
                </a:cubicBezTo>
                <a:cubicBezTo>
                  <a:pt x="2053" y="99"/>
                  <a:pt x="2053" y="99"/>
                  <a:pt x="2053" y="99"/>
                </a:cubicBezTo>
                <a:cubicBezTo>
                  <a:pt x="2055" y="100"/>
                  <a:pt x="2055" y="100"/>
                  <a:pt x="2055" y="100"/>
                </a:cubicBezTo>
                <a:cubicBezTo>
                  <a:pt x="2057" y="99"/>
                  <a:pt x="2057" y="99"/>
                  <a:pt x="2057" y="99"/>
                </a:cubicBezTo>
                <a:cubicBezTo>
                  <a:pt x="2055" y="99"/>
                  <a:pt x="2055" y="99"/>
                  <a:pt x="2055" y="99"/>
                </a:cubicBezTo>
                <a:cubicBezTo>
                  <a:pt x="2053" y="98"/>
                  <a:pt x="2053" y="98"/>
                  <a:pt x="2053" y="98"/>
                </a:cubicBezTo>
                <a:cubicBezTo>
                  <a:pt x="2053" y="97"/>
                  <a:pt x="2053" y="97"/>
                  <a:pt x="2053" y="97"/>
                </a:cubicBezTo>
                <a:cubicBezTo>
                  <a:pt x="2054" y="97"/>
                  <a:pt x="2054" y="97"/>
                  <a:pt x="2054" y="97"/>
                </a:cubicBezTo>
                <a:cubicBezTo>
                  <a:pt x="2056" y="97"/>
                  <a:pt x="2056" y="97"/>
                  <a:pt x="2056" y="97"/>
                </a:cubicBezTo>
                <a:cubicBezTo>
                  <a:pt x="2058" y="98"/>
                  <a:pt x="2058" y="98"/>
                  <a:pt x="2058" y="98"/>
                </a:cubicBezTo>
                <a:cubicBezTo>
                  <a:pt x="2059" y="100"/>
                  <a:pt x="2059" y="100"/>
                  <a:pt x="2059" y="100"/>
                </a:cubicBezTo>
                <a:cubicBezTo>
                  <a:pt x="2060" y="100"/>
                  <a:pt x="2060" y="100"/>
                  <a:pt x="2060" y="100"/>
                </a:cubicBezTo>
                <a:cubicBezTo>
                  <a:pt x="2060" y="99"/>
                  <a:pt x="2060" y="99"/>
                  <a:pt x="2060" y="99"/>
                </a:cubicBezTo>
                <a:cubicBezTo>
                  <a:pt x="2061" y="99"/>
                  <a:pt x="2061" y="99"/>
                  <a:pt x="2061" y="99"/>
                </a:cubicBezTo>
                <a:cubicBezTo>
                  <a:pt x="2061" y="100"/>
                  <a:pt x="2061" y="100"/>
                  <a:pt x="2061" y="100"/>
                </a:cubicBezTo>
                <a:cubicBezTo>
                  <a:pt x="2062" y="102"/>
                  <a:pt x="2062" y="102"/>
                  <a:pt x="2062" y="102"/>
                </a:cubicBezTo>
                <a:cubicBezTo>
                  <a:pt x="2064" y="105"/>
                  <a:pt x="2064" y="105"/>
                  <a:pt x="2064" y="105"/>
                </a:cubicBezTo>
                <a:cubicBezTo>
                  <a:pt x="2067" y="106"/>
                  <a:pt x="2067" y="106"/>
                  <a:pt x="2067" y="106"/>
                </a:cubicBezTo>
                <a:cubicBezTo>
                  <a:pt x="2067" y="107"/>
                  <a:pt x="2067" y="107"/>
                  <a:pt x="2067" y="107"/>
                </a:cubicBezTo>
                <a:cubicBezTo>
                  <a:pt x="2068" y="108"/>
                  <a:pt x="2068" y="108"/>
                  <a:pt x="2068" y="108"/>
                </a:cubicBezTo>
                <a:cubicBezTo>
                  <a:pt x="2069" y="110"/>
                  <a:pt x="2069" y="110"/>
                  <a:pt x="2069" y="110"/>
                </a:cubicBezTo>
                <a:cubicBezTo>
                  <a:pt x="2068" y="110"/>
                  <a:pt x="2068" y="110"/>
                  <a:pt x="2068" y="110"/>
                </a:cubicBezTo>
                <a:cubicBezTo>
                  <a:pt x="2069" y="112"/>
                  <a:pt x="2069" y="112"/>
                  <a:pt x="2069" y="112"/>
                </a:cubicBezTo>
                <a:cubicBezTo>
                  <a:pt x="2070" y="112"/>
                  <a:pt x="2070" y="112"/>
                  <a:pt x="2070" y="112"/>
                </a:cubicBezTo>
                <a:cubicBezTo>
                  <a:pt x="2071" y="111"/>
                  <a:pt x="2071" y="111"/>
                  <a:pt x="2071" y="111"/>
                </a:cubicBezTo>
                <a:cubicBezTo>
                  <a:pt x="2073" y="111"/>
                  <a:pt x="2073" y="111"/>
                  <a:pt x="2073" y="111"/>
                </a:cubicBezTo>
                <a:cubicBezTo>
                  <a:pt x="2074" y="113"/>
                  <a:pt x="2074" y="113"/>
                  <a:pt x="2074" y="113"/>
                </a:cubicBezTo>
                <a:cubicBezTo>
                  <a:pt x="2075" y="113"/>
                  <a:pt x="2075" y="113"/>
                  <a:pt x="2075" y="113"/>
                </a:cubicBezTo>
                <a:cubicBezTo>
                  <a:pt x="2074" y="112"/>
                  <a:pt x="2074" y="112"/>
                  <a:pt x="2074" y="112"/>
                </a:cubicBezTo>
                <a:cubicBezTo>
                  <a:pt x="2074" y="111"/>
                  <a:pt x="2074" y="111"/>
                  <a:pt x="2074" y="111"/>
                </a:cubicBezTo>
                <a:cubicBezTo>
                  <a:pt x="2075" y="110"/>
                  <a:pt x="2075" y="110"/>
                  <a:pt x="2075" y="110"/>
                </a:cubicBezTo>
                <a:cubicBezTo>
                  <a:pt x="2076" y="112"/>
                  <a:pt x="2076" y="112"/>
                  <a:pt x="2076" y="112"/>
                </a:cubicBezTo>
                <a:cubicBezTo>
                  <a:pt x="2077" y="113"/>
                  <a:pt x="2077" y="113"/>
                  <a:pt x="2077" y="113"/>
                </a:cubicBezTo>
                <a:cubicBezTo>
                  <a:pt x="2076" y="111"/>
                  <a:pt x="2076" y="111"/>
                  <a:pt x="2076" y="111"/>
                </a:cubicBezTo>
                <a:cubicBezTo>
                  <a:pt x="2076" y="109"/>
                  <a:pt x="2076" y="109"/>
                  <a:pt x="2076" y="109"/>
                </a:cubicBezTo>
                <a:cubicBezTo>
                  <a:pt x="2075" y="108"/>
                  <a:pt x="2075" y="108"/>
                  <a:pt x="2075" y="108"/>
                </a:cubicBezTo>
                <a:cubicBezTo>
                  <a:pt x="2074" y="109"/>
                  <a:pt x="2074" y="109"/>
                  <a:pt x="2074" y="109"/>
                </a:cubicBezTo>
                <a:cubicBezTo>
                  <a:pt x="2072" y="110"/>
                  <a:pt x="2072" y="110"/>
                  <a:pt x="2072" y="110"/>
                </a:cubicBezTo>
                <a:cubicBezTo>
                  <a:pt x="2072" y="109"/>
                  <a:pt x="2072" y="109"/>
                  <a:pt x="2072" y="109"/>
                </a:cubicBezTo>
                <a:cubicBezTo>
                  <a:pt x="2073" y="108"/>
                  <a:pt x="2073" y="108"/>
                  <a:pt x="2073" y="108"/>
                </a:cubicBezTo>
                <a:cubicBezTo>
                  <a:pt x="2072" y="106"/>
                  <a:pt x="2072" y="106"/>
                  <a:pt x="2072" y="106"/>
                </a:cubicBezTo>
                <a:cubicBezTo>
                  <a:pt x="2070" y="105"/>
                  <a:pt x="2070" y="105"/>
                  <a:pt x="2070" y="105"/>
                </a:cubicBezTo>
                <a:cubicBezTo>
                  <a:pt x="2069" y="103"/>
                  <a:pt x="2069" y="103"/>
                  <a:pt x="2069" y="103"/>
                </a:cubicBezTo>
                <a:cubicBezTo>
                  <a:pt x="2068" y="102"/>
                  <a:pt x="2068" y="102"/>
                  <a:pt x="2068" y="102"/>
                </a:cubicBezTo>
                <a:cubicBezTo>
                  <a:pt x="2066" y="103"/>
                  <a:pt x="2066" y="103"/>
                  <a:pt x="2066" y="103"/>
                </a:cubicBezTo>
                <a:cubicBezTo>
                  <a:pt x="2067" y="102"/>
                  <a:pt x="2067" y="102"/>
                  <a:pt x="2067" y="102"/>
                </a:cubicBezTo>
                <a:cubicBezTo>
                  <a:pt x="2068" y="100"/>
                  <a:pt x="2068" y="100"/>
                  <a:pt x="2068" y="100"/>
                </a:cubicBezTo>
                <a:cubicBezTo>
                  <a:pt x="2070" y="98"/>
                  <a:pt x="2070" y="98"/>
                  <a:pt x="2070" y="98"/>
                </a:cubicBezTo>
                <a:cubicBezTo>
                  <a:pt x="2071" y="100"/>
                  <a:pt x="2071" y="100"/>
                  <a:pt x="2071" y="100"/>
                </a:cubicBezTo>
                <a:cubicBezTo>
                  <a:pt x="2072" y="101"/>
                  <a:pt x="2072" y="101"/>
                  <a:pt x="2072" y="101"/>
                </a:cubicBezTo>
                <a:cubicBezTo>
                  <a:pt x="2073" y="100"/>
                  <a:pt x="2073" y="100"/>
                  <a:pt x="2073" y="100"/>
                </a:cubicBezTo>
                <a:cubicBezTo>
                  <a:pt x="2072" y="99"/>
                  <a:pt x="2072" y="99"/>
                  <a:pt x="2072" y="99"/>
                </a:cubicBezTo>
                <a:cubicBezTo>
                  <a:pt x="2071" y="98"/>
                  <a:pt x="2071" y="98"/>
                  <a:pt x="2071" y="98"/>
                </a:cubicBezTo>
                <a:cubicBezTo>
                  <a:pt x="2072" y="98"/>
                  <a:pt x="2072" y="98"/>
                  <a:pt x="2072" y="98"/>
                </a:cubicBezTo>
                <a:cubicBezTo>
                  <a:pt x="2073" y="97"/>
                  <a:pt x="2073" y="97"/>
                  <a:pt x="2073" y="97"/>
                </a:cubicBezTo>
                <a:cubicBezTo>
                  <a:pt x="2074" y="96"/>
                  <a:pt x="2074" y="96"/>
                  <a:pt x="2074" y="96"/>
                </a:cubicBezTo>
                <a:cubicBezTo>
                  <a:pt x="2073" y="96"/>
                  <a:pt x="2073" y="96"/>
                  <a:pt x="2073" y="96"/>
                </a:cubicBezTo>
                <a:cubicBezTo>
                  <a:pt x="2073" y="95"/>
                  <a:pt x="2073" y="95"/>
                  <a:pt x="2073" y="95"/>
                </a:cubicBezTo>
                <a:cubicBezTo>
                  <a:pt x="2075" y="95"/>
                  <a:pt x="2075" y="95"/>
                  <a:pt x="2075" y="95"/>
                </a:cubicBezTo>
                <a:cubicBezTo>
                  <a:pt x="2076" y="93"/>
                  <a:pt x="2076" y="93"/>
                  <a:pt x="2076" y="93"/>
                </a:cubicBezTo>
                <a:cubicBezTo>
                  <a:pt x="2077" y="93"/>
                  <a:pt x="2077" y="93"/>
                  <a:pt x="2077" y="93"/>
                </a:cubicBezTo>
                <a:cubicBezTo>
                  <a:pt x="2077" y="94"/>
                  <a:pt x="2077" y="94"/>
                  <a:pt x="2077" y="94"/>
                </a:cubicBezTo>
                <a:cubicBezTo>
                  <a:pt x="2078" y="94"/>
                  <a:pt x="2078" y="94"/>
                  <a:pt x="2078" y="94"/>
                </a:cubicBezTo>
                <a:cubicBezTo>
                  <a:pt x="2079" y="94"/>
                  <a:pt x="2079" y="94"/>
                  <a:pt x="2079" y="94"/>
                </a:cubicBezTo>
                <a:cubicBezTo>
                  <a:pt x="2079" y="95"/>
                  <a:pt x="2079" y="95"/>
                  <a:pt x="2079" y="95"/>
                </a:cubicBezTo>
                <a:cubicBezTo>
                  <a:pt x="2080" y="96"/>
                  <a:pt x="2080" y="96"/>
                  <a:pt x="2080" y="96"/>
                </a:cubicBezTo>
                <a:cubicBezTo>
                  <a:pt x="2082" y="96"/>
                  <a:pt x="2082" y="96"/>
                  <a:pt x="2082" y="96"/>
                </a:cubicBezTo>
                <a:cubicBezTo>
                  <a:pt x="2083" y="96"/>
                  <a:pt x="2083" y="96"/>
                  <a:pt x="2083" y="96"/>
                </a:cubicBezTo>
                <a:cubicBezTo>
                  <a:pt x="2087" y="96"/>
                  <a:pt x="2087" y="96"/>
                  <a:pt x="2087" y="96"/>
                </a:cubicBezTo>
                <a:cubicBezTo>
                  <a:pt x="2087" y="98"/>
                  <a:pt x="2087" y="98"/>
                  <a:pt x="2087" y="98"/>
                </a:cubicBezTo>
                <a:cubicBezTo>
                  <a:pt x="2088" y="98"/>
                  <a:pt x="2088" y="98"/>
                  <a:pt x="2088" y="98"/>
                </a:cubicBezTo>
                <a:cubicBezTo>
                  <a:pt x="2088" y="97"/>
                  <a:pt x="2088" y="97"/>
                  <a:pt x="2088" y="97"/>
                </a:cubicBezTo>
                <a:cubicBezTo>
                  <a:pt x="2089" y="97"/>
                  <a:pt x="2089" y="97"/>
                  <a:pt x="2089" y="97"/>
                </a:cubicBezTo>
                <a:cubicBezTo>
                  <a:pt x="2089" y="99"/>
                  <a:pt x="2089" y="99"/>
                  <a:pt x="2089" y="99"/>
                </a:cubicBezTo>
                <a:cubicBezTo>
                  <a:pt x="2090" y="98"/>
                  <a:pt x="2090" y="98"/>
                  <a:pt x="2090" y="98"/>
                </a:cubicBezTo>
                <a:cubicBezTo>
                  <a:pt x="2091" y="97"/>
                  <a:pt x="2091" y="97"/>
                  <a:pt x="2091" y="97"/>
                </a:cubicBezTo>
                <a:cubicBezTo>
                  <a:pt x="2092" y="97"/>
                  <a:pt x="2092" y="97"/>
                  <a:pt x="2092" y="97"/>
                </a:cubicBezTo>
                <a:cubicBezTo>
                  <a:pt x="2092" y="98"/>
                  <a:pt x="2092" y="98"/>
                  <a:pt x="2092" y="98"/>
                </a:cubicBezTo>
                <a:cubicBezTo>
                  <a:pt x="2092" y="99"/>
                  <a:pt x="2092" y="99"/>
                  <a:pt x="2092" y="99"/>
                </a:cubicBezTo>
                <a:cubicBezTo>
                  <a:pt x="2091" y="100"/>
                  <a:pt x="2091" y="100"/>
                  <a:pt x="2091" y="100"/>
                </a:cubicBezTo>
                <a:cubicBezTo>
                  <a:pt x="2092" y="103"/>
                  <a:pt x="2092" y="103"/>
                  <a:pt x="2092" y="103"/>
                </a:cubicBezTo>
                <a:cubicBezTo>
                  <a:pt x="2092" y="105"/>
                  <a:pt x="2092" y="105"/>
                  <a:pt x="2092" y="105"/>
                </a:cubicBezTo>
                <a:cubicBezTo>
                  <a:pt x="2092" y="106"/>
                  <a:pt x="2092" y="106"/>
                  <a:pt x="2092" y="106"/>
                </a:cubicBezTo>
                <a:cubicBezTo>
                  <a:pt x="2093" y="105"/>
                  <a:pt x="2093" y="105"/>
                  <a:pt x="2093" y="105"/>
                </a:cubicBezTo>
                <a:cubicBezTo>
                  <a:pt x="2094" y="107"/>
                  <a:pt x="2094" y="107"/>
                  <a:pt x="2094" y="107"/>
                </a:cubicBezTo>
                <a:cubicBezTo>
                  <a:pt x="2096" y="107"/>
                  <a:pt x="2096" y="107"/>
                  <a:pt x="2096" y="107"/>
                </a:cubicBezTo>
                <a:cubicBezTo>
                  <a:pt x="2096" y="108"/>
                  <a:pt x="2096" y="108"/>
                  <a:pt x="2096" y="108"/>
                </a:cubicBezTo>
                <a:cubicBezTo>
                  <a:pt x="2095" y="109"/>
                  <a:pt x="2095" y="109"/>
                  <a:pt x="2095" y="109"/>
                </a:cubicBezTo>
                <a:cubicBezTo>
                  <a:pt x="2093" y="109"/>
                  <a:pt x="2093" y="109"/>
                  <a:pt x="2093" y="109"/>
                </a:cubicBezTo>
                <a:cubicBezTo>
                  <a:pt x="2091" y="110"/>
                  <a:pt x="2091" y="110"/>
                  <a:pt x="2091" y="110"/>
                </a:cubicBezTo>
                <a:cubicBezTo>
                  <a:pt x="2094" y="110"/>
                  <a:pt x="2094" y="110"/>
                  <a:pt x="2094" y="110"/>
                </a:cubicBezTo>
                <a:cubicBezTo>
                  <a:pt x="2095" y="111"/>
                  <a:pt x="2095" y="111"/>
                  <a:pt x="2095" y="111"/>
                </a:cubicBezTo>
                <a:cubicBezTo>
                  <a:pt x="2095" y="112"/>
                  <a:pt x="2095" y="112"/>
                  <a:pt x="2095" y="112"/>
                </a:cubicBezTo>
                <a:cubicBezTo>
                  <a:pt x="2093" y="113"/>
                  <a:pt x="2093" y="113"/>
                  <a:pt x="2093" y="113"/>
                </a:cubicBezTo>
                <a:cubicBezTo>
                  <a:pt x="2092" y="115"/>
                  <a:pt x="2092" y="115"/>
                  <a:pt x="2092" y="115"/>
                </a:cubicBezTo>
                <a:cubicBezTo>
                  <a:pt x="2091" y="114"/>
                  <a:pt x="2091" y="114"/>
                  <a:pt x="2091" y="114"/>
                </a:cubicBezTo>
                <a:cubicBezTo>
                  <a:pt x="2090" y="115"/>
                  <a:pt x="2090" y="115"/>
                  <a:pt x="2090" y="115"/>
                </a:cubicBezTo>
                <a:cubicBezTo>
                  <a:pt x="2088" y="115"/>
                  <a:pt x="2088" y="115"/>
                  <a:pt x="2088" y="115"/>
                </a:cubicBezTo>
                <a:cubicBezTo>
                  <a:pt x="2087" y="117"/>
                  <a:pt x="2087" y="117"/>
                  <a:pt x="2087" y="117"/>
                </a:cubicBezTo>
                <a:cubicBezTo>
                  <a:pt x="2089" y="116"/>
                  <a:pt x="2089" y="116"/>
                  <a:pt x="2089" y="116"/>
                </a:cubicBezTo>
                <a:cubicBezTo>
                  <a:pt x="2090" y="117"/>
                  <a:pt x="2090" y="117"/>
                  <a:pt x="2090" y="117"/>
                </a:cubicBezTo>
                <a:cubicBezTo>
                  <a:pt x="2090" y="118"/>
                  <a:pt x="2090" y="118"/>
                  <a:pt x="2090" y="118"/>
                </a:cubicBezTo>
                <a:cubicBezTo>
                  <a:pt x="2091" y="117"/>
                  <a:pt x="2091" y="117"/>
                  <a:pt x="2091" y="117"/>
                </a:cubicBezTo>
                <a:cubicBezTo>
                  <a:pt x="2092" y="117"/>
                  <a:pt x="2092" y="117"/>
                  <a:pt x="2092" y="117"/>
                </a:cubicBezTo>
                <a:cubicBezTo>
                  <a:pt x="2092" y="118"/>
                  <a:pt x="2092" y="118"/>
                  <a:pt x="2092" y="118"/>
                </a:cubicBezTo>
                <a:cubicBezTo>
                  <a:pt x="2093" y="119"/>
                  <a:pt x="2093" y="119"/>
                  <a:pt x="2093" y="119"/>
                </a:cubicBezTo>
                <a:cubicBezTo>
                  <a:pt x="2092" y="120"/>
                  <a:pt x="2092" y="120"/>
                  <a:pt x="2092" y="120"/>
                </a:cubicBezTo>
                <a:cubicBezTo>
                  <a:pt x="2092" y="122"/>
                  <a:pt x="2092" y="122"/>
                  <a:pt x="2092" y="122"/>
                </a:cubicBezTo>
                <a:cubicBezTo>
                  <a:pt x="2093" y="120"/>
                  <a:pt x="2093" y="120"/>
                  <a:pt x="2093" y="120"/>
                </a:cubicBezTo>
                <a:cubicBezTo>
                  <a:pt x="2095" y="120"/>
                  <a:pt x="2095" y="120"/>
                  <a:pt x="2095" y="120"/>
                </a:cubicBezTo>
                <a:cubicBezTo>
                  <a:pt x="2097" y="122"/>
                  <a:pt x="2097" y="122"/>
                  <a:pt x="2097" y="122"/>
                </a:cubicBezTo>
                <a:cubicBezTo>
                  <a:pt x="2096" y="123"/>
                  <a:pt x="2096" y="123"/>
                  <a:pt x="2096" y="123"/>
                </a:cubicBezTo>
                <a:cubicBezTo>
                  <a:pt x="2097" y="124"/>
                  <a:pt x="2097" y="124"/>
                  <a:pt x="2097" y="124"/>
                </a:cubicBezTo>
                <a:cubicBezTo>
                  <a:pt x="2096" y="125"/>
                  <a:pt x="2096" y="125"/>
                  <a:pt x="2096" y="125"/>
                </a:cubicBezTo>
                <a:cubicBezTo>
                  <a:pt x="2097" y="126"/>
                  <a:pt x="2097" y="126"/>
                  <a:pt x="2097" y="126"/>
                </a:cubicBezTo>
                <a:cubicBezTo>
                  <a:pt x="2097" y="128"/>
                  <a:pt x="2097" y="128"/>
                  <a:pt x="2097" y="128"/>
                </a:cubicBezTo>
                <a:cubicBezTo>
                  <a:pt x="2096" y="128"/>
                  <a:pt x="2096" y="128"/>
                  <a:pt x="2096" y="128"/>
                </a:cubicBezTo>
                <a:cubicBezTo>
                  <a:pt x="2095" y="129"/>
                  <a:pt x="2095" y="129"/>
                  <a:pt x="2095" y="129"/>
                </a:cubicBezTo>
                <a:cubicBezTo>
                  <a:pt x="2096" y="130"/>
                  <a:pt x="2096" y="130"/>
                  <a:pt x="2096" y="130"/>
                </a:cubicBezTo>
                <a:cubicBezTo>
                  <a:pt x="2096" y="129"/>
                  <a:pt x="2096" y="129"/>
                  <a:pt x="2096" y="129"/>
                </a:cubicBezTo>
                <a:cubicBezTo>
                  <a:pt x="2097" y="129"/>
                  <a:pt x="2097" y="129"/>
                  <a:pt x="2097" y="129"/>
                </a:cubicBezTo>
                <a:cubicBezTo>
                  <a:pt x="2098" y="129"/>
                  <a:pt x="2098" y="129"/>
                  <a:pt x="2098" y="129"/>
                </a:cubicBezTo>
                <a:cubicBezTo>
                  <a:pt x="2098" y="131"/>
                  <a:pt x="2098" y="131"/>
                  <a:pt x="2098" y="131"/>
                </a:cubicBezTo>
                <a:cubicBezTo>
                  <a:pt x="2099" y="131"/>
                  <a:pt x="2099" y="131"/>
                  <a:pt x="2099" y="131"/>
                </a:cubicBezTo>
                <a:cubicBezTo>
                  <a:pt x="2100" y="132"/>
                  <a:pt x="2100" y="132"/>
                  <a:pt x="2100" y="132"/>
                </a:cubicBezTo>
                <a:cubicBezTo>
                  <a:pt x="2100" y="131"/>
                  <a:pt x="2100" y="131"/>
                  <a:pt x="2100" y="131"/>
                </a:cubicBezTo>
                <a:cubicBezTo>
                  <a:pt x="2100" y="130"/>
                  <a:pt x="2100" y="130"/>
                  <a:pt x="2100" y="130"/>
                </a:cubicBezTo>
                <a:cubicBezTo>
                  <a:pt x="2101" y="130"/>
                  <a:pt x="2101" y="130"/>
                  <a:pt x="2101" y="130"/>
                </a:cubicBezTo>
                <a:cubicBezTo>
                  <a:pt x="2103" y="131"/>
                  <a:pt x="2103" y="131"/>
                  <a:pt x="2103" y="131"/>
                </a:cubicBezTo>
                <a:cubicBezTo>
                  <a:pt x="2103" y="132"/>
                  <a:pt x="2103" y="132"/>
                  <a:pt x="2103" y="132"/>
                </a:cubicBezTo>
                <a:cubicBezTo>
                  <a:pt x="2102" y="133"/>
                  <a:pt x="2102" y="133"/>
                  <a:pt x="2102" y="133"/>
                </a:cubicBezTo>
                <a:cubicBezTo>
                  <a:pt x="2101" y="132"/>
                  <a:pt x="2101" y="132"/>
                  <a:pt x="2101" y="132"/>
                </a:cubicBezTo>
                <a:cubicBezTo>
                  <a:pt x="2100" y="133"/>
                  <a:pt x="2100" y="133"/>
                  <a:pt x="2100" y="133"/>
                </a:cubicBezTo>
                <a:cubicBezTo>
                  <a:pt x="2101" y="134"/>
                  <a:pt x="2101" y="134"/>
                  <a:pt x="2101" y="134"/>
                </a:cubicBezTo>
                <a:cubicBezTo>
                  <a:pt x="2102" y="134"/>
                  <a:pt x="2102" y="134"/>
                  <a:pt x="2102" y="134"/>
                </a:cubicBezTo>
                <a:cubicBezTo>
                  <a:pt x="2103" y="135"/>
                  <a:pt x="2103" y="135"/>
                  <a:pt x="2103" y="135"/>
                </a:cubicBezTo>
                <a:cubicBezTo>
                  <a:pt x="2103" y="136"/>
                  <a:pt x="2103" y="136"/>
                  <a:pt x="2103" y="136"/>
                </a:cubicBezTo>
                <a:cubicBezTo>
                  <a:pt x="2101" y="137"/>
                  <a:pt x="2101" y="137"/>
                  <a:pt x="2101" y="137"/>
                </a:cubicBezTo>
                <a:cubicBezTo>
                  <a:pt x="2100" y="135"/>
                  <a:pt x="2100" y="135"/>
                  <a:pt x="2100" y="135"/>
                </a:cubicBezTo>
                <a:cubicBezTo>
                  <a:pt x="2099" y="135"/>
                  <a:pt x="2099" y="135"/>
                  <a:pt x="2099" y="135"/>
                </a:cubicBezTo>
                <a:cubicBezTo>
                  <a:pt x="2100" y="137"/>
                  <a:pt x="2100" y="137"/>
                  <a:pt x="2100" y="137"/>
                </a:cubicBezTo>
                <a:cubicBezTo>
                  <a:pt x="2099" y="138"/>
                  <a:pt x="2099" y="138"/>
                  <a:pt x="2099" y="138"/>
                </a:cubicBezTo>
                <a:cubicBezTo>
                  <a:pt x="2098" y="137"/>
                  <a:pt x="2098" y="137"/>
                  <a:pt x="2098" y="137"/>
                </a:cubicBezTo>
                <a:cubicBezTo>
                  <a:pt x="2097" y="137"/>
                  <a:pt x="2097" y="137"/>
                  <a:pt x="2097" y="137"/>
                </a:cubicBezTo>
                <a:cubicBezTo>
                  <a:pt x="2096" y="137"/>
                  <a:pt x="2096" y="137"/>
                  <a:pt x="2096" y="137"/>
                </a:cubicBezTo>
                <a:cubicBezTo>
                  <a:pt x="2094" y="137"/>
                  <a:pt x="2094" y="137"/>
                  <a:pt x="2094" y="137"/>
                </a:cubicBezTo>
                <a:cubicBezTo>
                  <a:pt x="2092" y="137"/>
                  <a:pt x="2092" y="137"/>
                  <a:pt x="2092" y="137"/>
                </a:cubicBezTo>
                <a:cubicBezTo>
                  <a:pt x="2091" y="137"/>
                  <a:pt x="2091" y="137"/>
                  <a:pt x="2091" y="137"/>
                </a:cubicBezTo>
                <a:cubicBezTo>
                  <a:pt x="2092" y="136"/>
                  <a:pt x="2092" y="136"/>
                  <a:pt x="2092" y="136"/>
                </a:cubicBezTo>
                <a:cubicBezTo>
                  <a:pt x="2091" y="136"/>
                  <a:pt x="2091" y="136"/>
                  <a:pt x="2091" y="136"/>
                </a:cubicBezTo>
                <a:cubicBezTo>
                  <a:pt x="2090" y="135"/>
                  <a:pt x="2090" y="135"/>
                  <a:pt x="2090" y="135"/>
                </a:cubicBezTo>
                <a:cubicBezTo>
                  <a:pt x="2090" y="137"/>
                  <a:pt x="2090" y="137"/>
                  <a:pt x="2090" y="137"/>
                </a:cubicBezTo>
                <a:cubicBezTo>
                  <a:pt x="2089" y="137"/>
                  <a:pt x="2089" y="137"/>
                  <a:pt x="2089" y="137"/>
                </a:cubicBezTo>
                <a:cubicBezTo>
                  <a:pt x="2090" y="138"/>
                  <a:pt x="2090" y="138"/>
                  <a:pt x="2090" y="138"/>
                </a:cubicBezTo>
                <a:cubicBezTo>
                  <a:pt x="2089" y="140"/>
                  <a:pt x="2089" y="140"/>
                  <a:pt x="2089" y="140"/>
                </a:cubicBezTo>
                <a:cubicBezTo>
                  <a:pt x="2089" y="139"/>
                  <a:pt x="2089" y="139"/>
                  <a:pt x="2089" y="139"/>
                </a:cubicBezTo>
                <a:cubicBezTo>
                  <a:pt x="2088" y="139"/>
                  <a:pt x="2088" y="139"/>
                  <a:pt x="2088" y="139"/>
                </a:cubicBezTo>
                <a:cubicBezTo>
                  <a:pt x="2086" y="139"/>
                  <a:pt x="2086" y="139"/>
                  <a:pt x="2086" y="139"/>
                </a:cubicBezTo>
                <a:cubicBezTo>
                  <a:pt x="2085" y="139"/>
                  <a:pt x="2085" y="139"/>
                  <a:pt x="2085" y="139"/>
                </a:cubicBezTo>
                <a:cubicBezTo>
                  <a:pt x="2085" y="138"/>
                  <a:pt x="2085" y="138"/>
                  <a:pt x="2085" y="138"/>
                </a:cubicBezTo>
                <a:cubicBezTo>
                  <a:pt x="2084" y="137"/>
                  <a:pt x="2084" y="137"/>
                  <a:pt x="2084" y="137"/>
                </a:cubicBezTo>
                <a:cubicBezTo>
                  <a:pt x="2084" y="136"/>
                  <a:pt x="2084" y="136"/>
                  <a:pt x="2084" y="136"/>
                </a:cubicBezTo>
                <a:cubicBezTo>
                  <a:pt x="2081" y="134"/>
                  <a:pt x="2081" y="134"/>
                  <a:pt x="2081" y="134"/>
                </a:cubicBezTo>
                <a:cubicBezTo>
                  <a:pt x="2081" y="133"/>
                  <a:pt x="2081" y="133"/>
                  <a:pt x="2081" y="133"/>
                </a:cubicBezTo>
                <a:cubicBezTo>
                  <a:pt x="2079" y="132"/>
                  <a:pt x="2079" y="132"/>
                  <a:pt x="2079" y="132"/>
                </a:cubicBezTo>
                <a:cubicBezTo>
                  <a:pt x="2078" y="134"/>
                  <a:pt x="2078" y="134"/>
                  <a:pt x="2078" y="134"/>
                </a:cubicBezTo>
                <a:cubicBezTo>
                  <a:pt x="2076" y="134"/>
                  <a:pt x="2076" y="134"/>
                  <a:pt x="2076" y="134"/>
                </a:cubicBezTo>
                <a:cubicBezTo>
                  <a:pt x="2075" y="135"/>
                  <a:pt x="2075" y="135"/>
                  <a:pt x="2075" y="135"/>
                </a:cubicBezTo>
                <a:cubicBezTo>
                  <a:pt x="2075" y="136"/>
                  <a:pt x="2075" y="136"/>
                  <a:pt x="2075" y="136"/>
                </a:cubicBezTo>
                <a:cubicBezTo>
                  <a:pt x="2074" y="134"/>
                  <a:pt x="2074" y="134"/>
                  <a:pt x="2074" y="134"/>
                </a:cubicBezTo>
                <a:cubicBezTo>
                  <a:pt x="2074" y="136"/>
                  <a:pt x="2074" y="136"/>
                  <a:pt x="2074" y="136"/>
                </a:cubicBezTo>
                <a:cubicBezTo>
                  <a:pt x="2074" y="138"/>
                  <a:pt x="2074" y="138"/>
                  <a:pt x="2074" y="138"/>
                </a:cubicBezTo>
                <a:cubicBezTo>
                  <a:pt x="2074" y="139"/>
                  <a:pt x="2074" y="139"/>
                  <a:pt x="2074" y="139"/>
                </a:cubicBezTo>
                <a:cubicBezTo>
                  <a:pt x="2072" y="143"/>
                  <a:pt x="2072" y="143"/>
                  <a:pt x="2072" y="143"/>
                </a:cubicBezTo>
                <a:cubicBezTo>
                  <a:pt x="2070" y="142"/>
                  <a:pt x="2070" y="142"/>
                  <a:pt x="2070" y="142"/>
                </a:cubicBezTo>
                <a:cubicBezTo>
                  <a:pt x="2070" y="140"/>
                  <a:pt x="2070" y="140"/>
                  <a:pt x="2070" y="140"/>
                </a:cubicBezTo>
                <a:cubicBezTo>
                  <a:pt x="2069" y="140"/>
                  <a:pt x="2069" y="140"/>
                  <a:pt x="2069" y="140"/>
                </a:cubicBezTo>
                <a:cubicBezTo>
                  <a:pt x="2068" y="140"/>
                  <a:pt x="2068" y="140"/>
                  <a:pt x="2068" y="140"/>
                </a:cubicBezTo>
                <a:cubicBezTo>
                  <a:pt x="2065" y="138"/>
                  <a:pt x="2065" y="138"/>
                  <a:pt x="2065" y="138"/>
                </a:cubicBezTo>
                <a:cubicBezTo>
                  <a:pt x="2065" y="137"/>
                  <a:pt x="2065" y="137"/>
                  <a:pt x="2065" y="137"/>
                </a:cubicBezTo>
                <a:cubicBezTo>
                  <a:pt x="2065" y="134"/>
                  <a:pt x="2065" y="134"/>
                  <a:pt x="2065" y="134"/>
                </a:cubicBezTo>
                <a:cubicBezTo>
                  <a:pt x="2063" y="134"/>
                  <a:pt x="2063" y="134"/>
                  <a:pt x="2063" y="134"/>
                </a:cubicBezTo>
                <a:cubicBezTo>
                  <a:pt x="2063" y="133"/>
                  <a:pt x="2063" y="133"/>
                  <a:pt x="2063" y="133"/>
                </a:cubicBezTo>
                <a:cubicBezTo>
                  <a:pt x="2062" y="132"/>
                  <a:pt x="2062" y="132"/>
                  <a:pt x="2062" y="132"/>
                </a:cubicBezTo>
                <a:cubicBezTo>
                  <a:pt x="2062" y="133"/>
                  <a:pt x="2062" y="133"/>
                  <a:pt x="2062" y="133"/>
                </a:cubicBezTo>
                <a:cubicBezTo>
                  <a:pt x="2062" y="134"/>
                  <a:pt x="2062" y="134"/>
                  <a:pt x="2062" y="134"/>
                </a:cubicBezTo>
                <a:cubicBezTo>
                  <a:pt x="2062" y="135"/>
                  <a:pt x="2062" y="135"/>
                  <a:pt x="2062" y="135"/>
                </a:cubicBezTo>
                <a:cubicBezTo>
                  <a:pt x="2063" y="135"/>
                  <a:pt x="2063" y="135"/>
                  <a:pt x="2063" y="135"/>
                </a:cubicBezTo>
                <a:cubicBezTo>
                  <a:pt x="2062" y="136"/>
                  <a:pt x="2062" y="136"/>
                  <a:pt x="2062" y="136"/>
                </a:cubicBezTo>
                <a:cubicBezTo>
                  <a:pt x="2060" y="135"/>
                  <a:pt x="2060" y="135"/>
                  <a:pt x="2060" y="135"/>
                </a:cubicBezTo>
                <a:cubicBezTo>
                  <a:pt x="2059" y="134"/>
                  <a:pt x="2059" y="134"/>
                  <a:pt x="2059" y="134"/>
                </a:cubicBezTo>
                <a:cubicBezTo>
                  <a:pt x="2059" y="135"/>
                  <a:pt x="2059" y="135"/>
                  <a:pt x="2059" y="135"/>
                </a:cubicBezTo>
                <a:cubicBezTo>
                  <a:pt x="2059" y="136"/>
                  <a:pt x="2059" y="136"/>
                  <a:pt x="2059" y="136"/>
                </a:cubicBezTo>
                <a:cubicBezTo>
                  <a:pt x="2061" y="136"/>
                  <a:pt x="2061" y="136"/>
                  <a:pt x="2061" y="136"/>
                </a:cubicBezTo>
                <a:cubicBezTo>
                  <a:pt x="2062" y="137"/>
                  <a:pt x="2062" y="137"/>
                  <a:pt x="2062" y="137"/>
                </a:cubicBezTo>
                <a:cubicBezTo>
                  <a:pt x="2061" y="139"/>
                  <a:pt x="2061" y="139"/>
                  <a:pt x="2061" y="139"/>
                </a:cubicBezTo>
                <a:cubicBezTo>
                  <a:pt x="2059" y="139"/>
                  <a:pt x="2059" y="139"/>
                  <a:pt x="2059" y="139"/>
                </a:cubicBezTo>
                <a:cubicBezTo>
                  <a:pt x="2059" y="140"/>
                  <a:pt x="2059" y="140"/>
                  <a:pt x="2059" y="140"/>
                </a:cubicBezTo>
                <a:cubicBezTo>
                  <a:pt x="2060" y="140"/>
                  <a:pt x="2060" y="140"/>
                  <a:pt x="2060" y="140"/>
                </a:cubicBezTo>
                <a:cubicBezTo>
                  <a:pt x="2063" y="144"/>
                  <a:pt x="2063" y="144"/>
                  <a:pt x="2063" y="144"/>
                </a:cubicBezTo>
                <a:cubicBezTo>
                  <a:pt x="2066" y="145"/>
                  <a:pt x="2066" y="145"/>
                  <a:pt x="2066" y="145"/>
                </a:cubicBezTo>
                <a:cubicBezTo>
                  <a:pt x="2067" y="144"/>
                  <a:pt x="2067" y="144"/>
                  <a:pt x="2067" y="144"/>
                </a:cubicBezTo>
                <a:cubicBezTo>
                  <a:pt x="2069" y="145"/>
                  <a:pt x="2069" y="145"/>
                  <a:pt x="2069" y="145"/>
                </a:cubicBezTo>
                <a:cubicBezTo>
                  <a:pt x="2069" y="147"/>
                  <a:pt x="2069" y="147"/>
                  <a:pt x="2069" y="147"/>
                </a:cubicBezTo>
                <a:cubicBezTo>
                  <a:pt x="2068" y="145"/>
                  <a:pt x="2068" y="145"/>
                  <a:pt x="2068" y="145"/>
                </a:cubicBezTo>
                <a:cubicBezTo>
                  <a:pt x="2067" y="145"/>
                  <a:pt x="2067" y="145"/>
                  <a:pt x="2067" y="145"/>
                </a:cubicBezTo>
                <a:cubicBezTo>
                  <a:pt x="2068" y="147"/>
                  <a:pt x="2068" y="147"/>
                  <a:pt x="2068" y="147"/>
                </a:cubicBezTo>
                <a:cubicBezTo>
                  <a:pt x="2070" y="149"/>
                  <a:pt x="2070" y="149"/>
                  <a:pt x="2070" y="149"/>
                </a:cubicBezTo>
                <a:cubicBezTo>
                  <a:pt x="2070" y="150"/>
                  <a:pt x="2070" y="150"/>
                  <a:pt x="2070" y="150"/>
                </a:cubicBezTo>
                <a:cubicBezTo>
                  <a:pt x="2072" y="152"/>
                  <a:pt x="2072" y="152"/>
                  <a:pt x="2072" y="152"/>
                </a:cubicBezTo>
                <a:cubicBezTo>
                  <a:pt x="2072" y="154"/>
                  <a:pt x="2072" y="154"/>
                  <a:pt x="2072" y="154"/>
                </a:cubicBezTo>
                <a:cubicBezTo>
                  <a:pt x="2071" y="158"/>
                  <a:pt x="2071" y="158"/>
                  <a:pt x="2071" y="158"/>
                </a:cubicBezTo>
                <a:cubicBezTo>
                  <a:pt x="2071" y="161"/>
                  <a:pt x="2071" y="161"/>
                  <a:pt x="2071" y="161"/>
                </a:cubicBezTo>
                <a:cubicBezTo>
                  <a:pt x="2071" y="163"/>
                  <a:pt x="2071" y="163"/>
                  <a:pt x="2071" y="163"/>
                </a:cubicBezTo>
                <a:cubicBezTo>
                  <a:pt x="2072" y="163"/>
                  <a:pt x="2072" y="163"/>
                  <a:pt x="2072" y="163"/>
                </a:cubicBezTo>
                <a:cubicBezTo>
                  <a:pt x="2070" y="166"/>
                  <a:pt x="2070" y="166"/>
                  <a:pt x="2070" y="166"/>
                </a:cubicBezTo>
                <a:cubicBezTo>
                  <a:pt x="2070" y="167"/>
                  <a:pt x="2070" y="167"/>
                  <a:pt x="2070" y="167"/>
                </a:cubicBezTo>
                <a:cubicBezTo>
                  <a:pt x="2069" y="168"/>
                  <a:pt x="2069" y="168"/>
                  <a:pt x="2069" y="168"/>
                </a:cubicBezTo>
                <a:cubicBezTo>
                  <a:pt x="2069" y="167"/>
                  <a:pt x="2069" y="167"/>
                  <a:pt x="2069" y="167"/>
                </a:cubicBezTo>
                <a:cubicBezTo>
                  <a:pt x="2069" y="166"/>
                  <a:pt x="2069" y="166"/>
                  <a:pt x="2069" y="166"/>
                </a:cubicBezTo>
                <a:cubicBezTo>
                  <a:pt x="2066" y="169"/>
                  <a:pt x="2066" y="169"/>
                  <a:pt x="2066" y="169"/>
                </a:cubicBezTo>
                <a:cubicBezTo>
                  <a:pt x="2065" y="168"/>
                  <a:pt x="2065" y="168"/>
                  <a:pt x="2065" y="168"/>
                </a:cubicBezTo>
                <a:cubicBezTo>
                  <a:pt x="2064" y="169"/>
                  <a:pt x="2064" y="169"/>
                  <a:pt x="2064" y="169"/>
                </a:cubicBezTo>
                <a:cubicBezTo>
                  <a:pt x="2063" y="168"/>
                  <a:pt x="2063" y="168"/>
                  <a:pt x="2063" y="168"/>
                </a:cubicBezTo>
                <a:cubicBezTo>
                  <a:pt x="2062" y="167"/>
                  <a:pt x="2062" y="167"/>
                  <a:pt x="2062" y="167"/>
                </a:cubicBezTo>
                <a:cubicBezTo>
                  <a:pt x="2061" y="167"/>
                  <a:pt x="2061" y="167"/>
                  <a:pt x="2061" y="167"/>
                </a:cubicBezTo>
                <a:cubicBezTo>
                  <a:pt x="2059" y="165"/>
                  <a:pt x="2059" y="165"/>
                  <a:pt x="2059" y="165"/>
                </a:cubicBezTo>
                <a:cubicBezTo>
                  <a:pt x="2058" y="164"/>
                  <a:pt x="2058" y="164"/>
                  <a:pt x="2058" y="164"/>
                </a:cubicBezTo>
                <a:cubicBezTo>
                  <a:pt x="2056" y="164"/>
                  <a:pt x="2056" y="164"/>
                  <a:pt x="2056" y="164"/>
                </a:cubicBezTo>
                <a:cubicBezTo>
                  <a:pt x="2055" y="163"/>
                  <a:pt x="2055" y="163"/>
                  <a:pt x="2055" y="163"/>
                </a:cubicBezTo>
                <a:cubicBezTo>
                  <a:pt x="2054" y="164"/>
                  <a:pt x="2054" y="164"/>
                  <a:pt x="2054" y="164"/>
                </a:cubicBezTo>
                <a:cubicBezTo>
                  <a:pt x="2053" y="165"/>
                  <a:pt x="2053" y="165"/>
                  <a:pt x="2053" y="165"/>
                </a:cubicBezTo>
                <a:cubicBezTo>
                  <a:pt x="2052" y="165"/>
                  <a:pt x="2052" y="165"/>
                  <a:pt x="2052" y="165"/>
                </a:cubicBezTo>
                <a:cubicBezTo>
                  <a:pt x="2053" y="166"/>
                  <a:pt x="2053" y="166"/>
                  <a:pt x="2053" y="166"/>
                </a:cubicBezTo>
                <a:cubicBezTo>
                  <a:pt x="2055" y="166"/>
                  <a:pt x="2055" y="166"/>
                  <a:pt x="2055" y="166"/>
                </a:cubicBezTo>
                <a:cubicBezTo>
                  <a:pt x="2055" y="164"/>
                  <a:pt x="2055" y="164"/>
                  <a:pt x="2055" y="164"/>
                </a:cubicBezTo>
                <a:cubicBezTo>
                  <a:pt x="2059" y="166"/>
                  <a:pt x="2059" y="166"/>
                  <a:pt x="2059" y="166"/>
                </a:cubicBezTo>
                <a:cubicBezTo>
                  <a:pt x="2059" y="167"/>
                  <a:pt x="2059" y="167"/>
                  <a:pt x="2059" y="167"/>
                </a:cubicBezTo>
                <a:cubicBezTo>
                  <a:pt x="2058" y="168"/>
                  <a:pt x="2058" y="168"/>
                  <a:pt x="2058" y="168"/>
                </a:cubicBezTo>
                <a:cubicBezTo>
                  <a:pt x="2057" y="167"/>
                  <a:pt x="2057" y="167"/>
                  <a:pt x="2057" y="167"/>
                </a:cubicBezTo>
                <a:cubicBezTo>
                  <a:pt x="2055" y="167"/>
                  <a:pt x="2055" y="167"/>
                  <a:pt x="2055" y="167"/>
                </a:cubicBezTo>
                <a:cubicBezTo>
                  <a:pt x="2055" y="169"/>
                  <a:pt x="2055" y="169"/>
                  <a:pt x="2055" y="169"/>
                </a:cubicBezTo>
                <a:cubicBezTo>
                  <a:pt x="2054" y="167"/>
                  <a:pt x="2054" y="167"/>
                  <a:pt x="2054" y="167"/>
                </a:cubicBezTo>
                <a:cubicBezTo>
                  <a:pt x="2053" y="168"/>
                  <a:pt x="2053" y="168"/>
                  <a:pt x="2053" y="168"/>
                </a:cubicBezTo>
                <a:cubicBezTo>
                  <a:pt x="2054" y="169"/>
                  <a:pt x="2054" y="169"/>
                  <a:pt x="2054" y="169"/>
                </a:cubicBezTo>
                <a:cubicBezTo>
                  <a:pt x="2056" y="170"/>
                  <a:pt x="2056" y="170"/>
                  <a:pt x="2056" y="170"/>
                </a:cubicBezTo>
                <a:cubicBezTo>
                  <a:pt x="2055" y="172"/>
                  <a:pt x="2055" y="172"/>
                  <a:pt x="2055" y="172"/>
                </a:cubicBezTo>
                <a:cubicBezTo>
                  <a:pt x="2056" y="174"/>
                  <a:pt x="2056" y="174"/>
                  <a:pt x="2056" y="174"/>
                </a:cubicBezTo>
                <a:cubicBezTo>
                  <a:pt x="2057" y="175"/>
                  <a:pt x="2057" y="175"/>
                  <a:pt x="2057" y="175"/>
                </a:cubicBezTo>
                <a:cubicBezTo>
                  <a:pt x="2057" y="174"/>
                  <a:pt x="2057" y="174"/>
                  <a:pt x="2057" y="174"/>
                </a:cubicBezTo>
                <a:cubicBezTo>
                  <a:pt x="2057" y="172"/>
                  <a:pt x="2057" y="172"/>
                  <a:pt x="2057" y="172"/>
                </a:cubicBezTo>
                <a:cubicBezTo>
                  <a:pt x="2058" y="171"/>
                  <a:pt x="2058" y="171"/>
                  <a:pt x="2058" y="171"/>
                </a:cubicBezTo>
                <a:cubicBezTo>
                  <a:pt x="2059" y="171"/>
                  <a:pt x="2059" y="171"/>
                  <a:pt x="2059" y="171"/>
                </a:cubicBezTo>
                <a:cubicBezTo>
                  <a:pt x="2061" y="169"/>
                  <a:pt x="2061" y="169"/>
                  <a:pt x="2061" y="169"/>
                </a:cubicBezTo>
                <a:cubicBezTo>
                  <a:pt x="2062" y="169"/>
                  <a:pt x="2062" y="169"/>
                  <a:pt x="2062" y="169"/>
                </a:cubicBezTo>
                <a:cubicBezTo>
                  <a:pt x="2063" y="169"/>
                  <a:pt x="2063" y="169"/>
                  <a:pt x="2063" y="169"/>
                </a:cubicBezTo>
                <a:cubicBezTo>
                  <a:pt x="2063" y="170"/>
                  <a:pt x="2063" y="170"/>
                  <a:pt x="2063" y="170"/>
                </a:cubicBezTo>
                <a:cubicBezTo>
                  <a:pt x="2064" y="172"/>
                  <a:pt x="2064" y="172"/>
                  <a:pt x="2064" y="172"/>
                </a:cubicBezTo>
                <a:cubicBezTo>
                  <a:pt x="2066" y="173"/>
                  <a:pt x="2066" y="173"/>
                  <a:pt x="2066" y="173"/>
                </a:cubicBezTo>
                <a:cubicBezTo>
                  <a:pt x="2067" y="174"/>
                  <a:pt x="2067" y="174"/>
                  <a:pt x="2067" y="174"/>
                </a:cubicBezTo>
                <a:cubicBezTo>
                  <a:pt x="2069" y="174"/>
                  <a:pt x="2069" y="174"/>
                  <a:pt x="2069" y="174"/>
                </a:cubicBezTo>
                <a:cubicBezTo>
                  <a:pt x="2070" y="173"/>
                  <a:pt x="2070" y="173"/>
                  <a:pt x="2070" y="173"/>
                </a:cubicBezTo>
                <a:cubicBezTo>
                  <a:pt x="2069" y="172"/>
                  <a:pt x="2069" y="172"/>
                  <a:pt x="2069" y="172"/>
                </a:cubicBezTo>
                <a:cubicBezTo>
                  <a:pt x="2070" y="172"/>
                  <a:pt x="2070" y="172"/>
                  <a:pt x="2070" y="172"/>
                </a:cubicBezTo>
                <a:cubicBezTo>
                  <a:pt x="2073" y="175"/>
                  <a:pt x="2073" y="175"/>
                  <a:pt x="2073" y="175"/>
                </a:cubicBezTo>
                <a:cubicBezTo>
                  <a:pt x="2074" y="176"/>
                  <a:pt x="2074" y="176"/>
                  <a:pt x="2074" y="176"/>
                </a:cubicBezTo>
                <a:cubicBezTo>
                  <a:pt x="2072" y="176"/>
                  <a:pt x="2072" y="176"/>
                  <a:pt x="2072" y="176"/>
                </a:cubicBezTo>
                <a:cubicBezTo>
                  <a:pt x="2072" y="177"/>
                  <a:pt x="2072" y="177"/>
                  <a:pt x="2072" y="177"/>
                </a:cubicBezTo>
                <a:cubicBezTo>
                  <a:pt x="2075" y="179"/>
                  <a:pt x="2075" y="179"/>
                  <a:pt x="2075" y="179"/>
                </a:cubicBezTo>
                <a:cubicBezTo>
                  <a:pt x="2075" y="177"/>
                  <a:pt x="2075" y="177"/>
                  <a:pt x="2075" y="177"/>
                </a:cubicBezTo>
                <a:cubicBezTo>
                  <a:pt x="2077" y="178"/>
                  <a:pt x="2077" y="178"/>
                  <a:pt x="2077" y="178"/>
                </a:cubicBezTo>
                <a:cubicBezTo>
                  <a:pt x="2080" y="182"/>
                  <a:pt x="2080" y="182"/>
                  <a:pt x="2080" y="182"/>
                </a:cubicBezTo>
                <a:cubicBezTo>
                  <a:pt x="2079" y="181"/>
                  <a:pt x="2079" y="181"/>
                  <a:pt x="2079" y="181"/>
                </a:cubicBezTo>
                <a:cubicBezTo>
                  <a:pt x="2078" y="181"/>
                  <a:pt x="2078" y="181"/>
                  <a:pt x="2078" y="181"/>
                </a:cubicBezTo>
                <a:cubicBezTo>
                  <a:pt x="2078" y="182"/>
                  <a:pt x="2078" y="182"/>
                  <a:pt x="2078" y="182"/>
                </a:cubicBezTo>
                <a:cubicBezTo>
                  <a:pt x="2079" y="183"/>
                  <a:pt x="2079" y="183"/>
                  <a:pt x="2079" y="183"/>
                </a:cubicBezTo>
                <a:cubicBezTo>
                  <a:pt x="2077" y="184"/>
                  <a:pt x="2077" y="184"/>
                  <a:pt x="2077" y="184"/>
                </a:cubicBezTo>
                <a:cubicBezTo>
                  <a:pt x="2077" y="185"/>
                  <a:pt x="2077" y="185"/>
                  <a:pt x="2077" y="185"/>
                </a:cubicBezTo>
                <a:cubicBezTo>
                  <a:pt x="2078" y="186"/>
                  <a:pt x="2078" y="186"/>
                  <a:pt x="2078" y="186"/>
                </a:cubicBezTo>
                <a:cubicBezTo>
                  <a:pt x="2079" y="186"/>
                  <a:pt x="2079" y="186"/>
                  <a:pt x="2079" y="186"/>
                </a:cubicBezTo>
                <a:cubicBezTo>
                  <a:pt x="2079" y="184"/>
                  <a:pt x="2079" y="184"/>
                  <a:pt x="2079" y="184"/>
                </a:cubicBezTo>
                <a:cubicBezTo>
                  <a:pt x="2080" y="184"/>
                  <a:pt x="2080" y="184"/>
                  <a:pt x="2080" y="184"/>
                </a:cubicBezTo>
                <a:cubicBezTo>
                  <a:pt x="2081" y="184"/>
                  <a:pt x="2081" y="184"/>
                  <a:pt x="2081" y="184"/>
                </a:cubicBezTo>
                <a:cubicBezTo>
                  <a:pt x="2081" y="183"/>
                  <a:pt x="2081" y="183"/>
                  <a:pt x="2081" y="183"/>
                </a:cubicBezTo>
                <a:cubicBezTo>
                  <a:pt x="2082" y="185"/>
                  <a:pt x="2082" y="185"/>
                  <a:pt x="2082" y="185"/>
                </a:cubicBezTo>
                <a:cubicBezTo>
                  <a:pt x="2085" y="187"/>
                  <a:pt x="2085" y="187"/>
                  <a:pt x="2085" y="187"/>
                </a:cubicBezTo>
                <a:cubicBezTo>
                  <a:pt x="2088" y="187"/>
                  <a:pt x="2088" y="187"/>
                  <a:pt x="2088" y="187"/>
                </a:cubicBezTo>
                <a:cubicBezTo>
                  <a:pt x="2089" y="189"/>
                  <a:pt x="2089" y="189"/>
                  <a:pt x="2089" y="189"/>
                </a:cubicBezTo>
                <a:cubicBezTo>
                  <a:pt x="2088" y="190"/>
                  <a:pt x="2088" y="190"/>
                  <a:pt x="2088" y="190"/>
                </a:cubicBezTo>
                <a:cubicBezTo>
                  <a:pt x="2090" y="192"/>
                  <a:pt x="2090" y="192"/>
                  <a:pt x="2090" y="192"/>
                </a:cubicBezTo>
                <a:cubicBezTo>
                  <a:pt x="2091" y="192"/>
                  <a:pt x="2091" y="192"/>
                  <a:pt x="2091" y="192"/>
                </a:cubicBezTo>
                <a:cubicBezTo>
                  <a:pt x="2093" y="195"/>
                  <a:pt x="2093" y="195"/>
                  <a:pt x="2093" y="195"/>
                </a:cubicBezTo>
                <a:cubicBezTo>
                  <a:pt x="2093" y="199"/>
                  <a:pt x="2093" y="199"/>
                  <a:pt x="2093" y="199"/>
                </a:cubicBezTo>
                <a:cubicBezTo>
                  <a:pt x="2092" y="199"/>
                  <a:pt x="2092" y="199"/>
                  <a:pt x="2092" y="199"/>
                </a:cubicBezTo>
                <a:cubicBezTo>
                  <a:pt x="2092" y="200"/>
                  <a:pt x="2092" y="200"/>
                  <a:pt x="2092" y="200"/>
                </a:cubicBezTo>
                <a:cubicBezTo>
                  <a:pt x="2094" y="200"/>
                  <a:pt x="2094" y="200"/>
                  <a:pt x="2094" y="200"/>
                </a:cubicBezTo>
                <a:cubicBezTo>
                  <a:pt x="2094" y="202"/>
                  <a:pt x="2094" y="202"/>
                  <a:pt x="2094" y="202"/>
                </a:cubicBezTo>
                <a:cubicBezTo>
                  <a:pt x="2093" y="202"/>
                  <a:pt x="2093" y="202"/>
                  <a:pt x="2093" y="202"/>
                </a:cubicBezTo>
                <a:cubicBezTo>
                  <a:pt x="2088" y="202"/>
                  <a:pt x="2088" y="202"/>
                  <a:pt x="2088" y="202"/>
                </a:cubicBezTo>
                <a:cubicBezTo>
                  <a:pt x="2087" y="201"/>
                  <a:pt x="2087" y="201"/>
                  <a:pt x="2087" y="201"/>
                </a:cubicBezTo>
                <a:cubicBezTo>
                  <a:pt x="2086" y="201"/>
                  <a:pt x="2086" y="201"/>
                  <a:pt x="2086" y="201"/>
                </a:cubicBezTo>
                <a:cubicBezTo>
                  <a:pt x="2085" y="201"/>
                  <a:pt x="2085" y="201"/>
                  <a:pt x="2085" y="201"/>
                </a:cubicBezTo>
                <a:cubicBezTo>
                  <a:pt x="2085" y="200"/>
                  <a:pt x="2085" y="200"/>
                  <a:pt x="2085" y="200"/>
                </a:cubicBezTo>
                <a:cubicBezTo>
                  <a:pt x="2084" y="199"/>
                  <a:pt x="2084" y="199"/>
                  <a:pt x="2084" y="199"/>
                </a:cubicBezTo>
                <a:cubicBezTo>
                  <a:pt x="2084" y="200"/>
                  <a:pt x="2084" y="200"/>
                  <a:pt x="2084" y="200"/>
                </a:cubicBezTo>
                <a:cubicBezTo>
                  <a:pt x="2084" y="201"/>
                  <a:pt x="2084" y="201"/>
                  <a:pt x="2084" y="201"/>
                </a:cubicBezTo>
                <a:cubicBezTo>
                  <a:pt x="2082" y="202"/>
                  <a:pt x="2082" y="202"/>
                  <a:pt x="2082" y="202"/>
                </a:cubicBezTo>
                <a:cubicBezTo>
                  <a:pt x="2081" y="202"/>
                  <a:pt x="2081" y="202"/>
                  <a:pt x="2081" y="202"/>
                </a:cubicBezTo>
                <a:cubicBezTo>
                  <a:pt x="2080" y="203"/>
                  <a:pt x="2080" y="203"/>
                  <a:pt x="2080" y="203"/>
                </a:cubicBezTo>
                <a:cubicBezTo>
                  <a:pt x="2081" y="203"/>
                  <a:pt x="2081" y="203"/>
                  <a:pt x="2081" y="203"/>
                </a:cubicBezTo>
                <a:cubicBezTo>
                  <a:pt x="2079" y="205"/>
                  <a:pt x="2079" y="205"/>
                  <a:pt x="2079" y="205"/>
                </a:cubicBezTo>
                <a:cubicBezTo>
                  <a:pt x="2078" y="205"/>
                  <a:pt x="2078" y="205"/>
                  <a:pt x="2078" y="205"/>
                </a:cubicBezTo>
                <a:cubicBezTo>
                  <a:pt x="2078" y="206"/>
                  <a:pt x="2078" y="206"/>
                  <a:pt x="2078" y="206"/>
                </a:cubicBezTo>
                <a:cubicBezTo>
                  <a:pt x="2078" y="207"/>
                  <a:pt x="2078" y="207"/>
                  <a:pt x="2078" y="207"/>
                </a:cubicBezTo>
                <a:cubicBezTo>
                  <a:pt x="2077" y="209"/>
                  <a:pt x="2077" y="209"/>
                  <a:pt x="2077" y="209"/>
                </a:cubicBezTo>
                <a:cubicBezTo>
                  <a:pt x="2076" y="210"/>
                  <a:pt x="2076" y="210"/>
                  <a:pt x="2076" y="210"/>
                </a:cubicBezTo>
                <a:cubicBezTo>
                  <a:pt x="2076" y="209"/>
                  <a:pt x="2076" y="209"/>
                  <a:pt x="2076" y="209"/>
                </a:cubicBezTo>
                <a:cubicBezTo>
                  <a:pt x="2075" y="209"/>
                  <a:pt x="2075" y="209"/>
                  <a:pt x="2075" y="209"/>
                </a:cubicBezTo>
                <a:cubicBezTo>
                  <a:pt x="2075" y="211"/>
                  <a:pt x="2075" y="211"/>
                  <a:pt x="2075" y="211"/>
                </a:cubicBezTo>
                <a:cubicBezTo>
                  <a:pt x="2075" y="213"/>
                  <a:pt x="2075" y="213"/>
                  <a:pt x="2075" y="213"/>
                </a:cubicBezTo>
                <a:cubicBezTo>
                  <a:pt x="2074" y="214"/>
                  <a:pt x="2074" y="214"/>
                  <a:pt x="2074" y="214"/>
                </a:cubicBezTo>
                <a:cubicBezTo>
                  <a:pt x="2073" y="213"/>
                  <a:pt x="2073" y="213"/>
                  <a:pt x="2073" y="213"/>
                </a:cubicBezTo>
                <a:cubicBezTo>
                  <a:pt x="2073" y="215"/>
                  <a:pt x="2073" y="215"/>
                  <a:pt x="2073" y="215"/>
                </a:cubicBezTo>
                <a:cubicBezTo>
                  <a:pt x="2074" y="216"/>
                  <a:pt x="2074" y="216"/>
                  <a:pt x="2074" y="216"/>
                </a:cubicBezTo>
                <a:cubicBezTo>
                  <a:pt x="2072" y="217"/>
                  <a:pt x="2072" y="217"/>
                  <a:pt x="2072" y="217"/>
                </a:cubicBezTo>
                <a:cubicBezTo>
                  <a:pt x="2071" y="217"/>
                  <a:pt x="2071" y="217"/>
                  <a:pt x="2071" y="217"/>
                </a:cubicBezTo>
                <a:cubicBezTo>
                  <a:pt x="2072" y="218"/>
                  <a:pt x="2072" y="218"/>
                  <a:pt x="2072" y="218"/>
                </a:cubicBezTo>
                <a:cubicBezTo>
                  <a:pt x="2072" y="219"/>
                  <a:pt x="2072" y="219"/>
                  <a:pt x="2072" y="219"/>
                </a:cubicBezTo>
                <a:cubicBezTo>
                  <a:pt x="2071" y="220"/>
                  <a:pt x="2071" y="220"/>
                  <a:pt x="2071" y="220"/>
                </a:cubicBezTo>
                <a:cubicBezTo>
                  <a:pt x="2070" y="219"/>
                  <a:pt x="2070" y="219"/>
                  <a:pt x="2070" y="219"/>
                </a:cubicBezTo>
                <a:cubicBezTo>
                  <a:pt x="2069" y="220"/>
                  <a:pt x="2069" y="220"/>
                  <a:pt x="2069" y="220"/>
                </a:cubicBezTo>
                <a:cubicBezTo>
                  <a:pt x="2070" y="221"/>
                  <a:pt x="2070" y="221"/>
                  <a:pt x="2070" y="221"/>
                </a:cubicBezTo>
                <a:cubicBezTo>
                  <a:pt x="2070" y="222"/>
                  <a:pt x="2070" y="222"/>
                  <a:pt x="2070" y="222"/>
                </a:cubicBezTo>
                <a:cubicBezTo>
                  <a:pt x="2069" y="223"/>
                  <a:pt x="2069" y="223"/>
                  <a:pt x="2069" y="223"/>
                </a:cubicBezTo>
                <a:cubicBezTo>
                  <a:pt x="2070" y="224"/>
                  <a:pt x="2070" y="224"/>
                  <a:pt x="2070" y="224"/>
                </a:cubicBezTo>
                <a:cubicBezTo>
                  <a:pt x="2069" y="225"/>
                  <a:pt x="2069" y="225"/>
                  <a:pt x="2069" y="225"/>
                </a:cubicBezTo>
                <a:cubicBezTo>
                  <a:pt x="2068" y="225"/>
                  <a:pt x="2068" y="225"/>
                  <a:pt x="2068" y="225"/>
                </a:cubicBezTo>
                <a:cubicBezTo>
                  <a:pt x="2068" y="224"/>
                  <a:pt x="2068" y="224"/>
                  <a:pt x="2068" y="224"/>
                </a:cubicBezTo>
                <a:cubicBezTo>
                  <a:pt x="2067" y="224"/>
                  <a:pt x="2067" y="224"/>
                  <a:pt x="2067" y="224"/>
                </a:cubicBezTo>
                <a:cubicBezTo>
                  <a:pt x="2068" y="225"/>
                  <a:pt x="2068" y="225"/>
                  <a:pt x="2068" y="225"/>
                </a:cubicBezTo>
                <a:cubicBezTo>
                  <a:pt x="2070" y="226"/>
                  <a:pt x="2070" y="226"/>
                  <a:pt x="2070" y="226"/>
                </a:cubicBezTo>
                <a:cubicBezTo>
                  <a:pt x="2069" y="228"/>
                  <a:pt x="2069" y="228"/>
                  <a:pt x="2069" y="228"/>
                </a:cubicBezTo>
                <a:cubicBezTo>
                  <a:pt x="2067" y="228"/>
                  <a:pt x="2067" y="228"/>
                  <a:pt x="2067" y="228"/>
                </a:cubicBezTo>
                <a:cubicBezTo>
                  <a:pt x="2068" y="229"/>
                  <a:pt x="2068" y="229"/>
                  <a:pt x="2068" y="229"/>
                </a:cubicBezTo>
                <a:cubicBezTo>
                  <a:pt x="2069" y="231"/>
                  <a:pt x="2069" y="231"/>
                  <a:pt x="2069" y="231"/>
                </a:cubicBezTo>
                <a:cubicBezTo>
                  <a:pt x="2068" y="232"/>
                  <a:pt x="2068" y="232"/>
                  <a:pt x="2068" y="232"/>
                </a:cubicBezTo>
                <a:cubicBezTo>
                  <a:pt x="2069" y="232"/>
                  <a:pt x="2069" y="232"/>
                  <a:pt x="2069" y="232"/>
                </a:cubicBezTo>
                <a:cubicBezTo>
                  <a:pt x="2067" y="234"/>
                  <a:pt x="2067" y="234"/>
                  <a:pt x="2067" y="234"/>
                </a:cubicBezTo>
                <a:cubicBezTo>
                  <a:pt x="2068" y="235"/>
                  <a:pt x="2068" y="235"/>
                  <a:pt x="2068" y="235"/>
                </a:cubicBezTo>
                <a:cubicBezTo>
                  <a:pt x="2067" y="238"/>
                  <a:pt x="2067" y="238"/>
                  <a:pt x="2067" y="238"/>
                </a:cubicBezTo>
                <a:cubicBezTo>
                  <a:pt x="2066" y="240"/>
                  <a:pt x="2066" y="240"/>
                  <a:pt x="2066" y="240"/>
                </a:cubicBezTo>
                <a:cubicBezTo>
                  <a:pt x="2066" y="242"/>
                  <a:pt x="2066" y="242"/>
                  <a:pt x="2066" y="242"/>
                </a:cubicBezTo>
                <a:cubicBezTo>
                  <a:pt x="2065" y="243"/>
                  <a:pt x="2065" y="243"/>
                  <a:pt x="2065" y="243"/>
                </a:cubicBezTo>
                <a:cubicBezTo>
                  <a:pt x="2066" y="243"/>
                  <a:pt x="2066" y="243"/>
                  <a:pt x="2066" y="243"/>
                </a:cubicBezTo>
                <a:cubicBezTo>
                  <a:pt x="2067" y="244"/>
                  <a:pt x="2067" y="244"/>
                  <a:pt x="2067" y="244"/>
                </a:cubicBezTo>
                <a:cubicBezTo>
                  <a:pt x="2066" y="244"/>
                  <a:pt x="2066" y="244"/>
                  <a:pt x="2066" y="244"/>
                </a:cubicBezTo>
                <a:cubicBezTo>
                  <a:pt x="2068" y="247"/>
                  <a:pt x="2068" y="247"/>
                  <a:pt x="2068" y="247"/>
                </a:cubicBezTo>
                <a:cubicBezTo>
                  <a:pt x="2068" y="248"/>
                  <a:pt x="2068" y="248"/>
                  <a:pt x="2068" y="248"/>
                </a:cubicBezTo>
                <a:cubicBezTo>
                  <a:pt x="2067" y="248"/>
                  <a:pt x="2067" y="248"/>
                  <a:pt x="2067" y="248"/>
                </a:cubicBezTo>
                <a:cubicBezTo>
                  <a:pt x="2066" y="248"/>
                  <a:pt x="2066" y="248"/>
                  <a:pt x="2066" y="248"/>
                </a:cubicBezTo>
                <a:cubicBezTo>
                  <a:pt x="2064" y="247"/>
                  <a:pt x="2064" y="247"/>
                  <a:pt x="2064" y="247"/>
                </a:cubicBezTo>
                <a:cubicBezTo>
                  <a:pt x="2062" y="245"/>
                  <a:pt x="2062" y="245"/>
                  <a:pt x="2062" y="245"/>
                </a:cubicBezTo>
                <a:cubicBezTo>
                  <a:pt x="2061" y="245"/>
                  <a:pt x="2061" y="245"/>
                  <a:pt x="2061" y="245"/>
                </a:cubicBezTo>
                <a:cubicBezTo>
                  <a:pt x="2060" y="245"/>
                  <a:pt x="2060" y="245"/>
                  <a:pt x="2060" y="245"/>
                </a:cubicBezTo>
                <a:cubicBezTo>
                  <a:pt x="2060" y="244"/>
                  <a:pt x="2060" y="244"/>
                  <a:pt x="2060" y="244"/>
                </a:cubicBezTo>
                <a:cubicBezTo>
                  <a:pt x="2056" y="242"/>
                  <a:pt x="2056" y="242"/>
                  <a:pt x="2056" y="242"/>
                </a:cubicBezTo>
                <a:cubicBezTo>
                  <a:pt x="2055" y="241"/>
                  <a:pt x="2055" y="241"/>
                  <a:pt x="2055" y="241"/>
                </a:cubicBezTo>
                <a:cubicBezTo>
                  <a:pt x="2053" y="243"/>
                  <a:pt x="2053" y="243"/>
                  <a:pt x="2053" y="243"/>
                </a:cubicBezTo>
                <a:cubicBezTo>
                  <a:pt x="2052" y="242"/>
                  <a:pt x="2052" y="242"/>
                  <a:pt x="2052" y="242"/>
                </a:cubicBezTo>
                <a:cubicBezTo>
                  <a:pt x="2051" y="242"/>
                  <a:pt x="2051" y="242"/>
                  <a:pt x="2051" y="242"/>
                </a:cubicBezTo>
                <a:cubicBezTo>
                  <a:pt x="2049" y="244"/>
                  <a:pt x="2049" y="244"/>
                  <a:pt x="2049" y="244"/>
                </a:cubicBezTo>
                <a:cubicBezTo>
                  <a:pt x="2048" y="244"/>
                  <a:pt x="2048" y="244"/>
                  <a:pt x="2048" y="244"/>
                </a:cubicBezTo>
                <a:cubicBezTo>
                  <a:pt x="2047" y="247"/>
                  <a:pt x="2047" y="247"/>
                  <a:pt x="2047" y="247"/>
                </a:cubicBezTo>
                <a:cubicBezTo>
                  <a:pt x="2046" y="247"/>
                  <a:pt x="2046" y="247"/>
                  <a:pt x="2046" y="247"/>
                </a:cubicBezTo>
                <a:cubicBezTo>
                  <a:pt x="2045" y="247"/>
                  <a:pt x="2045" y="247"/>
                  <a:pt x="2045" y="247"/>
                </a:cubicBezTo>
                <a:cubicBezTo>
                  <a:pt x="2046" y="248"/>
                  <a:pt x="2046" y="248"/>
                  <a:pt x="2046" y="248"/>
                </a:cubicBezTo>
                <a:cubicBezTo>
                  <a:pt x="2045" y="249"/>
                  <a:pt x="2045" y="249"/>
                  <a:pt x="2045" y="249"/>
                </a:cubicBezTo>
                <a:cubicBezTo>
                  <a:pt x="2046" y="251"/>
                  <a:pt x="2046" y="251"/>
                  <a:pt x="2046" y="251"/>
                </a:cubicBezTo>
                <a:cubicBezTo>
                  <a:pt x="2045" y="252"/>
                  <a:pt x="2045" y="252"/>
                  <a:pt x="2045" y="252"/>
                </a:cubicBezTo>
                <a:cubicBezTo>
                  <a:pt x="2045" y="255"/>
                  <a:pt x="2045" y="255"/>
                  <a:pt x="2045" y="255"/>
                </a:cubicBezTo>
                <a:cubicBezTo>
                  <a:pt x="2044" y="256"/>
                  <a:pt x="2044" y="256"/>
                  <a:pt x="2044" y="256"/>
                </a:cubicBezTo>
                <a:cubicBezTo>
                  <a:pt x="2043" y="255"/>
                  <a:pt x="2043" y="255"/>
                  <a:pt x="2043" y="255"/>
                </a:cubicBezTo>
                <a:cubicBezTo>
                  <a:pt x="2042" y="251"/>
                  <a:pt x="2042" y="251"/>
                  <a:pt x="2042" y="251"/>
                </a:cubicBezTo>
                <a:cubicBezTo>
                  <a:pt x="2042" y="249"/>
                  <a:pt x="2042" y="249"/>
                  <a:pt x="2042" y="249"/>
                </a:cubicBezTo>
                <a:cubicBezTo>
                  <a:pt x="2041" y="249"/>
                  <a:pt x="2041" y="249"/>
                  <a:pt x="2041" y="249"/>
                </a:cubicBezTo>
                <a:cubicBezTo>
                  <a:pt x="2040" y="248"/>
                  <a:pt x="2040" y="248"/>
                  <a:pt x="2040" y="248"/>
                </a:cubicBezTo>
                <a:cubicBezTo>
                  <a:pt x="2040" y="249"/>
                  <a:pt x="2040" y="249"/>
                  <a:pt x="2040" y="249"/>
                </a:cubicBezTo>
                <a:cubicBezTo>
                  <a:pt x="2038" y="252"/>
                  <a:pt x="2038" y="252"/>
                  <a:pt x="2038" y="252"/>
                </a:cubicBezTo>
                <a:cubicBezTo>
                  <a:pt x="2037" y="252"/>
                  <a:pt x="2037" y="252"/>
                  <a:pt x="2037" y="252"/>
                </a:cubicBezTo>
                <a:cubicBezTo>
                  <a:pt x="2037" y="254"/>
                  <a:pt x="2037" y="254"/>
                  <a:pt x="2037" y="254"/>
                </a:cubicBezTo>
                <a:cubicBezTo>
                  <a:pt x="2038" y="254"/>
                  <a:pt x="2038" y="254"/>
                  <a:pt x="2038" y="254"/>
                </a:cubicBezTo>
                <a:cubicBezTo>
                  <a:pt x="2037" y="257"/>
                  <a:pt x="2037" y="257"/>
                  <a:pt x="2037" y="257"/>
                </a:cubicBezTo>
                <a:cubicBezTo>
                  <a:pt x="2036" y="255"/>
                  <a:pt x="2036" y="255"/>
                  <a:pt x="2036" y="255"/>
                </a:cubicBezTo>
                <a:cubicBezTo>
                  <a:pt x="2035" y="255"/>
                  <a:pt x="2035" y="255"/>
                  <a:pt x="2035" y="255"/>
                </a:cubicBezTo>
                <a:cubicBezTo>
                  <a:pt x="2034" y="255"/>
                  <a:pt x="2034" y="255"/>
                  <a:pt x="2034" y="255"/>
                </a:cubicBezTo>
                <a:cubicBezTo>
                  <a:pt x="2033" y="256"/>
                  <a:pt x="2033" y="256"/>
                  <a:pt x="2033" y="256"/>
                </a:cubicBezTo>
                <a:cubicBezTo>
                  <a:pt x="2033" y="257"/>
                  <a:pt x="2033" y="257"/>
                  <a:pt x="2033" y="257"/>
                </a:cubicBezTo>
                <a:cubicBezTo>
                  <a:pt x="2031" y="256"/>
                  <a:pt x="2031" y="256"/>
                  <a:pt x="2031" y="256"/>
                </a:cubicBezTo>
                <a:cubicBezTo>
                  <a:pt x="2030" y="256"/>
                  <a:pt x="2030" y="256"/>
                  <a:pt x="2030" y="256"/>
                </a:cubicBezTo>
                <a:cubicBezTo>
                  <a:pt x="2030" y="257"/>
                  <a:pt x="2030" y="257"/>
                  <a:pt x="2030" y="257"/>
                </a:cubicBezTo>
                <a:cubicBezTo>
                  <a:pt x="2031" y="258"/>
                  <a:pt x="2031" y="258"/>
                  <a:pt x="2031" y="258"/>
                </a:cubicBezTo>
                <a:cubicBezTo>
                  <a:pt x="2030" y="258"/>
                  <a:pt x="2030" y="258"/>
                  <a:pt x="2030" y="258"/>
                </a:cubicBezTo>
                <a:cubicBezTo>
                  <a:pt x="2030" y="260"/>
                  <a:pt x="2030" y="260"/>
                  <a:pt x="2030" y="260"/>
                </a:cubicBezTo>
                <a:cubicBezTo>
                  <a:pt x="2030" y="261"/>
                  <a:pt x="2030" y="261"/>
                  <a:pt x="2030" y="261"/>
                </a:cubicBezTo>
                <a:cubicBezTo>
                  <a:pt x="2031" y="262"/>
                  <a:pt x="2031" y="262"/>
                  <a:pt x="2031" y="262"/>
                </a:cubicBezTo>
                <a:cubicBezTo>
                  <a:pt x="2031" y="263"/>
                  <a:pt x="2031" y="263"/>
                  <a:pt x="2031" y="263"/>
                </a:cubicBezTo>
                <a:cubicBezTo>
                  <a:pt x="2031" y="264"/>
                  <a:pt x="2031" y="264"/>
                  <a:pt x="2031" y="264"/>
                </a:cubicBezTo>
                <a:cubicBezTo>
                  <a:pt x="2031" y="265"/>
                  <a:pt x="2031" y="265"/>
                  <a:pt x="2031" y="265"/>
                </a:cubicBezTo>
                <a:cubicBezTo>
                  <a:pt x="2032" y="265"/>
                  <a:pt x="2032" y="265"/>
                  <a:pt x="2032" y="265"/>
                </a:cubicBezTo>
                <a:cubicBezTo>
                  <a:pt x="2033" y="266"/>
                  <a:pt x="2033" y="266"/>
                  <a:pt x="2033" y="266"/>
                </a:cubicBezTo>
                <a:cubicBezTo>
                  <a:pt x="2033" y="267"/>
                  <a:pt x="2033" y="267"/>
                  <a:pt x="2033" y="267"/>
                </a:cubicBezTo>
                <a:cubicBezTo>
                  <a:pt x="2033" y="268"/>
                  <a:pt x="2033" y="268"/>
                  <a:pt x="2033" y="268"/>
                </a:cubicBezTo>
                <a:cubicBezTo>
                  <a:pt x="2034" y="268"/>
                  <a:pt x="2034" y="268"/>
                  <a:pt x="2034" y="268"/>
                </a:cubicBezTo>
                <a:cubicBezTo>
                  <a:pt x="2034" y="269"/>
                  <a:pt x="2034" y="269"/>
                  <a:pt x="2034" y="269"/>
                </a:cubicBezTo>
                <a:cubicBezTo>
                  <a:pt x="2034" y="270"/>
                  <a:pt x="2034" y="270"/>
                  <a:pt x="2034" y="270"/>
                </a:cubicBezTo>
                <a:cubicBezTo>
                  <a:pt x="2033" y="269"/>
                  <a:pt x="2033" y="269"/>
                  <a:pt x="2033" y="269"/>
                </a:cubicBezTo>
                <a:cubicBezTo>
                  <a:pt x="2032" y="269"/>
                  <a:pt x="2032" y="269"/>
                  <a:pt x="2032" y="269"/>
                </a:cubicBezTo>
                <a:cubicBezTo>
                  <a:pt x="2032" y="270"/>
                  <a:pt x="2032" y="270"/>
                  <a:pt x="2032" y="270"/>
                </a:cubicBezTo>
                <a:cubicBezTo>
                  <a:pt x="2033" y="271"/>
                  <a:pt x="2033" y="271"/>
                  <a:pt x="2033" y="271"/>
                </a:cubicBezTo>
                <a:cubicBezTo>
                  <a:pt x="2034" y="271"/>
                  <a:pt x="2034" y="271"/>
                  <a:pt x="2034" y="271"/>
                </a:cubicBezTo>
                <a:cubicBezTo>
                  <a:pt x="2034" y="272"/>
                  <a:pt x="2034" y="272"/>
                  <a:pt x="2034" y="272"/>
                </a:cubicBezTo>
                <a:cubicBezTo>
                  <a:pt x="2034" y="273"/>
                  <a:pt x="2034" y="273"/>
                  <a:pt x="2034" y="273"/>
                </a:cubicBezTo>
                <a:cubicBezTo>
                  <a:pt x="2034" y="275"/>
                  <a:pt x="2034" y="275"/>
                  <a:pt x="2034" y="275"/>
                </a:cubicBezTo>
                <a:cubicBezTo>
                  <a:pt x="2033" y="276"/>
                  <a:pt x="2033" y="276"/>
                  <a:pt x="2033" y="276"/>
                </a:cubicBezTo>
                <a:cubicBezTo>
                  <a:pt x="2034" y="278"/>
                  <a:pt x="2034" y="278"/>
                  <a:pt x="2034" y="278"/>
                </a:cubicBezTo>
                <a:cubicBezTo>
                  <a:pt x="2033" y="278"/>
                  <a:pt x="2033" y="278"/>
                  <a:pt x="2033" y="278"/>
                </a:cubicBezTo>
                <a:cubicBezTo>
                  <a:pt x="2034" y="280"/>
                  <a:pt x="2034" y="280"/>
                  <a:pt x="2034" y="280"/>
                </a:cubicBezTo>
                <a:cubicBezTo>
                  <a:pt x="2034" y="282"/>
                  <a:pt x="2034" y="282"/>
                  <a:pt x="2034" y="282"/>
                </a:cubicBezTo>
                <a:cubicBezTo>
                  <a:pt x="2035" y="284"/>
                  <a:pt x="2035" y="284"/>
                  <a:pt x="2035" y="284"/>
                </a:cubicBezTo>
                <a:cubicBezTo>
                  <a:pt x="2034" y="285"/>
                  <a:pt x="2034" y="285"/>
                  <a:pt x="2034" y="285"/>
                </a:cubicBezTo>
                <a:cubicBezTo>
                  <a:pt x="2035" y="285"/>
                  <a:pt x="2035" y="285"/>
                  <a:pt x="2035" y="285"/>
                </a:cubicBezTo>
                <a:cubicBezTo>
                  <a:pt x="2037" y="286"/>
                  <a:pt x="2037" y="286"/>
                  <a:pt x="2037" y="286"/>
                </a:cubicBezTo>
                <a:cubicBezTo>
                  <a:pt x="2038" y="289"/>
                  <a:pt x="2038" y="289"/>
                  <a:pt x="2038" y="289"/>
                </a:cubicBezTo>
                <a:cubicBezTo>
                  <a:pt x="2040" y="289"/>
                  <a:pt x="2040" y="289"/>
                  <a:pt x="2040" y="289"/>
                </a:cubicBezTo>
                <a:cubicBezTo>
                  <a:pt x="2040" y="288"/>
                  <a:pt x="2040" y="288"/>
                  <a:pt x="2040" y="288"/>
                </a:cubicBezTo>
                <a:cubicBezTo>
                  <a:pt x="2039" y="286"/>
                  <a:pt x="2039" y="286"/>
                  <a:pt x="2039" y="286"/>
                </a:cubicBezTo>
                <a:cubicBezTo>
                  <a:pt x="2039" y="285"/>
                  <a:pt x="2039" y="285"/>
                  <a:pt x="2039" y="285"/>
                </a:cubicBezTo>
                <a:cubicBezTo>
                  <a:pt x="2040" y="284"/>
                  <a:pt x="2040" y="284"/>
                  <a:pt x="2040" y="284"/>
                </a:cubicBezTo>
                <a:cubicBezTo>
                  <a:pt x="2041" y="285"/>
                  <a:pt x="2041" y="285"/>
                  <a:pt x="2041" y="285"/>
                </a:cubicBezTo>
                <a:cubicBezTo>
                  <a:pt x="2043" y="286"/>
                  <a:pt x="2043" y="286"/>
                  <a:pt x="2043" y="286"/>
                </a:cubicBezTo>
                <a:cubicBezTo>
                  <a:pt x="2044" y="286"/>
                  <a:pt x="2044" y="286"/>
                  <a:pt x="2044" y="286"/>
                </a:cubicBezTo>
                <a:cubicBezTo>
                  <a:pt x="2045" y="286"/>
                  <a:pt x="2045" y="286"/>
                  <a:pt x="2045" y="286"/>
                </a:cubicBezTo>
                <a:cubicBezTo>
                  <a:pt x="2045" y="287"/>
                  <a:pt x="2045" y="287"/>
                  <a:pt x="2045" y="287"/>
                </a:cubicBezTo>
                <a:cubicBezTo>
                  <a:pt x="2045" y="288"/>
                  <a:pt x="2045" y="288"/>
                  <a:pt x="2045" y="288"/>
                </a:cubicBezTo>
                <a:cubicBezTo>
                  <a:pt x="2046" y="289"/>
                  <a:pt x="2046" y="289"/>
                  <a:pt x="2046" y="289"/>
                </a:cubicBezTo>
                <a:cubicBezTo>
                  <a:pt x="2045" y="290"/>
                  <a:pt x="2045" y="290"/>
                  <a:pt x="2045" y="290"/>
                </a:cubicBezTo>
                <a:cubicBezTo>
                  <a:pt x="2045" y="291"/>
                  <a:pt x="2045" y="291"/>
                  <a:pt x="2045" y="291"/>
                </a:cubicBezTo>
                <a:cubicBezTo>
                  <a:pt x="2045" y="292"/>
                  <a:pt x="2045" y="292"/>
                  <a:pt x="2045" y="292"/>
                </a:cubicBezTo>
                <a:cubicBezTo>
                  <a:pt x="2044" y="293"/>
                  <a:pt x="2044" y="293"/>
                  <a:pt x="2044" y="293"/>
                </a:cubicBezTo>
                <a:cubicBezTo>
                  <a:pt x="2045" y="295"/>
                  <a:pt x="2045" y="295"/>
                  <a:pt x="2045" y="295"/>
                </a:cubicBezTo>
                <a:cubicBezTo>
                  <a:pt x="2046" y="297"/>
                  <a:pt x="2046" y="297"/>
                  <a:pt x="2046" y="297"/>
                </a:cubicBezTo>
                <a:cubicBezTo>
                  <a:pt x="2046" y="299"/>
                  <a:pt x="2046" y="299"/>
                  <a:pt x="2046" y="299"/>
                </a:cubicBezTo>
                <a:cubicBezTo>
                  <a:pt x="2047" y="300"/>
                  <a:pt x="2047" y="300"/>
                  <a:pt x="2047" y="300"/>
                </a:cubicBezTo>
                <a:cubicBezTo>
                  <a:pt x="2048" y="299"/>
                  <a:pt x="2048" y="299"/>
                  <a:pt x="2048" y="299"/>
                </a:cubicBezTo>
                <a:cubicBezTo>
                  <a:pt x="2049" y="298"/>
                  <a:pt x="2049" y="298"/>
                  <a:pt x="2049" y="298"/>
                </a:cubicBezTo>
                <a:cubicBezTo>
                  <a:pt x="2051" y="298"/>
                  <a:pt x="2051" y="298"/>
                  <a:pt x="2051" y="298"/>
                </a:cubicBezTo>
                <a:cubicBezTo>
                  <a:pt x="2051" y="301"/>
                  <a:pt x="2051" y="301"/>
                  <a:pt x="2051" y="301"/>
                </a:cubicBezTo>
                <a:cubicBezTo>
                  <a:pt x="2054" y="304"/>
                  <a:pt x="2054" y="304"/>
                  <a:pt x="2054" y="304"/>
                </a:cubicBezTo>
                <a:cubicBezTo>
                  <a:pt x="2055" y="306"/>
                  <a:pt x="2055" y="306"/>
                  <a:pt x="2055" y="306"/>
                </a:cubicBezTo>
                <a:cubicBezTo>
                  <a:pt x="2054" y="306"/>
                  <a:pt x="2054" y="306"/>
                  <a:pt x="2054" y="306"/>
                </a:cubicBezTo>
                <a:cubicBezTo>
                  <a:pt x="2054" y="308"/>
                  <a:pt x="2054" y="308"/>
                  <a:pt x="2054" y="308"/>
                </a:cubicBezTo>
                <a:cubicBezTo>
                  <a:pt x="2053" y="309"/>
                  <a:pt x="2053" y="309"/>
                  <a:pt x="2053" y="309"/>
                </a:cubicBezTo>
                <a:cubicBezTo>
                  <a:pt x="2051" y="307"/>
                  <a:pt x="2051" y="307"/>
                  <a:pt x="2051" y="307"/>
                </a:cubicBezTo>
                <a:cubicBezTo>
                  <a:pt x="2050" y="307"/>
                  <a:pt x="2050" y="307"/>
                  <a:pt x="2050" y="307"/>
                </a:cubicBezTo>
                <a:cubicBezTo>
                  <a:pt x="2049" y="305"/>
                  <a:pt x="2049" y="305"/>
                  <a:pt x="2049" y="305"/>
                </a:cubicBezTo>
                <a:cubicBezTo>
                  <a:pt x="2050" y="304"/>
                  <a:pt x="2050" y="304"/>
                  <a:pt x="2050" y="304"/>
                </a:cubicBezTo>
                <a:cubicBezTo>
                  <a:pt x="2050" y="302"/>
                  <a:pt x="2050" y="302"/>
                  <a:pt x="2050" y="302"/>
                </a:cubicBezTo>
                <a:cubicBezTo>
                  <a:pt x="2050" y="301"/>
                  <a:pt x="2050" y="301"/>
                  <a:pt x="2050" y="301"/>
                </a:cubicBezTo>
                <a:cubicBezTo>
                  <a:pt x="2049" y="302"/>
                  <a:pt x="2049" y="302"/>
                  <a:pt x="2049" y="302"/>
                </a:cubicBezTo>
                <a:cubicBezTo>
                  <a:pt x="2049" y="303"/>
                  <a:pt x="2049" y="303"/>
                  <a:pt x="2049" y="303"/>
                </a:cubicBezTo>
                <a:cubicBezTo>
                  <a:pt x="2048" y="303"/>
                  <a:pt x="2048" y="303"/>
                  <a:pt x="2048" y="303"/>
                </a:cubicBezTo>
                <a:cubicBezTo>
                  <a:pt x="2047" y="305"/>
                  <a:pt x="2047" y="305"/>
                  <a:pt x="2047" y="305"/>
                </a:cubicBezTo>
                <a:cubicBezTo>
                  <a:pt x="2047" y="306"/>
                  <a:pt x="2047" y="306"/>
                  <a:pt x="2047" y="306"/>
                </a:cubicBezTo>
                <a:cubicBezTo>
                  <a:pt x="2049" y="305"/>
                  <a:pt x="2049" y="305"/>
                  <a:pt x="2049" y="305"/>
                </a:cubicBezTo>
                <a:cubicBezTo>
                  <a:pt x="2049" y="307"/>
                  <a:pt x="2049" y="307"/>
                  <a:pt x="2049" y="307"/>
                </a:cubicBezTo>
                <a:cubicBezTo>
                  <a:pt x="2048" y="308"/>
                  <a:pt x="2048" y="308"/>
                  <a:pt x="2048" y="308"/>
                </a:cubicBezTo>
                <a:cubicBezTo>
                  <a:pt x="2048" y="310"/>
                  <a:pt x="2048" y="310"/>
                  <a:pt x="2048" y="310"/>
                </a:cubicBezTo>
                <a:cubicBezTo>
                  <a:pt x="2048" y="311"/>
                  <a:pt x="2048" y="311"/>
                  <a:pt x="2048" y="311"/>
                </a:cubicBezTo>
                <a:cubicBezTo>
                  <a:pt x="2048" y="315"/>
                  <a:pt x="2048" y="315"/>
                  <a:pt x="2048" y="315"/>
                </a:cubicBezTo>
                <a:cubicBezTo>
                  <a:pt x="2049" y="316"/>
                  <a:pt x="2049" y="316"/>
                  <a:pt x="2049" y="316"/>
                </a:cubicBezTo>
                <a:cubicBezTo>
                  <a:pt x="2049" y="317"/>
                  <a:pt x="2049" y="317"/>
                  <a:pt x="2049" y="317"/>
                </a:cubicBezTo>
                <a:cubicBezTo>
                  <a:pt x="2052" y="322"/>
                  <a:pt x="2052" y="322"/>
                  <a:pt x="2052" y="322"/>
                </a:cubicBezTo>
                <a:cubicBezTo>
                  <a:pt x="2053" y="322"/>
                  <a:pt x="2053" y="322"/>
                  <a:pt x="2053" y="322"/>
                </a:cubicBezTo>
                <a:cubicBezTo>
                  <a:pt x="2055" y="325"/>
                  <a:pt x="2055" y="325"/>
                  <a:pt x="2055" y="325"/>
                </a:cubicBezTo>
                <a:cubicBezTo>
                  <a:pt x="2057" y="326"/>
                  <a:pt x="2057" y="326"/>
                  <a:pt x="2057" y="326"/>
                </a:cubicBezTo>
                <a:cubicBezTo>
                  <a:pt x="2056" y="327"/>
                  <a:pt x="2056" y="327"/>
                  <a:pt x="2056" y="327"/>
                </a:cubicBezTo>
                <a:cubicBezTo>
                  <a:pt x="2056" y="328"/>
                  <a:pt x="2056" y="328"/>
                  <a:pt x="2056" y="328"/>
                </a:cubicBezTo>
                <a:cubicBezTo>
                  <a:pt x="2052" y="330"/>
                  <a:pt x="2052" y="330"/>
                  <a:pt x="2052" y="330"/>
                </a:cubicBezTo>
                <a:cubicBezTo>
                  <a:pt x="2052" y="329"/>
                  <a:pt x="2052" y="329"/>
                  <a:pt x="2052" y="329"/>
                </a:cubicBezTo>
                <a:cubicBezTo>
                  <a:pt x="2050" y="330"/>
                  <a:pt x="2050" y="330"/>
                  <a:pt x="2050" y="330"/>
                </a:cubicBezTo>
                <a:cubicBezTo>
                  <a:pt x="2049" y="330"/>
                  <a:pt x="2049" y="330"/>
                  <a:pt x="2049" y="330"/>
                </a:cubicBezTo>
                <a:cubicBezTo>
                  <a:pt x="2050" y="331"/>
                  <a:pt x="2050" y="331"/>
                  <a:pt x="2050" y="331"/>
                </a:cubicBezTo>
                <a:cubicBezTo>
                  <a:pt x="2048" y="333"/>
                  <a:pt x="2048" y="333"/>
                  <a:pt x="2048" y="333"/>
                </a:cubicBezTo>
                <a:cubicBezTo>
                  <a:pt x="2048" y="335"/>
                  <a:pt x="2048" y="335"/>
                  <a:pt x="2048" y="335"/>
                </a:cubicBezTo>
                <a:cubicBezTo>
                  <a:pt x="2047" y="335"/>
                  <a:pt x="2047" y="335"/>
                  <a:pt x="2047" y="335"/>
                </a:cubicBezTo>
                <a:cubicBezTo>
                  <a:pt x="2048" y="337"/>
                  <a:pt x="2048" y="337"/>
                  <a:pt x="2048" y="337"/>
                </a:cubicBezTo>
                <a:cubicBezTo>
                  <a:pt x="2048" y="340"/>
                  <a:pt x="2048" y="340"/>
                  <a:pt x="2048" y="340"/>
                </a:cubicBezTo>
                <a:cubicBezTo>
                  <a:pt x="2049" y="343"/>
                  <a:pt x="2049" y="343"/>
                  <a:pt x="2049" y="343"/>
                </a:cubicBezTo>
                <a:cubicBezTo>
                  <a:pt x="2051" y="344"/>
                  <a:pt x="2051" y="344"/>
                  <a:pt x="2051" y="344"/>
                </a:cubicBezTo>
                <a:cubicBezTo>
                  <a:pt x="2051" y="346"/>
                  <a:pt x="2051" y="346"/>
                  <a:pt x="2051" y="346"/>
                </a:cubicBezTo>
                <a:cubicBezTo>
                  <a:pt x="2052" y="347"/>
                  <a:pt x="2052" y="347"/>
                  <a:pt x="2052" y="347"/>
                </a:cubicBezTo>
                <a:cubicBezTo>
                  <a:pt x="2053" y="348"/>
                  <a:pt x="2053" y="348"/>
                  <a:pt x="2053" y="348"/>
                </a:cubicBezTo>
                <a:cubicBezTo>
                  <a:pt x="2052" y="348"/>
                  <a:pt x="2052" y="348"/>
                  <a:pt x="2052" y="348"/>
                </a:cubicBezTo>
                <a:cubicBezTo>
                  <a:pt x="2051" y="347"/>
                  <a:pt x="2051" y="347"/>
                  <a:pt x="2051" y="347"/>
                </a:cubicBezTo>
                <a:cubicBezTo>
                  <a:pt x="2050" y="348"/>
                  <a:pt x="2050" y="348"/>
                  <a:pt x="2050" y="348"/>
                </a:cubicBezTo>
                <a:cubicBezTo>
                  <a:pt x="2049" y="349"/>
                  <a:pt x="2049" y="349"/>
                  <a:pt x="2049" y="349"/>
                </a:cubicBezTo>
                <a:cubicBezTo>
                  <a:pt x="2048" y="349"/>
                  <a:pt x="2048" y="349"/>
                  <a:pt x="2048" y="349"/>
                </a:cubicBezTo>
                <a:cubicBezTo>
                  <a:pt x="2046" y="351"/>
                  <a:pt x="2046" y="351"/>
                  <a:pt x="2046" y="351"/>
                </a:cubicBezTo>
                <a:cubicBezTo>
                  <a:pt x="2045" y="350"/>
                  <a:pt x="2045" y="350"/>
                  <a:pt x="2045" y="350"/>
                </a:cubicBezTo>
                <a:cubicBezTo>
                  <a:pt x="2044" y="351"/>
                  <a:pt x="2044" y="351"/>
                  <a:pt x="2044" y="351"/>
                </a:cubicBezTo>
                <a:cubicBezTo>
                  <a:pt x="2045" y="352"/>
                  <a:pt x="2045" y="352"/>
                  <a:pt x="2045" y="352"/>
                </a:cubicBezTo>
                <a:cubicBezTo>
                  <a:pt x="2047" y="352"/>
                  <a:pt x="2047" y="352"/>
                  <a:pt x="2047" y="352"/>
                </a:cubicBezTo>
                <a:cubicBezTo>
                  <a:pt x="2046" y="353"/>
                  <a:pt x="2046" y="353"/>
                  <a:pt x="2046" y="353"/>
                </a:cubicBezTo>
                <a:cubicBezTo>
                  <a:pt x="2046" y="354"/>
                  <a:pt x="2046" y="354"/>
                  <a:pt x="2046" y="354"/>
                </a:cubicBezTo>
                <a:cubicBezTo>
                  <a:pt x="2047" y="355"/>
                  <a:pt x="2047" y="355"/>
                  <a:pt x="2047" y="355"/>
                </a:cubicBezTo>
                <a:cubicBezTo>
                  <a:pt x="2047" y="356"/>
                  <a:pt x="2047" y="356"/>
                  <a:pt x="2047" y="356"/>
                </a:cubicBezTo>
                <a:cubicBezTo>
                  <a:pt x="2046" y="355"/>
                  <a:pt x="2046" y="355"/>
                  <a:pt x="2046" y="355"/>
                </a:cubicBezTo>
                <a:cubicBezTo>
                  <a:pt x="2047" y="357"/>
                  <a:pt x="2047" y="357"/>
                  <a:pt x="2047" y="357"/>
                </a:cubicBezTo>
                <a:cubicBezTo>
                  <a:pt x="2046" y="358"/>
                  <a:pt x="2046" y="358"/>
                  <a:pt x="2046" y="358"/>
                </a:cubicBezTo>
                <a:cubicBezTo>
                  <a:pt x="2047" y="358"/>
                  <a:pt x="2047" y="358"/>
                  <a:pt x="2047" y="358"/>
                </a:cubicBezTo>
                <a:cubicBezTo>
                  <a:pt x="2048" y="358"/>
                  <a:pt x="2048" y="358"/>
                  <a:pt x="2048" y="358"/>
                </a:cubicBezTo>
                <a:cubicBezTo>
                  <a:pt x="2049" y="359"/>
                  <a:pt x="2049" y="359"/>
                  <a:pt x="2049" y="359"/>
                </a:cubicBezTo>
                <a:cubicBezTo>
                  <a:pt x="2048" y="360"/>
                  <a:pt x="2048" y="360"/>
                  <a:pt x="2048" y="360"/>
                </a:cubicBezTo>
                <a:cubicBezTo>
                  <a:pt x="2048" y="362"/>
                  <a:pt x="2048" y="362"/>
                  <a:pt x="2048" y="362"/>
                </a:cubicBezTo>
                <a:cubicBezTo>
                  <a:pt x="2049" y="363"/>
                  <a:pt x="2049" y="363"/>
                  <a:pt x="2049" y="363"/>
                </a:cubicBezTo>
                <a:cubicBezTo>
                  <a:pt x="2048" y="366"/>
                  <a:pt x="2048" y="366"/>
                  <a:pt x="2048" y="366"/>
                </a:cubicBezTo>
                <a:cubicBezTo>
                  <a:pt x="2048" y="367"/>
                  <a:pt x="2048" y="367"/>
                  <a:pt x="2048" y="367"/>
                </a:cubicBezTo>
                <a:cubicBezTo>
                  <a:pt x="2048" y="368"/>
                  <a:pt x="2048" y="368"/>
                  <a:pt x="2048" y="368"/>
                </a:cubicBezTo>
                <a:cubicBezTo>
                  <a:pt x="2046" y="370"/>
                  <a:pt x="2046" y="370"/>
                  <a:pt x="2046" y="370"/>
                </a:cubicBezTo>
                <a:cubicBezTo>
                  <a:pt x="2046" y="371"/>
                  <a:pt x="2046" y="371"/>
                  <a:pt x="2046" y="371"/>
                </a:cubicBezTo>
                <a:cubicBezTo>
                  <a:pt x="2045" y="374"/>
                  <a:pt x="2045" y="374"/>
                  <a:pt x="2045" y="374"/>
                </a:cubicBezTo>
                <a:cubicBezTo>
                  <a:pt x="2044" y="377"/>
                  <a:pt x="2044" y="377"/>
                  <a:pt x="2044" y="377"/>
                </a:cubicBezTo>
                <a:cubicBezTo>
                  <a:pt x="2044" y="376"/>
                  <a:pt x="2044" y="376"/>
                  <a:pt x="2044" y="376"/>
                </a:cubicBezTo>
                <a:cubicBezTo>
                  <a:pt x="2043" y="375"/>
                  <a:pt x="2043" y="375"/>
                  <a:pt x="2043" y="375"/>
                </a:cubicBezTo>
                <a:cubicBezTo>
                  <a:pt x="2044" y="373"/>
                  <a:pt x="2044" y="373"/>
                  <a:pt x="2044" y="373"/>
                </a:cubicBezTo>
                <a:cubicBezTo>
                  <a:pt x="2043" y="373"/>
                  <a:pt x="2043" y="373"/>
                  <a:pt x="2043" y="373"/>
                </a:cubicBezTo>
                <a:cubicBezTo>
                  <a:pt x="2041" y="372"/>
                  <a:pt x="2041" y="372"/>
                  <a:pt x="2041" y="372"/>
                </a:cubicBezTo>
                <a:cubicBezTo>
                  <a:pt x="2039" y="370"/>
                  <a:pt x="2039" y="370"/>
                  <a:pt x="2039" y="370"/>
                </a:cubicBezTo>
                <a:cubicBezTo>
                  <a:pt x="2039" y="368"/>
                  <a:pt x="2039" y="368"/>
                  <a:pt x="2039" y="368"/>
                </a:cubicBezTo>
                <a:cubicBezTo>
                  <a:pt x="2037" y="363"/>
                  <a:pt x="2037" y="363"/>
                  <a:pt x="2037" y="363"/>
                </a:cubicBezTo>
                <a:cubicBezTo>
                  <a:pt x="2035" y="360"/>
                  <a:pt x="2035" y="360"/>
                  <a:pt x="2035" y="360"/>
                </a:cubicBezTo>
                <a:cubicBezTo>
                  <a:pt x="2036" y="360"/>
                  <a:pt x="2036" y="360"/>
                  <a:pt x="2036" y="360"/>
                </a:cubicBezTo>
                <a:cubicBezTo>
                  <a:pt x="2037" y="360"/>
                  <a:pt x="2037" y="360"/>
                  <a:pt x="2037" y="360"/>
                </a:cubicBezTo>
                <a:cubicBezTo>
                  <a:pt x="2037" y="359"/>
                  <a:pt x="2037" y="359"/>
                  <a:pt x="2037" y="359"/>
                </a:cubicBezTo>
                <a:cubicBezTo>
                  <a:pt x="2036" y="359"/>
                  <a:pt x="2036" y="359"/>
                  <a:pt x="2036" y="359"/>
                </a:cubicBezTo>
                <a:cubicBezTo>
                  <a:pt x="2035" y="359"/>
                  <a:pt x="2035" y="359"/>
                  <a:pt x="2035" y="359"/>
                </a:cubicBezTo>
                <a:cubicBezTo>
                  <a:pt x="2033" y="358"/>
                  <a:pt x="2033" y="358"/>
                  <a:pt x="2033" y="358"/>
                </a:cubicBezTo>
                <a:cubicBezTo>
                  <a:pt x="2028" y="349"/>
                  <a:pt x="2028" y="349"/>
                  <a:pt x="2028" y="349"/>
                </a:cubicBezTo>
                <a:cubicBezTo>
                  <a:pt x="2023" y="344"/>
                  <a:pt x="2023" y="344"/>
                  <a:pt x="2023" y="344"/>
                </a:cubicBezTo>
                <a:cubicBezTo>
                  <a:pt x="2023" y="342"/>
                  <a:pt x="2023" y="342"/>
                  <a:pt x="2023" y="342"/>
                </a:cubicBezTo>
                <a:cubicBezTo>
                  <a:pt x="2022" y="340"/>
                  <a:pt x="2022" y="340"/>
                  <a:pt x="2022" y="340"/>
                </a:cubicBezTo>
                <a:cubicBezTo>
                  <a:pt x="2018" y="335"/>
                  <a:pt x="2018" y="335"/>
                  <a:pt x="2018" y="335"/>
                </a:cubicBezTo>
                <a:cubicBezTo>
                  <a:pt x="2015" y="328"/>
                  <a:pt x="2015" y="328"/>
                  <a:pt x="2015" y="328"/>
                </a:cubicBezTo>
                <a:cubicBezTo>
                  <a:pt x="2012" y="322"/>
                  <a:pt x="2012" y="322"/>
                  <a:pt x="2012" y="322"/>
                </a:cubicBezTo>
                <a:cubicBezTo>
                  <a:pt x="2012" y="320"/>
                  <a:pt x="2012" y="320"/>
                  <a:pt x="2012" y="320"/>
                </a:cubicBezTo>
                <a:cubicBezTo>
                  <a:pt x="2010" y="317"/>
                  <a:pt x="2010" y="317"/>
                  <a:pt x="2010" y="317"/>
                </a:cubicBezTo>
                <a:cubicBezTo>
                  <a:pt x="2010" y="313"/>
                  <a:pt x="2010" y="313"/>
                  <a:pt x="2010" y="313"/>
                </a:cubicBezTo>
                <a:cubicBezTo>
                  <a:pt x="2009" y="310"/>
                  <a:pt x="2009" y="310"/>
                  <a:pt x="2009" y="310"/>
                </a:cubicBezTo>
                <a:cubicBezTo>
                  <a:pt x="2009" y="308"/>
                  <a:pt x="2009" y="308"/>
                  <a:pt x="2009" y="308"/>
                </a:cubicBezTo>
                <a:cubicBezTo>
                  <a:pt x="2010" y="306"/>
                  <a:pt x="2010" y="306"/>
                  <a:pt x="2010" y="306"/>
                </a:cubicBezTo>
                <a:cubicBezTo>
                  <a:pt x="2011" y="304"/>
                  <a:pt x="2011" y="304"/>
                  <a:pt x="2011" y="304"/>
                </a:cubicBezTo>
                <a:cubicBezTo>
                  <a:pt x="2012" y="304"/>
                  <a:pt x="2012" y="304"/>
                  <a:pt x="2012" y="304"/>
                </a:cubicBezTo>
                <a:cubicBezTo>
                  <a:pt x="2011" y="303"/>
                  <a:pt x="2011" y="303"/>
                  <a:pt x="2011" y="303"/>
                </a:cubicBezTo>
                <a:cubicBezTo>
                  <a:pt x="2012" y="302"/>
                  <a:pt x="2012" y="302"/>
                  <a:pt x="2012" y="302"/>
                </a:cubicBezTo>
                <a:cubicBezTo>
                  <a:pt x="2012" y="299"/>
                  <a:pt x="2012" y="299"/>
                  <a:pt x="2012" y="299"/>
                </a:cubicBezTo>
                <a:cubicBezTo>
                  <a:pt x="2009" y="296"/>
                  <a:pt x="2009" y="296"/>
                  <a:pt x="2009" y="296"/>
                </a:cubicBezTo>
                <a:cubicBezTo>
                  <a:pt x="2008" y="296"/>
                  <a:pt x="2008" y="296"/>
                  <a:pt x="2008" y="296"/>
                </a:cubicBezTo>
                <a:cubicBezTo>
                  <a:pt x="2008" y="295"/>
                  <a:pt x="2008" y="295"/>
                  <a:pt x="2008" y="295"/>
                </a:cubicBezTo>
                <a:cubicBezTo>
                  <a:pt x="2009" y="294"/>
                  <a:pt x="2009" y="294"/>
                  <a:pt x="2009" y="294"/>
                </a:cubicBezTo>
                <a:cubicBezTo>
                  <a:pt x="2011" y="295"/>
                  <a:pt x="2011" y="295"/>
                  <a:pt x="2011" y="295"/>
                </a:cubicBezTo>
                <a:cubicBezTo>
                  <a:pt x="2013" y="293"/>
                  <a:pt x="2013" y="293"/>
                  <a:pt x="2013" y="293"/>
                </a:cubicBezTo>
                <a:cubicBezTo>
                  <a:pt x="2012" y="292"/>
                  <a:pt x="2012" y="292"/>
                  <a:pt x="2012" y="292"/>
                </a:cubicBezTo>
                <a:cubicBezTo>
                  <a:pt x="2012" y="290"/>
                  <a:pt x="2012" y="290"/>
                  <a:pt x="2012" y="290"/>
                </a:cubicBezTo>
                <a:cubicBezTo>
                  <a:pt x="2014" y="290"/>
                  <a:pt x="2014" y="290"/>
                  <a:pt x="2014" y="290"/>
                </a:cubicBezTo>
                <a:cubicBezTo>
                  <a:pt x="2016" y="290"/>
                  <a:pt x="2016" y="290"/>
                  <a:pt x="2016" y="290"/>
                </a:cubicBezTo>
                <a:cubicBezTo>
                  <a:pt x="2015" y="288"/>
                  <a:pt x="2015" y="288"/>
                  <a:pt x="2015" y="288"/>
                </a:cubicBezTo>
                <a:cubicBezTo>
                  <a:pt x="2017" y="285"/>
                  <a:pt x="2017" y="285"/>
                  <a:pt x="2017" y="285"/>
                </a:cubicBezTo>
                <a:cubicBezTo>
                  <a:pt x="2016" y="282"/>
                  <a:pt x="2016" y="282"/>
                  <a:pt x="2016" y="282"/>
                </a:cubicBezTo>
                <a:cubicBezTo>
                  <a:pt x="2016" y="280"/>
                  <a:pt x="2016" y="280"/>
                  <a:pt x="2016" y="280"/>
                </a:cubicBezTo>
                <a:cubicBezTo>
                  <a:pt x="2015" y="278"/>
                  <a:pt x="2015" y="278"/>
                  <a:pt x="2015" y="278"/>
                </a:cubicBezTo>
                <a:cubicBezTo>
                  <a:pt x="2016" y="277"/>
                  <a:pt x="2016" y="277"/>
                  <a:pt x="2016" y="277"/>
                </a:cubicBezTo>
                <a:cubicBezTo>
                  <a:pt x="2016" y="276"/>
                  <a:pt x="2016" y="276"/>
                  <a:pt x="2016" y="276"/>
                </a:cubicBezTo>
                <a:cubicBezTo>
                  <a:pt x="2016" y="275"/>
                  <a:pt x="2016" y="275"/>
                  <a:pt x="2016" y="275"/>
                </a:cubicBezTo>
                <a:cubicBezTo>
                  <a:pt x="2016" y="273"/>
                  <a:pt x="2016" y="273"/>
                  <a:pt x="2016" y="273"/>
                </a:cubicBezTo>
                <a:cubicBezTo>
                  <a:pt x="2017" y="273"/>
                  <a:pt x="2017" y="273"/>
                  <a:pt x="2017" y="273"/>
                </a:cubicBezTo>
                <a:cubicBezTo>
                  <a:pt x="2016" y="272"/>
                  <a:pt x="2016" y="272"/>
                  <a:pt x="2016" y="272"/>
                </a:cubicBezTo>
                <a:cubicBezTo>
                  <a:pt x="2016" y="271"/>
                  <a:pt x="2016" y="271"/>
                  <a:pt x="2016" y="271"/>
                </a:cubicBezTo>
                <a:cubicBezTo>
                  <a:pt x="2016" y="270"/>
                  <a:pt x="2016" y="270"/>
                  <a:pt x="2016" y="270"/>
                </a:cubicBezTo>
                <a:cubicBezTo>
                  <a:pt x="2016" y="268"/>
                  <a:pt x="2016" y="268"/>
                  <a:pt x="2016" y="268"/>
                </a:cubicBezTo>
                <a:cubicBezTo>
                  <a:pt x="2016" y="267"/>
                  <a:pt x="2016" y="267"/>
                  <a:pt x="2016" y="267"/>
                </a:cubicBezTo>
                <a:cubicBezTo>
                  <a:pt x="2016" y="266"/>
                  <a:pt x="2016" y="266"/>
                  <a:pt x="2016" y="266"/>
                </a:cubicBezTo>
                <a:cubicBezTo>
                  <a:pt x="2017" y="266"/>
                  <a:pt x="2017" y="266"/>
                  <a:pt x="2017" y="266"/>
                </a:cubicBezTo>
                <a:cubicBezTo>
                  <a:pt x="2018" y="265"/>
                  <a:pt x="2018" y="265"/>
                  <a:pt x="2018" y="265"/>
                </a:cubicBezTo>
                <a:cubicBezTo>
                  <a:pt x="2018" y="263"/>
                  <a:pt x="2018" y="263"/>
                  <a:pt x="2018" y="263"/>
                </a:cubicBezTo>
                <a:cubicBezTo>
                  <a:pt x="2018" y="260"/>
                  <a:pt x="2018" y="260"/>
                  <a:pt x="2018" y="260"/>
                </a:cubicBezTo>
                <a:cubicBezTo>
                  <a:pt x="2017" y="260"/>
                  <a:pt x="2017" y="260"/>
                  <a:pt x="2017" y="260"/>
                </a:cubicBezTo>
                <a:cubicBezTo>
                  <a:pt x="2017" y="259"/>
                  <a:pt x="2017" y="259"/>
                  <a:pt x="2017" y="259"/>
                </a:cubicBezTo>
                <a:cubicBezTo>
                  <a:pt x="2018" y="257"/>
                  <a:pt x="2018" y="257"/>
                  <a:pt x="2018" y="257"/>
                </a:cubicBezTo>
                <a:cubicBezTo>
                  <a:pt x="2018" y="255"/>
                  <a:pt x="2018" y="255"/>
                  <a:pt x="2018" y="255"/>
                </a:cubicBezTo>
                <a:cubicBezTo>
                  <a:pt x="2017" y="255"/>
                  <a:pt x="2017" y="255"/>
                  <a:pt x="2017" y="255"/>
                </a:cubicBezTo>
                <a:cubicBezTo>
                  <a:pt x="2017" y="254"/>
                  <a:pt x="2017" y="254"/>
                  <a:pt x="2017" y="254"/>
                </a:cubicBezTo>
                <a:cubicBezTo>
                  <a:pt x="2018" y="253"/>
                  <a:pt x="2018" y="253"/>
                  <a:pt x="2018" y="253"/>
                </a:cubicBezTo>
                <a:cubicBezTo>
                  <a:pt x="2018" y="252"/>
                  <a:pt x="2018" y="252"/>
                  <a:pt x="2018" y="252"/>
                </a:cubicBezTo>
                <a:cubicBezTo>
                  <a:pt x="2019" y="251"/>
                  <a:pt x="2019" y="251"/>
                  <a:pt x="2019" y="251"/>
                </a:cubicBezTo>
                <a:cubicBezTo>
                  <a:pt x="2020" y="250"/>
                  <a:pt x="2020" y="250"/>
                  <a:pt x="2020" y="250"/>
                </a:cubicBezTo>
                <a:cubicBezTo>
                  <a:pt x="2021" y="249"/>
                  <a:pt x="2021" y="249"/>
                  <a:pt x="2021" y="249"/>
                </a:cubicBezTo>
                <a:cubicBezTo>
                  <a:pt x="2022" y="247"/>
                  <a:pt x="2022" y="247"/>
                  <a:pt x="2022" y="247"/>
                </a:cubicBezTo>
                <a:cubicBezTo>
                  <a:pt x="2024" y="246"/>
                  <a:pt x="2024" y="246"/>
                  <a:pt x="2024" y="246"/>
                </a:cubicBezTo>
                <a:cubicBezTo>
                  <a:pt x="2025" y="245"/>
                  <a:pt x="2025" y="245"/>
                  <a:pt x="2025" y="245"/>
                </a:cubicBezTo>
                <a:cubicBezTo>
                  <a:pt x="2024" y="245"/>
                  <a:pt x="2024" y="245"/>
                  <a:pt x="2024" y="245"/>
                </a:cubicBezTo>
                <a:cubicBezTo>
                  <a:pt x="2023" y="245"/>
                  <a:pt x="2023" y="245"/>
                  <a:pt x="2023" y="245"/>
                </a:cubicBezTo>
                <a:cubicBezTo>
                  <a:pt x="2022" y="245"/>
                  <a:pt x="2022" y="245"/>
                  <a:pt x="2022" y="245"/>
                </a:cubicBezTo>
                <a:cubicBezTo>
                  <a:pt x="2021" y="245"/>
                  <a:pt x="2021" y="245"/>
                  <a:pt x="2021" y="245"/>
                </a:cubicBezTo>
                <a:cubicBezTo>
                  <a:pt x="2021" y="242"/>
                  <a:pt x="2021" y="242"/>
                  <a:pt x="2021" y="242"/>
                </a:cubicBezTo>
                <a:cubicBezTo>
                  <a:pt x="2022" y="240"/>
                  <a:pt x="2022" y="240"/>
                  <a:pt x="2022" y="240"/>
                </a:cubicBezTo>
                <a:cubicBezTo>
                  <a:pt x="2022" y="239"/>
                  <a:pt x="2022" y="239"/>
                  <a:pt x="2022" y="239"/>
                </a:cubicBezTo>
                <a:cubicBezTo>
                  <a:pt x="2021" y="238"/>
                  <a:pt x="2021" y="238"/>
                  <a:pt x="2021" y="238"/>
                </a:cubicBezTo>
                <a:cubicBezTo>
                  <a:pt x="2020" y="239"/>
                  <a:pt x="2020" y="239"/>
                  <a:pt x="2020" y="239"/>
                </a:cubicBezTo>
                <a:cubicBezTo>
                  <a:pt x="2019" y="236"/>
                  <a:pt x="2019" y="236"/>
                  <a:pt x="2019" y="236"/>
                </a:cubicBezTo>
                <a:cubicBezTo>
                  <a:pt x="2020" y="235"/>
                  <a:pt x="2020" y="235"/>
                  <a:pt x="2020" y="235"/>
                </a:cubicBezTo>
                <a:cubicBezTo>
                  <a:pt x="2020" y="234"/>
                  <a:pt x="2020" y="234"/>
                  <a:pt x="2020" y="234"/>
                </a:cubicBezTo>
                <a:cubicBezTo>
                  <a:pt x="2020" y="233"/>
                  <a:pt x="2020" y="233"/>
                  <a:pt x="2020" y="233"/>
                </a:cubicBezTo>
                <a:cubicBezTo>
                  <a:pt x="2018" y="232"/>
                  <a:pt x="2018" y="232"/>
                  <a:pt x="2018" y="232"/>
                </a:cubicBezTo>
                <a:cubicBezTo>
                  <a:pt x="2018" y="231"/>
                  <a:pt x="2018" y="231"/>
                  <a:pt x="2018" y="231"/>
                </a:cubicBezTo>
                <a:cubicBezTo>
                  <a:pt x="2017" y="229"/>
                  <a:pt x="2017" y="229"/>
                  <a:pt x="2017" y="229"/>
                </a:cubicBezTo>
                <a:cubicBezTo>
                  <a:pt x="2016" y="228"/>
                  <a:pt x="2016" y="228"/>
                  <a:pt x="2016" y="228"/>
                </a:cubicBezTo>
                <a:cubicBezTo>
                  <a:pt x="2016" y="227"/>
                  <a:pt x="2016" y="227"/>
                  <a:pt x="2016" y="227"/>
                </a:cubicBezTo>
                <a:cubicBezTo>
                  <a:pt x="2015" y="225"/>
                  <a:pt x="2015" y="225"/>
                  <a:pt x="2015" y="225"/>
                </a:cubicBezTo>
                <a:cubicBezTo>
                  <a:pt x="2015" y="224"/>
                  <a:pt x="2015" y="224"/>
                  <a:pt x="2015" y="224"/>
                </a:cubicBezTo>
                <a:cubicBezTo>
                  <a:pt x="2017" y="222"/>
                  <a:pt x="2017" y="222"/>
                  <a:pt x="2017" y="222"/>
                </a:cubicBezTo>
                <a:cubicBezTo>
                  <a:pt x="2018" y="223"/>
                  <a:pt x="2018" y="223"/>
                  <a:pt x="2018" y="223"/>
                </a:cubicBezTo>
                <a:cubicBezTo>
                  <a:pt x="2020" y="222"/>
                  <a:pt x="2020" y="222"/>
                  <a:pt x="2020" y="222"/>
                </a:cubicBezTo>
                <a:cubicBezTo>
                  <a:pt x="2019" y="222"/>
                  <a:pt x="2019" y="222"/>
                  <a:pt x="2019" y="222"/>
                </a:cubicBezTo>
                <a:cubicBezTo>
                  <a:pt x="2021" y="221"/>
                  <a:pt x="2021" y="221"/>
                  <a:pt x="2021" y="221"/>
                </a:cubicBezTo>
                <a:cubicBezTo>
                  <a:pt x="2020" y="221"/>
                  <a:pt x="2020" y="221"/>
                  <a:pt x="2020" y="221"/>
                </a:cubicBezTo>
                <a:cubicBezTo>
                  <a:pt x="2019" y="221"/>
                  <a:pt x="2019" y="221"/>
                  <a:pt x="2019" y="221"/>
                </a:cubicBezTo>
                <a:cubicBezTo>
                  <a:pt x="2018" y="220"/>
                  <a:pt x="2018" y="220"/>
                  <a:pt x="2018" y="220"/>
                </a:cubicBezTo>
                <a:cubicBezTo>
                  <a:pt x="2016" y="220"/>
                  <a:pt x="2016" y="220"/>
                  <a:pt x="2016" y="220"/>
                </a:cubicBezTo>
                <a:cubicBezTo>
                  <a:pt x="2014" y="219"/>
                  <a:pt x="2014" y="219"/>
                  <a:pt x="2014" y="219"/>
                </a:cubicBezTo>
                <a:cubicBezTo>
                  <a:pt x="2012" y="219"/>
                  <a:pt x="2012" y="219"/>
                  <a:pt x="2012" y="219"/>
                </a:cubicBezTo>
                <a:cubicBezTo>
                  <a:pt x="2011" y="221"/>
                  <a:pt x="2011" y="221"/>
                  <a:pt x="2011" y="221"/>
                </a:cubicBezTo>
                <a:cubicBezTo>
                  <a:pt x="2010" y="221"/>
                  <a:pt x="2010" y="221"/>
                  <a:pt x="2010" y="221"/>
                </a:cubicBezTo>
                <a:cubicBezTo>
                  <a:pt x="2008" y="222"/>
                  <a:pt x="2008" y="222"/>
                  <a:pt x="2008" y="222"/>
                </a:cubicBezTo>
                <a:cubicBezTo>
                  <a:pt x="2009" y="223"/>
                  <a:pt x="2009" y="223"/>
                  <a:pt x="2009" y="223"/>
                </a:cubicBezTo>
                <a:cubicBezTo>
                  <a:pt x="2008" y="224"/>
                  <a:pt x="2008" y="224"/>
                  <a:pt x="2008" y="224"/>
                </a:cubicBezTo>
                <a:cubicBezTo>
                  <a:pt x="2010" y="225"/>
                  <a:pt x="2010" y="225"/>
                  <a:pt x="2010" y="225"/>
                </a:cubicBezTo>
                <a:cubicBezTo>
                  <a:pt x="2010" y="226"/>
                  <a:pt x="2010" y="226"/>
                  <a:pt x="2010" y="226"/>
                </a:cubicBezTo>
                <a:cubicBezTo>
                  <a:pt x="2010" y="227"/>
                  <a:pt x="2010" y="227"/>
                  <a:pt x="2010" y="227"/>
                </a:cubicBezTo>
                <a:cubicBezTo>
                  <a:pt x="2010" y="229"/>
                  <a:pt x="2010" y="229"/>
                  <a:pt x="2010" y="229"/>
                </a:cubicBezTo>
                <a:cubicBezTo>
                  <a:pt x="2011" y="230"/>
                  <a:pt x="2011" y="230"/>
                  <a:pt x="2011" y="230"/>
                </a:cubicBezTo>
                <a:cubicBezTo>
                  <a:pt x="2012" y="231"/>
                  <a:pt x="2012" y="231"/>
                  <a:pt x="2012" y="231"/>
                </a:cubicBezTo>
                <a:cubicBezTo>
                  <a:pt x="2013" y="233"/>
                  <a:pt x="2013" y="233"/>
                  <a:pt x="2013" y="233"/>
                </a:cubicBezTo>
                <a:cubicBezTo>
                  <a:pt x="2015" y="234"/>
                  <a:pt x="2015" y="234"/>
                  <a:pt x="2015" y="234"/>
                </a:cubicBezTo>
                <a:cubicBezTo>
                  <a:pt x="2014" y="236"/>
                  <a:pt x="2014" y="236"/>
                  <a:pt x="2014" y="236"/>
                </a:cubicBezTo>
                <a:cubicBezTo>
                  <a:pt x="2013" y="235"/>
                  <a:pt x="2013" y="235"/>
                  <a:pt x="2013" y="235"/>
                </a:cubicBezTo>
                <a:cubicBezTo>
                  <a:pt x="2012" y="236"/>
                  <a:pt x="2012" y="236"/>
                  <a:pt x="2012" y="236"/>
                </a:cubicBezTo>
                <a:cubicBezTo>
                  <a:pt x="2011" y="237"/>
                  <a:pt x="2011" y="237"/>
                  <a:pt x="2011" y="237"/>
                </a:cubicBezTo>
                <a:cubicBezTo>
                  <a:pt x="2010" y="238"/>
                  <a:pt x="2010" y="238"/>
                  <a:pt x="2010" y="238"/>
                </a:cubicBezTo>
                <a:cubicBezTo>
                  <a:pt x="2011" y="239"/>
                  <a:pt x="2011" y="239"/>
                  <a:pt x="2011" y="239"/>
                </a:cubicBezTo>
                <a:cubicBezTo>
                  <a:pt x="2010" y="241"/>
                  <a:pt x="2010" y="241"/>
                  <a:pt x="2010" y="241"/>
                </a:cubicBezTo>
                <a:cubicBezTo>
                  <a:pt x="2010" y="242"/>
                  <a:pt x="2010" y="242"/>
                  <a:pt x="2010" y="242"/>
                </a:cubicBezTo>
                <a:cubicBezTo>
                  <a:pt x="2010" y="243"/>
                  <a:pt x="2010" y="243"/>
                  <a:pt x="2010" y="243"/>
                </a:cubicBezTo>
                <a:cubicBezTo>
                  <a:pt x="2009" y="244"/>
                  <a:pt x="2009" y="244"/>
                  <a:pt x="2009" y="244"/>
                </a:cubicBezTo>
                <a:cubicBezTo>
                  <a:pt x="2010" y="245"/>
                  <a:pt x="2010" y="245"/>
                  <a:pt x="2010" y="245"/>
                </a:cubicBezTo>
                <a:cubicBezTo>
                  <a:pt x="2009" y="246"/>
                  <a:pt x="2009" y="246"/>
                  <a:pt x="2009" y="246"/>
                </a:cubicBezTo>
                <a:cubicBezTo>
                  <a:pt x="2009" y="249"/>
                  <a:pt x="2009" y="249"/>
                  <a:pt x="2009" y="249"/>
                </a:cubicBezTo>
                <a:cubicBezTo>
                  <a:pt x="2009" y="250"/>
                  <a:pt x="2009" y="250"/>
                  <a:pt x="2009" y="250"/>
                </a:cubicBezTo>
                <a:cubicBezTo>
                  <a:pt x="2009" y="251"/>
                  <a:pt x="2009" y="251"/>
                  <a:pt x="2009" y="251"/>
                </a:cubicBezTo>
                <a:cubicBezTo>
                  <a:pt x="2008" y="251"/>
                  <a:pt x="2008" y="251"/>
                  <a:pt x="2008" y="251"/>
                </a:cubicBezTo>
                <a:cubicBezTo>
                  <a:pt x="2007" y="253"/>
                  <a:pt x="2007" y="253"/>
                  <a:pt x="2007" y="253"/>
                </a:cubicBezTo>
                <a:cubicBezTo>
                  <a:pt x="2007" y="252"/>
                  <a:pt x="2007" y="252"/>
                  <a:pt x="2007" y="252"/>
                </a:cubicBezTo>
                <a:cubicBezTo>
                  <a:pt x="2006" y="251"/>
                  <a:pt x="2006" y="251"/>
                  <a:pt x="2006" y="251"/>
                </a:cubicBezTo>
                <a:cubicBezTo>
                  <a:pt x="2007" y="249"/>
                  <a:pt x="2007" y="249"/>
                  <a:pt x="2007" y="249"/>
                </a:cubicBezTo>
                <a:cubicBezTo>
                  <a:pt x="2006" y="248"/>
                  <a:pt x="2006" y="248"/>
                  <a:pt x="2006" y="248"/>
                </a:cubicBezTo>
                <a:cubicBezTo>
                  <a:pt x="2005" y="248"/>
                  <a:pt x="2005" y="248"/>
                  <a:pt x="2005" y="248"/>
                </a:cubicBezTo>
                <a:cubicBezTo>
                  <a:pt x="2004" y="249"/>
                  <a:pt x="2004" y="249"/>
                  <a:pt x="2004" y="249"/>
                </a:cubicBezTo>
                <a:cubicBezTo>
                  <a:pt x="2004" y="250"/>
                  <a:pt x="2004" y="250"/>
                  <a:pt x="2004" y="250"/>
                </a:cubicBezTo>
                <a:cubicBezTo>
                  <a:pt x="2003" y="250"/>
                  <a:pt x="2003" y="250"/>
                  <a:pt x="2003" y="250"/>
                </a:cubicBezTo>
                <a:cubicBezTo>
                  <a:pt x="2003" y="248"/>
                  <a:pt x="2003" y="248"/>
                  <a:pt x="2003" y="248"/>
                </a:cubicBezTo>
                <a:cubicBezTo>
                  <a:pt x="2002" y="248"/>
                  <a:pt x="2002" y="248"/>
                  <a:pt x="2002" y="248"/>
                </a:cubicBezTo>
                <a:cubicBezTo>
                  <a:pt x="2002" y="247"/>
                  <a:pt x="2002" y="247"/>
                  <a:pt x="2002" y="247"/>
                </a:cubicBezTo>
                <a:cubicBezTo>
                  <a:pt x="2000" y="248"/>
                  <a:pt x="2000" y="248"/>
                  <a:pt x="2000" y="248"/>
                </a:cubicBezTo>
                <a:cubicBezTo>
                  <a:pt x="2000" y="247"/>
                  <a:pt x="2000" y="247"/>
                  <a:pt x="2000" y="247"/>
                </a:cubicBezTo>
                <a:cubicBezTo>
                  <a:pt x="2001" y="246"/>
                  <a:pt x="2001" y="246"/>
                  <a:pt x="2001" y="246"/>
                </a:cubicBezTo>
                <a:cubicBezTo>
                  <a:pt x="2001" y="245"/>
                  <a:pt x="2001" y="245"/>
                  <a:pt x="2001" y="245"/>
                </a:cubicBezTo>
                <a:cubicBezTo>
                  <a:pt x="2001" y="243"/>
                  <a:pt x="2001" y="243"/>
                  <a:pt x="2001" y="243"/>
                </a:cubicBezTo>
                <a:cubicBezTo>
                  <a:pt x="2000" y="243"/>
                  <a:pt x="2000" y="243"/>
                  <a:pt x="2000" y="243"/>
                </a:cubicBezTo>
                <a:cubicBezTo>
                  <a:pt x="2001" y="242"/>
                  <a:pt x="2001" y="242"/>
                  <a:pt x="2001" y="242"/>
                </a:cubicBezTo>
                <a:cubicBezTo>
                  <a:pt x="2000" y="241"/>
                  <a:pt x="2000" y="241"/>
                  <a:pt x="2000" y="241"/>
                </a:cubicBezTo>
                <a:cubicBezTo>
                  <a:pt x="2000" y="240"/>
                  <a:pt x="2000" y="240"/>
                  <a:pt x="2000" y="240"/>
                </a:cubicBezTo>
                <a:cubicBezTo>
                  <a:pt x="2000" y="238"/>
                  <a:pt x="2000" y="238"/>
                  <a:pt x="2000" y="238"/>
                </a:cubicBezTo>
                <a:cubicBezTo>
                  <a:pt x="1999" y="237"/>
                  <a:pt x="1999" y="237"/>
                  <a:pt x="1999" y="237"/>
                </a:cubicBezTo>
                <a:cubicBezTo>
                  <a:pt x="1998" y="236"/>
                  <a:pt x="1998" y="236"/>
                  <a:pt x="1998" y="236"/>
                </a:cubicBezTo>
                <a:cubicBezTo>
                  <a:pt x="1998" y="238"/>
                  <a:pt x="1998" y="238"/>
                  <a:pt x="1998" y="238"/>
                </a:cubicBezTo>
                <a:cubicBezTo>
                  <a:pt x="1997" y="238"/>
                  <a:pt x="1997" y="238"/>
                  <a:pt x="1997" y="238"/>
                </a:cubicBezTo>
                <a:cubicBezTo>
                  <a:pt x="1997" y="240"/>
                  <a:pt x="1997" y="240"/>
                  <a:pt x="1997" y="240"/>
                </a:cubicBezTo>
                <a:cubicBezTo>
                  <a:pt x="1996" y="241"/>
                  <a:pt x="1996" y="241"/>
                  <a:pt x="1996" y="241"/>
                </a:cubicBezTo>
                <a:cubicBezTo>
                  <a:pt x="1995" y="241"/>
                  <a:pt x="1995" y="241"/>
                  <a:pt x="1995" y="241"/>
                </a:cubicBezTo>
                <a:cubicBezTo>
                  <a:pt x="1995" y="239"/>
                  <a:pt x="1995" y="239"/>
                  <a:pt x="1995" y="239"/>
                </a:cubicBezTo>
                <a:cubicBezTo>
                  <a:pt x="1994" y="239"/>
                  <a:pt x="1994" y="239"/>
                  <a:pt x="1994" y="239"/>
                </a:cubicBezTo>
                <a:cubicBezTo>
                  <a:pt x="1994" y="240"/>
                  <a:pt x="1994" y="240"/>
                  <a:pt x="1994" y="240"/>
                </a:cubicBezTo>
                <a:cubicBezTo>
                  <a:pt x="1993" y="238"/>
                  <a:pt x="1993" y="238"/>
                  <a:pt x="1993" y="238"/>
                </a:cubicBezTo>
                <a:cubicBezTo>
                  <a:pt x="1992" y="238"/>
                  <a:pt x="1992" y="238"/>
                  <a:pt x="1992" y="238"/>
                </a:cubicBezTo>
                <a:cubicBezTo>
                  <a:pt x="1992" y="239"/>
                  <a:pt x="1992" y="239"/>
                  <a:pt x="1992" y="239"/>
                </a:cubicBezTo>
                <a:cubicBezTo>
                  <a:pt x="1991" y="239"/>
                  <a:pt x="1991" y="239"/>
                  <a:pt x="1991" y="239"/>
                </a:cubicBezTo>
                <a:cubicBezTo>
                  <a:pt x="1991" y="240"/>
                  <a:pt x="1991" y="240"/>
                  <a:pt x="1991" y="240"/>
                </a:cubicBezTo>
                <a:cubicBezTo>
                  <a:pt x="1990" y="240"/>
                  <a:pt x="1990" y="240"/>
                  <a:pt x="1990" y="240"/>
                </a:cubicBezTo>
                <a:cubicBezTo>
                  <a:pt x="1990" y="241"/>
                  <a:pt x="1990" y="241"/>
                  <a:pt x="1990" y="241"/>
                </a:cubicBezTo>
                <a:cubicBezTo>
                  <a:pt x="1987" y="241"/>
                  <a:pt x="1987" y="241"/>
                  <a:pt x="1987" y="241"/>
                </a:cubicBezTo>
                <a:cubicBezTo>
                  <a:pt x="1987" y="242"/>
                  <a:pt x="1987" y="242"/>
                  <a:pt x="1987" y="242"/>
                </a:cubicBezTo>
                <a:cubicBezTo>
                  <a:pt x="1986" y="242"/>
                  <a:pt x="1986" y="242"/>
                  <a:pt x="1986" y="242"/>
                </a:cubicBezTo>
                <a:cubicBezTo>
                  <a:pt x="1985" y="242"/>
                  <a:pt x="1985" y="242"/>
                  <a:pt x="1985" y="242"/>
                </a:cubicBezTo>
                <a:cubicBezTo>
                  <a:pt x="1984" y="242"/>
                  <a:pt x="1984" y="242"/>
                  <a:pt x="1984" y="242"/>
                </a:cubicBezTo>
                <a:cubicBezTo>
                  <a:pt x="1982" y="244"/>
                  <a:pt x="1982" y="244"/>
                  <a:pt x="1982" y="244"/>
                </a:cubicBezTo>
                <a:cubicBezTo>
                  <a:pt x="1981" y="245"/>
                  <a:pt x="1981" y="245"/>
                  <a:pt x="1981" y="245"/>
                </a:cubicBezTo>
                <a:cubicBezTo>
                  <a:pt x="1982" y="246"/>
                  <a:pt x="1982" y="246"/>
                  <a:pt x="1982" y="246"/>
                </a:cubicBezTo>
                <a:cubicBezTo>
                  <a:pt x="1980" y="247"/>
                  <a:pt x="1980" y="247"/>
                  <a:pt x="1980" y="247"/>
                </a:cubicBezTo>
                <a:cubicBezTo>
                  <a:pt x="1980" y="248"/>
                  <a:pt x="1980" y="248"/>
                  <a:pt x="1980" y="248"/>
                </a:cubicBezTo>
                <a:cubicBezTo>
                  <a:pt x="1981" y="248"/>
                  <a:pt x="1981" y="248"/>
                  <a:pt x="1981" y="248"/>
                </a:cubicBezTo>
                <a:cubicBezTo>
                  <a:pt x="1981" y="250"/>
                  <a:pt x="1981" y="250"/>
                  <a:pt x="1981" y="250"/>
                </a:cubicBezTo>
                <a:cubicBezTo>
                  <a:pt x="1983" y="252"/>
                  <a:pt x="1983" y="252"/>
                  <a:pt x="1983" y="252"/>
                </a:cubicBezTo>
                <a:cubicBezTo>
                  <a:pt x="1982" y="253"/>
                  <a:pt x="1982" y="253"/>
                  <a:pt x="1982" y="253"/>
                </a:cubicBezTo>
                <a:cubicBezTo>
                  <a:pt x="1981" y="257"/>
                  <a:pt x="1981" y="257"/>
                  <a:pt x="1981" y="257"/>
                </a:cubicBezTo>
                <a:cubicBezTo>
                  <a:pt x="1983" y="259"/>
                  <a:pt x="1983" y="259"/>
                  <a:pt x="1983" y="259"/>
                </a:cubicBezTo>
                <a:cubicBezTo>
                  <a:pt x="1981" y="259"/>
                  <a:pt x="1981" y="259"/>
                  <a:pt x="1981" y="259"/>
                </a:cubicBezTo>
                <a:cubicBezTo>
                  <a:pt x="1982" y="260"/>
                  <a:pt x="1982" y="260"/>
                  <a:pt x="1982" y="260"/>
                </a:cubicBezTo>
                <a:cubicBezTo>
                  <a:pt x="1982" y="261"/>
                  <a:pt x="1982" y="261"/>
                  <a:pt x="1982" y="261"/>
                </a:cubicBezTo>
                <a:cubicBezTo>
                  <a:pt x="1981" y="262"/>
                  <a:pt x="1981" y="262"/>
                  <a:pt x="1981" y="262"/>
                </a:cubicBezTo>
                <a:cubicBezTo>
                  <a:pt x="1980" y="264"/>
                  <a:pt x="1980" y="264"/>
                  <a:pt x="1980" y="264"/>
                </a:cubicBezTo>
                <a:cubicBezTo>
                  <a:pt x="1979" y="265"/>
                  <a:pt x="1979" y="265"/>
                  <a:pt x="1979" y="265"/>
                </a:cubicBezTo>
                <a:cubicBezTo>
                  <a:pt x="1979" y="267"/>
                  <a:pt x="1979" y="267"/>
                  <a:pt x="1979" y="267"/>
                </a:cubicBezTo>
                <a:cubicBezTo>
                  <a:pt x="1979" y="269"/>
                  <a:pt x="1979" y="269"/>
                  <a:pt x="1979" y="269"/>
                </a:cubicBezTo>
                <a:cubicBezTo>
                  <a:pt x="1980" y="271"/>
                  <a:pt x="1980" y="271"/>
                  <a:pt x="1980" y="271"/>
                </a:cubicBezTo>
                <a:cubicBezTo>
                  <a:pt x="1979" y="271"/>
                  <a:pt x="1979" y="271"/>
                  <a:pt x="1979" y="271"/>
                </a:cubicBezTo>
                <a:cubicBezTo>
                  <a:pt x="1981" y="274"/>
                  <a:pt x="1981" y="274"/>
                  <a:pt x="1981" y="274"/>
                </a:cubicBezTo>
                <a:cubicBezTo>
                  <a:pt x="1980" y="274"/>
                  <a:pt x="1980" y="274"/>
                  <a:pt x="1980" y="274"/>
                </a:cubicBezTo>
                <a:cubicBezTo>
                  <a:pt x="1980" y="275"/>
                  <a:pt x="1980" y="275"/>
                  <a:pt x="1980" y="275"/>
                </a:cubicBezTo>
                <a:cubicBezTo>
                  <a:pt x="1981" y="276"/>
                  <a:pt x="1981" y="276"/>
                  <a:pt x="1981" y="276"/>
                </a:cubicBezTo>
                <a:cubicBezTo>
                  <a:pt x="1981" y="275"/>
                  <a:pt x="1981" y="275"/>
                  <a:pt x="1981" y="275"/>
                </a:cubicBezTo>
                <a:cubicBezTo>
                  <a:pt x="1982" y="275"/>
                  <a:pt x="1982" y="275"/>
                  <a:pt x="1982" y="275"/>
                </a:cubicBezTo>
                <a:cubicBezTo>
                  <a:pt x="1983" y="274"/>
                  <a:pt x="1983" y="274"/>
                  <a:pt x="1983" y="274"/>
                </a:cubicBezTo>
                <a:cubicBezTo>
                  <a:pt x="1984" y="275"/>
                  <a:pt x="1984" y="275"/>
                  <a:pt x="1984" y="275"/>
                </a:cubicBezTo>
                <a:cubicBezTo>
                  <a:pt x="1984" y="274"/>
                  <a:pt x="1984" y="274"/>
                  <a:pt x="1984" y="274"/>
                </a:cubicBezTo>
                <a:cubicBezTo>
                  <a:pt x="1985" y="274"/>
                  <a:pt x="1985" y="274"/>
                  <a:pt x="1985" y="274"/>
                </a:cubicBezTo>
                <a:cubicBezTo>
                  <a:pt x="1985" y="275"/>
                  <a:pt x="1985" y="275"/>
                  <a:pt x="1985" y="275"/>
                </a:cubicBezTo>
                <a:cubicBezTo>
                  <a:pt x="1986" y="275"/>
                  <a:pt x="1986" y="275"/>
                  <a:pt x="1986" y="275"/>
                </a:cubicBezTo>
                <a:cubicBezTo>
                  <a:pt x="1987" y="276"/>
                  <a:pt x="1987" y="276"/>
                  <a:pt x="1987" y="276"/>
                </a:cubicBezTo>
                <a:cubicBezTo>
                  <a:pt x="1986" y="276"/>
                  <a:pt x="1986" y="276"/>
                  <a:pt x="1986" y="276"/>
                </a:cubicBezTo>
                <a:cubicBezTo>
                  <a:pt x="1987" y="277"/>
                  <a:pt x="1987" y="277"/>
                  <a:pt x="1987" y="277"/>
                </a:cubicBezTo>
                <a:cubicBezTo>
                  <a:pt x="1987" y="278"/>
                  <a:pt x="1987" y="278"/>
                  <a:pt x="1987" y="278"/>
                </a:cubicBezTo>
                <a:cubicBezTo>
                  <a:pt x="1986" y="278"/>
                  <a:pt x="1986" y="278"/>
                  <a:pt x="1986" y="278"/>
                </a:cubicBezTo>
                <a:cubicBezTo>
                  <a:pt x="1985" y="278"/>
                  <a:pt x="1985" y="278"/>
                  <a:pt x="1985" y="278"/>
                </a:cubicBezTo>
                <a:cubicBezTo>
                  <a:pt x="1984" y="279"/>
                  <a:pt x="1984" y="279"/>
                  <a:pt x="1984" y="279"/>
                </a:cubicBezTo>
                <a:cubicBezTo>
                  <a:pt x="1984" y="280"/>
                  <a:pt x="1984" y="280"/>
                  <a:pt x="1984" y="280"/>
                </a:cubicBezTo>
                <a:cubicBezTo>
                  <a:pt x="1983" y="281"/>
                  <a:pt x="1983" y="281"/>
                  <a:pt x="1983" y="281"/>
                </a:cubicBezTo>
                <a:cubicBezTo>
                  <a:pt x="1982" y="281"/>
                  <a:pt x="1982" y="281"/>
                  <a:pt x="1982" y="281"/>
                </a:cubicBezTo>
                <a:cubicBezTo>
                  <a:pt x="1982" y="280"/>
                  <a:pt x="1982" y="280"/>
                  <a:pt x="1982" y="280"/>
                </a:cubicBezTo>
                <a:cubicBezTo>
                  <a:pt x="1981" y="279"/>
                  <a:pt x="1981" y="279"/>
                  <a:pt x="1981" y="279"/>
                </a:cubicBezTo>
                <a:cubicBezTo>
                  <a:pt x="1980" y="280"/>
                  <a:pt x="1980" y="280"/>
                  <a:pt x="1980" y="280"/>
                </a:cubicBezTo>
                <a:cubicBezTo>
                  <a:pt x="1979" y="279"/>
                  <a:pt x="1979" y="279"/>
                  <a:pt x="1979" y="279"/>
                </a:cubicBezTo>
                <a:cubicBezTo>
                  <a:pt x="1979" y="280"/>
                  <a:pt x="1979" y="280"/>
                  <a:pt x="1979" y="280"/>
                </a:cubicBezTo>
                <a:cubicBezTo>
                  <a:pt x="1979" y="281"/>
                  <a:pt x="1979" y="281"/>
                  <a:pt x="1979" y="281"/>
                </a:cubicBezTo>
                <a:cubicBezTo>
                  <a:pt x="1979" y="282"/>
                  <a:pt x="1979" y="282"/>
                  <a:pt x="1979" y="282"/>
                </a:cubicBezTo>
                <a:cubicBezTo>
                  <a:pt x="1978" y="282"/>
                  <a:pt x="1978" y="282"/>
                  <a:pt x="1978" y="282"/>
                </a:cubicBezTo>
                <a:cubicBezTo>
                  <a:pt x="1977" y="283"/>
                  <a:pt x="1977" y="283"/>
                  <a:pt x="1977" y="283"/>
                </a:cubicBezTo>
                <a:cubicBezTo>
                  <a:pt x="1977" y="284"/>
                  <a:pt x="1977" y="284"/>
                  <a:pt x="1977" y="284"/>
                </a:cubicBezTo>
                <a:cubicBezTo>
                  <a:pt x="1976" y="284"/>
                  <a:pt x="1976" y="284"/>
                  <a:pt x="1976" y="284"/>
                </a:cubicBezTo>
                <a:cubicBezTo>
                  <a:pt x="1974" y="283"/>
                  <a:pt x="1974" y="283"/>
                  <a:pt x="1974" y="283"/>
                </a:cubicBezTo>
                <a:cubicBezTo>
                  <a:pt x="1975" y="284"/>
                  <a:pt x="1975" y="284"/>
                  <a:pt x="1975" y="284"/>
                </a:cubicBezTo>
                <a:cubicBezTo>
                  <a:pt x="1973" y="285"/>
                  <a:pt x="1973" y="285"/>
                  <a:pt x="1973" y="285"/>
                </a:cubicBezTo>
                <a:cubicBezTo>
                  <a:pt x="1974" y="285"/>
                  <a:pt x="1974" y="285"/>
                  <a:pt x="1974" y="285"/>
                </a:cubicBezTo>
                <a:cubicBezTo>
                  <a:pt x="1973" y="286"/>
                  <a:pt x="1973" y="286"/>
                  <a:pt x="1973" y="286"/>
                </a:cubicBezTo>
                <a:cubicBezTo>
                  <a:pt x="1971" y="287"/>
                  <a:pt x="1971" y="287"/>
                  <a:pt x="1971" y="287"/>
                </a:cubicBezTo>
                <a:cubicBezTo>
                  <a:pt x="1970" y="287"/>
                  <a:pt x="1970" y="287"/>
                  <a:pt x="1970" y="287"/>
                </a:cubicBezTo>
                <a:cubicBezTo>
                  <a:pt x="1969" y="285"/>
                  <a:pt x="1969" y="285"/>
                  <a:pt x="1969" y="285"/>
                </a:cubicBezTo>
                <a:cubicBezTo>
                  <a:pt x="1968" y="285"/>
                  <a:pt x="1968" y="285"/>
                  <a:pt x="1968" y="285"/>
                </a:cubicBezTo>
                <a:cubicBezTo>
                  <a:pt x="1967" y="285"/>
                  <a:pt x="1967" y="285"/>
                  <a:pt x="1967" y="285"/>
                </a:cubicBezTo>
                <a:cubicBezTo>
                  <a:pt x="1968" y="284"/>
                  <a:pt x="1968" y="284"/>
                  <a:pt x="1968" y="284"/>
                </a:cubicBezTo>
                <a:cubicBezTo>
                  <a:pt x="1969" y="284"/>
                  <a:pt x="1969" y="284"/>
                  <a:pt x="1969" y="284"/>
                </a:cubicBezTo>
                <a:cubicBezTo>
                  <a:pt x="1968" y="283"/>
                  <a:pt x="1968" y="283"/>
                  <a:pt x="1968" y="283"/>
                </a:cubicBezTo>
                <a:cubicBezTo>
                  <a:pt x="1969" y="282"/>
                  <a:pt x="1969" y="282"/>
                  <a:pt x="1969" y="282"/>
                </a:cubicBezTo>
                <a:cubicBezTo>
                  <a:pt x="1971" y="282"/>
                  <a:pt x="1971" y="282"/>
                  <a:pt x="1971" y="282"/>
                </a:cubicBezTo>
                <a:cubicBezTo>
                  <a:pt x="1973" y="281"/>
                  <a:pt x="1973" y="281"/>
                  <a:pt x="1973" y="281"/>
                </a:cubicBezTo>
                <a:cubicBezTo>
                  <a:pt x="1973" y="280"/>
                  <a:pt x="1973" y="280"/>
                  <a:pt x="1973" y="280"/>
                </a:cubicBezTo>
                <a:cubicBezTo>
                  <a:pt x="1972" y="280"/>
                  <a:pt x="1972" y="280"/>
                  <a:pt x="1972" y="280"/>
                </a:cubicBezTo>
                <a:cubicBezTo>
                  <a:pt x="1971" y="281"/>
                  <a:pt x="1971" y="281"/>
                  <a:pt x="1971" y="281"/>
                </a:cubicBezTo>
                <a:cubicBezTo>
                  <a:pt x="1969" y="280"/>
                  <a:pt x="1969" y="280"/>
                  <a:pt x="1969" y="280"/>
                </a:cubicBezTo>
                <a:cubicBezTo>
                  <a:pt x="1968" y="279"/>
                  <a:pt x="1968" y="279"/>
                  <a:pt x="1968" y="279"/>
                </a:cubicBezTo>
                <a:cubicBezTo>
                  <a:pt x="1967" y="279"/>
                  <a:pt x="1967" y="279"/>
                  <a:pt x="1967" y="279"/>
                </a:cubicBezTo>
                <a:cubicBezTo>
                  <a:pt x="1965" y="278"/>
                  <a:pt x="1965" y="278"/>
                  <a:pt x="1965" y="278"/>
                </a:cubicBezTo>
                <a:cubicBezTo>
                  <a:pt x="1963" y="278"/>
                  <a:pt x="1963" y="278"/>
                  <a:pt x="1963" y="278"/>
                </a:cubicBezTo>
                <a:cubicBezTo>
                  <a:pt x="1964" y="279"/>
                  <a:pt x="1964" y="279"/>
                  <a:pt x="1964" y="279"/>
                </a:cubicBezTo>
                <a:cubicBezTo>
                  <a:pt x="1963" y="280"/>
                  <a:pt x="1963" y="280"/>
                  <a:pt x="1963" y="280"/>
                </a:cubicBezTo>
                <a:cubicBezTo>
                  <a:pt x="1962" y="279"/>
                  <a:pt x="1962" y="279"/>
                  <a:pt x="1962" y="279"/>
                </a:cubicBezTo>
                <a:cubicBezTo>
                  <a:pt x="1962" y="278"/>
                  <a:pt x="1962" y="278"/>
                  <a:pt x="1962" y="278"/>
                </a:cubicBezTo>
                <a:cubicBezTo>
                  <a:pt x="1960" y="279"/>
                  <a:pt x="1960" y="279"/>
                  <a:pt x="1960" y="279"/>
                </a:cubicBezTo>
                <a:cubicBezTo>
                  <a:pt x="1958" y="278"/>
                  <a:pt x="1958" y="278"/>
                  <a:pt x="1958" y="278"/>
                </a:cubicBezTo>
                <a:cubicBezTo>
                  <a:pt x="1957" y="279"/>
                  <a:pt x="1957" y="279"/>
                  <a:pt x="1957" y="279"/>
                </a:cubicBezTo>
                <a:cubicBezTo>
                  <a:pt x="1956" y="278"/>
                  <a:pt x="1956" y="278"/>
                  <a:pt x="1956" y="278"/>
                </a:cubicBezTo>
                <a:cubicBezTo>
                  <a:pt x="1954" y="278"/>
                  <a:pt x="1954" y="278"/>
                  <a:pt x="1954" y="278"/>
                </a:cubicBezTo>
                <a:cubicBezTo>
                  <a:pt x="1953" y="280"/>
                  <a:pt x="1953" y="280"/>
                  <a:pt x="1953" y="280"/>
                </a:cubicBezTo>
                <a:cubicBezTo>
                  <a:pt x="1952" y="280"/>
                  <a:pt x="1952" y="280"/>
                  <a:pt x="1952" y="280"/>
                </a:cubicBezTo>
                <a:cubicBezTo>
                  <a:pt x="1952" y="281"/>
                  <a:pt x="1952" y="281"/>
                  <a:pt x="1952" y="281"/>
                </a:cubicBezTo>
                <a:cubicBezTo>
                  <a:pt x="1954" y="282"/>
                  <a:pt x="1954" y="282"/>
                  <a:pt x="1954" y="282"/>
                </a:cubicBezTo>
                <a:cubicBezTo>
                  <a:pt x="1952" y="282"/>
                  <a:pt x="1952" y="282"/>
                  <a:pt x="1952" y="282"/>
                </a:cubicBezTo>
                <a:cubicBezTo>
                  <a:pt x="1951" y="281"/>
                  <a:pt x="1951" y="281"/>
                  <a:pt x="1951" y="281"/>
                </a:cubicBezTo>
                <a:cubicBezTo>
                  <a:pt x="1950" y="283"/>
                  <a:pt x="1950" y="283"/>
                  <a:pt x="1950" y="283"/>
                </a:cubicBezTo>
                <a:cubicBezTo>
                  <a:pt x="1952" y="284"/>
                  <a:pt x="1952" y="284"/>
                  <a:pt x="1952" y="284"/>
                </a:cubicBezTo>
                <a:cubicBezTo>
                  <a:pt x="1953" y="283"/>
                  <a:pt x="1953" y="283"/>
                  <a:pt x="1953" y="283"/>
                </a:cubicBezTo>
                <a:cubicBezTo>
                  <a:pt x="1953" y="284"/>
                  <a:pt x="1953" y="284"/>
                  <a:pt x="1953" y="284"/>
                </a:cubicBezTo>
                <a:cubicBezTo>
                  <a:pt x="1953" y="285"/>
                  <a:pt x="1953" y="285"/>
                  <a:pt x="1953" y="285"/>
                </a:cubicBezTo>
                <a:cubicBezTo>
                  <a:pt x="1951" y="286"/>
                  <a:pt x="1951" y="286"/>
                  <a:pt x="1951" y="286"/>
                </a:cubicBezTo>
                <a:cubicBezTo>
                  <a:pt x="1950" y="285"/>
                  <a:pt x="1950" y="285"/>
                  <a:pt x="1950" y="285"/>
                </a:cubicBezTo>
                <a:cubicBezTo>
                  <a:pt x="1948" y="284"/>
                  <a:pt x="1948" y="284"/>
                  <a:pt x="1948" y="284"/>
                </a:cubicBezTo>
                <a:cubicBezTo>
                  <a:pt x="1947" y="285"/>
                  <a:pt x="1947" y="285"/>
                  <a:pt x="1947" y="285"/>
                </a:cubicBezTo>
                <a:cubicBezTo>
                  <a:pt x="1948" y="286"/>
                  <a:pt x="1948" y="286"/>
                  <a:pt x="1948" y="286"/>
                </a:cubicBezTo>
                <a:cubicBezTo>
                  <a:pt x="1947" y="286"/>
                  <a:pt x="1947" y="286"/>
                  <a:pt x="1947" y="286"/>
                </a:cubicBezTo>
                <a:cubicBezTo>
                  <a:pt x="1946" y="287"/>
                  <a:pt x="1946" y="287"/>
                  <a:pt x="1946" y="287"/>
                </a:cubicBezTo>
                <a:cubicBezTo>
                  <a:pt x="1945" y="287"/>
                  <a:pt x="1945" y="287"/>
                  <a:pt x="1945" y="287"/>
                </a:cubicBezTo>
                <a:cubicBezTo>
                  <a:pt x="1945" y="286"/>
                  <a:pt x="1945" y="286"/>
                  <a:pt x="1945" y="286"/>
                </a:cubicBezTo>
                <a:cubicBezTo>
                  <a:pt x="1942" y="286"/>
                  <a:pt x="1942" y="286"/>
                  <a:pt x="1942" y="286"/>
                </a:cubicBezTo>
                <a:cubicBezTo>
                  <a:pt x="1941" y="286"/>
                  <a:pt x="1941" y="286"/>
                  <a:pt x="1941" y="286"/>
                </a:cubicBezTo>
                <a:cubicBezTo>
                  <a:pt x="1939" y="286"/>
                  <a:pt x="1939" y="286"/>
                  <a:pt x="1939" y="286"/>
                </a:cubicBezTo>
                <a:cubicBezTo>
                  <a:pt x="1937" y="287"/>
                  <a:pt x="1937" y="287"/>
                  <a:pt x="1937" y="287"/>
                </a:cubicBezTo>
                <a:cubicBezTo>
                  <a:pt x="1939" y="289"/>
                  <a:pt x="1939" y="289"/>
                  <a:pt x="1939" y="289"/>
                </a:cubicBezTo>
                <a:cubicBezTo>
                  <a:pt x="1938" y="290"/>
                  <a:pt x="1938" y="290"/>
                  <a:pt x="1938" y="290"/>
                </a:cubicBezTo>
                <a:cubicBezTo>
                  <a:pt x="1938" y="291"/>
                  <a:pt x="1938" y="291"/>
                  <a:pt x="1938" y="291"/>
                </a:cubicBezTo>
                <a:cubicBezTo>
                  <a:pt x="1936" y="290"/>
                  <a:pt x="1936" y="290"/>
                  <a:pt x="1936" y="290"/>
                </a:cubicBezTo>
                <a:cubicBezTo>
                  <a:pt x="1936" y="289"/>
                  <a:pt x="1936" y="289"/>
                  <a:pt x="1936" y="289"/>
                </a:cubicBezTo>
                <a:cubicBezTo>
                  <a:pt x="1936" y="288"/>
                  <a:pt x="1936" y="288"/>
                  <a:pt x="1936" y="288"/>
                </a:cubicBezTo>
                <a:cubicBezTo>
                  <a:pt x="1935" y="287"/>
                  <a:pt x="1935" y="287"/>
                  <a:pt x="1935" y="287"/>
                </a:cubicBezTo>
                <a:cubicBezTo>
                  <a:pt x="1934" y="288"/>
                  <a:pt x="1934" y="288"/>
                  <a:pt x="1934" y="288"/>
                </a:cubicBezTo>
                <a:cubicBezTo>
                  <a:pt x="1933" y="288"/>
                  <a:pt x="1933" y="288"/>
                  <a:pt x="1933" y="288"/>
                </a:cubicBezTo>
                <a:cubicBezTo>
                  <a:pt x="1932" y="288"/>
                  <a:pt x="1932" y="288"/>
                  <a:pt x="1932" y="288"/>
                </a:cubicBezTo>
                <a:cubicBezTo>
                  <a:pt x="1931" y="289"/>
                  <a:pt x="1931" y="289"/>
                  <a:pt x="1931" y="289"/>
                </a:cubicBezTo>
                <a:cubicBezTo>
                  <a:pt x="1930" y="289"/>
                  <a:pt x="1930" y="289"/>
                  <a:pt x="1930" y="289"/>
                </a:cubicBezTo>
                <a:cubicBezTo>
                  <a:pt x="1928" y="290"/>
                  <a:pt x="1928" y="290"/>
                  <a:pt x="1928" y="290"/>
                </a:cubicBezTo>
                <a:cubicBezTo>
                  <a:pt x="1926" y="290"/>
                  <a:pt x="1926" y="290"/>
                  <a:pt x="1926" y="290"/>
                </a:cubicBezTo>
                <a:cubicBezTo>
                  <a:pt x="1924" y="292"/>
                  <a:pt x="1924" y="292"/>
                  <a:pt x="1924" y="292"/>
                </a:cubicBezTo>
                <a:cubicBezTo>
                  <a:pt x="1922" y="292"/>
                  <a:pt x="1922" y="292"/>
                  <a:pt x="1922" y="292"/>
                </a:cubicBezTo>
                <a:cubicBezTo>
                  <a:pt x="1922" y="291"/>
                  <a:pt x="1922" y="291"/>
                  <a:pt x="1922" y="291"/>
                </a:cubicBezTo>
                <a:cubicBezTo>
                  <a:pt x="1921" y="292"/>
                  <a:pt x="1921" y="292"/>
                  <a:pt x="1921" y="292"/>
                </a:cubicBezTo>
                <a:cubicBezTo>
                  <a:pt x="1920" y="293"/>
                  <a:pt x="1920" y="293"/>
                  <a:pt x="1920" y="293"/>
                </a:cubicBezTo>
                <a:cubicBezTo>
                  <a:pt x="1918" y="294"/>
                  <a:pt x="1918" y="294"/>
                  <a:pt x="1918" y="294"/>
                </a:cubicBezTo>
                <a:cubicBezTo>
                  <a:pt x="1918" y="296"/>
                  <a:pt x="1918" y="296"/>
                  <a:pt x="1918" y="296"/>
                </a:cubicBezTo>
                <a:cubicBezTo>
                  <a:pt x="1917" y="297"/>
                  <a:pt x="1917" y="297"/>
                  <a:pt x="1917" y="297"/>
                </a:cubicBezTo>
                <a:cubicBezTo>
                  <a:pt x="1916" y="298"/>
                  <a:pt x="1916" y="298"/>
                  <a:pt x="1916" y="298"/>
                </a:cubicBezTo>
                <a:cubicBezTo>
                  <a:pt x="1918" y="301"/>
                  <a:pt x="1918" y="301"/>
                  <a:pt x="1918" y="301"/>
                </a:cubicBezTo>
                <a:cubicBezTo>
                  <a:pt x="1918" y="303"/>
                  <a:pt x="1918" y="303"/>
                  <a:pt x="1918" y="303"/>
                </a:cubicBezTo>
                <a:cubicBezTo>
                  <a:pt x="1916" y="305"/>
                  <a:pt x="1916" y="305"/>
                  <a:pt x="1916" y="305"/>
                </a:cubicBezTo>
                <a:cubicBezTo>
                  <a:pt x="1915" y="307"/>
                  <a:pt x="1915" y="307"/>
                  <a:pt x="1915" y="307"/>
                </a:cubicBezTo>
                <a:cubicBezTo>
                  <a:pt x="1915" y="309"/>
                  <a:pt x="1915" y="309"/>
                  <a:pt x="1915" y="309"/>
                </a:cubicBezTo>
                <a:cubicBezTo>
                  <a:pt x="1915" y="311"/>
                  <a:pt x="1915" y="311"/>
                  <a:pt x="1915" y="311"/>
                </a:cubicBezTo>
                <a:cubicBezTo>
                  <a:pt x="1916" y="312"/>
                  <a:pt x="1916" y="312"/>
                  <a:pt x="1916" y="312"/>
                </a:cubicBezTo>
                <a:cubicBezTo>
                  <a:pt x="1916" y="314"/>
                  <a:pt x="1916" y="314"/>
                  <a:pt x="1916" y="314"/>
                </a:cubicBezTo>
                <a:cubicBezTo>
                  <a:pt x="1915" y="314"/>
                  <a:pt x="1915" y="314"/>
                  <a:pt x="1915" y="314"/>
                </a:cubicBezTo>
                <a:cubicBezTo>
                  <a:pt x="1914" y="314"/>
                  <a:pt x="1914" y="314"/>
                  <a:pt x="1914" y="314"/>
                </a:cubicBezTo>
                <a:cubicBezTo>
                  <a:pt x="1914" y="316"/>
                  <a:pt x="1914" y="316"/>
                  <a:pt x="1914" y="316"/>
                </a:cubicBezTo>
                <a:cubicBezTo>
                  <a:pt x="1914" y="318"/>
                  <a:pt x="1914" y="318"/>
                  <a:pt x="1914" y="318"/>
                </a:cubicBezTo>
                <a:cubicBezTo>
                  <a:pt x="1913" y="319"/>
                  <a:pt x="1913" y="319"/>
                  <a:pt x="1913" y="319"/>
                </a:cubicBezTo>
                <a:cubicBezTo>
                  <a:pt x="1913" y="321"/>
                  <a:pt x="1913" y="321"/>
                  <a:pt x="1913" y="321"/>
                </a:cubicBezTo>
                <a:cubicBezTo>
                  <a:pt x="1911" y="323"/>
                  <a:pt x="1911" y="323"/>
                  <a:pt x="1911" y="323"/>
                </a:cubicBezTo>
                <a:cubicBezTo>
                  <a:pt x="1912" y="324"/>
                  <a:pt x="1912" y="324"/>
                  <a:pt x="1912" y="324"/>
                </a:cubicBezTo>
                <a:cubicBezTo>
                  <a:pt x="1911" y="325"/>
                  <a:pt x="1911" y="325"/>
                  <a:pt x="1911" y="325"/>
                </a:cubicBezTo>
                <a:cubicBezTo>
                  <a:pt x="1910" y="327"/>
                  <a:pt x="1910" y="327"/>
                  <a:pt x="1910" y="327"/>
                </a:cubicBezTo>
                <a:cubicBezTo>
                  <a:pt x="1909" y="330"/>
                  <a:pt x="1909" y="330"/>
                  <a:pt x="1909" y="330"/>
                </a:cubicBezTo>
                <a:cubicBezTo>
                  <a:pt x="1909" y="332"/>
                  <a:pt x="1909" y="332"/>
                  <a:pt x="1909" y="332"/>
                </a:cubicBezTo>
                <a:cubicBezTo>
                  <a:pt x="1909" y="333"/>
                  <a:pt x="1909" y="333"/>
                  <a:pt x="1909" y="333"/>
                </a:cubicBezTo>
                <a:cubicBezTo>
                  <a:pt x="1909" y="335"/>
                  <a:pt x="1909" y="335"/>
                  <a:pt x="1909" y="335"/>
                </a:cubicBezTo>
                <a:cubicBezTo>
                  <a:pt x="1908" y="336"/>
                  <a:pt x="1908" y="336"/>
                  <a:pt x="1908" y="336"/>
                </a:cubicBezTo>
                <a:cubicBezTo>
                  <a:pt x="1908" y="337"/>
                  <a:pt x="1908" y="337"/>
                  <a:pt x="1908" y="337"/>
                </a:cubicBezTo>
                <a:cubicBezTo>
                  <a:pt x="1907" y="339"/>
                  <a:pt x="1907" y="339"/>
                  <a:pt x="1907" y="339"/>
                </a:cubicBezTo>
                <a:cubicBezTo>
                  <a:pt x="1907" y="340"/>
                  <a:pt x="1907" y="340"/>
                  <a:pt x="1907" y="340"/>
                </a:cubicBezTo>
                <a:cubicBezTo>
                  <a:pt x="1906" y="340"/>
                  <a:pt x="1906" y="340"/>
                  <a:pt x="1906" y="340"/>
                </a:cubicBezTo>
                <a:cubicBezTo>
                  <a:pt x="1906" y="342"/>
                  <a:pt x="1906" y="342"/>
                  <a:pt x="1906" y="342"/>
                </a:cubicBezTo>
                <a:cubicBezTo>
                  <a:pt x="1904" y="343"/>
                  <a:pt x="1904" y="343"/>
                  <a:pt x="1904" y="343"/>
                </a:cubicBezTo>
                <a:cubicBezTo>
                  <a:pt x="1904" y="345"/>
                  <a:pt x="1904" y="345"/>
                  <a:pt x="1904" y="345"/>
                </a:cubicBezTo>
                <a:cubicBezTo>
                  <a:pt x="1903" y="347"/>
                  <a:pt x="1903" y="347"/>
                  <a:pt x="1903" y="347"/>
                </a:cubicBezTo>
                <a:cubicBezTo>
                  <a:pt x="1903" y="348"/>
                  <a:pt x="1903" y="348"/>
                  <a:pt x="1903" y="348"/>
                </a:cubicBezTo>
                <a:cubicBezTo>
                  <a:pt x="1901" y="350"/>
                  <a:pt x="1901" y="350"/>
                  <a:pt x="1901" y="350"/>
                </a:cubicBezTo>
                <a:cubicBezTo>
                  <a:pt x="1901" y="351"/>
                  <a:pt x="1901" y="351"/>
                  <a:pt x="1901" y="351"/>
                </a:cubicBezTo>
                <a:cubicBezTo>
                  <a:pt x="1900" y="352"/>
                  <a:pt x="1900" y="352"/>
                  <a:pt x="1900" y="352"/>
                </a:cubicBezTo>
                <a:cubicBezTo>
                  <a:pt x="1901" y="353"/>
                  <a:pt x="1901" y="353"/>
                  <a:pt x="1901" y="353"/>
                </a:cubicBezTo>
                <a:cubicBezTo>
                  <a:pt x="1902" y="354"/>
                  <a:pt x="1902" y="354"/>
                  <a:pt x="1902" y="354"/>
                </a:cubicBezTo>
                <a:cubicBezTo>
                  <a:pt x="1903" y="354"/>
                  <a:pt x="1903" y="354"/>
                  <a:pt x="1903" y="354"/>
                </a:cubicBezTo>
                <a:cubicBezTo>
                  <a:pt x="1904" y="355"/>
                  <a:pt x="1904" y="355"/>
                  <a:pt x="1904" y="355"/>
                </a:cubicBezTo>
                <a:cubicBezTo>
                  <a:pt x="1906" y="355"/>
                  <a:pt x="1906" y="355"/>
                  <a:pt x="1906" y="355"/>
                </a:cubicBezTo>
                <a:cubicBezTo>
                  <a:pt x="1907" y="354"/>
                  <a:pt x="1907" y="354"/>
                  <a:pt x="1907" y="354"/>
                </a:cubicBezTo>
                <a:cubicBezTo>
                  <a:pt x="1908" y="353"/>
                  <a:pt x="1908" y="353"/>
                  <a:pt x="1908" y="353"/>
                </a:cubicBezTo>
                <a:cubicBezTo>
                  <a:pt x="1909" y="353"/>
                  <a:pt x="1909" y="353"/>
                  <a:pt x="1909" y="353"/>
                </a:cubicBezTo>
                <a:cubicBezTo>
                  <a:pt x="1910" y="353"/>
                  <a:pt x="1910" y="353"/>
                  <a:pt x="1910" y="353"/>
                </a:cubicBezTo>
                <a:cubicBezTo>
                  <a:pt x="1911" y="352"/>
                  <a:pt x="1911" y="352"/>
                  <a:pt x="1911" y="352"/>
                </a:cubicBezTo>
                <a:cubicBezTo>
                  <a:pt x="1911" y="356"/>
                  <a:pt x="1911" y="356"/>
                  <a:pt x="1911" y="356"/>
                </a:cubicBezTo>
                <a:cubicBezTo>
                  <a:pt x="1913" y="358"/>
                  <a:pt x="1913" y="358"/>
                  <a:pt x="1913" y="358"/>
                </a:cubicBezTo>
                <a:cubicBezTo>
                  <a:pt x="1913" y="360"/>
                  <a:pt x="1913" y="360"/>
                  <a:pt x="1913" y="360"/>
                </a:cubicBezTo>
                <a:cubicBezTo>
                  <a:pt x="1913" y="361"/>
                  <a:pt x="1913" y="361"/>
                  <a:pt x="1913" y="361"/>
                </a:cubicBezTo>
                <a:cubicBezTo>
                  <a:pt x="1915" y="362"/>
                  <a:pt x="1915" y="362"/>
                  <a:pt x="1915" y="362"/>
                </a:cubicBezTo>
                <a:cubicBezTo>
                  <a:pt x="1915" y="361"/>
                  <a:pt x="1915" y="361"/>
                  <a:pt x="1915" y="361"/>
                </a:cubicBezTo>
                <a:cubicBezTo>
                  <a:pt x="1916" y="362"/>
                  <a:pt x="1916" y="362"/>
                  <a:pt x="1916" y="362"/>
                </a:cubicBezTo>
                <a:cubicBezTo>
                  <a:pt x="1916" y="361"/>
                  <a:pt x="1916" y="361"/>
                  <a:pt x="1916" y="361"/>
                </a:cubicBezTo>
                <a:cubicBezTo>
                  <a:pt x="1917" y="360"/>
                  <a:pt x="1917" y="360"/>
                  <a:pt x="1917" y="360"/>
                </a:cubicBezTo>
                <a:cubicBezTo>
                  <a:pt x="1918" y="359"/>
                  <a:pt x="1918" y="359"/>
                  <a:pt x="1918" y="359"/>
                </a:cubicBezTo>
                <a:cubicBezTo>
                  <a:pt x="1918" y="360"/>
                  <a:pt x="1918" y="360"/>
                  <a:pt x="1918" y="360"/>
                </a:cubicBezTo>
                <a:cubicBezTo>
                  <a:pt x="1919" y="360"/>
                  <a:pt x="1919" y="360"/>
                  <a:pt x="1919" y="360"/>
                </a:cubicBezTo>
                <a:cubicBezTo>
                  <a:pt x="1920" y="360"/>
                  <a:pt x="1920" y="360"/>
                  <a:pt x="1920" y="360"/>
                </a:cubicBezTo>
                <a:cubicBezTo>
                  <a:pt x="1919" y="361"/>
                  <a:pt x="1919" y="361"/>
                  <a:pt x="1919" y="361"/>
                </a:cubicBezTo>
                <a:cubicBezTo>
                  <a:pt x="1920" y="363"/>
                  <a:pt x="1920" y="363"/>
                  <a:pt x="1920" y="363"/>
                </a:cubicBezTo>
                <a:cubicBezTo>
                  <a:pt x="1919" y="363"/>
                  <a:pt x="1919" y="363"/>
                  <a:pt x="1919" y="363"/>
                </a:cubicBezTo>
                <a:cubicBezTo>
                  <a:pt x="1918" y="364"/>
                  <a:pt x="1918" y="364"/>
                  <a:pt x="1918" y="364"/>
                </a:cubicBezTo>
                <a:cubicBezTo>
                  <a:pt x="1921" y="364"/>
                  <a:pt x="1921" y="364"/>
                  <a:pt x="1921" y="364"/>
                </a:cubicBezTo>
                <a:cubicBezTo>
                  <a:pt x="1922" y="363"/>
                  <a:pt x="1922" y="363"/>
                  <a:pt x="1922" y="363"/>
                </a:cubicBezTo>
                <a:cubicBezTo>
                  <a:pt x="1923" y="361"/>
                  <a:pt x="1923" y="361"/>
                  <a:pt x="1923" y="361"/>
                </a:cubicBezTo>
                <a:cubicBezTo>
                  <a:pt x="1923" y="360"/>
                  <a:pt x="1923" y="360"/>
                  <a:pt x="1923" y="360"/>
                </a:cubicBezTo>
                <a:cubicBezTo>
                  <a:pt x="1923" y="359"/>
                  <a:pt x="1923" y="359"/>
                  <a:pt x="1923" y="359"/>
                </a:cubicBezTo>
                <a:cubicBezTo>
                  <a:pt x="1924" y="361"/>
                  <a:pt x="1924" y="361"/>
                  <a:pt x="1924" y="361"/>
                </a:cubicBezTo>
                <a:cubicBezTo>
                  <a:pt x="1924" y="362"/>
                  <a:pt x="1924" y="362"/>
                  <a:pt x="1924" y="362"/>
                </a:cubicBezTo>
                <a:cubicBezTo>
                  <a:pt x="1924" y="364"/>
                  <a:pt x="1924" y="364"/>
                  <a:pt x="1924" y="364"/>
                </a:cubicBezTo>
                <a:cubicBezTo>
                  <a:pt x="1925" y="363"/>
                  <a:pt x="1925" y="363"/>
                  <a:pt x="1925" y="363"/>
                </a:cubicBezTo>
                <a:cubicBezTo>
                  <a:pt x="1925" y="362"/>
                  <a:pt x="1925" y="362"/>
                  <a:pt x="1925" y="362"/>
                </a:cubicBezTo>
                <a:cubicBezTo>
                  <a:pt x="1924" y="360"/>
                  <a:pt x="1924" y="360"/>
                  <a:pt x="1924" y="360"/>
                </a:cubicBezTo>
                <a:cubicBezTo>
                  <a:pt x="1925" y="358"/>
                  <a:pt x="1925" y="358"/>
                  <a:pt x="1925" y="358"/>
                </a:cubicBezTo>
                <a:cubicBezTo>
                  <a:pt x="1924" y="357"/>
                  <a:pt x="1924" y="357"/>
                  <a:pt x="1924" y="357"/>
                </a:cubicBezTo>
                <a:cubicBezTo>
                  <a:pt x="1923" y="355"/>
                  <a:pt x="1923" y="355"/>
                  <a:pt x="1923" y="355"/>
                </a:cubicBezTo>
                <a:cubicBezTo>
                  <a:pt x="1925" y="355"/>
                  <a:pt x="1925" y="355"/>
                  <a:pt x="1925" y="355"/>
                </a:cubicBezTo>
                <a:cubicBezTo>
                  <a:pt x="1926" y="356"/>
                  <a:pt x="1926" y="356"/>
                  <a:pt x="1926" y="356"/>
                </a:cubicBezTo>
                <a:cubicBezTo>
                  <a:pt x="1926" y="357"/>
                  <a:pt x="1926" y="357"/>
                  <a:pt x="1926" y="357"/>
                </a:cubicBezTo>
                <a:cubicBezTo>
                  <a:pt x="1927" y="357"/>
                  <a:pt x="1927" y="357"/>
                  <a:pt x="1927" y="357"/>
                </a:cubicBezTo>
                <a:cubicBezTo>
                  <a:pt x="1927" y="356"/>
                  <a:pt x="1927" y="356"/>
                  <a:pt x="1927" y="356"/>
                </a:cubicBezTo>
                <a:cubicBezTo>
                  <a:pt x="1929" y="356"/>
                  <a:pt x="1929" y="356"/>
                  <a:pt x="1929" y="356"/>
                </a:cubicBezTo>
                <a:cubicBezTo>
                  <a:pt x="1930" y="355"/>
                  <a:pt x="1930" y="355"/>
                  <a:pt x="1930" y="355"/>
                </a:cubicBezTo>
                <a:cubicBezTo>
                  <a:pt x="1931" y="356"/>
                  <a:pt x="1931" y="356"/>
                  <a:pt x="1931" y="356"/>
                </a:cubicBezTo>
                <a:cubicBezTo>
                  <a:pt x="1933" y="356"/>
                  <a:pt x="1933" y="356"/>
                  <a:pt x="1933" y="356"/>
                </a:cubicBezTo>
                <a:cubicBezTo>
                  <a:pt x="1934" y="357"/>
                  <a:pt x="1934" y="357"/>
                  <a:pt x="1934" y="357"/>
                </a:cubicBezTo>
                <a:cubicBezTo>
                  <a:pt x="1934" y="359"/>
                  <a:pt x="1934" y="359"/>
                  <a:pt x="1934" y="359"/>
                </a:cubicBezTo>
                <a:cubicBezTo>
                  <a:pt x="1935" y="359"/>
                  <a:pt x="1935" y="359"/>
                  <a:pt x="1935" y="359"/>
                </a:cubicBezTo>
                <a:cubicBezTo>
                  <a:pt x="1937" y="359"/>
                  <a:pt x="1937" y="359"/>
                  <a:pt x="1937" y="359"/>
                </a:cubicBezTo>
                <a:cubicBezTo>
                  <a:pt x="1938" y="360"/>
                  <a:pt x="1938" y="360"/>
                  <a:pt x="1938" y="360"/>
                </a:cubicBezTo>
                <a:cubicBezTo>
                  <a:pt x="1940" y="361"/>
                  <a:pt x="1940" y="361"/>
                  <a:pt x="1940" y="361"/>
                </a:cubicBezTo>
                <a:cubicBezTo>
                  <a:pt x="1941" y="362"/>
                  <a:pt x="1941" y="362"/>
                  <a:pt x="1941" y="362"/>
                </a:cubicBezTo>
                <a:cubicBezTo>
                  <a:pt x="1942" y="362"/>
                  <a:pt x="1942" y="362"/>
                  <a:pt x="1942" y="362"/>
                </a:cubicBezTo>
                <a:cubicBezTo>
                  <a:pt x="1942" y="363"/>
                  <a:pt x="1942" y="363"/>
                  <a:pt x="1942" y="363"/>
                </a:cubicBezTo>
                <a:cubicBezTo>
                  <a:pt x="1943" y="363"/>
                  <a:pt x="1943" y="363"/>
                  <a:pt x="1943" y="363"/>
                </a:cubicBezTo>
                <a:cubicBezTo>
                  <a:pt x="1944" y="365"/>
                  <a:pt x="1944" y="365"/>
                  <a:pt x="1944" y="365"/>
                </a:cubicBezTo>
                <a:cubicBezTo>
                  <a:pt x="1944" y="366"/>
                  <a:pt x="1944" y="366"/>
                  <a:pt x="1944" y="366"/>
                </a:cubicBezTo>
                <a:cubicBezTo>
                  <a:pt x="1944" y="367"/>
                  <a:pt x="1944" y="367"/>
                  <a:pt x="1944" y="367"/>
                </a:cubicBezTo>
                <a:cubicBezTo>
                  <a:pt x="1943" y="368"/>
                  <a:pt x="1943" y="368"/>
                  <a:pt x="1943" y="368"/>
                </a:cubicBezTo>
                <a:cubicBezTo>
                  <a:pt x="1944" y="369"/>
                  <a:pt x="1944" y="369"/>
                  <a:pt x="1944" y="369"/>
                </a:cubicBezTo>
                <a:cubicBezTo>
                  <a:pt x="1945" y="369"/>
                  <a:pt x="1945" y="369"/>
                  <a:pt x="1945" y="369"/>
                </a:cubicBezTo>
                <a:cubicBezTo>
                  <a:pt x="1946" y="371"/>
                  <a:pt x="1946" y="371"/>
                  <a:pt x="1946" y="371"/>
                </a:cubicBezTo>
                <a:cubicBezTo>
                  <a:pt x="1947" y="372"/>
                  <a:pt x="1947" y="372"/>
                  <a:pt x="1947" y="372"/>
                </a:cubicBezTo>
                <a:cubicBezTo>
                  <a:pt x="1946" y="373"/>
                  <a:pt x="1946" y="373"/>
                  <a:pt x="1946" y="373"/>
                </a:cubicBezTo>
                <a:cubicBezTo>
                  <a:pt x="1946" y="375"/>
                  <a:pt x="1946" y="375"/>
                  <a:pt x="1946" y="375"/>
                </a:cubicBezTo>
                <a:cubicBezTo>
                  <a:pt x="1947" y="376"/>
                  <a:pt x="1947" y="376"/>
                  <a:pt x="1947" y="376"/>
                </a:cubicBezTo>
                <a:cubicBezTo>
                  <a:pt x="1948" y="376"/>
                  <a:pt x="1948" y="376"/>
                  <a:pt x="1948" y="376"/>
                </a:cubicBezTo>
                <a:cubicBezTo>
                  <a:pt x="1949" y="375"/>
                  <a:pt x="1949" y="375"/>
                  <a:pt x="1949" y="375"/>
                </a:cubicBezTo>
                <a:cubicBezTo>
                  <a:pt x="1949" y="376"/>
                  <a:pt x="1949" y="376"/>
                  <a:pt x="1949" y="376"/>
                </a:cubicBezTo>
                <a:cubicBezTo>
                  <a:pt x="1949" y="377"/>
                  <a:pt x="1949" y="377"/>
                  <a:pt x="1949" y="377"/>
                </a:cubicBezTo>
                <a:cubicBezTo>
                  <a:pt x="1949" y="379"/>
                  <a:pt x="1949" y="379"/>
                  <a:pt x="1949" y="379"/>
                </a:cubicBezTo>
                <a:cubicBezTo>
                  <a:pt x="1950" y="379"/>
                  <a:pt x="1950" y="379"/>
                  <a:pt x="1950" y="379"/>
                </a:cubicBezTo>
                <a:cubicBezTo>
                  <a:pt x="1949" y="380"/>
                  <a:pt x="1949" y="380"/>
                  <a:pt x="1949" y="380"/>
                </a:cubicBezTo>
                <a:cubicBezTo>
                  <a:pt x="1949" y="381"/>
                  <a:pt x="1949" y="381"/>
                  <a:pt x="1949" y="381"/>
                </a:cubicBezTo>
                <a:cubicBezTo>
                  <a:pt x="1949" y="382"/>
                  <a:pt x="1949" y="382"/>
                  <a:pt x="1949" y="382"/>
                </a:cubicBezTo>
                <a:cubicBezTo>
                  <a:pt x="1949" y="383"/>
                  <a:pt x="1949" y="383"/>
                  <a:pt x="1949" y="383"/>
                </a:cubicBezTo>
                <a:cubicBezTo>
                  <a:pt x="1949" y="384"/>
                  <a:pt x="1949" y="384"/>
                  <a:pt x="1949" y="384"/>
                </a:cubicBezTo>
                <a:cubicBezTo>
                  <a:pt x="1949" y="385"/>
                  <a:pt x="1949" y="385"/>
                  <a:pt x="1949" y="385"/>
                </a:cubicBezTo>
                <a:cubicBezTo>
                  <a:pt x="1950" y="386"/>
                  <a:pt x="1950" y="386"/>
                  <a:pt x="1950" y="386"/>
                </a:cubicBezTo>
                <a:cubicBezTo>
                  <a:pt x="1949" y="387"/>
                  <a:pt x="1949" y="387"/>
                  <a:pt x="1949" y="387"/>
                </a:cubicBezTo>
                <a:cubicBezTo>
                  <a:pt x="1950" y="390"/>
                  <a:pt x="1950" y="390"/>
                  <a:pt x="1950" y="390"/>
                </a:cubicBezTo>
                <a:cubicBezTo>
                  <a:pt x="1949" y="390"/>
                  <a:pt x="1949" y="390"/>
                  <a:pt x="1949" y="390"/>
                </a:cubicBezTo>
                <a:cubicBezTo>
                  <a:pt x="1950" y="393"/>
                  <a:pt x="1950" y="393"/>
                  <a:pt x="1950" y="393"/>
                </a:cubicBezTo>
                <a:cubicBezTo>
                  <a:pt x="1950" y="394"/>
                  <a:pt x="1950" y="394"/>
                  <a:pt x="1950" y="394"/>
                </a:cubicBezTo>
                <a:cubicBezTo>
                  <a:pt x="1950" y="395"/>
                  <a:pt x="1950" y="395"/>
                  <a:pt x="1950" y="395"/>
                </a:cubicBezTo>
                <a:cubicBezTo>
                  <a:pt x="1951" y="399"/>
                  <a:pt x="1951" y="399"/>
                  <a:pt x="1951" y="399"/>
                </a:cubicBezTo>
                <a:cubicBezTo>
                  <a:pt x="1952" y="399"/>
                  <a:pt x="1952" y="399"/>
                  <a:pt x="1952" y="399"/>
                </a:cubicBezTo>
                <a:cubicBezTo>
                  <a:pt x="1953" y="398"/>
                  <a:pt x="1953" y="398"/>
                  <a:pt x="1953" y="398"/>
                </a:cubicBezTo>
                <a:cubicBezTo>
                  <a:pt x="1953" y="399"/>
                  <a:pt x="1953" y="399"/>
                  <a:pt x="1953" y="399"/>
                </a:cubicBezTo>
                <a:cubicBezTo>
                  <a:pt x="1952" y="400"/>
                  <a:pt x="1952" y="400"/>
                  <a:pt x="1952" y="400"/>
                </a:cubicBezTo>
                <a:cubicBezTo>
                  <a:pt x="1952" y="401"/>
                  <a:pt x="1952" y="401"/>
                  <a:pt x="1952" y="401"/>
                </a:cubicBezTo>
                <a:cubicBezTo>
                  <a:pt x="1952" y="402"/>
                  <a:pt x="1952" y="402"/>
                  <a:pt x="1952" y="402"/>
                </a:cubicBezTo>
                <a:cubicBezTo>
                  <a:pt x="1953" y="402"/>
                  <a:pt x="1953" y="402"/>
                  <a:pt x="1953" y="402"/>
                </a:cubicBezTo>
                <a:cubicBezTo>
                  <a:pt x="1955" y="404"/>
                  <a:pt x="1955" y="404"/>
                  <a:pt x="1955" y="404"/>
                </a:cubicBezTo>
                <a:cubicBezTo>
                  <a:pt x="1955" y="406"/>
                  <a:pt x="1955" y="406"/>
                  <a:pt x="1955" y="406"/>
                </a:cubicBezTo>
                <a:cubicBezTo>
                  <a:pt x="1955" y="407"/>
                  <a:pt x="1955" y="407"/>
                  <a:pt x="1955" y="407"/>
                </a:cubicBezTo>
                <a:cubicBezTo>
                  <a:pt x="1955" y="408"/>
                  <a:pt x="1955" y="408"/>
                  <a:pt x="1955" y="408"/>
                </a:cubicBezTo>
                <a:cubicBezTo>
                  <a:pt x="1955" y="411"/>
                  <a:pt x="1955" y="411"/>
                  <a:pt x="1955" y="411"/>
                </a:cubicBezTo>
                <a:cubicBezTo>
                  <a:pt x="1956" y="411"/>
                  <a:pt x="1956" y="411"/>
                  <a:pt x="1956" y="411"/>
                </a:cubicBezTo>
                <a:cubicBezTo>
                  <a:pt x="1956" y="413"/>
                  <a:pt x="1956" y="413"/>
                  <a:pt x="1956" y="413"/>
                </a:cubicBezTo>
                <a:cubicBezTo>
                  <a:pt x="1956" y="415"/>
                  <a:pt x="1956" y="415"/>
                  <a:pt x="1956" y="415"/>
                </a:cubicBezTo>
                <a:cubicBezTo>
                  <a:pt x="1957" y="416"/>
                  <a:pt x="1957" y="416"/>
                  <a:pt x="1957" y="416"/>
                </a:cubicBezTo>
                <a:cubicBezTo>
                  <a:pt x="1957" y="418"/>
                  <a:pt x="1957" y="418"/>
                  <a:pt x="1957" y="418"/>
                </a:cubicBezTo>
                <a:cubicBezTo>
                  <a:pt x="1955" y="420"/>
                  <a:pt x="1955" y="420"/>
                  <a:pt x="1955" y="420"/>
                </a:cubicBezTo>
                <a:cubicBezTo>
                  <a:pt x="1955" y="421"/>
                  <a:pt x="1955" y="421"/>
                  <a:pt x="1955" y="421"/>
                </a:cubicBezTo>
                <a:cubicBezTo>
                  <a:pt x="1954" y="423"/>
                  <a:pt x="1954" y="423"/>
                  <a:pt x="1954" y="423"/>
                </a:cubicBezTo>
                <a:cubicBezTo>
                  <a:pt x="1954" y="426"/>
                  <a:pt x="1954" y="426"/>
                  <a:pt x="1954" y="426"/>
                </a:cubicBezTo>
                <a:cubicBezTo>
                  <a:pt x="1954" y="428"/>
                  <a:pt x="1954" y="428"/>
                  <a:pt x="1954" y="428"/>
                </a:cubicBezTo>
                <a:cubicBezTo>
                  <a:pt x="1953" y="429"/>
                  <a:pt x="1953" y="429"/>
                  <a:pt x="1953" y="429"/>
                </a:cubicBezTo>
                <a:cubicBezTo>
                  <a:pt x="1953" y="430"/>
                  <a:pt x="1953" y="430"/>
                  <a:pt x="1953" y="430"/>
                </a:cubicBezTo>
                <a:cubicBezTo>
                  <a:pt x="1952" y="432"/>
                  <a:pt x="1952" y="432"/>
                  <a:pt x="1952" y="432"/>
                </a:cubicBezTo>
                <a:cubicBezTo>
                  <a:pt x="1953" y="432"/>
                  <a:pt x="1953" y="432"/>
                  <a:pt x="1953" y="432"/>
                </a:cubicBezTo>
                <a:cubicBezTo>
                  <a:pt x="1953" y="433"/>
                  <a:pt x="1953" y="433"/>
                  <a:pt x="1953" y="433"/>
                </a:cubicBezTo>
                <a:cubicBezTo>
                  <a:pt x="1952" y="435"/>
                  <a:pt x="1952" y="435"/>
                  <a:pt x="1952" y="435"/>
                </a:cubicBezTo>
                <a:cubicBezTo>
                  <a:pt x="1952" y="438"/>
                  <a:pt x="1952" y="438"/>
                  <a:pt x="1952" y="438"/>
                </a:cubicBezTo>
                <a:cubicBezTo>
                  <a:pt x="1951" y="439"/>
                  <a:pt x="1951" y="439"/>
                  <a:pt x="1951" y="439"/>
                </a:cubicBezTo>
                <a:cubicBezTo>
                  <a:pt x="1952" y="441"/>
                  <a:pt x="1952" y="441"/>
                  <a:pt x="1952" y="441"/>
                </a:cubicBezTo>
                <a:cubicBezTo>
                  <a:pt x="1952" y="442"/>
                  <a:pt x="1952" y="442"/>
                  <a:pt x="1952" y="442"/>
                </a:cubicBezTo>
                <a:cubicBezTo>
                  <a:pt x="1951" y="444"/>
                  <a:pt x="1951" y="444"/>
                  <a:pt x="1951" y="444"/>
                </a:cubicBezTo>
                <a:cubicBezTo>
                  <a:pt x="1950" y="445"/>
                  <a:pt x="1950" y="445"/>
                  <a:pt x="1950" y="445"/>
                </a:cubicBezTo>
                <a:cubicBezTo>
                  <a:pt x="1949" y="446"/>
                  <a:pt x="1949" y="446"/>
                  <a:pt x="1949" y="446"/>
                </a:cubicBezTo>
                <a:cubicBezTo>
                  <a:pt x="1949" y="448"/>
                  <a:pt x="1949" y="448"/>
                  <a:pt x="1949" y="448"/>
                </a:cubicBezTo>
                <a:cubicBezTo>
                  <a:pt x="1948" y="449"/>
                  <a:pt x="1948" y="449"/>
                  <a:pt x="1948" y="449"/>
                </a:cubicBezTo>
                <a:cubicBezTo>
                  <a:pt x="1946" y="455"/>
                  <a:pt x="1946" y="455"/>
                  <a:pt x="1946" y="455"/>
                </a:cubicBezTo>
                <a:cubicBezTo>
                  <a:pt x="1946" y="457"/>
                  <a:pt x="1946" y="457"/>
                  <a:pt x="1946" y="457"/>
                </a:cubicBezTo>
                <a:cubicBezTo>
                  <a:pt x="1946" y="458"/>
                  <a:pt x="1946" y="458"/>
                  <a:pt x="1946" y="458"/>
                </a:cubicBezTo>
                <a:cubicBezTo>
                  <a:pt x="1944" y="459"/>
                  <a:pt x="1944" y="459"/>
                  <a:pt x="1944" y="459"/>
                </a:cubicBezTo>
                <a:cubicBezTo>
                  <a:pt x="1944" y="460"/>
                  <a:pt x="1944" y="460"/>
                  <a:pt x="1944" y="460"/>
                </a:cubicBezTo>
                <a:cubicBezTo>
                  <a:pt x="1943" y="461"/>
                  <a:pt x="1943" y="461"/>
                  <a:pt x="1943" y="461"/>
                </a:cubicBezTo>
                <a:cubicBezTo>
                  <a:pt x="1943" y="463"/>
                  <a:pt x="1943" y="463"/>
                  <a:pt x="1943" y="463"/>
                </a:cubicBezTo>
                <a:cubicBezTo>
                  <a:pt x="1942" y="463"/>
                  <a:pt x="1942" y="463"/>
                  <a:pt x="1942" y="463"/>
                </a:cubicBezTo>
                <a:cubicBezTo>
                  <a:pt x="1943" y="464"/>
                  <a:pt x="1943" y="464"/>
                  <a:pt x="1943" y="464"/>
                </a:cubicBezTo>
                <a:cubicBezTo>
                  <a:pt x="1942" y="466"/>
                  <a:pt x="1942" y="466"/>
                  <a:pt x="1942" y="466"/>
                </a:cubicBezTo>
                <a:cubicBezTo>
                  <a:pt x="1941" y="466"/>
                  <a:pt x="1941" y="466"/>
                  <a:pt x="1941" y="466"/>
                </a:cubicBezTo>
                <a:cubicBezTo>
                  <a:pt x="1940" y="465"/>
                  <a:pt x="1940" y="465"/>
                  <a:pt x="1940" y="465"/>
                </a:cubicBezTo>
                <a:cubicBezTo>
                  <a:pt x="1941" y="467"/>
                  <a:pt x="1941" y="467"/>
                  <a:pt x="1941" y="467"/>
                </a:cubicBezTo>
                <a:cubicBezTo>
                  <a:pt x="1941" y="468"/>
                  <a:pt x="1941" y="468"/>
                  <a:pt x="1941" y="468"/>
                </a:cubicBezTo>
                <a:cubicBezTo>
                  <a:pt x="1939" y="469"/>
                  <a:pt x="1939" y="469"/>
                  <a:pt x="1939" y="469"/>
                </a:cubicBezTo>
                <a:cubicBezTo>
                  <a:pt x="1940" y="470"/>
                  <a:pt x="1940" y="470"/>
                  <a:pt x="1940" y="470"/>
                </a:cubicBezTo>
                <a:cubicBezTo>
                  <a:pt x="1938" y="472"/>
                  <a:pt x="1938" y="472"/>
                  <a:pt x="1938" y="472"/>
                </a:cubicBezTo>
                <a:cubicBezTo>
                  <a:pt x="1937" y="474"/>
                  <a:pt x="1937" y="474"/>
                  <a:pt x="1937" y="474"/>
                </a:cubicBezTo>
                <a:cubicBezTo>
                  <a:pt x="1936" y="474"/>
                  <a:pt x="1936" y="474"/>
                  <a:pt x="1936" y="474"/>
                </a:cubicBezTo>
                <a:cubicBezTo>
                  <a:pt x="1936" y="475"/>
                  <a:pt x="1936" y="475"/>
                  <a:pt x="1936" y="475"/>
                </a:cubicBezTo>
                <a:cubicBezTo>
                  <a:pt x="1934" y="475"/>
                  <a:pt x="1934" y="475"/>
                  <a:pt x="1934" y="475"/>
                </a:cubicBezTo>
                <a:cubicBezTo>
                  <a:pt x="1932" y="476"/>
                  <a:pt x="1932" y="476"/>
                  <a:pt x="1932" y="476"/>
                </a:cubicBezTo>
                <a:cubicBezTo>
                  <a:pt x="1931" y="476"/>
                  <a:pt x="1931" y="476"/>
                  <a:pt x="1931" y="476"/>
                </a:cubicBezTo>
                <a:cubicBezTo>
                  <a:pt x="1929" y="475"/>
                  <a:pt x="1929" y="475"/>
                  <a:pt x="1929" y="475"/>
                </a:cubicBezTo>
                <a:cubicBezTo>
                  <a:pt x="1927" y="475"/>
                  <a:pt x="1927" y="475"/>
                  <a:pt x="1927" y="475"/>
                </a:cubicBezTo>
                <a:cubicBezTo>
                  <a:pt x="1927" y="472"/>
                  <a:pt x="1927" y="472"/>
                  <a:pt x="1927" y="472"/>
                </a:cubicBezTo>
                <a:cubicBezTo>
                  <a:pt x="1926" y="472"/>
                  <a:pt x="1926" y="472"/>
                  <a:pt x="1926" y="472"/>
                </a:cubicBezTo>
                <a:cubicBezTo>
                  <a:pt x="1925" y="472"/>
                  <a:pt x="1925" y="472"/>
                  <a:pt x="1925" y="472"/>
                </a:cubicBezTo>
                <a:cubicBezTo>
                  <a:pt x="1923" y="472"/>
                  <a:pt x="1923" y="472"/>
                  <a:pt x="1923" y="472"/>
                </a:cubicBezTo>
                <a:cubicBezTo>
                  <a:pt x="1923" y="473"/>
                  <a:pt x="1923" y="473"/>
                  <a:pt x="1923" y="473"/>
                </a:cubicBezTo>
                <a:cubicBezTo>
                  <a:pt x="1922" y="474"/>
                  <a:pt x="1922" y="474"/>
                  <a:pt x="1922" y="474"/>
                </a:cubicBezTo>
                <a:cubicBezTo>
                  <a:pt x="1922" y="477"/>
                  <a:pt x="1922" y="477"/>
                  <a:pt x="1922" y="477"/>
                </a:cubicBezTo>
                <a:cubicBezTo>
                  <a:pt x="1921" y="477"/>
                  <a:pt x="1921" y="477"/>
                  <a:pt x="1921" y="477"/>
                </a:cubicBezTo>
                <a:cubicBezTo>
                  <a:pt x="1920" y="479"/>
                  <a:pt x="1920" y="479"/>
                  <a:pt x="1920" y="479"/>
                </a:cubicBezTo>
                <a:cubicBezTo>
                  <a:pt x="1918" y="479"/>
                  <a:pt x="1918" y="479"/>
                  <a:pt x="1918" y="479"/>
                </a:cubicBezTo>
                <a:cubicBezTo>
                  <a:pt x="1918" y="481"/>
                  <a:pt x="1918" y="481"/>
                  <a:pt x="1918" y="481"/>
                </a:cubicBezTo>
                <a:cubicBezTo>
                  <a:pt x="1917" y="481"/>
                  <a:pt x="1917" y="481"/>
                  <a:pt x="1917" y="481"/>
                </a:cubicBezTo>
                <a:cubicBezTo>
                  <a:pt x="1917" y="481"/>
                  <a:pt x="1917" y="481"/>
                  <a:pt x="1915" y="483"/>
                </a:cubicBezTo>
                <a:cubicBezTo>
                  <a:pt x="1915" y="483"/>
                  <a:pt x="1915" y="483"/>
                  <a:pt x="1914" y="484"/>
                </a:cubicBezTo>
                <a:cubicBezTo>
                  <a:pt x="1914" y="484"/>
                  <a:pt x="1914" y="484"/>
                  <a:pt x="1914" y="488"/>
                </a:cubicBezTo>
                <a:cubicBezTo>
                  <a:pt x="1914" y="488"/>
                  <a:pt x="1914" y="488"/>
                  <a:pt x="1914" y="489"/>
                </a:cubicBezTo>
                <a:cubicBezTo>
                  <a:pt x="1914" y="489"/>
                  <a:pt x="1914" y="489"/>
                  <a:pt x="1915" y="490"/>
                </a:cubicBezTo>
                <a:cubicBezTo>
                  <a:pt x="1915" y="490"/>
                  <a:pt x="1915" y="490"/>
                  <a:pt x="1915" y="494"/>
                </a:cubicBezTo>
                <a:cubicBezTo>
                  <a:pt x="1915" y="494"/>
                  <a:pt x="1915" y="494"/>
                  <a:pt x="1916" y="494"/>
                </a:cubicBezTo>
                <a:cubicBezTo>
                  <a:pt x="1916" y="494"/>
                  <a:pt x="1916" y="494"/>
                  <a:pt x="1916" y="496"/>
                </a:cubicBezTo>
                <a:cubicBezTo>
                  <a:pt x="1916" y="496"/>
                  <a:pt x="1916" y="496"/>
                  <a:pt x="1914" y="497"/>
                </a:cubicBezTo>
                <a:cubicBezTo>
                  <a:pt x="1914" y="497"/>
                  <a:pt x="1914" y="497"/>
                  <a:pt x="1914" y="498"/>
                </a:cubicBezTo>
                <a:cubicBezTo>
                  <a:pt x="1914" y="498"/>
                  <a:pt x="1914" y="498"/>
                  <a:pt x="1911" y="501"/>
                </a:cubicBezTo>
                <a:cubicBezTo>
                  <a:pt x="1911" y="501"/>
                  <a:pt x="1911" y="501"/>
                  <a:pt x="1911" y="502"/>
                </a:cubicBezTo>
                <a:cubicBezTo>
                  <a:pt x="1911" y="502"/>
                  <a:pt x="1911" y="502"/>
                  <a:pt x="1911" y="503"/>
                </a:cubicBezTo>
                <a:cubicBezTo>
                  <a:pt x="1911" y="503"/>
                  <a:pt x="1911" y="503"/>
                  <a:pt x="1910" y="503"/>
                </a:cubicBezTo>
                <a:cubicBezTo>
                  <a:pt x="1910" y="503"/>
                  <a:pt x="1910" y="503"/>
                  <a:pt x="1909" y="503"/>
                </a:cubicBezTo>
                <a:cubicBezTo>
                  <a:pt x="1909" y="503"/>
                  <a:pt x="1909" y="503"/>
                  <a:pt x="1908" y="504"/>
                </a:cubicBezTo>
                <a:cubicBezTo>
                  <a:pt x="1908" y="504"/>
                  <a:pt x="1908" y="504"/>
                  <a:pt x="1907" y="506"/>
                </a:cubicBezTo>
                <a:cubicBezTo>
                  <a:pt x="1907" y="506"/>
                  <a:pt x="1907" y="506"/>
                  <a:pt x="1906" y="507"/>
                </a:cubicBezTo>
                <a:cubicBezTo>
                  <a:pt x="1906" y="507"/>
                  <a:pt x="1906" y="507"/>
                  <a:pt x="1906" y="508"/>
                </a:cubicBezTo>
                <a:cubicBezTo>
                  <a:pt x="1906" y="508"/>
                  <a:pt x="1906" y="508"/>
                  <a:pt x="1906" y="510"/>
                </a:cubicBezTo>
                <a:cubicBezTo>
                  <a:pt x="1906" y="510"/>
                  <a:pt x="1906" y="510"/>
                  <a:pt x="1905" y="510"/>
                </a:cubicBezTo>
                <a:cubicBezTo>
                  <a:pt x="1905" y="510"/>
                  <a:pt x="1905" y="510"/>
                  <a:pt x="1906" y="512"/>
                </a:cubicBezTo>
                <a:cubicBezTo>
                  <a:pt x="1906" y="512"/>
                  <a:pt x="1906" y="512"/>
                  <a:pt x="1908" y="512"/>
                </a:cubicBezTo>
                <a:cubicBezTo>
                  <a:pt x="1908" y="512"/>
                  <a:pt x="1908" y="512"/>
                  <a:pt x="1909" y="513"/>
                </a:cubicBezTo>
                <a:cubicBezTo>
                  <a:pt x="1909" y="513"/>
                  <a:pt x="1909" y="513"/>
                  <a:pt x="1913" y="516"/>
                </a:cubicBezTo>
                <a:cubicBezTo>
                  <a:pt x="1913" y="516"/>
                  <a:pt x="1913" y="516"/>
                  <a:pt x="1914" y="517"/>
                </a:cubicBezTo>
                <a:cubicBezTo>
                  <a:pt x="1914" y="517"/>
                  <a:pt x="1914" y="517"/>
                  <a:pt x="1916" y="522"/>
                </a:cubicBezTo>
                <a:cubicBezTo>
                  <a:pt x="1916" y="522"/>
                  <a:pt x="1916" y="522"/>
                  <a:pt x="1920" y="525"/>
                </a:cubicBezTo>
                <a:cubicBezTo>
                  <a:pt x="1920" y="525"/>
                  <a:pt x="1920" y="525"/>
                  <a:pt x="1923" y="530"/>
                </a:cubicBezTo>
                <a:cubicBezTo>
                  <a:pt x="1923" y="530"/>
                  <a:pt x="1923" y="530"/>
                  <a:pt x="1924" y="533"/>
                </a:cubicBezTo>
                <a:cubicBezTo>
                  <a:pt x="1924" y="533"/>
                  <a:pt x="1924" y="533"/>
                  <a:pt x="1925" y="534"/>
                </a:cubicBezTo>
                <a:cubicBezTo>
                  <a:pt x="1925" y="534"/>
                  <a:pt x="1925" y="534"/>
                  <a:pt x="1925" y="538"/>
                </a:cubicBezTo>
                <a:cubicBezTo>
                  <a:pt x="1925" y="538"/>
                  <a:pt x="1925" y="538"/>
                  <a:pt x="1925" y="539"/>
                </a:cubicBezTo>
                <a:cubicBezTo>
                  <a:pt x="1925" y="539"/>
                  <a:pt x="1925" y="539"/>
                  <a:pt x="1926" y="539"/>
                </a:cubicBezTo>
                <a:cubicBezTo>
                  <a:pt x="1926" y="539"/>
                  <a:pt x="1926" y="539"/>
                  <a:pt x="1927" y="544"/>
                </a:cubicBezTo>
                <a:cubicBezTo>
                  <a:pt x="1927" y="544"/>
                  <a:pt x="1927" y="544"/>
                  <a:pt x="1926" y="544"/>
                </a:cubicBezTo>
                <a:cubicBezTo>
                  <a:pt x="1926" y="544"/>
                  <a:pt x="1926" y="544"/>
                  <a:pt x="1926" y="545"/>
                </a:cubicBezTo>
                <a:cubicBezTo>
                  <a:pt x="1926" y="545"/>
                  <a:pt x="1926" y="545"/>
                  <a:pt x="1924" y="547"/>
                </a:cubicBezTo>
                <a:cubicBezTo>
                  <a:pt x="1924" y="547"/>
                  <a:pt x="1924" y="547"/>
                  <a:pt x="1923" y="547"/>
                </a:cubicBezTo>
                <a:cubicBezTo>
                  <a:pt x="1923" y="547"/>
                  <a:pt x="1923" y="547"/>
                  <a:pt x="1921" y="548"/>
                </a:cubicBezTo>
                <a:cubicBezTo>
                  <a:pt x="1921" y="548"/>
                  <a:pt x="1921" y="548"/>
                  <a:pt x="1922" y="549"/>
                </a:cubicBezTo>
                <a:cubicBezTo>
                  <a:pt x="1922" y="549"/>
                  <a:pt x="1922" y="549"/>
                  <a:pt x="1921" y="550"/>
                </a:cubicBezTo>
                <a:cubicBezTo>
                  <a:pt x="1921" y="550"/>
                  <a:pt x="1921" y="550"/>
                  <a:pt x="1921" y="549"/>
                </a:cubicBezTo>
                <a:cubicBezTo>
                  <a:pt x="1921" y="549"/>
                  <a:pt x="1921" y="549"/>
                  <a:pt x="1920" y="549"/>
                </a:cubicBezTo>
                <a:cubicBezTo>
                  <a:pt x="1920" y="549"/>
                  <a:pt x="1920" y="549"/>
                  <a:pt x="1919" y="548"/>
                </a:cubicBezTo>
                <a:cubicBezTo>
                  <a:pt x="1919" y="548"/>
                  <a:pt x="1919" y="548"/>
                  <a:pt x="1918" y="548"/>
                </a:cubicBezTo>
                <a:cubicBezTo>
                  <a:pt x="1918" y="548"/>
                  <a:pt x="1918" y="548"/>
                  <a:pt x="1918" y="549"/>
                </a:cubicBezTo>
                <a:cubicBezTo>
                  <a:pt x="1918" y="549"/>
                  <a:pt x="1918" y="549"/>
                  <a:pt x="1917" y="549"/>
                </a:cubicBezTo>
                <a:cubicBezTo>
                  <a:pt x="1917" y="549"/>
                  <a:pt x="1917" y="549"/>
                  <a:pt x="1916" y="549"/>
                </a:cubicBezTo>
                <a:cubicBezTo>
                  <a:pt x="1916" y="549"/>
                  <a:pt x="1916" y="549"/>
                  <a:pt x="1913" y="551"/>
                </a:cubicBezTo>
                <a:cubicBezTo>
                  <a:pt x="1913" y="551"/>
                  <a:pt x="1913" y="551"/>
                  <a:pt x="1913" y="552"/>
                </a:cubicBezTo>
                <a:cubicBezTo>
                  <a:pt x="1913" y="552"/>
                  <a:pt x="1913" y="552"/>
                  <a:pt x="1912" y="552"/>
                </a:cubicBezTo>
                <a:cubicBezTo>
                  <a:pt x="1912" y="552"/>
                  <a:pt x="1912" y="552"/>
                  <a:pt x="1912" y="553"/>
                </a:cubicBezTo>
                <a:cubicBezTo>
                  <a:pt x="1912" y="553"/>
                  <a:pt x="1912" y="553"/>
                  <a:pt x="1911" y="554"/>
                </a:cubicBezTo>
                <a:cubicBezTo>
                  <a:pt x="1911" y="554"/>
                  <a:pt x="1911" y="554"/>
                  <a:pt x="1911" y="553"/>
                </a:cubicBezTo>
                <a:cubicBezTo>
                  <a:pt x="1911" y="553"/>
                  <a:pt x="1911" y="553"/>
                  <a:pt x="1910" y="551"/>
                </a:cubicBezTo>
                <a:cubicBezTo>
                  <a:pt x="1910" y="551"/>
                  <a:pt x="1910" y="551"/>
                  <a:pt x="1909" y="551"/>
                </a:cubicBezTo>
                <a:cubicBezTo>
                  <a:pt x="1909" y="551"/>
                  <a:pt x="1909" y="551"/>
                  <a:pt x="1908" y="548"/>
                </a:cubicBezTo>
                <a:cubicBezTo>
                  <a:pt x="1908" y="548"/>
                  <a:pt x="1908" y="548"/>
                  <a:pt x="1909" y="548"/>
                </a:cubicBezTo>
                <a:cubicBezTo>
                  <a:pt x="1909" y="548"/>
                  <a:pt x="1909" y="548"/>
                  <a:pt x="1908" y="547"/>
                </a:cubicBezTo>
                <a:cubicBezTo>
                  <a:pt x="1908" y="547"/>
                  <a:pt x="1908" y="547"/>
                  <a:pt x="1908" y="546"/>
                </a:cubicBezTo>
                <a:cubicBezTo>
                  <a:pt x="1908" y="546"/>
                  <a:pt x="1908" y="546"/>
                  <a:pt x="1909" y="545"/>
                </a:cubicBezTo>
                <a:cubicBezTo>
                  <a:pt x="1909" y="545"/>
                  <a:pt x="1909" y="545"/>
                  <a:pt x="1909" y="544"/>
                </a:cubicBezTo>
                <a:cubicBezTo>
                  <a:pt x="1909" y="544"/>
                  <a:pt x="1909" y="544"/>
                  <a:pt x="1908" y="543"/>
                </a:cubicBezTo>
                <a:cubicBezTo>
                  <a:pt x="1908" y="543"/>
                  <a:pt x="1908" y="543"/>
                  <a:pt x="1910" y="541"/>
                </a:cubicBezTo>
                <a:cubicBezTo>
                  <a:pt x="1910" y="541"/>
                  <a:pt x="1910" y="541"/>
                  <a:pt x="1909" y="539"/>
                </a:cubicBezTo>
                <a:cubicBezTo>
                  <a:pt x="1909" y="539"/>
                  <a:pt x="1909" y="539"/>
                  <a:pt x="1908" y="540"/>
                </a:cubicBezTo>
                <a:cubicBezTo>
                  <a:pt x="1908" y="540"/>
                  <a:pt x="1908" y="540"/>
                  <a:pt x="1908" y="539"/>
                </a:cubicBezTo>
                <a:cubicBezTo>
                  <a:pt x="1908" y="539"/>
                  <a:pt x="1908" y="539"/>
                  <a:pt x="1908" y="537"/>
                </a:cubicBezTo>
                <a:cubicBezTo>
                  <a:pt x="1908" y="537"/>
                  <a:pt x="1908" y="537"/>
                  <a:pt x="1907" y="535"/>
                </a:cubicBezTo>
                <a:cubicBezTo>
                  <a:pt x="1907" y="535"/>
                  <a:pt x="1907" y="535"/>
                  <a:pt x="1906" y="535"/>
                </a:cubicBezTo>
                <a:cubicBezTo>
                  <a:pt x="1906" y="535"/>
                  <a:pt x="1906" y="535"/>
                  <a:pt x="1904" y="534"/>
                </a:cubicBezTo>
                <a:cubicBezTo>
                  <a:pt x="1904" y="534"/>
                  <a:pt x="1904" y="534"/>
                  <a:pt x="1905" y="532"/>
                </a:cubicBezTo>
                <a:cubicBezTo>
                  <a:pt x="1905" y="532"/>
                  <a:pt x="1905" y="532"/>
                  <a:pt x="1906" y="533"/>
                </a:cubicBezTo>
                <a:cubicBezTo>
                  <a:pt x="1906" y="533"/>
                  <a:pt x="1906" y="533"/>
                  <a:pt x="1906" y="531"/>
                </a:cubicBezTo>
                <a:cubicBezTo>
                  <a:pt x="1906" y="531"/>
                  <a:pt x="1906" y="531"/>
                  <a:pt x="1907" y="532"/>
                </a:cubicBezTo>
                <a:cubicBezTo>
                  <a:pt x="1907" y="532"/>
                  <a:pt x="1907" y="532"/>
                  <a:pt x="1909" y="533"/>
                </a:cubicBezTo>
                <a:cubicBezTo>
                  <a:pt x="1909" y="533"/>
                  <a:pt x="1909" y="533"/>
                  <a:pt x="1908" y="532"/>
                </a:cubicBezTo>
                <a:cubicBezTo>
                  <a:pt x="1908" y="532"/>
                  <a:pt x="1908" y="532"/>
                  <a:pt x="1907" y="530"/>
                </a:cubicBezTo>
                <a:cubicBezTo>
                  <a:pt x="1907" y="530"/>
                  <a:pt x="1907" y="530"/>
                  <a:pt x="1905" y="527"/>
                </a:cubicBezTo>
                <a:cubicBezTo>
                  <a:pt x="1905" y="527"/>
                  <a:pt x="1905" y="527"/>
                  <a:pt x="1903" y="525"/>
                </a:cubicBezTo>
                <a:cubicBezTo>
                  <a:pt x="1903" y="525"/>
                  <a:pt x="1903" y="525"/>
                  <a:pt x="1902" y="525"/>
                </a:cubicBezTo>
                <a:cubicBezTo>
                  <a:pt x="1902" y="525"/>
                  <a:pt x="1902" y="525"/>
                  <a:pt x="1901" y="525"/>
                </a:cubicBezTo>
                <a:cubicBezTo>
                  <a:pt x="1901" y="525"/>
                  <a:pt x="1901" y="525"/>
                  <a:pt x="1900" y="525"/>
                </a:cubicBezTo>
                <a:cubicBezTo>
                  <a:pt x="1900" y="525"/>
                  <a:pt x="1900" y="525"/>
                  <a:pt x="1899" y="524"/>
                </a:cubicBezTo>
                <a:cubicBezTo>
                  <a:pt x="1899" y="524"/>
                  <a:pt x="1899" y="524"/>
                  <a:pt x="1898" y="524"/>
                </a:cubicBezTo>
                <a:cubicBezTo>
                  <a:pt x="1898" y="524"/>
                  <a:pt x="1898" y="524"/>
                  <a:pt x="1899" y="525"/>
                </a:cubicBezTo>
                <a:cubicBezTo>
                  <a:pt x="1899" y="525"/>
                  <a:pt x="1899" y="525"/>
                  <a:pt x="1898" y="526"/>
                </a:cubicBezTo>
                <a:cubicBezTo>
                  <a:pt x="1898" y="526"/>
                  <a:pt x="1898" y="526"/>
                  <a:pt x="1897" y="526"/>
                </a:cubicBezTo>
                <a:cubicBezTo>
                  <a:pt x="1897" y="526"/>
                  <a:pt x="1897" y="526"/>
                  <a:pt x="1896" y="527"/>
                </a:cubicBezTo>
                <a:cubicBezTo>
                  <a:pt x="1896" y="527"/>
                  <a:pt x="1896" y="527"/>
                  <a:pt x="1895" y="526"/>
                </a:cubicBezTo>
                <a:cubicBezTo>
                  <a:pt x="1895" y="526"/>
                  <a:pt x="1895" y="526"/>
                  <a:pt x="1896" y="524"/>
                </a:cubicBezTo>
                <a:cubicBezTo>
                  <a:pt x="1896" y="524"/>
                  <a:pt x="1896" y="524"/>
                  <a:pt x="1895" y="524"/>
                </a:cubicBezTo>
                <a:cubicBezTo>
                  <a:pt x="1895" y="524"/>
                  <a:pt x="1895" y="524"/>
                  <a:pt x="1894" y="524"/>
                </a:cubicBezTo>
                <a:cubicBezTo>
                  <a:pt x="1894" y="524"/>
                  <a:pt x="1894" y="524"/>
                  <a:pt x="1893" y="524"/>
                </a:cubicBezTo>
                <a:cubicBezTo>
                  <a:pt x="1893" y="524"/>
                  <a:pt x="1893" y="524"/>
                  <a:pt x="1893" y="523"/>
                </a:cubicBezTo>
                <a:cubicBezTo>
                  <a:pt x="1893" y="523"/>
                  <a:pt x="1893" y="523"/>
                  <a:pt x="1894" y="520"/>
                </a:cubicBezTo>
                <a:cubicBezTo>
                  <a:pt x="1894" y="520"/>
                  <a:pt x="1894" y="520"/>
                  <a:pt x="1894" y="519"/>
                </a:cubicBezTo>
                <a:cubicBezTo>
                  <a:pt x="1894" y="519"/>
                  <a:pt x="1894" y="519"/>
                  <a:pt x="1896" y="519"/>
                </a:cubicBezTo>
                <a:cubicBezTo>
                  <a:pt x="1896" y="519"/>
                  <a:pt x="1896" y="519"/>
                  <a:pt x="1897" y="517"/>
                </a:cubicBezTo>
                <a:cubicBezTo>
                  <a:pt x="1897" y="517"/>
                  <a:pt x="1897" y="517"/>
                  <a:pt x="1896" y="518"/>
                </a:cubicBezTo>
                <a:cubicBezTo>
                  <a:pt x="1896" y="518"/>
                  <a:pt x="1896" y="518"/>
                  <a:pt x="1894" y="518"/>
                </a:cubicBezTo>
                <a:cubicBezTo>
                  <a:pt x="1894" y="518"/>
                  <a:pt x="1894" y="518"/>
                  <a:pt x="1893" y="517"/>
                </a:cubicBezTo>
                <a:cubicBezTo>
                  <a:pt x="1893" y="517"/>
                  <a:pt x="1893" y="517"/>
                  <a:pt x="1893" y="514"/>
                </a:cubicBezTo>
                <a:cubicBezTo>
                  <a:pt x="1893" y="514"/>
                  <a:pt x="1893" y="514"/>
                  <a:pt x="1895" y="512"/>
                </a:cubicBezTo>
                <a:cubicBezTo>
                  <a:pt x="1895" y="512"/>
                  <a:pt x="1895" y="512"/>
                  <a:pt x="1894" y="511"/>
                </a:cubicBezTo>
                <a:cubicBezTo>
                  <a:pt x="1894" y="511"/>
                  <a:pt x="1894" y="511"/>
                  <a:pt x="1895" y="510"/>
                </a:cubicBezTo>
                <a:cubicBezTo>
                  <a:pt x="1895" y="510"/>
                  <a:pt x="1895" y="510"/>
                  <a:pt x="1895" y="509"/>
                </a:cubicBezTo>
                <a:cubicBezTo>
                  <a:pt x="1895" y="509"/>
                  <a:pt x="1895" y="509"/>
                  <a:pt x="1894" y="509"/>
                </a:cubicBezTo>
                <a:cubicBezTo>
                  <a:pt x="1894" y="509"/>
                  <a:pt x="1894" y="509"/>
                  <a:pt x="1894" y="510"/>
                </a:cubicBezTo>
                <a:cubicBezTo>
                  <a:pt x="1894" y="510"/>
                  <a:pt x="1894" y="510"/>
                  <a:pt x="1892" y="510"/>
                </a:cubicBezTo>
                <a:cubicBezTo>
                  <a:pt x="1892" y="510"/>
                  <a:pt x="1892" y="510"/>
                  <a:pt x="1891" y="509"/>
                </a:cubicBezTo>
                <a:cubicBezTo>
                  <a:pt x="1891" y="509"/>
                  <a:pt x="1891" y="509"/>
                  <a:pt x="1890" y="509"/>
                </a:cubicBezTo>
                <a:cubicBezTo>
                  <a:pt x="1890" y="509"/>
                  <a:pt x="1890" y="509"/>
                  <a:pt x="1890" y="510"/>
                </a:cubicBezTo>
                <a:cubicBezTo>
                  <a:pt x="1890" y="510"/>
                  <a:pt x="1890" y="510"/>
                  <a:pt x="1889" y="510"/>
                </a:cubicBezTo>
                <a:cubicBezTo>
                  <a:pt x="1889" y="510"/>
                  <a:pt x="1889" y="510"/>
                  <a:pt x="1888" y="508"/>
                </a:cubicBezTo>
                <a:cubicBezTo>
                  <a:pt x="1887" y="507"/>
                  <a:pt x="1887" y="507"/>
                  <a:pt x="1887" y="507"/>
                </a:cubicBezTo>
                <a:cubicBezTo>
                  <a:pt x="1885" y="509"/>
                  <a:pt x="1885" y="509"/>
                  <a:pt x="1885" y="509"/>
                </a:cubicBezTo>
                <a:cubicBezTo>
                  <a:pt x="1884" y="509"/>
                  <a:pt x="1884" y="509"/>
                  <a:pt x="1884" y="509"/>
                </a:cubicBezTo>
                <a:cubicBezTo>
                  <a:pt x="1883" y="509"/>
                  <a:pt x="1883" y="509"/>
                  <a:pt x="1883" y="509"/>
                </a:cubicBezTo>
                <a:cubicBezTo>
                  <a:pt x="1883" y="508"/>
                  <a:pt x="1883" y="508"/>
                  <a:pt x="1883" y="508"/>
                </a:cubicBezTo>
                <a:cubicBezTo>
                  <a:pt x="1881" y="510"/>
                  <a:pt x="1881" y="510"/>
                  <a:pt x="1881" y="510"/>
                </a:cubicBezTo>
                <a:cubicBezTo>
                  <a:pt x="1880" y="510"/>
                  <a:pt x="1880" y="510"/>
                  <a:pt x="1880" y="510"/>
                </a:cubicBezTo>
                <a:cubicBezTo>
                  <a:pt x="1879" y="511"/>
                  <a:pt x="1879" y="511"/>
                  <a:pt x="1879" y="511"/>
                </a:cubicBezTo>
                <a:cubicBezTo>
                  <a:pt x="1876" y="513"/>
                  <a:pt x="1876" y="513"/>
                  <a:pt x="1876" y="513"/>
                </a:cubicBezTo>
                <a:cubicBezTo>
                  <a:pt x="1874" y="514"/>
                  <a:pt x="1874" y="514"/>
                  <a:pt x="1874" y="514"/>
                </a:cubicBezTo>
                <a:cubicBezTo>
                  <a:pt x="1875" y="515"/>
                  <a:pt x="1875" y="515"/>
                  <a:pt x="1875" y="515"/>
                </a:cubicBezTo>
                <a:cubicBezTo>
                  <a:pt x="1875" y="516"/>
                  <a:pt x="1875" y="516"/>
                  <a:pt x="1875" y="516"/>
                </a:cubicBezTo>
                <a:cubicBezTo>
                  <a:pt x="1873" y="517"/>
                  <a:pt x="1873" y="517"/>
                  <a:pt x="1873" y="517"/>
                </a:cubicBezTo>
                <a:cubicBezTo>
                  <a:pt x="1872" y="518"/>
                  <a:pt x="1872" y="518"/>
                  <a:pt x="1872" y="518"/>
                </a:cubicBezTo>
                <a:cubicBezTo>
                  <a:pt x="1871" y="518"/>
                  <a:pt x="1871" y="518"/>
                  <a:pt x="1871" y="518"/>
                </a:cubicBezTo>
                <a:cubicBezTo>
                  <a:pt x="1870" y="519"/>
                  <a:pt x="1870" y="519"/>
                  <a:pt x="1870" y="519"/>
                </a:cubicBezTo>
                <a:cubicBezTo>
                  <a:pt x="1869" y="518"/>
                  <a:pt x="1869" y="518"/>
                  <a:pt x="1869" y="518"/>
                </a:cubicBezTo>
                <a:cubicBezTo>
                  <a:pt x="1868" y="518"/>
                  <a:pt x="1868" y="518"/>
                  <a:pt x="1868" y="518"/>
                </a:cubicBezTo>
                <a:cubicBezTo>
                  <a:pt x="1869" y="517"/>
                  <a:pt x="1869" y="517"/>
                  <a:pt x="1869" y="517"/>
                </a:cubicBezTo>
                <a:cubicBezTo>
                  <a:pt x="1870" y="517"/>
                  <a:pt x="1870" y="517"/>
                  <a:pt x="1870" y="517"/>
                </a:cubicBezTo>
                <a:cubicBezTo>
                  <a:pt x="1871" y="516"/>
                  <a:pt x="1871" y="516"/>
                  <a:pt x="1871" y="516"/>
                </a:cubicBezTo>
                <a:cubicBezTo>
                  <a:pt x="1872" y="516"/>
                  <a:pt x="1872" y="516"/>
                  <a:pt x="1872" y="516"/>
                </a:cubicBezTo>
                <a:cubicBezTo>
                  <a:pt x="1873" y="515"/>
                  <a:pt x="1873" y="515"/>
                  <a:pt x="1873" y="515"/>
                </a:cubicBezTo>
                <a:cubicBezTo>
                  <a:pt x="1872" y="515"/>
                  <a:pt x="1872" y="515"/>
                  <a:pt x="1872" y="515"/>
                </a:cubicBezTo>
                <a:cubicBezTo>
                  <a:pt x="1872" y="514"/>
                  <a:pt x="1872" y="514"/>
                  <a:pt x="1872" y="514"/>
                </a:cubicBezTo>
                <a:cubicBezTo>
                  <a:pt x="1873" y="513"/>
                  <a:pt x="1873" y="513"/>
                  <a:pt x="1873" y="513"/>
                </a:cubicBezTo>
                <a:cubicBezTo>
                  <a:pt x="1874" y="512"/>
                  <a:pt x="1874" y="512"/>
                  <a:pt x="1874" y="512"/>
                </a:cubicBezTo>
                <a:cubicBezTo>
                  <a:pt x="1872" y="513"/>
                  <a:pt x="1872" y="513"/>
                  <a:pt x="1872" y="513"/>
                </a:cubicBezTo>
                <a:cubicBezTo>
                  <a:pt x="1871" y="514"/>
                  <a:pt x="1871" y="514"/>
                  <a:pt x="1871" y="514"/>
                </a:cubicBezTo>
                <a:cubicBezTo>
                  <a:pt x="1870" y="513"/>
                  <a:pt x="1870" y="513"/>
                  <a:pt x="1870" y="513"/>
                </a:cubicBezTo>
                <a:cubicBezTo>
                  <a:pt x="1870" y="512"/>
                  <a:pt x="1870" y="512"/>
                  <a:pt x="1870" y="512"/>
                </a:cubicBezTo>
                <a:cubicBezTo>
                  <a:pt x="1871" y="512"/>
                  <a:pt x="1871" y="512"/>
                  <a:pt x="1871" y="512"/>
                </a:cubicBezTo>
                <a:cubicBezTo>
                  <a:pt x="1871" y="511"/>
                  <a:pt x="1871" y="511"/>
                  <a:pt x="1871" y="511"/>
                </a:cubicBezTo>
                <a:cubicBezTo>
                  <a:pt x="1869" y="510"/>
                  <a:pt x="1869" y="510"/>
                  <a:pt x="1869" y="510"/>
                </a:cubicBezTo>
                <a:cubicBezTo>
                  <a:pt x="1870" y="508"/>
                  <a:pt x="1870" y="508"/>
                  <a:pt x="1870" y="508"/>
                </a:cubicBezTo>
                <a:cubicBezTo>
                  <a:pt x="1871" y="508"/>
                  <a:pt x="1871" y="508"/>
                  <a:pt x="1871" y="508"/>
                </a:cubicBezTo>
                <a:cubicBezTo>
                  <a:pt x="1871" y="506"/>
                  <a:pt x="1871" y="506"/>
                  <a:pt x="1871" y="506"/>
                </a:cubicBezTo>
                <a:cubicBezTo>
                  <a:pt x="1872" y="504"/>
                  <a:pt x="1872" y="504"/>
                  <a:pt x="1872" y="504"/>
                </a:cubicBezTo>
                <a:cubicBezTo>
                  <a:pt x="1872" y="503"/>
                  <a:pt x="1872" y="503"/>
                  <a:pt x="1872" y="503"/>
                </a:cubicBezTo>
                <a:cubicBezTo>
                  <a:pt x="1873" y="503"/>
                  <a:pt x="1873" y="503"/>
                  <a:pt x="1873" y="503"/>
                </a:cubicBezTo>
                <a:cubicBezTo>
                  <a:pt x="1873" y="502"/>
                  <a:pt x="1873" y="502"/>
                  <a:pt x="1873" y="502"/>
                </a:cubicBezTo>
                <a:cubicBezTo>
                  <a:pt x="1870" y="500"/>
                  <a:pt x="1870" y="500"/>
                  <a:pt x="1870" y="500"/>
                </a:cubicBezTo>
                <a:cubicBezTo>
                  <a:pt x="1868" y="498"/>
                  <a:pt x="1868" y="498"/>
                  <a:pt x="1868" y="498"/>
                </a:cubicBezTo>
                <a:cubicBezTo>
                  <a:pt x="1868" y="499"/>
                  <a:pt x="1868" y="499"/>
                  <a:pt x="1868" y="499"/>
                </a:cubicBezTo>
                <a:cubicBezTo>
                  <a:pt x="1867" y="499"/>
                  <a:pt x="1867" y="499"/>
                  <a:pt x="1867" y="499"/>
                </a:cubicBezTo>
                <a:cubicBezTo>
                  <a:pt x="1866" y="499"/>
                  <a:pt x="1866" y="499"/>
                  <a:pt x="1866" y="499"/>
                </a:cubicBezTo>
                <a:cubicBezTo>
                  <a:pt x="1865" y="499"/>
                  <a:pt x="1865" y="499"/>
                  <a:pt x="1865" y="499"/>
                </a:cubicBezTo>
                <a:cubicBezTo>
                  <a:pt x="1864" y="500"/>
                  <a:pt x="1864" y="500"/>
                  <a:pt x="1864" y="500"/>
                </a:cubicBezTo>
                <a:cubicBezTo>
                  <a:pt x="1863" y="501"/>
                  <a:pt x="1863" y="501"/>
                  <a:pt x="1863" y="501"/>
                </a:cubicBezTo>
                <a:cubicBezTo>
                  <a:pt x="1863" y="502"/>
                  <a:pt x="1863" y="502"/>
                  <a:pt x="1863" y="502"/>
                </a:cubicBezTo>
                <a:cubicBezTo>
                  <a:pt x="1862" y="503"/>
                  <a:pt x="1862" y="503"/>
                  <a:pt x="1862" y="503"/>
                </a:cubicBezTo>
                <a:cubicBezTo>
                  <a:pt x="1862" y="506"/>
                  <a:pt x="1862" y="506"/>
                  <a:pt x="1862" y="506"/>
                </a:cubicBezTo>
                <a:cubicBezTo>
                  <a:pt x="1861" y="506"/>
                  <a:pt x="1861" y="506"/>
                  <a:pt x="1861" y="506"/>
                </a:cubicBezTo>
                <a:cubicBezTo>
                  <a:pt x="1860" y="508"/>
                  <a:pt x="1860" y="508"/>
                  <a:pt x="1860" y="508"/>
                </a:cubicBezTo>
                <a:cubicBezTo>
                  <a:pt x="1859" y="508"/>
                  <a:pt x="1859" y="508"/>
                  <a:pt x="1859" y="508"/>
                </a:cubicBezTo>
                <a:cubicBezTo>
                  <a:pt x="1857" y="509"/>
                  <a:pt x="1857" y="509"/>
                  <a:pt x="1857" y="509"/>
                </a:cubicBezTo>
                <a:cubicBezTo>
                  <a:pt x="1856" y="512"/>
                  <a:pt x="1856" y="512"/>
                  <a:pt x="1856" y="512"/>
                </a:cubicBezTo>
                <a:cubicBezTo>
                  <a:pt x="1855" y="513"/>
                  <a:pt x="1855" y="513"/>
                  <a:pt x="1855" y="513"/>
                </a:cubicBezTo>
                <a:cubicBezTo>
                  <a:pt x="1856" y="513"/>
                  <a:pt x="1856" y="513"/>
                  <a:pt x="1856" y="513"/>
                </a:cubicBezTo>
                <a:cubicBezTo>
                  <a:pt x="1856" y="515"/>
                  <a:pt x="1856" y="515"/>
                  <a:pt x="1856" y="515"/>
                </a:cubicBezTo>
                <a:cubicBezTo>
                  <a:pt x="1855" y="517"/>
                  <a:pt x="1855" y="517"/>
                  <a:pt x="1855" y="517"/>
                </a:cubicBezTo>
                <a:cubicBezTo>
                  <a:pt x="1853" y="517"/>
                  <a:pt x="1853" y="517"/>
                  <a:pt x="1853" y="517"/>
                </a:cubicBezTo>
                <a:cubicBezTo>
                  <a:pt x="1851" y="517"/>
                  <a:pt x="1851" y="517"/>
                  <a:pt x="1851" y="517"/>
                </a:cubicBezTo>
                <a:cubicBezTo>
                  <a:pt x="1849" y="516"/>
                  <a:pt x="1849" y="516"/>
                  <a:pt x="1849" y="516"/>
                </a:cubicBezTo>
                <a:cubicBezTo>
                  <a:pt x="1849" y="517"/>
                  <a:pt x="1849" y="517"/>
                  <a:pt x="1849" y="517"/>
                </a:cubicBezTo>
                <a:cubicBezTo>
                  <a:pt x="1848" y="517"/>
                  <a:pt x="1848" y="517"/>
                  <a:pt x="1848" y="517"/>
                </a:cubicBezTo>
                <a:cubicBezTo>
                  <a:pt x="1848" y="519"/>
                  <a:pt x="1848" y="519"/>
                  <a:pt x="1848" y="519"/>
                </a:cubicBezTo>
                <a:cubicBezTo>
                  <a:pt x="1848" y="520"/>
                  <a:pt x="1848" y="520"/>
                  <a:pt x="1848" y="520"/>
                </a:cubicBezTo>
                <a:cubicBezTo>
                  <a:pt x="1847" y="520"/>
                  <a:pt x="1847" y="520"/>
                  <a:pt x="1847" y="520"/>
                </a:cubicBezTo>
                <a:cubicBezTo>
                  <a:pt x="1848" y="522"/>
                  <a:pt x="1848" y="522"/>
                  <a:pt x="1848" y="522"/>
                </a:cubicBezTo>
                <a:cubicBezTo>
                  <a:pt x="1848" y="523"/>
                  <a:pt x="1848" y="523"/>
                  <a:pt x="1848" y="523"/>
                </a:cubicBezTo>
                <a:cubicBezTo>
                  <a:pt x="1849" y="524"/>
                  <a:pt x="1849" y="524"/>
                  <a:pt x="1849" y="524"/>
                </a:cubicBezTo>
                <a:cubicBezTo>
                  <a:pt x="1851" y="525"/>
                  <a:pt x="1851" y="525"/>
                  <a:pt x="1851" y="525"/>
                </a:cubicBezTo>
                <a:cubicBezTo>
                  <a:pt x="1852" y="526"/>
                  <a:pt x="1852" y="526"/>
                  <a:pt x="1852" y="526"/>
                </a:cubicBezTo>
                <a:cubicBezTo>
                  <a:pt x="1853" y="528"/>
                  <a:pt x="1853" y="528"/>
                  <a:pt x="1853" y="528"/>
                </a:cubicBezTo>
                <a:cubicBezTo>
                  <a:pt x="1854" y="527"/>
                  <a:pt x="1854" y="527"/>
                  <a:pt x="1854" y="527"/>
                </a:cubicBezTo>
                <a:cubicBezTo>
                  <a:pt x="1854" y="528"/>
                  <a:pt x="1854" y="528"/>
                  <a:pt x="1854" y="528"/>
                </a:cubicBezTo>
                <a:cubicBezTo>
                  <a:pt x="1855" y="527"/>
                  <a:pt x="1855" y="527"/>
                  <a:pt x="1855" y="527"/>
                </a:cubicBezTo>
                <a:cubicBezTo>
                  <a:pt x="1857" y="527"/>
                  <a:pt x="1857" y="527"/>
                  <a:pt x="1857" y="527"/>
                </a:cubicBezTo>
                <a:cubicBezTo>
                  <a:pt x="1857" y="528"/>
                  <a:pt x="1857" y="528"/>
                  <a:pt x="1857" y="528"/>
                </a:cubicBezTo>
                <a:cubicBezTo>
                  <a:pt x="1857" y="530"/>
                  <a:pt x="1857" y="530"/>
                  <a:pt x="1857" y="530"/>
                </a:cubicBezTo>
                <a:cubicBezTo>
                  <a:pt x="1859" y="534"/>
                  <a:pt x="1859" y="534"/>
                  <a:pt x="1859" y="534"/>
                </a:cubicBezTo>
                <a:cubicBezTo>
                  <a:pt x="1860" y="534"/>
                  <a:pt x="1860" y="534"/>
                  <a:pt x="1860" y="534"/>
                </a:cubicBezTo>
                <a:cubicBezTo>
                  <a:pt x="1862" y="533"/>
                  <a:pt x="1862" y="533"/>
                  <a:pt x="1862" y="533"/>
                </a:cubicBezTo>
                <a:cubicBezTo>
                  <a:pt x="1863" y="533"/>
                  <a:pt x="1863" y="533"/>
                  <a:pt x="1863" y="533"/>
                </a:cubicBezTo>
                <a:cubicBezTo>
                  <a:pt x="1864" y="532"/>
                  <a:pt x="1864" y="532"/>
                  <a:pt x="1864" y="532"/>
                </a:cubicBezTo>
                <a:cubicBezTo>
                  <a:pt x="1863" y="531"/>
                  <a:pt x="1863" y="531"/>
                  <a:pt x="1863" y="531"/>
                </a:cubicBezTo>
                <a:cubicBezTo>
                  <a:pt x="1865" y="530"/>
                  <a:pt x="1865" y="530"/>
                  <a:pt x="1865" y="530"/>
                </a:cubicBezTo>
                <a:cubicBezTo>
                  <a:pt x="1866" y="529"/>
                  <a:pt x="1866" y="529"/>
                  <a:pt x="1866" y="529"/>
                </a:cubicBezTo>
                <a:cubicBezTo>
                  <a:pt x="1866" y="528"/>
                  <a:pt x="1866" y="528"/>
                  <a:pt x="1866" y="528"/>
                </a:cubicBezTo>
                <a:cubicBezTo>
                  <a:pt x="1867" y="528"/>
                  <a:pt x="1867" y="528"/>
                  <a:pt x="1867" y="528"/>
                </a:cubicBezTo>
                <a:cubicBezTo>
                  <a:pt x="1870" y="526"/>
                  <a:pt x="1870" y="526"/>
                  <a:pt x="1870" y="526"/>
                </a:cubicBezTo>
                <a:cubicBezTo>
                  <a:pt x="1870" y="527"/>
                  <a:pt x="1870" y="527"/>
                  <a:pt x="1870" y="527"/>
                </a:cubicBezTo>
                <a:cubicBezTo>
                  <a:pt x="1871" y="527"/>
                  <a:pt x="1871" y="527"/>
                  <a:pt x="1871" y="527"/>
                </a:cubicBezTo>
                <a:cubicBezTo>
                  <a:pt x="1871" y="528"/>
                  <a:pt x="1871" y="528"/>
                  <a:pt x="1871" y="528"/>
                </a:cubicBezTo>
                <a:cubicBezTo>
                  <a:pt x="1872" y="529"/>
                  <a:pt x="1872" y="529"/>
                  <a:pt x="1872" y="529"/>
                </a:cubicBezTo>
                <a:cubicBezTo>
                  <a:pt x="1873" y="529"/>
                  <a:pt x="1873" y="529"/>
                  <a:pt x="1873" y="529"/>
                </a:cubicBezTo>
                <a:cubicBezTo>
                  <a:pt x="1877" y="529"/>
                  <a:pt x="1877" y="529"/>
                  <a:pt x="1877" y="529"/>
                </a:cubicBezTo>
                <a:cubicBezTo>
                  <a:pt x="1879" y="529"/>
                  <a:pt x="1879" y="529"/>
                  <a:pt x="1879" y="529"/>
                </a:cubicBezTo>
                <a:cubicBezTo>
                  <a:pt x="1880" y="529"/>
                  <a:pt x="1880" y="529"/>
                  <a:pt x="1880" y="529"/>
                </a:cubicBezTo>
                <a:cubicBezTo>
                  <a:pt x="1882" y="529"/>
                  <a:pt x="1882" y="529"/>
                  <a:pt x="1882" y="529"/>
                </a:cubicBezTo>
                <a:cubicBezTo>
                  <a:pt x="1883" y="529"/>
                  <a:pt x="1883" y="529"/>
                  <a:pt x="1883" y="529"/>
                </a:cubicBezTo>
                <a:cubicBezTo>
                  <a:pt x="1881" y="530"/>
                  <a:pt x="1881" y="530"/>
                  <a:pt x="1881" y="530"/>
                </a:cubicBezTo>
                <a:cubicBezTo>
                  <a:pt x="1882" y="532"/>
                  <a:pt x="1882" y="532"/>
                  <a:pt x="1882" y="532"/>
                </a:cubicBezTo>
                <a:cubicBezTo>
                  <a:pt x="1881" y="532"/>
                  <a:pt x="1881" y="532"/>
                  <a:pt x="1881" y="532"/>
                </a:cubicBezTo>
                <a:cubicBezTo>
                  <a:pt x="1881" y="533"/>
                  <a:pt x="1881" y="533"/>
                  <a:pt x="1881" y="533"/>
                </a:cubicBezTo>
                <a:cubicBezTo>
                  <a:pt x="1882" y="534"/>
                  <a:pt x="1882" y="534"/>
                  <a:pt x="1882" y="534"/>
                </a:cubicBezTo>
                <a:cubicBezTo>
                  <a:pt x="1880" y="536"/>
                  <a:pt x="1880" y="536"/>
                  <a:pt x="1880" y="536"/>
                </a:cubicBezTo>
                <a:cubicBezTo>
                  <a:pt x="1879" y="535"/>
                  <a:pt x="1879" y="535"/>
                  <a:pt x="1879" y="535"/>
                </a:cubicBezTo>
                <a:cubicBezTo>
                  <a:pt x="1879" y="534"/>
                  <a:pt x="1879" y="534"/>
                  <a:pt x="1879" y="534"/>
                </a:cubicBezTo>
                <a:cubicBezTo>
                  <a:pt x="1878" y="535"/>
                  <a:pt x="1878" y="535"/>
                  <a:pt x="1878" y="535"/>
                </a:cubicBezTo>
                <a:cubicBezTo>
                  <a:pt x="1878" y="534"/>
                  <a:pt x="1878" y="534"/>
                  <a:pt x="1878" y="534"/>
                </a:cubicBezTo>
                <a:cubicBezTo>
                  <a:pt x="1876" y="536"/>
                  <a:pt x="1876" y="536"/>
                  <a:pt x="1876" y="536"/>
                </a:cubicBezTo>
                <a:cubicBezTo>
                  <a:pt x="1874" y="537"/>
                  <a:pt x="1874" y="537"/>
                  <a:pt x="1874" y="537"/>
                </a:cubicBezTo>
                <a:cubicBezTo>
                  <a:pt x="1873" y="536"/>
                  <a:pt x="1873" y="536"/>
                  <a:pt x="1873" y="536"/>
                </a:cubicBezTo>
                <a:cubicBezTo>
                  <a:pt x="1873" y="537"/>
                  <a:pt x="1873" y="537"/>
                  <a:pt x="1873" y="537"/>
                </a:cubicBezTo>
                <a:cubicBezTo>
                  <a:pt x="1872" y="536"/>
                  <a:pt x="1872" y="536"/>
                  <a:pt x="1872" y="536"/>
                </a:cubicBezTo>
                <a:cubicBezTo>
                  <a:pt x="1871" y="537"/>
                  <a:pt x="1871" y="537"/>
                  <a:pt x="1871" y="537"/>
                </a:cubicBezTo>
                <a:cubicBezTo>
                  <a:pt x="1872" y="538"/>
                  <a:pt x="1872" y="538"/>
                  <a:pt x="1872" y="538"/>
                </a:cubicBezTo>
                <a:cubicBezTo>
                  <a:pt x="1871" y="539"/>
                  <a:pt x="1871" y="539"/>
                  <a:pt x="1871" y="539"/>
                </a:cubicBezTo>
                <a:cubicBezTo>
                  <a:pt x="1871" y="540"/>
                  <a:pt x="1871" y="540"/>
                  <a:pt x="1871" y="540"/>
                </a:cubicBezTo>
                <a:cubicBezTo>
                  <a:pt x="1869" y="540"/>
                  <a:pt x="1869" y="540"/>
                  <a:pt x="1869" y="540"/>
                </a:cubicBezTo>
                <a:cubicBezTo>
                  <a:pt x="1868" y="541"/>
                  <a:pt x="1868" y="541"/>
                  <a:pt x="1868" y="541"/>
                </a:cubicBezTo>
                <a:cubicBezTo>
                  <a:pt x="1868" y="542"/>
                  <a:pt x="1868" y="542"/>
                  <a:pt x="1868" y="542"/>
                </a:cubicBezTo>
                <a:cubicBezTo>
                  <a:pt x="1869" y="543"/>
                  <a:pt x="1869" y="543"/>
                  <a:pt x="1869" y="543"/>
                </a:cubicBezTo>
                <a:cubicBezTo>
                  <a:pt x="1868" y="544"/>
                  <a:pt x="1868" y="544"/>
                  <a:pt x="1868" y="544"/>
                </a:cubicBezTo>
                <a:cubicBezTo>
                  <a:pt x="1866" y="545"/>
                  <a:pt x="1866" y="545"/>
                  <a:pt x="1866" y="545"/>
                </a:cubicBezTo>
                <a:cubicBezTo>
                  <a:pt x="1866" y="546"/>
                  <a:pt x="1866" y="546"/>
                  <a:pt x="1866" y="546"/>
                </a:cubicBezTo>
                <a:cubicBezTo>
                  <a:pt x="1865" y="545"/>
                  <a:pt x="1865" y="545"/>
                  <a:pt x="1865" y="545"/>
                </a:cubicBezTo>
                <a:cubicBezTo>
                  <a:pt x="1865" y="547"/>
                  <a:pt x="1865" y="547"/>
                  <a:pt x="1865" y="547"/>
                </a:cubicBezTo>
                <a:cubicBezTo>
                  <a:pt x="1865" y="549"/>
                  <a:pt x="1865" y="549"/>
                  <a:pt x="1865" y="549"/>
                </a:cubicBezTo>
                <a:cubicBezTo>
                  <a:pt x="1865" y="551"/>
                  <a:pt x="1865" y="551"/>
                  <a:pt x="1865" y="551"/>
                </a:cubicBezTo>
                <a:cubicBezTo>
                  <a:pt x="1865" y="554"/>
                  <a:pt x="1865" y="554"/>
                  <a:pt x="1865" y="554"/>
                </a:cubicBezTo>
                <a:cubicBezTo>
                  <a:pt x="1869" y="555"/>
                  <a:pt x="1869" y="555"/>
                  <a:pt x="1869" y="555"/>
                </a:cubicBezTo>
                <a:cubicBezTo>
                  <a:pt x="1869" y="556"/>
                  <a:pt x="1869" y="556"/>
                  <a:pt x="1869" y="556"/>
                </a:cubicBezTo>
                <a:cubicBezTo>
                  <a:pt x="1873" y="557"/>
                  <a:pt x="1873" y="557"/>
                  <a:pt x="1873" y="557"/>
                </a:cubicBezTo>
                <a:cubicBezTo>
                  <a:pt x="1875" y="561"/>
                  <a:pt x="1875" y="561"/>
                  <a:pt x="1875" y="561"/>
                </a:cubicBezTo>
                <a:cubicBezTo>
                  <a:pt x="1875" y="562"/>
                  <a:pt x="1875" y="562"/>
                  <a:pt x="1875" y="562"/>
                </a:cubicBezTo>
                <a:cubicBezTo>
                  <a:pt x="1875" y="563"/>
                  <a:pt x="1875" y="563"/>
                  <a:pt x="1875" y="563"/>
                </a:cubicBezTo>
                <a:cubicBezTo>
                  <a:pt x="1876" y="563"/>
                  <a:pt x="1876" y="563"/>
                  <a:pt x="1876" y="563"/>
                </a:cubicBezTo>
                <a:cubicBezTo>
                  <a:pt x="1876" y="565"/>
                  <a:pt x="1876" y="565"/>
                  <a:pt x="1876" y="565"/>
                </a:cubicBezTo>
                <a:cubicBezTo>
                  <a:pt x="1878" y="567"/>
                  <a:pt x="1878" y="567"/>
                  <a:pt x="1878" y="567"/>
                </a:cubicBezTo>
                <a:cubicBezTo>
                  <a:pt x="1878" y="569"/>
                  <a:pt x="1878" y="569"/>
                  <a:pt x="1878" y="569"/>
                </a:cubicBezTo>
                <a:cubicBezTo>
                  <a:pt x="1880" y="571"/>
                  <a:pt x="1880" y="571"/>
                  <a:pt x="1880" y="571"/>
                </a:cubicBezTo>
                <a:cubicBezTo>
                  <a:pt x="1881" y="572"/>
                  <a:pt x="1881" y="572"/>
                  <a:pt x="1881" y="572"/>
                </a:cubicBezTo>
                <a:cubicBezTo>
                  <a:pt x="1883" y="572"/>
                  <a:pt x="1883" y="572"/>
                  <a:pt x="1883" y="572"/>
                </a:cubicBezTo>
                <a:cubicBezTo>
                  <a:pt x="1883" y="573"/>
                  <a:pt x="1883" y="573"/>
                  <a:pt x="1883" y="573"/>
                </a:cubicBezTo>
                <a:cubicBezTo>
                  <a:pt x="1885" y="574"/>
                  <a:pt x="1885" y="574"/>
                  <a:pt x="1885" y="574"/>
                </a:cubicBezTo>
                <a:cubicBezTo>
                  <a:pt x="1886" y="575"/>
                  <a:pt x="1886" y="575"/>
                  <a:pt x="1886" y="575"/>
                </a:cubicBezTo>
                <a:cubicBezTo>
                  <a:pt x="1886" y="577"/>
                  <a:pt x="1886" y="577"/>
                  <a:pt x="1886" y="577"/>
                </a:cubicBezTo>
                <a:cubicBezTo>
                  <a:pt x="1883" y="576"/>
                  <a:pt x="1883" y="576"/>
                  <a:pt x="1883" y="576"/>
                </a:cubicBezTo>
                <a:cubicBezTo>
                  <a:pt x="1881" y="577"/>
                  <a:pt x="1881" y="577"/>
                  <a:pt x="1881" y="577"/>
                </a:cubicBezTo>
                <a:cubicBezTo>
                  <a:pt x="1880" y="576"/>
                  <a:pt x="1880" y="576"/>
                  <a:pt x="1880" y="576"/>
                </a:cubicBezTo>
                <a:cubicBezTo>
                  <a:pt x="1879" y="576"/>
                  <a:pt x="1879" y="576"/>
                  <a:pt x="1879" y="576"/>
                </a:cubicBezTo>
                <a:cubicBezTo>
                  <a:pt x="1878" y="575"/>
                  <a:pt x="1878" y="575"/>
                  <a:pt x="1878" y="575"/>
                </a:cubicBezTo>
                <a:cubicBezTo>
                  <a:pt x="1880" y="578"/>
                  <a:pt x="1880" y="578"/>
                  <a:pt x="1880" y="578"/>
                </a:cubicBezTo>
                <a:cubicBezTo>
                  <a:pt x="1882" y="579"/>
                  <a:pt x="1882" y="579"/>
                  <a:pt x="1882" y="579"/>
                </a:cubicBezTo>
                <a:cubicBezTo>
                  <a:pt x="1886" y="581"/>
                  <a:pt x="1886" y="581"/>
                  <a:pt x="1886" y="581"/>
                </a:cubicBezTo>
                <a:cubicBezTo>
                  <a:pt x="1887" y="583"/>
                  <a:pt x="1887" y="583"/>
                  <a:pt x="1887" y="583"/>
                </a:cubicBezTo>
                <a:cubicBezTo>
                  <a:pt x="1887" y="584"/>
                  <a:pt x="1887" y="584"/>
                  <a:pt x="1887" y="584"/>
                </a:cubicBezTo>
                <a:cubicBezTo>
                  <a:pt x="1885" y="584"/>
                  <a:pt x="1885" y="584"/>
                  <a:pt x="1885" y="584"/>
                </a:cubicBezTo>
                <a:cubicBezTo>
                  <a:pt x="1884" y="586"/>
                  <a:pt x="1884" y="586"/>
                  <a:pt x="1884" y="586"/>
                </a:cubicBezTo>
                <a:cubicBezTo>
                  <a:pt x="1883" y="586"/>
                  <a:pt x="1883" y="586"/>
                  <a:pt x="1883" y="586"/>
                </a:cubicBezTo>
                <a:cubicBezTo>
                  <a:pt x="1883" y="587"/>
                  <a:pt x="1883" y="587"/>
                  <a:pt x="1883" y="587"/>
                </a:cubicBezTo>
                <a:cubicBezTo>
                  <a:pt x="1882" y="588"/>
                  <a:pt x="1882" y="588"/>
                  <a:pt x="1882" y="588"/>
                </a:cubicBezTo>
                <a:cubicBezTo>
                  <a:pt x="1881" y="588"/>
                  <a:pt x="1881" y="588"/>
                  <a:pt x="1881" y="588"/>
                </a:cubicBezTo>
                <a:cubicBezTo>
                  <a:pt x="1880" y="587"/>
                  <a:pt x="1880" y="587"/>
                  <a:pt x="1880" y="587"/>
                </a:cubicBezTo>
                <a:cubicBezTo>
                  <a:pt x="1879" y="588"/>
                  <a:pt x="1879" y="588"/>
                  <a:pt x="1879" y="588"/>
                </a:cubicBezTo>
                <a:cubicBezTo>
                  <a:pt x="1878" y="588"/>
                  <a:pt x="1878" y="588"/>
                  <a:pt x="1878" y="588"/>
                </a:cubicBezTo>
                <a:cubicBezTo>
                  <a:pt x="1877" y="589"/>
                  <a:pt x="1877" y="589"/>
                  <a:pt x="1877" y="589"/>
                </a:cubicBezTo>
                <a:cubicBezTo>
                  <a:pt x="1877" y="590"/>
                  <a:pt x="1877" y="590"/>
                  <a:pt x="1877" y="590"/>
                </a:cubicBezTo>
                <a:cubicBezTo>
                  <a:pt x="1878" y="589"/>
                  <a:pt x="1878" y="589"/>
                  <a:pt x="1878" y="589"/>
                </a:cubicBezTo>
                <a:cubicBezTo>
                  <a:pt x="1880" y="588"/>
                  <a:pt x="1880" y="588"/>
                  <a:pt x="1880" y="588"/>
                </a:cubicBezTo>
                <a:cubicBezTo>
                  <a:pt x="1881" y="590"/>
                  <a:pt x="1881" y="590"/>
                  <a:pt x="1881" y="590"/>
                </a:cubicBezTo>
                <a:cubicBezTo>
                  <a:pt x="1882" y="590"/>
                  <a:pt x="1882" y="590"/>
                  <a:pt x="1882" y="590"/>
                </a:cubicBezTo>
                <a:cubicBezTo>
                  <a:pt x="1884" y="589"/>
                  <a:pt x="1884" y="589"/>
                  <a:pt x="1884" y="589"/>
                </a:cubicBezTo>
                <a:cubicBezTo>
                  <a:pt x="1885" y="589"/>
                  <a:pt x="1885" y="589"/>
                  <a:pt x="1885" y="589"/>
                </a:cubicBezTo>
                <a:cubicBezTo>
                  <a:pt x="1887" y="592"/>
                  <a:pt x="1887" y="592"/>
                  <a:pt x="1887" y="592"/>
                </a:cubicBezTo>
                <a:cubicBezTo>
                  <a:pt x="1888" y="591"/>
                  <a:pt x="1888" y="591"/>
                  <a:pt x="1888" y="591"/>
                </a:cubicBezTo>
                <a:cubicBezTo>
                  <a:pt x="1888" y="592"/>
                  <a:pt x="1888" y="592"/>
                  <a:pt x="1888" y="592"/>
                </a:cubicBezTo>
                <a:cubicBezTo>
                  <a:pt x="1889" y="592"/>
                  <a:pt x="1889" y="592"/>
                  <a:pt x="1889" y="592"/>
                </a:cubicBezTo>
                <a:cubicBezTo>
                  <a:pt x="1890" y="592"/>
                  <a:pt x="1890" y="592"/>
                  <a:pt x="1890" y="592"/>
                </a:cubicBezTo>
                <a:cubicBezTo>
                  <a:pt x="1887" y="595"/>
                  <a:pt x="1887" y="595"/>
                  <a:pt x="1887" y="595"/>
                </a:cubicBezTo>
                <a:cubicBezTo>
                  <a:pt x="1885" y="595"/>
                  <a:pt x="1885" y="595"/>
                  <a:pt x="1885" y="595"/>
                </a:cubicBezTo>
                <a:cubicBezTo>
                  <a:pt x="1885" y="596"/>
                  <a:pt x="1885" y="596"/>
                  <a:pt x="1885" y="596"/>
                </a:cubicBezTo>
                <a:cubicBezTo>
                  <a:pt x="1886" y="596"/>
                  <a:pt x="1886" y="596"/>
                  <a:pt x="1886" y="596"/>
                </a:cubicBezTo>
                <a:cubicBezTo>
                  <a:pt x="1888" y="595"/>
                  <a:pt x="1888" y="595"/>
                  <a:pt x="1888" y="595"/>
                </a:cubicBezTo>
                <a:cubicBezTo>
                  <a:pt x="1889" y="595"/>
                  <a:pt x="1889" y="595"/>
                  <a:pt x="1889" y="595"/>
                </a:cubicBezTo>
                <a:cubicBezTo>
                  <a:pt x="1889" y="594"/>
                  <a:pt x="1889" y="594"/>
                  <a:pt x="1889" y="594"/>
                </a:cubicBezTo>
                <a:cubicBezTo>
                  <a:pt x="1890" y="594"/>
                  <a:pt x="1890" y="594"/>
                  <a:pt x="1890" y="594"/>
                </a:cubicBezTo>
                <a:cubicBezTo>
                  <a:pt x="1890" y="596"/>
                  <a:pt x="1890" y="596"/>
                  <a:pt x="1890" y="596"/>
                </a:cubicBezTo>
                <a:cubicBezTo>
                  <a:pt x="1891" y="597"/>
                  <a:pt x="1891" y="597"/>
                  <a:pt x="1891" y="597"/>
                </a:cubicBezTo>
                <a:cubicBezTo>
                  <a:pt x="1890" y="597"/>
                  <a:pt x="1890" y="597"/>
                  <a:pt x="1890" y="597"/>
                </a:cubicBezTo>
                <a:cubicBezTo>
                  <a:pt x="1889" y="596"/>
                  <a:pt x="1889" y="596"/>
                  <a:pt x="1889" y="596"/>
                </a:cubicBezTo>
                <a:cubicBezTo>
                  <a:pt x="1889" y="597"/>
                  <a:pt x="1889" y="597"/>
                  <a:pt x="1889" y="597"/>
                </a:cubicBezTo>
                <a:cubicBezTo>
                  <a:pt x="1888" y="597"/>
                  <a:pt x="1888" y="597"/>
                  <a:pt x="1888" y="597"/>
                </a:cubicBezTo>
                <a:cubicBezTo>
                  <a:pt x="1887" y="597"/>
                  <a:pt x="1887" y="597"/>
                  <a:pt x="1887" y="597"/>
                </a:cubicBezTo>
                <a:cubicBezTo>
                  <a:pt x="1886" y="598"/>
                  <a:pt x="1886" y="598"/>
                  <a:pt x="1886" y="598"/>
                </a:cubicBezTo>
                <a:cubicBezTo>
                  <a:pt x="1886" y="599"/>
                  <a:pt x="1886" y="599"/>
                  <a:pt x="1886" y="599"/>
                </a:cubicBezTo>
                <a:cubicBezTo>
                  <a:pt x="1888" y="599"/>
                  <a:pt x="1888" y="599"/>
                  <a:pt x="1888" y="599"/>
                </a:cubicBezTo>
                <a:cubicBezTo>
                  <a:pt x="1889" y="599"/>
                  <a:pt x="1889" y="599"/>
                  <a:pt x="1889" y="599"/>
                </a:cubicBezTo>
                <a:cubicBezTo>
                  <a:pt x="1888" y="600"/>
                  <a:pt x="1888" y="600"/>
                  <a:pt x="1888" y="600"/>
                </a:cubicBezTo>
                <a:cubicBezTo>
                  <a:pt x="1887" y="600"/>
                  <a:pt x="1887" y="600"/>
                  <a:pt x="1887" y="600"/>
                </a:cubicBezTo>
                <a:cubicBezTo>
                  <a:pt x="1888" y="601"/>
                  <a:pt x="1888" y="601"/>
                  <a:pt x="1888" y="601"/>
                </a:cubicBezTo>
                <a:cubicBezTo>
                  <a:pt x="1888" y="602"/>
                  <a:pt x="1888" y="602"/>
                  <a:pt x="1888" y="602"/>
                </a:cubicBezTo>
                <a:cubicBezTo>
                  <a:pt x="1887" y="602"/>
                  <a:pt x="1887" y="602"/>
                  <a:pt x="1887" y="602"/>
                </a:cubicBezTo>
                <a:cubicBezTo>
                  <a:pt x="1886" y="602"/>
                  <a:pt x="1886" y="602"/>
                  <a:pt x="1886" y="602"/>
                </a:cubicBezTo>
                <a:cubicBezTo>
                  <a:pt x="1887" y="603"/>
                  <a:pt x="1887" y="603"/>
                  <a:pt x="1887" y="603"/>
                </a:cubicBezTo>
                <a:cubicBezTo>
                  <a:pt x="1888" y="603"/>
                  <a:pt x="1888" y="603"/>
                  <a:pt x="1888" y="603"/>
                </a:cubicBezTo>
                <a:cubicBezTo>
                  <a:pt x="1889" y="604"/>
                  <a:pt x="1889" y="604"/>
                  <a:pt x="1889" y="604"/>
                </a:cubicBezTo>
                <a:cubicBezTo>
                  <a:pt x="1888" y="605"/>
                  <a:pt x="1888" y="605"/>
                  <a:pt x="1888" y="605"/>
                </a:cubicBezTo>
                <a:cubicBezTo>
                  <a:pt x="1888" y="606"/>
                  <a:pt x="1888" y="606"/>
                  <a:pt x="1888" y="606"/>
                </a:cubicBezTo>
                <a:cubicBezTo>
                  <a:pt x="1887" y="606"/>
                  <a:pt x="1887" y="606"/>
                  <a:pt x="1887" y="606"/>
                </a:cubicBezTo>
                <a:cubicBezTo>
                  <a:pt x="1887" y="605"/>
                  <a:pt x="1887" y="605"/>
                  <a:pt x="1887" y="605"/>
                </a:cubicBezTo>
                <a:cubicBezTo>
                  <a:pt x="1886" y="605"/>
                  <a:pt x="1886" y="605"/>
                  <a:pt x="1886" y="605"/>
                </a:cubicBezTo>
                <a:cubicBezTo>
                  <a:pt x="1885" y="607"/>
                  <a:pt x="1885" y="607"/>
                  <a:pt x="1885" y="607"/>
                </a:cubicBezTo>
                <a:cubicBezTo>
                  <a:pt x="1884" y="608"/>
                  <a:pt x="1884" y="608"/>
                  <a:pt x="1884" y="608"/>
                </a:cubicBezTo>
                <a:cubicBezTo>
                  <a:pt x="1884" y="609"/>
                  <a:pt x="1884" y="609"/>
                  <a:pt x="1884" y="609"/>
                </a:cubicBezTo>
                <a:cubicBezTo>
                  <a:pt x="1884" y="610"/>
                  <a:pt x="1884" y="610"/>
                  <a:pt x="1884" y="610"/>
                </a:cubicBezTo>
                <a:cubicBezTo>
                  <a:pt x="1884" y="611"/>
                  <a:pt x="1884" y="611"/>
                  <a:pt x="1884" y="611"/>
                </a:cubicBezTo>
                <a:cubicBezTo>
                  <a:pt x="1884" y="612"/>
                  <a:pt x="1884" y="612"/>
                  <a:pt x="1884" y="612"/>
                </a:cubicBezTo>
                <a:cubicBezTo>
                  <a:pt x="1884" y="613"/>
                  <a:pt x="1884" y="613"/>
                  <a:pt x="1884" y="613"/>
                </a:cubicBezTo>
                <a:cubicBezTo>
                  <a:pt x="1883" y="613"/>
                  <a:pt x="1883" y="613"/>
                  <a:pt x="1883" y="613"/>
                </a:cubicBezTo>
                <a:cubicBezTo>
                  <a:pt x="1882" y="612"/>
                  <a:pt x="1882" y="612"/>
                  <a:pt x="1882" y="612"/>
                </a:cubicBezTo>
                <a:cubicBezTo>
                  <a:pt x="1882" y="613"/>
                  <a:pt x="1882" y="613"/>
                  <a:pt x="1882" y="613"/>
                </a:cubicBezTo>
                <a:cubicBezTo>
                  <a:pt x="1883" y="613"/>
                  <a:pt x="1883" y="613"/>
                  <a:pt x="1883" y="613"/>
                </a:cubicBezTo>
                <a:cubicBezTo>
                  <a:pt x="1883" y="615"/>
                  <a:pt x="1883" y="615"/>
                  <a:pt x="1883" y="615"/>
                </a:cubicBezTo>
                <a:cubicBezTo>
                  <a:pt x="1882" y="614"/>
                  <a:pt x="1882" y="614"/>
                  <a:pt x="1882" y="614"/>
                </a:cubicBezTo>
                <a:cubicBezTo>
                  <a:pt x="1882" y="615"/>
                  <a:pt x="1882" y="615"/>
                  <a:pt x="1882" y="615"/>
                </a:cubicBezTo>
                <a:cubicBezTo>
                  <a:pt x="1880" y="617"/>
                  <a:pt x="1880" y="617"/>
                  <a:pt x="1880" y="617"/>
                </a:cubicBezTo>
                <a:cubicBezTo>
                  <a:pt x="1879" y="617"/>
                  <a:pt x="1879" y="617"/>
                  <a:pt x="1879" y="617"/>
                </a:cubicBezTo>
                <a:cubicBezTo>
                  <a:pt x="1880" y="616"/>
                  <a:pt x="1880" y="616"/>
                  <a:pt x="1880" y="616"/>
                </a:cubicBezTo>
                <a:cubicBezTo>
                  <a:pt x="1879" y="616"/>
                  <a:pt x="1879" y="616"/>
                  <a:pt x="1879" y="616"/>
                </a:cubicBezTo>
                <a:cubicBezTo>
                  <a:pt x="1878" y="617"/>
                  <a:pt x="1878" y="617"/>
                  <a:pt x="1878" y="617"/>
                </a:cubicBezTo>
                <a:cubicBezTo>
                  <a:pt x="1877" y="618"/>
                  <a:pt x="1877" y="618"/>
                  <a:pt x="1877" y="618"/>
                </a:cubicBezTo>
                <a:cubicBezTo>
                  <a:pt x="1878" y="618"/>
                  <a:pt x="1878" y="618"/>
                  <a:pt x="1878" y="618"/>
                </a:cubicBezTo>
                <a:cubicBezTo>
                  <a:pt x="1879" y="619"/>
                  <a:pt x="1879" y="619"/>
                  <a:pt x="1879" y="619"/>
                </a:cubicBezTo>
                <a:cubicBezTo>
                  <a:pt x="1878" y="619"/>
                  <a:pt x="1878" y="619"/>
                  <a:pt x="1878" y="619"/>
                </a:cubicBezTo>
                <a:cubicBezTo>
                  <a:pt x="1879" y="620"/>
                  <a:pt x="1879" y="620"/>
                  <a:pt x="1879" y="620"/>
                </a:cubicBezTo>
                <a:cubicBezTo>
                  <a:pt x="1880" y="620"/>
                  <a:pt x="1880" y="620"/>
                  <a:pt x="1880" y="620"/>
                </a:cubicBezTo>
                <a:cubicBezTo>
                  <a:pt x="1881" y="620"/>
                  <a:pt x="1881" y="620"/>
                  <a:pt x="1881" y="620"/>
                </a:cubicBezTo>
                <a:cubicBezTo>
                  <a:pt x="1879" y="621"/>
                  <a:pt x="1879" y="621"/>
                  <a:pt x="1879" y="621"/>
                </a:cubicBezTo>
                <a:cubicBezTo>
                  <a:pt x="1877" y="622"/>
                  <a:pt x="1877" y="622"/>
                  <a:pt x="1877" y="622"/>
                </a:cubicBezTo>
                <a:cubicBezTo>
                  <a:pt x="1877" y="623"/>
                  <a:pt x="1877" y="623"/>
                  <a:pt x="1877" y="623"/>
                </a:cubicBezTo>
                <a:cubicBezTo>
                  <a:pt x="1878" y="623"/>
                  <a:pt x="1878" y="623"/>
                  <a:pt x="1878" y="623"/>
                </a:cubicBezTo>
                <a:cubicBezTo>
                  <a:pt x="1879" y="623"/>
                  <a:pt x="1879" y="623"/>
                  <a:pt x="1879" y="623"/>
                </a:cubicBezTo>
                <a:cubicBezTo>
                  <a:pt x="1878" y="624"/>
                  <a:pt x="1878" y="624"/>
                  <a:pt x="1878" y="624"/>
                </a:cubicBezTo>
                <a:cubicBezTo>
                  <a:pt x="1879" y="625"/>
                  <a:pt x="1879" y="625"/>
                  <a:pt x="1879" y="625"/>
                </a:cubicBezTo>
                <a:cubicBezTo>
                  <a:pt x="1879" y="626"/>
                  <a:pt x="1879" y="626"/>
                  <a:pt x="1879" y="626"/>
                </a:cubicBezTo>
                <a:cubicBezTo>
                  <a:pt x="1878" y="626"/>
                  <a:pt x="1878" y="626"/>
                  <a:pt x="1878" y="626"/>
                </a:cubicBezTo>
                <a:cubicBezTo>
                  <a:pt x="1878" y="627"/>
                  <a:pt x="1878" y="627"/>
                  <a:pt x="1878" y="627"/>
                </a:cubicBezTo>
                <a:cubicBezTo>
                  <a:pt x="1877" y="626"/>
                  <a:pt x="1877" y="626"/>
                  <a:pt x="1877" y="626"/>
                </a:cubicBezTo>
                <a:cubicBezTo>
                  <a:pt x="1877" y="627"/>
                  <a:pt x="1877" y="627"/>
                  <a:pt x="1877" y="627"/>
                </a:cubicBezTo>
                <a:cubicBezTo>
                  <a:pt x="1876" y="627"/>
                  <a:pt x="1876" y="627"/>
                  <a:pt x="1876" y="627"/>
                </a:cubicBezTo>
                <a:cubicBezTo>
                  <a:pt x="1876" y="628"/>
                  <a:pt x="1876" y="628"/>
                  <a:pt x="1876" y="628"/>
                </a:cubicBezTo>
                <a:cubicBezTo>
                  <a:pt x="1877" y="629"/>
                  <a:pt x="1877" y="629"/>
                  <a:pt x="1877" y="629"/>
                </a:cubicBezTo>
                <a:cubicBezTo>
                  <a:pt x="1877" y="630"/>
                  <a:pt x="1877" y="630"/>
                  <a:pt x="1877" y="630"/>
                </a:cubicBezTo>
                <a:cubicBezTo>
                  <a:pt x="1876" y="629"/>
                  <a:pt x="1876" y="629"/>
                  <a:pt x="1876" y="629"/>
                </a:cubicBezTo>
                <a:cubicBezTo>
                  <a:pt x="1875" y="629"/>
                  <a:pt x="1875" y="629"/>
                  <a:pt x="1875" y="629"/>
                </a:cubicBezTo>
                <a:cubicBezTo>
                  <a:pt x="1875" y="630"/>
                  <a:pt x="1875" y="630"/>
                  <a:pt x="1875" y="630"/>
                </a:cubicBezTo>
                <a:cubicBezTo>
                  <a:pt x="1876" y="630"/>
                  <a:pt x="1876" y="630"/>
                  <a:pt x="1876" y="630"/>
                </a:cubicBezTo>
                <a:cubicBezTo>
                  <a:pt x="1876" y="631"/>
                  <a:pt x="1876" y="631"/>
                  <a:pt x="1876" y="631"/>
                </a:cubicBezTo>
                <a:cubicBezTo>
                  <a:pt x="1876" y="632"/>
                  <a:pt x="1876" y="632"/>
                  <a:pt x="1876" y="632"/>
                </a:cubicBezTo>
                <a:cubicBezTo>
                  <a:pt x="1874" y="631"/>
                  <a:pt x="1874" y="631"/>
                  <a:pt x="1874" y="631"/>
                </a:cubicBezTo>
                <a:cubicBezTo>
                  <a:pt x="1874" y="632"/>
                  <a:pt x="1874" y="632"/>
                  <a:pt x="1874" y="632"/>
                </a:cubicBezTo>
                <a:cubicBezTo>
                  <a:pt x="1876" y="633"/>
                  <a:pt x="1876" y="633"/>
                  <a:pt x="1876" y="633"/>
                </a:cubicBezTo>
                <a:cubicBezTo>
                  <a:pt x="1875" y="634"/>
                  <a:pt x="1875" y="634"/>
                  <a:pt x="1875" y="634"/>
                </a:cubicBezTo>
                <a:cubicBezTo>
                  <a:pt x="1873" y="633"/>
                  <a:pt x="1873" y="633"/>
                  <a:pt x="1873" y="633"/>
                </a:cubicBezTo>
                <a:cubicBezTo>
                  <a:pt x="1872" y="633"/>
                  <a:pt x="1872" y="633"/>
                  <a:pt x="1872" y="633"/>
                </a:cubicBezTo>
                <a:cubicBezTo>
                  <a:pt x="1871" y="634"/>
                  <a:pt x="1871" y="634"/>
                  <a:pt x="1871" y="634"/>
                </a:cubicBezTo>
                <a:cubicBezTo>
                  <a:pt x="1869" y="634"/>
                  <a:pt x="1869" y="634"/>
                  <a:pt x="1869" y="634"/>
                </a:cubicBezTo>
                <a:cubicBezTo>
                  <a:pt x="1871" y="636"/>
                  <a:pt x="1871" y="636"/>
                  <a:pt x="1871" y="636"/>
                </a:cubicBezTo>
                <a:cubicBezTo>
                  <a:pt x="1872" y="635"/>
                  <a:pt x="1872" y="635"/>
                  <a:pt x="1872" y="635"/>
                </a:cubicBezTo>
                <a:cubicBezTo>
                  <a:pt x="1873" y="635"/>
                  <a:pt x="1873" y="635"/>
                  <a:pt x="1873" y="635"/>
                </a:cubicBezTo>
                <a:cubicBezTo>
                  <a:pt x="1872" y="636"/>
                  <a:pt x="1872" y="636"/>
                  <a:pt x="1872" y="636"/>
                </a:cubicBezTo>
                <a:cubicBezTo>
                  <a:pt x="1872" y="637"/>
                  <a:pt x="1872" y="637"/>
                  <a:pt x="1872" y="637"/>
                </a:cubicBezTo>
                <a:cubicBezTo>
                  <a:pt x="1871" y="638"/>
                  <a:pt x="1871" y="638"/>
                  <a:pt x="1871" y="638"/>
                </a:cubicBezTo>
                <a:cubicBezTo>
                  <a:pt x="1871" y="637"/>
                  <a:pt x="1871" y="637"/>
                  <a:pt x="1871" y="637"/>
                </a:cubicBezTo>
                <a:cubicBezTo>
                  <a:pt x="1870" y="638"/>
                  <a:pt x="1870" y="638"/>
                  <a:pt x="1870" y="638"/>
                </a:cubicBezTo>
                <a:cubicBezTo>
                  <a:pt x="1869" y="638"/>
                  <a:pt x="1869" y="638"/>
                  <a:pt x="1869" y="638"/>
                </a:cubicBezTo>
                <a:cubicBezTo>
                  <a:pt x="1869" y="639"/>
                  <a:pt x="1869" y="639"/>
                  <a:pt x="1869" y="639"/>
                </a:cubicBezTo>
                <a:cubicBezTo>
                  <a:pt x="1868" y="639"/>
                  <a:pt x="1868" y="639"/>
                  <a:pt x="1868" y="639"/>
                </a:cubicBezTo>
                <a:cubicBezTo>
                  <a:pt x="1868" y="640"/>
                  <a:pt x="1868" y="640"/>
                  <a:pt x="1868" y="640"/>
                </a:cubicBezTo>
                <a:cubicBezTo>
                  <a:pt x="1867" y="640"/>
                  <a:pt x="1867" y="640"/>
                  <a:pt x="1867" y="640"/>
                </a:cubicBezTo>
                <a:cubicBezTo>
                  <a:pt x="1866" y="640"/>
                  <a:pt x="1866" y="640"/>
                  <a:pt x="1866" y="640"/>
                </a:cubicBezTo>
                <a:cubicBezTo>
                  <a:pt x="1865" y="640"/>
                  <a:pt x="1865" y="640"/>
                  <a:pt x="1865" y="640"/>
                </a:cubicBezTo>
                <a:cubicBezTo>
                  <a:pt x="1864" y="641"/>
                  <a:pt x="1864" y="641"/>
                  <a:pt x="1864" y="641"/>
                </a:cubicBezTo>
                <a:cubicBezTo>
                  <a:pt x="1864" y="642"/>
                  <a:pt x="1864" y="642"/>
                  <a:pt x="1864" y="642"/>
                </a:cubicBezTo>
                <a:cubicBezTo>
                  <a:pt x="1864" y="643"/>
                  <a:pt x="1864" y="643"/>
                  <a:pt x="1864" y="643"/>
                </a:cubicBezTo>
                <a:cubicBezTo>
                  <a:pt x="1863" y="644"/>
                  <a:pt x="1863" y="644"/>
                  <a:pt x="1863" y="644"/>
                </a:cubicBezTo>
                <a:cubicBezTo>
                  <a:pt x="1864" y="645"/>
                  <a:pt x="1864" y="645"/>
                  <a:pt x="1864" y="645"/>
                </a:cubicBezTo>
                <a:cubicBezTo>
                  <a:pt x="1863" y="645"/>
                  <a:pt x="1863" y="645"/>
                  <a:pt x="1863" y="645"/>
                </a:cubicBezTo>
                <a:cubicBezTo>
                  <a:pt x="1862" y="645"/>
                  <a:pt x="1862" y="645"/>
                  <a:pt x="1862" y="645"/>
                </a:cubicBezTo>
                <a:cubicBezTo>
                  <a:pt x="1861" y="645"/>
                  <a:pt x="1861" y="645"/>
                  <a:pt x="1861" y="645"/>
                </a:cubicBezTo>
                <a:cubicBezTo>
                  <a:pt x="1860" y="646"/>
                  <a:pt x="1860" y="646"/>
                  <a:pt x="1860" y="646"/>
                </a:cubicBezTo>
                <a:cubicBezTo>
                  <a:pt x="1859" y="646"/>
                  <a:pt x="1859" y="646"/>
                  <a:pt x="1859" y="646"/>
                </a:cubicBezTo>
                <a:cubicBezTo>
                  <a:pt x="1859" y="647"/>
                  <a:pt x="1859" y="647"/>
                  <a:pt x="1859" y="647"/>
                </a:cubicBezTo>
                <a:cubicBezTo>
                  <a:pt x="1858" y="647"/>
                  <a:pt x="1858" y="647"/>
                  <a:pt x="1858" y="647"/>
                </a:cubicBezTo>
                <a:cubicBezTo>
                  <a:pt x="1857" y="647"/>
                  <a:pt x="1857" y="647"/>
                  <a:pt x="1857" y="647"/>
                </a:cubicBezTo>
                <a:cubicBezTo>
                  <a:pt x="1857" y="648"/>
                  <a:pt x="1857" y="648"/>
                  <a:pt x="1857" y="648"/>
                </a:cubicBezTo>
                <a:cubicBezTo>
                  <a:pt x="1856" y="648"/>
                  <a:pt x="1856" y="648"/>
                  <a:pt x="1856" y="648"/>
                </a:cubicBezTo>
                <a:cubicBezTo>
                  <a:pt x="1855" y="647"/>
                  <a:pt x="1855" y="647"/>
                  <a:pt x="1855" y="647"/>
                </a:cubicBezTo>
                <a:cubicBezTo>
                  <a:pt x="1855" y="646"/>
                  <a:pt x="1855" y="646"/>
                  <a:pt x="1855" y="646"/>
                </a:cubicBezTo>
                <a:cubicBezTo>
                  <a:pt x="1854" y="647"/>
                  <a:pt x="1854" y="647"/>
                  <a:pt x="1854" y="647"/>
                </a:cubicBezTo>
                <a:cubicBezTo>
                  <a:pt x="1853" y="647"/>
                  <a:pt x="1853" y="647"/>
                  <a:pt x="1853" y="647"/>
                </a:cubicBezTo>
                <a:cubicBezTo>
                  <a:pt x="1853" y="648"/>
                  <a:pt x="1853" y="648"/>
                  <a:pt x="1853" y="648"/>
                </a:cubicBezTo>
                <a:cubicBezTo>
                  <a:pt x="1852" y="648"/>
                  <a:pt x="1852" y="648"/>
                  <a:pt x="1852" y="648"/>
                </a:cubicBezTo>
                <a:cubicBezTo>
                  <a:pt x="1851" y="648"/>
                  <a:pt x="1851" y="648"/>
                  <a:pt x="1851" y="648"/>
                </a:cubicBezTo>
                <a:cubicBezTo>
                  <a:pt x="1850" y="649"/>
                  <a:pt x="1850" y="649"/>
                  <a:pt x="1850" y="649"/>
                </a:cubicBezTo>
                <a:cubicBezTo>
                  <a:pt x="1849" y="650"/>
                  <a:pt x="1849" y="650"/>
                  <a:pt x="1849" y="650"/>
                </a:cubicBezTo>
                <a:cubicBezTo>
                  <a:pt x="1847" y="651"/>
                  <a:pt x="1847" y="651"/>
                  <a:pt x="1847" y="651"/>
                </a:cubicBezTo>
                <a:cubicBezTo>
                  <a:pt x="1847" y="650"/>
                  <a:pt x="1847" y="650"/>
                  <a:pt x="1847" y="650"/>
                </a:cubicBezTo>
                <a:cubicBezTo>
                  <a:pt x="1848" y="650"/>
                  <a:pt x="1848" y="650"/>
                  <a:pt x="1848" y="650"/>
                </a:cubicBezTo>
                <a:cubicBezTo>
                  <a:pt x="1848" y="649"/>
                  <a:pt x="1848" y="649"/>
                  <a:pt x="1848" y="649"/>
                </a:cubicBezTo>
                <a:cubicBezTo>
                  <a:pt x="1846" y="648"/>
                  <a:pt x="1846" y="648"/>
                  <a:pt x="1846" y="648"/>
                </a:cubicBezTo>
                <a:cubicBezTo>
                  <a:pt x="1846" y="647"/>
                  <a:pt x="1846" y="647"/>
                  <a:pt x="1846" y="647"/>
                </a:cubicBezTo>
                <a:cubicBezTo>
                  <a:pt x="1845" y="647"/>
                  <a:pt x="1845" y="647"/>
                  <a:pt x="1845" y="647"/>
                </a:cubicBezTo>
                <a:cubicBezTo>
                  <a:pt x="1844" y="646"/>
                  <a:pt x="1844" y="646"/>
                  <a:pt x="1844" y="646"/>
                </a:cubicBezTo>
                <a:cubicBezTo>
                  <a:pt x="1844" y="647"/>
                  <a:pt x="1844" y="647"/>
                  <a:pt x="1844" y="647"/>
                </a:cubicBezTo>
                <a:cubicBezTo>
                  <a:pt x="1844" y="648"/>
                  <a:pt x="1844" y="648"/>
                  <a:pt x="1844" y="648"/>
                </a:cubicBezTo>
                <a:cubicBezTo>
                  <a:pt x="1844" y="649"/>
                  <a:pt x="1844" y="649"/>
                  <a:pt x="1844" y="649"/>
                </a:cubicBezTo>
                <a:cubicBezTo>
                  <a:pt x="1845" y="650"/>
                  <a:pt x="1845" y="650"/>
                  <a:pt x="1845" y="650"/>
                </a:cubicBezTo>
                <a:cubicBezTo>
                  <a:pt x="1844" y="651"/>
                  <a:pt x="1844" y="651"/>
                  <a:pt x="1844" y="651"/>
                </a:cubicBezTo>
                <a:cubicBezTo>
                  <a:pt x="1843" y="652"/>
                  <a:pt x="1843" y="652"/>
                  <a:pt x="1843" y="652"/>
                </a:cubicBezTo>
                <a:cubicBezTo>
                  <a:pt x="1842" y="652"/>
                  <a:pt x="1842" y="652"/>
                  <a:pt x="1842" y="652"/>
                </a:cubicBezTo>
                <a:cubicBezTo>
                  <a:pt x="1841" y="653"/>
                  <a:pt x="1841" y="653"/>
                  <a:pt x="1841" y="653"/>
                </a:cubicBezTo>
                <a:cubicBezTo>
                  <a:pt x="1840" y="654"/>
                  <a:pt x="1840" y="654"/>
                  <a:pt x="1840" y="654"/>
                </a:cubicBezTo>
                <a:cubicBezTo>
                  <a:pt x="1838" y="655"/>
                  <a:pt x="1838" y="655"/>
                  <a:pt x="1838" y="655"/>
                </a:cubicBezTo>
                <a:cubicBezTo>
                  <a:pt x="1837" y="655"/>
                  <a:pt x="1837" y="655"/>
                  <a:pt x="1837" y="655"/>
                </a:cubicBezTo>
                <a:cubicBezTo>
                  <a:pt x="1836" y="655"/>
                  <a:pt x="1836" y="655"/>
                  <a:pt x="1836" y="655"/>
                </a:cubicBezTo>
                <a:cubicBezTo>
                  <a:pt x="1835" y="655"/>
                  <a:pt x="1835" y="655"/>
                  <a:pt x="1835" y="655"/>
                </a:cubicBezTo>
                <a:cubicBezTo>
                  <a:pt x="1834" y="655"/>
                  <a:pt x="1834" y="655"/>
                  <a:pt x="1834" y="655"/>
                </a:cubicBezTo>
                <a:cubicBezTo>
                  <a:pt x="1834" y="656"/>
                  <a:pt x="1834" y="656"/>
                  <a:pt x="1834" y="656"/>
                </a:cubicBezTo>
                <a:cubicBezTo>
                  <a:pt x="1833" y="657"/>
                  <a:pt x="1833" y="657"/>
                  <a:pt x="1833" y="657"/>
                </a:cubicBezTo>
                <a:cubicBezTo>
                  <a:pt x="1832" y="657"/>
                  <a:pt x="1832" y="657"/>
                  <a:pt x="1832" y="657"/>
                </a:cubicBezTo>
                <a:cubicBezTo>
                  <a:pt x="1831" y="657"/>
                  <a:pt x="1831" y="657"/>
                  <a:pt x="1831" y="657"/>
                </a:cubicBezTo>
                <a:cubicBezTo>
                  <a:pt x="1830" y="657"/>
                  <a:pt x="1830" y="657"/>
                  <a:pt x="1830" y="657"/>
                </a:cubicBezTo>
                <a:cubicBezTo>
                  <a:pt x="1829" y="658"/>
                  <a:pt x="1829" y="658"/>
                  <a:pt x="1829" y="658"/>
                </a:cubicBezTo>
                <a:cubicBezTo>
                  <a:pt x="1828" y="658"/>
                  <a:pt x="1828" y="658"/>
                  <a:pt x="1828" y="658"/>
                </a:cubicBezTo>
                <a:cubicBezTo>
                  <a:pt x="1828" y="657"/>
                  <a:pt x="1828" y="657"/>
                  <a:pt x="1828" y="657"/>
                </a:cubicBezTo>
                <a:cubicBezTo>
                  <a:pt x="1827" y="657"/>
                  <a:pt x="1827" y="657"/>
                  <a:pt x="1827" y="657"/>
                </a:cubicBezTo>
                <a:cubicBezTo>
                  <a:pt x="1827" y="658"/>
                  <a:pt x="1827" y="658"/>
                  <a:pt x="1827" y="658"/>
                </a:cubicBezTo>
                <a:cubicBezTo>
                  <a:pt x="1827" y="659"/>
                  <a:pt x="1827" y="659"/>
                  <a:pt x="1827" y="659"/>
                </a:cubicBezTo>
                <a:cubicBezTo>
                  <a:pt x="1826" y="659"/>
                  <a:pt x="1826" y="659"/>
                  <a:pt x="1826" y="659"/>
                </a:cubicBezTo>
                <a:cubicBezTo>
                  <a:pt x="1825" y="660"/>
                  <a:pt x="1825" y="660"/>
                  <a:pt x="1825" y="660"/>
                </a:cubicBezTo>
                <a:cubicBezTo>
                  <a:pt x="1826" y="661"/>
                  <a:pt x="1826" y="661"/>
                  <a:pt x="1826" y="661"/>
                </a:cubicBezTo>
                <a:cubicBezTo>
                  <a:pt x="1827" y="661"/>
                  <a:pt x="1827" y="661"/>
                  <a:pt x="1827" y="661"/>
                </a:cubicBezTo>
                <a:cubicBezTo>
                  <a:pt x="1827" y="662"/>
                  <a:pt x="1827" y="662"/>
                  <a:pt x="1827" y="662"/>
                </a:cubicBezTo>
                <a:cubicBezTo>
                  <a:pt x="1827" y="663"/>
                  <a:pt x="1827" y="663"/>
                  <a:pt x="1827" y="663"/>
                </a:cubicBezTo>
                <a:cubicBezTo>
                  <a:pt x="1828" y="663"/>
                  <a:pt x="1828" y="663"/>
                  <a:pt x="1828" y="663"/>
                </a:cubicBezTo>
                <a:cubicBezTo>
                  <a:pt x="1827" y="665"/>
                  <a:pt x="1827" y="665"/>
                  <a:pt x="1827" y="665"/>
                </a:cubicBezTo>
                <a:cubicBezTo>
                  <a:pt x="1826" y="665"/>
                  <a:pt x="1826" y="665"/>
                  <a:pt x="1826" y="665"/>
                </a:cubicBezTo>
                <a:cubicBezTo>
                  <a:pt x="1826" y="664"/>
                  <a:pt x="1826" y="664"/>
                  <a:pt x="1826" y="664"/>
                </a:cubicBezTo>
                <a:cubicBezTo>
                  <a:pt x="1825" y="664"/>
                  <a:pt x="1825" y="664"/>
                  <a:pt x="1825" y="664"/>
                </a:cubicBezTo>
                <a:cubicBezTo>
                  <a:pt x="1824" y="665"/>
                  <a:pt x="1824" y="665"/>
                  <a:pt x="1824" y="665"/>
                </a:cubicBezTo>
                <a:cubicBezTo>
                  <a:pt x="1824" y="664"/>
                  <a:pt x="1824" y="664"/>
                  <a:pt x="1824" y="664"/>
                </a:cubicBezTo>
                <a:cubicBezTo>
                  <a:pt x="1824" y="663"/>
                  <a:pt x="1824" y="663"/>
                  <a:pt x="1824" y="663"/>
                </a:cubicBezTo>
                <a:cubicBezTo>
                  <a:pt x="1823" y="663"/>
                  <a:pt x="1823" y="663"/>
                  <a:pt x="1823" y="663"/>
                </a:cubicBezTo>
                <a:cubicBezTo>
                  <a:pt x="1822" y="661"/>
                  <a:pt x="1822" y="661"/>
                  <a:pt x="1822" y="661"/>
                </a:cubicBezTo>
                <a:cubicBezTo>
                  <a:pt x="1822" y="660"/>
                  <a:pt x="1822" y="660"/>
                  <a:pt x="1822" y="660"/>
                </a:cubicBezTo>
                <a:cubicBezTo>
                  <a:pt x="1822" y="659"/>
                  <a:pt x="1822" y="659"/>
                  <a:pt x="1822" y="659"/>
                </a:cubicBezTo>
                <a:cubicBezTo>
                  <a:pt x="1823" y="658"/>
                  <a:pt x="1823" y="658"/>
                  <a:pt x="1823" y="658"/>
                </a:cubicBezTo>
                <a:cubicBezTo>
                  <a:pt x="1824" y="657"/>
                  <a:pt x="1824" y="657"/>
                  <a:pt x="1824" y="657"/>
                </a:cubicBezTo>
                <a:cubicBezTo>
                  <a:pt x="1823" y="657"/>
                  <a:pt x="1823" y="657"/>
                  <a:pt x="1823" y="657"/>
                </a:cubicBezTo>
                <a:cubicBezTo>
                  <a:pt x="1822" y="657"/>
                  <a:pt x="1822" y="657"/>
                  <a:pt x="1822" y="657"/>
                </a:cubicBezTo>
                <a:cubicBezTo>
                  <a:pt x="1821" y="656"/>
                  <a:pt x="1821" y="656"/>
                  <a:pt x="1821" y="656"/>
                </a:cubicBezTo>
                <a:cubicBezTo>
                  <a:pt x="1820" y="657"/>
                  <a:pt x="1820" y="657"/>
                  <a:pt x="1820" y="657"/>
                </a:cubicBezTo>
                <a:cubicBezTo>
                  <a:pt x="1819" y="657"/>
                  <a:pt x="1819" y="657"/>
                  <a:pt x="1819" y="657"/>
                </a:cubicBezTo>
                <a:cubicBezTo>
                  <a:pt x="1817" y="656"/>
                  <a:pt x="1817" y="656"/>
                  <a:pt x="1817" y="656"/>
                </a:cubicBezTo>
                <a:cubicBezTo>
                  <a:pt x="1816" y="655"/>
                  <a:pt x="1816" y="655"/>
                  <a:pt x="1816" y="655"/>
                </a:cubicBezTo>
                <a:cubicBezTo>
                  <a:pt x="1815" y="654"/>
                  <a:pt x="1815" y="654"/>
                  <a:pt x="1815" y="654"/>
                </a:cubicBezTo>
                <a:cubicBezTo>
                  <a:pt x="1815" y="655"/>
                  <a:pt x="1815" y="655"/>
                  <a:pt x="1815" y="655"/>
                </a:cubicBezTo>
                <a:cubicBezTo>
                  <a:pt x="1815" y="656"/>
                  <a:pt x="1815" y="656"/>
                  <a:pt x="1815" y="656"/>
                </a:cubicBezTo>
                <a:cubicBezTo>
                  <a:pt x="1814" y="656"/>
                  <a:pt x="1814" y="656"/>
                  <a:pt x="1814" y="656"/>
                </a:cubicBezTo>
                <a:cubicBezTo>
                  <a:pt x="1813" y="656"/>
                  <a:pt x="1813" y="656"/>
                  <a:pt x="1813" y="656"/>
                </a:cubicBezTo>
                <a:cubicBezTo>
                  <a:pt x="1812" y="656"/>
                  <a:pt x="1812" y="656"/>
                  <a:pt x="1812" y="656"/>
                </a:cubicBezTo>
                <a:cubicBezTo>
                  <a:pt x="1812" y="656"/>
                  <a:pt x="1812" y="656"/>
                  <a:pt x="1812" y="657"/>
                </a:cubicBezTo>
                <a:cubicBezTo>
                  <a:pt x="1812" y="657"/>
                  <a:pt x="1812" y="657"/>
                  <a:pt x="1811" y="658"/>
                </a:cubicBezTo>
                <a:cubicBezTo>
                  <a:pt x="1811" y="658"/>
                  <a:pt x="1811" y="658"/>
                  <a:pt x="1810" y="658"/>
                </a:cubicBezTo>
                <a:cubicBezTo>
                  <a:pt x="1810" y="658"/>
                  <a:pt x="1810" y="658"/>
                  <a:pt x="1809" y="658"/>
                </a:cubicBezTo>
                <a:cubicBezTo>
                  <a:pt x="1809" y="658"/>
                  <a:pt x="1809" y="658"/>
                  <a:pt x="1807" y="659"/>
                </a:cubicBezTo>
                <a:cubicBezTo>
                  <a:pt x="1807" y="659"/>
                  <a:pt x="1807" y="659"/>
                  <a:pt x="1807" y="660"/>
                </a:cubicBezTo>
                <a:cubicBezTo>
                  <a:pt x="1807" y="660"/>
                  <a:pt x="1807" y="660"/>
                  <a:pt x="1806" y="661"/>
                </a:cubicBezTo>
                <a:cubicBezTo>
                  <a:pt x="1806" y="661"/>
                  <a:pt x="1806" y="661"/>
                  <a:pt x="1806" y="660"/>
                </a:cubicBezTo>
                <a:cubicBezTo>
                  <a:pt x="1806" y="660"/>
                  <a:pt x="1806" y="660"/>
                  <a:pt x="1805" y="661"/>
                </a:cubicBezTo>
                <a:cubicBezTo>
                  <a:pt x="1805" y="661"/>
                  <a:pt x="1805" y="661"/>
                  <a:pt x="1804" y="661"/>
                </a:cubicBezTo>
                <a:cubicBezTo>
                  <a:pt x="1804" y="661"/>
                  <a:pt x="1804" y="661"/>
                  <a:pt x="1803" y="661"/>
                </a:cubicBezTo>
                <a:cubicBezTo>
                  <a:pt x="1803" y="661"/>
                  <a:pt x="1803" y="661"/>
                  <a:pt x="1803" y="662"/>
                </a:cubicBezTo>
                <a:cubicBezTo>
                  <a:pt x="1803" y="662"/>
                  <a:pt x="1803" y="662"/>
                  <a:pt x="1803" y="663"/>
                </a:cubicBezTo>
                <a:cubicBezTo>
                  <a:pt x="1803" y="663"/>
                  <a:pt x="1803" y="663"/>
                  <a:pt x="1803" y="664"/>
                </a:cubicBezTo>
                <a:cubicBezTo>
                  <a:pt x="1803" y="664"/>
                  <a:pt x="1803" y="664"/>
                  <a:pt x="1803" y="665"/>
                </a:cubicBezTo>
                <a:cubicBezTo>
                  <a:pt x="1803" y="665"/>
                  <a:pt x="1803" y="665"/>
                  <a:pt x="1803" y="666"/>
                </a:cubicBezTo>
                <a:cubicBezTo>
                  <a:pt x="1803" y="666"/>
                  <a:pt x="1803" y="666"/>
                  <a:pt x="1802" y="666"/>
                </a:cubicBezTo>
                <a:cubicBezTo>
                  <a:pt x="1802" y="666"/>
                  <a:pt x="1802" y="666"/>
                  <a:pt x="1801" y="668"/>
                </a:cubicBezTo>
                <a:cubicBezTo>
                  <a:pt x="1801" y="668"/>
                  <a:pt x="1801" y="668"/>
                  <a:pt x="1800" y="668"/>
                </a:cubicBezTo>
                <a:cubicBezTo>
                  <a:pt x="1800" y="668"/>
                  <a:pt x="1800" y="668"/>
                  <a:pt x="1799" y="668"/>
                </a:cubicBezTo>
                <a:cubicBezTo>
                  <a:pt x="1799" y="668"/>
                  <a:pt x="1799" y="668"/>
                  <a:pt x="1799" y="669"/>
                </a:cubicBezTo>
                <a:cubicBezTo>
                  <a:pt x="1799" y="669"/>
                  <a:pt x="1799" y="669"/>
                  <a:pt x="1799" y="670"/>
                </a:cubicBezTo>
                <a:cubicBezTo>
                  <a:pt x="1799" y="670"/>
                  <a:pt x="1799" y="670"/>
                  <a:pt x="1799" y="671"/>
                </a:cubicBezTo>
                <a:cubicBezTo>
                  <a:pt x="1799" y="671"/>
                  <a:pt x="1799" y="671"/>
                  <a:pt x="1800" y="672"/>
                </a:cubicBezTo>
                <a:cubicBezTo>
                  <a:pt x="1800" y="672"/>
                  <a:pt x="1800" y="672"/>
                  <a:pt x="1799" y="674"/>
                </a:cubicBezTo>
                <a:cubicBezTo>
                  <a:pt x="1799" y="674"/>
                  <a:pt x="1799" y="674"/>
                  <a:pt x="1798" y="675"/>
                </a:cubicBezTo>
                <a:cubicBezTo>
                  <a:pt x="1798" y="675"/>
                  <a:pt x="1798" y="675"/>
                  <a:pt x="1800" y="676"/>
                </a:cubicBezTo>
                <a:cubicBezTo>
                  <a:pt x="1800" y="676"/>
                  <a:pt x="1800" y="676"/>
                  <a:pt x="1799" y="677"/>
                </a:cubicBezTo>
                <a:cubicBezTo>
                  <a:pt x="1799" y="677"/>
                  <a:pt x="1799" y="677"/>
                  <a:pt x="1801" y="678"/>
                </a:cubicBezTo>
                <a:cubicBezTo>
                  <a:pt x="1801" y="678"/>
                  <a:pt x="1801" y="678"/>
                  <a:pt x="1803" y="680"/>
                </a:cubicBezTo>
                <a:cubicBezTo>
                  <a:pt x="1803" y="680"/>
                  <a:pt x="1803" y="680"/>
                  <a:pt x="1804" y="680"/>
                </a:cubicBezTo>
                <a:cubicBezTo>
                  <a:pt x="1804" y="680"/>
                  <a:pt x="1804" y="680"/>
                  <a:pt x="1804" y="681"/>
                </a:cubicBezTo>
                <a:cubicBezTo>
                  <a:pt x="1804" y="681"/>
                  <a:pt x="1804" y="681"/>
                  <a:pt x="1804" y="682"/>
                </a:cubicBezTo>
                <a:cubicBezTo>
                  <a:pt x="1804" y="682"/>
                  <a:pt x="1804" y="682"/>
                  <a:pt x="1805" y="684"/>
                </a:cubicBezTo>
                <a:cubicBezTo>
                  <a:pt x="1805" y="684"/>
                  <a:pt x="1805" y="684"/>
                  <a:pt x="1805" y="685"/>
                </a:cubicBezTo>
                <a:cubicBezTo>
                  <a:pt x="1805" y="685"/>
                  <a:pt x="1805" y="685"/>
                  <a:pt x="1807" y="687"/>
                </a:cubicBezTo>
                <a:cubicBezTo>
                  <a:pt x="1807" y="687"/>
                  <a:pt x="1807" y="687"/>
                  <a:pt x="1809" y="687"/>
                </a:cubicBezTo>
                <a:cubicBezTo>
                  <a:pt x="1809" y="687"/>
                  <a:pt x="1809" y="687"/>
                  <a:pt x="1809" y="688"/>
                </a:cubicBezTo>
                <a:cubicBezTo>
                  <a:pt x="1809" y="688"/>
                  <a:pt x="1809" y="688"/>
                  <a:pt x="1812" y="690"/>
                </a:cubicBezTo>
                <a:cubicBezTo>
                  <a:pt x="1812" y="690"/>
                  <a:pt x="1812" y="690"/>
                  <a:pt x="1815" y="692"/>
                </a:cubicBezTo>
                <a:cubicBezTo>
                  <a:pt x="1815" y="692"/>
                  <a:pt x="1815" y="692"/>
                  <a:pt x="1816" y="693"/>
                </a:cubicBezTo>
                <a:cubicBezTo>
                  <a:pt x="1816" y="693"/>
                  <a:pt x="1816" y="693"/>
                  <a:pt x="1819" y="695"/>
                </a:cubicBezTo>
                <a:cubicBezTo>
                  <a:pt x="1819" y="695"/>
                  <a:pt x="1819" y="695"/>
                  <a:pt x="1820" y="697"/>
                </a:cubicBezTo>
                <a:cubicBezTo>
                  <a:pt x="1820" y="697"/>
                  <a:pt x="1820" y="697"/>
                  <a:pt x="1820" y="698"/>
                </a:cubicBezTo>
                <a:cubicBezTo>
                  <a:pt x="1820" y="698"/>
                  <a:pt x="1820" y="698"/>
                  <a:pt x="1820" y="699"/>
                </a:cubicBezTo>
                <a:cubicBezTo>
                  <a:pt x="1820" y="699"/>
                  <a:pt x="1820" y="699"/>
                  <a:pt x="1822" y="700"/>
                </a:cubicBezTo>
                <a:cubicBezTo>
                  <a:pt x="1822" y="700"/>
                  <a:pt x="1822" y="700"/>
                  <a:pt x="1822" y="701"/>
                </a:cubicBezTo>
                <a:cubicBezTo>
                  <a:pt x="1822" y="701"/>
                  <a:pt x="1822" y="701"/>
                  <a:pt x="1822" y="702"/>
                </a:cubicBezTo>
                <a:cubicBezTo>
                  <a:pt x="1822" y="702"/>
                  <a:pt x="1822" y="702"/>
                  <a:pt x="1823" y="703"/>
                </a:cubicBezTo>
                <a:cubicBezTo>
                  <a:pt x="1823" y="703"/>
                  <a:pt x="1823" y="703"/>
                  <a:pt x="1823" y="705"/>
                </a:cubicBezTo>
                <a:cubicBezTo>
                  <a:pt x="1823" y="705"/>
                  <a:pt x="1823" y="705"/>
                  <a:pt x="1823" y="706"/>
                </a:cubicBezTo>
                <a:cubicBezTo>
                  <a:pt x="1823" y="706"/>
                  <a:pt x="1823" y="706"/>
                  <a:pt x="1824" y="708"/>
                </a:cubicBezTo>
                <a:cubicBezTo>
                  <a:pt x="1824" y="708"/>
                  <a:pt x="1824" y="708"/>
                  <a:pt x="1824" y="709"/>
                </a:cubicBezTo>
                <a:cubicBezTo>
                  <a:pt x="1824" y="709"/>
                  <a:pt x="1824" y="709"/>
                  <a:pt x="1824" y="710"/>
                </a:cubicBezTo>
                <a:cubicBezTo>
                  <a:pt x="1824" y="710"/>
                  <a:pt x="1824" y="710"/>
                  <a:pt x="1825" y="711"/>
                </a:cubicBezTo>
                <a:cubicBezTo>
                  <a:pt x="1825" y="711"/>
                  <a:pt x="1825" y="711"/>
                  <a:pt x="1824" y="712"/>
                </a:cubicBezTo>
                <a:cubicBezTo>
                  <a:pt x="1824" y="712"/>
                  <a:pt x="1824" y="712"/>
                  <a:pt x="1825" y="713"/>
                </a:cubicBezTo>
                <a:cubicBezTo>
                  <a:pt x="1825" y="713"/>
                  <a:pt x="1825" y="713"/>
                  <a:pt x="1825" y="714"/>
                </a:cubicBezTo>
                <a:cubicBezTo>
                  <a:pt x="1825" y="714"/>
                  <a:pt x="1825" y="714"/>
                  <a:pt x="1826" y="715"/>
                </a:cubicBezTo>
                <a:cubicBezTo>
                  <a:pt x="1826" y="715"/>
                  <a:pt x="1826" y="715"/>
                  <a:pt x="1826" y="716"/>
                </a:cubicBezTo>
                <a:cubicBezTo>
                  <a:pt x="1826" y="716"/>
                  <a:pt x="1826" y="716"/>
                  <a:pt x="1825" y="717"/>
                </a:cubicBezTo>
                <a:cubicBezTo>
                  <a:pt x="1825" y="717"/>
                  <a:pt x="1825" y="717"/>
                  <a:pt x="1825" y="718"/>
                </a:cubicBezTo>
                <a:cubicBezTo>
                  <a:pt x="1825" y="718"/>
                  <a:pt x="1825" y="718"/>
                  <a:pt x="1826" y="718"/>
                </a:cubicBezTo>
                <a:cubicBezTo>
                  <a:pt x="1826" y="718"/>
                  <a:pt x="1826" y="718"/>
                  <a:pt x="1826" y="719"/>
                </a:cubicBezTo>
                <a:cubicBezTo>
                  <a:pt x="1826" y="719"/>
                  <a:pt x="1826" y="719"/>
                  <a:pt x="1825" y="719"/>
                </a:cubicBezTo>
                <a:cubicBezTo>
                  <a:pt x="1825" y="719"/>
                  <a:pt x="1825" y="719"/>
                  <a:pt x="1825" y="720"/>
                </a:cubicBezTo>
                <a:cubicBezTo>
                  <a:pt x="1825" y="720"/>
                  <a:pt x="1825" y="720"/>
                  <a:pt x="1824" y="721"/>
                </a:cubicBezTo>
                <a:cubicBezTo>
                  <a:pt x="1824" y="721"/>
                  <a:pt x="1824" y="721"/>
                  <a:pt x="1825" y="722"/>
                </a:cubicBezTo>
                <a:cubicBezTo>
                  <a:pt x="1825" y="722"/>
                  <a:pt x="1825" y="722"/>
                  <a:pt x="1824" y="723"/>
                </a:cubicBezTo>
                <a:cubicBezTo>
                  <a:pt x="1824" y="723"/>
                  <a:pt x="1824" y="723"/>
                  <a:pt x="1825" y="724"/>
                </a:cubicBezTo>
                <a:cubicBezTo>
                  <a:pt x="1825" y="724"/>
                  <a:pt x="1825" y="724"/>
                  <a:pt x="1824" y="724"/>
                </a:cubicBezTo>
                <a:cubicBezTo>
                  <a:pt x="1824" y="724"/>
                  <a:pt x="1824" y="724"/>
                  <a:pt x="1823" y="725"/>
                </a:cubicBezTo>
                <a:cubicBezTo>
                  <a:pt x="1823" y="725"/>
                  <a:pt x="1823" y="725"/>
                  <a:pt x="1823" y="726"/>
                </a:cubicBezTo>
                <a:cubicBezTo>
                  <a:pt x="1823" y="726"/>
                  <a:pt x="1823" y="726"/>
                  <a:pt x="1822" y="727"/>
                </a:cubicBezTo>
                <a:cubicBezTo>
                  <a:pt x="1822" y="727"/>
                  <a:pt x="1822" y="727"/>
                  <a:pt x="1821" y="728"/>
                </a:cubicBezTo>
                <a:cubicBezTo>
                  <a:pt x="1821" y="728"/>
                  <a:pt x="1821" y="728"/>
                  <a:pt x="1820" y="728"/>
                </a:cubicBezTo>
                <a:cubicBezTo>
                  <a:pt x="1820" y="728"/>
                  <a:pt x="1820" y="728"/>
                  <a:pt x="1819" y="729"/>
                </a:cubicBezTo>
                <a:cubicBezTo>
                  <a:pt x="1819" y="729"/>
                  <a:pt x="1819" y="729"/>
                  <a:pt x="1819" y="730"/>
                </a:cubicBezTo>
                <a:cubicBezTo>
                  <a:pt x="1819" y="730"/>
                  <a:pt x="1819" y="730"/>
                  <a:pt x="1817" y="730"/>
                </a:cubicBezTo>
                <a:cubicBezTo>
                  <a:pt x="1817" y="730"/>
                  <a:pt x="1817" y="730"/>
                  <a:pt x="1817" y="731"/>
                </a:cubicBezTo>
                <a:cubicBezTo>
                  <a:pt x="1817" y="731"/>
                  <a:pt x="1817" y="731"/>
                  <a:pt x="1814" y="733"/>
                </a:cubicBezTo>
                <a:cubicBezTo>
                  <a:pt x="1814" y="733"/>
                  <a:pt x="1814" y="733"/>
                  <a:pt x="1812" y="733"/>
                </a:cubicBezTo>
                <a:cubicBezTo>
                  <a:pt x="1812" y="733"/>
                  <a:pt x="1812" y="733"/>
                  <a:pt x="1810" y="733"/>
                </a:cubicBezTo>
                <a:cubicBezTo>
                  <a:pt x="1810" y="733"/>
                  <a:pt x="1810" y="733"/>
                  <a:pt x="1810" y="732"/>
                </a:cubicBezTo>
                <a:cubicBezTo>
                  <a:pt x="1810" y="732"/>
                  <a:pt x="1810" y="732"/>
                  <a:pt x="1809" y="732"/>
                </a:cubicBezTo>
                <a:cubicBezTo>
                  <a:pt x="1809" y="732"/>
                  <a:pt x="1809" y="732"/>
                  <a:pt x="1810" y="733"/>
                </a:cubicBezTo>
                <a:cubicBezTo>
                  <a:pt x="1810" y="733"/>
                  <a:pt x="1810" y="733"/>
                  <a:pt x="1809" y="733"/>
                </a:cubicBezTo>
                <a:cubicBezTo>
                  <a:pt x="1809" y="733"/>
                  <a:pt x="1809" y="733"/>
                  <a:pt x="1808" y="733"/>
                </a:cubicBezTo>
                <a:cubicBezTo>
                  <a:pt x="1808" y="733"/>
                  <a:pt x="1808" y="733"/>
                  <a:pt x="1810" y="734"/>
                </a:cubicBezTo>
                <a:cubicBezTo>
                  <a:pt x="1810" y="734"/>
                  <a:pt x="1810" y="734"/>
                  <a:pt x="1809" y="734"/>
                </a:cubicBezTo>
                <a:cubicBezTo>
                  <a:pt x="1809" y="734"/>
                  <a:pt x="1809" y="734"/>
                  <a:pt x="1810" y="735"/>
                </a:cubicBezTo>
                <a:cubicBezTo>
                  <a:pt x="1810" y="735"/>
                  <a:pt x="1810" y="735"/>
                  <a:pt x="1809" y="736"/>
                </a:cubicBezTo>
                <a:cubicBezTo>
                  <a:pt x="1809" y="736"/>
                  <a:pt x="1809" y="736"/>
                  <a:pt x="1809" y="737"/>
                </a:cubicBezTo>
                <a:cubicBezTo>
                  <a:pt x="1809" y="737"/>
                  <a:pt x="1809" y="737"/>
                  <a:pt x="1808" y="737"/>
                </a:cubicBezTo>
                <a:cubicBezTo>
                  <a:pt x="1808" y="737"/>
                  <a:pt x="1808" y="737"/>
                  <a:pt x="1807" y="736"/>
                </a:cubicBezTo>
                <a:cubicBezTo>
                  <a:pt x="1807" y="736"/>
                  <a:pt x="1807" y="736"/>
                  <a:pt x="1806" y="737"/>
                </a:cubicBezTo>
                <a:cubicBezTo>
                  <a:pt x="1806" y="737"/>
                  <a:pt x="1806" y="737"/>
                  <a:pt x="1807" y="738"/>
                </a:cubicBezTo>
                <a:cubicBezTo>
                  <a:pt x="1807" y="738"/>
                  <a:pt x="1807" y="738"/>
                  <a:pt x="1806" y="739"/>
                </a:cubicBezTo>
                <a:cubicBezTo>
                  <a:pt x="1806" y="739"/>
                  <a:pt x="1806" y="739"/>
                  <a:pt x="1804" y="740"/>
                </a:cubicBezTo>
                <a:cubicBezTo>
                  <a:pt x="1804" y="740"/>
                  <a:pt x="1804" y="740"/>
                  <a:pt x="1803" y="740"/>
                </a:cubicBezTo>
                <a:cubicBezTo>
                  <a:pt x="1803" y="740"/>
                  <a:pt x="1803" y="740"/>
                  <a:pt x="1803" y="741"/>
                </a:cubicBezTo>
                <a:cubicBezTo>
                  <a:pt x="1803" y="741"/>
                  <a:pt x="1803" y="741"/>
                  <a:pt x="1803" y="742"/>
                </a:cubicBezTo>
                <a:cubicBezTo>
                  <a:pt x="1803" y="742"/>
                  <a:pt x="1803" y="742"/>
                  <a:pt x="1802" y="743"/>
                </a:cubicBezTo>
                <a:cubicBezTo>
                  <a:pt x="1802" y="743"/>
                  <a:pt x="1802" y="743"/>
                  <a:pt x="1801" y="743"/>
                </a:cubicBezTo>
                <a:cubicBezTo>
                  <a:pt x="1801" y="743"/>
                  <a:pt x="1801" y="743"/>
                  <a:pt x="1799" y="745"/>
                </a:cubicBezTo>
                <a:cubicBezTo>
                  <a:pt x="1799" y="745"/>
                  <a:pt x="1799" y="745"/>
                  <a:pt x="1797" y="744"/>
                </a:cubicBezTo>
                <a:cubicBezTo>
                  <a:pt x="1797" y="744"/>
                  <a:pt x="1797" y="744"/>
                  <a:pt x="1798" y="744"/>
                </a:cubicBezTo>
                <a:cubicBezTo>
                  <a:pt x="1798" y="744"/>
                  <a:pt x="1798" y="744"/>
                  <a:pt x="1799" y="743"/>
                </a:cubicBezTo>
                <a:cubicBezTo>
                  <a:pt x="1799" y="743"/>
                  <a:pt x="1799" y="743"/>
                  <a:pt x="1798" y="742"/>
                </a:cubicBezTo>
                <a:cubicBezTo>
                  <a:pt x="1798" y="742"/>
                  <a:pt x="1798" y="742"/>
                  <a:pt x="1799" y="740"/>
                </a:cubicBezTo>
                <a:cubicBezTo>
                  <a:pt x="1799" y="740"/>
                  <a:pt x="1799" y="740"/>
                  <a:pt x="1798" y="740"/>
                </a:cubicBezTo>
                <a:cubicBezTo>
                  <a:pt x="1798" y="740"/>
                  <a:pt x="1798" y="740"/>
                  <a:pt x="1799" y="739"/>
                </a:cubicBezTo>
                <a:cubicBezTo>
                  <a:pt x="1799" y="739"/>
                  <a:pt x="1799" y="739"/>
                  <a:pt x="1798" y="737"/>
                </a:cubicBezTo>
                <a:cubicBezTo>
                  <a:pt x="1798" y="737"/>
                  <a:pt x="1798" y="737"/>
                  <a:pt x="1799" y="736"/>
                </a:cubicBezTo>
                <a:cubicBezTo>
                  <a:pt x="1799" y="736"/>
                  <a:pt x="1799" y="736"/>
                  <a:pt x="1801" y="734"/>
                </a:cubicBezTo>
                <a:cubicBezTo>
                  <a:pt x="1801" y="734"/>
                  <a:pt x="1801" y="734"/>
                  <a:pt x="1799" y="734"/>
                </a:cubicBezTo>
                <a:cubicBezTo>
                  <a:pt x="1799" y="734"/>
                  <a:pt x="1799" y="734"/>
                  <a:pt x="1798" y="734"/>
                </a:cubicBezTo>
                <a:cubicBezTo>
                  <a:pt x="1798" y="734"/>
                  <a:pt x="1798" y="734"/>
                  <a:pt x="1797" y="734"/>
                </a:cubicBezTo>
                <a:cubicBezTo>
                  <a:pt x="1797" y="734"/>
                  <a:pt x="1797" y="734"/>
                  <a:pt x="1796" y="734"/>
                </a:cubicBezTo>
                <a:cubicBezTo>
                  <a:pt x="1796" y="734"/>
                  <a:pt x="1796" y="734"/>
                  <a:pt x="1796" y="733"/>
                </a:cubicBezTo>
                <a:cubicBezTo>
                  <a:pt x="1796" y="733"/>
                  <a:pt x="1796" y="733"/>
                  <a:pt x="1796" y="732"/>
                </a:cubicBezTo>
                <a:cubicBezTo>
                  <a:pt x="1796" y="732"/>
                  <a:pt x="1796" y="732"/>
                  <a:pt x="1795" y="731"/>
                </a:cubicBezTo>
                <a:cubicBezTo>
                  <a:pt x="1795" y="731"/>
                  <a:pt x="1795" y="731"/>
                  <a:pt x="1794" y="732"/>
                </a:cubicBezTo>
                <a:cubicBezTo>
                  <a:pt x="1794" y="732"/>
                  <a:pt x="1794" y="732"/>
                  <a:pt x="1793" y="731"/>
                </a:cubicBezTo>
                <a:cubicBezTo>
                  <a:pt x="1793" y="731"/>
                  <a:pt x="1793" y="731"/>
                  <a:pt x="1792" y="731"/>
                </a:cubicBezTo>
                <a:cubicBezTo>
                  <a:pt x="1792" y="731"/>
                  <a:pt x="1792" y="731"/>
                  <a:pt x="1791" y="732"/>
                </a:cubicBezTo>
                <a:cubicBezTo>
                  <a:pt x="1791" y="732"/>
                  <a:pt x="1791" y="732"/>
                  <a:pt x="1790" y="731"/>
                </a:cubicBezTo>
                <a:cubicBezTo>
                  <a:pt x="1790" y="731"/>
                  <a:pt x="1790" y="731"/>
                  <a:pt x="1791" y="730"/>
                </a:cubicBezTo>
                <a:cubicBezTo>
                  <a:pt x="1791" y="730"/>
                  <a:pt x="1791" y="730"/>
                  <a:pt x="1791" y="729"/>
                </a:cubicBezTo>
                <a:cubicBezTo>
                  <a:pt x="1791" y="729"/>
                  <a:pt x="1791" y="729"/>
                  <a:pt x="1791" y="728"/>
                </a:cubicBezTo>
                <a:cubicBezTo>
                  <a:pt x="1791" y="728"/>
                  <a:pt x="1791" y="728"/>
                  <a:pt x="1790" y="728"/>
                </a:cubicBezTo>
                <a:cubicBezTo>
                  <a:pt x="1790" y="728"/>
                  <a:pt x="1790" y="728"/>
                  <a:pt x="1789" y="729"/>
                </a:cubicBezTo>
                <a:cubicBezTo>
                  <a:pt x="1789" y="729"/>
                  <a:pt x="1789" y="729"/>
                  <a:pt x="1789" y="730"/>
                </a:cubicBezTo>
                <a:cubicBezTo>
                  <a:pt x="1789" y="730"/>
                  <a:pt x="1789" y="730"/>
                  <a:pt x="1788" y="730"/>
                </a:cubicBezTo>
                <a:cubicBezTo>
                  <a:pt x="1788" y="730"/>
                  <a:pt x="1788" y="730"/>
                  <a:pt x="1787" y="729"/>
                </a:cubicBezTo>
                <a:cubicBezTo>
                  <a:pt x="1787" y="729"/>
                  <a:pt x="1787" y="729"/>
                  <a:pt x="1787" y="728"/>
                </a:cubicBezTo>
                <a:cubicBezTo>
                  <a:pt x="1787" y="728"/>
                  <a:pt x="1787" y="728"/>
                  <a:pt x="1787" y="727"/>
                </a:cubicBezTo>
                <a:cubicBezTo>
                  <a:pt x="1787" y="727"/>
                  <a:pt x="1787" y="727"/>
                  <a:pt x="1787" y="726"/>
                </a:cubicBezTo>
                <a:cubicBezTo>
                  <a:pt x="1787" y="726"/>
                  <a:pt x="1787" y="726"/>
                  <a:pt x="1786" y="726"/>
                </a:cubicBezTo>
                <a:cubicBezTo>
                  <a:pt x="1786" y="726"/>
                  <a:pt x="1786" y="726"/>
                  <a:pt x="1785" y="725"/>
                </a:cubicBezTo>
                <a:cubicBezTo>
                  <a:pt x="1785" y="725"/>
                  <a:pt x="1785" y="725"/>
                  <a:pt x="1785" y="724"/>
                </a:cubicBezTo>
                <a:cubicBezTo>
                  <a:pt x="1785" y="724"/>
                  <a:pt x="1785" y="724"/>
                  <a:pt x="1784" y="723"/>
                </a:cubicBezTo>
                <a:cubicBezTo>
                  <a:pt x="1784" y="723"/>
                  <a:pt x="1784" y="723"/>
                  <a:pt x="1784" y="722"/>
                </a:cubicBezTo>
                <a:cubicBezTo>
                  <a:pt x="1784" y="722"/>
                  <a:pt x="1784" y="722"/>
                  <a:pt x="1783" y="721"/>
                </a:cubicBezTo>
                <a:cubicBezTo>
                  <a:pt x="1783" y="722"/>
                  <a:pt x="1783" y="722"/>
                  <a:pt x="1783" y="722"/>
                </a:cubicBezTo>
                <a:cubicBezTo>
                  <a:pt x="1782" y="721"/>
                  <a:pt x="1782" y="721"/>
                  <a:pt x="1782" y="721"/>
                </a:cubicBezTo>
                <a:cubicBezTo>
                  <a:pt x="1781" y="720"/>
                  <a:pt x="1781" y="720"/>
                  <a:pt x="1781" y="720"/>
                </a:cubicBezTo>
                <a:cubicBezTo>
                  <a:pt x="1780" y="719"/>
                  <a:pt x="1780" y="719"/>
                  <a:pt x="1780" y="719"/>
                </a:cubicBezTo>
                <a:cubicBezTo>
                  <a:pt x="1778" y="718"/>
                  <a:pt x="1778" y="718"/>
                  <a:pt x="1778" y="718"/>
                </a:cubicBezTo>
                <a:cubicBezTo>
                  <a:pt x="1777" y="717"/>
                  <a:pt x="1777" y="717"/>
                  <a:pt x="1777" y="717"/>
                </a:cubicBezTo>
                <a:cubicBezTo>
                  <a:pt x="1777" y="718"/>
                  <a:pt x="1777" y="718"/>
                  <a:pt x="1777" y="718"/>
                </a:cubicBezTo>
                <a:cubicBezTo>
                  <a:pt x="1777" y="719"/>
                  <a:pt x="1777" y="719"/>
                  <a:pt x="1777" y="719"/>
                </a:cubicBezTo>
                <a:cubicBezTo>
                  <a:pt x="1776" y="718"/>
                  <a:pt x="1776" y="718"/>
                  <a:pt x="1776" y="718"/>
                </a:cubicBezTo>
                <a:cubicBezTo>
                  <a:pt x="1775" y="718"/>
                  <a:pt x="1775" y="718"/>
                  <a:pt x="1775" y="718"/>
                </a:cubicBezTo>
                <a:cubicBezTo>
                  <a:pt x="1773" y="718"/>
                  <a:pt x="1773" y="718"/>
                  <a:pt x="1773" y="718"/>
                </a:cubicBezTo>
                <a:cubicBezTo>
                  <a:pt x="1772" y="718"/>
                  <a:pt x="1772" y="718"/>
                  <a:pt x="1772" y="718"/>
                </a:cubicBezTo>
                <a:cubicBezTo>
                  <a:pt x="1772" y="717"/>
                  <a:pt x="1772" y="717"/>
                  <a:pt x="1772" y="717"/>
                </a:cubicBezTo>
                <a:cubicBezTo>
                  <a:pt x="1772" y="716"/>
                  <a:pt x="1772" y="716"/>
                  <a:pt x="1772" y="716"/>
                </a:cubicBezTo>
                <a:cubicBezTo>
                  <a:pt x="1772" y="714"/>
                  <a:pt x="1772" y="714"/>
                  <a:pt x="1772" y="714"/>
                </a:cubicBezTo>
                <a:cubicBezTo>
                  <a:pt x="1772" y="713"/>
                  <a:pt x="1772" y="713"/>
                  <a:pt x="1772" y="713"/>
                </a:cubicBezTo>
                <a:cubicBezTo>
                  <a:pt x="1771" y="712"/>
                  <a:pt x="1771" y="712"/>
                  <a:pt x="1771" y="712"/>
                </a:cubicBezTo>
                <a:cubicBezTo>
                  <a:pt x="1770" y="712"/>
                  <a:pt x="1770" y="712"/>
                  <a:pt x="1770" y="712"/>
                </a:cubicBezTo>
                <a:cubicBezTo>
                  <a:pt x="1769" y="713"/>
                  <a:pt x="1769" y="713"/>
                  <a:pt x="1769" y="713"/>
                </a:cubicBezTo>
                <a:cubicBezTo>
                  <a:pt x="1768" y="713"/>
                  <a:pt x="1768" y="713"/>
                  <a:pt x="1768" y="713"/>
                </a:cubicBezTo>
                <a:cubicBezTo>
                  <a:pt x="1768" y="712"/>
                  <a:pt x="1768" y="712"/>
                  <a:pt x="1768" y="712"/>
                </a:cubicBezTo>
                <a:cubicBezTo>
                  <a:pt x="1767" y="713"/>
                  <a:pt x="1767" y="713"/>
                  <a:pt x="1767" y="713"/>
                </a:cubicBezTo>
                <a:cubicBezTo>
                  <a:pt x="1766" y="713"/>
                  <a:pt x="1766" y="713"/>
                  <a:pt x="1766" y="713"/>
                </a:cubicBezTo>
                <a:cubicBezTo>
                  <a:pt x="1766" y="714"/>
                  <a:pt x="1766" y="714"/>
                  <a:pt x="1766" y="714"/>
                </a:cubicBezTo>
                <a:cubicBezTo>
                  <a:pt x="1767" y="714"/>
                  <a:pt x="1767" y="714"/>
                  <a:pt x="1767" y="714"/>
                </a:cubicBezTo>
                <a:cubicBezTo>
                  <a:pt x="1767" y="715"/>
                  <a:pt x="1767" y="715"/>
                  <a:pt x="1767" y="715"/>
                </a:cubicBezTo>
                <a:cubicBezTo>
                  <a:pt x="1766" y="716"/>
                  <a:pt x="1766" y="716"/>
                  <a:pt x="1766" y="716"/>
                </a:cubicBezTo>
                <a:cubicBezTo>
                  <a:pt x="1766" y="718"/>
                  <a:pt x="1766" y="718"/>
                  <a:pt x="1766" y="718"/>
                </a:cubicBezTo>
                <a:cubicBezTo>
                  <a:pt x="1766" y="719"/>
                  <a:pt x="1766" y="719"/>
                  <a:pt x="1766" y="719"/>
                </a:cubicBezTo>
                <a:cubicBezTo>
                  <a:pt x="1767" y="719"/>
                  <a:pt x="1767" y="719"/>
                  <a:pt x="1767" y="719"/>
                </a:cubicBezTo>
                <a:cubicBezTo>
                  <a:pt x="1766" y="721"/>
                  <a:pt x="1766" y="721"/>
                  <a:pt x="1766" y="721"/>
                </a:cubicBezTo>
                <a:cubicBezTo>
                  <a:pt x="1766" y="722"/>
                  <a:pt x="1766" y="722"/>
                  <a:pt x="1766" y="722"/>
                </a:cubicBezTo>
                <a:cubicBezTo>
                  <a:pt x="1765" y="723"/>
                  <a:pt x="1765" y="723"/>
                  <a:pt x="1765" y="723"/>
                </a:cubicBezTo>
                <a:cubicBezTo>
                  <a:pt x="1764" y="724"/>
                  <a:pt x="1764" y="724"/>
                  <a:pt x="1764" y="724"/>
                </a:cubicBezTo>
                <a:cubicBezTo>
                  <a:pt x="1764" y="729"/>
                  <a:pt x="1764" y="729"/>
                  <a:pt x="1764" y="729"/>
                </a:cubicBezTo>
                <a:cubicBezTo>
                  <a:pt x="1763" y="731"/>
                  <a:pt x="1763" y="731"/>
                  <a:pt x="1763" y="731"/>
                </a:cubicBezTo>
                <a:cubicBezTo>
                  <a:pt x="1763" y="732"/>
                  <a:pt x="1763" y="732"/>
                  <a:pt x="1763" y="732"/>
                </a:cubicBezTo>
                <a:cubicBezTo>
                  <a:pt x="1762" y="734"/>
                  <a:pt x="1762" y="734"/>
                  <a:pt x="1762" y="734"/>
                </a:cubicBezTo>
                <a:cubicBezTo>
                  <a:pt x="1763" y="734"/>
                  <a:pt x="1763" y="734"/>
                  <a:pt x="1763" y="734"/>
                </a:cubicBezTo>
                <a:cubicBezTo>
                  <a:pt x="1762" y="735"/>
                  <a:pt x="1762" y="735"/>
                  <a:pt x="1762" y="735"/>
                </a:cubicBezTo>
                <a:cubicBezTo>
                  <a:pt x="1763" y="737"/>
                  <a:pt x="1763" y="737"/>
                  <a:pt x="1763" y="737"/>
                </a:cubicBezTo>
                <a:cubicBezTo>
                  <a:pt x="1763" y="738"/>
                  <a:pt x="1763" y="738"/>
                  <a:pt x="1763" y="738"/>
                </a:cubicBezTo>
                <a:cubicBezTo>
                  <a:pt x="1764" y="739"/>
                  <a:pt x="1764" y="739"/>
                  <a:pt x="1764" y="739"/>
                </a:cubicBezTo>
                <a:cubicBezTo>
                  <a:pt x="1763" y="741"/>
                  <a:pt x="1763" y="741"/>
                  <a:pt x="1763" y="741"/>
                </a:cubicBezTo>
                <a:cubicBezTo>
                  <a:pt x="1764" y="741"/>
                  <a:pt x="1764" y="741"/>
                  <a:pt x="1764" y="741"/>
                </a:cubicBezTo>
                <a:cubicBezTo>
                  <a:pt x="1764" y="740"/>
                  <a:pt x="1764" y="740"/>
                  <a:pt x="1764" y="740"/>
                </a:cubicBezTo>
                <a:cubicBezTo>
                  <a:pt x="1765" y="740"/>
                  <a:pt x="1765" y="740"/>
                  <a:pt x="1765" y="740"/>
                </a:cubicBezTo>
                <a:cubicBezTo>
                  <a:pt x="1766" y="740"/>
                  <a:pt x="1766" y="740"/>
                  <a:pt x="1766" y="740"/>
                </a:cubicBezTo>
                <a:cubicBezTo>
                  <a:pt x="1767" y="741"/>
                  <a:pt x="1767" y="741"/>
                  <a:pt x="1767" y="741"/>
                </a:cubicBezTo>
                <a:cubicBezTo>
                  <a:pt x="1767" y="742"/>
                  <a:pt x="1767" y="742"/>
                  <a:pt x="1767" y="742"/>
                </a:cubicBezTo>
                <a:cubicBezTo>
                  <a:pt x="1768" y="743"/>
                  <a:pt x="1768" y="743"/>
                  <a:pt x="1768" y="743"/>
                </a:cubicBezTo>
                <a:cubicBezTo>
                  <a:pt x="1767" y="744"/>
                  <a:pt x="1767" y="744"/>
                  <a:pt x="1767" y="744"/>
                </a:cubicBezTo>
                <a:cubicBezTo>
                  <a:pt x="1768" y="744"/>
                  <a:pt x="1768" y="744"/>
                  <a:pt x="1768" y="744"/>
                </a:cubicBezTo>
                <a:cubicBezTo>
                  <a:pt x="1769" y="746"/>
                  <a:pt x="1769" y="746"/>
                  <a:pt x="1769" y="746"/>
                </a:cubicBezTo>
                <a:cubicBezTo>
                  <a:pt x="1769" y="745"/>
                  <a:pt x="1769" y="745"/>
                  <a:pt x="1769" y="745"/>
                </a:cubicBezTo>
                <a:cubicBezTo>
                  <a:pt x="1770" y="744"/>
                  <a:pt x="1770" y="744"/>
                  <a:pt x="1770" y="744"/>
                </a:cubicBezTo>
                <a:cubicBezTo>
                  <a:pt x="1770" y="745"/>
                  <a:pt x="1770" y="745"/>
                  <a:pt x="1770" y="745"/>
                </a:cubicBezTo>
                <a:cubicBezTo>
                  <a:pt x="1771" y="746"/>
                  <a:pt x="1771" y="746"/>
                  <a:pt x="1771" y="746"/>
                </a:cubicBezTo>
                <a:cubicBezTo>
                  <a:pt x="1771" y="747"/>
                  <a:pt x="1771" y="747"/>
                  <a:pt x="1771" y="747"/>
                </a:cubicBezTo>
                <a:cubicBezTo>
                  <a:pt x="1771" y="748"/>
                  <a:pt x="1771" y="748"/>
                  <a:pt x="1771" y="748"/>
                </a:cubicBezTo>
                <a:cubicBezTo>
                  <a:pt x="1772" y="750"/>
                  <a:pt x="1772" y="750"/>
                  <a:pt x="1772" y="750"/>
                </a:cubicBezTo>
                <a:cubicBezTo>
                  <a:pt x="1771" y="751"/>
                  <a:pt x="1771" y="751"/>
                  <a:pt x="1771" y="751"/>
                </a:cubicBezTo>
                <a:cubicBezTo>
                  <a:pt x="1770" y="751"/>
                  <a:pt x="1770" y="751"/>
                  <a:pt x="1770" y="751"/>
                </a:cubicBezTo>
                <a:cubicBezTo>
                  <a:pt x="1770" y="752"/>
                  <a:pt x="1770" y="752"/>
                  <a:pt x="1770" y="752"/>
                </a:cubicBezTo>
                <a:cubicBezTo>
                  <a:pt x="1772" y="753"/>
                  <a:pt x="1772" y="753"/>
                  <a:pt x="1772" y="753"/>
                </a:cubicBezTo>
                <a:cubicBezTo>
                  <a:pt x="1773" y="754"/>
                  <a:pt x="1773" y="754"/>
                  <a:pt x="1773" y="754"/>
                </a:cubicBezTo>
                <a:cubicBezTo>
                  <a:pt x="1775" y="756"/>
                  <a:pt x="1775" y="756"/>
                  <a:pt x="1775" y="756"/>
                </a:cubicBezTo>
                <a:cubicBezTo>
                  <a:pt x="1776" y="756"/>
                  <a:pt x="1776" y="756"/>
                  <a:pt x="1776" y="756"/>
                </a:cubicBezTo>
                <a:cubicBezTo>
                  <a:pt x="1777" y="756"/>
                  <a:pt x="1777" y="756"/>
                  <a:pt x="1777" y="756"/>
                </a:cubicBezTo>
                <a:cubicBezTo>
                  <a:pt x="1779" y="757"/>
                  <a:pt x="1779" y="757"/>
                  <a:pt x="1779" y="757"/>
                </a:cubicBezTo>
                <a:cubicBezTo>
                  <a:pt x="1779" y="759"/>
                  <a:pt x="1779" y="759"/>
                  <a:pt x="1779" y="759"/>
                </a:cubicBezTo>
                <a:cubicBezTo>
                  <a:pt x="1780" y="759"/>
                  <a:pt x="1780" y="759"/>
                  <a:pt x="1780" y="759"/>
                </a:cubicBezTo>
                <a:cubicBezTo>
                  <a:pt x="1781" y="760"/>
                  <a:pt x="1781" y="760"/>
                  <a:pt x="1781" y="760"/>
                </a:cubicBezTo>
                <a:cubicBezTo>
                  <a:pt x="1781" y="761"/>
                  <a:pt x="1781" y="761"/>
                  <a:pt x="1781" y="761"/>
                </a:cubicBezTo>
                <a:cubicBezTo>
                  <a:pt x="1781" y="761"/>
                  <a:pt x="1781" y="761"/>
                  <a:pt x="1782" y="761"/>
                </a:cubicBezTo>
                <a:cubicBezTo>
                  <a:pt x="1782" y="761"/>
                  <a:pt x="1782" y="761"/>
                  <a:pt x="1783" y="760"/>
                </a:cubicBezTo>
                <a:cubicBezTo>
                  <a:pt x="1783" y="760"/>
                  <a:pt x="1783" y="760"/>
                  <a:pt x="1784" y="762"/>
                </a:cubicBezTo>
                <a:cubicBezTo>
                  <a:pt x="1784" y="762"/>
                  <a:pt x="1784" y="762"/>
                  <a:pt x="1789" y="766"/>
                </a:cubicBezTo>
                <a:cubicBezTo>
                  <a:pt x="1789" y="766"/>
                  <a:pt x="1789" y="766"/>
                  <a:pt x="1790" y="769"/>
                </a:cubicBezTo>
                <a:cubicBezTo>
                  <a:pt x="1790" y="769"/>
                  <a:pt x="1790" y="769"/>
                  <a:pt x="1791" y="771"/>
                </a:cubicBezTo>
                <a:cubicBezTo>
                  <a:pt x="1791" y="771"/>
                  <a:pt x="1791" y="771"/>
                  <a:pt x="1790" y="772"/>
                </a:cubicBezTo>
                <a:cubicBezTo>
                  <a:pt x="1790" y="772"/>
                  <a:pt x="1790" y="772"/>
                  <a:pt x="1791" y="775"/>
                </a:cubicBezTo>
                <a:cubicBezTo>
                  <a:pt x="1791" y="775"/>
                  <a:pt x="1791" y="775"/>
                  <a:pt x="1790" y="775"/>
                </a:cubicBezTo>
                <a:cubicBezTo>
                  <a:pt x="1790" y="775"/>
                  <a:pt x="1790" y="775"/>
                  <a:pt x="1790" y="776"/>
                </a:cubicBezTo>
                <a:cubicBezTo>
                  <a:pt x="1790" y="776"/>
                  <a:pt x="1790" y="776"/>
                  <a:pt x="1791" y="777"/>
                </a:cubicBezTo>
                <a:cubicBezTo>
                  <a:pt x="1791" y="777"/>
                  <a:pt x="1791" y="777"/>
                  <a:pt x="1791" y="780"/>
                </a:cubicBezTo>
                <a:cubicBezTo>
                  <a:pt x="1791" y="780"/>
                  <a:pt x="1791" y="780"/>
                  <a:pt x="1792" y="782"/>
                </a:cubicBezTo>
                <a:cubicBezTo>
                  <a:pt x="1792" y="782"/>
                  <a:pt x="1792" y="782"/>
                  <a:pt x="1793" y="783"/>
                </a:cubicBezTo>
                <a:cubicBezTo>
                  <a:pt x="1793" y="783"/>
                  <a:pt x="1793" y="783"/>
                  <a:pt x="1794" y="783"/>
                </a:cubicBezTo>
                <a:cubicBezTo>
                  <a:pt x="1794" y="783"/>
                  <a:pt x="1794" y="783"/>
                  <a:pt x="1794" y="784"/>
                </a:cubicBezTo>
                <a:cubicBezTo>
                  <a:pt x="1794" y="784"/>
                  <a:pt x="1794" y="784"/>
                  <a:pt x="1794" y="786"/>
                </a:cubicBezTo>
                <a:cubicBezTo>
                  <a:pt x="1794" y="786"/>
                  <a:pt x="1794" y="786"/>
                  <a:pt x="1795" y="787"/>
                </a:cubicBezTo>
                <a:cubicBezTo>
                  <a:pt x="1795" y="787"/>
                  <a:pt x="1795" y="787"/>
                  <a:pt x="1795" y="788"/>
                </a:cubicBezTo>
                <a:cubicBezTo>
                  <a:pt x="1795" y="788"/>
                  <a:pt x="1795" y="788"/>
                  <a:pt x="1797" y="790"/>
                </a:cubicBezTo>
                <a:cubicBezTo>
                  <a:pt x="1797" y="790"/>
                  <a:pt x="1797" y="790"/>
                  <a:pt x="1797" y="792"/>
                </a:cubicBezTo>
                <a:cubicBezTo>
                  <a:pt x="1797" y="792"/>
                  <a:pt x="1797" y="792"/>
                  <a:pt x="1796" y="792"/>
                </a:cubicBezTo>
                <a:cubicBezTo>
                  <a:pt x="1796" y="792"/>
                  <a:pt x="1796" y="792"/>
                  <a:pt x="1796" y="791"/>
                </a:cubicBezTo>
                <a:cubicBezTo>
                  <a:pt x="1796" y="791"/>
                  <a:pt x="1796" y="791"/>
                  <a:pt x="1795" y="790"/>
                </a:cubicBezTo>
                <a:cubicBezTo>
                  <a:pt x="1795" y="790"/>
                  <a:pt x="1795" y="790"/>
                  <a:pt x="1795" y="791"/>
                </a:cubicBezTo>
                <a:cubicBezTo>
                  <a:pt x="1795" y="791"/>
                  <a:pt x="1795" y="791"/>
                  <a:pt x="1795" y="792"/>
                </a:cubicBezTo>
                <a:cubicBezTo>
                  <a:pt x="1795" y="792"/>
                  <a:pt x="1795" y="792"/>
                  <a:pt x="1794" y="792"/>
                </a:cubicBezTo>
                <a:cubicBezTo>
                  <a:pt x="1794" y="792"/>
                  <a:pt x="1794" y="792"/>
                  <a:pt x="1793" y="792"/>
                </a:cubicBezTo>
                <a:cubicBezTo>
                  <a:pt x="1793" y="792"/>
                  <a:pt x="1793" y="792"/>
                  <a:pt x="1792" y="792"/>
                </a:cubicBezTo>
                <a:cubicBezTo>
                  <a:pt x="1792" y="792"/>
                  <a:pt x="1792" y="792"/>
                  <a:pt x="1791" y="791"/>
                </a:cubicBezTo>
                <a:cubicBezTo>
                  <a:pt x="1791" y="791"/>
                  <a:pt x="1791" y="791"/>
                  <a:pt x="1789" y="790"/>
                </a:cubicBezTo>
                <a:cubicBezTo>
                  <a:pt x="1789" y="790"/>
                  <a:pt x="1789" y="790"/>
                  <a:pt x="1787" y="789"/>
                </a:cubicBezTo>
                <a:cubicBezTo>
                  <a:pt x="1787" y="789"/>
                  <a:pt x="1787" y="789"/>
                  <a:pt x="1786" y="788"/>
                </a:cubicBezTo>
                <a:cubicBezTo>
                  <a:pt x="1786" y="788"/>
                  <a:pt x="1786" y="788"/>
                  <a:pt x="1785" y="788"/>
                </a:cubicBezTo>
                <a:cubicBezTo>
                  <a:pt x="1785" y="788"/>
                  <a:pt x="1785" y="788"/>
                  <a:pt x="1784" y="788"/>
                </a:cubicBezTo>
                <a:cubicBezTo>
                  <a:pt x="1784" y="788"/>
                  <a:pt x="1784" y="788"/>
                  <a:pt x="1782" y="786"/>
                </a:cubicBezTo>
                <a:cubicBezTo>
                  <a:pt x="1782" y="786"/>
                  <a:pt x="1782" y="786"/>
                  <a:pt x="1782" y="785"/>
                </a:cubicBezTo>
                <a:cubicBezTo>
                  <a:pt x="1782" y="785"/>
                  <a:pt x="1782" y="785"/>
                  <a:pt x="1781" y="784"/>
                </a:cubicBezTo>
                <a:cubicBezTo>
                  <a:pt x="1781" y="784"/>
                  <a:pt x="1781" y="784"/>
                  <a:pt x="1778" y="783"/>
                </a:cubicBezTo>
                <a:cubicBezTo>
                  <a:pt x="1778" y="783"/>
                  <a:pt x="1778" y="783"/>
                  <a:pt x="1778" y="782"/>
                </a:cubicBezTo>
                <a:cubicBezTo>
                  <a:pt x="1778" y="782"/>
                  <a:pt x="1778" y="782"/>
                  <a:pt x="1778" y="781"/>
                </a:cubicBezTo>
                <a:cubicBezTo>
                  <a:pt x="1778" y="781"/>
                  <a:pt x="1778" y="781"/>
                  <a:pt x="1779" y="780"/>
                </a:cubicBezTo>
                <a:cubicBezTo>
                  <a:pt x="1779" y="780"/>
                  <a:pt x="1779" y="780"/>
                  <a:pt x="1778" y="779"/>
                </a:cubicBezTo>
                <a:cubicBezTo>
                  <a:pt x="1778" y="779"/>
                  <a:pt x="1778" y="779"/>
                  <a:pt x="1777" y="778"/>
                </a:cubicBezTo>
                <a:cubicBezTo>
                  <a:pt x="1777" y="778"/>
                  <a:pt x="1777" y="778"/>
                  <a:pt x="1776" y="777"/>
                </a:cubicBezTo>
                <a:cubicBezTo>
                  <a:pt x="1776" y="777"/>
                  <a:pt x="1776" y="777"/>
                  <a:pt x="1774" y="776"/>
                </a:cubicBezTo>
                <a:cubicBezTo>
                  <a:pt x="1774" y="776"/>
                  <a:pt x="1774" y="776"/>
                  <a:pt x="1773" y="775"/>
                </a:cubicBezTo>
                <a:cubicBezTo>
                  <a:pt x="1773" y="775"/>
                  <a:pt x="1773" y="775"/>
                  <a:pt x="1773" y="774"/>
                </a:cubicBezTo>
                <a:cubicBezTo>
                  <a:pt x="1773" y="774"/>
                  <a:pt x="1773" y="774"/>
                  <a:pt x="1773" y="773"/>
                </a:cubicBezTo>
                <a:cubicBezTo>
                  <a:pt x="1773" y="773"/>
                  <a:pt x="1773" y="773"/>
                  <a:pt x="1772" y="772"/>
                </a:cubicBezTo>
                <a:cubicBezTo>
                  <a:pt x="1772" y="772"/>
                  <a:pt x="1772" y="772"/>
                  <a:pt x="1773" y="771"/>
                </a:cubicBezTo>
                <a:cubicBezTo>
                  <a:pt x="1773" y="771"/>
                  <a:pt x="1773" y="771"/>
                  <a:pt x="1773" y="769"/>
                </a:cubicBezTo>
                <a:cubicBezTo>
                  <a:pt x="1773" y="769"/>
                  <a:pt x="1773" y="769"/>
                  <a:pt x="1772" y="768"/>
                </a:cubicBezTo>
                <a:cubicBezTo>
                  <a:pt x="1772" y="768"/>
                  <a:pt x="1772" y="768"/>
                  <a:pt x="1772" y="766"/>
                </a:cubicBezTo>
                <a:cubicBezTo>
                  <a:pt x="1772" y="766"/>
                  <a:pt x="1772" y="766"/>
                  <a:pt x="1771" y="761"/>
                </a:cubicBezTo>
                <a:cubicBezTo>
                  <a:pt x="1771" y="761"/>
                  <a:pt x="1771" y="761"/>
                  <a:pt x="1770" y="759"/>
                </a:cubicBezTo>
                <a:cubicBezTo>
                  <a:pt x="1769" y="758"/>
                  <a:pt x="1769" y="758"/>
                  <a:pt x="1769" y="758"/>
                </a:cubicBezTo>
                <a:cubicBezTo>
                  <a:pt x="1766" y="756"/>
                  <a:pt x="1766" y="756"/>
                  <a:pt x="1766" y="756"/>
                </a:cubicBezTo>
                <a:cubicBezTo>
                  <a:pt x="1767" y="755"/>
                  <a:pt x="1767" y="755"/>
                  <a:pt x="1767" y="755"/>
                </a:cubicBezTo>
                <a:cubicBezTo>
                  <a:pt x="1767" y="754"/>
                  <a:pt x="1767" y="754"/>
                  <a:pt x="1767" y="754"/>
                </a:cubicBezTo>
                <a:cubicBezTo>
                  <a:pt x="1766" y="754"/>
                  <a:pt x="1766" y="754"/>
                  <a:pt x="1766" y="754"/>
                </a:cubicBezTo>
                <a:cubicBezTo>
                  <a:pt x="1766" y="753"/>
                  <a:pt x="1766" y="753"/>
                  <a:pt x="1766" y="753"/>
                </a:cubicBezTo>
                <a:cubicBezTo>
                  <a:pt x="1765" y="753"/>
                  <a:pt x="1765" y="753"/>
                  <a:pt x="1765" y="753"/>
                </a:cubicBezTo>
                <a:cubicBezTo>
                  <a:pt x="1765" y="752"/>
                  <a:pt x="1765" y="752"/>
                  <a:pt x="1765" y="752"/>
                </a:cubicBezTo>
                <a:cubicBezTo>
                  <a:pt x="1763" y="750"/>
                  <a:pt x="1763" y="750"/>
                  <a:pt x="1763" y="750"/>
                </a:cubicBezTo>
                <a:cubicBezTo>
                  <a:pt x="1762" y="750"/>
                  <a:pt x="1762" y="750"/>
                  <a:pt x="1762" y="750"/>
                </a:cubicBezTo>
                <a:cubicBezTo>
                  <a:pt x="1761" y="748"/>
                  <a:pt x="1761" y="748"/>
                  <a:pt x="1761" y="748"/>
                </a:cubicBezTo>
                <a:cubicBezTo>
                  <a:pt x="1760" y="748"/>
                  <a:pt x="1760" y="748"/>
                  <a:pt x="1760" y="748"/>
                </a:cubicBezTo>
                <a:cubicBezTo>
                  <a:pt x="1760" y="747"/>
                  <a:pt x="1760" y="747"/>
                  <a:pt x="1760" y="747"/>
                </a:cubicBezTo>
                <a:cubicBezTo>
                  <a:pt x="1760" y="746"/>
                  <a:pt x="1760" y="746"/>
                  <a:pt x="1760" y="746"/>
                </a:cubicBezTo>
                <a:cubicBezTo>
                  <a:pt x="1758" y="746"/>
                  <a:pt x="1758" y="746"/>
                  <a:pt x="1758" y="746"/>
                </a:cubicBezTo>
                <a:cubicBezTo>
                  <a:pt x="1759" y="747"/>
                  <a:pt x="1759" y="747"/>
                  <a:pt x="1759" y="747"/>
                </a:cubicBezTo>
                <a:cubicBezTo>
                  <a:pt x="1758" y="747"/>
                  <a:pt x="1758" y="747"/>
                  <a:pt x="1758" y="747"/>
                </a:cubicBezTo>
                <a:cubicBezTo>
                  <a:pt x="1757" y="746"/>
                  <a:pt x="1757" y="746"/>
                  <a:pt x="1757" y="746"/>
                </a:cubicBezTo>
                <a:cubicBezTo>
                  <a:pt x="1757" y="744"/>
                  <a:pt x="1757" y="744"/>
                  <a:pt x="1757" y="744"/>
                </a:cubicBezTo>
                <a:cubicBezTo>
                  <a:pt x="1757" y="742"/>
                  <a:pt x="1757" y="742"/>
                  <a:pt x="1757" y="742"/>
                </a:cubicBezTo>
                <a:cubicBezTo>
                  <a:pt x="1758" y="742"/>
                  <a:pt x="1758" y="742"/>
                  <a:pt x="1758" y="742"/>
                </a:cubicBezTo>
                <a:cubicBezTo>
                  <a:pt x="1758" y="739"/>
                  <a:pt x="1758" y="739"/>
                  <a:pt x="1758" y="739"/>
                </a:cubicBezTo>
                <a:cubicBezTo>
                  <a:pt x="1759" y="738"/>
                  <a:pt x="1759" y="738"/>
                  <a:pt x="1759" y="738"/>
                </a:cubicBezTo>
                <a:cubicBezTo>
                  <a:pt x="1758" y="738"/>
                  <a:pt x="1758" y="738"/>
                  <a:pt x="1758" y="738"/>
                </a:cubicBezTo>
                <a:cubicBezTo>
                  <a:pt x="1759" y="737"/>
                  <a:pt x="1759" y="737"/>
                  <a:pt x="1759" y="737"/>
                </a:cubicBezTo>
                <a:cubicBezTo>
                  <a:pt x="1759" y="736"/>
                  <a:pt x="1759" y="736"/>
                  <a:pt x="1759" y="736"/>
                </a:cubicBezTo>
                <a:cubicBezTo>
                  <a:pt x="1760" y="735"/>
                  <a:pt x="1760" y="735"/>
                  <a:pt x="1760" y="735"/>
                </a:cubicBezTo>
                <a:cubicBezTo>
                  <a:pt x="1759" y="735"/>
                  <a:pt x="1759" y="735"/>
                  <a:pt x="1759" y="735"/>
                </a:cubicBezTo>
                <a:cubicBezTo>
                  <a:pt x="1759" y="734"/>
                  <a:pt x="1759" y="734"/>
                  <a:pt x="1759" y="734"/>
                </a:cubicBezTo>
                <a:cubicBezTo>
                  <a:pt x="1759" y="734"/>
                  <a:pt x="1759" y="734"/>
                  <a:pt x="1758" y="736"/>
                </a:cubicBezTo>
                <a:cubicBezTo>
                  <a:pt x="1758" y="736"/>
                  <a:pt x="1758" y="736"/>
                  <a:pt x="1758" y="734"/>
                </a:cubicBezTo>
                <a:cubicBezTo>
                  <a:pt x="1758" y="734"/>
                  <a:pt x="1758" y="734"/>
                  <a:pt x="1758" y="732"/>
                </a:cubicBezTo>
                <a:cubicBezTo>
                  <a:pt x="1758" y="732"/>
                  <a:pt x="1758" y="732"/>
                  <a:pt x="1757" y="731"/>
                </a:cubicBezTo>
                <a:cubicBezTo>
                  <a:pt x="1757" y="731"/>
                  <a:pt x="1757" y="731"/>
                  <a:pt x="1758" y="731"/>
                </a:cubicBezTo>
                <a:cubicBezTo>
                  <a:pt x="1758" y="731"/>
                  <a:pt x="1758" y="731"/>
                  <a:pt x="1759" y="729"/>
                </a:cubicBezTo>
                <a:cubicBezTo>
                  <a:pt x="1759" y="729"/>
                  <a:pt x="1759" y="729"/>
                  <a:pt x="1759" y="728"/>
                </a:cubicBezTo>
                <a:cubicBezTo>
                  <a:pt x="1759" y="728"/>
                  <a:pt x="1759" y="728"/>
                  <a:pt x="1759" y="726"/>
                </a:cubicBezTo>
                <a:cubicBezTo>
                  <a:pt x="1759" y="726"/>
                  <a:pt x="1759" y="726"/>
                  <a:pt x="1759" y="725"/>
                </a:cubicBezTo>
                <a:cubicBezTo>
                  <a:pt x="1759" y="725"/>
                  <a:pt x="1759" y="725"/>
                  <a:pt x="1759" y="724"/>
                </a:cubicBezTo>
                <a:cubicBezTo>
                  <a:pt x="1759" y="724"/>
                  <a:pt x="1759" y="724"/>
                  <a:pt x="1760" y="723"/>
                </a:cubicBezTo>
                <a:cubicBezTo>
                  <a:pt x="1760" y="723"/>
                  <a:pt x="1760" y="723"/>
                  <a:pt x="1759" y="722"/>
                </a:cubicBezTo>
                <a:cubicBezTo>
                  <a:pt x="1759" y="722"/>
                  <a:pt x="1759" y="722"/>
                  <a:pt x="1758" y="721"/>
                </a:cubicBezTo>
                <a:cubicBezTo>
                  <a:pt x="1758" y="721"/>
                  <a:pt x="1758" y="721"/>
                  <a:pt x="1758" y="719"/>
                </a:cubicBezTo>
                <a:cubicBezTo>
                  <a:pt x="1758" y="719"/>
                  <a:pt x="1758" y="719"/>
                  <a:pt x="1759" y="719"/>
                </a:cubicBezTo>
                <a:cubicBezTo>
                  <a:pt x="1759" y="719"/>
                  <a:pt x="1759" y="719"/>
                  <a:pt x="1758" y="718"/>
                </a:cubicBezTo>
                <a:cubicBezTo>
                  <a:pt x="1758" y="718"/>
                  <a:pt x="1758" y="718"/>
                  <a:pt x="1758" y="717"/>
                </a:cubicBezTo>
                <a:cubicBezTo>
                  <a:pt x="1758" y="717"/>
                  <a:pt x="1758" y="717"/>
                  <a:pt x="1757" y="713"/>
                </a:cubicBezTo>
                <a:cubicBezTo>
                  <a:pt x="1757" y="713"/>
                  <a:pt x="1757" y="713"/>
                  <a:pt x="1756" y="713"/>
                </a:cubicBezTo>
                <a:cubicBezTo>
                  <a:pt x="1756" y="713"/>
                  <a:pt x="1756" y="713"/>
                  <a:pt x="1756" y="711"/>
                </a:cubicBezTo>
                <a:cubicBezTo>
                  <a:pt x="1756" y="711"/>
                  <a:pt x="1756" y="711"/>
                  <a:pt x="1755" y="710"/>
                </a:cubicBezTo>
                <a:cubicBezTo>
                  <a:pt x="1755" y="710"/>
                  <a:pt x="1755" y="710"/>
                  <a:pt x="1755" y="711"/>
                </a:cubicBezTo>
                <a:cubicBezTo>
                  <a:pt x="1755" y="711"/>
                  <a:pt x="1755" y="711"/>
                  <a:pt x="1754" y="710"/>
                </a:cubicBezTo>
                <a:cubicBezTo>
                  <a:pt x="1754" y="710"/>
                  <a:pt x="1754" y="710"/>
                  <a:pt x="1754" y="707"/>
                </a:cubicBezTo>
                <a:cubicBezTo>
                  <a:pt x="1754" y="707"/>
                  <a:pt x="1754" y="707"/>
                  <a:pt x="1753" y="706"/>
                </a:cubicBezTo>
                <a:cubicBezTo>
                  <a:pt x="1753" y="706"/>
                  <a:pt x="1753" y="706"/>
                  <a:pt x="1753" y="705"/>
                </a:cubicBezTo>
                <a:cubicBezTo>
                  <a:pt x="1753" y="705"/>
                  <a:pt x="1753" y="705"/>
                  <a:pt x="1754" y="704"/>
                </a:cubicBezTo>
                <a:cubicBezTo>
                  <a:pt x="1754" y="704"/>
                  <a:pt x="1754" y="704"/>
                  <a:pt x="1752" y="703"/>
                </a:cubicBezTo>
                <a:cubicBezTo>
                  <a:pt x="1752" y="703"/>
                  <a:pt x="1752" y="703"/>
                  <a:pt x="1752" y="701"/>
                </a:cubicBezTo>
                <a:cubicBezTo>
                  <a:pt x="1752" y="701"/>
                  <a:pt x="1752" y="701"/>
                  <a:pt x="1751" y="696"/>
                </a:cubicBezTo>
                <a:cubicBezTo>
                  <a:pt x="1751" y="696"/>
                  <a:pt x="1751" y="696"/>
                  <a:pt x="1750" y="696"/>
                </a:cubicBezTo>
                <a:cubicBezTo>
                  <a:pt x="1750" y="696"/>
                  <a:pt x="1750" y="696"/>
                  <a:pt x="1750" y="695"/>
                </a:cubicBezTo>
                <a:cubicBezTo>
                  <a:pt x="1750" y="695"/>
                  <a:pt x="1750" y="695"/>
                  <a:pt x="1750" y="694"/>
                </a:cubicBezTo>
                <a:cubicBezTo>
                  <a:pt x="1750" y="694"/>
                  <a:pt x="1750" y="694"/>
                  <a:pt x="1750" y="692"/>
                </a:cubicBezTo>
                <a:cubicBezTo>
                  <a:pt x="1750" y="692"/>
                  <a:pt x="1750" y="692"/>
                  <a:pt x="1749" y="692"/>
                </a:cubicBezTo>
                <a:cubicBezTo>
                  <a:pt x="1749" y="692"/>
                  <a:pt x="1749" y="692"/>
                  <a:pt x="1748" y="692"/>
                </a:cubicBezTo>
                <a:cubicBezTo>
                  <a:pt x="1748" y="692"/>
                  <a:pt x="1748" y="692"/>
                  <a:pt x="1747" y="691"/>
                </a:cubicBezTo>
                <a:cubicBezTo>
                  <a:pt x="1747" y="691"/>
                  <a:pt x="1747" y="691"/>
                  <a:pt x="1747" y="690"/>
                </a:cubicBezTo>
                <a:cubicBezTo>
                  <a:pt x="1747" y="690"/>
                  <a:pt x="1747" y="690"/>
                  <a:pt x="1746" y="687"/>
                </a:cubicBezTo>
                <a:cubicBezTo>
                  <a:pt x="1746" y="687"/>
                  <a:pt x="1746" y="687"/>
                  <a:pt x="1745" y="687"/>
                </a:cubicBezTo>
                <a:cubicBezTo>
                  <a:pt x="1745" y="687"/>
                  <a:pt x="1745" y="687"/>
                  <a:pt x="1745" y="686"/>
                </a:cubicBezTo>
                <a:cubicBezTo>
                  <a:pt x="1745" y="686"/>
                  <a:pt x="1745" y="686"/>
                  <a:pt x="1744" y="685"/>
                </a:cubicBezTo>
                <a:cubicBezTo>
                  <a:pt x="1744" y="685"/>
                  <a:pt x="1744" y="685"/>
                  <a:pt x="1744" y="686"/>
                </a:cubicBezTo>
                <a:cubicBezTo>
                  <a:pt x="1744" y="686"/>
                  <a:pt x="1744" y="686"/>
                  <a:pt x="1744" y="687"/>
                </a:cubicBezTo>
                <a:cubicBezTo>
                  <a:pt x="1744" y="687"/>
                  <a:pt x="1744" y="687"/>
                  <a:pt x="1745" y="688"/>
                </a:cubicBezTo>
                <a:cubicBezTo>
                  <a:pt x="1745" y="688"/>
                  <a:pt x="1745" y="688"/>
                  <a:pt x="1745" y="689"/>
                </a:cubicBezTo>
                <a:cubicBezTo>
                  <a:pt x="1745" y="689"/>
                  <a:pt x="1745" y="689"/>
                  <a:pt x="1744" y="690"/>
                </a:cubicBezTo>
                <a:cubicBezTo>
                  <a:pt x="1744" y="690"/>
                  <a:pt x="1744" y="690"/>
                  <a:pt x="1744" y="691"/>
                </a:cubicBezTo>
                <a:cubicBezTo>
                  <a:pt x="1744" y="691"/>
                  <a:pt x="1744" y="691"/>
                  <a:pt x="1743" y="692"/>
                </a:cubicBezTo>
                <a:cubicBezTo>
                  <a:pt x="1743" y="692"/>
                  <a:pt x="1743" y="692"/>
                  <a:pt x="1742" y="692"/>
                </a:cubicBezTo>
                <a:cubicBezTo>
                  <a:pt x="1742" y="692"/>
                  <a:pt x="1742" y="692"/>
                  <a:pt x="1741" y="691"/>
                </a:cubicBezTo>
                <a:cubicBezTo>
                  <a:pt x="1741" y="691"/>
                  <a:pt x="1741" y="691"/>
                  <a:pt x="1740" y="691"/>
                </a:cubicBezTo>
                <a:cubicBezTo>
                  <a:pt x="1740" y="691"/>
                  <a:pt x="1740" y="691"/>
                  <a:pt x="1741" y="692"/>
                </a:cubicBezTo>
                <a:cubicBezTo>
                  <a:pt x="1741" y="692"/>
                  <a:pt x="1741" y="692"/>
                  <a:pt x="1742" y="692"/>
                </a:cubicBezTo>
                <a:cubicBezTo>
                  <a:pt x="1742" y="692"/>
                  <a:pt x="1742" y="692"/>
                  <a:pt x="1740" y="693"/>
                </a:cubicBezTo>
                <a:cubicBezTo>
                  <a:pt x="1740" y="693"/>
                  <a:pt x="1740" y="693"/>
                  <a:pt x="1739" y="693"/>
                </a:cubicBezTo>
                <a:lnTo>
                  <a:pt x="1739" y="694"/>
                </a:lnTo>
                <a:close/>
                <a:moveTo>
                  <a:pt x="1870" y="573"/>
                </a:moveTo>
                <a:cubicBezTo>
                  <a:pt x="1869" y="574"/>
                  <a:pt x="1869" y="574"/>
                  <a:pt x="1869" y="574"/>
                </a:cubicBezTo>
                <a:cubicBezTo>
                  <a:pt x="1870" y="574"/>
                  <a:pt x="1870" y="574"/>
                  <a:pt x="1870" y="574"/>
                </a:cubicBezTo>
                <a:cubicBezTo>
                  <a:pt x="1871" y="574"/>
                  <a:pt x="1871" y="574"/>
                  <a:pt x="1871" y="574"/>
                </a:cubicBezTo>
                <a:cubicBezTo>
                  <a:pt x="1872" y="574"/>
                  <a:pt x="1872" y="574"/>
                  <a:pt x="1872" y="574"/>
                </a:cubicBezTo>
                <a:cubicBezTo>
                  <a:pt x="1872" y="575"/>
                  <a:pt x="1872" y="575"/>
                  <a:pt x="1872" y="575"/>
                </a:cubicBezTo>
                <a:cubicBezTo>
                  <a:pt x="1874" y="576"/>
                  <a:pt x="1874" y="576"/>
                  <a:pt x="1874" y="576"/>
                </a:cubicBezTo>
                <a:cubicBezTo>
                  <a:pt x="1875" y="577"/>
                  <a:pt x="1875" y="577"/>
                  <a:pt x="1875" y="577"/>
                </a:cubicBezTo>
                <a:cubicBezTo>
                  <a:pt x="1877" y="575"/>
                  <a:pt x="1877" y="575"/>
                  <a:pt x="1877" y="575"/>
                </a:cubicBezTo>
                <a:cubicBezTo>
                  <a:pt x="1876" y="575"/>
                  <a:pt x="1876" y="575"/>
                  <a:pt x="1876" y="575"/>
                </a:cubicBezTo>
                <a:cubicBezTo>
                  <a:pt x="1875" y="576"/>
                  <a:pt x="1875" y="576"/>
                  <a:pt x="1875" y="576"/>
                </a:cubicBezTo>
                <a:cubicBezTo>
                  <a:pt x="1874" y="576"/>
                  <a:pt x="1874" y="576"/>
                  <a:pt x="1874" y="576"/>
                </a:cubicBezTo>
                <a:cubicBezTo>
                  <a:pt x="1873" y="575"/>
                  <a:pt x="1873" y="575"/>
                  <a:pt x="1873" y="575"/>
                </a:cubicBezTo>
                <a:cubicBezTo>
                  <a:pt x="1872" y="573"/>
                  <a:pt x="1872" y="573"/>
                  <a:pt x="1872" y="573"/>
                </a:cubicBezTo>
                <a:cubicBezTo>
                  <a:pt x="1871" y="574"/>
                  <a:pt x="1871" y="574"/>
                  <a:pt x="1871" y="574"/>
                </a:cubicBezTo>
                <a:cubicBezTo>
                  <a:pt x="1870" y="573"/>
                  <a:pt x="1870" y="573"/>
                  <a:pt x="1870" y="573"/>
                </a:cubicBezTo>
                <a:close/>
                <a:moveTo>
                  <a:pt x="1867" y="574"/>
                </a:moveTo>
                <a:cubicBezTo>
                  <a:pt x="1865" y="577"/>
                  <a:pt x="1865" y="577"/>
                  <a:pt x="1865" y="577"/>
                </a:cubicBezTo>
                <a:cubicBezTo>
                  <a:pt x="1867" y="575"/>
                  <a:pt x="1867" y="575"/>
                  <a:pt x="1867" y="575"/>
                </a:cubicBezTo>
                <a:cubicBezTo>
                  <a:pt x="1868" y="574"/>
                  <a:pt x="1868" y="574"/>
                  <a:pt x="1868" y="574"/>
                </a:cubicBezTo>
                <a:cubicBezTo>
                  <a:pt x="1868" y="573"/>
                  <a:pt x="1868" y="573"/>
                  <a:pt x="1868" y="573"/>
                </a:cubicBezTo>
                <a:cubicBezTo>
                  <a:pt x="1867" y="574"/>
                  <a:pt x="1867" y="574"/>
                  <a:pt x="1867" y="574"/>
                </a:cubicBezTo>
                <a:close/>
                <a:moveTo>
                  <a:pt x="1169" y="348"/>
                </a:moveTo>
                <a:cubicBezTo>
                  <a:pt x="1169" y="348"/>
                  <a:pt x="1169" y="348"/>
                  <a:pt x="1171" y="347"/>
                </a:cubicBezTo>
                <a:cubicBezTo>
                  <a:pt x="1171" y="347"/>
                  <a:pt x="1171" y="347"/>
                  <a:pt x="1170" y="347"/>
                </a:cubicBezTo>
                <a:cubicBezTo>
                  <a:pt x="1170" y="347"/>
                  <a:pt x="1170" y="347"/>
                  <a:pt x="1169" y="348"/>
                </a:cubicBezTo>
                <a:close/>
                <a:moveTo>
                  <a:pt x="1267" y="470"/>
                </a:moveTo>
                <a:cubicBezTo>
                  <a:pt x="1267" y="470"/>
                  <a:pt x="1267" y="470"/>
                  <a:pt x="1267" y="469"/>
                </a:cubicBezTo>
                <a:cubicBezTo>
                  <a:pt x="1267" y="469"/>
                  <a:pt x="1267" y="469"/>
                  <a:pt x="1266" y="468"/>
                </a:cubicBezTo>
                <a:lnTo>
                  <a:pt x="1267" y="470"/>
                </a:lnTo>
                <a:close/>
                <a:moveTo>
                  <a:pt x="1288" y="469"/>
                </a:moveTo>
                <a:cubicBezTo>
                  <a:pt x="1288" y="469"/>
                  <a:pt x="1288" y="469"/>
                  <a:pt x="1292" y="468"/>
                </a:cubicBezTo>
                <a:cubicBezTo>
                  <a:pt x="1292" y="468"/>
                  <a:pt x="1292" y="468"/>
                  <a:pt x="1289" y="468"/>
                </a:cubicBezTo>
                <a:lnTo>
                  <a:pt x="1288" y="469"/>
                </a:lnTo>
                <a:close/>
                <a:moveTo>
                  <a:pt x="1190" y="474"/>
                </a:moveTo>
                <a:cubicBezTo>
                  <a:pt x="1190" y="474"/>
                  <a:pt x="1190" y="474"/>
                  <a:pt x="1191" y="475"/>
                </a:cubicBezTo>
                <a:cubicBezTo>
                  <a:pt x="1191" y="475"/>
                  <a:pt x="1191" y="475"/>
                  <a:pt x="1191" y="474"/>
                </a:cubicBezTo>
                <a:lnTo>
                  <a:pt x="1190" y="474"/>
                </a:lnTo>
                <a:close/>
                <a:moveTo>
                  <a:pt x="1178" y="488"/>
                </a:moveTo>
                <a:cubicBezTo>
                  <a:pt x="1178" y="488"/>
                  <a:pt x="1178" y="488"/>
                  <a:pt x="1177" y="487"/>
                </a:cubicBezTo>
                <a:cubicBezTo>
                  <a:pt x="1177" y="487"/>
                  <a:pt x="1177" y="487"/>
                  <a:pt x="1176" y="487"/>
                </a:cubicBezTo>
                <a:lnTo>
                  <a:pt x="1178" y="488"/>
                </a:lnTo>
                <a:close/>
                <a:moveTo>
                  <a:pt x="1320" y="815"/>
                </a:moveTo>
                <a:cubicBezTo>
                  <a:pt x="1320" y="815"/>
                  <a:pt x="1320" y="815"/>
                  <a:pt x="1319" y="816"/>
                </a:cubicBezTo>
                <a:cubicBezTo>
                  <a:pt x="1319" y="816"/>
                  <a:pt x="1319" y="816"/>
                  <a:pt x="1320" y="816"/>
                </a:cubicBezTo>
                <a:lnTo>
                  <a:pt x="1320" y="815"/>
                </a:lnTo>
                <a:close/>
                <a:moveTo>
                  <a:pt x="1221" y="712"/>
                </a:moveTo>
                <a:cubicBezTo>
                  <a:pt x="1221" y="712"/>
                  <a:pt x="1221" y="712"/>
                  <a:pt x="1223" y="713"/>
                </a:cubicBezTo>
                <a:cubicBezTo>
                  <a:pt x="1223" y="713"/>
                  <a:pt x="1223" y="713"/>
                  <a:pt x="1222" y="712"/>
                </a:cubicBezTo>
                <a:lnTo>
                  <a:pt x="1221" y="712"/>
                </a:lnTo>
                <a:close/>
                <a:moveTo>
                  <a:pt x="1272" y="915"/>
                </a:moveTo>
                <a:cubicBezTo>
                  <a:pt x="1272" y="915"/>
                  <a:pt x="1272" y="915"/>
                  <a:pt x="1288" y="911"/>
                </a:cubicBezTo>
                <a:cubicBezTo>
                  <a:pt x="1288" y="911"/>
                  <a:pt x="1288" y="911"/>
                  <a:pt x="1282" y="912"/>
                </a:cubicBezTo>
                <a:lnTo>
                  <a:pt x="1272" y="915"/>
                </a:lnTo>
                <a:close/>
                <a:moveTo>
                  <a:pt x="1213" y="716"/>
                </a:moveTo>
                <a:cubicBezTo>
                  <a:pt x="1213" y="716"/>
                  <a:pt x="1213" y="716"/>
                  <a:pt x="1214" y="717"/>
                </a:cubicBezTo>
                <a:cubicBezTo>
                  <a:pt x="1214" y="717"/>
                  <a:pt x="1214" y="717"/>
                  <a:pt x="1214" y="716"/>
                </a:cubicBezTo>
                <a:lnTo>
                  <a:pt x="1213" y="716"/>
                </a:lnTo>
                <a:close/>
                <a:moveTo>
                  <a:pt x="1348" y="805"/>
                </a:moveTo>
                <a:cubicBezTo>
                  <a:pt x="1350" y="805"/>
                  <a:pt x="1350" y="805"/>
                  <a:pt x="1350" y="805"/>
                </a:cubicBezTo>
                <a:cubicBezTo>
                  <a:pt x="1351" y="805"/>
                  <a:pt x="1351" y="805"/>
                  <a:pt x="1351" y="805"/>
                </a:cubicBezTo>
                <a:lnTo>
                  <a:pt x="1348" y="805"/>
                </a:lnTo>
                <a:close/>
                <a:moveTo>
                  <a:pt x="1223" y="653"/>
                </a:moveTo>
                <a:cubicBezTo>
                  <a:pt x="1223" y="653"/>
                  <a:pt x="1223" y="653"/>
                  <a:pt x="1229" y="651"/>
                </a:cubicBezTo>
                <a:cubicBezTo>
                  <a:pt x="1229" y="651"/>
                  <a:pt x="1229" y="651"/>
                  <a:pt x="1236" y="648"/>
                </a:cubicBezTo>
                <a:lnTo>
                  <a:pt x="1223" y="653"/>
                </a:lnTo>
                <a:close/>
                <a:moveTo>
                  <a:pt x="1335" y="971"/>
                </a:moveTo>
                <a:cubicBezTo>
                  <a:pt x="1335" y="971"/>
                  <a:pt x="1335" y="971"/>
                  <a:pt x="1334" y="971"/>
                </a:cubicBezTo>
                <a:cubicBezTo>
                  <a:pt x="1334" y="971"/>
                  <a:pt x="1334" y="971"/>
                  <a:pt x="1334" y="972"/>
                </a:cubicBezTo>
                <a:lnTo>
                  <a:pt x="1335" y="971"/>
                </a:lnTo>
                <a:close/>
                <a:moveTo>
                  <a:pt x="1815" y="419"/>
                </a:moveTo>
                <a:cubicBezTo>
                  <a:pt x="1815" y="419"/>
                  <a:pt x="1815" y="419"/>
                  <a:pt x="1814" y="419"/>
                </a:cubicBezTo>
                <a:cubicBezTo>
                  <a:pt x="1814" y="419"/>
                  <a:pt x="1814" y="419"/>
                  <a:pt x="1814" y="419"/>
                </a:cubicBezTo>
                <a:cubicBezTo>
                  <a:pt x="1814" y="419"/>
                  <a:pt x="1814" y="419"/>
                  <a:pt x="1815" y="419"/>
                </a:cubicBezTo>
                <a:close/>
                <a:moveTo>
                  <a:pt x="1557" y="224"/>
                </a:moveTo>
                <a:cubicBezTo>
                  <a:pt x="1555" y="223"/>
                  <a:pt x="1555" y="223"/>
                  <a:pt x="1555" y="223"/>
                </a:cubicBezTo>
                <a:cubicBezTo>
                  <a:pt x="1558" y="225"/>
                  <a:pt x="1558" y="225"/>
                  <a:pt x="1558" y="225"/>
                </a:cubicBezTo>
                <a:cubicBezTo>
                  <a:pt x="1559" y="225"/>
                  <a:pt x="1559" y="225"/>
                  <a:pt x="1559" y="225"/>
                </a:cubicBezTo>
                <a:cubicBezTo>
                  <a:pt x="1560" y="227"/>
                  <a:pt x="1560" y="227"/>
                  <a:pt x="1560" y="227"/>
                </a:cubicBezTo>
                <a:cubicBezTo>
                  <a:pt x="1561" y="229"/>
                  <a:pt x="1561" y="229"/>
                  <a:pt x="1561" y="229"/>
                </a:cubicBezTo>
                <a:cubicBezTo>
                  <a:pt x="1561" y="226"/>
                  <a:pt x="1561" y="226"/>
                  <a:pt x="1561" y="226"/>
                </a:cubicBezTo>
                <a:cubicBezTo>
                  <a:pt x="1560" y="225"/>
                  <a:pt x="1560" y="225"/>
                  <a:pt x="1560" y="225"/>
                </a:cubicBezTo>
                <a:cubicBezTo>
                  <a:pt x="1559" y="225"/>
                  <a:pt x="1559" y="225"/>
                  <a:pt x="1559" y="225"/>
                </a:cubicBezTo>
                <a:cubicBezTo>
                  <a:pt x="1557" y="224"/>
                  <a:pt x="1557" y="224"/>
                  <a:pt x="1557" y="224"/>
                </a:cubicBezTo>
                <a:close/>
                <a:moveTo>
                  <a:pt x="1439" y="682"/>
                </a:moveTo>
                <a:cubicBezTo>
                  <a:pt x="1439" y="682"/>
                  <a:pt x="1439" y="682"/>
                  <a:pt x="1463" y="675"/>
                </a:cubicBezTo>
                <a:cubicBezTo>
                  <a:pt x="1463" y="675"/>
                  <a:pt x="1463" y="675"/>
                  <a:pt x="1480" y="670"/>
                </a:cubicBezTo>
                <a:lnTo>
                  <a:pt x="1439" y="682"/>
                </a:lnTo>
                <a:close/>
                <a:moveTo>
                  <a:pt x="1464" y="552"/>
                </a:moveTo>
                <a:cubicBezTo>
                  <a:pt x="1464" y="552"/>
                  <a:pt x="1464" y="552"/>
                  <a:pt x="1463" y="551"/>
                </a:cubicBezTo>
                <a:cubicBezTo>
                  <a:pt x="1463" y="551"/>
                  <a:pt x="1463" y="551"/>
                  <a:pt x="1463" y="549"/>
                </a:cubicBezTo>
                <a:cubicBezTo>
                  <a:pt x="1463" y="549"/>
                  <a:pt x="1463" y="549"/>
                  <a:pt x="1461" y="546"/>
                </a:cubicBezTo>
                <a:cubicBezTo>
                  <a:pt x="1461" y="546"/>
                  <a:pt x="1461" y="546"/>
                  <a:pt x="1461" y="544"/>
                </a:cubicBezTo>
                <a:cubicBezTo>
                  <a:pt x="1461" y="544"/>
                  <a:pt x="1461" y="544"/>
                  <a:pt x="1461" y="541"/>
                </a:cubicBezTo>
                <a:cubicBezTo>
                  <a:pt x="1461" y="541"/>
                  <a:pt x="1461" y="541"/>
                  <a:pt x="1461" y="540"/>
                </a:cubicBezTo>
                <a:cubicBezTo>
                  <a:pt x="1461" y="540"/>
                  <a:pt x="1461" y="540"/>
                  <a:pt x="1461" y="538"/>
                </a:cubicBezTo>
                <a:cubicBezTo>
                  <a:pt x="1461" y="538"/>
                  <a:pt x="1461" y="538"/>
                  <a:pt x="1460" y="536"/>
                </a:cubicBezTo>
                <a:cubicBezTo>
                  <a:pt x="1460" y="536"/>
                  <a:pt x="1460" y="536"/>
                  <a:pt x="1459" y="536"/>
                </a:cubicBezTo>
                <a:cubicBezTo>
                  <a:pt x="1459" y="536"/>
                  <a:pt x="1459" y="536"/>
                  <a:pt x="1458" y="534"/>
                </a:cubicBezTo>
                <a:cubicBezTo>
                  <a:pt x="1458" y="534"/>
                  <a:pt x="1458" y="534"/>
                  <a:pt x="1457" y="534"/>
                </a:cubicBezTo>
                <a:cubicBezTo>
                  <a:pt x="1457" y="534"/>
                  <a:pt x="1457" y="534"/>
                  <a:pt x="1456" y="534"/>
                </a:cubicBezTo>
                <a:cubicBezTo>
                  <a:pt x="1456" y="534"/>
                  <a:pt x="1456" y="534"/>
                  <a:pt x="1456" y="536"/>
                </a:cubicBezTo>
                <a:cubicBezTo>
                  <a:pt x="1456" y="536"/>
                  <a:pt x="1456" y="536"/>
                  <a:pt x="1455" y="534"/>
                </a:cubicBezTo>
                <a:cubicBezTo>
                  <a:pt x="1455" y="534"/>
                  <a:pt x="1455" y="534"/>
                  <a:pt x="1455" y="533"/>
                </a:cubicBezTo>
                <a:cubicBezTo>
                  <a:pt x="1455" y="533"/>
                  <a:pt x="1455" y="533"/>
                  <a:pt x="1456" y="532"/>
                </a:cubicBezTo>
                <a:cubicBezTo>
                  <a:pt x="1456" y="532"/>
                  <a:pt x="1456" y="532"/>
                  <a:pt x="1457" y="533"/>
                </a:cubicBezTo>
                <a:cubicBezTo>
                  <a:pt x="1457" y="533"/>
                  <a:pt x="1457" y="533"/>
                  <a:pt x="1458" y="533"/>
                </a:cubicBezTo>
                <a:cubicBezTo>
                  <a:pt x="1458" y="533"/>
                  <a:pt x="1458" y="533"/>
                  <a:pt x="1459" y="533"/>
                </a:cubicBezTo>
                <a:cubicBezTo>
                  <a:pt x="1459" y="533"/>
                  <a:pt x="1459" y="533"/>
                  <a:pt x="1458" y="531"/>
                </a:cubicBezTo>
                <a:cubicBezTo>
                  <a:pt x="1458" y="531"/>
                  <a:pt x="1458" y="531"/>
                  <a:pt x="1457" y="532"/>
                </a:cubicBezTo>
                <a:cubicBezTo>
                  <a:pt x="1457" y="532"/>
                  <a:pt x="1457" y="532"/>
                  <a:pt x="1457" y="530"/>
                </a:cubicBezTo>
                <a:cubicBezTo>
                  <a:pt x="1457" y="530"/>
                  <a:pt x="1457" y="530"/>
                  <a:pt x="1457" y="529"/>
                </a:cubicBezTo>
                <a:cubicBezTo>
                  <a:pt x="1457" y="529"/>
                  <a:pt x="1457" y="529"/>
                  <a:pt x="1456" y="529"/>
                </a:cubicBezTo>
                <a:cubicBezTo>
                  <a:pt x="1456" y="529"/>
                  <a:pt x="1456" y="529"/>
                  <a:pt x="1454" y="529"/>
                </a:cubicBezTo>
                <a:cubicBezTo>
                  <a:pt x="1454" y="529"/>
                  <a:pt x="1454" y="529"/>
                  <a:pt x="1454" y="530"/>
                </a:cubicBezTo>
                <a:cubicBezTo>
                  <a:pt x="1454" y="530"/>
                  <a:pt x="1454" y="530"/>
                  <a:pt x="1455" y="531"/>
                </a:cubicBezTo>
                <a:cubicBezTo>
                  <a:pt x="1455" y="531"/>
                  <a:pt x="1455" y="531"/>
                  <a:pt x="1452" y="529"/>
                </a:cubicBezTo>
                <a:cubicBezTo>
                  <a:pt x="1452" y="529"/>
                  <a:pt x="1452" y="529"/>
                  <a:pt x="1452" y="528"/>
                </a:cubicBezTo>
                <a:cubicBezTo>
                  <a:pt x="1452" y="528"/>
                  <a:pt x="1452" y="528"/>
                  <a:pt x="1451" y="527"/>
                </a:cubicBezTo>
                <a:cubicBezTo>
                  <a:pt x="1451" y="527"/>
                  <a:pt x="1451" y="527"/>
                  <a:pt x="1451" y="524"/>
                </a:cubicBezTo>
                <a:cubicBezTo>
                  <a:pt x="1451" y="524"/>
                  <a:pt x="1451" y="524"/>
                  <a:pt x="1452" y="523"/>
                </a:cubicBezTo>
                <a:cubicBezTo>
                  <a:pt x="1452" y="523"/>
                  <a:pt x="1452" y="523"/>
                  <a:pt x="1452" y="521"/>
                </a:cubicBezTo>
                <a:cubicBezTo>
                  <a:pt x="1452" y="521"/>
                  <a:pt x="1452" y="521"/>
                  <a:pt x="1451" y="519"/>
                </a:cubicBezTo>
                <a:cubicBezTo>
                  <a:pt x="1451" y="519"/>
                  <a:pt x="1451" y="519"/>
                  <a:pt x="1450" y="518"/>
                </a:cubicBezTo>
                <a:cubicBezTo>
                  <a:pt x="1450" y="518"/>
                  <a:pt x="1450" y="518"/>
                  <a:pt x="1449" y="517"/>
                </a:cubicBezTo>
                <a:cubicBezTo>
                  <a:pt x="1449" y="517"/>
                  <a:pt x="1449" y="517"/>
                  <a:pt x="1449" y="516"/>
                </a:cubicBezTo>
                <a:cubicBezTo>
                  <a:pt x="1449" y="516"/>
                  <a:pt x="1449" y="516"/>
                  <a:pt x="1448" y="515"/>
                </a:cubicBezTo>
                <a:cubicBezTo>
                  <a:pt x="1448" y="515"/>
                  <a:pt x="1448" y="515"/>
                  <a:pt x="1448" y="514"/>
                </a:cubicBezTo>
                <a:cubicBezTo>
                  <a:pt x="1448" y="514"/>
                  <a:pt x="1448" y="514"/>
                  <a:pt x="1448" y="513"/>
                </a:cubicBezTo>
                <a:cubicBezTo>
                  <a:pt x="1448" y="513"/>
                  <a:pt x="1448" y="513"/>
                  <a:pt x="1447" y="511"/>
                </a:cubicBezTo>
                <a:cubicBezTo>
                  <a:pt x="1447" y="511"/>
                  <a:pt x="1447" y="511"/>
                  <a:pt x="1448" y="509"/>
                </a:cubicBezTo>
                <a:cubicBezTo>
                  <a:pt x="1448" y="509"/>
                  <a:pt x="1448" y="509"/>
                  <a:pt x="1448" y="508"/>
                </a:cubicBezTo>
                <a:cubicBezTo>
                  <a:pt x="1448" y="508"/>
                  <a:pt x="1448" y="508"/>
                  <a:pt x="1448" y="507"/>
                </a:cubicBezTo>
                <a:cubicBezTo>
                  <a:pt x="1448" y="507"/>
                  <a:pt x="1448" y="507"/>
                  <a:pt x="1449" y="507"/>
                </a:cubicBezTo>
                <a:cubicBezTo>
                  <a:pt x="1449" y="507"/>
                  <a:pt x="1449" y="507"/>
                  <a:pt x="1448" y="506"/>
                </a:cubicBezTo>
                <a:cubicBezTo>
                  <a:pt x="1448" y="506"/>
                  <a:pt x="1448" y="506"/>
                  <a:pt x="1447" y="506"/>
                </a:cubicBezTo>
                <a:cubicBezTo>
                  <a:pt x="1447" y="506"/>
                  <a:pt x="1447" y="506"/>
                  <a:pt x="1446" y="506"/>
                </a:cubicBezTo>
                <a:cubicBezTo>
                  <a:pt x="1446" y="506"/>
                  <a:pt x="1446" y="506"/>
                  <a:pt x="1445" y="506"/>
                </a:cubicBezTo>
                <a:cubicBezTo>
                  <a:pt x="1445" y="506"/>
                  <a:pt x="1445" y="506"/>
                  <a:pt x="1444" y="506"/>
                </a:cubicBezTo>
                <a:cubicBezTo>
                  <a:pt x="1444" y="506"/>
                  <a:pt x="1444" y="506"/>
                  <a:pt x="1443" y="506"/>
                </a:cubicBezTo>
                <a:cubicBezTo>
                  <a:pt x="1443" y="506"/>
                  <a:pt x="1443" y="506"/>
                  <a:pt x="1443" y="505"/>
                </a:cubicBezTo>
                <a:cubicBezTo>
                  <a:pt x="1443" y="505"/>
                  <a:pt x="1443" y="505"/>
                  <a:pt x="1442" y="504"/>
                </a:cubicBezTo>
                <a:cubicBezTo>
                  <a:pt x="1442" y="504"/>
                  <a:pt x="1442" y="504"/>
                  <a:pt x="1442" y="503"/>
                </a:cubicBezTo>
                <a:cubicBezTo>
                  <a:pt x="1442" y="503"/>
                  <a:pt x="1442" y="503"/>
                  <a:pt x="1441" y="503"/>
                </a:cubicBezTo>
                <a:cubicBezTo>
                  <a:pt x="1441" y="503"/>
                  <a:pt x="1441" y="503"/>
                  <a:pt x="1439" y="504"/>
                </a:cubicBezTo>
                <a:cubicBezTo>
                  <a:pt x="1439" y="504"/>
                  <a:pt x="1439" y="504"/>
                  <a:pt x="1439" y="502"/>
                </a:cubicBezTo>
                <a:cubicBezTo>
                  <a:pt x="1439" y="502"/>
                  <a:pt x="1439" y="502"/>
                  <a:pt x="1439" y="501"/>
                </a:cubicBezTo>
                <a:cubicBezTo>
                  <a:pt x="1439" y="501"/>
                  <a:pt x="1439" y="501"/>
                  <a:pt x="1437" y="499"/>
                </a:cubicBezTo>
                <a:cubicBezTo>
                  <a:pt x="1437" y="499"/>
                  <a:pt x="1437" y="499"/>
                  <a:pt x="1437" y="498"/>
                </a:cubicBezTo>
                <a:cubicBezTo>
                  <a:pt x="1437" y="498"/>
                  <a:pt x="1437" y="498"/>
                  <a:pt x="1436" y="498"/>
                </a:cubicBezTo>
                <a:cubicBezTo>
                  <a:pt x="1436" y="498"/>
                  <a:pt x="1436" y="498"/>
                  <a:pt x="1436" y="496"/>
                </a:cubicBezTo>
                <a:cubicBezTo>
                  <a:pt x="1436" y="496"/>
                  <a:pt x="1436" y="496"/>
                  <a:pt x="1435" y="496"/>
                </a:cubicBezTo>
                <a:cubicBezTo>
                  <a:pt x="1435" y="496"/>
                  <a:pt x="1435" y="496"/>
                  <a:pt x="1435" y="495"/>
                </a:cubicBezTo>
                <a:cubicBezTo>
                  <a:pt x="1435" y="495"/>
                  <a:pt x="1435" y="495"/>
                  <a:pt x="1434" y="495"/>
                </a:cubicBezTo>
                <a:cubicBezTo>
                  <a:pt x="1434" y="495"/>
                  <a:pt x="1434" y="495"/>
                  <a:pt x="1433" y="495"/>
                </a:cubicBezTo>
                <a:cubicBezTo>
                  <a:pt x="1433" y="495"/>
                  <a:pt x="1433" y="495"/>
                  <a:pt x="1432" y="494"/>
                </a:cubicBezTo>
                <a:cubicBezTo>
                  <a:pt x="1432" y="494"/>
                  <a:pt x="1432" y="494"/>
                  <a:pt x="1432" y="493"/>
                </a:cubicBezTo>
                <a:cubicBezTo>
                  <a:pt x="1432" y="493"/>
                  <a:pt x="1432" y="493"/>
                  <a:pt x="1432" y="492"/>
                </a:cubicBezTo>
                <a:cubicBezTo>
                  <a:pt x="1432" y="492"/>
                  <a:pt x="1432" y="492"/>
                  <a:pt x="1433" y="493"/>
                </a:cubicBezTo>
                <a:cubicBezTo>
                  <a:pt x="1433" y="493"/>
                  <a:pt x="1433" y="493"/>
                  <a:pt x="1435" y="492"/>
                </a:cubicBezTo>
                <a:cubicBezTo>
                  <a:pt x="1435" y="492"/>
                  <a:pt x="1435" y="492"/>
                  <a:pt x="1435" y="493"/>
                </a:cubicBezTo>
                <a:cubicBezTo>
                  <a:pt x="1435" y="493"/>
                  <a:pt x="1435" y="493"/>
                  <a:pt x="1436" y="493"/>
                </a:cubicBezTo>
                <a:cubicBezTo>
                  <a:pt x="1436" y="493"/>
                  <a:pt x="1436" y="493"/>
                  <a:pt x="1437" y="493"/>
                </a:cubicBezTo>
                <a:cubicBezTo>
                  <a:pt x="1437" y="493"/>
                  <a:pt x="1437" y="493"/>
                  <a:pt x="1437" y="492"/>
                </a:cubicBezTo>
                <a:cubicBezTo>
                  <a:pt x="1437" y="492"/>
                  <a:pt x="1437" y="492"/>
                  <a:pt x="1438" y="492"/>
                </a:cubicBezTo>
                <a:cubicBezTo>
                  <a:pt x="1438" y="492"/>
                  <a:pt x="1438" y="492"/>
                  <a:pt x="1439" y="493"/>
                </a:cubicBezTo>
                <a:cubicBezTo>
                  <a:pt x="1439" y="493"/>
                  <a:pt x="1439" y="493"/>
                  <a:pt x="1439" y="492"/>
                </a:cubicBezTo>
                <a:cubicBezTo>
                  <a:pt x="1439" y="492"/>
                  <a:pt x="1439" y="492"/>
                  <a:pt x="1438" y="492"/>
                </a:cubicBezTo>
                <a:cubicBezTo>
                  <a:pt x="1438" y="492"/>
                  <a:pt x="1438" y="492"/>
                  <a:pt x="1437" y="491"/>
                </a:cubicBezTo>
                <a:cubicBezTo>
                  <a:pt x="1437" y="491"/>
                  <a:pt x="1437" y="491"/>
                  <a:pt x="1436" y="489"/>
                </a:cubicBezTo>
                <a:cubicBezTo>
                  <a:pt x="1436" y="489"/>
                  <a:pt x="1436" y="489"/>
                  <a:pt x="1436" y="488"/>
                </a:cubicBezTo>
                <a:cubicBezTo>
                  <a:pt x="1436" y="488"/>
                  <a:pt x="1436" y="488"/>
                  <a:pt x="1437" y="488"/>
                </a:cubicBezTo>
                <a:cubicBezTo>
                  <a:pt x="1437" y="488"/>
                  <a:pt x="1437" y="488"/>
                  <a:pt x="1437" y="487"/>
                </a:cubicBezTo>
                <a:cubicBezTo>
                  <a:pt x="1437" y="487"/>
                  <a:pt x="1437" y="487"/>
                  <a:pt x="1437" y="486"/>
                </a:cubicBezTo>
                <a:cubicBezTo>
                  <a:pt x="1437" y="486"/>
                  <a:pt x="1437" y="486"/>
                  <a:pt x="1439" y="485"/>
                </a:cubicBezTo>
                <a:cubicBezTo>
                  <a:pt x="1439" y="485"/>
                  <a:pt x="1439" y="485"/>
                  <a:pt x="1440" y="485"/>
                </a:cubicBezTo>
                <a:cubicBezTo>
                  <a:pt x="1440" y="485"/>
                  <a:pt x="1440" y="485"/>
                  <a:pt x="1441" y="485"/>
                </a:cubicBezTo>
                <a:cubicBezTo>
                  <a:pt x="1441" y="485"/>
                  <a:pt x="1441" y="485"/>
                  <a:pt x="1442" y="485"/>
                </a:cubicBezTo>
                <a:cubicBezTo>
                  <a:pt x="1442" y="485"/>
                  <a:pt x="1442" y="485"/>
                  <a:pt x="1443" y="485"/>
                </a:cubicBezTo>
                <a:cubicBezTo>
                  <a:pt x="1443" y="485"/>
                  <a:pt x="1443" y="485"/>
                  <a:pt x="1444" y="485"/>
                </a:cubicBezTo>
                <a:cubicBezTo>
                  <a:pt x="1444" y="485"/>
                  <a:pt x="1444" y="485"/>
                  <a:pt x="1445" y="485"/>
                </a:cubicBezTo>
                <a:cubicBezTo>
                  <a:pt x="1445" y="485"/>
                  <a:pt x="1445" y="485"/>
                  <a:pt x="1446" y="486"/>
                </a:cubicBezTo>
                <a:cubicBezTo>
                  <a:pt x="1446" y="486"/>
                  <a:pt x="1446" y="486"/>
                  <a:pt x="1447" y="486"/>
                </a:cubicBezTo>
                <a:cubicBezTo>
                  <a:pt x="1447" y="486"/>
                  <a:pt x="1447" y="486"/>
                  <a:pt x="1448" y="486"/>
                </a:cubicBezTo>
                <a:cubicBezTo>
                  <a:pt x="1448" y="486"/>
                  <a:pt x="1448" y="486"/>
                  <a:pt x="1448" y="485"/>
                </a:cubicBezTo>
                <a:cubicBezTo>
                  <a:pt x="1448" y="485"/>
                  <a:pt x="1448" y="485"/>
                  <a:pt x="1446" y="484"/>
                </a:cubicBezTo>
                <a:cubicBezTo>
                  <a:pt x="1446" y="484"/>
                  <a:pt x="1446" y="484"/>
                  <a:pt x="1446" y="483"/>
                </a:cubicBezTo>
                <a:cubicBezTo>
                  <a:pt x="1446" y="483"/>
                  <a:pt x="1446" y="483"/>
                  <a:pt x="1446" y="481"/>
                </a:cubicBezTo>
                <a:cubicBezTo>
                  <a:pt x="1446" y="481"/>
                  <a:pt x="1446" y="481"/>
                  <a:pt x="1447" y="481"/>
                </a:cubicBezTo>
                <a:cubicBezTo>
                  <a:pt x="1447" y="481"/>
                  <a:pt x="1447" y="481"/>
                  <a:pt x="1447" y="480"/>
                </a:cubicBezTo>
                <a:cubicBezTo>
                  <a:pt x="1447" y="480"/>
                  <a:pt x="1447" y="480"/>
                  <a:pt x="1446" y="479"/>
                </a:cubicBezTo>
                <a:cubicBezTo>
                  <a:pt x="1446" y="479"/>
                  <a:pt x="1446" y="479"/>
                  <a:pt x="1447" y="478"/>
                </a:cubicBezTo>
                <a:cubicBezTo>
                  <a:pt x="1447" y="478"/>
                  <a:pt x="1447" y="478"/>
                  <a:pt x="1447" y="477"/>
                </a:cubicBezTo>
                <a:cubicBezTo>
                  <a:pt x="1447" y="477"/>
                  <a:pt x="1447" y="477"/>
                  <a:pt x="1446" y="476"/>
                </a:cubicBezTo>
                <a:cubicBezTo>
                  <a:pt x="1446" y="476"/>
                  <a:pt x="1446" y="476"/>
                  <a:pt x="1446" y="475"/>
                </a:cubicBezTo>
                <a:cubicBezTo>
                  <a:pt x="1446" y="475"/>
                  <a:pt x="1446" y="475"/>
                  <a:pt x="1446" y="474"/>
                </a:cubicBezTo>
                <a:cubicBezTo>
                  <a:pt x="1446" y="474"/>
                  <a:pt x="1446" y="474"/>
                  <a:pt x="1445" y="474"/>
                </a:cubicBezTo>
                <a:cubicBezTo>
                  <a:pt x="1445" y="474"/>
                  <a:pt x="1445" y="474"/>
                  <a:pt x="1445" y="473"/>
                </a:cubicBezTo>
                <a:cubicBezTo>
                  <a:pt x="1445" y="473"/>
                  <a:pt x="1445" y="473"/>
                  <a:pt x="1445" y="472"/>
                </a:cubicBezTo>
                <a:cubicBezTo>
                  <a:pt x="1445" y="472"/>
                  <a:pt x="1445" y="472"/>
                  <a:pt x="1442" y="472"/>
                </a:cubicBezTo>
                <a:cubicBezTo>
                  <a:pt x="1442" y="472"/>
                  <a:pt x="1442" y="472"/>
                  <a:pt x="1441" y="472"/>
                </a:cubicBezTo>
                <a:cubicBezTo>
                  <a:pt x="1441" y="472"/>
                  <a:pt x="1441" y="472"/>
                  <a:pt x="1441" y="473"/>
                </a:cubicBezTo>
                <a:cubicBezTo>
                  <a:pt x="1441" y="473"/>
                  <a:pt x="1441" y="473"/>
                  <a:pt x="1440" y="473"/>
                </a:cubicBezTo>
                <a:cubicBezTo>
                  <a:pt x="1440" y="473"/>
                  <a:pt x="1440" y="473"/>
                  <a:pt x="1440" y="474"/>
                </a:cubicBezTo>
                <a:cubicBezTo>
                  <a:pt x="1440" y="474"/>
                  <a:pt x="1440" y="474"/>
                  <a:pt x="1439" y="474"/>
                </a:cubicBezTo>
                <a:cubicBezTo>
                  <a:pt x="1439" y="474"/>
                  <a:pt x="1439" y="474"/>
                  <a:pt x="1438" y="474"/>
                </a:cubicBezTo>
                <a:cubicBezTo>
                  <a:pt x="1438" y="474"/>
                  <a:pt x="1438" y="474"/>
                  <a:pt x="1438" y="473"/>
                </a:cubicBezTo>
                <a:cubicBezTo>
                  <a:pt x="1438" y="473"/>
                  <a:pt x="1438" y="473"/>
                  <a:pt x="1437" y="474"/>
                </a:cubicBezTo>
                <a:cubicBezTo>
                  <a:pt x="1437" y="474"/>
                  <a:pt x="1437" y="474"/>
                  <a:pt x="1437" y="473"/>
                </a:cubicBezTo>
                <a:cubicBezTo>
                  <a:pt x="1437" y="473"/>
                  <a:pt x="1437" y="473"/>
                  <a:pt x="1437" y="472"/>
                </a:cubicBezTo>
                <a:cubicBezTo>
                  <a:pt x="1437" y="472"/>
                  <a:pt x="1437" y="472"/>
                  <a:pt x="1436" y="472"/>
                </a:cubicBezTo>
                <a:cubicBezTo>
                  <a:pt x="1436" y="472"/>
                  <a:pt x="1436" y="472"/>
                  <a:pt x="1435" y="472"/>
                </a:cubicBezTo>
                <a:cubicBezTo>
                  <a:pt x="1435" y="472"/>
                  <a:pt x="1435" y="472"/>
                  <a:pt x="1434" y="472"/>
                </a:cubicBezTo>
                <a:cubicBezTo>
                  <a:pt x="1434" y="472"/>
                  <a:pt x="1434" y="472"/>
                  <a:pt x="1433" y="472"/>
                </a:cubicBezTo>
                <a:cubicBezTo>
                  <a:pt x="1433" y="472"/>
                  <a:pt x="1433" y="472"/>
                  <a:pt x="1432" y="472"/>
                </a:cubicBezTo>
                <a:cubicBezTo>
                  <a:pt x="1432" y="472"/>
                  <a:pt x="1432" y="472"/>
                  <a:pt x="1432" y="473"/>
                </a:cubicBezTo>
                <a:cubicBezTo>
                  <a:pt x="1432" y="473"/>
                  <a:pt x="1432" y="473"/>
                  <a:pt x="1431" y="474"/>
                </a:cubicBezTo>
                <a:cubicBezTo>
                  <a:pt x="1431" y="474"/>
                  <a:pt x="1431" y="474"/>
                  <a:pt x="1431" y="473"/>
                </a:cubicBezTo>
                <a:cubicBezTo>
                  <a:pt x="1431" y="473"/>
                  <a:pt x="1431" y="473"/>
                  <a:pt x="1430" y="473"/>
                </a:cubicBezTo>
                <a:cubicBezTo>
                  <a:pt x="1430" y="473"/>
                  <a:pt x="1430" y="473"/>
                  <a:pt x="1430" y="474"/>
                </a:cubicBezTo>
                <a:cubicBezTo>
                  <a:pt x="1430" y="474"/>
                  <a:pt x="1430" y="474"/>
                  <a:pt x="1429" y="474"/>
                </a:cubicBezTo>
                <a:cubicBezTo>
                  <a:pt x="1429" y="474"/>
                  <a:pt x="1429" y="474"/>
                  <a:pt x="1428" y="475"/>
                </a:cubicBezTo>
                <a:cubicBezTo>
                  <a:pt x="1428" y="475"/>
                  <a:pt x="1428" y="475"/>
                  <a:pt x="1427" y="476"/>
                </a:cubicBezTo>
                <a:cubicBezTo>
                  <a:pt x="1427" y="476"/>
                  <a:pt x="1427" y="476"/>
                  <a:pt x="1426" y="477"/>
                </a:cubicBezTo>
                <a:cubicBezTo>
                  <a:pt x="1426" y="477"/>
                  <a:pt x="1426" y="477"/>
                  <a:pt x="1426" y="476"/>
                </a:cubicBezTo>
                <a:cubicBezTo>
                  <a:pt x="1426" y="476"/>
                  <a:pt x="1426" y="476"/>
                  <a:pt x="1425" y="476"/>
                </a:cubicBezTo>
                <a:cubicBezTo>
                  <a:pt x="1425" y="476"/>
                  <a:pt x="1425" y="476"/>
                  <a:pt x="1425" y="477"/>
                </a:cubicBezTo>
                <a:cubicBezTo>
                  <a:pt x="1425" y="477"/>
                  <a:pt x="1425" y="477"/>
                  <a:pt x="1424" y="477"/>
                </a:cubicBezTo>
                <a:cubicBezTo>
                  <a:pt x="1424" y="477"/>
                  <a:pt x="1424" y="477"/>
                  <a:pt x="1423" y="476"/>
                </a:cubicBezTo>
                <a:cubicBezTo>
                  <a:pt x="1423" y="477"/>
                  <a:pt x="1423" y="477"/>
                  <a:pt x="1423" y="477"/>
                </a:cubicBezTo>
                <a:cubicBezTo>
                  <a:pt x="1423" y="478"/>
                  <a:pt x="1423" y="478"/>
                  <a:pt x="1423" y="478"/>
                </a:cubicBezTo>
                <a:cubicBezTo>
                  <a:pt x="1422" y="478"/>
                  <a:pt x="1422" y="478"/>
                  <a:pt x="1422" y="478"/>
                </a:cubicBezTo>
                <a:cubicBezTo>
                  <a:pt x="1422" y="479"/>
                  <a:pt x="1422" y="479"/>
                  <a:pt x="1422" y="479"/>
                </a:cubicBezTo>
                <a:cubicBezTo>
                  <a:pt x="1422" y="480"/>
                  <a:pt x="1422" y="480"/>
                  <a:pt x="1422" y="480"/>
                </a:cubicBezTo>
                <a:cubicBezTo>
                  <a:pt x="1421" y="480"/>
                  <a:pt x="1421" y="480"/>
                  <a:pt x="1421" y="480"/>
                </a:cubicBezTo>
                <a:cubicBezTo>
                  <a:pt x="1420" y="480"/>
                  <a:pt x="1420" y="480"/>
                  <a:pt x="1420" y="480"/>
                </a:cubicBezTo>
                <a:cubicBezTo>
                  <a:pt x="1419" y="480"/>
                  <a:pt x="1419" y="480"/>
                  <a:pt x="1419" y="480"/>
                </a:cubicBezTo>
                <a:cubicBezTo>
                  <a:pt x="1421" y="481"/>
                  <a:pt x="1421" y="481"/>
                  <a:pt x="1421" y="481"/>
                </a:cubicBezTo>
                <a:cubicBezTo>
                  <a:pt x="1421" y="482"/>
                  <a:pt x="1421" y="482"/>
                  <a:pt x="1421" y="482"/>
                </a:cubicBezTo>
                <a:cubicBezTo>
                  <a:pt x="1420" y="481"/>
                  <a:pt x="1420" y="481"/>
                  <a:pt x="1420" y="481"/>
                </a:cubicBezTo>
                <a:cubicBezTo>
                  <a:pt x="1420" y="481"/>
                  <a:pt x="1420" y="481"/>
                  <a:pt x="1419" y="482"/>
                </a:cubicBezTo>
                <a:cubicBezTo>
                  <a:pt x="1418" y="483"/>
                  <a:pt x="1418" y="483"/>
                  <a:pt x="1418" y="483"/>
                </a:cubicBezTo>
                <a:cubicBezTo>
                  <a:pt x="1417" y="483"/>
                  <a:pt x="1417" y="483"/>
                  <a:pt x="1417" y="483"/>
                </a:cubicBezTo>
                <a:cubicBezTo>
                  <a:pt x="1416" y="483"/>
                  <a:pt x="1416" y="483"/>
                  <a:pt x="1416" y="483"/>
                </a:cubicBezTo>
                <a:cubicBezTo>
                  <a:pt x="1416" y="484"/>
                  <a:pt x="1416" y="484"/>
                  <a:pt x="1416" y="484"/>
                </a:cubicBezTo>
                <a:cubicBezTo>
                  <a:pt x="1415" y="484"/>
                  <a:pt x="1415" y="484"/>
                  <a:pt x="1415" y="484"/>
                </a:cubicBezTo>
                <a:cubicBezTo>
                  <a:pt x="1415" y="483"/>
                  <a:pt x="1415" y="483"/>
                  <a:pt x="1415" y="483"/>
                </a:cubicBezTo>
                <a:cubicBezTo>
                  <a:pt x="1414" y="483"/>
                  <a:pt x="1414" y="483"/>
                  <a:pt x="1414" y="483"/>
                </a:cubicBezTo>
                <a:cubicBezTo>
                  <a:pt x="1414" y="484"/>
                  <a:pt x="1414" y="484"/>
                  <a:pt x="1414" y="484"/>
                </a:cubicBezTo>
                <a:cubicBezTo>
                  <a:pt x="1413" y="485"/>
                  <a:pt x="1413" y="485"/>
                  <a:pt x="1413" y="485"/>
                </a:cubicBezTo>
                <a:cubicBezTo>
                  <a:pt x="1413" y="486"/>
                  <a:pt x="1413" y="486"/>
                  <a:pt x="1413" y="486"/>
                </a:cubicBezTo>
                <a:cubicBezTo>
                  <a:pt x="1413" y="487"/>
                  <a:pt x="1413" y="487"/>
                  <a:pt x="1413" y="487"/>
                </a:cubicBezTo>
                <a:cubicBezTo>
                  <a:pt x="1412" y="488"/>
                  <a:pt x="1412" y="488"/>
                  <a:pt x="1412" y="488"/>
                </a:cubicBezTo>
                <a:cubicBezTo>
                  <a:pt x="1412" y="489"/>
                  <a:pt x="1412" y="489"/>
                  <a:pt x="1412" y="489"/>
                </a:cubicBezTo>
                <a:cubicBezTo>
                  <a:pt x="1412" y="491"/>
                  <a:pt x="1412" y="491"/>
                  <a:pt x="1412" y="491"/>
                </a:cubicBezTo>
                <a:cubicBezTo>
                  <a:pt x="1411" y="492"/>
                  <a:pt x="1411" y="492"/>
                  <a:pt x="1411" y="492"/>
                </a:cubicBezTo>
                <a:cubicBezTo>
                  <a:pt x="1411" y="493"/>
                  <a:pt x="1411" y="493"/>
                  <a:pt x="1411" y="493"/>
                </a:cubicBezTo>
                <a:cubicBezTo>
                  <a:pt x="1411" y="495"/>
                  <a:pt x="1411" y="495"/>
                  <a:pt x="1411" y="495"/>
                </a:cubicBezTo>
                <a:cubicBezTo>
                  <a:pt x="1412" y="495"/>
                  <a:pt x="1412" y="495"/>
                  <a:pt x="1412" y="495"/>
                </a:cubicBezTo>
                <a:cubicBezTo>
                  <a:pt x="1413" y="495"/>
                  <a:pt x="1413" y="495"/>
                  <a:pt x="1413" y="495"/>
                </a:cubicBezTo>
                <a:cubicBezTo>
                  <a:pt x="1414" y="496"/>
                  <a:pt x="1414" y="496"/>
                  <a:pt x="1414" y="496"/>
                </a:cubicBezTo>
                <a:cubicBezTo>
                  <a:pt x="1415" y="497"/>
                  <a:pt x="1415" y="497"/>
                  <a:pt x="1415" y="497"/>
                </a:cubicBezTo>
                <a:cubicBezTo>
                  <a:pt x="1415" y="499"/>
                  <a:pt x="1415" y="499"/>
                  <a:pt x="1415" y="499"/>
                </a:cubicBezTo>
                <a:cubicBezTo>
                  <a:pt x="1416" y="499"/>
                  <a:pt x="1416" y="499"/>
                  <a:pt x="1416" y="499"/>
                </a:cubicBezTo>
                <a:cubicBezTo>
                  <a:pt x="1417" y="499"/>
                  <a:pt x="1417" y="499"/>
                  <a:pt x="1417" y="499"/>
                </a:cubicBezTo>
                <a:cubicBezTo>
                  <a:pt x="1418" y="499"/>
                  <a:pt x="1418" y="499"/>
                  <a:pt x="1418" y="499"/>
                </a:cubicBezTo>
                <a:cubicBezTo>
                  <a:pt x="1417" y="500"/>
                  <a:pt x="1417" y="500"/>
                  <a:pt x="1417" y="500"/>
                </a:cubicBezTo>
                <a:cubicBezTo>
                  <a:pt x="1417" y="501"/>
                  <a:pt x="1417" y="501"/>
                  <a:pt x="1417" y="501"/>
                </a:cubicBezTo>
                <a:cubicBezTo>
                  <a:pt x="1416" y="501"/>
                  <a:pt x="1416" y="501"/>
                  <a:pt x="1416" y="501"/>
                </a:cubicBezTo>
                <a:cubicBezTo>
                  <a:pt x="1416" y="502"/>
                  <a:pt x="1416" y="502"/>
                  <a:pt x="1416" y="502"/>
                </a:cubicBezTo>
                <a:cubicBezTo>
                  <a:pt x="1417" y="502"/>
                  <a:pt x="1417" y="502"/>
                  <a:pt x="1417" y="502"/>
                </a:cubicBezTo>
                <a:cubicBezTo>
                  <a:pt x="1417" y="503"/>
                  <a:pt x="1417" y="503"/>
                  <a:pt x="1417" y="503"/>
                </a:cubicBezTo>
                <a:cubicBezTo>
                  <a:pt x="1418" y="503"/>
                  <a:pt x="1418" y="503"/>
                  <a:pt x="1418" y="503"/>
                </a:cubicBezTo>
                <a:cubicBezTo>
                  <a:pt x="1418" y="505"/>
                  <a:pt x="1418" y="505"/>
                  <a:pt x="1418" y="505"/>
                </a:cubicBezTo>
                <a:cubicBezTo>
                  <a:pt x="1419" y="506"/>
                  <a:pt x="1419" y="506"/>
                  <a:pt x="1419" y="506"/>
                </a:cubicBezTo>
                <a:cubicBezTo>
                  <a:pt x="1419" y="508"/>
                  <a:pt x="1419" y="508"/>
                  <a:pt x="1419" y="508"/>
                </a:cubicBezTo>
                <a:cubicBezTo>
                  <a:pt x="1421" y="511"/>
                  <a:pt x="1421" y="511"/>
                  <a:pt x="1421" y="511"/>
                </a:cubicBezTo>
                <a:cubicBezTo>
                  <a:pt x="1425" y="514"/>
                  <a:pt x="1425" y="514"/>
                  <a:pt x="1425" y="514"/>
                </a:cubicBezTo>
                <a:cubicBezTo>
                  <a:pt x="1425" y="514"/>
                  <a:pt x="1425" y="514"/>
                  <a:pt x="1427" y="515"/>
                </a:cubicBezTo>
                <a:cubicBezTo>
                  <a:pt x="1427" y="515"/>
                  <a:pt x="1427" y="515"/>
                  <a:pt x="1429" y="518"/>
                </a:cubicBezTo>
                <a:cubicBezTo>
                  <a:pt x="1429" y="518"/>
                  <a:pt x="1429" y="518"/>
                  <a:pt x="1429" y="519"/>
                </a:cubicBezTo>
                <a:cubicBezTo>
                  <a:pt x="1429" y="519"/>
                  <a:pt x="1429" y="519"/>
                  <a:pt x="1429" y="521"/>
                </a:cubicBezTo>
                <a:cubicBezTo>
                  <a:pt x="1429" y="521"/>
                  <a:pt x="1429" y="521"/>
                  <a:pt x="1432" y="522"/>
                </a:cubicBezTo>
                <a:cubicBezTo>
                  <a:pt x="1432" y="522"/>
                  <a:pt x="1432" y="522"/>
                  <a:pt x="1432" y="523"/>
                </a:cubicBezTo>
                <a:cubicBezTo>
                  <a:pt x="1432" y="523"/>
                  <a:pt x="1432" y="523"/>
                  <a:pt x="1433" y="524"/>
                </a:cubicBezTo>
                <a:cubicBezTo>
                  <a:pt x="1433" y="524"/>
                  <a:pt x="1433" y="524"/>
                  <a:pt x="1435" y="524"/>
                </a:cubicBezTo>
                <a:cubicBezTo>
                  <a:pt x="1435" y="524"/>
                  <a:pt x="1435" y="524"/>
                  <a:pt x="1436" y="525"/>
                </a:cubicBezTo>
                <a:cubicBezTo>
                  <a:pt x="1436" y="525"/>
                  <a:pt x="1436" y="525"/>
                  <a:pt x="1437" y="526"/>
                </a:cubicBezTo>
                <a:cubicBezTo>
                  <a:pt x="1437" y="526"/>
                  <a:pt x="1437" y="526"/>
                  <a:pt x="1436" y="526"/>
                </a:cubicBezTo>
                <a:cubicBezTo>
                  <a:pt x="1436" y="526"/>
                  <a:pt x="1436" y="526"/>
                  <a:pt x="1436" y="527"/>
                </a:cubicBezTo>
                <a:cubicBezTo>
                  <a:pt x="1436" y="527"/>
                  <a:pt x="1436" y="527"/>
                  <a:pt x="1434" y="527"/>
                </a:cubicBezTo>
                <a:cubicBezTo>
                  <a:pt x="1434" y="527"/>
                  <a:pt x="1434" y="527"/>
                  <a:pt x="1432" y="528"/>
                </a:cubicBezTo>
                <a:cubicBezTo>
                  <a:pt x="1432" y="528"/>
                  <a:pt x="1432" y="528"/>
                  <a:pt x="1432" y="530"/>
                </a:cubicBezTo>
                <a:cubicBezTo>
                  <a:pt x="1432" y="530"/>
                  <a:pt x="1432" y="530"/>
                  <a:pt x="1432" y="531"/>
                </a:cubicBezTo>
                <a:cubicBezTo>
                  <a:pt x="1432" y="531"/>
                  <a:pt x="1432" y="531"/>
                  <a:pt x="1432" y="532"/>
                </a:cubicBezTo>
                <a:cubicBezTo>
                  <a:pt x="1432" y="532"/>
                  <a:pt x="1432" y="532"/>
                  <a:pt x="1432" y="533"/>
                </a:cubicBezTo>
                <a:cubicBezTo>
                  <a:pt x="1432" y="533"/>
                  <a:pt x="1432" y="533"/>
                  <a:pt x="1432" y="534"/>
                </a:cubicBezTo>
                <a:cubicBezTo>
                  <a:pt x="1432" y="534"/>
                  <a:pt x="1432" y="534"/>
                  <a:pt x="1432" y="535"/>
                </a:cubicBezTo>
                <a:cubicBezTo>
                  <a:pt x="1432" y="535"/>
                  <a:pt x="1432" y="535"/>
                  <a:pt x="1431" y="535"/>
                </a:cubicBezTo>
                <a:cubicBezTo>
                  <a:pt x="1431" y="535"/>
                  <a:pt x="1431" y="535"/>
                  <a:pt x="1431" y="536"/>
                </a:cubicBezTo>
                <a:cubicBezTo>
                  <a:pt x="1431" y="536"/>
                  <a:pt x="1431" y="536"/>
                  <a:pt x="1430" y="535"/>
                </a:cubicBezTo>
                <a:cubicBezTo>
                  <a:pt x="1430" y="535"/>
                  <a:pt x="1430" y="535"/>
                  <a:pt x="1430" y="536"/>
                </a:cubicBezTo>
                <a:cubicBezTo>
                  <a:pt x="1430" y="536"/>
                  <a:pt x="1430" y="536"/>
                  <a:pt x="1429" y="537"/>
                </a:cubicBezTo>
                <a:cubicBezTo>
                  <a:pt x="1429" y="537"/>
                  <a:pt x="1429" y="537"/>
                  <a:pt x="1430" y="538"/>
                </a:cubicBezTo>
                <a:cubicBezTo>
                  <a:pt x="1430" y="538"/>
                  <a:pt x="1430" y="538"/>
                  <a:pt x="1430" y="539"/>
                </a:cubicBezTo>
                <a:cubicBezTo>
                  <a:pt x="1430" y="539"/>
                  <a:pt x="1430" y="539"/>
                  <a:pt x="1430" y="540"/>
                </a:cubicBezTo>
                <a:cubicBezTo>
                  <a:pt x="1430" y="540"/>
                  <a:pt x="1430" y="540"/>
                  <a:pt x="1430" y="542"/>
                </a:cubicBezTo>
                <a:cubicBezTo>
                  <a:pt x="1430" y="542"/>
                  <a:pt x="1430" y="542"/>
                  <a:pt x="1430" y="543"/>
                </a:cubicBezTo>
                <a:cubicBezTo>
                  <a:pt x="1430" y="543"/>
                  <a:pt x="1430" y="543"/>
                  <a:pt x="1431" y="544"/>
                </a:cubicBezTo>
                <a:cubicBezTo>
                  <a:pt x="1431" y="544"/>
                  <a:pt x="1431" y="544"/>
                  <a:pt x="1431" y="545"/>
                </a:cubicBezTo>
                <a:cubicBezTo>
                  <a:pt x="1431" y="545"/>
                  <a:pt x="1431" y="545"/>
                  <a:pt x="1431" y="547"/>
                </a:cubicBezTo>
                <a:cubicBezTo>
                  <a:pt x="1431" y="547"/>
                  <a:pt x="1431" y="547"/>
                  <a:pt x="1432" y="548"/>
                </a:cubicBezTo>
                <a:cubicBezTo>
                  <a:pt x="1432" y="548"/>
                  <a:pt x="1432" y="548"/>
                  <a:pt x="1433" y="549"/>
                </a:cubicBezTo>
                <a:cubicBezTo>
                  <a:pt x="1433" y="549"/>
                  <a:pt x="1433" y="549"/>
                  <a:pt x="1435" y="549"/>
                </a:cubicBezTo>
                <a:cubicBezTo>
                  <a:pt x="1435" y="549"/>
                  <a:pt x="1435" y="549"/>
                  <a:pt x="1436" y="549"/>
                </a:cubicBezTo>
                <a:cubicBezTo>
                  <a:pt x="1436" y="549"/>
                  <a:pt x="1436" y="549"/>
                  <a:pt x="1437" y="549"/>
                </a:cubicBezTo>
                <a:cubicBezTo>
                  <a:pt x="1437" y="549"/>
                  <a:pt x="1437" y="549"/>
                  <a:pt x="1439" y="550"/>
                </a:cubicBezTo>
                <a:cubicBezTo>
                  <a:pt x="1439" y="550"/>
                  <a:pt x="1439" y="550"/>
                  <a:pt x="1440" y="550"/>
                </a:cubicBezTo>
                <a:cubicBezTo>
                  <a:pt x="1440" y="550"/>
                  <a:pt x="1440" y="550"/>
                  <a:pt x="1440" y="551"/>
                </a:cubicBezTo>
                <a:cubicBezTo>
                  <a:pt x="1440" y="551"/>
                  <a:pt x="1440" y="551"/>
                  <a:pt x="1441" y="552"/>
                </a:cubicBezTo>
                <a:cubicBezTo>
                  <a:pt x="1441" y="552"/>
                  <a:pt x="1441" y="552"/>
                  <a:pt x="1444" y="554"/>
                </a:cubicBezTo>
                <a:cubicBezTo>
                  <a:pt x="1444" y="554"/>
                  <a:pt x="1444" y="554"/>
                  <a:pt x="1446" y="554"/>
                </a:cubicBezTo>
                <a:cubicBezTo>
                  <a:pt x="1446" y="554"/>
                  <a:pt x="1446" y="554"/>
                  <a:pt x="1449" y="555"/>
                </a:cubicBezTo>
                <a:cubicBezTo>
                  <a:pt x="1449" y="555"/>
                  <a:pt x="1449" y="555"/>
                  <a:pt x="1451" y="555"/>
                </a:cubicBezTo>
                <a:cubicBezTo>
                  <a:pt x="1451" y="555"/>
                  <a:pt x="1451" y="555"/>
                  <a:pt x="1455" y="554"/>
                </a:cubicBezTo>
                <a:cubicBezTo>
                  <a:pt x="1455" y="554"/>
                  <a:pt x="1455" y="554"/>
                  <a:pt x="1459" y="553"/>
                </a:cubicBezTo>
                <a:cubicBezTo>
                  <a:pt x="1459" y="553"/>
                  <a:pt x="1459" y="553"/>
                  <a:pt x="1462" y="553"/>
                </a:cubicBezTo>
                <a:cubicBezTo>
                  <a:pt x="1462" y="553"/>
                  <a:pt x="1462" y="553"/>
                  <a:pt x="1464" y="554"/>
                </a:cubicBezTo>
                <a:lnTo>
                  <a:pt x="1464" y="552"/>
                </a:lnTo>
                <a:close/>
                <a:moveTo>
                  <a:pt x="1653" y="751"/>
                </a:moveTo>
                <a:cubicBezTo>
                  <a:pt x="1652" y="748"/>
                  <a:pt x="1652" y="748"/>
                  <a:pt x="1652" y="748"/>
                </a:cubicBezTo>
                <a:cubicBezTo>
                  <a:pt x="1651" y="746"/>
                  <a:pt x="1651" y="746"/>
                  <a:pt x="1651" y="746"/>
                </a:cubicBezTo>
                <a:cubicBezTo>
                  <a:pt x="1650" y="746"/>
                  <a:pt x="1650" y="746"/>
                  <a:pt x="1650" y="746"/>
                </a:cubicBezTo>
                <a:cubicBezTo>
                  <a:pt x="1649" y="746"/>
                  <a:pt x="1649" y="746"/>
                  <a:pt x="1649" y="746"/>
                </a:cubicBezTo>
                <a:cubicBezTo>
                  <a:pt x="1650" y="745"/>
                  <a:pt x="1650" y="745"/>
                  <a:pt x="1650" y="745"/>
                </a:cubicBezTo>
                <a:cubicBezTo>
                  <a:pt x="1650" y="744"/>
                  <a:pt x="1650" y="744"/>
                  <a:pt x="1650" y="744"/>
                </a:cubicBezTo>
                <a:cubicBezTo>
                  <a:pt x="1649" y="744"/>
                  <a:pt x="1649" y="744"/>
                  <a:pt x="1649" y="744"/>
                </a:cubicBezTo>
                <a:cubicBezTo>
                  <a:pt x="1648" y="743"/>
                  <a:pt x="1648" y="743"/>
                  <a:pt x="1648" y="743"/>
                </a:cubicBezTo>
                <a:cubicBezTo>
                  <a:pt x="1647" y="742"/>
                  <a:pt x="1647" y="742"/>
                  <a:pt x="1647" y="742"/>
                </a:cubicBezTo>
                <a:cubicBezTo>
                  <a:pt x="1647" y="741"/>
                  <a:pt x="1647" y="741"/>
                  <a:pt x="1647" y="741"/>
                </a:cubicBezTo>
                <a:cubicBezTo>
                  <a:pt x="1647" y="740"/>
                  <a:pt x="1647" y="740"/>
                  <a:pt x="1647" y="740"/>
                </a:cubicBezTo>
                <a:cubicBezTo>
                  <a:pt x="1645" y="740"/>
                  <a:pt x="1645" y="740"/>
                  <a:pt x="1645" y="740"/>
                </a:cubicBezTo>
                <a:cubicBezTo>
                  <a:pt x="1644" y="740"/>
                  <a:pt x="1644" y="740"/>
                  <a:pt x="1644" y="740"/>
                </a:cubicBezTo>
                <a:cubicBezTo>
                  <a:pt x="1644" y="739"/>
                  <a:pt x="1644" y="739"/>
                  <a:pt x="1644" y="739"/>
                </a:cubicBezTo>
                <a:cubicBezTo>
                  <a:pt x="1643" y="739"/>
                  <a:pt x="1643" y="739"/>
                  <a:pt x="1643" y="739"/>
                </a:cubicBezTo>
                <a:cubicBezTo>
                  <a:pt x="1643" y="740"/>
                  <a:pt x="1643" y="740"/>
                  <a:pt x="1643" y="740"/>
                </a:cubicBezTo>
                <a:cubicBezTo>
                  <a:pt x="1643" y="741"/>
                  <a:pt x="1643" y="741"/>
                  <a:pt x="1643" y="741"/>
                </a:cubicBezTo>
                <a:cubicBezTo>
                  <a:pt x="1642" y="743"/>
                  <a:pt x="1642" y="743"/>
                  <a:pt x="1642" y="743"/>
                </a:cubicBezTo>
                <a:cubicBezTo>
                  <a:pt x="1642" y="742"/>
                  <a:pt x="1642" y="742"/>
                  <a:pt x="1642" y="742"/>
                </a:cubicBezTo>
                <a:cubicBezTo>
                  <a:pt x="1641" y="742"/>
                  <a:pt x="1641" y="742"/>
                  <a:pt x="1641" y="742"/>
                </a:cubicBezTo>
                <a:cubicBezTo>
                  <a:pt x="1641" y="743"/>
                  <a:pt x="1641" y="743"/>
                  <a:pt x="1641" y="743"/>
                </a:cubicBezTo>
                <a:cubicBezTo>
                  <a:pt x="1641" y="744"/>
                  <a:pt x="1641" y="744"/>
                  <a:pt x="1641" y="744"/>
                </a:cubicBezTo>
                <a:cubicBezTo>
                  <a:pt x="1641" y="746"/>
                  <a:pt x="1641" y="746"/>
                  <a:pt x="1641" y="746"/>
                </a:cubicBezTo>
                <a:cubicBezTo>
                  <a:pt x="1640" y="747"/>
                  <a:pt x="1640" y="747"/>
                  <a:pt x="1640" y="747"/>
                </a:cubicBezTo>
                <a:cubicBezTo>
                  <a:pt x="1641" y="747"/>
                  <a:pt x="1641" y="747"/>
                  <a:pt x="1641" y="747"/>
                </a:cubicBezTo>
                <a:cubicBezTo>
                  <a:pt x="1641" y="748"/>
                  <a:pt x="1641" y="748"/>
                  <a:pt x="1641" y="748"/>
                </a:cubicBezTo>
                <a:cubicBezTo>
                  <a:pt x="1641" y="750"/>
                  <a:pt x="1641" y="750"/>
                  <a:pt x="1641" y="750"/>
                </a:cubicBezTo>
                <a:cubicBezTo>
                  <a:pt x="1640" y="751"/>
                  <a:pt x="1640" y="751"/>
                  <a:pt x="1640" y="751"/>
                </a:cubicBezTo>
                <a:cubicBezTo>
                  <a:pt x="1641" y="753"/>
                  <a:pt x="1641" y="753"/>
                  <a:pt x="1641" y="753"/>
                </a:cubicBezTo>
                <a:cubicBezTo>
                  <a:pt x="1641" y="754"/>
                  <a:pt x="1641" y="754"/>
                  <a:pt x="1641" y="754"/>
                </a:cubicBezTo>
                <a:cubicBezTo>
                  <a:pt x="1642" y="757"/>
                  <a:pt x="1642" y="757"/>
                  <a:pt x="1642" y="757"/>
                </a:cubicBezTo>
                <a:cubicBezTo>
                  <a:pt x="1643" y="760"/>
                  <a:pt x="1643" y="760"/>
                  <a:pt x="1643" y="760"/>
                </a:cubicBezTo>
                <a:cubicBezTo>
                  <a:pt x="1644" y="762"/>
                  <a:pt x="1644" y="762"/>
                  <a:pt x="1644" y="762"/>
                </a:cubicBezTo>
                <a:cubicBezTo>
                  <a:pt x="1645" y="762"/>
                  <a:pt x="1645" y="762"/>
                  <a:pt x="1645" y="762"/>
                </a:cubicBezTo>
                <a:cubicBezTo>
                  <a:pt x="1646" y="762"/>
                  <a:pt x="1646" y="762"/>
                  <a:pt x="1646" y="762"/>
                </a:cubicBezTo>
                <a:cubicBezTo>
                  <a:pt x="1648" y="762"/>
                  <a:pt x="1648" y="762"/>
                  <a:pt x="1648" y="762"/>
                </a:cubicBezTo>
                <a:cubicBezTo>
                  <a:pt x="1650" y="761"/>
                  <a:pt x="1650" y="761"/>
                  <a:pt x="1650" y="761"/>
                </a:cubicBezTo>
                <a:cubicBezTo>
                  <a:pt x="1652" y="759"/>
                  <a:pt x="1652" y="759"/>
                  <a:pt x="1652" y="759"/>
                </a:cubicBezTo>
                <a:cubicBezTo>
                  <a:pt x="1653" y="757"/>
                  <a:pt x="1653" y="757"/>
                  <a:pt x="1653" y="757"/>
                </a:cubicBezTo>
                <a:cubicBezTo>
                  <a:pt x="1654" y="756"/>
                  <a:pt x="1654" y="756"/>
                  <a:pt x="1654" y="756"/>
                </a:cubicBezTo>
                <a:cubicBezTo>
                  <a:pt x="1654" y="755"/>
                  <a:pt x="1654" y="755"/>
                  <a:pt x="1654" y="755"/>
                </a:cubicBezTo>
                <a:cubicBezTo>
                  <a:pt x="1654" y="753"/>
                  <a:pt x="1654" y="753"/>
                  <a:pt x="1654" y="753"/>
                </a:cubicBezTo>
                <a:cubicBezTo>
                  <a:pt x="1653" y="752"/>
                  <a:pt x="1653" y="752"/>
                  <a:pt x="1653" y="752"/>
                </a:cubicBezTo>
                <a:cubicBezTo>
                  <a:pt x="1654" y="751"/>
                  <a:pt x="1654" y="751"/>
                  <a:pt x="1654" y="751"/>
                </a:cubicBezTo>
                <a:cubicBezTo>
                  <a:pt x="1653" y="751"/>
                  <a:pt x="1653" y="751"/>
                  <a:pt x="1653" y="751"/>
                </a:cubicBezTo>
                <a:close/>
                <a:moveTo>
                  <a:pt x="1640" y="748"/>
                </a:moveTo>
                <a:cubicBezTo>
                  <a:pt x="1640" y="749"/>
                  <a:pt x="1640" y="749"/>
                  <a:pt x="1640" y="749"/>
                </a:cubicBezTo>
                <a:cubicBezTo>
                  <a:pt x="1641" y="748"/>
                  <a:pt x="1641" y="748"/>
                  <a:pt x="1641" y="748"/>
                </a:cubicBezTo>
                <a:cubicBezTo>
                  <a:pt x="1640" y="747"/>
                  <a:pt x="1640" y="747"/>
                  <a:pt x="1640" y="747"/>
                </a:cubicBezTo>
                <a:cubicBezTo>
                  <a:pt x="1640" y="748"/>
                  <a:pt x="1640" y="748"/>
                  <a:pt x="1640" y="748"/>
                </a:cubicBezTo>
                <a:close/>
                <a:moveTo>
                  <a:pt x="1641" y="737"/>
                </a:moveTo>
                <a:cubicBezTo>
                  <a:pt x="1641" y="738"/>
                  <a:pt x="1641" y="738"/>
                  <a:pt x="1641" y="738"/>
                </a:cubicBezTo>
                <a:cubicBezTo>
                  <a:pt x="1642" y="739"/>
                  <a:pt x="1642" y="739"/>
                  <a:pt x="1642" y="739"/>
                </a:cubicBezTo>
                <a:cubicBezTo>
                  <a:pt x="1642" y="738"/>
                  <a:pt x="1642" y="738"/>
                  <a:pt x="1642" y="738"/>
                </a:cubicBezTo>
                <a:cubicBezTo>
                  <a:pt x="1643" y="738"/>
                  <a:pt x="1643" y="738"/>
                  <a:pt x="1643" y="738"/>
                </a:cubicBezTo>
                <a:cubicBezTo>
                  <a:pt x="1643" y="737"/>
                  <a:pt x="1643" y="737"/>
                  <a:pt x="1643" y="737"/>
                </a:cubicBezTo>
                <a:cubicBezTo>
                  <a:pt x="1641" y="737"/>
                  <a:pt x="1641" y="737"/>
                  <a:pt x="1641" y="737"/>
                </a:cubicBezTo>
                <a:close/>
                <a:moveTo>
                  <a:pt x="1646" y="739"/>
                </a:moveTo>
                <a:cubicBezTo>
                  <a:pt x="1645" y="738"/>
                  <a:pt x="1645" y="738"/>
                  <a:pt x="1645" y="738"/>
                </a:cubicBezTo>
                <a:cubicBezTo>
                  <a:pt x="1645" y="737"/>
                  <a:pt x="1645" y="737"/>
                  <a:pt x="1645" y="737"/>
                </a:cubicBezTo>
                <a:cubicBezTo>
                  <a:pt x="1644" y="737"/>
                  <a:pt x="1644" y="737"/>
                  <a:pt x="1644" y="737"/>
                </a:cubicBezTo>
                <a:cubicBezTo>
                  <a:pt x="1644" y="738"/>
                  <a:pt x="1644" y="738"/>
                  <a:pt x="1644" y="738"/>
                </a:cubicBezTo>
                <a:cubicBezTo>
                  <a:pt x="1643" y="738"/>
                  <a:pt x="1643" y="738"/>
                  <a:pt x="1643" y="738"/>
                </a:cubicBezTo>
                <a:cubicBezTo>
                  <a:pt x="1645" y="739"/>
                  <a:pt x="1645" y="739"/>
                  <a:pt x="1645" y="739"/>
                </a:cubicBezTo>
                <a:cubicBezTo>
                  <a:pt x="1646" y="739"/>
                  <a:pt x="1646" y="739"/>
                  <a:pt x="1646" y="739"/>
                </a:cubicBezTo>
                <a:close/>
                <a:moveTo>
                  <a:pt x="1686" y="658"/>
                </a:moveTo>
                <a:cubicBezTo>
                  <a:pt x="1687" y="656"/>
                  <a:pt x="1687" y="656"/>
                  <a:pt x="1687" y="656"/>
                </a:cubicBezTo>
                <a:cubicBezTo>
                  <a:pt x="1686" y="657"/>
                  <a:pt x="1686" y="657"/>
                  <a:pt x="1686" y="657"/>
                </a:cubicBezTo>
                <a:cubicBezTo>
                  <a:pt x="1686" y="658"/>
                  <a:pt x="1686" y="658"/>
                  <a:pt x="1686" y="658"/>
                </a:cubicBezTo>
                <a:close/>
                <a:moveTo>
                  <a:pt x="1638" y="741"/>
                </a:moveTo>
                <a:cubicBezTo>
                  <a:pt x="1637" y="741"/>
                  <a:pt x="1637" y="741"/>
                  <a:pt x="1637" y="741"/>
                </a:cubicBezTo>
                <a:cubicBezTo>
                  <a:pt x="1638" y="742"/>
                  <a:pt x="1638" y="742"/>
                  <a:pt x="1638" y="742"/>
                </a:cubicBezTo>
                <a:cubicBezTo>
                  <a:pt x="1638" y="741"/>
                  <a:pt x="1638" y="741"/>
                  <a:pt x="1638" y="741"/>
                </a:cubicBezTo>
                <a:close/>
                <a:moveTo>
                  <a:pt x="1707" y="651"/>
                </a:moveTo>
                <a:cubicBezTo>
                  <a:pt x="1706" y="651"/>
                  <a:pt x="1706" y="651"/>
                  <a:pt x="1706" y="651"/>
                </a:cubicBezTo>
                <a:cubicBezTo>
                  <a:pt x="1706" y="652"/>
                  <a:pt x="1706" y="652"/>
                  <a:pt x="1706" y="652"/>
                </a:cubicBezTo>
                <a:cubicBezTo>
                  <a:pt x="1707" y="652"/>
                  <a:pt x="1707" y="652"/>
                  <a:pt x="1707" y="652"/>
                </a:cubicBezTo>
                <a:cubicBezTo>
                  <a:pt x="1707" y="651"/>
                  <a:pt x="1707" y="651"/>
                  <a:pt x="1707" y="651"/>
                </a:cubicBezTo>
                <a:close/>
                <a:moveTo>
                  <a:pt x="1702" y="652"/>
                </a:moveTo>
                <a:cubicBezTo>
                  <a:pt x="1702" y="653"/>
                  <a:pt x="1702" y="653"/>
                  <a:pt x="1702" y="653"/>
                </a:cubicBezTo>
                <a:cubicBezTo>
                  <a:pt x="1704" y="653"/>
                  <a:pt x="1704" y="653"/>
                  <a:pt x="1704" y="653"/>
                </a:cubicBezTo>
                <a:cubicBezTo>
                  <a:pt x="1703" y="651"/>
                  <a:pt x="1703" y="651"/>
                  <a:pt x="1703" y="651"/>
                </a:cubicBezTo>
                <a:cubicBezTo>
                  <a:pt x="1703" y="650"/>
                  <a:pt x="1703" y="650"/>
                  <a:pt x="1703" y="650"/>
                </a:cubicBezTo>
                <a:cubicBezTo>
                  <a:pt x="1701" y="650"/>
                  <a:pt x="1701" y="650"/>
                  <a:pt x="1701" y="650"/>
                </a:cubicBezTo>
                <a:cubicBezTo>
                  <a:pt x="1702" y="651"/>
                  <a:pt x="1702" y="651"/>
                  <a:pt x="1702" y="651"/>
                </a:cubicBezTo>
                <a:cubicBezTo>
                  <a:pt x="1702" y="652"/>
                  <a:pt x="1702" y="652"/>
                  <a:pt x="1702" y="652"/>
                </a:cubicBezTo>
                <a:close/>
                <a:moveTo>
                  <a:pt x="1706" y="652"/>
                </a:moveTo>
                <a:cubicBezTo>
                  <a:pt x="1705" y="651"/>
                  <a:pt x="1705" y="651"/>
                  <a:pt x="1705" y="651"/>
                </a:cubicBezTo>
                <a:cubicBezTo>
                  <a:pt x="1704" y="650"/>
                  <a:pt x="1704" y="650"/>
                  <a:pt x="1704" y="650"/>
                </a:cubicBezTo>
                <a:cubicBezTo>
                  <a:pt x="1704" y="651"/>
                  <a:pt x="1704" y="651"/>
                  <a:pt x="1704" y="651"/>
                </a:cubicBezTo>
                <a:cubicBezTo>
                  <a:pt x="1705" y="652"/>
                  <a:pt x="1705" y="652"/>
                  <a:pt x="1705" y="652"/>
                </a:cubicBezTo>
                <a:cubicBezTo>
                  <a:pt x="1704" y="653"/>
                  <a:pt x="1704" y="653"/>
                  <a:pt x="1704" y="653"/>
                </a:cubicBezTo>
                <a:cubicBezTo>
                  <a:pt x="1705" y="654"/>
                  <a:pt x="1705" y="654"/>
                  <a:pt x="1705" y="654"/>
                </a:cubicBezTo>
                <a:cubicBezTo>
                  <a:pt x="1706" y="652"/>
                  <a:pt x="1706" y="652"/>
                  <a:pt x="1706" y="652"/>
                </a:cubicBezTo>
                <a:close/>
                <a:moveTo>
                  <a:pt x="1203" y="412"/>
                </a:moveTo>
                <a:cubicBezTo>
                  <a:pt x="1202" y="412"/>
                  <a:pt x="1202" y="412"/>
                  <a:pt x="1202" y="412"/>
                </a:cubicBezTo>
                <a:cubicBezTo>
                  <a:pt x="1203" y="413"/>
                  <a:pt x="1203" y="413"/>
                  <a:pt x="1203" y="413"/>
                </a:cubicBezTo>
                <a:cubicBezTo>
                  <a:pt x="1203" y="412"/>
                  <a:pt x="1203" y="412"/>
                  <a:pt x="1203" y="412"/>
                </a:cubicBezTo>
                <a:close/>
                <a:moveTo>
                  <a:pt x="1202" y="415"/>
                </a:moveTo>
                <a:cubicBezTo>
                  <a:pt x="1202" y="415"/>
                  <a:pt x="1202" y="415"/>
                  <a:pt x="1202" y="414"/>
                </a:cubicBezTo>
                <a:cubicBezTo>
                  <a:pt x="1202" y="414"/>
                  <a:pt x="1202" y="414"/>
                  <a:pt x="1202" y="413"/>
                </a:cubicBezTo>
                <a:cubicBezTo>
                  <a:pt x="1202" y="413"/>
                  <a:pt x="1202" y="413"/>
                  <a:pt x="1201" y="413"/>
                </a:cubicBezTo>
                <a:cubicBezTo>
                  <a:pt x="1201" y="413"/>
                  <a:pt x="1201" y="413"/>
                  <a:pt x="1200" y="414"/>
                </a:cubicBezTo>
                <a:cubicBezTo>
                  <a:pt x="1200" y="414"/>
                  <a:pt x="1200" y="414"/>
                  <a:pt x="1199" y="414"/>
                </a:cubicBezTo>
                <a:cubicBezTo>
                  <a:pt x="1199" y="414"/>
                  <a:pt x="1199" y="414"/>
                  <a:pt x="1198" y="412"/>
                </a:cubicBezTo>
                <a:cubicBezTo>
                  <a:pt x="1198" y="412"/>
                  <a:pt x="1198" y="412"/>
                  <a:pt x="1197" y="412"/>
                </a:cubicBezTo>
                <a:cubicBezTo>
                  <a:pt x="1197" y="412"/>
                  <a:pt x="1197" y="412"/>
                  <a:pt x="1197" y="413"/>
                </a:cubicBezTo>
                <a:cubicBezTo>
                  <a:pt x="1197" y="413"/>
                  <a:pt x="1197" y="413"/>
                  <a:pt x="1197" y="414"/>
                </a:cubicBezTo>
                <a:cubicBezTo>
                  <a:pt x="1197" y="414"/>
                  <a:pt x="1197" y="414"/>
                  <a:pt x="1196" y="414"/>
                </a:cubicBezTo>
                <a:cubicBezTo>
                  <a:pt x="1196" y="414"/>
                  <a:pt x="1196" y="414"/>
                  <a:pt x="1197" y="415"/>
                </a:cubicBezTo>
                <a:cubicBezTo>
                  <a:pt x="1197" y="415"/>
                  <a:pt x="1197" y="415"/>
                  <a:pt x="1199" y="415"/>
                </a:cubicBezTo>
                <a:cubicBezTo>
                  <a:pt x="1199" y="415"/>
                  <a:pt x="1199" y="415"/>
                  <a:pt x="1200" y="415"/>
                </a:cubicBezTo>
                <a:cubicBezTo>
                  <a:pt x="1200" y="415"/>
                  <a:pt x="1200" y="415"/>
                  <a:pt x="1201" y="414"/>
                </a:cubicBezTo>
                <a:cubicBezTo>
                  <a:pt x="1201" y="414"/>
                  <a:pt x="1201" y="414"/>
                  <a:pt x="1201" y="415"/>
                </a:cubicBezTo>
                <a:cubicBezTo>
                  <a:pt x="1201" y="415"/>
                  <a:pt x="1201" y="415"/>
                  <a:pt x="1202" y="415"/>
                </a:cubicBezTo>
                <a:close/>
                <a:moveTo>
                  <a:pt x="1190" y="410"/>
                </a:moveTo>
                <a:cubicBezTo>
                  <a:pt x="1190" y="410"/>
                  <a:pt x="1190" y="410"/>
                  <a:pt x="1191" y="412"/>
                </a:cubicBezTo>
                <a:cubicBezTo>
                  <a:pt x="1191" y="412"/>
                  <a:pt x="1191" y="412"/>
                  <a:pt x="1192" y="412"/>
                </a:cubicBezTo>
                <a:cubicBezTo>
                  <a:pt x="1192" y="412"/>
                  <a:pt x="1192" y="412"/>
                  <a:pt x="1193" y="412"/>
                </a:cubicBezTo>
                <a:cubicBezTo>
                  <a:pt x="1193" y="412"/>
                  <a:pt x="1193" y="412"/>
                  <a:pt x="1194" y="412"/>
                </a:cubicBezTo>
                <a:cubicBezTo>
                  <a:pt x="1194" y="412"/>
                  <a:pt x="1194" y="412"/>
                  <a:pt x="1195" y="410"/>
                </a:cubicBezTo>
                <a:cubicBezTo>
                  <a:pt x="1195" y="410"/>
                  <a:pt x="1195" y="410"/>
                  <a:pt x="1195" y="409"/>
                </a:cubicBezTo>
                <a:cubicBezTo>
                  <a:pt x="1195" y="409"/>
                  <a:pt x="1195" y="409"/>
                  <a:pt x="1194" y="408"/>
                </a:cubicBezTo>
                <a:cubicBezTo>
                  <a:pt x="1194" y="408"/>
                  <a:pt x="1194" y="408"/>
                  <a:pt x="1193" y="408"/>
                </a:cubicBezTo>
                <a:cubicBezTo>
                  <a:pt x="1193" y="408"/>
                  <a:pt x="1193" y="408"/>
                  <a:pt x="1192" y="407"/>
                </a:cubicBezTo>
                <a:cubicBezTo>
                  <a:pt x="1192" y="407"/>
                  <a:pt x="1192" y="407"/>
                  <a:pt x="1190" y="407"/>
                </a:cubicBezTo>
                <a:cubicBezTo>
                  <a:pt x="1190" y="407"/>
                  <a:pt x="1190" y="407"/>
                  <a:pt x="1189" y="409"/>
                </a:cubicBezTo>
                <a:cubicBezTo>
                  <a:pt x="1189" y="409"/>
                  <a:pt x="1189" y="409"/>
                  <a:pt x="1190" y="410"/>
                </a:cubicBezTo>
                <a:close/>
                <a:moveTo>
                  <a:pt x="1195" y="411"/>
                </a:moveTo>
                <a:cubicBezTo>
                  <a:pt x="1195" y="412"/>
                  <a:pt x="1195" y="412"/>
                  <a:pt x="1195" y="412"/>
                </a:cubicBezTo>
                <a:cubicBezTo>
                  <a:pt x="1195" y="413"/>
                  <a:pt x="1195" y="413"/>
                  <a:pt x="1195" y="413"/>
                </a:cubicBezTo>
                <a:cubicBezTo>
                  <a:pt x="1195" y="414"/>
                  <a:pt x="1195" y="414"/>
                  <a:pt x="1195" y="414"/>
                </a:cubicBezTo>
                <a:cubicBezTo>
                  <a:pt x="1196" y="413"/>
                  <a:pt x="1196" y="413"/>
                  <a:pt x="1196" y="413"/>
                </a:cubicBezTo>
                <a:cubicBezTo>
                  <a:pt x="1196" y="412"/>
                  <a:pt x="1196" y="412"/>
                  <a:pt x="1196" y="412"/>
                </a:cubicBezTo>
                <a:lnTo>
                  <a:pt x="1195" y="411"/>
                </a:lnTo>
                <a:close/>
                <a:moveTo>
                  <a:pt x="1185" y="396"/>
                </a:moveTo>
                <a:cubicBezTo>
                  <a:pt x="1185" y="396"/>
                  <a:pt x="1185" y="396"/>
                  <a:pt x="1185" y="395"/>
                </a:cubicBezTo>
                <a:cubicBezTo>
                  <a:pt x="1185" y="395"/>
                  <a:pt x="1185" y="395"/>
                  <a:pt x="1184" y="395"/>
                </a:cubicBezTo>
                <a:cubicBezTo>
                  <a:pt x="1185" y="394"/>
                  <a:pt x="1185" y="394"/>
                  <a:pt x="1185" y="394"/>
                </a:cubicBezTo>
                <a:cubicBezTo>
                  <a:pt x="1185" y="395"/>
                  <a:pt x="1185" y="395"/>
                  <a:pt x="1185" y="395"/>
                </a:cubicBezTo>
                <a:cubicBezTo>
                  <a:pt x="1187" y="394"/>
                  <a:pt x="1187" y="394"/>
                  <a:pt x="1187" y="394"/>
                </a:cubicBezTo>
                <a:cubicBezTo>
                  <a:pt x="1188" y="395"/>
                  <a:pt x="1188" y="395"/>
                  <a:pt x="1188" y="395"/>
                </a:cubicBezTo>
                <a:cubicBezTo>
                  <a:pt x="1189" y="394"/>
                  <a:pt x="1189" y="394"/>
                  <a:pt x="1189" y="394"/>
                </a:cubicBezTo>
                <a:cubicBezTo>
                  <a:pt x="1190" y="394"/>
                  <a:pt x="1190" y="394"/>
                  <a:pt x="1190" y="394"/>
                </a:cubicBezTo>
                <a:cubicBezTo>
                  <a:pt x="1191" y="395"/>
                  <a:pt x="1191" y="395"/>
                  <a:pt x="1191" y="395"/>
                </a:cubicBezTo>
                <a:cubicBezTo>
                  <a:pt x="1192" y="395"/>
                  <a:pt x="1192" y="395"/>
                  <a:pt x="1192" y="395"/>
                </a:cubicBezTo>
                <a:cubicBezTo>
                  <a:pt x="1193" y="392"/>
                  <a:pt x="1193" y="392"/>
                  <a:pt x="1193" y="392"/>
                </a:cubicBezTo>
                <a:cubicBezTo>
                  <a:pt x="1193" y="391"/>
                  <a:pt x="1193" y="391"/>
                  <a:pt x="1193" y="391"/>
                </a:cubicBezTo>
                <a:cubicBezTo>
                  <a:pt x="1193" y="389"/>
                  <a:pt x="1193" y="389"/>
                  <a:pt x="1193" y="389"/>
                </a:cubicBezTo>
                <a:cubicBezTo>
                  <a:pt x="1194" y="388"/>
                  <a:pt x="1194" y="388"/>
                  <a:pt x="1194" y="388"/>
                </a:cubicBezTo>
                <a:cubicBezTo>
                  <a:pt x="1193" y="387"/>
                  <a:pt x="1193" y="387"/>
                  <a:pt x="1193" y="387"/>
                </a:cubicBezTo>
                <a:cubicBezTo>
                  <a:pt x="1192" y="389"/>
                  <a:pt x="1192" y="389"/>
                  <a:pt x="1192" y="389"/>
                </a:cubicBezTo>
                <a:cubicBezTo>
                  <a:pt x="1190" y="390"/>
                  <a:pt x="1190" y="390"/>
                  <a:pt x="1190" y="390"/>
                </a:cubicBezTo>
                <a:cubicBezTo>
                  <a:pt x="1189" y="390"/>
                  <a:pt x="1189" y="390"/>
                  <a:pt x="1189" y="390"/>
                </a:cubicBezTo>
                <a:cubicBezTo>
                  <a:pt x="1188" y="391"/>
                  <a:pt x="1188" y="391"/>
                  <a:pt x="1188" y="391"/>
                </a:cubicBezTo>
                <a:cubicBezTo>
                  <a:pt x="1188" y="392"/>
                  <a:pt x="1188" y="392"/>
                  <a:pt x="1188" y="392"/>
                </a:cubicBezTo>
                <a:cubicBezTo>
                  <a:pt x="1186" y="393"/>
                  <a:pt x="1186" y="393"/>
                  <a:pt x="1186" y="393"/>
                </a:cubicBezTo>
                <a:cubicBezTo>
                  <a:pt x="1185" y="393"/>
                  <a:pt x="1185" y="393"/>
                  <a:pt x="1185" y="393"/>
                </a:cubicBezTo>
                <a:cubicBezTo>
                  <a:pt x="1183" y="394"/>
                  <a:pt x="1183" y="394"/>
                  <a:pt x="1183" y="394"/>
                </a:cubicBezTo>
                <a:cubicBezTo>
                  <a:pt x="1182" y="394"/>
                  <a:pt x="1182" y="394"/>
                  <a:pt x="1182" y="394"/>
                </a:cubicBezTo>
                <a:cubicBezTo>
                  <a:pt x="1182" y="396"/>
                  <a:pt x="1182" y="396"/>
                  <a:pt x="1182" y="396"/>
                </a:cubicBezTo>
                <a:cubicBezTo>
                  <a:pt x="1181" y="397"/>
                  <a:pt x="1181" y="397"/>
                  <a:pt x="1181" y="397"/>
                </a:cubicBezTo>
                <a:cubicBezTo>
                  <a:pt x="1182" y="397"/>
                  <a:pt x="1182" y="397"/>
                  <a:pt x="1182" y="397"/>
                </a:cubicBezTo>
                <a:cubicBezTo>
                  <a:pt x="1183" y="398"/>
                  <a:pt x="1183" y="398"/>
                  <a:pt x="1183" y="398"/>
                </a:cubicBezTo>
                <a:cubicBezTo>
                  <a:pt x="1183" y="397"/>
                  <a:pt x="1183" y="397"/>
                  <a:pt x="1183" y="397"/>
                </a:cubicBezTo>
                <a:cubicBezTo>
                  <a:pt x="1183" y="396"/>
                  <a:pt x="1183" y="396"/>
                  <a:pt x="1183" y="396"/>
                </a:cubicBezTo>
                <a:cubicBezTo>
                  <a:pt x="1183" y="396"/>
                  <a:pt x="1183" y="396"/>
                  <a:pt x="1184" y="398"/>
                </a:cubicBezTo>
                <a:cubicBezTo>
                  <a:pt x="1184" y="398"/>
                  <a:pt x="1184" y="398"/>
                  <a:pt x="1184" y="397"/>
                </a:cubicBezTo>
                <a:cubicBezTo>
                  <a:pt x="1184" y="397"/>
                  <a:pt x="1184" y="397"/>
                  <a:pt x="1185" y="396"/>
                </a:cubicBezTo>
                <a:close/>
                <a:moveTo>
                  <a:pt x="1204" y="411"/>
                </a:moveTo>
                <a:cubicBezTo>
                  <a:pt x="1203" y="412"/>
                  <a:pt x="1203" y="412"/>
                  <a:pt x="1203" y="412"/>
                </a:cubicBezTo>
                <a:cubicBezTo>
                  <a:pt x="1204" y="412"/>
                  <a:pt x="1204" y="412"/>
                  <a:pt x="1204" y="412"/>
                </a:cubicBezTo>
                <a:cubicBezTo>
                  <a:pt x="1204" y="411"/>
                  <a:pt x="1204" y="411"/>
                  <a:pt x="1204" y="411"/>
                </a:cubicBezTo>
                <a:close/>
                <a:moveTo>
                  <a:pt x="1185" y="397"/>
                </a:moveTo>
                <a:cubicBezTo>
                  <a:pt x="1184" y="398"/>
                  <a:pt x="1184" y="398"/>
                  <a:pt x="1184" y="398"/>
                </a:cubicBezTo>
                <a:cubicBezTo>
                  <a:pt x="1185" y="399"/>
                  <a:pt x="1185" y="399"/>
                  <a:pt x="1185" y="399"/>
                </a:cubicBezTo>
                <a:cubicBezTo>
                  <a:pt x="1186" y="398"/>
                  <a:pt x="1186" y="398"/>
                  <a:pt x="1186" y="398"/>
                </a:cubicBezTo>
                <a:cubicBezTo>
                  <a:pt x="1185" y="397"/>
                  <a:pt x="1185" y="397"/>
                  <a:pt x="1185" y="397"/>
                </a:cubicBezTo>
                <a:close/>
                <a:moveTo>
                  <a:pt x="1205" y="406"/>
                </a:moveTo>
                <a:cubicBezTo>
                  <a:pt x="1204" y="407"/>
                  <a:pt x="1204" y="407"/>
                  <a:pt x="1204" y="407"/>
                </a:cubicBezTo>
                <a:cubicBezTo>
                  <a:pt x="1205" y="407"/>
                  <a:pt x="1205" y="407"/>
                  <a:pt x="1205" y="407"/>
                </a:cubicBezTo>
                <a:cubicBezTo>
                  <a:pt x="1205" y="406"/>
                  <a:pt x="1205" y="406"/>
                  <a:pt x="1205" y="406"/>
                </a:cubicBezTo>
                <a:close/>
                <a:moveTo>
                  <a:pt x="1197" y="407"/>
                </a:moveTo>
                <a:cubicBezTo>
                  <a:pt x="1197" y="407"/>
                  <a:pt x="1197" y="407"/>
                  <a:pt x="1198" y="408"/>
                </a:cubicBezTo>
                <a:cubicBezTo>
                  <a:pt x="1198" y="408"/>
                  <a:pt x="1198" y="408"/>
                  <a:pt x="1198" y="409"/>
                </a:cubicBezTo>
                <a:cubicBezTo>
                  <a:pt x="1198" y="409"/>
                  <a:pt x="1198" y="409"/>
                  <a:pt x="1198" y="410"/>
                </a:cubicBezTo>
                <a:cubicBezTo>
                  <a:pt x="1198" y="410"/>
                  <a:pt x="1198" y="410"/>
                  <a:pt x="1199" y="410"/>
                </a:cubicBezTo>
                <a:cubicBezTo>
                  <a:pt x="1199" y="410"/>
                  <a:pt x="1199" y="410"/>
                  <a:pt x="1201" y="410"/>
                </a:cubicBezTo>
                <a:cubicBezTo>
                  <a:pt x="1201" y="410"/>
                  <a:pt x="1201" y="410"/>
                  <a:pt x="1201" y="411"/>
                </a:cubicBezTo>
                <a:cubicBezTo>
                  <a:pt x="1201" y="411"/>
                  <a:pt x="1201" y="411"/>
                  <a:pt x="1200" y="411"/>
                </a:cubicBezTo>
                <a:cubicBezTo>
                  <a:pt x="1200" y="411"/>
                  <a:pt x="1200" y="411"/>
                  <a:pt x="1201" y="412"/>
                </a:cubicBezTo>
                <a:cubicBezTo>
                  <a:pt x="1201" y="412"/>
                  <a:pt x="1201" y="412"/>
                  <a:pt x="1202" y="412"/>
                </a:cubicBezTo>
                <a:cubicBezTo>
                  <a:pt x="1202" y="412"/>
                  <a:pt x="1202" y="412"/>
                  <a:pt x="1202" y="411"/>
                </a:cubicBezTo>
                <a:cubicBezTo>
                  <a:pt x="1202" y="411"/>
                  <a:pt x="1202" y="411"/>
                  <a:pt x="1202" y="410"/>
                </a:cubicBezTo>
                <a:cubicBezTo>
                  <a:pt x="1202" y="410"/>
                  <a:pt x="1202" y="410"/>
                  <a:pt x="1203" y="410"/>
                </a:cubicBezTo>
                <a:cubicBezTo>
                  <a:pt x="1203" y="410"/>
                  <a:pt x="1203" y="410"/>
                  <a:pt x="1204" y="409"/>
                </a:cubicBezTo>
                <a:cubicBezTo>
                  <a:pt x="1204" y="409"/>
                  <a:pt x="1204" y="409"/>
                  <a:pt x="1203" y="408"/>
                </a:cubicBezTo>
                <a:cubicBezTo>
                  <a:pt x="1203" y="408"/>
                  <a:pt x="1203" y="408"/>
                  <a:pt x="1203" y="407"/>
                </a:cubicBezTo>
                <a:cubicBezTo>
                  <a:pt x="1203" y="407"/>
                  <a:pt x="1203" y="407"/>
                  <a:pt x="1204" y="407"/>
                </a:cubicBezTo>
                <a:cubicBezTo>
                  <a:pt x="1204" y="407"/>
                  <a:pt x="1204" y="407"/>
                  <a:pt x="1204" y="405"/>
                </a:cubicBezTo>
                <a:cubicBezTo>
                  <a:pt x="1204" y="405"/>
                  <a:pt x="1204" y="405"/>
                  <a:pt x="1204" y="404"/>
                </a:cubicBezTo>
                <a:cubicBezTo>
                  <a:pt x="1204" y="404"/>
                  <a:pt x="1204" y="404"/>
                  <a:pt x="1204" y="403"/>
                </a:cubicBezTo>
                <a:cubicBezTo>
                  <a:pt x="1204" y="403"/>
                  <a:pt x="1204" y="403"/>
                  <a:pt x="1202" y="403"/>
                </a:cubicBezTo>
                <a:cubicBezTo>
                  <a:pt x="1202" y="403"/>
                  <a:pt x="1202" y="403"/>
                  <a:pt x="1201" y="403"/>
                </a:cubicBezTo>
                <a:cubicBezTo>
                  <a:pt x="1201" y="403"/>
                  <a:pt x="1201" y="403"/>
                  <a:pt x="1200" y="404"/>
                </a:cubicBezTo>
                <a:cubicBezTo>
                  <a:pt x="1200" y="404"/>
                  <a:pt x="1200" y="404"/>
                  <a:pt x="1201" y="405"/>
                </a:cubicBezTo>
                <a:cubicBezTo>
                  <a:pt x="1201" y="405"/>
                  <a:pt x="1201" y="405"/>
                  <a:pt x="1202" y="406"/>
                </a:cubicBezTo>
                <a:cubicBezTo>
                  <a:pt x="1202" y="406"/>
                  <a:pt x="1202" y="406"/>
                  <a:pt x="1201" y="406"/>
                </a:cubicBezTo>
                <a:cubicBezTo>
                  <a:pt x="1201" y="406"/>
                  <a:pt x="1201" y="406"/>
                  <a:pt x="1199" y="406"/>
                </a:cubicBezTo>
                <a:cubicBezTo>
                  <a:pt x="1199" y="406"/>
                  <a:pt x="1199" y="406"/>
                  <a:pt x="1199" y="405"/>
                </a:cubicBezTo>
                <a:cubicBezTo>
                  <a:pt x="1199" y="405"/>
                  <a:pt x="1199" y="405"/>
                  <a:pt x="1199" y="404"/>
                </a:cubicBezTo>
                <a:cubicBezTo>
                  <a:pt x="1199" y="404"/>
                  <a:pt x="1199" y="404"/>
                  <a:pt x="1198" y="405"/>
                </a:cubicBezTo>
                <a:cubicBezTo>
                  <a:pt x="1198" y="405"/>
                  <a:pt x="1198" y="405"/>
                  <a:pt x="1198" y="406"/>
                </a:cubicBezTo>
                <a:cubicBezTo>
                  <a:pt x="1198" y="406"/>
                  <a:pt x="1198" y="406"/>
                  <a:pt x="1197" y="406"/>
                </a:cubicBezTo>
                <a:cubicBezTo>
                  <a:pt x="1197" y="406"/>
                  <a:pt x="1197" y="406"/>
                  <a:pt x="1197" y="407"/>
                </a:cubicBezTo>
                <a:close/>
                <a:moveTo>
                  <a:pt x="1195" y="392"/>
                </a:moveTo>
                <a:cubicBezTo>
                  <a:pt x="1195" y="392"/>
                  <a:pt x="1195" y="392"/>
                  <a:pt x="1196" y="392"/>
                </a:cubicBezTo>
                <a:cubicBezTo>
                  <a:pt x="1196" y="392"/>
                  <a:pt x="1196" y="392"/>
                  <a:pt x="1197" y="391"/>
                </a:cubicBezTo>
                <a:cubicBezTo>
                  <a:pt x="1197" y="391"/>
                  <a:pt x="1197" y="391"/>
                  <a:pt x="1195" y="391"/>
                </a:cubicBezTo>
                <a:cubicBezTo>
                  <a:pt x="1195" y="391"/>
                  <a:pt x="1195" y="391"/>
                  <a:pt x="1195" y="392"/>
                </a:cubicBezTo>
                <a:close/>
                <a:moveTo>
                  <a:pt x="1219" y="411"/>
                </a:moveTo>
                <a:cubicBezTo>
                  <a:pt x="1218" y="409"/>
                  <a:pt x="1218" y="409"/>
                  <a:pt x="1218" y="409"/>
                </a:cubicBezTo>
                <a:cubicBezTo>
                  <a:pt x="1217" y="409"/>
                  <a:pt x="1217" y="409"/>
                  <a:pt x="1217" y="409"/>
                </a:cubicBezTo>
                <a:cubicBezTo>
                  <a:pt x="1217" y="410"/>
                  <a:pt x="1217" y="410"/>
                  <a:pt x="1217" y="410"/>
                </a:cubicBezTo>
                <a:cubicBezTo>
                  <a:pt x="1217" y="411"/>
                  <a:pt x="1217" y="411"/>
                  <a:pt x="1217" y="411"/>
                </a:cubicBezTo>
                <a:cubicBezTo>
                  <a:pt x="1219" y="412"/>
                  <a:pt x="1219" y="412"/>
                  <a:pt x="1219" y="412"/>
                </a:cubicBezTo>
                <a:cubicBezTo>
                  <a:pt x="1219" y="411"/>
                  <a:pt x="1219" y="411"/>
                  <a:pt x="1219" y="411"/>
                </a:cubicBezTo>
                <a:close/>
                <a:moveTo>
                  <a:pt x="1194" y="414"/>
                </a:moveTo>
                <a:cubicBezTo>
                  <a:pt x="1194" y="413"/>
                  <a:pt x="1194" y="413"/>
                  <a:pt x="1194" y="413"/>
                </a:cubicBezTo>
                <a:cubicBezTo>
                  <a:pt x="1193" y="413"/>
                  <a:pt x="1193" y="413"/>
                  <a:pt x="1193" y="413"/>
                </a:cubicBezTo>
                <a:cubicBezTo>
                  <a:pt x="1194" y="414"/>
                  <a:pt x="1194" y="414"/>
                  <a:pt x="1194" y="414"/>
                </a:cubicBezTo>
                <a:close/>
                <a:moveTo>
                  <a:pt x="1194" y="406"/>
                </a:moveTo>
                <a:cubicBezTo>
                  <a:pt x="1194" y="406"/>
                  <a:pt x="1194" y="406"/>
                  <a:pt x="1194" y="405"/>
                </a:cubicBezTo>
                <a:cubicBezTo>
                  <a:pt x="1194" y="405"/>
                  <a:pt x="1194" y="405"/>
                  <a:pt x="1193" y="406"/>
                </a:cubicBezTo>
                <a:cubicBezTo>
                  <a:pt x="1193" y="406"/>
                  <a:pt x="1193" y="406"/>
                  <a:pt x="1194" y="406"/>
                </a:cubicBezTo>
                <a:close/>
                <a:moveTo>
                  <a:pt x="1242" y="250"/>
                </a:moveTo>
                <a:cubicBezTo>
                  <a:pt x="1242" y="250"/>
                  <a:pt x="1242" y="250"/>
                  <a:pt x="1244" y="251"/>
                </a:cubicBezTo>
                <a:cubicBezTo>
                  <a:pt x="1244" y="251"/>
                  <a:pt x="1244" y="251"/>
                  <a:pt x="1245" y="251"/>
                </a:cubicBezTo>
                <a:cubicBezTo>
                  <a:pt x="1245" y="251"/>
                  <a:pt x="1245" y="251"/>
                  <a:pt x="1245" y="250"/>
                </a:cubicBezTo>
                <a:cubicBezTo>
                  <a:pt x="1245" y="250"/>
                  <a:pt x="1245" y="250"/>
                  <a:pt x="1243" y="250"/>
                </a:cubicBezTo>
                <a:cubicBezTo>
                  <a:pt x="1243" y="250"/>
                  <a:pt x="1243" y="250"/>
                  <a:pt x="1242" y="250"/>
                </a:cubicBezTo>
                <a:close/>
                <a:moveTo>
                  <a:pt x="1227" y="253"/>
                </a:moveTo>
                <a:cubicBezTo>
                  <a:pt x="1227" y="253"/>
                  <a:pt x="1227" y="253"/>
                  <a:pt x="1225" y="254"/>
                </a:cubicBezTo>
                <a:cubicBezTo>
                  <a:pt x="1225" y="254"/>
                  <a:pt x="1225" y="254"/>
                  <a:pt x="1225" y="255"/>
                </a:cubicBezTo>
                <a:cubicBezTo>
                  <a:pt x="1227" y="254"/>
                  <a:pt x="1227" y="254"/>
                  <a:pt x="1227" y="254"/>
                </a:cubicBezTo>
                <a:cubicBezTo>
                  <a:pt x="1227" y="254"/>
                  <a:pt x="1227" y="254"/>
                  <a:pt x="1227" y="253"/>
                </a:cubicBezTo>
                <a:close/>
                <a:moveTo>
                  <a:pt x="1282" y="255"/>
                </a:moveTo>
                <a:cubicBezTo>
                  <a:pt x="1283" y="256"/>
                  <a:pt x="1283" y="256"/>
                  <a:pt x="1283" y="256"/>
                </a:cubicBezTo>
                <a:cubicBezTo>
                  <a:pt x="1283" y="255"/>
                  <a:pt x="1283" y="255"/>
                  <a:pt x="1283" y="255"/>
                </a:cubicBezTo>
                <a:cubicBezTo>
                  <a:pt x="1282" y="255"/>
                  <a:pt x="1282" y="255"/>
                  <a:pt x="1282" y="255"/>
                </a:cubicBezTo>
                <a:close/>
                <a:moveTo>
                  <a:pt x="1251" y="246"/>
                </a:moveTo>
                <a:cubicBezTo>
                  <a:pt x="1251" y="246"/>
                  <a:pt x="1251" y="246"/>
                  <a:pt x="1249" y="245"/>
                </a:cubicBezTo>
                <a:cubicBezTo>
                  <a:pt x="1248" y="245"/>
                  <a:pt x="1248" y="245"/>
                  <a:pt x="1248" y="245"/>
                </a:cubicBezTo>
                <a:cubicBezTo>
                  <a:pt x="1248" y="245"/>
                  <a:pt x="1248" y="245"/>
                  <a:pt x="1249" y="246"/>
                </a:cubicBezTo>
                <a:cubicBezTo>
                  <a:pt x="1249" y="246"/>
                  <a:pt x="1249" y="246"/>
                  <a:pt x="1249" y="248"/>
                </a:cubicBezTo>
                <a:cubicBezTo>
                  <a:pt x="1249" y="248"/>
                  <a:pt x="1249" y="248"/>
                  <a:pt x="1250" y="247"/>
                </a:cubicBezTo>
                <a:cubicBezTo>
                  <a:pt x="1250" y="247"/>
                  <a:pt x="1250" y="247"/>
                  <a:pt x="1251" y="246"/>
                </a:cubicBezTo>
                <a:close/>
                <a:moveTo>
                  <a:pt x="1244" y="245"/>
                </a:moveTo>
                <a:cubicBezTo>
                  <a:pt x="1244" y="245"/>
                  <a:pt x="1244" y="245"/>
                  <a:pt x="1243" y="247"/>
                </a:cubicBezTo>
                <a:cubicBezTo>
                  <a:pt x="1243" y="247"/>
                  <a:pt x="1243" y="247"/>
                  <a:pt x="1243" y="246"/>
                </a:cubicBezTo>
                <a:cubicBezTo>
                  <a:pt x="1243" y="246"/>
                  <a:pt x="1243" y="246"/>
                  <a:pt x="1242" y="247"/>
                </a:cubicBezTo>
                <a:cubicBezTo>
                  <a:pt x="1242" y="247"/>
                  <a:pt x="1242" y="247"/>
                  <a:pt x="1240" y="246"/>
                </a:cubicBezTo>
                <a:cubicBezTo>
                  <a:pt x="1240" y="246"/>
                  <a:pt x="1240" y="246"/>
                  <a:pt x="1241" y="248"/>
                </a:cubicBezTo>
                <a:cubicBezTo>
                  <a:pt x="1241" y="248"/>
                  <a:pt x="1241" y="248"/>
                  <a:pt x="1243" y="248"/>
                </a:cubicBezTo>
                <a:cubicBezTo>
                  <a:pt x="1243" y="248"/>
                  <a:pt x="1243" y="248"/>
                  <a:pt x="1244" y="248"/>
                </a:cubicBezTo>
                <a:cubicBezTo>
                  <a:pt x="1244" y="248"/>
                  <a:pt x="1244" y="248"/>
                  <a:pt x="1247" y="245"/>
                </a:cubicBezTo>
                <a:cubicBezTo>
                  <a:pt x="1247" y="245"/>
                  <a:pt x="1247" y="245"/>
                  <a:pt x="1247" y="244"/>
                </a:cubicBezTo>
                <a:cubicBezTo>
                  <a:pt x="1247" y="244"/>
                  <a:pt x="1247" y="244"/>
                  <a:pt x="1245" y="246"/>
                </a:cubicBezTo>
                <a:cubicBezTo>
                  <a:pt x="1245" y="246"/>
                  <a:pt x="1245" y="246"/>
                  <a:pt x="1244" y="245"/>
                </a:cubicBezTo>
                <a:close/>
                <a:moveTo>
                  <a:pt x="1165" y="374"/>
                </a:moveTo>
                <a:cubicBezTo>
                  <a:pt x="1165" y="374"/>
                  <a:pt x="1165" y="374"/>
                  <a:pt x="1165" y="375"/>
                </a:cubicBezTo>
                <a:cubicBezTo>
                  <a:pt x="1165" y="375"/>
                  <a:pt x="1165" y="375"/>
                  <a:pt x="1166" y="375"/>
                </a:cubicBezTo>
                <a:cubicBezTo>
                  <a:pt x="1166" y="375"/>
                  <a:pt x="1166" y="375"/>
                  <a:pt x="1165" y="374"/>
                </a:cubicBezTo>
                <a:close/>
                <a:moveTo>
                  <a:pt x="1218" y="269"/>
                </a:moveTo>
                <a:cubicBezTo>
                  <a:pt x="1218" y="269"/>
                  <a:pt x="1218" y="269"/>
                  <a:pt x="1218" y="270"/>
                </a:cubicBezTo>
                <a:cubicBezTo>
                  <a:pt x="1218" y="270"/>
                  <a:pt x="1218" y="270"/>
                  <a:pt x="1219" y="270"/>
                </a:cubicBezTo>
                <a:cubicBezTo>
                  <a:pt x="1219" y="270"/>
                  <a:pt x="1219" y="270"/>
                  <a:pt x="1218" y="269"/>
                </a:cubicBezTo>
                <a:close/>
                <a:moveTo>
                  <a:pt x="1234" y="252"/>
                </a:moveTo>
                <a:cubicBezTo>
                  <a:pt x="1234" y="252"/>
                  <a:pt x="1234" y="252"/>
                  <a:pt x="1234" y="253"/>
                </a:cubicBezTo>
                <a:cubicBezTo>
                  <a:pt x="1234" y="253"/>
                  <a:pt x="1234" y="253"/>
                  <a:pt x="1234" y="255"/>
                </a:cubicBezTo>
                <a:cubicBezTo>
                  <a:pt x="1234" y="255"/>
                  <a:pt x="1234" y="255"/>
                  <a:pt x="1235" y="255"/>
                </a:cubicBezTo>
                <a:cubicBezTo>
                  <a:pt x="1235" y="255"/>
                  <a:pt x="1235" y="255"/>
                  <a:pt x="1235" y="256"/>
                </a:cubicBezTo>
                <a:cubicBezTo>
                  <a:pt x="1235" y="256"/>
                  <a:pt x="1235" y="256"/>
                  <a:pt x="1236" y="255"/>
                </a:cubicBezTo>
                <a:cubicBezTo>
                  <a:pt x="1236" y="255"/>
                  <a:pt x="1236" y="255"/>
                  <a:pt x="1235" y="254"/>
                </a:cubicBezTo>
                <a:cubicBezTo>
                  <a:pt x="1235" y="254"/>
                  <a:pt x="1235" y="254"/>
                  <a:pt x="1236" y="253"/>
                </a:cubicBezTo>
                <a:cubicBezTo>
                  <a:pt x="1236" y="253"/>
                  <a:pt x="1236" y="253"/>
                  <a:pt x="1234" y="252"/>
                </a:cubicBezTo>
                <a:close/>
                <a:moveTo>
                  <a:pt x="1227" y="252"/>
                </a:moveTo>
                <a:cubicBezTo>
                  <a:pt x="1227" y="252"/>
                  <a:pt x="1227" y="252"/>
                  <a:pt x="1227" y="253"/>
                </a:cubicBezTo>
                <a:cubicBezTo>
                  <a:pt x="1227" y="253"/>
                  <a:pt x="1227" y="253"/>
                  <a:pt x="1228" y="252"/>
                </a:cubicBezTo>
                <a:cubicBezTo>
                  <a:pt x="1228" y="252"/>
                  <a:pt x="1228" y="252"/>
                  <a:pt x="1227" y="252"/>
                </a:cubicBezTo>
                <a:close/>
                <a:moveTo>
                  <a:pt x="1230" y="257"/>
                </a:moveTo>
                <a:cubicBezTo>
                  <a:pt x="1230" y="257"/>
                  <a:pt x="1230" y="257"/>
                  <a:pt x="1230" y="256"/>
                </a:cubicBezTo>
                <a:cubicBezTo>
                  <a:pt x="1230" y="256"/>
                  <a:pt x="1230" y="256"/>
                  <a:pt x="1229" y="258"/>
                </a:cubicBezTo>
                <a:cubicBezTo>
                  <a:pt x="1229" y="258"/>
                  <a:pt x="1229" y="258"/>
                  <a:pt x="1230" y="257"/>
                </a:cubicBezTo>
                <a:close/>
                <a:moveTo>
                  <a:pt x="1225" y="261"/>
                </a:moveTo>
                <a:cubicBezTo>
                  <a:pt x="1225" y="261"/>
                  <a:pt x="1225" y="261"/>
                  <a:pt x="1226" y="261"/>
                </a:cubicBezTo>
                <a:cubicBezTo>
                  <a:pt x="1226" y="261"/>
                  <a:pt x="1226" y="261"/>
                  <a:pt x="1226" y="260"/>
                </a:cubicBezTo>
                <a:cubicBezTo>
                  <a:pt x="1226" y="260"/>
                  <a:pt x="1226" y="260"/>
                  <a:pt x="1227" y="259"/>
                </a:cubicBezTo>
                <a:cubicBezTo>
                  <a:pt x="1227" y="259"/>
                  <a:pt x="1227" y="259"/>
                  <a:pt x="1226" y="258"/>
                </a:cubicBezTo>
                <a:cubicBezTo>
                  <a:pt x="1226" y="258"/>
                  <a:pt x="1226" y="258"/>
                  <a:pt x="1226" y="259"/>
                </a:cubicBezTo>
                <a:cubicBezTo>
                  <a:pt x="1226" y="259"/>
                  <a:pt x="1226" y="259"/>
                  <a:pt x="1224" y="259"/>
                </a:cubicBezTo>
                <a:cubicBezTo>
                  <a:pt x="1224" y="259"/>
                  <a:pt x="1224" y="259"/>
                  <a:pt x="1224" y="260"/>
                </a:cubicBezTo>
                <a:cubicBezTo>
                  <a:pt x="1224" y="260"/>
                  <a:pt x="1224" y="260"/>
                  <a:pt x="1222" y="260"/>
                </a:cubicBezTo>
                <a:cubicBezTo>
                  <a:pt x="1222" y="260"/>
                  <a:pt x="1222" y="260"/>
                  <a:pt x="1224" y="262"/>
                </a:cubicBezTo>
                <a:cubicBezTo>
                  <a:pt x="1224" y="262"/>
                  <a:pt x="1224" y="262"/>
                  <a:pt x="1225" y="261"/>
                </a:cubicBezTo>
                <a:close/>
                <a:moveTo>
                  <a:pt x="1229" y="251"/>
                </a:moveTo>
                <a:cubicBezTo>
                  <a:pt x="1229" y="251"/>
                  <a:pt x="1229" y="251"/>
                  <a:pt x="1230" y="253"/>
                </a:cubicBezTo>
                <a:cubicBezTo>
                  <a:pt x="1230" y="253"/>
                  <a:pt x="1230" y="253"/>
                  <a:pt x="1230" y="251"/>
                </a:cubicBezTo>
                <a:cubicBezTo>
                  <a:pt x="1230" y="251"/>
                  <a:pt x="1230" y="251"/>
                  <a:pt x="1229" y="251"/>
                </a:cubicBezTo>
                <a:close/>
                <a:moveTo>
                  <a:pt x="1231" y="255"/>
                </a:moveTo>
                <a:cubicBezTo>
                  <a:pt x="1231" y="255"/>
                  <a:pt x="1231" y="255"/>
                  <a:pt x="1232" y="254"/>
                </a:cubicBezTo>
                <a:cubicBezTo>
                  <a:pt x="1232" y="254"/>
                  <a:pt x="1232" y="254"/>
                  <a:pt x="1230" y="253"/>
                </a:cubicBezTo>
                <a:cubicBezTo>
                  <a:pt x="1230" y="253"/>
                  <a:pt x="1230" y="253"/>
                  <a:pt x="1230" y="254"/>
                </a:cubicBezTo>
                <a:cubicBezTo>
                  <a:pt x="1230" y="254"/>
                  <a:pt x="1230" y="254"/>
                  <a:pt x="1231" y="255"/>
                </a:cubicBezTo>
                <a:close/>
                <a:moveTo>
                  <a:pt x="1229" y="255"/>
                </a:moveTo>
                <a:cubicBezTo>
                  <a:pt x="1229" y="255"/>
                  <a:pt x="1229" y="255"/>
                  <a:pt x="1228" y="255"/>
                </a:cubicBezTo>
                <a:cubicBezTo>
                  <a:pt x="1228" y="255"/>
                  <a:pt x="1228" y="255"/>
                  <a:pt x="1226" y="256"/>
                </a:cubicBezTo>
                <a:cubicBezTo>
                  <a:pt x="1226" y="256"/>
                  <a:pt x="1226" y="256"/>
                  <a:pt x="1227" y="258"/>
                </a:cubicBezTo>
                <a:cubicBezTo>
                  <a:pt x="1227" y="258"/>
                  <a:pt x="1227" y="258"/>
                  <a:pt x="1228" y="258"/>
                </a:cubicBezTo>
                <a:cubicBezTo>
                  <a:pt x="1228" y="258"/>
                  <a:pt x="1228" y="258"/>
                  <a:pt x="1229" y="257"/>
                </a:cubicBezTo>
                <a:cubicBezTo>
                  <a:pt x="1229" y="257"/>
                  <a:pt x="1229" y="257"/>
                  <a:pt x="1229" y="256"/>
                </a:cubicBezTo>
                <a:cubicBezTo>
                  <a:pt x="1229" y="256"/>
                  <a:pt x="1229" y="256"/>
                  <a:pt x="1230" y="255"/>
                </a:cubicBezTo>
                <a:cubicBezTo>
                  <a:pt x="1230" y="255"/>
                  <a:pt x="1230" y="255"/>
                  <a:pt x="1229" y="255"/>
                </a:cubicBezTo>
                <a:close/>
                <a:moveTo>
                  <a:pt x="1254" y="241"/>
                </a:moveTo>
                <a:cubicBezTo>
                  <a:pt x="1254" y="241"/>
                  <a:pt x="1254" y="241"/>
                  <a:pt x="1254" y="240"/>
                </a:cubicBezTo>
                <a:cubicBezTo>
                  <a:pt x="1254" y="240"/>
                  <a:pt x="1254" y="240"/>
                  <a:pt x="1253" y="240"/>
                </a:cubicBezTo>
                <a:cubicBezTo>
                  <a:pt x="1253" y="240"/>
                  <a:pt x="1253" y="240"/>
                  <a:pt x="1254" y="241"/>
                </a:cubicBezTo>
                <a:close/>
                <a:moveTo>
                  <a:pt x="1256" y="241"/>
                </a:moveTo>
                <a:cubicBezTo>
                  <a:pt x="1257" y="241"/>
                  <a:pt x="1257" y="241"/>
                  <a:pt x="1257" y="241"/>
                </a:cubicBezTo>
                <a:cubicBezTo>
                  <a:pt x="1257" y="241"/>
                  <a:pt x="1257" y="241"/>
                  <a:pt x="1258" y="242"/>
                </a:cubicBezTo>
                <a:cubicBezTo>
                  <a:pt x="1258" y="242"/>
                  <a:pt x="1258" y="242"/>
                  <a:pt x="1259" y="242"/>
                </a:cubicBezTo>
                <a:cubicBezTo>
                  <a:pt x="1259" y="242"/>
                  <a:pt x="1259" y="242"/>
                  <a:pt x="1260" y="241"/>
                </a:cubicBezTo>
                <a:cubicBezTo>
                  <a:pt x="1260" y="241"/>
                  <a:pt x="1260" y="241"/>
                  <a:pt x="1259" y="241"/>
                </a:cubicBezTo>
                <a:cubicBezTo>
                  <a:pt x="1259" y="241"/>
                  <a:pt x="1259" y="241"/>
                  <a:pt x="1259" y="240"/>
                </a:cubicBezTo>
                <a:cubicBezTo>
                  <a:pt x="1259" y="240"/>
                  <a:pt x="1259" y="240"/>
                  <a:pt x="1258" y="239"/>
                </a:cubicBezTo>
                <a:cubicBezTo>
                  <a:pt x="1258" y="239"/>
                  <a:pt x="1258" y="239"/>
                  <a:pt x="1257" y="240"/>
                </a:cubicBezTo>
                <a:cubicBezTo>
                  <a:pt x="1257" y="240"/>
                  <a:pt x="1257" y="240"/>
                  <a:pt x="1256" y="240"/>
                </a:cubicBezTo>
                <a:cubicBezTo>
                  <a:pt x="1256" y="240"/>
                  <a:pt x="1256" y="240"/>
                  <a:pt x="1256" y="241"/>
                </a:cubicBezTo>
                <a:close/>
                <a:moveTo>
                  <a:pt x="1165" y="342"/>
                </a:moveTo>
                <a:cubicBezTo>
                  <a:pt x="1165" y="342"/>
                  <a:pt x="1165" y="342"/>
                  <a:pt x="1165" y="343"/>
                </a:cubicBezTo>
                <a:cubicBezTo>
                  <a:pt x="1165" y="343"/>
                  <a:pt x="1165" y="343"/>
                  <a:pt x="1167" y="343"/>
                </a:cubicBezTo>
                <a:cubicBezTo>
                  <a:pt x="1167" y="343"/>
                  <a:pt x="1167" y="343"/>
                  <a:pt x="1166" y="342"/>
                </a:cubicBezTo>
                <a:cubicBezTo>
                  <a:pt x="1166" y="342"/>
                  <a:pt x="1166" y="342"/>
                  <a:pt x="1165" y="342"/>
                </a:cubicBezTo>
                <a:close/>
                <a:moveTo>
                  <a:pt x="1163" y="343"/>
                </a:moveTo>
                <a:cubicBezTo>
                  <a:pt x="1163" y="343"/>
                  <a:pt x="1163" y="343"/>
                  <a:pt x="1165" y="343"/>
                </a:cubicBezTo>
                <a:cubicBezTo>
                  <a:pt x="1165" y="343"/>
                  <a:pt x="1165" y="343"/>
                  <a:pt x="1164" y="342"/>
                </a:cubicBezTo>
                <a:cubicBezTo>
                  <a:pt x="1164" y="342"/>
                  <a:pt x="1164" y="342"/>
                  <a:pt x="1163" y="343"/>
                </a:cubicBezTo>
                <a:close/>
                <a:moveTo>
                  <a:pt x="1177" y="336"/>
                </a:moveTo>
                <a:cubicBezTo>
                  <a:pt x="1177" y="335"/>
                  <a:pt x="1177" y="335"/>
                  <a:pt x="1177" y="335"/>
                </a:cubicBezTo>
                <a:cubicBezTo>
                  <a:pt x="1176" y="336"/>
                  <a:pt x="1176" y="336"/>
                  <a:pt x="1176" y="336"/>
                </a:cubicBezTo>
                <a:cubicBezTo>
                  <a:pt x="1178" y="337"/>
                  <a:pt x="1178" y="337"/>
                  <a:pt x="1178" y="337"/>
                </a:cubicBezTo>
                <a:cubicBezTo>
                  <a:pt x="1177" y="336"/>
                  <a:pt x="1177" y="336"/>
                  <a:pt x="1177" y="336"/>
                </a:cubicBezTo>
                <a:close/>
                <a:moveTo>
                  <a:pt x="1222" y="264"/>
                </a:moveTo>
                <a:cubicBezTo>
                  <a:pt x="1222" y="264"/>
                  <a:pt x="1222" y="264"/>
                  <a:pt x="1222" y="262"/>
                </a:cubicBezTo>
                <a:cubicBezTo>
                  <a:pt x="1222" y="262"/>
                  <a:pt x="1222" y="262"/>
                  <a:pt x="1221" y="262"/>
                </a:cubicBezTo>
                <a:cubicBezTo>
                  <a:pt x="1221" y="262"/>
                  <a:pt x="1221" y="262"/>
                  <a:pt x="1221" y="261"/>
                </a:cubicBezTo>
                <a:cubicBezTo>
                  <a:pt x="1221" y="261"/>
                  <a:pt x="1221" y="261"/>
                  <a:pt x="1219" y="261"/>
                </a:cubicBezTo>
                <a:cubicBezTo>
                  <a:pt x="1219" y="261"/>
                  <a:pt x="1219" y="261"/>
                  <a:pt x="1219" y="262"/>
                </a:cubicBezTo>
                <a:cubicBezTo>
                  <a:pt x="1219" y="262"/>
                  <a:pt x="1219" y="262"/>
                  <a:pt x="1218" y="261"/>
                </a:cubicBezTo>
                <a:cubicBezTo>
                  <a:pt x="1218" y="261"/>
                  <a:pt x="1218" y="261"/>
                  <a:pt x="1218" y="263"/>
                </a:cubicBezTo>
                <a:cubicBezTo>
                  <a:pt x="1218" y="263"/>
                  <a:pt x="1218" y="263"/>
                  <a:pt x="1219" y="263"/>
                </a:cubicBezTo>
                <a:cubicBezTo>
                  <a:pt x="1219" y="263"/>
                  <a:pt x="1219" y="263"/>
                  <a:pt x="1217" y="264"/>
                </a:cubicBezTo>
                <a:cubicBezTo>
                  <a:pt x="1217" y="264"/>
                  <a:pt x="1217" y="264"/>
                  <a:pt x="1217" y="265"/>
                </a:cubicBezTo>
                <a:cubicBezTo>
                  <a:pt x="1217" y="265"/>
                  <a:pt x="1217" y="265"/>
                  <a:pt x="1218" y="265"/>
                </a:cubicBezTo>
                <a:cubicBezTo>
                  <a:pt x="1218" y="265"/>
                  <a:pt x="1218" y="265"/>
                  <a:pt x="1217" y="266"/>
                </a:cubicBezTo>
                <a:cubicBezTo>
                  <a:pt x="1217" y="266"/>
                  <a:pt x="1217" y="266"/>
                  <a:pt x="1218" y="267"/>
                </a:cubicBezTo>
                <a:cubicBezTo>
                  <a:pt x="1218" y="267"/>
                  <a:pt x="1218" y="267"/>
                  <a:pt x="1218" y="268"/>
                </a:cubicBezTo>
                <a:cubicBezTo>
                  <a:pt x="1218" y="268"/>
                  <a:pt x="1218" y="268"/>
                  <a:pt x="1219" y="268"/>
                </a:cubicBezTo>
                <a:cubicBezTo>
                  <a:pt x="1219" y="268"/>
                  <a:pt x="1219" y="268"/>
                  <a:pt x="1219" y="266"/>
                </a:cubicBezTo>
                <a:cubicBezTo>
                  <a:pt x="1219" y="266"/>
                  <a:pt x="1219" y="266"/>
                  <a:pt x="1221" y="266"/>
                </a:cubicBezTo>
                <a:cubicBezTo>
                  <a:pt x="1221" y="266"/>
                  <a:pt x="1221" y="266"/>
                  <a:pt x="1222" y="265"/>
                </a:cubicBezTo>
                <a:cubicBezTo>
                  <a:pt x="1222" y="265"/>
                  <a:pt x="1222" y="265"/>
                  <a:pt x="1222" y="264"/>
                </a:cubicBezTo>
                <a:close/>
                <a:moveTo>
                  <a:pt x="1161" y="346"/>
                </a:moveTo>
                <a:cubicBezTo>
                  <a:pt x="1161" y="346"/>
                  <a:pt x="1161" y="346"/>
                  <a:pt x="1162" y="346"/>
                </a:cubicBezTo>
                <a:cubicBezTo>
                  <a:pt x="1162" y="346"/>
                  <a:pt x="1162" y="346"/>
                  <a:pt x="1161" y="345"/>
                </a:cubicBezTo>
                <a:cubicBezTo>
                  <a:pt x="1161" y="345"/>
                  <a:pt x="1161" y="345"/>
                  <a:pt x="1161" y="346"/>
                </a:cubicBezTo>
                <a:close/>
                <a:moveTo>
                  <a:pt x="1163" y="345"/>
                </a:moveTo>
                <a:cubicBezTo>
                  <a:pt x="1162" y="344"/>
                  <a:pt x="1162" y="344"/>
                  <a:pt x="1162" y="344"/>
                </a:cubicBezTo>
                <a:cubicBezTo>
                  <a:pt x="1162" y="345"/>
                  <a:pt x="1162" y="345"/>
                  <a:pt x="1162" y="345"/>
                </a:cubicBezTo>
                <a:cubicBezTo>
                  <a:pt x="1163" y="346"/>
                  <a:pt x="1163" y="346"/>
                  <a:pt x="1163" y="346"/>
                </a:cubicBezTo>
                <a:cubicBezTo>
                  <a:pt x="1162" y="346"/>
                  <a:pt x="1162" y="346"/>
                  <a:pt x="1162" y="346"/>
                </a:cubicBezTo>
                <a:cubicBezTo>
                  <a:pt x="1163" y="347"/>
                  <a:pt x="1163" y="347"/>
                  <a:pt x="1163" y="347"/>
                </a:cubicBezTo>
                <a:cubicBezTo>
                  <a:pt x="1164" y="346"/>
                  <a:pt x="1164" y="346"/>
                  <a:pt x="1164" y="346"/>
                </a:cubicBezTo>
                <a:cubicBezTo>
                  <a:pt x="1163" y="345"/>
                  <a:pt x="1163" y="345"/>
                  <a:pt x="1163" y="345"/>
                </a:cubicBezTo>
                <a:close/>
                <a:moveTo>
                  <a:pt x="1165" y="366"/>
                </a:moveTo>
                <a:cubicBezTo>
                  <a:pt x="1165" y="366"/>
                  <a:pt x="1165" y="366"/>
                  <a:pt x="1165" y="365"/>
                </a:cubicBezTo>
                <a:cubicBezTo>
                  <a:pt x="1165" y="365"/>
                  <a:pt x="1165" y="365"/>
                  <a:pt x="1164" y="366"/>
                </a:cubicBezTo>
                <a:cubicBezTo>
                  <a:pt x="1164" y="366"/>
                  <a:pt x="1164" y="366"/>
                  <a:pt x="1165" y="366"/>
                </a:cubicBezTo>
                <a:close/>
                <a:moveTo>
                  <a:pt x="1245" y="249"/>
                </a:moveTo>
                <a:cubicBezTo>
                  <a:pt x="1245" y="249"/>
                  <a:pt x="1245" y="249"/>
                  <a:pt x="1246" y="250"/>
                </a:cubicBezTo>
                <a:cubicBezTo>
                  <a:pt x="1246" y="250"/>
                  <a:pt x="1246" y="250"/>
                  <a:pt x="1247" y="249"/>
                </a:cubicBezTo>
                <a:cubicBezTo>
                  <a:pt x="1247" y="249"/>
                  <a:pt x="1247" y="249"/>
                  <a:pt x="1248" y="248"/>
                </a:cubicBezTo>
                <a:cubicBezTo>
                  <a:pt x="1248" y="248"/>
                  <a:pt x="1248" y="248"/>
                  <a:pt x="1247" y="247"/>
                </a:cubicBezTo>
                <a:cubicBezTo>
                  <a:pt x="1247" y="247"/>
                  <a:pt x="1247" y="247"/>
                  <a:pt x="1245" y="249"/>
                </a:cubicBezTo>
                <a:close/>
                <a:moveTo>
                  <a:pt x="1212" y="277"/>
                </a:moveTo>
                <a:cubicBezTo>
                  <a:pt x="1211" y="277"/>
                  <a:pt x="1211" y="277"/>
                  <a:pt x="1211" y="277"/>
                </a:cubicBezTo>
                <a:cubicBezTo>
                  <a:pt x="1210" y="278"/>
                  <a:pt x="1210" y="278"/>
                  <a:pt x="1210" y="278"/>
                </a:cubicBezTo>
                <a:cubicBezTo>
                  <a:pt x="1211" y="279"/>
                  <a:pt x="1211" y="279"/>
                  <a:pt x="1211" y="279"/>
                </a:cubicBezTo>
                <a:cubicBezTo>
                  <a:pt x="1212" y="279"/>
                  <a:pt x="1212" y="279"/>
                  <a:pt x="1212" y="279"/>
                </a:cubicBezTo>
                <a:cubicBezTo>
                  <a:pt x="1212" y="278"/>
                  <a:pt x="1212" y="278"/>
                  <a:pt x="1212" y="278"/>
                </a:cubicBezTo>
                <a:cubicBezTo>
                  <a:pt x="1212" y="277"/>
                  <a:pt x="1212" y="277"/>
                  <a:pt x="1212" y="277"/>
                </a:cubicBezTo>
                <a:close/>
                <a:moveTo>
                  <a:pt x="1251" y="243"/>
                </a:moveTo>
                <a:cubicBezTo>
                  <a:pt x="1251" y="243"/>
                  <a:pt x="1251" y="243"/>
                  <a:pt x="1251" y="242"/>
                </a:cubicBezTo>
                <a:cubicBezTo>
                  <a:pt x="1251" y="242"/>
                  <a:pt x="1251" y="242"/>
                  <a:pt x="1250" y="242"/>
                </a:cubicBezTo>
                <a:cubicBezTo>
                  <a:pt x="1250" y="242"/>
                  <a:pt x="1250" y="242"/>
                  <a:pt x="1249" y="242"/>
                </a:cubicBezTo>
                <a:cubicBezTo>
                  <a:pt x="1249" y="242"/>
                  <a:pt x="1249" y="242"/>
                  <a:pt x="1250" y="243"/>
                </a:cubicBezTo>
                <a:cubicBezTo>
                  <a:pt x="1250" y="243"/>
                  <a:pt x="1250" y="243"/>
                  <a:pt x="1251" y="243"/>
                </a:cubicBezTo>
                <a:close/>
                <a:moveTo>
                  <a:pt x="1212" y="276"/>
                </a:moveTo>
                <a:cubicBezTo>
                  <a:pt x="1212" y="276"/>
                  <a:pt x="1212" y="276"/>
                  <a:pt x="1213" y="275"/>
                </a:cubicBezTo>
                <a:cubicBezTo>
                  <a:pt x="1213" y="275"/>
                  <a:pt x="1213" y="275"/>
                  <a:pt x="1214" y="274"/>
                </a:cubicBezTo>
                <a:cubicBezTo>
                  <a:pt x="1214" y="274"/>
                  <a:pt x="1214" y="274"/>
                  <a:pt x="1216" y="271"/>
                </a:cubicBezTo>
                <a:cubicBezTo>
                  <a:pt x="1216" y="271"/>
                  <a:pt x="1216" y="271"/>
                  <a:pt x="1215" y="270"/>
                </a:cubicBezTo>
                <a:cubicBezTo>
                  <a:pt x="1215" y="270"/>
                  <a:pt x="1215" y="270"/>
                  <a:pt x="1214" y="269"/>
                </a:cubicBezTo>
                <a:cubicBezTo>
                  <a:pt x="1214" y="269"/>
                  <a:pt x="1214" y="269"/>
                  <a:pt x="1214" y="270"/>
                </a:cubicBezTo>
                <a:cubicBezTo>
                  <a:pt x="1214" y="270"/>
                  <a:pt x="1214" y="270"/>
                  <a:pt x="1215" y="271"/>
                </a:cubicBezTo>
                <a:cubicBezTo>
                  <a:pt x="1215" y="271"/>
                  <a:pt x="1215" y="271"/>
                  <a:pt x="1213" y="271"/>
                </a:cubicBezTo>
                <a:cubicBezTo>
                  <a:pt x="1213" y="271"/>
                  <a:pt x="1213" y="271"/>
                  <a:pt x="1212" y="273"/>
                </a:cubicBezTo>
                <a:cubicBezTo>
                  <a:pt x="1212" y="273"/>
                  <a:pt x="1212" y="273"/>
                  <a:pt x="1212" y="272"/>
                </a:cubicBezTo>
                <a:cubicBezTo>
                  <a:pt x="1212" y="272"/>
                  <a:pt x="1212" y="272"/>
                  <a:pt x="1212" y="268"/>
                </a:cubicBezTo>
                <a:cubicBezTo>
                  <a:pt x="1212" y="268"/>
                  <a:pt x="1212" y="268"/>
                  <a:pt x="1211" y="271"/>
                </a:cubicBezTo>
                <a:cubicBezTo>
                  <a:pt x="1211" y="271"/>
                  <a:pt x="1211" y="271"/>
                  <a:pt x="1211" y="272"/>
                </a:cubicBezTo>
                <a:cubicBezTo>
                  <a:pt x="1211" y="272"/>
                  <a:pt x="1211" y="272"/>
                  <a:pt x="1210" y="273"/>
                </a:cubicBezTo>
                <a:cubicBezTo>
                  <a:pt x="1210" y="273"/>
                  <a:pt x="1210" y="273"/>
                  <a:pt x="1210" y="274"/>
                </a:cubicBezTo>
                <a:cubicBezTo>
                  <a:pt x="1210" y="274"/>
                  <a:pt x="1210" y="274"/>
                  <a:pt x="1209" y="276"/>
                </a:cubicBezTo>
                <a:cubicBezTo>
                  <a:pt x="1209" y="276"/>
                  <a:pt x="1209" y="276"/>
                  <a:pt x="1210" y="276"/>
                </a:cubicBezTo>
                <a:cubicBezTo>
                  <a:pt x="1210" y="276"/>
                  <a:pt x="1210" y="276"/>
                  <a:pt x="1211" y="274"/>
                </a:cubicBezTo>
                <a:cubicBezTo>
                  <a:pt x="1211" y="274"/>
                  <a:pt x="1211" y="274"/>
                  <a:pt x="1211" y="275"/>
                </a:cubicBezTo>
                <a:cubicBezTo>
                  <a:pt x="1211" y="275"/>
                  <a:pt x="1211" y="275"/>
                  <a:pt x="1212" y="276"/>
                </a:cubicBezTo>
                <a:close/>
                <a:moveTo>
                  <a:pt x="1206" y="290"/>
                </a:moveTo>
                <a:cubicBezTo>
                  <a:pt x="1206" y="290"/>
                  <a:pt x="1206" y="290"/>
                  <a:pt x="1206" y="291"/>
                </a:cubicBezTo>
                <a:cubicBezTo>
                  <a:pt x="1206" y="291"/>
                  <a:pt x="1206" y="291"/>
                  <a:pt x="1207" y="290"/>
                </a:cubicBezTo>
                <a:cubicBezTo>
                  <a:pt x="1207" y="290"/>
                  <a:pt x="1207" y="290"/>
                  <a:pt x="1206" y="290"/>
                </a:cubicBezTo>
                <a:close/>
                <a:moveTo>
                  <a:pt x="1199" y="304"/>
                </a:moveTo>
                <a:cubicBezTo>
                  <a:pt x="1199" y="304"/>
                  <a:pt x="1199" y="304"/>
                  <a:pt x="1200" y="303"/>
                </a:cubicBezTo>
                <a:cubicBezTo>
                  <a:pt x="1200" y="303"/>
                  <a:pt x="1200" y="303"/>
                  <a:pt x="1199" y="303"/>
                </a:cubicBezTo>
                <a:cubicBezTo>
                  <a:pt x="1199" y="303"/>
                  <a:pt x="1199" y="303"/>
                  <a:pt x="1199" y="304"/>
                </a:cubicBezTo>
                <a:close/>
                <a:moveTo>
                  <a:pt x="1197" y="306"/>
                </a:moveTo>
                <a:cubicBezTo>
                  <a:pt x="1197" y="306"/>
                  <a:pt x="1197" y="306"/>
                  <a:pt x="1196" y="306"/>
                </a:cubicBezTo>
                <a:cubicBezTo>
                  <a:pt x="1196" y="306"/>
                  <a:pt x="1196" y="306"/>
                  <a:pt x="1196" y="307"/>
                </a:cubicBezTo>
                <a:cubicBezTo>
                  <a:pt x="1196" y="307"/>
                  <a:pt x="1196" y="307"/>
                  <a:pt x="1196" y="308"/>
                </a:cubicBezTo>
                <a:cubicBezTo>
                  <a:pt x="1196" y="308"/>
                  <a:pt x="1196" y="308"/>
                  <a:pt x="1197" y="307"/>
                </a:cubicBezTo>
                <a:cubicBezTo>
                  <a:pt x="1197" y="307"/>
                  <a:pt x="1197" y="307"/>
                  <a:pt x="1197" y="306"/>
                </a:cubicBezTo>
                <a:close/>
                <a:moveTo>
                  <a:pt x="1195" y="313"/>
                </a:moveTo>
                <a:cubicBezTo>
                  <a:pt x="1195" y="313"/>
                  <a:pt x="1195" y="313"/>
                  <a:pt x="1195" y="314"/>
                </a:cubicBezTo>
                <a:cubicBezTo>
                  <a:pt x="1195" y="314"/>
                  <a:pt x="1195" y="314"/>
                  <a:pt x="1197" y="312"/>
                </a:cubicBezTo>
                <a:cubicBezTo>
                  <a:pt x="1197" y="312"/>
                  <a:pt x="1197" y="312"/>
                  <a:pt x="1195" y="313"/>
                </a:cubicBezTo>
                <a:close/>
                <a:moveTo>
                  <a:pt x="1198" y="303"/>
                </a:moveTo>
                <a:cubicBezTo>
                  <a:pt x="1198" y="303"/>
                  <a:pt x="1198" y="303"/>
                  <a:pt x="1199" y="301"/>
                </a:cubicBezTo>
                <a:cubicBezTo>
                  <a:pt x="1199" y="301"/>
                  <a:pt x="1199" y="301"/>
                  <a:pt x="1199" y="300"/>
                </a:cubicBezTo>
                <a:cubicBezTo>
                  <a:pt x="1199" y="300"/>
                  <a:pt x="1199" y="300"/>
                  <a:pt x="1198" y="301"/>
                </a:cubicBezTo>
                <a:cubicBezTo>
                  <a:pt x="1198" y="301"/>
                  <a:pt x="1198" y="301"/>
                  <a:pt x="1198" y="303"/>
                </a:cubicBezTo>
                <a:close/>
                <a:moveTo>
                  <a:pt x="1194" y="316"/>
                </a:moveTo>
                <a:cubicBezTo>
                  <a:pt x="1194" y="316"/>
                  <a:pt x="1194" y="316"/>
                  <a:pt x="1195" y="314"/>
                </a:cubicBezTo>
                <a:cubicBezTo>
                  <a:pt x="1195" y="314"/>
                  <a:pt x="1195" y="314"/>
                  <a:pt x="1194" y="315"/>
                </a:cubicBezTo>
                <a:cubicBezTo>
                  <a:pt x="1194" y="315"/>
                  <a:pt x="1194" y="315"/>
                  <a:pt x="1193" y="315"/>
                </a:cubicBezTo>
                <a:cubicBezTo>
                  <a:pt x="1193" y="315"/>
                  <a:pt x="1193" y="315"/>
                  <a:pt x="1192" y="316"/>
                </a:cubicBezTo>
                <a:cubicBezTo>
                  <a:pt x="1192" y="316"/>
                  <a:pt x="1192" y="316"/>
                  <a:pt x="1193" y="316"/>
                </a:cubicBezTo>
                <a:cubicBezTo>
                  <a:pt x="1193" y="316"/>
                  <a:pt x="1193" y="316"/>
                  <a:pt x="1193" y="317"/>
                </a:cubicBezTo>
                <a:cubicBezTo>
                  <a:pt x="1193" y="317"/>
                  <a:pt x="1193" y="317"/>
                  <a:pt x="1194" y="316"/>
                </a:cubicBezTo>
                <a:close/>
                <a:moveTo>
                  <a:pt x="1181" y="328"/>
                </a:moveTo>
                <a:cubicBezTo>
                  <a:pt x="1181" y="328"/>
                  <a:pt x="1181" y="328"/>
                  <a:pt x="1180" y="327"/>
                </a:cubicBezTo>
                <a:cubicBezTo>
                  <a:pt x="1180" y="327"/>
                  <a:pt x="1180" y="327"/>
                  <a:pt x="1178" y="329"/>
                </a:cubicBezTo>
                <a:cubicBezTo>
                  <a:pt x="1178" y="329"/>
                  <a:pt x="1178" y="329"/>
                  <a:pt x="1180" y="329"/>
                </a:cubicBezTo>
                <a:cubicBezTo>
                  <a:pt x="1180" y="329"/>
                  <a:pt x="1180" y="329"/>
                  <a:pt x="1181" y="328"/>
                </a:cubicBezTo>
                <a:close/>
                <a:moveTo>
                  <a:pt x="1216" y="268"/>
                </a:moveTo>
                <a:cubicBezTo>
                  <a:pt x="1216" y="268"/>
                  <a:pt x="1216" y="268"/>
                  <a:pt x="1215" y="268"/>
                </a:cubicBezTo>
                <a:cubicBezTo>
                  <a:pt x="1215" y="268"/>
                  <a:pt x="1215" y="268"/>
                  <a:pt x="1216" y="269"/>
                </a:cubicBezTo>
                <a:cubicBezTo>
                  <a:pt x="1216" y="269"/>
                  <a:pt x="1216" y="269"/>
                  <a:pt x="1216" y="268"/>
                </a:cubicBezTo>
                <a:close/>
                <a:moveTo>
                  <a:pt x="1198" y="284"/>
                </a:moveTo>
                <a:cubicBezTo>
                  <a:pt x="1198" y="284"/>
                  <a:pt x="1198" y="284"/>
                  <a:pt x="1198" y="285"/>
                </a:cubicBezTo>
                <a:cubicBezTo>
                  <a:pt x="1198" y="285"/>
                  <a:pt x="1198" y="285"/>
                  <a:pt x="1199" y="284"/>
                </a:cubicBezTo>
                <a:cubicBezTo>
                  <a:pt x="1199" y="284"/>
                  <a:pt x="1199" y="284"/>
                  <a:pt x="1198" y="284"/>
                </a:cubicBezTo>
                <a:close/>
                <a:moveTo>
                  <a:pt x="1180" y="331"/>
                </a:moveTo>
                <a:cubicBezTo>
                  <a:pt x="1180" y="331"/>
                  <a:pt x="1180" y="331"/>
                  <a:pt x="1181" y="331"/>
                </a:cubicBezTo>
                <a:cubicBezTo>
                  <a:pt x="1181" y="331"/>
                  <a:pt x="1181" y="331"/>
                  <a:pt x="1182" y="330"/>
                </a:cubicBezTo>
                <a:cubicBezTo>
                  <a:pt x="1182" y="330"/>
                  <a:pt x="1182" y="330"/>
                  <a:pt x="1182" y="329"/>
                </a:cubicBezTo>
                <a:cubicBezTo>
                  <a:pt x="1182" y="329"/>
                  <a:pt x="1182" y="329"/>
                  <a:pt x="1181" y="329"/>
                </a:cubicBezTo>
                <a:cubicBezTo>
                  <a:pt x="1181" y="329"/>
                  <a:pt x="1181" y="329"/>
                  <a:pt x="1180" y="330"/>
                </a:cubicBezTo>
                <a:cubicBezTo>
                  <a:pt x="1180" y="330"/>
                  <a:pt x="1180" y="330"/>
                  <a:pt x="1179" y="330"/>
                </a:cubicBezTo>
                <a:cubicBezTo>
                  <a:pt x="1179" y="330"/>
                  <a:pt x="1179" y="330"/>
                  <a:pt x="1178" y="331"/>
                </a:cubicBezTo>
                <a:cubicBezTo>
                  <a:pt x="1178" y="331"/>
                  <a:pt x="1178" y="331"/>
                  <a:pt x="1179" y="331"/>
                </a:cubicBezTo>
                <a:cubicBezTo>
                  <a:pt x="1179" y="331"/>
                  <a:pt x="1179" y="331"/>
                  <a:pt x="1180" y="331"/>
                </a:cubicBezTo>
                <a:close/>
                <a:moveTo>
                  <a:pt x="1212" y="267"/>
                </a:moveTo>
                <a:cubicBezTo>
                  <a:pt x="1212" y="267"/>
                  <a:pt x="1212" y="267"/>
                  <a:pt x="1212" y="266"/>
                </a:cubicBezTo>
                <a:cubicBezTo>
                  <a:pt x="1212" y="266"/>
                  <a:pt x="1212" y="266"/>
                  <a:pt x="1210" y="267"/>
                </a:cubicBezTo>
                <a:cubicBezTo>
                  <a:pt x="1210" y="267"/>
                  <a:pt x="1210" y="267"/>
                  <a:pt x="1210" y="269"/>
                </a:cubicBezTo>
                <a:cubicBezTo>
                  <a:pt x="1210" y="269"/>
                  <a:pt x="1210" y="269"/>
                  <a:pt x="1211" y="269"/>
                </a:cubicBezTo>
                <a:cubicBezTo>
                  <a:pt x="1211" y="269"/>
                  <a:pt x="1211" y="269"/>
                  <a:pt x="1212" y="267"/>
                </a:cubicBezTo>
                <a:close/>
                <a:moveTo>
                  <a:pt x="1199" y="282"/>
                </a:moveTo>
                <a:cubicBezTo>
                  <a:pt x="1199" y="282"/>
                  <a:pt x="1199" y="282"/>
                  <a:pt x="1200" y="281"/>
                </a:cubicBezTo>
                <a:cubicBezTo>
                  <a:pt x="1200" y="281"/>
                  <a:pt x="1200" y="281"/>
                  <a:pt x="1200" y="279"/>
                </a:cubicBezTo>
                <a:cubicBezTo>
                  <a:pt x="1200" y="279"/>
                  <a:pt x="1200" y="279"/>
                  <a:pt x="1199" y="281"/>
                </a:cubicBezTo>
                <a:cubicBezTo>
                  <a:pt x="1199" y="281"/>
                  <a:pt x="1199" y="281"/>
                  <a:pt x="1199" y="282"/>
                </a:cubicBezTo>
                <a:close/>
                <a:moveTo>
                  <a:pt x="1162" y="363"/>
                </a:moveTo>
                <a:cubicBezTo>
                  <a:pt x="1162" y="363"/>
                  <a:pt x="1162" y="363"/>
                  <a:pt x="1162" y="362"/>
                </a:cubicBezTo>
                <a:cubicBezTo>
                  <a:pt x="1162" y="362"/>
                  <a:pt x="1162" y="362"/>
                  <a:pt x="1161" y="362"/>
                </a:cubicBezTo>
                <a:cubicBezTo>
                  <a:pt x="1161" y="362"/>
                  <a:pt x="1161" y="362"/>
                  <a:pt x="1162" y="363"/>
                </a:cubicBezTo>
                <a:close/>
                <a:moveTo>
                  <a:pt x="1163" y="365"/>
                </a:moveTo>
                <a:cubicBezTo>
                  <a:pt x="1163" y="365"/>
                  <a:pt x="1163" y="365"/>
                  <a:pt x="1164" y="364"/>
                </a:cubicBezTo>
                <a:cubicBezTo>
                  <a:pt x="1164" y="364"/>
                  <a:pt x="1164" y="364"/>
                  <a:pt x="1162" y="365"/>
                </a:cubicBezTo>
                <a:cubicBezTo>
                  <a:pt x="1162" y="365"/>
                  <a:pt x="1162" y="365"/>
                  <a:pt x="1163" y="365"/>
                </a:cubicBezTo>
                <a:close/>
                <a:moveTo>
                  <a:pt x="1162" y="367"/>
                </a:moveTo>
                <a:cubicBezTo>
                  <a:pt x="1162" y="367"/>
                  <a:pt x="1162" y="367"/>
                  <a:pt x="1163" y="369"/>
                </a:cubicBezTo>
                <a:cubicBezTo>
                  <a:pt x="1163" y="369"/>
                  <a:pt x="1163" y="369"/>
                  <a:pt x="1164" y="368"/>
                </a:cubicBezTo>
                <a:cubicBezTo>
                  <a:pt x="1164" y="368"/>
                  <a:pt x="1164" y="368"/>
                  <a:pt x="1163" y="367"/>
                </a:cubicBezTo>
                <a:lnTo>
                  <a:pt x="1162" y="367"/>
                </a:lnTo>
                <a:close/>
                <a:moveTo>
                  <a:pt x="1161" y="361"/>
                </a:moveTo>
                <a:cubicBezTo>
                  <a:pt x="1161" y="361"/>
                  <a:pt x="1161" y="361"/>
                  <a:pt x="1162" y="360"/>
                </a:cubicBezTo>
                <a:cubicBezTo>
                  <a:pt x="1162" y="360"/>
                  <a:pt x="1162" y="360"/>
                  <a:pt x="1161" y="360"/>
                </a:cubicBezTo>
                <a:cubicBezTo>
                  <a:pt x="1161" y="360"/>
                  <a:pt x="1161" y="360"/>
                  <a:pt x="1161" y="361"/>
                </a:cubicBezTo>
                <a:close/>
                <a:moveTo>
                  <a:pt x="1177" y="332"/>
                </a:moveTo>
                <a:cubicBezTo>
                  <a:pt x="1177" y="332"/>
                  <a:pt x="1177" y="332"/>
                  <a:pt x="1176" y="331"/>
                </a:cubicBezTo>
                <a:cubicBezTo>
                  <a:pt x="1176" y="331"/>
                  <a:pt x="1176" y="331"/>
                  <a:pt x="1175" y="331"/>
                </a:cubicBezTo>
                <a:cubicBezTo>
                  <a:pt x="1175" y="331"/>
                  <a:pt x="1175" y="331"/>
                  <a:pt x="1176" y="332"/>
                </a:cubicBezTo>
                <a:lnTo>
                  <a:pt x="1177" y="332"/>
                </a:lnTo>
                <a:close/>
                <a:moveTo>
                  <a:pt x="1177" y="334"/>
                </a:moveTo>
                <a:cubicBezTo>
                  <a:pt x="1177" y="334"/>
                  <a:pt x="1177" y="334"/>
                  <a:pt x="1178" y="334"/>
                </a:cubicBezTo>
                <a:cubicBezTo>
                  <a:pt x="1178" y="334"/>
                  <a:pt x="1178" y="334"/>
                  <a:pt x="1178" y="333"/>
                </a:cubicBezTo>
                <a:cubicBezTo>
                  <a:pt x="1176" y="334"/>
                  <a:pt x="1176" y="334"/>
                  <a:pt x="1176" y="334"/>
                </a:cubicBezTo>
                <a:cubicBezTo>
                  <a:pt x="1176" y="334"/>
                  <a:pt x="1176" y="334"/>
                  <a:pt x="1177" y="334"/>
                </a:cubicBezTo>
                <a:close/>
                <a:moveTo>
                  <a:pt x="1163" y="362"/>
                </a:moveTo>
                <a:cubicBezTo>
                  <a:pt x="1163" y="362"/>
                  <a:pt x="1163" y="362"/>
                  <a:pt x="1164" y="364"/>
                </a:cubicBezTo>
                <a:cubicBezTo>
                  <a:pt x="1164" y="364"/>
                  <a:pt x="1164" y="364"/>
                  <a:pt x="1164" y="363"/>
                </a:cubicBezTo>
                <a:lnTo>
                  <a:pt x="1163" y="362"/>
                </a:lnTo>
                <a:close/>
                <a:moveTo>
                  <a:pt x="1161" y="358"/>
                </a:moveTo>
                <a:cubicBezTo>
                  <a:pt x="1161" y="358"/>
                  <a:pt x="1161" y="358"/>
                  <a:pt x="1160" y="359"/>
                </a:cubicBezTo>
                <a:cubicBezTo>
                  <a:pt x="1160" y="359"/>
                  <a:pt x="1160" y="359"/>
                  <a:pt x="1161" y="359"/>
                </a:cubicBezTo>
                <a:lnTo>
                  <a:pt x="1161" y="358"/>
                </a:lnTo>
                <a:close/>
                <a:moveTo>
                  <a:pt x="1213" y="264"/>
                </a:moveTo>
                <a:cubicBezTo>
                  <a:pt x="1213" y="264"/>
                  <a:pt x="1213" y="264"/>
                  <a:pt x="1212" y="264"/>
                </a:cubicBezTo>
                <a:cubicBezTo>
                  <a:pt x="1212" y="264"/>
                  <a:pt x="1212" y="264"/>
                  <a:pt x="1212" y="266"/>
                </a:cubicBezTo>
                <a:cubicBezTo>
                  <a:pt x="1212" y="266"/>
                  <a:pt x="1212" y="266"/>
                  <a:pt x="1214" y="265"/>
                </a:cubicBezTo>
                <a:cubicBezTo>
                  <a:pt x="1214" y="265"/>
                  <a:pt x="1214" y="265"/>
                  <a:pt x="1213" y="264"/>
                </a:cubicBezTo>
                <a:close/>
                <a:moveTo>
                  <a:pt x="1208" y="273"/>
                </a:moveTo>
                <a:cubicBezTo>
                  <a:pt x="1208" y="273"/>
                  <a:pt x="1208" y="273"/>
                  <a:pt x="1207" y="274"/>
                </a:cubicBezTo>
                <a:cubicBezTo>
                  <a:pt x="1207" y="274"/>
                  <a:pt x="1207" y="274"/>
                  <a:pt x="1209" y="274"/>
                </a:cubicBezTo>
                <a:cubicBezTo>
                  <a:pt x="1209" y="274"/>
                  <a:pt x="1209" y="274"/>
                  <a:pt x="1208" y="273"/>
                </a:cubicBezTo>
                <a:close/>
                <a:moveTo>
                  <a:pt x="1205" y="277"/>
                </a:moveTo>
                <a:cubicBezTo>
                  <a:pt x="1205" y="277"/>
                  <a:pt x="1205" y="277"/>
                  <a:pt x="1203" y="277"/>
                </a:cubicBezTo>
                <a:cubicBezTo>
                  <a:pt x="1203" y="277"/>
                  <a:pt x="1203" y="277"/>
                  <a:pt x="1202" y="280"/>
                </a:cubicBezTo>
                <a:cubicBezTo>
                  <a:pt x="1202" y="280"/>
                  <a:pt x="1202" y="280"/>
                  <a:pt x="1205" y="278"/>
                </a:cubicBezTo>
                <a:cubicBezTo>
                  <a:pt x="1205" y="278"/>
                  <a:pt x="1205" y="278"/>
                  <a:pt x="1205" y="277"/>
                </a:cubicBezTo>
                <a:close/>
                <a:moveTo>
                  <a:pt x="1210" y="270"/>
                </a:moveTo>
                <a:cubicBezTo>
                  <a:pt x="1210" y="270"/>
                  <a:pt x="1210" y="270"/>
                  <a:pt x="1209" y="268"/>
                </a:cubicBezTo>
                <a:cubicBezTo>
                  <a:pt x="1209" y="268"/>
                  <a:pt x="1209" y="268"/>
                  <a:pt x="1208" y="269"/>
                </a:cubicBezTo>
                <a:cubicBezTo>
                  <a:pt x="1208" y="269"/>
                  <a:pt x="1208" y="269"/>
                  <a:pt x="1209" y="269"/>
                </a:cubicBezTo>
                <a:cubicBezTo>
                  <a:pt x="1209" y="269"/>
                  <a:pt x="1209" y="269"/>
                  <a:pt x="1208" y="270"/>
                </a:cubicBezTo>
                <a:cubicBezTo>
                  <a:pt x="1208" y="270"/>
                  <a:pt x="1208" y="270"/>
                  <a:pt x="1206" y="270"/>
                </a:cubicBezTo>
                <a:cubicBezTo>
                  <a:pt x="1206" y="270"/>
                  <a:pt x="1206" y="270"/>
                  <a:pt x="1206" y="271"/>
                </a:cubicBezTo>
                <a:cubicBezTo>
                  <a:pt x="1206" y="271"/>
                  <a:pt x="1206" y="271"/>
                  <a:pt x="1206" y="272"/>
                </a:cubicBezTo>
                <a:cubicBezTo>
                  <a:pt x="1206" y="272"/>
                  <a:pt x="1206" y="272"/>
                  <a:pt x="1208" y="271"/>
                </a:cubicBezTo>
                <a:cubicBezTo>
                  <a:pt x="1208" y="271"/>
                  <a:pt x="1208" y="271"/>
                  <a:pt x="1209" y="271"/>
                </a:cubicBezTo>
                <a:cubicBezTo>
                  <a:pt x="1209" y="271"/>
                  <a:pt x="1209" y="271"/>
                  <a:pt x="1207" y="272"/>
                </a:cubicBezTo>
                <a:cubicBezTo>
                  <a:pt x="1207" y="272"/>
                  <a:pt x="1207" y="272"/>
                  <a:pt x="1208" y="273"/>
                </a:cubicBezTo>
                <a:cubicBezTo>
                  <a:pt x="1208" y="273"/>
                  <a:pt x="1208" y="273"/>
                  <a:pt x="1210" y="272"/>
                </a:cubicBezTo>
                <a:cubicBezTo>
                  <a:pt x="1210" y="272"/>
                  <a:pt x="1210" y="272"/>
                  <a:pt x="1210" y="270"/>
                </a:cubicBezTo>
                <a:close/>
                <a:moveTo>
                  <a:pt x="1208" y="277"/>
                </a:moveTo>
                <a:cubicBezTo>
                  <a:pt x="1208" y="277"/>
                  <a:pt x="1208" y="277"/>
                  <a:pt x="1208" y="275"/>
                </a:cubicBezTo>
                <a:cubicBezTo>
                  <a:pt x="1208" y="275"/>
                  <a:pt x="1208" y="275"/>
                  <a:pt x="1206" y="276"/>
                </a:cubicBezTo>
                <a:cubicBezTo>
                  <a:pt x="1206" y="276"/>
                  <a:pt x="1206" y="276"/>
                  <a:pt x="1205" y="277"/>
                </a:cubicBezTo>
                <a:cubicBezTo>
                  <a:pt x="1205" y="277"/>
                  <a:pt x="1205" y="277"/>
                  <a:pt x="1207" y="276"/>
                </a:cubicBezTo>
                <a:cubicBezTo>
                  <a:pt x="1207" y="276"/>
                  <a:pt x="1207" y="276"/>
                  <a:pt x="1208" y="277"/>
                </a:cubicBezTo>
                <a:close/>
                <a:moveTo>
                  <a:pt x="1201" y="279"/>
                </a:moveTo>
                <a:cubicBezTo>
                  <a:pt x="1201" y="279"/>
                  <a:pt x="1201" y="279"/>
                  <a:pt x="1201" y="280"/>
                </a:cubicBezTo>
                <a:cubicBezTo>
                  <a:pt x="1201" y="280"/>
                  <a:pt x="1201" y="280"/>
                  <a:pt x="1202" y="279"/>
                </a:cubicBezTo>
                <a:cubicBezTo>
                  <a:pt x="1202" y="279"/>
                  <a:pt x="1202" y="279"/>
                  <a:pt x="1201" y="278"/>
                </a:cubicBezTo>
                <a:cubicBezTo>
                  <a:pt x="1201" y="278"/>
                  <a:pt x="1201" y="278"/>
                  <a:pt x="1201" y="279"/>
                </a:cubicBezTo>
                <a:close/>
                <a:moveTo>
                  <a:pt x="1198" y="384"/>
                </a:moveTo>
                <a:cubicBezTo>
                  <a:pt x="1197" y="385"/>
                  <a:pt x="1197" y="385"/>
                  <a:pt x="1197" y="385"/>
                </a:cubicBezTo>
                <a:cubicBezTo>
                  <a:pt x="1198" y="385"/>
                  <a:pt x="1198" y="385"/>
                  <a:pt x="1198" y="385"/>
                </a:cubicBezTo>
                <a:cubicBezTo>
                  <a:pt x="1198" y="384"/>
                  <a:pt x="1198" y="384"/>
                  <a:pt x="1198" y="384"/>
                </a:cubicBezTo>
                <a:close/>
                <a:moveTo>
                  <a:pt x="1240" y="386"/>
                </a:moveTo>
                <a:cubicBezTo>
                  <a:pt x="1241" y="386"/>
                  <a:pt x="1241" y="386"/>
                  <a:pt x="1241" y="386"/>
                </a:cubicBezTo>
                <a:cubicBezTo>
                  <a:pt x="1242" y="385"/>
                  <a:pt x="1242" y="385"/>
                  <a:pt x="1242" y="385"/>
                </a:cubicBezTo>
                <a:cubicBezTo>
                  <a:pt x="1240" y="385"/>
                  <a:pt x="1240" y="385"/>
                  <a:pt x="1240" y="385"/>
                </a:cubicBezTo>
                <a:cubicBezTo>
                  <a:pt x="1240" y="386"/>
                  <a:pt x="1240" y="386"/>
                  <a:pt x="1240" y="386"/>
                </a:cubicBezTo>
                <a:close/>
                <a:moveTo>
                  <a:pt x="1238" y="387"/>
                </a:moveTo>
                <a:cubicBezTo>
                  <a:pt x="1237" y="387"/>
                  <a:pt x="1237" y="387"/>
                  <a:pt x="1237" y="387"/>
                </a:cubicBezTo>
                <a:cubicBezTo>
                  <a:pt x="1236" y="388"/>
                  <a:pt x="1236" y="388"/>
                  <a:pt x="1236" y="388"/>
                </a:cubicBezTo>
                <a:cubicBezTo>
                  <a:pt x="1235" y="389"/>
                  <a:pt x="1235" y="389"/>
                  <a:pt x="1235" y="389"/>
                </a:cubicBezTo>
                <a:cubicBezTo>
                  <a:pt x="1235" y="390"/>
                  <a:pt x="1235" y="390"/>
                  <a:pt x="1235" y="390"/>
                </a:cubicBezTo>
                <a:cubicBezTo>
                  <a:pt x="1235" y="391"/>
                  <a:pt x="1235" y="391"/>
                  <a:pt x="1235" y="391"/>
                </a:cubicBezTo>
                <a:cubicBezTo>
                  <a:pt x="1234" y="391"/>
                  <a:pt x="1234" y="391"/>
                  <a:pt x="1234" y="391"/>
                </a:cubicBezTo>
                <a:cubicBezTo>
                  <a:pt x="1236" y="393"/>
                  <a:pt x="1236" y="393"/>
                  <a:pt x="1236" y="393"/>
                </a:cubicBezTo>
                <a:cubicBezTo>
                  <a:pt x="1236" y="394"/>
                  <a:pt x="1236" y="394"/>
                  <a:pt x="1236" y="394"/>
                </a:cubicBezTo>
                <a:cubicBezTo>
                  <a:pt x="1235" y="395"/>
                  <a:pt x="1235" y="395"/>
                  <a:pt x="1235" y="395"/>
                </a:cubicBezTo>
                <a:cubicBezTo>
                  <a:pt x="1237" y="395"/>
                  <a:pt x="1237" y="395"/>
                  <a:pt x="1237" y="395"/>
                </a:cubicBezTo>
                <a:cubicBezTo>
                  <a:pt x="1237" y="394"/>
                  <a:pt x="1237" y="394"/>
                  <a:pt x="1237" y="394"/>
                </a:cubicBezTo>
                <a:cubicBezTo>
                  <a:pt x="1237" y="393"/>
                  <a:pt x="1237" y="393"/>
                  <a:pt x="1237" y="393"/>
                </a:cubicBezTo>
                <a:cubicBezTo>
                  <a:pt x="1238" y="392"/>
                  <a:pt x="1238" y="392"/>
                  <a:pt x="1238" y="392"/>
                </a:cubicBezTo>
                <a:cubicBezTo>
                  <a:pt x="1239" y="391"/>
                  <a:pt x="1239" y="391"/>
                  <a:pt x="1239" y="391"/>
                </a:cubicBezTo>
                <a:cubicBezTo>
                  <a:pt x="1239" y="390"/>
                  <a:pt x="1239" y="390"/>
                  <a:pt x="1239" y="390"/>
                </a:cubicBezTo>
                <a:cubicBezTo>
                  <a:pt x="1238" y="389"/>
                  <a:pt x="1238" y="389"/>
                  <a:pt x="1238" y="389"/>
                </a:cubicBezTo>
                <a:cubicBezTo>
                  <a:pt x="1239" y="388"/>
                  <a:pt x="1239" y="388"/>
                  <a:pt x="1239" y="388"/>
                </a:cubicBezTo>
                <a:cubicBezTo>
                  <a:pt x="1239" y="387"/>
                  <a:pt x="1239" y="387"/>
                  <a:pt x="1239" y="387"/>
                </a:cubicBezTo>
                <a:cubicBezTo>
                  <a:pt x="1240" y="387"/>
                  <a:pt x="1240" y="387"/>
                  <a:pt x="1240" y="387"/>
                </a:cubicBezTo>
                <a:cubicBezTo>
                  <a:pt x="1239" y="386"/>
                  <a:pt x="1239" y="386"/>
                  <a:pt x="1239" y="386"/>
                </a:cubicBezTo>
                <a:cubicBezTo>
                  <a:pt x="1238" y="387"/>
                  <a:pt x="1238" y="387"/>
                  <a:pt x="1238" y="387"/>
                </a:cubicBezTo>
                <a:close/>
                <a:moveTo>
                  <a:pt x="1240" y="381"/>
                </a:moveTo>
                <a:cubicBezTo>
                  <a:pt x="1240" y="380"/>
                  <a:pt x="1240" y="380"/>
                  <a:pt x="1240" y="380"/>
                </a:cubicBezTo>
                <a:cubicBezTo>
                  <a:pt x="1239" y="380"/>
                  <a:pt x="1239" y="380"/>
                  <a:pt x="1239" y="380"/>
                </a:cubicBezTo>
                <a:cubicBezTo>
                  <a:pt x="1240" y="381"/>
                  <a:pt x="1240" y="381"/>
                  <a:pt x="1240" y="381"/>
                </a:cubicBezTo>
                <a:close/>
                <a:moveTo>
                  <a:pt x="1199" y="383"/>
                </a:moveTo>
                <a:cubicBezTo>
                  <a:pt x="1198" y="382"/>
                  <a:pt x="1198" y="382"/>
                  <a:pt x="1198" y="382"/>
                </a:cubicBezTo>
                <a:cubicBezTo>
                  <a:pt x="1198" y="383"/>
                  <a:pt x="1198" y="383"/>
                  <a:pt x="1198" y="383"/>
                </a:cubicBezTo>
                <a:cubicBezTo>
                  <a:pt x="1199" y="383"/>
                  <a:pt x="1199" y="383"/>
                  <a:pt x="1199" y="383"/>
                </a:cubicBezTo>
                <a:close/>
                <a:moveTo>
                  <a:pt x="1226" y="396"/>
                </a:moveTo>
                <a:cubicBezTo>
                  <a:pt x="1226" y="399"/>
                  <a:pt x="1226" y="399"/>
                  <a:pt x="1226" y="399"/>
                </a:cubicBezTo>
                <a:cubicBezTo>
                  <a:pt x="1226" y="400"/>
                  <a:pt x="1226" y="400"/>
                  <a:pt x="1226" y="400"/>
                </a:cubicBezTo>
                <a:cubicBezTo>
                  <a:pt x="1226" y="401"/>
                  <a:pt x="1226" y="401"/>
                  <a:pt x="1226" y="401"/>
                </a:cubicBezTo>
                <a:cubicBezTo>
                  <a:pt x="1227" y="402"/>
                  <a:pt x="1227" y="402"/>
                  <a:pt x="1227" y="402"/>
                </a:cubicBezTo>
                <a:cubicBezTo>
                  <a:pt x="1227" y="401"/>
                  <a:pt x="1227" y="401"/>
                  <a:pt x="1227" y="401"/>
                </a:cubicBezTo>
                <a:cubicBezTo>
                  <a:pt x="1228" y="399"/>
                  <a:pt x="1228" y="399"/>
                  <a:pt x="1228" y="399"/>
                </a:cubicBezTo>
                <a:cubicBezTo>
                  <a:pt x="1228" y="396"/>
                  <a:pt x="1228" y="396"/>
                  <a:pt x="1228" y="396"/>
                </a:cubicBezTo>
                <a:cubicBezTo>
                  <a:pt x="1229" y="394"/>
                  <a:pt x="1229" y="394"/>
                  <a:pt x="1229" y="394"/>
                </a:cubicBezTo>
                <a:cubicBezTo>
                  <a:pt x="1229" y="393"/>
                  <a:pt x="1229" y="393"/>
                  <a:pt x="1229" y="393"/>
                </a:cubicBezTo>
                <a:cubicBezTo>
                  <a:pt x="1228" y="392"/>
                  <a:pt x="1228" y="392"/>
                  <a:pt x="1228" y="392"/>
                </a:cubicBezTo>
                <a:cubicBezTo>
                  <a:pt x="1227" y="393"/>
                  <a:pt x="1227" y="393"/>
                  <a:pt x="1227" y="393"/>
                </a:cubicBezTo>
                <a:cubicBezTo>
                  <a:pt x="1228" y="394"/>
                  <a:pt x="1228" y="394"/>
                  <a:pt x="1228" y="394"/>
                </a:cubicBezTo>
                <a:cubicBezTo>
                  <a:pt x="1227" y="395"/>
                  <a:pt x="1227" y="395"/>
                  <a:pt x="1227" y="395"/>
                </a:cubicBezTo>
                <a:cubicBezTo>
                  <a:pt x="1226" y="396"/>
                  <a:pt x="1226" y="396"/>
                  <a:pt x="1226" y="396"/>
                </a:cubicBezTo>
                <a:close/>
                <a:moveTo>
                  <a:pt x="1235" y="372"/>
                </a:moveTo>
                <a:cubicBezTo>
                  <a:pt x="1236" y="371"/>
                  <a:pt x="1236" y="371"/>
                  <a:pt x="1236" y="371"/>
                </a:cubicBezTo>
                <a:cubicBezTo>
                  <a:pt x="1236" y="369"/>
                  <a:pt x="1236" y="369"/>
                  <a:pt x="1236" y="369"/>
                </a:cubicBezTo>
                <a:cubicBezTo>
                  <a:pt x="1235" y="369"/>
                  <a:pt x="1235" y="369"/>
                  <a:pt x="1235" y="369"/>
                </a:cubicBezTo>
                <a:cubicBezTo>
                  <a:pt x="1234" y="371"/>
                  <a:pt x="1234" y="371"/>
                  <a:pt x="1234" y="371"/>
                </a:cubicBezTo>
                <a:cubicBezTo>
                  <a:pt x="1235" y="373"/>
                  <a:pt x="1235" y="373"/>
                  <a:pt x="1235" y="373"/>
                </a:cubicBezTo>
                <a:cubicBezTo>
                  <a:pt x="1235" y="372"/>
                  <a:pt x="1235" y="372"/>
                  <a:pt x="1235" y="372"/>
                </a:cubicBezTo>
                <a:close/>
                <a:moveTo>
                  <a:pt x="1249" y="360"/>
                </a:moveTo>
                <a:cubicBezTo>
                  <a:pt x="1249" y="360"/>
                  <a:pt x="1249" y="360"/>
                  <a:pt x="1250" y="359"/>
                </a:cubicBezTo>
                <a:cubicBezTo>
                  <a:pt x="1250" y="359"/>
                  <a:pt x="1250" y="359"/>
                  <a:pt x="1249" y="359"/>
                </a:cubicBezTo>
                <a:lnTo>
                  <a:pt x="1249" y="360"/>
                </a:lnTo>
                <a:close/>
                <a:moveTo>
                  <a:pt x="1253" y="360"/>
                </a:moveTo>
                <a:cubicBezTo>
                  <a:pt x="1253" y="360"/>
                  <a:pt x="1253" y="360"/>
                  <a:pt x="1251" y="359"/>
                </a:cubicBezTo>
                <a:cubicBezTo>
                  <a:pt x="1251" y="359"/>
                  <a:pt x="1251" y="359"/>
                  <a:pt x="1251" y="360"/>
                </a:cubicBezTo>
                <a:cubicBezTo>
                  <a:pt x="1251" y="360"/>
                  <a:pt x="1251" y="360"/>
                  <a:pt x="1252" y="360"/>
                </a:cubicBezTo>
                <a:cubicBezTo>
                  <a:pt x="1252" y="360"/>
                  <a:pt x="1252" y="360"/>
                  <a:pt x="1253" y="360"/>
                </a:cubicBezTo>
                <a:close/>
                <a:moveTo>
                  <a:pt x="1255" y="362"/>
                </a:moveTo>
                <a:cubicBezTo>
                  <a:pt x="1255" y="362"/>
                  <a:pt x="1255" y="362"/>
                  <a:pt x="1256" y="361"/>
                </a:cubicBezTo>
                <a:cubicBezTo>
                  <a:pt x="1256" y="361"/>
                  <a:pt x="1256" y="361"/>
                  <a:pt x="1256" y="360"/>
                </a:cubicBezTo>
                <a:cubicBezTo>
                  <a:pt x="1256" y="360"/>
                  <a:pt x="1256" y="360"/>
                  <a:pt x="1254" y="361"/>
                </a:cubicBezTo>
                <a:cubicBezTo>
                  <a:pt x="1254" y="361"/>
                  <a:pt x="1254" y="361"/>
                  <a:pt x="1255" y="362"/>
                </a:cubicBezTo>
                <a:close/>
                <a:moveTo>
                  <a:pt x="1246" y="329"/>
                </a:moveTo>
                <a:cubicBezTo>
                  <a:pt x="1246" y="329"/>
                  <a:pt x="1246" y="329"/>
                  <a:pt x="1246" y="330"/>
                </a:cubicBezTo>
                <a:cubicBezTo>
                  <a:pt x="1246" y="330"/>
                  <a:pt x="1246" y="330"/>
                  <a:pt x="1247" y="329"/>
                </a:cubicBezTo>
                <a:cubicBezTo>
                  <a:pt x="1247" y="329"/>
                  <a:pt x="1247" y="329"/>
                  <a:pt x="1246" y="329"/>
                </a:cubicBezTo>
                <a:close/>
                <a:moveTo>
                  <a:pt x="1257" y="363"/>
                </a:moveTo>
                <a:cubicBezTo>
                  <a:pt x="1257" y="362"/>
                  <a:pt x="1257" y="362"/>
                  <a:pt x="1257" y="362"/>
                </a:cubicBezTo>
                <a:cubicBezTo>
                  <a:pt x="1257" y="362"/>
                  <a:pt x="1257" y="362"/>
                  <a:pt x="1256" y="363"/>
                </a:cubicBezTo>
                <a:cubicBezTo>
                  <a:pt x="1256" y="363"/>
                  <a:pt x="1256" y="363"/>
                  <a:pt x="1257" y="363"/>
                </a:cubicBezTo>
                <a:close/>
                <a:moveTo>
                  <a:pt x="1240" y="362"/>
                </a:moveTo>
                <a:cubicBezTo>
                  <a:pt x="1240" y="362"/>
                  <a:pt x="1240" y="362"/>
                  <a:pt x="1241" y="362"/>
                </a:cubicBezTo>
                <a:cubicBezTo>
                  <a:pt x="1241" y="362"/>
                  <a:pt x="1241" y="362"/>
                  <a:pt x="1241" y="363"/>
                </a:cubicBezTo>
                <a:cubicBezTo>
                  <a:pt x="1241" y="363"/>
                  <a:pt x="1241" y="363"/>
                  <a:pt x="1242" y="363"/>
                </a:cubicBezTo>
                <a:cubicBezTo>
                  <a:pt x="1242" y="363"/>
                  <a:pt x="1242" y="363"/>
                  <a:pt x="1244" y="364"/>
                </a:cubicBezTo>
                <a:cubicBezTo>
                  <a:pt x="1244" y="364"/>
                  <a:pt x="1244" y="364"/>
                  <a:pt x="1244" y="363"/>
                </a:cubicBezTo>
                <a:cubicBezTo>
                  <a:pt x="1244" y="363"/>
                  <a:pt x="1244" y="363"/>
                  <a:pt x="1243" y="363"/>
                </a:cubicBezTo>
                <a:cubicBezTo>
                  <a:pt x="1243" y="363"/>
                  <a:pt x="1243" y="363"/>
                  <a:pt x="1243" y="362"/>
                </a:cubicBezTo>
                <a:cubicBezTo>
                  <a:pt x="1243" y="362"/>
                  <a:pt x="1243" y="362"/>
                  <a:pt x="1243" y="361"/>
                </a:cubicBezTo>
                <a:cubicBezTo>
                  <a:pt x="1243" y="361"/>
                  <a:pt x="1243" y="361"/>
                  <a:pt x="1244" y="361"/>
                </a:cubicBezTo>
                <a:cubicBezTo>
                  <a:pt x="1244" y="361"/>
                  <a:pt x="1244" y="361"/>
                  <a:pt x="1244" y="360"/>
                </a:cubicBezTo>
                <a:cubicBezTo>
                  <a:pt x="1244" y="360"/>
                  <a:pt x="1244" y="360"/>
                  <a:pt x="1242" y="359"/>
                </a:cubicBezTo>
                <a:cubicBezTo>
                  <a:pt x="1242" y="359"/>
                  <a:pt x="1242" y="359"/>
                  <a:pt x="1241" y="359"/>
                </a:cubicBezTo>
                <a:cubicBezTo>
                  <a:pt x="1241" y="359"/>
                  <a:pt x="1241" y="359"/>
                  <a:pt x="1241" y="360"/>
                </a:cubicBezTo>
                <a:cubicBezTo>
                  <a:pt x="1241" y="360"/>
                  <a:pt x="1241" y="360"/>
                  <a:pt x="1242" y="361"/>
                </a:cubicBezTo>
                <a:cubicBezTo>
                  <a:pt x="1242" y="361"/>
                  <a:pt x="1242" y="361"/>
                  <a:pt x="1240" y="361"/>
                </a:cubicBezTo>
                <a:lnTo>
                  <a:pt x="1240" y="362"/>
                </a:lnTo>
                <a:close/>
                <a:moveTo>
                  <a:pt x="1263" y="311"/>
                </a:moveTo>
                <a:cubicBezTo>
                  <a:pt x="1263" y="311"/>
                  <a:pt x="1263" y="311"/>
                  <a:pt x="1264" y="311"/>
                </a:cubicBezTo>
                <a:cubicBezTo>
                  <a:pt x="1264" y="311"/>
                  <a:pt x="1264" y="311"/>
                  <a:pt x="1264" y="310"/>
                </a:cubicBezTo>
                <a:cubicBezTo>
                  <a:pt x="1264" y="310"/>
                  <a:pt x="1264" y="310"/>
                  <a:pt x="1262" y="310"/>
                </a:cubicBezTo>
                <a:cubicBezTo>
                  <a:pt x="1262" y="310"/>
                  <a:pt x="1262" y="310"/>
                  <a:pt x="1261" y="311"/>
                </a:cubicBezTo>
                <a:cubicBezTo>
                  <a:pt x="1261" y="311"/>
                  <a:pt x="1261" y="311"/>
                  <a:pt x="1262" y="312"/>
                </a:cubicBezTo>
                <a:cubicBezTo>
                  <a:pt x="1262" y="312"/>
                  <a:pt x="1262" y="312"/>
                  <a:pt x="1263" y="312"/>
                </a:cubicBezTo>
                <a:cubicBezTo>
                  <a:pt x="1263" y="312"/>
                  <a:pt x="1263" y="312"/>
                  <a:pt x="1263" y="311"/>
                </a:cubicBezTo>
                <a:close/>
                <a:moveTo>
                  <a:pt x="1258" y="365"/>
                </a:moveTo>
                <a:cubicBezTo>
                  <a:pt x="1258" y="365"/>
                  <a:pt x="1258" y="365"/>
                  <a:pt x="1258" y="364"/>
                </a:cubicBezTo>
                <a:cubicBezTo>
                  <a:pt x="1258" y="364"/>
                  <a:pt x="1258" y="364"/>
                  <a:pt x="1257" y="364"/>
                </a:cubicBezTo>
                <a:cubicBezTo>
                  <a:pt x="1257" y="364"/>
                  <a:pt x="1257" y="364"/>
                  <a:pt x="1258" y="365"/>
                </a:cubicBezTo>
                <a:close/>
                <a:moveTo>
                  <a:pt x="1262" y="374"/>
                </a:moveTo>
                <a:cubicBezTo>
                  <a:pt x="1261" y="374"/>
                  <a:pt x="1261" y="374"/>
                  <a:pt x="1261" y="374"/>
                </a:cubicBezTo>
                <a:cubicBezTo>
                  <a:pt x="1261" y="375"/>
                  <a:pt x="1261" y="375"/>
                  <a:pt x="1261" y="375"/>
                </a:cubicBezTo>
                <a:cubicBezTo>
                  <a:pt x="1262" y="375"/>
                  <a:pt x="1262" y="375"/>
                  <a:pt x="1262" y="375"/>
                </a:cubicBezTo>
                <a:cubicBezTo>
                  <a:pt x="1262" y="374"/>
                  <a:pt x="1262" y="374"/>
                  <a:pt x="1262" y="374"/>
                </a:cubicBezTo>
                <a:close/>
                <a:moveTo>
                  <a:pt x="1261" y="378"/>
                </a:moveTo>
                <a:cubicBezTo>
                  <a:pt x="1262" y="379"/>
                  <a:pt x="1262" y="379"/>
                  <a:pt x="1262" y="379"/>
                </a:cubicBezTo>
                <a:cubicBezTo>
                  <a:pt x="1263" y="379"/>
                  <a:pt x="1263" y="379"/>
                  <a:pt x="1263" y="379"/>
                </a:cubicBezTo>
                <a:cubicBezTo>
                  <a:pt x="1262" y="377"/>
                  <a:pt x="1262" y="377"/>
                  <a:pt x="1262" y="377"/>
                </a:cubicBezTo>
                <a:cubicBezTo>
                  <a:pt x="1261" y="377"/>
                  <a:pt x="1261" y="377"/>
                  <a:pt x="1261" y="377"/>
                </a:cubicBezTo>
                <a:cubicBezTo>
                  <a:pt x="1261" y="378"/>
                  <a:pt x="1261" y="378"/>
                  <a:pt x="1261" y="378"/>
                </a:cubicBezTo>
                <a:close/>
                <a:moveTo>
                  <a:pt x="1255" y="382"/>
                </a:moveTo>
                <a:cubicBezTo>
                  <a:pt x="1256" y="383"/>
                  <a:pt x="1256" y="383"/>
                  <a:pt x="1256" y="383"/>
                </a:cubicBezTo>
                <a:cubicBezTo>
                  <a:pt x="1256" y="384"/>
                  <a:pt x="1256" y="384"/>
                  <a:pt x="1256" y="384"/>
                </a:cubicBezTo>
                <a:cubicBezTo>
                  <a:pt x="1255" y="385"/>
                  <a:pt x="1255" y="385"/>
                  <a:pt x="1255" y="385"/>
                </a:cubicBezTo>
                <a:cubicBezTo>
                  <a:pt x="1256" y="385"/>
                  <a:pt x="1256" y="385"/>
                  <a:pt x="1256" y="385"/>
                </a:cubicBezTo>
                <a:cubicBezTo>
                  <a:pt x="1257" y="384"/>
                  <a:pt x="1257" y="384"/>
                  <a:pt x="1257" y="384"/>
                </a:cubicBezTo>
                <a:cubicBezTo>
                  <a:pt x="1257" y="382"/>
                  <a:pt x="1257" y="382"/>
                  <a:pt x="1257" y="382"/>
                </a:cubicBezTo>
                <a:cubicBezTo>
                  <a:pt x="1259" y="382"/>
                  <a:pt x="1259" y="382"/>
                  <a:pt x="1259" y="382"/>
                </a:cubicBezTo>
                <a:cubicBezTo>
                  <a:pt x="1260" y="381"/>
                  <a:pt x="1260" y="381"/>
                  <a:pt x="1260" y="381"/>
                </a:cubicBezTo>
                <a:cubicBezTo>
                  <a:pt x="1261" y="380"/>
                  <a:pt x="1261" y="380"/>
                  <a:pt x="1261" y="380"/>
                </a:cubicBezTo>
                <a:cubicBezTo>
                  <a:pt x="1262" y="380"/>
                  <a:pt x="1262" y="380"/>
                  <a:pt x="1262" y="380"/>
                </a:cubicBezTo>
                <a:cubicBezTo>
                  <a:pt x="1261" y="379"/>
                  <a:pt x="1261" y="379"/>
                  <a:pt x="1261" y="379"/>
                </a:cubicBezTo>
                <a:cubicBezTo>
                  <a:pt x="1260" y="378"/>
                  <a:pt x="1260" y="378"/>
                  <a:pt x="1260" y="378"/>
                </a:cubicBezTo>
                <a:cubicBezTo>
                  <a:pt x="1258" y="378"/>
                  <a:pt x="1258" y="378"/>
                  <a:pt x="1258" y="378"/>
                </a:cubicBezTo>
                <a:cubicBezTo>
                  <a:pt x="1257" y="378"/>
                  <a:pt x="1257" y="378"/>
                  <a:pt x="1257" y="378"/>
                </a:cubicBezTo>
                <a:cubicBezTo>
                  <a:pt x="1257" y="379"/>
                  <a:pt x="1257" y="379"/>
                  <a:pt x="1257" y="379"/>
                </a:cubicBezTo>
                <a:cubicBezTo>
                  <a:pt x="1256" y="379"/>
                  <a:pt x="1256" y="379"/>
                  <a:pt x="1256" y="379"/>
                </a:cubicBezTo>
                <a:cubicBezTo>
                  <a:pt x="1255" y="379"/>
                  <a:pt x="1255" y="379"/>
                  <a:pt x="1255" y="379"/>
                </a:cubicBezTo>
                <a:cubicBezTo>
                  <a:pt x="1254" y="379"/>
                  <a:pt x="1254" y="379"/>
                  <a:pt x="1254" y="379"/>
                </a:cubicBezTo>
                <a:cubicBezTo>
                  <a:pt x="1255" y="380"/>
                  <a:pt x="1255" y="380"/>
                  <a:pt x="1255" y="380"/>
                </a:cubicBezTo>
                <a:cubicBezTo>
                  <a:pt x="1254" y="381"/>
                  <a:pt x="1254" y="381"/>
                  <a:pt x="1254" y="381"/>
                </a:cubicBezTo>
                <a:cubicBezTo>
                  <a:pt x="1255" y="382"/>
                  <a:pt x="1255" y="382"/>
                  <a:pt x="1255" y="382"/>
                </a:cubicBezTo>
                <a:close/>
                <a:moveTo>
                  <a:pt x="1259" y="374"/>
                </a:moveTo>
                <a:cubicBezTo>
                  <a:pt x="1258" y="374"/>
                  <a:pt x="1258" y="374"/>
                  <a:pt x="1258" y="374"/>
                </a:cubicBezTo>
                <a:cubicBezTo>
                  <a:pt x="1257" y="375"/>
                  <a:pt x="1257" y="375"/>
                  <a:pt x="1257" y="375"/>
                </a:cubicBezTo>
                <a:cubicBezTo>
                  <a:pt x="1255" y="376"/>
                  <a:pt x="1255" y="376"/>
                  <a:pt x="1255" y="376"/>
                </a:cubicBezTo>
                <a:cubicBezTo>
                  <a:pt x="1257" y="376"/>
                  <a:pt x="1257" y="376"/>
                  <a:pt x="1257" y="376"/>
                </a:cubicBezTo>
                <a:cubicBezTo>
                  <a:pt x="1258" y="376"/>
                  <a:pt x="1258" y="376"/>
                  <a:pt x="1258" y="376"/>
                </a:cubicBezTo>
                <a:cubicBezTo>
                  <a:pt x="1258" y="377"/>
                  <a:pt x="1258" y="377"/>
                  <a:pt x="1258" y="377"/>
                </a:cubicBezTo>
                <a:cubicBezTo>
                  <a:pt x="1259" y="376"/>
                  <a:pt x="1259" y="376"/>
                  <a:pt x="1259" y="376"/>
                </a:cubicBezTo>
                <a:cubicBezTo>
                  <a:pt x="1260" y="376"/>
                  <a:pt x="1260" y="376"/>
                  <a:pt x="1260" y="376"/>
                </a:cubicBezTo>
                <a:cubicBezTo>
                  <a:pt x="1261" y="376"/>
                  <a:pt x="1261" y="376"/>
                  <a:pt x="1261" y="376"/>
                </a:cubicBezTo>
                <a:cubicBezTo>
                  <a:pt x="1260" y="375"/>
                  <a:pt x="1260" y="375"/>
                  <a:pt x="1260" y="375"/>
                </a:cubicBezTo>
                <a:cubicBezTo>
                  <a:pt x="1259" y="374"/>
                  <a:pt x="1259" y="374"/>
                  <a:pt x="1259" y="374"/>
                </a:cubicBezTo>
                <a:close/>
                <a:moveTo>
                  <a:pt x="1333" y="486"/>
                </a:moveTo>
                <a:cubicBezTo>
                  <a:pt x="1332" y="486"/>
                  <a:pt x="1332" y="486"/>
                  <a:pt x="1332" y="486"/>
                </a:cubicBezTo>
                <a:cubicBezTo>
                  <a:pt x="1330" y="487"/>
                  <a:pt x="1330" y="487"/>
                  <a:pt x="1330" y="487"/>
                </a:cubicBezTo>
                <a:cubicBezTo>
                  <a:pt x="1328" y="488"/>
                  <a:pt x="1328" y="488"/>
                  <a:pt x="1328" y="488"/>
                </a:cubicBezTo>
                <a:cubicBezTo>
                  <a:pt x="1327" y="490"/>
                  <a:pt x="1327" y="490"/>
                  <a:pt x="1327" y="490"/>
                </a:cubicBezTo>
                <a:cubicBezTo>
                  <a:pt x="1328" y="490"/>
                  <a:pt x="1328" y="490"/>
                  <a:pt x="1328" y="490"/>
                </a:cubicBezTo>
                <a:cubicBezTo>
                  <a:pt x="1329" y="490"/>
                  <a:pt x="1329" y="490"/>
                  <a:pt x="1329" y="490"/>
                </a:cubicBezTo>
                <a:cubicBezTo>
                  <a:pt x="1330" y="490"/>
                  <a:pt x="1330" y="490"/>
                  <a:pt x="1330" y="490"/>
                </a:cubicBezTo>
                <a:cubicBezTo>
                  <a:pt x="1331" y="490"/>
                  <a:pt x="1331" y="490"/>
                  <a:pt x="1331" y="490"/>
                </a:cubicBezTo>
                <a:cubicBezTo>
                  <a:pt x="1333" y="492"/>
                  <a:pt x="1333" y="492"/>
                  <a:pt x="1333" y="492"/>
                </a:cubicBezTo>
                <a:cubicBezTo>
                  <a:pt x="1333" y="493"/>
                  <a:pt x="1333" y="493"/>
                  <a:pt x="1333" y="493"/>
                </a:cubicBezTo>
                <a:cubicBezTo>
                  <a:pt x="1332" y="495"/>
                  <a:pt x="1332" y="495"/>
                  <a:pt x="1332" y="495"/>
                </a:cubicBezTo>
                <a:cubicBezTo>
                  <a:pt x="1333" y="496"/>
                  <a:pt x="1333" y="496"/>
                  <a:pt x="1333" y="496"/>
                </a:cubicBezTo>
                <a:cubicBezTo>
                  <a:pt x="1335" y="496"/>
                  <a:pt x="1335" y="496"/>
                  <a:pt x="1335" y="496"/>
                </a:cubicBezTo>
                <a:cubicBezTo>
                  <a:pt x="1337" y="495"/>
                  <a:pt x="1337" y="495"/>
                  <a:pt x="1337" y="495"/>
                </a:cubicBezTo>
                <a:cubicBezTo>
                  <a:pt x="1340" y="493"/>
                  <a:pt x="1340" y="493"/>
                  <a:pt x="1340" y="493"/>
                </a:cubicBezTo>
                <a:cubicBezTo>
                  <a:pt x="1342" y="493"/>
                  <a:pt x="1342" y="493"/>
                  <a:pt x="1342" y="493"/>
                </a:cubicBezTo>
                <a:cubicBezTo>
                  <a:pt x="1343" y="492"/>
                  <a:pt x="1343" y="492"/>
                  <a:pt x="1343" y="492"/>
                </a:cubicBezTo>
                <a:cubicBezTo>
                  <a:pt x="1345" y="491"/>
                  <a:pt x="1345" y="491"/>
                  <a:pt x="1345" y="491"/>
                </a:cubicBezTo>
                <a:cubicBezTo>
                  <a:pt x="1347" y="491"/>
                  <a:pt x="1347" y="491"/>
                  <a:pt x="1347" y="491"/>
                </a:cubicBezTo>
                <a:cubicBezTo>
                  <a:pt x="1349" y="491"/>
                  <a:pt x="1349" y="491"/>
                  <a:pt x="1349" y="491"/>
                </a:cubicBezTo>
                <a:cubicBezTo>
                  <a:pt x="1350" y="490"/>
                  <a:pt x="1350" y="490"/>
                  <a:pt x="1350" y="490"/>
                </a:cubicBezTo>
                <a:cubicBezTo>
                  <a:pt x="1350" y="489"/>
                  <a:pt x="1350" y="489"/>
                  <a:pt x="1350" y="489"/>
                </a:cubicBezTo>
                <a:cubicBezTo>
                  <a:pt x="1351" y="488"/>
                  <a:pt x="1351" y="488"/>
                  <a:pt x="1351" y="488"/>
                </a:cubicBezTo>
                <a:cubicBezTo>
                  <a:pt x="1349" y="488"/>
                  <a:pt x="1349" y="488"/>
                  <a:pt x="1349" y="488"/>
                </a:cubicBezTo>
                <a:cubicBezTo>
                  <a:pt x="1347" y="488"/>
                  <a:pt x="1347" y="488"/>
                  <a:pt x="1347" y="488"/>
                </a:cubicBezTo>
                <a:cubicBezTo>
                  <a:pt x="1346" y="489"/>
                  <a:pt x="1346" y="489"/>
                  <a:pt x="1346" y="489"/>
                </a:cubicBezTo>
                <a:cubicBezTo>
                  <a:pt x="1345" y="488"/>
                  <a:pt x="1345" y="488"/>
                  <a:pt x="1345" y="488"/>
                </a:cubicBezTo>
                <a:cubicBezTo>
                  <a:pt x="1344" y="490"/>
                  <a:pt x="1344" y="490"/>
                  <a:pt x="1344" y="490"/>
                </a:cubicBezTo>
                <a:cubicBezTo>
                  <a:pt x="1343" y="489"/>
                  <a:pt x="1343" y="489"/>
                  <a:pt x="1343" y="489"/>
                </a:cubicBezTo>
                <a:cubicBezTo>
                  <a:pt x="1340" y="486"/>
                  <a:pt x="1340" y="486"/>
                  <a:pt x="1340" y="486"/>
                </a:cubicBezTo>
                <a:cubicBezTo>
                  <a:pt x="1339" y="484"/>
                  <a:pt x="1339" y="484"/>
                  <a:pt x="1339" y="484"/>
                </a:cubicBezTo>
                <a:cubicBezTo>
                  <a:pt x="1338" y="483"/>
                  <a:pt x="1338" y="483"/>
                  <a:pt x="1338" y="483"/>
                </a:cubicBezTo>
                <a:cubicBezTo>
                  <a:pt x="1338" y="485"/>
                  <a:pt x="1338" y="485"/>
                  <a:pt x="1338" y="485"/>
                </a:cubicBezTo>
                <a:cubicBezTo>
                  <a:pt x="1340" y="487"/>
                  <a:pt x="1340" y="487"/>
                  <a:pt x="1340" y="487"/>
                </a:cubicBezTo>
                <a:cubicBezTo>
                  <a:pt x="1341" y="488"/>
                  <a:pt x="1341" y="488"/>
                  <a:pt x="1341" y="488"/>
                </a:cubicBezTo>
                <a:cubicBezTo>
                  <a:pt x="1343" y="490"/>
                  <a:pt x="1343" y="490"/>
                  <a:pt x="1343" y="490"/>
                </a:cubicBezTo>
                <a:cubicBezTo>
                  <a:pt x="1342" y="490"/>
                  <a:pt x="1342" y="490"/>
                  <a:pt x="1342" y="490"/>
                </a:cubicBezTo>
                <a:cubicBezTo>
                  <a:pt x="1341" y="489"/>
                  <a:pt x="1341" y="489"/>
                  <a:pt x="1341" y="489"/>
                </a:cubicBezTo>
                <a:cubicBezTo>
                  <a:pt x="1340" y="489"/>
                  <a:pt x="1340" y="489"/>
                  <a:pt x="1340" y="489"/>
                </a:cubicBezTo>
                <a:cubicBezTo>
                  <a:pt x="1340" y="487"/>
                  <a:pt x="1340" y="487"/>
                  <a:pt x="1340" y="487"/>
                </a:cubicBezTo>
                <a:cubicBezTo>
                  <a:pt x="1339" y="487"/>
                  <a:pt x="1339" y="487"/>
                  <a:pt x="1339" y="487"/>
                </a:cubicBezTo>
                <a:cubicBezTo>
                  <a:pt x="1338" y="488"/>
                  <a:pt x="1338" y="488"/>
                  <a:pt x="1338" y="488"/>
                </a:cubicBezTo>
                <a:cubicBezTo>
                  <a:pt x="1338" y="487"/>
                  <a:pt x="1338" y="487"/>
                  <a:pt x="1338" y="487"/>
                </a:cubicBezTo>
                <a:cubicBezTo>
                  <a:pt x="1337" y="487"/>
                  <a:pt x="1337" y="487"/>
                  <a:pt x="1337" y="487"/>
                </a:cubicBezTo>
                <a:cubicBezTo>
                  <a:pt x="1337" y="486"/>
                  <a:pt x="1337" y="486"/>
                  <a:pt x="1337" y="486"/>
                </a:cubicBezTo>
                <a:cubicBezTo>
                  <a:pt x="1338" y="486"/>
                  <a:pt x="1338" y="486"/>
                  <a:pt x="1338" y="486"/>
                </a:cubicBezTo>
                <a:cubicBezTo>
                  <a:pt x="1337" y="485"/>
                  <a:pt x="1337" y="485"/>
                  <a:pt x="1337" y="485"/>
                </a:cubicBezTo>
                <a:cubicBezTo>
                  <a:pt x="1336" y="485"/>
                  <a:pt x="1336" y="485"/>
                  <a:pt x="1336" y="485"/>
                </a:cubicBezTo>
                <a:cubicBezTo>
                  <a:pt x="1335" y="484"/>
                  <a:pt x="1335" y="484"/>
                  <a:pt x="1335" y="484"/>
                </a:cubicBezTo>
                <a:cubicBezTo>
                  <a:pt x="1333" y="484"/>
                  <a:pt x="1333" y="484"/>
                  <a:pt x="1333" y="484"/>
                </a:cubicBezTo>
                <a:cubicBezTo>
                  <a:pt x="1332" y="483"/>
                  <a:pt x="1332" y="483"/>
                  <a:pt x="1332" y="483"/>
                </a:cubicBezTo>
                <a:cubicBezTo>
                  <a:pt x="1332" y="485"/>
                  <a:pt x="1332" y="485"/>
                  <a:pt x="1332" y="485"/>
                </a:cubicBezTo>
                <a:cubicBezTo>
                  <a:pt x="1333" y="486"/>
                  <a:pt x="1333" y="486"/>
                  <a:pt x="1333" y="486"/>
                </a:cubicBezTo>
                <a:close/>
                <a:moveTo>
                  <a:pt x="1223" y="497"/>
                </a:moveTo>
                <a:cubicBezTo>
                  <a:pt x="1223" y="497"/>
                  <a:pt x="1223" y="497"/>
                  <a:pt x="1223" y="498"/>
                </a:cubicBezTo>
                <a:cubicBezTo>
                  <a:pt x="1223" y="498"/>
                  <a:pt x="1223" y="498"/>
                  <a:pt x="1224" y="498"/>
                </a:cubicBezTo>
                <a:cubicBezTo>
                  <a:pt x="1224" y="498"/>
                  <a:pt x="1224" y="498"/>
                  <a:pt x="1223" y="497"/>
                </a:cubicBezTo>
                <a:close/>
                <a:moveTo>
                  <a:pt x="1223" y="499"/>
                </a:moveTo>
                <a:cubicBezTo>
                  <a:pt x="1223" y="499"/>
                  <a:pt x="1223" y="499"/>
                  <a:pt x="1222" y="499"/>
                </a:cubicBezTo>
                <a:cubicBezTo>
                  <a:pt x="1222" y="499"/>
                  <a:pt x="1222" y="499"/>
                  <a:pt x="1223" y="500"/>
                </a:cubicBezTo>
                <a:cubicBezTo>
                  <a:pt x="1223" y="500"/>
                  <a:pt x="1223" y="500"/>
                  <a:pt x="1223" y="499"/>
                </a:cubicBezTo>
                <a:close/>
                <a:moveTo>
                  <a:pt x="1225" y="502"/>
                </a:moveTo>
                <a:cubicBezTo>
                  <a:pt x="1225" y="502"/>
                  <a:pt x="1225" y="502"/>
                  <a:pt x="1223" y="501"/>
                </a:cubicBezTo>
                <a:cubicBezTo>
                  <a:pt x="1223" y="501"/>
                  <a:pt x="1223" y="501"/>
                  <a:pt x="1225" y="503"/>
                </a:cubicBezTo>
                <a:cubicBezTo>
                  <a:pt x="1225" y="503"/>
                  <a:pt x="1225" y="503"/>
                  <a:pt x="1225" y="502"/>
                </a:cubicBezTo>
                <a:close/>
                <a:moveTo>
                  <a:pt x="1224" y="499"/>
                </a:moveTo>
                <a:cubicBezTo>
                  <a:pt x="1224" y="499"/>
                  <a:pt x="1224" y="499"/>
                  <a:pt x="1225" y="500"/>
                </a:cubicBezTo>
                <a:cubicBezTo>
                  <a:pt x="1225" y="500"/>
                  <a:pt x="1225" y="500"/>
                  <a:pt x="1226" y="500"/>
                </a:cubicBezTo>
                <a:cubicBezTo>
                  <a:pt x="1226" y="500"/>
                  <a:pt x="1226" y="500"/>
                  <a:pt x="1225" y="499"/>
                </a:cubicBezTo>
                <a:cubicBezTo>
                  <a:pt x="1225" y="499"/>
                  <a:pt x="1225" y="499"/>
                  <a:pt x="1224" y="499"/>
                </a:cubicBezTo>
                <a:close/>
                <a:moveTo>
                  <a:pt x="1221" y="493"/>
                </a:moveTo>
                <a:cubicBezTo>
                  <a:pt x="1220" y="493"/>
                  <a:pt x="1220" y="493"/>
                  <a:pt x="1220" y="493"/>
                </a:cubicBezTo>
                <a:cubicBezTo>
                  <a:pt x="1220" y="493"/>
                  <a:pt x="1220" y="493"/>
                  <a:pt x="1220" y="495"/>
                </a:cubicBezTo>
                <a:cubicBezTo>
                  <a:pt x="1220" y="495"/>
                  <a:pt x="1220" y="495"/>
                  <a:pt x="1221" y="495"/>
                </a:cubicBezTo>
                <a:cubicBezTo>
                  <a:pt x="1221" y="495"/>
                  <a:pt x="1221" y="495"/>
                  <a:pt x="1221" y="496"/>
                </a:cubicBezTo>
                <a:cubicBezTo>
                  <a:pt x="1221" y="496"/>
                  <a:pt x="1221" y="496"/>
                  <a:pt x="1222" y="495"/>
                </a:cubicBezTo>
                <a:cubicBezTo>
                  <a:pt x="1222" y="495"/>
                  <a:pt x="1222" y="495"/>
                  <a:pt x="1221" y="493"/>
                </a:cubicBezTo>
                <a:close/>
                <a:moveTo>
                  <a:pt x="1220" y="497"/>
                </a:moveTo>
                <a:cubicBezTo>
                  <a:pt x="1220" y="497"/>
                  <a:pt x="1220" y="497"/>
                  <a:pt x="1221" y="498"/>
                </a:cubicBezTo>
                <a:cubicBezTo>
                  <a:pt x="1221" y="498"/>
                  <a:pt x="1221" y="498"/>
                  <a:pt x="1222" y="498"/>
                </a:cubicBezTo>
                <a:cubicBezTo>
                  <a:pt x="1222" y="498"/>
                  <a:pt x="1222" y="498"/>
                  <a:pt x="1221" y="496"/>
                </a:cubicBezTo>
                <a:cubicBezTo>
                  <a:pt x="1221" y="496"/>
                  <a:pt x="1221" y="496"/>
                  <a:pt x="1220" y="495"/>
                </a:cubicBezTo>
                <a:cubicBezTo>
                  <a:pt x="1220" y="495"/>
                  <a:pt x="1220" y="495"/>
                  <a:pt x="1220" y="497"/>
                </a:cubicBezTo>
                <a:close/>
                <a:moveTo>
                  <a:pt x="1239" y="510"/>
                </a:moveTo>
                <a:cubicBezTo>
                  <a:pt x="1237" y="509"/>
                  <a:pt x="1237" y="509"/>
                  <a:pt x="1237" y="509"/>
                </a:cubicBezTo>
                <a:cubicBezTo>
                  <a:pt x="1238" y="510"/>
                  <a:pt x="1238" y="510"/>
                  <a:pt x="1238" y="510"/>
                </a:cubicBezTo>
                <a:cubicBezTo>
                  <a:pt x="1239" y="510"/>
                  <a:pt x="1239" y="510"/>
                  <a:pt x="1239" y="510"/>
                </a:cubicBezTo>
                <a:close/>
                <a:moveTo>
                  <a:pt x="1235" y="510"/>
                </a:moveTo>
                <a:cubicBezTo>
                  <a:pt x="1235" y="510"/>
                  <a:pt x="1235" y="510"/>
                  <a:pt x="1237" y="510"/>
                </a:cubicBezTo>
                <a:cubicBezTo>
                  <a:pt x="1237" y="510"/>
                  <a:pt x="1237" y="510"/>
                  <a:pt x="1237" y="509"/>
                </a:cubicBezTo>
                <a:cubicBezTo>
                  <a:pt x="1235" y="509"/>
                  <a:pt x="1235" y="509"/>
                  <a:pt x="1235" y="509"/>
                </a:cubicBezTo>
                <a:cubicBezTo>
                  <a:pt x="1234" y="509"/>
                  <a:pt x="1234" y="509"/>
                  <a:pt x="1234" y="509"/>
                </a:cubicBezTo>
                <a:cubicBezTo>
                  <a:pt x="1234" y="509"/>
                  <a:pt x="1234" y="509"/>
                  <a:pt x="1235" y="510"/>
                </a:cubicBezTo>
                <a:close/>
                <a:moveTo>
                  <a:pt x="1235" y="507"/>
                </a:moveTo>
                <a:cubicBezTo>
                  <a:pt x="1235" y="507"/>
                  <a:pt x="1235" y="507"/>
                  <a:pt x="1234" y="507"/>
                </a:cubicBezTo>
                <a:cubicBezTo>
                  <a:pt x="1234" y="507"/>
                  <a:pt x="1234" y="507"/>
                  <a:pt x="1235" y="508"/>
                </a:cubicBezTo>
                <a:cubicBezTo>
                  <a:pt x="1235" y="508"/>
                  <a:pt x="1235" y="508"/>
                  <a:pt x="1236" y="507"/>
                </a:cubicBezTo>
                <a:cubicBezTo>
                  <a:pt x="1236" y="507"/>
                  <a:pt x="1236" y="507"/>
                  <a:pt x="1235" y="507"/>
                </a:cubicBezTo>
                <a:close/>
                <a:moveTo>
                  <a:pt x="1235" y="508"/>
                </a:moveTo>
                <a:cubicBezTo>
                  <a:pt x="1235" y="508"/>
                  <a:pt x="1234" y="508"/>
                  <a:pt x="1233" y="508"/>
                </a:cubicBezTo>
                <a:cubicBezTo>
                  <a:pt x="1233" y="508"/>
                  <a:pt x="1233" y="508"/>
                  <a:pt x="1235" y="509"/>
                </a:cubicBezTo>
                <a:cubicBezTo>
                  <a:pt x="1235" y="509"/>
                  <a:pt x="1235" y="509"/>
                  <a:pt x="1236" y="508"/>
                </a:cubicBezTo>
                <a:cubicBezTo>
                  <a:pt x="1236" y="508"/>
                  <a:pt x="1236" y="508"/>
                  <a:pt x="1235" y="508"/>
                </a:cubicBezTo>
                <a:close/>
                <a:moveTo>
                  <a:pt x="1245" y="414"/>
                </a:moveTo>
                <a:cubicBezTo>
                  <a:pt x="1244" y="416"/>
                  <a:pt x="1244" y="416"/>
                  <a:pt x="1244" y="416"/>
                </a:cubicBezTo>
                <a:cubicBezTo>
                  <a:pt x="1246" y="414"/>
                  <a:pt x="1246" y="414"/>
                  <a:pt x="1246" y="414"/>
                </a:cubicBezTo>
                <a:cubicBezTo>
                  <a:pt x="1245" y="414"/>
                  <a:pt x="1245" y="414"/>
                  <a:pt x="1245" y="414"/>
                </a:cubicBezTo>
                <a:close/>
                <a:moveTo>
                  <a:pt x="1241" y="414"/>
                </a:moveTo>
                <a:cubicBezTo>
                  <a:pt x="1239" y="413"/>
                  <a:pt x="1239" y="413"/>
                  <a:pt x="1239" y="413"/>
                </a:cubicBezTo>
                <a:cubicBezTo>
                  <a:pt x="1240" y="414"/>
                  <a:pt x="1240" y="414"/>
                  <a:pt x="1240" y="414"/>
                </a:cubicBezTo>
                <a:cubicBezTo>
                  <a:pt x="1241" y="414"/>
                  <a:pt x="1241" y="414"/>
                  <a:pt x="1241" y="414"/>
                </a:cubicBezTo>
                <a:close/>
                <a:moveTo>
                  <a:pt x="1182" y="424"/>
                </a:moveTo>
                <a:cubicBezTo>
                  <a:pt x="1181" y="424"/>
                  <a:pt x="1181" y="424"/>
                  <a:pt x="1181" y="424"/>
                </a:cubicBezTo>
                <a:cubicBezTo>
                  <a:pt x="1181" y="425"/>
                  <a:pt x="1181" y="425"/>
                  <a:pt x="1181" y="425"/>
                </a:cubicBezTo>
                <a:cubicBezTo>
                  <a:pt x="1182" y="426"/>
                  <a:pt x="1182" y="426"/>
                  <a:pt x="1182" y="426"/>
                </a:cubicBezTo>
                <a:cubicBezTo>
                  <a:pt x="1182" y="425"/>
                  <a:pt x="1182" y="425"/>
                  <a:pt x="1182" y="425"/>
                </a:cubicBezTo>
                <a:cubicBezTo>
                  <a:pt x="1182" y="424"/>
                  <a:pt x="1182" y="424"/>
                  <a:pt x="1182" y="424"/>
                </a:cubicBezTo>
                <a:close/>
                <a:moveTo>
                  <a:pt x="1205" y="417"/>
                </a:moveTo>
                <a:cubicBezTo>
                  <a:pt x="1204" y="417"/>
                  <a:pt x="1204" y="417"/>
                  <a:pt x="1204" y="417"/>
                </a:cubicBezTo>
                <a:cubicBezTo>
                  <a:pt x="1204" y="418"/>
                  <a:pt x="1204" y="418"/>
                  <a:pt x="1204" y="418"/>
                </a:cubicBezTo>
                <a:cubicBezTo>
                  <a:pt x="1205" y="418"/>
                  <a:pt x="1205" y="418"/>
                  <a:pt x="1205" y="418"/>
                </a:cubicBezTo>
                <a:cubicBezTo>
                  <a:pt x="1205" y="417"/>
                  <a:pt x="1205" y="417"/>
                  <a:pt x="1205" y="417"/>
                </a:cubicBezTo>
                <a:close/>
                <a:moveTo>
                  <a:pt x="1158" y="444"/>
                </a:moveTo>
                <a:cubicBezTo>
                  <a:pt x="1158" y="443"/>
                  <a:pt x="1158" y="443"/>
                  <a:pt x="1158" y="443"/>
                </a:cubicBezTo>
                <a:cubicBezTo>
                  <a:pt x="1157" y="442"/>
                  <a:pt x="1157" y="442"/>
                  <a:pt x="1157" y="442"/>
                </a:cubicBezTo>
                <a:cubicBezTo>
                  <a:pt x="1156" y="442"/>
                  <a:pt x="1156" y="442"/>
                  <a:pt x="1156" y="442"/>
                </a:cubicBezTo>
                <a:cubicBezTo>
                  <a:pt x="1155" y="442"/>
                  <a:pt x="1155" y="442"/>
                  <a:pt x="1155" y="442"/>
                </a:cubicBezTo>
                <a:cubicBezTo>
                  <a:pt x="1156" y="443"/>
                  <a:pt x="1156" y="443"/>
                  <a:pt x="1156" y="443"/>
                </a:cubicBezTo>
                <a:cubicBezTo>
                  <a:pt x="1157" y="443"/>
                  <a:pt x="1157" y="443"/>
                  <a:pt x="1157" y="443"/>
                </a:cubicBezTo>
                <a:cubicBezTo>
                  <a:pt x="1158" y="444"/>
                  <a:pt x="1158" y="444"/>
                  <a:pt x="1158" y="444"/>
                </a:cubicBezTo>
                <a:close/>
                <a:moveTo>
                  <a:pt x="1159" y="440"/>
                </a:moveTo>
                <a:cubicBezTo>
                  <a:pt x="1158" y="440"/>
                  <a:pt x="1158" y="440"/>
                  <a:pt x="1158" y="440"/>
                </a:cubicBezTo>
                <a:cubicBezTo>
                  <a:pt x="1158" y="441"/>
                  <a:pt x="1158" y="441"/>
                  <a:pt x="1158" y="441"/>
                </a:cubicBezTo>
                <a:cubicBezTo>
                  <a:pt x="1159" y="441"/>
                  <a:pt x="1159" y="441"/>
                  <a:pt x="1159" y="441"/>
                </a:cubicBezTo>
                <a:cubicBezTo>
                  <a:pt x="1159" y="440"/>
                  <a:pt x="1159" y="440"/>
                  <a:pt x="1159" y="440"/>
                </a:cubicBezTo>
                <a:close/>
                <a:moveTo>
                  <a:pt x="1157" y="441"/>
                </a:moveTo>
                <a:cubicBezTo>
                  <a:pt x="1157" y="442"/>
                  <a:pt x="1157" y="442"/>
                  <a:pt x="1157" y="442"/>
                </a:cubicBezTo>
                <a:cubicBezTo>
                  <a:pt x="1158" y="441"/>
                  <a:pt x="1158" y="441"/>
                  <a:pt x="1158" y="441"/>
                </a:cubicBezTo>
                <a:cubicBezTo>
                  <a:pt x="1157" y="441"/>
                  <a:pt x="1157" y="441"/>
                  <a:pt x="1157" y="441"/>
                </a:cubicBezTo>
                <a:close/>
                <a:moveTo>
                  <a:pt x="1101" y="347"/>
                </a:moveTo>
                <a:cubicBezTo>
                  <a:pt x="1100" y="347"/>
                  <a:pt x="1100" y="347"/>
                  <a:pt x="1100" y="347"/>
                </a:cubicBezTo>
                <a:cubicBezTo>
                  <a:pt x="1101" y="348"/>
                  <a:pt x="1101" y="348"/>
                  <a:pt x="1101" y="348"/>
                </a:cubicBezTo>
                <a:cubicBezTo>
                  <a:pt x="1101" y="347"/>
                  <a:pt x="1101" y="347"/>
                  <a:pt x="1101" y="347"/>
                </a:cubicBezTo>
                <a:close/>
                <a:moveTo>
                  <a:pt x="1101" y="352"/>
                </a:moveTo>
                <a:cubicBezTo>
                  <a:pt x="1101" y="351"/>
                  <a:pt x="1101" y="351"/>
                  <a:pt x="1101" y="351"/>
                </a:cubicBezTo>
                <a:cubicBezTo>
                  <a:pt x="1101" y="350"/>
                  <a:pt x="1101" y="350"/>
                  <a:pt x="1101" y="350"/>
                </a:cubicBezTo>
                <a:cubicBezTo>
                  <a:pt x="1100" y="350"/>
                  <a:pt x="1100" y="350"/>
                  <a:pt x="1100" y="350"/>
                </a:cubicBezTo>
                <a:cubicBezTo>
                  <a:pt x="1101" y="352"/>
                  <a:pt x="1101" y="352"/>
                  <a:pt x="1101" y="352"/>
                </a:cubicBezTo>
                <a:close/>
                <a:moveTo>
                  <a:pt x="1098" y="343"/>
                </a:moveTo>
                <a:cubicBezTo>
                  <a:pt x="1098" y="344"/>
                  <a:pt x="1098" y="344"/>
                  <a:pt x="1098" y="344"/>
                </a:cubicBezTo>
                <a:cubicBezTo>
                  <a:pt x="1099" y="345"/>
                  <a:pt x="1099" y="345"/>
                  <a:pt x="1099" y="345"/>
                </a:cubicBezTo>
                <a:cubicBezTo>
                  <a:pt x="1098" y="343"/>
                  <a:pt x="1098" y="343"/>
                  <a:pt x="1098" y="343"/>
                </a:cubicBezTo>
                <a:close/>
                <a:moveTo>
                  <a:pt x="1102" y="342"/>
                </a:moveTo>
                <a:cubicBezTo>
                  <a:pt x="1101" y="342"/>
                  <a:pt x="1101" y="342"/>
                  <a:pt x="1101" y="342"/>
                </a:cubicBezTo>
                <a:cubicBezTo>
                  <a:pt x="1102" y="343"/>
                  <a:pt x="1102" y="343"/>
                  <a:pt x="1102" y="343"/>
                </a:cubicBezTo>
                <a:cubicBezTo>
                  <a:pt x="1102" y="342"/>
                  <a:pt x="1102" y="342"/>
                  <a:pt x="1102" y="342"/>
                </a:cubicBezTo>
                <a:close/>
                <a:moveTo>
                  <a:pt x="1102" y="346"/>
                </a:moveTo>
                <a:cubicBezTo>
                  <a:pt x="1102" y="346"/>
                  <a:pt x="1102" y="346"/>
                  <a:pt x="1101" y="345"/>
                </a:cubicBezTo>
                <a:cubicBezTo>
                  <a:pt x="1101" y="345"/>
                  <a:pt x="1101" y="345"/>
                  <a:pt x="1099" y="342"/>
                </a:cubicBezTo>
                <a:cubicBezTo>
                  <a:pt x="1099" y="343"/>
                  <a:pt x="1099" y="343"/>
                  <a:pt x="1099" y="343"/>
                </a:cubicBezTo>
                <a:cubicBezTo>
                  <a:pt x="1099" y="343"/>
                  <a:pt x="1099" y="343"/>
                  <a:pt x="1099" y="344"/>
                </a:cubicBezTo>
                <a:cubicBezTo>
                  <a:pt x="1099" y="344"/>
                  <a:pt x="1099" y="344"/>
                  <a:pt x="1101" y="346"/>
                </a:cubicBezTo>
                <a:cubicBezTo>
                  <a:pt x="1101" y="346"/>
                  <a:pt x="1101" y="346"/>
                  <a:pt x="1102" y="346"/>
                </a:cubicBezTo>
                <a:close/>
                <a:moveTo>
                  <a:pt x="1101" y="344"/>
                </a:moveTo>
                <a:cubicBezTo>
                  <a:pt x="1101" y="344"/>
                  <a:pt x="1101" y="344"/>
                  <a:pt x="1101" y="343"/>
                </a:cubicBezTo>
                <a:cubicBezTo>
                  <a:pt x="1101" y="343"/>
                  <a:pt x="1101" y="343"/>
                  <a:pt x="1100" y="342"/>
                </a:cubicBezTo>
                <a:cubicBezTo>
                  <a:pt x="1099" y="342"/>
                  <a:pt x="1099" y="342"/>
                  <a:pt x="1099" y="342"/>
                </a:cubicBezTo>
                <a:cubicBezTo>
                  <a:pt x="1099" y="342"/>
                  <a:pt x="1099" y="342"/>
                  <a:pt x="1100" y="343"/>
                </a:cubicBezTo>
                <a:cubicBezTo>
                  <a:pt x="1100" y="343"/>
                  <a:pt x="1100" y="343"/>
                  <a:pt x="1101" y="344"/>
                </a:cubicBezTo>
                <a:close/>
                <a:moveTo>
                  <a:pt x="1091" y="411"/>
                </a:moveTo>
                <a:cubicBezTo>
                  <a:pt x="1091" y="411"/>
                  <a:pt x="1091" y="411"/>
                  <a:pt x="1092" y="411"/>
                </a:cubicBezTo>
                <a:cubicBezTo>
                  <a:pt x="1092" y="411"/>
                  <a:pt x="1092" y="411"/>
                  <a:pt x="1092" y="410"/>
                </a:cubicBezTo>
                <a:cubicBezTo>
                  <a:pt x="1092" y="410"/>
                  <a:pt x="1092" y="410"/>
                  <a:pt x="1093" y="410"/>
                </a:cubicBezTo>
                <a:cubicBezTo>
                  <a:pt x="1093" y="410"/>
                  <a:pt x="1093" y="410"/>
                  <a:pt x="1094" y="410"/>
                </a:cubicBezTo>
                <a:cubicBezTo>
                  <a:pt x="1094" y="410"/>
                  <a:pt x="1094" y="410"/>
                  <a:pt x="1095" y="410"/>
                </a:cubicBezTo>
                <a:cubicBezTo>
                  <a:pt x="1095" y="410"/>
                  <a:pt x="1095" y="410"/>
                  <a:pt x="1094" y="409"/>
                </a:cubicBezTo>
                <a:cubicBezTo>
                  <a:pt x="1094" y="409"/>
                  <a:pt x="1094" y="409"/>
                  <a:pt x="1095" y="409"/>
                </a:cubicBezTo>
                <a:cubicBezTo>
                  <a:pt x="1095" y="409"/>
                  <a:pt x="1095" y="409"/>
                  <a:pt x="1096" y="410"/>
                </a:cubicBezTo>
                <a:cubicBezTo>
                  <a:pt x="1096" y="410"/>
                  <a:pt x="1096" y="410"/>
                  <a:pt x="1095" y="411"/>
                </a:cubicBezTo>
                <a:cubicBezTo>
                  <a:pt x="1095" y="411"/>
                  <a:pt x="1095" y="411"/>
                  <a:pt x="1095" y="412"/>
                </a:cubicBezTo>
                <a:cubicBezTo>
                  <a:pt x="1095" y="412"/>
                  <a:pt x="1095" y="412"/>
                  <a:pt x="1096" y="410"/>
                </a:cubicBezTo>
                <a:cubicBezTo>
                  <a:pt x="1096" y="410"/>
                  <a:pt x="1096" y="410"/>
                  <a:pt x="1096" y="409"/>
                </a:cubicBezTo>
                <a:cubicBezTo>
                  <a:pt x="1096" y="409"/>
                  <a:pt x="1096" y="409"/>
                  <a:pt x="1097" y="409"/>
                </a:cubicBezTo>
                <a:cubicBezTo>
                  <a:pt x="1097" y="409"/>
                  <a:pt x="1097" y="409"/>
                  <a:pt x="1097" y="408"/>
                </a:cubicBezTo>
                <a:cubicBezTo>
                  <a:pt x="1097" y="408"/>
                  <a:pt x="1097" y="408"/>
                  <a:pt x="1098" y="409"/>
                </a:cubicBezTo>
                <a:cubicBezTo>
                  <a:pt x="1098" y="409"/>
                  <a:pt x="1098" y="409"/>
                  <a:pt x="1099" y="410"/>
                </a:cubicBezTo>
                <a:cubicBezTo>
                  <a:pt x="1099" y="410"/>
                  <a:pt x="1099" y="410"/>
                  <a:pt x="1098" y="410"/>
                </a:cubicBezTo>
                <a:cubicBezTo>
                  <a:pt x="1098" y="410"/>
                  <a:pt x="1098" y="410"/>
                  <a:pt x="1097" y="411"/>
                </a:cubicBezTo>
                <a:cubicBezTo>
                  <a:pt x="1098" y="411"/>
                  <a:pt x="1098" y="411"/>
                  <a:pt x="1098" y="411"/>
                </a:cubicBezTo>
                <a:cubicBezTo>
                  <a:pt x="1099" y="411"/>
                  <a:pt x="1099" y="411"/>
                  <a:pt x="1099" y="411"/>
                </a:cubicBezTo>
                <a:cubicBezTo>
                  <a:pt x="1100" y="411"/>
                  <a:pt x="1100" y="411"/>
                  <a:pt x="1100" y="411"/>
                </a:cubicBezTo>
                <a:cubicBezTo>
                  <a:pt x="1101" y="410"/>
                  <a:pt x="1101" y="410"/>
                  <a:pt x="1101" y="410"/>
                </a:cubicBezTo>
                <a:cubicBezTo>
                  <a:pt x="1103" y="410"/>
                  <a:pt x="1103" y="410"/>
                  <a:pt x="1103" y="410"/>
                </a:cubicBezTo>
                <a:cubicBezTo>
                  <a:pt x="1104" y="410"/>
                  <a:pt x="1104" y="410"/>
                  <a:pt x="1104" y="410"/>
                </a:cubicBezTo>
                <a:cubicBezTo>
                  <a:pt x="1104" y="412"/>
                  <a:pt x="1104" y="412"/>
                  <a:pt x="1104" y="412"/>
                </a:cubicBezTo>
                <a:cubicBezTo>
                  <a:pt x="1105" y="414"/>
                  <a:pt x="1105" y="414"/>
                  <a:pt x="1105" y="414"/>
                </a:cubicBezTo>
                <a:cubicBezTo>
                  <a:pt x="1105" y="415"/>
                  <a:pt x="1105" y="415"/>
                  <a:pt x="1105" y="415"/>
                </a:cubicBezTo>
                <a:cubicBezTo>
                  <a:pt x="1106" y="415"/>
                  <a:pt x="1106" y="415"/>
                  <a:pt x="1106" y="415"/>
                </a:cubicBezTo>
                <a:cubicBezTo>
                  <a:pt x="1107" y="418"/>
                  <a:pt x="1107" y="418"/>
                  <a:pt x="1107" y="418"/>
                </a:cubicBezTo>
                <a:cubicBezTo>
                  <a:pt x="1106" y="416"/>
                  <a:pt x="1106" y="416"/>
                  <a:pt x="1106" y="416"/>
                </a:cubicBezTo>
                <a:cubicBezTo>
                  <a:pt x="1105" y="417"/>
                  <a:pt x="1105" y="417"/>
                  <a:pt x="1105" y="417"/>
                </a:cubicBezTo>
                <a:cubicBezTo>
                  <a:pt x="1106" y="418"/>
                  <a:pt x="1106" y="418"/>
                  <a:pt x="1106" y="418"/>
                </a:cubicBezTo>
                <a:cubicBezTo>
                  <a:pt x="1106" y="419"/>
                  <a:pt x="1106" y="419"/>
                  <a:pt x="1106" y="419"/>
                </a:cubicBezTo>
                <a:cubicBezTo>
                  <a:pt x="1104" y="418"/>
                  <a:pt x="1104" y="418"/>
                  <a:pt x="1104" y="418"/>
                </a:cubicBezTo>
                <a:cubicBezTo>
                  <a:pt x="1104" y="419"/>
                  <a:pt x="1104" y="419"/>
                  <a:pt x="1104" y="419"/>
                </a:cubicBezTo>
                <a:cubicBezTo>
                  <a:pt x="1103" y="420"/>
                  <a:pt x="1103" y="420"/>
                  <a:pt x="1103" y="420"/>
                </a:cubicBezTo>
                <a:cubicBezTo>
                  <a:pt x="1103" y="421"/>
                  <a:pt x="1103" y="421"/>
                  <a:pt x="1103" y="421"/>
                </a:cubicBezTo>
                <a:cubicBezTo>
                  <a:pt x="1103" y="421"/>
                  <a:pt x="1103" y="421"/>
                  <a:pt x="1102" y="421"/>
                </a:cubicBezTo>
                <a:cubicBezTo>
                  <a:pt x="1102" y="421"/>
                  <a:pt x="1102" y="421"/>
                  <a:pt x="1101" y="421"/>
                </a:cubicBezTo>
                <a:cubicBezTo>
                  <a:pt x="1101" y="421"/>
                  <a:pt x="1101" y="421"/>
                  <a:pt x="1102" y="422"/>
                </a:cubicBezTo>
                <a:cubicBezTo>
                  <a:pt x="1102" y="422"/>
                  <a:pt x="1102" y="422"/>
                  <a:pt x="1102" y="423"/>
                </a:cubicBezTo>
                <a:cubicBezTo>
                  <a:pt x="1102" y="423"/>
                  <a:pt x="1102" y="423"/>
                  <a:pt x="1103" y="425"/>
                </a:cubicBezTo>
                <a:cubicBezTo>
                  <a:pt x="1103" y="425"/>
                  <a:pt x="1103" y="425"/>
                  <a:pt x="1103" y="426"/>
                </a:cubicBezTo>
                <a:cubicBezTo>
                  <a:pt x="1103" y="426"/>
                  <a:pt x="1103" y="426"/>
                  <a:pt x="1102" y="426"/>
                </a:cubicBezTo>
                <a:cubicBezTo>
                  <a:pt x="1102" y="426"/>
                  <a:pt x="1102" y="426"/>
                  <a:pt x="1103" y="427"/>
                </a:cubicBezTo>
                <a:cubicBezTo>
                  <a:pt x="1103" y="427"/>
                  <a:pt x="1103" y="427"/>
                  <a:pt x="1103" y="430"/>
                </a:cubicBezTo>
                <a:cubicBezTo>
                  <a:pt x="1103" y="430"/>
                  <a:pt x="1103" y="430"/>
                  <a:pt x="1103" y="431"/>
                </a:cubicBezTo>
                <a:cubicBezTo>
                  <a:pt x="1103" y="431"/>
                  <a:pt x="1103" y="431"/>
                  <a:pt x="1102" y="432"/>
                </a:cubicBezTo>
                <a:cubicBezTo>
                  <a:pt x="1102" y="432"/>
                  <a:pt x="1102" y="432"/>
                  <a:pt x="1102" y="433"/>
                </a:cubicBezTo>
                <a:cubicBezTo>
                  <a:pt x="1102" y="433"/>
                  <a:pt x="1102" y="433"/>
                  <a:pt x="1101" y="434"/>
                </a:cubicBezTo>
                <a:cubicBezTo>
                  <a:pt x="1101" y="434"/>
                  <a:pt x="1101" y="434"/>
                  <a:pt x="1100" y="435"/>
                </a:cubicBezTo>
                <a:cubicBezTo>
                  <a:pt x="1100" y="435"/>
                  <a:pt x="1100" y="435"/>
                  <a:pt x="1102" y="436"/>
                </a:cubicBezTo>
                <a:cubicBezTo>
                  <a:pt x="1102" y="436"/>
                  <a:pt x="1102" y="436"/>
                  <a:pt x="1100" y="436"/>
                </a:cubicBezTo>
                <a:cubicBezTo>
                  <a:pt x="1100" y="436"/>
                  <a:pt x="1100" y="436"/>
                  <a:pt x="1099" y="436"/>
                </a:cubicBezTo>
                <a:cubicBezTo>
                  <a:pt x="1099" y="436"/>
                  <a:pt x="1099" y="436"/>
                  <a:pt x="1098" y="437"/>
                </a:cubicBezTo>
                <a:cubicBezTo>
                  <a:pt x="1098" y="437"/>
                  <a:pt x="1098" y="437"/>
                  <a:pt x="1098" y="436"/>
                </a:cubicBezTo>
                <a:cubicBezTo>
                  <a:pt x="1098" y="436"/>
                  <a:pt x="1098" y="436"/>
                  <a:pt x="1097" y="437"/>
                </a:cubicBezTo>
                <a:cubicBezTo>
                  <a:pt x="1097" y="437"/>
                  <a:pt x="1097" y="437"/>
                  <a:pt x="1094" y="437"/>
                </a:cubicBezTo>
                <a:cubicBezTo>
                  <a:pt x="1094" y="437"/>
                  <a:pt x="1094" y="437"/>
                  <a:pt x="1094" y="438"/>
                </a:cubicBezTo>
                <a:cubicBezTo>
                  <a:pt x="1094" y="438"/>
                  <a:pt x="1094" y="438"/>
                  <a:pt x="1093" y="438"/>
                </a:cubicBezTo>
                <a:cubicBezTo>
                  <a:pt x="1093" y="438"/>
                  <a:pt x="1093" y="438"/>
                  <a:pt x="1092" y="439"/>
                </a:cubicBezTo>
                <a:cubicBezTo>
                  <a:pt x="1092" y="439"/>
                  <a:pt x="1092" y="439"/>
                  <a:pt x="1091" y="439"/>
                </a:cubicBezTo>
                <a:cubicBezTo>
                  <a:pt x="1091" y="439"/>
                  <a:pt x="1091" y="439"/>
                  <a:pt x="1090" y="438"/>
                </a:cubicBezTo>
                <a:cubicBezTo>
                  <a:pt x="1090" y="438"/>
                  <a:pt x="1090" y="438"/>
                  <a:pt x="1090" y="440"/>
                </a:cubicBezTo>
                <a:cubicBezTo>
                  <a:pt x="1090" y="440"/>
                  <a:pt x="1090" y="440"/>
                  <a:pt x="1089" y="441"/>
                </a:cubicBezTo>
                <a:cubicBezTo>
                  <a:pt x="1089" y="441"/>
                  <a:pt x="1089" y="441"/>
                  <a:pt x="1087" y="441"/>
                </a:cubicBezTo>
                <a:cubicBezTo>
                  <a:pt x="1087" y="441"/>
                  <a:pt x="1087" y="441"/>
                  <a:pt x="1084" y="442"/>
                </a:cubicBezTo>
                <a:cubicBezTo>
                  <a:pt x="1084" y="442"/>
                  <a:pt x="1084" y="442"/>
                  <a:pt x="1084" y="441"/>
                </a:cubicBezTo>
                <a:cubicBezTo>
                  <a:pt x="1084" y="441"/>
                  <a:pt x="1084" y="441"/>
                  <a:pt x="1082" y="441"/>
                </a:cubicBezTo>
                <a:cubicBezTo>
                  <a:pt x="1082" y="441"/>
                  <a:pt x="1082" y="441"/>
                  <a:pt x="1081" y="441"/>
                </a:cubicBezTo>
                <a:cubicBezTo>
                  <a:pt x="1081" y="441"/>
                  <a:pt x="1081" y="441"/>
                  <a:pt x="1083" y="440"/>
                </a:cubicBezTo>
                <a:cubicBezTo>
                  <a:pt x="1083" y="440"/>
                  <a:pt x="1083" y="440"/>
                  <a:pt x="1083" y="439"/>
                </a:cubicBezTo>
                <a:cubicBezTo>
                  <a:pt x="1083" y="439"/>
                  <a:pt x="1083" y="439"/>
                  <a:pt x="1081" y="440"/>
                </a:cubicBezTo>
                <a:cubicBezTo>
                  <a:pt x="1081" y="440"/>
                  <a:pt x="1081" y="440"/>
                  <a:pt x="1083" y="438"/>
                </a:cubicBezTo>
                <a:cubicBezTo>
                  <a:pt x="1083" y="438"/>
                  <a:pt x="1083" y="438"/>
                  <a:pt x="1080" y="439"/>
                </a:cubicBezTo>
                <a:cubicBezTo>
                  <a:pt x="1080" y="439"/>
                  <a:pt x="1080" y="439"/>
                  <a:pt x="1080" y="438"/>
                </a:cubicBezTo>
                <a:cubicBezTo>
                  <a:pt x="1080" y="438"/>
                  <a:pt x="1080" y="438"/>
                  <a:pt x="1079" y="438"/>
                </a:cubicBezTo>
                <a:cubicBezTo>
                  <a:pt x="1079" y="438"/>
                  <a:pt x="1079" y="438"/>
                  <a:pt x="1079" y="437"/>
                </a:cubicBezTo>
                <a:cubicBezTo>
                  <a:pt x="1079" y="437"/>
                  <a:pt x="1079" y="437"/>
                  <a:pt x="1081" y="437"/>
                </a:cubicBezTo>
                <a:cubicBezTo>
                  <a:pt x="1081" y="437"/>
                  <a:pt x="1081" y="437"/>
                  <a:pt x="1082" y="436"/>
                </a:cubicBezTo>
                <a:cubicBezTo>
                  <a:pt x="1082" y="436"/>
                  <a:pt x="1082" y="436"/>
                  <a:pt x="1078" y="436"/>
                </a:cubicBezTo>
                <a:cubicBezTo>
                  <a:pt x="1078" y="436"/>
                  <a:pt x="1078" y="436"/>
                  <a:pt x="1078" y="435"/>
                </a:cubicBezTo>
                <a:cubicBezTo>
                  <a:pt x="1078" y="435"/>
                  <a:pt x="1078" y="435"/>
                  <a:pt x="1080" y="434"/>
                </a:cubicBezTo>
                <a:cubicBezTo>
                  <a:pt x="1080" y="434"/>
                  <a:pt x="1080" y="434"/>
                  <a:pt x="1081" y="435"/>
                </a:cubicBezTo>
                <a:cubicBezTo>
                  <a:pt x="1081" y="435"/>
                  <a:pt x="1081" y="435"/>
                  <a:pt x="1082" y="435"/>
                </a:cubicBezTo>
                <a:cubicBezTo>
                  <a:pt x="1082" y="435"/>
                  <a:pt x="1082" y="435"/>
                  <a:pt x="1082" y="434"/>
                </a:cubicBezTo>
                <a:cubicBezTo>
                  <a:pt x="1082" y="434"/>
                  <a:pt x="1082" y="434"/>
                  <a:pt x="1081" y="433"/>
                </a:cubicBezTo>
                <a:cubicBezTo>
                  <a:pt x="1081" y="433"/>
                  <a:pt x="1081" y="433"/>
                  <a:pt x="1083" y="433"/>
                </a:cubicBezTo>
                <a:cubicBezTo>
                  <a:pt x="1083" y="433"/>
                  <a:pt x="1083" y="433"/>
                  <a:pt x="1083" y="432"/>
                </a:cubicBezTo>
                <a:cubicBezTo>
                  <a:pt x="1083" y="432"/>
                  <a:pt x="1083" y="432"/>
                  <a:pt x="1084" y="432"/>
                </a:cubicBezTo>
                <a:cubicBezTo>
                  <a:pt x="1084" y="432"/>
                  <a:pt x="1084" y="432"/>
                  <a:pt x="1084" y="431"/>
                </a:cubicBezTo>
                <a:cubicBezTo>
                  <a:pt x="1084" y="431"/>
                  <a:pt x="1084" y="431"/>
                  <a:pt x="1085" y="429"/>
                </a:cubicBezTo>
                <a:cubicBezTo>
                  <a:pt x="1085" y="429"/>
                  <a:pt x="1085" y="429"/>
                  <a:pt x="1084" y="429"/>
                </a:cubicBezTo>
                <a:cubicBezTo>
                  <a:pt x="1084" y="429"/>
                  <a:pt x="1084" y="429"/>
                  <a:pt x="1085" y="427"/>
                </a:cubicBezTo>
                <a:cubicBezTo>
                  <a:pt x="1085" y="427"/>
                  <a:pt x="1085" y="427"/>
                  <a:pt x="1086" y="428"/>
                </a:cubicBezTo>
                <a:cubicBezTo>
                  <a:pt x="1086" y="428"/>
                  <a:pt x="1086" y="428"/>
                  <a:pt x="1087" y="426"/>
                </a:cubicBezTo>
                <a:cubicBezTo>
                  <a:pt x="1087" y="426"/>
                  <a:pt x="1087" y="426"/>
                  <a:pt x="1084" y="426"/>
                </a:cubicBezTo>
                <a:cubicBezTo>
                  <a:pt x="1084" y="426"/>
                  <a:pt x="1084" y="426"/>
                  <a:pt x="1084" y="425"/>
                </a:cubicBezTo>
                <a:cubicBezTo>
                  <a:pt x="1084" y="425"/>
                  <a:pt x="1084" y="425"/>
                  <a:pt x="1083" y="425"/>
                </a:cubicBezTo>
                <a:cubicBezTo>
                  <a:pt x="1083" y="425"/>
                  <a:pt x="1083" y="425"/>
                  <a:pt x="1082" y="425"/>
                </a:cubicBezTo>
                <a:cubicBezTo>
                  <a:pt x="1082" y="425"/>
                  <a:pt x="1082" y="425"/>
                  <a:pt x="1081" y="424"/>
                </a:cubicBezTo>
                <a:cubicBezTo>
                  <a:pt x="1081" y="424"/>
                  <a:pt x="1081" y="424"/>
                  <a:pt x="1081" y="423"/>
                </a:cubicBezTo>
                <a:cubicBezTo>
                  <a:pt x="1081" y="423"/>
                  <a:pt x="1081" y="423"/>
                  <a:pt x="1083" y="423"/>
                </a:cubicBezTo>
                <a:cubicBezTo>
                  <a:pt x="1083" y="423"/>
                  <a:pt x="1083" y="423"/>
                  <a:pt x="1082" y="422"/>
                </a:cubicBezTo>
                <a:cubicBezTo>
                  <a:pt x="1082" y="422"/>
                  <a:pt x="1082" y="422"/>
                  <a:pt x="1083" y="422"/>
                </a:cubicBezTo>
                <a:cubicBezTo>
                  <a:pt x="1083" y="422"/>
                  <a:pt x="1083" y="422"/>
                  <a:pt x="1084" y="421"/>
                </a:cubicBezTo>
                <a:cubicBezTo>
                  <a:pt x="1084" y="421"/>
                  <a:pt x="1084" y="421"/>
                  <a:pt x="1084" y="420"/>
                </a:cubicBezTo>
                <a:cubicBezTo>
                  <a:pt x="1084" y="420"/>
                  <a:pt x="1084" y="420"/>
                  <a:pt x="1083" y="421"/>
                </a:cubicBezTo>
                <a:cubicBezTo>
                  <a:pt x="1083" y="421"/>
                  <a:pt x="1083" y="421"/>
                  <a:pt x="1082" y="420"/>
                </a:cubicBezTo>
                <a:cubicBezTo>
                  <a:pt x="1082" y="420"/>
                  <a:pt x="1082" y="420"/>
                  <a:pt x="1083" y="420"/>
                </a:cubicBezTo>
                <a:cubicBezTo>
                  <a:pt x="1083" y="420"/>
                  <a:pt x="1083" y="420"/>
                  <a:pt x="1083" y="419"/>
                </a:cubicBezTo>
                <a:cubicBezTo>
                  <a:pt x="1083" y="419"/>
                  <a:pt x="1083" y="419"/>
                  <a:pt x="1082" y="419"/>
                </a:cubicBezTo>
                <a:cubicBezTo>
                  <a:pt x="1082" y="419"/>
                  <a:pt x="1082" y="419"/>
                  <a:pt x="1082" y="418"/>
                </a:cubicBezTo>
                <a:cubicBezTo>
                  <a:pt x="1082" y="418"/>
                  <a:pt x="1082" y="418"/>
                  <a:pt x="1081" y="418"/>
                </a:cubicBezTo>
                <a:cubicBezTo>
                  <a:pt x="1081" y="418"/>
                  <a:pt x="1081" y="418"/>
                  <a:pt x="1082" y="417"/>
                </a:cubicBezTo>
                <a:cubicBezTo>
                  <a:pt x="1082" y="417"/>
                  <a:pt x="1082" y="417"/>
                  <a:pt x="1083" y="417"/>
                </a:cubicBezTo>
                <a:cubicBezTo>
                  <a:pt x="1083" y="417"/>
                  <a:pt x="1083" y="417"/>
                  <a:pt x="1086" y="417"/>
                </a:cubicBezTo>
                <a:cubicBezTo>
                  <a:pt x="1086" y="417"/>
                  <a:pt x="1086" y="417"/>
                  <a:pt x="1087" y="418"/>
                </a:cubicBezTo>
                <a:cubicBezTo>
                  <a:pt x="1087" y="418"/>
                  <a:pt x="1087" y="418"/>
                  <a:pt x="1087" y="417"/>
                </a:cubicBezTo>
                <a:cubicBezTo>
                  <a:pt x="1087" y="417"/>
                  <a:pt x="1087" y="417"/>
                  <a:pt x="1088" y="418"/>
                </a:cubicBezTo>
                <a:cubicBezTo>
                  <a:pt x="1088" y="418"/>
                  <a:pt x="1088" y="418"/>
                  <a:pt x="1090" y="417"/>
                </a:cubicBezTo>
                <a:cubicBezTo>
                  <a:pt x="1090" y="417"/>
                  <a:pt x="1090" y="417"/>
                  <a:pt x="1089" y="417"/>
                </a:cubicBezTo>
                <a:cubicBezTo>
                  <a:pt x="1089" y="417"/>
                  <a:pt x="1089" y="417"/>
                  <a:pt x="1091" y="416"/>
                </a:cubicBezTo>
                <a:cubicBezTo>
                  <a:pt x="1091" y="416"/>
                  <a:pt x="1091" y="416"/>
                  <a:pt x="1093" y="415"/>
                </a:cubicBezTo>
                <a:cubicBezTo>
                  <a:pt x="1093" y="415"/>
                  <a:pt x="1093" y="415"/>
                  <a:pt x="1092" y="415"/>
                </a:cubicBezTo>
                <a:cubicBezTo>
                  <a:pt x="1092" y="415"/>
                  <a:pt x="1092" y="415"/>
                  <a:pt x="1091" y="415"/>
                </a:cubicBezTo>
                <a:cubicBezTo>
                  <a:pt x="1091" y="415"/>
                  <a:pt x="1091" y="415"/>
                  <a:pt x="1090" y="415"/>
                </a:cubicBezTo>
                <a:cubicBezTo>
                  <a:pt x="1090" y="415"/>
                  <a:pt x="1090" y="415"/>
                  <a:pt x="1089" y="414"/>
                </a:cubicBezTo>
                <a:cubicBezTo>
                  <a:pt x="1089" y="414"/>
                  <a:pt x="1089" y="414"/>
                  <a:pt x="1091" y="413"/>
                </a:cubicBezTo>
                <a:cubicBezTo>
                  <a:pt x="1091" y="413"/>
                  <a:pt x="1091" y="413"/>
                  <a:pt x="1092" y="412"/>
                </a:cubicBezTo>
                <a:cubicBezTo>
                  <a:pt x="1092" y="412"/>
                  <a:pt x="1092" y="412"/>
                  <a:pt x="1091" y="412"/>
                </a:cubicBezTo>
                <a:lnTo>
                  <a:pt x="1091" y="411"/>
                </a:lnTo>
                <a:close/>
                <a:moveTo>
                  <a:pt x="1088" y="431"/>
                </a:moveTo>
                <a:cubicBezTo>
                  <a:pt x="1088" y="431"/>
                  <a:pt x="1088" y="431"/>
                  <a:pt x="1087" y="431"/>
                </a:cubicBezTo>
                <a:cubicBezTo>
                  <a:pt x="1087" y="431"/>
                  <a:pt x="1087" y="431"/>
                  <a:pt x="1087" y="431"/>
                </a:cubicBezTo>
                <a:cubicBezTo>
                  <a:pt x="1087" y="431"/>
                  <a:pt x="1087" y="431"/>
                  <a:pt x="1085" y="432"/>
                </a:cubicBezTo>
                <a:cubicBezTo>
                  <a:pt x="1085" y="432"/>
                  <a:pt x="1085" y="432"/>
                  <a:pt x="1086" y="432"/>
                </a:cubicBezTo>
                <a:cubicBezTo>
                  <a:pt x="1086" y="432"/>
                  <a:pt x="1086" y="432"/>
                  <a:pt x="1087" y="431"/>
                </a:cubicBezTo>
                <a:lnTo>
                  <a:pt x="1088" y="431"/>
                </a:lnTo>
                <a:close/>
                <a:moveTo>
                  <a:pt x="1081" y="419"/>
                </a:moveTo>
                <a:cubicBezTo>
                  <a:pt x="1082" y="420"/>
                  <a:pt x="1082" y="420"/>
                  <a:pt x="1082" y="420"/>
                </a:cubicBezTo>
                <a:cubicBezTo>
                  <a:pt x="1082" y="419"/>
                  <a:pt x="1082" y="419"/>
                  <a:pt x="1082" y="419"/>
                </a:cubicBezTo>
                <a:cubicBezTo>
                  <a:pt x="1081" y="419"/>
                  <a:pt x="1081" y="419"/>
                  <a:pt x="1081" y="419"/>
                </a:cubicBezTo>
                <a:close/>
                <a:moveTo>
                  <a:pt x="1082" y="432"/>
                </a:moveTo>
                <a:cubicBezTo>
                  <a:pt x="1084" y="431"/>
                  <a:pt x="1084" y="431"/>
                  <a:pt x="1084" y="431"/>
                </a:cubicBezTo>
                <a:cubicBezTo>
                  <a:pt x="1081" y="432"/>
                  <a:pt x="1081" y="432"/>
                  <a:pt x="1081" y="432"/>
                </a:cubicBezTo>
                <a:cubicBezTo>
                  <a:pt x="1082" y="432"/>
                  <a:pt x="1082" y="432"/>
                  <a:pt x="1082" y="432"/>
                </a:cubicBezTo>
                <a:close/>
                <a:moveTo>
                  <a:pt x="1096" y="394"/>
                </a:moveTo>
                <a:cubicBezTo>
                  <a:pt x="1096" y="394"/>
                  <a:pt x="1096" y="394"/>
                  <a:pt x="1096" y="395"/>
                </a:cubicBezTo>
                <a:cubicBezTo>
                  <a:pt x="1096" y="395"/>
                  <a:pt x="1096" y="395"/>
                  <a:pt x="1097" y="394"/>
                </a:cubicBezTo>
                <a:cubicBezTo>
                  <a:pt x="1097" y="394"/>
                  <a:pt x="1097" y="394"/>
                  <a:pt x="1096" y="394"/>
                </a:cubicBezTo>
                <a:close/>
                <a:moveTo>
                  <a:pt x="1098" y="392"/>
                </a:moveTo>
                <a:cubicBezTo>
                  <a:pt x="1098" y="391"/>
                  <a:pt x="1098" y="391"/>
                  <a:pt x="1098" y="391"/>
                </a:cubicBezTo>
                <a:cubicBezTo>
                  <a:pt x="1097" y="391"/>
                  <a:pt x="1097" y="391"/>
                  <a:pt x="1097" y="391"/>
                </a:cubicBezTo>
                <a:cubicBezTo>
                  <a:pt x="1097" y="392"/>
                  <a:pt x="1097" y="392"/>
                  <a:pt x="1097" y="392"/>
                </a:cubicBezTo>
                <a:cubicBezTo>
                  <a:pt x="1097" y="393"/>
                  <a:pt x="1097" y="393"/>
                  <a:pt x="1097" y="393"/>
                </a:cubicBezTo>
                <a:cubicBezTo>
                  <a:pt x="1098" y="393"/>
                  <a:pt x="1098" y="393"/>
                  <a:pt x="1098" y="393"/>
                </a:cubicBezTo>
                <a:cubicBezTo>
                  <a:pt x="1098" y="392"/>
                  <a:pt x="1098" y="392"/>
                  <a:pt x="1098" y="392"/>
                </a:cubicBezTo>
                <a:close/>
                <a:moveTo>
                  <a:pt x="1104" y="399"/>
                </a:moveTo>
                <a:cubicBezTo>
                  <a:pt x="1103" y="400"/>
                  <a:pt x="1103" y="400"/>
                  <a:pt x="1103" y="400"/>
                </a:cubicBezTo>
                <a:cubicBezTo>
                  <a:pt x="1102" y="401"/>
                  <a:pt x="1102" y="401"/>
                  <a:pt x="1102" y="401"/>
                </a:cubicBezTo>
                <a:cubicBezTo>
                  <a:pt x="1105" y="400"/>
                  <a:pt x="1105" y="400"/>
                  <a:pt x="1105" y="400"/>
                </a:cubicBezTo>
                <a:cubicBezTo>
                  <a:pt x="1105" y="401"/>
                  <a:pt x="1105" y="401"/>
                  <a:pt x="1105" y="401"/>
                </a:cubicBezTo>
                <a:cubicBezTo>
                  <a:pt x="1106" y="400"/>
                  <a:pt x="1106" y="400"/>
                  <a:pt x="1106" y="400"/>
                </a:cubicBezTo>
                <a:cubicBezTo>
                  <a:pt x="1105" y="399"/>
                  <a:pt x="1105" y="399"/>
                  <a:pt x="1105" y="399"/>
                </a:cubicBezTo>
                <a:cubicBezTo>
                  <a:pt x="1104" y="397"/>
                  <a:pt x="1104" y="397"/>
                  <a:pt x="1104" y="397"/>
                </a:cubicBezTo>
                <a:cubicBezTo>
                  <a:pt x="1102" y="398"/>
                  <a:pt x="1102" y="398"/>
                  <a:pt x="1102" y="398"/>
                </a:cubicBezTo>
                <a:cubicBezTo>
                  <a:pt x="1104" y="399"/>
                  <a:pt x="1104" y="399"/>
                  <a:pt x="1104" y="399"/>
                </a:cubicBezTo>
                <a:close/>
                <a:moveTo>
                  <a:pt x="1106" y="409"/>
                </a:moveTo>
                <a:cubicBezTo>
                  <a:pt x="1106" y="408"/>
                  <a:pt x="1106" y="408"/>
                  <a:pt x="1106" y="408"/>
                </a:cubicBezTo>
                <a:cubicBezTo>
                  <a:pt x="1105" y="409"/>
                  <a:pt x="1105" y="409"/>
                  <a:pt x="1105" y="409"/>
                </a:cubicBezTo>
                <a:cubicBezTo>
                  <a:pt x="1106" y="409"/>
                  <a:pt x="1106" y="409"/>
                  <a:pt x="1106" y="409"/>
                </a:cubicBezTo>
                <a:close/>
                <a:moveTo>
                  <a:pt x="1109" y="406"/>
                </a:moveTo>
                <a:cubicBezTo>
                  <a:pt x="1109" y="405"/>
                  <a:pt x="1109" y="405"/>
                  <a:pt x="1109" y="405"/>
                </a:cubicBezTo>
                <a:cubicBezTo>
                  <a:pt x="1109" y="404"/>
                  <a:pt x="1109" y="404"/>
                  <a:pt x="1109" y="404"/>
                </a:cubicBezTo>
                <a:cubicBezTo>
                  <a:pt x="1108" y="405"/>
                  <a:pt x="1108" y="405"/>
                  <a:pt x="1108" y="405"/>
                </a:cubicBezTo>
                <a:cubicBezTo>
                  <a:pt x="1109" y="406"/>
                  <a:pt x="1109" y="406"/>
                  <a:pt x="1109" y="406"/>
                </a:cubicBezTo>
                <a:close/>
                <a:moveTo>
                  <a:pt x="1119" y="426"/>
                </a:moveTo>
                <a:cubicBezTo>
                  <a:pt x="1120" y="427"/>
                  <a:pt x="1120" y="427"/>
                  <a:pt x="1120" y="427"/>
                </a:cubicBezTo>
                <a:cubicBezTo>
                  <a:pt x="1120" y="426"/>
                  <a:pt x="1120" y="426"/>
                  <a:pt x="1120" y="426"/>
                </a:cubicBezTo>
                <a:cubicBezTo>
                  <a:pt x="1119" y="426"/>
                  <a:pt x="1119" y="426"/>
                  <a:pt x="1119" y="426"/>
                </a:cubicBezTo>
                <a:close/>
                <a:moveTo>
                  <a:pt x="1101" y="398"/>
                </a:moveTo>
                <a:cubicBezTo>
                  <a:pt x="1101" y="398"/>
                  <a:pt x="1101" y="398"/>
                  <a:pt x="1102" y="398"/>
                </a:cubicBezTo>
                <a:cubicBezTo>
                  <a:pt x="1102" y="398"/>
                  <a:pt x="1102" y="398"/>
                  <a:pt x="1102" y="397"/>
                </a:cubicBezTo>
                <a:cubicBezTo>
                  <a:pt x="1102" y="397"/>
                  <a:pt x="1102" y="397"/>
                  <a:pt x="1101" y="398"/>
                </a:cubicBezTo>
                <a:close/>
                <a:moveTo>
                  <a:pt x="1102" y="394"/>
                </a:moveTo>
                <a:cubicBezTo>
                  <a:pt x="1103" y="395"/>
                  <a:pt x="1103" y="395"/>
                  <a:pt x="1103" y="395"/>
                </a:cubicBezTo>
                <a:cubicBezTo>
                  <a:pt x="1103" y="394"/>
                  <a:pt x="1103" y="394"/>
                  <a:pt x="1103" y="394"/>
                </a:cubicBezTo>
                <a:cubicBezTo>
                  <a:pt x="1102" y="394"/>
                  <a:pt x="1102" y="394"/>
                  <a:pt x="1102" y="394"/>
                </a:cubicBezTo>
                <a:close/>
                <a:moveTo>
                  <a:pt x="1103" y="395"/>
                </a:moveTo>
                <a:cubicBezTo>
                  <a:pt x="1103" y="396"/>
                  <a:pt x="1103" y="396"/>
                  <a:pt x="1103" y="396"/>
                </a:cubicBezTo>
                <a:cubicBezTo>
                  <a:pt x="1104" y="395"/>
                  <a:pt x="1104" y="395"/>
                  <a:pt x="1104" y="395"/>
                </a:cubicBezTo>
                <a:cubicBezTo>
                  <a:pt x="1103" y="395"/>
                  <a:pt x="1103" y="395"/>
                  <a:pt x="1103" y="395"/>
                </a:cubicBezTo>
                <a:close/>
                <a:moveTo>
                  <a:pt x="1118" y="378"/>
                </a:moveTo>
                <a:cubicBezTo>
                  <a:pt x="1117" y="378"/>
                  <a:pt x="1117" y="378"/>
                  <a:pt x="1117" y="378"/>
                </a:cubicBezTo>
                <a:cubicBezTo>
                  <a:pt x="1118" y="379"/>
                  <a:pt x="1118" y="379"/>
                  <a:pt x="1118" y="379"/>
                </a:cubicBezTo>
                <a:cubicBezTo>
                  <a:pt x="1118" y="378"/>
                  <a:pt x="1118" y="378"/>
                  <a:pt x="1118" y="378"/>
                </a:cubicBezTo>
                <a:close/>
                <a:moveTo>
                  <a:pt x="1131" y="360"/>
                </a:moveTo>
                <a:cubicBezTo>
                  <a:pt x="1131" y="360"/>
                  <a:pt x="1131" y="360"/>
                  <a:pt x="1131" y="358"/>
                </a:cubicBezTo>
                <a:cubicBezTo>
                  <a:pt x="1131" y="358"/>
                  <a:pt x="1131" y="358"/>
                  <a:pt x="1130" y="358"/>
                </a:cubicBezTo>
                <a:cubicBezTo>
                  <a:pt x="1130" y="358"/>
                  <a:pt x="1130" y="358"/>
                  <a:pt x="1130" y="359"/>
                </a:cubicBezTo>
                <a:cubicBezTo>
                  <a:pt x="1130" y="359"/>
                  <a:pt x="1130" y="359"/>
                  <a:pt x="1129" y="360"/>
                </a:cubicBezTo>
                <a:cubicBezTo>
                  <a:pt x="1129" y="360"/>
                  <a:pt x="1129" y="360"/>
                  <a:pt x="1130" y="360"/>
                </a:cubicBezTo>
                <a:cubicBezTo>
                  <a:pt x="1130" y="360"/>
                  <a:pt x="1130" y="360"/>
                  <a:pt x="1131" y="360"/>
                </a:cubicBezTo>
                <a:close/>
                <a:moveTo>
                  <a:pt x="1129" y="363"/>
                </a:moveTo>
                <a:cubicBezTo>
                  <a:pt x="1129" y="363"/>
                  <a:pt x="1129" y="363"/>
                  <a:pt x="1130" y="364"/>
                </a:cubicBezTo>
                <a:cubicBezTo>
                  <a:pt x="1130" y="364"/>
                  <a:pt x="1130" y="364"/>
                  <a:pt x="1130" y="363"/>
                </a:cubicBezTo>
                <a:cubicBezTo>
                  <a:pt x="1130" y="363"/>
                  <a:pt x="1130" y="363"/>
                  <a:pt x="1131" y="363"/>
                </a:cubicBezTo>
                <a:cubicBezTo>
                  <a:pt x="1131" y="363"/>
                  <a:pt x="1131" y="363"/>
                  <a:pt x="1130" y="362"/>
                </a:cubicBezTo>
                <a:cubicBezTo>
                  <a:pt x="1130" y="362"/>
                  <a:pt x="1130" y="362"/>
                  <a:pt x="1131" y="361"/>
                </a:cubicBezTo>
                <a:cubicBezTo>
                  <a:pt x="1131" y="361"/>
                  <a:pt x="1131" y="361"/>
                  <a:pt x="1130" y="361"/>
                </a:cubicBezTo>
                <a:cubicBezTo>
                  <a:pt x="1130" y="361"/>
                  <a:pt x="1130" y="361"/>
                  <a:pt x="1129" y="361"/>
                </a:cubicBezTo>
                <a:cubicBezTo>
                  <a:pt x="1129" y="361"/>
                  <a:pt x="1129" y="361"/>
                  <a:pt x="1129" y="362"/>
                </a:cubicBezTo>
                <a:cubicBezTo>
                  <a:pt x="1129" y="362"/>
                  <a:pt x="1129" y="362"/>
                  <a:pt x="1128" y="362"/>
                </a:cubicBezTo>
                <a:cubicBezTo>
                  <a:pt x="1128" y="362"/>
                  <a:pt x="1128" y="362"/>
                  <a:pt x="1127" y="362"/>
                </a:cubicBezTo>
                <a:cubicBezTo>
                  <a:pt x="1127" y="362"/>
                  <a:pt x="1127" y="362"/>
                  <a:pt x="1128" y="363"/>
                </a:cubicBezTo>
                <a:cubicBezTo>
                  <a:pt x="1128" y="363"/>
                  <a:pt x="1128" y="363"/>
                  <a:pt x="1129" y="363"/>
                </a:cubicBezTo>
                <a:close/>
                <a:moveTo>
                  <a:pt x="1128" y="360"/>
                </a:moveTo>
                <a:cubicBezTo>
                  <a:pt x="1128" y="361"/>
                  <a:pt x="1128" y="361"/>
                  <a:pt x="1128" y="361"/>
                </a:cubicBezTo>
                <a:cubicBezTo>
                  <a:pt x="1129" y="361"/>
                  <a:pt x="1129" y="361"/>
                  <a:pt x="1129" y="361"/>
                </a:cubicBezTo>
                <a:cubicBezTo>
                  <a:pt x="1129" y="360"/>
                  <a:pt x="1129" y="360"/>
                  <a:pt x="1129" y="360"/>
                </a:cubicBezTo>
                <a:cubicBezTo>
                  <a:pt x="1128" y="360"/>
                  <a:pt x="1128" y="360"/>
                  <a:pt x="1128" y="360"/>
                </a:cubicBezTo>
                <a:close/>
                <a:moveTo>
                  <a:pt x="1106" y="392"/>
                </a:moveTo>
                <a:cubicBezTo>
                  <a:pt x="1106" y="392"/>
                  <a:pt x="1106" y="392"/>
                  <a:pt x="1105" y="392"/>
                </a:cubicBezTo>
                <a:cubicBezTo>
                  <a:pt x="1105" y="392"/>
                  <a:pt x="1105" y="392"/>
                  <a:pt x="1104" y="391"/>
                </a:cubicBezTo>
                <a:cubicBezTo>
                  <a:pt x="1104" y="391"/>
                  <a:pt x="1104" y="391"/>
                  <a:pt x="1104" y="389"/>
                </a:cubicBezTo>
                <a:cubicBezTo>
                  <a:pt x="1104" y="389"/>
                  <a:pt x="1104" y="389"/>
                  <a:pt x="1103" y="388"/>
                </a:cubicBezTo>
                <a:cubicBezTo>
                  <a:pt x="1103" y="388"/>
                  <a:pt x="1103" y="388"/>
                  <a:pt x="1102" y="389"/>
                </a:cubicBezTo>
                <a:cubicBezTo>
                  <a:pt x="1102" y="389"/>
                  <a:pt x="1102" y="389"/>
                  <a:pt x="1103" y="390"/>
                </a:cubicBezTo>
                <a:cubicBezTo>
                  <a:pt x="1103" y="390"/>
                  <a:pt x="1103" y="390"/>
                  <a:pt x="1101" y="389"/>
                </a:cubicBezTo>
                <a:cubicBezTo>
                  <a:pt x="1101" y="389"/>
                  <a:pt x="1101" y="389"/>
                  <a:pt x="1101" y="390"/>
                </a:cubicBezTo>
                <a:cubicBezTo>
                  <a:pt x="1101" y="390"/>
                  <a:pt x="1101" y="390"/>
                  <a:pt x="1100" y="390"/>
                </a:cubicBezTo>
                <a:cubicBezTo>
                  <a:pt x="1100" y="390"/>
                  <a:pt x="1100" y="390"/>
                  <a:pt x="1102" y="391"/>
                </a:cubicBezTo>
                <a:cubicBezTo>
                  <a:pt x="1102" y="391"/>
                  <a:pt x="1102" y="391"/>
                  <a:pt x="1103" y="393"/>
                </a:cubicBezTo>
                <a:cubicBezTo>
                  <a:pt x="1103" y="393"/>
                  <a:pt x="1103" y="393"/>
                  <a:pt x="1104" y="393"/>
                </a:cubicBezTo>
                <a:cubicBezTo>
                  <a:pt x="1104" y="393"/>
                  <a:pt x="1104" y="393"/>
                  <a:pt x="1104" y="394"/>
                </a:cubicBezTo>
                <a:cubicBezTo>
                  <a:pt x="1104" y="394"/>
                  <a:pt x="1104" y="394"/>
                  <a:pt x="1105" y="394"/>
                </a:cubicBezTo>
                <a:cubicBezTo>
                  <a:pt x="1105" y="394"/>
                  <a:pt x="1105" y="394"/>
                  <a:pt x="1105" y="393"/>
                </a:cubicBezTo>
                <a:cubicBezTo>
                  <a:pt x="1105" y="393"/>
                  <a:pt x="1105" y="393"/>
                  <a:pt x="1106" y="392"/>
                </a:cubicBezTo>
                <a:close/>
                <a:moveTo>
                  <a:pt x="1118" y="375"/>
                </a:moveTo>
                <a:cubicBezTo>
                  <a:pt x="1119" y="376"/>
                  <a:pt x="1119" y="376"/>
                  <a:pt x="1119" y="376"/>
                </a:cubicBezTo>
                <a:cubicBezTo>
                  <a:pt x="1119" y="375"/>
                  <a:pt x="1119" y="375"/>
                  <a:pt x="1119" y="375"/>
                </a:cubicBezTo>
                <a:cubicBezTo>
                  <a:pt x="1118" y="375"/>
                  <a:pt x="1118" y="375"/>
                  <a:pt x="1118" y="375"/>
                </a:cubicBezTo>
                <a:close/>
                <a:moveTo>
                  <a:pt x="1119" y="376"/>
                </a:moveTo>
                <a:cubicBezTo>
                  <a:pt x="1119" y="376"/>
                  <a:pt x="1119" y="376"/>
                  <a:pt x="1118" y="376"/>
                </a:cubicBezTo>
                <a:cubicBezTo>
                  <a:pt x="1118" y="376"/>
                  <a:pt x="1118" y="376"/>
                  <a:pt x="1117" y="376"/>
                </a:cubicBezTo>
                <a:cubicBezTo>
                  <a:pt x="1117" y="376"/>
                  <a:pt x="1117" y="376"/>
                  <a:pt x="1117" y="377"/>
                </a:cubicBezTo>
                <a:cubicBezTo>
                  <a:pt x="1117" y="377"/>
                  <a:pt x="1117" y="377"/>
                  <a:pt x="1118" y="377"/>
                </a:cubicBezTo>
                <a:cubicBezTo>
                  <a:pt x="1118" y="377"/>
                  <a:pt x="1118" y="377"/>
                  <a:pt x="1119" y="376"/>
                </a:cubicBezTo>
                <a:close/>
                <a:moveTo>
                  <a:pt x="1120" y="378"/>
                </a:moveTo>
                <a:cubicBezTo>
                  <a:pt x="1120" y="378"/>
                  <a:pt x="1120" y="378"/>
                  <a:pt x="1120" y="377"/>
                </a:cubicBezTo>
                <a:cubicBezTo>
                  <a:pt x="1120" y="377"/>
                  <a:pt x="1120" y="377"/>
                  <a:pt x="1119" y="377"/>
                </a:cubicBezTo>
                <a:cubicBezTo>
                  <a:pt x="1119" y="377"/>
                  <a:pt x="1119" y="377"/>
                  <a:pt x="1120" y="378"/>
                </a:cubicBezTo>
                <a:close/>
                <a:moveTo>
                  <a:pt x="1104" y="404"/>
                </a:moveTo>
                <a:cubicBezTo>
                  <a:pt x="1104" y="404"/>
                  <a:pt x="1104" y="404"/>
                  <a:pt x="1104" y="405"/>
                </a:cubicBezTo>
                <a:cubicBezTo>
                  <a:pt x="1104" y="405"/>
                  <a:pt x="1104" y="405"/>
                  <a:pt x="1105" y="404"/>
                </a:cubicBezTo>
                <a:cubicBezTo>
                  <a:pt x="1105" y="404"/>
                  <a:pt x="1105" y="404"/>
                  <a:pt x="1106" y="402"/>
                </a:cubicBezTo>
                <a:cubicBezTo>
                  <a:pt x="1106" y="402"/>
                  <a:pt x="1106" y="402"/>
                  <a:pt x="1104" y="404"/>
                </a:cubicBezTo>
                <a:close/>
                <a:moveTo>
                  <a:pt x="1100" y="388"/>
                </a:moveTo>
                <a:cubicBezTo>
                  <a:pt x="1101" y="387"/>
                  <a:pt x="1101" y="387"/>
                  <a:pt x="1101" y="387"/>
                </a:cubicBezTo>
                <a:cubicBezTo>
                  <a:pt x="1100" y="386"/>
                  <a:pt x="1100" y="386"/>
                  <a:pt x="1100" y="386"/>
                </a:cubicBezTo>
                <a:cubicBezTo>
                  <a:pt x="1099" y="387"/>
                  <a:pt x="1099" y="387"/>
                  <a:pt x="1099" y="387"/>
                </a:cubicBezTo>
                <a:cubicBezTo>
                  <a:pt x="1100" y="388"/>
                  <a:pt x="1100" y="388"/>
                  <a:pt x="1100" y="388"/>
                </a:cubicBezTo>
                <a:close/>
                <a:moveTo>
                  <a:pt x="1110" y="419"/>
                </a:moveTo>
                <a:cubicBezTo>
                  <a:pt x="1110" y="419"/>
                  <a:pt x="1110" y="419"/>
                  <a:pt x="1110" y="420"/>
                </a:cubicBezTo>
                <a:cubicBezTo>
                  <a:pt x="1110" y="420"/>
                  <a:pt x="1110" y="420"/>
                  <a:pt x="1111" y="420"/>
                </a:cubicBezTo>
                <a:cubicBezTo>
                  <a:pt x="1111" y="420"/>
                  <a:pt x="1111" y="420"/>
                  <a:pt x="1113" y="419"/>
                </a:cubicBezTo>
                <a:cubicBezTo>
                  <a:pt x="1113" y="419"/>
                  <a:pt x="1113" y="419"/>
                  <a:pt x="1112" y="418"/>
                </a:cubicBezTo>
                <a:cubicBezTo>
                  <a:pt x="1112" y="418"/>
                  <a:pt x="1112" y="418"/>
                  <a:pt x="1113" y="417"/>
                </a:cubicBezTo>
                <a:cubicBezTo>
                  <a:pt x="1113" y="417"/>
                  <a:pt x="1113" y="417"/>
                  <a:pt x="1110" y="419"/>
                </a:cubicBezTo>
                <a:close/>
                <a:moveTo>
                  <a:pt x="1112" y="426"/>
                </a:moveTo>
                <a:cubicBezTo>
                  <a:pt x="1111" y="427"/>
                  <a:pt x="1111" y="427"/>
                  <a:pt x="1111" y="427"/>
                </a:cubicBezTo>
                <a:cubicBezTo>
                  <a:pt x="1113" y="428"/>
                  <a:pt x="1113" y="428"/>
                  <a:pt x="1113" y="428"/>
                </a:cubicBezTo>
                <a:cubicBezTo>
                  <a:pt x="1114" y="427"/>
                  <a:pt x="1114" y="427"/>
                  <a:pt x="1114" y="427"/>
                </a:cubicBezTo>
                <a:cubicBezTo>
                  <a:pt x="1113" y="427"/>
                  <a:pt x="1113" y="427"/>
                  <a:pt x="1113" y="427"/>
                </a:cubicBezTo>
                <a:cubicBezTo>
                  <a:pt x="1113" y="426"/>
                  <a:pt x="1113" y="426"/>
                  <a:pt x="1113" y="426"/>
                </a:cubicBezTo>
                <a:cubicBezTo>
                  <a:pt x="1112" y="426"/>
                  <a:pt x="1112" y="426"/>
                  <a:pt x="1112" y="426"/>
                </a:cubicBezTo>
                <a:close/>
                <a:moveTo>
                  <a:pt x="1106" y="393"/>
                </a:moveTo>
                <a:cubicBezTo>
                  <a:pt x="1105" y="394"/>
                  <a:pt x="1105" y="394"/>
                  <a:pt x="1105" y="394"/>
                </a:cubicBezTo>
                <a:cubicBezTo>
                  <a:pt x="1106" y="394"/>
                  <a:pt x="1106" y="394"/>
                  <a:pt x="1106" y="394"/>
                </a:cubicBezTo>
                <a:cubicBezTo>
                  <a:pt x="1106" y="395"/>
                  <a:pt x="1106" y="395"/>
                  <a:pt x="1106" y="395"/>
                </a:cubicBezTo>
                <a:cubicBezTo>
                  <a:pt x="1105" y="394"/>
                  <a:pt x="1105" y="394"/>
                  <a:pt x="1105" y="394"/>
                </a:cubicBezTo>
                <a:cubicBezTo>
                  <a:pt x="1105" y="395"/>
                  <a:pt x="1105" y="395"/>
                  <a:pt x="1105" y="395"/>
                </a:cubicBezTo>
                <a:cubicBezTo>
                  <a:pt x="1105" y="396"/>
                  <a:pt x="1105" y="396"/>
                  <a:pt x="1105" y="396"/>
                </a:cubicBezTo>
                <a:cubicBezTo>
                  <a:pt x="1103" y="396"/>
                  <a:pt x="1103" y="396"/>
                  <a:pt x="1103" y="396"/>
                </a:cubicBezTo>
                <a:cubicBezTo>
                  <a:pt x="1103" y="397"/>
                  <a:pt x="1103" y="397"/>
                  <a:pt x="1103" y="397"/>
                </a:cubicBezTo>
                <a:cubicBezTo>
                  <a:pt x="1104" y="397"/>
                  <a:pt x="1104" y="397"/>
                  <a:pt x="1104" y="397"/>
                </a:cubicBezTo>
                <a:cubicBezTo>
                  <a:pt x="1105" y="398"/>
                  <a:pt x="1105" y="398"/>
                  <a:pt x="1105" y="398"/>
                </a:cubicBezTo>
                <a:cubicBezTo>
                  <a:pt x="1106" y="399"/>
                  <a:pt x="1106" y="399"/>
                  <a:pt x="1106" y="399"/>
                </a:cubicBezTo>
                <a:cubicBezTo>
                  <a:pt x="1108" y="396"/>
                  <a:pt x="1108" y="396"/>
                  <a:pt x="1108" y="396"/>
                </a:cubicBezTo>
                <a:cubicBezTo>
                  <a:pt x="1108" y="397"/>
                  <a:pt x="1108" y="397"/>
                  <a:pt x="1108" y="397"/>
                </a:cubicBezTo>
                <a:cubicBezTo>
                  <a:pt x="1107" y="399"/>
                  <a:pt x="1107" y="399"/>
                  <a:pt x="1107" y="399"/>
                </a:cubicBezTo>
                <a:cubicBezTo>
                  <a:pt x="1106" y="401"/>
                  <a:pt x="1106" y="401"/>
                  <a:pt x="1106" y="401"/>
                </a:cubicBezTo>
                <a:cubicBezTo>
                  <a:pt x="1107" y="401"/>
                  <a:pt x="1107" y="401"/>
                  <a:pt x="1107" y="401"/>
                </a:cubicBezTo>
                <a:cubicBezTo>
                  <a:pt x="1106" y="403"/>
                  <a:pt x="1106" y="403"/>
                  <a:pt x="1106" y="403"/>
                </a:cubicBezTo>
                <a:cubicBezTo>
                  <a:pt x="1106" y="404"/>
                  <a:pt x="1106" y="404"/>
                  <a:pt x="1106" y="404"/>
                </a:cubicBezTo>
                <a:cubicBezTo>
                  <a:pt x="1106" y="405"/>
                  <a:pt x="1106" y="405"/>
                  <a:pt x="1106" y="405"/>
                </a:cubicBezTo>
                <a:cubicBezTo>
                  <a:pt x="1106" y="406"/>
                  <a:pt x="1106" y="406"/>
                  <a:pt x="1106" y="406"/>
                </a:cubicBezTo>
                <a:cubicBezTo>
                  <a:pt x="1106" y="408"/>
                  <a:pt x="1106" y="408"/>
                  <a:pt x="1106" y="408"/>
                </a:cubicBezTo>
                <a:cubicBezTo>
                  <a:pt x="1107" y="407"/>
                  <a:pt x="1107" y="407"/>
                  <a:pt x="1107" y="407"/>
                </a:cubicBezTo>
                <a:cubicBezTo>
                  <a:pt x="1107" y="408"/>
                  <a:pt x="1107" y="408"/>
                  <a:pt x="1107" y="408"/>
                </a:cubicBezTo>
                <a:cubicBezTo>
                  <a:pt x="1109" y="409"/>
                  <a:pt x="1109" y="409"/>
                  <a:pt x="1109" y="409"/>
                </a:cubicBezTo>
                <a:cubicBezTo>
                  <a:pt x="1109" y="407"/>
                  <a:pt x="1109" y="407"/>
                  <a:pt x="1109" y="407"/>
                </a:cubicBezTo>
                <a:cubicBezTo>
                  <a:pt x="1108" y="406"/>
                  <a:pt x="1108" y="406"/>
                  <a:pt x="1108" y="406"/>
                </a:cubicBezTo>
                <a:cubicBezTo>
                  <a:pt x="1107" y="406"/>
                  <a:pt x="1107" y="406"/>
                  <a:pt x="1107" y="406"/>
                </a:cubicBezTo>
                <a:cubicBezTo>
                  <a:pt x="1107" y="405"/>
                  <a:pt x="1107" y="405"/>
                  <a:pt x="1107" y="405"/>
                </a:cubicBezTo>
                <a:cubicBezTo>
                  <a:pt x="1107" y="403"/>
                  <a:pt x="1107" y="403"/>
                  <a:pt x="1107" y="403"/>
                </a:cubicBezTo>
                <a:cubicBezTo>
                  <a:pt x="1109" y="401"/>
                  <a:pt x="1109" y="401"/>
                  <a:pt x="1109" y="401"/>
                </a:cubicBezTo>
                <a:cubicBezTo>
                  <a:pt x="1108" y="403"/>
                  <a:pt x="1108" y="403"/>
                  <a:pt x="1108" y="403"/>
                </a:cubicBezTo>
                <a:cubicBezTo>
                  <a:pt x="1108" y="404"/>
                  <a:pt x="1108" y="404"/>
                  <a:pt x="1108" y="404"/>
                </a:cubicBezTo>
                <a:cubicBezTo>
                  <a:pt x="1109" y="403"/>
                  <a:pt x="1109" y="403"/>
                  <a:pt x="1109" y="403"/>
                </a:cubicBezTo>
                <a:cubicBezTo>
                  <a:pt x="1109" y="404"/>
                  <a:pt x="1109" y="404"/>
                  <a:pt x="1109" y="404"/>
                </a:cubicBezTo>
                <a:cubicBezTo>
                  <a:pt x="1110" y="403"/>
                  <a:pt x="1110" y="403"/>
                  <a:pt x="1110" y="403"/>
                </a:cubicBezTo>
                <a:cubicBezTo>
                  <a:pt x="1110" y="405"/>
                  <a:pt x="1110" y="405"/>
                  <a:pt x="1110" y="405"/>
                </a:cubicBezTo>
                <a:cubicBezTo>
                  <a:pt x="1110" y="406"/>
                  <a:pt x="1110" y="406"/>
                  <a:pt x="1110" y="406"/>
                </a:cubicBezTo>
                <a:cubicBezTo>
                  <a:pt x="1111" y="407"/>
                  <a:pt x="1111" y="407"/>
                  <a:pt x="1111" y="407"/>
                </a:cubicBezTo>
                <a:cubicBezTo>
                  <a:pt x="1111" y="408"/>
                  <a:pt x="1111" y="408"/>
                  <a:pt x="1111" y="408"/>
                </a:cubicBezTo>
                <a:cubicBezTo>
                  <a:pt x="1110" y="409"/>
                  <a:pt x="1110" y="409"/>
                  <a:pt x="1110" y="409"/>
                </a:cubicBezTo>
                <a:cubicBezTo>
                  <a:pt x="1109" y="411"/>
                  <a:pt x="1109" y="411"/>
                  <a:pt x="1109" y="411"/>
                </a:cubicBezTo>
                <a:cubicBezTo>
                  <a:pt x="1109" y="413"/>
                  <a:pt x="1109" y="413"/>
                  <a:pt x="1109" y="413"/>
                </a:cubicBezTo>
                <a:cubicBezTo>
                  <a:pt x="1110" y="413"/>
                  <a:pt x="1110" y="413"/>
                  <a:pt x="1110" y="413"/>
                </a:cubicBezTo>
                <a:cubicBezTo>
                  <a:pt x="1112" y="415"/>
                  <a:pt x="1112" y="415"/>
                  <a:pt x="1112" y="415"/>
                </a:cubicBezTo>
                <a:cubicBezTo>
                  <a:pt x="1112" y="414"/>
                  <a:pt x="1112" y="414"/>
                  <a:pt x="1112" y="414"/>
                </a:cubicBezTo>
                <a:cubicBezTo>
                  <a:pt x="1112" y="413"/>
                  <a:pt x="1112" y="413"/>
                  <a:pt x="1112" y="413"/>
                </a:cubicBezTo>
                <a:cubicBezTo>
                  <a:pt x="1114" y="414"/>
                  <a:pt x="1114" y="414"/>
                  <a:pt x="1114" y="414"/>
                </a:cubicBezTo>
                <a:cubicBezTo>
                  <a:pt x="1115" y="414"/>
                  <a:pt x="1115" y="414"/>
                  <a:pt x="1115" y="414"/>
                </a:cubicBezTo>
                <a:cubicBezTo>
                  <a:pt x="1115" y="413"/>
                  <a:pt x="1115" y="413"/>
                  <a:pt x="1115" y="413"/>
                </a:cubicBezTo>
                <a:cubicBezTo>
                  <a:pt x="1116" y="413"/>
                  <a:pt x="1116" y="413"/>
                  <a:pt x="1116" y="413"/>
                </a:cubicBezTo>
                <a:cubicBezTo>
                  <a:pt x="1117" y="412"/>
                  <a:pt x="1117" y="412"/>
                  <a:pt x="1117" y="412"/>
                </a:cubicBezTo>
                <a:cubicBezTo>
                  <a:pt x="1120" y="412"/>
                  <a:pt x="1120" y="412"/>
                  <a:pt x="1120" y="412"/>
                </a:cubicBezTo>
                <a:cubicBezTo>
                  <a:pt x="1118" y="413"/>
                  <a:pt x="1118" y="413"/>
                  <a:pt x="1118" y="413"/>
                </a:cubicBezTo>
                <a:cubicBezTo>
                  <a:pt x="1116" y="416"/>
                  <a:pt x="1116" y="416"/>
                  <a:pt x="1116" y="416"/>
                </a:cubicBezTo>
                <a:cubicBezTo>
                  <a:pt x="1118" y="419"/>
                  <a:pt x="1118" y="419"/>
                  <a:pt x="1118" y="419"/>
                </a:cubicBezTo>
                <a:cubicBezTo>
                  <a:pt x="1119" y="419"/>
                  <a:pt x="1119" y="419"/>
                  <a:pt x="1119" y="419"/>
                </a:cubicBezTo>
                <a:cubicBezTo>
                  <a:pt x="1119" y="420"/>
                  <a:pt x="1119" y="420"/>
                  <a:pt x="1119" y="420"/>
                </a:cubicBezTo>
                <a:cubicBezTo>
                  <a:pt x="1120" y="419"/>
                  <a:pt x="1120" y="419"/>
                  <a:pt x="1120" y="419"/>
                </a:cubicBezTo>
                <a:cubicBezTo>
                  <a:pt x="1121" y="419"/>
                  <a:pt x="1121" y="419"/>
                  <a:pt x="1121" y="419"/>
                </a:cubicBezTo>
                <a:cubicBezTo>
                  <a:pt x="1121" y="420"/>
                  <a:pt x="1121" y="420"/>
                  <a:pt x="1121" y="420"/>
                </a:cubicBezTo>
                <a:cubicBezTo>
                  <a:pt x="1121" y="421"/>
                  <a:pt x="1121" y="421"/>
                  <a:pt x="1121" y="421"/>
                </a:cubicBezTo>
                <a:cubicBezTo>
                  <a:pt x="1120" y="422"/>
                  <a:pt x="1120" y="422"/>
                  <a:pt x="1120" y="422"/>
                </a:cubicBezTo>
                <a:cubicBezTo>
                  <a:pt x="1120" y="423"/>
                  <a:pt x="1120" y="423"/>
                  <a:pt x="1120" y="423"/>
                </a:cubicBezTo>
                <a:cubicBezTo>
                  <a:pt x="1119" y="425"/>
                  <a:pt x="1119" y="425"/>
                  <a:pt x="1119" y="425"/>
                </a:cubicBezTo>
                <a:cubicBezTo>
                  <a:pt x="1120" y="426"/>
                  <a:pt x="1120" y="426"/>
                  <a:pt x="1120" y="426"/>
                </a:cubicBezTo>
                <a:cubicBezTo>
                  <a:pt x="1121" y="426"/>
                  <a:pt x="1121" y="426"/>
                  <a:pt x="1121" y="426"/>
                </a:cubicBezTo>
                <a:cubicBezTo>
                  <a:pt x="1122" y="427"/>
                  <a:pt x="1122" y="427"/>
                  <a:pt x="1122" y="427"/>
                </a:cubicBezTo>
                <a:cubicBezTo>
                  <a:pt x="1121" y="427"/>
                  <a:pt x="1121" y="427"/>
                  <a:pt x="1121" y="427"/>
                </a:cubicBezTo>
                <a:cubicBezTo>
                  <a:pt x="1120" y="427"/>
                  <a:pt x="1120" y="427"/>
                  <a:pt x="1120" y="427"/>
                </a:cubicBezTo>
                <a:cubicBezTo>
                  <a:pt x="1120" y="428"/>
                  <a:pt x="1120" y="428"/>
                  <a:pt x="1120" y="428"/>
                </a:cubicBezTo>
                <a:cubicBezTo>
                  <a:pt x="1119" y="427"/>
                  <a:pt x="1119" y="427"/>
                  <a:pt x="1119" y="427"/>
                </a:cubicBezTo>
                <a:cubicBezTo>
                  <a:pt x="1118" y="427"/>
                  <a:pt x="1118" y="427"/>
                  <a:pt x="1118" y="427"/>
                </a:cubicBezTo>
                <a:cubicBezTo>
                  <a:pt x="1116" y="427"/>
                  <a:pt x="1116" y="427"/>
                  <a:pt x="1116" y="427"/>
                </a:cubicBezTo>
                <a:cubicBezTo>
                  <a:pt x="1114" y="428"/>
                  <a:pt x="1114" y="428"/>
                  <a:pt x="1114" y="428"/>
                </a:cubicBezTo>
                <a:cubicBezTo>
                  <a:pt x="1112" y="430"/>
                  <a:pt x="1112" y="430"/>
                  <a:pt x="1112" y="430"/>
                </a:cubicBezTo>
                <a:cubicBezTo>
                  <a:pt x="1111" y="431"/>
                  <a:pt x="1111" y="431"/>
                  <a:pt x="1111" y="431"/>
                </a:cubicBezTo>
                <a:cubicBezTo>
                  <a:pt x="1112" y="431"/>
                  <a:pt x="1112" y="431"/>
                  <a:pt x="1112" y="431"/>
                </a:cubicBezTo>
                <a:cubicBezTo>
                  <a:pt x="1114" y="430"/>
                  <a:pt x="1114" y="430"/>
                  <a:pt x="1114" y="430"/>
                </a:cubicBezTo>
                <a:cubicBezTo>
                  <a:pt x="1114" y="431"/>
                  <a:pt x="1114" y="431"/>
                  <a:pt x="1114" y="431"/>
                </a:cubicBezTo>
                <a:cubicBezTo>
                  <a:pt x="1115" y="432"/>
                  <a:pt x="1115" y="432"/>
                  <a:pt x="1115" y="432"/>
                </a:cubicBezTo>
                <a:cubicBezTo>
                  <a:pt x="1114" y="433"/>
                  <a:pt x="1114" y="433"/>
                  <a:pt x="1114" y="433"/>
                </a:cubicBezTo>
                <a:cubicBezTo>
                  <a:pt x="1114" y="434"/>
                  <a:pt x="1114" y="434"/>
                  <a:pt x="1114" y="434"/>
                </a:cubicBezTo>
                <a:cubicBezTo>
                  <a:pt x="1115" y="434"/>
                  <a:pt x="1115" y="434"/>
                  <a:pt x="1115" y="434"/>
                </a:cubicBezTo>
                <a:cubicBezTo>
                  <a:pt x="1113" y="436"/>
                  <a:pt x="1113" y="436"/>
                  <a:pt x="1113" y="436"/>
                </a:cubicBezTo>
                <a:cubicBezTo>
                  <a:pt x="1112" y="437"/>
                  <a:pt x="1112" y="437"/>
                  <a:pt x="1112" y="437"/>
                </a:cubicBezTo>
                <a:cubicBezTo>
                  <a:pt x="1111" y="437"/>
                  <a:pt x="1111" y="437"/>
                  <a:pt x="1111" y="437"/>
                </a:cubicBezTo>
                <a:cubicBezTo>
                  <a:pt x="1110" y="438"/>
                  <a:pt x="1110" y="438"/>
                  <a:pt x="1110" y="438"/>
                </a:cubicBezTo>
                <a:cubicBezTo>
                  <a:pt x="1109" y="438"/>
                  <a:pt x="1109" y="438"/>
                  <a:pt x="1109" y="438"/>
                </a:cubicBezTo>
                <a:cubicBezTo>
                  <a:pt x="1107" y="439"/>
                  <a:pt x="1107" y="439"/>
                  <a:pt x="1107" y="439"/>
                </a:cubicBezTo>
                <a:cubicBezTo>
                  <a:pt x="1108" y="439"/>
                  <a:pt x="1108" y="439"/>
                  <a:pt x="1108" y="439"/>
                </a:cubicBezTo>
                <a:cubicBezTo>
                  <a:pt x="1108" y="440"/>
                  <a:pt x="1108" y="440"/>
                  <a:pt x="1108" y="440"/>
                </a:cubicBezTo>
                <a:cubicBezTo>
                  <a:pt x="1108" y="441"/>
                  <a:pt x="1108" y="441"/>
                  <a:pt x="1108" y="441"/>
                </a:cubicBezTo>
                <a:cubicBezTo>
                  <a:pt x="1109" y="441"/>
                  <a:pt x="1109" y="441"/>
                  <a:pt x="1109" y="441"/>
                </a:cubicBezTo>
                <a:cubicBezTo>
                  <a:pt x="1109" y="442"/>
                  <a:pt x="1109" y="442"/>
                  <a:pt x="1109" y="442"/>
                </a:cubicBezTo>
                <a:cubicBezTo>
                  <a:pt x="1110" y="441"/>
                  <a:pt x="1110" y="441"/>
                  <a:pt x="1110" y="441"/>
                </a:cubicBezTo>
                <a:cubicBezTo>
                  <a:pt x="1111" y="441"/>
                  <a:pt x="1111" y="441"/>
                  <a:pt x="1111" y="441"/>
                </a:cubicBezTo>
                <a:cubicBezTo>
                  <a:pt x="1113" y="440"/>
                  <a:pt x="1113" y="440"/>
                  <a:pt x="1113" y="440"/>
                </a:cubicBezTo>
                <a:cubicBezTo>
                  <a:pt x="1113" y="441"/>
                  <a:pt x="1113" y="441"/>
                  <a:pt x="1113" y="441"/>
                </a:cubicBezTo>
                <a:cubicBezTo>
                  <a:pt x="1114" y="441"/>
                  <a:pt x="1114" y="441"/>
                  <a:pt x="1114" y="441"/>
                </a:cubicBezTo>
                <a:cubicBezTo>
                  <a:pt x="1113" y="442"/>
                  <a:pt x="1113" y="442"/>
                  <a:pt x="1113" y="442"/>
                </a:cubicBezTo>
                <a:cubicBezTo>
                  <a:pt x="1115" y="442"/>
                  <a:pt x="1115" y="442"/>
                  <a:pt x="1115" y="442"/>
                </a:cubicBezTo>
                <a:cubicBezTo>
                  <a:pt x="1116" y="442"/>
                  <a:pt x="1116" y="442"/>
                  <a:pt x="1116" y="442"/>
                </a:cubicBezTo>
                <a:cubicBezTo>
                  <a:pt x="1117" y="443"/>
                  <a:pt x="1117" y="443"/>
                  <a:pt x="1117" y="443"/>
                </a:cubicBezTo>
                <a:cubicBezTo>
                  <a:pt x="1117" y="444"/>
                  <a:pt x="1117" y="444"/>
                  <a:pt x="1117" y="444"/>
                </a:cubicBezTo>
                <a:cubicBezTo>
                  <a:pt x="1119" y="444"/>
                  <a:pt x="1119" y="444"/>
                  <a:pt x="1119" y="444"/>
                </a:cubicBezTo>
                <a:cubicBezTo>
                  <a:pt x="1120" y="443"/>
                  <a:pt x="1120" y="443"/>
                  <a:pt x="1120" y="443"/>
                </a:cubicBezTo>
                <a:cubicBezTo>
                  <a:pt x="1121" y="442"/>
                  <a:pt x="1121" y="442"/>
                  <a:pt x="1121" y="442"/>
                </a:cubicBezTo>
                <a:cubicBezTo>
                  <a:pt x="1122" y="442"/>
                  <a:pt x="1122" y="442"/>
                  <a:pt x="1122" y="442"/>
                </a:cubicBezTo>
                <a:cubicBezTo>
                  <a:pt x="1123" y="441"/>
                  <a:pt x="1123" y="441"/>
                  <a:pt x="1123" y="441"/>
                </a:cubicBezTo>
                <a:cubicBezTo>
                  <a:pt x="1124" y="441"/>
                  <a:pt x="1124" y="441"/>
                  <a:pt x="1124" y="441"/>
                </a:cubicBezTo>
                <a:cubicBezTo>
                  <a:pt x="1122" y="442"/>
                  <a:pt x="1122" y="442"/>
                  <a:pt x="1122" y="442"/>
                </a:cubicBezTo>
                <a:cubicBezTo>
                  <a:pt x="1121" y="444"/>
                  <a:pt x="1121" y="444"/>
                  <a:pt x="1121" y="444"/>
                </a:cubicBezTo>
                <a:cubicBezTo>
                  <a:pt x="1121" y="446"/>
                  <a:pt x="1121" y="446"/>
                  <a:pt x="1121" y="446"/>
                </a:cubicBezTo>
                <a:cubicBezTo>
                  <a:pt x="1120" y="446"/>
                  <a:pt x="1120" y="446"/>
                  <a:pt x="1120" y="446"/>
                </a:cubicBezTo>
                <a:cubicBezTo>
                  <a:pt x="1119" y="446"/>
                  <a:pt x="1119" y="446"/>
                  <a:pt x="1119" y="446"/>
                </a:cubicBezTo>
                <a:cubicBezTo>
                  <a:pt x="1118" y="445"/>
                  <a:pt x="1118" y="445"/>
                  <a:pt x="1118" y="445"/>
                </a:cubicBezTo>
                <a:cubicBezTo>
                  <a:pt x="1115" y="445"/>
                  <a:pt x="1115" y="445"/>
                  <a:pt x="1115" y="445"/>
                </a:cubicBezTo>
                <a:cubicBezTo>
                  <a:pt x="1113" y="446"/>
                  <a:pt x="1113" y="446"/>
                  <a:pt x="1113" y="446"/>
                </a:cubicBezTo>
                <a:cubicBezTo>
                  <a:pt x="1113" y="447"/>
                  <a:pt x="1113" y="447"/>
                  <a:pt x="1113" y="447"/>
                </a:cubicBezTo>
                <a:cubicBezTo>
                  <a:pt x="1112" y="447"/>
                  <a:pt x="1112" y="447"/>
                  <a:pt x="1112" y="447"/>
                </a:cubicBezTo>
                <a:cubicBezTo>
                  <a:pt x="1111" y="449"/>
                  <a:pt x="1111" y="449"/>
                  <a:pt x="1111" y="449"/>
                </a:cubicBezTo>
                <a:cubicBezTo>
                  <a:pt x="1110" y="450"/>
                  <a:pt x="1110" y="450"/>
                  <a:pt x="1110" y="450"/>
                </a:cubicBezTo>
                <a:cubicBezTo>
                  <a:pt x="1110" y="451"/>
                  <a:pt x="1110" y="451"/>
                  <a:pt x="1110" y="451"/>
                </a:cubicBezTo>
                <a:cubicBezTo>
                  <a:pt x="1109" y="451"/>
                  <a:pt x="1109" y="451"/>
                  <a:pt x="1109" y="451"/>
                </a:cubicBezTo>
                <a:cubicBezTo>
                  <a:pt x="1109" y="452"/>
                  <a:pt x="1109" y="452"/>
                  <a:pt x="1109" y="452"/>
                </a:cubicBezTo>
                <a:cubicBezTo>
                  <a:pt x="1108" y="452"/>
                  <a:pt x="1108" y="452"/>
                  <a:pt x="1108" y="452"/>
                </a:cubicBezTo>
                <a:cubicBezTo>
                  <a:pt x="1108" y="453"/>
                  <a:pt x="1108" y="453"/>
                  <a:pt x="1108" y="453"/>
                </a:cubicBezTo>
                <a:cubicBezTo>
                  <a:pt x="1106" y="454"/>
                  <a:pt x="1106" y="454"/>
                  <a:pt x="1106" y="454"/>
                </a:cubicBezTo>
                <a:cubicBezTo>
                  <a:pt x="1105" y="455"/>
                  <a:pt x="1105" y="455"/>
                  <a:pt x="1105" y="455"/>
                </a:cubicBezTo>
                <a:cubicBezTo>
                  <a:pt x="1105" y="456"/>
                  <a:pt x="1105" y="456"/>
                  <a:pt x="1105" y="456"/>
                </a:cubicBezTo>
                <a:cubicBezTo>
                  <a:pt x="1106" y="456"/>
                  <a:pt x="1106" y="456"/>
                  <a:pt x="1106" y="456"/>
                </a:cubicBezTo>
                <a:cubicBezTo>
                  <a:pt x="1106" y="455"/>
                  <a:pt x="1106" y="455"/>
                  <a:pt x="1106" y="455"/>
                </a:cubicBezTo>
                <a:cubicBezTo>
                  <a:pt x="1107" y="455"/>
                  <a:pt x="1107" y="455"/>
                  <a:pt x="1107" y="455"/>
                </a:cubicBezTo>
                <a:cubicBezTo>
                  <a:pt x="1108" y="456"/>
                  <a:pt x="1108" y="456"/>
                  <a:pt x="1108" y="456"/>
                </a:cubicBezTo>
                <a:cubicBezTo>
                  <a:pt x="1108" y="455"/>
                  <a:pt x="1108" y="455"/>
                  <a:pt x="1108" y="455"/>
                </a:cubicBezTo>
                <a:cubicBezTo>
                  <a:pt x="1109" y="454"/>
                  <a:pt x="1109" y="454"/>
                  <a:pt x="1109" y="454"/>
                </a:cubicBezTo>
                <a:cubicBezTo>
                  <a:pt x="1109" y="455"/>
                  <a:pt x="1109" y="455"/>
                  <a:pt x="1109" y="455"/>
                </a:cubicBezTo>
                <a:cubicBezTo>
                  <a:pt x="1110" y="454"/>
                  <a:pt x="1110" y="454"/>
                  <a:pt x="1110" y="454"/>
                </a:cubicBezTo>
                <a:cubicBezTo>
                  <a:pt x="1111" y="453"/>
                  <a:pt x="1111" y="453"/>
                  <a:pt x="1111" y="453"/>
                </a:cubicBezTo>
                <a:cubicBezTo>
                  <a:pt x="1112" y="453"/>
                  <a:pt x="1112" y="453"/>
                  <a:pt x="1112" y="453"/>
                </a:cubicBezTo>
                <a:cubicBezTo>
                  <a:pt x="1113" y="453"/>
                  <a:pt x="1113" y="453"/>
                  <a:pt x="1113" y="453"/>
                </a:cubicBezTo>
                <a:cubicBezTo>
                  <a:pt x="1114" y="453"/>
                  <a:pt x="1114" y="453"/>
                  <a:pt x="1114" y="453"/>
                </a:cubicBezTo>
                <a:cubicBezTo>
                  <a:pt x="1115" y="453"/>
                  <a:pt x="1115" y="453"/>
                  <a:pt x="1115" y="453"/>
                </a:cubicBezTo>
                <a:cubicBezTo>
                  <a:pt x="1116" y="454"/>
                  <a:pt x="1116" y="454"/>
                  <a:pt x="1116" y="454"/>
                </a:cubicBezTo>
                <a:cubicBezTo>
                  <a:pt x="1117" y="454"/>
                  <a:pt x="1117" y="454"/>
                  <a:pt x="1117" y="454"/>
                </a:cubicBezTo>
                <a:cubicBezTo>
                  <a:pt x="1117" y="453"/>
                  <a:pt x="1117" y="453"/>
                  <a:pt x="1117" y="453"/>
                </a:cubicBezTo>
                <a:cubicBezTo>
                  <a:pt x="1118" y="453"/>
                  <a:pt x="1118" y="453"/>
                  <a:pt x="1118" y="453"/>
                </a:cubicBezTo>
                <a:cubicBezTo>
                  <a:pt x="1118" y="452"/>
                  <a:pt x="1118" y="452"/>
                  <a:pt x="1118" y="452"/>
                </a:cubicBezTo>
                <a:cubicBezTo>
                  <a:pt x="1118" y="451"/>
                  <a:pt x="1118" y="451"/>
                  <a:pt x="1118" y="451"/>
                </a:cubicBezTo>
                <a:cubicBezTo>
                  <a:pt x="1119" y="450"/>
                  <a:pt x="1119" y="450"/>
                  <a:pt x="1119" y="450"/>
                </a:cubicBezTo>
                <a:cubicBezTo>
                  <a:pt x="1121" y="450"/>
                  <a:pt x="1121" y="450"/>
                  <a:pt x="1121" y="450"/>
                </a:cubicBezTo>
                <a:cubicBezTo>
                  <a:pt x="1122" y="450"/>
                  <a:pt x="1122" y="450"/>
                  <a:pt x="1122" y="450"/>
                </a:cubicBezTo>
                <a:cubicBezTo>
                  <a:pt x="1124" y="451"/>
                  <a:pt x="1124" y="451"/>
                  <a:pt x="1124" y="451"/>
                </a:cubicBezTo>
                <a:cubicBezTo>
                  <a:pt x="1124" y="450"/>
                  <a:pt x="1124" y="450"/>
                  <a:pt x="1124" y="450"/>
                </a:cubicBezTo>
                <a:cubicBezTo>
                  <a:pt x="1126" y="450"/>
                  <a:pt x="1126" y="450"/>
                  <a:pt x="1126" y="450"/>
                </a:cubicBezTo>
                <a:cubicBezTo>
                  <a:pt x="1127" y="451"/>
                  <a:pt x="1127" y="451"/>
                  <a:pt x="1127" y="451"/>
                </a:cubicBezTo>
                <a:cubicBezTo>
                  <a:pt x="1127" y="450"/>
                  <a:pt x="1127" y="450"/>
                  <a:pt x="1127" y="450"/>
                </a:cubicBezTo>
                <a:cubicBezTo>
                  <a:pt x="1128" y="449"/>
                  <a:pt x="1128" y="449"/>
                  <a:pt x="1128" y="449"/>
                </a:cubicBezTo>
                <a:cubicBezTo>
                  <a:pt x="1129" y="449"/>
                  <a:pt x="1129" y="449"/>
                  <a:pt x="1129" y="449"/>
                </a:cubicBezTo>
                <a:cubicBezTo>
                  <a:pt x="1130" y="448"/>
                  <a:pt x="1130" y="448"/>
                  <a:pt x="1130" y="448"/>
                </a:cubicBezTo>
                <a:cubicBezTo>
                  <a:pt x="1131" y="449"/>
                  <a:pt x="1131" y="449"/>
                  <a:pt x="1131" y="449"/>
                </a:cubicBezTo>
                <a:cubicBezTo>
                  <a:pt x="1131" y="449"/>
                  <a:pt x="1131" y="449"/>
                  <a:pt x="1130" y="449"/>
                </a:cubicBezTo>
                <a:cubicBezTo>
                  <a:pt x="1130" y="449"/>
                  <a:pt x="1130" y="449"/>
                  <a:pt x="1129" y="450"/>
                </a:cubicBezTo>
                <a:cubicBezTo>
                  <a:pt x="1129" y="450"/>
                  <a:pt x="1129" y="450"/>
                  <a:pt x="1130" y="450"/>
                </a:cubicBezTo>
                <a:cubicBezTo>
                  <a:pt x="1130" y="450"/>
                  <a:pt x="1130" y="450"/>
                  <a:pt x="1130" y="451"/>
                </a:cubicBezTo>
                <a:cubicBezTo>
                  <a:pt x="1130" y="451"/>
                  <a:pt x="1130" y="451"/>
                  <a:pt x="1131" y="451"/>
                </a:cubicBezTo>
                <a:cubicBezTo>
                  <a:pt x="1131" y="451"/>
                  <a:pt x="1131" y="451"/>
                  <a:pt x="1131" y="450"/>
                </a:cubicBezTo>
                <a:cubicBezTo>
                  <a:pt x="1131" y="450"/>
                  <a:pt x="1131" y="450"/>
                  <a:pt x="1132" y="449"/>
                </a:cubicBezTo>
                <a:cubicBezTo>
                  <a:pt x="1133" y="448"/>
                  <a:pt x="1133" y="448"/>
                  <a:pt x="1133" y="448"/>
                </a:cubicBezTo>
                <a:cubicBezTo>
                  <a:pt x="1133" y="449"/>
                  <a:pt x="1133" y="449"/>
                  <a:pt x="1133" y="449"/>
                </a:cubicBezTo>
                <a:cubicBezTo>
                  <a:pt x="1134" y="448"/>
                  <a:pt x="1134" y="448"/>
                  <a:pt x="1134" y="448"/>
                </a:cubicBezTo>
                <a:cubicBezTo>
                  <a:pt x="1136" y="448"/>
                  <a:pt x="1136" y="448"/>
                  <a:pt x="1136" y="448"/>
                </a:cubicBezTo>
                <a:cubicBezTo>
                  <a:pt x="1138" y="448"/>
                  <a:pt x="1138" y="448"/>
                  <a:pt x="1138" y="448"/>
                </a:cubicBezTo>
                <a:cubicBezTo>
                  <a:pt x="1139" y="449"/>
                  <a:pt x="1139" y="449"/>
                  <a:pt x="1139" y="449"/>
                </a:cubicBezTo>
                <a:cubicBezTo>
                  <a:pt x="1140" y="449"/>
                  <a:pt x="1140" y="449"/>
                  <a:pt x="1140" y="449"/>
                </a:cubicBezTo>
                <a:cubicBezTo>
                  <a:pt x="1140" y="448"/>
                  <a:pt x="1140" y="448"/>
                  <a:pt x="1140" y="448"/>
                </a:cubicBezTo>
                <a:cubicBezTo>
                  <a:pt x="1142" y="448"/>
                  <a:pt x="1142" y="448"/>
                  <a:pt x="1142" y="448"/>
                </a:cubicBezTo>
                <a:cubicBezTo>
                  <a:pt x="1142" y="447"/>
                  <a:pt x="1142" y="447"/>
                  <a:pt x="1142" y="447"/>
                </a:cubicBezTo>
                <a:cubicBezTo>
                  <a:pt x="1143" y="447"/>
                  <a:pt x="1143" y="447"/>
                  <a:pt x="1143" y="447"/>
                </a:cubicBezTo>
                <a:cubicBezTo>
                  <a:pt x="1144" y="447"/>
                  <a:pt x="1144" y="447"/>
                  <a:pt x="1144" y="447"/>
                </a:cubicBezTo>
                <a:cubicBezTo>
                  <a:pt x="1144" y="446"/>
                  <a:pt x="1144" y="446"/>
                  <a:pt x="1144" y="446"/>
                </a:cubicBezTo>
                <a:cubicBezTo>
                  <a:pt x="1145" y="445"/>
                  <a:pt x="1145" y="445"/>
                  <a:pt x="1145" y="445"/>
                </a:cubicBezTo>
                <a:cubicBezTo>
                  <a:pt x="1146" y="445"/>
                  <a:pt x="1146" y="445"/>
                  <a:pt x="1146" y="445"/>
                </a:cubicBezTo>
                <a:cubicBezTo>
                  <a:pt x="1146" y="444"/>
                  <a:pt x="1146" y="444"/>
                  <a:pt x="1146" y="444"/>
                </a:cubicBezTo>
                <a:cubicBezTo>
                  <a:pt x="1146" y="443"/>
                  <a:pt x="1146" y="443"/>
                  <a:pt x="1146" y="443"/>
                </a:cubicBezTo>
                <a:cubicBezTo>
                  <a:pt x="1144" y="443"/>
                  <a:pt x="1144" y="443"/>
                  <a:pt x="1144" y="443"/>
                </a:cubicBezTo>
                <a:cubicBezTo>
                  <a:pt x="1143" y="443"/>
                  <a:pt x="1143" y="443"/>
                  <a:pt x="1143" y="443"/>
                </a:cubicBezTo>
                <a:cubicBezTo>
                  <a:pt x="1142" y="442"/>
                  <a:pt x="1142" y="442"/>
                  <a:pt x="1142" y="442"/>
                </a:cubicBezTo>
                <a:cubicBezTo>
                  <a:pt x="1142" y="443"/>
                  <a:pt x="1142" y="443"/>
                  <a:pt x="1142" y="443"/>
                </a:cubicBezTo>
                <a:cubicBezTo>
                  <a:pt x="1141" y="443"/>
                  <a:pt x="1141" y="443"/>
                  <a:pt x="1141" y="443"/>
                </a:cubicBezTo>
                <a:cubicBezTo>
                  <a:pt x="1142" y="442"/>
                  <a:pt x="1142" y="442"/>
                  <a:pt x="1142" y="442"/>
                </a:cubicBezTo>
                <a:cubicBezTo>
                  <a:pt x="1141" y="442"/>
                  <a:pt x="1141" y="442"/>
                  <a:pt x="1141" y="442"/>
                </a:cubicBezTo>
                <a:cubicBezTo>
                  <a:pt x="1140" y="442"/>
                  <a:pt x="1140" y="442"/>
                  <a:pt x="1140" y="442"/>
                </a:cubicBezTo>
                <a:cubicBezTo>
                  <a:pt x="1141" y="441"/>
                  <a:pt x="1141" y="441"/>
                  <a:pt x="1141" y="441"/>
                </a:cubicBezTo>
                <a:cubicBezTo>
                  <a:pt x="1142" y="442"/>
                  <a:pt x="1142" y="442"/>
                  <a:pt x="1142" y="442"/>
                </a:cubicBezTo>
                <a:cubicBezTo>
                  <a:pt x="1143" y="441"/>
                  <a:pt x="1143" y="441"/>
                  <a:pt x="1143" y="441"/>
                </a:cubicBezTo>
                <a:cubicBezTo>
                  <a:pt x="1143" y="440"/>
                  <a:pt x="1143" y="440"/>
                  <a:pt x="1143" y="440"/>
                </a:cubicBezTo>
                <a:cubicBezTo>
                  <a:pt x="1142" y="440"/>
                  <a:pt x="1142" y="440"/>
                  <a:pt x="1142" y="440"/>
                </a:cubicBezTo>
                <a:cubicBezTo>
                  <a:pt x="1143" y="439"/>
                  <a:pt x="1143" y="439"/>
                  <a:pt x="1143" y="439"/>
                </a:cubicBezTo>
                <a:cubicBezTo>
                  <a:pt x="1144" y="440"/>
                  <a:pt x="1144" y="440"/>
                  <a:pt x="1144" y="440"/>
                </a:cubicBezTo>
                <a:cubicBezTo>
                  <a:pt x="1144" y="439"/>
                  <a:pt x="1144" y="439"/>
                  <a:pt x="1144" y="439"/>
                </a:cubicBezTo>
                <a:cubicBezTo>
                  <a:pt x="1145" y="438"/>
                  <a:pt x="1145" y="438"/>
                  <a:pt x="1145" y="438"/>
                </a:cubicBezTo>
                <a:cubicBezTo>
                  <a:pt x="1144" y="438"/>
                  <a:pt x="1144" y="438"/>
                  <a:pt x="1144" y="438"/>
                </a:cubicBezTo>
                <a:cubicBezTo>
                  <a:pt x="1144" y="437"/>
                  <a:pt x="1144" y="437"/>
                  <a:pt x="1144" y="437"/>
                </a:cubicBezTo>
                <a:cubicBezTo>
                  <a:pt x="1145" y="437"/>
                  <a:pt x="1145" y="437"/>
                  <a:pt x="1145" y="437"/>
                </a:cubicBezTo>
                <a:cubicBezTo>
                  <a:pt x="1145" y="438"/>
                  <a:pt x="1145" y="438"/>
                  <a:pt x="1145" y="438"/>
                </a:cubicBezTo>
                <a:cubicBezTo>
                  <a:pt x="1146" y="437"/>
                  <a:pt x="1146" y="437"/>
                  <a:pt x="1146" y="437"/>
                </a:cubicBezTo>
                <a:cubicBezTo>
                  <a:pt x="1146" y="435"/>
                  <a:pt x="1146" y="435"/>
                  <a:pt x="1146" y="435"/>
                </a:cubicBezTo>
                <a:cubicBezTo>
                  <a:pt x="1147" y="433"/>
                  <a:pt x="1147" y="433"/>
                  <a:pt x="1147" y="433"/>
                </a:cubicBezTo>
                <a:cubicBezTo>
                  <a:pt x="1147" y="432"/>
                  <a:pt x="1147" y="432"/>
                  <a:pt x="1147" y="432"/>
                </a:cubicBezTo>
                <a:cubicBezTo>
                  <a:pt x="1146" y="431"/>
                  <a:pt x="1146" y="431"/>
                  <a:pt x="1146" y="431"/>
                </a:cubicBezTo>
                <a:cubicBezTo>
                  <a:pt x="1144" y="429"/>
                  <a:pt x="1144" y="429"/>
                  <a:pt x="1144" y="429"/>
                </a:cubicBezTo>
                <a:cubicBezTo>
                  <a:pt x="1141" y="429"/>
                  <a:pt x="1141" y="429"/>
                  <a:pt x="1141" y="429"/>
                </a:cubicBezTo>
                <a:cubicBezTo>
                  <a:pt x="1139" y="429"/>
                  <a:pt x="1139" y="429"/>
                  <a:pt x="1139" y="429"/>
                </a:cubicBezTo>
                <a:cubicBezTo>
                  <a:pt x="1139" y="430"/>
                  <a:pt x="1139" y="430"/>
                  <a:pt x="1139" y="430"/>
                </a:cubicBezTo>
                <a:cubicBezTo>
                  <a:pt x="1139" y="431"/>
                  <a:pt x="1139" y="431"/>
                  <a:pt x="1139" y="431"/>
                </a:cubicBezTo>
                <a:cubicBezTo>
                  <a:pt x="1138" y="430"/>
                  <a:pt x="1138" y="430"/>
                  <a:pt x="1138" y="430"/>
                </a:cubicBezTo>
                <a:cubicBezTo>
                  <a:pt x="1137" y="430"/>
                  <a:pt x="1137" y="430"/>
                  <a:pt x="1137" y="430"/>
                </a:cubicBezTo>
                <a:cubicBezTo>
                  <a:pt x="1139" y="428"/>
                  <a:pt x="1139" y="428"/>
                  <a:pt x="1139" y="428"/>
                </a:cubicBezTo>
                <a:cubicBezTo>
                  <a:pt x="1139" y="427"/>
                  <a:pt x="1139" y="427"/>
                  <a:pt x="1139" y="427"/>
                </a:cubicBezTo>
                <a:cubicBezTo>
                  <a:pt x="1137" y="425"/>
                  <a:pt x="1137" y="425"/>
                  <a:pt x="1137" y="425"/>
                </a:cubicBezTo>
                <a:cubicBezTo>
                  <a:pt x="1135" y="424"/>
                  <a:pt x="1135" y="424"/>
                  <a:pt x="1135" y="424"/>
                </a:cubicBezTo>
                <a:cubicBezTo>
                  <a:pt x="1135" y="423"/>
                  <a:pt x="1135" y="423"/>
                  <a:pt x="1135" y="423"/>
                </a:cubicBezTo>
                <a:cubicBezTo>
                  <a:pt x="1136" y="423"/>
                  <a:pt x="1136" y="423"/>
                  <a:pt x="1136" y="423"/>
                </a:cubicBezTo>
                <a:cubicBezTo>
                  <a:pt x="1137" y="423"/>
                  <a:pt x="1137" y="423"/>
                  <a:pt x="1137" y="423"/>
                </a:cubicBezTo>
                <a:cubicBezTo>
                  <a:pt x="1135" y="421"/>
                  <a:pt x="1135" y="421"/>
                  <a:pt x="1135" y="421"/>
                </a:cubicBezTo>
                <a:cubicBezTo>
                  <a:pt x="1135" y="420"/>
                  <a:pt x="1135" y="420"/>
                  <a:pt x="1135" y="420"/>
                </a:cubicBezTo>
                <a:cubicBezTo>
                  <a:pt x="1136" y="419"/>
                  <a:pt x="1136" y="419"/>
                  <a:pt x="1136" y="419"/>
                </a:cubicBezTo>
                <a:cubicBezTo>
                  <a:pt x="1135" y="419"/>
                  <a:pt x="1135" y="419"/>
                  <a:pt x="1135" y="419"/>
                </a:cubicBezTo>
                <a:cubicBezTo>
                  <a:pt x="1134" y="418"/>
                  <a:pt x="1134" y="418"/>
                  <a:pt x="1134" y="418"/>
                </a:cubicBezTo>
                <a:cubicBezTo>
                  <a:pt x="1133" y="416"/>
                  <a:pt x="1133" y="416"/>
                  <a:pt x="1133" y="416"/>
                </a:cubicBezTo>
                <a:cubicBezTo>
                  <a:pt x="1132" y="416"/>
                  <a:pt x="1132" y="416"/>
                  <a:pt x="1132" y="416"/>
                </a:cubicBezTo>
                <a:cubicBezTo>
                  <a:pt x="1129" y="415"/>
                  <a:pt x="1129" y="415"/>
                  <a:pt x="1129" y="415"/>
                </a:cubicBezTo>
                <a:cubicBezTo>
                  <a:pt x="1129" y="414"/>
                  <a:pt x="1129" y="414"/>
                  <a:pt x="1129" y="414"/>
                </a:cubicBezTo>
                <a:cubicBezTo>
                  <a:pt x="1128" y="412"/>
                  <a:pt x="1128" y="412"/>
                  <a:pt x="1128" y="412"/>
                </a:cubicBezTo>
                <a:cubicBezTo>
                  <a:pt x="1127" y="411"/>
                  <a:pt x="1127" y="411"/>
                  <a:pt x="1127" y="411"/>
                </a:cubicBezTo>
                <a:cubicBezTo>
                  <a:pt x="1127" y="408"/>
                  <a:pt x="1127" y="408"/>
                  <a:pt x="1127" y="408"/>
                </a:cubicBezTo>
                <a:cubicBezTo>
                  <a:pt x="1126" y="407"/>
                  <a:pt x="1126" y="407"/>
                  <a:pt x="1126" y="407"/>
                </a:cubicBezTo>
                <a:cubicBezTo>
                  <a:pt x="1124" y="404"/>
                  <a:pt x="1124" y="404"/>
                  <a:pt x="1124" y="404"/>
                </a:cubicBezTo>
                <a:cubicBezTo>
                  <a:pt x="1123" y="404"/>
                  <a:pt x="1123" y="404"/>
                  <a:pt x="1123" y="404"/>
                </a:cubicBezTo>
                <a:cubicBezTo>
                  <a:pt x="1122" y="403"/>
                  <a:pt x="1122" y="403"/>
                  <a:pt x="1122" y="403"/>
                </a:cubicBezTo>
                <a:cubicBezTo>
                  <a:pt x="1121" y="403"/>
                  <a:pt x="1121" y="403"/>
                  <a:pt x="1121" y="403"/>
                </a:cubicBezTo>
                <a:cubicBezTo>
                  <a:pt x="1120" y="403"/>
                  <a:pt x="1120" y="403"/>
                  <a:pt x="1120" y="403"/>
                </a:cubicBezTo>
                <a:cubicBezTo>
                  <a:pt x="1119" y="404"/>
                  <a:pt x="1119" y="404"/>
                  <a:pt x="1119" y="404"/>
                </a:cubicBezTo>
                <a:cubicBezTo>
                  <a:pt x="1118" y="403"/>
                  <a:pt x="1118" y="403"/>
                  <a:pt x="1118" y="403"/>
                </a:cubicBezTo>
                <a:cubicBezTo>
                  <a:pt x="1119" y="402"/>
                  <a:pt x="1119" y="402"/>
                  <a:pt x="1119" y="402"/>
                </a:cubicBezTo>
                <a:cubicBezTo>
                  <a:pt x="1120" y="402"/>
                  <a:pt x="1120" y="402"/>
                  <a:pt x="1120" y="402"/>
                </a:cubicBezTo>
                <a:cubicBezTo>
                  <a:pt x="1121" y="401"/>
                  <a:pt x="1121" y="401"/>
                  <a:pt x="1121" y="401"/>
                </a:cubicBezTo>
                <a:cubicBezTo>
                  <a:pt x="1120" y="400"/>
                  <a:pt x="1120" y="400"/>
                  <a:pt x="1120" y="400"/>
                </a:cubicBezTo>
                <a:cubicBezTo>
                  <a:pt x="1120" y="399"/>
                  <a:pt x="1120" y="399"/>
                  <a:pt x="1120" y="399"/>
                </a:cubicBezTo>
                <a:cubicBezTo>
                  <a:pt x="1118" y="400"/>
                  <a:pt x="1118" y="400"/>
                  <a:pt x="1118" y="400"/>
                </a:cubicBezTo>
                <a:cubicBezTo>
                  <a:pt x="1119" y="399"/>
                  <a:pt x="1119" y="399"/>
                  <a:pt x="1119" y="399"/>
                </a:cubicBezTo>
                <a:cubicBezTo>
                  <a:pt x="1120" y="399"/>
                  <a:pt x="1120" y="399"/>
                  <a:pt x="1120" y="399"/>
                </a:cubicBezTo>
                <a:cubicBezTo>
                  <a:pt x="1121" y="399"/>
                  <a:pt x="1121" y="399"/>
                  <a:pt x="1121" y="399"/>
                </a:cubicBezTo>
                <a:cubicBezTo>
                  <a:pt x="1121" y="398"/>
                  <a:pt x="1121" y="398"/>
                  <a:pt x="1121" y="398"/>
                </a:cubicBezTo>
                <a:cubicBezTo>
                  <a:pt x="1122" y="398"/>
                  <a:pt x="1122" y="398"/>
                  <a:pt x="1122" y="398"/>
                </a:cubicBezTo>
                <a:cubicBezTo>
                  <a:pt x="1122" y="397"/>
                  <a:pt x="1122" y="397"/>
                  <a:pt x="1122" y="397"/>
                </a:cubicBezTo>
                <a:cubicBezTo>
                  <a:pt x="1123" y="396"/>
                  <a:pt x="1123" y="396"/>
                  <a:pt x="1123" y="396"/>
                </a:cubicBezTo>
                <a:cubicBezTo>
                  <a:pt x="1124" y="395"/>
                  <a:pt x="1124" y="395"/>
                  <a:pt x="1124" y="395"/>
                </a:cubicBezTo>
                <a:cubicBezTo>
                  <a:pt x="1123" y="394"/>
                  <a:pt x="1123" y="394"/>
                  <a:pt x="1123" y="394"/>
                </a:cubicBezTo>
                <a:cubicBezTo>
                  <a:pt x="1124" y="393"/>
                  <a:pt x="1124" y="393"/>
                  <a:pt x="1124" y="393"/>
                </a:cubicBezTo>
                <a:cubicBezTo>
                  <a:pt x="1124" y="391"/>
                  <a:pt x="1124" y="391"/>
                  <a:pt x="1124" y="391"/>
                </a:cubicBezTo>
                <a:cubicBezTo>
                  <a:pt x="1125" y="390"/>
                  <a:pt x="1125" y="390"/>
                  <a:pt x="1125" y="390"/>
                </a:cubicBezTo>
                <a:cubicBezTo>
                  <a:pt x="1124" y="388"/>
                  <a:pt x="1124" y="388"/>
                  <a:pt x="1124" y="388"/>
                </a:cubicBezTo>
                <a:cubicBezTo>
                  <a:pt x="1121" y="388"/>
                  <a:pt x="1121" y="388"/>
                  <a:pt x="1121" y="388"/>
                </a:cubicBezTo>
                <a:cubicBezTo>
                  <a:pt x="1120" y="388"/>
                  <a:pt x="1120" y="388"/>
                  <a:pt x="1120" y="388"/>
                </a:cubicBezTo>
                <a:cubicBezTo>
                  <a:pt x="1119" y="389"/>
                  <a:pt x="1119" y="389"/>
                  <a:pt x="1119" y="389"/>
                </a:cubicBezTo>
                <a:cubicBezTo>
                  <a:pt x="1118" y="389"/>
                  <a:pt x="1118" y="389"/>
                  <a:pt x="1118" y="389"/>
                </a:cubicBezTo>
                <a:cubicBezTo>
                  <a:pt x="1117" y="388"/>
                  <a:pt x="1117" y="388"/>
                  <a:pt x="1117" y="388"/>
                </a:cubicBezTo>
                <a:cubicBezTo>
                  <a:pt x="1117" y="389"/>
                  <a:pt x="1117" y="389"/>
                  <a:pt x="1117" y="389"/>
                </a:cubicBezTo>
                <a:cubicBezTo>
                  <a:pt x="1116" y="389"/>
                  <a:pt x="1116" y="389"/>
                  <a:pt x="1116" y="389"/>
                </a:cubicBezTo>
                <a:cubicBezTo>
                  <a:pt x="1115" y="389"/>
                  <a:pt x="1115" y="389"/>
                  <a:pt x="1115" y="389"/>
                </a:cubicBezTo>
                <a:cubicBezTo>
                  <a:pt x="1114" y="389"/>
                  <a:pt x="1114" y="389"/>
                  <a:pt x="1114" y="389"/>
                </a:cubicBezTo>
                <a:cubicBezTo>
                  <a:pt x="1114" y="390"/>
                  <a:pt x="1114" y="390"/>
                  <a:pt x="1114" y="390"/>
                </a:cubicBezTo>
                <a:cubicBezTo>
                  <a:pt x="1113" y="390"/>
                  <a:pt x="1113" y="390"/>
                  <a:pt x="1113" y="390"/>
                </a:cubicBezTo>
                <a:cubicBezTo>
                  <a:pt x="1114" y="389"/>
                  <a:pt x="1114" y="389"/>
                  <a:pt x="1114" y="389"/>
                </a:cubicBezTo>
                <a:cubicBezTo>
                  <a:pt x="1115" y="387"/>
                  <a:pt x="1115" y="387"/>
                  <a:pt x="1115" y="387"/>
                </a:cubicBezTo>
                <a:cubicBezTo>
                  <a:pt x="1114" y="387"/>
                  <a:pt x="1114" y="387"/>
                  <a:pt x="1114" y="387"/>
                </a:cubicBezTo>
                <a:cubicBezTo>
                  <a:pt x="1114" y="386"/>
                  <a:pt x="1114" y="386"/>
                  <a:pt x="1114" y="386"/>
                </a:cubicBezTo>
                <a:cubicBezTo>
                  <a:pt x="1117" y="384"/>
                  <a:pt x="1117" y="384"/>
                  <a:pt x="1117" y="384"/>
                </a:cubicBezTo>
                <a:cubicBezTo>
                  <a:pt x="1118" y="383"/>
                  <a:pt x="1118" y="383"/>
                  <a:pt x="1118" y="383"/>
                </a:cubicBezTo>
                <a:cubicBezTo>
                  <a:pt x="1119" y="382"/>
                  <a:pt x="1119" y="382"/>
                  <a:pt x="1119" y="382"/>
                </a:cubicBezTo>
                <a:cubicBezTo>
                  <a:pt x="1118" y="381"/>
                  <a:pt x="1118" y="381"/>
                  <a:pt x="1118" y="381"/>
                </a:cubicBezTo>
                <a:cubicBezTo>
                  <a:pt x="1119" y="380"/>
                  <a:pt x="1119" y="380"/>
                  <a:pt x="1119" y="380"/>
                </a:cubicBezTo>
                <a:cubicBezTo>
                  <a:pt x="1118" y="380"/>
                  <a:pt x="1118" y="380"/>
                  <a:pt x="1118" y="380"/>
                </a:cubicBezTo>
                <a:cubicBezTo>
                  <a:pt x="1117" y="380"/>
                  <a:pt x="1117" y="380"/>
                  <a:pt x="1117" y="380"/>
                </a:cubicBezTo>
                <a:cubicBezTo>
                  <a:pt x="1116" y="380"/>
                  <a:pt x="1116" y="380"/>
                  <a:pt x="1116" y="380"/>
                </a:cubicBezTo>
                <a:cubicBezTo>
                  <a:pt x="1115" y="381"/>
                  <a:pt x="1115" y="381"/>
                  <a:pt x="1115" y="381"/>
                </a:cubicBezTo>
                <a:cubicBezTo>
                  <a:pt x="1114" y="381"/>
                  <a:pt x="1114" y="381"/>
                  <a:pt x="1114" y="381"/>
                </a:cubicBezTo>
                <a:cubicBezTo>
                  <a:pt x="1113" y="381"/>
                  <a:pt x="1113" y="381"/>
                  <a:pt x="1113" y="381"/>
                </a:cubicBezTo>
                <a:cubicBezTo>
                  <a:pt x="1112" y="382"/>
                  <a:pt x="1112" y="382"/>
                  <a:pt x="1112" y="382"/>
                </a:cubicBezTo>
                <a:cubicBezTo>
                  <a:pt x="1112" y="381"/>
                  <a:pt x="1112" y="381"/>
                  <a:pt x="1112" y="381"/>
                </a:cubicBezTo>
                <a:cubicBezTo>
                  <a:pt x="1111" y="382"/>
                  <a:pt x="1111" y="382"/>
                  <a:pt x="1111" y="382"/>
                </a:cubicBezTo>
                <a:cubicBezTo>
                  <a:pt x="1111" y="381"/>
                  <a:pt x="1111" y="381"/>
                  <a:pt x="1111" y="381"/>
                </a:cubicBezTo>
                <a:cubicBezTo>
                  <a:pt x="1109" y="380"/>
                  <a:pt x="1109" y="380"/>
                  <a:pt x="1109" y="380"/>
                </a:cubicBezTo>
                <a:cubicBezTo>
                  <a:pt x="1109" y="381"/>
                  <a:pt x="1109" y="381"/>
                  <a:pt x="1109" y="381"/>
                </a:cubicBezTo>
                <a:cubicBezTo>
                  <a:pt x="1109" y="382"/>
                  <a:pt x="1109" y="382"/>
                  <a:pt x="1109" y="382"/>
                </a:cubicBezTo>
                <a:cubicBezTo>
                  <a:pt x="1109" y="383"/>
                  <a:pt x="1109" y="383"/>
                  <a:pt x="1109" y="383"/>
                </a:cubicBezTo>
                <a:cubicBezTo>
                  <a:pt x="1108" y="383"/>
                  <a:pt x="1108" y="383"/>
                  <a:pt x="1108" y="383"/>
                </a:cubicBezTo>
                <a:cubicBezTo>
                  <a:pt x="1108" y="384"/>
                  <a:pt x="1108" y="384"/>
                  <a:pt x="1108" y="384"/>
                </a:cubicBezTo>
                <a:cubicBezTo>
                  <a:pt x="1108" y="385"/>
                  <a:pt x="1108" y="385"/>
                  <a:pt x="1108" y="385"/>
                </a:cubicBezTo>
                <a:cubicBezTo>
                  <a:pt x="1107" y="385"/>
                  <a:pt x="1107" y="385"/>
                  <a:pt x="1107" y="385"/>
                </a:cubicBezTo>
                <a:cubicBezTo>
                  <a:pt x="1108" y="386"/>
                  <a:pt x="1108" y="386"/>
                  <a:pt x="1108" y="386"/>
                </a:cubicBezTo>
                <a:cubicBezTo>
                  <a:pt x="1107" y="387"/>
                  <a:pt x="1107" y="387"/>
                  <a:pt x="1107" y="387"/>
                </a:cubicBezTo>
                <a:cubicBezTo>
                  <a:pt x="1106" y="386"/>
                  <a:pt x="1106" y="386"/>
                  <a:pt x="1106" y="386"/>
                </a:cubicBezTo>
                <a:cubicBezTo>
                  <a:pt x="1106" y="387"/>
                  <a:pt x="1106" y="387"/>
                  <a:pt x="1106" y="387"/>
                </a:cubicBezTo>
                <a:cubicBezTo>
                  <a:pt x="1105" y="388"/>
                  <a:pt x="1105" y="388"/>
                  <a:pt x="1105" y="388"/>
                </a:cubicBezTo>
                <a:cubicBezTo>
                  <a:pt x="1106" y="388"/>
                  <a:pt x="1106" y="388"/>
                  <a:pt x="1106" y="388"/>
                </a:cubicBezTo>
                <a:cubicBezTo>
                  <a:pt x="1105" y="389"/>
                  <a:pt x="1105" y="389"/>
                  <a:pt x="1105" y="389"/>
                </a:cubicBezTo>
                <a:cubicBezTo>
                  <a:pt x="1105" y="391"/>
                  <a:pt x="1105" y="391"/>
                  <a:pt x="1105" y="391"/>
                </a:cubicBezTo>
                <a:cubicBezTo>
                  <a:pt x="1107" y="391"/>
                  <a:pt x="1107" y="391"/>
                  <a:pt x="1107" y="391"/>
                </a:cubicBezTo>
                <a:cubicBezTo>
                  <a:pt x="1106" y="392"/>
                  <a:pt x="1106" y="392"/>
                  <a:pt x="1106" y="392"/>
                </a:cubicBezTo>
                <a:cubicBezTo>
                  <a:pt x="1106" y="393"/>
                  <a:pt x="1106" y="393"/>
                  <a:pt x="1106" y="393"/>
                </a:cubicBezTo>
                <a:close/>
                <a:moveTo>
                  <a:pt x="1101" y="384"/>
                </a:moveTo>
                <a:cubicBezTo>
                  <a:pt x="1101" y="384"/>
                  <a:pt x="1101" y="384"/>
                  <a:pt x="1100" y="383"/>
                </a:cubicBezTo>
                <a:cubicBezTo>
                  <a:pt x="1100" y="383"/>
                  <a:pt x="1100" y="383"/>
                  <a:pt x="1099" y="384"/>
                </a:cubicBezTo>
                <a:cubicBezTo>
                  <a:pt x="1099" y="384"/>
                  <a:pt x="1099" y="384"/>
                  <a:pt x="1100" y="385"/>
                </a:cubicBezTo>
                <a:cubicBezTo>
                  <a:pt x="1100" y="385"/>
                  <a:pt x="1100" y="385"/>
                  <a:pt x="1099" y="385"/>
                </a:cubicBezTo>
                <a:cubicBezTo>
                  <a:pt x="1099" y="385"/>
                  <a:pt x="1099" y="385"/>
                  <a:pt x="1100" y="386"/>
                </a:cubicBezTo>
                <a:cubicBezTo>
                  <a:pt x="1100" y="386"/>
                  <a:pt x="1100" y="386"/>
                  <a:pt x="1101" y="386"/>
                </a:cubicBezTo>
                <a:cubicBezTo>
                  <a:pt x="1101" y="386"/>
                  <a:pt x="1101" y="386"/>
                  <a:pt x="1102" y="386"/>
                </a:cubicBezTo>
                <a:cubicBezTo>
                  <a:pt x="1102" y="386"/>
                  <a:pt x="1102" y="386"/>
                  <a:pt x="1103" y="385"/>
                </a:cubicBezTo>
                <a:cubicBezTo>
                  <a:pt x="1103" y="385"/>
                  <a:pt x="1103" y="385"/>
                  <a:pt x="1102" y="385"/>
                </a:cubicBezTo>
                <a:cubicBezTo>
                  <a:pt x="1102" y="385"/>
                  <a:pt x="1102" y="385"/>
                  <a:pt x="1103" y="384"/>
                </a:cubicBezTo>
                <a:cubicBezTo>
                  <a:pt x="1103" y="384"/>
                  <a:pt x="1103" y="384"/>
                  <a:pt x="1104" y="383"/>
                </a:cubicBezTo>
                <a:cubicBezTo>
                  <a:pt x="1104" y="383"/>
                  <a:pt x="1104" y="383"/>
                  <a:pt x="1103" y="381"/>
                </a:cubicBezTo>
                <a:cubicBezTo>
                  <a:pt x="1103" y="381"/>
                  <a:pt x="1103" y="381"/>
                  <a:pt x="1101" y="383"/>
                </a:cubicBezTo>
                <a:cubicBezTo>
                  <a:pt x="1101" y="383"/>
                  <a:pt x="1101" y="383"/>
                  <a:pt x="1101" y="384"/>
                </a:cubicBezTo>
                <a:close/>
                <a:moveTo>
                  <a:pt x="1104" y="406"/>
                </a:moveTo>
                <a:cubicBezTo>
                  <a:pt x="1103" y="404"/>
                  <a:pt x="1103" y="404"/>
                  <a:pt x="1103" y="404"/>
                </a:cubicBezTo>
                <a:cubicBezTo>
                  <a:pt x="1101" y="405"/>
                  <a:pt x="1101" y="405"/>
                  <a:pt x="1101" y="405"/>
                </a:cubicBezTo>
                <a:cubicBezTo>
                  <a:pt x="1101" y="406"/>
                  <a:pt x="1101" y="406"/>
                  <a:pt x="1101" y="406"/>
                </a:cubicBezTo>
                <a:cubicBezTo>
                  <a:pt x="1103" y="405"/>
                  <a:pt x="1103" y="405"/>
                  <a:pt x="1103" y="405"/>
                </a:cubicBezTo>
                <a:cubicBezTo>
                  <a:pt x="1102" y="407"/>
                  <a:pt x="1102" y="407"/>
                  <a:pt x="1102" y="407"/>
                </a:cubicBezTo>
                <a:cubicBezTo>
                  <a:pt x="1104" y="406"/>
                  <a:pt x="1104" y="406"/>
                  <a:pt x="1104" y="406"/>
                </a:cubicBezTo>
                <a:close/>
                <a:moveTo>
                  <a:pt x="1099" y="399"/>
                </a:moveTo>
                <a:cubicBezTo>
                  <a:pt x="1099" y="399"/>
                  <a:pt x="1099" y="399"/>
                  <a:pt x="1100" y="398"/>
                </a:cubicBezTo>
                <a:cubicBezTo>
                  <a:pt x="1100" y="398"/>
                  <a:pt x="1100" y="398"/>
                  <a:pt x="1099" y="398"/>
                </a:cubicBezTo>
                <a:cubicBezTo>
                  <a:pt x="1099" y="398"/>
                  <a:pt x="1099" y="398"/>
                  <a:pt x="1099" y="399"/>
                </a:cubicBezTo>
                <a:close/>
                <a:moveTo>
                  <a:pt x="1099" y="389"/>
                </a:moveTo>
                <a:cubicBezTo>
                  <a:pt x="1099" y="389"/>
                  <a:pt x="1099" y="389"/>
                  <a:pt x="1099" y="388"/>
                </a:cubicBezTo>
                <a:cubicBezTo>
                  <a:pt x="1099" y="388"/>
                  <a:pt x="1099" y="388"/>
                  <a:pt x="1097" y="388"/>
                </a:cubicBezTo>
                <a:cubicBezTo>
                  <a:pt x="1097" y="388"/>
                  <a:pt x="1097" y="388"/>
                  <a:pt x="1097" y="389"/>
                </a:cubicBezTo>
                <a:cubicBezTo>
                  <a:pt x="1097" y="389"/>
                  <a:pt x="1097" y="389"/>
                  <a:pt x="1098" y="389"/>
                </a:cubicBezTo>
                <a:cubicBezTo>
                  <a:pt x="1098" y="389"/>
                  <a:pt x="1098" y="389"/>
                  <a:pt x="1099" y="389"/>
                </a:cubicBezTo>
                <a:close/>
                <a:moveTo>
                  <a:pt x="1097" y="390"/>
                </a:moveTo>
                <a:cubicBezTo>
                  <a:pt x="1097" y="390"/>
                  <a:pt x="1097" y="390"/>
                  <a:pt x="1098" y="391"/>
                </a:cubicBezTo>
                <a:cubicBezTo>
                  <a:pt x="1098" y="391"/>
                  <a:pt x="1098" y="391"/>
                  <a:pt x="1098" y="390"/>
                </a:cubicBezTo>
                <a:cubicBezTo>
                  <a:pt x="1098" y="390"/>
                  <a:pt x="1098" y="390"/>
                  <a:pt x="1097" y="390"/>
                </a:cubicBezTo>
                <a:close/>
                <a:moveTo>
                  <a:pt x="1187" y="518"/>
                </a:moveTo>
                <a:cubicBezTo>
                  <a:pt x="1188" y="518"/>
                  <a:pt x="1188" y="518"/>
                  <a:pt x="1188" y="518"/>
                </a:cubicBezTo>
                <a:cubicBezTo>
                  <a:pt x="1188" y="519"/>
                  <a:pt x="1188" y="519"/>
                  <a:pt x="1188" y="519"/>
                </a:cubicBezTo>
                <a:cubicBezTo>
                  <a:pt x="1188" y="520"/>
                  <a:pt x="1188" y="520"/>
                  <a:pt x="1188" y="520"/>
                </a:cubicBezTo>
                <a:cubicBezTo>
                  <a:pt x="1187" y="520"/>
                  <a:pt x="1187" y="520"/>
                  <a:pt x="1187" y="520"/>
                </a:cubicBezTo>
                <a:cubicBezTo>
                  <a:pt x="1188" y="521"/>
                  <a:pt x="1188" y="521"/>
                  <a:pt x="1188" y="521"/>
                </a:cubicBezTo>
                <a:cubicBezTo>
                  <a:pt x="1190" y="522"/>
                  <a:pt x="1190" y="522"/>
                  <a:pt x="1190" y="522"/>
                </a:cubicBezTo>
                <a:cubicBezTo>
                  <a:pt x="1191" y="521"/>
                  <a:pt x="1191" y="521"/>
                  <a:pt x="1191" y="521"/>
                </a:cubicBezTo>
                <a:cubicBezTo>
                  <a:pt x="1192" y="519"/>
                  <a:pt x="1192" y="519"/>
                  <a:pt x="1192" y="519"/>
                </a:cubicBezTo>
                <a:cubicBezTo>
                  <a:pt x="1191" y="518"/>
                  <a:pt x="1191" y="518"/>
                  <a:pt x="1191" y="518"/>
                </a:cubicBezTo>
                <a:cubicBezTo>
                  <a:pt x="1192" y="515"/>
                  <a:pt x="1192" y="515"/>
                  <a:pt x="1192" y="515"/>
                </a:cubicBezTo>
                <a:cubicBezTo>
                  <a:pt x="1192" y="512"/>
                  <a:pt x="1192" y="512"/>
                  <a:pt x="1192" y="512"/>
                </a:cubicBezTo>
                <a:cubicBezTo>
                  <a:pt x="1192" y="511"/>
                  <a:pt x="1192" y="511"/>
                  <a:pt x="1192" y="511"/>
                </a:cubicBezTo>
                <a:cubicBezTo>
                  <a:pt x="1191" y="509"/>
                  <a:pt x="1191" y="509"/>
                  <a:pt x="1191" y="509"/>
                </a:cubicBezTo>
                <a:cubicBezTo>
                  <a:pt x="1191" y="510"/>
                  <a:pt x="1191" y="510"/>
                  <a:pt x="1191" y="510"/>
                </a:cubicBezTo>
                <a:cubicBezTo>
                  <a:pt x="1191" y="511"/>
                  <a:pt x="1191" y="511"/>
                  <a:pt x="1191" y="511"/>
                </a:cubicBezTo>
                <a:cubicBezTo>
                  <a:pt x="1191" y="512"/>
                  <a:pt x="1191" y="512"/>
                  <a:pt x="1191" y="512"/>
                </a:cubicBezTo>
                <a:cubicBezTo>
                  <a:pt x="1190" y="512"/>
                  <a:pt x="1190" y="512"/>
                  <a:pt x="1190" y="512"/>
                </a:cubicBezTo>
                <a:cubicBezTo>
                  <a:pt x="1189" y="511"/>
                  <a:pt x="1189" y="511"/>
                  <a:pt x="1189" y="511"/>
                </a:cubicBezTo>
                <a:cubicBezTo>
                  <a:pt x="1189" y="512"/>
                  <a:pt x="1189" y="512"/>
                  <a:pt x="1189" y="512"/>
                </a:cubicBezTo>
                <a:cubicBezTo>
                  <a:pt x="1187" y="512"/>
                  <a:pt x="1187" y="512"/>
                  <a:pt x="1187" y="512"/>
                </a:cubicBezTo>
                <a:cubicBezTo>
                  <a:pt x="1186" y="514"/>
                  <a:pt x="1186" y="514"/>
                  <a:pt x="1186" y="514"/>
                </a:cubicBezTo>
                <a:cubicBezTo>
                  <a:pt x="1187" y="515"/>
                  <a:pt x="1187" y="515"/>
                  <a:pt x="1187" y="515"/>
                </a:cubicBezTo>
                <a:cubicBezTo>
                  <a:pt x="1186" y="515"/>
                  <a:pt x="1186" y="515"/>
                  <a:pt x="1186" y="515"/>
                </a:cubicBezTo>
                <a:cubicBezTo>
                  <a:pt x="1186" y="516"/>
                  <a:pt x="1186" y="516"/>
                  <a:pt x="1186" y="516"/>
                </a:cubicBezTo>
                <a:cubicBezTo>
                  <a:pt x="1187" y="517"/>
                  <a:pt x="1187" y="517"/>
                  <a:pt x="1187" y="517"/>
                </a:cubicBezTo>
                <a:cubicBezTo>
                  <a:pt x="1186" y="517"/>
                  <a:pt x="1186" y="517"/>
                  <a:pt x="1186" y="517"/>
                </a:cubicBezTo>
                <a:cubicBezTo>
                  <a:pt x="1187" y="518"/>
                  <a:pt x="1187" y="518"/>
                  <a:pt x="1187" y="518"/>
                </a:cubicBezTo>
                <a:close/>
                <a:moveTo>
                  <a:pt x="1223" y="564"/>
                </a:moveTo>
                <a:cubicBezTo>
                  <a:pt x="1224" y="565"/>
                  <a:pt x="1224" y="565"/>
                  <a:pt x="1224" y="565"/>
                </a:cubicBezTo>
                <a:cubicBezTo>
                  <a:pt x="1225" y="564"/>
                  <a:pt x="1225" y="564"/>
                  <a:pt x="1225" y="564"/>
                </a:cubicBezTo>
                <a:cubicBezTo>
                  <a:pt x="1225" y="563"/>
                  <a:pt x="1225" y="563"/>
                  <a:pt x="1225" y="563"/>
                </a:cubicBezTo>
                <a:cubicBezTo>
                  <a:pt x="1223" y="563"/>
                  <a:pt x="1223" y="563"/>
                  <a:pt x="1223" y="563"/>
                </a:cubicBezTo>
                <a:cubicBezTo>
                  <a:pt x="1223" y="564"/>
                  <a:pt x="1223" y="564"/>
                  <a:pt x="1223" y="564"/>
                </a:cubicBezTo>
                <a:close/>
                <a:moveTo>
                  <a:pt x="1185" y="523"/>
                </a:moveTo>
                <a:cubicBezTo>
                  <a:pt x="1184" y="524"/>
                  <a:pt x="1184" y="524"/>
                  <a:pt x="1184" y="524"/>
                </a:cubicBezTo>
                <a:cubicBezTo>
                  <a:pt x="1185" y="524"/>
                  <a:pt x="1185" y="524"/>
                  <a:pt x="1185" y="524"/>
                </a:cubicBezTo>
                <a:cubicBezTo>
                  <a:pt x="1186" y="523"/>
                  <a:pt x="1186" y="523"/>
                  <a:pt x="1186" y="523"/>
                </a:cubicBezTo>
                <a:cubicBezTo>
                  <a:pt x="1185" y="523"/>
                  <a:pt x="1185" y="523"/>
                  <a:pt x="1185" y="523"/>
                </a:cubicBezTo>
                <a:close/>
                <a:moveTo>
                  <a:pt x="1211" y="548"/>
                </a:moveTo>
                <a:cubicBezTo>
                  <a:pt x="1211" y="550"/>
                  <a:pt x="1211" y="550"/>
                  <a:pt x="1211" y="550"/>
                </a:cubicBezTo>
                <a:cubicBezTo>
                  <a:pt x="1212" y="551"/>
                  <a:pt x="1212" y="551"/>
                  <a:pt x="1212" y="551"/>
                </a:cubicBezTo>
                <a:cubicBezTo>
                  <a:pt x="1214" y="551"/>
                  <a:pt x="1214" y="551"/>
                  <a:pt x="1214" y="551"/>
                </a:cubicBezTo>
                <a:cubicBezTo>
                  <a:pt x="1216" y="553"/>
                  <a:pt x="1216" y="553"/>
                  <a:pt x="1216" y="553"/>
                </a:cubicBezTo>
                <a:cubicBezTo>
                  <a:pt x="1217" y="553"/>
                  <a:pt x="1217" y="553"/>
                  <a:pt x="1217" y="553"/>
                </a:cubicBezTo>
                <a:cubicBezTo>
                  <a:pt x="1219" y="554"/>
                  <a:pt x="1219" y="554"/>
                  <a:pt x="1219" y="554"/>
                </a:cubicBezTo>
                <a:cubicBezTo>
                  <a:pt x="1221" y="555"/>
                  <a:pt x="1221" y="555"/>
                  <a:pt x="1221" y="555"/>
                </a:cubicBezTo>
                <a:cubicBezTo>
                  <a:pt x="1222" y="555"/>
                  <a:pt x="1222" y="555"/>
                  <a:pt x="1222" y="555"/>
                </a:cubicBezTo>
                <a:cubicBezTo>
                  <a:pt x="1223" y="556"/>
                  <a:pt x="1223" y="556"/>
                  <a:pt x="1223" y="556"/>
                </a:cubicBezTo>
                <a:cubicBezTo>
                  <a:pt x="1223" y="557"/>
                  <a:pt x="1223" y="557"/>
                  <a:pt x="1223" y="557"/>
                </a:cubicBezTo>
                <a:cubicBezTo>
                  <a:pt x="1226" y="558"/>
                  <a:pt x="1226" y="558"/>
                  <a:pt x="1226" y="558"/>
                </a:cubicBezTo>
                <a:cubicBezTo>
                  <a:pt x="1227" y="558"/>
                  <a:pt x="1227" y="558"/>
                  <a:pt x="1227" y="558"/>
                </a:cubicBezTo>
                <a:cubicBezTo>
                  <a:pt x="1227" y="556"/>
                  <a:pt x="1227" y="556"/>
                  <a:pt x="1227" y="556"/>
                </a:cubicBezTo>
                <a:cubicBezTo>
                  <a:pt x="1228" y="556"/>
                  <a:pt x="1228" y="556"/>
                  <a:pt x="1228" y="556"/>
                </a:cubicBezTo>
                <a:cubicBezTo>
                  <a:pt x="1228" y="554"/>
                  <a:pt x="1228" y="554"/>
                  <a:pt x="1228" y="554"/>
                </a:cubicBezTo>
                <a:cubicBezTo>
                  <a:pt x="1227" y="553"/>
                  <a:pt x="1227" y="553"/>
                  <a:pt x="1227" y="553"/>
                </a:cubicBezTo>
                <a:cubicBezTo>
                  <a:pt x="1228" y="550"/>
                  <a:pt x="1228" y="550"/>
                  <a:pt x="1228" y="550"/>
                </a:cubicBezTo>
                <a:cubicBezTo>
                  <a:pt x="1229" y="549"/>
                  <a:pt x="1229" y="549"/>
                  <a:pt x="1229" y="549"/>
                </a:cubicBezTo>
                <a:cubicBezTo>
                  <a:pt x="1229" y="547"/>
                  <a:pt x="1229" y="547"/>
                  <a:pt x="1229" y="547"/>
                </a:cubicBezTo>
                <a:cubicBezTo>
                  <a:pt x="1228" y="546"/>
                  <a:pt x="1228" y="546"/>
                  <a:pt x="1228" y="546"/>
                </a:cubicBezTo>
                <a:cubicBezTo>
                  <a:pt x="1227" y="547"/>
                  <a:pt x="1227" y="547"/>
                  <a:pt x="1227" y="547"/>
                </a:cubicBezTo>
                <a:cubicBezTo>
                  <a:pt x="1226" y="547"/>
                  <a:pt x="1226" y="547"/>
                  <a:pt x="1226" y="547"/>
                </a:cubicBezTo>
                <a:cubicBezTo>
                  <a:pt x="1225" y="546"/>
                  <a:pt x="1225" y="546"/>
                  <a:pt x="1225" y="546"/>
                </a:cubicBezTo>
                <a:cubicBezTo>
                  <a:pt x="1223" y="548"/>
                  <a:pt x="1223" y="548"/>
                  <a:pt x="1223" y="548"/>
                </a:cubicBezTo>
                <a:cubicBezTo>
                  <a:pt x="1220" y="548"/>
                  <a:pt x="1220" y="548"/>
                  <a:pt x="1220" y="548"/>
                </a:cubicBezTo>
                <a:cubicBezTo>
                  <a:pt x="1218" y="548"/>
                  <a:pt x="1218" y="548"/>
                  <a:pt x="1218" y="548"/>
                </a:cubicBezTo>
                <a:cubicBezTo>
                  <a:pt x="1216" y="548"/>
                  <a:pt x="1216" y="548"/>
                  <a:pt x="1216" y="548"/>
                </a:cubicBezTo>
                <a:cubicBezTo>
                  <a:pt x="1215" y="547"/>
                  <a:pt x="1215" y="547"/>
                  <a:pt x="1215" y="547"/>
                </a:cubicBezTo>
                <a:cubicBezTo>
                  <a:pt x="1214" y="547"/>
                  <a:pt x="1214" y="547"/>
                  <a:pt x="1214" y="547"/>
                </a:cubicBezTo>
                <a:cubicBezTo>
                  <a:pt x="1213" y="548"/>
                  <a:pt x="1213" y="548"/>
                  <a:pt x="1213" y="548"/>
                </a:cubicBezTo>
                <a:cubicBezTo>
                  <a:pt x="1213" y="547"/>
                  <a:pt x="1213" y="547"/>
                  <a:pt x="1213" y="547"/>
                </a:cubicBezTo>
                <a:cubicBezTo>
                  <a:pt x="1211" y="548"/>
                  <a:pt x="1211" y="548"/>
                  <a:pt x="1211" y="548"/>
                </a:cubicBezTo>
                <a:close/>
                <a:moveTo>
                  <a:pt x="1184" y="527"/>
                </a:moveTo>
                <a:cubicBezTo>
                  <a:pt x="1185" y="528"/>
                  <a:pt x="1185" y="528"/>
                  <a:pt x="1185" y="528"/>
                </a:cubicBezTo>
                <a:cubicBezTo>
                  <a:pt x="1185" y="529"/>
                  <a:pt x="1185" y="529"/>
                  <a:pt x="1185" y="529"/>
                </a:cubicBezTo>
                <a:cubicBezTo>
                  <a:pt x="1186" y="530"/>
                  <a:pt x="1186" y="530"/>
                  <a:pt x="1186" y="530"/>
                </a:cubicBezTo>
                <a:cubicBezTo>
                  <a:pt x="1186" y="532"/>
                  <a:pt x="1186" y="532"/>
                  <a:pt x="1186" y="532"/>
                </a:cubicBezTo>
                <a:cubicBezTo>
                  <a:pt x="1185" y="533"/>
                  <a:pt x="1185" y="533"/>
                  <a:pt x="1185" y="533"/>
                </a:cubicBezTo>
                <a:cubicBezTo>
                  <a:pt x="1186" y="533"/>
                  <a:pt x="1186" y="533"/>
                  <a:pt x="1186" y="533"/>
                </a:cubicBezTo>
                <a:cubicBezTo>
                  <a:pt x="1187" y="533"/>
                  <a:pt x="1187" y="533"/>
                  <a:pt x="1187" y="533"/>
                </a:cubicBezTo>
                <a:cubicBezTo>
                  <a:pt x="1187" y="534"/>
                  <a:pt x="1187" y="534"/>
                  <a:pt x="1187" y="534"/>
                </a:cubicBezTo>
                <a:cubicBezTo>
                  <a:pt x="1186" y="535"/>
                  <a:pt x="1186" y="535"/>
                  <a:pt x="1186" y="535"/>
                </a:cubicBezTo>
                <a:cubicBezTo>
                  <a:pt x="1186" y="537"/>
                  <a:pt x="1186" y="537"/>
                  <a:pt x="1186" y="537"/>
                </a:cubicBezTo>
                <a:cubicBezTo>
                  <a:pt x="1186" y="538"/>
                  <a:pt x="1186" y="538"/>
                  <a:pt x="1186" y="538"/>
                </a:cubicBezTo>
                <a:cubicBezTo>
                  <a:pt x="1187" y="540"/>
                  <a:pt x="1187" y="540"/>
                  <a:pt x="1187" y="540"/>
                </a:cubicBezTo>
                <a:cubicBezTo>
                  <a:pt x="1188" y="541"/>
                  <a:pt x="1188" y="541"/>
                  <a:pt x="1188" y="541"/>
                </a:cubicBezTo>
                <a:cubicBezTo>
                  <a:pt x="1189" y="541"/>
                  <a:pt x="1189" y="541"/>
                  <a:pt x="1189" y="541"/>
                </a:cubicBezTo>
                <a:cubicBezTo>
                  <a:pt x="1190" y="541"/>
                  <a:pt x="1190" y="541"/>
                  <a:pt x="1190" y="541"/>
                </a:cubicBezTo>
                <a:cubicBezTo>
                  <a:pt x="1190" y="540"/>
                  <a:pt x="1190" y="540"/>
                  <a:pt x="1190" y="540"/>
                </a:cubicBezTo>
                <a:cubicBezTo>
                  <a:pt x="1190" y="539"/>
                  <a:pt x="1190" y="539"/>
                  <a:pt x="1190" y="539"/>
                </a:cubicBezTo>
                <a:cubicBezTo>
                  <a:pt x="1191" y="539"/>
                  <a:pt x="1191" y="539"/>
                  <a:pt x="1191" y="539"/>
                </a:cubicBezTo>
                <a:cubicBezTo>
                  <a:pt x="1192" y="540"/>
                  <a:pt x="1192" y="540"/>
                  <a:pt x="1192" y="540"/>
                </a:cubicBezTo>
                <a:cubicBezTo>
                  <a:pt x="1193" y="540"/>
                  <a:pt x="1193" y="540"/>
                  <a:pt x="1193" y="540"/>
                </a:cubicBezTo>
                <a:cubicBezTo>
                  <a:pt x="1193" y="539"/>
                  <a:pt x="1193" y="539"/>
                  <a:pt x="1193" y="539"/>
                </a:cubicBezTo>
                <a:cubicBezTo>
                  <a:pt x="1193" y="536"/>
                  <a:pt x="1193" y="536"/>
                  <a:pt x="1193" y="536"/>
                </a:cubicBezTo>
                <a:cubicBezTo>
                  <a:pt x="1194" y="536"/>
                  <a:pt x="1194" y="536"/>
                  <a:pt x="1194" y="536"/>
                </a:cubicBezTo>
                <a:cubicBezTo>
                  <a:pt x="1193" y="533"/>
                  <a:pt x="1193" y="533"/>
                  <a:pt x="1193" y="533"/>
                </a:cubicBezTo>
                <a:cubicBezTo>
                  <a:pt x="1194" y="531"/>
                  <a:pt x="1194" y="531"/>
                  <a:pt x="1194" y="531"/>
                </a:cubicBezTo>
                <a:cubicBezTo>
                  <a:pt x="1192" y="529"/>
                  <a:pt x="1192" y="529"/>
                  <a:pt x="1192" y="529"/>
                </a:cubicBezTo>
                <a:cubicBezTo>
                  <a:pt x="1194" y="529"/>
                  <a:pt x="1194" y="529"/>
                  <a:pt x="1194" y="529"/>
                </a:cubicBezTo>
                <a:cubicBezTo>
                  <a:pt x="1194" y="528"/>
                  <a:pt x="1194" y="528"/>
                  <a:pt x="1194" y="528"/>
                </a:cubicBezTo>
                <a:cubicBezTo>
                  <a:pt x="1193" y="526"/>
                  <a:pt x="1193" y="526"/>
                  <a:pt x="1193" y="526"/>
                </a:cubicBezTo>
                <a:cubicBezTo>
                  <a:pt x="1193" y="525"/>
                  <a:pt x="1193" y="525"/>
                  <a:pt x="1193" y="525"/>
                </a:cubicBezTo>
                <a:cubicBezTo>
                  <a:pt x="1192" y="524"/>
                  <a:pt x="1192" y="524"/>
                  <a:pt x="1192" y="524"/>
                </a:cubicBezTo>
                <a:cubicBezTo>
                  <a:pt x="1191" y="524"/>
                  <a:pt x="1191" y="524"/>
                  <a:pt x="1191" y="524"/>
                </a:cubicBezTo>
                <a:cubicBezTo>
                  <a:pt x="1190" y="523"/>
                  <a:pt x="1190" y="523"/>
                  <a:pt x="1190" y="523"/>
                </a:cubicBezTo>
                <a:cubicBezTo>
                  <a:pt x="1189" y="523"/>
                  <a:pt x="1189" y="523"/>
                  <a:pt x="1189" y="523"/>
                </a:cubicBezTo>
                <a:cubicBezTo>
                  <a:pt x="1187" y="526"/>
                  <a:pt x="1187" y="526"/>
                  <a:pt x="1187" y="526"/>
                </a:cubicBezTo>
                <a:cubicBezTo>
                  <a:pt x="1186" y="526"/>
                  <a:pt x="1186" y="526"/>
                  <a:pt x="1186" y="526"/>
                </a:cubicBezTo>
                <a:cubicBezTo>
                  <a:pt x="1184" y="525"/>
                  <a:pt x="1184" y="525"/>
                  <a:pt x="1184" y="525"/>
                </a:cubicBezTo>
                <a:cubicBezTo>
                  <a:pt x="1184" y="527"/>
                  <a:pt x="1184" y="527"/>
                  <a:pt x="1184" y="527"/>
                </a:cubicBezTo>
                <a:close/>
                <a:moveTo>
                  <a:pt x="1200" y="514"/>
                </a:moveTo>
                <a:cubicBezTo>
                  <a:pt x="1201" y="515"/>
                  <a:pt x="1201" y="515"/>
                  <a:pt x="1201" y="515"/>
                </a:cubicBezTo>
                <a:cubicBezTo>
                  <a:pt x="1201" y="514"/>
                  <a:pt x="1201" y="514"/>
                  <a:pt x="1201" y="514"/>
                </a:cubicBezTo>
                <a:cubicBezTo>
                  <a:pt x="1200" y="514"/>
                  <a:pt x="1200" y="514"/>
                  <a:pt x="1200" y="514"/>
                </a:cubicBezTo>
                <a:close/>
                <a:moveTo>
                  <a:pt x="1197" y="511"/>
                </a:moveTo>
                <a:cubicBezTo>
                  <a:pt x="1198" y="511"/>
                  <a:pt x="1198" y="511"/>
                  <a:pt x="1198" y="511"/>
                </a:cubicBezTo>
                <a:cubicBezTo>
                  <a:pt x="1198" y="510"/>
                  <a:pt x="1198" y="510"/>
                  <a:pt x="1198" y="510"/>
                </a:cubicBezTo>
                <a:cubicBezTo>
                  <a:pt x="1197" y="510"/>
                  <a:pt x="1197" y="510"/>
                  <a:pt x="1197" y="510"/>
                </a:cubicBezTo>
                <a:cubicBezTo>
                  <a:pt x="1195" y="511"/>
                  <a:pt x="1195" y="511"/>
                  <a:pt x="1195" y="511"/>
                </a:cubicBezTo>
                <a:cubicBezTo>
                  <a:pt x="1196" y="512"/>
                  <a:pt x="1196" y="512"/>
                  <a:pt x="1196" y="512"/>
                </a:cubicBezTo>
                <a:cubicBezTo>
                  <a:pt x="1197" y="511"/>
                  <a:pt x="1197" y="511"/>
                  <a:pt x="1197" y="511"/>
                </a:cubicBezTo>
                <a:close/>
                <a:moveTo>
                  <a:pt x="1161" y="534"/>
                </a:moveTo>
                <a:cubicBezTo>
                  <a:pt x="1162" y="534"/>
                  <a:pt x="1162" y="534"/>
                  <a:pt x="1162" y="534"/>
                </a:cubicBezTo>
                <a:cubicBezTo>
                  <a:pt x="1160" y="533"/>
                  <a:pt x="1160" y="533"/>
                  <a:pt x="1160" y="533"/>
                </a:cubicBezTo>
                <a:cubicBezTo>
                  <a:pt x="1158" y="533"/>
                  <a:pt x="1158" y="533"/>
                  <a:pt x="1158" y="533"/>
                </a:cubicBezTo>
                <a:cubicBezTo>
                  <a:pt x="1158" y="534"/>
                  <a:pt x="1158" y="534"/>
                  <a:pt x="1158" y="534"/>
                </a:cubicBezTo>
                <a:cubicBezTo>
                  <a:pt x="1160" y="534"/>
                  <a:pt x="1160" y="534"/>
                  <a:pt x="1160" y="534"/>
                </a:cubicBezTo>
                <a:cubicBezTo>
                  <a:pt x="1161" y="534"/>
                  <a:pt x="1161" y="534"/>
                  <a:pt x="1161" y="534"/>
                </a:cubicBezTo>
                <a:close/>
                <a:moveTo>
                  <a:pt x="1148" y="540"/>
                </a:moveTo>
                <a:cubicBezTo>
                  <a:pt x="1146" y="540"/>
                  <a:pt x="1146" y="540"/>
                  <a:pt x="1146" y="540"/>
                </a:cubicBezTo>
                <a:cubicBezTo>
                  <a:pt x="1146" y="541"/>
                  <a:pt x="1146" y="541"/>
                  <a:pt x="1146" y="541"/>
                </a:cubicBezTo>
                <a:cubicBezTo>
                  <a:pt x="1147" y="542"/>
                  <a:pt x="1147" y="542"/>
                  <a:pt x="1147" y="542"/>
                </a:cubicBezTo>
                <a:cubicBezTo>
                  <a:pt x="1148" y="541"/>
                  <a:pt x="1148" y="541"/>
                  <a:pt x="1148" y="541"/>
                </a:cubicBezTo>
                <a:cubicBezTo>
                  <a:pt x="1148" y="540"/>
                  <a:pt x="1148" y="540"/>
                  <a:pt x="1148" y="540"/>
                </a:cubicBezTo>
                <a:close/>
                <a:moveTo>
                  <a:pt x="1155" y="538"/>
                </a:moveTo>
                <a:cubicBezTo>
                  <a:pt x="1155" y="536"/>
                  <a:pt x="1155" y="536"/>
                  <a:pt x="1155" y="536"/>
                </a:cubicBezTo>
                <a:cubicBezTo>
                  <a:pt x="1157" y="535"/>
                  <a:pt x="1157" y="535"/>
                  <a:pt x="1157" y="535"/>
                </a:cubicBezTo>
                <a:cubicBezTo>
                  <a:pt x="1155" y="535"/>
                  <a:pt x="1155" y="535"/>
                  <a:pt x="1155" y="535"/>
                </a:cubicBezTo>
                <a:cubicBezTo>
                  <a:pt x="1154" y="535"/>
                  <a:pt x="1154" y="535"/>
                  <a:pt x="1154" y="535"/>
                </a:cubicBezTo>
                <a:cubicBezTo>
                  <a:pt x="1153" y="536"/>
                  <a:pt x="1153" y="536"/>
                  <a:pt x="1153" y="536"/>
                </a:cubicBezTo>
                <a:cubicBezTo>
                  <a:pt x="1152" y="537"/>
                  <a:pt x="1152" y="537"/>
                  <a:pt x="1152" y="537"/>
                </a:cubicBezTo>
                <a:cubicBezTo>
                  <a:pt x="1154" y="537"/>
                  <a:pt x="1154" y="537"/>
                  <a:pt x="1154" y="537"/>
                </a:cubicBezTo>
                <a:cubicBezTo>
                  <a:pt x="1155" y="538"/>
                  <a:pt x="1155" y="538"/>
                  <a:pt x="1155" y="538"/>
                </a:cubicBezTo>
                <a:close/>
                <a:moveTo>
                  <a:pt x="1272" y="560"/>
                </a:moveTo>
                <a:cubicBezTo>
                  <a:pt x="1272" y="558"/>
                  <a:pt x="1272" y="558"/>
                  <a:pt x="1272" y="558"/>
                </a:cubicBezTo>
                <a:cubicBezTo>
                  <a:pt x="1271" y="559"/>
                  <a:pt x="1271" y="559"/>
                  <a:pt x="1271" y="559"/>
                </a:cubicBezTo>
                <a:cubicBezTo>
                  <a:pt x="1272" y="560"/>
                  <a:pt x="1272" y="560"/>
                  <a:pt x="1272" y="560"/>
                </a:cubicBezTo>
                <a:close/>
                <a:moveTo>
                  <a:pt x="1289" y="555"/>
                </a:moveTo>
                <a:cubicBezTo>
                  <a:pt x="1289" y="555"/>
                  <a:pt x="1289" y="555"/>
                  <a:pt x="1290" y="556"/>
                </a:cubicBezTo>
                <a:cubicBezTo>
                  <a:pt x="1290" y="556"/>
                  <a:pt x="1290" y="556"/>
                  <a:pt x="1291" y="555"/>
                </a:cubicBezTo>
                <a:cubicBezTo>
                  <a:pt x="1291" y="555"/>
                  <a:pt x="1291" y="555"/>
                  <a:pt x="1291" y="554"/>
                </a:cubicBezTo>
                <a:cubicBezTo>
                  <a:pt x="1291" y="554"/>
                  <a:pt x="1291" y="554"/>
                  <a:pt x="1290" y="554"/>
                </a:cubicBezTo>
                <a:cubicBezTo>
                  <a:pt x="1290" y="554"/>
                  <a:pt x="1290" y="554"/>
                  <a:pt x="1289" y="555"/>
                </a:cubicBezTo>
                <a:close/>
                <a:moveTo>
                  <a:pt x="1297" y="551"/>
                </a:moveTo>
                <a:cubicBezTo>
                  <a:pt x="1297" y="551"/>
                  <a:pt x="1297" y="551"/>
                  <a:pt x="1298" y="551"/>
                </a:cubicBezTo>
                <a:cubicBezTo>
                  <a:pt x="1298" y="551"/>
                  <a:pt x="1298" y="551"/>
                  <a:pt x="1299" y="550"/>
                </a:cubicBezTo>
                <a:cubicBezTo>
                  <a:pt x="1299" y="550"/>
                  <a:pt x="1299" y="550"/>
                  <a:pt x="1298" y="550"/>
                </a:cubicBezTo>
                <a:cubicBezTo>
                  <a:pt x="1298" y="550"/>
                  <a:pt x="1298" y="550"/>
                  <a:pt x="1297" y="549"/>
                </a:cubicBezTo>
                <a:cubicBezTo>
                  <a:pt x="1297" y="549"/>
                  <a:pt x="1297" y="549"/>
                  <a:pt x="1296" y="549"/>
                </a:cubicBezTo>
                <a:cubicBezTo>
                  <a:pt x="1296" y="549"/>
                  <a:pt x="1296" y="549"/>
                  <a:pt x="1295" y="550"/>
                </a:cubicBezTo>
                <a:cubicBezTo>
                  <a:pt x="1295" y="550"/>
                  <a:pt x="1295" y="550"/>
                  <a:pt x="1295" y="551"/>
                </a:cubicBezTo>
                <a:cubicBezTo>
                  <a:pt x="1295" y="551"/>
                  <a:pt x="1295" y="551"/>
                  <a:pt x="1296" y="550"/>
                </a:cubicBezTo>
                <a:cubicBezTo>
                  <a:pt x="1296" y="550"/>
                  <a:pt x="1296" y="550"/>
                  <a:pt x="1297" y="551"/>
                </a:cubicBezTo>
                <a:close/>
                <a:moveTo>
                  <a:pt x="1301" y="565"/>
                </a:moveTo>
                <a:cubicBezTo>
                  <a:pt x="1301" y="565"/>
                  <a:pt x="1301" y="565"/>
                  <a:pt x="1301" y="564"/>
                </a:cubicBezTo>
                <a:cubicBezTo>
                  <a:pt x="1301" y="564"/>
                  <a:pt x="1301" y="564"/>
                  <a:pt x="1300" y="565"/>
                </a:cubicBezTo>
                <a:cubicBezTo>
                  <a:pt x="1300" y="565"/>
                  <a:pt x="1300" y="565"/>
                  <a:pt x="1300" y="566"/>
                </a:cubicBezTo>
                <a:cubicBezTo>
                  <a:pt x="1300" y="566"/>
                  <a:pt x="1300" y="566"/>
                  <a:pt x="1301" y="567"/>
                </a:cubicBezTo>
                <a:cubicBezTo>
                  <a:pt x="1301" y="567"/>
                  <a:pt x="1301" y="567"/>
                  <a:pt x="1301" y="565"/>
                </a:cubicBezTo>
                <a:close/>
                <a:moveTo>
                  <a:pt x="1295" y="559"/>
                </a:moveTo>
                <a:cubicBezTo>
                  <a:pt x="1296" y="559"/>
                  <a:pt x="1296" y="559"/>
                  <a:pt x="1296" y="559"/>
                </a:cubicBezTo>
                <a:cubicBezTo>
                  <a:pt x="1296" y="559"/>
                  <a:pt x="1296" y="559"/>
                  <a:pt x="1297" y="558"/>
                </a:cubicBezTo>
                <a:cubicBezTo>
                  <a:pt x="1297" y="558"/>
                  <a:pt x="1297" y="558"/>
                  <a:pt x="1296" y="558"/>
                </a:cubicBezTo>
                <a:cubicBezTo>
                  <a:pt x="1296" y="558"/>
                  <a:pt x="1296" y="558"/>
                  <a:pt x="1295" y="558"/>
                </a:cubicBezTo>
                <a:cubicBezTo>
                  <a:pt x="1295" y="558"/>
                  <a:pt x="1295" y="558"/>
                  <a:pt x="1295" y="559"/>
                </a:cubicBezTo>
                <a:close/>
                <a:moveTo>
                  <a:pt x="1253" y="535"/>
                </a:moveTo>
                <a:cubicBezTo>
                  <a:pt x="1253" y="535"/>
                  <a:pt x="1253" y="535"/>
                  <a:pt x="1254" y="535"/>
                </a:cubicBezTo>
                <a:cubicBezTo>
                  <a:pt x="1254" y="535"/>
                  <a:pt x="1254" y="535"/>
                  <a:pt x="1254" y="536"/>
                </a:cubicBezTo>
                <a:cubicBezTo>
                  <a:pt x="1254" y="536"/>
                  <a:pt x="1254" y="536"/>
                  <a:pt x="1255" y="537"/>
                </a:cubicBezTo>
                <a:cubicBezTo>
                  <a:pt x="1255" y="537"/>
                  <a:pt x="1255" y="537"/>
                  <a:pt x="1256" y="537"/>
                </a:cubicBezTo>
                <a:cubicBezTo>
                  <a:pt x="1256" y="537"/>
                  <a:pt x="1256" y="537"/>
                  <a:pt x="1255" y="536"/>
                </a:cubicBezTo>
                <a:cubicBezTo>
                  <a:pt x="1255" y="536"/>
                  <a:pt x="1255" y="536"/>
                  <a:pt x="1255" y="534"/>
                </a:cubicBezTo>
                <a:cubicBezTo>
                  <a:pt x="1255" y="534"/>
                  <a:pt x="1255" y="534"/>
                  <a:pt x="1254" y="534"/>
                </a:cubicBezTo>
                <a:cubicBezTo>
                  <a:pt x="1254" y="534"/>
                  <a:pt x="1254" y="534"/>
                  <a:pt x="1253" y="535"/>
                </a:cubicBezTo>
                <a:close/>
                <a:moveTo>
                  <a:pt x="1278" y="540"/>
                </a:moveTo>
                <a:cubicBezTo>
                  <a:pt x="1278" y="540"/>
                  <a:pt x="1278" y="540"/>
                  <a:pt x="1278" y="539"/>
                </a:cubicBezTo>
                <a:cubicBezTo>
                  <a:pt x="1278" y="539"/>
                  <a:pt x="1278" y="539"/>
                  <a:pt x="1277" y="539"/>
                </a:cubicBezTo>
                <a:cubicBezTo>
                  <a:pt x="1277" y="539"/>
                  <a:pt x="1277" y="539"/>
                  <a:pt x="1278" y="540"/>
                </a:cubicBezTo>
                <a:close/>
                <a:moveTo>
                  <a:pt x="1274" y="540"/>
                </a:moveTo>
                <a:cubicBezTo>
                  <a:pt x="1274" y="540"/>
                  <a:pt x="1274" y="540"/>
                  <a:pt x="1273" y="541"/>
                </a:cubicBezTo>
                <a:cubicBezTo>
                  <a:pt x="1273" y="541"/>
                  <a:pt x="1273" y="541"/>
                  <a:pt x="1274" y="541"/>
                </a:cubicBezTo>
                <a:cubicBezTo>
                  <a:pt x="1274" y="541"/>
                  <a:pt x="1274" y="541"/>
                  <a:pt x="1275" y="541"/>
                </a:cubicBezTo>
                <a:cubicBezTo>
                  <a:pt x="1275" y="541"/>
                  <a:pt x="1275" y="541"/>
                  <a:pt x="1275" y="542"/>
                </a:cubicBezTo>
                <a:cubicBezTo>
                  <a:pt x="1275" y="542"/>
                  <a:pt x="1275" y="542"/>
                  <a:pt x="1276" y="542"/>
                </a:cubicBezTo>
                <a:cubicBezTo>
                  <a:pt x="1276" y="542"/>
                  <a:pt x="1276" y="542"/>
                  <a:pt x="1277" y="543"/>
                </a:cubicBezTo>
                <a:cubicBezTo>
                  <a:pt x="1277" y="543"/>
                  <a:pt x="1277" y="543"/>
                  <a:pt x="1278" y="544"/>
                </a:cubicBezTo>
                <a:cubicBezTo>
                  <a:pt x="1278" y="544"/>
                  <a:pt x="1278" y="544"/>
                  <a:pt x="1279" y="545"/>
                </a:cubicBezTo>
                <a:cubicBezTo>
                  <a:pt x="1279" y="545"/>
                  <a:pt x="1279" y="545"/>
                  <a:pt x="1280" y="545"/>
                </a:cubicBezTo>
                <a:cubicBezTo>
                  <a:pt x="1280" y="545"/>
                  <a:pt x="1280" y="545"/>
                  <a:pt x="1281" y="546"/>
                </a:cubicBezTo>
                <a:cubicBezTo>
                  <a:pt x="1281" y="546"/>
                  <a:pt x="1281" y="546"/>
                  <a:pt x="1281" y="547"/>
                </a:cubicBezTo>
                <a:cubicBezTo>
                  <a:pt x="1281" y="547"/>
                  <a:pt x="1281" y="547"/>
                  <a:pt x="1282" y="548"/>
                </a:cubicBezTo>
                <a:cubicBezTo>
                  <a:pt x="1282" y="548"/>
                  <a:pt x="1282" y="548"/>
                  <a:pt x="1283" y="549"/>
                </a:cubicBezTo>
                <a:cubicBezTo>
                  <a:pt x="1283" y="549"/>
                  <a:pt x="1283" y="549"/>
                  <a:pt x="1283" y="548"/>
                </a:cubicBezTo>
                <a:cubicBezTo>
                  <a:pt x="1283" y="548"/>
                  <a:pt x="1283" y="548"/>
                  <a:pt x="1282" y="547"/>
                </a:cubicBezTo>
                <a:cubicBezTo>
                  <a:pt x="1282" y="547"/>
                  <a:pt x="1282" y="547"/>
                  <a:pt x="1282" y="546"/>
                </a:cubicBezTo>
                <a:cubicBezTo>
                  <a:pt x="1282" y="546"/>
                  <a:pt x="1282" y="546"/>
                  <a:pt x="1282" y="545"/>
                </a:cubicBezTo>
                <a:cubicBezTo>
                  <a:pt x="1282" y="545"/>
                  <a:pt x="1282" y="545"/>
                  <a:pt x="1281" y="544"/>
                </a:cubicBezTo>
                <a:cubicBezTo>
                  <a:pt x="1281" y="544"/>
                  <a:pt x="1281" y="544"/>
                  <a:pt x="1280" y="542"/>
                </a:cubicBezTo>
                <a:cubicBezTo>
                  <a:pt x="1280" y="542"/>
                  <a:pt x="1280" y="542"/>
                  <a:pt x="1279" y="542"/>
                </a:cubicBezTo>
                <a:cubicBezTo>
                  <a:pt x="1279" y="542"/>
                  <a:pt x="1279" y="542"/>
                  <a:pt x="1278" y="542"/>
                </a:cubicBezTo>
                <a:cubicBezTo>
                  <a:pt x="1278" y="542"/>
                  <a:pt x="1278" y="542"/>
                  <a:pt x="1276" y="541"/>
                </a:cubicBezTo>
                <a:cubicBezTo>
                  <a:pt x="1276" y="541"/>
                  <a:pt x="1276" y="541"/>
                  <a:pt x="1275" y="540"/>
                </a:cubicBezTo>
                <a:cubicBezTo>
                  <a:pt x="1275" y="538"/>
                  <a:pt x="1275" y="538"/>
                  <a:pt x="1275" y="538"/>
                </a:cubicBezTo>
                <a:cubicBezTo>
                  <a:pt x="1274" y="539"/>
                  <a:pt x="1274" y="539"/>
                  <a:pt x="1274" y="539"/>
                </a:cubicBezTo>
                <a:cubicBezTo>
                  <a:pt x="1274" y="540"/>
                  <a:pt x="1274" y="540"/>
                  <a:pt x="1274" y="540"/>
                </a:cubicBezTo>
                <a:close/>
                <a:moveTo>
                  <a:pt x="1288" y="555"/>
                </a:moveTo>
                <a:cubicBezTo>
                  <a:pt x="1288" y="555"/>
                  <a:pt x="1288" y="555"/>
                  <a:pt x="1288" y="556"/>
                </a:cubicBezTo>
                <a:cubicBezTo>
                  <a:pt x="1288" y="556"/>
                  <a:pt x="1288" y="556"/>
                  <a:pt x="1289" y="555"/>
                </a:cubicBezTo>
                <a:cubicBezTo>
                  <a:pt x="1289" y="555"/>
                  <a:pt x="1289" y="555"/>
                  <a:pt x="1288" y="554"/>
                </a:cubicBezTo>
                <a:cubicBezTo>
                  <a:pt x="1288" y="554"/>
                  <a:pt x="1288" y="554"/>
                  <a:pt x="1288" y="555"/>
                </a:cubicBezTo>
                <a:close/>
                <a:moveTo>
                  <a:pt x="1288" y="533"/>
                </a:moveTo>
                <a:cubicBezTo>
                  <a:pt x="1288" y="533"/>
                  <a:pt x="1288" y="533"/>
                  <a:pt x="1288" y="532"/>
                </a:cubicBezTo>
                <a:cubicBezTo>
                  <a:pt x="1288" y="532"/>
                  <a:pt x="1288" y="532"/>
                  <a:pt x="1288" y="531"/>
                </a:cubicBezTo>
                <a:cubicBezTo>
                  <a:pt x="1288" y="531"/>
                  <a:pt x="1288" y="531"/>
                  <a:pt x="1287" y="532"/>
                </a:cubicBezTo>
                <a:cubicBezTo>
                  <a:pt x="1287" y="532"/>
                  <a:pt x="1287" y="532"/>
                  <a:pt x="1286" y="532"/>
                </a:cubicBezTo>
                <a:cubicBezTo>
                  <a:pt x="1286" y="532"/>
                  <a:pt x="1286" y="532"/>
                  <a:pt x="1285" y="532"/>
                </a:cubicBezTo>
                <a:cubicBezTo>
                  <a:pt x="1285" y="532"/>
                  <a:pt x="1285" y="532"/>
                  <a:pt x="1286" y="533"/>
                </a:cubicBezTo>
                <a:cubicBezTo>
                  <a:pt x="1286" y="533"/>
                  <a:pt x="1286" y="533"/>
                  <a:pt x="1286" y="534"/>
                </a:cubicBezTo>
                <a:cubicBezTo>
                  <a:pt x="1286" y="534"/>
                  <a:pt x="1286" y="534"/>
                  <a:pt x="1287" y="533"/>
                </a:cubicBezTo>
                <a:cubicBezTo>
                  <a:pt x="1287" y="533"/>
                  <a:pt x="1287" y="533"/>
                  <a:pt x="1287" y="534"/>
                </a:cubicBezTo>
                <a:cubicBezTo>
                  <a:pt x="1287" y="534"/>
                  <a:pt x="1287" y="534"/>
                  <a:pt x="1288" y="533"/>
                </a:cubicBezTo>
                <a:close/>
                <a:moveTo>
                  <a:pt x="1284" y="542"/>
                </a:moveTo>
                <a:cubicBezTo>
                  <a:pt x="1284" y="542"/>
                  <a:pt x="1284" y="542"/>
                  <a:pt x="1285" y="542"/>
                </a:cubicBezTo>
                <a:cubicBezTo>
                  <a:pt x="1285" y="542"/>
                  <a:pt x="1285" y="542"/>
                  <a:pt x="1285" y="541"/>
                </a:cubicBezTo>
                <a:cubicBezTo>
                  <a:pt x="1285" y="541"/>
                  <a:pt x="1285" y="541"/>
                  <a:pt x="1284" y="541"/>
                </a:cubicBezTo>
                <a:cubicBezTo>
                  <a:pt x="1284" y="541"/>
                  <a:pt x="1284" y="541"/>
                  <a:pt x="1284" y="542"/>
                </a:cubicBezTo>
                <a:close/>
                <a:moveTo>
                  <a:pt x="1304" y="563"/>
                </a:moveTo>
                <a:cubicBezTo>
                  <a:pt x="1304" y="563"/>
                  <a:pt x="1304" y="563"/>
                  <a:pt x="1305" y="562"/>
                </a:cubicBezTo>
                <a:cubicBezTo>
                  <a:pt x="1305" y="562"/>
                  <a:pt x="1305" y="562"/>
                  <a:pt x="1306" y="562"/>
                </a:cubicBezTo>
                <a:cubicBezTo>
                  <a:pt x="1306" y="562"/>
                  <a:pt x="1306" y="562"/>
                  <a:pt x="1306" y="561"/>
                </a:cubicBezTo>
                <a:cubicBezTo>
                  <a:pt x="1306" y="561"/>
                  <a:pt x="1306" y="561"/>
                  <a:pt x="1307" y="561"/>
                </a:cubicBezTo>
                <a:cubicBezTo>
                  <a:pt x="1307" y="561"/>
                  <a:pt x="1307" y="561"/>
                  <a:pt x="1307" y="560"/>
                </a:cubicBezTo>
                <a:cubicBezTo>
                  <a:pt x="1307" y="560"/>
                  <a:pt x="1307" y="560"/>
                  <a:pt x="1307" y="559"/>
                </a:cubicBezTo>
                <a:cubicBezTo>
                  <a:pt x="1307" y="559"/>
                  <a:pt x="1307" y="559"/>
                  <a:pt x="1306" y="559"/>
                </a:cubicBezTo>
                <a:cubicBezTo>
                  <a:pt x="1306" y="559"/>
                  <a:pt x="1306" y="559"/>
                  <a:pt x="1305" y="560"/>
                </a:cubicBezTo>
                <a:cubicBezTo>
                  <a:pt x="1305" y="560"/>
                  <a:pt x="1305" y="560"/>
                  <a:pt x="1304" y="561"/>
                </a:cubicBezTo>
                <a:cubicBezTo>
                  <a:pt x="1304" y="561"/>
                  <a:pt x="1304" y="561"/>
                  <a:pt x="1304" y="562"/>
                </a:cubicBezTo>
                <a:cubicBezTo>
                  <a:pt x="1304" y="562"/>
                  <a:pt x="1304" y="562"/>
                  <a:pt x="1303" y="563"/>
                </a:cubicBezTo>
                <a:cubicBezTo>
                  <a:pt x="1303" y="563"/>
                  <a:pt x="1303" y="563"/>
                  <a:pt x="1304" y="563"/>
                </a:cubicBezTo>
                <a:close/>
                <a:moveTo>
                  <a:pt x="1295" y="540"/>
                </a:moveTo>
                <a:cubicBezTo>
                  <a:pt x="1295" y="540"/>
                  <a:pt x="1295" y="540"/>
                  <a:pt x="1295" y="539"/>
                </a:cubicBezTo>
                <a:cubicBezTo>
                  <a:pt x="1295" y="539"/>
                  <a:pt x="1295" y="539"/>
                  <a:pt x="1295" y="538"/>
                </a:cubicBezTo>
                <a:cubicBezTo>
                  <a:pt x="1295" y="538"/>
                  <a:pt x="1295" y="538"/>
                  <a:pt x="1295" y="537"/>
                </a:cubicBezTo>
                <a:cubicBezTo>
                  <a:pt x="1295" y="537"/>
                  <a:pt x="1295" y="537"/>
                  <a:pt x="1293" y="537"/>
                </a:cubicBezTo>
                <a:cubicBezTo>
                  <a:pt x="1293" y="537"/>
                  <a:pt x="1293" y="537"/>
                  <a:pt x="1293" y="538"/>
                </a:cubicBezTo>
                <a:cubicBezTo>
                  <a:pt x="1293" y="538"/>
                  <a:pt x="1293" y="538"/>
                  <a:pt x="1294" y="538"/>
                </a:cubicBezTo>
                <a:cubicBezTo>
                  <a:pt x="1294" y="538"/>
                  <a:pt x="1294" y="538"/>
                  <a:pt x="1294" y="539"/>
                </a:cubicBezTo>
                <a:cubicBezTo>
                  <a:pt x="1294" y="539"/>
                  <a:pt x="1294" y="539"/>
                  <a:pt x="1293" y="539"/>
                </a:cubicBezTo>
                <a:cubicBezTo>
                  <a:pt x="1293" y="539"/>
                  <a:pt x="1293" y="539"/>
                  <a:pt x="1293" y="540"/>
                </a:cubicBezTo>
                <a:cubicBezTo>
                  <a:pt x="1293" y="540"/>
                  <a:pt x="1293" y="540"/>
                  <a:pt x="1294" y="540"/>
                </a:cubicBezTo>
                <a:cubicBezTo>
                  <a:pt x="1294" y="540"/>
                  <a:pt x="1294" y="540"/>
                  <a:pt x="1295" y="540"/>
                </a:cubicBezTo>
                <a:close/>
                <a:moveTo>
                  <a:pt x="1286" y="551"/>
                </a:moveTo>
                <a:cubicBezTo>
                  <a:pt x="1286" y="551"/>
                  <a:pt x="1286" y="551"/>
                  <a:pt x="1287" y="551"/>
                </a:cubicBezTo>
                <a:cubicBezTo>
                  <a:pt x="1287" y="551"/>
                  <a:pt x="1287" y="551"/>
                  <a:pt x="1287" y="550"/>
                </a:cubicBezTo>
                <a:cubicBezTo>
                  <a:pt x="1287" y="550"/>
                  <a:pt x="1287" y="550"/>
                  <a:pt x="1286" y="549"/>
                </a:cubicBezTo>
                <a:cubicBezTo>
                  <a:pt x="1286" y="549"/>
                  <a:pt x="1286" y="549"/>
                  <a:pt x="1285" y="549"/>
                </a:cubicBezTo>
                <a:cubicBezTo>
                  <a:pt x="1285" y="549"/>
                  <a:pt x="1285" y="549"/>
                  <a:pt x="1284" y="549"/>
                </a:cubicBezTo>
                <a:cubicBezTo>
                  <a:pt x="1284" y="549"/>
                  <a:pt x="1284" y="549"/>
                  <a:pt x="1285" y="550"/>
                </a:cubicBezTo>
                <a:cubicBezTo>
                  <a:pt x="1285" y="550"/>
                  <a:pt x="1285" y="550"/>
                  <a:pt x="1286" y="551"/>
                </a:cubicBezTo>
                <a:close/>
                <a:moveTo>
                  <a:pt x="1261" y="543"/>
                </a:moveTo>
                <a:cubicBezTo>
                  <a:pt x="1261" y="543"/>
                  <a:pt x="1261" y="543"/>
                  <a:pt x="1260" y="542"/>
                </a:cubicBezTo>
                <a:cubicBezTo>
                  <a:pt x="1260" y="542"/>
                  <a:pt x="1260" y="542"/>
                  <a:pt x="1259" y="543"/>
                </a:cubicBezTo>
                <a:cubicBezTo>
                  <a:pt x="1259" y="543"/>
                  <a:pt x="1259" y="543"/>
                  <a:pt x="1260" y="544"/>
                </a:cubicBezTo>
                <a:cubicBezTo>
                  <a:pt x="1260" y="544"/>
                  <a:pt x="1260" y="544"/>
                  <a:pt x="1260" y="543"/>
                </a:cubicBezTo>
                <a:cubicBezTo>
                  <a:pt x="1260" y="543"/>
                  <a:pt x="1260" y="543"/>
                  <a:pt x="1261" y="543"/>
                </a:cubicBezTo>
                <a:close/>
                <a:moveTo>
                  <a:pt x="1289" y="552"/>
                </a:moveTo>
                <a:cubicBezTo>
                  <a:pt x="1289" y="552"/>
                  <a:pt x="1289" y="552"/>
                  <a:pt x="1288" y="551"/>
                </a:cubicBezTo>
                <a:cubicBezTo>
                  <a:pt x="1288" y="551"/>
                  <a:pt x="1288" y="551"/>
                  <a:pt x="1287" y="551"/>
                </a:cubicBezTo>
                <a:cubicBezTo>
                  <a:pt x="1287" y="551"/>
                  <a:pt x="1287" y="551"/>
                  <a:pt x="1288" y="552"/>
                </a:cubicBezTo>
                <a:cubicBezTo>
                  <a:pt x="1288" y="552"/>
                  <a:pt x="1288" y="552"/>
                  <a:pt x="1289" y="552"/>
                </a:cubicBezTo>
                <a:close/>
                <a:moveTo>
                  <a:pt x="1276" y="561"/>
                </a:moveTo>
                <a:cubicBezTo>
                  <a:pt x="1276" y="561"/>
                  <a:pt x="1276" y="561"/>
                  <a:pt x="1275" y="560"/>
                </a:cubicBezTo>
                <a:cubicBezTo>
                  <a:pt x="1275" y="560"/>
                  <a:pt x="1275" y="560"/>
                  <a:pt x="1274" y="560"/>
                </a:cubicBezTo>
                <a:cubicBezTo>
                  <a:pt x="1274" y="560"/>
                  <a:pt x="1274" y="560"/>
                  <a:pt x="1275" y="561"/>
                </a:cubicBezTo>
                <a:cubicBezTo>
                  <a:pt x="1275" y="561"/>
                  <a:pt x="1275" y="561"/>
                  <a:pt x="1275" y="562"/>
                </a:cubicBezTo>
                <a:cubicBezTo>
                  <a:pt x="1275" y="562"/>
                  <a:pt x="1275" y="562"/>
                  <a:pt x="1276" y="561"/>
                </a:cubicBezTo>
                <a:close/>
                <a:moveTo>
                  <a:pt x="1283" y="552"/>
                </a:moveTo>
                <a:cubicBezTo>
                  <a:pt x="1283" y="552"/>
                  <a:pt x="1283" y="552"/>
                  <a:pt x="1283" y="551"/>
                </a:cubicBezTo>
                <a:cubicBezTo>
                  <a:pt x="1283" y="551"/>
                  <a:pt x="1283" y="551"/>
                  <a:pt x="1282" y="552"/>
                </a:cubicBezTo>
                <a:cubicBezTo>
                  <a:pt x="1282" y="552"/>
                  <a:pt x="1282" y="552"/>
                  <a:pt x="1283" y="552"/>
                </a:cubicBezTo>
                <a:close/>
                <a:moveTo>
                  <a:pt x="1290" y="552"/>
                </a:moveTo>
                <a:cubicBezTo>
                  <a:pt x="1290" y="552"/>
                  <a:pt x="1290" y="552"/>
                  <a:pt x="1289" y="552"/>
                </a:cubicBezTo>
                <a:cubicBezTo>
                  <a:pt x="1289" y="552"/>
                  <a:pt x="1289" y="552"/>
                  <a:pt x="1289" y="553"/>
                </a:cubicBezTo>
                <a:cubicBezTo>
                  <a:pt x="1289" y="553"/>
                  <a:pt x="1289" y="553"/>
                  <a:pt x="1290" y="552"/>
                </a:cubicBezTo>
                <a:close/>
                <a:moveTo>
                  <a:pt x="1259" y="545"/>
                </a:moveTo>
                <a:cubicBezTo>
                  <a:pt x="1259" y="545"/>
                  <a:pt x="1259" y="545"/>
                  <a:pt x="1258" y="546"/>
                </a:cubicBezTo>
                <a:cubicBezTo>
                  <a:pt x="1258" y="546"/>
                  <a:pt x="1258" y="546"/>
                  <a:pt x="1258" y="547"/>
                </a:cubicBezTo>
                <a:cubicBezTo>
                  <a:pt x="1258" y="547"/>
                  <a:pt x="1258" y="547"/>
                  <a:pt x="1259" y="547"/>
                </a:cubicBezTo>
                <a:cubicBezTo>
                  <a:pt x="1259" y="547"/>
                  <a:pt x="1259" y="547"/>
                  <a:pt x="1260" y="548"/>
                </a:cubicBezTo>
                <a:cubicBezTo>
                  <a:pt x="1260" y="548"/>
                  <a:pt x="1260" y="548"/>
                  <a:pt x="1261" y="548"/>
                </a:cubicBezTo>
                <a:cubicBezTo>
                  <a:pt x="1261" y="548"/>
                  <a:pt x="1261" y="548"/>
                  <a:pt x="1261" y="547"/>
                </a:cubicBezTo>
                <a:cubicBezTo>
                  <a:pt x="1261" y="547"/>
                  <a:pt x="1261" y="547"/>
                  <a:pt x="1261" y="546"/>
                </a:cubicBezTo>
                <a:cubicBezTo>
                  <a:pt x="1261" y="546"/>
                  <a:pt x="1261" y="546"/>
                  <a:pt x="1260" y="546"/>
                </a:cubicBezTo>
                <a:cubicBezTo>
                  <a:pt x="1260" y="546"/>
                  <a:pt x="1260" y="546"/>
                  <a:pt x="1261" y="545"/>
                </a:cubicBezTo>
                <a:cubicBezTo>
                  <a:pt x="1261" y="545"/>
                  <a:pt x="1261" y="545"/>
                  <a:pt x="1260" y="544"/>
                </a:cubicBezTo>
                <a:cubicBezTo>
                  <a:pt x="1260" y="544"/>
                  <a:pt x="1260" y="544"/>
                  <a:pt x="1260" y="545"/>
                </a:cubicBezTo>
                <a:cubicBezTo>
                  <a:pt x="1260" y="545"/>
                  <a:pt x="1260" y="545"/>
                  <a:pt x="1259" y="545"/>
                </a:cubicBezTo>
                <a:close/>
                <a:moveTo>
                  <a:pt x="1284" y="547"/>
                </a:moveTo>
                <a:cubicBezTo>
                  <a:pt x="1284" y="547"/>
                  <a:pt x="1284" y="547"/>
                  <a:pt x="1283" y="547"/>
                </a:cubicBezTo>
                <a:cubicBezTo>
                  <a:pt x="1283" y="547"/>
                  <a:pt x="1283" y="547"/>
                  <a:pt x="1283" y="548"/>
                </a:cubicBezTo>
                <a:cubicBezTo>
                  <a:pt x="1283" y="548"/>
                  <a:pt x="1283" y="548"/>
                  <a:pt x="1284" y="549"/>
                </a:cubicBezTo>
                <a:cubicBezTo>
                  <a:pt x="1284" y="549"/>
                  <a:pt x="1284" y="549"/>
                  <a:pt x="1284" y="547"/>
                </a:cubicBezTo>
                <a:close/>
                <a:moveTo>
                  <a:pt x="1283" y="553"/>
                </a:moveTo>
                <a:cubicBezTo>
                  <a:pt x="1283" y="553"/>
                  <a:pt x="1283" y="553"/>
                  <a:pt x="1283" y="554"/>
                </a:cubicBezTo>
                <a:cubicBezTo>
                  <a:pt x="1284" y="553"/>
                  <a:pt x="1284" y="553"/>
                  <a:pt x="1284" y="553"/>
                </a:cubicBezTo>
                <a:cubicBezTo>
                  <a:pt x="1284" y="553"/>
                  <a:pt x="1284" y="553"/>
                  <a:pt x="1283" y="553"/>
                </a:cubicBezTo>
                <a:close/>
                <a:moveTo>
                  <a:pt x="1293" y="551"/>
                </a:moveTo>
                <a:cubicBezTo>
                  <a:pt x="1293" y="551"/>
                  <a:pt x="1293" y="551"/>
                  <a:pt x="1293" y="552"/>
                </a:cubicBezTo>
                <a:cubicBezTo>
                  <a:pt x="1293" y="552"/>
                  <a:pt x="1293" y="552"/>
                  <a:pt x="1294" y="551"/>
                </a:cubicBezTo>
                <a:cubicBezTo>
                  <a:pt x="1294" y="551"/>
                  <a:pt x="1294" y="551"/>
                  <a:pt x="1293" y="551"/>
                </a:cubicBezTo>
                <a:close/>
                <a:moveTo>
                  <a:pt x="1291" y="538"/>
                </a:moveTo>
                <a:cubicBezTo>
                  <a:pt x="1291" y="538"/>
                  <a:pt x="1291" y="538"/>
                  <a:pt x="1291" y="539"/>
                </a:cubicBezTo>
                <a:cubicBezTo>
                  <a:pt x="1291" y="539"/>
                  <a:pt x="1291" y="539"/>
                  <a:pt x="1292" y="540"/>
                </a:cubicBezTo>
                <a:cubicBezTo>
                  <a:pt x="1292" y="540"/>
                  <a:pt x="1292" y="540"/>
                  <a:pt x="1293" y="539"/>
                </a:cubicBezTo>
                <a:cubicBezTo>
                  <a:pt x="1293" y="539"/>
                  <a:pt x="1293" y="539"/>
                  <a:pt x="1293" y="538"/>
                </a:cubicBezTo>
                <a:cubicBezTo>
                  <a:pt x="1293" y="538"/>
                  <a:pt x="1293" y="538"/>
                  <a:pt x="1291" y="538"/>
                </a:cubicBezTo>
                <a:close/>
                <a:moveTo>
                  <a:pt x="1260" y="549"/>
                </a:moveTo>
                <a:cubicBezTo>
                  <a:pt x="1260" y="549"/>
                  <a:pt x="1260" y="549"/>
                  <a:pt x="1260" y="550"/>
                </a:cubicBezTo>
                <a:cubicBezTo>
                  <a:pt x="1260" y="550"/>
                  <a:pt x="1260" y="550"/>
                  <a:pt x="1261" y="551"/>
                </a:cubicBezTo>
                <a:cubicBezTo>
                  <a:pt x="1261" y="551"/>
                  <a:pt x="1261" y="551"/>
                  <a:pt x="1262" y="550"/>
                </a:cubicBezTo>
                <a:cubicBezTo>
                  <a:pt x="1262" y="550"/>
                  <a:pt x="1262" y="550"/>
                  <a:pt x="1261" y="549"/>
                </a:cubicBezTo>
                <a:cubicBezTo>
                  <a:pt x="1261" y="549"/>
                  <a:pt x="1261" y="549"/>
                  <a:pt x="1260" y="549"/>
                </a:cubicBezTo>
                <a:close/>
                <a:moveTo>
                  <a:pt x="1284" y="554"/>
                </a:moveTo>
                <a:cubicBezTo>
                  <a:pt x="1284" y="554"/>
                  <a:pt x="1284" y="554"/>
                  <a:pt x="1283" y="555"/>
                </a:cubicBezTo>
                <a:cubicBezTo>
                  <a:pt x="1283" y="555"/>
                  <a:pt x="1283" y="555"/>
                  <a:pt x="1284" y="555"/>
                </a:cubicBezTo>
                <a:cubicBezTo>
                  <a:pt x="1284" y="555"/>
                  <a:pt x="1284" y="555"/>
                  <a:pt x="1284" y="554"/>
                </a:cubicBezTo>
                <a:close/>
                <a:moveTo>
                  <a:pt x="1282" y="566"/>
                </a:moveTo>
                <a:cubicBezTo>
                  <a:pt x="1281" y="566"/>
                  <a:pt x="1281" y="566"/>
                  <a:pt x="1281" y="566"/>
                </a:cubicBezTo>
                <a:cubicBezTo>
                  <a:pt x="1280" y="565"/>
                  <a:pt x="1280" y="565"/>
                  <a:pt x="1280" y="565"/>
                </a:cubicBezTo>
                <a:cubicBezTo>
                  <a:pt x="1280" y="566"/>
                  <a:pt x="1280" y="566"/>
                  <a:pt x="1280" y="566"/>
                </a:cubicBezTo>
                <a:cubicBezTo>
                  <a:pt x="1279" y="565"/>
                  <a:pt x="1279" y="565"/>
                  <a:pt x="1279" y="565"/>
                </a:cubicBezTo>
                <a:cubicBezTo>
                  <a:pt x="1279" y="566"/>
                  <a:pt x="1279" y="566"/>
                  <a:pt x="1279" y="566"/>
                </a:cubicBezTo>
                <a:cubicBezTo>
                  <a:pt x="1279" y="567"/>
                  <a:pt x="1279" y="567"/>
                  <a:pt x="1279" y="567"/>
                </a:cubicBezTo>
                <a:cubicBezTo>
                  <a:pt x="1279" y="568"/>
                  <a:pt x="1279" y="568"/>
                  <a:pt x="1279" y="568"/>
                </a:cubicBezTo>
                <a:cubicBezTo>
                  <a:pt x="1280" y="568"/>
                  <a:pt x="1280" y="568"/>
                  <a:pt x="1280" y="568"/>
                </a:cubicBezTo>
                <a:cubicBezTo>
                  <a:pt x="1282" y="568"/>
                  <a:pt x="1282" y="568"/>
                  <a:pt x="1282" y="568"/>
                </a:cubicBezTo>
                <a:cubicBezTo>
                  <a:pt x="1283" y="568"/>
                  <a:pt x="1283" y="568"/>
                  <a:pt x="1283" y="568"/>
                </a:cubicBezTo>
                <a:cubicBezTo>
                  <a:pt x="1284" y="568"/>
                  <a:pt x="1284" y="568"/>
                  <a:pt x="1284" y="568"/>
                </a:cubicBezTo>
                <a:cubicBezTo>
                  <a:pt x="1285" y="568"/>
                  <a:pt x="1285" y="568"/>
                  <a:pt x="1285" y="568"/>
                </a:cubicBezTo>
                <a:cubicBezTo>
                  <a:pt x="1286" y="569"/>
                  <a:pt x="1286" y="569"/>
                  <a:pt x="1286" y="569"/>
                </a:cubicBezTo>
                <a:cubicBezTo>
                  <a:pt x="1286" y="570"/>
                  <a:pt x="1286" y="570"/>
                  <a:pt x="1286" y="570"/>
                </a:cubicBezTo>
                <a:cubicBezTo>
                  <a:pt x="1288" y="570"/>
                  <a:pt x="1288" y="570"/>
                  <a:pt x="1288" y="570"/>
                </a:cubicBezTo>
                <a:cubicBezTo>
                  <a:pt x="1289" y="569"/>
                  <a:pt x="1289" y="569"/>
                  <a:pt x="1289" y="569"/>
                </a:cubicBezTo>
                <a:cubicBezTo>
                  <a:pt x="1291" y="569"/>
                  <a:pt x="1291" y="569"/>
                  <a:pt x="1291" y="569"/>
                </a:cubicBezTo>
                <a:cubicBezTo>
                  <a:pt x="1293" y="569"/>
                  <a:pt x="1293" y="569"/>
                  <a:pt x="1293" y="569"/>
                </a:cubicBezTo>
                <a:cubicBezTo>
                  <a:pt x="1295" y="569"/>
                  <a:pt x="1295" y="569"/>
                  <a:pt x="1295" y="569"/>
                </a:cubicBezTo>
                <a:cubicBezTo>
                  <a:pt x="1296" y="569"/>
                  <a:pt x="1296" y="569"/>
                  <a:pt x="1296" y="569"/>
                </a:cubicBezTo>
                <a:cubicBezTo>
                  <a:pt x="1296" y="568"/>
                  <a:pt x="1296" y="568"/>
                  <a:pt x="1296" y="568"/>
                </a:cubicBezTo>
                <a:cubicBezTo>
                  <a:pt x="1296" y="567"/>
                  <a:pt x="1296" y="567"/>
                  <a:pt x="1296" y="567"/>
                </a:cubicBezTo>
                <a:cubicBezTo>
                  <a:pt x="1296" y="566"/>
                  <a:pt x="1296" y="566"/>
                  <a:pt x="1296" y="566"/>
                </a:cubicBezTo>
                <a:cubicBezTo>
                  <a:pt x="1295" y="567"/>
                  <a:pt x="1295" y="567"/>
                  <a:pt x="1295" y="567"/>
                </a:cubicBezTo>
                <a:cubicBezTo>
                  <a:pt x="1295" y="568"/>
                  <a:pt x="1295" y="568"/>
                  <a:pt x="1295" y="568"/>
                </a:cubicBezTo>
                <a:cubicBezTo>
                  <a:pt x="1294" y="568"/>
                  <a:pt x="1294" y="568"/>
                  <a:pt x="1294" y="568"/>
                </a:cubicBezTo>
                <a:cubicBezTo>
                  <a:pt x="1293" y="568"/>
                  <a:pt x="1293" y="568"/>
                  <a:pt x="1293" y="568"/>
                </a:cubicBezTo>
                <a:cubicBezTo>
                  <a:pt x="1293" y="567"/>
                  <a:pt x="1293" y="567"/>
                  <a:pt x="1293" y="567"/>
                </a:cubicBezTo>
                <a:cubicBezTo>
                  <a:pt x="1292" y="566"/>
                  <a:pt x="1292" y="566"/>
                  <a:pt x="1292" y="566"/>
                </a:cubicBezTo>
                <a:cubicBezTo>
                  <a:pt x="1290" y="566"/>
                  <a:pt x="1290" y="566"/>
                  <a:pt x="1290" y="566"/>
                </a:cubicBezTo>
                <a:cubicBezTo>
                  <a:pt x="1289" y="566"/>
                  <a:pt x="1289" y="566"/>
                  <a:pt x="1289" y="566"/>
                </a:cubicBezTo>
                <a:cubicBezTo>
                  <a:pt x="1287" y="566"/>
                  <a:pt x="1287" y="566"/>
                  <a:pt x="1287" y="566"/>
                </a:cubicBezTo>
                <a:cubicBezTo>
                  <a:pt x="1286" y="567"/>
                  <a:pt x="1286" y="567"/>
                  <a:pt x="1286" y="567"/>
                </a:cubicBezTo>
                <a:cubicBezTo>
                  <a:pt x="1284" y="567"/>
                  <a:pt x="1284" y="567"/>
                  <a:pt x="1284" y="567"/>
                </a:cubicBezTo>
                <a:cubicBezTo>
                  <a:pt x="1284" y="566"/>
                  <a:pt x="1284" y="566"/>
                  <a:pt x="1284" y="566"/>
                </a:cubicBezTo>
                <a:cubicBezTo>
                  <a:pt x="1283" y="566"/>
                  <a:pt x="1283" y="566"/>
                  <a:pt x="1283" y="566"/>
                </a:cubicBezTo>
                <a:cubicBezTo>
                  <a:pt x="1282" y="565"/>
                  <a:pt x="1282" y="565"/>
                  <a:pt x="1282" y="565"/>
                </a:cubicBezTo>
                <a:cubicBezTo>
                  <a:pt x="1282" y="566"/>
                  <a:pt x="1282" y="566"/>
                  <a:pt x="1282" y="566"/>
                </a:cubicBezTo>
                <a:close/>
                <a:moveTo>
                  <a:pt x="1283" y="559"/>
                </a:moveTo>
                <a:cubicBezTo>
                  <a:pt x="1283" y="559"/>
                  <a:pt x="1283" y="559"/>
                  <a:pt x="1284" y="558"/>
                </a:cubicBezTo>
                <a:cubicBezTo>
                  <a:pt x="1284" y="558"/>
                  <a:pt x="1284" y="558"/>
                  <a:pt x="1283" y="558"/>
                </a:cubicBezTo>
                <a:cubicBezTo>
                  <a:pt x="1283" y="558"/>
                  <a:pt x="1283" y="558"/>
                  <a:pt x="1283" y="559"/>
                </a:cubicBezTo>
                <a:close/>
                <a:moveTo>
                  <a:pt x="1290" y="528"/>
                </a:moveTo>
                <a:cubicBezTo>
                  <a:pt x="1290" y="528"/>
                  <a:pt x="1290" y="528"/>
                  <a:pt x="1289" y="528"/>
                </a:cubicBezTo>
                <a:cubicBezTo>
                  <a:pt x="1289" y="528"/>
                  <a:pt x="1289" y="528"/>
                  <a:pt x="1288" y="528"/>
                </a:cubicBezTo>
                <a:cubicBezTo>
                  <a:pt x="1288" y="528"/>
                  <a:pt x="1288" y="528"/>
                  <a:pt x="1290" y="529"/>
                </a:cubicBezTo>
                <a:cubicBezTo>
                  <a:pt x="1290" y="529"/>
                  <a:pt x="1290" y="529"/>
                  <a:pt x="1290" y="528"/>
                </a:cubicBezTo>
                <a:close/>
                <a:moveTo>
                  <a:pt x="1292" y="546"/>
                </a:moveTo>
                <a:cubicBezTo>
                  <a:pt x="1292" y="546"/>
                  <a:pt x="1292" y="546"/>
                  <a:pt x="1293" y="546"/>
                </a:cubicBezTo>
                <a:cubicBezTo>
                  <a:pt x="1293" y="546"/>
                  <a:pt x="1293" y="546"/>
                  <a:pt x="1293" y="545"/>
                </a:cubicBezTo>
                <a:cubicBezTo>
                  <a:pt x="1293" y="545"/>
                  <a:pt x="1293" y="545"/>
                  <a:pt x="1293" y="543"/>
                </a:cubicBezTo>
                <a:cubicBezTo>
                  <a:pt x="1293" y="543"/>
                  <a:pt x="1293" y="543"/>
                  <a:pt x="1292" y="543"/>
                </a:cubicBezTo>
                <a:cubicBezTo>
                  <a:pt x="1292" y="543"/>
                  <a:pt x="1292" y="543"/>
                  <a:pt x="1291" y="543"/>
                </a:cubicBezTo>
                <a:cubicBezTo>
                  <a:pt x="1291" y="543"/>
                  <a:pt x="1291" y="543"/>
                  <a:pt x="1291" y="544"/>
                </a:cubicBezTo>
                <a:cubicBezTo>
                  <a:pt x="1291" y="544"/>
                  <a:pt x="1291" y="544"/>
                  <a:pt x="1292" y="544"/>
                </a:cubicBezTo>
                <a:cubicBezTo>
                  <a:pt x="1292" y="544"/>
                  <a:pt x="1292" y="544"/>
                  <a:pt x="1292" y="545"/>
                </a:cubicBezTo>
                <a:cubicBezTo>
                  <a:pt x="1292" y="545"/>
                  <a:pt x="1292" y="545"/>
                  <a:pt x="1292" y="546"/>
                </a:cubicBezTo>
                <a:close/>
                <a:moveTo>
                  <a:pt x="1302" y="558"/>
                </a:moveTo>
                <a:cubicBezTo>
                  <a:pt x="1303" y="557"/>
                  <a:pt x="1303" y="557"/>
                  <a:pt x="1303" y="557"/>
                </a:cubicBezTo>
                <a:cubicBezTo>
                  <a:pt x="1301" y="557"/>
                  <a:pt x="1301" y="557"/>
                  <a:pt x="1301" y="557"/>
                </a:cubicBezTo>
                <a:cubicBezTo>
                  <a:pt x="1302" y="558"/>
                  <a:pt x="1302" y="558"/>
                  <a:pt x="1302" y="558"/>
                </a:cubicBezTo>
                <a:close/>
                <a:moveTo>
                  <a:pt x="1300" y="555"/>
                </a:moveTo>
                <a:cubicBezTo>
                  <a:pt x="1301" y="555"/>
                  <a:pt x="1301" y="555"/>
                  <a:pt x="1301" y="555"/>
                </a:cubicBezTo>
                <a:cubicBezTo>
                  <a:pt x="1300" y="554"/>
                  <a:pt x="1300" y="554"/>
                  <a:pt x="1300" y="554"/>
                </a:cubicBezTo>
                <a:cubicBezTo>
                  <a:pt x="1300" y="555"/>
                  <a:pt x="1300" y="555"/>
                  <a:pt x="1300" y="555"/>
                </a:cubicBezTo>
                <a:close/>
                <a:moveTo>
                  <a:pt x="1292" y="530"/>
                </a:moveTo>
                <a:cubicBezTo>
                  <a:pt x="1291" y="529"/>
                  <a:pt x="1291" y="529"/>
                  <a:pt x="1291" y="529"/>
                </a:cubicBezTo>
                <a:cubicBezTo>
                  <a:pt x="1291" y="530"/>
                  <a:pt x="1291" y="530"/>
                  <a:pt x="1291" y="530"/>
                </a:cubicBezTo>
                <a:cubicBezTo>
                  <a:pt x="1290" y="530"/>
                  <a:pt x="1290" y="530"/>
                  <a:pt x="1290" y="530"/>
                </a:cubicBezTo>
                <a:cubicBezTo>
                  <a:pt x="1289" y="530"/>
                  <a:pt x="1289" y="530"/>
                  <a:pt x="1289" y="530"/>
                </a:cubicBezTo>
                <a:cubicBezTo>
                  <a:pt x="1290" y="531"/>
                  <a:pt x="1290" y="531"/>
                  <a:pt x="1290" y="531"/>
                </a:cubicBezTo>
                <a:cubicBezTo>
                  <a:pt x="1292" y="530"/>
                  <a:pt x="1292" y="530"/>
                  <a:pt x="1292" y="530"/>
                </a:cubicBezTo>
                <a:close/>
                <a:moveTo>
                  <a:pt x="1304" y="558"/>
                </a:moveTo>
                <a:cubicBezTo>
                  <a:pt x="1303" y="558"/>
                  <a:pt x="1303" y="558"/>
                  <a:pt x="1303" y="558"/>
                </a:cubicBezTo>
                <a:cubicBezTo>
                  <a:pt x="1304" y="559"/>
                  <a:pt x="1304" y="559"/>
                  <a:pt x="1304" y="559"/>
                </a:cubicBezTo>
                <a:cubicBezTo>
                  <a:pt x="1304" y="558"/>
                  <a:pt x="1304" y="558"/>
                  <a:pt x="1304" y="558"/>
                </a:cubicBezTo>
                <a:close/>
                <a:moveTo>
                  <a:pt x="1335" y="572"/>
                </a:moveTo>
                <a:cubicBezTo>
                  <a:pt x="1336" y="572"/>
                  <a:pt x="1336" y="572"/>
                  <a:pt x="1336" y="572"/>
                </a:cubicBezTo>
                <a:cubicBezTo>
                  <a:pt x="1337" y="572"/>
                  <a:pt x="1337" y="572"/>
                  <a:pt x="1337" y="572"/>
                </a:cubicBezTo>
                <a:cubicBezTo>
                  <a:pt x="1338" y="572"/>
                  <a:pt x="1338" y="572"/>
                  <a:pt x="1338" y="572"/>
                </a:cubicBezTo>
                <a:cubicBezTo>
                  <a:pt x="1339" y="571"/>
                  <a:pt x="1339" y="571"/>
                  <a:pt x="1339" y="571"/>
                </a:cubicBezTo>
                <a:cubicBezTo>
                  <a:pt x="1341" y="570"/>
                  <a:pt x="1341" y="570"/>
                  <a:pt x="1341" y="570"/>
                </a:cubicBezTo>
                <a:cubicBezTo>
                  <a:pt x="1342" y="570"/>
                  <a:pt x="1342" y="570"/>
                  <a:pt x="1342" y="570"/>
                </a:cubicBezTo>
                <a:cubicBezTo>
                  <a:pt x="1343" y="570"/>
                  <a:pt x="1343" y="570"/>
                  <a:pt x="1343" y="570"/>
                </a:cubicBezTo>
                <a:cubicBezTo>
                  <a:pt x="1343" y="569"/>
                  <a:pt x="1343" y="569"/>
                  <a:pt x="1343" y="569"/>
                </a:cubicBezTo>
                <a:cubicBezTo>
                  <a:pt x="1343" y="567"/>
                  <a:pt x="1343" y="567"/>
                  <a:pt x="1343" y="567"/>
                </a:cubicBezTo>
                <a:cubicBezTo>
                  <a:pt x="1344" y="566"/>
                  <a:pt x="1344" y="566"/>
                  <a:pt x="1344" y="566"/>
                </a:cubicBezTo>
                <a:cubicBezTo>
                  <a:pt x="1346" y="565"/>
                  <a:pt x="1346" y="565"/>
                  <a:pt x="1346" y="565"/>
                </a:cubicBezTo>
                <a:cubicBezTo>
                  <a:pt x="1346" y="564"/>
                  <a:pt x="1346" y="564"/>
                  <a:pt x="1346" y="564"/>
                </a:cubicBezTo>
                <a:cubicBezTo>
                  <a:pt x="1345" y="564"/>
                  <a:pt x="1345" y="564"/>
                  <a:pt x="1345" y="564"/>
                </a:cubicBezTo>
                <a:cubicBezTo>
                  <a:pt x="1343" y="565"/>
                  <a:pt x="1343" y="565"/>
                  <a:pt x="1343" y="565"/>
                </a:cubicBezTo>
                <a:cubicBezTo>
                  <a:pt x="1340" y="566"/>
                  <a:pt x="1340" y="566"/>
                  <a:pt x="1340" y="566"/>
                </a:cubicBezTo>
                <a:cubicBezTo>
                  <a:pt x="1339" y="567"/>
                  <a:pt x="1339" y="567"/>
                  <a:pt x="1339" y="567"/>
                </a:cubicBezTo>
                <a:cubicBezTo>
                  <a:pt x="1338" y="566"/>
                  <a:pt x="1338" y="566"/>
                  <a:pt x="1338" y="566"/>
                </a:cubicBezTo>
                <a:cubicBezTo>
                  <a:pt x="1336" y="566"/>
                  <a:pt x="1336" y="566"/>
                  <a:pt x="1336" y="566"/>
                </a:cubicBezTo>
                <a:cubicBezTo>
                  <a:pt x="1336" y="567"/>
                  <a:pt x="1336" y="567"/>
                  <a:pt x="1336" y="567"/>
                </a:cubicBezTo>
                <a:cubicBezTo>
                  <a:pt x="1336" y="568"/>
                  <a:pt x="1336" y="568"/>
                  <a:pt x="1336" y="568"/>
                </a:cubicBezTo>
                <a:cubicBezTo>
                  <a:pt x="1335" y="568"/>
                  <a:pt x="1335" y="568"/>
                  <a:pt x="1335" y="568"/>
                </a:cubicBezTo>
                <a:cubicBezTo>
                  <a:pt x="1334" y="567"/>
                  <a:pt x="1334" y="567"/>
                  <a:pt x="1334" y="567"/>
                </a:cubicBezTo>
                <a:cubicBezTo>
                  <a:pt x="1333" y="568"/>
                  <a:pt x="1333" y="568"/>
                  <a:pt x="1333" y="568"/>
                </a:cubicBezTo>
                <a:cubicBezTo>
                  <a:pt x="1332" y="568"/>
                  <a:pt x="1332" y="568"/>
                  <a:pt x="1332" y="568"/>
                </a:cubicBezTo>
                <a:cubicBezTo>
                  <a:pt x="1332" y="570"/>
                  <a:pt x="1332" y="570"/>
                  <a:pt x="1332" y="570"/>
                </a:cubicBezTo>
                <a:cubicBezTo>
                  <a:pt x="1333" y="571"/>
                  <a:pt x="1333" y="571"/>
                  <a:pt x="1333" y="571"/>
                </a:cubicBezTo>
                <a:cubicBezTo>
                  <a:pt x="1335" y="572"/>
                  <a:pt x="1335" y="572"/>
                  <a:pt x="1335" y="572"/>
                </a:cubicBezTo>
                <a:close/>
                <a:moveTo>
                  <a:pt x="969" y="541"/>
                </a:moveTo>
                <a:cubicBezTo>
                  <a:pt x="971" y="542"/>
                  <a:pt x="971" y="542"/>
                  <a:pt x="971" y="542"/>
                </a:cubicBezTo>
                <a:cubicBezTo>
                  <a:pt x="970" y="541"/>
                  <a:pt x="970" y="541"/>
                  <a:pt x="970" y="541"/>
                </a:cubicBezTo>
                <a:cubicBezTo>
                  <a:pt x="969" y="541"/>
                  <a:pt x="969" y="541"/>
                  <a:pt x="969" y="541"/>
                </a:cubicBezTo>
                <a:close/>
                <a:moveTo>
                  <a:pt x="984" y="548"/>
                </a:moveTo>
                <a:cubicBezTo>
                  <a:pt x="983" y="548"/>
                  <a:pt x="983" y="548"/>
                  <a:pt x="983" y="548"/>
                </a:cubicBezTo>
                <a:cubicBezTo>
                  <a:pt x="984" y="549"/>
                  <a:pt x="984" y="549"/>
                  <a:pt x="984" y="549"/>
                </a:cubicBezTo>
                <a:cubicBezTo>
                  <a:pt x="985" y="549"/>
                  <a:pt x="985" y="549"/>
                  <a:pt x="985" y="549"/>
                </a:cubicBezTo>
                <a:cubicBezTo>
                  <a:pt x="986" y="548"/>
                  <a:pt x="986" y="548"/>
                  <a:pt x="986" y="548"/>
                </a:cubicBezTo>
                <a:cubicBezTo>
                  <a:pt x="985" y="548"/>
                  <a:pt x="985" y="548"/>
                  <a:pt x="985" y="548"/>
                </a:cubicBezTo>
                <a:cubicBezTo>
                  <a:pt x="984" y="548"/>
                  <a:pt x="984" y="548"/>
                  <a:pt x="984" y="548"/>
                </a:cubicBezTo>
                <a:close/>
                <a:moveTo>
                  <a:pt x="967" y="542"/>
                </a:moveTo>
                <a:cubicBezTo>
                  <a:pt x="967" y="543"/>
                  <a:pt x="967" y="543"/>
                  <a:pt x="967" y="543"/>
                </a:cubicBezTo>
                <a:cubicBezTo>
                  <a:pt x="969" y="543"/>
                  <a:pt x="969" y="543"/>
                  <a:pt x="969" y="543"/>
                </a:cubicBezTo>
                <a:cubicBezTo>
                  <a:pt x="968" y="542"/>
                  <a:pt x="968" y="542"/>
                  <a:pt x="968" y="542"/>
                </a:cubicBezTo>
                <a:cubicBezTo>
                  <a:pt x="967" y="542"/>
                  <a:pt x="967" y="542"/>
                  <a:pt x="967" y="542"/>
                </a:cubicBezTo>
                <a:close/>
                <a:moveTo>
                  <a:pt x="1036" y="586"/>
                </a:moveTo>
                <a:cubicBezTo>
                  <a:pt x="1037" y="586"/>
                  <a:pt x="1037" y="586"/>
                  <a:pt x="1037" y="586"/>
                </a:cubicBezTo>
                <a:cubicBezTo>
                  <a:pt x="1037" y="586"/>
                  <a:pt x="1037" y="586"/>
                  <a:pt x="1036" y="584"/>
                </a:cubicBezTo>
                <a:cubicBezTo>
                  <a:pt x="1036" y="584"/>
                  <a:pt x="1036" y="584"/>
                  <a:pt x="1034" y="585"/>
                </a:cubicBezTo>
                <a:cubicBezTo>
                  <a:pt x="1034" y="585"/>
                  <a:pt x="1034" y="585"/>
                  <a:pt x="1035" y="585"/>
                </a:cubicBezTo>
                <a:cubicBezTo>
                  <a:pt x="1035" y="585"/>
                  <a:pt x="1035" y="585"/>
                  <a:pt x="1036" y="586"/>
                </a:cubicBezTo>
                <a:close/>
                <a:moveTo>
                  <a:pt x="1029" y="621"/>
                </a:moveTo>
                <a:cubicBezTo>
                  <a:pt x="1029" y="621"/>
                  <a:pt x="1029" y="621"/>
                  <a:pt x="1029" y="620"/>
                </a:cubicBezTo>
                <a:cubicBezTo>
                  <a:pt x="1029" y="620"/>
                  <a:pt x="1029" y="620"/>
                  <a:pt x="1028" y="620"/>
                </a:cubicBezTo>
                <a:cubicBezTo>
                  <a:pt x="1028" y="620"/>
                  <a:pt x="1028" y="620"/>
                  <a:pt x="1029" y="621"/>
                </a:cubicBezTo>
                <a:close/>
                <a:moveTo>
                  <a:pt x="1030" y="615"/>
                </a:moveTo>
                <a:cubicBezTo>
                  <a:pt x="1031" y="615"/>
                  <a:pt x="1031" y="615"/>
                  <a:pt x="1031" y="615"/>
                </a:cubicBezTo>
                <a:cubicBezTo>
                  <a:pt x="1031" y="615"/>
                  <a:pt x="1031" y="615"/>
                  <a:pt x="1031" y="613"/>
                </a:cubicBezTo>
                <a:cubicBezTo>
                  <a:pt x="1030" y="612"/>
                  <a:pt x="1030" y="612"/>
                  <a:pt x="1030" y="612"/>
                </a:cubicBezTo>
                <a:cubicBezTo>
                  <a:pt x="1029" y="613"/>
                  <a:pt x="1029" y="613"/>
                  <a:pt x="1029" y="613"/>
                </a:cubicBezTo>
                <a:cubicBezTo>
                  <a:pt x="1029" y="613"/>
                  <a:pt x="1029" y="613"/>
                  <a:pt x="1030" y="614"/>
                </a:cubicBezTo>
                <a:cubicBezTo>
                  <a:pt x="1030" y="614"/>
                  <a:pt x="1030" y="614"/>
                  <a:pt x="1030" y="615"/>
                </a:cubicBezTo>
                <a:close/>
                <a:moveTo>
                  <a:pt x="1043" y="617"/>
                </a:moveTo>
                <a:cubicBezTo>
                  <a:pt x="1042" y="617"/>
                  <a:pt x="1042" y="617"/>
                  <a:pt x="1042" y="617"/>
                </a:cubicBezTo>
                <a:cubicBezTo>
                  <a:pt x="1042" y="619"/>
                  <a:pt x="1042" y="619"/>
                  <a:pt x="1042" y="619"/>
                </a:cubicBezTo>
                <a:cubicBezTo>
                  <a:pt x="1043" y="620"/>
                  <a:pt x="1043" y="620"/>
                  <a:pt x="1043" y="620"/>
                </a:cubicBezTo>
                <a:cubicBezTo>
                  <a:pt x="1044" y="619"/>
                  <a:pt x="1044" y="619"/>
                  <a:pt x="1044" y="619"/>
                </a:cubicBezTo>
                <a:cubicBezTo>
                  <a:pt x="1045" y="619"/>
                  <a:pt x="1045" y="619"/>
                  <a:pt x="1045" y="619"/>
                </a:cubicBezTo>
                <a:cubicBezTo>
                  <a:pt x="1044" y="618"/>
                  <a:pt x="1044" y="618"/>
                  <a:pt x="1044" y="618"/>
                </a:cubicBezTo>
                <a:cubicBezTo>
                  <a:pt x="1043" y="617"/>
                  <a:pt x="1043" y="617"/>
                  <a:pt x="1043" y="617"/>
                </a:cubicBezTo>
                <a:close/>
                <a:moveTo>
                  <a:pt x="1038" y="617"/>
                </a:moveTo>
                <a:cubicBezTo>
                  <a:pt x="1038" y="617"/>
                  <a:pt x="1038" y="617"/>
                  <a:pt x="1040" y="617"/>
                </a:cubicBezTo>
                <a:cubicBezTo>
                  <a:pt x="1040" y="617"/>
                  <a:pt x="1040" y="617"/>
                  <a:pt x="1040" y="615"/>
                </a:cubicBezTo>
                <a:cubicBezTo>
                  <a:pt x="1040" y="615"/>
                  <a:pt x="1040" y="615"/>
                  <a:pt x="1039" y="615"/>
                </a:cubicBezTo>
                <a:cubicBezTo>
                  <a:pt x="1039" y="615"/>
                  <a:pt x="1039" y="615"/>
                  <a:pt x="1038" y="616"/>
                </a:cubicBezTo>
                <a:cubicBezTo>
                  <a:pt x="1038" y="616"/>
                  <a:pt x="1038" y="616"/>
                  <a:pt x="1037" y="616"/>
                </a:cubicBezTo>
                <a:cubicBezTo>
                  <a:pt x="1037" y="616"/>
                  <a:pt x="1037" y="616"/>
                  <a:pt x="1036" y="616"/>
                </a:cubicBezTo>
                <a:cubicBezTo>
                  <a:pt x="1036" y="616"/>
                  <a:pt x="1036" y="616"/>
                  <a:pt x="1035" y="617"/>
                </a:cubicBezTo>
                <a:cubicBezTo>
                  <a:pt x="1035" y="617"/>
                  <a:pt x="1035" y="617"/>
                  <a:pt x="1035" y="618"/>
                </a:cubicBezTo>
                <a:cubicBezTo>
                  <a:pt x="1035" y="618"/>
                  <a:pt x="1035" y="618"/>
                  <a:pt x="1036" y="618"/>
                </a:cubicBezTo>
                <a:cubicBezTo>
                  <a:pt x="1036" y="618"/>
                  <a:pt x="1036" y="618"/>
                  <a:pt x="1038" y="617"/>
                </a:cubicBezTo>
                <a:close/>
                <a:moveTo>
                  <a:pt x="1054" y="613"/>
                </a:moveTo>
                <a:cubicBezTo>
                  <a:pt x="1054" y="613"/>
                  <a:pt x="1054" y="613"/>
                  <a:pt x="1055" y="612"/>
                </a:cubicBezTo>
                <a:cubicBezTo>
                  <a:pt x="1055" y="612"/>
                  <a:pt x="1055" y="612"/>
                  <a:pt x="1057" y="612"/>
                </a:cubicBezTo>
                <a:cubicBezTo>
                  <a:pt x="1057" y="612"/>
                  <a:pt x="1057" y="612"/>
                  <a:pt x="1056" y="611"/>
                </a:cubicBezTo>
                <a:cubicBezTo>
                  <a:pt x="1056" y="611"/>
                  <a:pt x="1056" y="611"/>
                  <a:pt x="1055" y="611"/>
                </a:cubicBezTo>
                <a:cubicBezTo>
                  <a:pt x="1055" y="611"/>
                  <a:pt x="1055" y="611"/>
                  <a:pt x="1054" y="613"/>
                </a:cubicBezTo>
                <a:close/>
                <a:moveTo>
                  <a:pt x="1050" y="618"/>
                </a:moveTo>
                <a:cubicBezTo>
                  <a:pt x="1051" y="618"/>
                  <a:pt x="1051" y="618"/>
                  <a:pt x="1051" y="618"/>
                </a:cubicBezTo>
                <a:cubicBezTo>
                  <a:pt x="1051" y="618"/>
                  <a:pt x="1051" y="618"/>
                  <a:pt x="1052" y="618"/>
                </a:cubicBezTo>
                <a:cubicBezTo>
                  <a:pt x="1052" y="618"/>
                  <a:pt x="1052" y="618"/>
                  <a:pt x="1054" y="616"/>
                </a:cubicBezTo>
                <a:cubicBezTo>
                  <a:pt x="1054" y="616"/>
                  <a:pt x="1054" y="616"/>
                  <a:pt x="1054" y="614"/>
                </a:cubicBezTo>
                <a:cubicBezTo>
                  <a:pt x="1054" y="614"/>
                  <a:pt x="1054" y="614"/>
                  <a:pt x="1052" y="615"/>
                </a:cubicBezTo>
                <a:cubicBezTo>
                  <a:pt x="1052" y="615"/>
                  <a:pt x="1052" y="615"/>
                  <a:pt x="1052" y="616"/>
                </a:cubicBezTo>
                <a:cubicBezTo>
                  <a:pt x="1052" y="616"/>
                  <a:pt x="1052" y="616"/>
                  <a:pt x="1050" y="618"/>
                </a:cubicBezTo>
                <a:close/>
                <a:moveTo>
                  <a:pt x="996" y="692"/>
                </a:moveTo>
                <a:cubicBezTo>
                  <a:pt x="996" y="692"/>
                  <a:pt x="996" y="692"/>
                  <a:pt x="997" y="692"/>
                </a:cubicBezTo>
                <a:cubicBezTo>
                  <a:pt x="997" y="692"/>
                  <a:pt x="997" y="692"/>
                  <a:pt x="997" y="690"/>
                </a:cubicBezTo>
                <a:cubicBezTo>
                  <a:pt x="997" y="690"/>
                  <a:pt x="997" y="690"/>
                  <a:pt x="996" y="691"/>
                </a:cubicBezTo>
                <a:cubicBezTo>
                  <a:pt x="996" y="691"/>
                  <a:pt x="996" y="691"/>
                  <a:pt x="996" y="692"/>
                </a:cubicBezTo>
                <a:close/>
                <a:moveTo>
                  <a:pt x="995" y="695"/>
                </a:moveTo>
                <a:cubicBezTo>
                  <a:pt x="995" y="695"/>
                  <a:pt x="995" y="695"/>
                  <a:pt x="996" y="696"/>
                </a:cubicBezTo>
                <a:cubicBezTo>
                  <a:pt x="996" y="696"/>
                  <a:pt x="996" y="696"/>
                  <a:pt x="997" y="696"/>
                </a:cubicBezTo>
                <a:cubicBezTo>
                  <a:pt x="997" y="696"/>
                  <a:pt x="997" y="696"/>
                  <a:pt x="997" y="695"/>
                </a:cubicBezTo>
                <a:cubicBezTo>
                  <a:pt x="997" y="695"/>
                  <a:pt x="997" y="695"/>
                  <a:pt x="996" y="695"/>
                </a:cubicBezTo>
                <a:cubicBezTo>
                  <a:pt x="996" y="695"/>
                  <a:pt x="996" y="695"/>
                  <a:pt x="995" y="695"/>
                </a:cubicBezTo>
                <a:close/>
                <a:moveTo>
                  <a:pt x="988" y="693"/>
                </a:moveTo>
                <a:cubicBezTo>
                  <a:pt x="988" y="693"/>
                  <a:pt x="988" y="693"/>
                  <a:pt x="989" y="693"/>
                </a:cubicBezTo>
                <a:cubicBezTo>
                  <a:pt x="989" y="693"/>
                  <a:pt x="989" y="693"/>
                  <a:pt x="989" y="692"/>
                </a:cubicBezTo>
                <a:cubicBezTo>
                  <a:pt x="989" y="692"/>
                  <a:pt x="989" y="692"/>
                  <a:pt x="988" y="692"/>
                </a:cubicBezTo>
                <a:cubicBezTo>
                  <a:pt x="988" y="692"/>
                  <a:pt x="988" y="692"/>
                  <a:pt x="988" y="693"/>
                </a:cubicBezTo>
                <a:close/>
                <a:moveTo>
                  <a:pt x="983" y="689"/>
                </a:moveTo>
                <a:cubicBezTo>
                  <a:pt x="982" y="689"/>
                  <a:pt x="982" y="689"/>
                  <a:pt x="982" y="689"/>
                </a:cubicBezTo>
                <a:cubicBezTo>
                  <a:pt x="981" y="689"/>
                  <a:pt x="981" y="689"/>
                  <a:pt x="981" y="689"/>
                </a:cubicBezTo>
                <a:cubicBezTo>
                  <a:pt x="982" y="690"/>
                  <a:pt x="982" y="690"/>
                  <a:pt x="982" y="690"/>
                </a:cubicBezTo>
                <a:cubicBezTo>
                  <a:pt x="982" y="690"/>
                  <a:pt x="982" y="690"/>
                  <a:pt x="983" y="690"/>
                </a:cubicBezTo>
                <a:cubicBezTo>
                  <a:pt x="984" y="689"/>
                  <a:pt x="984" y="689"/>
                  <a:pt x="984" y="689"/>
                </a:cubicBezTo>
                <a:cubicBezTo>
                  <a:pt x="983" y="689"/>
                  <a:pt x="983" y="689"/>
                  <a:pt x="983" y="689"/>
                </a:cubicBezTo>
                <a:close/>
                <a:moveTo>
                  <a:pt x="991" y="701"/>
                </a:moveTo>
                <a:cubicBezTo>
                  <a:pt x="991" y="701"/>
                  <a:pt x="991" y="701"/>
                  <a:pt x="991" y="702"/>
                </a:cubicBezTo>
                <a:cubicBezTo>
                  <a:pt x="991" y="702"/>
                  <a:pt x="991" y="702"/>
                  <a:pt x="991" y="703"/>
                </a:cubicBezTo>
                <a:cubicBezTo>
                  <a:pt x="993" y="704"/>
                  <a:pt x="993" y="704"/>
                  <a:pt x="993" y="704"/>
                </a:cubicBezTo>
                <a:cubicBezTo>
                  <a:pt x="993" y="704"/>
                  <a:pt x="993" y="704"/>
                  <a:pt x="993" y="703"/>
                </a:cubicBezTo>
                <a:cubicBezTo>
                  <a:pt x="993" y="703"/>
                  <a:pt x="993" y="703"/>
                  <a:pt x="992" y="701"/>
                </a:cubicBezTo>
                <a:cubicBezTo>
                  <a:pt x="992" y="701"/>
                  <a:pt x="992" y="701"/>
                  <a:pt x="991" y="701"/>
                </a:cubicBezTo>
                <a:close/>
                <a:moveTo>
                  <a:pt x="990" y="692"/>
                </a:moveTo>
                <a:cubicBezTo>
                  <a:pt x="990" y="692"/>
                  <a:pt x="990" y="692"/>
                  <a:pt x="990" y="693"/>
                </a:cubicBezTo>
                <a:cubicBezTo>
                  <a:pt x="990" y="693"/>
                  <a:pt x="990" y="693"/>
                  <a:pt x="991" y="693"/>
                </a:cubicBezTo>
                <a:cubicBezTo>
                  <a:pt x="991" y="693"/>
                  <a:pt x="991" y="693"/>
                  <a:pt x="990" y="692"/>
                </a:cubicBezTo>
                <a:close/>
                <a:moveTo>
                  <a:pt x="984" y="691"/>
                </a:moveTo>
                <a:cubicBezTo>
                  <a:pt x="985" y="691"/>
                  <a:pt x="985" y="691"/>
                  <a:pt x="985" y="691"/>
                </a:cubicBezTo>
                <a:cubicBezTo>
                  <a:pt x="985" y="691"/>
                  <a:pt x="985" y="691"/>
                  <a:pt x="985" y="690"/>
                </a:cubicBezTo>
                <a:cubicBezTo>
                  <a:pt x="985" y="690"/>
                  <a:pt x="985" y="690"/>
                  <a:pt x="984" y="690"/>
                </a:cubicBezTo>
                <a:cubicBezTo>
                  <a:pt x="984" y="690"/>
                  <a:pt x="984" y="690"/>
                  <a:pt x="984" y="691"/>
                </a:cubicBezTo>
                <a:close/>
                <a:moveTo>
                  <a:pt x="995" y="702"/>
                </a:moveTo>
                <a:cubicBezTo>
                  <a:pt x="995" y="702"/>
                  <a:pt x="995" y="702"/>
                  <a:pt x="995" y="701"/>
                </a:cubicBezTo>
                <a:cubicBezTo>
                  <a:pt x="995" y="701"/>
                  <a:pt x="995" y="701"/>
                  <a:pt x="994" y="701"/>
                </a:cubicBezTo>
                <a:cubicBezTo>
                  <a:pt x="994" y="701"/>
                  <a:pt x="994" y="701"/>
                  <a:pt x="995" y="702"/>
                </a:cubicBezTo>
                <a:close/>
                <a:moveTo>
                  <a:pt x="1478" y="719"/>
                </a:moveTo>
                <a:cubicBezTo>
                  <a:pt x="1477" y="719"/>
                  <a:pt x="1477" y="719"/>
                  <a:pt x="1477" y="719"/>
                </a:cubicBezTo>
                <a:cubicBezTo>
                  <a:pt x="1476" y="719"/>
                  <a:pt x="1476" y="719"/>
                  <a:pt x="1476" y="719"/>
                </a:cubicBezTo>
                <a:cubicBezTo>
                  <a:pt x="1475" y="719"/>
                  <a:pt x="1475" y="719"/>
                  <a:pt x="1475" y="719"/>
                </a:cubicBezTo>
                <a:cubicBezTo>
                  <a:pt x="1475" y="718"/>
                  <a:pt x="1475" y="718"/>
                  <a:pt x="1475" y="718"/>
                </a:cubicBezTo>
                <a:cubicBezTo>
                  <a:pt x="1474" y="718"/>
                  <a:pt x="1474" y="718"/>
                  <a:pt x="1474" y="718"/>
                </a:cubicBezTo>
                <a:cubicBezTo>
                  <a:pt x="1473" y="719"/>
                  <a:pt x="1473" y="719"/>
                  <a:pt x="1473" y="719"/>
                </a:cubicBezTo>
                <a:cubicBezTo>
                  <a:pt x="1473" y="720"/>
                  <a:pt x="1473" y="720"/>
                  <a:pt x="1473" y="720"/>
                </a:cubicBezTo>
                <a:cubicBezTo>
                  <a:pt x="1473" y="721"/>
                  <a:pt x="1473" y="721"/>
                  <a:pt x="1473" y="721"/>
                </a:cubicBezTo>
                <a:cubicBezTo>
                  <a:pt x="1474" y="721"/>
                  <a:pt x="1474" y="721"/>
                  <a:pt x="1474" y="721"/>
                </a:cubicBezTo>
                <a:cubicBezTo>
                  <a:pt x="1476" y="721"/>
                  <a:pt x="1476" y="721"/>
                  <a:pt x="1476" y="721"/>
                </a:cubicBezTo>
                <a:cubicBezTo>
                  <a:pt x="1477" y="721"/>
                  <a:pt x="1477" y="721"/>
                  <a:pt x="1477" y="721"/>
                </a:cubicBezTo>
                <a:cubicBezTo>
                  <a:pt x="1479" y="720"/>
                  <a:pt x="1479" y="720"/>
                  <a:pt x="1479" y="720"/>
                </a:cubicBezTo>
                <a:cubicBezTo>
                  <a:pt x="1480" y="720"/>
                  <a:pt x="1480" y="720"/>
                  <a:pt x="1480" y="720"/>
                </a:cubicBezTo>
                <a:cubicBezTo>
                  <a:pt x="1480" y="719"/>
                  <a:pt x="1480" y="719"/>
                  <a:pt x="1480" y="719"/>
                </a:cubicBezTo>
                <a:cubicBezTo>
                  <a:pt x="1479" y="719"/>
                  <a:pt x="1479" y="719"/>
                  <a:pt x="1479" y="719"/>
                </a:cubicBezTo>
                <a:cubicBezTo>
                  <a:pt x="1478" y="719"/>
                  <a:pt x="1478" y="719"/>
                  <a:pt x="1478" y="719"/>
                </a:cubicBezTo>
                <a:close/>
                <a:moveTo>
                  <a:pt x="1461" y="734"/>
                </a:moveTo>
                <a:cubicBezTo>
                  <a:pt x="1460" y="733"/>
                  <a:pt x="1460" y="733"/>
                  <a:pt x="1460" y="733"/>
                </a:cubicBezTo>
                <a:cubicBezTo>
                  <a:pt x="1460" y="734"/>
                  <a:pt x="1460" y="734"/>
                  <a:pt x="1460" y="734"/>
                </a:cubicBezTo>
                <a:cubicBezTo>
                  <a:pt x="1461" y="734"/>
                  <a:pt x="1461" y="734"/>
                  <a:pt x="1461" y="734"/>
                </a:cubicBezTo>
                <a:close/>
                <a:moveTo>
                  <a:pt x="1202" y="579"/>
                </a:moveTo>
                <a:cubicBezTo>
                  <a:pt x="1203" y="579"/>
                  <a:pt x="1203" y="579"/>
                  <a:pt x="1203" y="579"/>
                </a:cubicBezTo>
                <a:cubicBezTo>
                  <a:pt x="1203" y="578"/>
                  <a:pt x="1203" y="578"/>
                  <a:pt x="1203" y="578"/>
                </a:cubicBezTo>
                <a:cubicBezTo>
                  <a:pt x="1202" y="578"/>
                  <a:pt x="1202" y="578"/>
                  <a:pt x="1202" y="578"/>
                </a:cubicBezTo>
                <a:cubicBezTo>
                  <a:pt x="1201" y="578"/>
                  <a:pt x="1201" y="578"/>
                  <a:pt x="1201" y="578"/>
                </a:cubicBezTo>
                <a:cubicBezTo>
                  <a:pt x="1202" y="579"/>
                  <a:pt x="1202" y="579"/>
                  <a:pt x="1202" y="579"/>
                </a:cubicBezTo>
                <a:close/>
                <a:moveTo>
                  <a:pt x="1060" y="752"/>
                </a:moveTo>
                <a:cubicBezTo>
                  <a:pt x="1061" y="753"/>
                  <a:pt x="1061" y="753"/>
                  <a:pt x="1061" y="753"/>
                </a:cubicBezTo>
                <a:cubicBezTo>
                  <a:pt x="1061" y="752"/>
                  <a:pt x="1061" y="752"/>
                  <a:pt x="1061" y="752"/>
                </a:cubicBezTo>
                <a:cubicBezTo>
                  <a:pt x="1060" y="751"/>
                  <a:pt x="1060" y="751"/>
                  <a:pt x="1060" y="751"/>
                </a:cubicBezTo>
                <a:cubicBezTo>
                  <a:pt x="1060" y="752"/>
                  <a:pt x="1060" y="752"/>
                  <a:pt x="1060" y="752"/>
                </a:cubicBezTo>
                <a:close/>
                <a:moveTo>
                  <a:pt x="1178" y="798"/>
                </a:moveTo>
                <a:cubicBezTo>
                  <a:pt x="1178" y="799"/>
                  <a:pt x="1178" y="799"/>
                  <a:pt x="1178" y="799"/>
                </a:cubicBezTo>
                <a:cubicBezTo>
                  <a:pt x="1179" y="799"/>
                  <a:pt x="1179" y="799"/>
                  <a:pt x="1179" y="799"/>
                </a:cubicBezTo>
                <a:cubicBezTo>
                  <a:pt x="1180" y="798"/>
                  <a:pt x="1180" y="798"/>
                  <a:pt x="1180" y="798"/>
                </a:cubicBezTo>
                <a:cubicBezTo>
                  <a:pt x="1179" y="797"/>
                  <a:pt x="1179" y="797"/>
                  <a:pt x="1179" y="797"/>
                </a:cubicBezTo>
                <a:cubicBezTo>
                  <a:pt x="1178" y="798"/>
                  <a:pt x="1178" y="798"/>
                  <a:pt x="1178" y="798"/>
                </a:cubicBezTo>
                <a:close/>
                <a:moveTo>
                  <a:pt x="1193" y="777"/>
                </a:moveTo>
                <a:cubicBezTo>
                  <a:pt x="1193" y="775"/>
                  <a:pt x="1193" y="775"/>
                  <a:pt x="1193" y="775"/>
                </a:cubicBezTo>
                <a:cubicBezTo>
                  <a:pt x="1191" y="776"/>
                  <a:pt x="1191" y="776"/>
                  <a:pt x="1191" y="776"/>
                </a:cubicBezTo>
                <a:cubicBezTo>
                  <a:pt x="1191" y="778"/>
                  <a:pt x="1191" y="778"/>
                  <a:pt x="1191" y="778"/>
                </a:cubicBezTo>
                <a:cubicBezTo>
                  <a:pt x="1190" y="778"/>
                  <a:pt x="1190" y="778"/>
                  <a:pt x="1190" y="778"/>
                </a:cubicBezTo>
                <a:cubicBezTo>
                  <a:pt x="1190" y="779"/>
                  <a:pt x="1190" y="779"/>
                  <a:pt x="1190" y="779"/>
                </a:cubicBezTo>
                <a:cubicBezTo>
                  <a:pt x="1191" y="779"/>
                  <a:pt x="1191" y="779"/>
                  <a:pt x="1191" y="779"/>
                </a:cubicBezTo>
                <a:cubicBezTo>
                  <a:pt x="1192" y="780"/>
                  <a:pt x="1192" y="780"/>
                  <a:pt x="1192" y="780"/>
                </a:cubicBezTo>
                <a:cubicBezTo>
                  <a:pt x="1193" y="777"/>
                  <a:pt x="1193" y="777"/>
                  <a:pt x="1193" y="777"/>
                </a:cubicBezTo>
                <a:close/>
                <a:moveTo>
                  <a:pt x="2185" y="947"/>
                </a:moveTo>
                <a:cubicBezTo>
                  <a:pt x="2185" y="946"/>
                  <a:pt x="2185" y="946"/>
                  <a:pt x="2185" y="946"/>
                </a:cubicBezTo>
                <a:cubicBezTo>
                  <a:pt x="2185" y="945"/>
                  <a:pt x="2185" y="945"/>
                  <a:pt x="2185" y="945"/>
                </a:cubicBezTo>
                <a:cubicBezTo>
                  <a:pt x="2184" y="944"/>
                  <a:pt x="2184" y="944"/>
                  <a:pt x="2184" y="944"/>
                </a:cubicBezTo>
                <a:cubicBezTo>
                  <a:pt x="2183" y="945"/>
                  <a:pt x="2183" y="945"/>
                  <a:pt x="2183" y="945"/>
                </a:cubicBezTo>
                <a:cubicBezTo>
                  <a:pt x="2183" y="946"/>
                  <a:pt x="2183" y="946"/>
                  <a:pt x="2183" y="946"/>
                </a:cubicBezTo>
                <a:cubicBezTo>
                  <a:pt x="2183" y="947"/>
                  <a:pt x="2183" y="947"/>
                  <a:pt x="2183" y="947"/>
                </a:cubicBezTo>
                <a:cubicBezTo>
                  <a:pt x="2184" y="948"/>
                  <a:pt x="2184" y="948"/>
                  <a:pt x="2184" y="948"/>
                </a:cubicBezTo>
                <a:cubicBezTo>
                  <a:pt x="2185" y="948"/>
                  <a:pt x="2185" y="948"/>
                  <a:pt x="2185" y="948"/>
                </a:cubicBezTo>
                <a:cubicBezTo>
                  <a:pt x="2186" y="948"/>
                  <a:pt x="2186" y="948"/>
                  <a:pt x="2186" y="948"/>
                </a:cubicBezTo>
                <a:cubicBezTo>
                  <a:pt x="2185" y="947"/>
                  <a:pt x="2185" y="947"/>
                  <a:pt x="2185" y="947"/>
                </a:cubicBezTo>
                <a:close/>
                <a:moveTo>
                  <a:pt x="2168" y="947"/>
                </a:moveTo>
                <a:cubicBezTo>
                  <a:pt x="2168" y="948"/>
                  <a:pt x="2168" y="948"/>
                  <a:pt x="2168" y="948"/>
                </a:cubicBezTo>
                <a:cubicBezTo>
                  <a:pt x="2169" y="949"/>
                  <a:pt x="2169" y="949"/>
                  <a:pt x="2169" y="949"/>
                </a:cubicBezTo>
                <a:cubicBezTo>
                  <a:pt x="2170" y="949"/>
                  <a:pt x="2170" y="949"/>
                  <a:pt x="2170" y="949"/>
                </a:cubicBezTo>
                <a:cubicBezTo>
                  <a:pt x="2170" y="950"/>
                  <a:pt x="2170" y="950"/>
                  <a:pt x="2170" y="950"/>
                </a:cubicBezTo>
                <a:cubicBezTo>
                  <a:pt x="2172" y="951"/>
                  <a:pt x="2172" y="951"/>
                  <a:pt x="2172" y="951"/>
                </a:cubicBezTo>
                <a:cubicBezTo>
                  <a:pt x="2173" y="953"/>
                  <a:pt x="2173" y="953"/>
                  <a:pt x="2173" y="953"/>
                </a:cubicBezTo>
                <a:cubicBezTo>
                  <a:pt x="2174" y="953"/>
                  <a:pt x="2174" y="953"/>
                  <a:pt x="2174" y="953"/>
                </a:cubicBezTo>
                <a:cubicBezTo>
                  <a:pt x="2174" y="955"/>
                  <a:pt x="2174" y="955"/>
                  <a:pt x="2174" y="955"/>
                </a:cubicBezTo>
                <a:cubicBezTo>
                  <a:pt x="2176" y="955"/>
                  <a:pt x="2176" y="955"/>
                  <a:pt x="2176" y="955"/>
                </a:cubicBezTo>
                <a:cubicBezTo>
                  <a:pt x="2176" y="956"/>
                  <a:pt x="2176" y="956"/>
                  <a:pt x="2176" y="956"/>
                </a:cubicBezTo>
                <a:cubicBezTo>
                  <a:pt x="2177" y="957"/>
                  <a:pt x="2177" y="957"/>
                  <a:pt x="2177" y="957"/>
                </a:cubicBezTo>
                <a:cubicBezTo>
                  <a:pt x="2179" y="957"/>
                  <a:pt x="2179" y="957"/>
                  <a:pt x="2179" y="957"/>
                </a:cubicBezTo>
                <a:cubicBezTo>
                  <a:pt x="2180" y="958"/>
                  <a:pt x="2180" y="958"/>
                  <a:pt x="2180" y="958"/>
                </a:cubicBezTo>
                <a:cubicBezTo>
                  <a:pt x="2180" y="957"/>
                  <a:pt x="2180" y="957"/>
                  <a:pt x="2180" y="957"/>
                </a:cubicBezTo>
                <a:cubicBezTo>
                  <a:pt x="2181" y="958"/>
                  <a:pt x="2181" y="958"/>
                  <a:pt x="2181" y="958"/>
                </a:cubicBezTo>
                <a:cubicBezTo>
                  <a:pt x="2181" y="956"/>
                  <a:pt x="2181" y="956"/>
                  <a:pt x="2181" y="956"/>
                </a:cubicBezTo>
                <a:cubicBezTo>
                  <a:pt x="2180" y="956"/>
                  <a:pt x="2180" y="956"/>
                  <a:pt x="2180" y="956"/>
                </a:cubicBezTo>
                <a:cubicBezTo>
                  <a:pt x="2178" y="954"/>
                  <a:pt x="2178" y="954"/>
                  <a:pt x="2178" y="954"/>
                </a:cubicBezTo>
                <a:cubicBezTo>
                  <a:pt x="2176" y="951"/>
                  <a:pt x="2176" y="951"/>
                  <a:pt x="2176" y="951"/>
                </a:cubicBezTo>
                <a:cubicBezTo>
                  <a:pt x="2175" y="951"/>
                  <a:pt x="2175" y="951"/>
                  <a:pt x="2175" y="951"/>
                </a:cubicBezTo>
                <a:cubicBezTo>
                  <a:pt x="2173" y="949"/>
                  <a:pt x="2173" y="949"/>
                  <a:pt x="2173" y="949"/>
                </a:cubicBezTo>
                <a:cubicBezTo>
                  <a:pt x="2171" y="945"/>
                  <a:pt x="2171" y="945"/>
                  <a:pt x="2171" y="945"/>
                </a:cubicBezTo>
                <a:cubicBezTo>
                  <a:pt x="2170" y="945"/>
                  <a:pt x="2170" y="945"/>
                  <a:pt x="2170" y="945"/>
                </a:cubicBezTo>
                <a:cubicBezTo>
                  <a:pt x="2170" y="944"/>
                  <a:pt x="2170" y="944"/>
                  <a:pt x="2170" y="944"/>
                </a:cubicBezTo>
                <a:cubicBezTo>
                  <a:pt x="2168" y="943"/>
                  <a:pt x="2168" y="943"/>
                  <a:pt x="2168" y="943"/>
                </a:cubicBezTo>
                <a:cubicBezTo>
                  <a:pt x="2168" y="942"/>
                  <a:pt x="2168" y="942"/>
                  <a:pt x="2168" y="942"/>
                </a:cubicBezTo>
                <a:cubicBezTo>
                  <a:pt x="2167" y="941"/>
                  <a:pt x="2167" y="941"/>
                  <a:pt x="2167" y="941"/>
                </a:cubicBezTo>
                <a:cubicBezTo>
                  <a:pt x="2167" y="942"/>
                  <a:pt x="2167" y="942"/>
                  <a:pt x="2167" y="942"/>
                </a:cubicBezTo>
                <a:cubicBezTo>
                  <a:pt x="2165" y="940"/>
                  <a:pt x="2165" y="940"/>
                  <a:pt x="2165" y="940"/>
                </a:cubicBezTo>
                <a:cubicBezTo>
                  <a:pt x="2165" y="941"/>
                  <a:pt x="2165" y="941"/>
                  <a:pt x="2165" y="941"/>
                </a:cubicBezTo>
                <a:cubicBezTo>
                  <a:pt x="2165" y="942"/>
                  <a:pt x="2165" y="942"/>
                  <a:pt x="2165" y="942"/>
                </a:cubicBezTo>
                <a:cubicBezTo>
                  <a:pt x="2165" y="943"/>
                  <a:pt x="2165" y="943"/>
                  <a:pt x="2165" y="943"/>
                </a:cubicBezTo>
                <a:cubicBezTo>
                  <a:pt x="2167" y="946"/>
                  <a:pt x="2167" y="946"/>
                  <a:pt x="2167" y="946"/>
                </a:cubicBezTo>
                <a:cubicBezTo>
                  <a:pt x="2168" y="947"/>
                  <a:pt x="2168" y="947"/>
                  <a:pt x="2168" y="947"/>
                </a:cubicBezTo>
                <a:close/>
                <a:moveTo>
                  <a:pt x="2190" y="951"/>
                </a:moveTo>
                <a:cubicBezTo>
                  <a:pt x="2189" y="950"/>
                  <a:pt x="2189" y="950"/>
                  <a:pt x="2189" y="950"/>
                </a:cubicBezTo>
                <a:cubicBezTo>
                  <a:pt x="2187" y="951"/>
                  <a:pt x="2187" y="951"/>
                  <a:pt x="2187" y="951"/>
                </a:cubicBezTo>
                <a:cubicBezTo>
                  <a:pt x="2187" y="952"/>
                  <a:pt x="2187" y="952"/>
                  <a:pt x="2187" y="952"/>
                </a:cubicBezTo>
                <a:cubicBezTo>
                  <a:pt x="2188" y="953"/>
                  <a:pt x="2188" y="953"/>
                  <a:pt x="2188" y="953"/>
                </a:cubicBezTo>
                <a:cubicBezTo>
                  <a:pt x="2189" y="952"/>
                  <a:pt x="2189" y="952"/>
                  <a:pt x="2189" y="952"/>
                </a:cubicBezTo>
                <a:cubicBezTo>
                  <a:pt x="2190" y="951"/>
                  <a:pt x="2190" y="951"/>
                  <a:pt x="2190" y="951"/>
                </a:cubicBezTo>
                <a:close/>
                <a:moveTo>
                  <a:pt x="2181" y="944"/>
                </a:moveTo>
                <a:cubicBezTo>
                  <a:pt x="2181" y="943"/>
                  <a:pt x="2181" y="943"/>
                  <a:pt x="2181" y="943"/>
                </a:cubicBezTo>
                <a:cubicBezTo>
                  <a:pt x="2180" y="943"/>
                  <a:pt x="2180" y="943"/>
                  <a:pt x="2180" y="943"/>
                </a:cubicBezTo>
                <a:cubicBezTo>
                  <a:pt x="2180" y="944"/>
                  <a:pt x="2180" y="944"/>
                  <a:pt x="2180" y="944"/>
                </a:cubicBezTo>
                <a:cubicBezTo>
                  <a:pt x="2179" y="945"/>
                  <a:pt x="2179" y="945"/>
                  <a:pt x="2179" y="945"/>
                </a:cubicBezTo>
                <a:cubicBezTo>
                  <a:pt x="2181" y="945"/>
                  <a:pt x="2181" y="945"/>
                  <a:pt x="2181" y="945"/>
                </a:cubicBezTo>
                <a:cubicBezTo>
                  <a:pt x="2181" y="944"/>
                  <a:pt x="2181" y="944"/>
                  <a:pt x="2181" y="944"/>
                </a:cubicBezTo>
                <a:close/>
                <a:moveTo>
                  <a:pt x="1550" y="1185"/>
                </a:moveTo>
                <a:cubicBezTo>
                  <a:pt x="1550" y="1186"/>
                  <a:pt x="1550" y="1186"/>
                  <a:pt x="1550" y="1186"/>
                </a:cubicBezTo>
                <a:cubicBezTo>
                  <a:pt x="1550" y="1187"/>
                  <a:pt x="1550" y="1187"/>
                  <a:pt x="1550" y="1187"/>
                </a:cubicBezTo>
                <a:cubicBezTo>
                  <a:pt x="1551" y="1187"/>
                  <a:pt x="1551" y="1187"/>
                  <a:pt x="1551" y="1187"/>
                </a:cubicBezTo>
                <a:cubicBezTo>
                  <a:pt x="1551" y="1188"/>
                  <a:pt x="1551" y="1188"/>
                  <a:pt x="1551" y="1188"/>
                </a:cubicBezTo>
                <a:cubicBezTo>
                  <a:pt x="1552" y="1188"/>
                  <a:pt x="1552" y="1188"/>
                  <a:pt x="1552" y="1188"/>
                </a:cubicBezTo>
                <a:cubicBezTo>
                  <a:pt x="1551" y="1186"/>
                  <a:pt x="1551" y="1186"/>
                  <a:pt x="1551" y="1186"/>
                </a:cubicBezTo>
                <a:cubicBezTo>
                  <a:pt x="1550" y="1185"/>
                  <a:pt x="1550" y="1185"/>
                  <a:pt x="1550" y="1185"/>
                </a:cubicBezTo>
                <a:close/>
                <a:moveTo>
                  <a:pt x="1534" y="1146"/>
                </a:moveTo>
                <a:cubicBezTo>
                  <a:pt x="1533" y="1146"/>
                  <a:pt x="1533" y="1146"/>
                  <a:pt x="1533" y="1146"/>
                </a:cubicBezTo>
                <a:cubicBezTo>
                  <a:pt x="1532" y="1147"/>
                  <a:pt x="1532" y="1147"/>
                  <a:pt x="1532" y="1147"/>
                </a:cubicBezTo>
                <a:cubicBezTo>
                  <a:pt x="1533" y="1148"/>
                  <a:pt x="1533" y="1148"/>
                  <a:pt x="1533" y="1148"/>
                </a:cubicBezTo>
                <a:cubicBezTo>
                  <a:pt x="1533" y="1147"/>
                  <a:pt x="1533" y="1147"/>
                  <a:pt x="1533" y="1147"/>
                </a:cubicBezTo>
                <a:cubicBezTo>
                  <a:pt x="1534" y="1146"/>
                  <a:pt x="1534" y="1146"/>
                  <a:pt x="1534" y="1146"/>
                </a:cubicBezTo>
                <a:close/>
                <a:moveTo>
                  <a:pt x="1536" y="1147"/>
                </a:moveTo>
                <a:cubicBezTo>
                  <a:pt x="1535" y="1147"/>
                  <a:pt x="1535" y="1147"/>
                  <a:pt x="1535" y="1147"/>
                </a:cubicBezTo>
                <a:cubicBezTo>
                  <a:pt x="1535" y="1148"/>
                  <a:pt x="1535" y="1148"/>
                  <a:pt x="1535" y="1148"/>
                </a:cubicBezTo>
                <a:cubicBezTo>
                  <a:pt x="1536" y="1148"/>
                  <a:pt x="1536" y="1148"/>
                  <a:pt x="1536" y="1148"/>
                </a:cubicBezTo>
                <a:cubicBezTo>
                  <a:pt x="1536" y="1147"/>
                  <a:pt x="1536" y="1147"/>
                  <a:pt x="1536" y="1147"/>
                </a:cubicBezTo>
                <a:close/>
                <a:moveTo>
                  <a:pt x="1539" y="1149"/>
                </a:moveTo>
                <a:cubicBezTo>
                  <a:pt x="1538" y="1151"/>
                  <a:pt x="1538" y="1151"/>
                  <a:pt x="1538" y="1151"/>
                </a:cubicBezTo>
                <a:cubicBezTo>
                  <a:pt x="1537" y="1151"/>
                  <a:pt x="1537" y="1151"/>
                  <a:pt x="1537" y="1151"/>
                </a:cubicBezTo>
                <a:cubicBezTo>
                  <a:pt x="1537" y="1149"/>
                  <a:pt x="1537" y="1149"/>
                  <a:pt x="1537" y="1149"/>
                </a:cubicBezTo>
                <a:cubicBezTo>
                  <a:pt x="1537" y="1148"/>
                  <a:pt x="1537" y="1148"/>
                  <a:pt x="1537" y="1148"/>
                </a:cubicBezTo>
                <a:cubicBezTo>
                  <a:pt x="1536" y="1149"/>
                  <a:pt x="1536" y="1149"/>
                  <a:pt x="1536" y="1149"/>
                </a:cubicBezTo>
                <a:cubicBezTo>
                  <a:pt x="1536" y="1150"/>
                  <a:pt x="1536" y="1150"/>
                  <a:pt x="1536" y="1150"/>
                </a:cubicBezTo>
                <a:cubicBezTo>
                  <a:pt x="1535" y="1149"/>
                  <a:pt x="1535" y="1149"/>
                  <a:pt x="1535" y="1149"/>
                </a:cubicBezTo>
                <a:cubicBezTo>
                  <a:pt x="1534" y="1149"/>
                  <a:pt x="1534" y="1149"/>
                  <a:pt x="1534" y="1149"/>
                </a:cubicBezTo>
                <a:cubicBezTo>
                  <a:pt x="1533" y="1148"/>
                  <a:pt x="1533" y="1148"/>
                  <a:pt x="1533" y="1148"/>
                </a:cubicBezTo>
                <a:cubicBezTo>
                  <a:pt x="1533" y="1149"/>
                  <a:pt x="1533" y="1149"/>
                  <a:pt x="1533" y="1149"/>
                </a:cubicBezTo>
                <a:cubicBezTo>
                  <a:pt x="1533" y="1150"/>
                  <a:pt x="1533" y="1150"/>
                  <a:pt x="1533" y="1150"/>
                </a:cubicBezTo>
                <a:cubicBezTo>
                  <a:pt x="1532" y="1151"/>
                  <a:pt x="1532" y="1151"/>
                  <a:pt x="1532" y="1151"/>
                </a:cubicBezTo>
                <a:cubicBezTo>
                  <a:pt x="1531" y="1152"/>
                  <a:pt x="1531" y="1152"/>
                  <a:pt x="1531" y="1152"/>
                </a:cubicBezTo>
                <a:cubicBezTo>
                  <a:pt x="1531" y="1153"/>
                  <a:pt x="1531" y="1153"/>
                  <a:pt x="1531" y="1153"/>
                </a:cubicBezTo>
                <a:cubicBezTo>
                  <a:pt x="1532" y="1153"/>
                  <a:pt x="1532" y="1153"/>
                  <a:pt x="1532" y="1153"/>
                </a:cubicBezTo>
                <a:cubicBezTo>
                  <a:pt x="1533" y="1152"/>
                  <a:pt x="1533" y="1152"/>
                  <a:pt x="1533" y="1152"/>
                </a:cubicBezTo>
                <a:cubicBezTo>
                  <a:pt x="1534" y="1152"/>
                  <a:pt x="1534" y="1152"/>
                  <a:pt x="1534" y="1152"/>
                </a:cubicBezTo>
                <a:cubicBezTo>
                  <a:pt x="1535" y="1153"/>
                  <a:pt x="1535" y="1153"/>
                  <a:pt x="1535" y="1153"/>
                </a:cubicBezTo>
                <a:cubicBezTo>
                  <a:pt x="1536" y="1153"/>
                  <a:pt x="1536" y="1153"/>
                  <a:pt x="1536" y="1153"/>
                </a:cubicBezTo>
                <a:cubicBezTo>
                  <a:pt x="1537" y="1152"/>
                  <a:pt x="1537" y="1152"/>
                  <a:pt x="1537" y="1152"/>
                </a:cubicBezTo>
                <a:cubicBezTo>
                  <a:pt x="1537" y="1153"/>
                  <a:pt x="1537" y="1153"/>
                  <a:pt x="1537" y="1153"/>
                </a:cubicBezTo>
                <a:cubicBezTo>
                  <a:pt x="1538" y="1154"/>
                  <a:pt x="1538" y="1154"/>
                  <a:pt x="1538" y="1154"/>
                </a:cubicBezTo>
                <a:cubicBezTo>
                  <a:pt x="1539" y="1154"/>
                  <a:pt x="1539" y="1154"/>
                  <a:pt x="1539" y="1154"/>
                </a:cubicBezTo>
                <a:cubicBezTo>
                  <a:pt x="1540" y="1153"/>
                  <a:pt x="1540" y="1153"/>
                  <a:pt x="1540" y="1153"/>
                </a:cubicBezTo>
                <a:cubicBezTo>
                  <a:pt x="1539" y="1153"/>
                  <a:pt x="1539" y="1153"/>
                  <a:pt x="1539" y="1153"/>
                </a:cubicBezTo>
                <a:cubicBezTo>
                  <a:pt x="1538" y="1152"/>
                  <a:pt x="1538" y="1152"/>
                  <a:pt x="1538" y="1152"/>
                </a:cubicBezTo>
                <a:cubicBezTo>
                  <a:pt x="1539" y="1151"/>
                  <a:pt x="1539" y="1151"/>
                  <a:pt x="1539" y="1151"/>
                </a:cubicBezTo>
                <a:cubicBezTo>
                  <a:pt x="1540" y="1151"/>
                  <a:pt x="1540" y="1151"/>
                  <a:pt x="1540" y="1151"/>
                </a:cubicBezTo>
                <a:cubicBezTo>
                  <a:pt x="1541" y="1151"/>
                  <a:pt x="1541" y="1151"/>
                  <a:pt x="1541" y="1151"/>
                </a:cubicBezTo>
                <a:cubicBezTo>
                  <a:pt x="1541" y="1150"/>
                  <a:pt x="1541" y="1150"/>
                  <a:pt x="1541" y="1150"/>
                </a:cubicBezTo>
                <a:cubicBezTo>
                  <a:pt x="1541" y="1149"/>
                  <a:pt x="1541" y="1149"/>
                  <a:pt x="1541" y="1149"/>
                </a:cubicBezTo>
                <a:cubicBezTo>
                  <a:pt x="1540" y="1150"/>
                  <a:pt x="1540" y="1150"/>
                  <a:pt x="1540" y="1150"/>
                </a:cubicBezTo>
                <a:cubicBezTo>
                  <a:pt x="1539" y="1149"/>
                  <a:pt x="1539" y="1149"/>
                  <a:pt x="1539" y="1149"/>
                </a:cubicBezTo>
                <a:close/>
                <a:moveTo>
                  <a:pt x="1496" y="929"/>
                </a:moveTo>
                <a:cubicBezTo>
                  <a:pt x="1495" y="928"/>
                  <a:pt x="1495" y="928"/>
                  <a:pt x="1495" y="928"/>
                </a:cubicBezTo>
                <a:cubicBezTo>
                  <a:pt x="1495" y="930"/>
                  <a:pt x="1495" y="930"/>
                  <a:pt x="1495" y="930"/>
                </a:cubicBezTo>
                <a:cubicBezTo>
                  <a:pt x="1494" y="931"/>
                  <a:pt x="1494" y="931"/>
                  <a:pt x="1494" y="931"/>
                </a:cubicBezTo>
                <a:cubicBezTo>
                  <a:pt x="1496" y="932"/>
                  <a:pt x="1496" y="932"/>
                  <a:pt x="1496" y="932"/>
                </a:cubicBezTo>
                <a:cubicBezTo>
                  <a:pt x="1497" y="931"/>
                  <a:pt x="1497" y="931"/>
                  <a:pt x="1497" y="931"/>
                </a:cubicBezTo>
                <a:cubicBezTo>
                  <a:pt x="1497" y="930"/>
                  <a:pt x="1497" y="930"/>
                  <a:pt x="1497" y="930"/>
                </a:cubicBezTo>
                <a:cubicBezTo>
                  <a:pt x="1498" y="930"/>
                  <a:pt x="1498" y="930"/>
                  <a:pt x="1498" y="930"/>
                </a:cubicBezTo>
                <a:cubicBezTo>
                  <a:pt x="1498" y="929"/>
                  <a:pt x="1498" y="929"/>
                  <a:pt x="1498" y="929"/>
                </a:cubicBezTo>
                <a:cubicBezTo>
                  <a:pt x="1497" y="928"/>
                  <a:pt x="1497" y="928"/>
                  <a:pt x="1497" y="928"/>
                </a:cubicBezTo>
                <a:cubicBezTo>
                  <a:pt x="1496" y="929"/>
                  <a:pt x="1496" y="929"/>
                  <a:pt x="1496" y="929"/>
                </a:cubicBezTo>
                <a:close/>
                <a:moveTo>
                  <a:pt x="1482" y="933"/>
                </a:moveTo>
                <a:cubicBezTo>
                  <a:pt x="1482" y="935"/>
                  <a:pt x="1482" y="935"/>
                  <a:pt x="1482" y="935"/>
                </a:cubicBezTo>
                <a:cubicBezTo>
                  <a:pt x="1483" y="937"/>
                  <a:pt x="1483" y="937"/>
                  <a:pt x="1483" y="937"/>
                </a:cubicBezTo>
                <a:cubicBezTo>
                  <a:pt x="1484" y="937"/>
                  <a:pt x="1484" y="937"/>
                  <a:pt x="1484" y="937"/>
                </a:cubicBezTo>
                <a:cubicBezTo>
                  <a:pt x="1485" y="936"/>
                  <a:pt x="1485" y="936"/>
                  <a:pt x="1485" y="936"/>
                </a:cubicBezTo>
                <a:cubicBezTo>
                  <a:pt x="1485" y="935"/>
                  <a:pt x="1485" y="935"/>
                  <a:pt x="1485" y="935"/>
                </a:cubicBezTo>
                <a:cubicBezTo>
                  <a:pt x="1484" y="934"/>
                  <a:pt x="1484" y="934"/>
                  <a:pt x="1484" y="934"/>
                </a:cubicBezTo>
                <a:cubicBezTo>
                  <a:pt x="1482" y="933"/>
                  <a:pt x="1482" y="933"/>
                  <a:pt x="1482" y="933"/>
                </a:cubicBezTo>
                <a:close/>
                <a:moveTo>
                  <a:pt x="1441" y="884"/>
                </a:moveTo>
                <a:cubicBezTo>
                  <a:pt x="1441" y="885"/>
                  <a:pt x="1441" y="885"/>
                  <a:pt x="1441" y="885"/>
                </a:cubicBezTo>
                <a:cubicBezTo>
                  <a:pt x="1442" y="884"/>
                  <a:pt x="1442" y="884"/>
                  <a:pt x="1442" y="884"/>
                </a:cubicBezTo>
                <a:cubicBezTo>
                  <a:pt x="1441" y="884"/>
                  <a:pt x="1441" y="884"/>
                  <a:pt x="1441" y="884"/>
                </a:cubicBezTo>
                <a:close/>
                <a:moveTo>
                  <a:pt x="1448" y="908"/>
                </a:moveTo>
                <a:cubicBezTo>
                  <a:pt x="1449" y="907"/>
                  <a:pt x="1449" y="907"/>
                  <a:pt x="1449" y="907"/>
                </a:cubicBezTo>
                <a:cubicBezTo>
                  <a:pt x="1448" y="907"/>
                  <a:pt x="1448" y="907"/>
                  <a:pt x="1448" y="907"/>
                </a:cubicBezTo>
                <a:cubicBezTo>
                  <a:pt x="1448" y="908"/>
                  <a:pt x="1448" y="908"/>
                  <a:pt x="1448" y="908"/>
                </a:cubicBezTo>
                <a:close/>
                <a:moveTo>
                  <a:pt x="1442" y="881"/>
                </a:moveTo>
                <a:cubicBezTo>
                  <a:pt x="1441" y="882"/>
                  <a:pt x="1441" y="882"/>
                  <a:pt x="1441" y="882"/>
                </a:cubicBezTo>
                <a:cubicBezTo>
                  <a:pt x="1442" y="882"/>
                  <a:pt x="1442" y="882"/>
                  <a:pt x="1442" y="882"/>
                </a:cubicBezTo>
                <a:cubicBezTo>
                  <a:pt x="1442" y="881"/>
                  <a:pt x="1442" y="881"/>
                  <a:pt x="1442" y="881"/>
                </a:cubicBezTo>
                <a:close/>
                <a:moveTo>
                  <a:pt x="1450" y="894"/>
                </a:moveTo>
                <a:cubicBezTo>
                  <a:pt x="1451" y="893"/>
                  <a:pt x="1451" y="893"/>
                  <a:pt x="1451" y="893"/>
                </a:cubicBezTo>
                <a:cubicBezTo>
                  <a:pt x="1451" y="892"/>
                  <a:pt x="1451" y="892"/>
                  <a:pt x="1451" y="892"/>
                </a:cubicBezTo>
                <a:cubicBezTo>
                  <a:pt x="1450" y="890"/>
                  <a:pt x="1450" y="890"/>
                  <a:pt x="1450" y="890"/>
                </a:cubicBezTo>
                <a:cubicBezTo>
                  <a:pt x="1451" y="889"/>
                  <a:pt x="1451" y="889"/>
                  <a:pt x="1451" y="889"/>
                </a:cubicBezTo>
                <a:cubicBezTo>
                  <a:pt x="1451" y="886"/>
                  <a:pt x="1451" y="886"/>
                  <a:pt x="1451" y="886"/>
                </a:cubicBezTo>
                <a:cubicBezTo>
                  <a:pt x="1450" y="885"/>
                  <a:pt x="1450" y="885"/>
                  <a:pt x="1450" y="885"/>
                </a:cubicBezTo>
                <a:cubicBezTo>
                  <a:pt x="1450" y="882"/>
                  <a:pt x="1450" y="882"/>
                  <a:pt x="1450" y="882"/>
                </a:cubicBezTo>
                <a:cubicBezTo>
                  <a:pt x="1449" y="881"/>
                  <a:pt x="1449" y="881"/>
                  <a:pt x="1449" y="881"/>
                </a:cubicBezTo>
                <a:cubicBezTo>
                  <a:pt x="1448" y="880"/>
                  <a:pt x="1448" y="880"/>
                  <a:pt x="1448" y="880"/>
                </a:cubicBezTo>
                <a:cubicBezTo>
                  <a:pt x="1447" y="879"/>
                  <a:pt x="1447" y="879"/>
                  <a:pt x="1447" y="879"/>
                </a:cubicBezTo>
                <a:cubicBezTo>
                  <a:pt x="1446" y="878"/>
                  <a:pt x="1446" y="878"/>
                  <a:pt x="1446" y="878"/>
                </a:cubicBezTo>
                <a:cubicBezTo>
                  <a:pt x="1447" y="877"/>
                  <a:pt x="1447" y="877"/>
                  <a:pt x="1447" y="877"/>
                </a:cubicBezTo>
                <a:cubicBezTo>
                  <a:pt x="1447" y="876"/>
                  <a:pt x="1447" y="876"/>
                  <a:pt x="1447" y="876"/>
                </a:cubicBezTo>
                <a:cubicBezTo>
                  <a:pt x="1445" y="877"/>
                  <a:pt x="1445" y="877"/>
                  <a:pt x="1445" y="877"/>
                </a:cubicBezTo>
                <a:cubicBezTo>
                  <a:pt x="1445" y="878"/>
                  <a:pt x="1445" y="878"/>
                  <a:pt x="1445" y="878"/>
                </a:cubicBezTo>
                <a:cubicBezTo>
                  <a:pt x="1444" y="879"/>
                  <a:pt x="1444" y="879"/>
                  <a:pt x="1444" y="879"/>
                </a:cubicBezTo>
                <a:cubicBezTo>
                  <a:pt x="1444" y="880"/>
                  <a:pt x="1444" y="880"/>
                  <a:pt x="1444" y="880"/>
                </a:cubicBezTo>
                <a:cubicBezTo>
                  <a:pt x="1444" y="881"/>
                  <a:pt x="1444" y="881"/>
                  <a:pt x="1444" y="881"/>
                </a:cubicBezTo>
                <a:cubicBezTo>
                  <a:pt x="1443" y="883"/>
                  <a:pt x="1443" y="883"/>
                  <a:pt x="1443" y="883"/>
                </a:cubicBezTo>
                <a:cubicBezTo>
                  <a:pt x="1443" y="884"/>
                  <a:pt x="1443" y="884"/>
                  <a:pt x="1443" y="884"/>
                </a:cubicBezTo>
                <a:cubicBezTo>
                  <a:pt x="1442" y="886"/>
                  <a:pt x="1442" y="886"/>
                  <a:pt x="1442" y="886"/>
                </a:cubicBezTo>
                <a:cubicBezTo>
                  <a:pt x="1441" y="885"/>
                  <a:pt x="1441" y="885"/>
                  <a:pt x="1441" y="885"/>
                </a:cubicBezTo>
                <a:cubicBezTo>
                  <a:pt x="1440" y="887"/>
                  <a:pt x="1440" y="887"/>
                  <a:pt x="1440" y="887"/>
                </a:cubicBezTo>
                <a:cubicBezTo>
                  <a:pt x="1440" y="888"/>
                  <a:pt x="1440" y="888"/>
                  <a:pt x="1440" y="888"/>
                </a:cubicBezTo>
                <a:cubicBezTo>
                  <a:pt x="1439" y="888"/>
                  <a:pt x="1439" y="888"/>
                  <a:pt x="1439" y="888"/>
                </a:cubicBezTo>
                <a:cubicBezTo>
                  <a:pt x="1439" y="886"/>
                  <a:pt x="1439" y="886"/>
                  <a:pt x="1439" y="886"/>
                </a:cubicBezTo>
                <a:cubicBezTo>
                  <a:pt x="1438" y="886"/>
                  <a:pt x="1438" y="886"/>
                  <a:pt x="1438" y="886"/>
                </a:cubicBezTo>
                <a:cubicBezTo>
                  <a:pt x="1437" y="887"/>
                  <a:pt x="1437" y="887"/>
                  <a:pt x="1437" y="887"/>
                </a:cubicBezTo>
                <a:cubicBezTo>
                  <a:pt x="1437" y="888"/>
                  <a:pt x="1437" y="888"/>
                  <a:pt x="1437" y="888"/>
                </a:cubicBezTo>
                <a:cubicBezTo>
                  <a:pt x="1438" y="890"/>
                  <a:pt x="1438" y="890"/>
                  <a:pt x="1438" y="890"/>
                </a:cubicBezTo>
                <a:cubicBezTo>
                  <a:pt x="1439" y="890"/>
                  <a:pt x="1439" y="890"/>
                  <a:pt x="1439" y="890"/>
                </a:cubicBezTo>
                <a:cubicBezTo>
                  <a:pt x="1438" y="891"/>
                  <a:pt x="1438" y="891"/>
                  <a:pt x="1438" y="891"/>
                </a:cubicBezTo>
                <a:cubicBezTo>
                  <a:pt x="1438" y="890"/>
                  <a:pt x="1438" y="890"/>
                  <a:pt x="1438" y="890"/>
                </a:cubicBezTo>
                <a:cubicBezTo>
                  <a:pt x="1436" y="891"/>
                  <a:pt x="1436" y="891"/>
                  <a:pt x="1436" y="891"/>
                </a:cubicBezTo>
                <a:cubicBezTo>
                  <a:pt x="1437" y="892"/>
                  <a:pt x="1437" y="892"/>
                  <a:pt x="1437" y="892"/>
                </a:cubicBezTo>
                <a:cubicBezTo>
                  <a:pt x="1438" y="892"/>
                  <a:pt x="1438" y="892"/>
                  <a:pt x="1438" y="892"/>
                </a:cubicBezTo>
                <a:cubicBezTo>
                  <a:pt x="1438" y="893"/>
                  <a:pt x="1438" y="893"/>
                  <a:pt x="1438" y="893"/>
                </a:cubicBezTo>
                <a:cubicBezTo>
                  <a:pt x="1437" y="894"/>
                  <a:pt x="1437" y="894"/>
                  <a:pt x="1437" y="894"/>
                </a:cubicBezTo>
                <a:cubicBezTo>
                  <a:pt x="1437" y="893"/>
                  <a:pt x="1437" y="893"/>
                  <a:pt x="1437" y="893"/>
                </a:cubicBezTo>
                <a:cubicBezTo>
                  <a:pt x="1436" y="893"/>
                  <a:pt x="1436" y="893"/>
                  <a:pt x="1436" y="893"/>
                </a:cubicBezTo>
                <a:cubicBezTo>
                  <a:pt x="1436" y="894"/>
                  <a:pt x="1436" y="894"/>
                  <a:pt x="1436" y="894"/>
                </a:cubicBezTo>
                <a:cubicBezTo>
                  <a:pt x="1434" y="896"/>
                  <a:pt x="1434" y="896"/>
                  <a:pt x="1434" y="896"/>
                </a:cubicBezTo>
                <a:cubicBezTo>
                  <a:pt x="1434" y="894"/>
                  <a:pt x="1434" y="894"/>
                  <a:pt x="1434" y="894"/>
                </a:cubicBezTo>
                <a:cubicBezTo>
                  <a:pt x="1434" y="893"/>
                  <a:pt x="1434" y="893"/>
                  <a:pt x="1434" y="893"/>
                </a:cubicBezTo>
                <a:cubicBezTo>
                  <a:pt x="1433" y="894"/>
                  <a:pt x="1433" y="894"/>
                  <a:pt x="1433" y="894"/>
                </a:cubicBezTo>
                <a:cubicBezTo>
                  <a:pt x="1433" y="895"/>
                  <a:pt x="1433" y="895"/>
                  <a:pt x="1433" y="895"/>
                </a:cubicBezTo>
                <a:cubicBezTo>
                  <a:pt x="1432" y="896"/>
                  <a:pt x="1432" y="896"/>
                  <a:pt x="1432" y="896"/>
                </a:cubicBezTo>
                <a:cubicBezTo>
                  <a:pt x="1432" y="897"/>
                  <a:pt x="1432" y="897"/>
                  <a:pt x="1432" y="897"/>
                </a:cubicBezTo>
                <a:cubicBezTo>
                  <a:pt x="1433" y="897"/>
                  <a:pt x="1433" y="897"/>
                  <a:pt x="1433" y="897"/>
                </a:cubicBezTo>
                <a:cubicBezTo>
                  <a:pt x="1433" y="898"/>
                  <a:pt x="1433" y="898"/>
                  <a:pt x="1433" y="898"/>
                </a:cubicBezTo>
                <a:cubicBezTo>
                  <a:pt x="1432" y="898"/>
                  <a:pt x="1432" y="898"/>
                  <a:pt x="1432" y="898"/>
                </a:cubicBezTo>
                <a:cubicBezTo>
                  <a:pt x="1431" y="899"/>
                  <a:pt x="1431" y="899"/>
                  <a:pt x="1431" y="899"/>
                </a:cubicBezTo>
                <a:cubicBezTo>
                  <a:pt x="1431" y="898"/>
                  <a:pt x="1431" y="898"/>
                  <a:pt x="1431" y="898"/>
                </a:cubicBezTo>
                <a:cubicBezTo>
                  <a:pt x="1430" y="898"/>
                  <a:pt x="1430" y="898"/>
                  <a:pt x="1430" y="898"/>
                </a:cubicBezTo>
                <a:cubicBezTo>
                  <a:pt x="1431" y="897"/>
                  <a:pt x="1431" y="897"/>
                  <a:pt x="1431" y="897"/>
                </a:cubicBezTo>
                <a:cubicBezTo>
                  <a:pt x="1430" y="897"/>
                  <a:pt x="1430" y="897"/>
                  <a:pt x="1430" y="897"/>
                </a:cubicBezTo>
                <a:cubicBezTo>
                  <a:pt x="1428" y="899"/>
                  <a:pt x="1428" y="899"/>
                  <a:pt x="1428" y="899"/>
                </a:cubicBezTo>
                <a:cubicBezTo>
                  <a:pt x="1428" y="900"/>
                  <a:pt x="1428" y="900"/>
                  <a:pt x="1428" y="900"/>
                </a:cubicBezTo>
                <a:cubicBezTo>
                  <a:pt x="1428" y="901"/>
                  <a:pt x="1428" y="901"/>
                  <a:pt x="1428" y="901"/>
                </a:cubicBezTo>
                <a:cubicBezTo>
                  <a:pt x="1428" y="902"/>
                  <a:pt x="1428" y="902"/>
                  <a:pt x="1428" y="902"/>
                </a:cubicBezTo>
                <a:cubicBezTo>
                  <a:pt x="1427" y="902"/>
                  <a:pt x="1427" y="902"/>
                  <a:pt x="1427" y="902"/>
                </a:cubicBezTo>
                <a:cubicBezTo>
                  <a:pt x="1426" y="901"/>
                  <a:pt x="1426" y="901"/>
                  <a:pt x="1426" y="901"/>
                </a:cubicBezTo>
                <a:cubicBezTo>
                  <a:pt x="1426" y="900"/>
                  <a:pt x="1426" y="900"/>
                  <a:pt x="1426" y="900"/>
                </a:cubicBezTo>
                <a:cubicBezTo>
                  <a:pt x="1426" y="899"/>
                  <a:pt x="1426" y="899"/>
                  <a:pt x="1426" y="899"/>
                </a:cubicBezTo>
                <a:cubicBezTo>
                  <a:pt x="1424" y="901"/>
                  <a:pt x="1424" y="901"/>
                  <a:pt x="1424" y="901"/>
                </a:cubicBezTo>
                <a:cubicBezTo>
                  <a:pt x="1423" y="900"/>
                  <a:pt x="1423" y="900"/>
                  <a:pt x="1423" y="900"/>
                </a:cubicBezTo>
                <a:cubicBezTo>
                  <a:pt x="1422" y="900"/>
                  <a:pt x="1422" y="900"/>
                  <a:pt x="1422" y="900"/>
                </a:cubicBezTo>
                <a:cubicBezTo>
                  <a:pt x="1422" y="902"/>
                  <a:pt x="1422" y="902"/>
                  <a:pt x="1422" y="902"/>
                </a:cubicBezTo>
                <a:cubicBezTo>
                  <a:pt x="1421" y="902"/>
                  <a:pt x="1421" y="902"/>
                  <a:pt x="1421" y="902"/>
                </a:cubicBezTo>
                <a:cubicBezTo>
                  <a:pt x="1421" y="901"/>
                  <a:pt x="1421" y="901"/>
                  <a:pt x="1421" y="901"/>
                </a:cubicBezTo>
                <a:cubicBezTo>
                  <a:pt x="1420" y="901"/>
                  <a:pt x="1420" y="901"/>
                  <a:pt x="1420" y="901"/>
                </a:cubicBezTo>
                <a:cubicBezTo>
                  <a:pt x="1420" y="902"/>
                  <a:pt x="1420" y="902"/>
                  <a:pt x="1420" y="902"/>
                </a:cubicBezTo>
                <a:cubicBezTo>
                  <a:pt x="1419" y="901"/>
                  <a:pt x="1419" y="901"/>
                  <a:pt x="1419" y="901"/>
                </a:cubicBezTo>
                <a:cubicBezTo>
                  <a:pt x="1417" y="903"/>
                  <a:pt x="1417" y="903"/>
                  <a:pt x="1417" y="903"/>
                </a:cubicBezTo>
                <a:cubicBezTo>
                  <a:pt x="1416" y="903"/>
                  <a:pt x="1416" y="903"/>
                  <a:pt x="1416" y="903"/>
                </a:cubicBezTo>
                <a:cubicBezTo>
                  <a:pt x="1415" y="903"/>
                  <a:pt x="1415" y="903"/>
                  <a:pt x="1415" y="903"/>
                </a:cubicBezTo>
                <a:cubicBezTo>
                  <a:pt x="1414" y="903"/>
                  <a:pt x="1414" y="903"/>
                  <a:pt x="1414" y="903"/>
                </a:cubicBezTo>
                <a:cubicBezTo>
                  <a:pt x="1414" y="904"/>
                  <a:pt x="1414" y="904"/>
                  <a:pt x="1414" y="904"/>
                </a:cubicBezTo>
                <a:cubicBezTo>
                  <a:pt x="1414" y="906"/>
                  <a:pt x="1414" y="906"/>
                  <a:pt x="1414" y="906"/>
                </a:cubicBezTo>
                <a:cubicBezTo>
                  <a:pt x="1412" y="909"/>
                  <a:pt x="1412" y="909"/>
                  <a:pt x="1412" y="909"/>
                </a:cubicBezTo>
                <a:cubicBezTo>
                  <a:pt x="1410" y="911"/>
                  <a:pt x="1410" y="911"/>
                  <a:pt x="1410" y="911"/>
                </a:cubicBezTo>
                <a:cubicBezTo>
                  <a:pt x="1410" y="912"/>
                  <a:pt x="1410" y="912"/>
                  <a:pt x="1410" y="912"/>
                </a:cubicBezTo>
                <a:cubicBezTo>
                  <a:pt x="1411" y="913"/>
                  <a:pt x="1411" y="913"/>
                  <a:pt x="1411" y="913"/>
                </a:cubicBezTo>
                <a:cubicBezTo>
                  <a:pt x="1410" y="914"/>
                  <a:pt x="1410" y="914"/>
                  <a:pt x="1410" y="914"/>
                </a:cubicBezTo>
                <a:cubicBezTo>
                  <a:pt x="1411" y="916"/>
                  <a:pt x="1411" y="916"/>
                  <a:pt x="1411" y="916"/>
                </a:cubicBezTo>
                <a:cubicBezTo>
                  <a:pt x="1411" y="917"/>
                  <a:pt x="1411" y="917"/>
                  <a:pt x="1411" y="917"/>
                </a:cubicBezTo>
                <a:cubicBezTo>
                  <a:pt x="1413" y="921"/>
                  <a:pt x="1413" y="921"/>
                  <a:pt x="1413" y="921"/>
                </a:cubicBezTo>
                <a:cubicBezTo>
                  <a:pt x="1413" y="922"/>
                  <a:pt x="1413" y="922"/>
                  <a:pt x="1413" y="922"/>
                </a:cubicBezTo>
                <a:cubicBezTo>
                  <a:pt x="1414" y="923"/>
                  <a:pt x="1414" y="923"/>
                  <a:pt x="1414" y="923"/>
                </a:cubicBezTo>
                <a:cubicBezTo>
                  <a:pt x="1413" y="924"/>
                  <a:pt x="1413" y="924"/>
                  <a:pt x="1413" y="924"/>
                </a:cubicBezTo>
                <a:cubicBezTo>
                  <a:pt x="1413" y="925"/>
                  <a:pt x="1413" y="925"/>
                  <a:pt x="1413" y="925"/>
                </a:cubicBezTo>
                <a:cubicBezTo>
                  <a:pt x="1413" y="928"/>
                  <a:pt x="1413" y="928"/>
                  <a:pt x="1413" y="928"/>
                </a:cubicBezTo>
                <a:cubicBezTo>
                  <a:pt x="1411" y="929"/>
                  <a:pt x="1411" y="929"/>
                  <a:pt x="1411" y="929"/>
                </a:cubicBezTo>
                <a:cubicBezTo>
                  <a:pt x="1411" y="930"/>
                  <a:pt x="1411" y="930"/>
                  <a:pt x="1411" y="930"/>
                </a:cubicBezTo>
                <a:cubicBezTo>
                  <a:pt x="1410" y="930"/>
                  <a:pt x="1410" y="930"/>
                  <a:pt x="1410" y="930"/>
                </a:cubicBezTo>
                <a:cubicBezTo>
                  <a:pt x="1410" y="932"/>
                  <a:pt x="1410" y="932"/>
                  <a:pt x="1410" y="932"/>
                </a:cubicBezTo>
                <a:cubicBezTo>
                  <a:pt x="1409" y="932"/>
                  <a:pt x="1409" y="932"/>
                  <a:pt x="1409" y="932"/>
                </a:cubicBezTo>
                <a:cubicBezTo>
                  <a:pt x="1409" y="935"/>
                  <a:pt x="1409" y="935"/>
                  <a:pt x="1409" y="935"/>
                </a:cubicBezTo>
                <a:cubicBezTo>
                  <a:pt x="1408" y="936"/>
                  <a:pt x="1408" y="936"/>
                  <a:pt x="1408" y="936"/>
                </a:cubicBezTo>
                <a:cubicBezTo>
                  <a:pt x="1406" y="936"/>
                  <a:pt x="1406" y="936"/>
                  <a:pt x="1406" y="936"/>
                </a:cubicBezTo>
                <a:cubicBezTo>
                  <a:pt x="1406" y="937"/>
                  <a:pt x="1406" y="937"/>
                  <a:pt x="1406" y="937"/>
                </a:cubicBezTo>
                <a:cubicBezTo>
                  <a:pt x="1406" y="939"/>
                  <a:pt x="1406" y="939"/>
                  <a:pt x="1406" y="939"/>
                </a:cubicBezTo>
                <a:cubicBezTo>
                  <a:pt x="1404" y="940"/>
                  <a:pt x="1404" y="940"/>
                  <a:pt x="1404" y="940"/>
                </a:cubicBezTo>
                <a:cubicBezTo>
                  <a:pt x="1404" y="942"/>
                  <a:pt x="1404" y="942"/>
                  <a:pt x="1404" y="942"/>
                </a:cubicBezTo>
                <a:cubicBezTo>
                  <a:pt x="1404" y="943"/>
                  <a:pt x="1404" y="943"/>
                  <a:pt x="1404" y="943"/>
                </a:cubicBezTo>
                <a:cubicBezTo>
                  <a:pt x="1404" y="944"/>
                  <a:pt x="1404" y="944"/>
                  <a:pt x="1404" y="944"/>
                </a:cubicBezTo>
                <a:cubicBezTo>
                  <a:pt x="1404" y="946"/>
                  <a:pt x="1404" y="946"/>
                  <a:pt x="1404" y="946"/>
                </a:cubicBezTo>
                <a:cubicBezTo>
                  <a:pt x="1406" y="948"/>
                  <a:pt x="1406" y="948"/>
                  <a:pt x="1406" y="948"/>
                </a:cubicBezTo>
                <a:cubicBezTo>
                  <a:pt x="1406" y="949"/>
                  <a:pt x="1406" y="949"/>
                  <a:pt x="1406" y="949"/>
                </a:cubicBezTo>
                <a:cubicBezTo>
                  <a:pt x="1406" y="950"/>
                  <a:pt x="1406" y="950"/>
                  <a:pt x="1406" y="950"/>
                </a:cubicBezTo>
                <a:cubicBezTo>
                  <a:pt x="1407" y="950"/>
                  <a:pt x="1407" y="950"/>
                  <a:pt x="1407" y="950"/>
                </a:cubicBezTo>
                <a:cubicBezTo>
                  <a:pt x="1407" y="951"/>
                  <a:pt x="1407" y="951"/>
                  <a:pt x="1407" y="951"/>
                </a:cubicBezTo>
                <a:cubicBezTo>
                  <a:pt x="1406" y="951"/>
                  <a:pt x="1406" y="951"/>
                  <a:pt x="1406" y="951"/>
                </a:cubicBezTo>
                <a:cubicBezTo>
                  <a:pt x="1406" y="952"/>
                  <a:pt x="1406" y="952"/>
                  <a:pt x="1406" y="952"/>
                </a:cubicBezTo>
                <a:cubicBezTo>
                  <a:pt x="1406" y="954"/>
                  <a:pt x="1406" y="954"/>
                  <a:pt x="1406" y="954"/>
                </a:cubicBezTo>
                <a:cubicBezTo>
                  <a:pt x="1406" y="957"/>
                  <a:pt x="1406" y="957"/>
                  <a:pt x="1406" y="957"/>
                </a:cubicBezTo>
                <a:cubicBezTo>
                  <a:pt x="1406" y="958"/>
                  <a:pt x="1406" y="958"/>
                  <a:pt x="1406" y="958"/>
                </a:cubicBezTo>
                <a:cubicBezTo>
                  <a:pt x="1407" y="959"/>
                  <a:pt x="1407" y="959"/>
                  <a:pt x="1407" y="959"/>
                </a:cubicBezTo>
                <a:cubicBezTo>
                  <a:pt x="1408" y="960"/>
                  <a:pt x="1408" y="960"/>
                  <a:pt x="1408" y="960"/>
                </a:cubicBezTo>
                <a:cubicBezTo>
                  <a:pt x="1409" y="961"/>
                  <a:pt x="1409" y="961"/>
                  <a:pt x="1409" y="961"/>
                </a:cubicBezTo>
                <a:cubicBezTo>
                  <a:pt x="1410" y="962"/>
                  <a:pt x="1410" y="962"/>
                  <a:pt x="1410" y="962"/>
                </a:cubicBezTo>
                <a:cubicBezTo>
                  <a:pt x="1411" y="962"/>
                  <a:pt x="1411" y="962"/>
                  <a:pt x="1411" y="962"/>
                </a:cubicBezTo>
                <a:cubicBezTo>
                  <a:pt x="1412" y="963"/>
                  <a:pt x="1412" y="963"/>
                  <a:pt x="1412" y="963"/>
                </a:cubicBezTo>
                <a:cubicBezTo>
                  <a:pt x="1413" y="964"/>
                  <a:pt x="1413" y="964"/>
                  <a:pt x="1413" y="964"/>
                </a:cubicBezTo>
                <a:cubicBezTo>
                  <a:pt x="1414" y="964"/>
                  <a:pt x="1414" y="964"/>
                  <a:pt x="1414" y="964"/>
                </a:cubicBezTo>
                <a:cubicBezTo>
                  <a:pt x="1414" y="965"/>
                  <a:pt x="1414" y="965"/>
                  <a:pt x="1414" y="965"/>
                </a:cubicBezTo>
                <a:cubicBezTo>
                  <a:pt x="1415" y="964"/>
                  <a:pt x="1415" y="964"/>
                  <a:pt x="1415" y="964"/>
                </a:cubicBezTo>
                <a:cubicBezTo>
                  <a:pt x="1416" y="965"/>
                  <a:pt x="1416" y="965"/>
                  <a:pt x="1416" y="965"/>
                </a:cubicBezTo>
                <a:cubicBezTo>
                  <a:pt x="1418" y="964"/>
                  <a:pt x="1418" y="964"/>
                  <a:pt x="1418" y="964"/>
                </a:cubicBezTo>
                <a:cubicBezTo>
                  <a:pt x="1419" y="962"/>
                  <a:pt x="1419" y="962"/>
                  <a:pt x="1419" y="962"/>
                </a:cubicBezTo>
                <a:cubicBezTo>
                  <a:pt x="1423" y="962"/>
                  <a:pt x="1423" y="962"/>
                  <a:pt x="1423" y="962"/>
                </a:cubicBezTo>
                <a:cubicBezTo>
                  <a:pt x="1424" y="962"/>
                  <a:pt x="1424" y="962"/>
                  <a:pt x="1424" y="962"/>
                </a:cubicBezTo>
                <a:cubicBezTo>
                  <a:pt x="1426" y="961"/>
                  <a:pt x="1426" y="961"/>
                  <a:pt x="1426" y="961"/>
                </a:cubicBezTo>
                <a:cubicBezTo>
                  <a:pt x="1427" y="960"/>
                  <a:pt x="1427" y="960"/>
                  <a:pt x="1427" y="960"/>
                </a:cubicBezTo>
                <a:cubicBezTo>
                  <a:pt x="1428" y="960"/>
                  <a:pt x="1428" y="960"/>
                  <a:pt x="1428" y="960"/>
                </a:cubicBezTo>
                <a:cubicBezTo>
                  <a:pt x="1428" y="958"/>
                  <a:pt x="1428" y="958"/>
                  <a:pt x="1428" y="958"/>
                </a:cubicBezTo>
                <a:cubicBezTo>
                  <a:pt x="1429" y="957"/>
                  <a:pt x="1429" y="957"/>
                  <a:pt x="1429" y="957"/>
                </a:cubicBezTo>
                <a:cubicBezTo>
                  <a:pt x="1430" y="955"/>
                  <a:pt x="1430" y="955"/>
                  <a:pt x="1430" y="955"/>
                </a:cubicBezTo>
                <a:cubicBezTo>
                  <a:pt x="1431" y="955"/>
                  <a:pt x="1431" y="955"/>
                  <a:pt x="1431" y="955"/>
                </a:cubicBezTo>
                <a:cubicBezTo>
                  <a:pt x="1431" y="953"/>
                  <a:pt x="1431" y="953"/>
                  <a:pt x="1431" y="953"/>
                </a:cubicBezTo>
                <a:cubicBezTo>
                  <a:pt x="1430" y="952"/>
                  <a:pt x="1430" y="952"/>
                  <a:pt x="1430" y="952"/>
                </a:cubicBezTo>
                <a:cubicBezTo>
                  <a:pt x="1431" y="952"/>
                  <a:pt x="1431" y="952"/>
                  <a:pt x="1431" y="952"/>
                </a:cubicBezTo>
                <a:cubicBezTo>
                  <a:pt x="1432" y="950"/>
                  <a:pt x="1432" y="950"/>
                  <a:pt x="1432" y="950"/>
                </a:cubicBezTo>
                <a:cubicBezTo>
                  <a:pt x="1432" y="949"/>
                  <a:pt x="1432" y="949"/>
                  <a:pt x="1432" y="949"/>
                </a:cubicBezTo>
                <a:cubicBezTo>
                  <a:pt x="1433" y="948"/>
                  <a:pt x="1433" y="948"/>
                  <a:pt x="1433" y="948"/>
                </a:cubicBezTo>
                <a:cubicBezTo>
                  <a:pt x="1434" y="943"/>
                  <a:pt x="1434" y="943"/>
                  <a:pt x="1434" y="943"/>
                </a:cubicBezTo>
                <a:cubicBezTo>
                  <a:pt x="1435" y="941"/>
                  <a:pt x="1435" y="941"/>
                  <a:pt x="1435" y="941"/>
                </a:cubicBezTo>
                <a:cubicBezTo>
                  <a:pt x="1436" y="940"/>
                  <a:pt x="1436" y="940"/>
                  <a:pt x="1436" y="940"/>
                </a:cubicBezTo>
                <a:cubicBezTo>
                  <a:pt x="1436" y="937"/>
                  <a:pt x="1436" y="937"/>
                  <a:pt x="1436" y="937"/>
                </a:cubicBezTo>
                <a:cubicBezTo>
                  <a:pt x="1438" y="934"/>
                  <a:pt x="1438" y="934"/>
                  <a:pt x="1438" y="934"/>
                </a:cubicBezTo>
                <a:cubicBezTo>
                  <a:pt x="1440" y="929"/>
                  <a:pt x="1440" y="929"/>
                  <a:pt x="1440" y="929"/>
                </a:cubicBezTo>
                <a:cubicBezTo>
                  <a:pt x="1441" y="928"/>
                  <a:pt x="1441" y="928"/>
                  <a:pt x="1441" y="928"/>
                </a:cubicBezTo>
                <a:cubicBezTo>
                  <a:pt x="1441" y="925"/>
                  <a:pt x="1441" y="925"/>
                  <a:pt x="1441" y="925"/>
                </a:cubicBezTo>
                <a:cubicBezTo>
                  <a:pt x="1442" y="923"/>
                  <a:pt x="1442" y="923"/>
                  <a:pt x="1442" y="923"/>
                </a:cubicBezTo>
                <a:cubicBezTo>
                  <a:pt x="1442" y="922"/>
                  <a:pt x="1442" y="922"/>
                  <a:pt x="1442" y="922"/>
                </a:cubicBezTo>
                <a:cubicBezTo>
                  <a:pt x="1444" y="920"/>
                  <a:pt x="1444" y="920"/>
                  <a:pt x="1444" y="920"/>
                </a:cubicBezTo>
                <a:cubicBezTo>
                  <a:pt x="1444" y="916"/>
                  <a:pt x="1444" y="916"/>
                  <a:pt x="1444" y="916"/>
                </a:cubicBezTo>
                <a:cubicBezTo>
                  <a:pt x="1445" y="914"/>
                  <a:pt x="1445" y="914"/>
                  <a:pt x="1445" y="914"/>
                </a:cubicBezTo>
                <a:cubicBezTo>
                  <a:pt x="1446" y="913"/>
                  <a:pt x="1446" y="913"/>
                  <a:pt x="1446" y="913"/>
                </a:cubicBezTo>
                <a:cubicBezTo>
                  <a:pt x="1446" y="911"/>
                  <a:pt x="1446" y="911"/>
                  <a:pt x="1446" y="911"/>
                </a:cubicBezTo>
                <a:cubicBezTo>
                  <a:pt x="1445" y="910"/>
                  <a:pt x="1445" y="910"/>
                  <a:pt x="1445" y="910"/>
                </a:cubicBezTo>
                <a:cubicBezTo>
                  <a:pt x="1446" y="909"/>
                  <a:pt x="1446" y="909"/>
                  <a:pt x="1446" y="909"/>
                </a:cubicBezTo>
                <a:cubicBezTo>
                  <a:pt x="1447" y="907"/>
                  <a:pt x="1447" y="907"/>
                  <a:pt x="1447" y="907"/>
                </a:cubicBezTo>
                <a:cubicBezTo>
                  <a:pt x="1447" y="906"/>
                  <a:pt x="1447" y="906"/>
                  <a:pt x="1447" y="906"/>
                </a:cubicBezTo>
                <a:cubicBezTo>
                  <a:pt x="1448" y="905"/>
                  <a:pt x="1448" y="905"/>
                  <a:pt x="1448" y="905"/>
                </a:cubicBezTo>
                <a:cubicBezTo>
                  <a:pt x="1448" y="904"/>
                  <a:pt x="1448" y="904"/>
                  <a:pt x="1448" y="904"/>
                </a:cubicBezTo>
                <a:cubicBezTo>
                  <a:pt x="1447" y="903"/>
                  <a:pt x="1447" y="903"/>
                  <a:pt x="1447" y="903"/>
                </a:cubicBezTo>
                <a:cubicBezTo>
                  <a:pt x="1448" y="902"/>
                  <a:pt x="1448" y="902"/>
                  <a:pt x="1448" y="902"/>
                </a:cubicBezTo>
                <a:cubicBezTo>
                  <a:pt x="1447" y="900"/>
                  <a:pt x="1447" y="900"/>
                  <a:pt x="1447" y="900"/>
                </a:cubicBezTo>
                <a:cubicBezTo>
                  <a:pt x="1447" y="899"/>
                  <a:pt x="1447" y="899"/>
                  <a:pt x="1447" y="899"/>
                </a:cubicBezTo>
                <a:cubicBezTo>
                  <a:pt x="1448" y="898"/>
                  <a:pt x="1448" y="898"/>
                  <a:pt x="1448" y="898"/>
                </a:cubicBezTo>
                <a:cubicBezTo>
                  <a:pt x="1448" y="899"/>
                  <a:pt x="1448" y="899"/>
                  <a:pt x="1448" y="899"/>
                </a:cubicBezTo>
                <a:cubicBezTo>
                  <a:pt x="1449" y="900"/>
                  <a:pt x="1449" y="900"/>
                  <a:pt x="1449" y="900"/>
                </a:cubicBezTo>
                <a:cubicBezTo>
                  <a:pt x="1450" y="901"/>
                  <a:pt x="1450" y="901"/>
                  <a:pt x="1450" y="901"/>
                </a:cubicBezTo>
                <a:cubicBezTo>
                  <a:pt x="1451" y="902"/>
                  <a:pt x="1451" y="902"/>
                  <a:pt x="1451" y="902"/>
                </a:cubicBezTo>
                <a:cubicBezTo>
                  <a:pt x="1451" y="901"/>
                  <a:pt x="1451" y="901"/>
                  <a:pt x="1451" y="901"/>
                </a:cubicBezTo>
                <a:cubicBezTo>
                  <a:pt x="1451" y="900"/>
                  <a:pt x="1451" y="900"/>
                  <a:pt x="1451" y="900"/>
                </a:cubicBezTo>
                <a:cubicBezTo>
                  <a:pt x="1451" y="899"/>
                  <a:pt x="1451" y="899"/>
                  <a:pt x="1451" y="899"/>
                </a:cubicBezTo>
                <a:cubicBezTo>
                  <a:pt x="1452" y="898"/>
                  <a:pt x="1452" y="898"/>
                  <a:pt x="1452" y="898"/>
                </a:cubicBezTo>
                <a:cubicBezTo>
                  <a:pt x="1452" y="897"/>
                  <a:pt x="1452" y="897"/>
                  <a:pt x="1452" y="897"/>
                </a:cubicBezTo>
                <a:cubicBezTo>
                  <a:pt x="1451" y="895"/>
                  <a:pt x="1451" y="895"/>
                  <a:pt x="1451" y="895"/>
                </a:cubicBezTo>
                <a:cubicBezTo>
                  <a:pt x="1450" y="894"/>
                  <a:pt x="1450" y="894"/>
                  <a:pt x="1450" y="894"/>
                </a:cubicBezTo>
                <a:close/>
                <a:moveTo>
                  <a:pt x="1440" y="884"/>
                </a:moveTo>
                <a:cubicBezTo>
                  <a:pt x="1439" y="884"/>
                  <a:pt x="1439" y="884"/>
                  <a:pt x="1439" y="884"/>
                </a:cubicBezTo>
                <a:cubicBezTo>
                  <a:pt x="1439" y="885"/>
                  <a:pt x="1439" y="885"/>
                  <a:pt x="1439" y="885"/>
                </a:cubicBezTo>
                <a:cubicBezTo>
                  <a:pt x="1440" y="885"/>
                  <a:pt x="1440" y="885"/>
                  <a:pt x="1440" y="885"/>
                </a:cubicBezTo>
                <a:cubicBezTo>
                  <a:pt x="1440" y="884"/>
                  <a:pt x="1440" y="884"/>
                  <a:pt x="1440" y="884"/>
                </a:cubicBezTo>
                <a:close/>
                <a:moveTo>
                  <a:pt x="2009" y="1108"/>
                </a:moveTo>
                <a:cubicBezTo>
                  <a:pt x="2009" y="1108"/>
                  <a:pt x="2009" y="1108"/>
                  <a:pt x="2009" y="1109"/>
                </a:cubicBezTo>
                <a:cubicBezTo>
                  <a:pt x="2009" y="1109"/>
                  <a:pt x="2009" y="1109"/>
                  <a:pt x="2010" y="1108"/>
                </a:cubicBezTo>
                <a:cubicBezTo>
                  <a:pt x="2010" y="1108"/>
                  <a:pt x="2010" y="1108"/>
                  <a:pt x="2010" y="1107"/>
                </a:cubicBezTo>
                <a:cubicBezTo>
                  <a:pt x="2010" y="1107"/>
                  <a:pt x="2010" y="1107"/>
                  <a:pt x="2009" y="1108"/>
                </a:cubicBezTo>
                <a:close/>
                <a:moveTo>
                  <a:pt x="2011" y="1109"/>
                </a:moveTo>
                <a:cubicBezTo>
                  <a:pt x="2011" y="1108"/>
                  <a:pt x="2011" y="1108"/>
                  <a:pt x="2011" y="1108"/>
                </a:cubicBezTo>
                <a:cubicBezTo>
                  <a:pt x="2010" y="1108"/>
                  <a:pt x="2010" y="1108"/>
                  <a:pt x="2010" y="1108"/>
                </a:cubicBezTo>
                <a:cubicBezTo>
                  <a:pt x="2010" y="1109"/>
                  <a:pt x="2010" y="1109"/>
                  <a:pt x="2010" y="1109"/>
                </a:cubicBezTo>
                <a:cubicBezTo>
                  <a:pt x="2011" y="1109"/>
                  <a:pt x="2011" y="1109"/>
                  <a:pt x="2011" y="1109"/>
                </a:cubicBezTo>
                <a:close/>
                <a:moveTo>
                  <a:pt x="1994" y="892"/>
                </a:moveTo>
                <a:cubicBezTo>
                  <a:pt x="1994" y="892"/>
                  <a:pt x="1994" y="892"/>
                  <a:pt x="1994" y="893"/>
                </a:cubicBezTo>
                <a:cubicBezTo>
                  <a:pt x="1994" y="893"/>
                  <a:pt x="1994" y="893"/>
                  <a:pt x="1995" y="893"/>
                </a:cubicBezTo>
                <a:cubicBezTo>
                  <a:pt x="1995" y="893"/>
                  <a:pt x="1995" y="893"/>
                  <a:pt x="1994" y="892"/>
                </a:cubicBezTo>
                <a:close/>
                <a:moveTo>
                  <a:pt x="2010" y="1111"/>
                </a:moveTo>
                <a:cubicBezTo>
                  <a:pt x="2011" y="1111"/>
                  <a:pt x="2011" y="1111"/>
                  <a:pt x="2011" y="1111"/>
                </a:cubicBezTo>
                <a:cubicBezTo>
                  <a:pt x="2011" y="1110"/>
                  <a:pt x="2011" y="1110"/>
                  <a:pt x="2011" y="1110"/>
                </a:cubicBezTo>
                <a:cubicBezTo>
                  <a:pt x="2010" y="1110"/>
                  <a:pt x="2010" y="1110"/>
                  <a:pt x="2010" y="1110"/>
                </a:cubicBezTo>
                <a:cubicBezTo>
                  <a:pt x="2010" y="1111"/>
                  <a:pt x="2010" y="1111"/>
                  <a:pt x="2010" y="1111"/>
                </a:cubicBezTo>
                <a:close/>
                <a:moveTo>
                  <a:pt x="2092" y="974"/>
                </a:moveTo>
                <a:cubicBezTo>
                  <a:pt x="2092" y="974"/>
                  <a:pt x="2092" y="974"/>
                  <a:pt x="2092" y="975"/>
                </a:cubicBezTo>
                <a:cubicBezTo>
                  <a:pt x="2092" y="975"/>
                  <a:pt x="2092" y="975"/>
                  <a:pt x="2091" y="977"/>
                </a:cubicBezTo>
                <a:cubicBezTo>
                  <a:pt x="2091" y="977"/>
                  <a:pt x="2091" y="977"/>
                  <a:pt x="2090" y="978"/>
                </a:cubicBezTo>
                <a:cubicBezTo>
                  <a:pt x="2090" y="978"/>
                  <a:pt x="2090" y="978"/>
                  <a:pt x="2090" y="979"/>
                </a:cubicBezTo>
                <a:cubicBezTo>
                  <a:pt x="2090" y="979"/>
                  <a:pt x="2090" y="979"/>
                  <a:pt x="2090" y="980"/>
                </a:cubicBezTo>
                <a:cubicBezTo>
                  <a:pt x="2090" y="980"/>
                  <a:pt x="2090" y="980"/>
                  <a:pt x="2090" y="982"/>
                </a:cubicBezTo>
                <a:cubicBezTo>
                  <a:pt x="2090" y="982"/>
                  <a:pt x="2090" y="982"/>
                  <a:pt x="2091" y="982"/>
                </a:cubicBezTo>
                <a:cubicBezTo>
                  <a:pt x="2091" y="982"/>
                  <a:pt x="2091" y="982"/>
                  <a:pt x="2091" y="981"/>
                </a:cubicBezTo>
                <a:cubicBezTo>
                  <a:pt x="2091" y="981"/>
                  <a:pt x="2091" y="981"/>
                  <a:pt x="2091" y="979"/>
                </a:cubicBezTo>
                <a:cubicBezTo>
                  <a:pt x="2091" y="979"/>
                  <a:pt x="2091" y="979"/>
                  <a:pt x="2092" y="977"/>
                </a:cubicBezTo>
                <a:cubicBezTo>
                  <a:pt x="2092" y="977"/>
                  <a:pt x="2092" y="977"/>
                  <a:pt x="2093" y="975"/>
                </a:cubicBezTo>
                <a:cubicBezTo>
                  <a:pt x="2093" y="975"/>
                  <a:pt x="2093" y="975"/>
                  <a:pt x="2092" y="973"/>
                </a:cubicBezTo>
                <a:cubicBezTo>
                  <a:pt x="2092" y="973"/>
                  <a:pt x="2092" y="973"/>
                  <a:pt x="2092" y="974"/>
                </a:cubicBezTo>
                <a:close/>
                <a:moveTo>
                  <a:pt x="1996" y="896"/>
                </a:moveTo>
                <a:cubicBezTo>
                  <a:pt x="1997" y="895"/>
                  <a:pt x="1997" y="895"/>
                  <a:pt x="1997" y="895"/>
                </a:cubicBezTo>
                <a:cubicBezTo>
                  <a:pt x="1998" y="895"/>
                  <a:pt x="1998" y="895"/>
                  <a:pt x="1998" y="895"/>
                </a:cubicBezTo>
                <a:cubicBezTo>
                  <a:pt x="1999" y="894"/>
                  <a:pt x="1999" y="894"/>
                  <a:pt x="1999" y="894"/>
                </a:cubicBezTo>
                <a:cubicBezTo>
                  <a:pt x="1998" y="894"/>
                  <a:pt x="1998" y="894"/>
                  <a:pt x="1998" y="894"/>
                </a:cubicBezTo>
                <a:cubicBezTo>
                  <a:pt x="1997" y="894"/>
                  <a:pt x="1997" y="894"/>
                  <a:pt x="1997" y="894"/>
                </a:cubicBezTo>
                <a:cubicBezTo>
                  <a:pt x="1998" y="893"/>
                  <a:pt x="1998" y="893"/>
                  <a:pt x="1998" y="893"/>
                </a:cubicBezTo>
                <a:cubicBezTo>
                  <a:pt x="1997" y="893"/>
                  <a:pt x="1997" y="893"/>
                  <a:pt x="1997" y="893"/>
                </a:cubicBezTo>
                <a:cubicBezTo>
                  <a:pt x="1997" y="892"/>
                  <a:pt x="1997" y="892"/>
                  <a:pt x="1997" y="892"/>
                </a:cubicBezTo>
                <a:cubicBezTo>
                  <a:pt x="1996" y="893"/>
                  <a:pt x="1996" y="893"/>
                  <a:pt x="1996" y="893"/>
                </a:cubicBezTo>
                <a:cubicBezTo>
                  <a:pt x="1995" y="894"/>
                  <a:pt x="1995" y="894"/>
                  <a:pt x="1995" y="894"/>
                </a:cubicBezTo>
                <a:cubicBezTo>
                  <a:pt x="1996" y="895"/>
                  <a:pt x="1996" y="895"/>
                  <a:pt x="1996" y="895"/>
                </a:cubicBezTo>
                <a:cubicBezTo>
                  <a:pt x="1995" y="896"/>
                  <a:pt x="1995" y="896"/>
                  <a:pt x="1995" y="896"/>
                </a:cubicBezTo>
                <a:cubicBezTo>
                  <a:pt x="1996" y="896"/>
                  <a:pt x="1996" y="896"/>
                  <a:pt x="1996" y="896"/>
                </a:cubicBezTo>
                <a:close/>
                <a:moveTo>
                  <a:pt x="2007" y="1104"/>
                </a:moveTo>
                <a:cubicBezTo>
                  <a:pt x="2007" y="1104"/>
                  <a:pt x="2007" y="1104"/>
                  <a:pt x="2008" y="1102"/>
                </a:cubicBezTo>
                <a:cubicBezTo>
                  <a:pt x="2008" y="1102"/>
                  <a:pt x="2008" y="1102"/>
                  <a:pt x="2008" y="1100"/>
                </a:cubicBezTo>
                <a:cubicBezTo>
                  <a:pt x="2008" y="1100"/>
                  <a:pt x="2008" y="1100"/>
                  <a:pt x="2007" y="1099"/>
                </a:cubicBezTo>
                <a:cubicBezTo>
                  <a:pt x="2007" y="1099"/>
                  <a:pt x="2007" y="1099"/>
                  <a:pt x="2007" y="1100"/>
                </a:cubicBezTo>
                <a:cubicBezTo>
                  <a:pt x="2007" y="1100"/>
                  <a:pt x="2007" y="1100"/>
                  <a:pt x="2006" y="1101"/>
                </a:cubicBezTo>
                <a:cubicBezTo>
                  <a:pt x="2006" y="1101"/>
                  <a:pt x="2006" y="1101"/>
                  <a:pt x="2006" y="1102"/>
                </a:cubicBezTo>
                <a:cubicBezTo>
                  <a:pt x="2006" y="1102"/>
                  <a:pt x="2006" y="1102"/>
                  <a:pt x="2005" y="1103"/>
                </a:cubicBezTo>
                <a:cubicBezTo>
                  <a:pt x="2005" y="1103"/>
                  <a:pt x="2005" y="1103"/>
                  <a:pt x="2005" y="1104"/>
                </a:cubicBezTo>
                <a:cubicBezTo>
                  <a:pt x="2005" y="1104"/>
                  <a:pt x="2005" y="1104"/>
                  <a:pt x="2005" y="1105"/>
                </a:cubicBezTo>
                <a:cubicBezTo>
                  <a:pt x="2005" y="1105"/>
                  <a:pt x="2005" y="1105"/>
                  <a:pt x="2006" y="1105"/>
                </a:cubicBezTo>
                <a:cubicBezTo>
                  <a:pt x="2006" y="1105"/>
                  <a:pt x="2006" y="1105"/>
                  <a:pt x="2007" y="1104"/>
                </a:cubicBezTo>
                <a:close/>
                <a:moveTo>
                  <a:pt x="1838" y="974"/>
                </a:moveTo>
                <a:cubicBezTo>
                  <a:pt x="1838" y="974"/>
                  <a:pt x="1838" y="974"/>
                  <a:pt x="1838" y="975"/>
                </a:cubicBezTo>
                <a:cubicBezTo>
                  <a:pt x="1838" y="975"/>
                  <a:pt x="1838" y="975"/>
                  <a:pt x="1838" y="978"/>
                </a:cubicBezTo>
                <a:cubicBezTo>
                  <a:pt x="1838" y="978"/>
                  <a:pt x="1838" y="978"/>
                  <a:pt x="1839" y="976"/>
                </a:cubicBezTo>
                <a:cubicBezTo>
                  <a:pt x="1839" y="976"/>
                  <a:pt x="1839" y="976"/>
                  <a:pt x="1838" y="974"/>
                </a:cubicBezTo>
                <a:close/>
                <a:moveTo>
                  <a:pt x="1979" y="1062"/>
                </a:moveTo>
                <a:cubicBezTo>
                  <a:pt x="1980" y="1062"/>
                  <a:pt x="1980" y="1062"/>
                  <a:pt x="1980" y="1062"/>
                </a:cubicBezTo>
                <a:cubicBezTo>
                  <a:pt x="1980" y="1062"/>
                  <a:pt x="1980" y="1062"/>
                  <a:pt x="1981" y="1062"/>
                </a:cubicBezTo>
                <a:cubicBezTo>
                  <a:pt x="1981" y="1062"/>
                  <a:pt x="1981" y="1062"/>
                  <a:pt x="1980" y="1061"/>
                </a:cubicBezTo>
                <a:cubicBezTo>
                  <a:pt x="1980" y="1061"/>
                  <a:pt x="1980" y="1061"/>
                  <a:pt x="1979" y="1062"/>
                </a:cubicBezTo>
                <a:close/>
                <a:moveTo>
                  <a:pt x="1839" y="972"/>
                </a:moveTo>
                <a:cubicBezTo>
                  <a:pt x="1839" y="972"/>
                  <a:pt x="1839" y="972"/>
                  <a:pt x="1839" y="970"/>
                </a:cubicBezTo>
                <a:cubicBezTo>
                  <a:pt x="1839" y="970"/>
                  <a:pt x="1839" y="970"/>
                  <a:pt x="1838" y="973"/>
                </a:cubicBezTo>
                <a:lnTo>
                  <a:pt x="1839" y="972"/>
                </a:lnTo>
                <a:close/>
                <a:moveTo>
                  <a:pt x="2028" y="1114"/>
                </a:moveTo>
                <a:cubicBezTo>
                  <a:pt x="2028" y="1114"/>
                  <a:pt x="2028" y="1114"/>
                  <a:pt x="2027" y="1115"/>
                </a:cubicBezTo>
                <a:cubicBezTo>
                  <a:pt x="2027" y="1115"/>
                  <a:pt x="2027" y="1115"/>
                  <a:pt x="2027" y="1114"/>
                </a:cubicBezTo>
                <a:cubicBezTo>
                  <a:pt x="2027" y="1114"/>
                  <a:pt x="2027" y="1114"/>
                  <a:pt x="2026" y="1114"/>
                </a:cubicBezTo>
                <a:cubicBezTo>
                  <a:pt x="2026" y="1114"/>
                  <a:pt x="2026" y="1114"/>
                  <a:pt x="2025" y="1115"/>
                </a:cubicBezTo>
                <a:cubicBezTo>
                  <a:pt x="2025" y="1115"/>
                  <a:pt x="2025" y="1115"/>
                  <a:pt x="2025" y="1116"/>
                </a:cubicBezTo>
                <a:cubicBezTo>
                  <a:pt x="2025" y="1116"/>
                  <a:pt x="2025" y="1116"/>
                  <a:pt x="2021" y="1115"/>
                </a:cubicBezTo>
                <a:cubicBezTo>
                  <a:pt x="2021" y="1115"/>
                  <a:pt x="2021" y="1115"/>
                  <a:pt x="2020" y="1116"/>
                </a:cubicBezTo>
                <a:cubicBezTo>
                  <a:pt x="2020" y="1116"/>
                  <a:pt x="2020" y="1116"/>
                  <a:pt x="2020" y="1117"/>
                </a:cubicBezTo>
                <a:cubicBezTo>
                  <a:pt x="2020" y="1117"/>
                  <a:pt x="2020" y="1117"/>
                  <a:pt x="2019" y="1116"/>
                </a:cubicBezTo>
                <a:cubicBezTo>
                  <a:pt x="2019" y="1116"/>
                  <a:pt x="2019" y="1116"/>
                  <a:pt x="2018" y="1116"/>
                </a:cubicBezTo>
                <a:cubicBezTo>
                  <a:pt x="2018" y="1116"/>
                  <a:pt x="2018" y="1116"/>
                  <a:pt x="2017" y="1117"/>
                </a:cubicBezTo>
                <a:cubicBezTo>
                  <a:pt x="2017" y="1117"/>
                  <a:pt x="2017" y="1117"/>
                  <a:pt x="2016" y="1116"/>
                </a:cubicBezTo>
                <a:cubicBezTo>
                  <a:pt x="2016" y="1116"/>
                  <a:pt x="2016" y="1116"/>
                  <a:pt x="2014" y="1114"/>
                </a:cubicBezTo>
                <a:cubicBezTo>
                  <a:pt x="2014" y="1114"/>
                  <a:pt x="2014" y="1114"/>
                  <a:pt x="2012" y="1113"/>
                </a:cubicBezTo>
                <a:cubicBezTo>
                  <a:pt x="2012" y="1113"/>
                  <a:pt x="2012" y="1113"/>
                  <a:pt x="2012" y="1112"/>
                </a:cubicBezTo>
                <a:cubicBezTo>
                  <a:pt x="2012" y="1112"/>
                  <a:pt x="2012" y="1112"/>
                  <a:pt x="2011" y="1113"/>
                </a:cubicBezTo>
                <a:cubicBezTo>
                  <a:pt x="2011" y="1113"/>
                  <a:pt x="2011" y="1113"/>
                  <a:pt x="2011" y="1112"/>
                </a:cubicBezTo>
                <a:cubicBezTo>
                  <a:pt x="2011" y="1112"/>
                  <a:pt x="2011" y="1112"/>
                  <a:pt x="2009" y="1111"/>
                </a:cubicBezTo>
                <a:cubicBezTo>
                  <a:pt x="2009" y="1111"/>
                  <a:pt x="2009" y="1111"/>
                  <a:pt x="2008" y="1110"/>
                </a:cubicBezTo>
                <a:cubicBezTo>
                  <a:pt x="2008" y="1110"/>
                  <a:pt x="2008" y="1110"/>
                  <a:pt x="2008" y="1111"/>
                </a:cubicBezTo>
                <a:cubicBezTo>
                  <a:pt x="2008" y="1111"/>
                  <a:pt x="2008" y="1111"/>
                  <a:pt x="2008" y="1112"/>
                </a:cubicBezTo>
                <a:cubicBezTo>
                  <a:pt x="2008" y="1112"/>
                  <a:pt x="2008" y="1112"/>
                  <a:pt x="2007" y="1113"/>
                </a:cubicBezTo>
                <a:cubicBezTo>
                  <a:pt x="2007" y="1113"/>
                  <a:pt x="2007" y="1113"/>
                  <a:pt x="2007" y="1114"/>
                </a:cubicBezTo>
                <a:cubicBezTo>
                  <a:pt x="2007" y="1114"/>
                  <a:pt x="2007" y="1114"/>
                  <a:pt x="2008" y="1116"/>
                </a:cubicBezTo>
                <a:cubicBezTo>
                  <a:pt x="2008" y="1116"/>
                  <a:pt x="2008" y="1116"/>
                  <a:pt x="2007" y="1118"/>
                </a:cubicBezTo>
                <a:cubicBezTo>
                  <a:pt x="2007" y="1118"/>
                  <a:pt x="2007" y="1118"/>
                  <a:pt x="2007" y="1121"/>
                </a:cubicBezTo>
                <a:cubicBezTo>
                  <a:pt x="2007" y="1121"/>
                  <a:pt x="2007" y="1121"/>
                  <a:pt x="2008" y="1123"/>
                </a:cubicBezTo>
                <a:cubicBezTo>
                  <a:pt x="2008" y="1123"/>
                  <a:pt x="2008" y="1123"/>
                  <a:pt x="2007" y="1125"/>
                </a:cubicBezTo>
                <a:cubicBezTo>
                  <a:pt x="2007" y="1125"/>
                  <a:pt x="2007" y="1125"/>
                  <a:pt x="2008" y="1125"/>
                </a:cubicBezTo>
                <a:cubicBezTo>
                  <a:pt x="2008" y="1125"/>
                  <a:pt x="2008" y="1125"/>
                  <a:pt x="2008" y="1126"/>
                </a:cubicBezTo>
                <a:cubicBezTo>
                  <a:pt x="2008" y="1126"/>
                  <a:pt x="2008" y="1126"/>
                  <a:pt x="2009" y="1127"/>
                </a:cubicBezTo>
                <a:cubicBezTo>
                  <a:pt x="2009" y="1127"/>
                  <a:pt x="2009" y="1127"/>
                  <a:pt x="2008" y="1127"/>
                </a:cubicBezTo>
                <a:cubicBezTo>
                  <a:pt x="2008" y="1127"/>
                  <a:pt x="2008" y="1127"/>
                  <a:pt x="2007" y="1126"/>
                </a:cubicBezTo>
                <a:cubicBezTo>
                  <a:pt x="2007" y="1126"/>
                  <a:pt x="2007" y="1126"/>
                  <a:pt x="2006" y="1127"/>
                </a:cubicBezTo>
                <a:cubicBezTo>
                  <a:pt x="2006" y="1127"/>
                  <a:pt x="2006" y="1127"/>
                  <a:pt x="2006" y="1129"/>
                </a:cubicBezTo>
                <a:cubicBezTo>
                  <a:pt x="2006" y="1129"/>
                  <a:pt x="2006" y="1129"/>
                  <a:pt x="2007" y="1130"/>
                </a:cubicBezTo>
                <a:cubicBezTo>
                  <a:pt x="2007" y="1130"/>
                  <a:pt x="2007" y="1130"/>
                  <a:pt x="2007" y="1131"/>
                </a:cubicBezTo>
                <a:cubicBezTo>
                  <a:pt x="2007" y="1131"/>
                  <a:pt x="2007" y="1131"/>
                  <a:pt x="2007" y="1134"/>
                </a:cubicBezTo>
                <a:cubicBezTo>
                  <a:pt x="2007" y="1134"/>
                  <a:pt x="2007" y="1134"/>
                  <a:pt x="2008" y="1135"/>
                </a:cubicBezTo>
                <a:cubicBezTo>
                  <a:pt x="2008" y="1135"/>
                  <a:pt x="2008" y="1135"/>
                  <a:pt x="2007" y="1135"/>
                </a:cubicBezTo>
                <a:cubicBezTo>
                  <a:pt x="2007" y="1135"/>
                  <a:pt x="2007" y="1135"/>
                  <a:pt x="2008" y="1137"/>
                </a:cubicBezTo>
                <a:cubicBezTo>
                  <a:pt x="2008" y="1137"/>
                  <a:pt x="2008" y="1137"/>
                  <a:pt x="2009" y="1137"/>
                </a:cubicBezTo>
                <a:cubicBezTo>
                  <a:pt x="2009" y="1137"/>
                  <a:pt x="2009" y="1137"/>
                  <a:pt x="2008" y="1138"/>
                </a:cubicBezTo>
                <a:cubicBezTo>
                  <a:pt x="2008" y="1138"/>
                  <a:pt x="2008" y="1138"/>
                  <a:pt x="2008" y="1139"/>
                </a:cubicBezTo>
                <a:cubicBezTo>
                  <a:pt x="2009" y="1140"/>
                  <a:pt x="2009" y="1140"/>
                  <a:pt x="2009" y="1140"/>
                </a:cubicBezTo>
                <a:cubicBezTo>
                  <a:pt x="2009" y="1140"/>
                  <a:pt x="2009" y="1140"/>
                  <a:pt x="2010" y="1139"/>
                </a:cubicBezTo>
                <a:cubicBezTo>
                  <a:pt x="2010" y="1139"/>
                  <a:pt x="2010" y="1139"/>
                  <a:pt x="2011" y="1140"/>
                </a:cubicBezTo>
                <a:cubicBezTo>
                  <a:pt x="2011" y="1140"/>
                  <a:pt x="2011" y="1140"/>
                  <a:pt x="2012" y="1139"/>
                </a:cubicBezTo>
                <a:cubicBezTo>
                  <a:pt x="2012" y="1139"/>
                  <a:pt x="2012" y="1139"/>
                  <a:pt x="2012" y="1140"/>
                </a:cubicBezTo>
                <a:cubicBezTo>
                  <a:pt x="2012" y="1140"/>
                  <a:pt x="2012" y="1140"/>
                  <a:pt x="2012" y="1141"/>
                </a:cubicBezTo>
                <a:cubicBezTo>
                  <a:pt x="2012" y="1141"/>
                  <a:pt x="2012" y="1141"/>
                  <a:pt x="2013" y="1141"/>
                </a:cubicBezTo>
                <a:cubicBezTo>
                  <a:pt x="2013" y="1141"/>
                  <a:pt x="2013" y="1141"/>
                  <a:pt x="2014" y="1139"/>
                </a:cubicBezTo>
                <a:cubicBezTo>
                  <a:pt x="2014" y="1139"/>
                  <a:pt x="2014" y="1139"/>
                  <a:pt x="2015" y="1138"/>
                </a:cubicBezTo>
                <a:cubicBezTo>
                  <a:pt x="2015" y="1138"/>
                  <a:pt x="2015" y="1138"/>
                  <a:pt x="2015" y="1136"/>
                </a:cubicBezTo>
                <a:cubicBezTo>
                  <a:pt x="2015" y="1136"/>
                  <a:pt x="2015" y="1136"/>
                  <a:pt x="2016" y="1137"/>
                </a:cubicBezTo>
                <a:cubicBezTo>
                  <a:pt x="2016" y="1137"/>
                  <a:pt x="2016" y="1137"/>
                  <a:pt x="2016" y="1136"/>
                </a:cubicBezTo>
                <a:cubicBezTo>
                  <a:pt x="2016" y="1136"/>
                  <a:pt x="2016" y="1136"/>
                  <a:pt x="2017" y="1135"/>
                </a:cubicBezTo>
                <a:cubicBezTo>
                  <a:pt x="2017" y="1135"/>
                  <a:pt x="2017" y="1135"/>
                  <a:pt x="2018" y="1134"/>
                </a:cubicBezTo>
                <a:cubicBezTo>
                  <a:pt x="2018" y="1134"/>
                  <a:pt x="2018" y="1134"/>
                  <a:pt x="2018" y="1135"/>
                </a:cubicBezTo>
                <a:cubicBezTo>
                  <a:pt x="2018" y="1135"/>
                  <a:pt x="2018" y="1135"/>
                  <a:pt x="2019" y="1136"/>
                </a:cubicBezTo>
                <a:cubicBezTo>
                  <a:pt x="2019" y="1136"/>
                  <a:pt x="2019" y="1136"/>
                  <a:pt x="2019" y="1134"/>
                </a:cubicBezTo>
                <a:cubicBezTo>
                  <a:pt x="2019" y="1134"/>
                  <a:pt x="2019" y="1134"/>
                  <a:pt x="2020" y="1134"/>
                </a:cubicBezTo>
                <a:cubicBezTo>
                  <a:pt x="2020" y="1134"/>
                  <a:pt x="2020" y="1134"/>
                  <a:pt x="2021" y="1135"/>
                </a:cubicBezTo>
                <a:cubicBezTo>
                  <a:pt x="2021" y="1135"/>
                  <a:pt x="2021" y="1135"/>
                  <a:pt x="2021" y="1136"/>
                </a:cubicBezTo>
                <a:cubicBezTo>
                  <a:pt x="2021" y="1136"/>
                  <a:pt x="2021" y="1136"/>
                  <a:pt x="2020" y="1135"/>
                </a:cubicBezTo>
                <a:cubicBezTo>
                  <a:pt x="2020" y="1135"/>
                  <a:pt x="2020" y="1135"/>
                  <a:pt x="2020" y="1137"/>
                </a:cubicBezTo>
                <a:cubicBezTo>
                  <a:pt x="2020" y="1137"/>
                  <a:pt x="2020" y="1137"/>
                  <a:pt x="2021" y="1137"/>
                </a:cubicBezTo>
                <a:cubicBezTo>
                  <a:pt x="2021" y="1137"/>
                  <a:pt x="2021" y="1137"/>
                  <a:pt x="2023" y="1135"/>
                </a:cubicBezTo>
                <a:cubicBezTo>
                  <a:pt x="2023" y="1135"/>
                  <a:pt x="2023" y="1135"/>
                  <a:pt x="2023" y="1134"/>
                </a:cubicBezTo>
                <a:cubicBezTo>
                  <a:pt x="2023" y="1134"/>
                  <a:pt x="2023" y="1134"/>
                  <a:pt x="2022" y="1133"/>
                </a:cubicBezTo>
                <a:cubicBezTo>
                  <a:pt x="2022" y="1133"/>
                  <a:pt x="2022" y="1133"/>
                  <a:pt x="2023" y="1132"/>
                </a:cubicBezTo>
                <a:cubicBezTo>
                  <a:pt x="2023" y="1132"/>
                  <a:pt x="2023" y="1132"/>
                  <a:pt x="2023" y="1131"/>
                </a:cubicBezTo>
                <a:cubicBezTo>
                  <a:pt x="2023" y="1131"/>
                  <a:pt x="2023" y="1131"/>
                  <a:pt x="2024" y="1131"/>
                </a:cubicBezTo>
                <a:cubicBezTo>
                  <a:pt x="2024" y="1131"/>
                  <a:pt x="2024" y="1131"/>
                  <a:pt x="2024" y="1130"/>
                </a:cubicBezTo>
                <a:cubicBezTo>
                  <a:pt x="2024" y="1130"/>
                  <a:pt x="2024" y="1130"/>
                  <a:pt x="2024" y="1128"/>
                </a:cubicBezTo>
                <a:cubicBezTo>
                  <a:pt x="2024" y="1128"/>
                  <a:pt x="2024" y="1128"/>
                  <a:pt x="2025" y="1127"/>
                </a:cubicBezTo>
                <a:cubicBezTo>
                  <a:pt x="2025" y="1127"/>
                  <a:pt x="2025" y="1127"/>
                  <a:pt x="2026" y="1126"/>
                </a:cubicBezTo>
                <a:cubicBezTo>
                  <a:pt x="2026" y="1126"/>
                  <a:pt x="2026" y="1126"/>
                  <a:pt x="2026" y="1128"/>
                </a:cubicBezTo>
                <a:cubicBezTo>
                  <a:pt x="2026" y="1128"/>
                  <a:pt x="2026" y="1128"/>
                  <a:pt x="2026" y="1129"/>
                </a:cubicBezTo>
                <a:cubicBezTo>
                  <a:pt x="2026" y="1129"/>
                  <a:pt x="2026" y="1129"/>
                  <a:pt x="2027" y="1127"/>
                </a:cubicBezTo>
                <a:cubicBezTo>
                  <a:pt x="2027" y="1127"/>
                  <a:pt x="2027" y="1127"/>
                  <a:pt x="2027" y="1126"/>
                </a:cubicBezTo>
                <a:cubicBezTo>
                  <a:pt x="2027" y="1126"/>
                  <a:pt x="2027" y="1126"/>
                  <a:pt x="2027" y="1125"/>
                </a:cubicBezTo>
                <a:cubicBezTo>
                  <a:pt x="2027" y="1125"/>
                  <a:pt x="2027" y="1125"/>
                  <a:pt x="2027" y="1124"/>
                </a:cubicBezTo>
                <a:cubicBezTo>
                  <a:pt x="2027" y="1124"/>
                  <a:pt x="2027" y="1124"/>
                  <a:pt x="2028" y="1123"/>
                </a:cubicBezTo>
                <a:cubicBezTo>
                  <a:pt x="2028" y="1123"/>
                  <a:pt x="2028" y="1123"/>
                  <a:pt x="2028" y="1120"/>
                </a:cubicBezTo>
                <a:cubicBezTo>
                  <a:pt x="2028" y="1120"/>
                  <a:pt x="2028" y="1120"/>
                  <a:pt x="2029" y="1119"/>
                </a:cubicBezTo>
                <a:cubicBezTo>
                  <a:pt x="2029" y="1119"/>
                  <a:pt x="2029" y="1119"/>
                  <a:pt x="2030" y="1116"/>
                </a:cubicBezTo>
                <a:cubicBezTo>
                  <a:pt x="2030" y="1116"/>
                  <a:pt x="2030" y="1116"/>
                  <a:pt x="2030" y="1115"/>
                </a:cubicBezTo>
                <a:cubicBezTo>
                  <a:pt x="2030" y="1115"/>
                  <a:pt x="2030" y="1115"/>
                  <a:pt x="2029" y="1114"/>
                </a:cubicBezTo>
                <a:cubicBezTo>
                  <a:pt x="2029" y="1114"/>
                  <a:pt x="2029" y="1114"/>
                  <a:pt x="2028" y="1114"/>
                </a:cubicBezTo>
                <a:close/>
                <a:moveTo>
                  <a:pt x="1973" y="876"/>
                </a:moveTo>
                <a:cubicBezTo>
                  <a:pt x="1973" y="876"/>
                  <a:pt x="1973" y="876"/>
                  <a:pt x="1973" y="874"/>
                </a:cubicBezTo>
                <a:cubicBezTo>
                  <a:pt x="1973" y="874"/>
                  <a:pt x="1973" y="874"/>
                  <a:pt x="1973" y="873"/>
                </a:cubicBezTo>
                <a:cubicBezTo>
                  <a:pt x="1973" y="873"/>
                  <a:pt x="1973" y="873"/>
                  <a:pt x="1972" y="873"/>
                </a:cubicBezTo>
                <a:cubicBezTo>
                  <a:pt x="1972" y="873"/>
                  <a:pt x="1972" y="873"/>
                  <a:pt x="1972" y="874"/>
                </a:cubicBezTo>
                <a:cubicBezTo>
                  <a:pt x="1972" y="874"/>
                  <a:pt x="1972" y="874"/>
                  <a:pt x="1973" y="876"/>
                </a:cubicBezTo>
                <a:close/>
                <a:moveTo>
                  <a:pt x="1975" y="1060"/>
                </a:moveTo>
                <a:cubicBezTo>
                  <a:pt x="1975" y="1060"/>
                  <a:pt x="1975" y="1060"/>
                  <a:pt x="1972" y="1061"/>
                </a:cubicBezTo>
                <a:cubicBezTo>
                  <a:pt x="1972" y="1061"/>
                  <a:pt x="1972" y="1061"/>
                  <a:pt x="1971" y="1061"/>
                </a:cubicBezTo>
                <a:cubicBezTo>
                  <a:pt x="1971" y="1061"/>
                  <a:pt x="1971" y="1061"/>
                  <a:pt x="1970" y="1062"/>
                </a:cubicBezTo>
                <a:cubicBezTo>
                  <a:pt x="1970" y="1062"/>
                  <a:pt x="1970" y="1062"/>
                  <a:pt x="1971" y="1063"/>
                </a:cubicBezTo>
                <a:cubicBezTo>
                  <a:pt x="1971" y="1063"/>
                  <a:pt x="1971" y="1063"/>
                  <a:pt x="1973" y="1063"/>
                </a:cubicBezTo>
                <a:cubicBezTo>
                  <a:pt x="1973" y="1063"/>
                  <a:pt x="1973" y="1063"/>
                  <a:pt x="1974" y="1063"/>
                </a:cubicBezTo>
                <a:cubicBezTo>
                  <a:pt x="1974" y="1063"/>
                  <a:pt x="1974" y="1063"/>
                  <a:pt x="1975" y="1063"/>
                </a:cubicBezTo>
                <a:cubicBezTo>
                  <a:pt x="1975" y="1063"/>
                  <a:pt x="1975" y="1063"/>
                  <a:pt x="1976" y="1063"/>
                </a:cubicBezTo>
                <a:cubicBezTo>
                  <a:pt x="1976" y="1063"/>
                  <a:pt x="1976" y="1063"/>
                  <a:pt x="1977" y="1063"/>
                </a:cubicBezTo>
                <a:cubicBezTo>
                  <a:pt x="1977" y="1063"/>
                  <a:pt x="1977" y="1063"/>
                  <a:pt x="1977" y="1062"/>
                </a:cubicBezTo>
                <a:cubicBezTo>
                  <a:pt x="1977" y="1062"/>
                  <a:pt x="1977" y="1062"/>
                  <a:pt x="1978" y="1062"/>
                </a:cubicBezTo>
                <a:cubicBezTo>
                  <a:pt x="1978" y="1062"/>
                  <a:pt x="1978" y="1062"/>
                  <a:pt x="1978" y="1061"/>
                </a:cubicBezTo>
                <a:cubicBezTo>
                  <a:pt x="1978" y="1061"/>
                  <a:pt x="1978" y="1061"/>
                  <a:pt x="1977" y="1060"/>
                </a:cubicBezTo>
                <a:cubicBezTo>
                  <a:pt x="1977" y="1060"/>
                  <a:pt x="1977" y="1060"/>
                  <a:pt x="1975" y="1060"/>
                </a:cubicBezTo>
                <a:close/>
                <a:moveTo>
                  <a:pt x="2015" y="1139"/>
                </a:moveTo>
                <a:cubicBezTo>
                  <a:pt x="2015" y="1139"/>
                  <a:pt x="2015" y="1139"/>
                  <a:pt x="2016" y="1140"/>
                </a:cubicBezTo>
                <a:cubicBezTo>
                  <a:pt x="2016" y="1140"/>
                  <a:pt x="2016" y="1140"/>
                  <a:pt x="2017" y="1138"/>
                </a:cubicBezTo>
                <a:cubicBezTo>
                  <a:pt x="2017" y="1138"/>
                  <a:pt x="2017" y="1138"/>
                  <a:pt x="2017" y="1137"/>
                </a:cubicBezTo>
                <a:cubicBezTo>
                  <a:pt x="2017" y="1137"/>
                  <a:pt x="2017" y="1137"/>
                  <a:pt x="2016" y="1137"/>
                </a:cubicBezTo>
                <a:cubicBezTo>
                  <a:pt x="2016" y="1137"/>
                  <a:pt x="2016" y="1137"/>
                  <a:pt x="2016" y="1138"/>
                </a:cubicBezTo>
                <a:cubicBezTo>
                  <a:pt x="2016" y="1138"/>
                  <a:pt x="2016" y="1138"/>
                  <a:pt x="2015" y="1139"/>
                </a:cubicBezTo>
                <a:close/>
                <a:moveTo>
                  <a:pt x="2080" y="963"/>
                </a:moveTo>
                <a:cubicBezTo>
                  <a:pt x="2080" y="964"/>
                  <a:pt x="2080" y="964"/>
                  <a:pt x="2080" y="964"/>
                </a:cubicBezTo>
                <a:cubicBezTo>
                  <a:pt x="2081" y="965"/>
                  <a:pt x="2081" y="965"/>
                  <a:pt x="2081" y="965"/>
                </a:cubicBezTo>
                <a:cubicBezTo>
                  <a:pt x="2082" y="966"/>
                  <a:pt x="2082" y="966"/>
                  <a:pt x="2082" y="966"/>
                </a:cubicBezTo>
                <a:cubicBezTo>
                  <a:pt x="2082" y="965"/>
                  <a:pt x="2082" y="965"/>
                  <a:pt x="2082" y="965"/>
                </a:cubicBezTo>
                <a:cubicBezTo>
                  <a:pt x="2081" y="964"/>
                  <a:pt x="2081" y="964"/>
                  <a:pt x="2081" y="964"/>
                </a:cubicBezTo>
                <a:cubicBezTo>
                  <a:pt x="2080" y="963"/>
                  <a:pt x="2080" y="963"/>
                  <a:pt x="2080" y="963"/>
                </a:cubicBezTo>
                <a:close/>
                <a:moveTo>
                  <a:pt x="1961" y="879"/>
                </a:moveTo>
                <a:cubicBezTo>
                  <a:pt x="1962" y="880"/>
                  <a:pt x="1962" y="880"/>
                  <a:pt x="1962" y="880"/>
                </a:cubicBezTo>
                <a:cubicBezTo>
                  <a:pt x="1965" y="877"/>
                  <a:pt x="1965" y="877"/>
                  <a:pt x="1965" y="877"/>
                </a:cubicBezTo>
                <a:cubicBezTo>
                  <a:pt x="1966" y="876"/>
                  <a:pt x="1966" y="876"/>
                  <a:pt x="1966" y="876"/>
                </a:cubicBezTo>
                <a:cubicBezTo>
                  <a:pt x="1965" y="876"/>
                  <a:pt x="1965" y="876"/>
                  <a:pt x="1965" y="876"/>
                </a:cubicBezTo>
                <a:cubicBezTo>
                  <a:pt x="1965" y="875"/>
                  <a:pt x="1965" y="875"/>
                  <a:pt x="1965" y="875"/>
                </a:cubicBezTo>
                <a:cubicBezTo>
                  <a:pt x="1964" y="875"/>
                  <a:pt x="1964" y="875"/>
                  <a:pt x="1964" y="875"/>
                </a:cubicBezTo>
                <a:cubicBezTo>
                  <a:pt x="1962" y="875"/>
                  <a:pt x="1962" y="875"/>
                  <a:pt x="1962" y="875"/>
                </a:cubicBezTo>
                <a:cubicBezTo>
                  <a:pt x="1961" y="876"/>
                  <a:pt x="1961" y="876"/>
                  <a:pt x="1961" y="876"/>
                </a:cubicBezTo>
                <a:cubicBezTo>
                  <a:pt x="1960" y="875"/>
                  <a:pt x="1960" y="875"/>
                  <a:pt x="1960" y="875"/>
                </a:cubicBezTo>
                <a:cubicBezTo>
                  <a:pt x="1959" y="875"/>
                  <a:pt x="1959" y="875"/>
                  <a:pt x="1959" y="875"/>
                </a:cubicBezTo>
                <a:cubicBezTo>
                  <a:pt x="1959" y="876"/>
                  <a:pt x="1959" y="876"/>
                  <a:pt x="1959" y="876"/>
                </a:cubicBezTo>
                <a:cubicBezTo>
                  <a:pt x="1960" y="878"/>
                  <a:pt x="1960" y="878"/>
                  <a:pt x="1960" y="878"/>
                </a:cubicBezTo>
                <a:cubicBezTo>
                  <a:pt x="1961" y="879"/>
                  <a:pt x="1961" y="879"/>
                  <a:pt x="1961" y="879"/>
                </a:cubicBezTo>
                <a:close/>
                <a:moveTo>
                  <a:pt x="1857" y="941"/>
                </a:moveTo>
                <a:cubicBezTo>
                  <a:pt x="1857" y="941"/>
                  <a:pt x="1857" y="941"/>
                  <a:pt x="1858" y="940"/>
                </a:cubicBezTo>
                <a:cubicBezTo>
                  <a:pt x="1858" y="940"/>
                  <a:pt x="1858" y="940"/>
                  <a:pt x="1858" y="938"/>
                </a:cubicBezTo>
                <a:cubicBezTo>
                  <a:pt x="1858" y="938"/>
                  <a:pt x="1858" y="938"/>
                  <a:pt x="1857" y="940"/>
                </a:cubicBezTo>
                <a:cubicBezTo>
                  <a:pt x="1857" y="940"/>
                  <a:pt x="1857" y="940"/>
                  <a:pt x="1857" y="941"/>
                </a:cubicBezTo>
                <a:close/>
                <a:moveTo>
                  <a:pt x="2034" y="872"/>
                </a:moveTo>
                <a:cubicBezTo>
                  <a:pt x="2034" y="871"/>
                  <a:pt x="2034" y="871"/>
                  <a:pt x="2034" y="871"/>
                </a:cubicBezTo>
                <a:cubicBezTo>
                  <a:pt x="2033" y="870"/>
                  <a:pt x="2033" y="870"/>
                  <a:pt x="2033" y="870"/>
                </a:cubicBezTo>
                <a:cubicBezTo>
                  <a:pt x="2033" y="872"/>
                  <a:pt x="2033" y="872"/>
                  <a:pt x="2033" y="872"/>
                </a:cubicBezTo>
                <a:cubicBezTo>
                  <a:pt x="2034" y="872"/>
                  <a:pt x="2034" y="872"/>
                  <a:pt x="2034" y="872"/>
                </a:cubicBezTo>
                <a:close/>
                <a:moveTo>
                  <a:pt x="2013" y="911"/>
                </a:moveTo>
                <a:cubicBezTo>
                  <a:pt x="2011" y="912"/>
                  <a:pt x="2011" y="912"/>
                  <a:pt x="2011" y="912"/>
                </a:cubicBezTo>
                <a:cubicBezTo>
                  <a:pt x="2011" y="913"/>
                  <a:pt x="2011" y="913"/>
                  <a:pt x="2011" y="913"/>
                </a:cubicBezTo>
                <a:cubicBezTo>
                  <a:pt x="2012" y="914"/>
                  <a:pt x="2012" y="914"/>
                  <a:pt x="2012" y="914"/>
                </a:cubicBezTo>
                <a:cubicBezTo>
                  <a:pt x="2012" y="913"/>
                  <a:pt x="2012" y="913"/>
                  <a:pt x="2012" y="913"/>
                </a:cubicBezTo>
                <a:cubicBezTo>
                  <a:pt x="2013" y="912"/>
                  <a:pt x="2013" y="912"/>
                  <a:pt x="2013" y="912"/>
                </a:cubicBezTo>
                <a:cubicBezTo>
                  <a:pt x="2015" y="912"/>
                  <a:pt x="2015" y="912"/>
                  <a:pt x="2015" y="912"/>
                </a:cubicBezTo>
                <a:cubicBezTo>
                  <a:pt x="2013" y="911"/>
                  <a:pt x="2013" y="911"/>
                  <a:pt x="2013" y="911"/>
                </a:cubicBezTo>
                <a:close/>
                <a:moveTo>
                  <a:pt x="2014" y="916"/>
                </a:moveTo>
                <a:cubicBezTo>
                  <a:pt x="2014" y="915"/>
                  <a:pt x="2014" y="915"/>
                  <a:pt x="2014" y="915"/>
                </a:cubicBezTo>
                <a:cubicBezTo>
                  <a:pt x="2013" y="916"/>
                  <a:pt x="2013" y="916"/>
                  <a:pt x="2013" y="916"/>
                </a:cubicBezTo>
                <a:cubicBezTo>
                  <a:pt x="2014" y="916"/>
                  <a:pt x="2014" y="916"/>
                  <a:pt x="2014" y="916"/>
                </a:cubicBezTo>
                <a:close/>
                <a:moveTo>
                  <a:pt x="1997" y="876"/>
                </a:moveTo>
                <a:cubicBezTo>
                  <a:pt x="1998" y="876"/>
                  <a:pt x="1998" y="876"/>
                  <a:pt x="1998" y="876"/>
                </a:cubicBezTo>
                <a:cubicBezTo>
                  <a:pt x="1998" y="875"/>
                  <a:pt x="1998" y="875"/>
                  <a:pt x="1998" y="875"/>
                </a:cubicBezTo>
                <a:cubicBezTo>
                  <a:pt x="1999" y="874"/>
                  <a:pt x="1999" y="874"/>
                  <a:pt x="1999" y="874"/>
                </a:cubicBezTo>
                <a:cubicBezTo>
                  <a:pt x="1998" y="874"/>
                  <a:pt x="1998" y="874"/>
                  <a:pt x="1998" y="874"/>
                </a:cubicBezTo>
                <a:cubicBezTo>
                  <a:pt x="1997" y="875"/>
                  <a:pt x="1997" y="875"/>
                  <a:pt x="1997" y="875"/>
                </a:cubicBezTo>
                <a:cubicBezTo>
                  <a:pt x="1997" y="876"/>
                  <a:pt x="1997" y="876"/>
                  <a:pt x="1997" y="876"/>
                </a:cubicBezTo>
                <a:close/>
                <a:moveTo>
                  <a:pt x="1998" y="905"/>
                </a:moveTo>
                <a:cubicBezTo>
                  <a:pt x="1998" y="905"/>
                  <a:pt x="1998" y="905"/>
                  <a:pt x="1998" y="906"/>
                </a:cubicBezTo>
                <a:cubicBezTo>
                  <a:pt x="1998" y="906"/>
                  <a:pt x="1998" y="906"/>
                  <a:pt x="1998" y="907"/>
                </a:cubicBezTo>
                <a:cubicBezTo>
                  <a:pt x="1998" y="907"/>
                  <a:pt x="1998" y="907"/>
                  <a:pt x="1999" y="906"/>
                </a:cubicBezTo>
                <a:cubicBezTo>
                  <a:pt x="1999" y="906"/>
                  <a:pt x="1999" y="906"/>
                  <a:pt x="1998" y="905"/>
                </a:cubicBezTo>
                <a:close/>
                <a:moveTo>
                  <a:pt x="1996" y="876"/>
                </a:moveTo>
                <a:cubicBezTo>
                  <a:pt x="1995" y="877"/>
                  <a:pt x="1995" y="877"/>
                  <a:pt x="1995" y="877"/>
                </a:cubicBezTo>
                <a:cubicBezTo>
                  <a:pt x="1996" y="877"/>
                  <a:pt x="1996" y="877"/>
                  <a:pt x="1996" y="877"/>
                </a:cubicBezTo>
                <a:cubicBezTo>
                  <a:pt x="1996" y="876"/>
                  <a:pt x="1996" y="876"/>
                  <a:pt x="1996" y="876"/>
                </a:cubicBezTo>
                <a:close/>
                <a:moveTo>
                  <a:pt x="1995" y="878"/>
                </a:moveTo>
                <a:cubicBezTo>
                  <a:pt x="1995" y="877"/>
                  <a:pt x="1995" y="877"/>
                  <a:pt x="1995" y="877"/>
                </a:cubicBezTo>
                <a:cubicBezTo>
                  <a:pt x="1994" y="877"/>
                  <a:pt x="1994" y="877"/>
                  <a:pt x="1994" y="877"/>
                </a:cubicBezTo>
                <a:cubicBezTo>
                  <a:pt x="1995" y="878"/>
                  <a:pt x="1995" y="878"/>
                  <a:pt x="1995" y="878"/>
                </a:cubicBezTo>
                <a:close/>
                <a:moveTo>
                  <a:pt x="2055" y="926"/>
                </a:moveTo>
                <a:cubicBezTo>
                  <a:pt x="2055" y="926"/>
                  <a:pt x="2055" y="926"/>
                  <a:pt x="2054" y="927"/>
                </a:cubicBezTo>
                <a:cubicBezTo>
                  <a:pt x="2054" y="927"/>
                  <a:pt x="2054" y="927"/>
                  <a:pt x="2055" y="928"/>
                </a:cubicBezTo>
                <a:cubicBezTo>
                  <a:pt x="2055" y="928"/>
                  <a:pt x="2055" y="928"/>
                  <a:pt x="2055" y="926"/>
                </a:cubicBezTo>
                <a:close/>
                <a:moveTo>
                  <a:pt x="2054" y="925"/>
                </a:moveTo>
                <a:cubicBezTo>
                  <a:pt x="2054" y="925"/>
                  <a:pt x="2054" y="925"/>
                  <a:pt x="2055" y="926"/>
                </a:cubicBezTo>
                <a:cubicBezTo>
                  <a:pt x="2055" y="926"/>
                  <a:pt x="2055" y="926"/>
                  <a:pt x="2055" y="925"/>
                </a:cubicBezTo>
                <a:cubicBezTo>
                  <a:pt x="2055" y="925"/>
                  <a:pt x="2055" y="925"/>
                  <a:pt x="2054" y="925"/>
                </a:cubicBezTo>
                <a:close/>
                <a:moveTo>
                  <a:pt x="1918" y="902"/>
                </a:moveTo>
                <a:cubicBezTo>
                  <a:pt x="1919" y="903"/>
                  <a:pt x="1919" y="903"/>
                  <a:pt x="1919" y="903"/>
                </a:cubicBezTo>
                <a:cubicBezTo>
                  <a:pt x="1920" y="903"/>
                  <a:pt x="1920" y="903"/>
                  <a:pt x="1920" y="903"/>
                </a:cubicBezTo>
                <a:cubicBezTo>
                  <a:pt x="1919" y="902"/>
                  <a:pt x="1919" y="902"/>
                  <a:pt x="1919" y="902"/>
                </a:cubicBezTo>
                <a:lnTo>
                  <a:pt x="1918" y="902"/>
                </a:lnTo>
                <a:close/>
                <a:moveTo>
                  <a:pt x="2088" y="977"/>
                </a:moveTo>
                <a:cubicBezTo>
                  <a:pt x="2088" y="975"/>
                  <a:pt x="2088" y="975"/>
                  <a:pt x="2088" y="975"/>
                </a:cubicBezTo>
                <a:cubicBezTo>
                  <a:pt x="2086" y="974"/>
                  <a:pt x="2086" y="974"/>
                  <a:pt x="2086" y="974"/>
                </a:cubicBezTo>
                <a:cubicBezTo>
                  <a:pt x="2085" y="972"/>
                  <a:pt x="2085" y="972"/>
                  <a:pt x="2085" y="972"/>
                </a:cubicBezTo>
                <a:cubicBezTo>
                  <a:pt x="2085" y="970"/>
                  <a:pt x="2085" y="970"/>
                  <a:pt x="2085" y="970"/>
                </a:cubicBezTo>
                <a:cubicBezTo>
                  <a:pt x="2084" y="969"/>
                  <a:pt x="2084" y="969"/>
                  <a:pt x="2084" y="969"/>
                </a:cubicBezTo>
                <a:cubicBezTo>
                  <a:pt x="2083" y="969"/>
                  <a:pt x="2083" y="969"/>
                  <a:pt x="2083" y="969"/>
                </a:cubicBezTo>
                <a:cubicBezTo>
                  <a:pt x="2082" y="969"/>
                  <a:pt x="2082" y="969"/>
                  <a:pt x="2082" y="969"/>
                </a:cubicBezTo>
                <a:cubicBezTo>
                  <a:pt x="2082" y="968"/>
                  <a:pt x="2082" y="968"/>
                  <a:pt x="2082" y="968"/>
                </a:cubicBezTo>
                <a:cubicBezTo>
                  <a:pt x="2081" y="967"/>
                  <a:pt x="2081" y="967"/>
                  <a:pt x="2081" y="967"/>
                </a:cubicBezTo>
                <a:cubicBezTo>
                  <a:pt x="2081" y="966"/>
                  <a:pt x="2081" y="966"/>
                  <a:pt x="2081" y="966"/>
                </a:cubicBezTo>
                <a:cubicBezTo>
                  <a:pt x="2079" y="964"/>
                  <a:pt x="2079" y="964"/>
                  <a:pt x="2079" y="964"/>
                </a:cubicBezTo>
                <a:cubicBezTo>
                  <a:pt x="2078" y="964"/>
                  <a:pt x="2078" y="964"/>
                  <a:pt x="2078" y="964"/>
                </a:cubicBezTo>
                <a:cubicBezTo>
                  <a:pt x="2079" y="963"/>
                  <a:pt x="2079" y="963"/>
                  <a:pt x="2079" y="963"/>
                </a:cubicBezTo>
                <a:cubicBezTo>
                  <a:pt x="2078" y="961"/>
                  <a:pt x="2078" y="961"/>
                  <a:pt x="2078" y="961"/>
                </a:cubicBezTo>
                <a:cubicBezTo>
                  <a:pt x="2079" y="960"/>
                  <a:pt x="2079" y="960"/>
                  <a:pt x="2079" y="960"/>
                </a:cubicBezTo>
                <a:cubicBezTo>
                  <a:pt x="2079" y="958"/>
                  <a:pt x="2079" y="958"/>
                  <a:pt x="2079" y="958"/>
                </a:cubicBezTo>
                <a:cubicBezTo>
                  <a:pt x="2079" y="957"/>
                  <a:pt x="2079" y="957"/>
                  <a:pt x="2079" y="957"/>
                </a:cubicBezTo>
                <a:cubicBezTo>
                  <a:pt x="2079" y="956"/>
                  <a:pt x="2079" y="956"/>
                  <a:pt x="2079" y="956"/>
                </a:cubicBezTo>
                <a:cubicBezTo>
                  <a:pt x="2078" y="955"/>
                  <a:pt x="2078" y="955"/>
                  <a:pt x="2078" y="955"/>
                </a:cubicBezTo>
                <a:cubicBezTo>
                  <a:pt x="2078" y="956"/>
                  <a:pt x="2078" y="956"/>
                  <a:pt x="2078" y="956"/>
                </a:cubicBezTo>
                <a:cubicBezTo>
                  <a:pt x="2078" y="957"/>
                  <a:pt x="2078" y="957"/>
                  <a:pt x="2078" y="957"/>
                </a:cubicBezTo>
                <a:cubicBezTo>
                  <a:pt x="2075" y="954"/>
                  <a:pt x="2075" y="954"/>
                  <a:pt x="2075" y="954"/>
                </a:cubicBezTo>
                <a:cubicBezTo>
                  <a:pt x="2075" y="953"/>
                  <a:pt x="2075" y="953"/>
                  <a:pt x="2075" y="953"/>
                </a:cubicBezTo>
                <a:cubicBezTo>
                  <a:pt x="2074" y="953"/>
                  <a:pt x="2074" y="953"/>
                  <a:pt x="2074" y="953"/>
                </a:cubicBezTo>
                <a:cubicBezTo>
                  <a:pt x="2074" y="954"/>
                  <a:pt x="2074" y="954"/>
                  <a:pt x="2074" y="954"/>
                </a:cubicBezTo>
                <a:cubicBezTo>
                  <a:pt x="2074" y="955"/>
                  <a:pt x="2074" y="955"/>
                  <a:pt x="2074" y="955"/>
                </a:cubicBezTo>
                <a:cubicBezTo>
                  <a:pt x="2074" y="957"/>
                  <a:pt x="2074" y="957"/>
                  <a:pt x="2074" y="957"/>
                </a:cubicBezTo>
                <a:cubicBezTo>
                  <a:pt x="2073" y="955"/>
                  <a:pt x="2073" y="955"/>
                  <a:pt x="2073" y="955"/>
                </a:cubicBezTo>
                <a:cubicBezTo>
                  <a:pt x="2072" y="956"/>
                  <a:pt x="2072" y="956"/>
                  <a:pt x="2072" y="956"/>
                </a:cubicBezTo>
                <a:cubicBezTo>
                  <a:pt x="2072" y="955"/>
                  <a:pt x="2072" y="955"/>
                  <a:pt x="2072" y="955"/>
                </a:cubicBezTo>
                <a:cubicBezTo>
                  <a:pt x="2072" y="954"/>
                  <a:pt x="2072" y="954"/>
                  <a:pt x="2072" y="954"/>
                </a:cubicBezTo>
                <a:cubicBezTo>
                  <a:pt x="2072" y="950"/>
                  <a:pt x="2072" y="950"/>
                  <a:pt x="2072" y="950"/>
                </a:cubicBezTo>
                <a:cubicBezTo>
                  <a:pt x="2072" y="949"/>
                  <a:pt x="2072" y="949"/>
                  <a:pt x="2072" y="949"/>
                </a:cubicBezTo>
                <a:cubicBezTo>
                  <a:pt x="2071" y="948"/>
                  <a:pt x="2071" y="948"/>
                  <a:pt x="2071" y="948"/>
                </a:cubicBezTo>
                <a:cubicBezTo>
                  <a:pt x="2071" y="947"/>
                  <a:pt x="2071" y="947"/>
                  <a:pt x="2071" y="947"/>
                </a:cubicBezTo>
                <a:cubicBezTo>
                  <a:pt x="2070" y="947"/>
                  <a:pt x="2070" y="947"/>
                  <a:pt x="2070" y="947"/>
                </a:cubicBezTo>
                <a:cubicBezTo>
                  <a:pt x="2071" y="946"/>
                  <a:pt x="2071" y="946"/>
                  <a:pt x="2071" y="946"/>
                </a:cubicBezTo>
                <a:cubicBezTo>
                  <a:pt x="2069" y="944"/>
                  <a:pt x="2069" y="944"/>
                  <a:pt x="2069" y="944"/>
                </a:cubicBezTo>
                <a:cubicBezTo>
                  <a:pt x="2068" y="943"/>
                  <a:pt x="2068" y="943"/>
                  <a:pt x="2068" y="943"/>
                </a:cubicBezTo>
                <a:cubicBezTo>
                  <a:pt x="2068" y="941"/>
                  <a:pt x="2068" y="941"/>
                  <a:pt x="2068" y="941"/>
                </a:cubicBezTo>
                <a:cubicBezTo>
                  <a:pt x="2069" y="941"/>
                  <a:pt x="2069" y="941"/>
                  <a:pt x="2069" y="941"/>
                </a:cubicBezTo>
                <a:cubicBezTo>
                  <a:pt x="2069" y="940"/>
                  <a:pt x="2069" y="940"/>
                  <a:pt x="2069" y="940"/>
                </a:cubicBezTo>
                <a:cubicBezTo>
                  <a:pt x="2068" y="938"/>
                  <a:pt x="2068" y="938"/>
                  <a:pt x="2068" y="938"/>
                </a:cubicBezTo>
                <a:cubicBezTo>
                  <a:pt x="2068" y="939"/>
                  <a:pt x="2068" y="939"/>
                  <a:pt x="2068" y="939"/>
                </a:cubicBezTo>
                <a:cubicBezTo>
                  <a:pt x="2066" y="938"/>
                  <a:pt x="2066" y="938"/>
                  <a:pt x="2066" y="938"/>
                </a:cubicBezTo>
                <a:cubicBezTo>
                  <a:pt x="2065" y="937"/>
                  <a:pt x="2065" y="937"/>
                  <a:pt x="2065" y="937"/>
                </a:cubicBezTo>
                <a:cubicBezTo>
                  <a:pt x="2064" y="937"/>
                  <a:pt x="2064" y="937"/>
                  <a:pt x="2064" y="937"/>
                </a:cubicBezTo>
                <a:cubicBezTo>
                  <a:pt x="2063" y="936"/>
                  <a:pt x="2063" y="936"/>
                  <a:pt x="2063" y="936"/>
                </a:cubicBezTo>
                <a:cubicBezTo>
                  <a:pt x="2062" y="936"/>
                  <a:pt x="2062" y="936"/>
                  <a:pt x="2062" y="936"/>
                </a:cubicBezTo>
                <a:cubicBezTo>
                  <a:pt x="2061" y="935"/>
                  <a:pt x="2061" y="935"/>
                  <a:pt x="2061" y="935"/>
                </a:cubicBezTo>
                <a:cubicBezTo>
                  <a:pt x="2060" y="936"/>
                  <a:pt x="2060" y="936"/>
                  <a:pt x="2060" y="936"/>
                </a:cubicBezTo>
                <a:cubicBezTo>
                  <a:pt x="2060" y="935"/>
                  <a:pt x="2060" y="935"/>
                  <a:pt x="2060" y="935"/>
                </a:cubicBezTo>
                <a:cubicBezTo>
                  <a:pt x="2062" y="934"/>
                  <a:pt x="2062" y="934"/>
                  <a:pt x="2062" y="934"/>
                </a:cubicBezTo>
                <a:cubicBezTo>
                  <a:pt x="2061" y="933"/>
                  <a:pt x="2061" y="933"/>
                  <a:pt x="2061" y="933"/>
                </a:cubicBezTo>
                <a:cubicBezTo>
                  <a:pt x="2060" y="933"/>
                  <a:pt x="2060" y="933"/>
                  <a:pt x="2060" y="933"/>
                </a:cubicBezTo>
                <a:cubicBezTo>
                  <a:pt x="2059" y="933"/>
                  <a:pt x="2059" y="933"/>
                  <a:pt x="2059" y="933"/>
                </a:cubicBezTo>
                <a:cubicBezTo>
                  <a:pt x="2059" y="932"/>
                  <a:pt x="2059" y="932"/>
                  <a:pt x="2059" y="932"/>
                </a:cubicBezTo>
                <a:cubicBezTo>
                  <a:pt x="2058" y="932"/>
                  <a:pt x="2058" y="932"/>
                  <a:pt x="2058" y="932"/>
                </a:cubicBezTo>
                <a:cubicBezTo>
                  <a:pt x="2055" y="931"/>
                  <a:pt x="2055" y="931"/>
                  <a:pt x="2055" y="931"/>
                </a:cubicBezTo>
                <a:cubicBezTo>
                  <a:pt x="2054" y="928"/>
                  <a:pt x="2054" y="928"/>
                  <a:pt x="2054" y="928"/>
                </a:cubicBezTo>
                <a:cubicBezTo>
                  <a:pt x="2054" y="927"/>
                  <a:pt x="2054" y="927"/>
                  <a:pt x="2054" y="927"/>
                </a:cubicBezTo>
                <a:cubicBezTo>
                  <a:pt x="2054" y="926"/>
                  <a:pt x="2054" y="926"/>
                  <a:pt x="2054" y="926"/>
                </a:cubicBezTo>
                <a:cubicBezTo>
                  <a:pt x="2053" y="925"/>
                  <a:pt x="2053" y="925"/>
                  <a:pt x="2053" y="925"/>
                </a:cubicBezTo>
                <a:cubicBezTo>
                  <a:pt x="2053" y="923"/>
                  <a:pt x="2053" y="923"/>
                  <a:pt x="2053" y="923"/>
                </a:cubicBezTo>
                <a:cubicBezTo>
                  <a:pt x="2054" y="923"/>
                  <a:pt x="2054" y="923"/>
                  <a:pt x="2054" y="923"/>
                </a:cubicBezTo>
                <a:cubicBezTo>
                  <a:pt x="2054" y="921"/>
                  <a:pt x="2054" y="921"/>
                  <a:pt x="2054" y="921"/>
                </a:cubicBezTo>
                <a:cubicBezTo>
                  <a:pt x="2054" y="917"/>
                  <a:pt x="2054" y="917"/>
                  <a:pt x="2054" y="917"/>
                </a:cubicBezTo>
                <a:cubicBezTo>
                  <a:pt x="2053" y="916"/>
                  <a:pt x="2053" y="916"/>
                  <a:pt x="2053" y="916"/>
                </a:cubicBezTo>
                <a:cubicBezTo>
                  <a:pt x="2054" y="916"/>
                  <a:pt x="2054" y="916"/>
                  <a:pt x="2054" y="916"/>
                </a:cubicBezTo>
                <a:cubicBezTo>
                  <a:pt x="2053" y="915"/>
                  <a:pt x="2053" y="915"/>
                  <a:pt x="2053" y="915"/>
                </a:cubicBezTo>
                <a:cubicBezTo>
                  <a:pt x="2052" y="915"/>
                  <a:pt x="2052" y="915"/>
                  <a:pt x="2052" y="915"/>
                </a:cubicBezTo>
                <a:cubicBezTo>
                  <a:pt x="2051" y="912"/>
                  <a:pt x="2051" y="912"/>
                  <a:pt x="2051" y="912"/>
                </a:cubicBezTo>
                <a:cubicBezTo>
                  <a:pt x="2051" y="909"/>
                  <a:pt x="2051" y="909"/>
                  <a:pt x="2051" y="909"/>
                </a:cubicBezTo>
                <a:cubicBezTo>
                  <a:pt x="2051" y="908"/>
                  <a:pt x="2051" y="908"/>
                  <a:pt x="2051" y="908"/>
                </a:cubicBezTo>
                <a:cubicBezTo>
                  <a:pt x="2051" y="907"/>
                  <a:pt x="2051" y="907"/>
                  <a:pt x="2051" y="907"/>
                </a:cubicBezTo>
                <a:cubicBezTo>
                  <a:pt x="2050" y="904"/>
                  <a:pt x="2050" y="904"/>
                  <a:pt x="2050" y="904"/>
                </a:cubicBezTo>
                <a:cubicBezTo>
                  <a:pt x="2051" y="903"/>
                  <a:pt x="2051" y="903"/>
                  <a:pt x="2051" y="903"/>
                </a:cubicBezTo>
                <a:cubicBezTo>
                  <a:pt x="2050" y="901"/>
                  <a:pt x="2050" y="901"/>
                  <a:pt x="2050" y="901"/>
                </a:cubicBezTo>
                <a:cubicBezTo>
                  <a:pt x="2051" y="901"/>
                  <a:pt x="2051" y="901"/>
                  <a:pt x="2051" y="901"/>
                </a:cubicBezTo>
                <a:cubicBezTo>
                  <a:pt x="2051" y="900"/>
                  <a:pt x="2051" y="900"/>
                  <a:pt x="2051" y="900"/>
                </a:cubicBezTo>
                <a:cubicBezTo>
                  <a:pt x="2049" y="898"/>
                  <a:pt x="2049" y="898"/>
                  <a:pt x="2049" y="898"/>
                </a:cubicBezTo>
                <a:cubicBezTo>
                  <a:pt x="2047" y="897"/>
                  <a:pt x="2047" y="897"/>
                  <a:pt x="2047" y="897"/>
                </a:cubicBezTo>
                <a:cubicBezTo>
                  <a:pt x="2048" y="897"/>
                  <a:pt x="2048" y="897"/>
                  <a:pt x="2048" y="897"/>
                </a:cubicBezTo>
                <a:cubicBezTo>
                  <a:pt x="2046" y="895"/>
                  <a:pt x="2046" y="895"/>
                  <a:pt x="2046" y="895"/>
                </a:cubicBezTo>
                <a:cubicBezTo>
                  <a:pt x="2045" y="896"/>
                  <a:pt x="2045" y="896"/>
                  <a:pt x="2045" y="896"/>
                </a:cubicBezTo>
                <a:cubicBezTo>
                  <a:pt x="2044" y="896"/>
                  <a:pt x="2044" y="896"/>
                  <a:pt x="2044" y="896"/>
                </a:cubicBezTo>
                <a:cubicBezTo>
                  <a:pt x="2044" y="897"/>
                  <a:pt x="2044" y="897"/>
                  <a:pt x="2044" y="897"/>
                </a:cubicBezTo>
                <a:cubicBezTo>
                  <a:pt x="2043" y="897"/>
                  <a:pt x="2043" y="897"/>
                  <a:pt x="2043" y="897"/>
                </a:cubicBezTo>
                <a:cubicBezTo>
                  <a:pt x="2041" y="895"/>
                  <a:pt x="2041" y="895"/>
                  <a:pt x="2041" y="895"/>
                </a:cubicBezTo>
                <a:cubicBezTo>
                  <a:pt x="2041" y="894"/>
                  <a:pt x="2041" y="894"/>
                  <a:pt x="2041" y="894"/>
                </a:cubicBezTo>
                <a:cubicBezTo>
                  <a:pt x="2041" y="892"/>
                  <a:pt x="2041" y="892"/>
                  <a:pt x="2041" y="892"/>
                </a:cubicBezTo>
                <a:cubicBezTo>
                  <a:pt x="2041" y="890"/>
                  <a:pt x="2041" y="890"/>
                  <a:pt x="2041" y="890"/>
                </a:cubicBezTo>
                <a:cubicBezTo>
                  <a:pt x="2041" y="887"/>
                  <a:pt x="2041" y="887"/>
                  <a:pt x="2041" y="887"/>
                </a:cubicBezTo>
                <a:cubicBezTo>
                  <a:pt x="2040" y="887"/>
                  <a:pt x="2040" y="887"/>
                  <a:pt x="2040" y="887"/>
                </a:cubicBezTo>
                <a:cubicBezTo>
                  <a:pt x="2040" y="886"/>
                  <a:pt x="2040" y="886"/>
                  <a:pt x="2040" y="886"/>
                </a:cubicBezTo>
                <a:cubicBezTo>
                  <a:pt x="2040" y="885"/>
                  <a:pt x="2040" y="885"/>
                  <a:pt x="2040" y="885"/>
                </a:cubicBezTo>
                <a:cubicBezTo>
                  <a:pt x="2039" y="884"/>
                  <a:pt x="2039" y="884"/>
                  <a:pt x="2039" y="884"/>
                </a:cubicBezTo>
                <a:cubicBezTo>
                  <a:pt x="2039" y="883"/>
                  <a:pt x="2039" y="883"/>
                  <a:pt x="2039" y="883"/>
                </a:cubicBezTo>
                <a:cubicBezTo>
                  <a:pt x="2039" y="882"/>
                  <a:pt x="2039" y="882"/>
                  <a:pt x="2039" y="882"/>
                </a:cubicBezTo>
                <a:cubicBezTo>
                  <a:pt x="2039" y="881"/>
                  <a:pt x="2039" y="881"/>
                  <a:pt x="2039" y="881"/>
                </a:cubicBezTo>
                <a:cubicBezTo>
                  <a:pt x="2040" y="880"/>
                  <a:pt x="2040" y="880"/>
                  <a:pt x="2040" y="880"/>
                </a:cubicBezTo>
                <a:cubicBezTo>
                  <a:pt x="2039" y="879"/>
                  <a:pt x="2039" y="879"/>
                  <a:pt x="2039" y="879"/>
                </a:cubicBezTo>
                <a:cubicBezTo>
                  <a:pt x="2038" y="880"/>
                  <a:pt x="2038" y="880"/>
                  <a:pt x="2038" y="880"/>
                </a:cubicBezTo>
                <a:cubicBezTo>
                  <a:pt x="2037" y="879"/>
                  <a:pt x="2037" y="879"/>
                  <a:pt x="2037" y="879"/>
                </a:cubicBezTo>
                <a:cubicBezTo>
                  <a:pt x="2037" y="876"/>
                  <a:pt x="2037" y="876"/>
                  <a:pt x="2037" y="876"/>
                </a:cubicBezTo>
                <a:cubicBezTo>
                  <a:pt x="2037" y="875"/>
                  <a:pt x="2037" y="875"/>
                  <a:pt x="2037" y="875"/>
                </a:cubicBezTo>
                <a:cubicBezTo>
                  <a:pt x="2037" y="874"/>
                  <a:pt x="2037" y="874"/>
                  <a:pt x="2037" y="874"/>
                </a:cubicBezTo>
                <a:cubicBezTo>
                  <a:pt x="2035" y="873"/>
                  <a:pt x="2035" y="873"/>
                  <a:pt x="2035" y="873"/>
                </a:cubicBezTo>
                <a:cubicBezTo>
                  <a:pt x="2035" y="872"/>
                  <a:pt x="2035" y="872"/>
                  <a:pt x="2035" y="872"/>
                </a:cubicBezTo>
                <a:cubicBezTo>
                  <a:pt x="2034" y="873"/>
                  <a:pt x="2034" y="873"/>
                  <a:pt x="2034" y="873"/>
                </a:cubicBezTo>
                <a:cubicBezTo>
                  <a:pt x="2033" y="874"/>
                  <a:pt x="2033" y="874"/>
                  <a:pt x="2033" y="874"/>
                </a:cubicBezTo>
                <a:cubicBezTo>
                  <a:pt x="2033" y="876"/>
                  <a:pt x="2033" y="876"/>
                  <a:pt x="2033" y="876"/>
                </a:cubicBezTo>
                <a:cubicBezTo>
                  <a:pt x="2032" y="878"/>
                  <a:pt x="2032" y="878"/>
                  <a:pt x="2032" y="878"/>
                </a:cubicBezTo>
                <a:cubicBezTo>
                  <a:pt x="2032" y="879"/>
                  <a:pt x="2032" y="879"/>
                  <a:pt x="2032" y="879"/>
                </a:cubicBezTo>
                <a:cubicBezTo>
                  <a:pt x="2032" y="880"/>
                  <a:pt x="2032" y="880"/>
                  <a:pt x="2032" y="880"/>
                </a:cubicBezTo>
                <a:cubicBezTo>
                  <a:pt x="2031" y="880"/>
                  <a:pt x="2031" y="880"/>
                  <a:pt x="2031" y="880"/>
                </a:cubicBezTo>
                <a:cubicBezTo>
                  <a:pt x="2031" y="882"/>
                  <a:pt x="2031" y="882"/>
                  <a:pt x="2031" y="882"/>
                </a:cubicBezTo>
                <a:cubicBezTo>
                  <a:pt x="2030" y="883"/>
                  <a:pt x="2030" y="883"/>
                  <a:pt x="2030" y="883"/>
                </a:cubicBezTo>
                <a:cubicBezTo>
                  <a:pt x="2030" y="884"/>
                  <a:pt x="2030" y="884"/>
                  <a:pt x="2030" y="884"/>
                </a:cubicBezTo>
                <a:cubicBezTo>
                  <a:pt x="2032" y="885"/>
                  <a:pt x="2032" y="885"/>
                  <a:pt x="2032" y="885"/>
                </a:cubicBezTo>
                <a:cubicBezTo>
                  <a:pt x="2031" y="886"/>
                  <a:pt x="2031" y="886"/>
                  <a:pt x="2031" y="886"/>
                </a:cubicBezTo>
                <a:cubicBezTo>
                  <a:pt x="2030" y="886"/>
                  <a:pt x="2030" y="886"/>
                  <a:pt x="2030" y="886"/>
                </a:cubicBezTo>
                <a:cubicBezTo>
                  <a:pt x="2030" y="887"/>
                  <a:pt x="2030" y="887"/>
                  <a:pt x="2030" y="887"/>
                </a:cubicBezTo>
                <a:cubicBezTo>
                  <a:pt x="2029" y="888"/>
                  <a:pt x="2029" y="888"/>
                  <a:pt x="2029" y="888"/>
                </a:cubicBezTo>
                <a:cubicBezTo>
                  <a:pt x="2030" y="890"/>
                  <a:pt x="2030" y="890"/>
                  <a:pt x="2030" y="890"/>
                </a:cubicBezTo>
                <a:cubicBezTo>
                  <a:pt x="2030" y="891"/>
                  <a:pt x="2030" y="891"/>
                  <a:pt x="2030" y="891"/>
                </a:cubicBezTo>
                <a:cubicBezTo>
                  <a:pt x="2029" y="890"/>
                  <a:pt x="2029" y="890"/>
                  <a:pt x="2029" y="890"/>
                </a:cubicBezTo>
                <a:cubicBezTo>
                  <a:pt x="2028" y="891"/>
                  <a:pt x="2028" y="891"/>
                  <a:pt x="2028" y="891"/>
                </a:cubicBezTo>
                <a:cubicBezTo>
                  <a:pt x="2028" y="894"/>
                  <a:pt x="2028" y="894"/>
                  <a:pt x="2028" y="894"/>
                </a:cubicBezTo>
                <a:cubicBezTo>
                  <a:pt x="2028" y="896"/>
                  <a:pt x="2028" y="896"/>
                  <a:pt x="2028" y="896"/>
                </a:cubicBezTo>
                <a:cubicBezTo>
                  <a:pt x="2028" y="898"/>
                  <a:pt x="2028" y="898"/>
                  <a:pt x="2028" y="898"/>
                </a:cubicBezTo>
                <a:cubicBezTo>
                  <a:pt x="2028" y="900"/>
                  <a:pt x="2028" y="900"/>
                  <a:pt x="2028" y="900"/>
                </a:cubicBezTo>
                <a:cubicBezTo>
                  <a:pt x="2028" y="902"/>
                  <a:pt x="2028" y="902"/>
                  <a:pt x="2028" y="902"/>
                </a:cubicBezTo>
                <a:cubicBezTo>
                  <a:pt x="2027" y="903"/>
                  <a:pt x="2027" y="903"/>
                  <a:pt x="2027" y="903"/>
                </a:cubicBezTo>
                <a:cubicBezTo>
                  <a:pt x="2027" y="904"/>
                  <a:pt x="2027" y="904"/>
                  <a:pt x="2027" y="904"/>
                </a:cubicBezTo>
                <a:cubicBezTo>
                  <a:pt x="2026" y="906"/>
                  <a:pt x="2026" y="906"/>
                  <a:pt x="2026" y="906"/>
                </a:cubicBezTo>
                <a:cubicBezTo>
                  <a:pt x="2026" y="910"/>
                  <a:pt x="2026" y="910"/>
                  <a:pt x="2026" y="910"/>
                </a:cubicBezTo>
                <a:cubicBezTo>
                  <a:pt x="2025" y="911"/>
                  <a:pt x="2025" y="911"/>
                  <a:pt x="2025" y="911"/>
                </a:cubicBezTo>
                <a:cubicBezTo>
                  <a:pt x="2025" y="912"/>
                  <a:pt x="2025" y="912"/>
                  <a:pt x="2025" y="912"/>
                </a:cubicBezTo>
                <a:cubicBezTo>
                  <a:pt x="2024" y="914"/>
                  <a:pt x="2024" y="914"/>
                  <a:pt x="2024" y="914"/>
                </a:cubicBezTo>
                <a:cubicBezTo>
                  <a:pt x="2023" y="915"/>
                  <a:pt x="2023" y="915"/>
                  <a:pt x="2023" y="915"/>
                </a:cubicBezTo>
                <a:cubicBezTo>
                  <a:pt x="2023" y="918"/>
                  <a:pt x="2023" y="918"/>
                  <a:pt x="2023" y="918"/>
                </a:cubicBezTo>
                <a:cubicBezTo>
                  <a:pt x="2021" y="919"/>
                  <a:pt x="2021" y="919"/>
                  <a:pt x="2021" y="919"/>
                </a:cubicBezTo>
                <a:cubicBezTo>
                  <a:pt x="2017" y="921"/>
                  <a:pt x="2017" y="921"/>
                  <a:pt x="2017" y="921"/>
                </a:cubicBezTo>
                <a:cubicBezTo>
                  <a:pt x="2015" y="920"/>
                  <a:pt x="2015" y="920"/>
                  <a:pt x="2015" y="920"/>
                </a:cubicBezTo>
                <a:cubicBezTo>
                  <a:pt x="2014" y="920"/>
                  <a:pt x="2014" y="920"/>
                  <a:pt x="2014" y="920"/>
                </a:cubicBezTo>
                <a:cubicBezTo>
                  <a:pt x="2013" y="918"/>
                  <a:pt x="2013" y="918"/>
                  <a:pt x="2013" y="918"/>
                </a:cubicBezTo>
                <a:cubicBezTo>
                  <a:pt x="2011" y="917"/>
                  <a:pt x="2011" y="917"/>
                  <a:pt x="2011" y="917"/>
                </a:cubicBezTo>
                <a:cubicBezTo>
                  <a:pt x="2011" y="916"/>
                  <a:pt x="2011" y="916"/>
                  <a:pt x="2011" y="916"/>
                </a:cubicBezTo>
                <a:cubicBezTo>
                  <a:pt x="2010" y="915"/>
                  <a:pt x="2010" y="915"/>
                  <a:pt x="2010" y="915"/>
                </a:cubicBezTo>
                <a:cubicBezTo>
                  <a:pt x="2009" y="914"/>
                  <a:pt x="2009" y="914"/>
                  <a:pt x="2009" y="914"/>
                </a:cubicBezTo>
                <a:cubicBezTo>
                  <a:pt x="2008" y="914"/>
                  <a:pt x="2008" y="914"/>
                  <a:pt x="2008" y="914"/>
                </a:cubicBezTo>
                <a:cubicBezTo>
                  <a:pt x="2006" y="914"/>
                  <a:pt x="2006" y="914"/>
                  <a:pt x="2006" y="914"/>
                </a:cubicBezTo>
                <a:cubicBezTo>
                  <a:pt x="2004" y="913"/>
                  <a:pt x="2004" y="913"/>
                  <a:pt x="2004" y="913"/>
                </a:cubicBezTo>
                <a:cubicBezTo>
                  <a:pt x="2004" y="911"/>
                  <a:pt x="2004" y="911"/>
                  <a:pt x="2004" y="911"/>
                </a:cubicBezTo>
                <a:cubicBezTo>
                  <a:pt x="2002" y="910"/>
                  <a:pt x="2002" y="910"/>
                  <a:pt x="2002" y="910"/>
                </a:cubicBezTo>
                <a:cubicBezTo>
                  <a:pt x="2001" y="910"/>
                  <a:pt x="2001" y="910"/>
                  <a:pt x="2001" y="910"/>
                </a:cubicBezTo>
                <a:cubicBezTo>
                  <a:pt x="1999" y="909"/>
                  <a:pt x="1999" y="909"/>
                  <a:pt x="1999" y="909"/>
                </a:cubicBezTo>
                <a:cubicBezTo>
                  <a:pt x="1999" y="908"/>
                  <a:pt x="1999" y="908"/>
                  <a:pt x="1999" y="908"/>
                </a:cubicBezTo>
                <a:cubicBezTo>
                  <a:pt x="1998" y="908"/>
                  <a:pt x="1998" y="908"/>
                  <a:pt x="1998" y="908"/>
                </a:cubicBezTo>
                <a:cubicBezTo>
                  <a:pt x="1998" y="907"/>
                  <a:pt x="1998" y="907"/>
                  <a:pt x="1998" y="907"/>
                </a:cubicBezTo>
                <a:cubicBezTo>
                  <a:pt x="1996" y="907"/>
                  <a:pt x="1996" y="907"/>
                  <a:pt x="1996" y="907"/>
                </a:cubicBezTo>
                <a:cubicBezTo>
                  <a:pt x="1995" y="907"/>
                  <a:pt x="1995" y="907"/>
                  <a:pt x="1995" y="907"/>
                </a:cubicBezTo>
                <a:cubicBezTo>
                  <a:pt x="1995" y="906"/>
                  <a:pt x="1995" y="906"/>
                  <a:pt x="1995" y="906"/>
                </a:cubicBezTo>
                <a:cubicBezTo>
                  <a:pt x="1994" y="905"/>
                  <a:pt x="1994" y="905"/>
                  <a:pt x="1994" y="905"/>
                </a:cubicBezTo>
                <a:cubicBezTo>
                  <a:pt x="1994" y="904"/>
                  <a:pt x="1994" y="904"/>
                  <a:pt x="1994" y="904"/>
                </a:cubicBezTo>
                <a:cubicBezTo>
                  <a:pt x="1992" y="902"/>
                  <a:pt x="1992" y="902"/>
                  <a:pt x="1992" y="902"/>
                </a:cubicBezTo>
                <a:cubicBezTo>
                  <a:pt x="1991" y="902"/>
                  <a:pt x="1991" y="902"/>
                  <a:pt x="1991" y="902"/>
                </a:cubicBezTo>
                <a:cubicBezTo>
                  <a:pt x="1990" y="900"/>
                  <a:pt x="1990" y="900"/>
                  <a:pt x="1990" y="900"/>
                </a:cubicBezTo>
                <a:cubicBezTo>
                  <a:pt x="1989" y="899"/>
                  <a:pt x="1989" y="899"/>
                  <a:pt x="1989" y="899"/>
                </a:cubicBezTo>
                <a:cubicBezTo>
                  <a:pt x="1991" y="897"/>
                  <a:pt x="1991" y="897"/>
                  <a:pt x="1991" y="897"/>
                </a:cubicBezTo>
                <a:cubicBezTo>
                  <a:pt x="1991" y="895"/>
                  <a:pt x="1991" y="895"/>
                  <a:pt x="1991" y="895"/>
                </a:cubicBezTo>
                <a:cubicBezTo>
                  <a:pt x="1992" y="895"/>
                  <a:pt x="1992" y="895"/>
                  <a:pt x="1992" y="895"/>
                </a:cubicBezTo>
                <a:cubicBezTo>
                  <a:pt x="1993" y="893"/>
                  <a:pt x="1993" y="893"/>
                  <a:pt x="1993" y="893"/>
                </a:cubicBezTo>
                <a:cubicBezTo>
                  <a:pt x="1993" y="892"/>
                  <a:pt x="1993" y="892"/>
                  <a:pt x="1993" y="892"/>
                </a:cubicBezTo>
                <a:cubicBezTo>
                  <a:pt x="1992" y="893"/>
                  <a:pt x="1992" y="893"/>
                  <a:pt x="1992" y="893"/>
                </a:cubicBezTo>
                <a:cubicBezTo>
                  <a:pt x="1991" y="891"/>
                  <a:pt x="1991" y="891"/>
                  <a:pt x="1991" y="891"/>
                </a:cubicBezTo>
                <a:cubicBezTo>
                  <a:pt x="1992" y="890"/>
                  <a:pt x="1992" y="890"/>
                  <a:pt x="1992" y="890"/>
                </a:cubicBezTo>
                <a:cubicBezTo>
                  <a:pt x="1992" y="889"/>
                  <a:pt x="1992" y="889"/>
                  <a:pt x="1992" y="889"/>
                </a:cubicBezTo>
                <a:cubicBezTo>
                  <a:pt x="1993" y="889"/>
                  <a:pt x="1993" y="889"/>
                  <a:pt x="1993" y="889"/>
                </a:cubicBezTo>
                <a:cubicBezTo>
                  <a:pt x="1994" y="888"/>
                  <a:pt x="1994" y="888"/>
                  <a:pt x="1994" y="888"/>
                </a:cubicBezTo>
                <a:cubicBezTo>
                  <a:pt x="1994" y="889"/>
                  <a:pt x="1994" y="889"/>
                  <a:pt x="1994" y="889"/>
                </a:cubicBezTo>
                <a:cubicBezTo>
                  <a:pt x="1995" y="889"/>
                  <a:pt x="1995" y="889"/>
                  <a:pt x="1995" y="889"/>
                </a:cubicBezTo>
                <a:cubicBezTo>
                  <a:pt x="1997" y="888"/>
                  <a:pt x="1997" y="888"/>
                  <a:pt x="1997" y="888"/>
                </a:cubicBezTo>
                <a:cubicBezTo>
                  <a:pt x="1997" y="887"/>
                  <a:pt x="1997" y="887"/>
                  <a:pt x="1997" y="887"/>
                </a:cubicBezTo>
                <a:cubicBezTo>
                  <a:pt x="1996" y="886"/>
                  <a:pt x="1996" y="886"/>
                  <a:pt x="1996" y="886"/>
                </a:cubicBezTo>
                <a:cubicBezTo>
                  <a:pt x="1997" y="885"/>
                  <a:pt x="1997" y="885"/>
                  <a:pt x="1997" y="885"/>
                </a:cubicBezTo>
                <a:cubicBezTo>
                  <a:pt x="1998" y="886"/>
                  <a:pt x="1998" y="886"/>
                  <a:pt x="1998" y="886"/>
                </a:cubicBezTo>
                <a:cubicBezTo>
                  <a:pt x="1998" y="883"/>
                  <a:pt x="1998" y="883"/>
                  <a:pt x="1998" y="883"/>
                </a:cubicBezTo>
                <a:cubicBezTo>
                  <a:pt x="1999" y="883"/>
                  <a:pt x="1999" y="883"/>
                  <a:pt x="1999" y="883"/>
                </a:cubicBezTo>
                <a:cubicBezTo>
                  <a:pt x="2000" y="882"/>
                  <a:pt x="2000" y="882"/>
                  <a:pt x="2000" y="882"/>
                </a:cubicBezTo>
                <a:cubicBezTo>
                  <a:pt x="2000" y="881"/>
                  <a:pt x="2000" y="881"/>
                  <a:pt x="2000" y="881"/>
                </a:cubicBezTo>
                <a:cubicBezTo>
                  <a:pt x="1999" y="881"/>
                  <a:pt x="1999" y="881"/>
                  <a:pt x="1999" y="881"/>
                </a:cubicBezTo>
                <a:cubicBezTo>
                  <a:pt x="1998" y="882"/>
                  <a:pt x="1998" y="882"/>
                  <a:pt x="1998" y="882"/>
                </a:cubicBezTo>
                <a:cubicBezTo>
                  <a:pt x="1997" y="881"/>
                  <a:pt x="1997" y="881"/>
                  <a:pt x="1997" y="881"/>
                </a:cubicBezTo>
                <a:cubicBezTo>
                  <a:pt x="1997" y="879"/>
                  <a:pt x="1997" y="879"/>
                  <a:pt x="1997" y="879"/>
                </a:cubicBezTo>
                <a:cubicBezTo>
                  <a:pt x="1996" y="880"/>
                  <a:pt x="1996" y="880"/>
                  <a:pt x="1996" y="880"/>
                </a:cubicBezTo>
                <a:cubicBezTo>
                  <a:pt x="1994" y="881"/>
                  <a:pt x="1994" y="881"/>
                  <a:pt x="1994" y="881"/>
                </a:cubicBezTo>
                <a:cubicBezTo>
                  <a:pt x="1995" y="882"/>
                  <a:pt x="1995" y="882"/>
                  <a:pt x="1995" y="882"/>
                </a:cubicBezTo>
                <a:cubicBezTo>
                  <a:pt x="1995" y="883"/>
                  <a:pt x="1995" y="883"/>
                  <a:pt x="1995" y="883"/>
                </a:cubicBezTo>
                <a:cubicBezTo>
                  <a:pt x="1994" y="883"/>
                  <a:pt x="1994" y="883"/>
                  <a:pt x="1994" y="883"/>
                </a:cubicBezTo>
                <a:cubicBezTo>
                  <a:pt x="1993" y="882"/>
                  <a:pt x="1993" y="882"/>
                  <a:pt x="1993" y="882"/>
                </a:cubicBezTo>
                <a:cubicBezTo>
                  <a:pt x="1992" y="881"/>
                  <a:pt x="1992" y="881"/>
                  <a:pt x="1992" y="881"/>
                </a:cubicBezTo>
                <a:cubicBezTo>
                  <a:pt x="1992" y="882"/>
                  <a:pt x="1992" y="882"/>
                  <a:pt x="1992" y="882"/>
                </a:cubicBezTo>
                <a:cubicBezTo>
                  <a:pt x="1991" y="882"/>
                  <a:pt x="1991" y="882"/>
                  <a:pt x="1991" y="882"/>
                </a:cubicBezTo>
                <a:cubicBezTo>
                  <a:pt x="1991" y="881"/>
                  <a:pt x="1991" y="881"/>
                  <a:pt x="1991" y="881"/>
                </a:cubicBezTo>
                <a:cubicBezTo>
                  <a:pt x="1990" y="881"/>
                  <a:pt x="1990" y="881"/>
                  <a:pt x="1990" y="881"/>
                </a:cubicBezTo>
                <a:cubicBezTo>
                  <a:pt x="1990" y="880"/>
                  <a:pt x="1990" y="880"/>
                  <a:pt x="1990" y="880"/>
                </a:cubicBezTo>
                <a:cubicBezTo>
                  <a:pt x="1989" y="881"/>
                  <a:pt x="1989" y="881"/>
                  <a:pt x="1989" y="881"/>
                </a:cubicBezTo>
                <a:cubicBezTo>
                  <a:pt x="1989" y="882"/>
                  <a:pt x="1989" y="882"/>
                  <a:pt x="1989" y="882"/>
                </a:cubicBezTo>
                <a:cubicBezTo>
                  <a:pt x="1988" y="882"/>
                  <a:pt x="1988" y="882"/>
                  <a:pt x="1988" y="882"/>
                </a:cubicBezTo>
                <a:cubicBezTo>
                  <a:pt x="1987" y="881"/>
                  <a:pt x="1987" y="881"/>
                  <a:pt x="1987" y="881"/>
                </a:cubicBezTo>
                <a:cubicBezTo>
                  <a:pt x="1986" y="880"/>
                  <a:pt x="1986" y="880"/>
                  <a:pt x="1986" y="880"/>
                </a:cubicBezTo>
                <a:cubicBezTo>
                  <a:pt x="1985" y="879"/>
                  <a:pt x="1985" y="879"/>
                  <a:pt x="1985" y="879"/>
                </a:cubicBezTo>
                <a:cubicBezTo>
                  <a:pt x="1984" y="880"/>
                  <a:pt x="1984" y="880"/>
                  <a:pt x="1984" y="880"/>
                </a:cubicBezTo>
                <a:cubicBezTo>
                  <a:pt x="1983" y="880"/>
                  <a:pt x="1983" y="880"/>
                  <a:pt x="1983" y="880"/>
                </a:cubicBezTo>
                <a:cubicBezTo>
                  <a:pt x="1982" y="880"/>
                  <a:pt x="1982" y="880"/>
                  <a:pt x="1982" y="880"/>
                </a:cubicBezTo>
                <a:cubicBezTo>
                  <a:pt x="1982" y="879"/>
                  <a:pt x="1982" y="879"/>
                  <a:pt x="1982" y="879"/>
                </a:cubicBezTo>
                <a:cubicBezTo>
                  <a:pt x="1981" y="879"/>
                  <a:pt x="1981" y="879"/>
                  <a:pt x="1981" y="879"/>
                </a:cubicBezTo>
                <a:cubicBezTo>
                  <a:pt x="1980" y="878"/>
                  <a:pt x="1980" y="878"/>
                  <a:pt x="1980" y="878"/>
                </a:cubicBezTo>
                <a:cubicBezTo>
                  <a:pt x="1979" y="879"/>
                  <a:pt x="1979" y="879"/>
                  <a:pt x="1979" y="879"/>
                </a:cubicBezTo>
                <a:cubicBezTo>
                  <a:pt x="1977" y="878"/>
                  <a:pt x="1977" y="878"/>
                  <a:pt x="1977" y="878"/>
                </a:cubicBezTo>
                <a:cubicBezTo>
                  <a:pt x="1976" y="878"/>
                  <a:pt x="1976" y="878"/>
                  <a:pt x="1976" y="878"/>
                </a:cubicBezTo>
                <a:cubicBezTo>
                  <a:pt x="1976" y="877"/>
                  <a:pt x="1976" y="877"/>
                  <a:pt x="1976" y="877"/>
                </a:cubicBezTo>
                <a:cubicBezTo>
                  <a:pt x="1975" y="876"/>
                  <a:pt x="1975" y="876"/>
                  <a:pt x="1975" y="876"/>
                </a:cubicBezTo>
                <a:cubicBezTo>
                  <a:pt x="1973" y="877"/>
                  <a:pt x="1973" y="877"/>
                  <a:pt x="1973" y="877"/>
                </a:cubicBezTo>
                <a:cubicBezTo>
                  <a:pt x="1972" y="876"/>
                  <a:pt x="1972" y="876"/>
                  <a:pt x="1972" y="876"/>
                </a:cubicBezTo>
                <a:cubicBezTo>
                  <a:pt x="1971" y="875"/>
                  <a:pt x="1971" y="875"/>
                  <a:pt x="1971" y="875"/>
                </a:cubicBezTo>
                <a:cubicBezTo>
                  <a:pt x="1970" y="874"/>
                  <a:pt x="1970" y="874"/>
                  <a:pt x="1970" y="874"/>
                </a:cubicBezTo>
                <a:cubicBezTo>
                  <a:pt x="1969" y="875"/>
                  <a:pt x="1969" y="875"/>
                  <a:pt x="1969" y="875"/>
                </a:cubicBezTo>
                <a:cubicBezTo>
                  <a:pt x="1969" y="874"/>
                  <a:pt x="1969" y="874"/>
                  <a:pt x="1969" y="874"/>
                </a:cubicBezTo>
                <a:cubicBezTo>
                  <a:pt x="1967" y="875"/>
                  <a:pt x="1967" y="875"/>
                  <a:pt x="1967" y="875"/>
                </a:cubicBezTo>
                <a:cubicBezTo>
                  <a:pt x="1969" y="876"/>
                  <a:pt x="1969" y="876"/>
                  <a:pt x="1969" y="876"/>
                </a:cubicBezTo>
                <a:cubicBezTo>
                  <a:pt x="1968" y="876"/>
                  <a:pt x="1968" y="876"/>
                  <a:pt x="1968" y="876"/>
                </a:cubicBezTo>
                <a:cubicBezTo>
                  <a:pt x="1970" y="877"/>
                  <a:pt x="1970" y="877"/>
                  <a:pt x="1970" y="877"/>
                </a:cubicBezTo>
                <a:cubicBezTo>
                  <a:pt x="1971" y="876"/>
                  <a:pt x="1971" y="876"/>
                  <a:pt x="1971" y="876"/>
                </a:cubicBezTo>
                <a:cubicBezTo>
                  <a:pt x="1972" y="878"/>
                  <a:pt x="1972" y="878"/>
                  <a:pt x="1972" y="878"/>
                </a:cubicBezTo>
                <a:cubicBezTo>
                  <a:pt x="1973" y="880"/>
                  <a:pt x="1973" y="880"/>
                  <a:pt x="1973" y="880"/>
                </a:cubicBezTo>
                <a:cubicBezTo>
                  <a:pt x="1971" y="881"/>
                  <a:pt x="1971" y="881"/>
                  <a:pt x="1971" y="881"/>
                </a:cubicBezTo>
                <a:cubicBezTo>
                  <a:pt x="1971" y="882"/>
                  <a:pt x="1971" y="882"/>
                  <a:pt x="1971" y="882"/>
                </a:cubicBezTo>
                <a:cubicBezTo>
                  <a:pt x="1970" y="881"/>
                  <a:pt x="1970" y="881"/>
                  <a:pt x="1970" y="881"/>
                </a:cubicBezTo>
                <a:cubicBezTo>
                  <a:pt x="1969" y="881"/>
                  <a:pt x="1969" y="881"/>
                  <a:pt x="1969" y="881"/>
                </a:cubicBezTo>
                <a:cubicBezTo>
                  <a:pt x="1968" y="881"/>
                  <a:pt x="1968" y="881"/>
                  <a:pt x="1968" y="881"/>
                </a:cubicBezTo>
                <a:cubicBezTo>
                  <a:pt x="1965" y="882"/>
                  <a:pt x="1965" y="882"/>
                  <a:pt x="1965" y="882"/>
                </a:cubicBezTo>
                <a:cubicBezTo>
                  <a:pt x="1963" y="880"/>
                  <a:pt x="1963" y="880"/>
                  <a:pt x="1963" y="880"/>
                </a:cubicBezTo>
                <a:cubicBezTo>
                  <a:pt x="1963" y="881"/>
                  <a:pt x="1963" y="881"/>
                  <a:pt x="1963" y="881"/>
                </a:cubicBezTo>
                <a:cubicBezTo>
                  <a:pt x="1962" y="882"/>
                  <a:pt x="1962" y="882"/>
                  <a:pt x="1962" y="882"/>
                </a:cubicBezTo>
                <a:cubicBezTo>
                  <a:pt x="1962" y="883"/>
                  <a:pt x="1962" y="883"/>
                  <a:pt x="1962" y="883"/>
                </a:cubicBezTo>
                <a:cubicBezTo>
                  <a:pt x="1961" y="882"/>
                  <a:pt x="1961" y="882"/>
                  <a:pt x="1961" y="882"/>
                </a:cubicBezTo>
                <a:cubicBezTo>
                  <a:pt x="1961" y="884"/>
                  <a:pt x="1961" y="884"/>
                  <a:pt x="1961" y="884"/>
                </a:cubicBezTo>
                <a:cubicBezTo>
                  <a:pt x="1959" y="883"/>
                  <a:pt x="1959" y="883"/>
                  <a:pt x="1959" y="883"/>
                </a:cubicBezTo>
                <a:cubicBezTo>
                  <a:pt x="1959" y="884"/>
                  <a:pt x="1959" y="884"/>
                  <a:pt x="1959" y="884"/>
                </a:cubicBezTo>
                <a:cubicBezTo>
                  <a:pt x="1959" y="885"/>
                  <a:pt x="1959" y="885"/>
                  <a:pt x="1959" y="885"/>
                </a:cubicBezTo>
                <a:cubicBezTo>
                  <a:pt x="1958" y="885"/>
                  <a:pt x="1958" y="885"/>
                  <a:pt x="1958" y="885"/>
                </a:cubicBezTo>
                <a:cubicBezTo>
                  <a:pt x="1957" y="886"/>
                  <a:pt x="1957" y="886"/>
                  <a:pt x="1957" y="886"/>
                </a:cubicBezTo>
                <a:cubicBezTo>
                  <a:pt x="1957" y="887"/>
                  <a:pt x="1957" y="887"/>
                  <a:pt x="1957" y="887"/>
                </a:cubicBezTo>
                <a:cubicBezTo>
                  <a:pt x="1956" y="887"/>
                  <a:pt x="1956" y="887"/>
                  <a:pt x="1956" y="887"/>
                </a:cubicBezTo>
                <a:cubicBezTo>
                  <a:pt x="1956" y="888"/>
                  <a:pt x="1956" y="888"/>
                  <a:pt x="1956" y="888"/>
                </a:cubicBezTo>
                <a:cubicBezTo>
                  <a:pt x="1957" y="889"/>
                  <a:pt x="1957" y="889"/>
                  <a:pt x="1957" y="889"/>
                </a:cubicBezTo>
                <a:cubicBezTo>
                  <a:pt x="1957" y="890"/>
                  <a:pt x="1957" y="890"/>
                  <a:pt x="1957" y="890"/>
                </a:cubicBezTo>
                <a:cubicBezTo>
                  <a:pt x="1956" y="889"/>
                  <a:pt x="1956" y="889"/>
                  <a:pt x="1956" y="889"/>
                </a:cubicBezTo>
                <a:cubicBezTo>
                  <a:pt x="1955" y="890"/>
                  <a:pt x="1955" y="890"/>
                  <a:pt x="1955" y="890"/>
                </a:cubicBezTo>
                <a:cubicBezTo>
                  <a:pt x="1954" y="890"/>
                  <a:pt x="1954" y="890"/>
                  <a:pt x="1954" y="890"/>
                </a:cubicBezTo>
                <a:cubicBezTo>
                  <a:pt x="1953" y="892"/>
                  <a:pt x="1953" y="892"/>
                  <a:pt x="1953" y="892"/>
                </a:cubicBezTo>
                <a:cubicBezTo>
                  <a:pt x="1952" y="894"/>
                  <a:pt x="1952" y="894"/>
                  <a:pt x="1952" y="894"/>
                </a:cubicBezTo>
                <a:cubicBezTo>
                  <a:pt x="1951" y="894"/>
                  <a:pt x="1951" y="894"/>
                  <a:pt x="1951" y="894"/>
                </a:cubicBezTo>
                <a:cubicBezTo>
                  <a:pt x="1951" y="895"/>
                  <a:pt x="1951" y="895"/>
                  <a:pt x="1951" y="895"/>
                </a:cubicBezTo>
                <a:cubicBezTo>
                  <a:pt x="1950" y="896"/>
                  <a:pt x="1950" y="896"/>
                  <a:pt x="1950" y="896"/>
                </a:cubicBezTo>
                <a:cubicBezTo>
                  <a:pt x="1951" y="897"/>
                  <a:pt x="1951" y="897"/>
                  <a:pt x="1951" y="897"/>
                </a:cubicBezTo>
                <a:cubicBezTo>
                  <a:pt x="1953" y="897"/>
                  <a:pt x="1953" y="897"/>
                  <a:pt x="1953" y="897"/>
                </a:cubicBezTo>
                <a:cubicBezTo>
                  <a:pt x="1952" y="898"/>
                  <a:pt x="1952" y="898"/>
                  <a:pt x="1952" y="898"/>
                </a:cubicBezTo>
                <a:cubicBezTo>
                  <a:pt x="1951" y="898"/>
                  <a:pt x="1951" y="898"/>
                  <a:pt x="1951" y="898"/>
                </a:cubicBezTo>
                <a:cubicBezTo>
                  <a:pt x="1954" y="899"/>
                  <a:pt x="1954" y="899"/>
                  <a:pt x="1954" y="899"/>
                </a:cubicBezTo>
                <a:cubicBezTo>
                  <a:pt x="1953" y="900"/>
                  <a:pt x="1953" y="900"/>
                  <a:pt x="1953" y="900"/>
                </a:cubicBezTo>
                <a:cubicBezTo>
                  <a:pt x="1952" y="900"/>
                  <a:pt x="1952" y="900"/>
                  <a:pt x="1952" y="900"/>
                </a:cubicBezTo>
                <a:cubicBezTo>
                  <a:pt x="1952" y="902"/>
                  <a:pt x="1952" y="902"/>
                  <a:pt x="1952" y="902"/>
                </a:cubicBezTo>
                <a:cubicBezTo>
                  <a:pt x="1953" y="903"/>
                  <a:pt x="1953" y="903"/>
                  <a:pt x="1953" y="903"/>
                </a:cubicBezTo>
                <a:cubicBezTo>
                  <a:pt x="1951" y="902"/>
                  <a:pt x="1951" y="902"/>
                  <a:pt x="1951" y="902"/>
                </a:cubicBezTo>
                <a:cubicBezTo>
                  <a:pt x="1950" y="900"/>
                  <a:pt x="1950" y="900"/>
                  <a:pt x="1950" y="900"/>
                </a:cubicBezTo>
                <a:cubicBezTo>
                  <a:pt x="1949" y="900"/>
                  <a:pt x="1949" y="900"/>
                  <a:pt x="1949" y="900"/>
                </a:cubicBezTo>
                <a:cubicBezTo>
                  <a:pt x="1949" y="901"/>
                  <a:pt x="1949" y="901"/>
                  <a:pt x="1949" y="901"/>
                </a:cubicBezTo>
                <a:cubicBezTo>
                  <a:pt x="1949" y="902"/>
                  <a:pt x="1949" y="902"/>
                  <a:pt x="1949" y="902"/>
                </a:cubicBezTo>
                <a:cubicBezTo>
                  <a:pt x="1948" y="901"/>
                  <a:pt x="1948" y="901"/>
                  <a:pt x="1948" y="901"/>
                </a:cubicBezTo>
                <a:cubicBezTo>
                  <a:pt x="1946" y="899"/>
                  <a:pt x="1946" y="899"/>
                  <a:pt x="1946" y="899"/>
                </a:cubicBezTo>
                <a:cubicBezTo>
                  <a:pt x="1944" y="899"/>
                  <a:pt x="1944" y="899"/>
                  <a:pt x="1944" y="899"/>
                </a:cubicBezTo>
                <a:cubicBezTo>
                  <a:pt x="1944" y="900"/>
                  <a:pt x="1944" y="900"/>
                  <a:pt x="1944" y="900"/>
                </a:cubicBezTo>
                <a:cubicBezTo>
                  <a:pt x="1944" y="901"/>
                  <a:pt x="1944" y="901"/>
                  <a:pt x="1944" y="901"/>
                </a:cubicBezTo>
                <a:cubicBezTo>
                  <a:pt x="1943" y="900"/>
                  <a:pt x="1943" y="900"/>
                  <a:pt x="1943" y="900"/>
                </a:cubicBezTo>
                <a:cubicBezTo>
                  <a:pt x="1942" y="901"/>
                  <a:pt x="1942" y="901"/>
                  <a:pt x="1942" y="901"/>
                </a:cubicBezTo>
                <a:cubicBezTo>
                  <a:pt x="1943" y="902"/>
                  <a:pt x="1943" y="902"/>
                  <a:pt x="1943" y="902"/>
                </a:cubicBezTo>
                <a:cubicBezTo>
                  <a:pt x="1942" y="902"/>
                  <a:pt x="1942" y="902"/>
                  <a:pt x="1942" y="902"/>
                </a:cubicBezTo>
                <a:cubicBezTo>
                  <a:pt x="1942" y="903"/>
                  <a:pt x="1942" y="903"/>
                  <a:pt x="1942" y="903"/>
                </a:cubicBezTo>
                <a:cubicBezTo>
                  <a:pt x="1941" y="904"/>
                  <a:pt x="1941" y="904"/>
                  <a:pt x="1941" y="904"/>
                </a:cubicBezTo>
                <a:cubicBezTo>
                  <a:pt x="1939" y="904"/>
                  <a:pt x="1939" y="904"/>
                  <a:pt x="1939" y="904"/>
                </a:cubicBezTo>
                <a:cubicBezTo>
                  <a:pt x="1940" y="903"/>
                  <a:pt x="1940" y="903"/>
                  <a:pt x="1940" y="903"/>
                </a:cubicBezTo>
                <a:cubicBezTo>
                  <a:pt x="1941" y="902"/>
                  <a:pt x="1941" y="902"/>
                  <a:pt x="1941" y="902"/>
                </a:cubicBezTo>
                <a:cubicBezTo>
                  <a:pt x="1941" y="900"/>
                  <a:pt x="1941" y="900"/>
                  <a:pt x="1941" y="900"/>
                </a:cubicBezTo>
                <a:cubicBezTo>
                  <a:pt x="1942" y="899"/>
                  <a:pt x="1942" y="899"/>
                  <a:pt x="1942" y="899"/>
                </a:cubicBezTo>
                <a:cubicBezTo>
                  <a:pt x="1942" y="898"/>
                  <a:pt x="1942" y="898"/>
                  <a:pt x="1942" y="898"/>
                </a:cubicBezTo>
                <a:cubicBezTo>
                  <a:pt x="1940" y="898"/>
                  <a:pt x="1940" y="898"/>
                  <a:pt x="1940" y="898"/>
                </a:cubicBezTo>
                <a:cubicBezTo>
                  <a:pt x="1939" y="895"/>
                  <a:pt x="1939" y="895"/>
                  <a:pt x="1939" y="895"/>
                </a:cubicBezTo>
                <a:cubicBezTo>
                  <a:pt x="1938" y="893"/>
                  <a:pt x="1938" y="893"/>
                  <a:pt x="1938" y="893"/>
                </a:cubicBezTo>
                <a:cubicBezTo>
                  <a:pt x="1936" y="893"/>
                  <a:pt x="1936" y="893"/>
                  <a:pt x="1936" y="893"/>
                </a:cubicBezTo>
                <a:cubicBezTo>
                  <a:pt x="1935" y="892"/>
                  <a:pt x="1935" y="892"/>
                  <a:pt x="1935" y="892"/>
                </a:cubicBezTo>
                <a:cubicBezTo>
                  <a:pt x="1934" y="892"/>
                  <a:pt x="1934" y="892"/>
                  <a:pt x="1934" y="892"/>
                </a:cubicBezTo>
                <a:cubicBezTo>
                  <a:pt x="1935" y="893"/>
                  <a:pt x="1935" y="893"/>
                  <a:pt x="1935" y="893"/>
                </a:cubicBezTo>
                <a:cubicBezTo>
                  <a:pt x="1934" y="893"/>
                  <a:pt x="1934" y="893"/>
                  <a:pt x="1934" y="893"/>
                </a:cubicBezTo>
                <a:cubicBezTo>
                  <a:pt x="1933" y="895"/>
                  <a:pt x="1933" y="895"/>
                  <a:pt x="1933" y="895"/>
                </a:cubicBezTo>
                <a:cubicBezTo>
                  <a:pt x="1932" y="894"/>
                  <a:pt x="1932" y="894"/>
                  <a:pt x="1932" y="894"/>
                </a:cubicBezTo>
                <a:cubicBezTo>
                  <a:pt x="1931" y="894"/>
                  <a:pt x="1931" y="894"/>
                  <a:pt x="1931" y="894"/>
                </a:cubicBezTo>
                <a:cubicBezTo>
                  <a:pt x="1931" y="895"/>
                  <a:pt x="1931" y="895"/>
                  <a:pt x="1931" y="895"/>
                </a:cubicBezTo>
                <a:cubicBezTo>
                  <a:pt x="1930" y="893"/>
                  <a:pt x="1930" y="893"/>
                  <a:pt x="1930" y="893"/>
                </a:cubicBezTo>
                <a:cubicBezTo>
                  <a:pt x="1929" y="894"/>
                  <a:pt x="1929" y="894"/>
                  <a:pt x="1929" y="894"/>
                </a:cubicBezTo>
                <a:cubicBezTo>
                  <a:pt x="1930" y="894"/>
                  <a:pt x="1930" y="894"/>
                  <a:pt x="1930" y="894"/>
                </a:cubicBezTo>
                <a:cubicBezTo>
                  <a:pt x="1929" y="895"/>
                  <a:pt x="1929" y="895"/>
                  <a:pt x="1929" y="895"/>
                </a:cubicBezTo>
                <a:cubicBezTo>
                  <a:pt x="1929" y="897"/>
                  <a:pt x="1929" y="897"/>
                  <a:pt x="1929" y="897"/>
                </a:cubicBezTo>
                <a:cubicBezTo>
                  <a:pt x="1928" y="898"/>
                  <a:pt x="1928" y="898"/>
                  <a:pt x="1928" y="898"/>
                </a:cubicBezTo>
                <a:cubicBezTo>
                  <a:pt x="1927" y="897"/>
                  <a:pt x="1927" y="897"/>
                  <a:pt x="1927" y="897"/>
                </a:cubicBezTo>
                <a:cubicBezTo>
                  <a:pt x="1926" y="897"/>
                  <a:pt x="1926" y="897"/>
                  <a:pt x="1926" y="897"/>
                </a:cubicBezTo>
                <a:cubicBezTo>
                  <a:pt x="1924" y="897"/>
                  <a:pt x="1924" y="897"/>
                  <a:pt x="1924" y="897"/>
                </a:cubicBezTo>
                <a:cubicBezTo>
                  <a:pt x="1924" y="898"/>
                  <a:pt x="1924" y="898"/>
                  <a:pt x="1924" y="898"/>
                </a:cubicBezTo>
                <a:cubicBezTo>
                  <a:pt x="1924" y="899"/>
                  <a:pt x="1924" y="899"/>
                  <a:pt x="1924" y="899"/>
                </a:cubicBezTo>
                <a:cubicBezTo>
                  <a:pt x="1925" y="900"/>
                  <a:pt x="1925" y="900"/>
                  <a:pt x="1925" y="900"/>
                </a:cubicBezTo>
                <a:cubicBezTo>
                  <a:pt x="1924" y="901"/>
                  <a:pt x="1924" y="901"/>
                  <a:pt x="1924" y="901"/>
                </a:cubicBezTo>
                <a:cubicBezTo>
                  <a:pt x="1923" y="901"/>
                  <a:pt x="1923" y="901"/>
                  <a:pt x="1923" y="901"/>
                </a:cubicBezTo>
                <a:cubicBezTo>
                  <a:pt x="1921" y="902"/>
                  <a:pt x="1921" y="902"/>
                  <a:pt x="1921" y="902"/>
                </a:cubicBezTo>
                <a:cubicBezTo>
                  <a:pt x="1923" y="903"/>
                  <a:pt x="1923" y="903"/>
                  <a:pt x="1923" y="903"/>
                </a:cubicBezTo>
                <a:cubicBezTo>
                  <a:pt x="1923" y="904"/>
                  <a:pt x="1923" y="904"/>
                  <a:pt x="1923" y="904"/>
                </a:cubicBezTo>
                <a:cubicBezTo>
                  <a:pt x="1922" y="904"/>
                  <a:pt x="1922" y="904"/>
                  <a:pt x="1922" y="904"/>
                </a:cubicBezTo>
                <a:cubicBezTo>
                  <a:pt x="1921" y="902"/>
                  <a:pt x="1921" y="902"/>
                  <a:pt x="1921" y="902"/>
                </a:cubicBezTo>
                <a:cubicBezTo>
                  <a:pt x="1920" y="903"/>
                  <a:pt x="1920" y="903"/>
                  <a:pt x="1920" y="903"/>
                </a:cubicBezTo>
                <a:cubicBezTo>
                  <a:pt x="1919" y="904"/>
                  <a:pt x="1919" y="904"/>
                  <a:pt x="1919" y="904"/>
                </a:cubicBezTo>
                <a:cubicBezTo>
                  <a:pt x="1918" y="904"/>
                  <a:pt x="1918" y="904"/>
                  <a:pt x="1918" y="904"/>
                </a:cubicBezTo>
                <a:cubicBezTo>
                  <a:pt x="1918" y="905"/>
                  <a:pt x="1918" y="905"/>
                  <a:pt x="1918" y="905"/>
                </a:cubicBezTo>
                <a:cubicBezTo>
                  <a:pt x="1919" y="906"/>
                  <a:pt x="1919" y="906"/>
                  <a:pt x="1919" y="906"/>
                </a:cubicBezTo>
                <a:cubicBezTo>
                  <a:pt x="1920" y="906"/>
                  <a:pt x="1920" y="906"/>
                  <a:pt x="1920" y="906"/>
                </a:cubicBezTo>
                <a:cubicBezTo>
                  <a:pt x="1919" y="907"/>
                  <a:pt x="1919" y="907"/>
                  <a:pt x="1919" y="907"/>
                </a:cubicBezTo>
                <a:cubicBezTo>
                  <a:pt x="1919" y="908"/>
                  <a:pt x="1919" y="908"/>
                  <a:pt x="1919" y="908"/>
                </a:cubicBezTo>
                <a:cubicBezTo>
                  <a:pt x="1918" y="909"/>
                  <a:pt x="1918" y="909"/>
                  <a:pt x="1918" y="909"/>
                </a:cubicBezTo>
                <a:cubicBezTo>
                  <a:pt x="1918" y="910"/>
                  <a:pt x="1918" y="910"/>
                  <a:pt x="1918" y="910"/>
                </a:cubicBezTo>
                <a:cubicBezTo>
                  <a:pt x="1920" y="910"/>
                  <a:pt x="1920" y="910"/>
                  <a:pt x="1920" y="910"/>
                </a:cubicBezTo>
                <a:cubicBezTo>
                  <a:pt x="1918" y="911"/>
                  <a:pt x="1918" y="911"/>
                  <a:pt x="1918" y="911"/>
                </a:cubicBezTo>
                <a:cubicBezTo>
                  <a:pt x="1917" y="911"/>
                  <a:pt x="1917" y="911"/>
                  <a:pt x="1917" y="911"/>
                </a:cubicBezTo>
                <a:cubicBezTo>
                  <a:pt x="1916" y="910"/>
                  <a:pt x="1916" y="910"/>
                  <a:pt x="1916" y="910"/>
                </a:cubicBezTo>
                <a:cubicBezTo>
                  <a:pt x="1915" y="909"/>
                  <a:pt x="1915" y="909"/>
                  <a:pt x="1915" y="909"/>
                </a:cubicBezTo>
                <a:cubicBezTo>
                  <a:pt x="1914" y="910"/>
                  <a:pt x="1914" y="910"/>
                  <a:pt x="1914" y="910"/>
                </a:cubicBezTo>
                <a:cubicBezTo>
                  <a:pt x="1914" y="909"/>
                  <a:pt x="1914" y="909"/>
                  <a:pt x="1914" y="909"/>
                </a:cubicBezTo>
                <a:cubicBezTo>
                  <a:pt x="1913" y="909"/>
                  <a:pt x="1913" y="909"/>
                  <a:pt x="1913" y="909"/>
                </a:cubicBezTo>
                <a:cubicBezTo>
                  <a:pt x="1912" y="909"/>
                  <a:pt x="1912" y="909"/>
                  <a:pt x="1912" y="909"/>
                </a:cubicBezTo>
                <a:cubicBezTo>
                  <a:pt x="1913" y="910"/>
                  <a:pt x="1913" y="910"/>
                  <a:pt x="1913" y="910"/>
                </a:cubicBezTo>
                <a:cubicBezTo>
                  <a:pt x="1913" y="911"/>
                  <a:pt x="1913" y="911"/>
                  <a:pt x="1913" y="911"/>
                </a:cubicBezTo>
                <a:cubicBezTo>
                  <a:pt x="1912" y="912"/>
                  <a:pt x="1912" y="912"/>
                  <a:pt x="1912" y="912"/>
                </a:cubicBezTo>
                <a:cubicBezTo>
                  <a:pt x="1913" y="913"/>
                  <a:pt x="1913" y="913"/>
                  <a:pt x="1913" y="913"/>
                </a:cubicBezTo>
                <a:cubicBezTo>
                  <a:pt x="1915" y="913"/>
                  <a:pt x="1915" y="913"/>
                  <a:pt x="1915" y="913"/>
                </a:cubicBezTo>
                <a:cubicBezTo>
                  <a:pt x="1914" y="914"/>
                  <a:pt x="1914" y="914"/>
                  <a:pt x="1914" y="914"/>
                </a:cubicBezTo>
                <a:cubicBezTo>
                  <a:pt x="1914" y="915"/>
                  <a:pt x="1914" y="915"/>
                  <a:pt x="1914" y="915"/>
                </a:cubicBezTo>
                <a:cubicBezTo>
                  <a:pt x="1913" y="915"/>
                  <a:pt x="1913" y="915"/>
                  <a:pt x="1913" y="915"/>
                </a:cubicBezTo>
                <a:cubicBezTo>
                  <a:pt x="1913" y="916"/>
                  <a:pt x="1913" y="916"/>
                  <a:pt x="1913" y="916"/>
                </a:cubicBezTo>
                <a:cubicBezTo>
                  <a:pt x="1913" y="917"/>
                  <a:pt x="1913" y="917"/>
                  <a:pt x="1913" y="917"/>
                </a:cubicBezTo>
                <a:cubicBezTo>
                  <a:pt x="1912" y="919"/>
                  <a:pt x="1912" y="919"/>
                  <a:pt x="1912" y="919"/>
                </a:cubicBezTo>
                <a:cubicBezTo>
                  <a:pt x="1910" y="915"/>
                  <a:pt x="1910" y="915"/>
                  <a:pt x="1910" y="915"/>
                </a:cubicBezTo>
                <a:cubicBezTo>
                  <a:pt x="1909" y="912"/>
                  <a:pt x="1909" y="912"/>
                  <a:pt x="1909" y="912"/>
                </a:cubicBezTo>
                <a:cubicBezTo>
                  <a:pt x="1908" y="911"/>
                  <a:pt x="1908" y="911"/>
                  <a:pt x="1908" y="911"/>
                </a:cubicBezTo>
                <a:cubicBezTo>
                  <a:pt x="1909" y="910"/>
                  <a:pt x="1909" y="910"/>
                  <a:pt x="1909" y="910"/>
                </a:cubicBezTo>
                <a:cubicBezTo>
                  <a:pt x="1908" y="910"/>
                  <a:pt x="1908" y="910"/>
                  <a:pt x="1908" y="910"/>
                </a:cubicBezTo>
                <a:cubicBezTo>
                  <a:pt x="1907" y="911"/>
                  <a:pt x="1907" y="911"/>
                  <a:pt x="1907" y="911"/>
                </a:cubicBezTo>
                <a:cubicBezTo>
                  <a:pt x="1907" y="913"/>
                  <a:pt x="1907" y="913"/>
                  <a:pt x="1907" y="913"/>
                </a:cubicBezTo>
                <a:cubicBezTo>
                  <a:pt x="1906" y="913"/>
                  <a:pt x="1906" y="913"/>
                  <a:pt x="1906" y="913"/>
                </a:cubicBezTo>
                <a:cubicBezTo>
                  <a:pt x="1905" y="914"/>
                  <a:pt x="1905" y="914"/>
                  <a:pt x="1905" y="914"/>
                </a:cubicBezTo>
                <a:cubicBezTo>
                  <a:pt x="1904" y="914"/>
                  <a:pt x="1904" y="914"/>
                  <a:pt x="1904" y="914"/>
                </a:cubicBezTo>
                <a:cubicBezTo>
                  <a:pt x="1904" y="915"/>
                  <a:pt x="1904" y="915"/>
                  <a:pt x="1904" y="915"/>
                </a:cubicBezTo>
                <a:cubicBezTo>
                  <a:pt x="1902" y="916"/>
                  <a:pt x="1902" y="916"/>
                  <a:pt x="1902" y="916"/>
                </a:cubicBezTo>
                <a:cubicBezTo>
                  <a:pt x="1903" y="917"/>
                  <a:pt x="1903" y="917"/>
                  <a:pt x="1903" y="917"/>
                </a:cubicBezTo>
                <a:cubicBezTo>
                  <a:pt x="1903" y="921"/>
                  <a:pt x="1903" y="921"/>
                  <a:pt x="1903" y="921"/>
                </a:cubicBezTo>
                <a:cubicBezTo>
                  <a:pt x="1903" y="922"/>
                  <a:pt x="1903" y="922"/>
                  <a:pt x="1903" y="922"/>
                </a:cubicBezTo>
                <a:cubicBezTo>
                  <a:pt x="1902" y="923"/>
                  <a:pt x="1902" y="923"/>
                  <a:pt x="1902" y="923"/>
                </a:cubicBezTo>
                <a:cubicBezTo>
                  <a:pt x="1902" y="924"/>
                  <a:pt x="1902" y="924"/>
                  <a:pt x="1902" y="924"/>
                </a:cubicBezTo>
                <a:cubicBezTo>
                  <a:pt x="1900" y="924"/>
                  <a:pt x="1900" y="924"/>
                  <a:pt x="1900" y="924"/>
                </a:cubicBezTo>
                <a:cubicBezTo>
                  <a:pt x="1900" y="925"/>
                  <a:pt x="1900" y="925"/>
                  <a:pt x="1900" y="925"/>
                </a:cubicBezTo>
                <a:cubicBezTo>
                  <a:pt x="1898" y="926"/>
                  <a:pt x="1898" y="926"/>
                  <a:pt x="1898" y="926"/>
                </a:cubicBezTo>
                <a:cubicBezTo>
                  <a:pt x="1899" y="928"/>
                  <a:pt x="1899" y="928"/>
                  <a:pt x="1899" y="928"/>
                </a:cubicBezTo>
                <a:cubicBezTo>
                  <a:pt x="1898" y="928"/>
                  <a:pt x="1898" y="928"/>
                  <a:pt x="1898" y="928"/>
                </a:cubicBezTo>
                <a:cubicBezTo>
                  <a:pt x="1896" y="931"/>
                  <a:pt x="1896" y="931"/>
                  <a:pt x="1896" y="931"/>
                </a:cubicBezTo>
                <a:cubicBezTo>
                  <a:pt x="1892" y="933"/>
                  <a:pt x="1892" y="933"/>
                  <a:pt x="1892" y="933"/>
                </a:cubicBezTo>
                <a:cubicBezTo>
                  <a:pt x="1889" y="934"/>
                  <a:pt x="1889" y="934"/>
                  <a:pt x="1889" y="934"/>
                </a:cubicBezTo>
                <a:cubicBezTo>
                  <a:pt x="1887" y="934"/>
                  <a:pt x="1887" y="934"/>
                  <a:pt x="1887" y="934"/>
                </a:cubicBezTo>
                <a:cubicBezTo>
                  <a:pt x="1886" y="934"/>
                  <a:pt x="1886" y="934"/>
                  <a:pt x="1886" y="934"/>
                </a:cubicBezTo>
                <a:cubicBezTo>
                  <a:pt x="1884" y="935"/>
                  <a:pt x="1884" y="935"/>
                  <a:pt x="1884" y="935"/>
                </a:cubicBezTo>
                <a:cubicBezTo>
                  <a:pt x="1883" y="934"/>
                  <a:pt x="1883" y="934"/>
                  <a:pt x="1883" y="934"/>
                </a:cubicBezTo>
                <a:cubicBezTo>
                  <a:pt x="1881" y="935"/>
                  <a:pt x="1881" y="935"/>
                  <a:pt x="1881" y="935"/>
                </a:cubicBezTo>
                <a:cubicBezTo>
                  <a:pt x="1880" y="936"/>
                  <a:pt x="1880" y="936"/>
                  <a:pt x="1880" y="936"/>
                </a:cubicBezTo>
                <a:cubicBezTo>
                  <a:pt x="1879" y="937"/>
                  <a:pt x="1879" y="937"/>
                  <a:pt x="1879" y="937"/>
                </a:cubicBezTo>
                <a:cubicBezTo>
                  <a:pt x="1875" y="937"/>
                  <a:pt x="1875" y="937"/>
                  <a:pt x="1875" y="937"/>
                </a:cubicBezTo>
                <a:cubicBezTo>
                  <a:pt x="1874" y="937"/>
                  <a:pt x="1874" y="937"/>
                  <a:pt x="1874" y="937"/>
                </a:cubicBezTo>
                <a:cubicBezTo>
                  <a:pt x="1874" y="938"/>
                  <a:pt x="1874" y="938"/>
                  <a:pt x="1874" y="938"/>
                </a:cubicBezTo>
                <a:cubicBezTo>
                  <a:pt x="1871" y="939"/>
                  <a:pt x="1871" y="939"/>
                  <a:pt x="1871" y="939"/>
                </a:cubicBezTo>
                <a:cubicBezTo>
                  <a:pt x="1869" y="939"/>
                  <a:pt x="1869" y="939"/>
                  <a:pt x="1869" y="939"/>
                </a:cubicBezTo>
                <a:cubicBezTo>
                  <a:pt x="1868" y="939"/>
                  <a:pt x="1868" y="939"/>
                  <a:pt x="1868" y="939"/>
                </a:cubicBezTo>
                <a:cubicBezTo>
                  <a:pt x="1867" y="939"/>
                  <a:pt x="1867" y="939"/>
                  <a:pt x="1867" y="939"/>
                </a:cubicBezTo>
                <a:cubicBezTo>
                  <a:pt x="1867" y="938"/>
                  <a:pt x="1867" y="938"/>
                  <a:pt x="1867" y="938"/>
                </a:cubicBezTo>
                <a:cubicBezTo>
                  <a:pt x="1866" y="939"/>
                  <a:pt x="1866" y="939"/>
                  <a:pt x="1866" y="939"/>
                </a:cubicBezTo>
                <a:cubicBezTo>
                  <a:pt x="1865" y="940"/>
                  <a:pt x="1865" y="940"/>
                  <a:pt x="1865" y="940"/>
                </a:cubicBezTo>
                <a:cubicBezTo>
                  <a:pt x="1862" y="941"/>
                  <a:pt x="1862" y="941"/>
                  <a:pt x="1862" y="941"/>
                </a:cubicBezTo>
                <a:cubicBezTo>
                  <a:pt x="1861" y="941"/>
                  <a:pt x="1861" y="941"/>
                  <a:pt x="1861" y="941"/>
                </a:cubicBezTo>
                <a:cubicBezTo>
                  <a:pt x="1859" y="943"/>
                  <a:pt x="1859" y="943"/>
                  <a:pt x="1859" y="943"/>
                </a:cubicBezTo>
                <a:cubicBezTo>
                  <a:pt x="1856" y="945"/>
                  <a:pt x="1856" y="945"/>
                  <a:pt x="1856" y="945"/>
                </a:cubicBezTo>
                <a:cubicBezTo>
                  <a:pt x="1853" y="946"/>
                  <a:pt x="1853" y="946"/>
                  <a:pt x="1853" y="946"/>
                </a:cubicBezTo>
                <a:cubicBezTo>
                  <a:pt x="1851" y="948"/>
                  <a:pt x="1851" y="948"/>
                  <a:pt x="1851" y="948"/>
                </a:cubicBezTo>
                <a:cubicBezTo>
                  <a:pt x="1851" y="950"/>
                  <a:pt x="1851" y="950"/>
                  <a:pt x="1851" y="950"/>
                </a:cubicBezTo>
                <a:cubicBezTo>
                  <a:pt x="1850" y="951"/>
                  <a:pt x="1850" y="951"/>
                  <a:pt x="1850" y="951"/>
                </a:cubicBezTo>
                <a:cubicBezTo>
                  <a:pt x="1849" y="950"/>
                  <a:pt x="1849" y="950"/>
                  <a:pt x="1849" y="950"/>
                </a:cubicBezTo>
                <a:cubicBezTo>
                  <a:pt x="1849" y="949"/>
                  <a:pt x="1849" y="949"/>
                  <a:pt x="1849" y="949"/>
                </a:cubicBezTo>
                <a:cubicBezTo>
                  <a:pt x="1850" y="947"/>
                  <a:pt x="1850" y="947"/>
                  <a:pt x="1850" y="947"/>
                </a:cubicBezTo>
                <a:cubicBezTo>
                  <a:pt x="1850" y="946"/>
                  <a:pt x="1850" y="946"/>
                  <a:pt x="1850" y="946"/>
                </a:cubicBezTo>
                <a:cubicBezTo>
                  <a:pt x="1848" y="948"/>
                  <a:pt x="1848" y="948"/>
                  <a:pt x="1848" y="948"/>
                </a:cubicBezTo>
                <a:cubicBezTo>
                  <a:pt x="1847" y="949"/>
                  <a:pt x="1847" y="949"/>
                  <a:pt x="1847" y="949"/>
                </a:cubicBezTo>
                <a:cubicBezTo>
                  <a:pt x="1846" y="952"/>
                  <a:pt x="1846" y="952"/>
                  <a:pt x="1846" y="952"/>
                </a:cubicBezTo>
                <a:cubicBezTo>
                  <a:pt x="1847" y="954"/>
                  <a:pt x="1847" y="954"/>
                  <a:pt x="1847" y="954"/>
                </a:cubicBezTo>
                <a:cubicBezTo>
                  <a:pt x="1846" y="956"/>
                  <a:pt x="1846" y="956"/>
                  <a:pt x="1846" y="956"/>
                </a:cubicBezTo>
                <a:cubicBezTo>
                  <a:pt x="1846" y="958"/>
                  <a:pt x="1846" y="958"/>
                  <a:pt x="1846" y="958"/>
                </a:cubicBezTo>
                <a:cubicBezTo>
                  <a:pt x="1844" y="961"/>
                  <a:pt x="1844" y="961"/>
                  <a:pt x="1844" y="961"/>
                </a:cubicBezTo>
                <a:cubicBezTo>
                  <a:pt x="1843" y="966"/>
                  <a:pt x="1843" y="966"/>
                  <a:pt x="1843" y="966"/>
                </a:cubicBezTo>
                <a:cubicBezTo>
                  <a:pt x="1843" y="968"/>
                  <a:pt x="1843" y="968"/>
                  <a:pt x="1843" y="968"/>
                </a:cubicBezTo>
                <a:cubicBezTo>
                  <a:pt x="1843" y="971"/>
                  <a:pt x="1843" y="971"/>
                  <a:pt x="1843" y="971"/>
                </a:cubicBezTo>
                <a:cubicBezTo>
                  <a:pt x="1845" y="974"/>
                  <a:pt x="1845" y="974"/>
                  <a:pt x="1845" y="974"/>
                </a:cubicBezTo>
                <a:cubicBezTo>
                  <a:pt x="1845" y="976"/>
                  <a:pt x="1845" y="976"/>
                  <a:pt x="1845" y="976"/>
                </a:cubicBezTo>
                <a:cubicBezTo>
                  <a:pt x="1846" y="977"/>
                  <a:pt x="1846" y="977"/>
                  <a:pt x="1846" y="977"/>
                </a:cubicBezTo>
                <a:cubicBezTo>
                  <a:pt x="1845" y="979"/>
                  <a:pt x="1845" y="979"/>
                  <a:pt x="1845" y="979"/>
                </a:cubicBezTo>
                <a:cubicBezTo>
                  <a:pt x="1846" y="980"/>
                  <a:pt x="1846" y="980"/>
                  <a:pt x="1846" y="980"/>
                </a:cubicBezTo>
                <a:cubicBezTo>
                  <a:pt x="1844" y="981"/>
                  <a:pt x="1844" y="981"/>
                  <a:pt x="1844" y="981"/>
                </a:cubicBezTo>
                <a:cubicBezTo>
                  <a:pt x="1844" y="980"/>
                  <a:pt x="1844" y="980"/>
                  <a:pt x="1844" y="980"/>
                </a:cubicBezTo>
                <a:cubicBezTo>
                  <a:pt x="1844" y="978"/>
                  <a:pt x="1844" y="978"/>
                  <a:pt x="1844" y="978"/>
                </a:cubicBezTo>
                <a:cubicBezTo>
                  <a:pt x="1843" y="979"/>
                  <a:pt x="1843" y="979"/>
                  <a:pt x="1843" y="979"/>
                </a:cubicBezTo>
                <a:cubicBezTo>
                  <a:pt x="1843" y="977"/>
                  <a:pt x="1843" y="977"/>
                  <a:pt x="1843" y="977"/>
                </a:cubicBezTo>
                <a:cubicBezTo>
                  <a:pt x="1841" y="974"/>
                  <a:pt x="1841" y="974"/>
                  <a:pt x="1841" y="974"/>
                </a:cubicBezTo>
                <a:cubicBezTo>
                  <a:pt x="1841" y="975"/>
                  <a:pt x="1841" y="975"/>
                  <a:pt x="1841" y="975"/>
                </a:cubicBezTo>
                <a:cubicBezTo>
                  <a:pt x="1841" y="978"/>
                  <a:pt x="1841" y="978"/>
                  <a:pt x="1841" y="978"/>
                </a:cubicBezTo>
                <a:cubicBezTo>
                  <a:pt x="1843" y="980"/>
                  <a:pt x="1843" y="980"/>
                  <a:pt x="1843" y="980"/>
                </a:cubicBezTo>
                <a:cubicBezTo>
                  <a:pt x="1844" y="982"/>
                  <a:pt x="1844" y="982"/>
                  <a:pt x="1844" y="982"/>
                </a:cubicBezTo>
                <a:cubicBezTo>
                  <a:pt x="1842" y="982"/>
                  <a:pt x="1842" y="982"/>
                  <a:pt x="1842" y="982"/>
                </a:cubicBezTo>
                <a:cubicBezTo>
                  <a:pt x="1841" y="980"/>
                  <a:pt x="1841" y="980"/>
                  <a:pt x="1841" y="980"/>
                </a:cubicBezTo>
                <a:cubicBezTo>
                  <a:pt x="1840" y="978"/>
                  <a:pt x="1840" y="978"/>
                  <a:pt x="1840" y="978"/>
                </a:cubicBezTo>
                <a:cubicBezTo>
                  <a:pt x="1840" y="979"/>
                  <a:pt x="1840" y="979"/>
                  <a:pt x="1840" y="979"/>
                </a:cubicBezTo>
                <a:cubicBezTo>
                  <a:pt x="1839" y="979"/>
                  <a:pt x="1839" y="979"/>
                  <a:pt x="1839" y="979"/>
                </a:cubicBezTo>
                <a:cubicBezTo>
                  <a:pt x="1840" y="982"/>
                  <a:pt x="1840" y="982"/>
                  <a:pt x="1840" y="982"/>
                </a:cubicBezTo>
                <a:cubicBezTo>
                  <a:pt x="1842" y="984"/>
                  <a:pt x="1842" y="984"/>
                  <a:pt x="1842" y="984"/>
                </a:cubicBezTo>
                <a:cubicBezTo>
                  <a:pt x="1844" y="988"/>
                  <a:pt x="1844" y="988"/>
                  <a:pt x="1844" y="988"/>
                </a:cubicBezTo>
                <a:cubicBezTo>
                  <a:pt x="1843" y="994"/>
                  <a:pt x="1843" y="994"/>
                  <a:pt x="1843" y="994"/>
                </a:cubicBezTo>
                <a:cubicBezTo>
                  <a:pt x="1844" y="995"/>
                  <a:pt x="1844" y="995"/>
                  <a:pt x="1844" y="995"/>
                </a:cubicBezTo>
                <a:cubicBezTo>
                  <a:pt x="1845" y="999"/>
                  <a:pt x="1845" y="999"/>
                  <a:pt x="1845" y="999"/>
                </a:cubicBezTo>
                <a:cubicBezTo>
                  <a:pt x="1847" y="1004"/>
                  <a:pt x="1847" y="1004"/>
                  <a:pt x="1847" y="1004"/>
                </a:cubicBezTo>
                <a:cubicBezTo>
                  <a:pt x="1846" y="1005"/>
                  <a:pt x="1846" y="1005"/>
                  <a:pt x="1846" y="1005"/>
                </a:cubicBezTo>
                <a:cubicBezTo>
                  <a:pt x="1846" y="1012"/>
                  <a:pt x="1846" y="1012"/>
                  <a:pt x="1846" y="1012"/>
                </a:cubicBezTo>
                <a:cubicBezTo>
                  <a:pt x="1846" y="1013"/>
                  <a:pt x="1846" y="1013"/>
                  <a:pt x="1846" y="1013"/>
                </a:cubicBezTo>
                <a:cubicBezTo>
                  <a:pt x="1847" y="1015"/>
                  <a:pt x="1847" y="1015"/>
                  <a:pt x="1847" y="1015"/>
                </a:cubicBezTo>
                <a:cubicBezTo>
                  <a:pt x="1847" y="1017"/>
                  <a:pt x="1847" y="1017"/>
                  <a:pt x="1847" y="1017"/>
                </a:cubicBezTo>
                <a:cubicBezTo>
                  <a:pt x="1848" y="1020"/>
                  <a:pt x="1848" y="1020"/>
                  <a:pt x="1848" y="1020"/>
                </a:cubicBezTo>
                <a:cubicBezTo>
                  <a:pt x="1848" y="1022"/>
                  <a:pt x="1848" y="1022"/>
                  <a:pt x="1848" y="1022"/>
                </a:cubicBezTo>
                <a:cubicBezTo>
                  <a:pt x="1847" y="1023"/>
                  <a:pt x="1847" y="1023"/>
                  <a:pt x="1847" y="1023"/>
                </a:cubicBezTo>
                <a:cubicBezTo>
                  <a:pt x="1847" y="1024"/>
                  <a:pt x="1847" y="1024"/>
                  <a:pt x="1847" y="1024"/>
                </a:cubicBezTo>
                <a:cubicBezTo>
                  <a:pt x="1847" y="1025"/>
                  <a:pt x="1847" y="1025"/>
                  <a:pt x="1847" y="1025"/>
                </a:cubicBezTo>
                <a:cubicBezTo>
                  <a:pt x="1847" y="1028"/>
                  <a:pt x="1847" y="1028"/>
                  <a:pt x="1847" y="1028"/>
                </a:cubicBezTo>
                <a:cubicBezTo>
                  <a:pt x="1846" y="1029"/>
                  <a:pt x="1846" y="1029"/>
                  <a:pt x="1846" y="1029"/>
                </a:cubicBezTo>
                <a:cubicBezTo>
                  <a:pt x="1846" y="1030"/>
                  <a:pt x="1846" y="1030"/>
                  <a:pt x="1846" y="1030"/>
                </a:cubicBezTo>
                <a:cubicBezTo>
                  <a:pt x="1846" y="1031"/>
                  <a:pt x="1846" y="1031"/>
                  <a:pt x="1846" y="1031"/>
                </a:cubicBezTo>
                <a:cubicBezTo>
                  <a:pt x="1845" y="1032"/>
                  <a:pt x="1845" y="1032"/>
                  <a:pt x="1845" y="1032"/>
                </a:cubicBezTo>
                <a:cubicBezTo>
                  <a:pt x="1845" y="1034"/>
                  <a:pt x="1845" y="1034"/>
                  <a:pt x="1845" y="1034"/>
                </a:cubicBezTo>
                <a:cubicBezTo>
                  <a:pt x="1843" y="1035"/>
                  <a:pt x="1843" y="1035"/>
                  <a:pt x="1843" y="1035"/>
                </a:cubicBezTo>
                <a:cubicBezTo>
                  <a:pt x="1842" y="1035"/>
                  <a:pt x="1842" y="1035"/>
                  <a:pt x="1842" y="1035"/>
                </a:cubicBezTo>
                <a:cubicBezTo>
                  <a:pt x="1840" y="1037"/>
                  <a:pt x="1840" y="1037"/>
                  <a:pt x="1840" y="1037"/>
                </a:cubicBezTo>
                <a:cubicBezTo>
                  <a:pt x="1840" y="1041"/>
                  <a:pt x="1840" y="1041"/>
                  <a:pt x="1840" y="1041"/>
                </a:cubicBezTo>
                <a:cubicBezTo>
                  <a:pt x="1841" y="1042"/>
                  <a:pt x="1841" y="1042"/>
                  <a:pt x="1841" y="1042"/>
                </a:cubicBezTo>
                <a:cubicBezTo>
                  <a:pt x="1842" y="1042"/>
                  <a:pt x="1842" y="1042"/>
                  <a:pt x="1842" y="1042"/>
                </a:cubicBezTo>
                <a:cubicBezTo>
                  <a:pt x="1845" y="1044"/>
                  <a:pt x="1845" y="1044"/>
                  <a:pt x="1845" y="1044"/>
                </a:cubicBezTo>
                <a:cubicBezTo>
                  <a:pt x="1845" y="1045"/>
                  <a:pt x="1845" y="1045"/>
                  <a:pt x="1845" y="1045"/>
                </a:cubicBezTo>
                <a:cubicBezTo>
                  <a:pt x="1845" y="1046"/>
                  <a:pt x="1845" y="1046"/>
                  <a:pt x="1845" y="1046"/>
                </a:cubicBezTo>
                <a:cubicBezTo>
                  <a:pt x="1847" y="1046"/>
                  <a:pt x="1847" y="1046"/>
                  <a:pt x="1847" y="1046"/>
                </a:cubicBezTo>
                <a:cubicBezTo>
                  <a:pt x="1847" y="1047"/>
                  <a:pt x="1847" y="1047"/>
                  <a:pt x="1847" y="1047"/>
                </a:cubicBezTo>
                <a:cubicBezTo>
                  <a:pt x="1849" y="1047"/>
                  <a:pt x="1849" y="1047"/>
                  <a:pt x="1849" y="1047"/>
                </a:cubicBezTo>
                <a:cubicBezTo>
                  <a:pt x="1850" y="1047"/>
                  <a:pt x="1850" y="1047"/>
                  <a:pt x="1850" y="1047"/>
                </a:cubicBezTo>
                <a:cubicBezTo>
                  <a:pt x="1850" y="1048"/>
                  <a:pt x="1850" y="1048"/>
                  <a:pt x="1850" y="1048"/>
                </a:cubicBezTo>
                <a:cubicBezTo>
                  <a:pt x="1852" y="1048"/>
                  <a:pt x="1852" y="1048"/>
                  <a:pt x="1852" y="1048"/>
                </a:cubicBezTo>
                <a:cubicBezTo>
                  <a:pt x="1853" y="1047"/>
                  <a:pt x="1853" y="1047"/>
                  <a:pt x="1853" y="1047"/>
                </a:cubicBezTo>
                <a:cubicBezTo>
                  <a:pt x="1854" y="1048"/>
                  <a:pt x="1854" y="1048"/>
                  <a:pt x="1854" y="1048"/>
                </a:cubicBezTo>
                <a:cubicBezTo>
                  <a:pt x="1855" y="1048"/>
                  <a:pt x="1855" y="1048"/>
                  <a:pt x="1855" y="1048"/>
                </a:cubicBezTo>
                <a:cubicBezTo>
                  <a:pt x="1857" y="1048"/>
                  <a:pt x="1857" y="1048"/>
                  <a:pt x="1857" y="1048"/>
                </a:cubicBezTo>
                <a:cubicBezTo>
                  <a:pt x="1858" y="1048"/>
                  <a:pt x="1858" y="1048"/>
                  <a:pt x="1858" y="1048"/>
                </a:cubicBezTo>
                <a:cubicBezTo>
                  <a:pt x="1858" y="1047"/>
                  <a:pt x="1858" y="1047"/>
                  <a:pt x="1858" y="1047"/>
                </a:cubicBezTo>
                <a:cubicBezTo>
                  <a:pt x="1859" y="1047"/>
                  <a:pt x="1859" y="1047"/>
                  <a:pt x="1859" y="1047"/>
                </a:cubicBezTo>
                <a:cubicBezTo>
                  <a:pt x="1860" y="1045"/>
                  <a:pt x="1860" y="1045"/>
                  <a:pt x="1860" y="1045"/>
                </a:cubicBezTo>
                <a:cubicBezTo>
                  <a:pt x="1862" y="1045"/>
                  <a:pt x="1862" y="1045"/>
                  <a:pt x="1862" y="1045"/>
                </a:cubicBezTo>
                <a:cubicBezTo>
                  <a:pt x="1862" y="1044"/>
                  <a:pt x="1862" y="1044"/>
                  <a:pt x="1862" y="1044"/>
                </a:cubicBezTo>
                <a:cubicBezTo>
                  <a:pt x="1863" y="1044"/>
                  <a:pt x="1863" y="1044"/>
                  <a:pt x="1863" y="1044"/>
                </a:cubicBezTo>
                <a:cubicBezTo>
                  <a:pt x="1864" y="1044"/>
                  <a:pt x="1864" y="1044"/>
                  <a:pt x="1864" y="1044"/>
                </a:cubicBezTo>
                <a:cubicBezTo>
                  <a:pt x="1865" y="1045"/>
                  <a:pt x="1865" y="1045"/>
                  <a:pt x="1865" y="1045"/>
                </a:cubicBezTo>
                <a:cubicBezTo>
                  <a:pt x="1866" y="1043"/>
                  <a:pt x="1866" y="1043"/>
                  <a:pt x="1866" y="1043"/>
                </a:cubicBezTo>
                <a:cubicBezTo>
                  <a:pt x="1867" y="1043"/>
                  <a:pt x="1867" y="1043"/>
                  <a:pt x="1867" y="1043"/>
                </a:cubicBezTo>
                <a:cubicBezTo>
                  <a:pt x="1868" y="1042"/>
                  <a:pt x="1868" y="1042"/>
                  <a:pt x="1868" y="1042"/>
                </a:cubicBezTo>
                <a:cubicBezTo>
                  <a:pt x="1871" y="1039"/>
                  <a:pt x="1871" y="1039"/>
                  <a:pt x="1871" y="1039"/>
                </a:cubicBezTo>
                <a:cubicBezTo>
                  <a:pt x="1872" y="1040"/>
                  <a:pt x="1872" y="1040"/>
                  <a:pt x="1872" y="1040"/>
                </a:cubicBezTo>
                <a:cubicBezTo>
                  <a:pt x="1873" y="1040"/>
                  <a:pt x="1873" y="1040"/>
                  <a:pt x="1873" y="1040"/>
                </a:cubicBezTo>
                <a:cubicBezTo>
                  <a:pt x="1874" y="1039"/>
                  <a:pt x="1874" y="1039"/>
                  <a:pt x="1874" y="1039"/>
                </a:cubicBezTo>
                <a:cubicBezTo>
                  <a:pt x="1878" y="1039"/>
                  <a:pt x="1878" y="1039"/>
                  <a:pt x="1878" y="1039"/>
                </a:cubicBezTo>
                <a:cubicBezTo>
                  <a:pt x="1880" y="1039"/>
                  <a:pt x="1880" y="1039"/>
                  <a:pt x="1880" y="1039"/>
                </a:cubicBezTo>
                <a:cubicBezTo>
                  <a:pt x="1881" y="1039"/>
                  <a:pt x="1881" y="1039"/>
                  <a:pt x="1881" y="1039"/>
                </a:cubicBezTo>
                <a:cubicBezTo>
                  <a:pt x="1882" y="1039"/>
                  <a:pt x="1882" y="1039"/>
                  <a:pt x="1882" y="1039"/>
                </a:cubicBezTo>
                <a:cubicBezTo>
                  <a:pt x="1883" y="1039"/>
                  <a:pt x="1883" y="1039"/>
                  <a:pt x="1883" y="1039"/>
                </a:cubicBezTo>
                <a:cubicBezTo>
                  <a:pt x="1884" y="1040"/>
                  <a:pt x="1884" y="1040"/>
                  <a:pt x="1884" y="1040"/>
                </a:cubicBezTo>
                <a:cubicBezTo>
                  <a:pt x="1885" y="1040"/>
                  <a:pt x="1885" y="1040"/>
                  <a:pt x="1885" y="1040"/>
                </a:cubicBezTo>
                <a:cubicBezTo>
                  <a:pt x="1886" y="1040"/>
                  <a:pt x="1886" y="1040"/>
                  <a:pt x="1886" y="1040"/>
                </a:cubicBezTo>
                <a:cubicBezTo>
                  <a:pt x="1887" y="1040"/>
                  <a:pt x="1887" y="1040"/>
                  <a:pt x="1887" y="1040"/>
                </a:cubicBezTo>
                <a:cubicBezTo>
                  <a:pt x="1890" y="1040"/>
                  <a:pt x="1890" y="1040"/>
                  <a:pt x="1890" y="1040"/>
                </a:cubicBezTo>
                <a:cubicBezTo>
                  <a:pt x="1889" y="1041"/>
                  <a:pt x="1889" y="1041"/>
                  <a:pt x="1889" y="1041"/>
                </a:cubicBezTo>
                <a:cubicBezTo>
                  <a:pt x="1890" y="1041"/>
                  <a:pt x="1890" y="1041"/>
                  <a:pt x="1890" y="1041"/>
                </a:cubicBezTo>
                <a:cubicBezTo>
                  <a:pt x="1891" y="1040"/>
                  <a:pt x="1891" y="1040"/>
                  <a:pt x="1891" y="1040"/>
                </a:cubicBezTo>
                <a:cubicBezTo>
                  <a:pt x="1893" y="1040"/>
                  <a:pt x="1893" y="1040"/>
                  <a:pt x="1893" y="1040"/>
                </a:cubicBezTo>
                <a:cubicBezTo>
                  <a:pt x="1894" y="1039"/>
                  <a:pt x="1894" y="1039"/>
                  <a:pt x="1894" y="1039"/>
                </a:cubicBezTo>
                <a:cubicBezTo>
                  <a:pt x="1895" y="1037"/>
                  <a:pt x="1895" y="1037"/>
                  <a:pt x="1895" y="1037"/>
                </a:cubicBezTo>
                <a:cubicBezTo>
                  <a:pt x="1897" y="1036"/>
                  <a:pt x="1897" y="1036"/>
                  <a:pt x="1897" y="1036"/>
                </a:cubicBezTo>
                <a:cubicBezTo>
                  <a:pt x="1898" y="1034"/>
                  <a:pt x="1898" y="1034"/>
                  <a:pt x="1898" y="1034"/>
                </a:cubicBezTo>
                <a:cubicBezTo>
                  <a:pt x="1899" y="1032"/>
                  <a:pt x="1899" y="1032"/>
                  <a:pt x="1899" y="1032"/>
                </a:cubicBezTo>
                <a:cubicBezTo>
                  <a:pt x="1901" y="1032"/>
                  <a:pt x="1901" y="1032"/>
                  <a:pt x="1901" y="1032"/>
                </a:cubicBezTo>
                <a:cubicBezTo>
                  <a:pt x="1902" y="1032"/>
                  <a:pt x="1902" y="1032"/>
                  <a:pt x="1902" y="1032"/>
                </a:cubicBezTo>
                <a:cubicBezTo>
                  <a:pt x="1904" y="1031"/>
                  <a:pt x="1904" y="1031"/>
                  <a:pt x="1904" y="1031"/>
                </a:cubicBezTo>
                <a:cubicBezTo>
                  <a:pt x="1907" y="1029"/>
                  <a:pt x="1907" y="1029"/>
                  <a:pt x="1907" y="1029"/>
                </a:cubicBezTo>
                <a:cubicBezTo>
                  <a:pt x="1910" y="1027"/>
                  <a:pt x="1910" y="1027"/>
                  <a:pt x="1910" y="1027"/>
                </a:cubicBezTo>
                <a:cubicBezTo>
                  <a:pt x="1911" y="1027"/>
                  <a:pt x="1911" y="1027"/>
                  <a:pt x="1911" y="1027"/>
                </a:cubicBezTo>
                <a:cubicBezTo>
                  <a:pt x="1912" y="1027"/>
                  <a:pt x="1912" y="1027"/>
                  <a:pt x="1912" y="1027"/>
                </a:cubicBezTo>
                <a:cubicBezTo>
                  <a:pt x="1914" y="1028"/>
                  <a:pt x="1914" y="1028"/>
                  <a:pt x="1914" y="1028"/>
                </a:cubicBezTo>
                <a:cubicBezTo>
                  <a:pt x="1916" y="1028"/>
                  <a:pt x="1916" y="1028"/>
                  <a:pt x="1916" y="1028"/>
                </a:cubicBezTo>
                <a:cubicBezTo>
                  <a:pt x="1917" y="1028"/>
                  <a:pt x="1917" y="1028"/>
                  <a:pt x="1917" y="1028"/>
                </a:cubicBezTo>
                <a:cubicBezTo>
                  <a:pt x="1920" y="1028"/>
                  <a:pt x="1920" y="1028"/>
                  <a:pt x="1920" y="1028"/>
                </a:cubicBezTo>
                <a:cubicBezTo>
                  <a:pt x="1923" y="1026"/>
                  <a:pt x="1923" y="1026"/>
                  <a:pt x="1923" y="1026"/>
                </a:cubicBezTo>
                <a:cubicBezTo>
                  <a:pt x="1925" y="1026"/>
                  <a:pt x="1925" y="1026"/>
                  <a:pt x="1925" y="1026"/>
                </a:cubicBezTo>
                <a:cubicBezTo>
                  <a:pt x="1927" y="1025"/>
                  <a:pt x="1927" y="1025"/>
                  <a:pt x="1927" y="1025"/>
                </a:cubicBezTo>
                <a:cubicBezTo>
                  <a:pt x="1928" y="1025"/>
                  <a:pt x="1928" y="1025"/>
                  <a:pt x="1928" y="1025"/>
                </a:cubicBezTo>
                <a:cubicBezTo>
                  <a:pt x="1929" y="1024"/>
                  <a:pt x="1929" y="1024"/>
                  <a:pt x="1929" y="1024"/>
                </a:cubicBezTo>
                <a:cubicBezTo>
                  <a:pt x="1932" y="1023"/>
                  <a:pt x="1932" y="1023"/>
                  <a:pt x="1932" y="1023"/>
                </a:cubicBezTo>
                <a:cubicBezTo>
                  <a:pt x="1939" y="1023"/>
                  <a:pt x="1939" y="1023"/>
                  <a:pt x="1939" y="1023"/>
                </a:cubicBezTo>
                <a:cubicBezTo>
                  <a:pt x="1941" y="1024"/>
                  <a:pt x="1941" y="1024"/>
                  <a:pt x="1941" y="1024"/>
                </a:cubicBezTo>
                <a:cubicBezTo>
                  <a:pt x="1943" y="1024"/>
                  <a:pt x="1943" y="1024"/>
                  <a:pt x="1943" y="1024"/>
                </a:cubicBezTo>
                <a:cubicBezTo>
                  <a:pt x="1945" y="1023"/>
                  <a:pt x="1945" y="1023"/>
                  <a:pt x="1945" y="1023"/>
                </a:cubicBezTo>
                <a:cubicBezTo>
                  <a:pt x="1946" y="1023"/>
                  <a:pt x="1946" y="1023"/>
                  <a:pt x="1946" y="1023"/>
                </a:cubicBezTo>
                <a:cubicBezTo>
                  <a:pt x="1948" y="1025"/>
                  <a:pt x="1948" y="1025"/>
                  <a:pt x="1948" y="1025"/>
                </a:cubicBezTo>
                <a:cubicBezTo>
                  <a:pt x="1950" y="1027"/>
                  <a:pt x="1950" y="1027"/>
                  <a:pt x="1950" y="1027"/>
                </a:cubicBezTo>
                <a:cubicBezTo>
                  <a:pt x="1951" y="1028"/>
                  <a:pt x="1951" y="1028"/>
                  <a:pt x="1951" y="1028"/>
                </a:cubicBezTo>
                <a:cubicBezTo>
                  <a:pt x="1951" y="1027"/>
                  <a:pt x="1951" y="1027"/>
                  <a:pt x="1951" y="1027"/>
                </a:cubicBezTo>
                <a:cubicBezTo>
                  <a:pt x="1952" y="1027"/>
                  <a:pt x="1952" y="1027"/>
                  <a:pt x="1952" y="1027"/>
                </a:cubicBezTo>
                <a:cubicBezTo>
                  <a:pt x="1953" y="1027"/>
                  <a:pt x="1953" y="1027"/>
                  <a:pt x="1953" y="1027"/>
                </a:cubicBezTo>
                <a:cubicBezTo>
                  <a:pt x="1954" y="1027"/>
                  <a:pt x="1954" y="1027"/>
                  <a:pt x="1954" y="1027"/>
                </a:cubicBezTo>
                <a:cubicBezTo>
                  <a:pt x="1955" y="1027"/>
                  <a:pt x="1955" y="1027"/>
                  <a:pt x="1955" y="1027"/>
                </a:cubicBezTo>
                <a:cubicBezTo>
                  <a:pt x="1956" y="1029"/>
                  <a:pt x="1956" y="1029"/>
                  <a:pt x="1956" y="1029"/>
                </a:cubicBezTo>
                <a:cubicBezTo>
                  <a:pt x="1958" y="1029"/>
                  <a:pt x="1958" y="1029"/>
                  <a:pt x="1958" y="1029"/>
                </a:cubicBezTo>
                <a:cubicBezTo>
                  <a:pt x="1961" y="1031"/>
                  <a:pt x="1961" y="1031"/>
                  <a:pt x="1961" y="1031"/>
                </a:cubicBezTo>
                <a:cubicBezTo>
                  <a:pt x="1961" y="1032"/>
                  <a:pt x="1961" y="1032"/>
                  <a:pt x="1961" y="1032"/>
                </a:cubicBezTo>
                <a:cubicBezTo>
                  <a:pt x="1962" y="1032"/>
                  <a:pt x="1962" y="1032"/>
                  <a:pt x="1962" y="1032"/>
                </a:cubicBezTo>
                <a:cubicBezTo>
                  <a:pt x="1963" y="1033"/>
                  <a:pt x="1963" y="1033"/>
                  <a:pt x="1963" y="1033"/>
                </a:cubicBezTo>
                <a:cubicBezTo>
                  <a:pt x="1962" y="1034"/>
                  <a:pt x="1962" y="1034"/>
                  <a:pt x="1962" y="1034"/>
                </a:cubicBezTo>
                <a:cubicBezTo>
                  <a:pt x="1961" y="1034"/>
                  <a:pt x="1961" y="1034"/>
                  <a:pt x="1961" y="1034"/>
                </a:cubicBezTo>
                <a:cubicBezTo>
                  <a:pt x="1961" y="1035"/>
                  <a:pt x="1961" y="1035"/>
                  <a:pt x="1961" y="1035"/>
                </a:cubicBezTo>
                <a:cubicBezTo>
                  <a:pt x="1962" y="1037"/>
                  <a:pt x="1962" y="1037"/>
                  <a:pt x="1962" y="1037"/>
                </a:cubicBezTo>
                <a:cubicBezTo>
                  <a:pt x="1963" y="1037"/>
                  <a:pt x="1963" y="1037"/>
                  <a:pt x="1963" y="1037"/>
                </a:cubicBezTo>
                <a:cubicBezTo>
                  <a:pt x="1964" y="1039"/>
                  <a:pt x="1964" y="1039"/>
                  <a:pt x="1964" y="1039"/>
                </a:cubicBezTo>
                <a:cubicBezTo>
                  <a:pt x="1965" y="1040"/>
                  <a:pt x="1965" y="1040"/>
                  <a:pt x="1965" y="1040"/>
                </a:cubicBezTo>
                <a:cubicBezTo>
                  <a:pt x="1965" y="1042"/>
                  <a:pt x="1965" y="1042"/>
                  <a:pt x="1965" y="1042"/>
                </a:cubicBezTo>
                <a:cubicBezTo>
                  <a:pt x="1966" y="1045"/>
                  <a:pt x="1966" y="1045"/>
                  <a:pt x="1966" y="1045"/>
                </a:cubicBezTo>
                <a:cubicBezTo>
                  <a:pt x="1966" y="1046"/>
                  <a:pt x="1966" y="1046"/>
                  <a:pt x="1966" y="1046"/>
                </a:cubicBezTo>
                <a:cubicBezTo>
                  <a:pt x="1966" y="1047"/>
                  <a:pt x="1966" y="1047"/>
                  <a:pt x="1966" y="1047"/>
                </a:cubicBezTo>
                <a:cubicBezTo>
                  <a:pt x="1966" y="1049"/>
                  <a:pt x="1966" y="1049"/>
                  <a:pt x="1966" y="1049"/>
                </a:cubicBezTo>
                <a:cubicBezTo>
                  <a:pt x="1965" y="1050"/>
                  <a:pt x="1965" y="1050"/>
                  <a:pt x="1965" y="1050"/>
                </a:cubicBezTo>
                <a:cubicBezTo>
                  <a:pt x="1965" y="1049"/>
                  <a:pt x="1965" y="1049"/>
                  <a:pt x="1965" y="1049"/>
                </a:cubicBezTo>
                <a:cubicBezTo>
                  <a:pt x="1964" y="1049"/>
                  <a:pt x="1964" y="1049"/>
                  <a:pt x="1964" y="1049"/>
                </a:cubicBezTo>
                <a:cubicBezTo>
                  <a:pt x="1965" y="1051"/>
                  <a:pt x="1965" y="1051"/>
                  <a:pt x="1965" y="1051"/>
                </a:cubicBezTo>
                <a:cubicBezTo>
                  <a:pt x="1966" y="1051"/>
                  <a:pt x="1966" y="1051"/>
                  <a:pt x="1966" y="1051"/>
                </a:cubicBezTo>
                <a:cubicBezTo>
                  <a:pt x="1967" y="1053"/>
                  <a:pt x="1967" y="1053"/>
                  <a:pt x="1967" y="1053"/>
                </a:cubicBezTo>
                <a:cubicBezTo>
                  <a:pt x="1968" y="1052"/>
                  <a:pt x="1968" y="1052"/>
                  <a:pt x="1968" y="1052"/>
                </a:cubicBezTo>
                <a:cubicBezTo>
                  <a:pt x="1969" y="1053"/>
                  <a:pt x="1969" y="1053"/>
                  <a:pt x="1969" y="1053"/>
                </a:cubicBezTo>
                <a:cubicBezTo>
                  <a:pt x="1969" y="1052"/>
                  <a:pt x="1969" y="1052"/>
                  <a:pt x="1969" y="1052"/>
                </a:cubicBezTo>
                <a:cubicBezTo>
                  <a:pt x="1968" y="1051"/>
                  <a:pt x="1968" y="1051"/>
                  <a:pt x="1968" y="1051"/>
                </a:cubicBezTo>
                <a:cubicBezTo>
                  <a:pt x="1969" y="1050"/>
                  <a:pt x="1969" y="1050"/>
                  <a:pt x="1969" y="1050"/>
                </a:cubicBezTo>
                <a:cubicBezTo>
                  <a:pt x="1970" y="1049"/>
                  <a:pt x="1970" y="1049"/>
                  <a:pt x="1970" y="1049"/>
                </a:cubicBezTo>
                <a:cubicBezTo>
                  <a:pt x="1971" y="1049"/>
                  <a:pt x="1971" y="1049"/>
                  <a:pt x="1971" y="1049"/>
                </a:cubicBezTo>
                <a:cubicBezTo>
                  <a:pt x="1971" y="1048"/>
                  <a:pt x="1971" y="1048"/>
                  <a:pt x="1971" y="1048"/>
                </a:cubicBezTo>
                <a:cubicBezTo>
                  <a:pt x="1972" y="1047"/>
                  <a:pt x="1972" y="1047"/>
                  <a:pt x="1972" y="1047"/>
                </a:cubicBezTo>
                <a:cubicBezTo>
                  <a:pt x="1973" y="1046"/>
                  <a:pt x="1973" y="1046"/>
                  <a:pt x="1973" y="1046"/>
                </a:cubicBezTo>
                <a:cubicBezTo>
                  <a:pt x="1974" y="1045"/>
                  <a:pt x="1974" y="1045"/>
                  <a:pt x="1974" y="1045"/>
                </a:cubicBezTo>
                <a:cubicBezTo>
                  <a:pt x="1976" y="1043"/>
                  <a:pt x="1976" y="1043"/>
                  <a:pt x="1976" y="1043"/>
                </a:cubicBezTo>
                <a:cubicBezTo>
                  <a:pt x="1977" y="1043"/>
                  <a:pt x="1977" y="1043"/>
                  <a:pt x="1977" y="1043"/>
                </a:cubicBezTo>
                <a:cubicBezTo>
                  <a:pt x="1979" y="1042"/>
                  <a:pt x="1979" y="1042"/>
                  <a:pt x="1979" y="1042"/>
                </a:cubicBezTo>
                <a:cubicBezTo>
                  <a:pt x="1980" y="1040"/>
                  <a:pt x="1980" y="1040"/>
                  <a:pt x="1980" y="1040"/>
                </a:cubicBezTo>
                <a:cubicBezTo>
                  <a:pt x="1981" y="1037"/>
                  <a:pt x="1981" y="1037"/>
                  <a:pt x="1981" y="1037"/>
                </a:cubicBezTo>
                <a:cubicBezTo>
                  <a:pt x="1983" y="1037"/>
                  <a:pt x="1983" y="1037"/>
                  <a:pt x="1983" y="1037"/>
                </a:cubicBezTo>
                <a:cubicBezTo>
                  <a:pt x="1984" y="1036"/>
                  <a:pt x="1984" y="1036"/>
                  <a:pt x="1984" y="1036"/>
                </a:cubicBezTo>
                <a:cubicBezTo>
                  <a:pt x="1983" y="1034"/>
                  <a:pt x="1983" y="1034"/>
                  <a:pt x="1983" y="1034"/>
                </a:cubicBezTo>
                <a:cubicBezTo>
                  <a:pt x="1984" y="1033"/>
                  <a:pt x="1984" y="1033"/>
                  <a:pt x="1984" y="1033"/>
                </a:cubicBezTo>
                <a:cubicBezTo>
                  <a:pt x="1985" y="1035"/>
                  <a:pt x="1985" y="1035"/>
                  <a:pt x="1985" y="1035"/>
                </a:cubicBezTo>
                <a:cubicBezTo>
                  <a:pt x="1985" y="1036"/>
                  <a:pt x="1985" y="1036"/>
                  <a:pt x="1985" y="1036"/>
                </a:cubicBezTo>
                <a:cubicBezTo>
                  <a:pt x="1985" y="1038"/>
                  <a:pt x="1985" y="1038"/>
                  <a:pt x="1985" y="1038"/>
                </a:cubicBezTo>
                <a:cubicBezTo>
                  <a:pt x="1984" y="1039"/>
                  <a:pt x="1984" y="1039"/>
                  <a:pt x="1984" y="1039"/>
                </a:cubicBezTo>
                <a:cubicBezTo>
                  <a:pt x="1983" y="1042"/>
                  <a:pt x="1983" y="1042"/>
                  <a:pt x="1983" y="1042"/>
                </a:cubicBezTo>
                <a:cubicBezTo>
                  <a:pt x="1981" y="1044"/>
                  <a:pt x="1981" y="1044"/>
                  <a:pt x="1981" y="1044"/>
                </a:cubicBezTo>
                <a:cubicBezTo>
                  <a:pt x="1980" y="1045"/>
                  <a:pt x="1980" y="1045"/>
                  <a:pt x="1980" y="1045"/>
                </a:cubicBezTo>
                <a:cubicBezTo>
                  <a:pt x="1980" y="1046"/>
                  <a:pt x="1980" y="1046"/>
                  <a:pt x="1980" y="1046"/>
                </a:cubicBezTo>
                <a:cubicBezTo>
                  <a:pt x="1980" y="1048"/>
                  <a:pt x="1980" y="1048"/>
                  <a:pt x="1980" y="1048"/>
                </a:cubicBezTo>
                <a:cubicBezTo>
                  <a:pt x="1978" y="1050"/>
                  <a:pt x="1978" y="1050"/>
                  <a:pt x="1978" y="1050"/>
                </a:cubicBezTo>
                <a:cubicBezTo>
                  <a:pt x="1979" y="1050"/>
                  <a:pt x="1979" y="1050"/>
                  <a:pt x="1979" y="1050"/>
                </a:cubicBezTo>
                <a:cubicBezTo>
                  <a:pt x="1978" y="1053"/>
                  <a:pt x="1978" y="1053"/>
                  <a:pt x="1978" y="1053"/>
                </a:cubicBezTo>
                <a:cubicBezTo>
                  <a:pt x="1975" y="1053"/>
                  <a:pt x="1975" y="1053"/>
                  <a:pt x="1975" y="1053"/>
                </a:cubicBezTo>
                <a:cubicBezTo>
                  <a:pt x="1974" y="1055"/>
                  <a:pt x="1974" y="1055"/>
                  <a:pt x="1974" y="1055"/>
                </a:cubicBezTo>
                <a:cubicBezTo>
                  <a:pt x="1973" y="1056"/>
                  <a:pt x="1973" y="1056"/>
                  <a:pt x="1973" y="1056"/>
                </a:cubicBezTo>
                <a:cubicBezTo>
                  <a:pt x="1975" y="1056"/>
                  <a:pt x="1975" y="1056"/>
                  <a:pt x="1975" y="1056"/>
                </a:cubicBezTo>
                <a:cubicBezTo>
                  <a:pt x="1977" y="1055"/>
                  <a:pt x="1977" y="1055"/>
                  <a:pt x="1977" y="1055"/>
                </a:cubicBezTo>
                <a:cubicBezTo>
                  <a:pt x="1979" y="1056"/>
                  <a:pt x="1979" y="1056"/>
                  <a:pt x="1979" y="1056"/>
                </a:cubicBezTo>
                <a:cubicBezTo>
                  <a:pt x="1981" y="1052"/>
                  <a:pt x="1981" y="1052"/>
                  <a:pt x="1981" y="1052"/>
                </a:cubicBezTo>
                <a:cubicBezTo>
                  <a:pt x="1982" y="1049"/>
                  <a:pt x="1982" y="1049"/>
                  <a:pt x="1982" y="1049"/>
                </a:cubicBezTo>
                <a:cubicBezTo>
                  <a:pt x="1983" y="1047"/>
                  <a:pt x="1983" y="1047"/>
                  <a:pt x="1983" y="1047"/>
                </a:cubicBezTo>
                <a:cubicBezTo>
                  <a:pt x="1984" y="1048"/>
                  <a:pt x="1984" y="1048"/>
                  <a:pt x="1984" y="1048"/>
                </a:cubicBezTo>
                <a:cubicBezTo>
                  <a:pt x="1984" y="1051"/>
                  <a:pt x="1984" y="1051"/>
                  <a:pt x="1984" y="1051"/>
                </a:cubicBezTo>
                <a:cubicBezTo>
                  <a:pt x="1985" y="1053"/>
                  <a:pt x="1985" y="1053"/>
                  <a:pt x="1985" y="1053"/>
                </a:cubicBezTo>
                <a:cubicBezTo>
                  <a:pt x="1984" y="1053"/>
                  <a:pt x="1984" y="1053"/>
                  <a:pt x="1984" y="1053"/>
                </a:cubicBezTo>
                <a:cubicBezTo>
                  <a:pt x="1984" y="1056"/>
                  <a:pt x="1984" y="1056"/>
                  <a:pt x="1984" y="1056"/>
                </a:cubicBezTo>
                <a:cubicBezTo>
                  <a:pt x="1983" y="1058"/>
                  <a:pt x="1983" y="1058"/>
                  <a:pt x="1983" y="1058"/>
                </a:cubicBezTo>
                <a:cubicBezTo>
                  <a:pt x="1981" y="1059"/>
                  <a:pt x="1981" y="1059"/>
                  <a:pt x="1981" y="1059"/>
                </a:cubicBezTo>
                <a:cubicBezTo>
                  <a:pt x="1981" y="1060"/>
                  <a:pt x="1981" y="1060"/>
                  <a:pt x="1981" y="1060"/>
                </a:cubicBezTo>
                <a:cubicBezTo>
                  <a:pt x="1982" y="1060"/>
                  <a:pt x="1982" y="1060"/>
                  <a:pt x="1982" y="1060"/>
                </a:cubicBezTo>
                <a:cubicBezTo>
                  <a:pt x="1984" y="1060"/>
                  <a:pt x="1984" y="1060"/>
                  <a:pt x="1984" y="1060"/>
                </a:cubicBezTo>
                <a:cubicBezTo>
                  <a:pt x="1985" y="1059"/>
                  <a:pt x="1985" y="1059"/>
                  <a:pt x="1985" y="1059"/>
                </a:cubicBezTo>
                <a:cubicBezTo>
                  <a:pt x="1986" y="1059"/>
                  <a:pt x="1986" y="1059"/>
                  <a:pt x="1986" y="1059"/>
                </a:cubicBezTo>
                <a:cubicBezTo>
                  <a:pt x="1987" y="1058"/>
                  <a:pt x="1987" y="1058"/>
                  <a:pt x="1987" y="1058"/>
                </a:cubicBezTo>
                <a:cubicBezTo>
                  <a:pt x="1988" y="1058"/>
                  <a:pt x="1988" y="1058"/>
                  <a:pt x="1988" y="1058"/>
                </a:cubicBezTo>
                <a:cubicBezTo>
                  <a:pt x="1989" y="1058"/>
                  <a:pt x="1989" y="1058"/>
                  <a:pt x="1989" y="1058"/>
                </a:cubicBezTo>
                <a:cubicBezTo>
                  <a:pt x="1988" y="1059"/>
                  <a:pt x="1988" y="1059"/>
                  <a:pt x="1988" y="1059"/>
                </a:cubicBezTo>
                <a:cubicBezTo>
                  <a:pt x="1988" y="1060"/>
                  <a:pt x="1988" y="1060"/>
                  <a:pt x="1988" y="1060"/>
                </a:cubicBezTo>
                <a:cubicBezTo>
                  <a:pt x="1987" y="1060"/>
                  <a:pt x="1987" y="1060"/>
                  <a:pt x="1987" y="1060"/>
                </a:cubicBezTo>
                <a:cubicBezTo>
                  <a:pt x="1986" y="1061"/>
                  <a:pt x="1986" y="1061"/>
                  <a:pt x="1986" y="1061"/>
                </a:cubicBezTo>
                <a:cubicBezTo>
                  <a:pt x="1987" y="1063"/>
                  <a:pt x="1987" y="1063"/>
                  <a:pt x="1987" y="1063"/>
                </a:cubicBezTo>
                <a:cubicBezTo>
                  <a:pt x="1988" y="1064"/>
                  <a:pt x="1988" y="1064"/>
                  <a:pt x="1988" y="1064"/>
                </a:cubicBezTo>
                <a:cubicBezTo>
                  <a:pt x="1989" y="1066"/>
                  <a:pt x="1989" y="1066"/>
                  <a:pt x="1989" y="1066"/>
                </a:cubicBezTo>
                <a:cubicBezTo>
                  <a:pt x="1989" y="1068"/>
                  <a:pt x="1989" y="1068"/>
                  <a:pt x="1989" y="1068"/>
                </a:cubicBezTo>
                <a:cubicBezTo>
                  <a:pt x="1989" y="1071"/>
                  <a:pt x="1989" y="1071"/>
                  <a:pt x="1989" y="1071"/>
                </a:cubicBezTo>
                <a:cubicBezTo>
                  <a:pt x="1987" y="1073"/>
                  <a:pt x="1987" y="1073"/>
                  <a:pt x="1987" y="1073"/>
                </a:cubicBezTo>
                <a:cubicBezTo>
                  <a:pt x="1987" y="1074"/>
                  <a:pt x="1987" y="1074"/>
                  <a:pt x="1987" y="1074"/>
                </a:cubicBezTo>
                <a:cubicBezTo>
                  <a:pt x="1987" y="1076"/>
                  <a:pt x="1987" y="1076"/>
                  <a:pt x="1987" y="1076"/>
                </a:cubicBezTo>
                <a:cubicBezTo>
                  <a:pt x="1988" y="1077"/>
                  <a:pt x="1988" y="1077"/>
                  <a:pt x="1988" y="1077"/>
                </a:cubicBezTo>
                <a:cubicBezTo>
                  <a:pt x="1989" y="1078"/>
                  <a:pt x="1989" y="1078"/>
                  <a:pt x="1989" y="1078"/>
                </a:cubicBezTo>
                <a:cubicBezTo>
                  <a:pt x="1989" y="1080"/>
                  <a:pt x="1989" y="1080"/>
                  <a:pt x="1989" y="1080"/>
                </a:cubicBezTo>
                <a:cubicBezTo>
                  <a:pt x="1992" y="1083"/>
                  <a:pt x="1992" y="1083"/>
                  <a:pt x="1992" y="1083"/>
                </a:cubicBezTo>
                <a:cubicBezTo>
                  <a:pt x="1993" y="1084"/>
                  <a:pt x="1993" y="1084"/>
                  <a:pt x="1993" y="1084"/>
                </a:cubicBezTo>
                <a:cubicBezTo>
                  <a:pt x="1995" y="1085"/>
                  <a:pt x="1995" y="1085"/>
                  <a:pt x="1995" y="1085"/>
                </a:cubicBezTo>
                <a:cubicBezTo>
                  <a:pt x="1995" y="1086"/>
                  <a:pt x="1995" y="1086"/>
                  <a:pt x="1995" y="1086"/>
                </a:cubicBezTo>
                <a:cubicBezTo>
                  <a:pt x="1996" y="1086"/>
                  <a:pt x="1996" y="1086"/>
                  <a:pt x="1996" y="1086"/>
                </a:cubicBezTo>
                <a:cubicBezTo>
                  <a:pt x="1997" y="1086"/>
                  <a:pt x="1997" y="1086"/>
                  <a:pt x="1997" y="1086"/>
                </a:cubicBezTo>
                <a:cubicBezTo>
                  <a:pt x="1999" y="1086"/>
                  <a:pt x="1999" y="1086"/>
                  <a:pt x="1999" y="1086"/>
                </a:cubicBezTo>
                <a:cubicBezTo>
                  <a:pt x="2000" y="1088"/>
                  <a:pt x="2000" y="1088"/>
                  <a:pt x="2000" y="1088"/>
                </a:cubicBezTo>
                <a:cubicBezTo>
                  <a:pt x="2002" y="1088"/>
                  <a:pt x="2002" y="1088"/>
                  <a:pt x="2002" y="1088"/>
                </a:cubicBezTo>
                <a:cubicBezTo>
                  <a:pt x="2003" y="1089"/>
                  <a:pt x="2003" y="1089"/>
                  <a:pt x="2003" y="1089"/>
                </a:cubicBezTo>
                <a:cubicBezTo>
                  <a:pt x="2004" y="1091"/>
                  <a:pt x="2004" y="1091"/>
                  <a:pt x="2004" y="1091"/>
                </a:cubicBezTo>
                <a:cubicBezTo>
                  <a:pt x="2005" y="1091"/>
                  <a:pt x="2005" y="1091"/>
                  <a:pt x="2005" y="1091"/>
                </a:cubicBezTo>
                <a:cubicBezTo>
                  <a:pt x="2006" y="1092"/>
                  <a:pt x="2006" y="1092"/>
                  <a:pt x="2006" y="1092"/>
                </a:cubicBezTo>
                <a:cubicBezTo>
                  <a:pt x="2007" y="1092"/>
                  <a:pt x="2007" y="1092"/>
                  <a:pt x="2007" y="1092"/>
                </a:cubicBezTo>
                <a:cubicBezTo>
                  <a:pt x="2008" y="1092"/>
                  <a:pt x="2008" y="1092"/>
                  <a:pt x="2008" y="1092"/>
                </a:cubicBezTo>
                <a:cubicBezTo>
                  <a:pt x="2010" y="1090"/>
                  <a:pt x="2010" y="1090"/>
                  <a:pt x="2010" y="1090"/>
                </a:cubicBezTo>
                <a:cubicBezTo>
                  <a:pt x="2011" y="1089"/>
                  <a:pt x="2011" y="1089"/>
                  <a:pt x="2011" y="1089"/>
                </a:cubicBezTo>
                <a:cubicBezTo>
                  <a:pt x="2012" y="1089"/>
                  <a:pt x="2012" y="1089"/>
                  <a:pt x="2012" y="1089"/>
                </a:cubicBezTo>
                <a:cubicBezTo>
                  <a:pt x="2014" y="1088"/>
                  <a:pt x="2014" y="1088"/>
                  <a:pt x="2014" y="1088"/>
                </a:cubicBezTo>
                <a:cubicBezTo>
                  <a:pt x="2015" y="1088"/>
                  <a:pt x="2015" y="1088"/>
                  <a:pt x="2015" y="1088"/>
                </a:cubicBezTo>
                <a:cubicBezTo>
                  <a:pt x="2015" y="1087"/>
                  <a:pt x="2015" y="1087"/>
                  <a:pt x="2015" y="1087"/>
                </a:cubicBezTo>
                <a:cubicBezTo>
                  <a:pt x="2014" y="1086"/>
                  <a:pt x="2014" y="1086"/>
                  <a:pt x="2014" y="1086"/>
                </a:cubicBezTo>
                <a:cubicBezTo>
                  <a:pt x="2017" y="1084"/>
                  <a:pt x="2017" y="1084"/>
                  <a:pt x="2017" y="1084"/>
                </a:cubicBezTo>
                <a:cubicBezTo>
                  <a:pt x="2019" y="1085"/>
                  <a:pt x="2019" y="1085"/>
                  <a:pt x="2019" y="1085"/>
                </a:cubicBezTo>
                <a:cubicBezTo>
                  <a:pt x="2019" y="1087"/>
                  <a:pt x="2019" y="1087"/>
                  <a:pt x="2019" y="1087"/>
                </a:cubicBezTo>
                <a:cubicBezTo>
                  <a:pt x="2016" y="1088"/>
                  <a:pt x="2016" y="1088"/>
                  <a:pt x="2016" y="1088"/>
                </a:cubicBezTo>
                <a:cubicBezTo>
                  <a:pt x="2017" y="1089"/>
                  <a:pt x="2017" y="1089"/>
                  <a:pt x="2017" y="1089"/>
                </a:cubicBezTo>
                <a:cubicBezTo>
                  <a:pt x="2018" y="1089"/>
                  <a:pt x="2018" y="1089"/>
                  <a:pt x="2018" y="1089"/>
                </a:cubicBezTo>
                <a:cubicBezTo>
                  <a:pt x="2018" y="1088"/>
                  <a:pt x="2018" y="1088"/>
                  <a:pt x="2018" y="1088"/>
                </a:cubicBezTo>
                <a:cubicBezTo>
                  <a:pt x="2020" y="1088"/>
                  <a:pt x="2020" y="1088"/>
                  <a:pt x="2020" y="1088"/>
                </a:cubicBezTo>
                <a:cubicBezTo>
                  <a:pt x="2021" y="1088"/>
                  <a:pt x="2021" y="1088"/>
                  <a:pt x="2021" y="1088"/>
                </a:cubicBezTo>
                <a:cubicBezTo>
                  <a:pt x="2021" y="1090"/>
                  <a:pt x="2021" y="1090"/>
                  <a:pt x="2021" y="1090"/>
                </a:cubicBezTo>
                <a:cubicBezTo>
                  <a:pt x="2020" y="1090"/>
                  <a:pt x="2020" y="1090"/>
                  <a:pt x="2020" y="1090"/>
                </a:cubicBezTo>
                <a:cubicBezTo>
                  <a:pt x="2019" y="1091"/>
                  <a:pt x="2019" y="1091"/>
                  <a:pt x="2019" y="1091"/>
                </a:cubicBezTo>
                <a:cubicBezTo>
                  <a:pt x="2021" y="1093"/>
                  <a:pt x="2021" y="1093"/>
                  <a:pt x="2021" y="1093"/>
                </a:cubicBezTo>
                <a:cubicBezTo>
                  <a:pt x="2021" y="1095"/>
                  <a:pt x="2021" y="1095"/>
                  <a:pt x="2021" y="1095"/>
                </a:cubicBezTo>
                <a:cubicBezTo>
                  <a:pt x="2022" y="1094"/>
                  <a:pt x="2022" y="1094"/>
                  <a:pt x="2022" y="1094"/>
                </a:cubicBezTo>
                <a:cubicBezTo>
                  <a:pt x="2022" y="1096"/>
                  <a:pt x="2022" y="1096"/>
                  <a:pt x="2022" y="1096"/>
                </a:cubicBezTo>
                <a:cubicBezTo>
                  <a:pt x="2023" y="1097"/>
                  <a:pt x="2023" y="1097"/>
                  <a:pt x="2023" y="1097"/>
                </a:cubicBezTo>
                <a:cubicBezTo>
                  <a:pt x="2024" y="1095"/>
                  <a:pt x="2024" y="1095"/>
                  <a:pt x="2024" y="1095"/>
                </a:cubicBezTo>
                <a:cubicBezTo>
                  <a:pt x="2024" y="1094"/>
                  <a:pt x="2024" y="1094"/>
                  <a:pt x="2024" y="1094"/>
                </a:cubicBezTo>
                <a:cubicBezTo>
                  <a:pt x="2023" y="1094"/>
                  <a:pt x="2023" y="1094"/>
                  <a:pt x="2023" y="1094"/>
                </a:cubicBezTo>
                <a:cubicBezTo>
                  <a:pt x="2024" y="1093"/>
                  <a:pt x="2024" y="1093"/>
                  <a:pt x="2024" y="1093"/>
                </a:cubicBezTo>
                <a:cubicBezTo>
                  <a:pt x="2025" y="1093"/>
                  <a:pt x="2025" y="1093"/>
                  <a:pt x="2025" y="1093"/>
                </a:cubicBezTo>
                <a:cubicBezTo>
                  <a:pt x="2025" y="1094"/>
                  <a:pt x="2025" y="1094"/>
                  <a:pt x="2025" y="1094"/>
                </a:cubicBezTo>
                <a:cubicBezTo>
                  <a:pt x="2026" y="1093"/>
                  <a:pt x="2026" y="1093"/>
                  <a:pt x="2026" y="1093"/>
                </a:cubicBezTo>
                <a:cubicBezTo>
                  <a:pt x="2027" y="1093"/>
                  <a:pt x="2027" y="1093"/>
                  <a:pt x="2027" y="1093"/>
                </a:cubicBezTo>
                <a:cubicBezTo>
                  <a:pt x="2027" y="1094"/>
                  <a:pt x="2027" y="1094"/>
                  <a:pt x="2027" y="1094"/>
                </a:cubicBezTo>
                <a:cubicBezTo>
                  <a:pt x="2028" y="1093"/>
                  <a:pt x="2028" y="1093"/>
                  <a:pt x="2028" y="1093"/>
                </a:cubicBezTo>
                <a:cubicBezTo>
                  <a:pt x="2029" y="1091"/>
                  <a:pt x="2029" y="1091"/>
                  <a:pt x="2029" y="1091"/>
                </a:cubicBezTo>
                <a:cubicBezTo>
                  <a:pt x="2032" y="1089"/>
                  <a:pt x="2032" y="1089"/>
                  <a:pt x="2032" y="1089"/>
                </a:cubicBezTo>
                <a:cubicBezTo>
                  <a:pt x="2034" y="1087"/>
                  <a:pt x="2034" y="1087"/>
                  <a:pt x="2034" y="1087"/>
                </a:cubicBezTo>
                <a:cubicBezTo>
                  <a:pt x="2035" y="1087"/>
                  <a:pt x="2035" y="1087"/>
                  <a:pt x="2035" y="1087"/>
                </a:cubicBezTo>
                <a:cubicBezTo>
                  <a:pt x="2037" y="1086"/>
                  <a:pt x="2037" y="1086"/>
                  <a:pt x="2037" y="1086"/>
                </a:cubicBezTo>
                <a:cubicBezTo>
                  <a:pt x="2042" y="1085"/>
                  <a:pt x="2042" y="1085"/>
                  <a:pt x="2042" y="1085"/>
                </a:cubicBezTo>
                <a:cubicBezTo>
                  <a:pt x="2046" y="1086"/>
                  <a:pt x="2046" y="1086"/>
                  <a:pt x="2046" y="1086"/>
                </a:cubicBezTo>
                <a:cubicBezTo>
                  <a:pt x="2047" y="1085"/>
                  <a:pt x="2047" y="1085"/>
                  <a:pt x="2047" y="1085"/>
                </a:cubicBezTo>
                <a:cubicBezTo>
                  <a:pt x="2047" y="1084"/>
                  <a:pt x="2047" y="1084"/>
                  <a:pt x="2047" y="1084"/>
                </a:cubicBezTo>
                <a:cubicBezTo>
                  <a:pt x="2048" y="1084"/>
                  <a:pt x="2048" y="1084"/>
                  <a:pt x="2048" y="1084"/>
                </a:cubicBezTo>
                <a:cubicBezTo>
                  <a:pt x="2050" y="1083"/>
                  <a:pt x="2050" y="1083"/>
                  <a:pt x="2050" y="1083"/>
                </a:cubicBezTo>
                <a:cubicBezTo>
                  <a:pt x="2051" y="1081"/>
                  <a:pt x="2051" y="1081"/>
                  <a:pt x="2051" y="1081"/>
                </a:cubicBezTo>
                <a:cubicBezTo>
                  <a:pt x="2050" y="1078"/>
                  <a:pt x="2050" y="1078"/>
                  <a:pt x="2050" y="1078"/>
                </a:cubicBezTo>
                <a:cubicBezTo>
                  <a:pt x="2050" y="1077"/>
                  <a:pt x="2050" y="1077"/>
                  <a:pt x="2050" y="1077"/>
                </a:cubicBezTo>
                <a:cubicBezTo>
                  <a:pt x="2052" y="1075"/>
                  <a:pt x="2052" y="1075"/>
                  <a:pt x="2052" y="1075"/>
                </a:cubicBezTo>
                <a:cubicBezTo>
                  <a:pt x="2052" y="1071"/>
                  <a:pt x="2052" y="1071"/>
                  <a:pt x="2052" y="1071"/>
                </a:cubicBezTo>
                <a:cubicBezTo>
                  <a:pt x="2053" y="1070"/>
                  <a:pt x="2053" y="1070"/>
                  <a:pt x="2053" y="1070"/>
                </a:cubicBezTo>
                <a:cubicBezTo>
                  <a:pt x="2054" y="1067"/>
                  <a:pt x="2054" y="1067"/>
                  <a:pt x="2054" y="1067"/>
                </a:cubicBezTo>
                <a:cubicBezTo>
                  <a:pt x="2055" y="1067"/>
                  <a:pt x="2055" y="1067"/>
                  <a:pt x="2055" y="1067"/>
                </a:cubicBezTo>
                <a:cubicBezTo>
                  <a:pt x="2055" y="1065"/>
                  <a:pt x="2055" y="1065"/>
                  <a:pt x="2055" y="1065"/>
                </a:cubicBezTo>
                <a:cubicBezTo>
                  <a:pt x="2059" y="1061"/>
                  <a:pt x="2059" y="1061"/>
                  <a:pt x="2059" y="1061"/>
                </a:cubicBezTo>
                <a:cubicBezTo>
                  <a:pt x="2060" y="1061"/>
                  <a:pt x="2060" y="1061"/>
                  <a:pt x="2060" y="1061"/>
                </a:cubicBezTo>
                <a:cubicBezTo>
                  <a:pt x="2060" y="1058"/>
                  <a:pt x="2060" y="1058"/>
                  <a:pt x="2060" y="1058"/>
                </a:cubicBezTo>
                <a:cubicBezTo>
                  <a:pt x="2062" y="1056"/>
                  <a:pt x="2062" y="1056"/>
                  <a:pt x="2062" y="1056"/>
                </a:cubicBezTo>
                <a:cubicBezTo>
                  <a:pt x="2063" y="1053"/>
                  <a:pt x="2063" y="1053"/>
                  <a:pt x="2063" y="1053"/>
                </a:cubicBezTo>
                <a:cubicBezTo>
                  <a:pt x="2064" y="1052"/>
                  <a:pt x="2064" y="1052"/>
                  <a:pt x="2064" y="1052"/>
                </a:cubicBezTo>
                <a:cubicBezTo>
                  <a:pt x="2064" y="1050"/>
                  <a:pt x="2064" y="1050"/>
                  <a:pt x="2064" y="1050"/>
                </a:cubicBezTo>
                <a:cubicBezTo>
                  <a:pt x="2065" y="1050"/>
                  <a:pt x="2065" y="1050"/>
                  <a:pt x="2065" y="1050"/>
                </a:cubicBezTo>
                <a:cubicBezTo>
                  <a:pt x="2066" y="1047"/>
                  <a:pt x="2066" y="1047"/>
                  <a:pt x="2066" y="1047"/>
                </a:cubicBezTo>
                <a:cubicBezTo>
                  <a:pt x="2065" y="1047"/>
                  <a:pt x="2065" y="1047"/>
                  <a:pt x="2065" y="1047"/>
                </a:cubicBezTo>
                <a:cubicBezTo>
                  <a:pt x="2067" y="1046"/>
                  <a:pt x="2067" y="1046"/>
                  <a:pt x="2067" y="1046"/>
                </a:cubicBezTo>
                <a:cubicBezTo>
                  <a:pt x="2069" y="1044"/>
                  <a:pt x="2069" y="1044"/>
                  <a:pt x="2069" y="1044"/>
                </a:cubicBezTo>
                <a:cubicBezTo>
                  <a:pt x="2070" y="1043"/>
                  <a:pt x="2070" y="1043"/>
                  <a:pt x="2070" y="1043"/>
                </a:cubicBezTo>
                <a:cubicBezTo>
                  <a:pt x="2071" y="1041"/>
                  <a:pt x="2071" y="1041"/>
                  <a:pt x="2071" y="1041"/>
                </a:cubicBezTo>
                <a:cubicBezTo>
                  <a:pt x="2072" y="1040"/>
                  <a:pt x="2072" y="1040"/>
                  <a:pt x="2072" y="1040"/>
                </a:cubicBezTo>
                <a:cubicBezTo>
                  <a:pt x="2072" y="1039"/>
                  <a:pt x="2072" y="1039"/>
                  <a:pt x="2072" y="1039"/>
                </a:cubicBezTo>
                <a:cubicBezTo>
                  <a:pt x="2074" y="1039"/>
                  <a:pt x="2074" y="1039"/>
                  <a:pt x="2074" y="1039"/>
                </a:cubicBezTo>
                <a:cubicBezTo>
                  <a:pt x="2076" y="1038"/>
                  <a:pt x="2076" y="1038"/>
                  <a:pt x="2076" y="1038"/>
                </a:cubicBezTo>
                <a:cubicBezTo>
                  <a:pt x="2077" y="1036"/>
                  <a:pt x="2077" y="1036"/>
                  <a:pt x="2077" y="1036"/>
                </a:cubicBezTo>
                <a:cubicBezTo>
                  <a:pt x="2076" y="1035"/>
                  <a:pt x="2076" y="1035"/>
                  <a:pt x="2076" y="1035"/>
                </a:cubicBezTo>
                <a:cubicBezTo>
                  <a:pt x="2077" y="1034"/>
                  <a:pt x="2077" y="1034"/>
                  <a:pt x="2077" y="1034"/>
                </a:cubicBezTo>
                <a:cubicBezTo>
                  <a:pt x="2079" y="1033"/>
                  <a:pt x="2079" y="1033"/>
                  <a:pt x="2079" y="1033"/>
                </a:cubicBezTo>
                <a:cubicBezTo>
                  <a:pt x="2079" y="1031"/>
                  <a:pt x="2079" y="1031"/>
                  <a:pt x="2079" y="1031"/>
                </a:cubicBezTo>
                <a:cubicBezTo>
                  <a:pt x="2080" y="1031"/>
                  <a:pt x="2080" y="1031"/>
                  <a:pt x="2080" y="1031"/>
                </a:cubicBezTo>
                <a:cubicBezTo>
                  <a:pt x="2082" y="1028"/>
                  <a:pt x="2082" y="1028"/>
                  <a:pt x="2082" y="1028"/>
                </a:cubicBezTo>
                <a:cubicBezTo>
                  <a:pt x="2081" y="1027"/>
                  <a:pt x="2081" y="1027"/>
                  <a:pt x="2081" y="1027"/>
                </a:cubicBezTo>
                <a:cubicBezTo>
                  <a:pt x="2082" y="1025"/>
                  <a:pt x="2082" y="1025"/>
                  <a:pt x="2082" y="1025"/>
                </a:cubicBezTo>
                <a:cubicBezTo>
                  <a:pt x="2082" y="1024"/>
                  <a:pt x="2082" y="1024"/>
                  <a:pt x="2082" y="1024"/>
                </a:cubicBezTo>
                <a:cubicBezTo>
                  <a:pt x="2084" y="1019"/>
                  <a:pt x="2084" y="1019"/>
                  <a:pt x="2084" y="1019"/>
                </a:cubicBezTo>
                <a:cubicBezTo>
                  <a:pt x="2084" y="1017"/>
                  <a:pt x="2084" y="1017"/>
                  <a:pt x="2084" y="1017"/>
                </a:cubicBezTo>
                <a:cubicBezTo>
                  <a:pt x="2086" y="1013"/>
                  <a:pt x="2086" y="1013"/>
                  <a:pt x="2086" y="1013"/>
                </a:cubicBezTo>
                <a:cubicBezTo>
                  <a:pt x="2086" y="1012"/>
                  <a:pt x="2086" y="1012"/>
                  <a:pt x="2086" y="1012"/>
                </a:cubicBezTo>
                <a:cubicBezTo>
                  <a:pt x="2087" y="1009"/>
                  <a:pt x="2087" y="1009"/>
                  <a:pt x="2087" y="1009"/>
                </a:cubicBezTo>
                <a:cubicBezTo>
                  <a:pt x="2089" y="1007"/>
                  <a:pt x="2089" y="1007"/>
                  <a:pt x="2089" y="1007"/>
                </a:cubicBezTo>
                <a:cubicBezTo>
                  <a:pt x="2090" y="1006"/>
                  <a:pt x="2090" y="1006"/>
                  <a:pt x="2090" y="1006"/>
                </a:cubicBezTo>
                <a:cubicBezTo>
                  <a:pt x="2089" y="1004"/>
                  <a:pt x="2089" y="1004"/>
                  <a:pt x="2089" y="1004"/>
                </a:cubicBezTo>
                <a:cubicBezTo>
                  <a:pt x="2090" y="1002"/>
                  <a:pt x="2090" y="1002"/>
                  <a:pt x="2090" y="1002"/>
                </a:cubicBezTo>
                <a:cubicBezTo>
                  <a:pt x="2089" y="1000"/>
                  <a:pt x="2089" y="1000"/>
                  <a:pt x="2089" y="1000"/>
                </a:cubicBezTo>
                <a:cubicBezTo>
                  <a:pt x="2089" y="998"/>
                  <a:pt x="2089" y="998"/>
                  <a:pt x="2089" y="998"/>
                </a:cubicBezTo>
                <a:cubicBezTo>
                  <a:pt x="2089" y="996"/>
                  <a:pt x="2089" y="996"/>
                  <a:pt x="2089" y="996"/>
                </a:cubicBezTo>
                <a:cubicBezTo>
                  <a:pt x="2088" y="995"/>
                  <a:pt x="2088" y="995"/>
                  <a:pt x="2088" y="995"/>
                </a:cubicBezTo>
                <a:cubicBezTo>
                  <a:pt x="2088" y="994"/>
                  <a:pt x="2088" y="994"/>
                  <a:pt x="2088" y="994"/>
                </a:cubicBezTo>
                <a:cubicBezTo>
                  <a:pt x="2089" y="993"/>
                  <a:pt x="2089" y="993"/>
                  <a:pt x="2089" y="993"/>
                </a:cubicBezTo>
                <a:cubicBezTo>
                  <a:pt x="2089" y="992"/>
                  <a:pt x="2089" y="992"/>
                  <a:pt x="2089" y="992"/>
                </a:cubicBezTo>
                <a:cubicBezTo>
                  <a:pt x="2090" y="990"/>
                  <a:pt x="2090" y="990"/>
                  <a:pt x="2090" y="990"/>
                </a:cubicBezTo>
                <a:cubicBezTo>
                  <a:pt x="2090" y="989"/>
                  <a:pt x="2090" y="989"/>
                  <a:pt x="2090" y="989"/>
                </a:cubicBezTo>
                <a:cubicBezTo>
                  <a:pt x="2090" y="986"/>
                  <a:pt x="2090" y="986"/>
                  <a:pt x="2090" y="986"/>
                </a:cubicBezTo>
                <a:cubicBezTo>
                  <a:pt x="2090" y="984"/>
                  <a:pt x="2090" y="984"/>
                  <a:pt x="2090" y="984"/>
                </a:cubicBezTo>
                <a:cubicBezTo>
                  <a:pt x="2089" y="982"/>
                  <a:pt x="2089" y="982"/>
                  <a:pt x="2089" y="982"/>
                </a:cubicBezTo>
                <a:cubicBezTo>
                  <a:pt x="2089" y="980"/>
                  <a:pt x="2089" y="980"/>
                  <a:pt x="2089" y="980"/>
                </a:cubicBezTo>
                <a:cubicBezTo>
                  <a:pt x="2090" y="978"/>
                  <a:pt x="2090" y="978"/>
                  <a:pt x="2090" y="978"/>
                </a:cubicBezTo>
                <a:cubicBezTo>
                  <a:pt x="2088" y="978"/>
                  <a:pt x="2088" y="978"/>
                  <a:pt x="2088" y="978"/>
                </a:cubicBezTo>
                <a:cubicBezTo>
                  <a:pt x="2088" y="977"/>
                  <a:pt x="2088" y="977"/>
                  <a:pt x="2088" y="977"/>
                </a:cubicBezTo>
                <a:close/>
                <a:moveTo>
                  <a:pt x="2019" y="1089"/>
                </a:moveTo>
                <a:cubicBezTo>
                  <a:pt x="2019" y="1089"/>
                  <a:pt x="2019" y="1089"/>
                  <a:pt x="2018" y="1089"/>
                </a:cubicBezTo>
                <a:cubicBezTo>
                  <a:pt x="2018" y="1089"/>
                  <a:pt x="2018" y="1089"/>
                  <a:pt x="2019" y="1090"/>
                </a:cubicBezTo>
                <a:cubicBezTo>
                  <a:pt x="2019" y="1090"/>
                  <a:pt x="2019" y="1090"/>
                  <a:pt x="2019" y="1089"/>
                </a:cubicBezTo>
                <a:close/>
                <a:moveTo>
                  <a:pt x="2030" y="1105"/>
                </a:moveTo>
                <a:cubicBezTo>
                  <a:pt x="2029" y="1106"/>
                  <a:pt x="2029" y="1106"/>
                  <a:pt x="2029" y="1106"/>
                </a:cubicBezTo>
                <a:cubicBezTo>
                  <a:pt x="2030" y="1107"/>
                  <a:pt x="2030" y="1107"/>
                  <a:pt x="2030" y="1107"/>
                </a:cubicBezTo>
                <a:cubicBezTo>
                  <a:pt x="2030" y="1108"/>
                  <a:pt x="2030" y="1108"/>
                  <a:pt x="2030" y="1108"/>
                </a:cubicBezTo>
                <a:cubicBezTo>
                  <a:pt x="2033" y="1107"/>
                  <a:pt x="2033" y="1107"/>
                  <a:pt x="2033" y="1107"/>
                </a:cubicBezTo>
                <a:cubicBezTo>
                  <a:pt x="2033" y="1106"/>
                  <a:pt x="2033" y="1106"/>
                  <a:pt x="2033" y="1106"/>
                </a:cubicBezTo>
                <a:cubicBezTo>
                  <a:pt x="2030" y="1104"/>
                  <a:pt x="2030" y="1104"/>
                  <a:pt x="2030" y="1104"/>
                </a:cubicBezTo>
                <a:cubicBezTo>
                  <a:pt x="2030" y="1105"/>
                  <a:pt x="2030" y="1105"/>
                  <a:pt x="2030" y="1105"/>
                </a:cubicBezTo>
                <a:close/>
                <a:moveTo>
                  <a:pt x="2030" y="1109"/>
                </a:moveTo>
                <a:cubicBezTo>
                  <a:pt x="2029" y="1109"/>
                  <a:pt x="2029" y="1109"/>
                  <a:pt x="2029" y="1109"/>
                </a:cubicBezTo>
                <a:cubicBezTo>
                  <a:pt x="2029" y="1110"/>
                  <a:pt x="2029" y="1110"/>
                  <a:pt x="2029" y="1110"/>
                </a:cubicBezTo>
                <a:cubicBezTo>
                  <a:pt x="2031" y="1110"/>
                  <a:pt x="2031" y="1110"/>
                  <a:pt x="2031" y="1110"/>
                </a:cubicBezTo>
                <a:cubicBezTo>
                  <a:pt x="2032" y="1111"/>
                  <a:pt x="2032" y="1111"/>
                  <a:pt x="2032" y="1111"/>
                </a:cubicBezTo>
                <a:cubicBezTo>
                  <a:pt x="2033" y="1110"/>
                  <a:pt x="2033" y="1110"/>
                  <a:pt x="2033" y="1110"/>
                </a:cubicBezTo>
                <a:cubicBezTo>
                  <a:pt x="2031" y="1109"/>
                  <a:pt x="2031" y="1109"/>
                  <a:pt x="2031" y="1109"/>
                </a:cubicBezTo>
                <a:cubicBezTo>
                  <a:pt x="2030" y="1109"/>
                  <a:pt x="2030" y="1109"/>
                  <a:pt x="2030" y="1109"/>
                </a:cubicBezTo>
                <a:close/>
                <a:moveTo>
                  <a:pt x="1990" y="879"/>
                </a:moveTo>
                <a:cubicBezTo>
                  <a:pt x="1990" y="879"/>
                  <a:pt x="1990" y="879"/>
                  <a:pt x="1991" y="880"/>
                </a:cubicBezTo>
                <a:cubicBezTo>
                  <a:pt x="1991" y="880"/>
                  <a:pt x="1991" y="880"/>
                  <a:pt x="1992" y="879"/>
                </a:cubicBezTo>
                <a:cubicBezTo>
                  <a:pt x="1992" y="879"/>
                  <a:pt x="1992" y="879"/>
                  <a:pt x="1990" y="879"/>
                </a:cubicBezTo>
                <a:close/>
                <a:moveTo>
                  <a:pt x="1991" y="880"/>
                </a:moveTo>
                <a:cubicBezTo>
                  <a:pt x="1991" y="881"/>
                  <a:pt x="1991" y="881"/>
                  <a:pt x="1991" y="881"/>
                </a:cubicBezTo>
                <a:cubicBezTo>
                  <a:pt x="1992" y="880"/>
                  <a:pt x="1992" y="880"/>
                  <a:pt x="1992" y="880"/>
                </a:cubicBezTo>
                <a:cubicBezTo>
                  <a:pt x="1991" y="880"/>
                  <a:pt x="1991" y="880"/>
                  <a:pt x="1991" y="880"/>
                </a:cubicBezTo>
                <a:close/>
                <a:moveTo>
                  <a:pt x="1959" y="878"/>
                </a:moveTo>
                <a:cubicBezTo>
                  <a:pt x="1959" y="878"/>
                  <a:pt x="1959" y="878"/>
                  <a:pt x="1958" y="875"/>
                </a:cubicBezTo>
                <a:cubicBezTo>
                  <a:pt x="1958" y="875"/>
                  <a:pt x="1958" y="875"/>
                  <a:pt x="1957" y="876"/>
                </a:cubicBezTo>
                <a:cubicBezTo>
                  <a:pt x="1957" y="876"/>
                  <a:pt x="1957" y="876"/>
                  <a:pt x="1958" y="876"/>
                </a:cubicBezTo>
                <a:cubicBezTo>
                  <a:pt x="1958" y="876"/>
                  <a:pt x="1958" y="876"/>
                  <a:pt x="1957" y="877"/>
                </a:cubicBezTo>
                <a:cubicBezTo>
                  <a:pt x="1957" y="877"/>
                  <a:pt x="1957" y="877"/>
                  <a:pt x="1957" y="878"/>
                </a:cubicBezTo>
                <a:cubicBezTo>
                  <a:pt x="1957" y="878"/>
                  <a:pt x="1957" y="878"/>
                  <a:pt x="1958" y="878"/>
                </a:cubicBezTo>
                <a:cubicBezTo>
                  <a:pt x="1958" y="878"/>
                  <a:pt x="1958" y="878"/>
                  <a:pt x="1959" y="878"/>
                </a:cubicBezTo>
                <a:close/>
                <a:moveTo>
                  <a:pt x="2034" y="868"/>
                </a:moveTo>
                <a:cubicBezTo>
                  <a:pt x="2035" y="867"/>
                  <a:pt x="2035" y="867"/>
                  <a:pt x="2035" y="867"/>
                </a:cubicBezTo>
                <a:cubicBezTo>
                  <a:pt x="2034" y="867"/>
                  <a:pt x="2034" y="867"/>
                  <a:pt x="2034" y="867"/>
                </a:cubicBezTo>
                <a:cubicBezTo>
                  <a:pt x="2034" y="868"/>
                  <a:pt x="2034" y="868"/>
                  <a:pt x="2034" y="868"/>
                </a:cubicBezTo>
                <a:close/>
                <a:moveTo>
                  <a:pt x="2223" y="1101"/>
                </a:moveTo>
                <a:cubicBezTo>
                  <a:pt x="2222" y="1100"/>
                  <a:pt x="2222" y="1100"/>
                  <a:pt x="2222" y="1100"/>
                </a:cubicBezTo>
                <a:cubicBezTo>
                  <a:pt x="2223" y="1100"/>
                  <a:pt x="2223" y="1100"/>
                  <a:pt x="2223" y="1100"/>
                </a:cubicBezTo>
                <a:cubicBezTo>
                  <a:pt x="2222" y="1099"/>
                  <a:pt x="2222" y="1099"/>
                  <a:pt x="2222" y="1099"/>
                </a:cubicBezTo>
                <a:cubicBezTo>
                  <a:pt x="2220" y="1100"/>
                  <a:pt x="2220" y="1100"/>
                  <a:pt x="2220" y="1100"/>
                </a:cubicBezTo>
                <a:cubicBezTo>
                  <a:pt x="2218" y="1103"/>
                  <a:pt x="2218" y="1103"/>
                  <a:pt x="2218" y="1103"/>
                </a:cubicBezTo>
                <a:cubicBezTo>
                  <a:pt x="2216" y="1103"/>
                  <a:pt x="2216" y="1103"/>
                  <a:pt x="2216" y="1103"/>
                </a:cubicBezTo>
                <a:cubicBezTo>
                  <a:pt x="2214" y="1103"/>
                  <a:pt x="2214" y="1103"/>
                  <a:pt x="2214" y="1103"/>
                </a:cubicBezTo>
                <a:cubicBezTo>
                  <a:pt x="2212" y="1100"/>
                  <a:pt x="2212" y="1100"/>
                  <a:pt x="2212" y="1100"/>
                </a:cubicBezTo>
                <a:cubicBezTo>
                  <a:pt x="2211" y="1100"/>
                  <a:pt x="2211" y="1100"/>
                  <a:pt x="2211" y="1100"/>
                </a:cubicBezTo>
                <a:cubicBezTo>
                  <a:pt x="2210" y="1099"/>
                  <a:pt x="2210" y="1099"/>
                  <a:pt x="2210" y="1099"/>
                </a:cubicBezTo>
                <a:cubicBezTo>
                  <a:pt x="2210" y="1098"/>
                  <a:pt x="2210" y="1098"/>
                  <a:pt x="2210" y="1098"/>
                </a:cubicBezTo>
                <a:cubicBezTo>
                  <a:pt x="2211" y="1097"/>
                  <a:pt x="2211" y="1097"/>
                  <a:pt x="2211" y="1097"/>
                </a:cubicBezTo>
                <a:cubicBezTo>
                  <a:pt x="2211" y="1096"/>
                  <a:pt x="2211" y="1096"/>
                  <a:pt x="2211" y="1096"/>
                </a:cubicBezTo>
                <a:cubicBezTo>
                  <a:pt x="2210" y="1094"/>
                  <a:pt x="2210" y="1094"/>
                  <a:pt x="2210" y="1094"/>
                </a:cubicBezTo>
                <a:cubicBezTo>
                  <a:pt x="2210" y="1093"/>
                  <a:pt x="2210" y="1093"/>
                  <a:pt x="2210" y="1093"/>
                </a:cubicBezTo>
                <a:cubicBezTo>
                  <a:pt x="2209" y="1092"/>
                  <a:pt x="2209" y="1092"/>
                  <a:pt x="2209" y="1092"/>
                </a:cubicBezTo>
                <a:cubicBezTo>
                  <a:pt x="2210" y="1091"/>
                  <a:pt x="2210" y="1091"/>
                  <a:pt x="2210" y="1091"/>
                </a:cubicBezTo>
                <a:cubicBezTo>
                  <a:pt x="2210" y="1090"/>
                  <a:pt x="2210" y="1090"/>
                  <a:pt x="2210" y="1090"/>
                </a:cubicBezTo>
                <a:cubicBezTo>
                  <a:pt x="2209" y="1090"/>
                  <a:pt x="2209" y="1090"/>
                  <a:pt x="2209" y="1090"/>
                </a:cubicBezTo>
                <a:cubicBezTo>
                  <a:pt x="2209" y="1089"/>
                  <a:pt x="2209" y="1089"/>
                  <a:pt x="2209" y="1089"/>
                </a:cubicBezTo>
                <a:cubicBezTo>
                  <a:pt x="2209" y="1088"/>
                  <a:pt x="2209" y="1088"/>
                  <a:pt x="2209" y="1088"/>
                </a:cubicBezTo>
                <a:cubicBezTo>
                  <a:pt x="2208" y="1088"/>
                  <a:pt x="2208" y="1088"/>
                  <a:pt x="2208" y="1088"/>
                </a:cubicBezTo>
                <a:cubicBezTo>
                  <a:pt x="2207" y="1088"/>
                  <a:pt x="2207" y="1088"/>
                  <a:pt x="2207" y="1088"/>
                </a:cubicBezTo>
                <a:cubicBezTo>
                  <a:pt x="2208" y="1089"/>
                  <a:pt x="2208" y="1089"/>
                  <a:pt x="2208" y="1089"/>
                </a:cubicBezTo>
                <a:cubicBezTo>
                  <a:pt x="2208" y="1090"/>
                  <a:pt x="2208" y="1090"/>
                  <a:pt x="2208" y="1090"/>
                </a:cubicBezTo>
                <a:cubicBezTo>
                  <a:pt x="2208" y="1091"/>
                  <a:pt x="2208" y="1091"/>
                  <a:pt x="2208" y="1091"/>
                </a:cubicBezTo>
                <a:cubicBezTo>
                  <a:pt x="2207" y="1092"/>
                  <a:pt x="2207" y="1092"/>
                  <a:pt x="2207" y="1092"/>
                </a:cubicBezTo>
                <a:cubicBezTo>
                  <a:pt x="2208" y="1094"/>
                  <a:pt x="2208" y="1094"/>
                  <a:pt x="2208" y="1094"/>
                </a:cubicBezTo>
                <a:cubicBezTo>
                  <a:pt x="2207" y="1095"/>
                  <a:pt x="2207" y="1095"/>
                  <a:pt x="2207" y="1095"/>
                </a:cubicBezTo>
                <a:cubicBezTo>
                  <a:pt x="2206" y="1094"/>
                  <a:pt x="2206" y="1094"/>
                  <a:pt x="2206" y="1094"/>
                </a:cubicBezTo>
                <a:cubicBezTo>
                  <a:pt x="2206" y="1093"/>
                  <a:pt x="2206" y="1093"/>
                  <a:pt x="2206" y="1093"/>
                </a:cubicBezTo>
                <a:cubicBezTo>
                  <a:pt x="2205" y="1093"/>
                  <a:pt x="2205" y="1093"/>
                  <a:pt x="2205" y="1093"/>
                </a:cubicBezTo>
                <a:cubicBezTo>
                  <a:pt x="2205" y="1092"/>
                  <a:pt x="2205" y="1092"/>
                  <a:pt x="2205" y="1092"/>
                </a:cubicBezTo>
                <a:cubicBezTo>
                  <a:pt x="2204" y="1091"/>
                  <a:pt x="2204" y="1091"/>
                  <a:pt x="2204" y="1091"/>
                </a:cubicBezTo>
                <a:cubicBezTo>
                  <a:pt x="2203" y="1092"/>
                  <a:pt x="2203" y="1092"/>
                  <a:pt x="2203" y="1092"/>
                </a:cubicBezTo>
                <a:cubicBezTo>
                  <a:pt x="2203" y="1091"/>
                  <a:pt x="2203" y="1091"/>
                  <a:pt x="2203" y="1091"/>
                </a:cubicBezTo>
                <a:cubicBezTo>
                  <a:pt x="2204" y="1090"/>
                  <a:pt x="2204" y="1090"/>
                  <a:pt x="2204" y="1090"/>
                </a:cubicBezTo>
                <a:cubicBezTo>
                  <a:pt x="2203" y="1089"/>
                  <a:pt x="2203" y="1089"/>
                  <a:pt x="2203" y="1089"/>
                </a:cubicBezTo>
                <a:cubicBezTo>
                  <a:pt x="2204" y="1087"/>
                  <a:pt x="2204" y="1087"/>
                  <a:pt x="2204" y="1087"/>
                </a:cubicBezTo>
                <a:cubicBezTo>
                  <a:pt x="2205" y="1087"/>
                  <a:pt x="2205" y="1087"/>
                  <a:pt x="2205" y="1087"/>
                </a:cubicBezTo>
                <a:cubicBezTo>
                  <a:pt x="2205" y="1086"/>
                  <a:pt x="2205" y="1086"/>
                  <a:pt x="2205" y="1086"/>
                </a:cubicBezTo>
                <a:cubicBezTo>
                  <a:pt x="2205" y="1085"/>
                  <a:pt x="2205" y="1085"/>
                  <a:pt x="2205" y="1085"/>
                </a:cubicBezTo>
                <a:cubicBezTo>
                  <a:pt x="2205" y="1084"/>
                  <a:pt x="2205" y="1084"/>
                  <a:pt x="2205" y="1084"/>
                </a:cubicBezTo>
                <a:cubicBezTo>
                  <a:pt x="2205" y="1083"/>
                  <a:pt x="2205" y="1083"/>
                  <a:pt x="2205" y="1083"/>
                </a:cubicBezTo>
                <a:cubicBezTo>
                  <a:pt x="2205" y="1082"/>
                  <a:pt x="2205" y="1082"/>
                  <a:pt x="2205" y="1082"/>
                </a:cubicBezTo>
                <a:cubicBezTo>
                  <a:pt x="2203" y="1081"/>
                  <a:pt x="2203" y="1081"/>
                  <a:pt x="2203" y="1081"/>
                </a:cubicBezTo>
                <a:cubicBezTo>
                  <a:pt x="2204" y="1080"/>
                  <a:pt x="2204" y="1080"/>
                  <a:pt x="2204" y="1080"/>
                </a:cubicBezTo>
                <a:cubicBezTo>
                  <a:pt x="2204" y="1081"/>
                  <a:pt x="2204" y="1081"/>
                  <a:pt x="2204" y="1081"/>
                </a:cubicBezTo>
                <a:cubicBezTo>
                  <a:pt x="2205" y="1080"/>
                  <a:pt x="2205" y="1080"/>
                  <a:pt x="2205" y="1080"/>
                </a:cubicBezTo>
                <a:cubicBezTo>
                  <a:pt x="2206" y="1079"/>
                  <a:pt x="2206" y="1079"/>
                  <a:pt x="2206" y="1079"/>
                </a:cubicBezTo>
                <a:cubicBezTo>
                  <a:pt x="2206" y="1077"/>
                  <a:pt x="2206" y="1077"/>
                  <a:pt x="2206" y="1077"/>
                </a:cubicBezTo>
                <a:cubicBezTo>
                  <a:pt x="2206" y="1075"/>
                  <a:pt x="2206" y="1075"/>
                  <a:pt x="2206" y="1075"/>
                </a:cubicBezTo>
                <a:cubicBezTo>
                  <a:pt x="2206" y="1074"/>
                  <a:pt x="2206" y="1074"/>
                  <a:pt x="2206" y="1074"/>
                </a:cubicBezTo>
                <a:cubicBezTo>
                  <a:pt x="2205" y="1074"/>
                  <a:pt x="2205" y="1074"/>
                  <a:pt x="2205" y="1074"/>
                </a:cubicBezTo>
                <a:cubicBezTo>
                  <a:pt x="2204" y="1075"/>
                  <a:pt x="2204" y="1075"/>
                  <a:pt x="2204" y="1075"/>
                </a:cubicBezTo>
                <a:cubicBezTo>
                  <a:pt x="2203" y="1074"/>
                  <a:pt x="2203" y="1074"/>
                  <a:pt x="2203" y="1074"/>
                </a:cubicBezTo>
                <a:cubicBezTo>
                  <a:pt x="2203" y="1073"/>
                  <a:pt x="2203" y="1073"/>
                  <a:pt x="2203" y="1073"/>
                </a:cubicBezTo>
                <a:cubicBezTo>
                  <a:pt x="2202" y="1073"/>
                  <a:pt x="2202" y="1073"/>
                  <a:pt x="2202" y="1073"/>
                </a:cubicBezTo>
                <a:cubicBezTo>
                  <a:pt x="2203" y="1072"/>
                  <a:pt x="2203" y="1072"/>
                  <a:pt x="2203" y="1072"/>
                </a:cubicBezTo>
                <a:cubicBezTo>
                  <a:pt x="2204" y="1071"/>
                  <a:pt x="2204" y="1071"/>
                  <a:pt x="2204" y="1071"/>
                </a:cubicBezTo>
                <a:cubicBezTo>
                  <a:pt x="2203" y="1071"/>
                  <a:pt x="2203" y="1071"/>
                  <a:pt x="2203" y="1071"/>
                </a:cubicBezTo>
                <a:cubicBezTo>
                  <a:pt x="2202" y="1071"/>
                  <a:pt x="2202" y="1071"/>
                  <a:pt x="2202" y="1071"/>
                </a:cubicBezTo>
                <a:cubicBezTo>
                  <a:pt x="2201" y="1070"/>
                  <a:pt x="2201" y="1070"/>
                  <a:pt x="2201" y="1070"/>
                </a:cubicBezTo>
                <a:cubicBezTo>
                  <a:pt x="2200" y="1069"/>
                  <a:pt x="2200" y="1069"/>
                  <a:pt x="2200" y="1069"/>
                </a:cubicBezTo>
                <a:cubicBezTo>
                  <a:pt x="2200" y="1070"/>
                  <a:pt x="2200" y="1070"/>
                  <a:pt x="2200" y="1070"/>
                </a:cubicBezTo>
                <a:cubicBezTo>
                  <a:pt x="2199" y="1070"/>
                  <a:pt x="2199" y="1070"/>
                  <a:pt x="2199" y="1070"/>
                </a:cubicBezTo>
                <a:cubicBezTo>
                  <a:pt x="2199" y="1069"/>
                  <a:pt x="2199" y="1069"/>
                  <a:pt x="2199" y="1069"/>
                </a:cubicBezTo>
                <a:cubicBezTo>
                  <a:pt x="2199" y="1068"/>
                  <a:pt x="2199" y="1068"/>
                  <a:pt x="2199" y="1068"/>
                </a:cubicBezTo>
                <a:cubicBezTo>
                  <a:pt x="2198" y="1066"/>
                  <a:pt x="2198" y="1066"/>
                  <a:pt x="2198" y="1066"/>
                </a:cubicBezTo>
                <a:cubicBezTo>
                  <a:pt x="2198" y="1065"/>
                  <a:pt x="2198" y="1065"/>
                  <a:pt x="2198" y="1065"/>
                </a:cubicBezTo>
                <a:cubicBezTo>
                  <a:pt x="2196" y="1064"/>
                  <a:pt x="2196" y="1064"/>
                  <a:pt x="2196" y="1064"/>
                </a:cubicBezTo>
                <a:cubicBezTo>
                  <a:pt x="2196" y="1065"/>
                  <a:pt x="2196" y="1065"/>
                  <a:pt x="2196" y="1065"/>
                </a:cubicBezTo>
                <a:cubicBezTo>
                  <a:pt x="2197" y="1066"/>
                  <a:pt x="2197" y="1066"/>
                  <a:pt x="2197" y="1066"/>
                </a:cubicBezTo>
                <a:cubicBezTo>
                  <a:pt x="2198" y="1069"/>
                  <a:pt x="2198" y="1069"/>
                  <a:pt x="2198" y="1069"/>
                </a:cubicBezTo>
                <a:cubicBezTo>
                  <a:pt x="2198" y="1070"/>
                  <a:pt x="2198" y="1070"/>
                  <a:pt x="2198" y="1070"/>
                </a:cubicBezTo>
                <a:cubicBezTo>
                  <a:pt x="2198" y="1072"/>
                  <a:pt x="2198" y="1072"/>
                  <a:pt x="2198" y="1072"/>
                </a:cubicBezTo>
                <a:cubicBezTo>
                  <a:pt x="2197" y="1073"/>
                  <a:pt x="2197" y="1073"/>
                  <a:pt x="2197" y="1073"/>
                </a:cubicBezTo>
                <a:cubicBezTo>
                  <a:pt x="2197" y="1076"/>
                  <a:pt x="2197" y="1076"/>
                  <a:pt x="2197" y="1076"/>
                </a:cubicBezTo>
                <a:cubicBezTo>
                  <a:pt x="2198" y="1076"/>
                  <a:pt x="2198" y="1076"/>
                  <a:pt x="2198" y="1076"/>
                </a:cubicBezTo>
                <a:cubicBezTo>
                  <a:pt x="2199" y="1075"/>
                  <a:pt x="2199" y="1075"/>
                  <a:pt x="2199" y="1075"/>
                </a:cubicBezTo>
                <a:cubicBezTo>
                  <a:pt x="2200" y="1075"/>
                  <a:pt x="2200" y="1075"/>
                  <a:pt x="2200" y="1075"/>
                </a:cubicBezTo>
                <a:cubicBezTo>
                  <a:pt x="2199" y="1076"/>
                  <a:pt x="2199" y="1076"/>
                  <a:pt x="2199" y="1076"/>
                </a:cubicBezTo>
                <a:cubicBezTo>
                  <a:pt x="2198" y="1077"/>
                  <a:pt x="2198" y="1077"/>
                  <a:pt x="2198" y="1077"/>
                </a:cubicBezTo>
                <a:cubicBezTo>
                  <a:pt x="2199" y="1078"/>
                  <a:pt x="2199" y="1078"/>
                  <a:pt x="2199" y="1078"/>
                </a:cubicBezTo>
                <a:cubicBezTo>
                  <a:pt x="2199" y="1080"/>
                  <a:pt x="2199" y="1080"/>
                  <a:pt x="2199" y="1080"/>
                </a:cubicBezTo>
                <a:cubicBezTo>
                  <a:pt x="2200" y="1083"/>
                  <a:pt x="2200" y="1083"/>
                  <a:pt x="2200" y="1083"/>
                </a:cubicBezTo>
                <a:cubicBezTo>
                  <a:pt x="2200" y="1084"/>
                  <a:pt x="2200" y="1084"/>
                  <a:pt x="2200" y="1084"/>
                </a:cubicBezTo>
                <a:cubicBezTo>
                  <a:pt x="2201" y="1084"/>
                  <a:pt x="2201" y="1084"/>
                  <a:pt x="2201" y="1084"/>
                </a:cubicBezTo>
                <a:cubicBezTo>
                  <a:pt x="2201" y="1085"/>
                  <a:pt x="2201" y="1085"/>
                  <a:pt x="2201" y="1085"/>
                </a:cubicBezTo>
                <a:cubicBezTo>
                  <a:pt x="2201" y="1086"/>
                  <a:pt x="2201" y="1086"/>
                  <a:pt x="2201" y="1086"/>
                </a:cubicBezTo>
                <a:cubicBezTo>
                  <a:pt x="2202" y="1085"/>
                  <a:pt x="2202" y="1085"/>
                  <a:pt x="2202" y="1085"/>
                </a:cubicBezTo>
                <a:cubicBezTo>
                  <a:pt x="2202" y="1087"/>
                  <a:pt x="2202" y="1087"/>
                  <a:pt x="2202" y="1087"/>
                </a:cubicBezTo>
                <a:cubicBezTo>
                  <a:pt x="2201" y="1088"/>
                  <a:pt x="2201" y="1088"/>
                  <a:pt x="2201" y="1088"/>
                </a:cubicBezTo>
                <a:cubicBezTo>
                  <a:pt x="2200" y="1088"/>
                  <a:pt x="2200" y="1088"/>
                  <a:pt x="2200" y="1088"/>
                </a:cubicBezTo>
                <a:cubicBezTo>
                  <a:pt x="2200" y="1089"/>
                  <a:pt x="2200" y="1089"/>
                  <a:pt x="2200" y="1089"/>
                </a:cubicBezTo>
                <a:cubicBezTo>
                  <a:pt x="2201" y="1092"/>
                  <a:pt x="2201" y="1092"/>
                  <a:pt x="2201" y="1092"/>
                </a:cubicBezTo>
                <a:cubicBezTo>
                  <a:pt x="2202" y="1092"/>
                  <a:pt x="2202" y="1092"/>
                  <a:pt x="2202" y="1092"/>
                </a:cubicBezTo>
                <a:cubicBezTo>
                  <a:pt x="2202" y="1093"/>
                  <a:pt x="2202" y="1093"/>
                  <a:pt x="2202" y="1093"/>
                </a:cubicBezTo>
                <a:cubicBezTo>
                  <a:pt x="2203" y="1094"/>
                  <a:pt x="2203" y="1094"/>
                  <a:pt x="2203" y="1094"/>
                </a:cubicBezTo>
                <a:cubicBezTo>
                  <a:pt x="2202" y="1095"/>
                  <a:pt x="2202" y="1095"/>
                  <a:pt x="2202" y="1095"/>
                </a:cubicBezTo>
                <a:cubicBezTo>
                  <a:pt x="2202" y="1096"/>
                  <a:pt x="2202" y="1096"/>
                  <a:pt x="2202" y="1096"/>
                </a:cubicBezTo>
                <a:cubicBezTo>
                  <a:pt x="2201" y="1098"/>
                  <a:pt x="2201" y="1098"/>
                  <a:pt x="2201" y="1098"/>
                </a:cubicBezTo>
                <a:cubicBezTo>
                  <a:pt x="2201" y="1100"/>
                  <a:pt x="2201" y="1100"/>
                  <a:pt x="2201" y="1100"/>
                </a:cubicBezTo>
                <a:cubicBezTo>
                  <a:pt x="2201" y="1101"/>
                  <a:pt x="2201" y="1101"/>
                  <a:pt x="2201" y="1101"/>
                </a:cubicBezTo>
                <a:cubicBezTo>
                  <a:pt x="2200" y="1101"/>
                  <a:pt x="2200" y="1101"/>
                  <a:pt x="2200" y="1101"/>
                </a:cubicBezTo>
                <a:cubicBezTo>
                  <a:pt x="2200" y="1102"/>
                  <a:pt x="2200" y="1102"/>
                  <a:pt x="2200" y="1102"/>
                </a:cubicBezTo>
                <a:cubicBezTo>
                  <a:pt x="2200" y="1103"/>
                  <a:pt x="2200" y="1103"/>
                  <a:pt x="2200" y="1103"/>
                </a:cubicBezTo>
                <a:cubicBezTo>
                  <a:pt x="2200" y="1104"/>
                  <a:pt x="2200" y="1104"/>
                  <a:pt x="2200" y="1104"/>
                </a:cubicBezTo>
                <a:cubicBezTo>
                  <a:pt x="2199" y="1104"/>
                  <a:pt x="2199" y="1104"/>
                  <a:pt x="2199" y="1104"/>
                </a:cubicBezTo>
                <a:cubicBezTo>
                  <a:pt x="2198" y="1105"/>
                  <a:pt x="2198" y="1105"/>
                  <a:pt x="2198" y="1105"/>
                </a:cubicBezTo>
                <a:cubicBezTo>
                  <a:pt x="2197" y="1110"/>
                  <a:pt x="2197" y="1110"/>
                  <a:pt x="2197" y="1110"/>
                </a:cubicBezTo>
                <a:cubicBezTo>
                  <a:pt x="2197" y="1111"/>
                  <a:pt x="2197" y="1111"/>
                  <a:pt x="2197" y="1111"/>
                </a:cubicBezTo>
                <a:cubicBezTo>
                  <a:pt x="2196" y="1111"/>
                  <a:pt x="2196" y="1111"/>
                  <a:pt x="2196" y="1111"/>
                </a:cubicBezTo>
                <a:cubicBezTo>
                  <a:pt x="2194" y="1111"/>
                  <a:pt x="2194" y="1111"/>
                  <a:pt x="2194" y="1111"/>
                </a:cubicBezTo>
                <a:cubicBezTo>
                  <a:pt x="2193" y="1111"/>
                  <a:pt x="2193" y="1111"/>
                  <a:pt x="2193" y="1111"/>
                </a:cubicBezTo>
                <a:cubicBezTo>
                  <a:pt x="2191" y="1112"/>
                  <a:pt x="2191" y="1112"/>
                  <a:pt x="2191" y="1112"/>
                </a:cubicBezTo>
                <a:cubicBezTo>
                  <a:pt x="2190" y="1114"/>
                  <a:pt x="2190" y="1114"/>
                  <a:pt x="2190" y="1114"/>
                </a:cubicBezTo>
                <a:cubicBezTo>
                  <a:pt x="2189" y="1115"/>
                  <a:pt x="2189" y="1115"/>
                  <a:pt x="2189" y="1115"/>
                </a:cubicBezTo>
                <a:cubicBezTo>
                  <a:pt x="2190" y="1117"/>
                  <a:pt x="2190" y="1117"/>
                  <a:pt x="2190" y="1117"/>
                </a:cubicBezTo>
                <a:cubicBezTo>
                  <a:pt x="2191" y="1118"/>
                  <a:pt x="2191" y="1118"/>
                  <a:pt x="2191" y="1118"/>
                </a:cubicBezTo>
                <a:cubicBezTo>
                  <a:pt x="2193" y="1119"/>
                  <a:pt x="2193" y="1119"/>
                  <a:pt x="2193" y="1119"/>
                </a:cubicBezTo>
                <a:cubicBezTo>
                  <a:pt x="2193" y="1121"/>
                  <a:pt x="2193" y="1121"/>
                  <a:pt x="2193" y="1121"/>
                </a:cubicBezTo>
                <a:cubicBezTo>
                  <a:pt x="2195" y="1121"/>
                  <a:pt x="2195" y="1121"/>
                  <a:pt x="2195" y="1121"/>
                </a:cubicBezTo>
                <a:cubicBezTo>
                  <a:pt x="2196" y="1122"/>
                  <a:pt x="2196" y="1122"/>
                  <a:pt x="2196" y="1122"/>
                </a:cubicBezTo>
                <a:cubicBezTo>
                  <a:pt x="2196" y="1125"/>
                  <a:pt x="2196" y="1125"/>
                  <a:pt x="2196" y="1125"/>
                </a:cubicBezTo>
                <a:cubicBezTo>
                  <a:pt x="2196" y="1127"/>
                  <a:pt x="2196" y="1127"/>
                  <a:pt x="2196" y="1127"/>
                </a:cubicBezTo>
                <a:cubicBezTo>
                  <a:pt x="2195" y="1128"/>
                  <a:pt x="2195" y="1128"/>
                  <a:pt x="2195" y="1128"/>
                </a:cubicBezTo>
                <a:cubicBezTo>
                  <a:pt x="2193" y="1131"/>
                  <a:pt x="2193" y="1131"/>
                  <a:pt x="2193" y="1131"/>
                </a:cubicBezTo>
                <a:cubicBezTo>
                  <a:pt x="2191" y="1133"/>
                  <a:pt x="2191" y="1133"/>
                  <a:pt x="2191" y="1133"/>
                </a:cubicBezTo>
                <a:cubicBezTo>
                  <a:pt x="2189" y="1134"/>
                  <a:pt x="2189" y="1134"/>
                  <a:pt x="2189" y="1134"/>
                </a:cubicBezTo>
                <a:cubicBezTo>
                  <a:pt x="2189" y="1135"/>
                  <a:pt x="2189" y="1135"/>
                  <a:pt x="2189" y="1135"/>
                </a:cubicBezTo>
                <a:cubicBezTo>
                  <a:pt x="2189" y="1136"/>
                  <a:pt x="2189" y="1136"/>
                  <a:pt x="2189" y="1136"/>
                </a:cubicBezTo>
                <a:cubicBezTo>
                  <a:pt x="2190" y="1136"/>
                  <a:pt x="2190" y="1136"/>
                  <a:pt x="2190" y="1136"/>
                </a:cubicBezTo>
                <a:cubicBezTo>
                  <a:pt x="2190" y="1135"/>
                  <a:pt x="2190" y="1135"/>
                  <a:pt x="2190" y="1135"/>
                </a:cubicBezTo>
                <a:cubicBezTo>
                  <a:pt x="2191" y="1135"/>
                  <a:pt x="2191" y="1135"/>
                  <a:pt x="2191" y="1135"/>
                </a:cubicBezTo>
                <a:cubicBezTo>
                  <a:pt x="2191" y="1136"/>
                  <a:pt x="2191" y="1136"/>
                  <a:pt x="2191" y="1136"/>
                </a:cubicBezTo>
                <a:cubicBezTo>
                  <a:pt x="2191" y="1137"/>
                  <a:pt x="2191" y="1137"/>
                  <a:pt x="2191" y="1137"/>
                </a:cubicBezTo>
                <a:cubicBezTo>
                  <a:pt x="2192" y="1137"/>
                  <a:pt x="2192" y="1137"/>
                  <a:pt x="2192" y="1137"/>
                </a:cubicBezTo>
                <a:cubicBezTo>
                  <a:pt x="2192" y="1138"/>
                  <a:pt x="2192" y="1138"/>
                  <a:pt x="2192" y="1138"/>
                </a:cubicBezTo>
                <a:cubicBezTo>
                  <a:pt x="2192" y="1139"/>
                  <a:pt x="2192" y="1139"/>
                  <a:pt x="2192" y="1139"/>
                </a:cubicBezTo>
                <a:cubicBezTo>
                  <a:pt x="2193" y="1139"/>
                  <a:pt x="2193" y="1139"/>
                  <a:pt x="2193" y="1139"/>
                </a:cubicBezTo>
                <a:cubicBezTo>
                  <a:pt x="2195" y="1137"/>
                  <a:pt x="2195" y="1137"/>
                  <a:pt x="2195" y="1137"/>
                </a:cubicBezTo>
                <a:cubicBezTo>
                  <a:pt x="2197" y="1135"/>
                  <a:pt x="2197" y="1135"/>
                  <a:pt x="2197" y="1135"/>
                </a:cubicBezTo>
                <a:cubicBezTo>
                  <a:pt x="2199" y="1133"/>
                  <a:pt x="2199" y="1133"/>
                  <a:pt x="2199" y="1133"/>
                </a:cubicBezTo>
                <a:cubicBezTo>
                  <a:pt x="2201" y="1131"/>
                  <a:pt x="2201" y="1131"/>
                  <a:pt x="2201" y="1131"/>
                </a:cubicBezTo>
                <a:cubicBezTo>
                  <a:pt x="2203" y="1129"/>
                  <a:pt x="2203" y="1129"/>
                  <a:pt x="2203" y="1129"/>
                </a:cubicBezTo>
                <a:cubicBezTo>
                  <a:pt x="2204" y="1128"/>
                  <a:pt x="2204" y="1128"/>
                  <a:pt x="2204" y="1128"/>
                </a:cubicBezTo>
                <a:cubicBezTo>
                  <a:pt x="2205" y="1128"/>
                  <a:pt x="2205" y="1128"/>
                  <a:pt x="2205" y="1128"/>
                </a:cubicBezTo>
                <a:cubicBezTo>
                  <a:pt x="2206" y="1127"/>
                  <a:pt x="2206" y="1127"/>
                  <a:pt x="2206" y="1127"/>
                </a:cubicBezTo>
                <a:cubicBezTo>
                  <a:pt x="2206" y="1126"/>
                  <a:pt x="2206" y="1126"/>
                  <a:pt x="2206" y="1126"/>
                </a:cubicBezTo>
                <a:cubicBezTo>
                  <a:pt x="2207" y="1125"/>
                  <a:pt x="2207" y="1125"/>
                  <a:pt x="2207" y="1125"/>
                </a:cubicBezTo>
                <a:cubicBezTo>
                  <a:pt x="2208" y="1123"/>
                  <a:pt x="2208" y="1123"/>
                  <a:pt x="2208" y="1123"/>
                </a:cubicBezTo>
                <a:cubicBezTo>
                  <a:pt x="2210" y="1121"/>
                  <a:pt x="2210" y="1121"/>
                  <a:pt x="2210" y="1121"/>
                </a:cubicBezTo>
                <a:cubicBezTo>
                  <a:pt x="2210" y="1120"/>
                  <a:pt x="2210" y="1120"/>
                  <a:pt x="2210" y="1120"/>
                </a:cubicBezTo>
                <a:cubicBezTo>
                  <a:pt x="2209" y="1119"/>
                  <a:pt x="2209" y="1119"/>
                  <a:pt x="2209" y="1119"/>
                </a:cubicBezTo>
                <a:cubicBezTo>
                  <a:pt x="2208" y="1119"/>
                  <a:pt x="2208" y="1119"/>
                  <a:pt x="2208" y="1119"/>
                </a:cubicBezTo>
                <a:cubicBezTo>
                  <a:pt x="2207" y="1119"/>
                  <a:pt x="2207" y="1119"/>
                  <a:pt x="2207" y="1119"/>
                </a:cubicBezTo>
                <a:cubicBezTo>
                  <a:pt x="2208" y="1118"/>
                  <a:pt x="2208" y="1118"/>
                  <a:pt x="2208" y="1118"/>
                </a:cubicBezTo>
                <a:cubicBezTo>
                  <a:pt x="2209" y="1118"/>
                  <a:pt x="2209" y="1118"/>
                  <a:pt x="2209" y="1118"/>
                </a:cubicBezTo>
                <a:cubicBezTo>
                  <a:pt x="2212" y="1115"/>
                  <a:pt x="2212" y="1115"/>
                  <a:pt x="2212" y="1115"/>
                </a:cubicBezTo>
                <a:cubicBezTo>
                  <a:pt x="2213" y="1114"/>
                  <a:pt x="2213" y="1114"/>
                  <a:pt x="2213" y="1114"/>
                </a:cubicBezTo>
                <a:cubicBezTo>
                  <a:pt x="2215" y="1115"/>
                  <a:pt x="2215" y="1115"/>
                  <a:pt x="2215" y="1115"/>
                </a:cubicBezTo>
                <a:cubicBezTo>
                  <a:pt x="2216" y="1115"/>
                  <a:pt x="2216" y="1115"/>
                  <a:pt x="2216" y="1115"/>
                </a:cubicBezTo>
                <a:cubicBezTo>
                  <a:pt x="2216" y="1116"/>
                  <a:pt x="2216" y="1116"/>
                  <a:pt x="2216" y="1116"/>
                </a:cubicBezTo>
                <a:cubicBezTo>
                  <a:pt x="2217" y="1115"/>
                  <a:pt x="2217" y="1115"/>
                  <a:pt x="2217" y="1115"/>
                </a:cubicBezTo>
                <a:cubicBezTo>
                  <a:pt x="2218" y="1115"/>
                  <a:pt x="2218" y="1115"/>
                  <a:pt x="2218" y="1115"/>
                </a:cubicBezTo>
                <a:cubicBezTo>
                  <a:pt x="2216" y="1114"/>
                  <a:pt x="2216" y="1114"/>
                  <a:pt x="2216" y="1114"/>
                </a:cubicBezTo>
                <a:cubicBezTo>
                  <a:pt x="2216" y="1113"/>
                  <a:pt x="2216" y="1113"/>
                  <a:pt x="2216" y="1113"/>
                </a:cubicBezTo>
                <a:cubicBezTo>
                  <a:pt x="2217" y="1111"/>
                  <a:pt x="2217" y="1111"/>
                  <a:pt x="2217" y="1111"/>
                </a:cubicBezTo>
                <a:cubicBezTo>
                  <a:pt x="2218" y="1110"/>
                  <a:pt x="2218" y="1110"/>
                  <a:pt x="2218" y="1110"/>
                </a:cubicBezTo>
                <a:cubicBezTo>
                  <a:pt x="2219" y="1110"/>
                  <a:pt x="2219" y="1110"/>
                  <a:pt x="2219" y="1110"/>
                </a:cubicBezTo>
                <a:cubicBezTo>
                  <a:pt x="2219" y="1111"/>
                  <a:pt x="2219" y="1111"/>
                  <a:pt x="2219" y="1111"/>
                </a:cubicBezTo>
                <a:cubicBezTo>
                  <a:pt x="2220" y="1110"/>
                  <a:pt x="2220" y="1110"/>
                  <a:pt x="2220" y="1110"/>
                </a:cubicBezTo>
                <a:cubicBezTo>
                  <a:pt x="2221" y="1109"/>
                  <a:pt x="2221" y="1109"/>
                  <a:pt x="2221" y="1109"/>
                </a:cubicBezTo>
                <a:cubicBezTo>
                  <a:pt x="2222" y="1107"/>
                  <a:pt x="2222" y="1107"/>
                  <a:pt x="2222" y="1107"/>
                </a:cubicBezTo>
                <a:cubicBezTo>
                  <a:pt x="2222" y="1106"/>
                  <a:pt x="2222" y="1106"/>
                  <a:pt x="2222" y="1106"/>
                </a:cubicBezTo>
                <a:cubicBezTo>
                  <a:pt x="2222" y="1105"/>
                  <a:pt x="2222" y="1105"/>
                  <a:pt x="2222" y="1105"/>
                </a:cubicBezTo>
                <a:cubicBezTo>
                  <a:pt x="2223" y="1104"/>
                  <a:pt x="2223" y="1104"/>
                  <a:pt x="2223" y="1104"/>
                </a:cubicBezTo>
                <a:cubicBezTo>
                  <a:pt x="2224" y="1102"/>
                  <a:pt x="2224" y="1102"/>
                  <a:pt x="2224" y="1102"/>
                </a:cubicBezTo>
                <a:cubicBezTo>
                  <a:pt x="2225" y="1102"/>
                  <a:pt x="2225" y="1102"/>
                  <a:pt x="2225" y="1102"/>
                </a:cubicBezTo>
                <a:cubicBezTo>
                  <a:pt x="2224" y="1101"/>
                  <a:pt x="2224" y="1101"/>
                  <a:pt x="2224" y="1101"/>
                </a:cubicBezTo>
                <a:cubicBezTo>
                  <a:pt x="2223" y="1101"/>
                  <a:pt x="2223" y="1101"/>
                  <a:pt x="2223" y="1101"/>
                </a:cubicBezTo>
                <a:close/>
                <a:moveTo>
                  <a:pt x="2107" y="1257"/>
                </a:moveTo>
                <a:cubicBezTo>
                  <a:pt x="2106" y="1257"/>
                  <a:pt x="2106" y="1257"/>
                  <a:pt x="2106" y="1257"/>
                </a:cubicBezTo>
                <a:cubicBezTo>
                  <a:pt x="2107" y="1258"/>
                  <a:pt x="2107" y="1258"/>
                  <a:pt x="2107" y="1258"/>
                </a:cubicBezTo>
                <a:cubicBezTo>
                  <a:pt x="2108" y="1258"/>
                  <a:pt x="2108" y="1258"/>
                  <a:pt x="2108" y="1258"/>
                </a:cubicBezTo>
                <a:cubicBezTo>
                  <a:pt x="2109" y="1256"/>
                  <a:pt x="2109" y="1256"/>
                  <a:pt x="2109" y="1256"/>
                </a:cubicBezTo>
                <a:cubicBezTo>
                  <a:pt x="2109" y="1255"/>
                  <a:pt x="2109" y="1255"/>
                  <a:pt x="2109" y="1255"/>
                </a:cubicBezTo>
                <a:cubicBezTo>
                  <a:pt x="2108" y="1257"/>
                  <a:pt x="2108" y="1257"/>
                  <a:pt x="2108" y="1257"/>
                </a:cubicBezTo>
                <a:cubicBezTo>
                  <a:pt x="2107" y="1257"/>
                  <a:pt x="2107" y="1257"/>
                  <a:pt x="2107" y="1257"/>
                </a:cubicBezTo>
                <a:close/>
                <a:moveTo>
                  <a:pt x="2185" y="1130"/>
                </a:moveTo>
                <a:cubicBezTo>
                  <a:pt x="2186" y="1130"/>
                  <a:pt x="2186" y="1130"/>
                  <a:pt x="2186" y="1130"/>
                </a:cubicBezTo>
                <a:cubicBezTo>
                  <a:pt x="2186" y="1129"/>
                  <a:pt x="2186" y="1129"/>
                  <a:pt x="2186" y="1129"/>
                </a:cubicBezTo>
                <a:cubicBezTo>
                  <a:pt x="2185" y="1129"/>
                  <a:pt x="2185" y="1129"/>
                  <a:pt x="2185" y="1129"/>
                </a:cubicBezTo>
                <a:cubicBezTo>
                  <a:pt x="2185" y="1130"/>
                  <a:pt x="2185" y="1130"/>
                  <a:pt x="2185" y="1130"/>
                </a:cubicBezTo>
                <a:close/>
                <a:moveTo>
                  <a:pt x="2209" y="1086"/>
                </a:moveTo>
                <a:cubicBezTo>
                  <a:pt x="2210" y="1086"/>
                  <a:pt x="2210" y="1086"/>
                  <a:pt x="2210" y="1086"/>
                </a:cubicBezTo>
                <a:cubicBezTo>
                  <a:pt x="2209" y="1085"/>
                  <a:pt x="2209" y="1085"/>
                  <a:pt x="2209" y="1085"/>
                </a:cubicBezTo>
                <a:cubicBezTo>
                  <a:pt x="2209" y="1084"/>
                  <a:pt x="2209" y="1084"/>
                  <a:pt x="2209" y="1084"/>
                </a:cubicBezTo>
                <a:cubicBezTo>
                  <a:pt x="2208" y="1086"/>
                  <a:pt x="2208" y="1086"/>
                  <a:pt x="2208" y="1086"/>
                </a:cubicBezTo>
                <a:cubicBezTo>
                  <a:pt x="2209" y="1087"/>
                  <a:pt x="2209" y="1087"/>
                  <a:pt x="2209" y="1087"/>
                </a:cubicBezTo>
                <a:cubicBezTo>
                  <a:pt x="2209" y="1086"/>
                  <a:pt x="2209" y="1086"/>
                  <a:pt x="2209" y="1086"/>
                </a:cubicBezTo>
                <a:close/>
                <a:moveTo>
                  <a:pt x="2206" y="1092"/>
                </a:moveTo>
                <a:cubicBezTo>
                  <a:pt x="2206" y="1091"/>
                  <a:pt x="2206" y="1091"/>
                  <a:pt x="2206" y="1091"/>
                </a:cubicBezTo>
                <a:cubicBezTo>
                  <a:pt x="2205" y="1091"/>
                  <a:pt x="2205" y="1091"/>
                  <a:pt x="2205" y="1091"/>
                </a:cubicBezTo>
                <a:cubicBezTo>
                  <a:pt x="2206" y="1092"/>
                  <a:pt x="2206" y="1092"/>
                  <a:pt x="2206" y="1092"/>
                </a:cubicBezTo>
                <a:close/>
                <a:moveTo>
                  <a:pt x="2128" y="1188"/>
                </a:moveTo>
                <a:cubicBezTo>
                  <a:pt x="2127" y="1188"/>
                  <a:pt x="2127" y="1188"/>
                  <a:pt x="2127" y="1188"/>
                </a:cubicBezTo>
                <a:cubicBezTo>
                  <a:pt x="2127" y="1189"/>
                  <a:pt x="2127" y="1189"/>
                  <a:pt x="2127" y="1189"/>
                </a:cubicBezTo>
                <a:cubicBezTo>
                  <a:pt x="2127" y="1190"/>
                  <a:pt x="2127" y="1190"/>
                  <a:pt x="2127" y="1190"/>
                </a:cubicBezTo>
                <a:cubicBezTo>
                  <a:pt x="2127" y="1191"/>
                  <a:pt x="2127" y="1191"/>
                  <a:pt x="2127" y="1191"/>
                </a:cubicBezTo>
                <a:cubicBezTo>
                  <a:pt x="2126" y="1191"/>
                  <a:pt x="2126" y="1191"/>
                  <a:pt x="2126" y="1191"/>
                </a:cubicBezTo>
                <a:cubicBezTo>
                  <a:pt x="2126" y="1192"/>
                  <a:pt x="2126" y="1192"/>
                  <a:pt x="2126" y="1192"/>
                </a:cubicBezTo>
                <a:cubicBezTo>
                  <a:pt x="2125" y="1192"/>
                  <a:pt x="2125" y="1192"/>
                  <a:pt x="2125" y="1192"/>
                </a:cubicBezTo>
                <a:cubicBezTo>
                  <a:pt x="2124" y="1194"/>
                  <a:pt x="2124" y="1194"/>
                  <a:pt x="2124" y="1194"/>
                </a:cubicBezTo>
                <a:cubicBezTo>
                  <a:pt x="2125" y="1194"/>
                  <a:pt x="2125" y="1194"/>
                  <a:pt x="2125" y="1194"/>
                </a:cubicBezTo>
                <a:cubicBezTo>
                  <a:pt x="2126" y="1193"/>
                  <a:pt x="2126" y="1193"/>
                  <a:pt x="2126" y="1193"/>
                </a:cubicBezTo>
                <a:cubicBezTo>
                  <a:pt x="2127" y="1193"/>
                  <a:pt x="2127" y="1193"/>
                  <a:pt x="2127" y="1193"/>
                </a:cubicBezTo>
                <a:cubicBezTo>
                  <a:pt x="2128" y="1193"/>
                  <a:pt x="2128" y="1193"/>
                  <a:pt x="2128" y="1193"/>
                </a:cubicBezTo>
                <a:cubicBezTo>
                  <a:pt x="2129" y="1192"/>
                  <a:pt x="2129" y="1192"/>
                  <a:pt x="2129" y="1192"/>
                </a:cubicBezTo>
                <a:cubicBezTo>
                  <a:pt x="2130" y="1193"/>
                  <a:pt x="2130" y="1193"/>
                  <a:pt x="2130" y="1193"/>
                </a:cubicBezTo>
                <a:cubicBezTo>
                  <a:pt x="2130" y="1192"/>
                  <a:pt x="2130" y="1192"/>
                  <a:pt x="2130" y="1192"/>
                </a:cubicBezTo>
                <a:cubicBezTo>
                  <a:pt x="2129" y="1191"/>
                  <a:pt x="2129" y="1191"/>
                  <a:pt x="2129" y="1191"/>
                </a:cubicBezTo>
                <a:cubicBezTo>
                  <a:pt x="2130" y="1191"/>
                  <a:pt x="2130" y="1191"/>
                  <a:pt x="2130" y="1191"/>
                </a:cubicBezTo>
                <a:cubicBezTo>
                  <a:pt x="2130" y="1190"/>
                  <a:pt x="2130" y="1190"/>
                  <a:pt x="2130" y="1190"/>
                </a:cubicBezTo>
                <a:cubicBezTo>
                  <a:pt x="2129" y="1189"/>
                  <a:pt x="2129" y="1189"/>
                  <a:pt x="2129" y="1189"/>
                </a:cubicBezTo>
                <a:cubicBezTo>
                  <a:pt x="2128" y="1188"/>
                  <a:pt x="2128" y="1188"/>
                  <a:pt x="2128" y="1188"/>
                </a:cubicBezTo>
                <a:close/>
                <a:moveTo>
                  <a:pt x="2184" y="1134"/>
                </a:moveTo>
                <a:cubicBezTo>
                  <a:pt x="2184" y="1133"/>
                  <a:pt x="2184" y="1133"/>
                  <a:pt x="2184" y="1133"/>
                </a:cubicBezTo>
                <a:cubicBezTo>
                  <a:pt x="2183" y="1133"/>
                  <a:pt x="2183" y="1133"/>
                  <a:pt x="2183" y="1133"/>
                </a:cubicBezTo>
                <a:cubicBezTo>
                  <a:pt x="2182" y="1133"/>
                  <a:pt x="2182" y="1133"/>
                  <a:pt x="2182" y="1133"/>
                </a:cubicBezTo>
                <a:cubicBezTo>
                  <a:pt x="2181" y="1135"/>
                  <a:pt x="2181" y="1135"/>
                  <a:pt x="2181" y="1135"/>
                </a:cubicBezTo>
                <a:cubicBezTo>
                  <a:pt x="2181" y="1134"/>
                  <a:pt x="2181" y="1134"/>
                  <a:pt x="2181" y="1134"/>
                </a:cubicBezTo>
                <a:cubicBezTo>
                  <a:pt x="2180" y="1132"/>
                  <a:pt x="2180" y="1132"/>
                  <a:pt x="2180" y="1132"/>
                </a:cubicBezTo>
                <a:cubicBezTo>
                  <a:pt x="2181" y="1131"/>
                  <a:pt x="2181" y="1131"/>
                  <a:pt x="2181" y="1131"/>
                </a:cubicBezTo>
                <a:cubicBezTo>
                  <a:pt x="2181" y="1130"/>
                  <a:pt x="2181" y="1130"/>
                  <a:pt x="2181" y="1130"/>
                </a:cubicBezTo>
                <a:cubicBezTo>
                  <a:pt x="2180" y="1130"/>
                  <a:pt x="2180" y="1130"/>
                  <a:pt x="2180" y="1130"/>
                </a:cubicBezTo>
                <a:cubicBezTo>
                  <a:pt x="2179" y="1129"/>
                  <a:pt x="2179" y="1129"/>
                  <a:pt x="2179" y="1129"/>
                </a:cubicBezTo>
                <a:cubicBezTo>
                  <a:pt x="2179" y="1128"/>
                  <a:pt x="2179" y="1128"/>
                  <a:pt x="2179" y="1128"/>
                </a:cubicBezTo>
                <a:cubicBezTo>
                  <a:pt x="2180" y="1127"/>
                  <a:pt x="2180" y="1127"/>
                  <a:pt x="2180" y="1127"/>
                </a:cubicBezTo>
                <a:cubicBezTo>
                  <a:pt x="2179" y="1127"/>
                  <a:pt x="2179" y="1127"/>
                  <a:pt x="2179" y="1127"/>
                </a:cubicBezTo>
                <a:cubicBezTo>
                  <a:pt x="2177" y="1128"/>
                  <a:pt x="2177" y="1128"/>
                  <a:pt x="2177" y="1128"/>
                </a:cubicBezTo>
                <a:cubicBezTo>
                  <a:pt x="2176" y="1129"/>
                  <a:pt x="2176" y="1129"/>
                  <a:pt x="2176" y="1129"/>
                </a:cubicBezTo>
                <a:cubicBezTo>
                  <a:pt x="2175" y="1130"/>
                  <a:pt x="2175" y="1130"/>
                  <a:pt x="2175" y="1130"/>
                </a:cubicBezTo>
                <a:cubicBezTo>
                  <a:pt x="2175" y="1131"/>
                  <a:pt x="2175" y="1131"/>
                  <a:pt x="2175" y="1131"/>
                </a:cubicBezTo>
                <a:cubicBezTo>
                  <a:pt x="2174" y="1134"/>
                  <a:pt x="2174" y="1134"/>
                  <a:pt x="2174" y="1134"/>
                </a:cubicBezTo>
                <a:cubicBezTo>
                  <a:pt x="2173" y="1135"/>
                  <a:pt x="2173" y="1135"/>
                  <a:pt x="2173" y="1135"/>
                </a:cubicBezTo>
                <a:cubicBezTo>
                  <a:pt x="2172" y="1136"/>
                  <a:pt x="2172" y="1136"/>
                  <a:pt x="2172" y="1136"/>
                </a:cubicBezTo>
                <a:cubicBezTo>
                  <a:pt x="2171" y="1137"/>
                  <a:pt x="2171" y="1137"/>
                  <a:pt x="2171" y="1137"/>
                </a:cubicBezTo>
                <a:cubicBezTo>
                  <a:pt x="2170" y="1138"/>
                  <a:pt x="2170" y="1138"/>
                  <a:pt x="2170" y="1138"/>
                </a:cubicBezTo>
                <a:cubicBezTo>
                  <a:pt x="2169" y="1139"/>
                  <a:pt x="2169" y="1139"/>
                  <a:pt x="2169" y="1139"/>
                </a:cubicBezTo>
                <a:cubicBezTo>
                  <a:pt x="2168" y="1139"/>
                  <a:pt x="2168" y="1139"/>
                  <a:pt x="2168" y="1139"/>
                </a:cubicBezTo>
                <a:cubicBezTo>
                  <a:pt x="2167" y="1139"/>
                  <a:pt x="2167" y="1139"/>
                  <a:pt x="2167" y="1139"/>
                </a:cubicBezTo>
                <a:cubicBezTo>
                  <a:pt x="2167" y="1141"/>
                  <a:pt x="2167" y="1141"/>
                  <a:pt x="2167" y="1141"/>
                </a:cubicBezTo>
                <a:cubicBezTo>
                  <a:pt x="2167" y="1142"/>
                  <a:pt x="2167" y="1142"/>
                  <a:pt x="2167" y="1142"/>
                </a:cubicBezTo>
                <a:cubicBezTo>
                  <a:pt x="2166" y="1142"/>
                  <a:pt x="2166" y="1142"/>
                  <a:pt x="2166" y="1142"/>
                </a:cubicBezTo>
                <a:cubicBezTo>
                  <a:pt x="2165" y="1143"/>
                  <a:pt x="2165" y="1143"/>
                  <a:pt x="2165" y="1143"/>
                </a:cubicBezTo>
                <a:cubicBezTo>
                  <a:pt x="2165" y="1145"/>
                  <a:pt x="2165" y="1145"/>
                  <a:pt x="2165" y="1145"/>
                </a:cubicBezTo>
                <a:cubicBezTo>
                  <a:pt x="2164" y="1145"/>
                  <a:pt x="2164" y="1145"/>
                  <a:pt x="2164" y="1145"/>
                </a:cubicBezTo>
                <a:cubicBezTo>
                  <a:pt x="2164" y="1146"/>
                  <a:pt x="2164" y="1146"/>
                  <a:pt x="2164" y="1146"/>
                </a:cubicBezTo>
                <a:cubicBezTo>
                  <a:pt x="2162" y="1149"/>
                  <a:pt x="2162" y="1149"/>
                  <a:pt x="2162" y="1149"/>
                </a:cubicBezTo>
                <a:cubicBezTo>
                  <a:pt x="2159" y="1151"/>
                  <a:pt x="2159" y="1151"/>
                  <a:pt x="2159" y="1151"/>
                </a:cubicBezTo>
                <a:cubicBezTo>
                  <a:pt x="2158" y="1151"/>
                  <a:pt x="2158" y="1151"/>
                  <a:pt x="2158" y="1151"/>
                </a:cubicBezTo>
                <a:cubicBezTo>
                  <a:pt x="2156" y="1152"/>
                  <a:pt x="2156" y="1152"/>
                  <a:pt x="2156" y="1152"/>
                </a:cubicBezTo>
                <a:cubicBezTo>
                  <a:pt x="2156" y="1153"/>
                  <a:pt x="2156" y="1153"/>
                  <a:pt x="2156" y="1153"/>
                </a:cubicBezTo>
                <a:cubicBezTo>
                  <a:pt x="2155" y="1153"/>
                  <a:pt x="2155" y="1153"/>
                  <a:pt x="2155" y="1153"/>
                </a:cubicBezTo>
                <a:cubicBezTo>
                  <a:pt x="2153" y="1154"/>
                  <a:pt x="2153" y="1154"/>
                  <a:pt x="2153" y="1154"/>
                </a:cubicBezTo>
                <a:cubicBezTo>
                  <a:pt x="2151" y="1156"/>
                  <a:pt x="2151" y="1156"/>
                  <a:pt x="2151" y="1156"/>
                </a:cubicBezTo>
                <a:cubicBezTo>
                  <a:pt x="2150" y="1156"/>
                  <a:pt x="2150" y="1156"/>
                  <a:pt x="2150" y="1156"/>
                </a:cubicBezTo>
                <a:cubicBezTo>
                  <a:pt x="2148" y="1157"/>
                  <a:pt x="2148" y="1157"/>
                  <a:pt x="2148" y="1157"/>
                </a:cubicBezTo>
                <a:cubicBezTo>
                  <a:pt x="2147" y="1158"/>
                  <a:pt x="2147" y="1158"/>
                  <a:pt x="2147" y="1158"/>
                </a:cubicBezTo>
                <a:cubicBezTo>
                  <a:pt x="2148" y="1159"/>
                  <a:pt x="2148" y="1159"/>
                  <a:pt x="2148" y="1159"/>
                </a:cubicBezTo>
                <a:cubicBezTo>
                  <a:pt x="2148" y="1160"/>
                  <a:pt x="2148" y="1160"/>
                  <a:pt x="2148" y="1160"/>
                </a:cubicBezTo>
                <a:cubicBezTo>
                  <a:pt x="2147" y="1159"/>
                  <a:pt x="2147" y="1159"/>
                  <a:pt x="2147" y="1159"/>
                </a:cubicBezTo>
                <a:cubicBezTo>
                  <a:pt x="2146" y="1159"/>
                  <a:pt x="2146" y="1159"/>
                  <a:pt x="2146" y="1159"/>
                </a:cubicBezTo>
                <a:cubicBezTo>
                  <a:pt x="2145" y="1160"/>
                  <a:pt x="2145" y="1160"/>
                  <a:pt x="2145" y="1160"/>
                </a:cubicBezTo>
                <a:cubicBezTo>
                  <a:pt x="2144" y="1160"/>
                  <a:pt x="2144" y="1160"/>
                  <a:pt x="2144" y="1160"/>
                </a:cubicBezTo>
                <a:cubicBezTo>
                  <a:pt x="2144" y="1159"/>
                  <a:pt x="2144" y="1159"/>
                  <a:pt x="2144" y="1159"/>
                </a:cubicBezTo>
                <a:cubicBezTo>
                  <a:pt x="2143" y="1159"/>
                  <a:pt x="2143" y="1159"/>
                  <a:pt x="2143" y="1159"/>
                </a:cubicBezTo>
                <a:cubicBezTo>
                  <a:pt x="2141" y="1161"/>
                  <a:pt x="2141" y="1161"/>
                  <a:pt x="2141" y="1161"/>
                </a:cubicBezTo>
                <a:cubicBezTo>
                  <a:pt x="2140" y="1162"/>
                  <a:pt x="2140" y="1162"/>
                  <a:pt x="2140" y="1162"/>
                </a:cubicBezTo>
                <a:cubicBezTo>
                  <a:pt x="2138" y="1163"/>
                  <a:pt x="2138" y="1163"/>
                  <a:pt x="2138" y="1163"/>
                </a:cubicBezTo>
                <a:cubicBezTo>
                  <a:pt x="2138" y="1164"/>
                  <a:pt x="2138" y="1164"/>
                  <a:pt x="2138" y="1164"/>
                </a:cubicBezTo>
                <a:cubicBezTo>
                  <a:pt x="2136" y="1165"/>
                  <a:pt x="2136" y="1165"/>
                  <a:pt x="2136" y="1165"/>
                </a:cubicBezTo>
                <a:cubicBezTo>
                  <a:pt x="2136" y="1166"/>
                  <a:pt x="2136" y="1166"/>
                  <a:pt x="2136" y="1166"/>
                </a:cubicBezTo>
                <a:cubicBezTo>
                  <a:pt x="2135" y="1165"/>
                  <a:pt x="2135" y="1165"/>
                  <a:pt x="2135" y="1165"/>
                </a:cubicBezTo>
                <a:cubicBezTo>
                  <a:pt x="2135" y="1166"/>
                  <a:pt x="2135" y="1166"/>
                  <a:pt x="2135" y="1166"/>
                </a:cubicBezTo>
                <a:cubicBezTo>
                  <a:pt x="2134" y="1166"/>
                  <a:pt x="2134" y="1166"/>
                  <a:pt x="2134" y="1166"/>
                </a:cubicBezTo>
                <a:cubicBezTo>
                  <a:pt x="2134" y="1168"/>
                  <a:pt x="2134" y="1168"/>
                  <a:pt x="2134" y="1168"/>
                </a:cubicBezTo>
                <a:cubicBezTo>
                  <a:pt x="2133" y="1169"/>
                  <a:pt x="2133" y="1169"/>
                  <a:pt x="2133" y="1169"/>
                </a:cubicBezTo>
                <a:cubicBezTo>
                  <a:pt x="2133" y="1168"/>
                  <a:pt x="2133" y="1168"/>
                  <a:pt x="2133" y="1168"/>
                </a:cubicBezTo>
                <a:cubicBezTo>
                  <a:pt x="2131" y="1170"/>
                  <a:pt x="2131" y="1170"/>
                  <a:pt x="2131" y="1170"/>
                </a:cubicBezTo>
                <a:cubicBezTo>
                  <a:pt x="2130" y="1170"/>
                  <a:pt x="2130" y="1170"/>
                  <a:pt x="2130" y="1170"/>
                </a:cubicBezTo>
                <a:cubicBezTo>
                  <a:pt x="2130" y="1171"/>
                  <a:pt x="2130" y="1171"/>
                  <a:pt x="2130" y="1171"/>
                </a:cubicBezTo>
                <a:cubicBezTo>
                  <a:pt x="2130" y="1173"/>
                  <a:pt x="2130" y="1173"/>
                  <a:pt x="2130" y="1173"/>
                </a:cubicBezTo>
                <a:cubicBezTo>
                  <a:pt x="2129" y="1174"/>
                  <a:pt x="2129" y="1174"/>
                  <a:pt x="2129" y="1174"/>
                </a:cubicBezTo>
                <a:cubicBezTo>
                  <a:pt x="2129" y="1173"/>
                  <a:pt x="2129" y="1173"/>
                  <a:pt x="2129" y="1173"/>
                </a:cubicBezTo>
                <a:cubicBezTo>
                  <a:pt x="2128" y="1172"/>
                  <a:pt x="2128" y="1172"/>
                  <a:pt x="2128" y="1172"/>
                </a:cubicBezTo>
                <a:cubicBezTo>
                  <a:pt x="2128" y="1173"/>
                  <a:pt x="2128" y="1173"/>
                  <a:pt x="2128" y="1173"/>
                </a:cubicBezTo>
                <a:cubicBezTo>
                  <a:pt x="2127" y="1173"/>
                  <a:pt x="2127" y="1173"/>
                  <a:pt x="2127" y="1173"/>
                </a:cubicBezTo>
                <a:cubicBezTo>
                  <a:pt x="2126" y="1175"/>
                  <a:pt x="2126" y="1175"/>
                  <a:pt x="2126" y="1175"/>
                </a:cubicBezTo>
                <a:cubicBezTo>
                  <a:pt x="2126" y="1176"/>
                  <a:pt x="2126" y="1176"/>
                  <a:pt x="2126" y="1176"/>
                </a:cubicBezTo>
                <a:cubicBezTo>
                  <a:pt x="2127" y="1177"/>
                  <a:pt x="2127" y="1177"/>
                  <a:pt x="2127" y="1177"/>
                </a:cubicBezTo>
                <a:cubicBezTo>
                  <a:pt x="2128" y="1178"/>
                  <a:pt x="2128" y="1178"/>
                  <a:pt x="2128" y="1178"/>
                </a:cubicBezTo>
                <a:cubicBezTo>
                  <a:pt x="2127" y="1178"/>
                  <a:pt x="2127" y="1178"/>
                  <a:pt x="2127" y="1178"/>
                </a:cubicBezTo>
                <a:cubicBezTo>
                  <a:pt x="2126" y="1178"/>
                  <a:pt x="2126" y="1178"/>
                  <a:pt x="2126" y="1178"/>
                </a:cubicBezTo>
                <a:cubicBezTo>
                  <a:pt x="2125" y="1178"/>
                  <a:pt x="2125" y="1178"/>
                  <a:pt x="2125" y="1178"/>
                </a:cubicBezTo>
                <a:cubicBezTo>
                  <a:pt x="2124" y="1180"/>
                  <a:pt x="2124" y="1180"/>
                  <a:pt x="2124" y="1180"/>
                </a:cubicBezTo>
                <a:cubicBezTo>
                  <a:pt x="2124" y="1182"/>
                  <a:pt x="2124" y="1182"/>
                  <a:pt x="2124" y="1182"/>
                </a:cubicBezTo>
                <a:cubicBezTo>
                  <a:pt x="2125" y="1182"/>
                  <a:pt x="2125" y="1182"/>
                  <a:pt x="2125" y="1182"/>
                </a:cubicBezTo>
                <a:cubicBezTo>
                  <a:pt x="2125" y="1183"/>
                  <a:pt x="2125" y="1183"/>
                  <a:pt x="2125" y="1183"/>
                </a:cubicBezTo>
                <a:cubicBezTo>
                  <a:pt x="2127" y="1183"/>
                  <a:pt x="2127" y="1183"/>
                  <a:pt x="2127" y="1183"/>
                </a:cubicBezTo>
                <a:cubicBezTo>
                  <a:pt x="2128" y="1183"/>
                  <a:pt x="2128" y="1183"/>
                  <a:pt x="2128" y="1183"/>
                </a:cubicBezTo>
                <a:cubicBezTo>
                  <a:pt x="2129" y="1182"/>
                  <a:pt x="2129" y="1182"/>
                  <a:pt x="2129" y="1182"/>
                </a:cubicBezTo>
                <a:cubicBezTo>
                  <a:pt x="2129" y="1183"/>
                  <a:pt x="2129" y="1183"/>
                  <a:pt x="2129" y="1183"/>
                </a:cubicBezTo>
                <a:cubicBezTo>
                  <a:pt x="2130" y="1184"/>
                  <a:pt x="2130" y="1184"/>
                  <a:pt x="2130" y="1184"/>
                </a:cubicBezTo>
                <a:cubicBezTo>
                  <a:pt x="2130" y="1185"/>
                  <a:pt x="2130" y="1185"/>
                  <a:pt x="2130" y="1185"/>
                </a:cubicBezTo>
                <a:cubicBezTo>
                  <a:pt x="2131" y="1185"/>
                  <a:pt x="2131" y="1185"/>
                  <a:pt x="2131" y="1185"/>
                </a:cubicBezTo>
                <a:cubicBezTo>
                  <a:pt x="2132" y="1185"/>
                  <a:pt x="2132" y="1185"/>
                  <a:pt x="2132" y="1185"/>
                </a:cubicBezTo>
                <a:cubicBezTo>
                  <a:pt x="2132" y="1187"/>
                  <a:pt x="2132" y="1187"/>
                  <a:pt x="2132" y="1187"/>
                </a:cubicBezTo>
                <a:cubicBezTo>
                  <a:pt x="2133" y="1188"/>
                  <a:pt x="2133" y="1188"/>
                  <a:pt x="2133" y="1188"/>
                </a:cubicBezTo>
                <a:cubicBezTo>
                  <a:pt x="2134" y="1188"/>
                  <a:pt x="2134" y="1188"/>
                  <a:pt x="2134" y="1188"/>
                </a:cubicBezTo>
                <a:cubicBezTo>
                  <a:pt x="2133" y="1189"/>
                  <a:pt x="2133" y="1189"/>
                  <a:pt x="2133" y="1189"/>
                </a:cubicBezTo>
                <a:cubicBezTo>
                  <a:pt x="2135" y="1188"/>
                  <a:pt x="2135" y="1188"/>
                  <a:pt x="2135" y="1188"/>
                </a:cubicBezTo>
                <a:cubicBezTo>
                  <a:pt x="2135" y="1189"/>
                  <a:pt x="2135" y="1189"/>
                  <a:pt x="2135" y="1189"/>
                </a:cubicBezTo>
                <a:cubicBezTo>
                  <a:pt x="2136" y="1189"/>
                  <a:pt x="2136" y="1189"/>
                  <a:pt x="2136" y="1189"/>
                </a:cubicBezTo>
                <a:cubicBezTo>
                  <a:pt x="2137" y="1189"/>
                  <a:pt x="2137" y="1189"/>
                  <a:pt x="2137" y="1189"/>
                </a:cubicBezTo>
                <a:cubicBezTo>
                  <a:pt x="2140" y="1188"/>
                  <a:pt x="2140" y="1188"/>
                  <a:pt x="2140" y="1188"/>
                </a:cubicBezTo>
                <a:cubicBezTo>
                  <a:pt x="2141" y="1187"/>
                  <a:pt x="2141" y="1187"/>
                  <a:pt x="2141" y="1187"/>
                </a:cubicBezTo>
                <a:cubicBezTo>
                  <a:pt x="2143" y="1186"/>
                  <a:pt x="2143" y="1186"/>
                  <a:pt x="2143" y="1186"/>
                </a:cubicBezTo>
                <a:cubicBezTo>
                  <a:pt x="2144" y="1185"/>
                  <a:pt x="2144" y="1185"/>
                  <a:pt x="2144" y="1185"/>
                </a:cubicBezTo>
                <a:cubicBezTo>
                  <a:pt x="2145" y="1184"/>
                  <a:pt x="2145" y="1184"/>
                  <a:pt x="2145" y="1184"/>
                </a:cubicBezTo>
                <a:cubicBezTo>
                  <a:pt x="2146" y="1183"/>
                  <a:pt x="2146" y="1183"/>
                  <a:pt x="2146" y="1183"/>
                </a:cubicBezTo>
                <a:cubicBezTo>
                  <a:pt x="2147" y="1182"/>
                  <a:pt x="2147" y="1182"/>
                  <a:pt x="2147" y="1182"/>
                </a:cubicBezTo>
                <a:cubicBezTo>
                  <a:pt x="2149" y="1182"/>
                  <a:pt x="2149" y="1182"/>
                  <a:pt x="2149" y="1182"/>
                </a:cubicBezTo>
                <a:cubicBezTo>
                  <a:pt x="2150" y="1182"/>
                  <a:pt x="2150" y="1182"/>
                  <a:pt x="2150" y="1182"/>
                </a:cubicBezTo>
                <a:cubicBezTo>
                  <a:pt x="2150" y="1181"/>
                  <a:pt x="2150" y="1181"/>
                  <a:pt x="2150" y="1181"/>
                </a:cubicBezTo>
                <a:cubicBezTo>
                  <a:pt x="2149" y="1181"/>
                  <a:pt x="2149" y="1181"/>
                  <a:pt x="2149" y="1181"/>
                </a:cubicBezTo>
                <a:cubicBezTo>
                  <a:pt x="2149" y="1180"/>
                  <a:pt x="2149" y="1180"/>
                  <a:pt x="2149" y="1180"/>
                </a:cubicBezTo>
                <a:cubicBezTo>
                  <a:pt x="2150" y="1179"/>
                  <a:pt x="2150" y="1179"/>
                  <a:pt x="2150" y="1179"/>
                </a:cubicBezTo>
                <a:cubicBezTo>
                  <a:pt x="2151" y="1177"/>
                  <a:pt x="2151" y="1177"/>
                  <a:pt x="2151" y="1177"/>
                </a:cubicBezTo>
                <a:cubicBezTo>
                  <a:pt x="2152" y="1175"/>
                  <a:pt x="2152" y="1175"/>
                  <a:pt x="2152" y="1175"/>
                </a:cubicBezTo>
                <a:cubicBezTo>
                  <a:pt x="2153" y="1174"/>
                  <a:pt x="2153" y="1174"/>
                  <a:pt x="2153" y="1174"/>
                </a:cubicBezTo>
                <a:cubicBezTo>
                  <a:pt x="2155" y="1172"/>
                  <a:pt x="2155" y="1172"/>
                  <a:pt x="2155" y="1172"/>
                </a:cubicBezTo>
                <a:cubicBezTo>
                  <a:pt x="2156" y="1171"/>
                  <a:pt x="2156" y="1171"/>
                  <a:pt x="2156" y="1171"/>
                </a:cubicBezTo>
                <a:cubicBezTo>
                  <a:pt x="2156" y="1170"/>
                  <a:pt x="2156" y="1170"/>
                  <a:pt x="2156" y="1170"/>
                </a:cubicBezTo>
                <a:cubicBezTo>
                  <a:pt x="2158" y="1168"/>
                  <a:pt x="2158" y="1168"/>
                  <a:pt x="2158" y="1168"/>
                </a:cubicBezTo>
                <a:cubicBezTo>
                  <a:pt x="2158" y="1167"/>
                  <a:pt x="2158" y="1167"/>
                  <a:pt x="2158" y="1167"/>
                </a:cubicBezTo>
                <a:cubicBezTo>
                  <a:pt x="2158" y="1166"/>
                  <a:pt x="2158" y="1166"/>
                  <a:pt x="2158" y="1166"/>
                </a:cubicBezTo>
                <a:cubicBezTo>
                  <a:pt x="2159" y="1164"/>
                  <a:pt x="2159" y="1164"/>
                  <a:pt x="2159" y="1164"/>
                </a:cubicBezTo>
                <a:cubicBezTo>
                  <a:pt x="2160" y="1164"/>
                  <a:pt x="2160" y="1164"/>
                  <a:pt x="2160" y="1164"/>
                </a:cubicBezTo>
                <a:cubicBezTo>
                  <a:pt x="2161" y="1163"/>
                  <a:pt x="2161" y="1163"/>
                  <a:pt x="2161" y="1163"/>
                </a:cubicBezTo>
                <a:cubicBezTo>
                  <a:pt x="2161" y="1164"/>
                  <a:pt x="2161" y="1164"/>
                  <a:pt x="2161" y="1164"/>
                </a:cubicBezTo>
                <a:cubicBezTo>
                  <a:pt x="2162" y="1164"/>
                  <a:pt x="2162" y="1164"/>
                  <a:pt x="2162" y="1164"/>
                </a:cubicBezTo>
                <a:cubicBezTo>
                  <a:pt x="2163" y="1163"/>
                  <a:pt x="2163" y="1163"/>
                  <a:pt x="2163" y="1163"/>
                </a:cubicBezTo>
                <a:cubicBezTo>
                  <a:pt x="2164" y="1163"/>
                  <a:pt x="2164" y="1163"/>
                  <a:pt x="2164" y="1163"/>
                </a:cubicBezTo>
                <a:cubicBezTo>
                  <a:pt x="2164" y="1162"/>
                  <a:pt x="2164" y="1162"/>
                  <a:pt x="2164" y="1162"/>
                </a:cubicBezTo>
                <a:cubicBezTo>
                  <a:pt x="2165" y="1161"/>
                  <a:pt x="2165" y="1161"/>
                  <a:pt x="2165" y="1161"/>
                </a:cubicBezTo>
                <a:cubicBezTo>
                  <a:pt x="2165" y="1160"/>
                  <a:pt x="2165" y="1160"/>
                  <a:pt x="2165" y="1160"/>
                </a:cubicBezTo>
                <a:cubicBezTo>
                  <a:pt x="2166" y="1161"/>
                  <a:pt x="2166" y="1161"/>
                  <a:pt x="2166" y="1161"/>
                </a:cubicBezTo>
                <a:cubicBezTo>
                  <a:pt x="2167" y="1161"/>
                  <a:pt x="2167" y="1161"/>
                  <a:pt x="2167" y="1161"/>
                </a:cubicBezTo>
                <a:cubicBezTo>
                  <a:pt x="2168" y="1160"/>
                  <a:pt x="2168" y="1160"/>
                  <a:pt x="2168" y="1160"/>
                </a:cubicBezTo>
                <a:cubicBezTo>
                  <a:pt x="2169" y="1160"/>
                  <a:pt x="2169" y="1160"/>
                  <a:pt x="2169" y="1160"/>
                </a:cubicBezTo>
                <a:cubicBezTo>
                  <a:pt x="2169" y="1161"/>
                  <a:pt x="2169" y="1161"/>
                  <a:pt x="2169" y="1161"/>
                </a:cubicBezTo>
                <a:cubicBezTo>
                  <a:pt x="2170" y="1162"/>
                  <a:pt x="2170" y="1162"/>
                  <a:pt x="2170" y="1162"/>
                </a:cubicBezTo>
                <a:cubicBezTo>
                  <a:pt x="2170" y="1161"/>
                  <a:pt x="2170" y="1161"/>
                  <a:pt x="2170" y="1161"/>
                </a:cubicBezTo>
                <a:cubicBezTo>
                  <a:pt x="2170" y="1160"/>
                  <a:pt x="2170" y="1160"/>
                  <a:pt x="2170" y="1160"/>
                </a:cubicBezTo>
                <a:cubicBezTo>
                  <a:pt x="2171" y="1160"/>
                  <a:pt x="2171" y="1160"/>
                  <a:pt x="2171" y="1160"/>
                </a:cubicBezTo>
                <a:cubicBezTo>
                  <a:pt x="2171" y="1161"/>
                  <a:pt x="2171" y="1161"/>
                  <a:pt x="2171" y="1161"/>
                </a:cubicBezTo>
                <a:cubicBezTo>
                  <a:pt x="2171" y="1162"/>
                  <a:pt x="2171" y="1162"/>
                  <a:pt x="2171" y="1162"/>
                </a:cubicBezTo>
                <a:cubicBezTo>
                  <a:pt x="2172" y="1161"/>
                  <a:pt x="2172" y="1161"/>
                  <a:pt x="2172" y="1161"/>
                </a:cubicBezTo>
                <a:cubicBezTo>
                  <a:pt x="2172" y="1160"/>
                  <a:pt x="2172" y="1160"/>
                  <a:pt x="2172" y="1160"/>
                </a:cubicBezTo>
                <a:cubicBezTo>
                  <a:pt x="2171" y="1159"/>
                  <a:pt x="2171" y="1159"/>
                  <a:pt x="2171" y="1159"/>
                </a:cubicBezTo>
                <a:cubicBezTo>
                  <a:pt x="2170" y="1158"/>
                  <a:pt x="2170" y="1158"/>
                  <a:pt x="2170" y="1158"/>
                </a:cubicBezTo>
                <a:cubicBezTo>
                  <a:pt x="2171" y="1158"/>
                  <a:pt x="2171" y="1158"/>
                  <a:pt x="2171" y="1158"/>
                </a:cubicBezTo>
                <a:cubicBezTo>
                  <a:pt x="2171" y="1157"/>
                  <a:pt x="2171" y="1157"/>
                  <a:pt x="2171" y="1157"/>
                </a:cubicBezTo>
                <a:cubicBezTo>
                  <a:pt x="2171" y="1155"/>
                  <a:pt x="2171" y="1155"/>
                  <a:pt x="2171" y="1155"/>
                </a:cubicBezTo>
                <a:cubicBezTo>
                  <a:pt x="2172" y="1154"/>
                  <a:pt x="2172" y="1154"/>
                  <a:pt x="2172" y="1154"/>
                </a:cubicBezTo>
                <a:cubicBezTo>
                  <a:pt x="2174" y="1154"/>
                  <a:pt x="2174" y="1154"/>
                  <a:pt x="2174" y="1154"/>
                </a:cubicBezTo>
                <a:cubicBezTo>
                  <a:pt x="2175" y="1152"/>
                  <a:pt x="2175" y="1152"/>
                  <a:pt x="2175" y="1152"/>
                </a:cubicBezTo>
                <a:cubicBezTo>
                  <a:pt x="2176" y="1152"/>
                  <a:pt x="2176" y="1152"/>
                  <a:pt x="2176" y="1152"/>
                </a:cubicBezTo>
                <a:cubicBezTo>
                  <a:pt x="2177" y="1150"/>
                  <a:pt x="2177" y="1150"/>
                  <a:pt x="2177" y="1150"/>
                </a:cubicBezTo>
                <a:cubicBezTo>
                  <a:pt x="2177" y="1149"/>
                  <a:pt x="2177" y="1149"/>
                  <a:pt x="2177" y="1149"/>
                </a:cubicBezTo>
                <a:cubicBezTo>
                  <a:pt x="2179" y="1148"/>
                  <a:pt x="2179" y="1148"/>
                  <a:pt x="2179" y="1148"/>
                </a:cubicBezTo>
                <a:cubicBezTo>
                  <a:pt x="2180" y="1148"/>
                  <a:pt x="2180" y="1148"/>
                  <a:pt x="2180" y="1148"/>
                </a:cubicBezTo>
                <a:cubicBezTo>
                  <a:pt x="2179" y="1147"/>
                  <a:pt x="2179" y="1147"/>
                  <a:pt x="2179" y="1147"/>
                </a:cubicBezTo>
                <a:cubicBezTo>
                  <a:pt x="2182" y="1145"/>
                  <a:pt x="2182" y="1145"/>
                  <a:pt x="2182" y="1145"/>
                </a:cubicBezTo>
                <a:cubicBezTo>
                  <a:pt x="2182" y="1144"/>
                  <a:pt x="2182" y="1144"/>
                  <a:pt x="2182" y="1144"/>
                </a:cubicBezTo>
                <a:cubicBezTo>
                  <a:pt x="2185" y="1141"/>
                  <a:pt x="2185" y="1141"/>
                  <a:pt x="2185" y="1141"/>
                </a:cubicBezTo>
                <a:cubicBezTo>
                  <a:pt x="2186" y="1141"/>
                  <a:pt x="2186" y="1141"/>
                  <a:pt x="2186" y="1141"/>
                </a:cubicBezTo>
                <a:cubicBezTo>
                  <a:pt x="2186" y="1140"/>
                  <a:pt x="2186" y="1140"/>
                  <a:pt x="2186" y="1140"/>
                </a:cubicBezTo>
                <a:cubicBezTo>
                  <a:pt x="2186" y="1139"/>
                  <a:pt x="2186" y="1139"/>
                  <a:pt x="2186" y="1139"/>
                </a:cubicBezTo>
                <a:cubicBezTo>
                  <a:pt x="2185" y="1138"/>
                  <a:pt x="2185" y="1138"/>
                  <a:pt x="2185" y="1138"/>
                </a:cubicBezTo>
                <a:cubicBezTo>
                  <a:pt x="2185" y="1137"/>
                  <a:pt x="2185" y="1137"/>
                  <a:pt x="2185" y="1137"/>
                </a:cubicBezTo>
                <a:cubicBezTo>
                  <a:pt x="2185" y="1136"/>
                  <a:pt x="2185" y="1136"/>
                  <a:pt x="2185" y="1136"/>
                </a:cubicBezTo>
                <a:cubicBezTo>
                  <a:pt x="2186" y="1136"/>
                  <a:pt x="2186" y="1136"/>
                  <a:pt x="2186" y="1136"/>
                </a:cubicBezTo>
                <a:cubicBezTo>
                  <a:pt x="2187" y="1134"/>
                  <a:pt x="2187" y="1134"/>
                  <a:pt x="2187" y="1134"/>
                </a:cubicBezTo>
                <a:cubicBezTo>
                  <a:pt x="2186" y="1135"/>
                  <a:pt x="2186" y="1135"/>
                  <a:pt x="2186" y="1135"/>
                </a:cubicBezTo>
                <a:cubicBezTo>
                  <a:pt x="2185" y="1135"/>
                  <a:pt x="2185" y="1135"/>
                  <a:pt x="2185" y="1135"/>
                </a:cubicBezTo>
                <a:cubicBezTo>
                  <a:pt x="2186" y="1134"/>
                  <a:pt x="2186" y="1134"/>
                  <a:pt x="2186" y="1134"/>
                </a:cubicBezTo>
                <a:cubicBezTo>
                  <a:pt x="2185" y="1134"/>
                  <a:pt x="2185" y="1134"/>
                  <a:pt x="2185" y="1134"/>
                </a:cubicBezTo>
                <a:cubicBezTo>
                  <a:pt x="2184" y="1134"/>
                  <a:pt x="2184" y="1134"/>
                  <a:pt x="2184" y="1134"/>
                </a:cubicBezTo>
                <a:close/>
                <a:moveTo>
                  <a:pt x="2124" y="1176"/>
                </a:moveTo>
                <a:cubicBezTo>
                  <a:pt x="2124" y="1177"/>
                  <a:pt x="2124" y="1177"/>
                  <a:pt x="2124" y="1177"/>
                </a:cubicBezTo>
                <a:cubicBezTo>
                  <a:pt x="2125" y="1177"/>
                  <a:pt x="2125" y="1177"/>
                  <a:pt x="2125" y="1177"/>
                </a:cubicBezTo>
                <a:cubicBezTo>
                  <a:pt x="2126" y="1177"/>
                  <a:pt x="2126" y="1177"/>
                  <a:pt x="2126" y="1177"/>
                </a:cubicBezTo>
                <a:cubicBezTo>
                  <a:pt x="2126" y="1176"/>
                  <a:pt x="2126" y="1176"/>
                  <a:pt x="2126" y="1176"/>
                </a:cubicBezTo>
                <a:cubicBezTo>
                  <a:pt x="2125" y="1176"/>
                  <a:pt x="2125" y="1176"/>
                  <a:pt x="2125" y="1176"/>
                </a:cubicBezTo>
                <a:cubicBezTo>
                  <a:pt x="2124" y="1176"/>
                  <a:pt x="2124" y="1176"/>
                  <a:pt x="2124" y="1176"/>
                </a:cubicBezTo>
                <a:close/>
                <a:moveTo>
                  <a:pt x="2185" y="1132"/>
                </a:moveTo>
                <a:cubicBezTo>
                  <a:pt x="2184" y="1133"/>
                  <a:pt x="2184" y="1133"/>
                  <a:pt x="2184" y="1133"/>
                </a:cubicBezTo>
                <a:cubicBezTo>
                  <a:pt x="2185" y="1133"/>
                  <a:pt x="2185" y="1133"/>
                  <a:pt x="2185" y="1133"/>
                </a:cubicBezTo>
                <a:cubicBezTo>
                  <a:pt x="2185" y="1132"/>
                  <a:pt x="2185" y="1132"/>
                  <a:pt x="2185" y="1132"/>
                </a:cubicBezTo>
                <a:close/>
                <a:moveTo>
                  <a:pt x="2098" y="1234"/>
                </a:moveTo>
                <a:cubicBezTo>
                  <a:pt x="2099" y="1233"/>
                  <a:pt x="2099" y="1233"/>
                  <a:pt x="2099" y="1233"/>
                </a:cubicBezTo>
                <a:cubicBezTo>
                  <a:pt x="2101" y="1234"/>
                  <a:pt x="2101" y="1234"/>
                  <a:pt x="2101" y="1234"/>
                </a:cubicBezTo>
                <a:cubicBezTo>
                  <a:pt x="2101" y="1233"/>
                  <a:pt x="2101" y="1233"/>
                  <a:pt x="2101" y="1233"/>
                </a:cubicBezTo>
                <a:cubicBezTo>
                  <a:pt x="2100" y="1232"/>
                  <a:pt x="2100" y="1232"/>
                  <a:pt x="2100" y="1232"/>
                </a:cubicBezTo>
                <a:cubicBezTo>
                  <a:pt x="2101" y="1231"/>
                  <a:pt x="2101" y="1231"/>
                  <a:pt x="2101" y="1231"/>
                </a:cubicBezTo>
                <a:cubicBezTo>
                  <a:pt x="2101" y="1230"/>
                  <a:pt x="2101" y="1230"/>
                  <a:pt x="2101" y="1230"/>
                </a:cubicBezTo>
                <a:cubicBezTo>
                  <a:pt x="2098" y="1233"/>
                  <a:pt x="2098" y="1233"/>
                  <a:pt x="2098" y="1233"/>
                </a:cubicBezTo>
                <a:cubicBezTo>
                  <a:pt x="2098" y="1234"/>
                  <a:pt x="2098" y="1234"/>
                  <a:pt x="2098" y="1234"/>
                </a:cubicBezTo>
                <a:close/>
                <a:moveTo>
                  <a:pt x="2198" y="1064"/>
                </a:moveTo>
                <a:cubicBezTo>
                  <a:pt x="2198" y="1065"/>
                  <a:pt x="2198" y="1065"/>
                  <a:pt x="2198" y="1065"/>
                </a:cubicBezTo>
                <a:cubicBezTo>
                  <a:pt x="2199" y="1065"/>
                  <a:pt x="2199" y="1065"/>
                  <a:pt x="2199" y="1065"/>
                </a:cubicBezTo>
                <a:cubicBezTo>
                  <a:pt x="2198" y="1064"/>
                  <a:pt x="2198" y="1064"/>
                  <a:pt x="2198" y="1064"/>
                </a:cubicBezTo>
                <a:close/>
                <a:moveTo>
                  <a:pt x="2201" y="1068"/>
                </a:moveTo>
                <a:cubicBezTo>
                  <a:pt x="2200" y="1069"/>
                  <a:pt x="2200" y="1069"/>
                  <a:pt x="2200" y="1069"/>
                </a:cubicBezTo>
                <a:cubicBezTo>
                  <a:pt x="2201" y="1069"/>
                  <a:pt x="2201" y="1069"/>
                  <a:pt x="2201" y="1069"/>
                </a:cubicBezTo>
                <a:cubicBezTo>
                  <a:pt x="2201" y="1068"/>
                  <a:pt x="2201" y="1068"/>
                  <a:pt x="2201" y="1068"/>
                </a:cubicBezTo>
                <a:close/>
                <a:moveTo>
                  <a:pt x="2185" y="1133"/>
                </a:moveTo>
                <a:cubicBezTo>
                  <a:pt x="2186" y="1134"/>
                  <a:pt x="2186" y="1134"/>
                  <a:pt x="2186" y="1134"/>
                </a:cubicBezTo>
                <a:cubicBezTo>
                  <a:pt x="2187" y="1133"/>
                  <a:pt x="2187" y="1133"/>
                  <a:pt x="2187" y="1133"/>
                </a:cubicBezTo>
                <a:cubicBezTo>
                  <a:pt x="2187" y="1132"/>
                  <a:pt x="2187" y="1132"/>
                  <a:pt x="2187" y="1132"/>
                </a:cubicBezTo>
                <a:cubicBezTo>
                  <a:pt x="2186" y="1132"/>
                  <a:pt x="2186" y="1132"/>
                  <a:pt x="2186" y="1132"/>
                </a:cubicBezTo>
                <a:cubicBezTo>
                  <a:pt x="2185" y="1133"/>
                  <a:pt x="2185" y="1133"/>
                  <a:pt x="2185" y="1133"/>
                </a:cubicBezTo>
                <a:close/>
                <a:moveTo>
                  <a:pt x="2200" y="1085"/>
                </a:moveTo>
                <a:cubicBezTo>
                  <a:pt x="2200" y="1086"/>
                  <a:pt x="2200" y="1086"/>
                  <a:pt x="2200" y="1086"/>
                </a:cubicBezTo>
                <a:cubicBezTo>
                  <a:pt x="2201" y="1085"/>
                  <a:pt x="2201" y="1085"/>
                  <a:pt x="2201" y="1085"/>
                </a:cubicBezTo>
                <a:cubicBezTo>
                  <a:pt x="2200" y="1084"/>
                  <a:pt x="2200" y="1084"/>
                  <a:pt x="2200" y="1084"/>
                </a:cubicBezTo>
                <a:cubicBezTo>
                  <a:pt x="2200" y="1085"/>
                  <a:pt x="2200" y="1085"/>
                  <a:pt x="2200" y="1085"/>
                </a:cubicBezTo>
                <a:close/>
                <a:moveTo>
                  <a:pt x="1029" y="325"/>
                </a:moveTo>
                <a:cubicBezTo>
                  <a:pt x="1028" y="325"/>
                  <a:pt x="1028" y="325"/>
                  <a:pt x="1028" y="325"/>
                </a:cubicBezTo>
                <a:cubicBezTo>
                  <a:pt x="1027" y="325"/>
                  <a:pt x="1027" y="325"/>
                  <a:pt x="1027" y="325"/>
                </a:cubicBezTo>
                <a:cubicBezTo>
                  <a:pt x="1026" y="325"/>
                  <a:pt x="1026" y="325"/>
                  <a:pt x="1026" y="325"/>
                </a:cubicBezTo>
                <a:cubicBezTo>
                  <a:pt x="1025" y="324"/>
                  <a:pt x="1025" y="324"/>
                  <a:pt x="1025" y="324"/>
                </a:cubicBezTo>
                <a:cubicBezTo>
                  <a:pt x="1023" y="326"/>
                  <a:pt x="1023" y="326"/>
                  <a:pt x="1023" y="326"/>
                </a:cubicBezTo>
                <a:cubicBezTo>
                  <a:pt x="1021" y="325"/>
                  <a:pt x="1021" y="325"/>
                  <a:pt x="1021" y="325"/>
                </a:cubicBezTo>
                <a:cubicBezTo>
                  <a:pt x="1020" y="325"/>
                  <a:pt x="1020" y="325"/>
                  <a:pt x="1020" y="325"/>
                </a:cubicBezTo>
                <a:cubicBezTo>
                  <a:pt x="1018" y="325"/>
                  <a:pt x="1018" y="325"/>
                  <a:pt x="1018" y="325"/>
                </a:cubicBezTo>
                <a:cubicBezTo>
                  <a:pt x="1019" y="323"/>
                  <a:pt x="1019" y="323"/>
                  <a:pt x="1019" y="323"/>
                </a:cubicBezTo>
                <a:cubicBezTo>
                  <a:pt x="1018" y="323"/>
                  <a:pt x="1018" y="323"/>
                  <a:pt x="1018" y="323"/>
                </a:cubicBezTo>
                <a:cubicBezTo>
                  <a:pt x="1018" y="321"/>
                  <a:pt x="1018" y="321"/>
                  <a:pt x="1018" y="321"/>
                </a:cubicBezTo>
                <a:cubicBezTo>
                  <a:pt x="1019" y="321"/>
                  <a:pt x="1019" y="321"/>
                  <a:pt x="1019" y="321"/>
                </a:cubicBezTo>
                <a:cubicBezTo>
                  <a:pt x="1020" y="321"/>
                  <a:pt x="1020" y="321"/>
                  <a:pt x="1020" y="321"/>
                </a:cubicBezTo>
                <a:cubicBezTo>
                  <a:pt x="1020" y="322"/>
                  <a:pt x="1020" y="322"/>
                  <a:pt x="1020" y="322"/>
                </a:cubicBezTo>
                <a:cubicBezTo>
                  <a:pt x="1021" y="322"/>
                  <a:pt x="1021" y="322"/>
                  <a:pt x="1021" y="322"/>
                </a:cubicBezTo>
                <a:cubicBezTo>
                  <a:pt x="1022" y="322"/>
                  <a:pt x="1022" y="322"/>
                  <a:pt x="1022" y="322"/>
                </a:cubicBezTo>
                <a:cubicBezTo>
                  <a:pt x="1022" y="321"/>
                  <a:pt x="1022" y="321"/>
                  <a:pt x="1022" y="321"/>
                </a:cubicBezTo>
                <a:cubicBezTo>
                  <a:pt x="1022" y="320"/>
                  <a:pt x="1022" y="320"/>
                  <a:pt x="1022" y="320"/>
                </a:cubicBezTo>
                <a:cubicBezTo>
                  <a:pt x="1023" y="320"/>
                  <a:pt x="1023" y="320"/>
                  <a:pt x="1023" y="320"/>
                </a:cubicBezTo>
                <a:cubicBezTo>
                  <a:pt x="1022" y="319"/>
                  <a:pt x="1022" y="319"/>
                  <a:pt x="1022" y="319"/>
                </a:cubicBezTo>
                <a:cubicBezTo>
                  <a:pt x="1023" y="318"/>
                  <a:pt x="1023" y="318"/>
                  <a:pt x="1023" y="318"/>
                </a:cubicBezTo>
                <a:cubicBezTo>
                  <a:pt x="1024" y="317"/>
                  <a:pt x="1024" y="317"/>
                  <a:pt x="1024" y="317"/>
                </a:cubicBezTo>
                <a:cubicBezTo>
                  <a:pt x="1024" y="316"/>
                  <a:pt x="1024" y="316"/>
                  <a:pt x="1024" y="316"/>
                </a:cubicBezTo>
                <a:cubicBezTo>
                  <a:pt x="1022" y="318"/>
                  <a:pt x="1022" y="318"/>
                  <a:pt x="1022" y="318"/>
                </a:cubicBezTo>
                <a:cubicBezTo>
                  <a:pt x="1021" y="317"/>
                  <a:pt x="1021" y="317"/>
                  <a:pt x="1021" y="317"/>
                </a:cubicBezTo>
                <a:cubicBezTo>
                  <a:pt x="1020" y="316"/>
                  <a:pt x="1020" y="316"/>
                  <a:pt x="1020" y="316"/>
                </a:cubicBezTo>
                <a:cubicBezTo>
                  <a:pt x="1020" y="315"/>
                  <a:pt x="1020" y="315"/>
                  <a:pt x="1020" y="315"/>
                </a:cubicBezTo>
                <a:cubicBezTo>
                  <a:pt x="1021" y="315"/>
                  <a:pt x="1021" y="315"/>
                  <a:pt x="1021" y="315"/>
                </a:cubicBezTo>
                <a:cubicBezTo>
                  <a:pt x="1021" y="314"/>
                  <a:pt x="1021" y="314"/>
                  <a:pt x="1021" y="314"/>
                </a:cubicBezTo>
                <a:cubicBezTo>
                  <a:pt x="1020" y="314"/>
                  <a:pt x="1020" y="314"/>
                  <a:pt x="1020" y="314"/>
                </a:cubicBezTo>
                <a:cubicBezTo>
                  <a:pt x="1017" y="314"/>
                  <a:pt x="1017" y="314"/>
                  <a:pt x="1017" y="314"/>
                </a:cubicBezTo>
                <a:cubicBezTo>
                  <a:pt x="1015" y="314"/>
                  <a:pt x="1015" y="314"/>
                  <a:pt x="1015" y="314"/>
                </a:cubicBezTo>
                <a:cubicBezTo>
                  <a:pt x="1014" y="314"/>
                  <a:pt x="1014" y="314"/>
                  <a:pt x="1014" y="314"/>
                </a:cubicBezTo>
                <a:cubicBezTo>
                  <a:pt x="1013" y="313"/>
                  <a:pt x="1013" y="313"/>
                  <a:pt x="1013" y="313"/>
                </a:cubicBezTo>
                <a:cubicBezTo>
                  <a:pt x="1013" y="312"/>
                  <a:pt x="1013" y="312"/>
                  <a:pt x="1013" y="312"/>
                </a:cubicBezTo>
                <a:cubicBezTo>
                  <a:pt x="1014" y="311"/>
                  <a:pt x="1014" y="311"/>
                  <a:pt x="1014" y="311"/>
                </a:cubicBezTo>
                <a:cubicBezTo>
                  <a:pt x="1015" y="312"/>
                  <a:pt x="1015" y="312"/>
                  <a:pt x="1015" y="312"/>
                </a:cubicBezTo>
                <a:cubicBezTo>
                  <a:pt x="1016" y="311"/>
                  <a:pt x="1016" y="311"/>
                  <a:pt x="1016" y="311"/>
                </a:cubicBezTo>
                <a:cubicBezTo>
                  <a:pt x="1017" y="311"/>
                  <a:pt x="1017" y="311"/>
                  <a:pt x="1017" y="311"/>
                </a:cubicBezTo>
                <a:cubicBezTo>
                  <a:pt x="1018" y="312"/>
                  <a:pt x="1018" y="312"/>
                  <a:pt x="1018" y="312"/>
                </a:cubicBezTo>
                <a:cubicBezTo>
                  <a:pt x="1019" y="311"/>
                  <a:pt x="1019" y="311"/>
                  <a:pt x="1019" y="311"/>
                </a:cubicBezTo>
                <a:cubicBezTo>
                  <a:pt x="1019" y="310"/>
                  <a:pt x="1019" y="310"/>
                  <a:pt x="1019" y="310"/>
                </a:cubicBezTo>
                <a:cubicBezTo>
                  <a:pt x="1020" y="310"/>
                  <a:pt x="1020" y="310"/>
                  <a:pt x="1020" y="310"/>
                </a:cubicBezTo>
                <a:cubicBezTo>
                  <a:pt x="1020" y="311"/>
                  <a:pt x="1020" y="311"/>
                  <a:pt x="1020" y="311"/>
                </a:cubicBezTo>
                <a:cubicBezTo>
                  <a:pt x="1021" y="312"/>
                  <a:pt x="1021" y="312"/>
                  <a:pt x="1021" y="312"/>
                </a:cubicBezTo>
                <a:cubicBezTo>
                  <a:pt x="1022" y="311"/>
                  <a:pt x="1022" y="311"/>
                  <a:pt x="1022" y="311"/>
                </a:cubicBezTo>
                <a:cubicBezTo>
                  <a:pt x="1024" y="311"/>
                  <a:pt x="1024" y="311"/>
                  <a:pt x="1024" y="311"/>
                </a:cubicBezTo>
                <a:cubicBezTo>
                  <a:pt x="1025" y="310"/>
                  <a:pt x="1025" y="310"/>
                  <a:pt x="1025" y="310"/>
                </a:cubicBezTo>
                <a:cubicBezTo>
                  <a:pt x="1025" y="309"/>
                  <a:pt x="1025" y="309"/>
                  <a:pt x="1025" y="309"/>
                </a:cubicBezTo>
                <a:cubicBezTo>
                  <a:pt x="1024" y="310"/>
                  <a:pt x="1024" y="310"/>
                  <a:pt x="1024" y="310"/>
                </a:cubicBezTo>
                <a:cubicBezTo>
                  <a:pt x="1023" y="310"/>
                  <a:pt x="1023" y="310"/>
                  <a:pt x="1023" y="310"/>
                </a:cubicBezTo>
                <a:cubicBezTo>
                  <a:pt x="1021" y="310"/>
                  <a:pt x="1021" y="310"/>
                  <a:pt x="1021" y="310"/>
                </a:cubicBezTo>
                <a:cubicBezTo>
                  <a:pt x="1021" y="309"/>
                  <a:pt x="1021" y="309"/>
                  <a:pt x="1021" y="309"/>
                </a:cubicBezTo>
                <a:cubicBezTo>
                  <a:pt x="1023" y="308"/>
                  <a:pt x="1023" y="308"/>
                  <a:pt x="1023" y="308"/>
                </a:cubicBezTo>
                <a:cubicBezTo>
                  <a:pt x="1024" y="308"/>
                  <a:pt x="1024" y="308"/>
                  <a:pt x="1024" y="308"/>
                </a:cubicBezTo>
                <a:cubicBezTo>
                  <a:pt x="1025" y="308"/>
                  <a:pt x="1025" y="308"/>
                  <a:pt x="1025" y="308"/>
                </a:cubicBezTo>
                <a:cubicBezTo>
                  <a:pt x="1026" y="307"/>
                  <a:pt x="1026" y="307"/>
                  <a:pt x="1026" y="307"/>
                </a:cubicBezTo>
                <a:cubicBezTo>
                  <a:pt x="1025" y="307"/>
                  <a:pt x="1025" y="307"/>
                  <a:pt x="1025" y="307"/>
                </a:cubicBezTo>
                <a:cubicBezTo>
                  <a:pt x="1024" y="307"/>
                  <a:pt x="1024" y="307"/>
                  <a:pt x="1024" y="307"/>
                </a:cubicBezTo>
                <a:cubicBezTo>
                  <a:pt x="1023" y="307"/>
                  <a:pt x="1023" y="307"/>
                  <a:pt x="1023" y="307"/>
                </a:cubicBezTo>
                <a:cubicBezTo>
                  <a:pt x="1024" y="306"/>
                  <a:pt x="1024" y="306"/>
                  <a:pt x="1024" y="306"/>
                </a:cubicBezTo>
                <a:cubicBezTo>
                  <a:pt x="1024" y="305"/>
                  <a:pt x="1024" y="305"/>
                  <a:pt x="1024" y="305"/>
                </a:cubicBezTo>
                <a:cubicBezTo>
                  <a:pt x="1022" y="306"/>
                  <a:pt x="1022" y="306"/>
                  <a:pt x="1022" y="306"/>
                </a:cubicBezTo>
                <a:cubicBezTo>
                  <a:pt x="1021" y="306"/>
                  <a:pt x="1021" y="306"/>
                  <a:pt x="1021" y="306"/>
                </a:cubicBezTo>
                <a:cubicBezTo>
                  <a:pt x="1020" y="306"/>
                  <a:pt x="1020" y="306"/>
                  <a:pt x="1020" y="306"/>
                </a:cubicBezTo>
                <a:cubicBezTo>
                  <a:pt x="1020" y="305"/>
                  <a:pt x="1020" y="305"/>
                  <a:pt x="1020" y="305"/>
                </a:cubicBezTo>
                <a:cubicBezTo>
                  <a:pt x="1019" y="306"/>
                  <a:pt x="1019" y="306"/>
                  <a:pt x="1019" y="306"/>
                </a:cubicBezTo>
                <a:cubicBezTo>
                  <a:pt x="1018" y="306"/>
                  <a:pt x="1018" y="306"/>
                  <a:pt x="1018" y="306"/>
                </a:cubicBezTo>
                <a:cubicBezTo>
                  <a:pt x="1018" y="305"/>
                  <a:pt x="1018" y="305"/>
                  <a:pt x="1018" y="305"/>
                </a:cubicBezTo>
                <a:cubicBezTo>
                  <a:pt x="1017" y="306"/>
                  <a:pt x="1017" y="306"/>
                  <a:pt x="1017" y="306"/>
                </a:cubicBezTo>
                <a:cubicBezTo>
                  <a:pt x="1016" y="306"/>
                  <a:pt x="1016" y="306"/>
                  <a:pt x="1016" y="306"/>
                </a:cubicBezTo>
                <a:cubicBezTo>
                  <a:pt x="1015" y="307"/>
                  <a:pt x="1015" y="307"/>
                  <a:pt x="1015" y="307"/>
                </a:cubicBezTo>
                <a:cubicBezTo>
                  <a:pt x="1014" y="307"/>
                  <a:pt x="1014" y="307"/>
                  <a:pt x="1014" y="307"/>
                </a:cubicBezTo>
                <a:cubicBezTo>
                  <a:pt x="1013" y="306"/>
                  <a:pt x="1013" y="306"/>
                  <a:pt x="1013" y="306"/>
                </a:cubicBezTo>
                <a:cubicBezTo>
                  <a:pt x="1011" y="305"/>
                  <a:pt x="1011" y="305"/>
                  <a:pt x="1011" y="305"/>
                </a:cubicBezTo>
                <a:cubicBezTo>
                  <a:pt x="1012" y="304"/>
                  <a:pt x="1012" y="304"/>
                  <a:pt x="1012" y="304"/>
                </a:cubicBezTo>
                <a:cubicBezTo>
                  <a:pt x="1013" y="304"/>
                  <a:pt x="1013" y="304"/>
                  <a:pt x="1013" y="304"/>
                </a:cubicBezTo>
                <a:cubicBezTo>
                  <a:pt x="1014" y="306"/>
                  <a:pt x="1014" y="306"/>
                  <a:pt x="1014" y="306"/>
                </a:cubicBezTo>
                <a:cubicBezTo>
                  <a:pt x="1015" y="306"/>
                  <a:pt x="1015" y="306"/>
                  <a:pt x="1015" y="306"/>
                </a:cubicBezTo>
                <a:cubicBezTo>
                  <a:pt x="1014" y="305"/>
                  <a:pt x="1014" y="305"/>
                  <a:pt x="1014" y="305"/>
                </a:cubicBezTo>
                <a:cubicBezTo>
                  <a:pt x="1013" y="303"/>
                  <a:pt x="1013" y="303"/>
                  <a:pt x="1013" y="303"/>
                </a:cubicBezTo>
                <a:cubicBezTo>
                  <a:pt x="1014" y="303"/>
                  <a:pt x="1014" y="303"/>
                  <a:pt x="1014" y="303"/>
                </a:cubicBezTo>
                <a:cubicBezTo>
                  <a:pt x="1016" y="304"/>
                  <a:pt x="1016" y="304"/>
                  <a:pt x="1016" y="304"/>
                </a:cubicBezTo>
                <a:cubicBezTo>
                  <a:pt x="1017" y="303"/>
                  <a:pt x="1017" y="303"/>
                  <a:pt x="1017" y="303"/>
                </a:cubicBezTo>
                <a:cubicBezTo>
                  <a:pt x="1016" y="303"/>
                  <a:pt x="1016" y="303"/>
                  <a:pt x="1016" y="303"/>
                </a:cubicBezTo>
                <a:cubicBezTo>
                  <a:pt x="1015" y="302"/>
                  <a:pt x="1015" y="302"/>
                  <a:pt x="1015" y="302"/>
                </a:cubicBezTo>
                <a:cubicBezTo>
                  <a:pt x="1016" y="301"/>
                  <a:pt x="1016" y="301"/>
                  <a:pt x="1016" y="301"/>
                </a:cubicBezTo>
                <a:cubicBezTo>
                  <a:pt x="1017" y="302"/>
                  <a:pt x="1017" y="302"/>
                  <a:pt x="1017" y="302"/>
                </a:cubicBezTo>
                <a:cubicBezTo>
                  <a:pt x="1017" y="301"/>
                  <a:pt x="1017" y="301"/>
                  <a:pt x="1017" y="301"/>
                </a:cubicBezTo>
                <a:cubicBezTo>
                  <a:pt x="1016" y="301"/>
                  <a:pt x="1016" y="301"/>
                  <a:pt x="1016" y="301"/>
                </a:cubicBezTo>
                <a:cubicBezTo>
                  <a:pt x="1016" y="300"/>
                  <a:pt x="1016" y="300"/>
                  <a:pt x="1016" y="300"/>
                </a:cubicBezTo>
                <a:cubicBezTo>
                  <a:pt x="1016" y="299"/>
                  <a:pt x="1016" y="299"/>
                  <a:pt x="1016" y="299"/>
                </a:cubicBezTo>
                <a:cubicBezTo>
                  <a:pt x="1017" y="299"/>
                  <a:pt x="1017" y="299"/>
                  <a:pt x="1017" y="299"/>
                </a:cubicBezTo>
                <a:cubicBezTo>
                  <a:pt x="1018" y="298"/>
                  <a:pt x="1018" y="298"/>
                  <a:pt x="1018" y="298"/>
                </a:cubicBezTo>
                <a:cubicBezTo>
                  <a:pt x="1019" y="299"/>
                  <a:pt x="1019" y="299"/>
                  <a:pt x="1019" y="299"/>
                </a:cubicBezTo>
                <a:cubicBezTo>
                  <a:pt x="1020" y="300"/>
                  <a:pt x="1020" y="300"/>
                  <a:pt x="1020" y="300"/>
                </a:cubicBezTo>
                <a:cubicBezTo>
                  <a:pt x="1020" y="301"/>
                  <a:pt x="1020" y="301"/>
                  <a:pt x="1020" y="301"/>
                </a:cubicBezTo>
                <a:cubicBezTo>
                  <a:pt x="1021" y="300"/>
                  <a:pt x="1021" y="300"/>
                  <a:pt x="1021" y="300"/>
                </a:cubicBezTo>
                <a:cubicBezTo>
                  <a:pt x="1023" y="301"/>
                  <a:pt x="1023" y="301"/>
                  <a:pt x="1023" y="301"/>
                </a:cubicBezTo>
                <a:cubicBezTo>
                  <a:pt x="1022" y="299"/>
                  <a:pt x="1022" y="299"/>
                  <a:pt x="1022" y="299"/>
                </a:cubicBezTo>
                <a:cubicBezTo>
                  <a:pt x="1021" y="298"/>
                  <a:pt x="1021" y="298"/>
                  <a:pt x="1021" y="298"/>
                </a:cubicBezTo>
                <a:cubicBezTo>
                  <a:pt x="1022" y="298"/>
                  <a:pt x="1022" y="298"/>
                  <a:pt x="1022" y="298"/>
                </a:cubicBezTo>
                <a:cubicBezTo>
                  <a:pt x="1023" y="298"/>
                  <a:pt x="1023" y="298"/>
                  <a:pt x="1023" y="298"/>
                </a:cubicBezTo>
                <a:cubicBezTo>
                  <a:pt x="1023" y="297"/>
                  <a:pt x="1023" y="297"/>
                  <a:pt x="1023" y="297"/>
                </a:cubicBezTo>
                <a:cubicBezTo>
                  <a:pt x="1022" y="297"/>
                  <a:pt x="1022" y="297"/>
                  <a:pt x="1022" y="297"/>
                </a:cubicBezTo>
                <a:cubicBezTo>
                  <a:pt x="1021" y="297"/>
                  <a:pt x="1021" y="297"/>
                  <a:pt x="1021" y="297"/>
                </a:cubicBezTo>
                <a:cubicBezTo>
                  <a:pt x="1020" y="297"/>
                  <a:pt x="1020" y="297"/>
                  <a:pt x="1020" y="297"/>
                </a:cubicBezTo>
                <a:cubicBezTo>
                  <a:pt x="1019" y="296"/>
                  <a:pt x="1019" y="296"/>
                  <a:pt x="1019" y="296"/>
                </a:cubicBezTo>
                <a:cubicBezTo>
                  <a:pt x="1021" y="296"/>
                  <a:pt x="1021" y="296"/>
                  <a:pt x="1021" y="296"/>
                </a:cubicBezTo>
                <a:cubicBezTo>
                  <a:pt x="1022" y="296"/>
                  <a:pt x="1022" y="296"/>
                  <a:pt x="1022" y="296"/>
                </a:cubicBezTo>
                <a:cubicBezTo>
                  <a:pt x="1024" y="296"/>
                  <a:pt x="1024" y="296"/>
                  <a:pt x="1024" y="296"/>
                </a:cubicBezTo>
                <a:cubicBezTo>
                  <a:pt x="1024" y="297"/>
                  <a:pt x="1024" y="297"/>
                  <a:pt x="1024" y="297"/>
                </a:cubicBezTo>
                <a:cubicBezTo>
                  <a:pt x="1024" y="298"/>
                  <a:pt x="1024" y="298"/>
                  <a:pt x="1024" y="298"/>
                </a:cubicBezTo>
                <a:cubicBezTo>
                  <a:pt x="1026" y="299"/>
                  <a:pt x="1026" y="299"/>
                  <a:pt x="1026" y="299"/>
                </a:cubicBezTo>
                <a:cubicBezTo>
                  <a:pt x="1026" y="300"/>
                  <a:pt x="1026" y="300"/>
                  <a:pt x="1026" y="300"/>
                </a:cubicBezTo>
                <a:cubicBezTo>
                  <a:pt x="1027" y="299"/>
                  <a:pt x="1027" y="299"/>
                  <a:pt x="1027" y="299"/>
                </a:cubicBezTo>
                <a:cubicBezTo>
                  <a:pt x="1028" y="300"/>
                  <a:pt x="1028" y="300"/>
                  <a:pt x="1028" y="300"/>
                </a:cubicBezTo>
                <a:cubicBezTo>
                  <a:pt x="1027" y="301"/>
                  <a:pt x="1027" y="301"/>
                  <a:pt x="1027" y="301"/>
                </a:cubicBezTo>
                <a:cubicBezTo>
                  <a:pt x="1028" y="302"/>
                  <a:pt x="1028" y="302"/>
                  <a:pt x="1028" y="302"/>
                </a:cubicBezTo>
                <a:cubicBezTo>
                  <a:pt x="1028" y="303"/>
                  <a:pt x="1028" y="303"/>
                  <a:pt x="1028" y="303"/>
                </a:cubicBezTo>
                <a:cubicBezTo>
                  <a:pt x="1027" y="304"/>
                  <a:pt x="1027" y="304"/>
                  <a:pt x="1027" y="304"/>
                </a:cubicBezTo>
                <a:cubicBezTo>
                  <a:pt x="1027" y="305"/>
                  <a:pt x="1027" y="305"/>
                  <a:pt x="1027" y="305"/>
                </a:cubicBezTo>
                <a:cubicBezTo>
                  <a:pt x="1028" y="305"/>
                  <a:pt x="1028" y="305"/>
                  <a:pt x="1028" y="305"/>
                </a:cubicBezTo>
                <a:cubicBezTo>
                  <a:pt x="1028" y="306"/>
                  <a:pt x="1028" y="306"/>
                  <a:pt x="1028" y="306"/>
                </a:cubicBezTo>
                <a:cubicBezTo>
                  <a:pt x="1027" y="307"/>
                  <a:pt x="1027" y="307"/>
                  <a:pt x="1027" y="307"/>
                </a:cubicBezTo>
                <a:cubicBezTo>
                  <a:pt x="1027" y="308"/>
                  <a:pt x="1027" y="308"/>
                  <a:pt x="1027" y="308"/>
                </a:cubicBezTo>
                <a:cubicBezTo>
                  <a:pt x="1028" y="308"/>
                  <a:pt x="1028" y="308"/>
                  <a:pt x="1028" y="308"/>
                </a:cubicBezTo>
                <a:cubicBezTo>
                  <a:pt x="1029" y="310"/>
                  <a:pt x="1029" y="310"/>
                  <a:pt x="1029" y="310"/>
                </a:cubicBezTo>
                <a:cubicBezTo>
                  <a:pt x="1029" y="308"/>
                  <a:pt x="1029" y="308"/>
                  <a:pt x="1029" y="308"/>
                </a:cubicBezTo>
                <a:cubicBezTo>
                  <a:pt x="1030" y="308"/>
                  <a:pt x="1030" y="308"/>
                  <a:pt x="1030" y="308"/>
                </a:cubicBezTo>
                <a:cubicBezTo>
                  <a:pt x="1030" y="306"/>
                  <a:pt x="1030" y="306"/>
                  <a:pt x="1030" y="306"/>
                </a:cubicBezTo>
                <a:cubicBezTo>
                  <a:pt x="1031" y="306"/>
                  <a:pt x="1031" y="306"/>
                  <a:pt x="1031" y="306"/>
                </a:cubicBezTo>
                <a:cubicBezTo>
                  <a:pt x="1031" y="307"/>
                  <a:pt x="1031" y="307"/>
                  <a:pt x="1031" y="307"/>
                </a:cubicBezTo>
                <a:cubicBezTo>
                  <a:pt x="1032" y="307"/>
                  <a:pt x="1032" y="307"/>
                  <a:pt x="1032" y="307"/>
                </a:cubicBezTo>
                <a:cubicBezTo>
                  <a:pt x="1033" y="306"/>
                  <a:pt x="1033" y="306"/>
                  <a:pt x="1033" y="306"/>
                </a:cubicBezTo>
                <a:cubicBezTo>
                  <a:pt x="1033" y="304"/>
                  <a:pt x="1033" y="304"/>
                  <a:pt x="1033" y="304"/>
                </a:cubicBezTo>
                <a:cubicBezTo>
                  <a:pt x="1033" y="303"/>
                  <a:pt x="1033" y="303"/>
                  <a:pt x="1033" y="303"/>
                </a:cubicBezTo>
                <a:cubicBezTo>
                  <a:pt x="1032" y="300"/>
                  <a:pt x="1032" y="300"/>
                  <a:pt x="1032" y="300"/>
                </a:cubicBezTo>
                <a:cubicBezTo>
                  <a:pt x="1034" y="299"/>
                  <a:pt x="1034" y="299"/>
                  <a:pt x="1034" y="299"/>
                </a:cubicBezTo>
                <a:cubicBezTo>
                  <a:pt x="1035" y="300"/>
                  <a:pt x="1035" y="300"/>
                  <a:pt x="1035" y="300"/>
                </a:cubicBezTo>
                <a:cubicBezTo>
                  <a:pt x="1035" y="302"/>
                  <a:pt x="1035" y="302"/>
                  <a:pt x="1035" y="302"/>
                </a:cubicBezTo>
                <a:cubicBezTo>
                  <a:pt x="1036" y="303"/>
                  <a:pt x="1036" y="303"/>
                  <a:pt x="1036" y="303"/>
                </a:cubicBezTo>
                <a:cubicBezTo>
                  <a:pt x="1036" y="305"/>
                  <a:pt x="1036" y="305"/>
                  <a:pt x="1036" y="305"/>
                </a:cubicBezTo>
                <a:cubicBezTo>
                  <a:pt x="1037" y="305"/>
                  <a:pt x="1037" y="305"/>
                  <a:pt x="1037" y="305"/>
                </a:cubicBezTo>
                <a:cubicBezTo>
                  <a:pt x="1038" y="303"/>
                  <a:pt x="1038" y="303"/>
                  <a:pt x="1038" y="303"/>
                </a:cubicBezTo>
                <a:cubicBezTo>
                  <a:pt x="1038" y="302"/>
                  <a:pt x="1038" y="302"/>
                  <a:pt x="1038" y="302"/>
                </a:cubicBezTo>
                <a:cubicBezTo>
                  <a:pt x="1038" y="301"/>
                  <a:pt x="1038" y="301"/>
                  <a:pt x="1038" y="301"/>
                </a:cubicBezTo>
                <a:cubicBezTo>
                  <a:pt x="1040" y="299"/>
                  <a:pt x="1040" y="299"/>
                  <a:pt x="1040" y="299"/>
                </a:cubicBezTo>
                <a:cubicBezTo>
                  <a:pt x="1042" y="300"/>
                  <a:pt x="1042" y="300"/>
                  <a:pt x="1042" y="300"/>
                </a:cubicBezTo>
                <a:cubicBezTo>
                  <a:pt x="1042" y="301"/>
                  <a:pt x="1042" y="301"/>
                  <a:pt x="1042" y="301"/>
                </a:cubicBezTo>
                <a:cubicBezTo>
                  <a:pt x="1042" y="302"/>
                  <a:pt x="1042" y="302"/>
                  <a:pt x="1042" y="302"/>
                </a:cubicBezTo>
                <a:cubicBezTo>
                  <a:pt x="1042" y="303"/>
                  <a:pt x="1042" y="303"/>
                  <a:pt x="1042" y="303"/>
                </a:cubicBezTo>
                <a:cubicBezTo>
                  <a:pt x="1043" y="304"/>
                  <a:pt x="1043" y="304"/>
                  <a:pt x="1043" y="304"/>
                </a:cubicBezTo>
                <a:cubicBezTo>
                  <a:pt x="1043" y="307"/>
                  <a:pt x="1043" y="307"/>
                  <a:pt x="1043" y="307"/>
                </a:cubicBezTo>
                <a:cubicBezTo>
                  <a:pt x="1044" y="304"/>
                  <a:pt x="1044" y="304"/>
                  <a:pt x="1044" y="304"/>
                </a:cubicBezTo>
                <a:cubicBezTo>
                  <a:pt x="1043" y="302"/>
                  <a:pt x="1043" y="302"/>
                  <a:pt x="1043" y="302"/>
                </a:cubicBezTo>
                <a:cubicBezTo>
                  <a:pt x="1043" y="300"/>
                  <a:pt x="1043" y="300"/>
                  <a:pt x="1043" y="300"/>
                </a:cubicBezTo>
                <a:cubicBezTo>
                  <a:pt x="1044" y="300"/>
                  <a:pt x="1044" y="300"/>
                  <a:pt x="1044" y="300"/>
                </a:cubicBezTo>
                <a:cubicBezTo>
                  <a:pt x="1045" y="300"/>
                  <a:pt x="1045" y="300"/>
                  <a:pt x="1045" y="300"/>
                </a:cubicBezTo>
                <a:cubicBezTo>
                  <a:pt x="1046" y="300"/>
                  <a:pt x="1046" y="300"/>
                  <a:pt x="1046" y="300"/>
                </a:cubicBezTo>
                <a:cubicBezTo>
                  <a:pt x="1047" y="302"/>
                  <a:pt x="1047" y="302"/>
                  <a:pt x="1047" y="302"/>
                </a:cubicBezTo>
                <a:cubicBezTo>
                  <a:pt x="1048" y="302"/>
                  <a:pt x="1048" y="302"/>
                  <a:pt x="1048" y="302"/>
                </a:cubicBezTo>
                <a:cubicBezTo>
                  <a:pt x="1049" y="300"/>
                  <a:pt x="1049" y="300"/>
                  <a:pt x="1049" y="300"/>
                </a:cubicBezTo>
                <a:cubicBezTo>
                  <a:pt x="1049" y="299"/>
                  <a:pt x="1049" y="299"/>
                  <a:pt x="1049" y="299"/>
                </a:cubicBezTo>
                <a:cubicBezTo>
                  <a:pt x="1050" y="300"/>
                  <a:pt x="1050" y="300"/>
                  <a:pt x="1050" y="300"/>
                </a:cubicBezTo>
                <a:cubicBezTo>
                  <a:pt x="1050" y="301"/>
                  <a:pt x="1050" y="301"/>
                  <a:pt x="1050" y="301"/>
                </a:cubicBezTo>
                <a:cubicBezTo>
                  <a:pt x="1051" y="300"/>
                  <a:pt x="1051" y="300"/>
                  <a:pt x="1051" y="300"/>
                </a:cubicBezTo>
                <a:cubicBezTo>
                  <a:pt x="1053" y="300"/>
                  <a:pt x="1053" y="300"/>
                  <a:pt x="1053" y="300"/>
                </a:cubicBezTo>
                <a:cubicBezTo>
                  <a:pt x="1053" y="299"/>
                  <a:pt x="1053" y="299"/>
                  <a:pt x="1053" y="299"/>
                </a:cubicBezTo>
                <a:cubicBezTo>
                  <a:pt x="1053" y="298"/>
                  <a:pt x="1053" y="298"/>
                  <a:pt x="1053" y="298"/>
                </a:cubicBezTo>
                <a:cubicBezTo>
                  <a:pt x="1053" y="297"/>
                  <a:pt x="1053" y="297"/>
                  <a:pt x="1053" y="297"/>
                </a:cubicBezTo>
                <a:cubicBezTo>
                  <a:pt x="1054" y="297"/>
                  <a:pt x="1054" y="297"/>
                  <a:pt x="1054" y="297"/>
                </a:cubicBezTo>
                <a:cubicBezTo>
                  <a:pt x="1055" y="296"/>
                  <a:pt x="1055" y="296"/>
                  <a:pt x="1055" y="296"/>
                </a:cubicBezTo>
                <a:cubicBezTo>
                  <a:pt x="1056" y="297"/>
                  <a:pt x="1056" y="297"/>
                  <a:pt x="1056" y="297"/>
                </a:cubicBezTo>
                <a:cubicBezTo>
                  <a:pt x="1056" y="298"/>
                  <a:pt x="1056" y="298"/>
                  <a:pt x="1056" y="298"/>
                </a:cubicBezTo>
                <a:cubicBezTo>
                  <a:pt x="1057" y="299"/>
                  <a:pt x="1057" y="299"/>
                  <a:pt x="1057" y="299"/>
                </a:cubicBezTo>
                <a:cubicBezTo>
                  <a:pt x="1056" y="299"/>
                  <a:pt x="1056" y="299"/>
                  <a:pt x="1056" y="299"/>
                </a:cubicBezTo>
                <a:cubicBezTo>
                  <a:pt x="1057" y="301"/>
                  <a:pt x="1057" y="301"/>
                  <a:pt x="1057" y="301"/>
                </a:cubicBezTo>
                <a:cubicBezTo>
                  <a:pt x="1058" y="300"/>
                  <a:pt x="1058" y="300"/>
                  <a:pt x="1058" y="300"/>
                </a:cubicBezTo>
                <a:cubicBezTo>
                  <a:pt x="1058" y="299"/>
                  <a:pt x="1058" y="299"/>
                  <a:pt x="1058" y="299"/>
                </a:cubicBezTo>
                <a:cubicBezTo>
                  <a:pt x="1060" y="297"/>
                  <a:pt x="1060" y="297"/>
                  <a:pt x="1060" y="297"/>
                </a:cubicBezTo>
                <a:cubicBezTo>
                  <a:pt x="1061" y="297"/>
                  <a:pt x="1061" y="297"/>
                  <a:pt x="1061" y="297"/>
                </a:cubicBezTo>
                <a:cubicBezTo>
                  <a:pt x="1062" y="298"/>
                  <a:pt x="1062" y="298"/>
                  <a:pt x="1062" y="298"/>
                </a:cubicBezTo>
                <a:cubicBezTo>
                  <a:pt x="1061" y="298"/>
                  <a:pt x="1061" y="298"/>
                  <a:pt x="1061" y="298"/>
                </a:cubicBezTo>
                <a:cubicBezTo>
                  <a:pt x="1061" y="299"/>
                  <a:pt x="1061" y="299"/>
                  <a:pt x="1061" y="299"/>
                </a:cubicBezTo>
                <a:cubicBezTo>
                  <a:pt x="1061" y="300"/>
                  <a:pt x="1061" y="300"/>
                  <a:pt x="1061" y="300"/>
                </a:cubicBezTo>
                <a:cubicBezTo>
                  <a:pt x="1059" y="300"/>
                  <a:pt x="1059" y="300"/>
                  <a:pt x="1059" y="300"/>
                </a:cubicBezTo>
                <a:cubicBezTo>
                  <a:pt x="1060" y="301"/>
                  <a:pt x="1060" y="301"/>
                  <a:pt x="1060" y="301"/>
                </a:cubicBezTo>
                <a:cubicBezTo>
                  <a:pt x="1061" y="302"/>
                  <a:pt x="1061" y="302"/>
                  <a:pt x="1061" y="302"/>
                </a:cubicBezTo>
                <a:cubicBezTo>
                  <a:pt x="1062" y="301"/>
                  <a:pt x="1062" y="301"/>
                  <a:pt x="1062" y="301"/>
                </a:cubicBezTo>
                <a:cubicBezTo>
                  <a:pt x="1063" y="303"/>
                  <a:pt x="1063" y="303"/>
                  <a:pt x="1063" y="303"/>
                </a:cubicBezTo>
                <a:cubicBezTo>
                  <a:pt x="1062" y="303"/>
                  <a:pt x="1062" y="303"/>
                  <a:pt x="1062" y="303"/>
                </a:cubicBezTo>
                <a:cubicBezTo>
                  <a:pt x="1061" y="304"/>
                  <a:pt x="1061" y="304"/>
                  <a:pt x="1061" y="304"/>
                </a:cubicBezTo>
                <a:cubicBezTo>
                  <a:pt x="1061" y="305"/>
                  <a:pt x="1061" y="305"/>
                  <a:pt x="1061" y="305"/>
                </a:cubicBezTo>
                <a:cubicBezTo>
                  <a:pt x="1062" y="305"/>
                  <a:pt x="1062" y="305"/>
                  <a:pt x="1062" y="305"/>
                </a:cubicBezTo>
                <a:cubicBezTo>
                  <a:pt x="1063" y="305"/>
                  <a:pt x="1063" y="305"/>
                  <a:pt x="1063" y="305"/>
                </a:cubicBezTo>
                <a:cubicBezTo>
                  <a:pt x="1063" y="306"/>
                  <a:pt x="1063" y="306"/>
                  <a:pt x="1063" y="306"/>
                </a:cubicBezTo>
                <a:cubicBezTo>
                  <a:pt x="1063" y="307"/>
                  <a:pt x="1063" y="307"/>
                  <a:pt x="1063" y="307"/>
                </a:cubicBezTo>
                <a:cubicBezTo>
                  <a:pt x="1066" y="307"/>
                  <a:pt x="1066" y="307"/>
                  <a:pt x="1066" y="307"/>
                </a:cubicBezTo>
                <a:cubicBezTo>
                  <a:pt x="1067" y="308"/>
                  <a:pt x="1067" y="308"/>
                  <a:pt x="1067" y="308"/>
                </a:cubicBezTo>
                <a:cubicBezTo>
                  <a:pt x="1066" y="309"/>
                  <a:pt x="1066" y="309"/>
                  <a:pt x="1066" y="309"/>
                </a:cubicBezTo>
                <a:cubicBezTo>
                  <a:pt x="1065" y="309"/>
                  <a:pt x="1065" y="309"/>
                  <a:pt x="1065" y="309"/>
                </a:cubicBezTo>
                <a:cubicBezTo>
                  <a:pt x="1064" y="309"/>
                  <a:pt x="1064" y="309"/>
                  <a:pt x="1064" y="309"/>
                </a:cubicBezTo>
                <a:cubicBezTo>
                  <a:pt x="1064" y="311"/>
                  <a:pt x="1064" y="311"/>
                  <a:pt x="1064" y="311"/>
                </a:cubicBezTo>
                <a:cubicBezTo>
                  <a:pt x="1064" y="312"/>
                  <a:pt x="1064" y="312"/>
                  <a:pt x="1064" y="312"/>
                </a:cubicBezTo>
                <a:cubicBezTo>
                  <a:pt x="1065" y="314"/>
                  <a:pt x="1065" y="314"/>
                  <a:pt x="1065" y="314"/>
                </a:cubicBezTo>
                <a:cubicBezTo>
                  <a:pt x="1065" y="315"/>
                  <a:pt x="1065" y="315"/>
                  <a:pt x="1065" y="315"/>
                </a:cubicBezTo>
                <a:cubicBezTo>
                  <a:pt x="1064" y="316"/>
                  <a:pt x="1064" y="316"/>
                  <a:pt x="1064" y="316"/>
                </a:cubicBezTo>
                <a:cubicBezTo>
                  <a:pt x="1063" y="316"/>
                  <a:pt x="1063" y="316"/>
                  <a:pt x="1063" y="316"/>
                </a:cubicBezTo>
                <a:cubicBezTo>
                  <a:pt x="1063" y="315"/>
                  <a:pt x="1063" y="315"/>
                  <a:pt x="1063" y="315"/>
                </a:cubicBezTo>
                <a:cubicBezTo>
                  <a:pt x="1062" y="314"/>
                  <a:pt x="1062" y="314"/>
                  <a:pt x="1062" y="314"/>
                </a:cubicBezTo>
                <a:cubicBezTo>
                  <a:pt x="1062" y="315"/>
                  <a:pt x="1062" y="315"/>
                  <a:pt x="1062" y="315"/>
                </a:cubicBezTo>
                <a:cubicBezTo>
                  <a:pt x="1062" y="317"/>
                  <a:pt x="1062" y="317"/>
                  <a:pt x="1062" y="317"/>
                </a:cubicBezTo>
                <a:cubicBezTo>
                  <a:pt x="1061" y="318"/>
                  <a:pt x="1061" y="318"/>
                  <a:pt x="1061" y="318"/>
                </a:cubicBezTo>
                <a:cubicBezTo>
                  <a:pt x="1062" y="318"/>
                  <a:pt x="1062" y="318"/>
                  <a:pt x="1062" y="318"/>
                </a:cubicBezTo>
                <a:cubicBezTo>
                  <a:pt x="1062" y="319"/>
                  <a:pt x="1062" y="319"/>
                  <a:pt x="1062" y="319"/>
                </a:cubicBezTo>
                <a:cubicBezTo>
                  <a:pt x="1061" y="320"/>
                  <a:pt x="1061" y="320"/>
                  <a:pt x="1061" y="320"/>
                </a:cubicBezTo>
                <a:cubicBezTo>
                  <a:pt x="1059" y="319"/>
                  <a:pt x="1059" y="319"/>
                  <a:pt x="1059" y="319"/>
                </a:cubicBezTo>
                <a:cubicBezTo>
                  <a:pt x="1059" y="318"/>
                  <a:pt x="1059" y="318"/>
                  <a:pt x="1059" y="318"/>
                </a:cubicBezTo>
                <a:cubicBezTo>
                  <a:pt x="1058" y="318"/>
                  <a:pt x="1058" y="318"/>
                  <a:pt x="1058" y="318"/>
                </a:cubicBezTo>
                <a:cubicBezTo>
                  <a:pt x="1058" y="319"/>
                  <a:pt x="1058" y="319"/>
                  <a:pt x="1058" y="319"/>
                </a:cubicBezTo>
                <a:cubicBezTo>
                  <a:pt x="1058" y="320"/>
                  <a:pt x="1058" y="320"/>
                  <a:pt x="1058" y="320"/>
                </a:cubicBezTo>
                <a:cubicBezTo>
                  <a:pt x="1055" y="321"/>
                  <a:pt x="1055" y="321"/>
                  <a:pt x="1055" y="321"/>
                </a:cubicBezTo>
                <a:cubicBezTo>
                  <a:pt x="1054" y="322"/>
                  <a:pt x="1054" y="322"/>
                  <a:pt x="1054" y="322"/>
                </a:cubicBezTo>
                <a:cubicBezTo>
                  <a:pt x="1051" y="325"/>
                  <a:pt x="1051" y="325"/>
                  <a:pt x="1051" y="325"/>
                </a:cubicBezTo>
                <a:cubicBezTo>
                  <a:pt x="1049" y="325"/>
                  <a:pt x="1049" y="325"/>
                  <a:pt x="1049" y="325"/>
                </a:cubicBezTo>
                <a:cubicBezTo>
                  <a:pt x="1048" y="324"/>
                  <a:pt x="1048" y="324"/>
                  <a:pt x="1048" y="324"/>
                </a:cubicBezTo>
                <a:cubicBezTo>
                  <a:pt x="1047" y="326"/>
                  <a:pt x="1047" y="326"/>
                  <a:pt x="1047" y="326"/>
                </a:cubicBezTo>
                <a:cubicBezTo>
                  <a:pt x="1046" y="326"/>
                  <a:pt x="1046" y="326"/>
                  <a:pt x="1046" y="326"/>
                </a:cubicBezTo>
                <a:cubicBezTo>
                  <a:pt x="1046" y="327"/>
                  <a:pt x="1046" y="327"/>
                  <a:pt x="1046" y="327"/>
                </a:cubicBezTo>
                <a:cubicBezTo>
                  <a:pt x="1045" y="326"/>
                  <a:pt x="1045" y="326"/>
                  <a:pt x="1045" y="326"/>
                </a:cubicBezTo>
                <a:cubicBezTo>
                  <a:pt x="1046" y="325"/>
                  <a:pt x="1046" y="325"/>
                  <a:pt x="1046" y="325"/>
                </a:cubicBezTo>
                <a:cubicBezTo>
                  <a:pt x="1044" y="326"/>
                  <a:pt x="1044" y="326"/>
                  <a:pt x="1044" y="326"/>
                </a:cubicBezTo>
                <a:cubicBezTo>
                  <a:pt x="1044" y="327"/>
                  <a:pt x="1044" y="327"/>
                  <a:pt x="1044" y="327"/>
                </a:cubicBezTo>
                <a:cubicBezTo>
                  <a:pt x="1043" y="328"/>
                  <a:pt x="1043" y="328"/>
                  <a:pt x="1043" y="328"/>
                </a:cubicBezTo>
                <a:cubicBezTo>
                  <a:pt x="1042" y="328"/>
                  <a:pt x="1042" y="328"/>
                  <a:pt x="1042" y="328"/>
                </a:cubicBezTo>
                <a:cubicBezTo>
                  <a:pt x="1041" y="327"/>
                  <a:pt x="1041" y="327"/>
                  <a:pt x="1041" y="327"/>
                </a:cubicBezTo>
                <a:cubicBezTo>
                  <a:pt x="1041" y="328"/>
                  <a:pt x="1041" y="328"/>
                  <a:pt x="1041" y="328"/>
                </a:cubicBezTo>
                <a:cubicBezTo>
                  <a:pt x="1041" y="329"/>
                  <a:pt x="1041" y="329"/>
                  <a:pt x="1041" y="329"/>
                </a:cubicBezTo>
                <a:cubicBezTo>
                  <a:pt x="1039" y="330"/>
                  <a:pt x="1039" y="330"/>
                  <a:pt x="1039" y="330"/>
                </a:cubicBezTo>
                <a:cubicBezTo>
                  <a:pt x="1038" y="329"/>
                  <a:pt x="1038" y="329"/>
                  <a:pt x="1038" y="329"/>
                </a:cubicBezTo>
                <a:cubicBezTo>
                  <a:pt x="1036" y="329"/>
                  <a:pt x="1036" y="329"/>
                  <a:pt x="1036" y="329"/>
                </a:cubicBezTo>
                <a:cubicBezTo>
                  <a:pt x="1034" y="327"/>
                  <a:pt x="1034" y="327"/>
                  <a:pt x="1034" y="327"/>
                </a:cubicBezTo>
                <a:cubicBezTo>
                  <a:pt x="1033" y="327"/>
                  <a:pt x="1033" y="327"/>
                  <a:pt x="1033" y="327"/>
                </a:cubicBezTo>
                <a:cubicBezTo>
                  <a:pt x="1032" y="328"/>
                  <a:pt x="1032" y="328"/>
                  <a:pt x="1032" y="328"/>
                </a:cubicBezTo>
                <a:cubicBezTo>
                  <a:pt x="1031" y="328"/>
                  <a:pt x="1031" y="328"/>
                  <a:pt x="1031" y="328"/>
                </a:cubicBezTo>
                <a:cubicBezTo>
                  <a:pt x="1029" y="326"/>
                  <a:pt x="1029" y="326"/>
                  <a:pt x="1029" y="326"/>
                </a:cubicBezTo>
                <a:cubicBezTo>
                  <a:pt x="1029" y="325"/>
                  <a:pt x="1029" y="325"/>
                  <a:pt x="1029" y="325"/>
                </a:cubicBezTo>
                <a:close/>
                <a:moveTo>
                  <a:pt x="1025" y="319"/>
                </a:moveTo>
                <a:cubicBezTo>
                  <a:pt x="1026" y="319"/>
                  <a:pt x="1026" y="319"/>
                  <a:pt x="1026" y="319"/>
                </a:cubicBezTo>
                <a:cubicBezTo>
                  <a:pt x="1025" y="318"/>
                  <a:pt x="1025" y="318"/>
                  <a:pt x="1025" y="318"/>
                </a:cubicBezTo>
                <a:cubicBezTo>
                  <a:pt x="1024" y="319"/>
                  <a:pt x="1024" y="319"/>
                  <a:pt x="1024" y="319"/>
                </a:cubicBezTo>
                <a:cubicBezTo>
                  <a:pt x="1025" y="319"/>
                  <a:pt x="1025" y="319"/>
                  <a:pt x="1025" y="319"/>
                </a:cubicBezTo>
                <a:close/>
                <a:moveTo>
                  <a:pt x="1030" y="330"/>
                </a:moveTo>
                <a:cubicBezTo>
                  <a:pt x="1031" y="331"/>
                  <a:pt x="1031" y="331"/>
                  <a:pt x="1031" y="331"/>
                </a:cubicBezTo>
                <a:cubicBezTo>
                  <a:pt x="1032" y="330"/>
                  <a:pt x="1032" y="330"/>
                  <a:pt x="1032" y="330"/>
                </a:cubicBezTo>
                <a:cubicBezTo>
                  <a:pt x="1031" y="329"/>
                  <a:pt x="1031" y="329"/>
                  <a:pt x="1031" y="329"/>
                </a:cubicBezTo>
                <a:cubicBezTo>
                  <a:pt x="1030" y="330"/>
                  <a:pt x="1030" y="330"/>
                  <a:pt x="1030" y="330"/>
                </a:cubicBezTo>
                <a:close/>
                <a:moveTo>
                  <a:pt x="169" y="659"/>
                </a:moveTo>
                <a:cubicBezTo>
                  <a:pt x="167" y="658"/>
                  <a:pt x="167" y="658"/>
                  <a:pt x="167" y="658"/>
                </a:cubicBezTo>
                <a:cubicBezTo>
                  <a:pt x="166" y="658"/>
                  <a:pt x="166" y="658"/>
                  <a:pt x="166" y="658"/>
                </a:cubicBezTo>
                <a:cubicBezTo>
                  <a:pt x="166" y="659"/>
                  <a:pt x="166" y="659"/>
                  <a:pt x="166" y="659"/>
                </a:cubicBezTo>
                <a:cubicBezTo>
                  <a:pt x="167" y="659"/>
                  <a:pt x="167" y="659"/>
                  <a:pt x="167" y="659"/>
                </a:cubicBezTo>
                <a:cubicBezTo>
                  <a:pt x="168" y="660"/>
                  <a:pt x="168" y="660"/>
                  <a:pt x="168" y="660"/>
                </a:cubicBezTo>
                <a:cubicBezTo>
                  <a:pt x="169" y="660"/>
                  <a:pt x="169" y="660"/>
                  <a:pt x="169" y="660"/>
                </a:cubicBezTo>
                <a:cubicBezTo>
                  <a:pt x="170" y="660"/>
                  <a:pt x="170" y="660"/>
                  <a:pt x="170" y="660"/>
                </a:cubicBezTo>
                <a:cubicBezTo>
                  <a:pt x="169" y="659"/>
                  <a:pt x="169" y="659"/>
                  <a:pt x="169" y="659"/>
                </a:cubicBezTo>
                <a:close/>
                <a:moveTo>
                  <a:pt x="175" y="668"/>
                </a:moveTo>
                <a:cubicBezTo>
                  <a:pt x="176" y="667"/>
                  <a:pt x="176" y="667"/>
                  <a:pt x="176" y="667"/>
                </a:cubicBezTo>
                <a:cubicBezTo>
                  <a:pt x="174" y="665"/>
                  <a:pt x="174" y="665"/>
                  <a:pt x="174" y="665"/>
                </a:cubicBezTo>
                <a:cubicBezTo>
                  <a:pt x="173" y="665"/>
                  <a:pt x="173" y="665"/>
                  <a:pt x="173" y="665"/>
                </a:cubicBezTo>
                <a:cubicBezTo>
                  <a:pt x="172" y="664"/>
                  <a:pt x="172" y="664"/>
                  <a:pt x="172" y="664"/>
                </a:cubicBezTo>
                <a:cubicBezTo>
                  <a:pt x="171" y="663"/>
                  <a:pt x="171" y="663"/>
                  <a:pt x="171" y="663"/>
                </a:cubicBezTo>
                <a:cubicBezTo>
                  <a:pt x="170" y="664"/>
                  <a:pt x="170" y="664"/>
                  <a:pt x="170" y="664"/>
                </a:cubicBezTo>
                <a:cubicBezTo>
                  <a:pt x="171" y="665"/>
                  <a:pt x="171" y="665"/>
                  <a:pt x="171" y="665"/>
                </a:cubicBezTo>
                <a:cubicBezTo>
                  <a:pt x="170" y="666"/>
                  <a:pt x="170" y="666"/>
                  <a:pt x="170" y="666"/>
                </a:cubicBezTo>
                <a:cubicBezTo>
                  <a:pt x="170" y="667"/>
                  <a:pt x="170" y="667"/>
                  <a:pt x="170" y="667"/>
                </a:cubicBezTo>
                <a:cubicBezTo>
                  <a:pt x="170" y="668"/>
                  <a:pt x="170" y="668"/>
                  <a:pt x="170" y="668"/>
                </a:cubicBezTo>
                <a:cubicBezTo>
                  <a:pt x="170" y="670"/>
                  <a:pt x="170" y="670"/>
                  <a:pt x="170" y="670"/>
                </a:cubicBezTo>
                <a:cubicBezTo>
                  <a:pt x="170" y="673"/>
                  <a:pt x="170" y="673"/>
                  <a:pt x="170" y="673"/>
                </a:cubicBezTo>
                <a:cubicBezTo>
                  <a:pt x="172" y="674"/>
                  <a:pt x="172" y="674"/>
                  <a:pt x="172" y="674"/>
                </a:cubicBezTo>
                <a:cubicBezTo>
                  <a:pt x="174" y="671"/>
                  <a:pt x="174" y="671"/>
                  <a:pt x="174" y="671"/>
                </a:cubicBezTo>
                <a:cubicBezTo>
                  <a:pt x="176" y="670"/>
                  <a:pt x="176" y="670"/>
                  <a:pt x="176" y="670"/>
                </a:cubicBezTo>
                <a:cubicBezTo>
                  <a:pt x="177" y="669"/>
                  <a:pt x="177" y="669"/>
                  <a:pt x="177" y="669"/>
                </a:cubicBezTo>
                <a:cubicBezTo>
                  <a:pt x="176" y="668"/>
                  <a:pt x="176" y="668"/>
                  <a:pt x="176" y="668"/>
                </a:cubicBezTo>
                <a:cubicBezTo>
                  <a:pt x="175" y="668"/>
                  <a:pt x="175" y="668"/>
                  <a:pt x="175" y="668"/>
                </a:cubicBezTo>
                <a:close/>
                <a:moveTo>
                  <a:pt x="158" y="653"/>
                </a:moveTo>
                <a:cubicBezTo>
                  <a:pt x="157" y="653"/>
                  <a:pt x="157" y="653"/>
                  <a:pt x="157" y="653"/>
                </a:cubicBezTo>
                <a:cubicBezTo>
                  <a:pt x="157" y="654"/>
                  <a:pt x="157" y="654"/>
                  <a:pt x="157" y="654"/>
                </a:cubicBezTo>
                <a:cubicBezTo>
                  <a:pt x="158" y="656"/>
                  <a:pt x="158" y="656"/>
                  <a:pt x="158" y="656"/>
                </a:cubicBezTo>
                <a:cubicBezTo>
                  <a:pt x="160" y="656"/>
                  <a:pt x="160" y="656"/>
                  <a:pt x="160" y="656"/>
                </a:cubicBezTo>
                <a:cubicBezTo>
                  <a:pt x="160" y="655"/>
                  <a:pt x="160" y="655"/>
                  <a:pt x="160" y="655"/>
                </a:cubicBezTo>
                <a:cubicBezTo>
                  <a:pt x="159" y="654"/>
                  <a:pt x="159" y="654"/>
                  <a:pt x="159" y="654"/>
                </a:cubicBezTo>
                <a:cubicBezTo>
                  <a:pt x="158" y="653"/>
                  <a:pt x="158" y="653"/>
                  <a:pt x="158" y="653"/>
                </a:cubicBezTo>
                <a:close/>
                <a:moveTo>
                  <a:pt x="143" y="651"/>
                </a:moveTo>
                <a:cubicBezTo>
                  <a:pt x="144" y="652"/>
                  <a:pt x="144" y="652"/>
                  <a:pt x="144" y="652"/>
                </a:cubicBezTo>
                <a:cubicBezTo>
                  <a:pt x="145" y="651"/>
                  <a:pt x="145" y="651"/>
                  <a:pt x="145" y="651"/>
                </a:cubicBezTo>
                <a:cubicBezTo>
                  <a:pt x="144" y="650"/>
                  <a:pt x="144" y="650"/>
                  <a:pt x="144" y="650"/>
                </a:cubicBezTo>
                <a:cubicBezTo>
                  <a:pt x="143" y="651"/>
                  <a:pt x="143" y="651"/>
                  <a:pt x="143" y="651"/>
                </a:cubicBezTo>
                <a:close/>
                <a:moveTo>
                  <a:pt x="164" y="657"/>
                </a:moveTo>
                <a:cubicBezTo>
                  <a:pt x="165" y="657"/>
                  <a:pt x="165" y="657"/>
                  <a:pt x="165" y="657"/>
                </a:cubicBezTo>
                <a:cubicBezTo>
                  <a:pt x="166" y="656"/>
                  <a:pt x="166" y="656"/>
                  <a:pt x="166" y="656"/>
                </a:cubicBezTo>
                <a:cubicBezTo>
                  <a:pt x="164" y="657"/>
                  <a:pt x="164" y="657"/>
                  <a:pt x="164" y="657"/>
                </a:cubicBezTo>
                <a:close/>
                <a:moveTo>
                  <a:pt x="148" y="650"/>
                </a:moveTo>
                <a:cubicBezTo>
                  <a:pt x="149" y="651"/>
                  <a:pt x="149" y="651"/>
                  <a:pt x="149" y="651"/>
                </a:cubicBezTo>
                <a:cubicBezTo>
                  <a:pt x="150" y="651"/>
                  <a:pt x="150" y="651"/>
                  <a:pt x="150" y="651"/>
                </a:cubicBezTo>
                <a:cubicBezTo>
                  <a:pt x="150" y="649"/>
                  <a:pt x="150" y="649"/>
                  <a:pt x="150" y="649"/>
                </a:cubicBezTo>
                <a:cubicBezTo>
                  <a:pt x="149" y="649"/>
                  <a:pt x="149" y="649"/>
                  <a:pt x="149" y="649"/>
                </a:cubicBezTo>
                <a:cubicBezTo>
                  <a:pt x="148" y="650"/>
                  <a:pt x="148" y="650"/>
                  <a:pt x="148" y="650"/>
                </a:cubicBezTo>
                <a:close/>
                <a:moveTo>
                  <a:pt x="570" y="804"/>
                </a:moveTo>
                <a:cubicBezTo>
                  <a:pt x="570" y="803"/>
                  <a:pt x="570" y="803"/>
                  <a:pt x="570" y="803"/>
                </a:cubicBezTo>
                <a:cubicBezTo>
                  <a:pt x="570" y="801"/>
                  <a:pt x="570" y="801"/>
                  <a:pt x="570" y="801"/>
                </a:cubicBezTo>
                <a:cubicBezTo>
                  <a:pt x="569" y="800"/>
                  <a:pt x="569" y="800"/>
                  <a:pt x="569" y="800"/>
                </a:cubicBezTo>
                <a:cubicBezTo>
                  <a:pt x="568" y="801"/>
                  <a:pt x="568" y="801"/>
                  <a:pt x="568" y="801"/>
                </a:cubicBezTo>
                <a:cubicBezTo>
                  <a:pt x="568" y="802"/>
                  <a:pt x="568" y="802"/>
                  <a:pt x="568" y="802"/>
                </a:cubicBezTo>
                <a:cubicBezTo>
                  <a:pt x="569" y="802"/>
                  <a:pt x="569" y="802"/>
                  <a:pt x="569" y="802"/>
                </a:cubicBezTo>
                <a:cubicBezTo>
                  <a:pt x="569" y="804"/>
                  <a:pt x="569" y="804"/>
                  <a:pt x="569" y="804"/>
                </a:cubicBezTo>
                <a:cubicBezTo>
                  <a:pt x="570" y="806"/>
                  <a:pt x="570" y="806"/>
                  <a:pt x="570" y="806"/>
                </a:cubicBezTo>
                <a:cubicBezTo>
                  <a:pt x="569" y="806"/>
                  <a:pt x="569" y="806"/>
                  <a:pt x="569" y="806"/>
                </a:cubicBezTo>
                <a:cubicBezTo>
                  <a:pt x="568" y="808"/>
                  <a:pt x="568" y="808"/>
                  <a:pt x="568" y="808"/>
                </a:cubicBezTo>
                <a:cubicBezTo>
                  <a:pt x="569" y="808"/>
                  <a:pt x="569" y="808"/>
                  <a:pt x="569" y="808"/>
                </a:cubicBezTo>
                <a:cubicBezTo>
                  <a:pt x="571" y="808"/>
                  <a:pt x="571" y="808"/>
                  <a:pt x="571" y="808"/>
                </a:cubicBezTo>
                <a:cubicBezTo>
                  <a:pt x="571" y="806"/>
                  <a:pt x="571" y="806"/>
                  <a:pt x="571" y="806"/>
                </a:cubicBezTo>
                <a:cubicBezTo>
                  <a:pt x="570" y="805"/>
                  <a:pt x="570" y="805"/>
                  <a:pt x="570" y="805"/>
                </a:cubicBezTo>
                <a:cubicBezTo>
                  <a:pt x="570" y="804"/>
                  <a:pt x="570" y="804"/>
                  <a:pt x="570" y="804"/>
                </a:cubicBezTo>
                <a:close/>
                <a:moveTo>
                  <a:pt x="572" y="803"/>
                </a:moveTo>
                <a:cubicBezTo>
                  <a:pt x="573" y="803"/>
                  <a:pt x="573" y="803"/>
                  <a:pt x="573" y="803"/>
                </a:cubicBezTo>
                <a:cubicBezTo>
                  <a:pt x="572" y="802"/>
                  <a:pt x="572" y="802"/>
                  <a:pt x="572" y="802"/>
                </a:cubicBezTo>
                <a:cubicBezTo>
                  <a:pt x="572" y="803"/>
                  <a:pt x="572" y="803"/>
                  <a:pt x="572" y="803"/>
                </a:cubicBezTo>
                <a:close/>
                <a:moveTo>
                  <a:pt x="574" y="805"/>
                </a:moveTo>
                <a:cubicBezTo>
                  <a:pt x="575" y="806"/>
                  <a:pt x="575" y="806"/>
                  <a:pt x="575" y="806"/>
                </a:cubicBezTo>
                <a:cubicBezTo>
                  <a:pt x="576" y="805"/>
                  <a:pt x="576" y="805"/>
                  <a:pt x="576" y="805"/>
                </a:cubicBezTo>
                <a:cubicBezTo>
                  <a:pt x="575" y="805"/>
                  <a:pt x="575" y="805"/>
                  <a:pt x="575" y="805"/>
                </a:cubicBezTo>
                <a:cubicBezTo>
                  <a:pt x="574" y="805"/>
                  <a:pt x="574" y="805"/>
                  <a:pt x="574" y="805"/>
                </a:cubicBezTo>
                <a:close/>
                <a:moveTo>
                  <a:pt x="578" y="808"/>
                </a:moveTo>
                <a:cubicBezTo>
                  <a:pt x="578" y="809"/>
                  <a:pt x="578" y="809"/>
                  <a:pt x="578" y="809"/>
                </a:cubicBezTo>
                <a:cubicBezTo>
                  <a:pt x="580" y="807"/>
                  <a:pt x="580" y="807"/>
                  <a:pt x="580" y="807"/>
                </a:cubicBezTo>
                <a:cubicBezTo>
                  <a:pt x="579" y="807"/>
                  <a:pt x="579" y="807"/>
                  <a:pt x="579" y="807"/>
                </a:cubicBezTo>
                <a:cubicBezTo>
                  <a:pt x="578" y="808"/>
                  <a:pt x="578" y="808"/>
                  <a:pt x="578" y="808"/>
                </a:cubicBezTo>
                <a:close/>
                <a:moveTo>
                  <a:pt x="568" y="804"/>
                </a:moveTo>
                <a:cubicBezTo>
                  <a:pt x="567" y="804"/>
                  <a:pt x="567" y="804"/>
                  <a:pt x="567" y="804"/>
                </a:cubicBezTo>
                <a:cubicBezTo>
                  <a:pt x="567" y="805"/>
                  <a:pt x="567" y="805"/>
                  <a:pt x="567" y="805"/>
                </a:cubicBezTo>
                <a:cubicBezTo>
                  <a:pt x="568" y="805"/>
                  <a:pt x="568" y="805"/>
                  <a:pt x="568" y="805"/>
                </a:cubicBezTo>
                <a:cubicBezTo>
                  <a:pt x="568" y="804"/>
                  <a:pt x="568" y="804"/>
                  <a:pt x="568" y="804"/>
                </a:cubicBezTo>
                <a:close/>
                <a:moveTo>
                  <a:pt x="739" y="684"/>
                </a:moveTo>
                <a:cubicBezTo>
                  <a:pt x="737" y="685"/>
                  <a:pt x="737" y="685"/>
                  <a:pt x="737" y="685"/>
                </a:cubicBezTo>
                <a:cubicBezTo>
                  <a:pt x="739" y="685"/>
                  <a:pt x="739" y="685"/>
                  <a:pt x="739" y="685"/>
                </a:cubicBezTo>
                <a:cubicBezTo>
                  <a:pt x="739" y="684"/>
                  <a:pt x="739" y="684"/>
                  <a:pt x="739" y="684"/>
                </a:cubicBezTo>
                <a:close/>
                <a:moveTo>
                  <a:pt x="750" y="681"/>
                </a:moveTo>
                <a:cubicBezTo>
                  <a:pt x="748" y="681"/>
                  <a:pt x="748" y="681"/>
                  <a:pt x="748" y="681"/>
                </a:cubicBezTo>
                <a:cubicBezTo>
                  <a:pt x="747" y="682"/>
                  <a:pt x="747" y="682"/>
                  <a:pt x="747" y="682"/>
                </a:cubicBezTo>
                <a:cubicBezTo>
                  <a:pt x="747" y="683"/>
                  <a:pt x="747" y="683"/>
                  <a:pt x="747" y="683"/>
                </a:cubicBezTo>
                <a:cubicBezTo>
                  <a:pt x="749" y="684"/>
                  <a:pt x="749" y="684"/>
                  <a:pt x="749" y="684"/>
                </a:cubicBezTo>
                <a:cubicBezTo>
                  <a:pt x="749" y="683"/>
                  <a:pt x="749" y="683"/>
                  <a:pt x="749" y="683"/>
                </a:cubicBezTo>
                <a:cubicBezTo>
                  <a:pt x="750" y="681"/>
                  <a:pt x="750" y="681"/>
                  <a:pt x="750" y="681"/>
                </a:cubicBezTo>
                <a:close/>
                <a:moveTo>
                  <a:pt x="756" y="684"/>
                </a:moveTo>
                <a:cubicBezTo>
                  <a:pt x="755" y="685"/>
                  <a:pt x="755" y="685"/>
                  <a:pt x="755" y="685"/>
                </a:cubicBezTo>
                <a:cubicBezTo>
                  <a:pt x="756" y="686"/>
                  <a:pt x="756" y="686"/>
                  <a:pt x="756" y="686"/>
                </a:cubicBezTo>
                <a:cubicBezTo>
                  <a:pt x="757" y="685"/>
                  <a:pt x="757" y="685"/>
                  <a:pt x="757" y="685"/>
                </a:cubicBezTo>
                <a:cubicBezTo>
                  <a:pt x="756" y="684"/>
                  <a:pt x="756" y="684"/>
                  <a:pt x="756" y="684"/>
                </a:cubicBezTo>
                <a:close/>
                <a:moveTo>
                  <a:pt x="751" y="688"/>
                </a:moveTo>
                <a:cubicBezTo>
                  <a:pt x="750" y="686"/>
                  <a:pt x="750" y="686"/>
                  <a:pt x="750" y="686"/>
                </a:cubicBezTo>
                <a:cubicBezTo>
                  <a:pt x="749" y="687"/>
                  <a:pt x="749" y="687"/>
                  <a:pt x="749" y="687"/>
                </a:cubicBezTo>
                <a:cubicBezTo>
                  <a:pt x="750" y="688"/>
                  <a:pt x="750" y="688"/>
                  <a:pt x="750" y="688"/>
                </a:cubicBezTo>
                <a:cubicBezTo>
                  <a:pt x="751" y="688"/>
                  <a:pt x="751" y="688"/>
                  <a:pt x="751" y="688"/>
                </a:cubicBezTo>
                <a:close/>
                <a:moveTo>
                  <a:pt x="755" y="689"/>
                </a:moveTo>
                <a:cubicBezTo>
                  <a:pt x="756" y="690"/>
                  <a:pt x="756" y="690"/>
                  <a:pt x="756" y="690"/>
                </a:cubicBezTo>
                <a:cubicBezTo>
                  <a:pt x="757" y="689"/>
                  <a:pt x="757" y="689"/>
                  <a:pt x="757" y="689"/>
                </a:cubicBezTo>
                <a:cubicBezTo>
                  <a:pt x="755" y="688"/>
                  <a:pt x="755" y="688"/>
                  <a:pt x="755" y="688"/>
                </a:cubicBezTo>
                <a:cubicBezTo>
                  <a:pt x="755" y="689"/>
                  <a:pt x="755" y="689"/>
                  <a:pt x="755" y="689"/>
                </a:cubicBezTo>
                <a:close/>
                <a:moveTo>
                  <a:pt x="723" y="684"/>
                </a:moveTo>
                <a:cubicBezTo>
                  <a:pt x="726" y="684"/>
                  <a:pt x="726" y="684"/>
                  <a:pt x="726" y="684"/>
                </a:cubicBezTo>
                <a:cubicBezTo>
                  <a:pt x="727" y="684"/>
                  <a:pt x="727" y="684"/>
                  <a:pt x="727" y="684"/>
                </a:cubicBezTo>
                <a:cubicBezTo>
                  <a:pt x="729" y="684"/>
                  <a:pt x="729" y="684"/>
                  <a:pt x="729" y="684"/>
                </a:cubicBezTo>
                <a:cubicBezTo>
                  <a:pt x="730" y="684"/>
                  <a:pt x="730" y="684"/>
                  <a:pt x="730" y="684"/>
                </a:cubicBezTo>
                <a:cubicBezTo>
                  <a:pt x="732" y="683"/>
                  <a:pt x="732" y="683"/>
                  <a:pt x="732" y="683"/>
                </a:cubicBezTo>
                <a:cubicBezTo>
                  <a:pt x="733" y="682"/>
                  <a:pt x="733" y="682"/>
                  <a:pt x="733" y="682"/>
                </a:cubicBezTo>
                <a:cubicBezTo>
                  <a:pt x="732" y="681"/>
                  <a:pt x="732" y="681"/>
                  <a:pt x="732" y="681"/>
                </a:cubicBezTo>
                <a:cubicBezTo>
                  <a:pt x="732" y="680"/>
                  <a:pt x="732" y="680"/>
                  <a:pt x="732" y="680"/>
                </a:cubicBezTo>
                <a:cubicBezTo>
                  <a:pt x="731" y="680"/>
                  <a:pt x="731" y="680"/>
                  <a:pt x="731" y="680"/>
                </a:cubicBezTo>
                <a:cubicBezTo>
                  <a:pt x="729" y="680"/>
                  <a:pt x="729" y="680"/>
                  <a:pt x="729" y="680"/>
                </a:cubicBezTo>
                <a:cubicBezTo>
                  <a:pt x="724" y="680"/>
                  <a:pt x="724" y="680"/>
                  <a:pt x="724" y="680"/>
                </a:cubicBezTo>
                <a:cubicBezTo>
                  <a:pt x="724" y="681"/>
                  <a:pt x="724" y="681"/>
                  <a:pt x="724" y="681"/>
                </a:cubicBezTo>
                <a:cubicBezTo>
                  <a:pt x="722" y="681"/>
                  <a:pt x="722" y="681"/>
                  <a:pt x="722" y="681"/>
                </a:cubicBezTo>
                <a:cubicBezTo>
                  <a:pt x="723" y="682"/>
                  <a:pt x="723" y="682"/>
                  <a:pt x="723" y="682"/>
                </a:cubicBezTo>
                <a:cubicBezTo>
                  <a:pt x="722" y="683"/>
                  <a:pt x="722" y="683"/>
                  <a:pt x="722" y="683"/>
                </a:cubicBezTo>
                <a:cubicBezTo>
                  <a:pt x="723" y="684"/>
                  <a:pt x="723" y="684"/>
                  <a:pt x="723" y="684"/>
                </a:cubicBezTo>
                <a:close/>
                <a:moveTo>
                  <a:pt x="734" y="683"/>
                </a:moveTo>
                <a:cubicBezTo>
                  <a:pt x="733" y="684"/>
                  <a:pt x="733" y="684"/>
                  <a:pt x="733" y="684"/>
                </a:cubicBezTo>
                <a:cubicBezTo>
                  <a:pt x="735" y="683"/>
                  <a:pt x="735" y="683"/>
                  <a:pt x="735" y="683"/>
                </a:cubicBezTo>
                <a:cubicBezTo>
                  <a:pt x="734" y="683"/>
                  <a:pt x="734" y="683"/>
                  <a:pt x="734" y="683"/>
                </a:cubicBezTo>
                <a:close/>
                <a:moveTo>
                  <a:pt x="717" y="679"/>
                </a:moveTo>
                <a:cubicBezTo>
                  <a:pt x="716" y="678"/>
                  <a:pt x="716" y="678"/>
                  <a:pt x="716" y="678"/>
                </a:cubicBezTo>
                <a:cubicBezTo>
                  <a:pt x="714" y="677"/>
                  <a:pt x="714" y="677"/>
                  <a:pt x="714" y="677"/>
                </a:cubicBezTo>
                <a:cubicBezTo>
                  <a:pt x="713" y="677"/>
                  <a:pt x="713" y="677"/>
                  <a:pt x="713" y="677"/>
                </a:cubicBezTo>
                <a:cubicBezTo>
                  <a:pt x="711" y="676"/>
                  <a:pt x="711" y="676"/>
                  <a:pt x="711" y="676"/>
                </a:cubicBezTo>
                <a:cubicBezTo>
                  <a:pt x="710" y="677"/>
                  <a:pt x="710" y="677"/>
                  <a:pt x="710" y="677"/>
                </a:cubicBezTo>
                <a:cubicBezTo>
                  <a:pt x="709" y="676"/>
                  <a:pt x="709" y="676"/>
                  <a:pt x="709" y="676"/>
                </a:cubicBezTo>
                <a:cubicBezTo>
                  <a:pt x="707" y="675"/>
                  <a:pt x="707" y="675"/>
                  <a:pt x="707" y="675"/>
                </a:cubicBezTo>
                <a:cubicBezTo>
                  <a:pt x="706" y="675"/>
                  <a:pt x="706" y="675"/>
                  <a:pt x="706" y="675"/>
                </a:cubicBezTo>
                <a:cubicBezTo>
                  <a:pt x="706" y="674"/>
                  <a:pt x="706" y="674"/>
                  <a:pt x="706" y="674"/>
                </a:cubicBezTo>
                <a:cubicBezTo>
                  <a:pt x="708" y="675"/>
                  <a:pt x="708" y="675"/>
                  <a:pt x="708" y="675"/>
                </a:cubicBezTo>
                <a:cubicBezTo>
                  <a:pt x="711" y="675"/>
                  <a:pt x="711" y="675"/>
                  <a:pt x="711" y="675"/>
                </a:cubicBezTo>
                <a:cubicBezTo>
                  <a:pt x="712" y="675"/>
                  <a:pt x="712" y="675"/>
                  <a:pt x="712" y="675"/>
                </a:cubicBezTo>
                <a:cubicBezTo>
                  <a:pt x="711" y="674"/>
                  <a:pt x="711" y="674"/>
                  <a:pt x="711" y="674"/>
                </a:cubicBezTo>
                <a:cubicBezTo>
                  <a:pt x="710" y="674"/>
                  <a:pt x="710" y="674"/>
                  <a:pt x="710" y="674"/>
                </a:cubicBezTo>
                <a:cubicBezTo>
                  <a:pt x="708" y="674"/>
                  <a:pt x="708" y="674"/>
                  <a:pt x="708" y="674"/>
                </a:cubicBezTo>
                <a:cubicBezTo>
                  <a:pt x="707" y="672"/>
                  <a:pt x="707" y="672"/>
                  <a:pt x="707" y="672"/>
                </a:cubicBezTo>
                <a:cubicBezTo>
                  <a:pt x="706" y="672"/>
                  <a:pt x="706" y="672"/>
                  <a:pt x="706" y="672"/>
                </a:cubicBezTo>
                <a:cubicBezTo>
                  <a:pt x="705" y="672"/>
                  <a:pt x="705" y="672"/>
                  <a:pt x="705" y="672"/>
                </a:cubicBezTo>
                <a:cubicBezTo>
                  <a:pt x="700" y="670"/>
                  <a:pt x="700" y="670"/>
                  <a:pt x="700" y="670"/>
                </a:cubicBezTo>
                <a:cubicBezTo>
                  <a:pt x="699" y="671"/>
                  <a:pt x="699" y="671"/>
                  <a:pt x="699" y="671"/>
                </a:cubicBezTo>
                <a:cubicBezTo>
                  <a:pt x="698" y="670"/>
                  <a:pt x="698" y="670"/>
                  <a:pt x="698" y="670"/>
                </a:cubicBezTo>
                <a:cubicBezTo>
                  <a:pt x="696" y="671"/>
                  <a:pt x="696" y="671"/>
                  <a:pt x="696" y="671"/>
                </a:cubicBezTo>
                <a:cubicBezTo>
                  <a:pt x="695" y="672"/>
                  <a:pt x="695" y="672"/>
                  <a:pt x="695" y="672"/>
                </a:cubicBezTo>
                <a:cubicBezTo>
                  <a:pt x="694" y="672"/>
                  <a:pt x="694" y="672"/>
                  <a:pt x="694" y="672"/>
                </a:cubicBezTo>
                <a:cubicBezTo>
                  <a:pt x="693" y="672"/>
                  <a:pt x="693" y="672"/>
                  <a:pt x="693" y="672"/>
                </a:cubicBezTo>
                <a:cubicBezTo>
                  <a:pt x="692" y="671"/>
                  <a:pt x="692" y="671"/>
                  <a:pt x="692" y="671"/>
                </a:cubicBezTo>
                <a:cubicBezTo>
                  <a:pt x="689" y="671"/>
                  <a:pt x="689" y="671"/>
                  <a:pt x="689" y="671"/>
                </a:cubicBezTo>
                <a:cubicBezTo>
                  <a:pt x="688" y="671"/>
                  <a:pt x="688" y="671"/>
                  <a:pt x="688" y="671"/>
                </a:cubicBezTo>
                <a:cubicBezTo>
                  <a:pt x="687" y="671"/>
                  <a:pt x="687" y="671"/>
                  <a:pt x="687" y="671"/>
                </a:cubicBezTo>
                <a:cubicBezTo>
                  <a:pt x="685" y="671"/>
                  <a:pt x="685" y="671"/>
                  <a:pt x="685" y="671"/>
                </a:cubicBezTo>
                <a:cubicBezTo>
                  <a:pt x="686" y="672"/>
                  <a:pt x="686" y="672"/>
                  <a:pt x="686" y="672"/>
                </a:cubicBezTo>
                <a:cubicBezTo>
                  <a:pt x="689" y="673"/>
                  <a:pt x="689" y="673"/>
                  <a:pt x="689" y="673"/>
                </a:cubicBezTo>
                <a:cubicBezTo>
                  <a:pt x="689" y="674"/>
                  <a:pt x="689" y="674"/>
                  <a:pt x="689" y="674"/>
                </a:cubicBezTo>
                <a:cubicBezTo>
                  <a:pt x="689" y="675"/>
                  <a:pt x="689" y="675"/>
                  <a:pt x="689" y="675"/>
                </a:cubicBezTo>
                <a:cubicBezTo>
                  <a:pt x="689" y="676"/>
                  <a:pt x="689" y="676"/>
                  <a:pt x="689" y="676"/>
                </a:cubicBezTo>
                <a:cubicBezTo>
                  <a:pt x="689" y="677"/>
                  <a:pt x="689" y="677"/>
                  <a:pt x="689" y="677"/>
                </a:cubicBezTo>
                <a:cubicBezTo>
                  <a:pt x="691" y="678"/>
                  <a:pt x="691" y="678"/>
                  <a:pt x="691" y="678"/>
                </a:cubicBezTo>
                <a:cubicBezTo>
                  <a:pt x="692" y="679"/>
                  <a:pt x="692" y="679"/>
                  <a:pt x="692" y="679"/>
                </a:cubicBezTo>
                <a:cubicBezTo>
                  <a:pt x="692" y="680"/>
                  <a:pt x="692" y="680"/>
                  <a:pt x="692" y="680"/>
                </a:cubicBezTo>
                <a:cubicBezTo>
                  <a:pt x="689" y="680"/>
                  <a:pt x="689" y="680"/>
                  <a:pt x="689" y="680"/>
                </a:cubicBezTo>
                <a:cubicBezTo>
                  <a:pt x="687" y="680"/>
                  <a:pt x="687" y="680"/>
                  <a:pt x="687" y="680"/>
                </a:cubicBezTo>
                <a:cubicBezTo>
                  <a:pt x="686" y="680"/>
                  <a:pt x="686" y="680"/>
                  <a:pt x="686" y="680"/>
                </a:cubicBezTo>
                <a:cubicBezTo>
                  <a:pt x="685" y="679"/>
                  <a:pt x="685" y="679"/>
                  <a:pt x="685" y="679"/>
                </a:cubicBezTo>
                <a:cubicBezTo>
                  <a:pt x="683" y="680"/>
                  <a:pt x="683" y="680"/>
                  <a:pt x="683" y="680"/>
                </a:cubicBezTo>
                <a:cubicBezTo>
                  <a:pt x="683" y="679"/>
                  <a:pt x="683" y="679"/>
                  <a:pt x="683" y="679"/>
                </a:cubicBezTo>
                <a:cubicBezTo>
                  <a:pt x="681" y="680"/>
                  <a:pt x="681" y="680"/>
                  <a:pt x="681" y="680"/>
                </a:cubicBezTo>
                <a:cubicBezTo>
                  <a:pt x="680" y="679"/>
                  <a:pt x="680" y="679"/>
                  <a:pt x="680" y="679"/>
                </a:cubicBezTo>
                <a:cubicBezTo>
                  <a:pt x="678" y="679"/>
                  <a:pt x="678" y="679"/>
                  <a:pt x="678" y="679"/>
                </a:cubicBezTo>
                <a:cubicBezTo>
                  <a:pt x="678" y="680"/>
                  <a:pt x="678" y="680"/>
                  <a:pt x="678" y="680"/>
                </a:cubicBezTo>
                <a:cubicBezTo>
                  <a:pt x="678" y="681"/>
                  <a:pt x="678" y="681"/>
                  <a:pt x="678" y="681"/>
                </a:cubicBezTo>
                <a:cubicBezTo>
                  <a:pt x="680" y="681"/>
                  <a:pt x="680" y="681"/>
                  <a:pt x="680" y="681"/>
                </a:cubicBezTo>
                <a:cubicBezTo>
                  <a:pt x="681" y="683"/>
                  <a:pt x="681" y="683"/>
                  <a:pt x="681" y="683"/>
                </a:cubicBezTo>
                <a:cubicBezTo>
                  <a:pt x="682" y="683"/>
                  <a:pt x="682" y="683"/>
                  <a:pt x="682" y="683"/>
                </a:cubicBezTo>
                <a:cubicBezTo>
                  <a:pt x="682" y="682"/>
                  <a:pt x="682" y="682"/>
                  <a:pt x="682" y="682"/>
                </a:cubicBezTo>
                <a:cubicBezTo>
                  <a:pt x="683" y="682"/>
                  <a:pt x="683" y="682"/>
                  <a:pt x="683" y="682"/>
                </a:cubicBezTo>
                <a:cubicBezTo>
                  <a:pt x="685" y="682"/>
                  <a:pt x="685" y="682"/>
                  <a:pt x="685" y="682"/>
                </a:cubicBezTo>
                <a:cubicBezTo>
                  <a:pt x="687" y="682"/>
                  <a:pt x="687" y="682"/>
                  <a:pt x="687" y="682"/>
                </a:cubicBezTo>
                <a:cubicBezTo>
                  <a:pt x="690" y="682"/>
                  <a:pt x="690" y="682"/>
                  <a:pt x="690" y="682"/>
                </a:cubicBezTo>
                <a:cubicBezTo>
                  <a:pt x="691" y="682"/>
                  <a:pt x="691" y="682"/>
                  <a:pt x="691" y="682"/>
                </a:cubicBezTo>
                <a:cubicBezTo>
                  <a:pt x="692" y="682"/>
                  <a:pt x="692" y="682"/>
                  <a:pt x="692" y="682"/>
                </a:cubicBezTo>
                <a:cubicBezTo>
                  <a:pt x="693" y="683"/>
                  <a:pt x="693" y="683"/>
                  <a:pt x="693" y="683"/>
                </a:cubicBezTo>
                <a:cubicBezTo>
                  <a:pt x="694" y="684"/>
                  <a:pt x="694" y="684"/>
                  <a:pt x="694" y="684"/>
                </a:cubicBezTo>
                <a:cubicBezTo>
                  <a:pt x="694" y="685"/>
                  <a:pt x="694" y="685"/>
                  <a:pt x="694" y="685"/>
                </a:cubicBezTo>
                <a:cubicBezTo>
                  <a:pt x="695" y="685"/>
                  <a:pt x="695" y="685"/>
                  <a:pt x="695" y="685"/>
                </a:cubicBezTo>
                <a:cubicBezTo>
                  <a:pt x="695" y="686"/>
                  <a:pt x="695" y="686"/>
                  <a:pt x="695" y="686"/>
                </a:cubicBezTo>
                <a:cubicBezTo>
                  <a:pt x="696" y="687"/>
                  <a:pt x="696" y="687"/>
                  <a:pt x="696" y="687"/>
                </a:cubicBezTo>
                <a:cubicBezTo>
                  <a:pt x="697" y="685"/>
                  <a:pt x="697" y="685"/>
                  <a:pt x="697" y="685"/>
                </a:cubicBezTo>
                <a:cubicBezTo>
                  <a:pt x="698" y="683"/>
                  <a:pt x="698" y="683"/>
                  <a:pt x="698" y="683"/>
                </a:cubicBezTo>
                <a:cubicBezTo>
                  <a:pt x="698" y="682"/>
                  <a:pt x="698" y="682"/>
                  <a:pt x="698" y="682"/>
                </a:cubicBezTo>
                <a:cubicBezTo>
                  <a:pt x="699" y="681"/>
                  <a:pt x="699" y="681"/>
                  <a:pt x="699" y="681"/>
                </a:cubicBezTo>
                <a:cubicBezTo>
                  <a:pt x="699" y="682"/>
                  <a:pt x="699" y="682"/>
                  <a:pt x="699" y="682"/>
                </a:cubicBezTo>
                <a:cubicBezTo>
                  <a:pt x="700" y="682"/>
                  <a:pt x="700" y="682"/>
                  <a:pt x="700" y="682"/>
                </a:cubicBezTo>
                <a:cubicBezTo>
                  <a:pt x="701" y="680"/>
                  <a:pt x="701" y="680"/>
                  <a:pt x="701" y="680"/>
                </a:cubicBezTo>
                <a:cubicBezTo>
                  <a:pt x="702" y="681"/>
                  <a:pt x="702" y="681"/>
                  <a:pt x="702" y="681"/>
                </a:cubicBezTo>
                <a:cubicBezTo>
                  <a:pt x="702" y="682"/>
                  <a:pt x="702" y="682"/>
                  <a:pt x="702" y="682"/>
                </a:cubicBezTo>
                <a:cubicBezTo>
                  <a:pt x="703" y="683"/>
                  <a:pt x="703" y="683"/>
                  <a:pt x="703" y="683"/>
                </a:cubicBezTo>
                <a:cubicBezTo>
                  <a:pt x="704" y="682"/>
                  <a:pt x="704" y="682"/>
                  <a:pt x="704" y="682"/>
                </a:cubicBezTo>
                <a:cubicBezTo>
                  <a:pt x="706" y="681"/>
                  <a:pt x="706" y="681"/>
                  <a:pt x="706" y="681"/>
                </a:cubicBezTo>
                <a:cubicBezTo>
                  <a:pt x="708" y="680"/>
                  <a:pt x="708" y="680"/>
                  <a:pt x="708" y="680"/>
                </a:cubicBezTo>
                <a:cubicBezTo>
                  <a:pt x="710" y="681"/>
                  <a:pt x="710" y="681"/>
                  <a:pt x="710" y="681"/>
                </a:cubicBezTo>
                <a:cubicBezTo>
                  <a:pt x="711" y="680"/>
                  <a:pt x="711" y="680"/>
                  <a:pt x="711" y="680"/>
                </a:cubicBezTo>
                <a:cubicBezTo>
                  <a:pt x="712" y="681"/>
                  <a:pt x="712" y="681"/>
                  <a:pt x="712" y="681"/>
                </a:cubicBezTo>
                <a:cubicBezTo>
                  <a:pt x="713" y="681"/>
                  <a:pt x="713" y="681"/>
                  <a:pt x="713" y="681"/>
                </a:cubicBezTo>
                <a:cubicBezTo>
                  <a:pt x="715" y="681"/>
                  <a:pt x="715" y="681"/>
                  <a:pt x="715" y="681"/>
                </a:cubicBezTo>
                <a:cubicBezTo>
                  <a:pt x="715" y="680"/>
                  <a:pt x="715" y="680"/>
                  <a:pt x="715" y="680"/>
                </a:cubicBezTo>
                <a:cubicBezTo>
                  <a:pt x="716" y="680"/>
                  <a:pt x="716" y="680"/>
                  <a:pt x="716" y="680"/>
                </a:cubicBezTo>
                <a:lnTo>
                  <a:pt x="717" y="679"/>
                </a:lnTo>
                <a:close/>
                <a:moveTo>
                  <a:pt x="715" y="682"/>
                </a:moveTo>
                <a:cubicBezTo>
                  <a:pt x="714" y="682"/>
                  <a:pt x="714" y="682"/>
                  <a:pt x="714" y="682"/>
                </a:cubicBezTo>
                <a:cubicBezTo>
                  <a:pt x="714" y="683"/>
                  <a:pt x="714" y="683"/>
                  <a:pt x="714" y="683"/>
                </a:cubicBezTo>
                <a:cubicBezTo>
                  <a:pt x="715" y="683"/>
                  <a:pt x="715" y="683"/>
                  <a:pt x="715" y="683"/>
                </a:cubicBezTo>
                <a:cubicBezTo>
                  <a:pt x="716" y="683"/>
                  <a:pt x="716" y="683"/>
                  <a:pt x="716" y="683"/>
                </a:cubicBezTo>
                <a:cubicBezTo>
                  <a:pt x="715" y="682"/>
                  <a:pt x="715" y="682"/>
                  <a:pt x="715" y="682"/>
                </a:cubicBezTo>
                <a:close/>
                <a:moveTo>
                  <a:pt x="1066" y="71"/>
                </a:moveTo>
                <a:cubicBezTo>
                  <a:pt x="1067" y="72"/>
                  <a:pt x="1067" y="72"/>
                  <a:pt x="1067" y="72"/>
                </a:cubicBezTo>
                <a:cubicBezTo>
                  <a:pt x="1068" y="70"/>
                  <a:pt x="1068" y="70"/>
                  <a:pt x="1068" y="70"/>
                </a:cubicBezTo>
                <a:cubicBezTo>
                  <a:pt x="1067" y="69"/>
                  <a:pt x="1067" y="69"/>
                  <a:pt x="1067" y="69"/>
                </a:cubicBezTo>
                <a:cubicBezTo>
                  <a:pt x="1066" y="70"/>
                  <a:pt x="1066" y="70"/>
                  <a:pt x="1066" y="70"/>
                </a:cubicBezTo>
                <a:cubicBezTo>
                  <a:pt x="1066" y="71"/>
                  <a:pt x="1066" y="71"/>
                  <a:pt x="1066" y="71"/>
                </a:cubicBezTo>
                <a:close/>
                <a:moveTo>
                  <a:pt x="831" y="119"/>
                </a:moveTo>
                <a:cubicBezTo>
                  <a:pt x="829" y="118"/>
                  <a:pt x="829" y="118"/>
                  <a:pt x="829" y="118"/>
                </a:cubicBezTo>
                <a:cubicBezTo>
                  <a:pt x="827" y="117"/>
                  <a:pt x="827" y="117"/>
                  <a:pt x="827" y="117"/>
                </a:cubicBezTo>
                <a:cubicBezTo>
                  <a:pt x="826" y="117"/>
                  <a:pt x="826" y="117"/>
                  <a:pt x="826" y="117"/>
                </a:cubicBezTo>
                <a:cubicBezTo>
                  <a:pt x="825" y="118"/>
                  <a:pt x="825" y="118"/>
                  <a:pt x="825" y="118"/>
                </a:cubicBezTo>
                <a:cubicBezTo>
                  <a:pt x="827" y="119"/>
                  <a:pt x="827" y="119"/>
                  <a:pt x="827" y="119"/>
                </a:cubicBezTo>
                <a:cubicBezTo>
                  <a:pt x="828" y="120"/>
                  <a:pt x="828" y="120"/>
                  <a:pt x="828" y="120"/>
                </a:cubicBezTo>
                <a:cubicBezTo>
                  <a:pt x="829" y="120"/>
                  <a:pt x="829" y="120"/>
                  <a:pt x="829" y="120"/>
                </a:cubicBezTo>
                <a:cubicBezTo>
                  <a:pt x="831" y="119"/>
                  <a:pt x="831" y="119"/>
                  <a:pt x="831" y="119"/>
                </a:cubicBezTo>
                <a:close/>
                <a:moveTo>
                  <a:pt x="1071" y="67"/>
                </a:moveTo>
                <a:cubicBezTo>
                  <a:pt x="1071" y="65"/>
                  <a:pt x="1071" y="65"/>
                  <a:pt x="1071" y="65"/>
                </a:cubicBezTo>
                <a:cubicBezTo>
                  <a:pt x="1071" y="64"/>
                  <a:pt x="1071" y="64"/>
                  <a:pt x="1071" y="64"/>
                </a:cubicBezTo>
                <a:cubicBezTo>
                  <a:pt x="1071" y="63"/>
                  <a:pt x="1071" y="63"/>
                  <a:pt x="1071" y="63"/>
                </a:cubicBezTo>
                <a:cubicBezTo>
                  <a:pt x="1070" y="63"/>
                  <a:pt x="1070" y="63"/>
                  <a:pt x="1070" y="63"/>
                </a:cubicBezTo>
                <a:cubicBezTo>
                  <a:pt x="1070" y="64"/>
                  <a:pt x="1070" y="64"/>
                  <a:pt x="1070" y="64"/>
                </a:cubicBezTo>
                <a:cubicBezTo>
                  <a:pt x="1070" y="65"/>
                  <a:pt x="1070" y="65"/>
                  <a:pt x="1070" y="65"/>
                </a:cubicBezTo>
                <a:cubicBezTo>
                  <a:pt x="1070" y="67"/>
                  <a:pt x="1070" y="67"/>
                  <a:pt x="1070" y="67"/>
                </a:cubicBezTo>
                <a:cubicBezTo>
                  <a:pt x="1070" y="68"/>
                  <a:pt x="1070" y="68"/>
                  <a:pt x="1070" y="68"/>
                </a:cubicBezTo>
                <a:cubicBezTo>
                  <a:pt x="1071" y="68"/>
                  <a:pt x="1071" y="68"/>
                  <a:pt x="1071" y="68"/>
                </a:cubicBezTo>
                <a:cubicBezTo>
                  <a:pt x="1071" y="67"/>
                  <a:pt x="1071" y="67"/>
                  <a:pt x="1071" y="67"/>
                </a:cubicBezTo>
                <a:close/>
                <a:moveTo>
                  <a:pt x="1065" y="69"/>
                </a:moveTo>
                <a:cubicBezTo>
                  <a:pt x="1066" y="68"/>
                  <a:pt x="1066" y="68"/>
                  <a:pt x="1066" y="68"/>
                </a:cubicBezTo>
                <a:cubicBezTo>
                  <a:pt x="1066" y="67"/>
                  <a:pt x="1066" y="67"/>
                  <a:pt x="1066" y="67"/>
                </a:cubicBezTo>
                <a:cubicBezTo>
                  <a:pt x="1066" y="65"/>
                  <a:pt x="1066" y="65"/>
                  <a:pt x="1066" y="65"/>
                </a:cubicBezTo>
                <a:cubicBezTo>
                  <a:pt x="1065" y="65"/>
                  <a:pt x="1065" y="65"/>
                  <a:pt x="1065" y="65"/>
                </a:cubicBezTo>
                <a:cubicBezTo>
                  <a:pt x="1064" y="66"/>
                  <a:pt x="1064" y="66"/>
                  <a:pt x="1064" y="66"/>
                </a:cubicBezTo>
                <a:cubicBezTo>
                  <a:pt x="1065" y="67"/>
                  <a:pt x="1065" y="67"/>
                  <a:pt x="1065" y="67"/>
                </a:cubicBezTo>
                <a:cubicBezTo>
                  <a:pt x="1064" y="69"/>
                  <a:pt x="1064" y="69"/>
                  <a:pt x="1064" y="69"/>
                </a:cubicBezTo>
                <a:cubicBezTo>
                  <a:pt x="1065" y="69"/>
                  <a:pt x="1065" y="69"/>
                  <a:pt x="1065" y="69"/>
                </a:cubicBezTo>
                <a:close/>
                <a:moveTo>
                  <a:pt x="972" y="34"/>
                </a:moveTo>
                <a:cubicBezTo>
                  <a:pt x="972" y="33"/>
                  <a:pt x="972" y="33"/>
                  <a:pt x="972" y="33"/>
                </a:cubicBezTo>
                <a:cubicBezTo>
                  <a:pt x="971" y="32"/>
                  <a:pt x="971" y="32"/>
                  <a:pt x="971" y="32"/>
                </a:cubicBezTo>
                <a:cubicBezTo>
                  <a:pt x="970" y="32"/>
                  <a:pt x="970" y="32"/>
                  <a:pt x="970" y="32"/>
                </a:cubicBezTo>
                <a:cubicBezTo>
                  <a:pt x="971" y="34"/>
                  <a:pt x="971" y="34"/>
                  <a:pt x="971" y="34"/>
                </a:cubicBezTo>
                <a:cubicBezTo>
                  <a:pt x="972" y="34"/>
                  <a:pt x="972" y="34"/>
                  <a:pt x="972" y="34"/>
                </a:cubicBezTo>
                <a:close/>
                <a:moveTo>
                  <a:pt x="960" y="43"/>
                </a:moveTo>
                <a:cubicBezTo>
                  <a:pt x="960" y="44"/>
                  <a:pt x="960" y="44"/>
                  <a:pt x="960" y="44"/>
                </a:cubicBezTo>
                <a:cubicBezTo>
                  <a:pt x="961" y="44"/>
                  <a:pt x="961" y="44"/>
                  <a:pt x="961" y="44"/>
                </a:cubicBezTo>
                <a:cubicBezTo>
                  <a:pt x="962" y="44"/>
                  <a:pt x="962" y="44"/>
                  <a:pt x="962" y="44"/>
                </a:cubicBezTo>
                <a:cubicBezTo>
                  <a:pt x="962" y="43"/>
                  <a:pt x="962" y="43"/>
                  <a:pt x="962" y="43"/>
                </a:cubicBezTo>
                <a:cubicBezTo>
                  <a:pt x="961" y="42"/>
                  <a:pt x="961" y="42"/>
                  <a:pt x="961" y="42"/>
                </a:cubicBezTo>
                <a:cubicBezTo>
                  <a:pt x="961" y="40"/>
                  <a:pt x="961" y="40"/>
                  <a:pt x="961" y="40"/>
                </a:cubicBezTo>
                <a:cubicBezTo>
                  <a:pt x="960" y="39"/>
                  <a:pt x="960" y="39"/>
                  <a:pt x="960" y="39"/>
                </a:cubicBezTo>
                <a:cubicBezTo>
                  <a:pt x="959" y="39"/>
                  <a:pt x="959" y="39"/>
                  <a:pt x="959" y="39"/>
                </a:cubicBezTo>
                <a:cubicBezTo>
                  <a:pt x="959" y="40"/>
                  <a:pt x="959" y="40"/>
                  <a:pt x="959" y="40"/>
                </a:cubicBezTo>
                <a:cubicBezTo>
                  <a:pt x="960" y="41"/>
                  <a:pt x="960" y="41"/>
                  <a:pt x="960" y="41"/>
                </a:cubicBezTo>
                <a:cubicBezTo>
                  <a:pt x="960" y="43"/>
                  <a:pt x="960" y="43"/>
                  <a:pt x="960" y="43"/>
                </a:cubicBezTo>
                <a:close/>
                <a:moveTo>
                  <a:pt x="961" y="52"/>
                </a:moveTo>
                <a:cubicBezTo>
                  <a:pt x="961" y="53"/>
                  <a:pt x="961" y="53"/>
                  <a:pt x="961" y="53"/>
                </a:cubicBezTo>
                <a:cubicBezTo>
                  <a:pt x="961" y="54"/>
                  <a:pt x="961" y="54"/>
                  <a:pt x="961" y="54"/>
                </a:cubicBezTo>
                <a:cubicBezTo>
                  <a:pt x="962" y="55"/>
                  <a:pt x="962" y="55"/>
                  <a:pt x="962" y="55"/>
                </a:cubicBezTo>
                <a:cubicBezTo>
                  <a:pt x="962" y="56"/>
                  <a:pt x="962" y="56"/>
                  <a:pt x="962" y="56"/>
                </a:cubicBezTo>
                <a:cubicBezTo>
                  <a:pt x="964" y="56"/>
                  <a:pt x="964" y="56"/>
                  <a:pt x="964" y="56"/>
                </a:cubicBezTo>
                <a:cubicBezTo>
                  <a:pt x="964" y="55"/>
                  <a:pt x="964" y="55"/>
                  <a:pt x="964" y="55"/>
                </a:cubicBezTo>
                <a:cubicBezTo>
                  <a:pt x="964" y="54"/>
                  <a:pt x="964" y="54"/>
                  <a:pt x="964" y="54"/>
                </a:cubicBezTo>
                <a:cubicBezTo>
                  <a:pt x="963" y="53"/>
                  <a:pt x="963" y="53"/>
                  <a:pt x="963" y="53"/>
                </a:cubicBezTo>
                <a:cubicBezTo>
                  <a:pt x="963" y="52"/>
                  <a:pt x="963" y="52"/>
                  <a:pt x="963" y="52"/>
                </a:cubicBezTo>
                <a:cubicBezTo>
                  <a:pt x="961" y="52"/>
                  <a:pt x="961" y="52"/>
                  <a:pt x="961" y="52"/>
                </a:cubicBezTo>
                <a:close/>
                <a:moveTo>
                  <a:pt x="963" y="57"/>
                </a:moveTo>
                <a:cubicBezTo>
                  <a:pt x="962" y="57"/>
                  <a:pt x="962" y="57"/>
                  <a:pt x="962" y="57"/>
                </a:cubicBezTo>
                <a:cubicBezTo>
                  <a:pt x="962" y="58"/>
                  <a:pt x="962" y="58"/>
                  <a:pt x="962" y="58"/>
                </a:cubicBezTo>
                <a:cubicBezTo>
                  <a:pt x="962" y="59"/>
                  <a:pt x="962" y="59"/>
                  <a:pt x="962" y="59"/>
                </a:cubicBezTo>
                <a:cubicBezTo>
                  <a:pt x="962" y="60"/>
                  <a:pt x="962" y="60"/>
                  <a:pt x="962" y="60"/>
                </a:cubicBezTo>
                <a:cubicBezTo>
                  <a:pt x="964" y="62"/>
                  <a:pt x="964" y="62"/>
                  <a:pt x="964" y="62"/>
                </a:cubicBezTo>
                <a:cubicBezTo>
                  <a:pt x="965" y="61"/>
                  <a:pt x="965" y="61"/>
                  <a:pt x="965" y="61"/>
                </a:cubicBezTo>
                <a:cubicBezTo>
                  <a:pt x="964" y="58"/>
                  <a:pt x="964" y="58"/>
                  <a:pt x="964" y="58"/>
                </a:cubicBezTo>
                <a:cubicBezTo>
                  <a:pt x="964" y="57"/>
                  <a:pt x="964" y="57"/>
                  <a:pt x="964" y="57"/>
                </a:cubicBezTo>
                <a:cubicBezTo>
                  <a:pt x="963" y="57"/>
                  <a:pt x="963" y="57"/>
                  <a:pt x="963" y="57"/>
                </a:cubicBezTo>
                <a:close/>
                <a:moveTo>
                  <a:pt x="999" y="22"/>
                </a:moveTo>
                <a:cubicBezTo>
                  <a:pt x="1000" y="21"/>
                  <a:pt x="1000" y="21"/>
                  <a:pt x="1000" y="21"/>
                </a:cubicBezTo>
                <a:cubicBezTo>
                  <a:pt x="999" y="20"/>
                  <a:pt x="999" y="20"/>
                  <a:pt x="999" y="20"/>
                </a:cubicBezTo>
                <a:cubicBezTo>
                  <a:pt x="998" y="20"/>
                  <a:pt x="998" y="20"/>
                  <a:pt x="998" y="20"/>
                </a:cubicBezTo>
                <a:cubicBezTo>
                  <a:pt x="998" y="22"/>
                  <a:pt x="998" y="22"/>
                  <a:pt x="998" y="22"/>
                </a:cubicBezTo>
                <a:cubicBezTo>
                  <a:pt x="999" y="23"/>
                  <a:pt x="999" y="23"/>
                  <a:pt x="999" y="23"/>
                </a:cubicBezTo>
                <a:cubicBezTo>
                  <a:pt x="999" y="22"/>
                  <a:pt x="999" y="22"/>
                  <a:pt x="999" y="22"/>
                </a:cubicBezTo>
                <a:close/>
                <a:moveTo>
                  <a:pt x="941" y="47"/>
                </a:moveTo>
                <a:cubicBezTo>
                  <a:pt x="942" y="45"/>
                  <a:pt x="942" y="45"/>
                  <a:pt x="942" y="45"/>
                </a:cubicBezTo>
                <a:cubicBezTo>
                  <a:pt x="942" y="43"/>
                  <a:pt x="942" y="43"/>
                  <a:pt x="942" y="43"/>
                </a:cubicBezTo>
                <a:cubicBezTo>
                  <a:pt x="942" y="42"/>
                  <a:pt x="942" y="42"/>
                  <a:pt x="942" y="42"/>
                </a:cubicBezTo>
                <a:cubicBezTo>
                  <a:pt x="942" y="40"/>
                  <a:pt x="942" y="40"/>
                  <a:pt x="942" y="40"/>
                </a:cubicBezTo>
                <a:cubicBezTo>
                  <a:pt x="941" y="39"/>
                  <a:pt x="941" y="39"/>
                  <a:pt x="941" y="39"/>
                </a:cubicBezTo>
                <a:cubicBezTo>
                  <a:pt x="940" y="40"/>
                  <a:pt x="940" y="40"/>
                  <a:pt x="940" y="40"/>
                </a:cubicBezTo>
                <a:cubicBezTo>
                  <a:pt x="940" y="44"/>
                  <a:pt x="940" y="44"/>
                  <a:pt x="940" y="44"/>
                </a:cubicBezTo>
                <a:cubicBezTo>
                  <a:pt x="939" y="45"/>
                  <a:pt x="939" y="45"/>
                  <a:pt x="939" y="45"/>
                </a:cubicBezTo>
                <a:cubicBezTo>
                  <a:pt x="939" y="46"/>
                  <a:pt x="939" y="46"/>
                  <a:pt x="939" y="46"/>
                </a:cubicBezTo>
                <a:cubicBezTo>
                  <a:pt x="941" y="49"/>
                  <a:pt x="941" y="49"/>
                  <a:pt x="941" y="49"/>
                </a:cubicBezTo>
                <a:cubicBezTo>
                  <a:pt x="941" y="47"/>
                  <a:pt x="941" y="47"/>
                  <a:pt x="941" y="47"/>
                </a:cubicBezTo>
                <a:close/>
                <a:moveTo>
                  <a:pt x="942" y="53"/>
                </a:moveTo>
                <a:cubicBezTo>
                  <a:pt x="943" y="53"/>
                  <a:pt x="943" y="53"/>
                  <a:pt x="943" y="53"/>
                </a:cubicBezTo>
                <a:cubicBezTo>
                  <a:pt x="943" y="52"/>
                  <a:pt x="943" y="52"/>
                  <a:pt x="943" y="52"/>
                </a:cubicBezTo>
                <a:cubicBezTo>
                  <a:pt x="943" y="51"/>
                  <a:pt x="943" y="51"/>
                  <a:pt x="943" y="51"/>
                </a:cubicBezTo>
                <a:cubicBezTo>
                  <a:pt x="941" y="49"/>
                  <a:pt x="941" y="49"/>
                  <a:pt x="941" y="49"/>
                </a:cubicBezTo>
                <a:cubicBezTo>
                  <a:pt x="941" y="51"/>
                  <a:pt x="941" y="51"/>
                  <a:pt x="941" y="51"/>
                </a:cubicBezTo>
                <a:cubicBezTo>
                  <a:pt x="942" y="53"/>
                  <a:pt x="942" y="53"/>
                  <a:pt x="942" y="53"/>
                </a:cubicBezTo>
                <a:close/>
                <a:moveTo>
                  <a:pt x="945" y="44"/>
                </a:moveTo>
                <a:cubicBezTo>
                  <a:pt x="945" y="43"/>
                  <a:pt x="945" y="43"/>
                  <a:pt x="945" y="43"/>
                </a:cubicBezTo>
                <a:cubicBezTo>
                  <a:pt x="944" y="43"/>
                  <a:pt x="944" y="43"/>
                  <a:pt x="944" y="43"/>
                </a:cubicBezTo>
                <a:cubicBezTo>
                  <a:pt x="944" y="44"/>
                  <a:pt x="944" y="44"/>
                  <a:pt x="944" y="44"/>
                </a:cubicBezTo>
                <a:cubicBezTo>
                  <a:pt x="945" y="45"/>
                  <a:pt x="945" y="45"/>
                  <a:pt x="945" y="45"/>
                </a:cubicBezTo>
                <a:cubicBezTo>
                  <a:pt x="945" y="44"/>
                  <a:pt x="945" y="44"/>
                  <a:pt x="945" y="44"/>
                </a:cubicBezTo>
                <a:close/>
                <a:moveTo>
                  <a:pt x="995" y="27"/>
                </a:moveTo>
                <a:cubicBezTo>
                  <a:pt x="996" y="26"/>
                  <a:pt x="996" y="26"/>
                  <a:pt x="996" y="26"/>
                </a:cubicBezTo>
                <a:cubicBezTo>
                  <a:pt x="997" y="26"/>
                  <a:pt x="997" y="26"/>
                  <a:pt x="997" y="26"/>
                </a:cubicBezTo>
                <a:cubicBezTo>
                  <a:pt x="995" y="24"/>
                  <a:pt x="995" y="24"/>
                  <a:pt x="995" y="24"/>
                </a:cubicBezTo>
                <a:cubicBezTo>
                  <a:pt x="995" y="23"/>
                  <a:pt x="995" y="23"/>
                  <a:pt x="995" y="23"/>
                </a:cubicBezTo>
                <a:cubicBezTo>
                  <a:pt x="994" y="23"/>
                  <a:pt x="994" y="23"/>
                  <a:pt x="994" y="23"/>
                </a:cubicBezTo>
                <a:cubicBezTo>
                  <a:pt x="994" y="24"/>
                  <a:pt x="994" y="24"/>
                  <a:pt x="994" y="24"/>
                </a:cubicBezTo>
                <a:cubicBezTo>
                  <a:pt x="993" y="24"/>
                  <a:pt x="993" y="24"/>
                  <a:pt x="993" y="24"/>
                </a:cubicBezTo>
                <a:cubicBezTo>
                  <a:pt x="993" y="25"/>
                  <a:pt x="993" y="25"/>
                  <a:pt x="993" y="25"/>
                </a:cubicBezTo>
                <a:cubicBezTo>
                  <a:pt x="994" y="26"/>
                  <a:pt x="994" y="26"/>
                  <a:pt x="994" y="26"/>
                </a:cubicBezTo>
                <a:cubicBezTo>
                  <a:pt x="995" y="27"/>
                  <a:pt x="995" y="27"/>
                  <a:pt x="995" y="27"/>
                </a:cubicBezTo>
                <a:close/>
                <a:moveTo>
                  <a:pt x="966" y="34"/>
                </a:moveTo>
                <a:cubicBezTo>
                  <a:pt x="967" y="34"/>
                  <a:pt x="967" y="34"/>
                  <a:pt x="967" y="34"/>
                </a:cubicBezTo>
                <a:cubicBezTo>
                  <a:pt x="967" y="33"/>
                  <a:pt x="967" y="33"/>
                  <a:pt x="967" y="33"/>
                </a:cubicBezTo>
                <a:cubicBezTo>
                  <a:pt x="967" y="32"/>
                  <a:pt x="967" y="32"/>
                  <a:pt x="967" y="32"/>
                </a:cubicBezTo>
                <a:cubicBezTo>
                  <a:pt x="966" y="32"/>
                  <a:pt x="966" y="32"/>
                  <a:pt x="966" y="32"/>
                </a:cubicBezTo>
                <a:cubicBezTo>
                  <a:pt x="966" y="31"/>
                  <a:pt x="966" y="31"/>
                  <a:pt x="966" y="31"/>
                </a:cubicBezTo>
                <a:cubicBezTo>
                  <a:pt x="965" y="31"/>
                  <a:pt x="965" y="31"/>
                  <a:pt x="965" y="31"/>
                </a:cubicBezTo>
                <a:cubicBezTo>
                  <a:pt x="964" y="31"/>
                  <a:pt x="964" y="31"/>
                  <a:pt x="964" y="31"/>
                </a:cubicBezTo>
                <a:cubicBezTo>
                  <a:pt x="964" y="32"/>
                  <a:pt x="964" y="32"/>
                  <a:pt x="964" y="32"/>
                </a:cubicBezTo>
                <a:cubicBezTo>
                  <a:pt x="964" y="33"/>
                  <a:pt x="964" y="33"/>
                  <a:pt x="964" y="33"/>
                </a:cubicBezTo>
                <a:cubicBezTo>
                  <a:pt x="966" y="33"/>
                  <a:pt x="966" y="33"/>
                  <a:pt x="966" y="33"/>
                </a:cubicBezTo>
                <a:cubicBezTo>
                  <a:pt x="966" y="34"/>
                  <a:pt x="966" y="34"/>
                  <a:pt x="966" y="34"/>
                </a:cubicBezTo>
                <a:close/>
                <a:moveTo>
                  <a:pt x="999" y="25"/>
                </a:moveTo>
                <a:cubicBezTo>
                  <a:pt x="1000" y="25"/>
                  <a:pt x="1000" y="25"/>
                  <a:pt x="1000" y="25"/>
                </a:cubicBezTo>
                <a:cubicBezTo>
                  <a:pt x="1000" y="24"/>
                  <a:pt x="1000" y="24"/>
                  <a:pt x="1000" y="24"/>
                </a:cubicBezTo>
                <a:cubicBezTo>
                  <a:pt x="1000" y="23"/>
                  <a:pt x="1000" y="23"/>
                  <a:pt x="1000" y="23"/>
                </a:cubicBezTo>
                <a:cubicBezTo>
                  <a:pt x="999" y="24"/>
                  <a:pt x="999" y="24"/>
                  <a:pt x="999" y="24"/>
                </a:cubicBezTo>
                <a:cubicBezTo>
                  <a:pt x="999" y="25"/>
                  <a:pt x="999" y="25"/>
                  <a:pt x="999" y="25"/>
                </a:cubicBezTo>
                <a:close/>
                <a:moveTo>
                  <a:pt x="990" y="26"/>
                </a:moveTo>
                <a:cubicBezTo>
                  <a:pt x="990" y="27"/>
                  <a:pt x="990" y="27"/>
                  <a:pt x="990" y="27"/>
                </a:cubicBezTo>
                <a:cubicBezTo>
                  <a:pt x="991" y="27"/>
                  <a:pt x="991" y="27"/>
                  <a:pt x="991" y="27"/>
                </a:cubicBezTo>
                <a:cubicBezTo>
                  <a:pt x="990" y="26"/>
                  <a:pt x="990" y="26"/>
                  <a:pt x="990" y="26"/>
                </a:cubicBezTo>
                <a:close/>
                <a:moveTo>
                  <a:pt x="973" y="33"/>
                </a:moveTo>
                <a:cubicBezTo>
                  <a:pt x="974" y="34"/>
                  <a:pt x="974" y="34"/>
                  <a:pt x="974" y="34"/>
                </a:cubicBezTo>
                <a:cubicBezTo>
                  <a:pt x="975" y="35"/>
                  <a:pt x="975" y="35"/>
                  <a:pt x="975" y="35"/>
                </a:cubicBezTo>
                <a:cubicBezTo>
                  <a:pt x="976" y="33"/>
                  <a:pt x="976" y="33"/>
                  <a:pt x="976" y="33"/>
                </a:cubicBezTo>
                <a:cubicBezTo>
                  <a:pt x="976" y="32"/>
                  <a:pt x="976" y="32"/>
                  <a:pt x="976" y="32"/>
                </a:cubicBezTo>
                <a:cubicBezTo>
                  <a:pt x="976" y="31"/>
                  <a:pt x="976" y="31"/>
                  <a:pt x="976" y="31"/>
                </a:cubicBezTo>
                <a:cubicBezTo>
                  <a:pt x="975" y="31"/>
                  <a:pt x="975" y="31"/>
                  <a:pt x="975" y="31"/>
                </a:cubicBezTo>
                <a:cubicBezTo>
                  <a:pt x="974" y="29"/>
                  <a:pt x="974" y="29"/>
                  <a:pt x="974" y="29"/>
                </a:cubicBezTo>
                <a:cubicBezTo>
                  <a:pt x="973" y="29"/>
                  <a:pt x="973" y="29"/>
                  <a:pt x="973" y="29"/>
                </a:cubicBezTo>
                <a:cubicBezTo>
                  <a:pt x="973" y="30"/>
                  <a:pt x="973" y="30"/>
                  <a:pt x="973" y="30"/>
                </a:cubicBezTo>
                <a:cubicBezTo>
                  <a:pt x="973" y="31"/>
                  <a:pt x="973" y="31"/>
                  <a:pt x="973" y="31"/>
                </a:cubicBezTo>
                <a:cubicBezTo>
                  <a:pt x="973" y="32"/>
                  <a:pt x="973" y="32"/>
                  <a:pt x="973" y="32"/>
                </a:cubicBezTo>
                <a:cubicBezTo>
                  <a:pt x="972" y="31"/>
                  <a:pt x="972" y="31"/>
                  <a:pt x="972" y="31"/>
                </a:cubicBezTo>
                <a:cubicBezTo>
                  <a:pt x="971" y="31"/>
                  <a:pt x="971" y="31"/>
                  <a:pt x="971" y="31"/>
                </a:cubicBezTo>
                <a:cubicBezTo>
                  <a:pt x="972" y="32"/>
                  <a:pt x="972" y="32"/>
                  <a:pt x="972" y="32"/>
                </a:cubicBezTo>
                <a:cubicBezTo>
                  <a:pt x="973" y="33"/>
                  <a:pt x="973" y="33"/>
                  <a:pt x="973" y="33"/>
                </a:cubicBezTo>
                <a:close/>
                <a:moveTo>
                  <a:pt x="876" y="65"/>
                </a:moveTo>
                <a:cubicBezTo>
                  <a:pt x="876" y="64"/>
                  <a:pt x="876" y="64"/>
                  <a:pt x="876" y="64"/>
                </a:cubicBezTo>
                <a:cubicBezTo>
                  <a:pt x="875" y="63"/>
                  <a:pt x="875" y="63"/>
                  <a:pt x="875" y="63"/>
                </a:cubicBezTo>
                <a:cubicBezTo>
                  <a:pt x="874" y="63"/>
                  <a:pt x="874" y="63"/>
                  <a:pt x="874" y="63"/>
                </a:cubicBezTo>
                <a:cubicBezTo>
                  <a:pt x="875" y="64"/>
                  <a:pt x="875" y="64"/>
                  <a:pt x="875" y="64"/>
                </a:cubicBezTo>
                <a:cubicBezTo>
                  <a:pt x="875" y="65"/>
                  <a:pt x="875" y="65"/>
                  <a:pt x="875" y="65"/>
                </a:cubicBezTo>
                <a:cubicBezTo>
                  <a:pt x="876" y="65"/>
                  <a:pt x="876" y="65"/>
                  <a:pt x="876" y="65"/>
                </a:cubicBezTo>
                <a:close/>
                <a:moveTo>
                  <a:pt x="914" y="336"/>
                </a:moveTo>
                <a:cubicBezTo>
                  <a:pt x="913" y="336"/>
                  <a:pt x="913" y="336"/>
                  <a:pt x="913" y="336"/>
                </a:cubicBezTo>
                <a:cubicBezTo>
                  <a:pt x="914" y="337"/>
                  <a:pt x="914" y="337"/>
                  <a:pt x="914" y="337"/>
                </a:cubicBezTo>
                <a:cubicBezTo>
                  <a:pt x="914" y="336"/>
                  <a:pt x="914" y="336"/>
                  <a:pt x="914" y="336"/>
                </a:cubicBezTo>
                <a:close/>
                <a:moveTo>
                  <a:pt x="846" y="146"/>
                </a:moveTo>
                <a:cubicBezTo>
                  <a:pt x="846" y="146"/>
                  <a:pt x="846" y="146"/>
                  <a:pt x="846" y="147"/>
                </a:cubicBezTo>
                <a:cubicBezTo>
                  <a:pt x="846" y="147"/>
                  <a:pt x="846" y="147"/>
                  <a:pt x="847" y="147"/>
                </a:cubicBezTo>
                <a:cubicBezTo>
                  <a:pt x="847" y="147"/>
                  <a:pt x="847" y="147"/>
                  <a:pt x="848" y="147"/>
                </a:cubicBezTo>
                <a:cubicBezTo>
                  <a:pt x="848" y="147"/>
                  <a:pt x="848" y="147"/>
                  <a:pt x="848" y="145"/>
                </a:cubicBezTo>
                <a:cubicBezTo>
                  <a:pt x="848" y="145"/>
                  <a:pt x="848" y="145"/>
                  <a:pt x="848" y="144"/>
                </a:cubicBezTo>
                <a:cubicBezTo>
                  <a:pt x="848" y="144"/>
                  <a:pt x="848" y="144"/>
                  <a:pt x="847" y="144"/>
                </a:cubicBezTo>
                <a:cubicBezTo>
                  <a:pt x="847" y="144"/>
                  <a:pt x="847" y="144"/>
                  <a:pt x="846" y="146"/>
                </a:cubicBezTo>
                <a:close/>
                <a:moveTo>
                  <a:pt x="875" y="196"/>
                </a:moveTo>
                <a:cubicBezTo>
                  <a:pt x="875" y="197"/>
                  <a:pt x="875" y="197"/>
                  <a:pt x="875" y="197"/>
                </a:cubicBezTo>
                <a:cubicBezTo>
                  <a:pt x="876" y="197"/>
                  <a:pt x="876" y="197"/>
                  <a:pt x="876" y="197"/>
                </a:cubicBezTo>
                <a:cubicBezTo>
                  <a:pt x="876" y="196"/>
                  <a:pt x="876" y="196"/>
                  <a:pt x="876" y="196"/>
                </a:cubicBezTo>
                <a:cubicBezTo>
                  <a:pt x="875" y="196"/>
                  <a:pt x="875" y="196"/>
                  <a:pt x="875" y="196"/>
                </a:cubicBezTo>
                <a:close/>
                <a:moveTo>
                  <a:pt x="1057" y="102"/>
                </a:moveTo>
                <a:cubicBezTo>
                  <a:pt x="1058" y="103"/>
                  <a:pt x="1058" y="103"/>
                  <a:pt x="1058" y="103"/>
                </a:cubicBezTo>
                <a:cubicBezTo>
                  <a:pt x="1060" y="103"/>
                  <a:pt x="1060" y="103"/>
                  <a:pt x="1060" y="103"/>
                </a:cubicBezTo>
                <a:cubicBezTo>
                  <a:pt x="1061" y="102"/>
                  <a:pt x="1061" y="102"/>
                  <a:pt x="1061" y="102"/>
                </a:cubicBezTo>
                <a:cubicBezTo>
                  <a:pt x="1061" y="100"/>
                  <a:pt x="1061" y="100"/>
                  <a:pt x="1061" y="100"/>
                </a:cubicBezTo>
                <a:cubicBezTo>
                  <a:pt x="1060" y="99"/>
                  <a:pt x="1060" y="99"/>
                  <a:pt x="1060" y="99"/>
                </a:cubicBezTo>
                <a:cubicBezTo>
                  <a:pt x="1058" y="100"/>
                  <a:pt x="1058" y="100"/>
                  <a:pt x="1058" y="100"/>
                </a:cubicBezTo>
                <a:cubicBezTo>
                  <a:pt x="1057" y="102"/>
                  <a:pt x="1057" y="102"/>
                  <a:pt x="1057" y="102"/>
                </a:cubicBezTo>
                <a:close/>
                <a:moveTo>
                  <a:pt x="874" y="206"/>
                </a:moveTo>
                <a:cubicBezTo>
                  <a:pt x="874" y="207"/>
                  <a:pt x="874" y="207"/>
                  <a:pt x="874" y="207"/>
                </a:cubicBezTo>
                <a:cubicBezTo>
                  <a:pt x="875" y="206"/>
                  <a:pt x="875" y="206"/>
                  <a:pt x="875" y="206"/>
                </a:cubicBezTo>
                <a:cubicBezTo>
                  <a:pt x="874" y="206"/>
                  <a:pt x="874" y="206"/>
                  <a:pt x="874" y="206"/>
                </a:cubicBezTo>
                <a:close/>
                <a:moveTo>
                  <a:pt x="865" y="282"/>
                </a:moveTo>
                <a:cubicBezTo>
                  <a:pt x="866" y="282"/>
                  <a:pt x="866" y="282"/>
                  <a:pt x="866" y="282"/>
                </a:cubicBezTo>
                <a:cubicBezTo>
                  <a:pt x="866" y="281"/>
                  <a:pt x="866" y="281"/>
                  <a:pt x="866" y="281"/>
                </a:cubicBezTo>
                <a:cubicBezTo>
                  <a:pt x="865" y="282"/>
                  <a:pt x="865" y="282"/>
                  <a:pt x="865" y="282"/>
                </a:cubicBezTo>
                <a:close/>
                <a:moveTo>
                  <a:pt x="1056" y="135"/>
                </a:moveTo>
                <a:cubicBezTo>
                  <a:pt x="1055" y="135"/>
                  <a:pt x="1055" y="135"/>
                  <a:pt x="1055" y="135"/>
                </a:cubicBezTo>
                <a:cubicBezTo>
                  <a:pt x="1056" y="136"/>
                  <a:pt x="1056" y="136"/>
                  <a:pt x="1056" y="136"/>
                </a:cubicBezTo>
                <a:cubicBezTo>
                  <a:pt x="1056" y="135"/>
                  <a:pt x="1056" y="135"/>
                  <a:pt x="1056" y="135"/>
                </a:cubicBezTo>
                <a:close/>
                <a:moveTo>
                  <a:pt x="874" y="210"/>
                </a:moveTo>
                <a:cubicBezTo>
                  <a:pt x="873" y="210"/>
                  <a:pt x="873" y="210"/>
                  <a:pt x="873" y="210"/>
                </a:cubicBezTo>
                <a:cubicBezTo>
                  <a:pt x="873" y="211"/>
                  <a:pt x="873" y="211"/>
                  <a:pt x="873" y="211"/>
                </a:cubicBezTo>
                <a:cubicBezTo>
                  <a:pt x="872" y="211"/>
                  <a:pt x="872" y="211"/>
                  <a:pt x="872" y="211"/>
                </a:cubicBezTo>
                <a:cubicBezTo>
                  <a:pt x="872" y="212"/>
                  <a:pt x="872" y="212"/>
                  <a:pt x="872" y="212"/>
                </a:cubicBezTo>
                <a:cubicBezTo>
                  <a:pt x="873" y="212"/>
                  <a:pt x="873" y="212"/>
                  <a:pt x="873" y="212"/>
                </a:cubicBezTo>
                <a:cubicBezTo>
                  <a:pt x="874" y="211"/>
                  <a:pt x="874" y="211"/>
                  <a:pt x="874" y="211"/>
                </a:cubicBezTo>
                <a:cubicBezTo>
                  <a:pt x="875" y="210"/>
                  <a:pt x="875" y="210"/>
                  <a:pt x="875" y="210"/>
                </a:cubicBezTo>
                <a:cubicBezTo>
                  <a:pt x="876" y="210"/>
                  <a:pt x="876" y="210"/>
                  <a:pt x="876" y="210"/>
                </a:cubicBezTo>
                <a:cubicBezTo>
                  <a:pt x="875" y="209"/>
                  <a:pt x="875" y="209"/>
                  <a:pt x="875" y="209"/>
                </a:cubicBezTo>
                <a:cubicBezTo>
                  <a:pt x="874" y="210"/>
                  <a:pt x="874" y="210"/>
                  <a:pt x="874" y="210"/>
                </a:cubicBezTo>
                <a:close/>
                <a:moveTo>
                  <a:pt x="867" y="280"/>
                </a:moveTo>
                <a:cubicBezTo>
                  <a:pt x="866" y="280"/>
                  <a:pt x="866" y="280"/>
                  <a:pt x="866" y="280"/>
                </a:cubicBezTo>
                <a:cubicBezTo>
                  <a:pt x="865" y="280"/>
                  <a:pt x="865" y="280"/>
                  <a:pt x="865" y="280"/>
                </a:cubicBezTo>
                <a:cubicBezTo>
                  <a:pt x="866" y="281"/>
                  <a:pt x="866" y="281"/>
                  <a:pt x="866" y="281"/>
                </a:cubicBezTo>
                <a:cubicBezTo>
                  <a:pt x="867" y="281"/>
                  <a:pt x="867" y="281"/>
                  <a:pt x="867" y="281"/>
                </a:cubicBezTo>
                <a:cubicBezTo>
                  <a:pt x="867" y="280"/>
                  <a:pt x="867" y="280"/>
                  <a:pt x="867" y="280"/>
                </a:cubicBezTo>
                <a:close/>
                <a:moveTo>
                  <a:pt x="881" y="227"/>
                </a:moveTo>
                <a:cubicBezTo>
                  <a:pt x="882" y="227"/>
                  <a:pt x="882" y="227"/>
                  <a:pt x="882" y="227"/>
                </a:cubicBezTo>
                <a:cubicBezTo>
                  <a:pt x="883" y="227"/>
                  <a:pt x="883" y="227"/>
                  <a:pt x="883" y="227"/>
                </a:cubicBezTo>
                <a:cubicBezTo>
                  <a:pt x="884" y="226"/>
                  <a:pt x="884" y="226"/>
                  <a:pt x="884" y="226"/>
                </a:cubicBezTo>
                <a:cubicBezTo>
                  <a:pt x="884" y="225"/>
                  <a:pt x="884" y="225"/>
                  <a:pt x="884" y="225"/>
                </a:cubicBezTo>
                <a:cubicBezTo>
                  <a:pt x="883" y="224"/>
                  <a:pt x="883" y="224"/>
                  <a:pt x="883" y="224"/>
                </a:cubicBezTo>
                <a:cubicBezTo>
                  <a:pt x="882" y="225"/>
                  <a:pt x="882" y="225"/>
                  <a:pt x="882" y="225"/>
                </a:cubicBezTo>
                <a:cubicBezTo>
                  <a:pt x="881" y="227"/>
                  <a:pt x="881" y="227"/>
                  <a:pt x="881" y="227"/>
                </a:cubicBezTo>
                <a:close/>
                <a:moveTo>
                  <a:pt x="867" y="268"/>
                </a:moveTo>
                <a:cubicBezTo>
                  <a:pt x="866" y="269"/>
                  <a:pt x="866" y="269"/>
                  <a:pt x="866" y="269"/>
                </a:cubicBezTo>
                <a:cubicBezTo>
                  <a:pt x="866" y="270"/>
                  <a:pt x="866" y="270"/>
                  <a:pt x="866" y="270"/>
                </a:cubicBezTo>
                <a:cubicBezTo>
                  <a:pt x="867" y="270"/>
                  <a:pt x="867" y="270"/>
                  <a:pt x="867" y="270"/>
                </a:cubicBezTo>
                <a:cubicBezTo>
                  <a:pt x="868" y="269"/>
                  <a:pt x="868" y="269"/>
                  <a:pt x="868" y="269"/>
                </a:cubicBezTo>
                <a:cubicBezTo>
                  <a:pt x="868" y="268"/>
                  <a:pt x="868" y="268"/>
                  <a:pt x="868" y="268"/>
                </a:cubicBezTo>
                <a:cubicBezTo>
                  <a:pt x="867" y="268"/>
                  <a:pt x="867" y="268"/>
                  <a:pt x="867" y="268"/>
                </a:cubicBezTo>
                <a:close/>
                <a:moveTo>
                  <a:pt x="1006" y="242"/>
                </a:moveTo>
                <a:cubicBezTo>
                  <a:pt x="1005" y="243"/>
                  <a:pt x="1005" y="243"/>
                  <a:pt x="1005" y="243"/>
                </a:cubicBezTo>
                <a:cubicBezTo>
                  <a:pt x="1004" y="244"/>
                  <a:pt x="1004" y="244"/>
                  <a:pt x="1004" y="244"/>
                </a:cubicBezTo>
                <a:cubicBezTo>
                  <a:pt x="1003" y="245"/>
                  <a:pt x="1003" y="245"/>
                  <a:pt x="1003" y="245"/>
                </a:cubicBezTo>
                <a:cubicBezTo>
                  <a:pt x="1002" y="245"/>
                  <a:pt x="1002" y="245"/>
                  <a:pt x="1002" y="245"/>
                </a:cubicBezTo>
                <a:cubicBezTo>
                  <a:pt x="1001" y="246"/>
                  <a:pt x="1001" y="246"/>
                  <a:pt x="1001" y="246"/>
                </a:cubicBezTo>
                <a:cubicBezTo>
                  <a:pt x="1001" y="247"/>
                  <a:pt x="1001" y="247"/>
                  <a:pt x="1001" y="247"/>
                </a:cubicBezTo>
                <a:cubicBezTo>
                  <a:pt x="1001" y="248"/>
                  <a:pt x="1001" y="248"/>
                  <a:pt x="1001" y="248"/>
                </a:cubicBezTo>
                <a:cubicBezTo>
                  <a:pt x="1003" y="248"/>
                  <a:pt x="1003" y="248"/>
                  <a:pt x="1003" y="248"/>
                </a:cubicBezTo>
                <a:cubicBezTo>
                  <a:pt x="1005" y="247"/>
                  <a:pt x="1005" y="247"/>
                  <a:pt x="1005" y="247"/>
                </a:cubicBezTo>
                <a:cubicBezTo>
                  <a:pt x="1008" y="248"/>
                  <a:pt x="1008" y="248"/>
                  <a:pt x="1008" y="248"/>
                </a:cubicBezTo>
                <a:cubicBezTo>
                  <a:pt x="1009" y="247"/>
                  <a:pt x="1009" y="247"/>
                  <a:pt x="1009" y="247"/>
                </a:cubicBezTo>
                <a:cubicBezTo>
                  <a:pt x="1010" y="246"/>
                  <a:pt x="1010" y="246"/>
                  <a:pt x="1010" y="246"/>
                </a:cubicBezTo>
                <a:cubicBezTo>
                  <a:pt x="1012" y="247"/>
                  <a:pt x="1012" y="247"/>
                  <a:pt x="1012" y="247"/>
                </a:cubicBezTo>
                <a:cubicBezTo>
                  <a:pt x="1013" y="247"/>
                  <a:pt x="1013" y="247"/>
                  <a:pt x="1013" y="247"/>
                </a:cubicBezTo>
                <a:cubicBezTo>
                  <a:pt x="1014" y="247"/>
                  <a:pt x="1014" y="247"/>
                  <a:pt x="1014" y="247"/>
                </a:cubicBezTo>
                <a:cubicBezTo>
                  <a:pt x="1015" y="246"/>
                  <a:pt x="1015" y="246"/>
                  <a:pt x="1015" y="246"/>
                </a:cubicBezTo>
                <a:cubicBezTo>
                  <a:pt x="1015" y="242"/>
                  <a:pt x="1015" y="242"/>
                  <a:pt x="1015" y="242"/>
                </a:cubicBezTo>
                <a:cubicBezTo>
                  <a:pt x="1014" y="242"/>
                  <a:pt x="1014" y="242"/>
                  <a:pt x="1014" y="242"/>
                </a:cubicBezTo>
                <a:cubicBezTo>
                  <a:pt x="1014" y="240"/>
                  <a:pt x="1014" y="240"/>
                  <a:pt x="1014" y="240"/>
                </a:cubicBezTo>
                <a:cubicBezTo>
                  <a:pt x="1013" y="240"/>
                  <a:pt x="1013" y="240"/>
                  <a:pt x="1013" y="240"/>
                </a:cubicBezTo>
                <a:cubicBezTo>
                  <a:pt x="1009" y="242"/>
                  <a:pt x="1009" y="242"/>
                  <a:pt x="1009" y="242"/>
                </a:cubicBezTo>
                <a:cubicBezTo>
                  <a:pt x="1006" y="242"/>
                  <a:pt x="1006" y="242"/>
                  <a:pt x="1006" y="242"/>
                </a:cubicBezTo>
                <a:close/>
                <a:moveTo>
                  <a:pt x="1053" y="143"/>
                </a:moveTo>
                <a:cubicBezTo>
                  <a:pt x="1052" y="143"/>
                  <a:pt x="1052" y="143"/>
                  <a:pt x="1052" y="143"/>
                </a:cubicBezTo>
                <a:cubicBezTo>
                  <a:pt x="1052" y="144"/>
                  <a:pt x="1052" y="144"/>
                  <a:pt x="1052" y="144"/>
                </a:cubicBezTo>
                <a:cubicBezTo>
                  <a:pt x="1053" y="144"/>
                  <a:pt x="1053" y="144"/>
                  <a:pt x="1053" y="144"/>
                </a:cubicBezTo>
                <a:cubicBezTo>
                  <a:pt x="1053" y="143"/>
                  <a:pt x="1053" y="143"/>
                  <a:pt x="1053" y="143"/>
                </a:cubicBezTo>
                <a:close/>
                <a:moveTo>
                  <a:pt x="1019" y="217"/>
                </a:moveTo>
                <a:cubicBezTo>
                  <a:pt x="1020" y="216"/>
                  <a:pt x="1020" y="216"/>
                  <a:pt x="1020" y="216"/>
                </a:cubicBezTo>
                <a:cubicBezTo>
                  <a:pt x="1020" y="215"/>
                  <a:pt x="1020" y="215"/>
                  <a:pt x="1020" y="215"/>
                </a:cubicBezTo>
                <a:cubicBezTo>
                  <a:pt x="1019" y="215"/>
                  <a:pt x="1019" y="215"/>
                  <a:pt x="1019" y="215"/>
                </a:cubicBezTo>
                <a:cubicBezTo>
                  <a:pt x="1019" y="216"/>
                  <a:pt x="1019" y="216"/>
                  <a:pt x="1019" y="216"/>
                </a:cubicBezTo>
                <a:cubicBezTo>
                  <a:pt x="1019" y="217"/>
                  <a:pt x="1019" y="217"/>
                  <a:pt x="1019" y="217"/>
                </a:cubicBezTo>
                <a:close/>
                <a:moveTo>
                  <a:pt x="1022" y="259"/>
                </a:moveTo>
                <a:cubicBezTo>
                  <a:pt x="1023" y="259"/>
                  <a:pt x="1023" y="259"/>
                  <a:pt x="1023" y="259"/>
                </a:cubicBezTo>
                <a:cubicBezTo>
                  <a:pt x="1023" y="258"/>
                  <a:pt x="1023" y="258"/>
                  <a:pt x="1023" y="258"/>
                </a:cubicBezTo>
                <a:cubicBezTo>
                  <a:pt x="1022" y="258"/>
                  <a:pt x="1022" y="258"/>
                  <a:pt x="1022" y="258"/>
                </a:cubicBezTo>
                <a:cubicBezTo>
                  <a:pt x="1022" y="259"/>
                  <a:pt x="1022" y="259"/>
                  <a:pt x="1022" y="259"/>
                </a:cubicBezTo>
                <a:close/>
                <a:moveTo>
                  <a:pt x="1005" y="243"/>
                </a:moveTo>
                <a:cubicBezTo>
                  <a:pt x="1005" y="242"/>
                  <a:pt x="1005" y="242"/>
                  <a:pt x="1005" y="242"/>
                </a:cubicBezTo>
                <a:cubicBezTo>
                  <a:pt x="1004" y="242"/>
                  <a:pt x="1004" y="242"/>
                  <a:pt x="1004" y="242"/>
                </a:cubicBezTo>
                <a:cubicBezTo>
                  <a:pt x="1003" y="243"/>
                  <a:pt x="1003" y="243"/>
                  <a:pt x="1003" y="243"/>
                </a:cubicBezTo>
                <a:cubicBezTo>
                  <a:pt x="1004" y="243"/>
                  <a:pt x="1004" y="243"/>
                  <a:pt x="1004" y="243"/>
                </a:cubicBezTo>
                <a:cubicBezTo>
                  <a:pt x="1005" y="243"/>
                  <a:pt x="1005" y="243"/>
                  <a:pt x="1005" y="243"/>
                </a:cubicBezTo>
                <a:close/>
                <a:moveTo>
                  <a:pt x="1046" y="190"/>
                </a:moveTo>
                <a:cubicBezTo>
                  <a:pt x="1046" y="189"/>
                  <a:pt x="1046" y="189"/>
                  <a:pt x="1046" y="189"/>
                </a:cubicBezTo>
                <a:cubicBezTo>
                  <a:pt x="1046" y="188"/>
                  <a:pt x="1046" y="188"/>
                  <a:pt x="1046" y="188"/>
                </a:cubicBezTo>
                <a:cubicBezTo>
                  <a:pt x="1046" y="187"/>
                  <a:pt x="1046" y="187"/>
                  <a:pt x="1046" y="187"/>
                </a:cubicBezTo>
                <a:cubicBezTo>
                  <a:pt x="1045" y="186"/>
                  <a:pt x="1045" y="186"/>
                  <a:pt x="1045" y="186"/>
                </a:cubicBezTo>
                <a:cubicBezTo>
                  <a:pt x="1044" y="186"/>
                  <a:pt x="1044" y="186"/>
                  <a:pt x="1044" y="186"/>
                </a:cubicBezTo>
                <a:cubicBezTo>
                  <a:pt x="1044" y="187"/>
                  <a:pt x="1044" y="187"/>
                  <a:pt x="1044" y="187"/>
                </a:cubicBezTo>
                <a:cubicBezTo>
                  <a:pt x="1044" y="189"/>
                  <a:pt x="1044" y="189"/>
                  <a:pt x="1044" y="189"/>
                </a:cubicBezTo>
                <a:cubicBezTo>
                  <a:pt x="1044" y="190"/>
                  <a:pt x="1044" y="190"/>
                  <a:pt x="1044" y="190"/>
                </a:cubicBezTo>
                <a:cubicBezTo>
                  <a:pt x="1045" y="190"/>
                  <a:pt x="1045" y="190"/>
                  <a:pt x="1045" y="190"/>
                </a:cubicBezTo>
                <a:cubicBezTo>
                  <a:pt x="1046" y="190"/>
                  <a:pt x="1046" y="190"/>
                  <a:pt x="1046" y="190"/>
                </a:cubicBezTo>
                <a:close/>
                <a:moveTo>
                  <a:pt x="1053" y="163"/>
                </a:moveTo>
                <a:cubicBezTo>
                  <a:pt x="1053" y="164"/>
                  <a:pt x="1053" y="164"/>
                  <a:pt x="1053" y="164"/>
                </a:cubicBezTo>
                <a:cubicBezTo>
                  <a:pt x="1053" y="165"/>
                  <a:pt x="1053" y="165"/>
                  <a:pt x="1053" y="165"/>
                </a:cubicBezTo>
                <a:cubicBezTo>
                  <a:pt x="1053" y="166"/>
                  <a:pt x="1053" y="166"/>
                  <a:pt x="1053" y="166"/>
                </a:cubicBezTo>
                <a:cubicBezTo>
                  <a:pt x="1054" y="168"/>
                  <a:pt x="1054" y="168"/>
                  <a:pt x="1054" y="168"/>
                </a:cubicBezTo>
                <a:cubicBezTo>
                  <a:pt x="1054" y="170"/>
                  <a:pt x="1054" y="170"/>
                  <a:pt x="1054" y="170"/>
                </a:cubicBezTo>
                <a:cubicBezTo>
                  <a:pt x="1053" y="171"/>
                  <a:pt x="1053" y="171"/>
                  <a:pt x="1053" y="171"/>
                </a:cubicBezTo>
                <a:cubicBezTo>
                  <a:pt x="1053" y="172"/>
                  <a:pt x="1053" y="172"/>
                  <a:pt x="1053" y="172"/>
                </a:cubicBezTo>
                <a:cubicBezTo>
                  <a:pt x="1054" y="173"/>
                  <a:pt x="1054" y="173"/>
                  <a:pt x="1054" y="173"/>
                </a:cubicBezTo>
                <a:cubicBezTo>
                  <a:pt x="1054" y="172"/>
                  <a:pt x="1054" y="172"/>
                  <a:pt x="1054" y="172"/>
                </a:cubicBezTo>
                <a:cubicBezTo>
                  <a:pt x="1054" y="171"/>
                  <a:pt x="1054" y="171"/>
                  <a:pt x="1054" y="171"/>
                </a:cubicBezTo>
                <a:cubicBezTo>
                  <a:pt x="1055" y="170"/>
                  <a:pt x="1055" y="170"/>
                  <a:pt x="1055" y="170"/>
                </a:cubicBezTo>
                <a:cubicBezTo>
                  <a:pt x="1055" y="168"/>
                  <a:pt x="1055" y="168"/>
                  <a:pt x="1055" y="168"/>
                </a:cubicBezTo>
                <a:cubicBezTo>
                  <a:pt x="1054" y="167"/>
                  <a:pt x="1054" y="167"/>
                  <a:pt x="1054" y="167"/>
                </a:cubicBezTo>
                <a:cubicBezTo>
                  <a:pt x="1054" y="164"/>
                  <a:pt x="1054" y="164"/>
                  <a:pt x="1054" y="164"/>
                </a:cubicBezTo>
                <a:cubicBezTo>
                  <a:pt x="1054" y="163"/>
                  <a:pt x="1054" y="163"/>
                  <a:pt x="1054" y="163"/>
                </a:cubicBezTo>
                <a:cubicBezTo>
                  <a:pt x="1054" y="162"/>
                  <a:pt x="1054" y="162"/>
                  <a:pt x="1054" y="162"/>
                </a:cubicBezTo>
                <a:cubicBezTo>
                  <a:pt x="1053" y="161"/>
                  <a:pt x="1053" y="161"/>
                  <a:pt x="1053" y="161"/>
                </a:cubicBezTo>
                <a:cubicBezTo>
                  <a:pt x="1052" y="162"/>
                  <a:pt x="1052" y="162"/>
                  <a:pt x="1052" y="162"/>
                </a:cubicBezTo>
                <a:cubicBezTo>
                  <a:pt x="1053" y="163"/>
                  <a:pt x="1053" y="163"/>
                  <a:pt x="1053" y="163"/>
                </a:cubicBezTo>
                <a:close/>
                <a:moveTo>
                  <a:pt x="1010" y="248"/>
                </a:moveTo>
                <a:cubicBezTo>
                  <a:pt x="1009" y="247"/>
                  <a:pt x="1009" y="247"/>
                  <a:pt x="1009" y="247"/>
                </a:cubicBezTo>
                <a:cubicBezTo>
                  <a:pt x="1009" y="248"/>
                  <a:pt x="1009" y="248"/>
                  <a:pt x="1009" y="248"/>
                </a:cubicBezTo>
                <a:cubicBezTo>
                  <a:pt x="1010" y="248"/>
                  <a:pt x="1010" y="248"/>
                  <a:pt x="1010" y="248"/>
                </a:cubicBezTo>
                <a:close/>
                <a:moveTo>
                  <a:pt x="1050" y="193"/>
                </a:moveTo>
                <a:cubicBezTo>
                  <a:pt x="1051" y="192"/>
                  <a:pt x="1051" y="192"/>
                  <a:pt x="1051" y="192"/>
                </a:cubicBezTo>
                <a:cubicBezTo>
                  <a:pt x="1050" y="192"/>
                  <a:pt x="1050" y="192"/>
                  <a:pt x="1050" y="192"/>
                </a:cubicBezTo>
                <a:cubicBezTo>
                  <a:pt x="1049" y="192"/>
                  <a:pt x="1049" y="192"/>
                  <a:pt x="1049" y="192"/>
                </a:cubicBezTo>
                <a:cubicBezTo>
                  <a:pt x="1049" y="193"/>
                  <a:pt x="1049" y="193"/>
                  <a:pt x="1049" y="193"/>
                </a:cubicBezTo>
                <a:cubicBezTo>
                  <a:pt x="1050" y="193"/>
                  <a:pt x="1050" y="193"/>
                  <a:pt x="1050" y="193"/>
                </a:cubicBezTo>
                <a:close/>
                <a:moveTo>
                  <a:pt x="885" y="348"/>
                </a:moveTo>
                <a:cubicBezTo>
                  <a:pt x="886" y="348"/>
                  <a:pt x="886" y="348"/>
                  <a:pt x="886" y="348"/>
                </a:cubicBezTo>
                <a:cubicBezTo>
                  <a:pt x="886" y="347"/>
                  <a:pt x="886" y="347"/>
                  <a:pt x="886" y="347"/>
                </a:cubicBezTo>
                <a:cubicBezTo>
                  <a:pt x="885" y="347"/>
                  <a:pt x="885" y="347"/>
                  <a:pt x="885" y="347"/>
                </a:cubicBezTo>
                <a:cubicBezTo>
                  <a:pt x="885" y="348"/>
                  <a:pt x="885" y="348"/>
                  <a:pt x="885" y="348"/>
                </a:cubicBezTo>
                <a:close/>
                <a:moveTo>
                  <a:pt x="902" y="358"/>
                </a:moveTo>
                <a:cubicBezTo>
                  <a:pt x="903" y="357"/>
                  <a:pt x="903" y="357"/>
                  <a:pt x="903" y="357"/>
                </a:cubicBezTo>
                <a:cubicBezTo>
                  <a:pt x="901" y="356"/>
                  <a:pt x="901" y="356"/>
                  <a:pt x="901" y="356"/>
                </a:cubicBezTo>
                <a:cubicBezTo>
                  <a:pt x="900" y="356"/>
                  <a:pt x="900" y="356"/>
                  <a:pt x="900" y="356"/>
                </a:cubicBezTo>
                <a:cubicBezTo>
                  <a:pt x="901" y="358"/>
                  <a:pt x="901" y="358"/>
                  <a:pt x="901" y="358"/>
                </a:cubicBezTo>
                <a:cubicBezTo>
                  <a:pt x="902" y="358"/>
                  <a:pt x="902" y="358"/>
                  <a:pt x="902" y="358"/>
                </a:cubicBezTo>
                <a:close/>
                <a:moveTo>
                  <a:pt x="927" y="309"/>
                </a:moveTo>
                <a:cubicBezTo>
                  <a:pt x="927" y="310"/>
                  <a:pt x="927" y="310"/>
                  <a:pt x="927" y="310"/>
                </a:cubicBezTo>
                <a:cubicBezTo>
                  <a:pt x="927" y="311"/>
                  <a:pt x="927" y="311"/>
                  <a:pt x="927" y="311"/>
                </a:cubicBezTo>
                <a:cubicBezTo>
                  <a:pt x="928" y="311"/>
                  <a:pt x="928" y="311"/>
                  <a:pt x="928" y="311"/>
                </a:cubicBezTo>
                <a:cubicBezTo>
                  <a:pt x="928" y="310"/>
                  <a:pt x="928" y="310"/>
                  <a:pt x="928" y="310"/>
                </a:cubicBezTo>
                <a:cubicBezTo>
                  <a:pt x="928" y="309"/>
                  <a:pt x="928" y="309"/>
                  <a:pt x="928" y="309"/>
                </a:cubicBezTo>
                <a:cubicBezTo>
                  <a:pt x="927" y="308"/>
                  <a:pt x="927" y="308"/>
                  <a:pt x="927" y="308"/>
                </a:cubicBezTo>
                <a:cubicBezTo>
                  <a:pt x="927" y="309"/>
                  <a:pt x="927" y="309"/>
                  <a:pt x="927" y="309"/>
                </a:cubicBezTo>
                <a:close/>
                <a:moveTo>
                  <a:pt x="926" y="307"/>
                </a:moveTo>
                <a:cubicBezTo>
                  <a:pt x="927" y="308"/>
                  <a:pt x="927" y="308"/>
                  <a:pt x="927" y="308"/>
                </a:cubicBezTo>
                <a:cubicBezTo>
                  <a:pt x="927" y="307"/>
                  <a:pt x="927" y="307"/>
                  <a:pt x="927" y="307"/>
                </a:cubicBezTo>
                <a:cubicBezTo>
                  <a:pt x="926" y="307"/>
                  <a:pt x="926" y="307"/>
                  <a:pt x="926" y="307"/>
                </a:cubicBezTo>
                <a:close/>
                <a:moveTo>
                  <a:pt x="899" y="360"/>
                </a:moveTo>
                <a:cubicBezTo>
                  <a:pt x="899" y="360"/>
                  <a:pt x="899" y="360"/>
                  <a:pt x="900" y="360"/>
                </a:cubicBezTo>
                <a:cubicBezTo>
                  <a:pt x="900" y="360"/>
                  <a:pt x="900" y="360"/>
                  <a:pt x="901" y="360"/>
                </a:cubicBezTo>
                <a:cubicBezTo>
                  <a:pt x="901" y="360"/>
                  <a:pt x="901" y="360"/>
                  <a:pt x="901" y="359"/>
                </a:cubicBezTo>
                <a:cubicBezTo>
                  <a:pt x="901" y="359"/>
                  <a:pt x="901" y="359"/>
                  <a:pt x="900" y="359"/>
                </a:cubicBezTo>
                <a:cubicBezTo>
                  <a:pt x="900" y="359"/>
                  <a:pt x="900" y="359"/>
                  <a:pt x="899" y="360"/>
                </a:cubicBezTo>
                <a:close/>
                <a:moveTo>
                  <a:pt x="865" y="296"/>
                </a:moveTo>
                <a:cubicBezTo>
                  <a:pt x="865" y="295"/>
                  <a:pt x="865" y="295"/>
                  <a:pt x="865" y="295"/>
                </a:cubicBezTo>
                <a:cubicBezTo>
                  <a:pt x="864" y="296"/>
                  <a:pt x="864" y="296"/>
                  <a:pt x="864" y="296"/>
                </a:cubicBezTo>
                <a:cubicBezTo>
                  <a:pt x="865" y="296"/>
                  <a:pt x="865" y="296"/>
                  <a:pt x="865" y="296"/>
                </a:cubicBezTo>
                <a:close/>
                <a:moveTo>
                  <a:pt x="875" y="310"/>
                </a:moveTo>
                <a:cubicBezTo>
                  <a:pt x="875" y="310"/>
                  <a:pt x="875" y="310"/>
                  <a:pt x="874" y="309"/>
                </a:cubicBezTo>
                <a:cubicBezTo>
                  <a:pt x="874" y="309"/>
                  <a:pt x="874" y="309"/>
                  <a:pt x="873" y="309"/>
                </a:cubicBezTo>
                <a:cubicBezTo>
                  <a:pt x="873" y="309"/>
                  <a:pt x="873" y="309"/>
                  <a:pt x="872" y="310"/>
                </a:cubicBezTo>
                <a:cubicBezTo>
                  <a:pt x="872" y="310"/>
                  <a:pt x="872" y="310"/>
                  <a:pt x="871" y="311"/>
                </a:cubicBezTo>
                <a:cubicBezTo>
                  <a:pt x="871" y="311"/>
                  <a:pt x="871" y="311"/>
                  <a:pt x="873" y="311"/>
                </a:cubicBezTo>
                <a:cubicBezTo>
                  <a:pt x="873" y="311"/>
                  <a:pt x="873" y="311"/>
                  <a:pt x="874" y="310"/>
                </a:cubicBezTo>
                <a:cubicBezTo>
                  <a:pt x="874" y="310"/>
                  <a:pt x="874" y="310"/>
                  <a:pt x="875" y="310"/>
                </a:cubicBezTo>
                <a:close/>
                <a:moveTo>
                  <a:pt x="864" y="294"/>
                </a:moveTo>
                <a:cubicBezTo>
                  <a:pt x="864" y="295"/>
                  <a:pt x="864" y="295"/>
                  <a:pt x="864" y="295"/>
                </a:cubicBezTo>
                <a:cubicBezTo>
                  <a:pt x="865" y="295"/>
                  <a:pt x="865" y="295"/>
                  <a:pt x="865" y="295"/>
                </a:cubicBezTo>
                <a:cubicBezTo>
                  <a:pt x="865" y="294"/>
                  <a:pt x="865" y="294"/>
                  <a:pt x="865" y="294"/>
                </a:cubicBezTo>
                <a:cubicBezTo>
                  <a:pt x="864" y="294"/>
                  <a:pt x="864" y="294"/>
                  <a:pt x="864" y="294"/>
                </a:cubicBezTo>
                <a:close/>
                <a:moveTo>
                  <a:pt x="933" y="303"/>
                </a:moveTo>
                <a:cubicBezTo>
                  <a:pt x="932" y="303"/>
                  <a:pt x="932" y="303"/>
                  <a:pt x="932" y="303"/>
                </a:cubicBezTo>
                <a:cubicBezTo>
                  <a:pt x="932" y="304"/>
                  <a:pt x="932" y="304"/>
                  <a:pt x="932" y="304"/>
                </a:cubicBezTo>
                <a:cubicBezTo>
                  <a:pt x="933" y="304"/>
                  <a:pt x="933" y="304"/>
                  <a:pt x="933" y="304"/>
                </a:cubicBezTo>
                <a:cubicBezTo>
                  <a:pt x="933" y="303"/>
                  <a:pt x="933" y="303"/>
                  <a:pt x="933" y="303"/>
                </a:cubicBezTo>
                <a:close/>
                <a:moveTo>
                  <a:pt x="880" y="348"/>
                </a:moveTo>
                <a:cubicBezTo>
                  <a:pt x="879" y="348"/>
                  <a:pt x="879" y="348"/>
                  <a:pt x="879" y="348"/>
                </a:cubicBezTo>
                <a:cubicBezTo>
                  <a:pt x="879" y="349"/>
                  <a:pt x="879" y="349"/>
                  <a:pt x="879" y="349"/>
                </a:cubicBezTo>
                <a:cubicBezTo>
                  <a:pt x="880" y="349"/>
                  <a:pt x="880" y="349"/>
                  <a:pt x="880" y="349"/>
                </a:cubicBezTo>
                <a:cubicBezTo>
                  <a:pt x="880" y="348"/>
                  <a:pt x="880" y="348"/>
                  <a:pt x="880" y="348"/>
                </a:cubicBezTo>
                <a:close/>
                <a:moveTo>
                  <a:pt x="889" y="347"/>
                </a:moveTo>
                <a:cubicBezTo>
                  <a:pt x="888" y="347"/>
                  <a:pt x="888" y="347"/>
                  <a:pt x="888" y="347"/>
                </a:cubicBezTo>
                <a:cubicBezTo>
                  <a:pt x="888" y="348"/>
                  <a:pt x="888" y="348"/>
                  <a:pt x="888" y="348"/>
                </a:cubicBezTo>
                <a:cubicBezTo>
                  <a:pt x="889" y="348"/>
                  <a:pt x="889" y="348"/>
                  <a:pt x="889" y="348"/>
                </a:cubicBezTo>
                <a:cubicBezTo>
                  <a:pt x="889" y="347"/>
                  <a:pt x="889" y="347"/>
                  <a:pt x="889" y="347"/>
                </a:cubicBezTo>
                <a:close/>
                <a:moveTo>
                  <a:pt x="892" y="355"/>
                </a:moveTo>
                <a:cubicBezTo>
                  <a:pt x="892" y="356"/>
                  <a:pt x="892" y="356"/>
                  <a:pt x="892" y="356"/>
                </a:cubicBezTo>
                <a:cubicBezTo>
                  <a:pt x="893" y="356"/>
                  <a:pt x="893" y="356"/>
                  <a:pt x="893" y="356"/>
                </a:cubicBezTo>
                <a:cubicBezTo>
                  <a:pt x="893" y="355"/>
                  <a:pt x="893" y="355"/>
                  <a:pt x="893" y="355"/>
                </a:cubicBezTo>
                <a:cubicBezTo>
                  <a:pt x="894" y="355"/>
                  <a:pt x="894" y="355"/>
                  <a:pt x="894" y="355"/>
                </a:cubicBezTo>
                <a:cubicBezTo>
                  <a:pt x="893" y="354"/>
                  <a:pt x="893" y="354"/>
                  <a:pt x="893" y="354"/>
                </a:cubicBezTo>
                <a:cubicBezTo>
                  <a:pt x="892" y="355"/>
                  <a:pt x="892" y="355"/>
                  <a:pt x="892" y="355"/>
                </a:cubicBezTo>
                <a:close/>
                <a:moveTo>
                  <a:pt x="1027" y="217"/>
                </a:moveTo>
                <a:cubicBezTo>
                  <a:pt x="1026" y="216"/>
                  <a:pt x="1026" y="216"/>
                  <a:pt x="1026" y="216"/>
                </a:cubicBezTo>
                <a:cubicBezTo>
                  <a:pt x="1025" y="216"/>
                  <a:pt x="1025" y="216"/>
                  <a:pt x="1025" y="216"/>
                </a:cubicBezTo>
                <a:cubicBezTo>
                  <a:pt x="1024" y="216"/>
                  <a:pt x="1024" y="216"/>
                  <a:pt x="1024" y="216"/>
                </a:cubicBezTo>
                <a:cubicBezTo>
                  <a:pt x="1023" y="215"/>
                  <a:pt x="1023" y="215"/>
                  <a:pt x="1023" y="215"/>
                </a:cubicBezTo>
                <a:cubicBezTo>
                  <a:pt x="1022" y="216"/>
                  <a:pt x="1022" y="216"/>
                  <a:pt x="1022" y="216"/>
                </a:cubicBezTo>
                <a:cubicBezTo>
                  <a:pt x="1022" y="217"/>
                  <a:pt x="1022" y="217"/>
                  <a:pt x="1022" y="217"/>
                </a:cubicBezTo>
                <a:cubicBezTo>
                  <a:pt x="1023" y="217"/>
                  <a:pt x="1023" y="217"/>
                  <a:pt x="1023" y="217"/>
                </a:cubicBezTo>
                <a:cubicBezTo>
                  <a:pt x="1023" y="218"/>
                  <a:pt x="1023" y="218"/>
                  <a:pt x="1023" y="218"/>
                </a:cubicBezTo>
                <a:cubicBezTo>
                  <a:pt x="1023" y="220"/>
                  <a:pt x="1023" y="220"/>
                  <a:pt x="1023" y="220"/>
                </a:cubicBezTo>
                <a:cubicBezTo>
                  <a:pt x="1024" y="221"/>
                  <a:pt x="1024" y="221"/>
                  <a:pt x="1024" y="221"/>
                </a:cubicBezTo>
                <a:cubicBezTo>
                  <a:pt x="1026" y="221"/>
                  <a:pt x="1026" y="221"/>
                  <a:pt x="1026" y="221"/>
                </a:cubicBezTo>
                <a:cubicBezTo>
                  <a:pt x="1027" y="223"/>
                  <a:pt x="1027" y="223"/>
                  <a:pt x="1027" y="223"/>
                </a:cubicBezTo>
                <a:cubicBezTo>
                  <a:pt x="1028" y="224"/>
                  <a:pt x="1028" y="224"/>
                  <a:pt x="1028" y="224"/>
                </a:cubicBezTo>
                <a:cubicBezTo>
                  <a:pt x="1029" y="224"/>
                  <a:pt x="1029" y="224"/>
                  <a:pt x="1029" y="224"/>
                </a:cubicBezTo>
                <a:cubicBezTo>
                  <a:pt x="1030" y="225"/>
                  <a:pt x="1030" y="225"/>
                  <a:pt x="1030" y="225"/>
                </a:cubicBezTo>
                <a:cubicBezTo>
                  <a:pt x="1031" y="226"/>
                  <a:pt x="1031" y="226"/>
                  <a:pt x="1031" y="226"/>
                </a:cubicBezTo>
                <a:cubicBezTo>
                  <a:pt x="1032" y="225"/>
                  <a:pt x="1032" y="225"/>
                  <a:pt x="1032" y="225"/>
                </a:cubicBezTo>
                <a:cubicBezTo>
                  <a:pt x="1032" y="224"/>
                  <a:pt x="1032" y="224"/>
                  <a:pt x="1032" y="224"/>
                </a:cubicBezTo>
                <a:cubicBezTo>
                  <a:pt x="1031" y="223"/>
                  <a:pt x="1031" y="223"/>
                  <a:pt x="1031" y="223"/>
                </a:cubicBezTo>
                <a:cubicBezTo>
                  <a:pt x="1030" y="222"/>
                  <a:pt x="1030" y="222"/>
                  <a:pt x="1030" y="222"/>
                </a:cubicBezTo>
                <a:cubicBezTo>
                  <a:pt x="1029" y="221"/>
                  <a:pt x="1029" y="221"/>
                  <a:pt x="1029" y="221"/>
                </a:cubicBezTo>
                <a:cubicBezTo>
                  <a:pt x="1030" y="220"/>
                  <a:pt x="1030" y="220"/>
                  <a:pt x="1030" y="220"/>
                </a:cubicBezTo>
                <a:cubicBezTo>
                  <a:pt x="1030" y="221"/>
                  <a:pt x="1030" y="221"/>
                  <a:pt x="1030" y="221"/>
                </a:cubicBezTo>
                <a:cubicBezTo>
                  <a:pt x="1031" y="221"/>
                  <a:pt x="1031" y="221"/>
                  <a:pt x="1031" y="221"/>
                </a:cubicBezTo>
                <a:cubicBezTo>
                  <a:pt x="1033" y="222"/>
                  <a:pt x="1033" y="222"/>
                  <a:pt x="1033" y="222"/>
                </a:cubicBezTo>
                <a:cubicBezTo>
                  <a:pt x="1033" y="220"/>
                  <a:pt x="1033" y="220"/>
                  <a:pt x="1033" y="220"/>
                </a:cubicBezTo>
                <a:cubicBezTo>
                  <a:pt x="1030" y="219"/>
                  <a:pt x="1030" y="219"/>
                  <a:pt x="1030" y="219"/>
                </a:cubicBezTo>
                <a:cubicBezTo>
                  <a:pt x="1029" y="217"/>
                  <a:pt x="1029" y="217"/>
                  <a:pt x="1029" y="217"/>
                </a:cubicBezTo>
                <a:cubicBezTo>
                  <a:pt x="1028" y="217"/>
                  <a:pt x="1028" y="217"/>
                  <a:pt x="1028" y="217"/>
                </a:cubicBezTo>
                <a:cubicBezTo>
                  <a:pt x="1027" y="217"/>
                  <a:pt x="1027" y="217"/>
                  <a:pt x="1027" y="217"/>
                </a:cubicBezTo>
                <a:close/>
                <a:moveTo>
                  <a:pt x="894" y="352"/>
                </a:moveTo>
                <a:cubicBezTo>
                  <a:pt x="894" y="352"/>
                  <a:pt x="894" y="352"/>
                  <a:pt x="894" y="353"/>
                </a:cubicBezTo>
                <a:cubicBezTo>
                  <a:pt x="894" y="353"/>
                  <a:pt x="894" y="353"/>
                  <a:pt x="895" y="352"/>
                </a:cubicBezTo>
                <a:cubicBezTo>
                  <a:pt x="895" y="352"/>
                  <a:pt x="895" y="352"/>
                  <a:pt x="895" y="351"/>
                </a:cubicBezTo>
                <a:cubicBezTo>
                  <a:pt x="895" y="351"/>
                  <a:pt x="895" y="351"/>
                  <a:pt x="894" y="351"/>
                </a:cubicBezTo>
                <a:cubicBezTo>
                  <a:pt x="894" y="351"/>
                  <a:pt x="894" y="351"/>
                  <a:pt x="894" y="352"/>
                </a:cubicBezTo>
                <a:close/>
                <a:moveTo>
                  <a:pt x="871" y="317"/>
                </a:moveTo>
                <a:cubicBezTo>
                  <a:pt x="871" y="317"/>
                  <a:pt x="871" y="317"/>
                  <a:pt x="870" y="316"/>
                </a:cubicBezTo>
                <a:cubicBezTo>
                  <a:pt x="870" y="316"/>
                  <a:pt x="870" y="316"/>
                  <a:pt x="870" y="317"/>
                </a:cubicBezTo>
                <a:cubicBezTo>
                  <a:pt x="870" y="317"/>
                  <a:pt x="870" y="317"/>
                  <a:pt x="871" y="317"/>
                </a:cubicBezTo>
                <a:close/>
                <a:moveTo>
                  <a:pt x="914" y="330"/>
                </a:moveTo>
                <a:cubicBezTo>
                  <a:pt x="914" y="331"/>
                  <a:pt x="914" y="331"/>
                  <a:pt x="914" y="331"/>
                </a:cubicBezTo>
                <a:cubicBezTo>
                  <a:pt x="915" y="331"/>
                  <a:pt x="915" y="331"/>
                  <a:pt x="915" y="331"/>
                </a:cubicBezTo>
                <a:cubicBezTo>
                  <a:pt x="916" y="331"/>
                  <a:pt x="916" y="331"/>
                  <a:pt x="916" y="331"/>
                </a:cubicBezTo>
                <a:cubicBezTo>
                  <a:pt x="916" y="330"/>
                  <a:pt x="916" y="330"/>
                  <a:pt x="916" y="330"/>
                </a:cubicBezTo>
                <a:cubicBezTo>
                  <a:pt x="915" y="330"/>
                  <a:pt x="915" y="330"/>
                  <a:pt x="915" y="330"/>
                </a:cubicBezTo>
                <a:cubicBezTo>
                  <a:pt x="914" y="330"/>
                  <a:pt x="914" y="330"/>
                  <a:pt x="914" y="330"/>
                </a:cubicBezTo>
                <a:close/>
                <a:moveTo>
                  <a:pt x="917" y="326"/>
                </a:moveTo>
                <a:cubicBezTo>
                  <a:pt x="917" y="326"/>
                  <a:pt x="917" y="326"/>
                  <a:pt x="918" y="326"/>
                </a:cubicBezTo>
                <a:cubicBezTo>
                  <a:pt x="918" y="326"/>
                  <a:pt x="918" y="326"/>
                  <a:pt x="919" y="326"/>
                </a:cubicBezTo>
                <a:cubicBezTo>
                  <a:pt x="919" y="326"/>
                  <a:pt x="919" y="326"/>
                  <a:pt x="919" y="325"/>
                </a:cubicBezTo>
                <a:cubicBezTo>
                  <a:pt x="919" y="325"/>
                  <a:pt x="919" y="325"/>
                  <a:pt x="918" y="325"/>
                </a:cubicBezTo>
                <a:cubicBezTo>
                  <a:pt x="918" y="325"/>
                  <a:pt x="918" y="325"/>
                  <a:pt x="917" y="324"/>
                </a:cubicBezTo>
                <a:cubicBezTo>
                  <a:pt x="917" y="324"/>
                  <a:pt x="917" y="324"/>
                  <a:pt x="916" y="324"/>
                </a:cubicBezTo>
                <a:cubicBezTo>
                  <a:pt x="916" y="324"/>
                  <a:pt x="916" y="324"/>
                  <a:pt x="916" y="325"/>
                </a:cubicBezTo>
                <a:cubicBezTo>
                  <a:pt x="916" y="325"/>
                  <a:pt x="916" y="325"/>
                  <a:pt x="917" y="326"/>
                </a:cubicBezTo>
                <a:close/>
                <a:moveTo>
                  <a:pt x="896" y="357"/>
                </a:moveTo>
                <a:cubicBezTo>
                  <a:pt x="896" y="357"/>
                  <a:pt x="896" y="357"/>
                  <a:pt x="897" y="357"/>
                </a:cubicBezTo>
                <a:cubicBezTo>
                  <a:pt x="897" y="357"/>
                  <a:pt x="897" y="357"/>
                  <a:pt x="897" y="356"/>
                </a:cubicBezTo>
                <a:cubicBezTo>
                  <a:pt x="897" y="356"/>
                  <a:pt x="897" y="356"/>
                  <a:pt x="897" y="355"/>
                </a:cubicBezTo>
                <a:cubicBezTo>
                  <a:pt x="897" y="355"/>
                  <a:pt x="897" y="355"/>
                  <a:pt x="896" y="356"/>
                </a:cubicBezTo>
                <a:cubicBezTo>
                  <a:pt x="896" y="356"/>
                  <a:pt x="896" y="356"/>
                  <a:pt x="896" y="357"/>
                </a:cubicBezTo>
                <a:close/>
                <a:moveTo>
                  <a:pt x="947" y="300"/>
                </a:moveTo>
                <a:cubicBezTo>
                  <a:pt x="948" y="301"/>
                  <a:pt x="948" y="301"/>
                  <a:pt x="948" y="301"/>
                </a:cubicBezTo>
                <a:cubicBezTo>
                  <a:pt x="948" y="300"/>
                  <a:pt x="948" y="300"/>
                  <a:pt x="948" y="300"/>
                </a:cubicBezTo>
                <a:cubicBezTo>
                  <a:pt x="948" y="299"/>
                  <a:pt x="948" y="299"/>
                  <a:pt x="948" y="299"/>
                </a:cubicBezTo>
                <a:cubicBezTo>
                  <a:pt x="947" y="299"/>
                  <a:pt x="947" y="299"/>
                  <a:pt x="947" y="299"/>
                </a:cubicBezTo>
                <a:cubicBezTo>
                  <a:pt x="947" y="300"/>
                  <a:pt x="947" y="300"/>
                  <a:pt x="947" y="300"/>
                </a:cubicBezTo>
                <a:close/>
                <a:moveTo>
                  <a:pt x="944" y="297"/>
                </a:moveTo>
                <a:cubicBezTo>
                  <a:pt x="943" y="298"/>
                  <a:pt x="943" y="298"/>
                  <a:pt x="943" y="298"/>
                </a:cubicBezTo>
                <a:cubicBezTo>
                  <a:pt x="943" y="299"/>
                  <a:pt x="943" y="299"/>
                  <a:pt x="943" y="299"/>
                </a:cubicBezTo>
                <a:cubicBezTo>
                  <a:pt x="942" y="300"/>
                  <a:pt x="942" y="300"/>
                  <a:pt x="942" y="300"/>
                </a:cubicBezTo>
                <a:cubicBezTo>
                  <a:pt x="943" y="300"/>
                  <a:pt x="943" y="300"/>
                  <a:pt x="943" y="300"/>
                </a:cubicBezTo>
                <a:cubicBezTo>
                  <a:pt x="943" y="301"/>
                  <a:pt x="943" y="301"/>
                  <a:pt x="943" y="301"/>
                </a:cubicBezTo>
                <a:cubicBezTo>
                  <a:pt x="944" y="301"/>
                  <a:pt x="944" y="301"/>
                  <a:pt x="944" y="301"/>
                </a:cubicBezTo>
                <a:cubicBezTo>
                  <a:pt x="945" y="300"/>
                  <a:pt x="945" y="300"/>
                  <a:pt x="945" y="300"/>
                </a:cubicBezTo>
                <a:cubicBezTo>
                  <a:pt x="946" y="300"/>
                  <a:pt x="946" y="300"/>
                  <a:pt x="946" y="300"/>
                </a:cubicBezTo>
                <a:cubicBezTo>
                  <a:pt x="945" y="298"/>
                  <a:pt x="945" y="298"/>
                  <a:pt x="945" y="298"/>
                </a:cubicBezTo>
                <a:cubicBezTo>
                  <a:pt x="944" y="297"/>
                  <a:pt x="944" y="297"/>
                  <a:pt x="944" y="297"/>
                </a:cubicBezTo>
                <a:close/>
                <a:moveTo>
                  <a:pt x="909" y="349"/>
                </a:moveTo>
                <a:cubicBezTo>
                  <a:pt x="908" y="348"/>
                  <a:pt x="908" y="348"/>
                  <a:pt x="908" y="348"/>
                </a:cubicBezTo>
                <a:cubicBezTo>
                  <a:pt x="908" y="349"/>
                  <a:pt x="908" y="349"/>
                  <a:pt x="908" y="349"/>
                </a:cubicBezTo>
                <a:cubicBezTo>
                  <a:pt x="909" y="349"/>
                  <a:pt x="909" y="349"/>
                  <a:pt x="909" y="349"/>
                </a:cubicBezTo>
                <a:close/>
                <a:moveTo>
                  <a:pt x="836" y="120"/>
                </a:moveTo>
                <a:cubicBezTo>
                  <a:pt x="835" y="119"/>
                  <a:pt x="835" y="119"/>
                  <a:pt x="835" y="119"/>
                </a:cubicBezTo>
                <a:cubicBezTo>
                  <a:pt x="834" y="119"/>
                  <a:pt x="834" y="119"/>
                  <a:pt x="834" y="119"/>
                </a:cubicBezTo>
                <a:cubicBezTo>
                  <a:pt x="835" y="120"/>
                  <a:pt x="835" y="120"/>
                  <a:pt x="835" y="120"/>
                </a:cubicBezTo>
                <a:cubicBezTo>
                  <a:pt x="836" y="120"/>
                  <a:pt x="836" y="120"/>
                  <a:pt x="836" y="120"/>
                </a:cubicBezTo>
                <a:close/>
                <a:moveTo>
                  <a:pt x="874" y="170"/>
                </a:moveTo>
                <a:cubicBezTo>
                  <a:pt x="873" y="170"/>
                  <a:pt x="873" y="170"/>
                  <a:pt x="873" y="170"/>
                </a:cubicBezTo>
                <a:cubicBezTo>
                  <a:pt x="873" y="171"/>
                  <a:pt x="873" y="171"/>
                  <a:pt x="873" y="171"/>
                </a:cubicBezTo>
                <a:cubicBezTo>
                  <a:pt x="874" y="171"/>
                  <a:pt x="874" y="171"/>
                  <a:pt x="874" y="171"/>
                </a:cubicBezTo>
                <a:cubicBezTo>
                  <a:pt x="874" y="170"/>
                  <a:pt x="874" y="170"/>
                  <a:pt x="874" y="170"/>
                </a:cubicBezTo>
                <a:close/>
                <a:moveTo>
                  <a:pt x="1062" y="119"/>
                </a:moveTo>
                <a:cubicBezTo>
                  <a:pt x="1062" y="120"/>
                  <a:pt x="1062" y="120"/>
                  <a:pt x="1062" y="120"/>
                </a:cubicBezTo>
                <a:cubicBezTo>
                  <a:pt x="1061" y="121"/>
                  <a:pt x="1061" y="121"/>
                  <a:pt x="1061" y="121"/>
                </a:cubicBezTo>
                <a:cubicBezTo>
                  <a:pt x="1062" y="123"/>
                  <a:pt x="1062" y="123"/>
                  <a:pt x="1062" y="123"/>
                </a:cubicBezTo>
                <a:cubicBezTo>
                  <a:pt x="1063" y="122"/>
                  <a:pt x="1063" y="122"/>
                  <a:pt x="1063" y="122"/>
                </a:cubicBezTo>
                <a:cubicBezTo>
                  <a:pt x="1063" y="121"/>
                  <a:pt x="1063" y="121"/>
                  <a:pt x="1063" y="121"/>
                </a:cubicBezTo>
                <a:cubicBezTo>
                  <a:pt x="1063" y="119"/>
                  <a:pt x="1063" y="119"/>
                  <a:pt x="1063" y="119"/>
                </a:cubicBezTo>
                <a:cubicBezTo>
                  <a:pt x="1064" y="118"/>
                  <a:pt x="1064" y="118"/>
                  <a:pt x="1064" y="118"/>
                </a:cubicBezTo>
                <a:cubicBezTo>
                  <a:pt x="1063" y="118"/>
                  <a:pt x="1063" y="118"/>
                  <a:pt x="1063" y="118"/>
                </a:cubicBezTo>
                <a:cubicBezTo>
                  <a:pt x="1062" y="119"/>
                  <a:pt x="1062" y="119"/>
                  <a:pt x="1062" y="119"/>
                </a:cubicBezTo>
                <a:close/>
                <a:moveTo>
                  <a:pt x="876" y="177"/>
                </a:moveTo>
                <a:cubicBezTo>
                  <a:pt x="875" y="177"/>
                  <a:pt x="875" y="177"/>
                  <a:pt x="875" y="177"/>
                </a:cubicBezTo>
                <a:cubicBezTo>
                  <a:pt x="875" y="178"/>
                  <a:pt x="875" y="178"/>
                  <a:pt x="875" y="178"/>
                </a:cubicBezTo>
                <a:cubicBezTo>
                  <a:pt x="876" y="178"/>
                  <a:pt x="876" y="178"/>
                  <a:pt x="876" y="178"/>
                </a:cubicBezTo>
                <a:cubicBezTo>
                  <a:pt x="876" y="177"/>
                  <a:pt x="876" y="177"/>
                  <a:pt x="876" y="177"/>
                </a:cubicBezTo>
                <a:close/>
                <a:moveTo>
                  <a:pt x="831" y="118"/>
                </a:moveTo>
                <a:cubicBezTo>
                  <a:pt x="832" y="119"/>
                  <a:pt x="832" y="119"/>
                  <a:pt x="832" y="119"/>
                </a:cubicBezTo>
                <a:cubicBezTo>
                  <a:pt x="834" y="119"/>
                  <a:pt x="834" y="119"/>
                  <a:pt x="834" y="119"/>
                </a:cubicBezTo>
                <a:cubicBezTo>
                  <a:pt x="833" y="117"/>
                  <a:pt x="833" y="117"/>
                  <a:pt x="833" y="117"/>
                </a:cubicBezTo>
                <a:cubicBezTo>
                  <a:pt x="832" y="118"/>
                  <a:pt x="832" y="118"/>
                  <a:pt x="832" y="118"/>
                </a:cubicBezTo>
                <a:cubicBezTo>
                  <a:pt x="832" y="117"/>
                  <a:pt x="832" y="117"/>
                  <a:pt x="832" y="117"/>
                </a:cubicBezTo>
                <a:cubicBezTo>
                  <a:pt x="831" y="118"/>
                  <a:pt x="831" y="118"/>
                  <a:pt x="831" y="118"/>
                </a:cubicBezTo>
                <a:close/>
                <a:moveTo>
                  <a:pt x="873" y="203"/>
                </a:moveTo>
                <a:cubicBezTo>
                  <a:pt x="874" y="203"/>
                  <a:pt x="874" y="203"/>
                  <a:pt x="874" y="203"/>
                </a:cubicBezTo>
                <a:cubicBezTo>
                  <a:pt x="874" y="202"/>
                  <a:pt x="874" y="202"/>
                  <a:pt x="874" y="202"/>
                </a:cubicBezTo>
                <a:cubicBezTo>
                  <a:pt x="873" y="202"/>
                  <a:pt x="873" y="202"/>
                  <a:pt x="873" y="202"/>
                </a:cubicBezTo>
                <a:cubicBezTo>
                  <a:pt x="873" y="203"/>
                  <a:pt x="873" y="203"/>
                  <a:pt x="873" y="203"/>
                </a:cubicBezTo>
                <a:close/>
                <a:moveTo>
                  <a:pt x="874" y="205"/>
                </a:moveTo>
                <a:cubicBezTo>
                  <a:pt x="875" y="205"/>
                  <a:pt x="875" y="205"/>
                  <a:pt x="875" y="205"/>
                </a:cubicBezTo>
                <a:cubicBezTo>
                  <a:pt x="877" y="204"/>
                  <a:pt x="877" y="204"/>
                  <a:pt x="877" y="204"/>
                </a:cubicBezTo>
                <a:cubicBezTo>
                  <a:pt x="878" y="203"/>
                  <a:pt x="878" y="203"/>
                  <a:pt x="878" y="203"/>
                </a:cubicBezTo>
                <a:cubicBezTo>
                  <a:pt x="878" y="202"/>
                  <a:pt x="878" y="202"/>
                  <a:pt x="878" y="202"/>
                </a:cubicBezTo>
                <a:cubicBezTo>
                  <a:pt x="877" y="202"/>
                  <a:pt x="877" y="202"/>
                  <a:pt x="877" y="202"/>
                </a:cubicBezTo>
                <a:cubicBezTo>
                  <a:pt x="876" y="203"/>
                  <a:pt x="876" y="203"/>
                  <a:pt x="876" y="203"/>
                </a:cubicBezTo>
                <a:cubicBezTo>
                  <a:pt x="875" y="203"/>
                  <a:pt x="875" y="203"/>
                  <a:pt x="875" y="203"/>
                </a:cubicBezTo>
                <a:cubicBezTo>
                  <a:pt x="875" y="204"/>
                  <a:pt x="875" y="204"/>
                  <a:pt x="875" y="204"/>
                </a:cubicBezTo>
                <a:cubicBezTo>
                  <a:pt x="874" y="204"/>
                  <a:pt x="874" y="204"/>
                  <a:pt x="874" y="204"/>
                </a:cubicBezTo>
                <a:cubicBezTo>
                  <a:pt x="874" y="205"/>
                  <a:pt x="874" y="205"/>
                  <a:pt x="874" y="205"/>
                </a:cubicBezTo>
                <a:close/>
                <a:moveTo>
                  <a:pt x="878" y="205"/>
                </a:moveTo>
                <a:cubicBezTo>
                  <a:pt x="878" y="204"/>
                  <a:pt x="878" y="204"/>
                  <a:pt x="878" y="204"/>
                </a:cubicBezTo>
                <a:cubicBezTo>
                  <a:pt x="877" y="205"/>
                  <a:pt x="877" y="205"/>
                  <a:pt x="877" y="205"/>
                </a:cubicBezTo>
                <a:cubicBezTo>
                  <a:pt x="878" y="205"/>
                  <a:pt x="878" y="205"/>
                  <a:pt x="878" y="205"/>
                </a:cubicBezTo>
                <a:close/>
                <a:moveTo>
                  <a:pt x="877" y="206"/>
                </a:moveTo>
                <a:cubicBezTo>
                  <a:pt x="877" y="205"/>
                  <a:pt x="877" y="205"/>
                  <a:pt x="877" y="205"/>
                </a:cubicBezTo>
                <a:cubicBezTo>
                  <a:pt x="876" y="206"/>
                  <a:pt x="876" y="206"/>
                  <a:pt x="876" y="206"/>
                </a:cubicBezTo>
                <a:cubicBezTo>
                  <a:pt x="877" y="206"/>
                  <a:pt x="877" y="206"/>
                  <a:pt x="877" y="206"/>
                </a:cubicBezTo>
                <a:close/>
                <a:moveTo>
                  <a:pt x="878" y="199"/>
                </a:moveTo>
                <a:cubicBezTo>
                  <a:pt x="877" y="199"/>
                  <a:pt x="877" y="199"/>
                  <a:pt x="877" y="199"/>
                </a:cubicBezTo>
                <a:cubicBezTo>
                  <a:pt x="876" y="200"/>
                  <a:pt x="876" y="200"/>
                  <a:pt x="876" y="200"/>
                </a:cubicBezTo>
                <a:cubicBezTo>
                  <a:pt x="877" y="200"/>
                  <a:pt x="877" y="200"/>
                  <a:pt x="877" y="200"/>
                </a:cubicBezTo>
                <a:cubicBezTo>
                  <a:pt x="878" y="199"/>
                  <a:pt x="878" y="199"/>
                  <a:pt x="878" y="199"/>
                </a:cubicBezTo>
                <a:close/>
                <a:moveTo>
                  <a:pt x="1038" y="213"/>
                </a:moveTo>
                <a:cubicBezTo>
                  <a:pt x="1038" y="212"/>
                  <a:pt x="1038" y="212"/>
                  <a:pt x="1038" y="212"/>
                </a:cubicBezTo>
                <a:cubicBezTo>
                  <a:pt x="1037" y="213"/>
                  <a:pt x="1037" y="213"/>
                  <a:pt x="1037" y="213"/>
                </a:cubicBezTo>
                <a:cubicBezTo>
                  <a:pt x="1038" y="213"/>
                  <a:pt x="1038" y="213"/>
                  <a:pt x="1038" y="213"/>
                </a:cubicBezTo>
                <a:close/>
                <a:moveTo>
                  <a:pt x="1015" y="241"/>
                </a:moveTo>
                <a:cubicBezTo>
                  <a:pt x="1016" y="241"/>
                  <a:pt x="1016" y="241"/>
                  <a:pt x="1016" y="241"/>
                </a:cubicBezTo>
                <a:cubicBezTo>
                  <a:pt x="1015" y="240"/>
                  <a:pt x="1015" y="240"/>
                  <a:pt x="1015" y="240"/>
                </a:cubicBezTo>
                <a:cubicBezTo>
                  <a:pt x="1015" y="241"/>
                  <a:pt x="1015" y="241"/>
                  <a:pt x="1015" y="241"/>
                </a:cubicBezTo>
                <a:close/>
                <a:moveTo>
                  <a:pt x="1041" y="194"/>
                </a:moveTo>
                <a:cubicBezTo>
                  <a:pt x="1039" y="194"/>
                  <a:pt x="1039" y="194"/>
                  <a:pt x="1039" y="194"/>
                </a:cubicBezTo>
                <a:cubicBezTo>
                  <a:pt x="1038" y="194"/>
                  <a:pt x="1038" y="194"/>
                  <a:pt x="1038" y="194"/>
                </a:cubicBezTo>
                <a:cubicBezTo>
                  <a:pt x="1037" y="196"/>
                  <a:pt x="1037" y="196"/>
                  <a:pt x="1037" y="196"/>
                </a:cubicBezTo>
                <a:cubicBezTo>
                  <a:pt x="1037" y="197"/>
                  <a:pt x="1037" y="197"/>
                  <a:pt x="1037" y="197"/>
                </a:cubicBezTo>
                <a:cubicBezTo>
                  <a:pt x="1037" y="198"/>
                  <a:pt x="1037" y="198"/>
                  <a:pt x="1037" y="198"/>
                </a:cubicBezTo>
                <a:cubicBezTo>
                  <a:pt x="1038" y="198"/>
                  <a:pt x="1038" y="198"/>
                  <a:pt x="1038" y="198"/>
                </a:cubicBezTo>
                <a:cubicBezTo>
                  <a:pt x="1040" y="199"/>
                  <a:pt x="1040" y="199"/>
                  <a:pt x="1040" y="199"/>
                </a:cubicBezTo>
                <a:cubicBezTo>
                  <a:pt x="1042" y="199"/>
                  <a:pt x="1042" y="199"/>
                  <a:pt x="1042" y="199"/>
                </a:cubicBezTo>
                <a:cubicBezTo>
                  <a:pt x="1043" y="199"/>
                  <a:pt x="1043" y="199"/>
                  <a:pt x="1043" y="199"/>
                </a:cubicBezTo>
                <a:cubicBezTo>
                  <a:pt x="1043" y="197"/>
                  <a:pt x="1043" y="197"/>
                  <a:pt x="1043" y="197"/>
                </a:cubicBezTo>
                <a:cubicBezTo>
                  <a:pt x="1044" y="197"/>
                  <a:pt x="1044" y="197"/>
                  <a:pt x="1044" y="197"/>
                </a:cubicBezTo>
                <a:cubicBezTo>
                  <a:pt x="1043" y="195"/>
                  <a:pt x="1043" y="195"/>
                  <a:pt x="1043" y="195"/>
                </a:cubicBezTo>
                <a:cubicBezTo>
                  <a:pt x="1041" y="194"/>
                  <a:pt x="1041" y="194"/>
                  <a:pt x="1041" y="194"/>
                </a:cubicBezTo>
                <a:close/>
                <a:moveTo>
                  <a:pt x="1059" y="146"/>
                </a:moveTo>
                <a:cubicBezTo>
                  <a:pt x="1059" y="147"/>
                  <a:pt x="1059" y="147"/>
                  <a:pt x="1059" y="147"/>
                </a:cubicBezTo>
                <a:cubicBezTo>
                  <a:pt x="1060" y="147"/>
                  <a:pt x="1060" y="147"/>
                  <a:pt x="1060" y="147"/>
                </a:cubicBezTo>
                <a:cubicBezTo>
                  <a:pt x="1060" y="146"/>
                  <a:pt x="1060" y="146"/>
                  <a:pt x="1060" y="146"/>
                </a:cubicBezTo>
                <a:cubicBezTo>
                  <a:pt x="1060" y="145"/>
                  <a:pt x="1060" y="145"/>
                  <a:pt x="1060" y="145"/>
                </a:cubicBezTo>
                <a:cubicBezTo>
                  <a:pt x="1061" y="144"/>
                  <a:pt x="1061" y="144"/>
                  <a:pt x="1061" y="144"/>
                </a:cubicBezTo>
                <a:cubicBezTo>
                  <a:pt x="1061" y="143"/>
                  <a:pt x="1061" y="143"/>
                  <a:pt x="1061" y="143"/>
                </a:cubicBezTo>
                <a:cubicBezTo>
                  <a:pt x="1059" y="144"/>
                  <a:pt x="1059" y="144"/>
                  <a:pt x="1059" y="144"/>
                </a:cubicBezTo>
                <a:cubicBezTo>
                  <a:pt x="1059" y="146"/>
                  <a:pt x="1059" y="146"/>
                  <a:pt x="1059" y="146"/>
                </a:cubicBezTo>
                <a:close/>
                <a:moveTo>
                  <a:pt x="1018" y="211"/>
                </a:moveTo>
                <a:cubicBezTo>
                  <a:pt x="1020" y="211"/>
                  <a:pt x="1020" y="211"/>
                  <a:pt x="1020" y="211"/>
                </a:cubicBezTo>
                <a:cubicBezTo>
                  <a:pt x="1021" y="212"/>
                  <a:pt x="1021" y="212"/>
                  <a:pt x="1021" y="212"/>
                </a:cubicBezTo>
                <a:cubicBezTo>
                  <a:pt x="1023" y="213"/>
                  <a:pt x="1023" y="213"/>
                  <a:pt x="1023" y="213"/>
                </a:cubicBezTo>
                <a:cubicBezTo>
                  <a:pt x="1025" y="213"/>
                  <a:pt x="1025" y="213"/>
                  <a:pt x="1025" y="213"/>
                </a:cubicBezTo>
                <a:cubicBezTo>
                  <a:pt x="1029" y="213"/>
                  <a:pt x="1029" y="213"/>
                  <a:pt x="1029" y="213"/>
                </a:cubicBezTo>
                <a:cubicBezTo>
                  <a:pt x="1027" y="214"/>
                  <a:pt x="1027" y="214"/>
                  <a:pt x="1027" y="214"/>
                </a:cubicBezTo>
                <a:cubicBezTo>
                  <a:pt x="1026" y="214"/>
                  <a:pt x="1026" y="214"/>
                  <a:pt x="1026" y="214"/>
                </a:cubicBezTo>
                <a:cubicBezTo>
                  <a:pt x="1024" y="214"/>
                  <a:pt x="1024" y="214"/>
                  <a:pt x="1024" y="214"/>
                </a:cubicBezTo>
                <a:cubicBezTo>
                  <a:pt x="1023" y="214"/>
                  <a:pt x="1023" y="214"/>
                  <a:pt x="1023" y="214"/>
                </a:cubicBezTo>
                <a:cubicBezTo>
                  <a:pt x="1022" y="214"/>
                  <a:pt x="1022" y="214"/>
                  <a:pt x="1022" y="214"/>
                </a:cubicBezTo>
                <a:cubicBezTo>
                  <a:pt x="1023" y="215"/>
                  <a:pt x="1023" y="215"/>
                  <a:pt x="1023" y="215"/>
                </a:cubicBezTo>
                <a:cubicBezTo>
                  <a:pt x="1025" y="215"/>
                  <a:pt x="1025" y="215"/>
                  <a:pt x="1025" y="215"/>
                </a:cubicBezTo>
                <a:cubicBezTo>
                  <a:pt x="1026" y="216"/>
                  <a:pt x="1026" y="216"/>
                  <a:pt x="1026" y="216"/>
                </a:cubicBezTo>
                <a:cubicBezTo>
                  <a:pt x="1028" y="216"/>
                  <a:pt x="1028" y="216"/>
                  <a:pt x="1028" y="216"/>
                </a:cubicBezTo>
                <a:cubicBezTo>
                  <a:pt x="1029" y="217"/>
                  <a:pt x="1029" y="217"/>
                  <a:pt x="1029" y="217"/>
                </a:cubicBezTo>
                <a:cubicBezTo>
                  <a:pt x="1030" y="217"/>
                  <a:pt x="1030" y="217"/>
                  <a:pt x="1030" y="217"/>
                </a:cubicBezTo>
                <a:cubicBezTo>
                  <a:pt x="1031" y="217"/>
                  <a:pt x="1031" y="217"/>
                  <a:pt x="1031" y="217"/>
                </a:cubicBezTo>
                <a:cubicBezTo>
                  <a:pt x="1031" y="218"/>
                  <a:pt x="1031" y="218"/>
                  <a:pt x="1031" y="218"/>
                </a:cubicBezTo>
                <a:cubicBezTo>
                  <a:pt x="1032" y="218"/>
                  <a:pt x="1032" y="218"/>
                  <a:pt x="1032" y="218"/>
                </a:cubicBezTo>
                <a:cubicBezTo>
                  <a:pt x="1033" y="218"/>
                  <a:pt x="1033" y="218"/>
                  <a:pt x="1033" y="218"/>
                </a:cubicBezTo>
                <a:cubicBezTo>
                  <a:pt x="1034" y="218"/>
                  <a:pt x="1034" y="218"/>
                  <a:pt x="1034" y="218"/>
                </a:cubicBezTo>
                <a:cubicBezTo>
                  <a:pt x="1034" y="217"/>
                  <a:pt x="1034" y="217"/>
                  <a:pt x="1034" y="217"/>
                </a:cubicBezTo>
                <a:cubicBezTo>
                  <a:pt x="1034" y="216"/>
                  <a:pt x="1034" y="216"/>
                  <a:pt x="1034" y="216"/>
                </a:cubicBezTo>
                <a:cubicBezTo>
                  <a:pt x="1035" y="216"/>
                  <a:pt x="1035" y="216"/>
                  <a:pt x="1035" y="216"/>
                </a:cubicBezTo>
                <a:cubicBezTo>
                  <a:pt x="1033" y="215"/>
                  <a:pt x="1033" y="215"/>
                  <a:pt x="1033" y="215"/>
                </a:cubicBezTo>
                <a:cubicBezTo>
                  <a:pt x="1032" y="214"/>
                  <a:pt x="1032" y="214"/>
                  <a:pt x="1032" y="214"/>
                </a:cubicBezTo>
                <a:cubicBezTo>
                  <a:pt x="1030" y="213"/>
                  <a:pt x="1030" y="213"/>
                  <a:pt x="1030" y="213"/>
                </a:cubicBezTo>
                <a:cubicBezTo>
                  <a:pt x="1030" y="212"/>
                  <a:pt x="1030" y="212"/>
                  <a:pt x="1030" y="212"/>
                </a:cubicBezTo>
                <a:cubicBezTo>
                  <a:pt x="1029" y="212"/>
                  <a:pt x="1029" y="212"/>
                  <a:pt x="1029" y="212"/>
                </a:cubicBezTo>
                <a:cubicBezTo>
                  <a:pt x="1026" y="212"/>
                  <a:pt x="1026" y="212"/>
                  <a:pt x="1026" y="212"/>
                </a:cubicBezTo>
                <a:cubicBezTo>
                  <a:pt x="1025" y="212"/>
                  <a:pt x="1025" y="212"/>
                  <a:pt x="1025" y="212"/>
                </a:cubicBezTo>
                <a:cubicBezTo>
                  <a:pt x="1023" y="211"/>
                  <a:pt x="1023" y="211"/>
                  <a:pt x="1023" y="211"/>
                </a:cubicBezTo>
                <a:cubicBezTo>
                  <a:pt x="1022" y="210"/>
                  <a:pt x="1022" y="210"/>
                  <a:pt x="1022" y="210"/>
                </a:cubicBezTo>
                <a:cubicBezTo>
                  <a:pt x="1021" y="210"/>
                  <a:pt x="1021" y="210"/>
                  <a:pt x="1021" y="210"/>
                </a:cubicBezTo>
                <a:cubicBezTo>
                  <a:pt x="1022" y="209"/>
                  <a:pt x="1022" y="209"/>
                  <a:pt x="1022" y="209"/>
                </a:cubicBezTo>
                <a:cubicBezTo>
                  <a:pt x="1023" y="209"/>
                  <a:pt x="1023" y="209"/>
                  <a:pt x="1023" y="209"/>
                </a:cubicBezTo>
                <a:cubicBezTo>
                  <a:pt x="1025" y="211"/>
                  <a:pt x="1025" y="211"/>
                  <a:pt x="1025" y="211"/>
                </a:cubicBezTo>
                <a:cubicBezTo>
                  <a:pt x="1027" y="211"/>
                  <a:pt x="1027" y="211"/>
                  <a:pt x="1027" y="211"/>
                </a:cubicBezTo>
                <a:cubicBezTo>
                  <a:pt x="1028" y="211"/>
                  <a:pt x="1028" y="211"/>
                  <a:pt x="1028" y="211"/>
                </a:cubicBezTo>
                <a:cubicBezTo>
                  <a:pt x="1027" y="210"/>
                  <a:pt x="1027" y="210"/>
                  <a:pt x="1027" y="210"/>
                </a:cubicBezTo>
                <a:cubicBezTo>
                  <a:pt x="1024" y="208"/>
                  <a:pt x="1024" y="208"/>
                  <a:pt x="1024" y="208"/>
                </a:cubicBezTo>
                <a:cubicBezTo>
                  <a:pt x="1021" y="208"/>
                  <a:pt x="1021" y="208"/>
                  <a:pt x="1021" y="208"/>
                </a:cubicBezTo>
                <a:cubicBezTo>
                  <a:pt x="1020" y="208"/>
                  <a:pt x="1020" y="208"/>
                  <a:pt x="1020" y="208"/>
                </a:cubicBezTo>
                <a:cubicBezTo>
                  <a:pt x="1020" y="209"/>
                  <a:pt x="1020" y="209"/>
                  <a:pt x="1020" y="209"/>
                </a:cubicBezTo>
                <a:cubicBezTo>
                  <a:pt x="1018" y="209"/>
                  <a:pt x="1018" y="209"/>
                  <a:pt x="1018" y="209"/>
                </a:cubicBezTo>
                <a:cubicBezTo>
                  <a:pt x="1017" y="210"/>
                  <a:pt x="1017" y="210"/>
                  <a:pt x="1017" y="210"/>
                </a:cubicBezTo>
                <a:cubicBezTo>
                  <a:pt x="1018" y="211"/>
                  <a:pt x="1018" y="211"/>
                  <a:pt x="1018" y="211"/>
                </a:cubicBezTo>
                <a:close/>
                <a:moveTo>
                  <a:pt x="1055" y="140"/>
                </a:moveTo>
                <a:cubicBezTo>
                  <a:pt x="1056" y="139"/>
                  <a:pt x="1056" y="139"/>
                  <a:pt x="1056" y="139"/>
                </a:cubicBezTo>
                <a:cubicBezTo>
                  <a:pt x="1056" y="138"/>
                  <a:pt x="1056" y="138"/>
                  <a:pt x="1056" y="138"/>
                </a:cubicBezTo>
                <a:cubicBezTo>
                  <a:pt x="1055" y="139"/>
                  <a:pt x="1055" y="139"/>
                  <a:pt x="1055" y="139"/>
                </a:cubicBezTo>
                <a:cubicBezTo>
                  <a:pt x="1055" y="140"/>
                  <a:pt x="1055" y="140"/>
                  <a:pt x="1055" y="140"/>
                </a:cubicBezTo>
                <a:close/>
                <a:moveTo>
                  <a:pt x="1057" y="188"/>
                </a:moveTo>
                <a:cubicBezTo>
                  <a:pt x="1058" y="187"/>
                  <a:pt x="1058" y="187"/>
                  <a:pt x="1058" y="187"/>
                </a:cubicBezTo>
                <a:cubicBezTo>
                  <a:pt x="1058" y="186"/>
                  <a:pt x="1058" y="186"/>
                  <a:pt x="1058" y="186"/>
                </a:cubicBezTo>
                <a:cubicBezTo>
                  <a:pt x="1058" y="185"/>
                  <a:pt x="1058" y="185"/>
                  <a:pt x="1058" y="185"/>
                </a:cubicBezTo>
                <a:cubicBezTo>
                  <a:pt x="1057" y="184"/>
                  <a:pt x="1057" y="184"/>
                  <a:pt x="1057" y="184"/>
                </a:cubicBezTo>
                <a:cubicBezTo>
                  <a:pt x="1057" y="185"/>
                  <a:pt x="1057" y="185"/>
                  <a:pt x="1057" y="185"/>
                </a:cubicBezTo>
                <a:cubicBezTo>
                  <a:pt x="1057" y="186"/>
                  <a:pt x="1057" y="186"/>
                  <a:pt x="1057" y="186"/>
                </a:cubicBezTo>
                <a:cubicBezTo>
                  <a:pt x="1056" y="185"/>
                  <a:pt x="1056" y="185"/>
                  <a:pt x="1056" y="185"/>
                </a:cubicBezTo>
                <a:cubicBezTo>
                  <a:pt x="1056" y="184"/>
                  <a:pt x="1056" y="184"/>
                  <a:pt x="1056" y="184"/>
                </a:cubicBezTo>
                <a:cubicBezTo>
                  <a:pt x="1056" y="183"/>
                  <a:pt x="1056" y="183"/>
                  <a:pt x="1056" y="183"/>
                </a:cubicBezTo>
                <a:cubicBezTo>
                  <a:pt x="1055" y="182"/>
                  <a:pt x="1055" y="182"/>
                  <a:pt x="1055" y="182"/>
                </a:cubicBezTo>
                <a:cubicBezTo>
                  <a:pt x="1056" y="182"/>
                  <a:pt x="1056" y="182"/>
                  <a:pt x="1056" y="182"/>
                </a:cubicBezTo>
                <a:cubicBezTo>
                  <a:pt x="1056" y="181"/>
                  <a:pt x="1056" y="181"/>
                  <a:pt x="1056" y="181"/>
                </a:cubicBezTo>
                <a:cubicBezTo>
                  <a:pt x="1055" y="180"/>
                  <a:pt x="1055" y="180"/>
                  <a:pt x="1055" y="180"/>
                </a:cubicBezTo>
                <a:cubicBezTo>
                  <a:pt x="1054" y="181"/>
                  <a:pt x="1054" y="181"/>
                  <a:pt x="1054" y="181"/>
                </a:cubicBezTo>
                <a:cubicBezTo>
                  <a:pt x="1053" y="181"/>
                  <a:pt x="1053" y="181"/>
                  <a:pt x="1053" y="181"/>
                </a:cubicBezTo>
                <a:cubicBezTo>
                  <a:pt x="1052" y="181"/>
                  <a:pt x="1052" y="181"/>
                  <a:pt x="1052" y="181"/>
                </a:cubicBezTo>
                <a:cubicBezTo>
                  <a:pt x="1052" y="184"/>
                  <a:pt x="1052" y="184"/>
                  <a:pt x="1052" y="184"/>
                </a:cubicBezTo>
                <a:cubicBezTo>
                  <a:pt x="1051" y="185"/>
                  <a:pt x="1051" y="185"/>
                  <a:pt x="1051" y="185"/>
                </a:cubicBezTo>
                <a:cubicBezTo>
                  <a:pt x="1052" y="186"/>
                  <a:pt x="1052" y="186"/>
                  <a:pt x="1052" y="186"/>
                </a:cubicBezTo>
                <a:cubicBezTo>
                  <a:pt x="1053" y="187"/>
                  <a:pt x="1053" y="187"/>
                  <a:pt x="1053" y="187"/>
                </a:cubicBezTo>
                <a:cubicBezTo>
                  <a:pt x="1054" y="187"/>
                  <a:pt x="1054" y="187"/>
                  <a:pt x="1054" y="187"/>
                </a:cubicBezTo>
                <a:cubicBezTo>
                  <a:pt x="1055" y="187"/>
                  <a:pt x="1055" y="187"/>
                  <a:pt x="1055" y="187"/>
                </a:cubicBezTo>
                <a:cubicBezTo>
                  <a:pt x="1056" y="187"/>
                  <a:pt x="1056" y="187"/>
                  <a:pt x="1056" y="187"/>
                </a:cubicBezTo>
                <a:cubicBezTo>
                  <a:pt x="1056" y="188"/>
                  <a:pt x="1056" y="188"/>
                  <a:pt x="1056" y="188"/>
                </a:cubicBezTo>
                <a:cubicBezTo>
                  <a:pt x="1057" y="188"/>
                  <a:pt x="1057" y="188"/>
                  <a:pt x="1057" y="188"/>
                </a:cubicBezTo>
                <a:close/>
                <a:moveTo>
                  <a:pt x="1043" y="162"/>
                </a:moveTo>
                <a:cubicBezTo>
                  <a:pt x="1042" y="162"/>
                  <a:pt x="1042" y="162"/>
                  <a:pt x="1042" y="162"/>
                </a:cubicBezTo>
                <a:cubicBezTo>
                  <a:pt x="1043" y="163"/>
                  <a:pt x="1043" y="163"/>
                  <a:pt x="1043" y="163"/>
                </a:cubicBezTo>
                <a:cubicBezTo>
                  <a:pt x="1044" y="163"/>
                  <a:pt x="1044" y="163"/>
                  <a:pt x="1044" y="163"/>
                </a:cubicBezTo>
                <a:cubicBezTo>
                  <a:pt x="1043" y="162"/>
                  <a:pt x="1043" y="162"/>
                  <a:pt x="1043" y="162"/>
                </a:cubicBezTo>
                <a:close/>
                <a:moveTo>
                  <a:pt x="1046" y="165"/>
                </a:moveTo>
                <a:cubicBezTo>
                  <a:pt x="1046" y="164"/>
                  <a:pt x="1046" y="164"/>
                  <a:pt x="1046" y="164"/>
                </a:cubicBezTo>
                <a:cubicBezTo>
                  <a:pt x="1044" y="164"/>
                  <a:pt x="1044" y="164"/>
                  <a:pt x="1044" y="164"/>
                </a:cubicBezTo>
                <a:cubicBezTo>
                  <a:pt x="1044" y="165"/>
                  <a:pt x="1044" y="165"/>
                  <a:pt x="1044" y="165"/>
                </a:cubicBezTo>
                <a:cubicBezTo>
                  <a:pt x="1044" y="166"/>
                  <a:pt x="1044" y="166"/>
                  <a:pt x="1044" y="166"/>
                </a:cubicBezTo>
                <a:cubicBezTo>
                  <a:pt x="1045" y="166"/>
                  <a:pt x="1045" y="166"/>
                  <a:pt x="1045" y="166"/>
                </a:cubicBezTo>
                <a:cubicBezTo>
                  <a:pt x="1046" y="165"/>
                  <a:pt x="1046" y="165"/>
                  <a:pt x="1046" y="165"/>
                </a:cubicBezTo>
                <a:close/>
                <a:moveTo>
                  <a:pt x="879" y="227"/>
                </a:moveTo>
                <a:cubicBezTo>
                  <a:pt x="879" y="226"/>
                  <a:pt x="879" y="226"/>
                  <a:pt x="879" y="226"/>
                </a:cubicBezTo>
                <a:cubicBezTo>
                  <a:pt x="879" y="224"/>
                  <a:pt x="879" y="224"/>
                  <a:pt x="879" y="224"/>
                </a:cubicBezTo>
                <a:cubicBezTo>
                  <a:pt x="878" y="225"/>
                  <a:pt x="878" y="225"/>
                  <a:pt x="878" y="225"/>
                </a:cubicBezTo>
                <a:cubicBezTo>
                  <a:pt x="877" y="226"/>
                  <a:pt x="877" y="226"/>
                  <a:pt x="877" y="226"/>
                </a:cubicBezTo>
                <a:cubicBezTo>
                  <a:pt x="877" y="227"/>
                  <a:pt x="877" y="227"/>
                  <a:pt x="877" y="227"/>
                </a:cubicBezTo>
                <a:cubicBezTo>
                  <a:pt x="878" y="228"/>
                  <a:pt x="878" y="228"/>
                  <a:pt x="878" y="228"/>
                </a:cubicBezTo>
                <a:cubicBezTo>
                  <a:pt x="879" y="227"/>
                  <a:pt x="879" y="227"/>
                  <a:pt x="879" y="227"/>
                </a:cubicBezTo>
                <a:close/>
                <a:moveTo>
                  <a:pt x="869" y="246"/>
                </a:moveTo>
                <a:cubicBezTo>
                  <a:pt x="871" y="247"/>
                  <a:pt x="871" y="247"/>
                  <a:pt x="871" y="247"/>
                </a:cubicBezTo>
                <a:cubicBezTo>
                  <a:pt x="872" y="248"/>
                  <a:pt x="872" y="248"/>
                  <a:pt x="872" y="248"/>
                </a:cubicBezTo>
                <a:cubicBezTo>
                  <a:pt x="871" y="248"/>
                  <a:pt x="871" y="248"/>
                  <a:pt x="871" y="248"/>
                </a:cubicBezTo>
                <a:cubicBezTo>
                  <a:pt x="870" y="248"/>
                  <a:pt x="870" y="248"/>
                  <a:pt x="870" y="248"/>
                </a:cubicBezTo>
                <a:cubicBezTo>
                  <a:pt x="870" y="249"/>
                  <a:pt x="870" y="249"/>
                  <a:pt x="870" y="249"/>
                </a:cubicBezTo>
                <a:cubicBezTo>
                  <a:pt x="870" y="250"/>
                  <a:pt x="870" y="250"/>
                  <a:pt x="870" y="250"/>
                </a:cubicBezTo>
                <a:cubicBezTo>
                  <a:pt x="872" y="250"/>
                  <a:pt x="872" y="250"/>
                  <a:pt x="872" y="250"/>
                </a:cubicBezTo>
                <a:cubicBezTo>
                  <a:pt x="873" y="251"/>
                  <a:pt x="873" y="251"/>
                  <a:pt x="873" y="251"/>
                </a:cubicBezTo>
                <a:cubicBezTo>
                  <a:pt x="874" y="251"/>
                  <a:pt x="874" y="251"/>
                  <a:pt x="874" y="251"/>
                </a:cubicBezTo>
                <a:cubicBezTo>
                  <a:pt x="874" y="250"/>
                  <a:pt x="874" y="250"/>
                  <a:pt x="874" y="250"/>
                </a:cubicBezTo>
                <a:cubicBezTo>
                  <a:pt x="878" y="250"/>
                  <a:pt x="878" y="250"/>
                  <a:pt x="878" y="250"/>
                </a:cubicBezTo>
                <a:cubicBezTo>
                  <a:pt x="880" y="250"/>
                  <a:pt x="880" y="250"/>
                  <a:pt x="880" y="250"/>
                </a:cubicBezTo>
                <a:cubicBezTo>
                  <a:pt x="882" y="248"/>
                  <a:pt x="882" y="248"/>
                  <a:pt x="882" y="248"/>
                </a:cubicBezTo>
                <a:cubicBezTo>
                  <a:pt x="881" y="246"/>
                  <a:pt x="881" y="246"/>
                  <a:pt x="881" y="246"/>
                </a:cubicBezTo>
                <a:cubicBezTo>
                  <a:pt x="881" y="244"/>
                  <a:pt x="881" y="244"/>
                  <a:pt x="881" y="244"/>
                </a:cubicBezTo>
                <a:cubicBezTo>
                  <a:pt x="880" y="244"/>
                  <a:pt x="880" y="244"/>
                  <a:pt x="880" y="244"/>
                </a:cubicBezTo>
                <a:cubicBezTo>
                  <a:pt x="878" y="244"/>
                  <a:pt x="878" y="244"/>
                  <a:pt x="878" y="244"/>
                </a:cubicBezTo>
                <a:cubicBezTo>
                  <a:pt x="878" y="241"/>
                  <a:pt x="878" y="241"/>
                  <a:pt x="878" y="241"/>
                </a:cubicBezTo>
                <a:cubicBezTo>
                  <a:pt x="876" y="239"/>
                  <a:pt x="876" y="239"/>
                  <a:pt x="876" y="239"/>
                </a:cubicBezTo>
                <a:cubicBezTo>
                  <a:pt x="874" y="238"/>
                  <a:pt x="874" y="238"/>
                  <a:pt x="874" y="238"/>
                </a:cubicBezTo>
                <a:cubicBezTo>
                  <a:pt x="873" y="237"/>
                  <a:pt x="873" y="237"/>
                  <a:pt x="873" y="237"/>
                </a:cubicBezTo>
                <a:cubicBezTo>
                  <a:pt x="871" y="237"/>
                  <a:pt x="871" y="237"/>
                  <a:pt x="871" y="237"/>
                </a:cubicBezTo>
                <a:cubicBezTo>
                  <a:pt x="870" y="236"/>
                  <a:pt x="870" y="236"/>
                  <a:pt x="870" y="236"/>
                </a:cubicBezTo>
                <a:cubicBezTo>
                  <a:pt x="870" y="237"/>
                  <a:pt x="870" y="237"/>
                  <a:pt x="870" y="237"/>
                </a:cubicBezTo>
                <a:cubicBezTo>
                  <a:pt x="869" y="238"/>
                  <a:pt x="869" y="238"/>
                  <a:pt x="869" y="238"/>
                </a:cubicBezTo>
                <a:cubicBezTo>
                  <a:pt x="869" y="240"/>
                  <a:pt x="869" y="240"/>
                  <a:pt x="869" y="240"/>
                </a:cubicBezTo>
                <a:cubicBezTo>
                  <a:pt x="870" y="241"/>
                  <a:pt x="870" y="241"/>
                  <a:pt x="870" y="241"/>
                </a:cubicBezTo>
                <a:cubicBezTo>
                  <a:pt x="870" y="242"/>
                  <a:pt x="870" y="242"/>
                  <a:pt x="870" y="242"/>
                </a:cubicBezTo>
                <a:cubicBezTo>
                  <a:pt x="869" y="241"/>
                  <a:pt x="869" y="241"/>
                  <a:pt x="869" y="241"/>
                </a:cubicBezTo>
                <a:cubicBezTo>
                  <a:pt x="868" y="242"/>
                  <a:pt x="868" y="242"/>
                  <a:pt x="868" y="242"/>
                </a:cubicBezTo>
                <a:cubicBezTo>
                  <a:pt x="868" y="243"/>
                  <a:pt x="868" y="243"/>
                  <a:pt x="868" y="243"/>
                </a:cubicBezTo>
                <a:cubicBezTo>
                  <a:pt x="868" y="244"/>
                  <a:pt x="868" y="244"/>
                  <a:pt x="868" y="244"/>
                </a:cubicBezTo>
                <a:cubicBezTo>
                  <a:pt x="869" y="244"/>
                  <a:pt x="869" y="244"/>
                  <a:pt x="869" y="244"/>
                </a:cubicBezTo>
                <a:cubicBezTo>
                  <a:pt x="868" y="245"/>
                  <a:pt x="868" y="245"/>
                  <a:pt x="868" y="245"/>
                </a:cubicBezTo>
                <a:cubicBezTo>
                  <a:pt x="869" y="246"/>
                  <a:pt x="869" y="246"/>
                  <a:pt x="869" y="246"/>
                </a:cubicBezTo>
                <a:close/>
                <a:moveTo>
                  <a:pt x="863" y="280"/>
                </a:moveTo>
                <a:cubicBezTo>
                  <a:pt x="863" y="281"/>
                  <a:pt x="863" y="281"/>
                  <a:pt x="863" y="281"/>
                </a:cubicBezTo>
                <a:cubicBezTo>
                  <a:pt x="864" y="280"/>
                  <a:pt x="864" y="280"/>
                  <a:pt x="864" y="280"/>
                </a:cubicBezTo>
                <a:cubicBezTo>
                  <a:pt x="863" y="280"/>
                  <a:pt x="863" y="280"/>
                  <a:pt x="863" y="280"/>
                </a:cubicBezTo>
                <a:close/>
                <a:moveTo>
                  <a:pt x="871" y="235"/>
                </a:moveTo>
                <a:cubicBezTo>
                  <a:pt x="871" y="234"/>
                  <a:pt x="871" y="234"/>
                  <a:pt x="871" y="234"/>
                </a:cubicBezTo>
                <a:cubicBezTo>
                  <a:pt x="870" y="233"/>
                  <a:pt x="870" y="233"/>
                  <a:pt x="870" y="233"/>
                </a:cubicBezTo>
                <a:cubicBezTo>
                  <a:pt x="869" y="234"/>
                  <a:pt x="869" y="234"/>
                  <a:pt x="869" y="234"/>
                </a:cubicBezTo>
                <a:cubicBezTo>
                  <a:pt x="870" y="235"/>
                  <a:pt x="870" y="235"/>
                  <a:pt x="870" y="235"/>
                </a:cubicBezTo>
                <a:cubicBezTo>
                  <a:pt x="871" y="235"/>
                  <a:pt x="871" y="235"/>
                  <a:pt x="871" y="235"/>
                </a:cubicBezTo>
                <a:close/>
                <a:moveTo>
                  <a:pt x="876" y="257"/>
                </a:moveTo>
                <a:cubicBezTo>
                  <a:pt x="875" y="257"/>
                  <a:pt x="875" y="257"/>
                  <a:pt x="875" y="257"/>
                </a:cubicBezTo>
                <a:cubicBezTo>
                  <a:pt x="874" y="258"/>
                  <a:pt x="874" y="258"/>
                  <a:pt x="874" y="258"/>
                </a:cubicBezTo>
                <a:cubicBezTo>
                  <a:pt x="876" y="259"/>
                  <a:pt x="876" y="259"/>
                  <a:pt x="876" y="259"/>
                </a:cubicBezTo>
                <a:cubicBezTo>
                  <a:pt x="877" y="258"/>
                  <a:pt x="877" y="258"/>
                  <a:pt x="877" y="258"/>
                </a:cubicBezTo>
                <a:cubicBezTo>
                  <a:pt x="878" y="258"/>
                  <a:pt x="878" y="258"/>
                  <a:pt x="878" y="258"/>
                </a:cubicBezTo>
                <a:cubicBezTo>
                  <a:pt x="877" y="257"/>
                  <a:pt x="877" y="257"/>
                  <a:pt x="877" y="257"/>
                </a:cubicBezTo>
                <a:cubicBezTo>
                  <a:pt x="876" y="257"/>
                  <a:pt x="876" y="257"/>
                  <a:pt x="876" y="257"/>
                </a:cubicBezTo>
                <a:close/>
                <a:moveTo>
                  <a:pt x="878" y="259"/>
                </a:moveTo>
                <a:cubicBezTo>
                  <a:pt x="879" y="259"/>
                  <a:pt x="879" y="259"/>
                  <a:pt x="879" y="259"/>
                </a:cubicBezTo>
                <a:cubicBezTo>
                  <a:pt x="878" y="258"/>
                  <a:pt x="878" y="258"/>
                  <a:pt x="878" y="258"/>
                </a:cubicBezTo>
                <a:cubicBezTo>
                  <a:pt x="877" y="259"/>
                  <a:pt x="877" y="259"/>
                  <a:pt x="877" y="259"/>
                </a:cubicBezTo>
                <a:cubicBezTo>
                  <a:pt x="878" y="259"/>
                  <a:pt x="878" y="259"/>
                  <a:pt x="878" y="259"/>
                </a:cubicBezTo>
                <a:close/>
                <a:moveTo>
                  <a:pt x="872" y="259"/>
                </a:moveTo>
                <a:cubicBezTo>
                  <a:pt x="872" y="260"/>
                  <a:pt x="872" y="260"/>
                  <a:pt x="872" y="260"/>
                </a:cubicBezTo>
                <a:cubicBezTo>
                  <a:pt x="873" y="260"/>
                  <a:pt x="873" y="260"/>
                  <a:pt x="873" y="260"/>
                </a:cubicBezTo>
                <a:cubicBezTo>
                  <a:pt x="874" y="260"/>
                  <a:pt x="874" y="260"/>
                  <a:pt x="874" y="260"/>
                </a:cubicBezTo>
                <a:cubicBezTo>
                  <a:pt x="874" y="259"/>
                  <a:pt x="874" y="259"/>
                  <a:pt x="874" y="259"/>
                </a:cubicBezTo>
                <a:cubicBezTo>
                  <a:pt x="873" y="259"/>
                  <a:pt x="873" y="259"/>
                  <a:pt x="873" y="259"/>
                </a:cubicBezTo>
                <a:cubicBezTo>
                  <a:pt x="872" y="259"/>
                  <a:pt x="872" y="259"/>
                  <a:pt x="872" y="259"/>
                </a:cubicBezTo>
                <a:close/>
                <a:moveTo>
                  <a:pt x="1010" y="265"/>
                </a:moveTo>
                <a:cubicBezTo>
                  <a:pt x="1011" y="266"/>
                  <a:pt x="1011" y="266"/>
                  <a:pt x="1011" y="266"/>
                </a:cubicBezTo>
                <a:cubicBezTo>
                  <a:pt x="1010" y="267"/>
                  <a:pt x="1010" y="267"/>
                  <a:pt x="1010" y="267"/>
                </a:cubicBezTo>
                <a:cubicBezTo>
                  <a:pt x="1009" y="267"/>
                  <a:pt x="1009" y="267"/>
                  <a:pt x="1009" y="267"/>
                </a:cubicBezTo>
                <a:cubicBezTo>
                  <a:pt x="1007" y="268"/>
                  <a:pt x="1007" y="268"/>
                  <a:pt x="1007" y="268"/>
                </a:cubicBezTo>
                <a:cubicBezTo>
                  <a:pt x="1006" y="269"/>
                  <a:pt x="1006" y="269"/>
                  <a:pt x="1006" y="269"/>
                </a:cubicBezTo>
                <a:cubicBezTo>
                  <a:pt x="1005" y="268"/>
                  <a:pt x="1005" y="268"/>
                  <a:pt x="1005" y="268"/>
                </a:cubicBezTo>
                <a:cubicBezTo>
                  <a:pt x="1004" y="269"/>
                  <a:pt x="1004" y="269"/>
                  <a:pt x="1004" y="269"/>
                </a:cubicBezTo>
                <a:cubicBezTo>
                  <a:pt x="1003" y="269"/>
                  <a:pt x="1003" y="269"/>
                  <a:pt x="1003" y="269"/>
                </a:cubicBezTo>
                <a:cubicBezTo>
                  <a:pt x="1002" y="269"/>
                  <a:pt x="1002" y="269"/>
                  <a:pt x="1002" y="269"/>
                </a:cubicBezTo>
                <a:cubicBezTo>
                  <a:pt x="1002" y="270"/>
                  <a:pt x="1002" y="270"/>
                  <a:pt x="1002" y="270"/>
                </a:cubicBezTo>
                <a:cubicBezTo>
                  <a:pt x="1001" y="270"/>
                  <a:pt x="1001" y="270"/>
                  <a:pt x="1001" y="270"/>
                </a:cubicBezTo>
                <a:cubicBezTo>
                  <a:pt x="1000" y="269"/>
                  <a:pt x="1000" y="269"/>
                  <a:pt x="1000" y="269"/>
                </a:cubicBezTo>
                <a:cubicBezTo>
                  <a:pt x="999" y="271"/>
                  <a:pt x="999" y="271"/>
                  <a:pt x="999" y="271"/>
                </a:cubicBezTo>
                <a:cubicBezTo>
                  <a:pt x="999" y="270"/>
                  <a:pt x="999" y="270"/>
                  <a:pt x="999" y="270"/>
                </a:cubicBezTo>
                <a:cubicBezTo>
                  <a:pt x="998" y="270"/>
                  <a:pt x="998" y="270"/>
                  <a:pt x="998" y="270"/>
                </a:cubicBezTo>
                <a:cubicBezTo>
                  <a:pt x="997" y="271"/>
                  <a:pt x="997" y="271"/>
                  <a:pt x="997" y="271"/>
                </a:cubicBezTo>
                <a:cubicBezTo>
                  <a:pt x="996" y="271"/>
                  <a:pt x="996" y="271"/>
                  <a:pt x="996" y="271"/>
                </a:cubicBezTo>
                <a:cubicBezTo>
                  <a:pt x="995" y="271"/>
                  <a:pt x="995" y="271"/>
                  <a:pt x="995" y="271"/>
                </a:cubicBezTo>
                <a:cubicBezTo>
                  <a:pt x="994" y="271"/>
                  <a:pt x="994" y="271"/>
                  <a:pt x="994" y="271"/>
                </a:cubicBezTo>
                <a:cubicBezTo>
                  <a:pt x="994" y="272"/>
                  <a:pt x="994" y="272"/>
                  <a:pt x="994" y="272"/>
                </a:cubicBezTo>
                <a:cubicBezTo>
                  <a:pt x="993" y="272"/>
                  <a:pt x="993" y="272"/>
                  <a:pt x="993" y="272"/>
                </a:cubicBezTo>
                <a:cubicBezTo>
                  <a:pt x="992" y="272"/>
                  <a:pt x="992" y="272"/>
                  <a:pt x="992" y="272"/>
                </a:cubicBezTo>
                <a:cubicBezTo>
                  <a:pt x="992" y="273"/>
                  <a:pt x="992" y="273"/>
                  <a:pt x="992" y="273"/>
                </a:cubicBezTo>
                <a:cubicBezTo>
                  <a:pt x="991" y="272"/>
                  <a:pt x="991" y="272"/>
                  <a:pt x="991" y="272"/>
                </a:cubicBezTo>
                <a:cubicBezTo>
                  <a:pt x="991" y="273"/>
                  <a:pt x="991" y="273"/>
                  <a:pt x="991" y="273"/>
                </a:cubicBezTo>
                <a:cubicBezTo>
                  <a:pt x="990" y="274"/>
                  <a:pt x="990" y="274"/>
                  <a:pt x="990" y="274"/>
                </a:cubicBezTo>
                <a:cubicBezTo>
                  <a:pt x="989" y="274"/>
                  <a:pt x="989" y="274"/>
                  <a:pt x="989" y="274"/>
                </a:cubicBezTo>
                <a:cubicBezTo>
                  <a:pt x="988" y="272"/>
                  <a:pt x="988" y="272"/>
                  <a:pt x="988" y="272"/>
                </a:cubicBezTo>
                <a:cubicBezTo>
                  <a:pt x="987" y="272"/>
                  <a:pt x="987" y="272"/>
                  <a:pt x="987" y="272"/>
                </a:cubicBezTo>
                <a:cubicBezTo>
                  <a:pt x="986" y="272"/>
                  <a:pt x="986" y="272"/>
                  <a:pt x="986" y="272"/>
                </a:cubicBezTo>
                <a:cubicBezTo>
                  <a:pt x="986" y="273"/>
                  <a:pt x="986" y="273"/>
                  <a:pt x="986" y="273"/>
                </a:cubicBezTo>
                <a:cubicBezTo>
                  <a:pt x="986" y="274"/>
                  <a:pt x="986" y="274"/>
                  <a:pt x="986" y="274"/>
                </a:cubicBezTo>
                <a:cubicBezTo>
                  <a:pt x="985" y="274"/>
                  <a:pt x="985" y="274"/>
                  <a:pt x="985" y="274"/>
                </a:cubicBezTo>
                <a:cubicBezTo>
                  <a:pt x="984" y="274"/>
                  <a:pt x="984" y="274"/>
                  <a:pt x="984" y="274"/>
                </a:cubicBezTo>
                <a:cubicBezTo>
                  <a:pt x="983" y="274"/>
                  <a:pt x="983" y="274"/>
                  <a:pt x="983" y="274"/>
                </a:cubicBezTo>
                <a:cubicBezTo>
                  <a:pt x="982" y="275"/>
                  <a:pt x="982" y="275"/>
                  <a:pt x="982" y="275"/>
                </a:cubicBezTo>
                <a:cubicBezTo>
                  <a:pt x="982" y="274"/>
                  <a:pt x="982" y="274"/>
                  <a:pt x="982" y="274"/>
                </a:cubicBezTo>
                <a:cubicBezTo>
                  <a:pt x="981" y="274"/>
                  <a:pt x="981" y="274"/>
                  <a:pt x="981" y="274"/>
                </a:cubicBezTo>
                <a:cubicBezTo>
                  <a:pt x="980" y="274"/>
                  <a:pt x="980" y="274"/>
                  <a:pt x="980" y="274"/>
                </a:cubicBezTo>
                <a:cubicBezTo>
                  <a:pt x="980" y="275"/>
                  <a:pt x="980" y="275"/>
                  <a:pt x="980" y="275"/>
                </a:cubicBezTo>
                <a:cubicBezTo>
                  <a:pt x="979" y="275"/>
                  <a:pt x="979" y="275"/>
                  <a:pt x="979" y="275"/>
                </a:cubicBezTo>
                <a:cubicBezTo>
                  <a:pt x="978" y="274"/>
                  <a:pt x="978" y="274"/>
                  <a:pt x="978" y="274"/>
                </a:cubicBezTo>
                <a:cubicBezTo>
                  <a:pt x="978" y="273"/>
                  <a:pt x="978" y="273"/>
                  <a:pt x="978" y="273"/>
                </a:cubicBezTo>
                <a:cubicBezTo>
                  <a:pt x="978" y="272"/>
                  <a:pt x="978" y="272"/>
                  <a:pt x="978" y="272"/>
                </a:cubicBezTo>
                <a:cubicBezTo>
                  <a:pt x="977" y="272"/>
                  <a:pt x="977" y="272"/>
                  <a:pt x="977" y="272"/>
                </a:cubicBezTo>
                <a:cubicBezTo>
                  <a:pt x="976" y="270"/>
                  <a:pt x="976" y="270"/>
                  <a:pt x="976" y="270"/>
                </a:cubicBezTo>
                <a:cubicBezTo>
                  <a:pt x="976" y="269"/>
                  <a:pt x="976" y="269"/>
                  <a:pt x="976" y="269"/>
                </a:cubicBezTo>
                <a:cubicBezTo>
                  <a:pt x="976" y="267"/>
                  <a:pt x="976" y="267"/>
                  <a:pt x="976" y="267"/>
                </a:cubicBezTo>
                <a:cubicBezTo>
                  <a:pt x="975" y="267"/>
                  <a:pt x="975" y="267"/>
                  <a:pt x="975" y="267"/>
                </a:cubicBezTo>
                <a:cubicBezTo>
                  <a:pt x="975" y="268"/>
                  <a:pt x="975" y="268"/>
                  <a:pt x="975" y="268"/>
                </a:cubicBezTo>
                <a:cubicBezTo>
                  <a:pt x="975" y="269"/>
                  <a:pt x="975" y="269"/>
                  <a:pt x="975" y="269"/>
                </a:cubicBezTo>
                <a:cubicBezTo>
                  <a:pt x="975" y="270"/>
                  <a:pt x="975" y="270"/>
                  <a:pt x="975" y="270"/>
                </a:cubicBezTo>
                <a:cubicBezTo>
                  <a:pt x="976" y="270"/>
                  <a:pt x="976" y="270"/>
                  <a:pt x="976" y="270"/>
                </a:cubicBezTo>
                <a:cubicBezTo>
                  <a:pt x="976" y="271"/>
                  <a:pt x="976" y="271"/>
                  <a:pt x="976" y="271"/>
                </a:cubicBezTo>
                <a:cubicBezTo>
                  <a:pt x="976" y="272"/>
                  <a:pt x="976" y="272"/>
                  <a:pt x="976" y="272"/>
                </a:cubicBezTo>
                <a:cubicBezTo>
                  <a:pt x="976" y="273"/>
                  <a:pt x="976" y="273"/>
                  <a:pt x="976" y="273"/>
                </a:cubicBezTo>
                <a:cubicBezTo>
                  <a:pt x="977" y="273"/>
                  <a:pt x="977" y="273"/>
                  <a:pt x="977" y="273"/>
                </a:cubicBezTo>
                <a:cubicBezTo>
                  <a:pt x="977" y="275"/>
                  <a:pt x="977" y="275"/>
                  <a:pt x="977" y="275"/>
                </a:cubicBezTo>
                <a:cubicBezTo>
                  <a:pt x="977" y="276"/>
                  <a:pt x="977" y="276"/>
                  <a:pt x="977" y="276"/>
                </a:cubicBezTo>
                <a:cubicBezTo>
                  <a:pt x="976" y="277"/>
                  <a:pt x="976" y="277"/>
                  <a:pt x="976" y="277"/>
                </a:cubicBezTo>
                <a:cubicBezTo>
                  <a:pt x="975" y="277"/>
                  <a:pt x="975" y="277"/>
                  <a:pt x="975" y="277"/>
                </a:cubicBezTo>
                <a:cubicBezTo>
                  <a:pt x="974" y="277"/>
                  <a:pt x="974" y="277"/>
                  <a:pt x="974" y="277"/>
                </a:cubicBezTo>
                <a:cubicBezTo>
                  <a:pt x="973" y="279"/>
                  <a:pt x="973" y="279"/>
                  <a:pt x="973" y="279"/>
                </a:cubicBezTo>
                <a:cubicBezTo>
                  <a:pt x="972" y="279"/>
                  <a:pt x="972" y="279"/>
                  <a:pt x="972" y="279"/>
                </a:cubicBezTo>
                <a:cubicBezTo>
                  <a:pt x="971" y="279"/>
                  <a:pt x="971" y="279"/>
                  <a:pt x="971" y="279"/>
                </a:cubicBezTo>
                <a:cubicBezTo>
                  <a:pt x="971" y="280"/>
                  <a:pt x="971" y="280"/>
                  <a:pt x="971" y="280"/>
                </a:cubicBezTo>
                <a:cubicBezTo>
                  <a:pt x="970" y="281"/>
                  <a:pt x="970" y="281"/>
                  <a:pt x="970" y="281"/>
                </a:cubicBezTo>
                <a:cubicBezTo>
                  <a:pt x="969" y="281"/>
                  <a:pt x="969" y="281"/>
                  <a:pt x="969" y="281"/>
                </a:cubicBezTo>
                <a:cubicBezTo>
                  <a:pt x="969" y="282"/>
                  <a:pt x="969" y="282"/>
                  <a:pt x="969" y="282"/>
                </a:cubicBezTo>
                <a:cubicBezTo>
                  <a:pt x="969" y="283"/>
                  <a:pt x="969" y="283"/>
                  <a:pt x="969" y="283"/>
                </a:cubicBezTo>
                <a:cubicBezTo>
                  <a:pt x="969" y="284"/>
                  <a:pt x="969" y="284"/>
                  <a:pt x="969" y="284"/>
                </a:cubicBezTo>
                <a:cubicBezTo>
                  <a:pt x="968" y="284"/>
                  <a:pt x="968" y="284"/>
                  <a:pt x="968" y="284"/>
                </a:cubicBezTo>
                <a:cubicBezTo>
                  <a:pt x="968" y="283"/>
                  <a:pt x="968" y="283"/>
                  <a:pt x="968" y="283"/>
                </a:cubicBezTo>
                <a:cubicBezTo>
                  <a:pt x="967" y="283"/>
                  <a:pt x="967" y="283"/>
                  <a:pt x="967" y="283"/>
                </a:cubicBezTo>
                <a:cubicBezTo>
                  <a:pt x="967" y="284"/>
                  <a:pt x="967" y="284"/>
                  <a:pt x="967" y="284"/>
                </a:cubicBezTo>
                <a:cubicBezTo>
                  <a:pt x="967" y="285"/>
                  <a:pt x="967" y="285"/>
                  <a:pt x="967" y="285"/>
                </a:cubicBezTo>
                <a:cubicBezTo>
                  <a:pt x="966" y="286"/>
                  <a:pt x="966" y="286"/>
                  <a:pt x="966" y="286"/>
                </a:cubicBezTo>
                <a:cubicBezTo>
                  <a:pt x="964" y="287"/>
                  <a:pt x="964" y="287"/>
                  <a:pt x="964" y="287"/>
                </a:cubicBezTo>
                <a:cubicBezTo>
                  <a:pt x="964" y="288"/>
                  <a:pt x="964" y="288"/>
                  <a:pt x="964" y="288"/>
                </a:cubicBezTo>
                <a:cubicBezTo>
                  <a:pt x="964" y="289"/>
                  <a:pt x="964" y="289"/>
                  <a:pt x="964" y="289"/>
                </a:cubicBezTo>
                <a:cubicBezTo>
                  <a:pt x="964" y="290"/>
                  <a:pt x="964" y="290"/>
                  <a:pt x="964" y="290"/>
                </a:cubicBezTo>
                <a:cubicBezTo>
                  <a:pt x="963" y="291"/>
                  <a:pt x="963" y="291"/>
                  <a:pt x="963" y="291"/>
                </a:cubicBezTo>
                <a:cubicBezTo>
                  <a:pt x="962" y="291"/>
                  <a:pt x="962" y="291"/>
                  <a:pt x="962" y="291"/>
                </a:cubicBezTo>
                <a:cubicBezTo>
                  <a:pt x="962" y="290"/>
                  <a:pt x="962" y="290"/>
                  <a:pt x="962" y="290"/>
                </a:cubicBezTo>
                <a:cubicBezTo>
                  <a:pt x="961" y="291"/>
                  <a:pt x="961" y="291"/>
                  <a:pt x="961" y="291"/>
                </a:cubicBezTo>
                <a:cubicBezTo>
                  <a:pt x="961" y="292"/>
                  <a:pt x="961" y="292"/>
                  <a:pt x="961" y="292"/>
                </a:cubicBezTo>
                <a:cubicBezTo>
                  <a:pt x="959" y="294"/>
                  <a:pt x="959" y="294"/>
                  <a:pt x="959" y="294"/>
                </a:cubicBezTo>
                <a:cubicBezTo>
                  <a:pt x="958" y="294"/>
                  <a:pt x="958" y="294"/>
                  <a:pt x="958" y="294"/>
                </a:cubicBezTo>
                <a:cubicBezTo>
                  <a:pt x="958" y="293"/>
                  <a:pt x="958" y="293"/>
                  <a:pt x="958" y="293"/>
                </a:cubicBezTo>
                <a:cubicBezTo>
                  <a:pt x="957" y="293"/>
                  <a:pt x="957" y="293"/>
                  <a:pt x="957" y="293"/>
                </a:cubicBezTo>
                <a:cubicBezTo>
                  <a:pt x="956" y="293"/>
                  <a:pt x="956" y="293"/>
                  <a:pt x="956" y="293"/>
                </a:cubicBezTo>
                <a:cubicBezTo>
                  <a:pt x="955" y="292"/>
                  <a:pt x="955" y="292"/>
                  <a:pt x="955" y="292"/>
                </a:cubicBezTo>
                <a:cubicBezTo>
                  <a:pt x="955" y="293"/>
                  <a:pt x="955" y="293"/>
                  <a:pt x="955" y="293"/>
                </a:cubicBezTo>
                <a:cubicBezTo>
                  <a:pt x="956" y="293"/>
                  <a:pt x="956" y="293"/>
                  <a:pt x="956" y="293"/>
                </a:cubicBezTo>
                <a:cubicBezTo>
                  <a:pt x="956" y="294"/>
                  <a:pt x="956" y="294"/>
                  <a:pt x="956" y="294"/>
                </a:cubicBezTo>
                <a:cubicBezTo>
                  <a:pt x="956" y="295"/>
                  <a:pt x="956" y="295"/>
                  <a:pt x="956" y="295"/>
                </a:cubicBezTo>
                <a:cubicBezTo>
                  <a:pt x="955" y="295"/>
                  <a:pt x="955" y="295"/>
                  <a:pt x="955" y="295"/>
                </a:cubicBezTo>
                <a:cubicBezTo>
                  <a:pt x="953" y="296"/>
                  <a:pt x="953" y="296"/>
                  <a:pt x="953" y="296"/>
                </a:cubicBezTo>
                <a:cubicBezTo>
                  <a:pt x="952" y="297"/>
                  <a:pt x="952" y="297"/>
                  <a:pt x="952" y="297"/>
                </a:cubicBezTo>
                <a:cubicBezTo>
                  <a:pt x="952" y="298"/>
                  <a:pt x="952" y="298"/>
                  <a:pt x="952" y="298"/>
                </a:cubicBezTo>
                <a:cubicBezTo>
                  <a:pt x="951" y="297"/>
                  <a:pt x="951" y="297"/>
                  <a:pt x="951" y="297"/>
                </a:cubicBezTo>
                <a:cubicBezTo>
                  <a:pt x="951" y="296"/>
                  <a:pt x="951" y="296"/>
                  <a:pt x="951" y="296"/>
                </a:cubicBezTo>
                <a:cubicBezTo>
                  <a:pt x="950" y="296"/>
                  <a:pt x="950" y="296"/>
                  <a:pt x="950" y="296"/>
                </a:cubicBezTo>
                <a:cubicBezTo>
                  <a:pt x="950" y="297"/>
                  <a:pt x="950" y="297"/>
                  <a:pt x="950" y="297"/>
                </a:cubicBezTo>
                <a:cubicBezTo>
                  <a:pt x="950" y="298"/>
                  <a:pt x="950" y="298"/>
                  <a:pt x="950" y="298"/>
                </a:cubicBezTo>
                <a:cubicBezTo>
                  <a:pt x="949" y="298"/>
                  <a:pt x="949" y="298"/>
                  <a:pt x="949" y="298"/>
                </a:cubicBezTo>
                <a:cubicBezTo>
                  <a:pt x="948" y="298"/>
                  <a:pt x="948" y="298"/>
                  <a:pt x="948" y="298"/>
                </a:cubicBezTo>
                <a:cubicBezTo>
                  <a:pt x="947" y="297"/>
                  <a:pt x="947" y="297"/>
                  <a:pt x="947" y="297"/>
                </a:cubicBezTo>
                <a:cubicBezTo>
                  <a:pt x="947" y="296"/>
                  <a:pt x="947" y="296"/>
                  <a:pt x="947" y="296"/>
                </a:cubicBezTo>
                <a:cubicBezTo>
                  <a:pt x="946" y="297"/>
                  <a:pt x="946" y="297"/>
                  <a:pt x="946" y="297"/>
                </a:cubicBezTo>
                <a:cubicBezTo>
                  <a:pt x="946" y="298"/>
                  <a:pt x="946" y="298"/>
                  <a:pt x="946" y="298"/>
                </a:cubicBezTo>
                <a:cubicBezTo>
                  <a:pt x="944" y="296"/>
                  <a:pt x="944" y="296"/>
                  <a:pt x="944" y="296"/>
                </a:cubicBezTo>
                <a:cubicBezTo>
                  <a:pt x="944" y="295"/>
                  <a:pt x="944" y="295"/>
                  <a:pt x="944" y="295"/>
                </a:cubicBezTo>
                <a:cubicBezTo>
                  <a:pt x="945" y="294"/>
                  <a:pt x="945" y="294"/>
                  <a:pt x="945" y="294"/>
                </a:cubicBezTo>
                <a:cubicBezTo>
                  <a:pt x="945" y="293"/>
                  <a:pt x="945" y="293"/>
                  <a:pt x="945" y="293"/>
                </a:cubicBezTo>
                <a:cubicBezTo>
                  <a:pt x="946" y="293"/>
                  <a:pt x="946" y="293"/>
                  <a:pt x="946" y="293"/>
                </a:cubicBezTo>
                <a:cubicBezTo>
                  <a:pt x="946" y="292"/>
                  <a:pt x="946" y="292"/>
                  <a:pt x="946" y="292"/>
                </a:cubicBezTo>
                <a:cubicBezTo>
                  <a:pt x="945" y="292"/>
                  <a:pt x="945" y="292"/>
                  <a:pt x="945" y="292"/>
                </a:cubicBezTo>
                <a:cubicBezTo>
                  <a:pt x="944" y="291"/>
                  <a:pt x="944" y="291"/>
                  <a:pt x="944" y="291"/>
                </a:cubicBezTo>
                <a:cubicBezTo>
                  <a:pt x="943" y="291"/>
                  <a:pt x="943" y="291"/>
                  <a:pt x="943" y="291"/>
                </a:cubicBezTo>
                <a:cubicBezTo>
                  <a:pt x="943" y="292"/>
                  <a:pt x="943" y="292"/>
                  <a:pt x="943" y="292"/>
                </a:cubicBezTo>
                <a:cubicBezTo>
                  <a:pt x="944" y="293"/>
                  <a:pt x="944" y="293"/>
                  <a:pt x="944" y="293"/>
                </a:cubicBezTo>
                <a:cubicBezTo>
                  <a:pt x="943" y="294"/>
                  <a:pt x="943" y="294"/>
                  <a:pt x="943" y="294"/>
                </a:cubicBezTo>
                <a:cubicBezTo>
                  <a:pt x="943" y="295"/>
                  <a:pt x="943" y="295"/>
                  <a:pt x="943" y="295"/>
                </a:cubicBezTo>
                <a:cubicBezTo>
                  <a:pt x="942" y="296"/>
                  <a:pt x="942" y="296"/>
                  <a:pt x="942" y="296"/>
                </a:cubicBezTo>
                <a:cubicBezTo>
                  <a:pt x="941" y="296"/>
                  <a:pt x="941" y="296"/>
                  <a:pt x="941" y="296"/>
                </a:cubicBezTo>
                <a:cubicBezTo>
                  <a:pt x="941" y="295"/>
                  <a:pt x="941" y="295"/>
                  <a:pt x="941" y="295"/>
                </a:cubicBezTo>
                <a:cubicBezTo>
                  <a:pt x="940" y="296"/>
                  <a:pt x="940" y="296"/>
                  <a:pt x="940" y="296"/>
                </a:cubicBezTo>
                <a:cubicBezTo>
                  <a:pt x="941" y="298"/>
                  <a:pt x="941" y="298"/>
                  <a:pt x="941" y="298"/>
                </a:cubicBezTo>
                <a:cubicBezTo>
                  <a:pt x="941" y="299"/>
                  <a:pt x="941" y="299"/>
                  <a:pt x="941" y="299"/>
                </a:cubicBezTo>
                <a:cubicBezTo>
                  <a:pt x="941" y="300"/>
                  <a:pt x="941" y="300"/>
                  <a:pt x="941" y="300"/>
                </a:cubicBezTo>
                <a:cubicBezTo>
                  <a:pt x="940" y="300"/>
                  <a:pt x="940" y="300"/>
                  <a:pt x="940" y="300"/>
                </a:cubicBezTo>
                <a:cubicBezTo>
                  <a:pt x="939" y="300"/>
                  <a:pt x="939" y="300"/>
                  <a:pt x="939" y="300"/>
                </a:cubicBezTo>
                <a:cubicBezTo>
                  <a:pt x="938" y="300"/>
                  <a:pt x="938" y="300"/>
                  <a:pt x="938" y="300"/>
                </a:cubicBezTo>
                <a:cubicBezTo>
                  <a:pt x="938" y="301"/>
                  <a:pt x="938" y="301"/>
                  <a:pt x="938" y="301"/>
                </a:cubicBezTo>
                <a:cubicBezTo>
                  <a:pt x="937" y="301"/>
                  <a:pt x="937" y="301"/>
                  <a:pt x="937" y="301"/>
                </a:cubicBezTo>
                <a:cubicBezTo>
                  <a:pt x="936" y="301"/>
                  <a:pt x="936" y="301"/>
                  <a:pt x="936" y="301"/>
                </a:cubicBezTo>
                <a:cubicBezTo>
                  <a:pt x="936" y="300"/>
                  <a:pt x="936" y="300"/>
                  <a:pt x="936" y="300"/>
                </a:cubicBezTo>
                <a:cubicBezTo>
                  <a:pt x="935" y="299"/>
                  <a:pt x="935" y="299"/>
                  <a:pt x="935" y="299"/>
                </a:cubicBezTo>
                <a:cubicBezTo>
                  <a:pt x="935" y="300"/>
                  <a:pt x="935" y="300"/>
                  <a:pt x="935" y="300"/>
                </a:cubicBezTo>
                <a:cubicBezTo>
                  <a:pt x="934" y="301"/>
                  <a:pt x="934" y="301"/>
                  <a:pt x="934" y="301"/>
                </a:cubicBezTo>
                <a:cubicBezTo>
                  <a:pt x="933" y="300"/>
                  <a:pt x="933" y="300"/>
                  <a:pt x="933" y="300"/>
                </a:cubicBezTo>
                <a:cubicBezTo>
                  <a:pt x="933" y="299"/>
                  <a:pt x="933" y="299"/>
                  <a:pt x="933" y="299"/>
                </a:cubicBezTo>
                <a:cubicBezTo>
                  <a:pt x="932" y="299"/>
                  <a:pt x="932" y="299"/>
                  <a:pt x="932" y="299"/>
                </a:cubicBezTo>
                <a:cubicBezTo>
                  <a:pt x="932" y="300"/>
                  <a:pt x="932" y="300"/>
                  <a:pt x="932" y="300"/>
                </a:cubicBezTo>
                <a:cubicBezTo>
                  <a:pt x="931" y="300"/>
                  <a:pt x="931" y="300"/>
                  <a:pt x="931" y="300"/>
                </a:cubicBezTo>
                <a:cubicBezTo>
                  <a:pt x="931" y="301"/>
                  <a:pt x="931" y="301"/>
                  <a:pt x="931" y="301"/>
                </a:cubicBezTo>
                <a:cubicBezTo>
                  <a:pt x="931" y="302"/>
                  <a:pt x="931" y="302"/>
                  <a:pt x="931" y="302"/>
                </a:cubicBezTo>
                <a:cubicBezTo>
                  <a:pt x="931" y="303"/>
                  <a:pt x="931" y="303"/>
                  <a:pt x="931" y="303"/>
                </a:cubicBezTo>
                <a:cubicBezTo>
                  <a:pt x="931" y="304"/>
                  <a:pt x="931" y="304"/>
                  <a:pt x="931" y="304"/>
                </a:cubicBezTo>
                <a:cubicBezTo>
                  <a:pt x="930" y="306"/>
                  <a:pt x="930" y="306"/>
                  <a:pt x="930" y="306"/>
                </a:cubicBezTo>
                <a:cubicBezTo>
                  <a:pt x="929" y="306"/>
                  <a:pt x="929" y="306"/>
                  <a:pt x="929" y="306"/>
                </a:cubicBezTo>
                <a:cubicBezTo>
                  <a:pt x="928" y="305"/>
                  <a:pt x="928" y="305"/>
                  <a:pt x="928" y="305"/>
                </a:cubicBezTo>
                <a:cubicBezTo>
                  <a:pt x="928" y="304"/>
                  <a:pt x="928" y="304"/>
                  <a:pt x="928" y="304"/>
                </a:cubicBezTo>
                <a:cubicBezTo>
                  <a:pt x="927" y="304"/>
                  <a:pt x="927" y="304"/>
                  <a:pt x="927" y="304"/>
                </a:cubicBezTo>
                <a:cubicBezTo>
                  <a:pt x="927" y="305"/>
                  <a:pt x="927" y="305"/>
                  <a:pt x="927" y="305"/>
                </a:cubicBezTo>
                <a:cubicBezTo>
                  <a:pt x="926" y="304"/>
                  <a:pt x="926" y="304"/>
                  <a:pt x="926" y="304"/>
                </a:cubicBezTo>
                <a:cubicBezTo>
                  <a:pt x="926" y="303"/>
                  <a:pt x="926" y="303"/>
                  <a:pt x="926" y="303"/>
                </a:cubicBezTo>
                <a:cubicBezTo>
                  <a:pt x="925" y="303"/>
                  <a:pt x="925" y="303"/>
                  <a:pt x="925" y="303"/>
                </a:cubicBezTo>
                <a:cubicBezTo>
                  <a:pt x="925" y="304"/>
                  <a:pt x="925" y="304"/>
                  <a:pt x="925" y="304"/>
                </a:cubicBezTo>
                <a:cubicBezTo>
                  <a:pt x="925" y="305"/>
                  <a:pt x="925" y="305"/>
                  <a:pt x="925" y="305"/>
                </a:cubicBezTo>
                <a:cubicBezTo>
                  <a:pt x="925" y="306"/>
                  <a:pt x="925" y="306"/>
                  <a:pt x="925" y="306"/>
                </a:cubicBezTo>
                <a:cubicBezTo>
                  <a:pt x="925" y="307"/>
                  <a:pt x="925" y="307"/>
                  <a:pt x="925" y="307"/>
                </a:cubicBezTo>
                <a:cubicBezTo>
                  <a:pt x="926" y="308"/>
                  <a:pt x="926" y="308"/>
                  <a:pt x="926" y="308"/>
                </a:cubicBezTo>
                <a:cubicBezTo>
                  <a:pt x="926" y="309"/>
                  <a:pt x="926" y="309"/>
                  <a:pt x="926" y="309"/>
                </a:cubicBezTo>
                <a:cubicBezTo>
                  <a:pt x="926" y="311"/>
                  <a:pt x="926" y="311"/>
                  <a:pt x="926" y="311"/>
                </a:cubicBezTo>
                <a:cubicBezTo>
                  <a:pt x="926" y="312"/>
                  <a:pt x="926" y="312"/>
                  <a:pt x="926" y="312"/>
                </a:cubicBezTo>
                <a:cubicBezTo>
                  <a:pt x="925" y="311"/>
                  <a:pt x="925" y="311"/>
                  <a:pt x="925" y="311"/>
                </a:cubicBezTo>
                <a:cubicBezTo>
                  <a:pt x="925" y="312"/>
                  <a:pt x="925" y="312"/>
                  <a:pt x="925" y="312"/>
                </a:cubicBezTo>
                <a:cubicBezTo>
                  <a:pt x="924" y="312"/>
                  <a:pt x="924" y="312"/>
                  <a:pt x="924" y="312"/>
                </a:cubicBezTo>
                <a:cubicBezTo>
                  <a:pt x="922" y="312"/>
                  <a:pt x="922" y="312"/>
                  <a:pt x="922" y="312"/>
                </a:cubicBezTo>
                <a:cubicBezTo>
                  <a:pt x="921" y="312"/>
                  <a:pt x="921" y="312"/>
                  <a:pt x="921" y="312"/>
                </a:cubicBezTo>
                <a:cubicBezTo>
                  <a:pt x="921" y="313"/>
                  <a:pt x="921" y="313"/>
                  <a:pt x="921" y="313"/>
                </a:cubicBezTo>
                <a:cubicBezTo>
                  <a:pt x="922" y="314"/>
                  <a:pt x="922" y="314"/>
                  <a:pt x="922" y="314"/>
                </a:cubicBezTo>
                <a:cubicBezTo>
                  <a:pt x="923" y="314"/>
                  <a:pt x="923" y="314"/>
                  <a:pt x="923" y="314"/>
                </a:cubicBezTo>
                <a:cubicBezTo>
                  <a:pt x="924" y="314"/>
                  <a:pt x="924" y="314"/>
                  <a:pt x="924" y="314"/>
                </a:cubicBezTo>
                <a:cubicBezTo>
                  <a:pt x="924" y="315"/>
                  <a:pt x="924" y="315"/>
                  <a:pt x="924" y="315"/>
                </a:cubicBezTo>
                <a:cubicBezTo>
                  <a:pt x="925" y="315"/>
                  <a:pt x="925" y="315"/>
                  <a:pt x="925" y="315"/>
                </a:cubicBezTo>
                <a:cubicBezTo>
                  <a:pt x="926" y="315"/>
                  <a:pt x="926" y="315"/>
                  <a:pt x="926" y="315"/>
                </a:cubicBezTo>
                <a:cubicBezTo>
                  <a:pt x="925" y="316"/>
                  <a:pt x="925" y="316"/>
                  <a:pt x="925" y="316"/>
                </a:cubicBezTo>
                <a:cubicBezTo>
                  <a:pt x="924" y="316"/>
                  <a:pt x="924" y="316"/>
                  <a:pt x="924" y="316"/>
                </a:cubicBezTo>
                <a:cubicBezTo>
                  <a:pt x="924" y="317"/>
                  <a:pt x="924" y="317"/>
                  <a:pt x="924" y="317"/>
                </a:cubicBezTo>
                <a:cubicBezTo>
                  <a:pt x="925" y="317"/>
                  <a:pt x="925" y="317"/>
                  <a:pt x="925" y="317"/>
                </a:cubicBezTo>
                <a:cubicBezTo>
                  <a:pt x="925" y="318"/>
                  <a:pt x="925" y="318"/>
                  <a:pt x="925" y="318"/>
                </a:cubicBezTo>
                <a:cubicBezTo>
                  <a:pt x="925" y="319"/>
                  <a:pt x="925" y="319"/>
                  <a:pt x="925" y="319"/>
                </a:cubicBezTo>
                <a:cubicBezTo>
                  <a:pt x="924" y="320"/>
                  <a:pt x="924" y="320"/>
                  <a:pt x="924" y="320"/>
                </a:cubicBezTo>
                <a:cubicBezTo>
                  <a:pt x="923" y="319"/>
                  <a:pt x="923" y="319"/>
                  <a:pt x="923" y="319"/>
                </a:cubicBezTo>
                <a:cubicBezTo>
                  <a:pt x="922" y="318"/>
                  <a:pt x="922" y="318"/>
                  <a:pt x="922" y="318"/>
                </a:cubicBezTo>
                <a:cubicBezTo>
                  <a:pt x="921" y="318"/>
                  <a:pt x="921" y="318"/>
                  <a:pt x="921" y="318"/>
                </a:cubicBezTo>
                <a:cubicBezTo>
                  <a:pt x="921" y="317"/>
                  <a:pt x="921" y="317"/>
                  <a:pt x="921" y="317"/>
                </a:cubicBezTo>
                <a:cubicBezTo>
                  <a:pt x="920" y="317"/>
                  <a:pt x="920" y="317"/>
                  <a:pt x="920" y="317"/>
                </a:cubicBezTo>
                <a:cubicBezTo>
                  <a:pt x="920" y="318"/>
                  <a:pt x="920" y="318"/>
                  <a:pt x="920" y="318"/>
                </a:cubicBezTo>
                <a:cubicBezTo>
                  <a:pt x="921" y="319"/>
                  <a:pt x="921" y="319"/>
                  <a:pt x="921" y="319"/>
                </a:cubicBezTo>
                <a:cubicBezTo>
                  <a:pt x="922" y="319"/>
                  <a:pt x="922" y="319"/>
                  <a:pt x="922" y="319"/>
                </a:cubicBezTo>
                <a:cubicBezTo>
                  <a:pt x="923" y="320"/>
                  <a:pt x="923" y="320"/>
                  <a:pt x="923" y="320"/>
                </a:cubicBezTo>
                <a:cubicBezTo>
                  <a:pt x="924" y="320"/>
                  <a:pt x="924" y="320"/>
                  <a:pt x="924" y="320"/>
                </a:cubicBezTo>
                <a:cubicBezTo>
                  <a:pt x="924" y="321"/>
                  <a:pt x="924" y="321"/>
                  <a:pt x="924" y="321"/>
                </a:cubicBezTo>
                <a:cubicBezTo>
                  <a:pt x="923" y="322"/>
                  <a:pt x="923" y="322"/>
                  <a:pt x="923" y="322"/>
                </a:cubicBezTo>
                <a:cubicBezTo>
                  <a:pt x="922" y="322"/>
                  <a:pt x="922" y="322"/>
                  <a:pt x="922" y="322"/>
                </a:cubicBezTo>
                <a:cubicBezTo>
                  <a:pt x="921" y="322"/>
                  <a:pt x="921" y="322"/>
                  <a:pt x="921" y="322"/>
                </a:cubicBezTo>
                <a:cubicBezTo>
                  <a:pt x="919" y="321"/>
                  <a:pt x="919" y="321"/>
                  <a:pt x="919" y="321"/>
                </a:cubicBezTo>
                <a:cubicBezTo>
                  <a:pt x="919" y="320"/>
                  <a:pt x="919" y="320"/>
                  <a:pt x="919" y="320"/>
                </a:cubicBezTo>
                <a:cubicBezTo>
                  <a:pt x="918" y="320"/>
                  <a:pt x="918" y="320"/>
                  <a:pt x="918" y="320"/>
                </a:cubicBezTo>
                <a:cubicBezTo>
                  <a:pt x="918" y="321"/>
                  <a:pt x="918" y="321"/>
                  <a:pt x="918" y="321"/>
                </a:cubicBezTo>
                <a:cubicBezTo>
                  <a:pt x="918" y="321"/>
                  <a:pt x="918" y="321"/>
                  <a:pt x="919" y="321"/>
                </a:cubicBezTo>
                <a:cubicBezTo>
                  <a:pt x="919" y="321"/>
                  <a:pt x="919" y="321"/>
                  <a:pt x="919" y="322"/>
                </a:cubicBezTo>
                <a:cubicBezTo>
                  <a:pt x="919" y="322"/>
                  <a:pt x="919" y="322"/>
                  <a:pt x="921" y="323"/>
                </a:cubicBezTo>
                <a:cubicBezTo>
                  <a:pt x="921" y="323"/>
                  <a:pt x="921" y="323"/>
                  <a:pt x="920" y="323"/>
                </a:cubicBezTo>
                <a:cubicBezTo>
                  <a:pt x="920" y="324"/>
                  <a:pt x="920" y="324"/>
                  <a:pt x="920" y="324"/>
                </a:cubicBezTo>
                <a:cubicBezTo>
                  <a:pt x="920" y="325"/>
                  <a:pt x="920" y="325"/>
                  <a:pt x="920" y="325"/>
                </a:cubicBezTo>
                <a:cubicBezTo>
                  <a:pt x="919" y="324"/>
                  <a:pt x="919" y="324"/>
                  <a:pt x="919" y="324"/>
                </a:cubicBezTo>
                <a:cubicBezTo>
                  <a:pt x="918" y="324"/>
                  <a:pt x="918" y="324"/>
                  <a:pt x="918" y="324"/>
                </a:cubicBezTo>
                <a:cubicBezTo>
                  <a:pt x="917" y="323"/>
                  <a:pt x="917" y="323"/>
                  <a:pt x="917" y="323"/>
                </a:cubicBezTo>
                <a:cubicBezTo>
                  <a:pt x="916" y="323"/>
                  <a:pt x="916" y="323"/>
                  <a:pt x="916" y="323"/>
                </a:cubicBezTo>
                <a:cubicBezTo>
                  <a:pt x="916" y="324"/>
                  <a:pt x="916" y="324"/>
                  <a:pt x="916" y="324"/>
                </a:cubicBezTo>
                <a:cubicBezTo>
                  <a:pt x="915" y="324"/>
                  <a:pt x="915" y="324"/>
                  <a:pt x="915" y="324"/>
                </a:cubicBezTo>
                <a:cubicBezTo>
                  <a:pt x="915" y="325"/>
                  <a:pt x="915" y="325"/>
                  <a:pt x="915" y="325"/>
                </a:cubicBezTo>
                <a:cubicBezTo>
                  <a:pt x="915" y="326"/>
                  <a:pt x="915" y="326"/>
                  <a:pt x="915" y="326"/>
                </a:cubicBezTo>
                <a:cubicBezTo>
                  <a:pt x="915" y="327"/>
                  <a:pt x="915" y="327"/>
                  <a:pt x="915" y="327"/>
                </a:cubicBezTo>
                <a:cubicBezTo>
                  <a:pt x="916" y="327"/>
                  <a:pt x="916" y="327"/>
                  <a:pt x="916" y="327"/>
                </a:cubicBezTo>
                <a:cubicBezTo>
                  <a:pt x="917" y="327"/>
                  <a:pt x="917" y="327"/>
                  <a:pt x="917" y="327"/>
                </a:cubicBezTo>
                <a:cubicBezTo>
                  <a:pt x="918" y="327"/>
                  <a:pt x="918" y="327"/>
                  <a:pt x="918" y="327"/>
                </a:cubicBezTo>
                <a:cubicBezTo>
                  <a:pt x="918" y="328"/>
                  <a:pt x="918" y="328"/>
                  <a:pt x="918" y="328"/>
                </a:cubicBezTo>
                <a:cubicBezTo>
                  <a:pt x="918" y="329"/>
                  <a:pt x="918" y="329"/>
                  <a:pt x="918" y="329"/>
                </a:cubicBezTo>
                <a:cubicBezTo>
                  <a:pt x="917" y="329"/>
                  <a:pt x="917" y="329"/>
                  <a:pt x="917" y="329"/>
                </a:cubicBezTo>
                <a:cubicBezTo>
                  <a:pt x="916" y="330"/>
                  <a:pt x="916" y="330"/>
                  <a:pt x="916" y="330"/>
                </a:cubicBezTo>
                <a:cubicBezTo>
                  <a:pt x="916" y="329"/>
                  <a:pt x="916" y="329"/>
                  <a:pt x="916" y="329"/>
                </a:cubicBezTo>
                <a:cubicBezTo>
                  <a:pt x="915" y="329"/>
                  <a:pt x="915" y="329"/>
                  <a:pt x="915" y="329"/>
                </a:cubicBezTo>
                <a:cubicBezTo>
                  <a:pt x="914" y="329"/>
                  <a:pt x="914" y="329"/>
                  <a:pt x="914" y="329"/>
                </a:cubicBezTo>
                <a:cubicBezTo>
                  <a:pt x="914" y="328"/>
                  <a:pt x="914" y="328"/>
                  <a:pt x="914" y="328"/>
                </a:cubicBezTo>
                <a:cubicBezTo>
                  <a:pt x="913" y="327"/>
                  <a:pt x="913" y="327"/>
                  <a:pt x="913" y="327"/>
                </a:cubicBezTo>
                <a:cubicBezTo>
                  <a:pt x="913" y="328"/>
                  <a:pt x="913" y="328"/>
                  <a:pt x="913" y="328"/>
                </a:cubicBezTo>
                <a:cubicBezTo>
                  <a:pt x="913" y="329"/>
                  <a:pt x="913" y="329"/>
                  <a:pt x="913" y="329"/>
                </a:cubicBezTo>
                <a:cubicBezTo>
                  <a:pt x="912" y="330"/>
                  <a:pt x="912" y="330"/>
                  <a:pt x="912" y="330"/>
                </a:cubicBezTo>
                <a:cubicBezTo>
                  <a:pt x="911" y="330"/>
                  <a:pt x="911" y="330"/>
                  <a:pt x="911" y="330"/>
                </a:cubicBezTo>
                <a:cubicBezTo>
                  <a:pt x="911" y="329"/>
                  <a:pt x="911" y="329"/>
                  <a:pt x="911" y="329"/>
                </a:cubicBezTo>
                <a:cubicBezTo>
                  <a:pt x="910" y="329"/>
                  <a:pt x="910" y="329"/>
                  <a:pt x="910" y="329"/>
                </a:cubicBezTo>
                <a:cubicBezTo>
                  <a:pt x="910" y="330"/>
                  <a:pt x="910" y="330"/>
                  <a:pt x="910" y="330"/>
                </a:cubicBezTo>
                <a:cubicBezTo>
                  <a:pt x="912" y="331"/>
                  <a:pt x="912" y="331"/>
                  <a:pt x="912" y="331"/>
                </a:cubicBezTo>
                <a:cubicBezTo>
                  <a:pt x="913" y="331"/>
                  <a:pt x="913" y="331"/>
                  <a:pt x="913" y="331"/>
                </a:cubicBezTo>
                <a:cubicBezTo>
                  <a:pt x="914" y="332"/>
                  <a:pt x="914" y="332"/>
                  <a:pt x="914" y="332"/>
                </a:cubicBezTo>
                <a:cubicBezTo>
                  <a:pt x="914" y="334"/>
                  <a:pt x="914" y="334"/>
                  <a:pt x="914" y="334"/>
                </a:cubicBezTo>
                <a:cubicBezTo>
                  <a:pt x="913" y="334"/>
                  <a:pt x="913" y="334"/>
                  <a:pt x="913" y="334"/>
                </a:cubicBezTo>
                <a:cubicBezTo>
                  <a:pt x="912" y="333"/>
                  <a:pt x="912" y="333"/>
                  <a:pt x="912" y="333"/>
                </a:cubicBezTo>
                <a:cubicBezTo>
                  <a:pt x="911" y="332"/>
                  <a:pt x="911" y="332"/>
                  <a:pt x="911" y="332"/>
                </a:cubicBezTo>
                <a:cubicBezTo>
                  <a:pt x="910" y="332"/>
                  <a:pt x="910" y="332"/>
                  <a:pt x="910" y="332"/>
                </a:cubicBezTo>
                <a:cubicBezTo>
                  <a:pt x="909" y="332"/>
                  <a:pt x="909" y="332"/>
                  <a:pt x="909" y="332"/>
                </a:cubicBezTo>
                <a:cubicBezTo>
                  <a:pt x="910" y="333"/>
                  <a:pt x="910" y="333"/>
                  <a:pt x="910" y="333"/>
                </a:cubicBezTo>
                <a:cubicBezTo>
                  <a:pt x="911" y="333"/>
                  <a:pt x="911" y="333"/>
                  <a:pt x="911" y="333"/>
                </a:cubicBezTo>
                <a:cubicBezTo>
                  <a:pt x="912" y="334"/>
                  <a:pt x="912" y="334"/>
                  <a:pt x="912" y="334"/>
                </a:cubicBezTo>
                <a:cubicBezTo>
                  <a:pt x="913" y="335"/>
                  <a:pt x="913" y="335"/>
                  <a:pt x="913" y="335"/>
                </a:cubicBezTo>
                <a:cubicBezTo>
                  <a:pt x="913" y="336"/>
                  <a:pt x="913" y="336"/>
                  <a:pt x="913" y="336"/>
                </a:cubicBezTo>
                <a:cubicBezTo>
                  <a:pt x="913" y="337"/>
                  <a:pt x="913" y="337"/>
                  <a:pt x="913" y="337"/>
                </a:cubicBezTo>
                <a:cubicBezTo>
                  <a:pt x="913" y="338"/>
                  <a:pt x="913" y="338"/>
                  <a:pt x="913" y="338"/>
                </a:cubicBezTo>
                <a:cubicBezTo>
                  <a:pt x="912" y="338"/>
                  <a:pt x="912" y="338"/>
                  <a:pt x="912" y="338"/>
                </a:cubicBezTo>
                <a:cubicBezTo>
                  <a:pt x="912" y="339"/>
                  <a:pt x="912" y="339"/>
                  <a:pt x="912" y="339"/>
                </a:cubicBezTo>
                <a:cubicBezTo>
                  <a:pt x="912" y="340"/>
                  <a:pt x="912" y="340"/>
                  <a:pt x="912" y="340"/>
                </a:cubicBezTo>
                <a:cubicBezTo>
                  <a:pt x="911" y="340"/>
                  <a:pt x="911" y="340"/>
                  <a:pt x="911" y="340"/>
                </a:cubicBezTo>
                <a:cubicBezTo>
                  <a:pt x="911" y="339"/>
                  <a:pt x="911" y="339"/>
                  <a:pt x="911" y="339"/>
                </a:cubicBezTo>
                <a:cubicBezTo>
                  <a:pt x="910" y="339"/>
                  <a:pt x="910" y="339"/>
                  <a:pt x="910" y="339"/>
                </a:cubicBezTo>
                <a:cubicBezTo>
                  <a:pt x="909" y="339"/>
                  <a:pt x="909" y="339"/>
                  <a:pt x="909" y="339"/>
                </a:cubicBezTo>
                <a:cubicBezTo>
                  <a:pt x="910" y="340"/>
                  <a:pt x="910" y="340"/>
                  <a:pt x="910" y="340"/>
                </a:cubicBezTo>
                <a:cubicBezTo>
                  <a:pt x="911" y="340"/>
                  <a:pt x="911" y="340"/>
                  <a:pt x="911" y="340"/>
                </a:cubicBezTo>
                <a:cubicBezTo>
                  <a:pt x="910" y="341"/>
                  <a:pt x="910" y="341"/>
                  <a:pt x="910" y="341"/>
                </a:cubicBezTo>
                <a:cubicBezTo>
                  <a:pt x="909" y="341"/>
                  <a:pt x="909" y="341"/>
                  <a:pt x="909" y="341"/>
                </a:cubicBezTo>
                <a:cubicBezTo>
                  <a:pt x="909" y="342"/>
                  <a:pt x="909" y="342"/>
                  <a:pt x="909" y="342"/>
                </a:cubicBezTo>
                <a:cubicBezTo>
                  <a:pt x="910" y="342"/>
                  <a:pt x="910" y="342"/>
                  <a:pt x="910" y="342"/>
                </a:cubicBezTo>
                <a:cubicBezTo>
                  <a:pt x="909" y="343"/>
                  <a:pt x="909" y="343"/>
                  <a:pt x="909" y="343"/>
                </a:cubicBezTo>
                <a:cubicBezTo>
                  <a:pt x="908" y="343"/>
                  <a:pt x="908" y="343"/>
                  <a:pt x="908" y="343"/>
                </a:cubicBezTo>
                <a:cubicBezTo>
                  <a:pt x="907" y="343"/>
                  <a:pt x="907" y="343"/>
                  <a:pt x="907" y="343"/>
                </a:cubicBezTo>
                <a:cubicBezTo>
                  <a:pt x="908" y="344"/>
                  <a:pt x="908" y="344"/>
                  <a:pt x="908" y="344"/>
                </a:cubicBezTo>
                <a:cubicBezTo>
                  <a:pt x="909" y="344"/>
                  <a:pt x="909" y="344"/>
                  <a:pt x="909" y="344"/>
                </a:cubicBezTo>
                <a:cubicBezTo>
                  <a:pt x="908" y="345"/>
                  <a:pt x="908" y="345"/>
                  <a:pt x="908" y="345"/>
                </a:cubicBezTo>
                <a:cubicBezTo>
                  <a:pt x="906" y="345"/>
                  <a:pt x="906" y="345"/>
                  <a:pt x="906" y="345"/>
                </a:cubicBezTo>
                <a:cubicBezTo>
                  <a:pt x="905" y="345"/>
                  <a:pt x="905" y="345"/>
                  <a:pt x="905" y="345"/>
                </a:cubicBezTo>
                <a:cubicBezTo>
                  <a:pt x="906" y="346"/>
                  <a:pt x="906" y="346"/>
                  <a:pt x="906" y="346"/>
                </a:cubicBezTo>
                <a:cubicBezTo>
                  <a:pt x="908" y="346"/>
                  <a:pt x="908" y="346"/>
                  <a:pt x="908" y="346"/>
                </a:cubicBezTo>
                <a:cubicBezTo>
                  <a:pt x="909" y="346"/>
                  <a:pt x="909" y="346"/>
                  <a:pt x="909" y="346"/>
                </a:cubicBezTo>
                <a:cubicBezTo>
                  <a:pt x="909" y="347"/>
                  <a:pt x="909" y="347"/>
                  <a:pt x="909" y="347"/>
                </a:cubicBezTo>
                <a:cubicBezTo>
                  <a:pt x="908" y="348"/>
                  <a:pt x="908" y="348"/>
                  <a:pt x="908" y="348"/>
                </a:cubicBezTo>
                <a:cubicBezTo>
                  <a:pt x="907" y="348"/>
                  <a:pt x="907" y="348"/>
                  <a:pt x="907" y="348"/>
                </a:cubicBezTo>
                <a:cubicBezTo>
                  <a:pt x="906" y="348"/>
                  <a:pt x="906" y="348"/>
                  <a:pt x="906" y="348"/>
                </a:cubicBezTo>
                <a:cubicBezTo>
                  <a:pt x="906" y="349"/>
                  <a:pt x="906" y="349"/>
                  <a:pt x="906" y="349"/>
                </a:cubicBezTo>
                <a:cubicBezTo>
                  <a:pt x="905" y="349"/>
                  <a:pt x="905" y="349"/>
                  <a:pt x="905" y="349"/>
                </a:cubicBezTo>
                <a:cubicBezTo>
                  <a:pt x="906" y="350"/>
                  <a:pt x="906" y="350"/>
                  <a:pt x="906" y="350"/>
                </a:cubicBezTo>
                <a:cubicBezTo>
                  <a:pt x="907" y="350"/>
                  <a:pt x="907" y="350"/>
                  <a:pt x="907" y="350"/>
                </a:cubicBezTo>
                <a:cubicBezTo>
                  <a:pt x="907" y="351"/>
                  <a:pt x="907" y="351"/>
                  <a:pt x="907" y="351"/>
                </a:cubicBezTo>
                <a:cubicBezTo>
                  <a:pt x="906" y="351"/>
                  <a:pt x="906" y="351"/>
                  <a:pt x="906" y="351"/>
                </a:cubicBezTo>
                <a:cubicBezTo>
                  <a:pt x="905" y="351"/>
                  <a:pt x="905" y="351"/>
                  <a:pt x="905" y="351"/>
                </a:cubicBezTo>
                <a:cubicBezTo>
                  <a:pt x="906" y="352"/>
                  <a:pt x="906" y="352"/>
                  <a:pt x="906" y="352"/>
                </a:cubicBezTo>
                <a:cubicBezTo>
                  <a:pt x="907" y="351"/>
                  <a:pt x="907" y="351"/>
                  <a:pt x="907" y="351"/>
                </a:cubicBezTo>
                <a:cubicBezTo>
                  <a:pt x="908" y="352"/>
                  <a:pt x="908" y="352"/>
                  <a:pt x="908" y="352"/>
                </a:cubicBezTo>
                <a:cubicBezTo>
                  <a:pt x="907" y="352"/>
                  <a:pt x="907" y="352"/>
                  <a:pt x="907" y="352"/>
                </a:cubicBezTo>
                <a:cubicBezTo>
                  <a:pt x="907" y="353"/>
                  <a:pt x="907" y="353"/>
                  <a:pt x="907" y="353"/>
                </a:cubicBezTo>
                <a:cubicBezTo>
                  <a:pt x="906" y="353"/>
                  <a:pt x="906" y="353"/>
                  <a:pt x="906" y="353"/>
                </a:cubicBezTo>
                <a:cubicBezTo>
                  <a:pt x="905" y="353"/>
                  <a:pt x="905" y="353"/>
                  <a:pt x="905" y="353"/>
                </a:cubicBezTo>
                <a:cubicBezTo>
                  <a:pt x="904" y="352"/>
                  <a:pt x="904" y="352"/>
                  <a:pt x="904" y="352"/>
                </a:cubicBezTo>
                <a:cubicBezTo>
                  <a:pt x="903" y="352"/>
                  <a:pt x="903" y="352"/>
                  <a:pt x="903" y="352"/>
                </a:cubicBezTo>
                <a:cubicBezTo>
                  <a:pt x="903" y="351"/>
                  <a:pt x="903" y="351"/>
                  <a:pt x="903" y="351"/>
                </a:cubicBezTo>
                <a:cubicBezTo>
                  <a:pt x="902" y="351"/>
                  <a:pt x="902" y="351"/>
                  <a:pt x="902" y="351"/>
                </a:cubicBezTo>
                <a:cubicBezTo>
                  <a:pt x="901" y="351"/>
                  <a:pt x="901" y="351"/>
                  <a:pt x="901" y="351"/>
                </a:cubicBezTo>
                <a:cubicBezTo>
                  <a:pt x="901" y="352"/>
                  <a:pt x="901" y="352"/>
                  <a:pt x="901" y="352"/>
                </a:cubicBezTo>
                <a:cubicBezTo>
                  <a:pt x="903" y="353"/>
                  <a:pt x="903" y="353"/>
                  <a:pt x="903" y="353"/>
                </a:cubicBezTo>
                <a:cubicBezTo>
                  <a:pt x="904" y="353"/>
                  <a:pt x="904" y="353"/>
                  <a:pt x="904" y="353"/>
                </a:cubicBezTo>
                <a:cubicBezTo>
                  <a:pt x="904" y="354"/>
                  <a:pt x="904" y="354"/>
                  <a:pt x="904" y="354"/>
                </a:cubicBezTo>
                <a:cubicBezTo>
                  <a:pt x="904" y="355"/>
                  <a:pt x="904" y="355"/>
                  <a:pt x="904" y="355"/>
                </a:cubicBezTo>
                <a:cubicBezTo>
                  <a:pt x="905" y="355"/>
                  <a:pt x="905" y="355"/>
                  <a:pt x="905" y="355"/>
                </a:cubicBezTo>
                <a:cubicBezTo>
                  <a:pt x="906" y="355"/>
                  <a:pt x="906" y="355"/>
                  <a:pt x="906" y="355"/>
                </a:cubicBezTo>
                <a:cubicBezTo>
                  <a:pt x="906" y="356"/>
                  <a:pt x="906" y="356"/>
                  <a:pt x="906" y="356"/>
                </a:cubicBezTo>
                <a:cubicBezTo>
                  <a:pt x="905" y="356"/>
                  <a:pt x="905" y="356"/>
                  <a:pt x="905" y="356"/>
                </a:cubicBezTo>
                <a:cubicBezTo>
                  <a:pt x="905" y="357"/>
                  <a:pt x="905" y="357"/>
                  <a:pt x="905" y="357"/>
                </a:cubicBezTo>
                <a:cubicBezTo>
                  <a:pt x="904" y="357"/>
                  <a:pt x="904" y="357"/>
                  <a:pt x="904" y="357"/>
                </a:cubicBezTo>
                <a:cubicBezTo>
                  <a:pt x="901" y="355"/>
                  <a:pt x="901" y="355"/>
                  <a:pt x="901" y="355"/>
                </a:cubicBezTo>
                <a:cubicBezTo>
                  <a:pt x="900" y="355"/>
                  <a:pt x="900" y="355"/>
                  <a:pt x="900" y="355"/>
                </a:cubicBezTo>
                <a:cubicBezTo>
                  <a:pt x="900" y="354"/>
                  <a:pt x="900" y="354"/>
                  <a:pt x="900" y="354"/>
                </a:cubicBezTo>
                <a:cubicBezTo>
                  <a:pt x="900" y="353"/>
                  <a:pt x="900" y="353"/>
                  <a:pt x="900" y="353"/>
                </a:cubicBezTo>
                <a:cubicBezTo>
                  <a:pt x="899" y="354"/>
                  <a:pt x="899" y="354"/>
                  <a:pt x="899" y="354"/>
                </a:cubicBezTo>
                <a:cubicBezTo>
                  <a:pt x="899" y="355"/>
                  <a:pt x="899" y="355"/>
                  <a:pt x="899" y="355"/>
                </a:cubicBezTo>
                <a:cubicBezTo>
                  <a:pt x="898" y="355"/>
                  <a:pt x="898" y="355"/>
                  <a:pt x="898" y="355"/>
                </a:cubicBezTo>
                <a:cubicBezTo>
                  <a:pt x="897" y="355"/>
                  <a:pt x="897" y="355"/>
                  <a:pt x="897" y="355"/>
                </a:cubicBezTo>
                <a:cubicBezTo>
                  <a:pt x="897" y="354"/>
                  <a:pt x="897" y="354"/>
                  <a:pt x="897" y="354"/>
                </a:cubicBezTo>
                <a:cubicBezTo>
                  <a:pt x="898" y="352"/>
                  <a:pt x="898" y="352"/>
                  <a:pt x="898" y="352"/>
                </a:cubicBezTo>
                <a:cubicBezTo>
                  <a:pt x="897" y="353"/>
                  <a:pt x="897" y="353"/>
                  <a:pt x="897" y="353"/>
                </a:cubicBezTo>
                <a:cubicBezTo>
                  <a:pt x="896" y="355"/>
                  <a:pt x="896" y="355"/>
                  <a:pt x="896" y="355"/>
                </a:cubicBezTo>
                <a:cubicBezTo>
                  <a:pt x="895" y="356"/>
                  <a:pt x="895" y="356"/>
                  <a:pt x="895" y="356"/>
                </a:cubicBezTo>
                <a:cubicBezTo>
                  <a:pt x="894" y="355"/>
                  <a:pt x="894" y="355"/>
                  <a:pt x="894" y="355"/>
                </a:cubicBezTo>
                <a:cubicBezTo>
                  <a:pt x="895" y="355"/>
                  <a:pt x="895" y="355"/>
                  <a:pt x="895" y="355"/>
                </a:cubicBezTo>
                <a:cubicBezTo>
                  <a:pt x="896" y="354"/>
                  <a:pt x="896" y="354"/>
                  <a:pt x="896" y="354"/>
                </a:cubicBezTo>
                <a:cubicBezTo>
                  <a:pt x="896" y="352"/>
                  <a:pt x="896" y="352"/>
                  <a:pt x="896" y="352"/>
                </a:cubicBezTo>
                <a:cubicBezTo>
                  <a:pt x="897" y="351"/>
                  <a:pt x="897" y="351"/>
                  <a:pt x="897" y="351"/>
                </a:cubicBezTo>
                <a:cubicBezTo>
                  <a:pt x="896" y="351"/>
                  <a:pt x="896" y="351"/>
                  <a:pt x="896" y="351"/>
                </a:cubicBezTo>
                <a:cubicBezTo>
                  <a:pt x="895" y="351"/>
                  <a:pt x="895" y="351"/>
                  <a:pt x="895" y="351"/>
                </a:cubicBezTo>
                <a:cubicBezTo>
                  <a:pt x="895" y="350"/>
                  <a:pt x="895" y="350"/>
                  <a:pt x="895" y="350"/>
                </a:cubicBezTo>
                <a:cubicBezTo>
                  <a:pt x="894" y="350"/>
                  <a:pt x="894" y="350"/>
                  <a:pt x="894" y="350"/>
                </a:cubicBezTo>
                <a:cubicBezTo>
                  <a:pt x="894" y="351"/>
                  <a:pt x="894" y="351"/>
                  <a:pt x="894" y="351"/>
                </a:cubicBezTo>
                <a:cubicBezTo>
                  <a:pt x="893" y="352"/>
                  <a:pt x="893" y="352"/>
                  <a:pt x="893" y="352"/>
                </a:cubicBezTo>
                <a:cubicBezTo>
                  <a:pt x="892" y="351"/>
                  <a:pt x="892" y="351"/>
                  <a:pt x="892" y="351"/>
                </a:cubicBezTo>
                <a:cubicBezTo>
                  <a:pt x="891" y="351"/>
                  <a:pt x="891" y="351"/>
                  <a:pt x="891" y="351"/>
                </a:cubicBezTo>
                <a:cubicBezTo>
                  <a:pt x="893" y="350"/>
                  <a:pt x="893" y="350"/>
                  <a:pt x="893" y="350"/>
                </a:cubicBezTo>
                <a:cubicBezTo>
                  <a:pt x="893" y="349"/>
                  <a:pt x="893" y="349"/>
                  <a:pt x="893" y="349"/>
                </a:cubicBezTo>
                <a:cubicBezTo>
                  <a:pt x="894" y="348"/>
                  <a:pt x="894" y="348"/>
                  <a:pt x="894" y="348"/>
                </a:cubicBezTo>
                <a:cubicBezTo>
                  <a:pt x="895" y="347"/>
                  <a:pt x="895" y="347"/>
                  <a:pt x="895" y="347"/>
                </a:cubicBezTo>
                <a:cubicBezTo>
                  <a:pt x="893" y="348"/>
                  <a:pt x="893" y="348"/>
                  <a:pt x="893" y="348"/>
                </a:cubicBezTo>
                <a:cubicBezTo>
                  <a:pt x="894" y="347"/>
                  <a:pt x="894" y="347"/>
                  <a:pt x="894" y="347"/>
                </a:cubicBezTo>
                <a:cubicBezTo>
                  <a:pt x="895" y="346"/>
                  <a:pt x="895" y="346"/>
                  <a:pt x="895" y="346"/>
                </a:cubicBezTo>
                <a:cubicBezTo>
                  <a:pt x="896" y="346"/>
                  <a:pt x="896" y="346"/>
                  <a:pt x="896" y="346"/>
                </a:cubicBezTo>
                <a:cubicBezTo>
                  <a:pt x="896" y="345"/>
                  <a:pt x="896" y="345"/>
                  <a:pt x="896" y="345"/>
                </a:cubicBezTo>
                <a:cubicBezTo>
                  <a:pt x="896" y="344"/>
                  <a:pt x="896" y="344"/>
                  <a:pt x="896" y="344"/>
                </a:cubicBezTo>
                <a:cubicBezTo>
                  <a:pt x="895" y="344"/>
                  <a:pt x="895" y="344"/>
                  <a:pt x="895" y="344"/>
                </a:cubicBezTo>
                <a:cubicBezTo>
                  <a:pt x="894" y="346"/>
                  <a:pt x="894" y="346"/>
                  <a:pt x="894" y="346"/>
                </a:cubicBezTo>
                <a:cubicBezTo>
                  <a:pt x="892" y="347"/>
                  <a:pt x="892" y="347"/>
                  <a:pt x="892" y="347"/>
                </a:cubicBezTo>
                <a:cubicBezTo>
                  <a:pt x="891" y="347"/>
                  <a:pt x="891" y="347"/>
                  <a:pt x="891" y="347"/>
                </a:cubicBezTo>
                <a:cubicBezTo>
                  <a:pt x="891" y="346"/>
                  <a:pt x="891" y="346"/>
                  <a:pt x="891" y="346"/>
                </a:cubicBezTo>
                <a:cubicBezTo>
                  <a:pt x="892" y="346"/>
                  <a:pt x="892" y="346"/>
                  <a:pt x="892" y="346"/>
                </a:cubicBezTo>
                <a:cubicBezTo>
                  <a:pt x="893" y="345"/>
                  <a:pt x="893" y="345"/>
                  <a:pt x="893" y="345"/>
                </a:cubicBezTo>
                <a:cubicBezTo>
                  <a:pt x="893" y="344"/>
                  <a:pt x="893" y="344"/>
                  <a:pt x="893" y="344"/>
                </a:cubicBezTo>
                <a:cubicBezTo>
                  <a:pt x="892" y="343"/>
                  <a:pt x="892" y="343"/>
                  <a:pt x="892" y="343"/>
                </a:cubicBezTo>
                <a:cubicBezTo>
                  <a:pt x="891" y="343"/>
                  <a:pt x="891" y="343"/>
                  <a:pt x="891" y="343"/>
                </a:cubicBezTo>
                <a:cubicBezTo>
                  <a:pt x="891" y="344"/>
                  <a:pt x="891" y="344"/>
                  <a:pt x="891" y="344"/>
                </a:cubicBezTo>
                <a:cubicBezTo>
                  <a:pt x="892" y="344"/>
                  <a:pt x="892" y="344"/>
                  <a:pt x="892" y="344"/>
                </a:cubicBezTo>
                <a:cubicBezTo>
                  <a:pt x="892" y="345"/>
                  <a:pt x="892" y="345"/>
                  <a:pt x="892" y="345"/>
                </a:cubicBezTo>
                <a:cubicBezTo>
                  <a:pt x="891" y="345"/>
                  <a:pt x="891" y="345"/>
                  <a:pt x="891" y="345"/>
                </a:cubicBezTo>
                <a:cubicBezTo>
                  <a:pt x="890" y="345"/>
                  <a:pt x="890" y="345"/>
                  <a:pt x="890" y="345"/>
                </a:cubicBezTo>
                <a:cubicBezTo>
                  <a:pt x="889" y="345"/>
                  <a:pt x="889" y="345"/>
                  <a:pt x="889" y="345"/>
                </a:cubicBezTo>
                <a:cubicBezTo>
                  <a:pt x="888" y="346"/>
                  <a:pt x="888" y="346"/>
                  <a:pt x="888" y="346"/>
                </a:cubicBezTo>
                <a:cubicBezTo>
                  <a:pt x="887" y="347"/>
                  <a:pt x="887" y="347"/>
                  <a:pt x="887" y="347"/>
                </a:cubicBezTo>
                <a:cubicBezTo>
                  <a:pt x="886" y="347"/>
                  <a:pt x="886" y="347"/>
                  <a:pt x="886" y="347"/>
                </a:cubicBezTo>
                <a:cubicBezTo>
                  <a:pt x="886" y="346"/>
                  <a:pt x="886" y="346"/>
                  <a:pt x="886" y="346"/>
                </a:cubicBezTo>
                <a:cubicBezTo>
                  <a:pt x="885" y="346"/>
                  <a:pt x="885" y="346"/>
                  <a:pt x="885" y="346"/>
                </a:cubicBezTo>
                <a:cubicBezTo>
                  <a:pt x="884" y="347"/>
                  <a:pt x="884" y="347"/>
                  <a:pt x="884" y="347"/>
                </a:cubicBezTo>
                <a:cubicBezTo>
                  <a:pt x="883" y="347"/>
                  <a:pt x="883" y="347"/>
                  <a:pt x="883" y="347"/>
                </a:cubicBezTo>
                <a:cubicBezTo>
                  <a:pt x="883" y="348"/>
                  <a:pt x="883" y="348"/>
                  <a:pt x="883" y="348"/>
                </a:cubicBezTo>
                <a:cubicBezTo>
                  <a:pt x="882" y="348"/>
                  <a:pt x="882" y="348"/>
                  <a:pt x="882" y="348"/>
                </a:cubicBezTo>
                <a:cubicBezTo>
                  <a:pt x="881" y="348"/>
                  <a:pt x="881" y="348"/>
                  <a:pt x="881" y="348"/>
                </a:cubicBezTo>
                <a:cubicBezTo>
                  <a:pt x="880" y="347"/>
                  <a:pt x="880" y="347"/>
                  <a:pt x="880" y="347"/>
                </a:cubicBezTo>
                <a:cubicBezTo>
                  <a:pt x="881" y="346"/>
                  <a:pt x="881" y="346"/>
                  <a:pt x="881" y="346"/>
                </a:cubicBezTo>
                <a:cubicBezTo>
                  <a:pt x="882" y="346"/>
                  <a:pt x="882" y="346"/>
                  <a:pt x="882" y="346"/>
                </a:cubicBezTo>
                <a:cubicBezTo>
                  <a:pt x="883" y="346"/>
                  <a:pt x="883" y="346"/>
                  <a:pt x="883" y="346"/>
                </a:cubicBezTo>
                <a:cubicBezTo>
                  <a:pt x="882" y="345"/>
                  <a:pt x="882" y="345"/>
                  <a:pt x="882" y="345"/>
                </a:cubicBezTo>
                <a:cubicBezTo>
                  <a:pt x="881" y="345"/>
                  <a:pt x="881" y="345"/>
                  <a:pt x="881" y="345"/>
                </a:cubicBezTo>
                <a:cubicBezTo>
                  <a:pt x="881" y="344"/>
                  <a:pt x="881" y="344"/>
                  <a:pt x="881" y="344"/>
                </a:cubicBezTo>
                <a:cubicBezTo>
                  <a:pt x="881" y="343"/>
                  <a:pt x="881" y="343"/>
                  <a:pt x="881" y="343"/>
                </a:cubicBezTo>
                <a:cubicBezTo>
                  <a:pt x="880" y="342"/>
                  <a:pt x="880" y="342"/>
                  <a:pt x="880" y="342"/>
                </a:cubicBezTo>
                <a:cubicBezTo>
                  <a:pt x="880" y="343"/>
                  <a:pt x="880" y="343"/>
                  <a:pt x="880" y="343"/>
                </a:cubicBezTo>
                <a:cubicBezTo>
                  <a:pt x="878" y="344"/>
                  <a:pt x="878" y="344"/>
                  <a:pt x="878" y="344"/>
                </a:cubicBezTo>
                <a:cubicBezTo>
                  <a:pt x="877" y="344"/>
                  <a:pt x="877" y="344"/>
                  <a:pt x="877" y="344"/>
                </a:cubicBezTo>
                <a:cubicBezTo>
                  <a:pt x="877" y="343"/>
                  <a:pt x="877" y="343"/>
                  <a:pt x="877" y="343"/>
                </a:cubicBezTo>
                <a:cubicBezTo>
                  <a:pt x="878" y="342"/>
                  <a:pt x="878" y="342"/>
                  <a:pt x="878" y="342"/>
                </a:cubicBezTo>
                <a:cubicBezTo>
                  <a:pt x="877" y="341"/>
                  <a:pt x="877" y="341"/>
                  <a:pt x="877" y="341"/>
                </a:cubicBezTo>
                <a:cubicBezTo>
                  <a:pt x="878" y="340"/>
                  <a:pt x="878" y="340"/>
                  <a:pt x="878" y="340"/>
                </a:cubicBezTo>
                <a:cubicBezTo>
                  <a:pt x="879" y="340"/>
                  <a:pt x="879" y="340"/>
                  <a:pt x="879" y="340"/>
                </a:cubicBezTo>
                <a:cubicBezTo>
                  <a:pt x="879" y="339"/>
                  <a:pt x="879" y="339"/>
                  <a:pt x="879" y="339"/>
                </a:cubicBezTo>
                <a:cubicBezTo>
                  <a:pt x="878" y="339"/>
                  <a:pt x="878" y="339"/>
                  <a:pt x="878" y="339"/>
                </a:cubicBezTo>
                <a:cubicBezTo>
                  <a:pt x="877" y="339"/>
                  <a:pt x="877" y="339"/>
                  <a:pt x="877" y="339"/>
                </a:cubicBezTo>
                <a:cubicBezTo>
                  <a:pt x="876" y="340"/>
                  <a:pt x="876" y="340"/>
                  <a:pt x="876" y="340"/>
                </a:cubicBezTo>
                <a:cubicBezTo>
                  <a:pt x="875" y="340"/>
                  <a:pt x="875" y="340"/>
                  <a:pt x="875" y="340"/>
                </a:cubicBezTo>
                <a:cubicBezTo>
                  <a:pt x="874" y="340"/>
                  <a:pt x="874" y="340"/>
                  <a:pt x="874" y="340"/>
                </a:cubicBezTo>
                <a:cubicBezTo>
                  <a:pt x="874" y="339"/>
                  <a:pt x="874" y="339"/>
                  <a:pt x="874" y="339"/>
                </a:cubicBezTo>
                <a:cubicBezTo>
                  <a:pt x="875" y="339"/>
                  <a:pt x="875" y="339"/>
                  <a:pt x="875" y="339"/>
                </a:cubicBezTo>
                <a:cubicBezTo>
                  <a:pt x="876" y="338"/>
                  <a:pt x="876" y="338"/>
                  <a:pt x="876" y="338"/>
                </a:cubicBezTo>
                <a:cubicBezTo>
                  <a:pt x="876" y="337"/>
                  <a:pt x="876" y="337"/>
                  <a:pt x="876" y="337"/>
                </a:cubicBezTo>
                <a:cubicBezTo>
                  <a:pt x="877" y="337"/>
                  <a:pt x="877" y="337"/>
                  <a:pt x="877" y="337"/>
                </a:cubicBezTo>
                <a:cubicBezTo>
                  <a:pt x="877" y="336"/>
                  <a:pt x="877" y="336"/>
                  <a:pt x="877" y="336"/>
                </a:cubicBezTo>
                <a:cubicBezTo>
                  <a:pt x="876" y="336"/>
                  <a:pt x="876" y="336"/>
                  <a:pt x="876" y="336"/>
                </a:cubicBezTo>
                <a:cubicBezTo>
                  <a:pt x="875" y="336"/>
                  <a:pt x="875" y="336"/>
                  <a:pt x="875" y="336"/>
                </a:cubicBezTo>
                <a:cubicBezTo>
                  <a:pt x="874" y="337"/>
                  <a:pt x="874" y="337"/>
                  <a:pt x="874" y="337"/>
                </a:cubicBezTo>
                <a:cubicBezTo>
                  <a:pt x="874" y="336"/>
                  <a:pt x="874" y="336"/>
                  <a:pt x="874" y="336"/>
                </a:cubicBezTo>
                <a:cubicBezTo>
                  <a:pt x="874" y="335"/>
                  <a:pt x="874" y="335"/>
                  <a:pt x="874" y="335"/>
                </a:cubicBezTo>
                <a:cubicBezTo>
                  <a:pt x="875" y="335"/>
                  <a:pt x="875" y="335"/>
                  <a:pt x="875" y="335"/>
                </a:cubicBezTo>
                <a:cubicBezTo>
                  <a:pt x="876" y="335"/>
                  <a:pt x="876" y="335"/>
                  <a:pt x="876" y="335"/>
                </a:cubicBezTo>
                <a:cubicBezTo>
                  <a:pt x="877" y="334"/>
                  <a:pt x="877" y="334"/>
                  <a:pt x="877" y="334"/>
                </a:cubicBezTo>
                <a:cubicBezTo>
                  <a:pt x="877" y="333"/>
                  <a:pt x="877" y="333"/>
                  <a:pt x="877" y="333"/>
                </a:cubicBezTo>
                <a:cubicBezTo>
                  <a:pt x="876" y="333"/>
                  <a:pt x="876" y="333"/>
                  <a:pt x="876" y="333"/>
                </a:cubicBezTo>
                <a:cubicBezTo>
                  <a:pt x="875" y="334"/>
                  <a:pt x="875" y="334"/>
                  <a:pt x="875" y="334"/>
                </a:cubicBezTo>
                <a:cubicBezTo>
                  <a:pt x="874" y="334"/>
                  <a:pt x="874" y="334"/>
                  <a:pt x="874" y="334"/>
                </a:cubicBezTo>
                <a:cubicBezTo>
                  <a:pt x="875" y="333"/>
                  <a:pt x="875" y="333"/>
                  <a:pt x="875" y="333"/>
                </a:cubicBezTo>
                <a:cubicBezTo>
                  <a:pt x="874" y="332"/>
                  <a:pt x="874" y="332"/>
                  <a:pt x="874" y="332"/>
                </a:cubicBezTo>
                <a:cubicBezTo>
                  <a:pt x="875" y="332"/>
                  <a:pt x="875" y="332"/>
                  <a:pt x="875" y="332"/>
                </a:cubicBezTo>
                <a:cubicBezTo>
                  <a:pt x="875" y="331"/>
                  <a:pt x="875" y="331"/>
                  <a:pt x="875" y="331"/>
                </a:cubicBezTo>
                <a:cubicBezTo>
                  <a:pt x="874" y="331"/>
                  <a:pt x="874" y="331"/>
                  <a:pt x="874" y="331"/>
                </a:cubicBezTo>
                <a:cubicBezTo>
                  <a:pt x="874" y="330"/>
                  <a:pt x="874" y="330"/>
                  <a:pt x="874" y="330"/>
                </a:cubicBezTo>
                <a:cubicBezTo>
                  <a:pt x="874" y="329"/>
                  <a:pt x="874" y="329"/>
                  <a:pt x="874" y="329"/>
                </a:cubicBezTo>
                <a:cubicBezTo>
                  <a:pt x="873" y="329"/>
                  <a:pt x="873" y="329"/>
                  <a:pt x="873" y="329"/>
                </a:cubicBezTo>
                <a:cubicBezTo>
                  <a:pt x="872" y="330"/>
                  <a:pt x="872" y="330"/>
                  <a:pt x="872" y="330"/>
                </a:cubicBezTo>
                <a:cubicBezTo>
                  <a:pt x="872" y="329"/>
                  <a:pt x="872" y="329"/>
                  <a:pt x="872" y="329"/>
                </a:cubicBezTo>
                <a:cubicBezTo>
                  <a:pt x="872" y="328"/>
                  <a:pt x="872" y="328"/>
                  <a:pt x="872" y="328"/>
                </a:cubicBezTo>
                <a:cubicBezTo>
                  <a:pt x="873" y="327"/>
                  <a:pt x="873" y="327"/>
                  <a:pt x="873" y="327"/>
                </a:cubicBezTo>
                <a:cubicBezTo>
                  <a:pt x="874" y="326"/>
                  <a:pt x="874" y="326"/>
                  <a:pt x="874" y="326"/>
                </a:cubicBezTo>
                <a:cubicBezTo>
                  <a:pt x="874" y="325"/>
                  <a:pt x="874" y="325"/>
                  <a:pt x="874" y="325"/>
                </a:cubicBezTo>
                <a:cubicBezTo>
                  <a:pt x="874" y="324"/>
                  <a:pt x="874" y="324"/>
                  <a:pt x="874" y="324"/>
                </a:cubicBezTo>
                <a:cubicBezTo>
                  <a:pt x="873" y="325"/>
                  <a:pt x="873" y="325"/>
                  <a:pt x="873" y="325"/>
                </a:cubicBezTo>
                <a:cubicBezTo>
                  <a:pt x="873" y="324"/>
                  <a:pt x="873" y="324"/>
                  <a:pt x="873" y="324"/>
                </a:cubicBezTo>
                <a:cubicBezTo>
                  <a:pt x="872" y="324"/>
                  <a:pt x="872" y="324"/>
                  <a:pt x="872" y="324"/>
                </a:cubicBezTo>
                <a:cubicBezTo>
                  <a:pt x="871" y="324"/>
                  <a:pt x="871" y="324"/>
                  <a:pt x="871" y="324"/>
                </a:cubicBezTo>
                <a:cubicBezTo>
                  <a:pt x="871" y="323"/>
                  <a:pt x="871" y="323"/>
                  <a:pt x="871" y="323"/>
                </a:cubicBezTo>
                <a:cubicBezTo>
                  <a:pt x="871" y="322"/>
                  <a:pt x="871" y="322"/>
                  <a:pt x="871" y="322"/>
                </a:cubicBezTo>
                <a:cubicBezTo>
                  <a:pt x="873" y="322"/>
                  <a:pt x="873" y="322"/>
                  <a:pt x="873" y="322"/>
                </a:cubicBezTo>
                <a:cubicBezTo>
                  <a:pt x="873" y="321"/>
                  <a:pt x="873" y="321"/>
                  <a:pt x="873" y="321"/>
                </a:cubicBezTo>
                <a:cubicBezTo>
                  <a:pt x="872" y="321"/>
                  <a:pt x="872" y="321"/>
                  <a:pt x="872" y="321"/>
                </a:cubicBezTo>
                <a:cubicBezTo>
                  <a:pt x="871" y="321"/>
                  <a:pt x="871" y="321"/>
                  <a:pt x="871" y="321"/>
                </a:cubicBezTo>
                <a:cubicBezTo>
                  <a:pt x="870" y="321"/>
                  <a:pt x="870" y="321"/>
                  <a:pt x="870" y="321"/>
                </a:cubicBezTo>
                <a:cubicBezTo>
                  <a:pt x="869" y="321"/>
                  <a:pt x="869" y="321"/>
                  <a:pt x="869" y="321"/>
                </a:cubicBezTo>
                <a:cubicBezTo>
                  <a:pt x="869" y="320"/>
                  <a:pt x="869" y="320"/>
                  <a:pt x="869" y="320"/>
                </a:cubicBezTo>
                <a:cubicBezTo>
                  <a:pt x="870" y="320"/>
                  <a:pt x="870" y="320"/>
                  <a:pt x="870" y="320"/>
                </a:cubicBezTo>
                <a:cubicBezTo>
                  <a:pt x="871" y="320"/>
                  <a:pt x="871" y="320"/>
                  <a:pt x="871" y="320"/>
                </a:cubicBezTo>
                <a:cubicBezTo>
                  <a:pt x="873" y="320"/>
                  <a:pt x="873" y="320"/>
                  <a:pt x="873" y="320"/>
                </a:cubicBezTo>
                <a:cubicBezTo>
                  <a:pt x="873" y="319"/>
                  <a:pt x="873" y="319"/>
                  <a:pt x="873" y="319"/>
                </a:cubicBezTo>
                <a:cubicBezTo>
                  <a:pt x="872" y="319"/>
                  <a:pt x="872" y="319"/>
                  <a:pt x="872" y="319"/>
                </a:cubicBezTo>
                <a:cubicBezTo>
                  <a:pt x="871" y="319"/>
                  <a:pt x="871" y="319"/>
                  <a:pt x="871" y="319"/>
                </a:cubicBezTo>
                <a:cubicBezTo>
                  <a:pt x="870" y="319"/>
                  <a:pt x="870" y="319"/>
                  <a:pt x="870" y="319"/>
                </a:cubicBezTo>
                <a:cubicBezTo>
                  <a:pt x="869" y="319"/>
                  <a:pt x="869" y="319"/>
                  <a:pt x="869" y="319"/>
                </a:cubicBezTo>
                <a:cubicBezTo>
                  <a:pt x="870" y="318"/>
                  <a:pt x="870" y="318"/>
                  <a:pt x="870" y="318"/>
                </a:cubicBezTo>
                <a:cubicBezTo>
                  <a:pt x="871" y="318"/>
                  <a:pt x="871" y="318"/>
                  <a:pt x="871" y="318"/>
                </a:cubicBezTo>
                <a:cubicBezTo>
                  <a:pt x="872" y="317"/>
                  <a:pt x="872" y="317"/>
                  <a:pt x="872" y="317"/>
                </a:cubicBezTo>
                <a:cubicBezTo>
                  <a:pt x="873" y="316"/>
                  <a:pt x="873" y="316"/>
                  <a:pt x="873" y="316"/>
                </a:cubicBezTo>
                <a:cubicBezTo>
                  <a:pt x="872" y="316"/>
                  <a:pt x="872" y="316"/>
                  <a:pt x="872" y="316"/>
                </a:cubicBezTo>
                <a:cubicBezTo>
                  <a:pt x="871" y="316"/>
                  <a:pt x="871" y="316"/>
                  <a:pt x="871" y="316"/>
                </a:cubicBezTo>
                <a:cubicBezTo>
                  <a:pt x="870" y="316"/>
                  <a:pt x="870" y="316"/>
                  <a:pt x="870" y="316"/>
                </a:cubicBezTo>
                <a:cubicBezTo>
                  <a:pt x="869" y="317"/>
                  <a:pt x="869" y="317"/>
                  <a:pt x="869" y="317"/>
                </a:cubicBezTo>
                <a:cubicBezTo>
                  <a:pt x="868" y="316"/>
                  <a:pt x="868" y="316"/>
                  <a:pt x="868" y="316"/>
                </a:cubicBezTo>
                <a:cubicBezTo>
                  <a:pt x="868" y="315"/>
                  <a:pt x="868" y="315"/>
                  <a:pt x="868" y="315"/>
                </a:cubicBezTo>
                <a:cubicBezTo>
                  <a:pt x="870" y="315"/>
                  <a:pt x="870" y="315"/>
                  <a:pt x="870" y="315"/>
                </a:cubicBezTo>
                <a:cubicBezTo>
                  <a:pt x="871" y="314"/>
                  <a:pt x="871" y="314"/>
                  <a:pt x="871" y="314"/>
                </a:cubicBezTo>
                <a:cubicBezTo>
                  <a:pt x="870" y="314"/>
                  <a:pt x="870" y="314"/>
                  <a:pt x="870" y="314"/>
                </a:cubicBezTo>
                <a:cubicBezTo>
                  <a:pt x="869" y="314"/>
                  <a:pt x="869" y="314"/>
                  <a:pt x="869" y="314"/>
                </a:cubicBezTo>
                <a:cubicBezTo>
                  <a:pt x="868" y="314"/>
                  <a:pt x="868" y="314"/>
                  <a:pt x="868" y="314"/>
                </a:cubicBezTo>
                <a:cubicBezTo>
                  <a:pt x="868" y="313"/>
                  <a:pt x="868" y="313"/>
                  <a:pt x="868" y="313"/>
                </a:cubicBezTo>
                <a:cubicBezTo>
                  <a:pt x="868" y="312"/>
                  <a:pt x="868" y="312"/>
                  <a:pt x="868" y="312"/>
                </a:cubicBezTo>
                <a:cubicBezTo>
                  <a:pt x="869" y="312"/>
                  <a:pt x="869" y="312"/>
                  <a:pt x="869" y="312"/>
                </a:cubicBezTo>
                <a:cubicBezTo>
                  <a:pt x="872" y="312"/>
                  <a:pt x="872" y="312"/>
                  <a:pt x="872" y="312"/>
                </a:cubicBezTo>
                <a:cubicBezTo>
                  <a:pt x="873" y="311"/>
                  <a:pt x="873" y="311"/>
                  <a:pt x="873" y="311"/>
                </a:cubicBezTo>
                <a:cubicBezTo>
                  <a:pt x="875" y="311"/>
                  <a:pt x="875" y="311"/>
                  <a:pt x="875" y="311"/>
                </a:cubicBezTo>
                <a:cubicBezTo>
                  <a:pt x="876" y="311"/>
                  <a:pt x="876" y="311"/>
                  <a:pt x="876" y="311"/>
                </a:cubicBezTo>
                <a:cubicBezTo>
                  <a:pt x="876" y="310"/>
                  <a:pt x="876" y="310"/>
                  <a:pt x="876" y="310"/>
                </a:cubicBezTo>
                <a:cubicBezTo>
                  <a:pt x="876" y="309"/>
                  <a:pt x="876" y="309"/>
                  <a:pt x="876" y="309"/>
                </a:cubicBezTo>
                <a:cubicBezTo>
                  <a:pt x="875" y="309"/>
                  <a:pt x="875" y="309"/>
                  <a:pt x="875" y="309"/>
                </a:cubicBezTo>
                <a:cubicBezTo>
                  <a:pt x="874" y="308"/>
                  <a:pt x="874" y="308"/>
                  <a:pt x="874" y="308"/>
                </a:cubicBezTo>
                <a:cubicBezTo>
                  <a:pt x="873" y="307"/>
                  <a:pt x="873" y="307"/>
                  <a:pt x="873" y="307"/>
                </a:cubicBezTo>
                <a:cubicBezTo>
                  <a:pt x="874" y="307"/>
                  <a:pt x="874" y="307"/>
                  <a:pt x="874" y="307"/>
                </a:cubicBezTo>
                <a:cubicBezTo>
                  <a:pt x="875" y="306"/>
                  <a:pt x="875" y="306"/>
                  <a:pt x="875" y="306"/>
                </a:cubicBezTo>
                <a:cubicBezTo>
                  <a:pt x="875" y="307"/>
                  <a:pt x="875" y="307"/>
                  <a:pt x="875" y="307"/>
                </a:cubicBezTo>
                <a:cubicBezTo>
                  <a:pt x="876" y="307"/>
                  <a:pt x="876" y="307"/>
                  <a:pt x="876" y="307"/>
                </a:cubicBezTo>
                <a:cubicBezTo>
                  <a:pt x="877" y="309"/>
                  <a:pt x="877" y="309"/>
                  <a:pt x="877" y="309"/>
                </a:cubicBezTo>
                <a:cubicBezTo>
                  <a:pt x="878" y="309"/>
                  <a:pt x="878" y="309"/>
                  <a:pt x="878" y="309"/>
                </a:cubicBezTo>
                <a:cubicBezTo>
                  <a:pt x="877" y="308"/>
                  <a:pt x="877" y="308"/>
                  <a:pt x="877" y="308"/>
                </a:cubicBezTo>
                <a:cubicBezTo>
                  <a:pt x="877" y="307"/>
                  <a:pt x="877" y="307"/>
                  <a:pt x="877" y="307"/>
                </a:cubicBezTo>
                <a:cubicBezTo>
                  <a:pt x="877" y="305"/>
                  <a:pt x="877" y="305"/>
                  <a:pt x="877" y="305"/>
                </a:cubicBezTo>
                <a:cubicBezTo>
                  <a:pt x="877" y="304"/>
                  <a:pt x="877" y="304"/>
                  <a:pt x="877" y="304"/>
                </a:cubicBezTo>
                <a:cubicBezTo>
                  <a:pt x="876" y="305"/>
                  <a:pt x="876" y="305"/>
                  <a:pt x="876" y="305"/>
                </a:cubicBezTo>
                <a:cubicBezTo>
                  <a:pt x="875" y="305"/>
                  <a:pt x="875" y="305"/>
                  <a:pt x="875" y="305"/>
                </a:cubicBezTo>
                <a:cubicBezTo>
                  <a:pt x="875" y="304"/>
                  <a:pt x="875" y="304"/>
                  <a:pt x="875" y="304"/>
                </a:cubicBezTo>
                <a:cubicBezTo>
                  <a:pt x="874" y="305"/>
                  <a:pt x="874" y="305"/>
                  <a:pt x="874" y="305"/>
                </a:cubicBezTo>
                <a:cubicBezTo>
                  <a:pt x="873" y="306"/>
                  <a:pt x="873" y="306"/>
                  <a:pt x="873" y="306"/>
                </a:cubicBezTo>
                <a:cubicBezTo>
                  <a:pt x="872" y="306"/>
                  <a:pt x="872" y="306"/>
                  <a:pt x="872" y="306"/>
                </a:cubicBezTo>
                <a:cubicBezTo>
                  <a:pt x="872" y="305"/>
                  <a:pt x="872" y="305"/>
                  <a:pt x="872" y="305"/>
                </a:cubicBezTo>
                <a:cubicBezTo>
                  <a:pt x="871" y="306"/>
                  <a:pt x="871" y="306"/>
                  <a:pt x="871" y="306"/>
                </a:cubicBezTo>
                <a:cubicBezTo>
                  <a:pt x="869" y="308"/>
                  <a:pt x="869" y="308"/>
                  <a:pt x="869" y="308"/>
                </a:cubicBezTo>
                <a:cubicBezTo>
                  <a:pt x="868" y="309"/>
                  <a:pt x="868" y="309"/>
                  <a:pt x="868" y="309"/>
                </a:cubicBezTo>
                <a:cubicBezTo>
                  <a:pt x="867" y="309"/>
                  <a:pt x="867" y="309"/>
                  <a:pt x="867" y="309"/>
                </a:cubicBezTo>
                <a:cubicBezTo>
                  <a:pt x="867" y="308"/>
                  <a:pt x="867" y="308"/>
                  <a:pt x="867" y="308"/>
                </a:cubicBezTo>
                <a:cubicBezTo>
                  <a:pt x="867" y="307"/>
                  <a:pt x="867" y="307"/>
                  <a:pt x="867" y="307"/>
                </a:cubicBezTo>
                <a:cubicBezTo>
                  <a:pt x="867" y="306"/>
                  <a:pt x="867" y="306"/>
                  <a:pt x="867" y="306"/>
                </a:cubicBezTo>
                <a:cubicBezTo>
                  <a:pt x="867" y="305"/>
                  <a:pt x="867" y="305"/>
                  <a:pt x="867" y="305"/>
                </a:cubicBezTo>
                <a:cubicBezTo>
                  <a:pt x="867" y="304"/>
                  <a:pt x="867" y="304"/>
                  <a:pt x="867" y="304"/>
                </a:cubicBezTo>
                <a:cubicBezTo>
                  <a:pt x="868" y="304"/>
                  <a:pt x="868" y="304"/>
                  <a:pt x="868" y="304"/>
                </a:cubicBezTo>
                <a:cubicBezTo>
                  <a:pt x="870" y="303"/>
                  <a:pt x="870" y="303"/>
                  <a:pt x="870" y="303"/>
                </a:cubicBezTo>
                <a:cubicBezTo>
                  <a:pt x="871" y="302"/>
                  <a:pt x="871" y="302"/>
                  <a:pt x="871" y="302"/>
                </a:cubicBezTo>
                <a:cubicBezTo>
                  <a:pt x="872" y="302"/>
                  <a:pt x="872" y="302"/>
                  <a:pt x="872" y="302"/>
                </a:cubicBezTo>
                <a:cubicBezTo>
                  <a:pt x="871" y="301"/>
                  <a:pt x="871" y="301"/>
                  <a:pt x="871" y="301"/>
                </a:cubicBezTo>
                <a:cubicBezTo>
                  <a:pt x="870" y="302"/>
                  <a:pt x="870" y="302"/>
                  <a:pt x="870" y="302"/>
                </a:cubicBezTo>
                <a:cubicBezTo>
                  <a:pt x="869" y="302"/>
                  <a:pt x="869" y="302"/>
                  <a:pt x="869" y="302"/>
                </a:cubicBezTo>
                <a:cubicBezTo>
                  <a:pt x="869" y="303"/>
                  <a:pt x="869" y="303"/>
                  <a:pt x="869" y="303"/>
                </a:cubicBezTo>
                <a:cubicBezTo>
                  <a:pt x="868" y="303"/>
                  <a:pt x="868" y="303"/>
                  <a:pt x="868" y="303"/>
                </a:cubicBezTo>
                <a:cubicBezTo>
                  <a:pt x="867" y="303"/>
                  <a:pt x="867" y="303"/>
                  <a:pt x="867" y="303"/>
                </a:cubicBezTo>
                <a:cubicBezTo>
                  <a:pt x="867" y="302"/>
                  <a:pt x="867" y="302"/>
                  <a:pt x="867" y="302"/>
                </a:cubicBezTo>
                <a:cubicBezTo>
                  <a:pt x="867" y="301"/>
                  <a:pt x="867" y="301"/>
                  <a:pt x="867" y="301"/>
                </a:cubicBezTo>
                <a:cubicBezTo>
                  <a:pt x="868" y="300"/>
                  <a:pt x="868" y="300"/>
                  <a:pt x="868" y="300"/>
                </a:cubicBezTo>
                <a:cubicBezTo>
                  <a:pt x="868" y="299"/>
                  <a:pt x="868" y="299"/>
                  <a:pt x="868" y="299"/>
                </a:cubicBezTo>
                <a:cubicBezTo>
                  <a:pt x="867" y="298"/>
                  <a:pt x="867" y="298"/>
                  <a:pt x="867" y="298"/>
                </a:cubicBezTo>
                <a:cubicBezTo>
                  <a:pt x="866" y="299"/>
                  <a:pt x="866" y="299"/>
                  <a:pt x="866" y="299"/>
                </a:cubicBezTo>
                <a:cubicBezTo>
                  <a:pt x="866" y="298"/>
                  <a:pt x="866" y="298"/>
                  <a:pt x="866" y="298"/>
                </a:cubicBezTo>
                <a:cubicBezTo>
                  <a:pt x="866" y="297"/>
                  <a:pt x="866" y="297"/>
                  <a:pt x="866" y="297"/>
                </a:cubicBezTo>
                <a:cubicBezTo>
                  <a:pt x="868" y="297"/>
                  <a:pt x="868" y="297"/>
                  <a:pt x="868" y="297"/>
                </a:cubicBezTo>
                <a:cubicBezTo>
                  <a:pt x="868" y="296"/>
                  <a:pt x="868" y="296"/>
                  <a:pt x="868" y="296"/>
                </a:cubicBezTo>
                <a:cubicBezTo>
                  <a:pt x="870" y="296"/>
                  <a:pt x="870" y="296"/>
                  <a:pt x="870" y="296"/>
                </a:cubicBezTo>
                <a:cubicBezTo>
                  <a:pt x="870" y="295"/>
                  <a:pt x="870" y="295"/>
                  <a:pt x="870" y="295"/>
                </a:cubicBezTo>
                <a:cubicBezTo>
                  <a:pt x="871" y="295"/>
                  <a:pt x="871" y="295"/>
                  <a:pt x="871" y="295"/>
                </a:cubicBezTo>
                <a:cubicBezTo>
                  <a:pt x="871" y="294"/>
                  <a:pt x="871" y="294"/>
                  <a:pt x="871" y="294"/>
                </a:cubicBezTo>
                <a:cubicBezTo>
                  <a:pt x="872" y="294"/>
                  <a:pt x="872" y="294"/>
                  <a:pt x="872" y="294"/>
                </a:cubicBezTo>
                <a:cubicBezTo>
                  <a:pt x="873" y="294"/>
                  <a:pt x="873" y="294"/>
                  <a:pt x="873" y="294"/>
                </a:cubicBezTo>
                <a:cubicBezTo>
                  <a:pt x="875" y="294"/>
                  <a:pt x="875" y="294"/>
                  <a:pt x="875" y="294"/>
                </a:cubicBezTo>
                <a:cubicBezTo>
                  <a:pt x="876" y="294"/>
                  <a:pt x="876" y="294"/>
                  <a:pt x="876" y="294"/>
                </a:cubicBezTo>
                <a:cubicBezTo>
                  <a:pt x="876" y="293"/>
                  <a:pt x="876" y="293"/>
                  <a:pt x="876" y="293"/>
                </a:cubicBezTo>
                <a:cubicBezTo>
                  <a:pt x="875" y="293"/>
                  <a:pt x="875" y="293"/>
                  <a:pt x="875" y="293"/>
                </a:cubicBezTo>
                <a:cubicBezTo>
                  <a:pt x="875" y="292"/>
                  <a:pt x="875" y="292"/>
                  <a:pt x="875" y="292"/>
                </a:cubicBezTo>
                <a:cubicBezTo>
                  <a:pt x="874" y="292"/>
                  <a:pt x="874" y="292"/>
                  <a:pt x="874" y="292"/>
                </a:cubicBezTo>
                <a:cubicBezTo>
                  <a:pt x="871" y="294"/>
                  <a:pt x="871" y="294"/>
                  <a:pt x="871" y="294"/>
                </a:cubicBezTo>
                <a:cubicBezTo>
                  <a:pt x="870" y="294"/>
                  <a:pt x="870" y="294"/>
                  <a:pt x="870" y="294"/>
                </a:cubicBezTo>
                <a:cubicBezTo>
                  <a:pt x="870" y="295"/>
                  <a:pt x="870" y="295"/>
                  <a:pt x="870" y="295"/>
                </a:cubicBezTo>
                <a:cubicBezTo>
                  <a:pt x="869" y="295"/>
                  <a:pt x="869" y="295"/>
                  <a:pt x="869" y="295"/>
                </a:cubicBezTo>
                <a:cubicBezTo>
                  <a:pt x="868" y="296"/>
                  <a:pt x="868" y="296"/>
                  <a:pt x="868" y="296"/>
                </a:cubicBezTo>
                <a:cubicBezTo>
                  <a:pt x="867" y="296"/>
                  <a:pt x="867" y="296"/>
                  <a:pt x="867" y="296"/>
                </a:cubicBezTo>
                <a:cubicBezTo>
                  <a:pt x="867" y="295"/>
                  <a:pt x="867" y="295"/>
                  <a:pt x="867" y="295"/>
                </a:cubicBezTo>
                <a:cubicBezTo>
                  <a:pt x="866" y="295"/>
                  <a:pt x="866" y="295"/>
                  <a:pt x="866" y="295"/>
                </a:cubicBezTo>
                <a:cubicBezTo>
                  <a:pt x="867" y="294"/>
                  <a:pt x="867" y="294"/>
                  <a:pt x="867" y="294"/>
                </a:cubicBezTo>
                <a:cubicBezTo>
                  <a:pt x="866" y="293"/>
                  <a:pt x="866" y="293"/>
                  <a:pt x="866" y="293"/>
                </a:cubicBezTo>
                <a:cubicBezTo>
                  <a:pt x="865" y="293"/>
                  <a:pt x="865" y="293"/>
                  <a:pt x="865" y="293"/>
                </a:cubicBezTo>
                <a:cubicBezTo>
                  <a:pt x="865" y="292"/>
                  <a:pt x="865" y="292"/>
                  <a:pt x="865" y="292"/>
                </a:cubicBezTo>
                <a:cubicBezTo>
                  <a:pt x="866" y="291"/>
                  <a:pt x="866" y="291"/>
                  <a:pt x="866" y="291"/>
                </a:cubicBezTo>
                <a:cubicBezTo>
                  <a:pt x="867" y="291"/>
                  <a:pt x="867" y="291"/>
                  <a:pt x="867" y="291"/>
                </a:cubicBezTo>
                <a:cubicBezTo>
                  <a:pt x="868" y="291"/>
                  <a:pt x="868" y="291"/>
                  <a:pt x="868" y="291"/>
                </a:cubicBezTo>
                <a:cubicBezTo>
                  <a:pt x="869" y="291"/>
                  <a:pt x="869" y="291"/>
                  <a:pt x="869" y="291"/>
                </a:cubicBezTo>
                <a:cubicBezTo>
                  <a:pt x="870" y="291"/>
                  <a:pt x="870" y="291"/>
                  <a:pt x="870" y="291"/>
                </a:cubicBezTo>
                <a:cubicBezTo>
                  <a:pt x="871" y="290"/>
                  <a:pt x="871" y="290"/>
                  <a:pt x="871" y="290"/>
                </a:cubicBezTo>
                <a:cubicBezTo>
                  <a:pt x="872" y="290"/>
                  <a:pt x="872" y="290"/>
                  <a:pt x="872" y="290"/>
                </a:cubicBezTo>
                <a:cubicBezTo>
                  <a:pt x="872" y="289"/>
                  <a:pt x="872" y="289"/>
                  <a:pt x="872" y="289"/>
                </a:cubicBezTo>
                <a:cubicBezTo>
                  <a:pt x="871" y="289"/>
                  <a:pt x="871" y="289"/>
                  <a:pt x="871" y="289"/>
                </a:cubicBezTo>
                <a:cubicBezTo>
                  <a:pt x="870" y="290"/>
                  <a:pt x="870" y="290"/>
                  <a:pt x="870" y="290"/>
                </a:cubicBezTo>
                <a:cubicBezTo>
                  <a:pt x="869" y="290"/>
                  <a:pt x="869" y="290"/>
                  <a:pt x="869" y="290"/>
                </a:cubicBezTo>
                <a:cubicBezTo>
                  <a:pt x="868" y="290"/>
                  <a:pt x="868" y="290"/>
                  <a:pt x="868" y="290"/>
                </a:cubicBezTo>
                <a:cubicBezTo>
                  <a:pt x="867" y="289"/>
                  <a:pt x="867" y="289"/>
                  <a:pt x="867" y="289"/>
                </a:cubicBezTo>
                <a:cubicBezTo>
                  <a:pt x="866" y="290"/>
                  <a:pt x="866" y="290"/>
                  <a:pt x="866" y="290"/>
                </a:cubicBezTo>
                <a:cubicBezTo>
                  <a:pt x="865" y="291"/>
                  <a:pt x="865" y="291"/>
                  <a:pt x="865" y="291"/>
                </a:cubicBezTo>
                <a:cubicBezTo>
                  <a:pt x="865" y="290"/>
                  <a:pt x="865" y="290"/>
                  <a:pt x="865" y="290"/>
                </a:cubicBezTo>
                <a:cubicBezTo>
                  <a:pt x="864" y="290"/>
                  <a:pt x="864" y="290"/>
                  <a:pt x="864" y="290"/>
                </a:cubicBezTo>
                <a:cubicBezTo>
                  <a:pt x="864" y="289"/>
                  <a:pt x="864" y="289"/>
                  <a:pt x="864" y="289"/>
                </a:cubicBezTo>
                <a:cubicBezTo>
                  <a:pt x="866" y="289"/>
                  <a:pt x="866" y="289"/>
                  <a:pt x="866" y="289"/>
                </a:cubicBezTo>
                <a:cubicBezTo>
                  <a:pt x="868" y="288"/>
                  <a:pt x="868" y="288"/>
                  <a:pt x="868" y="288"/>
                </a:cubicBezTo>
                <a:cubicBezTo>
                  <a:pt x="869" y="287"/>
                  <a:pt x="869" y="287"/>
                  <a:pt x="869" y="287"/>
                </a:cubicBezTo>
                <a:cubicBezTo>
                  <a:pt x="870" y="287"/>
                  <a:pt x="870" y="287"/>
                  <a:pt x="870" y="287"/>
                </a:cubicBezTo>
                <a:cubicBezTo>
                  <a:pt x="871" y="286"/>
                  <a:pt x="871" y="286"/>
                  <a:pt x="871" y="286"/>
                </a:cubicBezTo>
                <a:cubicBezTo>
                  <a:pt x="873" y="284"/>
                  <a:pt x="873" y="284"/>
                  <a:pt x="873" y="284"/>
                </a:cubicBezTo>
                <a:cubicBezTo>
                  <a:pt x="875" y="283"/>
                  <a:pt x="875" y="283"/>
                  <a:pt x="875" y="283"/>
                </a:cubicBezTo>
                <a:cubicBezTo>
                  <a:pt x="877" y="282"/>
                  <a:pt x="877" y="282"/>
                  <a:pt x="877" y="282"/>
                </a:cubicBezTo>
                <a:cubicBezTo>
                  <a:pt x="878" y="282"/>
                  <a:pt x="878" y="282"/>
                  <a:pt x="878" y="282"/>
                </a:cubicBezTo>
                <a:cubicBezTo>
                  <a:pt x="878" y="281"/>
                  <a:pt x="878" y="281"/>
                  <a:pt x="878" y="281"/>
                </a:cubicBezTo>
                <a:cubicBezTo>
                  <a:pt x="877" y="281"/>
                  <a:pt x="877" y="281"/>
                  <a:pt x="877" y="281"/>
                </a:cubicBezTo>
                <a:cubicBezTo>
                  <a:pt x="876" y="282"/>
                  <a:pt x="876" y="282"/>
                  <a:pt x="876" y="282"/>
                </a:cubicBezTo>
                <a:cubicBezTo>
                  <a:pt x="873" y="283"/>
                  <a:pt x="873" y="283"/>
                  <a:pt x="873" y="283"/>
                </a:cubicBezTo>
                <a:cubicBezTo>
                  <a:pt x="871" y="284"/>
                  <a:pt x="871" y="284"/>
                  <a:pt x="871" y="284"/>
                </a:cubicBezTo>
                <a:cubicBezTo>
                  <a:pt x="870" y="286"/>
                  <a:pt x="870" y="286"/>
                  <a:pt x="870" y="286"/>
                </a:cubicBezTo>
                <a:cubicBezTo>
                  <a:pt x="869" y="286"/>
                  <a:pt x="869" y="286"/>
                  <a:pt x="869" y="286"/>
                </a:cubicBezTo>
                <a:cubicBezTo>
                  <a:pt x="867" y="287"/>
                  <a:pt x="867" y="287"/>
                  <a:pt x="867" y="287"/>
                </a:cubicBezTo>
                <a:cubicBezTo>
                  <a:pt x="866" y="287"/>
                  <a:pt x="866" y="287"/>
                  <a:pt x="866" y="287"/>
                </a:cubicBezTo>
                <a:cubicBezTo>
                  <a:pt x="864" y="288"/>
                  <a:pt x="864" y="288"/>
                  <a:pt x="864" y="288"/>
                </a:cubicBezTo>
                <a:cubicBezTo>
                  <a:pt x="863" y="288"/>
                  <a:pt x="863" y="288"/>
                  <a:pt x="863" y="288"/>
                </a:cubicBezTo>
                <a:cubicBezTo>
                  <a:pt x="863" y="287"/>
                  <a:pt x="863" y="287"/>
                  <a:pt x="863" y="287"/>
                </a:cubicBezTo>
                <a:cubicBezTo>
                  <a:pt x="863" y="285"/>
                  <a:pt x="863" y="285"/>
                  <a:pt x="863" y="285"/>
                </a:cubicBezTo>
                <a:cubicBezTo>
                  <a:pt x="864" y="284"/>
                  <a:pt x="864" y="284"/>
                  <a:pt x="864" y="284"/>
                </a:cubicBezTo>
                <a:cubicBezTo>
                  <a:pt x="865" y="284"/>
                  <a:pt x="865" y="284"/>
                  <a:pt x="865" y="284"/>
                </a:cubicBezTo>
                <a:cubicBezTo>
                  <a:pt x="866" y="285"/>
                  <a:pt x="866" y="285"/>
                  <a:pt x="866" y="285"/>
                </a:cubicBezTo>
                <a:cubicBezTo>
                  <a:pt x="868" y="285"/>
                  <a:pt x="868" y="285"/>
                  <a:pt x="868" y="285"/>
                </a:cubicBezTo>
                <a:cubicBezTo>
                  <a:pt x="869" y="285"/>
                  <a:pt x="869" y="285"/>
                  <a:pt x="869" y="285"/>
                </a:cubicBezTo>
                <a:cubicBezTo>
                  <a:pt x="868" y="284"/>
                  <a:pt x="868" y="284"/>
                  <a:pt x="868" y="284"/>
                </a:cubicBezTo>
                <a:cubicBezTo>
                  <a:pt x="867" y="284"/>
                  <a:pt x="867" y="284"/>
                  <a:pt x="867" y="284"/>
                </a:cubicBezTo>
                <a:cubicBezTo>
                  <a:pt x="866" y="284"/>
                  <a:pt x="866" y="284"/>
                  <a:pt x="866" y="284"/>
                </a:cubicBezTo>
                <a:cubicBezTo>
                  <a:pt x="865" y="284"/>
                  <a:pt x="865" y="284"/>
                  <a:pt x="865" y="284"/>
                </a:cubicBezTo>
                <a:cubicBezTo>
                  <a:pt x="865" y="283"/>
                  <a:pt x="865" y="283"/>
                  <a:pt x="865" y="283"/>
                </a:cubicBezTo>
                <a:cubicBezTo>
                  <a:pt x="866" y="282"/>
                  <a:pt x="866" y="282"/>
                  <a:pt x="866" y="282"/>
                </a:cubicBezTo>
                <a:cubicBezTo>
                  <a:pt x="867" y="283"/>
                  <a:pt x="867" y="283"/>
                  <a:pt x="867" y="283"/>
                </a:cubicBezTo>
                <a:cubicBezTo>
                  <a:pt x="868" y="283"/>
                  <a:pt x="868" y="283"/>
                  <a:pt x="868" y="283"/>
                </a:cubicBezTo>
                <a:cubicBezTo>
                  <a:pt x="869" y="283"/>
                  <a:pt x="869" y="283"/>
                  <a:pt x="869" y="283"/>
                </a:cubicBezTo>
                <a:cubicBezTo>
                  <a:pt x="869" y="282"/>
                  <a:pt x="869" y="282"/>
                  <a:pt x="869" y="282"/>
                </a:cubicBezTo>
                <a:cubicBezTo>
                  <a:pt x="868" y="282"/>
                  <a:pt x="868" y="282"/>
                  <a:pt x="868" y="282"/>
                </a:cubicBezTo>
                <a:cubicBezTo>
                  <a:pt x="867" y="282"/>
                  <a:pt x="867" y="282"/>
                  <a:pt x="867" y="282"/>
                </a:cubicBezTo>
                <a:cubicBezTo>
                  <a:pt x="868" y="281"/>
                  <a:pt x="868" y="281"/>
                  <a:pt x="868" y="281"/>
                </a:cubicBezTo>
                <a:cubicBezTo>
                  <a:pt x="869" y="281"/>
                  <a:pt x="869" y="281"/>
                  <a:pt x="869" y="281"/>
                </a:cubicBezTo>
                <a:cubicBezTo>
                  <a:pt x="870" y="281"/>
                  <a:pt x="870" y="281"/>
                  <a:pt x="870" y="281"/>
                </a:cubicBezTo>
                <a:cubicBezTo>
                  <a:pt x="871" y="281"/>
                  <a:pt x="871" y="281"/>
                  <a:pt x="871" y="281"/>
                </a:cubicBezTo>
                <a:cubicBezTo>
                  <a:pt x="871" y="280"/>
                  <a:pt x="871" y="280"/>
                  <a:pt x="871" y="280"/>
                </a:cubicBezTo>
                <a:cubicBezTo>
                  <a:pt x="871" y="279"/>
                  <a:pt x="871" y="279"/>
                  <a:pt x="871" y="279"/>
                </a:cubicBezTo>
                <a:cubicBezTo>
                  <a:pt x="870" y="279"/>
                  <a:pt x="870" y="279"/>
                  <a:pt x="870" y="279"/>
                </a:cubicBezTo>
                <a:cubicBezTo>
                  <a:pt x="869" y="280"/>
                  <a:pt x="869" y="280"/>
                  <a:pt x="869" y="280"/>
                </a:cubicBezTo>
                <a:cubicBezTo>
                  <a:pt x="868" y="280"/>
                  <a:pt x="868" y="280"/>
                  <a:pt x="868" y="280"/>
                </a:cubicBezTo>
                <a:cubicBezTo>
                  <a:pt x="866" y="279"/>
                  <a:pt x="866" y="279"/>
                  <a:pt x="866" y="279"/>
                </a:cubicBezTo>
                <a:cubicBezTo>
                  <a:pt x="864" y="279"/>
                  <a:pt x="864" y="279"/>
                  <a:pt x="864" y="279"/>
                </a:cubicBezTo>
                <a:cubicBezTo>
                  <a:pt x="864" y="278"/>
                  <a:pt x="864" y="278"/>
                  <a:pt x="864" y="278"/>
                </a:cubicBezTo>
                <a:cubicBezTo>
                  <a:pt x="865" y="278"/>
                  <a:pt x="865" y="278"/>
                  <a:pt x="865" y="278"/>
                </a:cubicBezTo>
                <a:cubicBezTo>
                  <a:pt x="866" y="278"/>
                  <a:pt x="866" y="278"/>
                  <a:pt x="866" y="278"/>
                </a:cubicBezTo>
                <a:cubicBezTo>
                  <a:pt x="866" y="277"/>
                  <a:pt x="866" y="277"/>
                  <a:pt x="866" y="277"/>
                </a:cubicBezTo>
                <a:cubicBezTo>
                  <a:pt x="865" y="277"/>
                  <a:pt x="865" y="277"/>
                  <a:pt x="865" y="277"/>
                </a:cubicBezTo>
                <a:cubicBezTo>
                  <a:pt x="865" y="276"/>
                  <a:pt x="865" y="276"/>
                  <a:pt x="865" y="276"/>
                </a:cubicBezTo>
                <a:cubicBezTo>
                  <a:pt x="866" y="276"/>
                  <a:pt x="866" y="276"/>
                  <a:pt x="866" y="276"/>
                </a:cubicBezTo>
                <a:cubicBezTo>
                  <a:pt x="867" y="276"/>
                  <a:pt x="867" y="276"/>
                  <a:pt x="867" y="276"/>
                </a:cubicBezTo>
                <a:cubicBezTo>
                  <a:pt x="868" y="276"/>
                  <a:pt x="868" y="276"/>
                  <a:pt x="868" y="276"/>
                </a:cubicBezTo>
                <a:cubicBezTo>
                  <a:pt x="872" y="276"/>
                  <a:pt x="872" y="276"/>
                  <a:pt x="872" y="276"/>
                </a:cubicBezTo>
                <a:cubicBezTo>
                  <a:pt x="873" y="276"/>
                  <a:pt x="873" y="276"/>
                  <a:pt x="873" y="276"/>
                </a:cubicBezTo>
                <a:cubicBezTo>
                  <a:pt x="874" y="276"/>
                  <a:pt x="874" y="276"/>
                  <a:pt x="874" y="276"/>
                </a:cubicBezTo>
                <a:cubicBezTo>
                  <a:pt x="875" y="276"/>
                  <a:pt x="875" y="276"/>
                  <a:pt x="875" y="276"/>
                </a:cubicBezTo>
                <a:cubicBezTo>
                  <a:pt x="875" y="275"/>
                  <a:pt x="875" y="275"/>
                  <a:pt x="875" y="275"/>
                </a:cubicBezTo>
                <a:cubicBezTo>
                  <a:pt x="873" y="275"/>
                  <a:pt x="873" y="275"/>
                  <a:pt x="873" y="275"/>
                </a:cubicBezTo>
                <a:cubicBezTo>
                  <a:pt x="871" y="275"/>
                  <a:pt x="871" y="275"/>
                  <a:pt x="871" y="275"/>
                </a:cubicBezTo>
                <a:cubicBezTo>
                  <a:pt x="869" y="275"/>
                  <a:pt x="869" y="275"/>
                  <a:pt x="869" y="275"/>
                </a:cubicBezTo>
                <a:cubicBezTo>
                  <a:pt x="868" y="275"/>
                  <a:pt x="868" y="275"/>
                  <a:pt x="868" y="275"/>
                </a:cubicBezTo>
                <a:cubicBezTo>
                  <a:pt x="867" y="275"/>
                  <a:pt x="867" y="275"/>
                  <a:pt x="867" y="275"/>
                </a:cubicBezTo>
                <a:cubicBezTo>
                  <a:pt x="866" y="275"/>
                  <a:pt x="866" y="275"/>
                  <a:pt x="866" y="275"/>
                </a:cubicBezTo>
                <a:cubicBezTo>
                  <a:pt x="865" y="276"/>
                  <a:pt x="865" y="276"/>
                  <a:pt x="865" y="276"/>
                </a:cubicBezTo>
                <a:cubicBezTo>
                  <a:pt x="865" y="275"/>
                  <a:pt x="865" y="275"/>
                  <a:pt x="865" y="275"/>
                </a:cubicBezTo>
                <a:cubicBezTo>
                  <a:pt x="866" y="274"/>
                  <a:pt x="866" y="274"/>
                  <a:pt x="866" y="274"/>
                </a:cubicBezTo>
                <a:cubicBezTo>
                  <a:pt x="867" y="273"/>
                  <a:pt x="867" y="273"/>
                  <a:pt x="867" y="273"/>
                </a:cubicBezTo>
                <a:cubicBezTo>
                  <a:pt x="868" y="273"/>
                  <a:pt x="868" y="273"/>
                  <a:pt x="868" y="273"/>
                </a:cubicBezTo>
                <a:cubicBezTo>
                  <a:pt x="869" y="272"/>
                  <a:pt x="869" y="272"/>
                  <a:pt x="869" y="272"/>
                </a:cubicBezTo>
                <a:cubicBezTo>
                  <a:pt x="869" y="271"/>
                  <a:pt x="869" y="271"/>
                  <a:pt x="869" y="271"/>
                </a:cubicBezTo>
                <a:cubicBezTo>
                  <a:pt x="870" y="270"/>
                  <a:pt x="870" y="270"/>
                  <a:pt x="870" y="270"/>
                </a:cubicBezTo>
                <a:cubicBezTo>
                  <a:pt x="871" y="270"/>
                  <a:pt x="871" y="270"/>
                  <a:pt x="871" y="270"/>
                </a:cubicBezTo>
                <a:cubicBezTo>
                  <a:pt x="871" y="271"/>
                  <a:pt x="871" y="271"/>
                  <a:pt x="871" y="271"/>
                </a:cubicBezTo>
                <a:cubicBezTo>
                  <a:pt x="872" y="271"/>
                  <a:pt x="872" y="271"/>
                  <a:pt x="872" y="271"/>
                </a:cubicBezTo>
                <a:cubicBezTo>
                  <a:pt x="873" y="270"/>
                  <a:pt x="873" y="270"/>
                  <a:pt x="873" y="270"/>
                </a:cubicBezTo>
                <a:cubicBezTo>
                  <a:pt x="874" y="270"/>
                  <a:pt x="874" y="270"/>
                  <a:pt x="874" y="270"/>
                </a:cubicBezTo>
                <a:cubicBezTo>
                  <a:pt x="874" y="271"/>
                  <a:pt x="874" y="271"/>
                  <a:pt x="874" y="271"/>
                </a:cubicBezTo>
                <a:cubicBezTo>
                  <a:pt x="875" y="271"/>
                  <a:pt x="875" y="271"/>
                  <a:pt x="875" y="271"/>
                </a:cubicBezTo>
                <a:cubicBezTo>
                  <a:pt x="876" y="272"/>
                  <a:pt x="876" y="272"/>
                  <a:pt x="876" y="272"/>
                </a:cubicBezTo>
                <a:cubicBezTo>
                  <a:pt x="878" y="272"/>
                  <a:pt x="878" y="272"/>
                  <a:pt x="878" y="272"/>
                </a:cubicBezTo>
                <a:cubicBezTo>
                  <a:pt x="879" y="272"/>
                  <a:pt x="879" y="272"/>
                  <a:pt x="879" y="272"/>
                </a:cubicBezTo>
                <a:cubicBezTo>
                  <a:pt x="880" y="274"/>
                  <a:pt x="880" y="274"/>
                  <a:pt x="880" y="274"/>
                </a:cubicBezTo>
                <a:cubicBezTo>
                  <a:pt x="881" y="275"/>
                  <a:pt x="881" y="275"/>
                  <a:pt x="881" y="275"/>
                </a:cubicBezTo>
                <a:cubicBezTo>
                  <a:pt x="883" y="275"/>
                  <a:pt x="883" y="275"/>
                  <a:pt x="883" y="275"/>
                </a:cubicBezTo>
                <a:cubicBezTo>
                  <a:pt x="884" y="275"/>
                  <a:pt x="884" y="275"/>
                  <a:pt x="884" y="275"/>
                </a:cubicBezTo>
                <a:cubicBezTo>
                  <a:pt x="885" y="274"/>
                  <a:pt x="885" y="274"/>
                  <a:pt x="885" y="274"/>
                </a:cubicBezTo>
                <a:cubicBezTo>
                  <a:pt x="884" y="274"/>
                  <a:pt x="884" y="274"/>
                  <a:pt x="884" y="274"/>
                </a:cubicBezTo>
                <a:cubicBezTo>
                  <a:pt x="883" y="274"/>
                  <a:pt x="883" y="274"/>
                  <a:pt x="883" y="274"/>
                </a:cubicBezTo>
                <a:cubicBezTo>
                  <a:pt x="882" y="274"/>
                  <a:pt x="882" y="274"/>
                  <a:pt x="882" y="274"/>
                </a:cubicBezTo>
                <a:cubicBezTo>
                  <a:pt x="881" y="273"/>
                  <a:pt x="881" y="273"/>
                  <a:pt x="881" y="273"/>
                </a:cubicBezTo>
                <a:cubicBezTo>
                  <a:pt x="880" y="272"/>
                  <a:pt x="880" y="272"/>
                  <a:pt x="880" y="272"/>
                </a:cubicBezTo>
                <a:cubicBezTo>
                  <a:pt x="880" y="271"/>
                  <a:pt x="880" y="271"/>
                  <a:pt x="880" y="271"/>
                </a:cubicBezTo>
                <a:cubicBezTo>
                  <a:pt x="882" y="271"/>
                  <a:pt x="882" y="271"/>
                  <a:pt x="882" y="271"/>
                </a:cubicBezTo>
                <a:cubicBezTo>
                  <a:pt x="884" y="271"/>
                  <a:pt x="884" y="271"/>
                  <a:pt x="884" y="271"/>
                </a:cubicBezTo>
                <a:cubicBezTo>
                  <a:pt x="884" y="270"/>
                  <a:pt x="884" y="270"/>
                  <a:pt x="884" y="270"/>
                </a:cubicBezTo>
                <a:cubicBezTo>
                  <a:pt x="884" y="269"/>
                  <a:pt x="884" y="269"/>
                  <a:pt x="884" y="269"/>
                </a:cubicBezTo>
                <a:cubicBezTo>
                  <a:pt x="883" y="269"/>
                  <a:pt x="883" y="269"/>
                  <a:pt x="883" y="269"/>
                </a:cubicBezTo>
                <a:cubicBezTo>
                  <a:pt x="882" y="269"/>
                  <a:pt x="882" y="269"/>
                  <a:pt x="882" y="269"/>
                </a:cubicBezTo>
                <a:cubicBezTo>
                  <a:pt x="882" y="270"/>
                  <a:pt x="882" y="270"/>
                  <a:pt x="882" y="270"/>
                </a:cubicBezTo>
                <a:cubicBezTo>
                  <a:pt x="880" y="270"/>
                  <a:pt x="880" y="270"/>
                  <a:pt x="880" y="270"/>
                </a:cubicBezTo>
                <a:cubicBezTo>
                  <a:pt x="879" y="269"/>
                  <a:pt x="879" y="269"/>
                  <a:pt x="879" y="269"/>
                </a:cubicBezTo>
                <a:cubicBezTo>
                  <a:pt x="880" y="269"/>
                  <a:pt x="880" y="269"/>
                  <a:pt x="880" y="269"/>
                </a:cubicBezTo>
                <a:cubicBezTo>
                  <a:pt x="881" y="269"/>
                  <a:pt x="881" y="269"/>
                  <a:pt x="881" y="269"/>
                </a:cubicBezTo>
                <a:cubicBezTo>
                  <a:pt x="880" y="268"/>
                  <a:pt x="880" y="268"/>
                  <a:pt x="880" y="268"/>
                </a:cubicBezTo>
                <a:cubicBezTo>
                  <a:pt x="879" y="268"/>
                  <a:pt x="879" y="268"/>
                  <a:pt x="879" y="268"/>
                </a:cubicBezTo>
                <a:cubicBezTo>
                  <a:pt x="878" y="268"/>
                  <a:pt x="878" y="268"/>
                  <a:pt x="878" y="268"/>
                </a:cubicBezTo>
                <a:cubicBezTo>
                  <a:pt x="878" y="269"/>
                  <a:pt x="878" y="269"/>
                  <a:pt x="878" y="269"/>
                </a:cubicBezTo>
                <a:cubicBezTo>
                  <a:pt x="879" y="269"/>
                  <a:pt x="879" y="269"/>
                  <a:pt x="879" y="269"/>
                </a:cubicBezTo>
                <a:cubicBezTo>
                  <a:pt x="879" y="270"/>
                  <a:pt x="879" y="270"/>
                  <a:pt x="879" y="270"/>
                </a:cubicBezTo>
                <a:cubicBezTo>
                  <a:pt x="878" y="271"/>
                  <a:pt x="878" y="271"/>
                  <a:pt x="878" y="271"/>
                </a:cubicBezTo>
                <a:cubicBezTo>
                  <a:pt x="877" y="271"/>
                  <a:pt x="877" y="271"/>
                  <a:pt x="877" y="271"/>
                </a:cubicBezTo>
                <a:cubicBezTo>
                  <a:pt x="876" y="271"/>
                  <a:pt x="876" y="271"/>
                  <a:pt x="876" y="271"/>
                </a:cubicBezTo>
                <a:cubicBezTo>
                  <a:pt x="875" y="270"/>
                  <a:pt x="875" y="270"/>
                  <a:pt x="875" y="270"/>
                </a:cubicBezTo>
                <a:cubicBezTo>
                  <a:pt x="874" y="270"/>
                  <a:pt x="874" y="270"/>
                  <a:pt x="874" y="270"/>
                </a:cubicBezTo>
                <a:cubicBezTo>
                  <a:pt x="874" y="269"/>
                  <a:pt x="874" y="269"/>
                  <a:pt x="874" y="269"/>
                </a:cubicBezTo>
                <a:cubicBezTo>
                  <a:pt x="873" y="269"/>
                  <a:pt x="873" y="269"/>
                  <a:pt x="873" y="269"/>
                </a:cubicBezTo>
                <a:cubicBezTo>
                  <a:pt x="872" y="269"/>
                  <a:pt x="872" y="269"/>
                  <a:pt x="872" y="269"/>
                </a:cubicBezTo>
                <a:cubicBezTo>
                  <a:pt x="871" y="269"/>
                  <a:pt x="871" y="269"/>
                  <a:pt x="871" y="269"/>
                </a:cubicBezTo>
                <a:cubicBezTo>
                  <a:pt x="870" y="269"/>
                  <a:pt x="870" y="269"/>
                  <a:pt x="870" y="269"/>
                </a:cubicBezTo>
                <a:cubicBezTo>
                  <a:pt x="869" y="270"/>
                  <a:pt x="869" y="270"/>
                  <a:pt x="869" y="270"/>
                </a:cubicBezTo>
                <a:cubicBezTo>
                  <a:pt x="868" y="271"/>
                  <a:pt x="868" y="271"/>
                  <a:pt x="868" y="271"/>
                </a:cubicBezTo>
                <a:cubicBezTo>
                  <a:pt x="867" y="272"/>
                  <a:pt x="867" y="272"/>
                  <a:pt x="867" y="272"/>
                </a:cubicBezTo>
                <a:cubicBezTo>
                  <a:pt x="867" y="271"/>
                  <a:pt x="867" y="271"/>
                  <a:pt x="867" y="271"/>
                </a:cubicBezTo>
                <a:cubicBezTo>
                  <a:pt x="868" y="269"/>
                  <a:pt x="868" y="269"/>
                  <a:pt x="868" y="269"/>
                </a:cubicBezTo>
                <a:cubicBezTo>
                  <a:pt x="869" y="269"/>
                  <a:pt x="869" y="269"/>
                  <a:pt x="869" y="269"/>
                </a:cubicBezTo>
                <a:cubicBezTo>
                  <a:pt x="869" y="268"/>
                  <a:pt x="869" y="268"/>
                  <a:pt x="869" y="268"/>
                </a:cubicBezTo>
                <a:cubicBezTo>
                  <a:pt x="870" y="267"/>
                  <a:pt x="870" y="267"/>
                  <a:pt x="870" y="267"/>
                </a:cubicBezTo>
                <a:cubicBezTo>
                  <a:pt x="871" y="266"/>
                  <a:pt x="871" y="266"/>
                  <a:pt x="871" y="266"/>
                </a:cubicBezTo>
                <a:cubicBezTo>
                  <a:pt x="872" y="267"/>
                  <a:pt x="872" y="267"/>
                  <a:pt x="872" y="267"/>
                </a:cubicBezTo>
                <a:cubicBezTo>
                  <a:pt x="873" y="267"/>
                  <a:pt x="873" y="267"/>
                  <a:pt x="873" y="267"/>
                </a:cubicBezTo>
                <a:cubicBezTo>
                  <a:pt x="873" y="266"/>
                  <a:pt x="873" y="266"/>
                  <a:pt x="873" y="266"/>
                </a:cubicBezTo>
                <a:cubicBezTo>
                  <a:pt x="871" y="265"/>
                  <a:pt x="871" y="265"/>
                  <a:pt x="871" y="265"/>
                </a:cubicBezTo>
                <a:cubicBezTo>
                  <a:pt x="871" y="264"/>
                  <a:pt x="871" y="264"/>
                  <a:pt x="871" y="264"/>
                </a:cubicBezTo>
                <a:cubicBezTo>
                  <a:pt x="870" y="264"/>
                  <a:pt x="870" y="264"/>
                  <a:pt x="870" y="264"/>
                </a:cubicBezTo>
                <a:cubicBezTo>
                  <a:pt x="870" y="263"/>
                  <a:pt x="870" y="263"/>
                  <a:pt x="870" y="263"/>
                </a:cubicBezTo>
                <a:cubicBezTo>
                  <a:pt x="871" y="263"/>
                  <a:pt x="871" y="263"/>
                  <a:pt x="871" y="263"/>
                </a:cubicBezTo>
                <a:cubicBezTo>
                  <a:pt x="872" y="263"/>
                  <a:pt x="872" y="263"/>
                  <a:pt x="872" y="263"/>
                </a:cubicBezTo>
                <a:cubicBezTo>
                  <a:pt x="873" y="265"/>
                  <a:pt x="873" y="265"/>
                  <a:pt x="873" y="265"/>
                </a:cubicBezTo>
                <a:cubicBezTo>
                  <a:pt x="874" y="266"/>
                  <a:pt x="874" y="266"/>
                  <a:pt x="874" y="266"/>
                </a:cubicBezTo>
                <a:cubicBezTo>
                  <a:pt x="874" y="265"/>
                  <a:pt x="874" y="265"/>
                  <a:pt x="874" y="265"/>
                </a:cubicBezTo>
                <a:cubicBezTo>
                  <a:pt x="874" y="264"/>
                  <a:pt x="874" y="264"/>
                  <a:pt x="874" y="264"/>
                </a:cubicBezTo>
                <a:cubicBezTo>
                  <a:pt x="875" y="265"/>
                  <a:pt x="875" y="265"/>
                  <a:pt x="875" y="265"/>
                </a:cubicBezTo>
                <a:cubicBezTo>
                  <a:pt x="877" y="267"/>
                  <a:pt x="877" y="267"/>
                  <a:pt x="877" y="267"/>
                </a:cubicBezTo>
                <a:cubicBezTo>
                  <a:pt x="878" y="267"/>
                  <a:pt x="878" y="267"/>
                  <a:pt x="878" y="267"/>
                </a:cubicBezTo>
                <a:cubicBezTo>
                  <a:pt x="879" y="266"/>
                  <a:pt x="879" y="266"/>
                  <a:pt x="879" y="266"/>
                </a:cubicBezTo>
                <a:cubicBezTo>
                  <a:pt x="880" y="266"/>
                  <a:pt x="880" y="266"/>
                  <a:pt x="880" y="266"/>
                </a:cubicBezTo>
                <a:cubicBezTo>
                  <a:pt x="880" y="267"/>
                  <a:pt x="880" y="267"/>
                  <a:pt x="880" y="267"/>
                </a:cubicBezTo>
                <a:cubicBezTo>
                  <a:pt x="882" y="268"/>
                  <a:pt x="882" y="268"/>
                  <a:pt x="882" y="268"/>
                </a:cubicBezTo>
                <a:cubicBezTo>
                  <a:pt x="883" y="268"/>
                  <a:pt x="883" y="268"/>
                  <a:pt x="883" y="268"/>
                </a:cubicBezTo>
                <a:cubicBezTo>
                  <a:pt x="884" y="268"/>
                  <a:pt x="884" y="268"/>
                  <a:pt x="884" y="268"/>
                </a:cubicBezTo>
                <a:cubicBezTo>
                  <a:pt x="883" y="267"/>
                  <a:pt x="883" y="267"/>
                  <a:pt x="883" y="267"/>
                </a:cubicBezTo>
                <a:cubicBezTo>
                  <a:pt x="880" y="265"/>
                  <a:pt x="880" y="265"/>
                  <a:pt x="880" y="265"/>
                </a:cubicBezTo>
                <a:cubicBezTo>
                  <a:pt x="880" y="264"/>
                  <a:pt x="880" y="264"/>
                  <a:pt x="880" y="264"/>
                </a:cubicBezTo>
                <a:cubicBezTo>
                  <a:pt x="881" y="263"/>
                  <a:pt x="881" y="263"/>
                  <a:pt x="881" y="263"/>
                </a:cubicBezTo>
                <a:cubicBezTo>
                  <a:pt x="882" y="263"/>
                  <a:pt x="882" y="263"/>
                  <a:pt x="882" y="263"/>
                </a:cubicBezTo>
                <a:cubicBezTo>
                  <a:pt x="882" y="262"/>
                  <a:pt x="882" y="262"/>
                  <a:pt x="882" y="262"/>
                </a:cubicBezTo>
                <a:cubicBezTo>
                  <a:pt x="882" y="261"/>
                  <a:pt x="882" y="261"/>
                  <a:pt x="882" y="261"/>
                </a:cubicBezTo>
                <a:cubicBezTo>
                  <a:pt x="881" y="262"/>
                  <a:pt x="881" y="262"/>
                  <a:pt x="881" y="262"/>
                </a:cubicBezTo>
                <a:cubicBezTo>
                  <a:pt x="879" y="262"/>
                  <a:pt x="879" y="262"/>
                  <a:pt x="879" y="262"/>
                </a:cubicBezTo>
                <a:cubicBezTo>
                  <a:pt x="880" y="263"/>
                  <a:pt x="880" y="263"/>
                  <a:pt x="880" y="263"/>
                </a:cubicBezTo>
                <a:cubicBezTo>
                  <a:pt x="878" y="263"/>
                  <a:pt x="878" y="263"/>
                  <a:pt x="878" y="263"/>
                </a:cubicBezTo>
                <a:cubicBezTo>
                  <a:pt x="878" y="264"/>
                  <a:pt x="878" y="264"/>
                  <a:pt x="878" y="264"/>
                </a:cubicBezTo>
                <a:cubicBezTo>
                  <a:pt x="877" y="263"/>
                  <a:pt x="877" y="263"/>
                  <a:pt x="877" y="263"/>
                </a:cubicBezTo>
                <a:cubicBezTo>
                  <a:pt x="876" y="264"/>
                  <a:pt x="876" y="264"/>
                  <a:pt x="876" y="264"/>
                </a:cubicBezTo>
                <a:cubicBezTo>
                  <a:pt x="875" y="263"/>
                  <a:pt x="875" y="263"/>
                  <a:pt x="875" y="263"/>
                </a:cubicBezTo>
                <a:cubicBezTo>
                  <a:pt x="874" y="263"/>
                  <a:pt x="874" y="263"/>
                  <a:pt x="874" y="263"/>
                </a:cubicBezTo>
                <a:cubicBezTo>
                  <a:pt x="874" y="262"/>
                  <a:pt x="874" y="262"/>
                  <a:pt x="874" y="262"/>
                </a:cubicBezTo>
                <a:cubicBezTo>
                  <a:pt x="875" y="261"/>
                  <a:pt x="875" y="261"/>
                  <a:pt x="875" y="261"/>
                </a:cubicBezTo>
                <a:cubicBezTo>
                  <a:pt x="874" y="261"/>
                  <a:pt x="874" y="261"/>
                  <a:pt x="874" y="261"/>
                </a:cubicBezTo>
                <a:cubicBezTo>
                  <a:pt x="876" y="260"/>
                  <a:pt x="876" y="260"/>
                  <a:pt x="876" y="260"/>
                </a:cubicBezTo>
                <a:cubicBezTo>
                  <a:pt x="877" y="260"/>
                  <a:pt x="877" y="260"/>
                  <a:pt x="877" y="260"/>
                </a:cubicBezTo>
                <a:cubicBezTo>
                  <a:pt x="878" y="260"/>
                  <a:pt x="878" y="260"/>
                  <a:pt x="878" y="260"/>
                </a:cubicBezTo>
                <a:cubicBezTo>
                  <a:pt x="879" y="260"/>
                  <a:pt x="879" y="260"/>
                  <a:pt x="879" y="260"/>
                </a:cubicBezTo>
                <a:cubicBezTo>
                  <a:pt x="880" y="260"/>
                  <a:pt x="880" y="260"/>
                  <a:pt x="880" y="260"/>
                </a:cubicBezTo>
                <a:cubicBezTo>
                  <a:pt x="881" y="260"/>
                  <a:pt x="881" y="260"/>
                  <a:pt x="881" y="260"/>
                </a:cubicBezTo>
                <a:cubicBezTo>
                  <a:pt x="882" y="260"/>
                  <a:pt x="882" y="260"/>
                  <a:pt x="882" y="260"/>
                </a:cubicBezTo>
                <a:cubicBezTo>
                  <a:pt x="882" y="259"/>
                  <a:pt x="882" y="259"/>
                  <a:pt x="882" y="259"/>
                </a:cubicBezTo>
                <a:cubicBezTo>
                  <a:pt x="883" y="259"/>
                  <a:pt x="883" y="259"/>
                  <a:pt x="883" y="259"/>
                </a:cubicBezTo>
                <a:cubicBezTo>
                  <a:pt x="884" y="258"/>
                  <a:pt x="884" y="258"/>
                  <a:pt x="884" y="258"/>
                </a:cubicBezTo>
                <a:cubicBezTo>
                  <a:pt x="884" y="257"/>
                  <a:pt x="884" y="257"/>
                  <a:pt x="884" y="257"/>
                </a:cubicBezTo>
                <a:cubicBezTo>
                  <a:pt x="883" y="258"/>
                  <a:pt x="883" y="258"/>
                  <a:pt x="883" y="258"/>
                </a:cubicBezTo>
                <a:cubicBezTo>
                  <a:pt x="882" y="258"/>
                  <a:pt x="882" y="258"/>
                  <a:pt x="882" y="258"/>
                </a:cubicBezTo>
                <a:cubicBezTo>
                  <a:pt x="882" y="257"/>
                  <a:pt x="882" y="257"/>
                  <a:pt x="882" y="257"/>
                </a:cubicBezTo>
                <a:cubicBezTo>
                  <a:pt x="883" y="256"/>
                  <a:pt x="883" y="256"/>
                  <a:pt x="883" y="256"/>
                </a:cubicBezTo>
                <a:cubicBezTo>
                  <a:pt x="884" y="254"/>
                  <a:pt x="884" y="254"/>
                  <a:pt x="884" y="254"/>
                </a:cubicBezTo>
                <a:cubicBezTo>
                  <a:pt x="883" y="253"/>
                  <a:pt x="883" y="253"/>
                  <a:pt x="883" y="253"/>
                </a:cubicBezTo>
                <a:cubicBezTo>
                  <a:pt x="884" y="253"/>
                  <a:pt x="884" y="253"/>
                  <a:pt x="884" y="253"/>
                </a:cubicBezTo>
                <a:cubicBezTo>
                  <a:pt x="885" y="254"/>
                  <a:pt x="885" y="254"/>
                  <a:pt x="885" y="254"/>
                </a:cubicBezTo>
                <a:cubicBezTo>
                  <a:pt x="885" y="255"/>
                  <a:pt x="885" y="255"/>
                  <a:pt x="885" y="255"/>
                </a:cubicBezTo>
                <a:cubicBezTo>
                  <a:pt x="886" y="255"/>
                  <a:pt x="886" y="255"/>
                  <a:pt x="886" y="255"/>
                </a:cubicBezTo>
                <a:cubicBezTo>
                  <a:pt x="887" y="255"/>
                  <a:pt x="887" y="255"/>
                  <a:pt x="887" y="255"/>
                </a:cubicBezTo>
                <a:cubicBezTo>
                  <a:pt x="887" y="256"/>
                  <a:pt x="887" y="256"/>
                  <a:pt x="887" y="256"/>
                </a:cubicBezTo>
                <a:cubicBezTo>
                  <a:pt x="888" y="256"/>
                  <a:pt x="888" y="256"/>
                  <a:pt x="888" y="256"/>
                </a:cubicBezTo>
                <a:cubicBezTo>
                  <a:pt x="889" y="256"/>
                  <a:pt x="889" y="256"/>
                  <a:pt x="889" y="256"/>
                </a:cubicBezTo>
                <a:cubicBezTo>
                  <a:pt x="889" y="255"/>
                  <a:pt x="889" y="255"/>
                  <a:pt x="889" y="255"/>
                </a:cubicBezTo>
                <a:cubicBezTo>
                  <a:pt x="888" y="255"/>
                  <a:pt x="888" y="255"/>
                  <a:pt x="888" y="255"/>
                </a:cubicBezTo>
                <a:cubicBezTo>
                  <a:pt x="887" y="254"/>
                  <a:pt x="887" y="254"/>
                  <a:pt x="887" y="254"/>
                </a:cubicBezTo>
                <a:cubicBezTo>
                  <a:pt x="888" y="254"/>
                  <a:pt x="888" y="254"/>
                  <a:pt x="888" y="254"/>
                </a:cubicBezTo>
                <a:cubicBezTo>
                  <a:pt x="889" y="254"/>
                  <a:pt x="889" y="254"/>
                  <a:pt x="889" y="254"/>
                </a:cubicBezTo>
                <a:cubicBezTo>
                  <a:pt x="889" y="253"/>
                  <a:pt x="889" y="253"/>
                  <a:pt x="889" y="253"/>
                </a:cubicBezTo>
                <a:cubicBezTo>
                  <a:pt x="888" y="253"/>
                  <a:pt x="888" y="253"/>
                  <a:pt x="888" y="253"/>
                </a:cubicBezTo>
                <a:cubicBezTo>
                  <a:pt x="887" y="252"/>
                  <a:pt x="887" y="252"/>
                  <a:pt x="887" y="252"/>
                </a:cubicBezTo>
                <a:cubicBezTo>
                  <a:pt x="886" y="252"/>
                  <a:pt x="886" y="252"/>
                  <a:pt x="886" y="252"/>
                </a:cubicBezTo>
                <a:cubicBezTo>
                  <a:pt x="885" y="252"/>
                  <a:pt x="885" y="252"/>
                  <a:pt x="885" y="252"/>
                </a:cubicBezTo>
                <a:cubicBezTo>
                  <a:pt x="885" y="251"/>
                  <a:pt x="885" y="251"/>
                  <a:pt x="885" y="251"/>
                </a:cubicBezTo>
                <a:cubicBezTo>
                  <a:pt x="886" y="251"/>
                  <a:pt x="886" y="251"/>
                  <a:pt x="886" y="251"/>
                </a:cubicBezTo>
                <a:cubicBezTo>
                  <a:pt x="887" y="250"/>
                  <a:pt x="887" y="250"/>
                  <a:pt x="887" y="250"/>
                </a:cubicBezTo>
                <a:cubicBezTo>
                  <a:pt x="887" y="249"/>
                  <a:pt x="887" y="249"/>
                  <a:pt x="887" y="249"/>
                </a:cubicBezTo>
                <a:cubicBezTo>
                  <a:pt x="888" y="249"/>
                  <a:pt x="888" y="249"/>
                  <a:pt x="888" y="249"/>
                </a:cubicBezTo>
                <a:cubicBezTo>
                  <a:pt x="889" y="249"/>
                  <a:pt x="889" y="249"/>
                  <a:pt x="889" y="249"/>
                </a:cubicBezTo>
                <a:cubicBezTo>
                  <a:pt x="888" y="248"/>
                  <a:pt x="888" y="248"/>
                  <a:pt x="888" y="248"/>
                </a:cubicBezTo>
                <a:cubicBezTo>
                  <a:pt x="887" y="248"/>
                  <a:pt x="887" y="248"/>
                  <a:pt x="887" y="248"/>
                </a:cubicBezTo>
                <a:cubicBezTo>
                  <a:pt x="887" y="247"/>
                  <a:pt x="887" y="247"/>
                  <a:pt x="887" y="247"/>
                </a:cubicBezTo>
                <a:cubicBezTo>
                  <a:pt x="889" y="247"/>
                  <a:pt x="889" y="247"/>
                  <a:pt x="889" y="247"/>
                </a:cubicBezTo>
                <a:cubicBezTo>
                  <a:pt x="889" y="246"/>
                  <a:pt x="889" y="246"/>
                  <a:pt x="889" y="246"/>
                </a:cubicBezTo>
                <a:cubicBezTo>
                  <a:pt x="890" y="246"/>
                  <a:pt x="890" y="246"/>
                  <a:pt x="890" y="246"/>
                </a:cubicBezTo>
                <a:cubicBezTo>
                  <a:pt x="891" y="245"/>
                  <a:pt x="891" y="245"/>
                  <a:pt x="891" y="245"/>
                </a:cubicBezTo>
                <a:cubicBezTo>
                  <a:pt x="890" y="244"/>
                  <a:pt x="890" y="244"/>
                  <a:pt x="890" y="244"/>
                </a:cubicBezTo>
                <a:cubicBezTo>
                  <a:pt x="891" y="244"/>
                  <a:pt x="891" y="244"/>
                  <a:pt x="891" y="244"/>
                </a:cubicBezTo>
                <a:cubicBezTo>
                  <a:pt x="891" y="243"/>
                  <a:pt x="891" y="243"/>
                  <a:pt x="891" y="243"/>
                </a:cubicBezTo>
                <a:cubicBezTo>
                  <a:pt x="890" y="242"/>
                  <a:pt x="890" y="242"/>
                  <a:pt x="890" y="242"/>
                </a:cubicBezTo>
                <a:cubicBezTo>
                  <a:pt x="889" y="243"/>
                  <a:pt x="889" y="243"/>
                  <a:pt x="889" y="243"/>
                </a:cubicBezTo>
                <a:cubicBezTo>
                  <a:pt x="888" y="243"/>
                  <a:pt x="888" y="243"/>
                  <a:pt x="888" y="243"/>
                </a:cubicBezTo>
                <a:cubicBezTo>
                  <a:pt x="887" y="243"/>
                  <a:pt x="887" y="243"/>
                  <a:pt x="887" y="243"/>
                </a:cubicBezTo>
                <a:cubicBezTo>
                  <a:pt x="886" y="243"/>
                  <a:pt x="886" y="243"/>
                  <a:pt x="886" y="243"/>
                </a:cubicBezTo>
                <a:cubicBezTo>
                  <a:pt x="885" y="243"/>
                  <a:pt x="885" y="243"/>
                  <a:pt x="885" y="243"/>
                </a:cubicBezTo>
                <a:cubicBezTo>
                  <a:pt x="884" y="242"/>
                  <a:pt x="884" y="242"/>
                  <a:pt x="884" y="242"/>
                </a:cubicBezTo>
                <a:cubicBezTo>
                  <a:pt x="884" y="243"/>
                  <a:pt x="884" y="243"/>
                  <a:pt x="884" y="243"/>
                </a:cubicBezTo>
                <a:cubicBezTo>
                  <a:pt x="883" y="242"/>
                  <a:pt x="883" y="242"/>
                  <a:pt x="883" y="242"/>
                </a:cubicBezTo>
                <a:cubicBezTo>
                  <a:pt x="882" y="241"/>
                  <a:pt x="882" y="241"/>
                  <a:pt x="882" y="241"/>
                </a:cubicBezTo>
                <a:cubicBezTo>
                  <a:pt x="881" y="241"/>
                  <a:pt x="881" y="241"/>
                  <a:pt x="881" y="241"/>
                </a:cubicBezTo>
                <a:cubicBezTo>
                  <a:pt x="880" y="241"/>
                  <a:pt x="880" y="241"/>
                  <a:pt x="880" y="241"/>
                </a:cubicBezTo>
                <a:cubicBezTo>
                  <a:pt x="880" y="240"/>
                  <a:pt x="880" y="240"/>
                  <a:pt x="880" y="240"/>
                </a:cubicBezTo>
                <a:cubicBezTo>
                  <a:pt x="880" y="239"/>
                  <a:pt x="880" y="239"/>
                  <a:pt x="880" y="239"/>
                </a:cubicBezTo>
                <a:cubicBezTo>
                  <a:pt x="878" y="238"/>
                  <a:pt x="878" y="238"/>
                  <a:pt x="878" y="238"/>
                </a:cubicBezTo>
                <a:cubicBezTo>
                  <a:pt x="876" y="237"/>
                  <a:pt x="876" y="237"/>
                  <a:pt x="876" y="237"/>
                </a:cubicBezTo>
                <a:cubicBezTo>
                  <a:pt x="874" y="237"/>
                  <a:pt x="874" y="237"/>
                  <a:pt x="874" y="237"/>
                </a:cubicBezTo>
                <a:cubicBezTo>
                  <a:pt x="873" y="236"/>
                  <a:pt x="873" y="236"/>
                  <a:pt x="873" y="236"/>
                </a:cubicBezTo>
                <a:cubicBezTo>
                  <a:pt x="873" y="235"/>
                  <a:pt x="873" y="235"/>
                  <a:pt x="873" y="235"/>
                </a:cubicBezTo>
                <a:cubicBezTo>
                  <a:pt x="873" y="233"/>
                  <a:pt x="873" y="233"/>
                  <a:pt x="873" y="233"/>
                </a:cubicBezTo>
                <a:cubicBezTo>
                  <a:pt x="872" y="233"/>
                  <a:pt x="872" y="233"/>
                  <a:pt x="872" y="233"/>
                </a:cubicBezTo>
                <a:cubicBezTo>
                  <a:pt x="872" y="232"/>
                  <a:pt x="872" y="232"/>
                  <a:pt x="872" y="232"/>
                </a:cubicBezTo>
                <a:cubicBezTo>
                  <a:pt x="872" y="231"/>
                  <a:pt x="872" y="231"/>
                  <a:pt x="872" y="231"/>
                </a:cubicBezTo>
                <a:cubicBezTo>
                  <a:pt x="873" y="230"/>
                  <a:pt x="873" y="230"/>
                  <a:pt x="873" y="230"/>
                </a:cubicBezTo>
                <a:cubicBezTo>
                  <a:pt x="874" y="230"/>
                  <a:pt x="874" y="230"/>
                  <a:pt x="874" y="230"/>
                </a:cubicBezTo>
                <a:cubicBezTo>
                  <a:pt x="875" y="230"/>
                  <a:pt x="875" y="230"/>
                  <a:pt x="875" y="230"/>
                </a:cubicBezTo>
                <a:cubicBezTo>
                  <a:pt x="877" y="230"/>
                  <a:pt x="877" y="230"/>
                  <a:pt x="877" y="230"/>
                </a:cubicBezTo>
                <a:cubicBezTo>
                  <a:pt x="878" y="231"/>
                  <a:pt x="878" y="231"/>
                  <a:pt x="878" y="231"/>
                </a:cubicBezTo>
                <a:cubicBezTo>
                  <a:pt x="879" y="231"/>
                  <a:pt x="879" y="231"/>
                  <a:pt x="879" y="231"/>
                </a:cubicBezTo>
                <a:cubicBezTo>
                  <a:pt x="880" y="232"/>
                  <a:pt x="880" y="232"/>
                  <a:pt x="880" y="232"/>
                </a:cubicBezTo>
                <a:cubicBezTo>
                  <a:pt x="881" y="232"/>
                  <a:pt x="881" y="232"/>
                  <a:pt x="881" y="232"/>
                </a:cubicBezTo>
                <a:cubicBezTo>
                  <a:pt x="882" y="232"/>
                  <a:pt x="882" y="232"/>
                  <a:pt x="882" y="232"/>
                </a:cubicBezTo>
                <a:cubicBezTo>
                  <a:pt x="883" y="233"/>
                  <a:pt x="883" y="233"/>
                  <a:pt x="883" y="233"/>
                </a:cubicBezTo>
                <a:cubicBezTo>
                  <a:pt x="884" y="233"/>
                  <a:pt x="884" y="233"/>
                  <a:pt x="884" y="233"/>
                </a:cubicBezTo>
                <a:cubicBezTo>
                  <a:pt x="884" y="234"/>
                  <a:pt x="884" y="234"/>
                  <a:pt x="884" y="234"/>
                </a:cubicBezTo>
                <a:cubicBezTo>
                  <a:pt x="885" y="236"/>
                  <a:pt x="885" y="236"/>
                  <a:pt x="885" y="236"/>
                </a:cubicBezTo>
                <a:cubicBezTo>
                  <a:pt x="886" y="237"/>
                  <a:pt x="886" y="237"/>
                  <a:pt x="886" y="237"/>
                </a:cubicBezTo>
                <a:cubicBezTo>
                  <a:pt x="887" y="238"/>
                  <a:pt x="887" y="238"/>
                  <a:pt x="887" y="238"/>
                </a:cubicBezTo>
                <a:cubicBezTo>
                  <a:pt x="888" y="239"/>
                  <a:pt x="888" y="239"/>
                  <a:pt x="888" y="239"/>
                </a:cubicBezTo>
                <a:cubicBezTo>
                  <a:pt x="889" y="239"/>
                  <a:pt x="889" y="239"/>
                  <a:pt x="889" y="239"/>
                </a:cubicBezTo>
                <a:cubicBezTo>
                  <a:pt x="890" y="239"/>
                  <a:pt x="890" y="239"/>
                  <a:pt x="890" y="239"/>
                </a:cubicBezTo>
                <a:cubicBezTo>
                  <a:pt x="890" y="238"/>
                  <a:pt x="890" y="238"/>
                  <a:pt x="890" y="238"/>
                </a:cubicBezTo>
                <a:cubicBezTo>
                  <a:pt x="889" y="238"/>
                  <a:pt x="889" y="238"/>
                  <a:pt x="889" y="238"/>
                </a:cubicBezTo>
                <a:cubicBezTo>
                  <a:pt x="888" y="238"/>
                  <a:pt x="888" y="238"/>
                  <a:pt x="888" y="238"/>
                </a:cubicBezTo>
                <a:cubicBezTo>
                  <a:pt x="887" y="236"/>
                  <a:pt x="887" y="236"/>
                  <a:pt x="887" y="236"/>
                </a:cubicBezTo>
                <a:cubicBezTo>
                  <a:pt x="888" y="237"/>
                  <a:pt x="888" y="237"/>
                  <a:pt x="888" y="237"/>
                </a:cubicBezTo>
                <a:cubicBezTo>
                  <a:pt x="889" y="237"/>
                  <a:pt x="889" y="237"/>
                  <a:pt x="889" y="237"/>
                </a:cubicBezTo>
                <a:cubicBezTo>
                  <a:pt x="889" y="236"/>
                  <a:pt x="889" y="236"/>
                  <a:pt x="889" y="236"/>
                </a:cubicBezTo>
                <a:cubicBezTo>
                  <a:pt x="890" y="236"/>
                  <a:pt x="890" y="236"/>
                  <a:pt x="890" y="236"/>
                </a:cubicBezTo>
                <a:cubicBezTo>
                  <a:pt x="888" y="235"/>
                  <a:pt x="888" y="235"/>
                  <a:pt x="888" y="235"/>
                </a:cubicBezTo>
                <a:cubicBezTo>
                  <a:pt x="887" y="233"/>
                  <a:pt x="887" y="233"/>
                  <a:pt x="887" y="233"/>
                </a:cubicBezTo>
                <a:cubicBezTo>
                  <a:pt x="887" y="232"/>
                  <a:pt x="887" y="232"/>
                  <a:pt x="887" y="232"/>
                </a:cubicBezTo>
                <a:cubicBezTo>
                  <a:pt x="888" y="233"/>
                  <a:pt x="888" y="233"/>
                  <a:pt x="888" y="233"/>
                </a:cubicBezTo>
                <a:cubicBezTo>
                  <a:pt x="889" y="233"/>
                  <a:pt x="889" y="233"/>
                  <a:pt x="889" y="233"/>
                </a:cubicBezTo>
                <a:cubicBezTo>
                  <a:pt x="888" y="232"/>
                  <a:pt x="888" y="232"/>
                  <a:pt x="888" y="232"/>
                </a:cubicBezTo>
                <a:cubicBezTo>
                  <a:pt x="887" y="231"/>
                  <a:pt x="887" y="231"/>
                  <a:pt x="887" y="231"/>
                </a:cubicBezTo>
                <a:cubicBezTo>
                  <a:pt x="886" y="230"/>
                  <a:pt x="886" y="230"/>
                  <a:pt x="886" y="230"/>
                </a:cubicBezTo>
                <a:cubicBezTo>
                  <a:pt x="886" y="229"/>
                  <a:pt x="886" y="229"/>
                  <a:pt x="886" y="229"/>
                </a:cubicBezTo>
                <a:cubicBezTo>
                  <a:pt x="887" y="230"/>
                  <a:pt x="887" y="230"/>
                  <a:pt x="887" y="230"/>
                </a:cubicBezTo>
                <a:cubicBezTo>
                  <a:pt x="889" y="230"/>
                  <a:pt x="889" y="230"/>
                  <a:pt x="889" y="230"/>
                </a:cubicBezTo>
                <a:cubicBezTo>
                  <a:pt x="890" y="230"/>
                  <a:pt x="890" y="230"/>
                  <a:pt x="890" y="230"/>
                </a:cubicBezTo>
                <a:cubicBezTo>
                  <a:pt x="890" y="229"/>
                  <a:pt x="890" y="229"/>
                  <a:pt x="890" y="229"/>
                </a:cubicBezTo>
                <a:cubicBezTo>
                  <a:pt x="889" y="228"/>
                  <a:pt x="889" y="228"/>
                  <a:pt x="889" y="228"/>
                </a:cubicBezTo>
                <a:cubicBezTo>
                  <a:pt x="888" y="229"/>
                  <a:pt x="888" y="229"/>
                  <a:pt x="888" y="229"/>
                </a:cubicBezTo>
                <a:cubicBezTo>
                  <a:pt x="887" y="229"/>
                  <a:pt x="887" y="229"/>
                  <a:pt x="887" y="229"/>
                </a:cubicBezTo>
                <a:cubicBezTo>
                  <a:pt x="886" y="229"/>
                  <a:pt x="886" y="229"/>
                  <a:pt x="886" y="229"/>
                </a:cubicBezTo>
                <a:cubicBezTo>
                  <a:pt x="886" y="228"/>
                  <a:pt x="886" y="228"/>
                  <a:pt x="886" y="228"/>
                </a:cubicBezTo>
                <a:cubicBezTo>
                  <a:pt x="886" y="227"/>
                  <a:pt x="886" y="227"/>
                  <a:pt x="886" y="227"/>
                </a:cubicBezTo>
                <a:cubicBezTo>
                  <a:pt x="888" y="227"/>
                  <a:pt x="888" y="227"/>
                  <a:pt x="888" y="227"/>
                </a:cubicBezTo>
                <a:cubicBezTo>
                  <a:pt x="889" y="227"/>
                  <a:pt x="889" y="227"/>
                  <a:pt x="889" y="227"/>
                </a:cubicBezTo>
                <a:cubicBezTo>
                  <a:pt x="889" y="226"/>
                  <a:pt x="889" y="226"/>
                  <a:pt x="889" y="226"/>
                </a:cubicBezTo>
                <a:cubicBezTo>
                  <a:pt x="888" y="225"/>
                  <a:pt x="888" y="225"/>
                  <a:pt x="888" y="225"/>
                </a:cubicBezTo>
                <a:cubicBezTo>
                  <a:pt x="887" y="226"/>
                  <a:pt x="887" y="226"/>
                  <a:pt x="887" y="226"/>
                </a:cubicBezTo>
                <a:cubicBezTo>
                  <a:pt x="886" y="226"/>
                  <a:pt x="886" y="226"/>
                  <a:pt x="886" y="226"/>
                </a:cubicBezTo>
                <a:cubicBezTo>
                  <a:pt x="885" y="228"/>
                  <a:pt x="885" y="228"/>
                  <a:pt x="885" y="228"/>
                </a:cubicBezTo>
                <a:cubicBezTo>
                  <a:pt x="884" y="228"/>
                  <a:pt x="884" y="228"/>
                  <a:pt x="884" y="228"/>
                </a:cubicBezTo>
                <a:cubicBezTo>
                  <a:pt x="884" y="227"/>
                  <a:pt x="884" y="227"/>
                  <a:pt x="884" y="227"/>
                </a:cubicBezTo>
                <a:cubicBezTo>
                  <a:pt x="885" y="227"/>
                  <a:pt x="885" y="227"/>
                  <a:pt x="885" y="227"/>
                </a:cubicBezTo>
                <a:cubicBezTo>
                  <a:pt x="885" y="226"/>
                  <a:pt x="885" y="226"/>
                  <a:pt x="885" y="226"/>
                </a:cubicBezTo>
                <a:cubicBezTo>
                  <a:pt x="886" y="225"/>
                  <a:pt x="886" y="225"/>
                  <a:pt x="886" y="225"/>
                </a:cubicBezTo>
                <a:cubicBezTo>
                  <a:pt x="887" y="225"/>
                  <a:pt x="887" y="225"/>
                  <a:pt x="887" y="225"/>
                </a:cubicBezTo>
                <a:cubicBezTo>
                  <a:pt x="888" y="224"/>
                  <a:pt x="888" y="224"/>
                  <a:pt x="888" y="224"/>
                </a:cubicBezTo>
                <a:cubicBezTo>
                  <a:pt x="889" y="224"/>
                  <a:pt x="889" y="224"/>
                  <a:pt x="889" y="224"/>
                </a:cubicBezTo>
                <a:cubicBezTo>
                  <a:pt x="889" y="223"/>
                  <a:pt x="889" y="223"/>
                  <a:pt x="889" y="223"/>
                </a:cubicBezTo>
                <a:cubicBezTo>
                  <a:pt x="887" y="223"/>
                  <a:pt x="887" y="223"/>
                  <a:pt x="887" y="223"/>
                </a:cubicBezTo>
                <a:cubicBezTo>
                  <a:pt x="886" y="224"/>
                  <a:pt x="886" y="224"/>
                  <a:pt x="886" y="224"/>
                </a:cubicBezTo>
                <a:cubicBezTo>
                  <a:pt x="885" y="224"/>
                  <a:pt x="885" y="224"/>
                  <a:pt x="885" y="224"/>
                </a:cubicBezTo>
                <a:cubicBezTo>
                  <a:pt x="884" y="224"/>
                  <a:pt x="884" y="224"/>
                  <a:pt x="884" y="224"/>
                </a:cubicBezTo>
                <a:cubicBezTo>
                  <a:pt x="883" y="224"/>
                  <a:pt x="883" y="224"/>
                  <a:pt x="883" y="224"/>
                </a:cubicBezTo>
                <a:cubicBezTo>
                  <a:pt x="883" y="223"/>
                  <a:pt x="883" y="223"/>
                  <a:pt x="883" y="223"/>
                </a:cubicBezTo>
                <a:cubicBezTo>
                  <a:pt x="884" y="222"/>
                  <a:pt x="884" y="222"/>
                  <a:pt x="884" y="222"/>
                </a:cubicBezTo>
                <a:cubicBezTo>
                  <a:pt x="885" y="222"/>
                  <a:pt x="885" y="222"/>
                  <a:pt x="885" y="222"/>
                </a:cubicBezTo>
                <a:cubicBezTo>
                  <a:pt x="886" y="222"/>
                  <a:pt x="886" y="222"/>
                  <a:pt x="886" y="222"/>
                </a:cubicBezTo>
                <a:cubicBezTo>
                  <a:pt x="888" y="221"/>
                  <a:pt x="888" y="221"/>
                  <a:pt x="888" y="221"/>
                </a:cubicBezTo>
                <a:cubicBezTo>
                  <a:pt x="890" y="220"/>
                  <a:pt x="890" y="220"/>
                  <a:pt x="890" y="220"/>
                </a:cubicBezTo>
                <a:cubicBezTo>
                  <a:pt x="889" y="220"/>
                  <a:pt x="889" y="220"/>
                  <a:pt x="889" y="220"/>
                </a:cubicBezTo>
                <a:cubicBezTo>
                  <a:pt x="888" y="220"/>
                  <a:pt x="888" y="220"/>
                  <a:pt x="888" y="220"/>
                </a:cubicBezTo>
                <a:cubicBezTo>
                  <a:pt x="887" y="221"/>
                  <a:pt x="887" y="221"/>
                  <a:pt x="887" y="221"/>
                </a:cubicBezTo>
                <a:cubicBezTo>
                  <a:pt x="886" y="220"/>
                  <a:pt x="886" y="220"/>
                  <a:pt x="886" y="220"/>
                </a:cubicBezTo>
                <a:cubicBezTo>
                  <a:pt x="885" y="219"/>
                  <a:pt x="885" y="219"/>
                  <a:pt x="885" y="219"/>
                </a:cubicBezTo>
                <a:cubicBezTo>
                  <a:pt x="884" y="219"/>
                  <a:pt x="884" y="219"/>
                  <a:pt x="884" y="219"/>
                </a:cubicBezTo>
                <a:cubicBezTo>
                  <a:pt x="885" y="218"/>
                  <a:pt x="885" y="218"/>
                  <a:pt x="885" y="218"/>
                </a:cubicBezTo>
                <a:cubicBezTo>
                  <a:pt x="885" y="217"/>
                  <a:pt x="885" y="217"/>
                  <a:pt x="885" y="217"/>
                </a:cubicBezTo>
                <a:cubicBezTo>
                  <a:pt x="886" y="216"/>
                  <a:pt x="886" y="216"/>
                  <a:pt x="886" y="216"/>
                </a:cubicBezTo>
                <a:cubicBezTo>
                  <a:pt x="886" y="215"/>
                  <a:pt x="886" y="215"/>
                  <a:pt x="886" y="215"/>
                </a:cubicBezTo>
                <a:cubicBezTo>
                  <a:pt x="885" y="216"/>
                  <a:pt x="885" y="216"/>
                  <a:pt x="885" y="216"/>
                </a:cubicBezTo>
                <a:cubicBezTo>
                  <a:pt x="884" y="217"/>
                  <a:pt x="884" y="217"/>
                  <a:pt x="884" y="217"/>
                </a:cubicBezTo>
                <a:cubicBezTo>
                  <a:pt x="884" y="218"/>
                  <a:pt x="884" y="218"/>
                  <a:pt x="884" y="218"/>
                </a:cubicBezTo>
                <a:cubicBezTo>
                  <a:pt x="883" y="218"/>
                  <a:pt x="883" y="218"/>
                  <a:pt x="883" y="218"/>
                </a:cubicBezTo>
                <a:cubicBezTo>
                  <a:pt x="883" y="219"/>
                  <a:pt x="883" y="219"/>
                  <a:pt x="883" y="219"/>
                </a:cubicBezTo>
                <a:cubicBezTo>
                  <a:pt x="882" y="219"/>
                  <a:pt x="882" y="219"/>
                  <a:pt x="882" y="219"/>
                </a:cubicBezTo>
                <a:cubicBezTo>
                  <a:pt x="882" y="218"/>
                  <a:pt x="882" y="218"/>
                  <a:pt x="882" y="218"/>
                </a:cubicBezTo>
                <a:cubicBezTo>
                  <a:pt x="881" y="219"/>
                  <a:pt x="881" y="219"/>
                  <a:pt x="881" y="219"/>
                </a:cubicBezTo>
                <a:cubicBezTo>
                  <a:pt x="880" y="218"/>
                  <a:pt x="880" y="218"/>
                  <a:pt x="880" y="218"/>
                </a:cubicBezTo>
                <a:cubicBezTo>
                  <a:pt x="880" y="217"/>
                  <a:pt x="880" y="217"/>
                  <a:pt x="880" y="217"/>
                </a:cubicBezTo>
                <a:cubicBezTo>
                  <a:pt x="879" y="219"/>
                  <a:pt x="879" y="219"/>
                  <a:pt x="879" y="219"/>
                </a:cubicBezTo>
                <a:cubicBezTo>
                  <a:pt x="878" y="219"/>
                  <a:pt x="878" y="219"/>
                  <a:pt x="878" y="219"/>
                </a:cubicBezTo>
                <a:cubicBezTo>
                  <a:pt x="879" y="220"/>
                  <a:pt x="879" y="220"/>
                  <a:pt x="879" y="220"/>
                </a:cubicBezTo>
                <a:cubicBezTo>
                  <a:pt x="879" y="221"/>
                  <a:pt x="879" y="221"/>
                  <a:pt x="879" y="221"/>
                </a:cubicBezTo>
                <a:cubicBezTo>
                  <a:pt x="879" y="222"/>
                  <a:pt x="879" y="222"/>
                  <a:pt x="879" y="222"/>
                </a:cubicBezTo>
                <a:cubicBezTo>
                  <a:pt x="878" y="222"/>
                  <a:pt x="878" y="222"/>
                  <a:pt x="878" y="222"/>
                </a:cubicBezTo>
                <a:cubicBezTo>
                  <a:pt x="877" y="223"/>
                  <a:pt x="877" y="223"/>
                  <a:pt x="877" y="223"/>
                </a:cubicBezTo>
                <a:cubicBezTo>
                  <a:pt x="877" y="222"/>
                  <a:pt x="877" y="222"/>
                  <a:pt x="877" y="222"/>
                </a:cubicBezTo>
                <a:cubicBezTo>
                  <a:pt x="876" y="223"/>
                  <a:pt x="876" y="223"/>
                  <a:pt x="876" y="223"/>
                </a:cubicBezTo>
                <a:cubicBezTo>
                  <a:pt x="875" y="223"/>
                  <a:pt x="875" y="223"/>
                  <a:pt x="875" y="223"/>
                </a:cubicBezTo>
                <a:cubicBezTo>
                  <a:pt x="874" y="223"/>
                  <a:pt x="874" y="223"/>
                  <a:pt x="874" y="223"/>
                </a:cubicBezTo>
                <a:cubicBezTo>
                  <a:pt x="873" y="223"/>
                  <a:pt x="873" y="223"/>
                  <a:pt x="873" y="223"/>
                </a:cubicBezTo>
                <a:cubicBezTo>
                  <a:pt x="873" y="222"/>
                  <a:pt x="873" y="222"/>
                  <a:pt x="873" y="222"/>
                </a:cubicBezTo>
                <a:cubicBezTo>
                  <a:pt x="873" y="221"/>
                  <a:pt x="873" y="221"/>
                  <a:pt x="873" y="221"/>
                </a:cubicBezTo>
                <a:cubicBezTo>
                  <a:pt x="872" y="221"/>
                  <a:pt x="872" y="221"/>
                  <a:pt x="872" y="221"/>
                </a:cubicBezTo>
                <a:cubicBezTo>
                  <a:pt x="872" y="222"/>
                  <a:pt x="872" y="222"/>
                  <a:pt x="872" y="222"/>
                </a:cubicBezTo>
                <a:cubicBezTo>
                  <a:pt x="871" y="222"/>
                  <a:pt x="871" y="222"/>
                  <a:pt x="871" y="222"/>
                </a:cubicBezTo>
                <a:cubicBezTo>
                  <a:pt x="871" y="220"/>
                  <a:pt x="871" y="220"/>
                  <a:pt x="871" y="220"/>
                </a:cubicBezTo>
                <a:cubicBezTo>
                  <a:pt x="871" y="219"/>
                  <a:pt x="871" y="219"/>
                  <a:pt x="871" y="219"/>
                </a:cubicBezTo>
                <a:cubicBezTo>
                  <a:pt x="871" y="218"/>
                  <a:pt x="871" y="218"/>
                  <a:pt x="871" y="218"/>
                </a:cubicBezTo>
                <a:cubicBezTo>
                  <a:pt x="872" y="217"/>
                  <a:pt x="872" y="217"/>
                  <a:pt x="872" y="217"/>
                </a:cubicBezTo>
                <a:cubicBezTo>
                  <a:pt x="873" y="217"/>
                  <a:pt x="873" y="217"/>
                  <a:pt x="873" y="217"/>
                </a:cubicBezTo>
                <a:cubicBezTo>
                  <a:pt x="874" y="216"/>
                  <a:pt x="874" y="216"/>
                  <a:pt x="874" y="216"/>
                </a:cubicBezTo>
                <a:cubicBezTo>
                  <a:pt x="876" y="216"/>
                  <a:pt x="876" y="216"/>
                  <a:pt x="876" y="216"/>
                </a:cubicBezTo>
                <a:cubicBezTo>
                  <a:pt x="877" y="216"/>
                  <a:pt x="877" y="216"/>
                  <a:pt x="877" y="216"/>
                </a:cubicBezTo>
                <a:cubicBezTo>
                  <a:pt x="878" y="214"/>
                  <a:pt x="878" y="214"/>
                  <a:pt x="878" y="214"/>
                </a:cubicBezTo>
                <a:cubicBezTo>
                  <a:pt x="879" y="213"/>
                  <a:pt x="879" y="213"/>
                  <a:pt x="879" y="213"/>
                </a:cubicBezTo>
                <a:cubicBezTo>
                  <a:pt x="879" y="212"/>
                  <a:pt x="879" y="212"/>
                  <a:pt x="879" y="212"/>
                </a:cubicBezTo>
                <a:cubicBezTo>
                  <a:pt x="878" y="212"/>
                  <a:pt x="878" y="212"/>
                  <a:pt x="878" y="212"/>
                </a:cubicBezTo>
                <a:cubicBezTo>
                  <a:pt x="878" y="213"/>
                  <a:pt x="878" y="213"/>
                  <a:pt x="878" y="213"/>
                </a:cubicBezTo>
                <a:cubicBezTo>
                  <a:pt x="877" y="215"/>
                  <a:pt x="877" y="215"/>
                  <a:pt x="877" y="215"/>
                </a:cubicBezTo>
                <a:cubicBezTo>
                  <a:pt x="875" y="215"/>
                  <a:pt x="875" y="215"/>
                  <a:pt x="875" y="215"/>
                </a:cubicBezTo>
                <a:cubicBezTo>
                  <a:pt x="874" y="215"/>
                  <a:pt x="874" y="215"/>
                  <a:pt x="874" y="215"/>
                </a:cubicBezTo>
                <a:cubicBezTo>
                  <a:pt x="873" y="214"/>
                  <a:pt x="873" y="214"/>
                  <a:pt x="873" y="214"/>
                </a:cubicBezTo>
                <a:cubicBezTo>
                  <a:pt x="873" y="213"/>
                  <a:pt x="873" y="213"/>
                  <a:pt x="873" y="213"/>
                </a:cubicBezTo>
                <a:cubicBezTo>
                  <a:pt x="874" y="213"/>
                  <a:pt x="874" y="213"/>
                  <a:pt x="874" y="213"/>
                </a:cubicBezTo>
                <a:cubicBezTo>
                  <a:pt x="875" y="211"/>
                  <a:pt x="875" y="211"/>
                  <a:pt x="875" y="211"/>
                </a:cubicBezTo>
                <a:cubicBezTo>
                  <a:pt x="876" y="211"/>
                  <a:pt x="876" y="211"/>
                  <a:pt x="876" y="211"/>
                </a:cubicBezTo>
                <a:cubicBezTo>
                  <a:pt x="876" y="210"/>
                  <a:pt x="876" y="210"/>
                  <a:pt x="876" y="210"/>
                </a:cubicBezTo>
                <a:cubicBezTo>
                  <a:pt x="877" y="210"/>
                  <a:pt x="877" y="210"/>
                  <a:pt x="877" y="210"/>
                </a:cubicBezTo>
                <a:cubicBezTo>
                  <a:pt x="878" y="209"/>
                  <a:pt x="878" y="209"/>
                  <a:pt x="878" y="209"/>
                </a:cubicBezTo>
                <a:cubicBezTo>
                  <a:pt x="877" y="209"/>
                  <a:pt x="877" y="209"/>
                  <a:pt x="877" y="209"/>
                </a:cubicBezTo>
                <a:cubicBezTo>
                  <a:pt x="877" y="208"/>
                  <a:pt x="877" y="208"/>
                  <a:pt x="877" y="208"/>
                </a:cubicBezTo>
                <a:cubicBezTo>
                  <a:pt x="876" y="209"/>
                  <a:pt x="876" y="209"/>
                  <a:pt x="876" y="209"/>
                </a:cubicBezTo>
                <a:cubicBezTo>
                  <a:pt x="875" y="209"/>
                  <a:pt x="875" y="209"/>
                  <a:pt x="875" y="209"/>
                </a:cubicBezTo>
                <a:cubicBezTo>
                  <a:pt x="874" y="209"/>
                  <a:pt x="874" y="209"/>
                  <a:pt x="874" y="209"/>
                </a:cubicBezTo>
                <a:cubicBezTo>
                  <a:pt x="874" y="208"/>
                  <a:pt x="874" y="208"/>
                  <a:pt x="874" y="208"/>
                </a:cubicBezTo>
                <a:cubicBezTo>
                  <a:pt x="874" y="207"/>
                  <a:pt x="874" y="207"/>
                  <a:pt x="874" y="207"/>
                </a:cubicBezTo>
                <a:cubicBezTo>
                  <a:pt x="875" y="207"/>
                  <a:pt x="875" y="207"/>
                  <a:pt x="875" y="207"/>
                </a:cubicBezTo>
                <a:cubicBezTo>
                  <a:pt x="876" y="207"/>
                  <a:pt x="876" y="207"/>
                  <a:pt x="876" y="207"/>
                </a:cubicBezTo>
                <a:cubicBezTo>
                  <a:pt x="877" y="207"/>
                  <a:pt x="877" y="207"/>
                  <a:pt x="877" y="207"/>
                </a:cubicBezTo>
                <a:cubicBezTo>
                  <a:pt x="879" y="207"/>
                  <a:pt x="879" y="207"/>
                  <a:pt x="879" y="207"/>
                </a:cubicBezTo>
                <a:cubicBezTo>
                  <a:pt x="879" y="205"/>
                  <a:pt x="879" y="205"/>
                  <a:pt x="879" y="205"/>
                </a:cubicBezTo>
                <a:cubicBezTo>
                  <a:pt x="879" y="204"/>
                  <a:pt x="879" y="204"/>
                  <a:pt x="879" y="204"/>
                </a:cubicBezTo>
                <a:cubicBezTo>
                  <a:pt x="880" y="202"/>
                  <a:pt x="880" y="202"/>
                  <a:pt x="880" y="202"/>
                </a:cubicBezTo>
                <a:cubicBezTo>
                  <a:pt x="880" y="201"/>
                  <a:pt x="880" y="201"/>
                  <a:pt x="880" y="201"/>
                </a:cubicBezTo>
                <a:cubicBezTo>
                  <a:pt x="880" y="200"/>
                  <a:pt x="880" y="200"/>
                  <a:pt x="880" y="200"/>
                </a:cubicBezTo>
                <a:cubicBezTo>
                  <a:pt x="880" y="199"/>
                  <a:pt x="880" y="199"/>
                  <a:pt x="880" y="199"/>
                </a:cubicBezTo>
                <a:cubicBezTo>
                  <a:pt x="879" y="199"/>
                  <a:pt x="879" y="199"/>
                  <a:pt x="879" y="199"/>
                </a:cubicBezTo>
                <a:cubicBezTo>
                  <a:pt x="878" y="198"/>
                  <a:pt x="878" y="198"/>
                  <a:pt x="878" y="198"/>
                </a:cubicBezTo>
                <a:cubicBezTo>
                  <a:pt x="877" y="198"/>
                  <a:pt x="877" y="198"/>
                  <a:pt x="877" y="198"/>
                </a:cubicBezTo>
                <a:cubicBezTo>
                  <a:pt x="876" y="198"/>
                  <a:pt x="876" y="198"/>
                  <a:pt x="876" y="198"/>
                </a:cubicBezTo>
                <a:cubicBezTo>
                  <a:pt x="876" y="197"/>
                  <a:pt x="876" y="197"/>
                  <a:pt x="876" y="197"/>
                </a:cubicBezTo>
                <a:cubicBezTo>
                  <a:pt x="877" y="197"/>
                  <a:pt x="877" y="197"/>
                  <a:pt x="877" y="197"/>
                </a:cubicBezTo>
                <a:cubicBezTo>
                  <a:pt x="878" y="197"/>
                  <a:pt x="878" y="197"/>
                  <a:pt x="878" y="197"/>
                </a:cubicBezTo>
                <a:cubicBezTo>
                  <a:pt x="879" y="196"/>
                  <a:pt x="879" y="196"/>
                  <a:pt x="879" y="196"/>
                </a:cubicBezTo>
                <a:cubicBezTo>
                  <a:pt x="879" y="195"/>
                  <a:pt x="879" y="195"/>
                  <a:pt x="879" y="195"/>
                </a:cubicBezTo>
                <a:cubicBezTo>
                  <a:pt x="880" y="195"/>
                  <a:pt x="880" y="195"/>
                  <a:pt x="880" y="195"/>
                </a:cubicBezTo>
                <a:cubicBezTo>
                  <a:pt x="880" y="194"/>
                  <a:pt x="880" y="194"/>
                  <a:pt x="880" y="194"/>
                </a:cubicBezTo>
                <a:cubicBezTo>
                  <a:pt x="879" y="193"/>
                  <a:pt x="879" y="193"/>
                  <a:pt x="879" y="193"/>
                </a:cubicBezTo>
                <a:cubicBezTo>
                  <a:pt x="878" y="193"/>
                  <a:pt x="878" y="193"/>
                  <a:pt x="878" y="193"/>
                </a:cubicBezTo>
                <a:cubicBezTo>
                  <a:pt x="878" y="192"/>
                  <a:pt x="878" y="192"/>
                  <a:pt x="878" y="192"/>
                </a:cubicBezTo>
                <a:cubicBezTo>
                  <a:pt x="879" y="191"/>
                  <a:pt x="879" y="191"/>
                  <a:pt x="879" y="191"/>
                </a:cubicBezTo>
                <a:cubicBezTo>
                  <a:pt x="878" y="190"/>
                  <a:pt x="878" y="190"/>
                  <a:pt x="878" y="190"/>
                </a:cubicBezTo>
                <a:cubicBezTo>
                  <a:pt x="878" y="189"/>
                  <a:pt x="878" y="189"/>
                  <a:pt x="878" y="189"/>
                </a:cubicBezTo>
                <a:cubicBezTo>
                  <a:pt x="878" y="188"/>
                  <a:pt x="878" y="188"/>
                  <a:pt x="878" y="188"/>
                </a:cubicBezTo>
                <a:cubicBezTo>
                  <a:pt x="879" y="189"/>
                  <a:pt x="879" y="189"/>
                  <a:pt x="879" y="189"/>
                </a:cubicBezTo>
                <a:cubicBezTo>
                  <a:pt x="879" y="188"/>
                  <a:pt x="879" y="188"/>
                  <a:pt x="879" y="188"/>
                </a:cubicBezTo>
                <a:cubicBezTo>
                  <a:pt x="879" y="187"/>
                  <a:pt x="879" y="187"/>
                  <a:pt x="879" y="187"/>
                </a:cubicBezTo>
                <a:cubicBezTo>
                  <a:pt x="879" y="186"/>
                  <a:pt x="879" y="186"/>
                  <a:pt x="879" y="186"/>
                </a:cubicBezTo>
                <a:cubicBezTo>
                  <a:pt x="879" y="185"/>
                  <a:pt x="879" y="185"/>
                  <a:pt x="879" y="185"/>
                </a:cubicBezTo>
                <a:cubicBezTo>
                  <a:pt x="878" y="184"/>
                  <a:pt x="878" y="184"/>
                  <a:pt x="878" y="184"/>
                </a:cubicBezTo>
                <a:cubicBezTo>
                  <a:pt x="878" y="183"/>
                  <a:pt x="878" y="183"/>
                  <a:pt x="878" y="183"/>
                </a:cubicBezTo>
                <a:cubicBezTo>
                  <a:pt x="879" y="182"/>
                  <a:pt x="879" y="182"/>
                  <a:pt x="879" y="182"/>
                </a:cubicBezTo>
                <a:cubicBezTo>
                  <a:pt x="879" y="181"/>
                  <a:pt x="879" y="181"/>
                  <a:pt x="879" y="181"/>
                </a:cubicBezTo>
                <a:cubicBezTo>
                  <a:pt x="878" y="181"/>
                  <a:pt x="878" y="181"/>
                  <a:pt x="878" y="181"/>
                </a:cubicBezTo>
                <a:cubicBezTo>
                  <a:pt x="877" y="182"/>
                  <a:pt x="877" y="182"/>
                  <a:pt x="877" y="182"/>
                </a:cubicBezTo>
                <a:cubicBezTo>
                  <a:pt x="876" y="182"/>
                  <a:pt x="876" y="182"/>
                  <a:pt x="876" y="182"/>
                </a:cubicBezTo>
                <a:cubicBezTo>
                  <a:pt x="875" y="183"/>
                  <a:pt x="875" y="183"/>
                  <a:pt x="875" y="183"/>
                </a:cubicBezTo>
                <a:cubicBezTo>
                  <a:pt x="874" y="182"/>
                  <a:pt x="874" y="182"/>
                  <a:pt x="874" y="182"/>
                </a:cubicBezTo>
                <a:cubicBezTo>
                  <a:pt x="875" y="182"/>
                  <a:pt x="875" y="182"/>
                  <a:pt x="875" y="182"/>
                </a:cubicBezTo>
                <a:cubicBezTo>
                  <a:pt x="876" y="181"/>
                  <a:pt x="876" y="181"/>
                  <a:pt x="876" y="181"/>
                </a:cubicBezTo>
                <a:cubicBezTo>
                  <a:pt x="877" y="181"/>
                  <a:pt x="877" y="181"/>
                  <a:pt x="877" y="181"/>
                </a:cubicBezTo>
                <a:cubicBezTo>
                  <a:pt x="877" y="180"/>
                  <a:pt x="877" y="180"/>
                  <a:pt x="877" y="180"/>
                </a:cubicBezTo>
                <a:cubicBezTo>
                  <a:pt x="878" y="179"/>
                  <a:pt x="878" y="179"/>
                  <a:pt x="878" y="179"/>
                </a:cubicBezTo>
                <a:cubicBezTo>
                  <a:pt x="878" y="178"/>
                  <a:pt x="878" y="178"/>
                  <a:pt x="878" y="178"/>
                </a:cubicBezTo>
                <a:cubicBezTo>
                  <a:pt x="879" y="178"/>
                  <a:pt x="879" y="178"/>
                  <a:pt x="879" y="178"/>
                </a:cubicBezTo>
                <a:cubicBezTo>
                  <a:pt x="880" y="177"/>
                  <a:pt x="880" y="177"/>
                  <a:pt x="880" y="177"/>
                </a:cubicBezTo>
                <a:cubicBezTo>
                  <a:pt x="880" y="176"/>
                  <a:pt x="880" y="176"/>
                  <a:pt x="880" y="176"/>
                </a:cubicBezTo>
                <a:cubicBezTo>
                  <a:pt x="879" y="176"/>
                  <a:pt x="879" y="176"/>
                  <a:pt x="879" y="176"/>
                </a:cubicBezTo>
                <a:cubicBezTo>
                  <a:pt x="879" y="176"/>
                  <a:pt x="879" y="176"/>
                  <a:pt x="878" y="177"/>
                </a:cubicBezTo>
                <a:cubicBezTo>
                  <a:pt x="878" y="177"/>
                  <a:pt x="878" y="177"/>
                  <a:pt x="878" y="176"/>
                </a:cubicBezTo>
                <a:cubicBezTo>
                  <a:pt x="878" y="176"/>
                  <a:pt x="878" y="176"/>
                  <a:pt x="877" y="176"/>
                </a:cubicBezTo>
                <a:cubicBezTo>
                  <a:pt x="877" y="176"/>
                  <a:pt x="877" y="176"/>
                  <a:pt x="875" y="176"/>
                </a:cubicBezTo>
                <a:cubicBezTo>
                  <a:pt x="875" y="176"/>
                  <a:pt x="875" y="176"/>
                  <a:pt x="874" y="176"/>
                </a:cubicBezTo>
                <a:cubicBezTo>
                  <a:pt x="874" y="176"/>
                  <a:pt x="874" y="176"/>
                  <a:pt x="873" y="175"/>
                </a:cubicBezTo>
                <a:cubicBezTo>
                  <a:pt x="873" y="175"/>
                  <a:pt x="873" y="175"/>
                  <a:pt x="874" y="175"/>
                </a:cubicBezTo>
                <a:cubicBezTo>
                  <a:pt x="874" y="175"/>
                  <a:pt x="874" y="175"/>
                  <a:pt x="875" y="174"/>
                </a:cubicBezTo>
                <a:cubicBezTo>
                  <a:pt x="875" y="174"/>
                  <a:pt x="875" y="174"/>
                  <a:pt x="876" y="175"/>
                </a:cubicBezTo>
                <a:cubicBezTo>
                  <a:pt x="876" y="175"/>
                  <a:pt x="876" y="175"/>
                  <a:pt x="878" y="175"/>
                </a:cubicBezTo>
                <a:cubicBezTo>
                  <a:pt x="878" y="174"/>
                  <a:pt x="878" y="174"/>
                  <a:pt x="878" y="174"/>
                </a:cubicBezTo>
                <a:cubicBezTo>
                  <a:pt x="878" y="173"/>
                  <a:pt x="878" y="173"/>
                  <a:pt x="878" y="173"/>
                </a:cubicBezTo>
                <a:cubicBezTo>
                  <a:pt x="877" y="173"/>
                  <a:pt x="877" y="173"/>
                  <a:pt x="877" y="173"/>
                </a:cubicBezTo>
                <a:cubicBezTo>
                  <a:pt x="877" y="172"/>
                  <a:pt x="877" y="172"/>
                  <a:pt x="877" y="172"/>
                </a:cubicBezTo>
                <a:cubicBezTo>
                  <a:pt x="877" y="171"/>
                  <a:pt x="877" y="171"/>
                  <a:pt x="877" y="171"/>
                </a:cubicBezTo>
                <a:cubicBezTo>
                  <a:pt x="877" y="169"/>
                  <a:pt x="877" y="169"/>
                  <a:pt x="877" y="169"/>
                </a:cubicBezTo>
                <a:cubicBezTo>
                  <a:pt x="876" y="168"/>
                  <a:pt x="876" y="168"/>
                  <a:pt x="876" y="168"/>
                </a:cubicBezTo>
                <a:cubicBezTo>
                  <a:pt x="874" y="167"/>
                  <a:pt x="874" y="167"/>
                  <a:pt x="874" y="167"/>
                </a:cubicBezTo>
                <a:cubicBezTo>
                  <a:pt x="874" y="166"/>
                  <a:pt x="874" y="166"/>
                  <a:pt x="874" y="166"/>
                </a:cubicBezTo>
                <a:cubicBezTo>
                  <a:pt x="874" y="165"/>
                  <a:pt x="874" y="165"/>
                  <a:pt x="874" y="165"/>
                </a:cubicBezTo>
                <a:cubicBezTo>
                  <a:pt x="873" y="165"/>
                  <a:pt x="873" y="165"/>
                  <a:pt x="873" y="165"/>
                </a:cubicBezTo>
                <a:cubicBezTo>
                  <a:pt x="873" y="164"/>
                  <a:pt x="873" y="164"/>
                  <a:pt x="873" y="164"/>
                </a:cubicBezTo>
                <a:cubicBezTo>
                  <a:pt x="874" y="164"/>
                  <a:pt x="874" y="164"/>
                  <a:pt x="874" y="164"/>
                </a:cubicBezTo>
                <a:cubicBezTo>
                  <a:pt x="875" y="163"/>
                  <a:pt x="875" y="163"/>
                  <a:pt x="875" y="163"/>
                </a:cubicBezTo>
                <a:cubicBezTo>
                  <a:pt x="876" y="163"/>
                  <a:pt x="876" y="163"/>
                  <a:pt x="876" y="163"/>
                </a:cubicBezTo>
                <a:cubicBezTo>
                  <a:pt x="876" y="162"/>
                  <a:pt x="876" y="162"/>
                  <a:pt x="876" y="162"/>
                </a:cubicBezTo>
                <a:cubicBezTo>
                  <a:pt x="875" y="162"/>
                  <a:pt x="875" y="162"/>
                  <a:pt x="875" y="162"/>
                </a:cubicBezTo>
                <a:cubicBezTo>
                  <a:pt x="875" y="161"/>
                  <a:pt x="875" y="161"/>
                  <a:pt x="875" y="161"/>
                </a:cubicBezTo>
                <a:cubicBezTo>
                  <a:pt x="876" y="160"/>
                  <a:pt x="876" y="160"/>
                  <a:pt x="876" y="160"/>
                </a:cubicBezTo>
                <a:cubicBezTo>
                  <a:pt x="877" y="159"/>
                  <a:pt x="877" y="159"/>
                  <a:pt x="877" y="159"/>
                </a:cubicBezTo>
                <a:cubicBezTo>
                  <a:pt x="877" y="158"/>
                  <a:pt x="877" y="158"/>
                  <a:pt x="877" y="158"/>
                </a:cubicBezTo>
                <a:cubicBezTo>
                  <a:pt x="876" y="158"/>
                  <a:pt x="876" y="158"/>
                  <a:pt x="876" y="158"/>
                </a:cubicBezTo>
                <a:cubicBezTo>
                  <a:pt x="877" y="157"/>
                  <a:pt x="877" y="157"/>
                  <a:pt x="877" y="157"/>
                </a:cubicBezTo>
                <a:cubicBezTo>
                  <a:pt x="876" y="157"/>
                  <a:pt x="876" y="157"/>
                  <a:pt x="876" y="157"/>
                </a:cubicBezTo>
                <a:cubicBezTo>
                  <a:pt x="875" y="155"/>
                  <a:pt x="875" y="155"/>
                  <a:pt x="875" y="155"/>
                </a:cubicBezTo>
                <a:cubicBezTo>
                  <a:pt x="873" y="154"/>
                  <a:pt x="873" y="154"/>
                  <a:pt x="873" y="154"/>
                </a:cubicBezTo>
                <a:cubicBezTo>
                  <a:pt x="873" y="153"/>
                  <a:pt x="873" y="153"/>
                  <a:pt x="873" y="153"/>
                </a:cubicBezTo>
                <a:cubicBezTo>
                  <a:pt x="872" y="153"/>
                  <a:pt x="872" y="153"/>
                  <a:pt x="872" y="153"/>
                </a:cubicBezTo>
                <a:cubicBezTo>
                  <a:pt x="872" y="154"/>
                  <a:pt x="872" y="154"/>
                  <a:pt x="872" y="154"/>
                </a:cubicBezTo>
                <a:cubicBezTo>
                  <a:pt x="871" y="154"/>
                  <a:pt x="871" y="154"/>
                  <a:pt x="871" y="154"/>
                </a:cubicBezTo>
                <a:cubicBezTo>
                  <a:pt x="871" y="153"/>
                  <a:pt x="871" y="153"/>
                  <a:pt x="871" y="153"/>
                </a:cubicBezTo>
                <a:cubicBezTo>
                  <a:pt x="871" y="152"/>
                  <a:pt x="871" y="152"/>
                  <a:pt x="871" y="152"/>
                </a:cubicBezTo>
                <a:cubicBezTo>
                  <a:pt x="870" y="152"/>
                  <a:pt x="870" y="152"/>
                  <a:pt x="870" y="152"/>
                </a:cubicBezTo>
                <a:cubicBezTo>
                  <a:pt x="869" y="151"/>
                  <a:pt x="869" y="151"/>
                  <a:pt x="869" y="151"/>
                </a:cubicBezTo>
                <a:cubicBezTo>
                  <a:pt x="868" y="151"/>
                  <a:pt x="868" y="151"/>
                  <a:pt x="868" y="151"/>
                </a:cubicBezTo>
                <a:cubicBezTo>
                  <a:pt x="867" y="151"/>
                  <a:pt x="867" y="151"/>
                  <a:pt x="867" y="151"/>
                </a:cubicBezTo>
                <a:cubicBezTo>
                  <a:pt x="867" y="150"/>
                  <a:pt x="867" y="150"/>
                  <a:pt x="867" y="150"/>
                </a:cubicBezTo>
                <a:cubicBezTo>
                  <a:pt x="867" y="149"/>
                  <a:pt x="867" y="149"/>
                  <a:pt x="867" y="149"/>
                </a:cubicBezTo>
                <a:cubicBezTo>
                  <a:pt x="866" y="148"/>
                  <a:pt x="866" y="148"/>
                  <a:pt x="866" y="148"/>
                </a:cubicBezTo>
                <a:cubicBezTo>
                  <a:pt x="865" y="147"/>
                  <a:pt x="865" y="147"/>
                  <a:pt x="865" y="147"/>
                </a:cubicBezTo>
                <a:cubicBezTo>
                  <a:pt x="864" y="147"/>
                  <a:pt x="864" y="147"/>
                  <a:pt x="864" y="147"/>
                </a:cubicBezTo>
                <a:cubicBezTo>
                  <a:pt x="864" y="148"/>
                  <a:pt x="864" y="148"/>
                  <a:pt x="864" y="148"/>
                </a:cubicBezTo>
                <a:cubicBezTo>
                  <a:pt x="863" y="147"/>
                  <a:pt x="863" y="147"/>
                  <a:pt x="863" y="147"/>
                </a:cubicBezTo>
                <a:cubicBezTo>
                  <a:pt x="861" y="146"/>
                  <a:pt x="861" y="146"/>
                  <a:pt x="861" y="146"/>
                </a:cubicBezTo>
                <a:cubicBezTo>
                  <a:pt x="860" y="145"/>
                  <a:pt x="860" y="145"/>
                  <a:pt x="860" y="145"/>
                </a:cubicBezTo>
                <a:cubicBezTo>
                  <a:pt x="859" y="144"/>
                  <a:pt x="859" y="144"/>
                  <a:pt x="859" y="144"/>
                </a:cubicBezTo>
                <a:cubicBezTo>
                  <a:pt x="858" y="144"/>
                  <a:pt x="858" y="144"/>
                  <a:pt x="858" y="144"/>
                </a:cubicBezTo>
                <a:cubicBezTo>
                  <a:pt x="856" y="144"/>
                  <a:pt x="856" y="144"/>
                  <a:pt x="856" y="144"/>
                </a:cubicBezTo>
                <a:cubicBezTo>
                  <a:pt x="855" y="145"/>
                  <a:pt x="855" y="145"/>
                  <a:pt x="855" y="145"/>
                </a:cubicBezTo>
                <a:cubicBezTo>
                  <a:pt x="855" y="146"/>
                  <a:pt x="855" y="146"/>
                  <a:pt x="855" y="146"/>
                </a:cubicBezTo>
                <a:cubicBezTo>
                  <a:pt x="854" y="147"/>
                  <a:pt x="854" y="147"/>
                  <a:pt x="854" y="147"/>
                </a:cubicBezTo>
                <a:cubicBezTo>
                  <a:pt x="853" y="148"/>
                  <a:pt x="853" y="148"/>
                  <a:pt x="853" y="148"/>
                </a:cubicBezTo>
                <a:cubicBezTo>
                  <a:pt x="853" y="147"/>
                  <a:pt x="853" y="147"/>
                  <a:pt x="853" y="147"/>
                </a:cubicBezTo>
                <a:cubicBezTo>
                  <a:pt x="854" y="146"/>
                  <a:pt x="854" y="146"/>
                  <a:pt x="854" y="146"/>
                </a:cubicBezTo>
                <a:cubicBezTo>
                  <a:pt x="854" y="144"/>
                  <a:pt x="854" y="144"/>
                  <a:pt x="854" y="144"/>
                </a:cubicBezTo>
                <a:cubicBezTo>
                  <a:pt x="853" y="144"/>
                  <a:pt x="853" y="144"/>
                  <a:pt x="853" y="144"/>
                </a:cubicBezTo>
                <a:cubicBezTo>
                  <a:pt x="852" y="144"/>
                  <a:pt x="852" y="144"/>
                  <a:pt x="852" y="144"/>
                </a:cubicBezTo>
                <a:cubicBezTo>
                  <a:pt x="851" y="145"/>
                  <a:pt x="851" y="145"/>
                  <a:pt x="851" y="145"/>
                </a:cubicBezTo>
                <a:cubicBezTo>
                  <a:pt x="851" y="146"/>
                  <a:pt x="851" y="146"/>
                  <a:pt x="851" y="146"/>
                </a:cubicBezTo>
                <a:cubicBezTo>
                  <a:pt x="850" y="146"/>
                  <a:pt x="850" y="146"/>
                  <a:pt x="850" y="146"/>
                </a:cubicBezTo>
                <a:cubicBezTo>
                  <a:pt x="849" y="144"/>
                  <a:pt x="849" y="144"/>
                  <a:pt x="849" y="144"/>
                </a:cubicBezTo>
                <a:cubicBezTo>
                  <a:pt x="848" y="144"/>
                  <a:pt x="848" y="144"/>
                  <a:pt x="848" y="144"/>
                </a:cubicBezTo>
                <a:cubicBezTo>
                  <a:pt x="847" y="143"/>
                  <a:pt x="847" y="143"/>
                  <a:pt x="847" y="143"/>
                </a:cubicBezTo>
                <a:cubicBezTo>
                  <a:pt x="846" y="143"/>
                  <a:pt x="846" y="143"/>
                  <a:pt x="846" y="143"/>
                </a:cubicBezTo>
                <a:cubicBezTo>
                  <a:pt x="845" y="144"/>
                  <a:pt x="845" y="144"/>
                  <a:pt x="845" y="144"/>
                </a:cubicBezTo>
                <a:cubicBezTo>
                  <a:pt x="844" y="144"/>
                  <a:pt x="844" y="144"/>
                  <a:pt x="844" y="144"/>
                </a:cubicBezTo>
                <a:cubicBezTo>
                  <a:pt x="844" y="145"/>
                  <a:pt x="844" y="145"/>
                  <a:pt x="844" y="145"/>
                </a:cubicBezTo>
                <a:cubicBezTo>
                  <a:pt x="843" y="144"/>
                  <a:pt x="843" y="144"/>
                  <a:pt x="843" y="144"/>
                </a:cubicBezTo>
                <a:cubicBezTo>
                  <a:pt x="843" y="143"/>
                  <a:pt x="843" y="143"/>
                  <a:pt x="843" y="143"/>
                </a:cubicBezTo>
                <a:cubicBezTo>
                  <a:pt x="843" y="142"/>
                  <a:pt x="843" y="142"/>
                  <a:pt x="843" y="142"/>
                </a:cubicBezTo>
                <a:cubicBezTo>
                  <a:pt x="843" y="141"/>
                  <a:pt x="843" y="141"/>
                  <a:pt x="843" y="141"/>
                </a:cubicBezTo>
                <a:cubicBezTo>
                  <a:pt x="842" y="141"/>
                  <a:pt x="842" y="141"/>
                  <a:pt x="842" y="141"/>
                </a:cubicBezTo>
                <a:cubicBezTo>
                  <a:pt x="841" y="142"/>
                  <a:pt x="841" y="142"/>
                  <a:pt x="841" y="142"/>
                </a:cubicBezTo>
                <a:cubicBezTo>
                  <a:pt x="841" y="143"/>
                  <a:pt x="841" y="143"/>
                  <a:pt x="841" y="143"/>
                </a:cubicBezTo>
                <a:cubicBezTo>
                  <a:pt x="841" y="144"/>
                  <a:pt x="841" y="144"/>
                  <a:pt x="841" y="144"/>
                </a:cubicBezTo>
                <a:cubicBezTo>
                  <a:pt x="841" y="145"/>
                  <a:pt x="841" y="145"/>
                  <a:pt x="841" y="145"/>
                </a:cubicBezTo>
                <a:cubicBezTo>
                  <a:pt x="841" y="146"/>
                  <a:pt x="841" y="146"/>
                  <a:pt x="841" y="146"/>
                </a:cubicBezTo>
                <a:cubicBezTo>
                  <a:pt x="841" y="147"/>
                  <a:pt x="841" y="147"/>
                  <a:pt x="841" y="147"/>
                </a:cubicBezTo>
                <a:cubicBezTo>
                  <a:pt x="840" y="148"/>
                  <a:pt x="840" y="148"/>
                  <a:pt x="840" y="148"/>
                </a:cubicBezTo>
                <a:cubicBezTo>
                  <a:pt x="840" y="147"/>
                  <a:pt x="840" y="147"/>
                  <a:pt x="840" y="147"/>
                </a:cubicBezTo>
                <a:cubicBezTo>
                  <a:pt x="839" y="146"/>
                  <a:pt x="839" y="146"/>
                  <a:pt x="839" y="146"/>
                </a:cubicBezTo>
                <a:cubicBezTo>
                  <a:pt x="837" y="145"/>
                  <a:pt x="837" y="145"/>
                  <a:pt x="837" y="145"/>
                </a:cubicBezTo>
                <a:cubicBezTo>
                  <a:pt x="836" y="145"/>
                  <a:pt x="836" y="145"/>
                  <a:pt x="836" y="145"/>
                </a:cubicBezTo>
                <a:cubicBezTo>
                  <a:pt x="835" y="144"/>
                  <a:pt x="835" y="144"/>
                  <a:pt x="835" y="144"/>
                </a:cubicBezTo>
                <a:cubicBezTo>
                  <a:pt x="834" y="143"/>
                  <a:pt x="834" y="143"/>
                  <a:pt x="834" y="143"/>
                </a:cubicBezTo>
                <a:cubicBezTo>
                  <a:pt x="835" y="142"/>
                  <a:pt x="835" y="142"/>
                  <a:pt x="835" y="142"/>
                </a:cubicBezTo>
                <a:cubicBezTo>
                  <a:pt x="833" y="142"/>
                  <a:pt x="833" y="142"/>
                  <a:pt x="833" y="142"/>
                </a:cubicBezTo>
                <a:cubicBezTo>
                  <a:pt x="833" y="140"/>
                  <a:pt x="833" y="140"/>
                  <a:pt x="833" y="140"/>
                </a:cubicBezTo>
                <a:cubicBezTo>
                  <a:pt x="832" y="139"/>
                  <a:pt x="832" y="139"/>
                  <a:pt x="832" y="139"/>
                </a:cubicBezTo>
                <a:cubicBezTo>
                  <a:pt x="831" y="138"/>
                  <a:pt x="831" y="138"/>
                  <a:pt x="831" y="138"/>
                </a:cubicBezTo>
                <a:cubicBezTo>
                  <a:pt x="831" y="137"/>
                  <a:pt x="831" y="137"/>
                  <a:pt x="831" y="137"/>
                </a:cubicBezTo>
                <a:cubicBezTo>
                  <a:pt x="832" y="136"/>
                  <a:pt x="832" y="136"/>
                  <a:pt x="832" y="136"/>
                </a:cubicBezTo>
                <a:cubicBezTo>
                  <a:pt x="833" y="136"/>
                  <a:pt x="833" y="136"/>
                  <a:pt x="833" y="136"/>
                </a:cubicBezTo>
                <a:cubicBezTo>
                  <a:pt x="834" y="135"/>
                  <a:pt x="834" y="135"/>
                  <a:pt x="834" y="135"/>
                </a:cubicBezTo>
                <a:cubicBezTo>
                  <a:pt x="835" y="135"/>
                  <a:pt x="835" y="135"/>
                  <a:pt x="835" y="135"/>
                </a:cubicBezTo>
                <a:cubicBezTo>
                  <a:pt x="837" y="135"/>
                  <a:pt x="837" y="135"/>
                  <a:pt x="837" y="135"/>
                </a:cubicBezTo>
                <a:cubicBezTo>
                  <a:pt x="838" y="135"/>
                  <a:pt x="838" y="135"/>
                  <a:pt x="838" y="135"/>
                </a:cubicBezTo>
                <a:cubicBezTo>
                  <a:pt x="838" y="134"/>
                  <a:pt x="838" y="134"/>
                  <a:pt x="838" y="134"/>
                </a:cubicBezTo>
                <a:cubicBezTo>
                  <a:pt x="838" y="133"/>
                  <a:pt x="838" y="133"/>
                  <a:pt x="838" y="133"/>
                </a:cubicBezTo>
                <a:cubicBezTo>
                  <a:pt x="837" y="134"/>
                  <a:pt x="837" y="134"/>
                  <a:pt x="837" y="134"/>
                </a:cubicBezTo>
                <a:cubicBezTo>
                  <a:pt x="835" y="133"/>
                  <a:pt x="835" y="133"/>
                  <a:pt x="835" y="133"/>
                </a:cubicBezTo>
                <a:cubicBezTo>
                  <a:pt x="834" y="133"/>
                  <a:pt x="834" y="133"/>
                  <a:pt x="834" y="133"/>
                </a:cubicBezTo>
                <a:cubicBezTo>
                  <a:pt x="832" y="131"/>
                  <a:pt x="832" y="131"/>
                  <a:pt x="832" y="131"/>
                </a:cubicBezTo>
                <a:cubicBezTo>
                  <a:pt x="832" y="130"/>
                  <a:pt x="832" y="130"/>
                  <a:pt x="832" y="130"/>
                </a:cubicBezTo>
                <a:cubicBezTo>
                  <a:pt x="833" y="129"/>
                  <a:pt x="833" y="129"/>
                  <a:pt x="833" y="129"/>
                </a:cubicBezTo>
                <a:cubicBezTo>
                  <a:pt x="834" y="129"/>
                  <a:pt x="834" y="129"/>
                  <a:pt x="834" y="129"/>
                </a:cubicBezTo>
                <a:cubicBezTo>
                  <a:pt x="834" y="127"/>
                  <a:pt x="834" y="127"/>
                  <a:pt x="834" y="127"/>
                </a:cubicBezTo>
                <a:cubicBezTo>
                  <a:pt x="833" y="127"/>
                  <a:pt x="833" y="127"/>
                  <a:pt x="833" y="127"/>
                </a:cubicBezTo>
                <a:cubicBezTo>
                  <a:pt x="833" y="129"/>
                  <a:pt x="833" y="129"/>
                  <a:pt x="833" y="129"/>
                </a:cubicBezTo>
                <a:cubicBezTo>
                  <a:pt x="832" y="129"/>
                  <a:pt x="832" y="129"/>
                  <a:pt x="832" y="129"/>
                </a:cubicBezTo>
                <a:cubicBezTo>
                  <a:pt x="831" y="130"/>
                  <a:pt x="831" y="130"/>
                  <a:pt x="831" y="130"/>
                </a:cubicBezTo>
                <a:cubicBezTo>
                  <a:pt x="830" y="129"/>
                  <a:pt x="830" y="129"/>
                  <a:pt x="830" y="129"/>
                </a:cubicBezTo>
                <a:cubicBezTo>
                  <a:pt x="829" y="128"/>
                  <a:pt x="829" y="128"/>
                  <a:pt x="829" y="128"/>
                </a:cubicBezTo>
                <a:cubicBezTo>
                  <a:pt x="829" y="127"/>
                  <a:pt x="829" y="127"/>
                  <a:pt x="829" y="127"/>
                </a:cubicBezTo>
                <a:cubicBezTo>
                  <a:pt x="830" y="127"/>
                  <a:pt x="830" y="127"/>
                  <a:pt x="830" y="127"/>
                </a:cubicBezTo>
                <a:cubicBezTo>
                  <a:pt x="830" y="126"/>
                  <a:pt x="830" y="126"/>
                  <a:pt x="830" y="126"/>
                </a:cubicBezTo>
                <a:cubicBezTo>
                  <a:pt x="829" y="126"/>
                  <a:pt x="829" y="126"/>
                  <a:pt x="829" y="126"/>
                </a:cubicBezTo>
                <a:cubicBezTo>
                  <a:pt x="829" y="125"/>
                  <a:pt x="829" y="125"/>
                  <a:pt x="829" y="125"/>
                </a:cubicBezTo>
                <a:cubicBezTo>
                  <a:pt x="829" y="124"/>
                  <a:pt x="829" y="124"/>
                  <a:pt x="829" y="124"/>
                </a:cubicBezTo>
                <a:cubicBezTo>
                  <a:pt x="830" y="124"/>
                  <a:pt x="830" y="124"/>
                  <a:pt x="830" y="124"/>
                </a:cubicBezTo>
                <a:cubicBezTo>
                  <a:pt x="830" y="123"/>
                  <a:pt x="830" y="123"/>
                  <a:pt x="830" y="123"/>
                </a:cubicBezTo>
                <a:cubicBezTo>
                  <a:pt x="831" y="123"/>
                  <a:pt x="831" y="123"/>
                  <a:pt x="831" y="123"/>
                </a:cubicBezTo>
                <a:cubicBezTo>
                  <a:pt x="832" y="124"/>
                  <a:pt x="832" y="124"/>
                  <a:pt x="832" y="124"/>
                </a:cubicBezTo>
                <a:cubicBezTo>
                  <a:pt x="832" y="123"/>
                  <a:pt x="832" y="123"/>
                  <a:pt x="832" y="123"/>
                </a:cubicBezTo>
                <a:cubicBezTo>
                  <a:pt x="834" y="122"/>
                  <a:pt x="834" y="122"/>
                  <a:pt x="834" y="122"/>
                </a:cubicBezTo>
                <a:cubicBezTo>
                  <a:pt x="836" y="122"/>
                  <a:pt x="836" y="122"/>
                  <a:pt x="836" y="122"/>
                </a:cubicBezTo>
                <a:cubicBezTo>
                  <a:pt x="837" y="123"/>
                  <a:pt x="837" y="123"/>
                  <a:pt x="837" y="123"/>
                </a:cubicBezTo>
                <a:cubicBezTo>
                  <a:pt x="839" y="123"/>
                  <a:pt x="839" y="123"/>
                  <a:pt x="839" y="123"/>
                </a:cubicBezTo>
                <a:cubicBezTo>
                  <a:pt x="842" y="124"/>
                  <a:pt x="842" y="124"/>
                  <a:pt x="842" y="124"/>
                </a:cubicBezTo>
                <a:cubicBezTo>
                  <a:pt x="843" y="125"/>
                  <a:pt x="843" y="125"/>
                  <a:pt x="843" y="125"/>
                </a:cubicBezTo>
                <a:cubicBezTo>
                  <a:pt x="844" y="125"/>
                  <a:pt x="844" y="125"/>
                  <a:pt x="844" y="125"/>
                </a:cubicBezTo>
                <a:cubicBezTo>
                  <a:pt x="846" y="126"/>
                  <a:pt x="846" y="126"/>
                  <a:pt x="846" y="126"/>
                </a:cubicBezTo>
                <a:cubicBezTo>
                  <a:pt x="847" y="126"/>
                  <a:pt x="847" y="126"/>
                  <a:pt x="847" y="126"/>
                </a:cubicBezTo>
                <a:cubicBezTo>
                  <a:pt x="845" y="125"/>
                  <a:pt x="845" y="125"/>
                  <a:pt x="845" y="125"/>
                </a:cubicBezTo>
                <a:cubicBezTo>
                  <a:pt x="844" y="124"/>
                  <a:pt x="844" y="124"/>
                  <a:pt x="844" y="124"/>
                </a:cubicBezTo>
                <a:cubicBezTo>
                  <a:pt x="842" y="123"/>
                  <a:pt x="842" y="123"/>
                  <a:pt x="842" y="123"/>
                </a:cubicBezTo>
                <a:cubicBezTo>
                  <a:pt x="841" y="123"/>
                  <a:pt x="841" y="123"/>
                  <a:pt x="841" y="123"/>
                </a:cubicBezTo>
                <a:cubicBezTo>
                  <a:pt x="840" y="122"/>
                  <a:pt x="840" y="122"/>
                  <a:pt x="840" y="122"/>
                </a:cubicBezTo>
                <a:cubicBezTo>
                  <a:pt x="842" y="121"/>
                  <a:pt x="842" y="121"/>
                  <a:pt x="842" y="121"/>
                </a:cubicBezTo>
                <a:cubicBezTo>
                  <a:pt x="844" y="121"/>
                  <a:pt x="844" y="121"/>
                  <a:pt x="844" y="121"/>
                </a:cubicBezTo>
                <a:cubicBezTo>
                  <a:pt x="846" y="121"/>
                  <a:pt x="846" y="121"/>
                  <a:pt x="846" y="121"/>
                </a:cubicBezTo>
                <a:cubicBezTo>
                  <a:pt x="848" y="122"/>
                  <a:pt x="848" y="122"/>
                  <a:pt x="848" y="122"/>
                </a:cubicBezTo>
                <a:cubicBezTo>
                  <a:pt x="849" y="123"/>
                  <a:pt x="849" y="123"/>
                  <a:pt x="849" y="123"/>
                </a:cubicBezTo>
                <a:cubicBezTo>
                  <a:pt x="850" y="123"/>
                  <a:pt x="850" y="123"/>
                  <a:pt x="850" y="123"/>
                </a:cubicBezTo>
                <a:cubicBezTo>
                  <a:pt x="850" y="124"/>
                  <a:pt x="850" y="124"/>
                  <a:pt x="850" y="124"/>
                </a:cubicBezTo>
                <a:cubicBezTo>
                  <a:pt x="851" y="124"/>
                  <a:pt x="851" y="124"/>
                  <a:pt x="851" y="124"/>
                </a:cubicBezTo>
                <a:cubicBezTo>
                  <a:pt x="851" y="123"/>
                  <a:pt x="851" y="123"/>
                  <a:pt x="851" y="123"/>
                </a:cubicBezTo>
                <a:cubicBezTo>
                  <a:pt x="851" y="122"/>
                  <a:pt x="851" y="122"/>
                  <a:pt x="851" y="122"/>
                </a:cubicBezTo>
                <a:cubicBezTo>
                  <a:pt x="852" y="121"/>
                  <a:pt x="852" y="121"/>
                  <a:pt x="852" y="121"/>
                </a:cubicBezTo>
                <a:cubicBezTo>
                  <a:pt x="852" y="119"/>
                  <a:pt x="852" y="119"/>
                  <a:pt x="852" y="119"/>
                </a:cubicBezTo>
                <a:cubicBezTo>
                  <a:pt x="851" y="119"/>
                  <a:pt x="851" y="119"/>
                  <a:pt x="851" y="119"/>
                </a:cubicBezTo>
                <a:cubicBezTo>
                  <a:pt x="851" y="118"/>
                  <a:pt x="851" y="118"/>
                  <a:pt x="851" y="118"/>
                </a:cubicBezTo>
                <a:cubicBezTo>
                  <a:pt x="850" y="118"/>
                  <a:pt x="850" y="118"/>
                  <a:pt x="850" y="118"/>
                </a:cubicBezTo>
                <a:cubicBezTo>
                  <a:pt x="849" y="118"/>
                  <a:pt x="849" y="118"/>
                  <a:pt x="849" y="118"/>
                </a:cubicBezTo>
                <a:cubicBezTo>
                  <a:pt x="848" y="119"/>
                  <a:pt x="848" y="119"/>
                  <a:pt x="848" y="119"/>
                </a:cubicBezTo>
                <a:cubicBezTo>
                  <a:pt x="847" y="119"/>
                  <a:pt x="847" y="119"/>
                  <a:pt x="847" y="119"/>
                </a:cubicBezTo>
                <a:cubicBezTo>
                  <a:pt x="845" y="118"/>
                  <a:pt x="845" y="118"/>
                  <a:pt x="845" y="118"/>
                </a:cubicBezTo>
                <a:cubicBezTo>
                  <a:pt x="844" y="118"/>
                  <a:pt x="844" y="118"/>
                  <a:pt x="844" y="118"/>
                </a:cubicBezTo>
                <a:cubicBezTo>
                  <a:pt x="844" y="117"/>
                  <a:pt x="844" y="117"/>
                  <a:pt x="844" y="117"/>
                </a:cubicBezTo>
                <a:cubicBezTo>
                  <a:pt x="843" y="116"/>
                  <a:pt x="843" y="116"/>
                  <a:pt x="843" y="116"/>
                </a:cubicBezTo>
                <a:cubicBezTo>
                  <a:pt x="842" y="116"/>
                  <a:pt x="842" y="116"/>
                  <a:pt x="842" y="116"/>
                </a:cubicBezTo>
                <a:cubicBezTo>
                  <a:pt x="842" y="117"/>
                  <a:pt x="842" y="117"/>
                  <a:pt x="842" y="117"/>
                </a:cubicBezTo>
                <a:cubicBezTo>
                  <a:pt x="842" y="119"/>
                  <a:pt x="842" y="119"/>
                  <a:pt x="842" y="119"/>
                </a:cubicBezTo>
                <a:cubicBezTo>
                  <a:pt x="840" y="119"/>
                  <a:pt x="840" y="119"/>
                  <a:pt x="840" y="119"/>
                </a:cubicBezTo>
                <a:cubicBezTo>
                  <a:pt x="839" y="119"/>
                  <a:pt x="839" y="119"/>
                  <a:pt x="839" y="119"/>
                </a:cubicBezTo>
                <a:cubicBezTo>
                  <a:pt x="837" y="117"/>
                  <a:pt x="837" y="117"/>
                  <a:pt x="837" y="117"/>
                </a:cubicBezTo>
                <a:cubicBezTo>
                  <a:pt x="837" y="116"/>
                  <a:pt x="837" y="116"/>
                  <a:pt x="837" y="116"/>
                </a:cubicBezTo>
                <a:cubicBezTo>
                  <a:pt x="838" y="116"/>
                  <a:pt x="838" y="116"/>
                  <a:pt x="838" y="116"/>
                </a:cubicBezTo>
                <a:cubicBezTo>
                  <a:pt x="840" y="115"/>
                  <a:pt x="840" y="115"/>
                  <a:pt x="840" y="115"/>
                </a:cubicBezTo>
                <a:cubicBezTo>
                  <a:pt x="840" y="114"/>
                  <a:pt x="840" y="114"/>
                  <a:pt x="840" y="114"/>
                </a:cubicBezTo>
                <a:cubicBezTo>
                  <a:pt x="838" y="115"/>
                  <a:pt x="838" y="115"/>
                  <a:pt x="838" y="115"/>
                </a:cubicBezTo>
                <a:cubicBezTo>
                  <a:pt x="837" y="115"/>
                  <a:pt x="837" y="115"/>
                  <a:pt x="837" y="115"/>
                </a:cubicBezTo>
                <a:cubicBezTo>
                  <a:pt x="836" y="115"/>
                  <a:pt x="836" y="115"/>
                  <a:pt x="836" y="115"/>
                </a:cubicBezTo>
                <a:cubicBezTo>
                  <a:pt x="836" y="114"/>
                  <a:pt x="836" y="114"/>
                  <a:pt x="836" y="114"/>
                </a:cubicBezTo>
                <a:cubicBezTo>
                  <a:pt x="837" y="113"/>
                  <a:pt x="837" y="113"/>
                  <a:pt x="837" y="113"/>
                </a:cubicBezTo>
                <a:cubicBezTo>
                  <a:pt x="838" y="113"/>
                  <a:pt x="838" y="113"/>
                  <a:pt x="838" y="113"/>
                </a:cubicBezTo>
                <a:cubicBezTo>
                  <a:pt x="839" y="111"/>
                  <a:pt x="839" y="111"/>
                  <a:pt x="839" y="111"/>
                </a:cubicBezTo>
                <a:cubicBezTo>
                  <a:pt x="838" y="110"/>
                  <a:pt x="838" y="110"/>
                  <a:pt x="838" y="110"/>
                </a:cubicBezTo>
                <a:cubicBezTo>
                  <a:pt x="838" y="111"/>
                  <a:pt x="838" y="111"/>
                  <a:pt x="838" y="111"/>
                </a:cubicBezTo>
                <a:cubicBezTo>
                  <a:pt x="836" y="112"/>
                  <a:pt x="836" y="112"/>
                  <a:pt x="836" y="112"/>
                </a:cubicBezTo>
                <a:cubicBezTo>
                  <a:pt x="835" y="112"/>
                  <a:pt x="835" y="112"/>
                  <a:pt x="835" y="112"/>
                </a:cubicBezTo>
                <a:cubicBezTo>
                  <a:pt x="834" y="112"/>
                  <a:pt x="834" y="112"/>
                  <a:pt x="834" y="112"/>
                </a:cubicBezTo>
                <a:cubicBezTo>
                  <a:pt x="833" y="111"/>
                  <a:pt x="833" y="111"/>
                  <a:pt x="833" y="111"/>
                </a:cubicBezTo>
                <a:cubicBezTo>
                  <a:pt x="834" y="111"/>
                  <a:pt x="834" y="111"/>
                  <a:pt x="834" y="111"/>
                </a:cubicBezTo>
                <a:cubicBezTo>
                  <a:pt x="834" y="110"/>
                  <a:pt x="834" y="110"/>
                  <a:pt x="834" y="110"/>
                </a:cubicBezTo>
                <a:cubicBezTo>
                  <a:pt x="835" y="110"/>
                  <a:pt x="835" y="110"/>
                  <a:pt x="835" y="110"/>
                </a:cubicBezTo>
                <a:cubicBezTo>
                  <a:pt x="835" y="109"/>
                  <a:pt x="835" y="109"/>
                  <a:pt x="835" y="109"/>
                </a:cubicBezTo>
                <a:cubicBezTo>
                  <a:pt x="834" y="109"/>
                  <a:pt x="834" y="109"/>
                  <a:pt x="834" y="109"/>
                </a:cubicBezTo>
                <a:cubicBezTo>
                  <a:pt x="833" y="109"/>
                  <a:pt x="833" y="109"/>
                  <a:pt x="833" y="109"/>
                </a:cubicBezTo>
                <a:cubicBezTo>
                  <a:pt x="832" y="108"/>
                  <a:pt x="832" y="108"/>
                  <a:pt x="832" y="108"/>
                </a:cubicBezTo>
                <a:cubicBezTo>
                  <a:pt x="831" y="106"/>
                  <a:pt x="831" y="106"/>
                  <a:pt x="831" y="106"/>
                </a:cubicBezTo>
                <a:cubicBezTo>
                  <a:pt x="831" y="105"/>
                  <a:pt x="831" y="105"/>
                  <a:pt x="831" y="105"/>
                </a:cubicBezTo>
                <a:cubicBezTo>
                  <a:pt x="829" y="104"/>
                  <a:pt x="829" y="104"/>
                  <a:pt x="829" y="104"/>
                </a:cubicBezTo>
                <a:cubicBezTo>
                  <a:pt x="830" y="104"/>
                  <a:pt x="830" y="104"/>
                  <a:pt x="830" y="104"/>
                </a:cubicBezTo>
                <a:cubicBezTo>
                  <a:pt x="831" y="103"/>
                  <a:pt x="831" y="103"/>
                  <a:pt x="831" y="103"/>
                </a:cubicBezTo>
                <a:cubicBezTo>
                  <a:pt x="831" y="102"/>
                  <a:pt x="831" y="102"/>
                  <a:pt x="831" y="102"/>
                </a:cubicBezTo>
                <a:cubicBezTo>
                  <a:pt x="832" y="102"/>
                  <a:pt x="832" y="102"/>
                  <a:pt x="832" y="102"/>
                </a:cubicBezTo>
                <a:cubicBezTo>
                  <a:pt x="833" y="102"/>
                  <a:pt x="833" y="102"/>
                  <a:pt x="833" y="102"/>
                </a:cubicBezTo>
                <a:cubicBezTo>
                  <a:pt x="833" y="101"/>
                  <a:pt x="833" y="101"/>
                  <a:pt x="833" y="101"/>
                </a:cubicBezTo>
                <a:cubicBezTo>
                  <a:pt x="832" y="101"/>
                  <a:pt x="832" y="101"/>
                  <a:pt x="832" y="101"/>
                </a:cubicBezTo>
                <a:cubicBezTo>
                  <a:pt x="831" y="101"/>
                  <a:pt x="831" y="101"/>
                  <a:pt x="831" y="101"/>
                </a:cubicBezTo>
                <a:cubicBezTo>
                  <a:pt x="831" y="100"/>
                  <a:pt x="831" y="100"/>
                  <a:pt x="831" y="100"/>
                </a:cubicBezTo>
                <a:cubicBezTo>
                  <a:pt x="832" y="100"/>
                  <a:pt x="832" y="100"/>
                  <a:pt x="832" y="100"/>
                </a:cubicBezTo>
                <a:cubicBezTo>
                  <a:pt x="834" y="99"/>
                  <a:pt x="834" y="99"/>
                  <a:pt x="834" y="99"/>
                </a:cubicBezTo>
                <a:cubicBezTo>
                  <a:pt x="834" y="98"/>
                  <a:pt x="834" y="98"/>
                  <a:pt x="834" y="98"/>
                </a:cubicBezTo>
                <a:cubicBezTo>
                  <a:pt x="835" y="97"/>
                  <a:pt x="835" y="97"/>
                  <a:pt x="835" y="97"/>
                </a:cubicBezTo>
                <a:cubicBezTo>
                  <a:pt x="836" y="97"/>
                  <a:pt x="836" y="97"/>
                  <a:pt x="836" y="97"/>
                </a:cubicBezTo>
                <a:cubicBezTo>
                  <a:pt x="837" y="97"/>
                  <a:pt x="837" y="97"/>
                  <a:pt x="837" y="97"/>
                </a:cubicBezTo>
                <a:cubicBezTo>
                  <a:pt x="838" y="97"/>
                  <a:pt x="838" y="97"/>
                  <a:pt x="838" y="97"/>
                </a:cubicBezTo>
                <a:cubicBezTo>
                  <a:pt x="839" y="97"/>
                  <a:pt x="839" y="97"/>
                  <a:pt x="839" y="97"/>
                </a:cubicBezTo>
                <a:cubicBezTo>
                  <a:pt x="840" y="97"/>
                  <a:pt x="840" y="97"/>
                  <a:pt x="840" y="97"/>
                </a:cubicBezTo>
                <a:cubicBezTo>
                  <a:pt x="841" y="97"/>
                  <a:pt x="841" y="97"/>
                  <a:pt x="841" y="97"/>
                </a:cubicBezTo>
                <a:cubicBezTo>
                  <a:pt x="842" y="97"/>
                  <a:pt x="842" y="97"/>
                  <a:pt x="842" y="97"/>
                </a:cubicBezTo>
                <a:cubicBezTo>
                  <a:pt x="842" y="96"/>
                  <a:pt x="842" y="96"/>
                  <a:pt x="842" y="96"/>
                </a:cubicBezTo>
                <a:cubicBezTo>
                  <a:pt x="843" y="96"/>
                  <a:pt x="843" y="96"/>
                  <a:pt x="843" y="96"/>
                </a:cubicBezTo>
                <a:cubicBezTo>
                  <a:pt x="844" y="96"/>
                  <a:pt x="844" y="96"/>
                  <a:pt x="844" y="96"/>
                </a:cubicBezTo>
                <a:cubicBezTo>
                  <a:pt x="845" y="96"/>
                  <a:pt x="845" y="96"/>
                  <a:pt x="845" y="96"/>
                </a:cubicBezTo>
                <a:cubicBezTo>
                  <a:pt x="846" y="96"/>
                  <a:pt x="846" y="96"/>
                  <a:pt x="846" y="96"/>
                </a:cubicBezTo>
                <a:cubicBezTo>
                  <a:pt x="851" y="94"/>
                  <a:pt x="851" y="94"/>
                  <a:pt x="851" y="94"/>
                </a:cubicBezTo>
                <a:cubicBezTo>
                  <a:pt x="852" y="94"/>
                  <a:pt x="852" y="94"/>
                  <a:pt x="852" y="94"/>
                </a:cubicBezTo>
                <a:cubicBezTo>
                  <a:pt x="852" y="93"/>
                  <a:pt x="852" y="93"/>
                  <a:pt x="852" y="93"/>
                </a:cubicBezTo>
                <a:cubicBezTo>
                  <a:pt x="854" y="92"/>
                  <a:pt x="854" y="92"/>
                  <a:pt x="854" y="92"/>
                </a:cubicBezTo>
                <a:cubicBezTo>
                  <a:pt x="856" y="92"/>
                  <a:pt x="856" y="92"/>
                  <a:pt x="856" y="92"/>
                </a:cubicBezTo>
                <a:cubicBezTo>
                  <a:pt x="857" y="92"/>
                  <a:pt x="857" y="92"/>
                  <a:pt x="857" y="92"/>
                </a:cubicBezTo>
                <a:cubicBezTo>
                  <a:pt x="858" y="92"/>
                  <a:pt x="858" y="92"/>
                  <a:pt x="858" y="92"/>
                </a:cubicBezTo>
                <a:cubicBezTo>
                  <a:pt x="859" y="93"/>
                  <a:pt x="859" y="93"/>
                  <a:pt x="859" y="93"/>
                </a:cubicBezTo>
                <a:cubicBezTo>
                  <a:pt x="860" y="92"/>
                  <a:pt x="860" y="92"/>
                  <a:pt x="860" y="92"/>
                </a:cubicBezTo>
                <a:cubicBezTo>
                  <a:pt x="861" y="92"/>
                  <a:pt x="861" y="92"/>
                  <a:pt x="861" y="92"/>
                </a:cubicBezTo>
                <a:cubicBezTo>
                  <a:pt x="863" y="92"/>
                  <a:pt x="863" y="92"/>
                  <a:pt x="863" y="92"/>
                </a:cubicBezTo>
                <a:cubicBezTo>
                  <a:pt x="863" y="93"/>
                  <a:pt x="863" y="93"/>
                  <a:pt x="863" y="93"/>
                </a:cubicBezTo>
                <a:cubicBezTo>
                  <a:pt x="864" y="93"/>
                  <a:pt x="864" y="93"/>
                  <a:pt x="864" y="93"/>
                </a:cubicBezTo>
                <a:cubicBezTo>
                  <a:pt x="865" y="93"/>
                  <a:pt x="865" y="93"/>
                  <a:pt x="865" y="93"/>
                </a:cubicBezTo>
                <a:cubicBezTo>
                  <a:pt x="866" y="94"/>
                  <a:pt x="866" y="94"/>
                  <a:pt x="866" y="94"/>
                </a:cubicBezTo>
                <a:cubicBezTo>
                  <a:pt x="867" y="94"/>
                  <a:pt x="867" y="94"/>
                  <a:pt x="867" y="94"/>
                </a:cubicBezTo>
                <a:cubicBezTo>
                  <a:pt x="868" y="94"/>
                  <a:pt x="868" y="94"/>
                  <a:pt x="868" y="94"/>
                </a:cubicBezTo>
                <a:cubicBezTo>
                  <a:pt x="868" y="93"/>
                  <a:pt x="868" y="93"/>
                  <a:pt x="868" y="93"/>
                </a:cubicBezTo>
                <a:cubicBezTo>
                  <a:pt x="869" y="92"/>
                  <a:pt x="869" y="92"/>
                  <a:pt x="869" y="92"/>
                </a:cubicBezTo>
                <a:cubicBezTo>
                  <a:pt x="870" y="91"/>
                  <a:pt x="870" y="91"/>
                  <a:pt x="870" y="91"/>
                </a:cubicBezTo>
                <a:cubicBezTo>
                  <a:pt x="871" y="90"/>
                  <a:pt x="871" y="90"/>
                  <a:pt x="871" y="90"/>
                </a:cubicBezTo>
                <a:cubicBezTo>
                  <a:pt x="872" y="89"/>
                  <a:pt x="872" y="89"/>
                  <a:pt x="872" y="89"/>
                </a:cubicBezTo>
                <a:cubicBezTo>
                  <a:pt x="873" y="88"/>
                  <a:pt x="873" y="88"/>
                  <a:pt x="873" y="88"/>
                </a:cubicBezTo>
                <a:cubicBezTo>
                  <a:pt x="874" y="87"/>
                  <a:pt x="874" y="87"/>
                  <a:pt x="874" y="87"/>
                </a:cubicBezTo>
                <a:cubicBezTo>
                  <a:pt x="875" y="86"/>
                  <a:pt x="875" y="86"/>
                  <a:pt x="875" y="86"/>
                </a:cubicBezTo>
                <a:cubicBezTo>
                  <a:pt x="875" y="85"/>
                  <a:pt x="875" y="85"/>
                  <a:pt x="875" y="85"/>
                </a:cubicBezTo>
                <a:cubicBezTo>
                  <a:pt x="874" y="85"/>
                  <a:pt x="874" y="85"/>
                  <a:pt x="874" y="85"/>
                </a:cubicBezTo>
                <a:cubicBezTo>
                  <a:pt x="874" y="84"/>
                  <a:pt x="874" y="84"/>
                  <a:pt x="874" y="84"/>
                </a:cubicBezTo>
                <a:cubicBezTo>
                  <a:pt x="875" y="82"/>
                  <a:pt x="875" y="82"/>
                  <a:pt x="875" y="82"/>
                </a:cubicBezTo>
                <a:cubicBezTo>
                  <a:pt x="876" y="82"/>
                  <a:pt x="876" y="82"/>
                  <a:pt x="876" y="82"/>
                </a:cubicBezTo>
                <a:cubicBezTo>
                  <a:pt x="878" y="82"/>
                  <a:pt x="878" y="82"/>
                  <a:pt x="878" y="82"/>
                </a:cubicBezTo>
                <a:cubicBezTo>
                  <a:pt x="879" y="82"/>
                  <a:pt x="879" y="82"/>
                  <a:pt x="879" y="82"/>
                </a:cubicBezTo>
                <a:cubicBezTo>
                  <a:pt x="880" y="81"/>
                  <a:pt x="880" y="81"/>
                  <a:pt x="880" y="81"/>
                </a:cubicBezTo>
                <a:cubicBezTo>
                  <a:pt x="879" y="80"/>
                  <a:pt x="879" y="80"/>
                  <a:pt x="879" y="80"/>
                </a:cubicBezTo>
                <a:cubicBezTo>
                  <a:pt x="878" y="80"/>
                  <a:pt x="878" y="80"/>
                  <a:pt x="878" y="80"/>
                </a:cubicBezTo>
                <a:cubicBezTo>
                  <a:pt x="877" y="80"/>
                  <a:pt x="877" y="80"/>
                  <a:pt x="877" y="80"/>
                </a:cubicBezTo>
                <a:cubicBezTo>
                  <a:pt x="877" y="79"/>
                  <a:pt x="877" y="79"/>
                  <a:pt x="877" y="79"/>
                </a:cubicBezTo>
                <a:cubicBezTo>
                  <a:pt x="877" y="78"/>
                  <a:pt x="877" y="78"/>
                  <a:pt x="877" y="78"/>
                </a:cubicBezTo>
                <a:cubicBezTo>
                  <a:pt x="878" y="78"/>
                  <a:pt x="878" y="78"/>
                  <a:pt x="878" y="78"/>
                </a:cubicBezTo>
                <a:cubicBezTo>
                  <a:pt x="880" y="78"/>
                  <a:pt x="880" y="78"/>
                  <a:pt x="880" y="78"/>
                </a:cubicBezTo>
                <a:cubicBezTo>
                  <a:pt x="881" y="77"/>
                  <a:pt x="881" y="77"/>
                  <a:pt x="881" y="77"/>
                </a:cubicBezTo>
                <a:cubicBezTo>
                  <a:pt x="882" y="77"/>
                  <a:pt x="882" y="77"/>
                  <a:pt x="882" y="77"/>
                </a:cubicBezTo>
                <a:cubicBezTo>
                  <a:pt x="883" y="76"/>
                  <a:pt x="883" y="76"/>
                  <a:pt x="883" y="76"/>
                </a:cubicBezTo>
                <a:cubicBezTo>
                  <a:pt x="882" y="76"/>
                  <a:pt x="882" y="76"/>
                  <a:pt x="882" y="76"/>
                </a:cubicBezTo>
                <a:cubicBezTo>
                  <a:pt x="882" y="75"/>
                  <a:pt x="882" y="75"/>
                  <a:pt x="882" y="75"/>
                </a:cubicBezTo>
                <a:cubicBezTo>
                  <a:pt x="881" y="76"/>
                  <a:pt x="881" y="76"/>
                  <a:pt x="881" y="76"/>
                </a:cubicBezTo>
                <a:cubicBezTo>
                  <a:pt x="881" y="77"/>
                  <a:pt x="881" y="77"/>
                  <a:pt x="881" y="77"/>
                </a:cubicBezTo>
                <a:cubicBezTo>
                  <a:pt x="880" y="77"/>
                  <a:pt x="880" y="77"/>
                  <a:pt x="880" y="77"/>
                </a:cubicBezTo>
                <a:cubicBezTo>
                  <a:pt x="878" y="77"/>
                  <a:pt x="878" y="77"/>
                  <a:pt x="878" y="77"/>
                </a:cubicBezTo>
                <a:cubicBezTo>
                  <a:pt x="877" y="77"/>
                  <a:pt x="877" y="77"/>
                  <a:pt x="877" y="77"/>
                </a:cubicBezTo>
                <a:cubicBezTo>
                  <a:pt x="876" y="78"/>
                  <a:pt x="876" y="78"/>
                  <a:pt x="876" y="78"/>
                </a:cubicBezTo>
                <a:cubicBezTo>
                  <a:pt x="875" y="78"/>
                  <a:pt x="875" y="78"/>
                  <a:pt x="875" y="78"/>
                </a:cubicBezTo>
                <a:cubicBezTo>
                  <a:pt x="874" y="77"/>
                  <a:pt x="874" y="77"/>
                  <a:pt x="874" y="77"/>
                </a:cubicBezTo>
                <a:cubicBezTo>
                  <a:pt x="873" y="76"/>
                  <a:pt x="873" y="76"/>
                  <a:pt x="873" y="76"/>
                </a:cubicBezTo>
                <a:cubicBezTo>
                  <a:pt x="872" y="76"/>
                  <a:pt x="872" y="76"/>
                  <a:pt x="872" y="76"/>
                </a:cubicBezTo>
                <a:cubicBezTo>
                  <a:pt x="872" y="77"/>
                  <a:pt x="872" y="77"/>
                  <a:pt x="872" y="77"/>
                </a:cubicBezTo>
                <a:cubicBezTo>
                  <a:pt x="871" y="77"/>
                  <a:pt x="871" y="77"/>
                  <a:pt x="871" y="77"/>
                </a:cubicBezTo>
                <a:cubicBezTo>
                  <a:pt x="871" y="76"/>
                  <a:pt x="871" y="76"/>
                  <a:pt x="871" y="76"/>
                </a:cubicBezTo>
                <a:cubicBezTo>
                  <a:pt x="870" y="76"/>
                  <a:pt x="870" y="76"/>
                  <a:pt x="870" y="76"/>
                </a:cubicBezTo>
                <a:cubicBezTo>
                  <a:pt x="869" y="76"/>
                  <a:pt x="869" y="76"/>
                  <a:pt x="869" y="76"/>
                </a:cubicBezTo>
                <a:cubicBezTo>
                  <a:pt x="869" y="75"/>
                  <a:pt x="869" y="75"/>
                  <a:pt x="869" y="75"/>
                </a:cubicBezTo>
                <a:cubicBezTo>
                  <a:pt x="869" y="74"/>
                  <a:pt x="869" y="74"/>
                  <a:pt x="869" y="74"/>
                </a:cubicBezTo>
                <a:cubicBezTo>
                  <a:pt x="869" y="73"/>
                  <a:pt x="869" y="73"/>
                  <a:pt x="869" y="73"/>
                </a:cubicBezTo>
                <a:cubicBezTo>
                  <a:pt x="870" y="73"/>
                  <a:pt x="870" y="73"/>
                  <a:pt x="870" y="73"/>
                </a:cubicBezTo>
                <a:cubicBezTo>
                  <a:pt x="871" y="72"/>
                  <a:pt x="871" y="72"/>
                  <a:pt x="871" y="72"/>
                </a:cubicBezTo>
                <a:cubicBezTo>
                  <a:pt x="871" y="71"/>
                  <a:pt x="871" y="71"/>
                  <a:pt x="871" y="71"/>
                </a:cubicBezTo>
                <a:cubicBezTo>
                  <a:pt x="872" y="71"/>
                  <a:pt x="872" y="71"/>
                  <a:pt x="872" y="71"/>
                </a:cubicBezTo>
                <a:cubicBezTo>
                  <a:pt x="872" y="70"/>
                  <a:pt x="872" y="70"/>
                  <a:pt x="872" y="70"/>
                </a:cubicBezTo>
                <a:cubicBezTo>
                  <a:pt x="871" y="69"/>
                  <a:pt x="871" y="69"/>
                  <a:pt x="871" y="69"/>
                </a:cubicBezTo>
                <a:cubicBezTo>
                  <a:pt x="872" y="69"/>
                  <a:pt x="872" y="69"/>
                  <a:pt x="872" y="69"/>
                </a:cubicBezTo>
                <a:cubicBezTo>
                  <a:pt x="873" y="68"/>
                  <a:pt x="873" y="68"/>
                  <a:pt x="873" y="68"/>
                </a:cubicBezTo>
                <a:cubicBezTo>
                  <a:pt x="874" y="68"/>
                  <a:pt x="874" y="68"/>
                  <a:pt x="874" y="68"/>
                </a:cubicBezTo>
                <a:cubicBezTo>
                  <a:pt x="874" y="67"/>
                  <a:pt x="874" y="67"/>
                  <a:pt x="874" y="67"/>
                </a:cubicBezTo>
                <a:cubicBezTo>
                  <a:pt x="875" y="67"/>
                  <a:pt x="875" y="67"/>
                  <a:pt x="875" y="67"/>
                </a:cubicBezTo>
                <a:cubicBezTo>
                  <a:pt x="877" y="66"/>
                  <a:pt x="877" y="66"/>
                  <a:pt x="877" y="66"/>
                </a:cubicBezTo>
                <a:cubicBezTo>
                  <a:pt x="877" y="65"/>
                  <a:pt x="877" y="65"/>
                  <a:pt x="877" y="65"/>
                </a:cubicBezTo>
                <a:cubicBezTo>
                  <a:pt x="878" y="65"/>
                  <a:pt x="878" y="65"/>
                  <a:pt x="878" y="65"/>
                </a:cubicBezTo>
                <a:cubicBezTo>
                  <a:pt x="880" y="65"/>
                  <a:pt x="880" y="65"/>
                  <a:pt x="880" y="65"/>
                </a:cubicBezTo>
                <a:cubicBezTo>
                  <a:pt x="881" y="65"/>
                  <a:pt x="881" y="65"/>
                  <a:pt x="881" y="65"/>
                </a:cubicBezTo>
                <a:cubicBezTo>
                  <a:pt x="880" y="64"/>
                  <a:pt x="880" y="64"/>
                  <a:pt x="880" y="64"/>
                </a:cubicBezTo>
                <a:cubicBezTo>
                  <a:pt x="880" y="63"/>
                  <a:pt x="880" y="63"/>
                  <a:pt x="880" y="63"/>
                </a:cubicBezTo>
                <a:cubicBezTo>
                  <a:pt x="882" y="63"/>
                  <a:pt x="882" y="63"/>
                  <a:pt x="882" y="63"/>
                </a:cubicBezTo>
                <a:cubicBezTo>
                  <a:pt x="884" y="62"/>
                  <a:pt x="884" y="62"/>
                  <a:pt x="884" y="62"/>
                </a:cubicBezTo>
                <a:cubicBezTo>
                  <a:pt x="884" y="61"/>
                  <a:pt x="884" y="61"/>
                  <a:pt x="884" y="61"/>
                </a:cubicBezTo>
                <a:cubicBezTo>
                  <a:pt x="884" y="60"/>
                  <a:pt x="884" y="60"/>
                  <a:pt x="884" y="60"/>
                </a:cubicBezTo>
                <a:cubicBezTo>
                  <a:pt x="885" y="59"/>
                  <a:pt x="885" y="59"/>
                  <a:pt x="885" y="59"/>
                </a:cubicBezTo>
                <a:cubicBezTo>
                  <a:pt x="886" y="59"/>
                  <a:pt x="886" y="59"/>
                  <a:pt x="886" y="59"/>
                </a:cubicBezTo>
                <a:cubicBezTo>
                  <a:pt x="887" y="58"/>
                  <a:pt x="887" y="58"/>
                  <a:pt x="887" y="58"/>
                </a:cubicBezTo>
                <a:cubicBezTo>
                  <a:pt x="888" y="58"/>
                  <a:pt x="888" y="58"/>
                  <a:pt x="888" y="58"/>
                </a:cubicBezTo>
                <a:cubicBezTo>
                  <a:pt x="889" y="58"/>
                  <a:pt x="889" y="58"/>
                  <a:pt x="889" y="58"/>
                </a:cubicBezTo>
                <a:cubicBezTo>
                  <a:pt x="889" y="59"/>
                  <a:pt x="889" y="59"/>
                  <a:pt x="889" y="59"/>
                </a:cubicBezTo>
                <a:cubicBezTo>
                  <a:pt x="889" y="61"/>
                  <a:pt x="889" y="61"/>
                  <a:pt x="889" y="61"/>
                </a:cubicBezTo>
                <a:cubicBezTo>
                  <a:pt x="889" y="62"/>
                  <a:pt x="889" y="62"/>
                  <a:pt x="889" y="62"/>
                </a:cubicBezTo>
                <a:cubicBezTo>
                  <a:pt x="889" y="64"/>
                  <a:pt x="889" y="64"/>
                  <a:pt x="889" y="64"/>
                </a:cubicBezTo>
                <a:cubicBezTo>
                  <a:pt x="889" y="66"/>
                  <a:pt x="889" y="66"/>
                  <a:pt x="889" y="66"/>
                </a:cubicBezTo>
                <a:cubicBezTo>
                  <a:pt x="890" y="66"/>
                  <a:pt x="890" y="66"/>
                  <a:pt x="890" y="66"/>
                </a:cubicBezTo>
                <a:cubicBezTo>
                  <a:pt x="890" y="64"/>
                  <a:pt x="890" y="64"/>
                  <a:pt x="890" y="64"/>
                </a:cubicBezTo>
                <a:cubicBezTo>
                  <a:pt x="890" y="62"/>
                  <a:pt x="890" y="62"/>
                  <a:pt x="890" y="62"/>
                </a:cubicBezTo>
                <a:cubicBezTo>
                  <a:pt x="890" y="61"/>
                  <a:pt x="890" y="61"/>
                  <a:pt x="890" y="61"/>
                </a:cubicBezTo>
                <a:cubicBezTo>
                  <a:pt x="890" y="60"/>
                  <a:pt x="890" y="60"/>
                  <a:pt x="890" y="60"/>
                </a:cubicBezTo>
                <a:cubicBezTo>
                  <a:pt x="890" y="58"/>
                  <a:pt x="890" y="58"/>
                  <a:pt x="890" y="58"/>
                </a:cubicBezTo>
                <a:cubicBezTo>
                  <a:pt x="891" y="58"/>
                  <a:pt x="891" y="58"/>
                  <a:pt x="891" y="58"/>
                </a:cubicBezTo>
                <a:cubicBezTo>
                  <a:pt x="892" y="57"/>
                  <a:pt x="892" y="57"/>
                  <a:pt x="892" y="57"/>
                </a:cubicBezTo>
                <a:cubicBezTo>
                  <a:pt x="893" y="57"/>
                  <a:pt x="893" y="57"/>
                  <a:pt x="893" y="57"/>
                </a:cubicBezTo>
                <a:cubicBezTo>
                  <a:pt x="893" y="58"/>
                  <a:pt x="893" y="58"/>
                  <a:pt x="893" y="58"/>
                </a:cubicBezTo>
                <a:cubicBezTo>
                  <a:pt x="894" y="58"/>
                  <a:pt x="894" y="58"/>
                  <a:pt x="894" y="58"/>
                </a:cubicBezTo>
                <a:cubicBezTo>
                  <a:pt x="894" y="59"/>
                  <a:pt x="894" y="59"/>
                  <a:pt x="894" y="59"/>
                </a:cubicBezTo>
                <a:cubicBezTo>
                  <a:pt x="894" y="60"/>
                  <a:pt x="894" y="60"/>
                  <a:pt x="894" y="60"/>
                </a:cubicBezTo>
                <a:cubicBezTo>
                  <a:pt x="895" y="60"/>
                  <a:pt x="895" y="60"/>
                  <a:pt x="895" y="60"/>
                </a:cubicBezTo>
                <a:cubicBezTo>
                  <a:pt x="897" y="60"/>
                  <a:pt x="897" y="60"/>
                  <a:pt x="897" y="60"/>
                </a:cubicBezTo>
                <a:cubicBezTo>
                  <a:pt x="898" y="60"/>
                  <a:pt x="898" y="60"/>
                  <a:pt x="898" y="60"/>
                </a:cubicBezTo>
                <a:cubicBezTo>
                  <a:pt x="899" y="60"/>
                  <a:pt x="899" y="60"/>
                  <a:pt x="899" y="60"/>
                </a:cubicBezTo>
                <a:cubicBezTo>
                  <a:pt x="899" y="59"/>
                  <a:pt x="899" y="59"/>
                  <a:pt x="899" y="59"/>
                </a:cubicBezTo>
                <a:cubicBezTo>
                  <a:pt x="898" y="59"/>
                  <a:pt x="898" y="59"/>
                  <a:pt x="898" y="59"/>
                </a:cubicBezTo>
                <a:cubicBezTo>
                  <a:pt x="899" y="58"/>
                  <a:pt x="899" y="58"/>
                  <a:pt x="899" y="58"/>
                </a:cubicBezTo>
                <a:cubicBezTo>
                  <a:pt x="899" y="57"/>
                  <a:pt x="899" y="57"/>
                  <a:pt x="899" y="57"/>
                </a:cubicBezTo>
                <a:cubicBezTo>
                  <a:pt x="900" y="56"/>
                  <a:pt x="900" y="56"/>
                  <a:pt x="900" y="56"/>
                </a:cubicBezTo>
                <a:cubicBezTo>
                  <a:pt x="901" y="56"/>
                  <a:pt x="901" y="56"/>
                  <a:pt x="901" y="56"/>
                </a:cubicBezTo>
                <a:cubicBezTo>
                  <a:pt x="903" y="55"/>
                  <a:pt x="903" y="55"/>
                  <a:pt x="903" y="55"/>
                </a:cubicBezTo>
                <a:cubicBezTo>
                  <a:pt x="903" y="54"/>
                  <a:pt x="903" y="54"/>
                  <a:pt x="903" y="54"/>
                </a:cubicBezTo>
                <a:cubicBezTo>
                  <a:pt x="903" y="52"/>
                  <a:pt x="903" y="52"/>
                  <a:pt x="903" y="52"/>
                </a:cubicBezTo>
                <a:cubicBezTo>
                  <a:pt x="902" y="52"/>
                  <a:pt x="902" y="52"/>
                  <a:pt x="902" y="52"/>
                </a:cubicBezTo>
                <a:cubicBezTo>
                  <a:pt x="902" y="51"/>
                  <a:pt x="902" y="51"/>
                  <a:pt x="902" y="51"/>
                </a:cubicBezTo>
                <a:cubicBezTo>
                  <a:pt x="903" y="50"/>
                  <a:pt x="903" y="50"/>
                  <a:pt x="903" y="50"/>
                </a:cubicBezTo>
                <a:cubicBezTo>
                  <a:pt x="903" y="48"/>
                  <a:pt x="903" y="48"/>
                  <a:pt x="903" y="48"/>
                </a:cubicBezTo>
                <a:cubicBezTo>
                  <a:pt x="903" y="47"/>
                  <a:pt x="903" y="47"/>
                  <a:pt x="903" y="47"/>
                </a:cubicBezTo>
                <a:cubicBezTo>
                  <a:pt x="903" y="46"/>
                  <a:pt x="903" y="46"/>
                  <a:pt x="903" y="46"/>
                </a:cubicBezTo>
                <a:cubicBezTo>
                  <a:pt x="904" y="45"/>
                  <a:pt x="904" y="45"/>
                  <a:pt x="904" y="45"/>
                </a:cubicBezTo>
                <a:cubicBezTo>
                  <a:pt x="906" y="45"/>
                  <a:pt x="906" y="45"/>
                  <a:pt x="906" y="45"/>
                </a:cubicBezTo>
                <a:cubicBezTo>
                  <a:pt x="907" y="44"/>
                  <a:pt x="907" y="44"/>
                  <a:pt x="907" y="44"/>
                </a:cubicBezTo>
                <a:cubicBezTo>
                  <a:pt x="909" y="44"/>
                  <a:pt x="909" y="44"/>
                  <a:pt x="909" y="44"/>
                </a:cubicBezTo>
                <a:cubicBezTo>
                  <a:pt x="909" y="45"/>
                  <a:pt x="909" y="45"/>
                  <a:pt x="909" y="45"/>
                </a:cubicBezTo>
                <a:cubicBezTo>
                  <a:pt x="909" y="46"/>
                  <a:pt x="909" y="46"/>
                  <a:pt x="909" y="46"/>
                </a:cubicBezTo>
                <a:cubicBezTo>
                  <a:pt x="911" y="47"/>
                  <a:pt x="911" y="47"/>
                  <a:pt x="911" y="47"/>
                </a:cubicBezTo>
                <a:cubicBezTo>
                  <a:pt x="911" y="48"/>
                  <a:pt x="911" y="48"/>
                  <a:pt x="911" y="48"/>
                </a:cubicBezTo>
                <a:cubicBezTo>
                  <a:pt x="911" y="51"/>
                  <a:pt x="911" y="51"/>
                  <a:pt x="911" y="51"/>
                </a:cubicBezTo>
                <a:cubicBezTo>
                  <a:pt x="910" y="53"/>
                  <a:pt x="910" y="53"/>
                  <a:pt x="910" y="53"/>
                </a:cubicBezTo>
                <a:cubicBezTo>
                  <a:pt x="911" y="53"/>
                  <a:pt x="911" y="53"/>
                  <a:pt x="911" y="53"/>
                </a:cubicBezTo>
                <a:cubicBezTo>
                  <a:pt x="913" y="55"/>
                  <a:pt x="913" y="55"/>
                  <a:pt x="913" y="55"/>
                </a:cubicBezTo>
                <a:cubicBezTo>
                  <a:pt x="913" y="56"/>
                  <a:pt x="913" y="56"/>
                  <a:pt x="913" y="56"/>
                </a:cubicBezTo>
                <a:cubicBezTo>
                  <a:pt x="914" y="57"/>
                  <a:pt x="914" y="57"/>
                  <a:pt x="914" y="57"/>
                </a:cubicBezTo>
                <a:cubicBezTo>
                  <a:pt x="914" y="56"/>
                  <a:pt x="914" y="56"/>
                  <a:pt x="914" y="56"/>
                </a:cubicBezTo>
                <a:cubicBezTo>
                  <a:pt x="914" y="54"/>
                  <a:pt x="914" y="54"/>
                  <a:pt x="914" y="54"/>
                </a:cubicBezTo>
                <a:cubicBezTo>
                  <a:pt x="914" y="53"/>
                  <a:pt x="914" y="53"/>
                  <a:pt x="914" y="53"/>
                </a:cubicBezTo>
                <a:cubicBezTo>
                  <a:pt x="912" y="51"/>
                  <a:pt x="912" y="51"/>
                  <a:pt x="912" y="51"/>
                </a:cubicBezTo>
                <a:cubicBezTo>
                  <a:pt x="912" y="49"/>
                  <a:pt x="912" y="49"/>
                  <a:pt x="912" y="49"/>
                </a:cubicBezTo>
                <a:cubicBezTo>
                  <a:pt x="913" y="47"/>
                  <a:pt x="913" y="47"/>
                  <a:pt x="913" y="47"/>
                </a:cubicBezTo>
                <a:cubicBezTo>
                  <a:pt x="913" y="46"/>
                  <a:pt x="913" y="46"/>
                  <a:pt x="913" y="46"/>
                </a:cubicBezTo>
                <a:cubicBezTo>
                  <a:pt x="912" y="45"/>
                  <a:pt x="912" y="45"/>
                  <a:pt x="912" y="45"/>
                </a:cubicBezTo>
                <a:cubicBezTo>
                  <a:pt x="912" y="44"/>
                  <a:pt x="912" y="44"/>
                  <a:pt x="912" y="44"/>
                </a:cubicBezTo>
                <a:cubicBezTo>
                  <a:pt x="912" y="43"/>
                  <a:pt x="912" y="43"/>
                  <a:pt x="912" y="43"/>
                </a:cubicBezTo>
                <a:cubicBezTo>
                  <a:pt x="912" y="42"/>
                  <a:pt x="912" y="42"/>
                  <a:pt x="912" y="42"/>
                </a:cubicBezTo>
                <a:cubicBezTo>
                  <a:pt x="913" y="41"/>
                  <a:pt x="913" y="41"/>
                  <a:pt x="913" y="41"/>
                </a:cubicBezTo>
                <a:cubicBezTo>
                  <a:pt x="914" y="41"/>
                  <a:pt x="914" y="41"/>
                  <a:pt x="914" y="41"/>
                </a:cubicBezTo>
                <a:cubicBezTo>
                  <a:pt x="915" y="42"/>
                  <a:pt x="915" y="42"/>
                  <a:pt x="915" y="42"/>
                </a:cubicBezTo>
                <a:cubicBezTo>
                  <a:pt x="916" y="41"/>
                  <a:pt x="916" y="41"/>
                  <a:pt x="916" y="41"/>
                </a:cubicBezTo>
                <a:cubicBezTo>
                  <a:pt x="917" y="41"/>
                  <a:pt x="917" y="41"/>
                  <a:pt x="917" y="41"/>
                </a:cubicBezTo>
                <a:cubicBezTo>
                  <a:pt x="918" y="42"/>
                  <a:pt x="918" y="42"/>
                  <a:pt x="918" y="42"/>
                </a:cubicBezTo>
                <a:cubicBezTo>
                  <a:pt x="921" y="41"/>
                  <a:pt x="921" y="41"/>
                  <a:pt x="921" y="41"/>
                </a:cubicBezTo>
                <a:cubicBezTo>
                  <a:pt x="923" y="41"/>
                  <a:pt x="923" y="41"/>
                  <a:pt x="923" y="41"/>
                </a:cubicBezTo>
                <a:cubicBezTo>
                  <a:pt x="926" y="40"/>
                  <a:pt x="926" y="40"/>
                  <a:pt x="926" y="40"/>
                </a:cubicBezTo>
                <a:cubicBezTo>
                  <a:pt x="926" y="41"/>
                  <a:pt x="926" y="41"/>
                  <a:pt x="926" y="41"/>
                </a:cubicBezTo>
                <a:cubicBezTo>
                  <a:pt x="927" y="42"/>
                  <a:pt x="927" y="42"/>
                  <a:pt x="927" y="42"/>
                </a:cubicBezTo>
                <a:cubicBezTo>
                  <a:pt x="927" y="43"/>
                  <a:pt x="927" y="43"/>
                  <a:pt x="927" y="43"/>
                </a:cubicBezTo>
                <a:cubicBezTo>
                  <a:pt x="927" y="44"/>
                  <a:pt x="927" y="44"/>
                  <a:pt x="927" y="44"/>
                </a:cubicBezTo>
                <a:cubicBezTo>
                  <a:pt x="928" y="44"/>
                  <a:pt x="928" y="44"/>
                  <a:pt x="928" y="44"/>
                </a:cubicBezTo>
                <a:cubicBezTo>
                  <a:pt x="928" y="43"/>
                  <a:pt x="928" y="43"/>
                  <a:pt x="928" y="43"/>
                </a:cubicBezTo>
                <a:cubicBezTo>
                  <a:pt x="928" y="42"/>
                  <a:pt x="928" y="42"/>
                  <a:pt x="928" y="42"/>
                </a:cubicBezTo>
                <a:cubicBezTo>
                  <a:pt x="928" y="41"/>
                  <a:pt x="928" y="41"/>
                  <a:pt x="928" y="41"/>
                </a:cubicBezTo>
                <a:cubicBezTo>
                  <a:pt x="929" y="39"/>
                  <a:pt x="929" y="39"/>
                  <a:pt x="929" y="39"/>
                </a:cubicBezTo>
                <a:cubicBezTo>
                  <a:pt x="930" y="40"/>
                  <a:pt x="930" y="40"/>
                  <a:pt x="930" y="40"/>
                </a:cubicBezTo>
                <a:cubicBezTo>
                  <a:pt x="931" y="41"/>
                  <a:pt x="931" y="41"/>
                  <a:pt x="931" y="41"/>
                </a:cubicBezTo>
                <a:cubicBezTo>
                  <a:pt x="931" y="42"/>
                  <a:pt x="931" y="42"/>
                  <a:pt x="931" y="42"/>
                </a:cubicBezTo>
                <a:cubicBezTo>
                  <a:pt x="932" y="43"/>
                  <a:pt x="932" y="43"/>
                  <a:pt x="932" y="43"/>
                </a:cubicBezTo>
                <a:cubicBezTo>
                  <a:pt x="932" y="42"/>
                  <a:pt x="932" y="42"/>
                  <a:pt x="932" y="42"/>
                </a:cubicBezTo>
                <a:cubicBezTo>
                  <a:pt x="932" y="40"/>
                  <a:pt x="932" y="40"/>
                  <a:pt x="932" y="40"/>
                </a:cubicBezTo>
                <a:cubicBezTo>
                  <a:pt x="931" y="39"/>
                  <a:pt x="931" y="39"/>
                  <a:pt x="931" y="39"/>
                </a:cubicBezTo>
                <a:cubicBezTo>
                  <a:pt x="931" y="38"/>
                  <a:pt x="931" y="38"/>
                  <a:pt x="931" y="38"/>
                </a:cubicBezTo>
                <a:cubicBezTo>
                  <a:pt x="932" y="38"/>
                  <a:pt x="932" y="38"/>
                  <a:pt x="932" y="38"/>
                </a:cubicBezTo>
                <a:cubicBezTo>
                  <a:pt x="933" y="38"/>
                  <a:pt x="933" y="38"/>
                  <a:pt x="933" y="38"/>
                </a:cubicBezTo>
                <a:cubicBezTo>
                  <a:pt x="934" y="39"/>
                  <a:pt x="934" y="39"/>
                  <a:pt x="934" y="39"/>
                </a:cubicBezTo>
                <a:cubicBezTo>
                  <a:pt x="935" y="38"/>
                  <a:pt x="935" y="38"/>
                  <a:pt x="935" y="38"/>
                </a:cubicBezTo>
                <a:cubicBezTo>
                  <a:pt x="936" y="38"/>
                  <a:pt x="936" y="38"/>
                  <a:pt x="936" y="38"/>
                </a:cubicBezTo>
                <a:cubicBezTo>
                  <a:pt x="938" y="38"/>
                  <a:pt x="938" y="38"/>
                  <a:pt x="938" y="38"/>
                </a:cubicBezTo>
                <a:cubicBezTo>
                  <a:pt x="938" y="39"/>
                  <a:pt x="938" y="39"/>
                  <a:pt x="938" y="39"/>
                </a:cubicBezTo>
                <a:cubicBezTo>
                  <a:pt x="938" y="42"/>
                  <a:pt x="938" y="42"/>
                  <a:pt x="938" y="42"/>
                </a:cubicBezTo>
                <a:cubicBezTo>
                  <a:pt x="937" y="43"/>
                  <a:pt x="937" y="43"/>
                  <a:pt x="937" y="43"/>
                </a:cubicBezTo>
                <a:cubicBezTo>
                  <a:pt x="937" y="44"/>
                  <a:pt x="937" y="44"/>
                  <a:pt x="937" y="44"/>
                </a:cubicBezTo>
                <a:cubicBezTo>
                  <a:pt x="936" y="46"/>
                  <a:pt x="936" y="46"/>
                  <a:pt x="936" y="46"/>
                </a:cubicBezTo>
                <a:cubicBezTo>
                  <a:pt x="936" y="48"/>
                  <a:pt x="936" y="48"/>
                  <a:pt x="936" y="48"/>
                </a:cubicBezTo>
                <a:cubicBezTo>
                  <a:pt x="935" y="49"/>
                  <a:pt x="935" y="49"/>
                  <a:pt x="935" y="49"/>
                </a:cubicBezTo>
                <a:cubicBezTo>
                  <a:pt x="935" y="50"/>
                  <a:pt x="935" y="50"/>
                  <a:pt x="935" y="50"/>
                </a:cubicBezTo>
                <a:cubicBezTo>
                  <a:pt x="934" y="50"/>
                  <a:pt x="934" y="50"/>
                  <a:pt x="934" y="50"/>
                </a:cubicBezTo>
                <a:cubicBezTo>
                  <a:pt x="935" y="51"/>
                  <a:pt x="935" y="51"/>
                  <a:pt x="935" y="51"/>
                </a:cubicBezTo>
                <a:cubicBezTo>
                  <a:pt x="935" y="52"/>
                  <a:pt x="935" y="52"/>
                  <a:pt x="935" y="52"/>
                </a:cubicBezTo>
                <a:cubicBezTo>
                  <a:pt x="934" y="53"/>
                  <a:pt x="934" y="53"/>
                  <a:pt x="934" y="53"/>
                </a:cubicBezTo>
                <a:cubicBezTo>
                  <a:pt x="933" y="55"/>
                  <a:pt x="933" y="55"/>
                  <a:pt x="933" y="55"/>
                </a:cubicBezTo>
                <a:cubicBezTo>
                  <a:pt x="932" y="55"/>
                  <a:pt x="932" y="55"/>
                  <a:pt x="932" y="55"/>
                </a:cubicBezTo>
                <a:cubicBezTo>
                  <a:pt x="932" y="56"/>
                  <a:pt x="932" y="56"/>
                  <a:pt x="932" y="56"/>
                </a:cubicBezTo>
                <a:cubicBezTo>
                  <a:pt x="931" y="57"/>
                  <a:pt x="931" y="57"/>
                  <a:pt x="931" y="57"/>
                </a:cubicBezTo>
                <a:cubicBezTo>
                  <a:pt x="931" y="58"/>
                  <a:pt x="931" y="58"/>
                  <a:pt x="931" y="58"/>
                </a:cubicBezTo>
                <a:cubicBezTo>
                  <a:pt x="930" y="60"/>
                  <a:pt x="930" y="60"/>
                  <a:pt x="930" y="60"/>
                </a:cubicBezTo>
                <a:cubicBezTo>
                  <a:pt x="931" y="60"/>
                  <a:pt x="931" y="60"/>
                  <a:pt x="931" y="60"/>
                </a:cubicBezTo>
                <a:cubicBezTo>
                  <a:pt x="932" y="59"/>
                  <a:pt x="932" y="59"/>
                  <a:pt x="932" y="59"/>
                </a:cubicBezTo>
                <a:cubicBezTo>
                  <a:pt x="933" y="58"/>
                  <a:pt x="933" y="58"/>
                  <a:pt x="933" y="58"/>
                </a:cubicBezTo>
                <a:cubicBezTo>
                  <a:pt x="933" y="57"/>
                  <a:pt x="933" y="57"/>
                  <a:pt x="933" y="57"/>
                </a:cubicBezTo>
                <a:cubicBezTo>
                  <a:pt x="934" y="56"/>
                  <a:pt x="934" y="56"/>
                  <a:pt x="934" y="56"/>
                </a:cubicBezTo>
                <a:cubicBezTo>
                  <a:pt x="935" y="55"/>
                  <a:pt x="935" y="55"/>
                  <a:pt x="935" y="55"/>
                </a:cubicBezTo>
                <a:cubicBezTo>
                  <a:pt x="935" y="54"/>
                  <a:pt x="935" y="54"/>
                  <a:pt x="935" y="54"/>
                </a:cubicBezTo>
                <a:cubicBezTo>
                  <a:pt x="936" y="53"/>
                  <a:pt x="936" y="53"/>
                  <a:pt x="936" y="53"/>
                </a:cubicBezTo>
                <a:cubicBezTo>
                  <a:pt x="937" y="53"/>
                  <a:pt x="937" y="53"/>
                  <a:pt x="937" y="53"/>
                </a:cubicBezTo>
                <a:cubicBezTo>
                  <a:pt x="937" y="52"/>
                  <a:pt x="937" y="52"/>
                  <a:pt x="937" y="52"/>
                </a:cubicBezTo>
                <a:cubicBezTo>
                  <a:pt x="937" y="51"/>
                  <a:pt x="937" y="51"/>
                  <a:pt x="937" y="51"/>
                </a:cubicBezTo>
                <a:cubicBezTo>
                  <a:pt x="938" y="51"/>
                  <a:pt x="938" y="51"/>
                  <a:pt x="938" y="51"/>
                </a:cubicBezTo>
                <a:cubicBezTo>
                  <a:pt x="938" y="49"/>
                  <a:pt x="938" y="49"/>
                  <a:pt x="938" y="49"/>
                </a:cubicBezTo>
                <a:cubicBezTo>
                  <a:pt x="939" y="49"/>
                  <a:pt x="939" y="49"/>
                  <a:pt x="939" y="49"/>
                </a:cubicBezTo>
                <a:cubicBezTo>
                  <a:pt x="939" y="50"/>
                  <a:pt x="939" y="50"/>
                  <a:pt x="939" y="50"/>
                </a:cubicBezTo>
                <a:cubicBezTo>
                  <a:pt x="939" y="51"/>
                  <a:pt x="939" y="51"/>
                  <a:pt x="939" y="51"/>
                </a:cubicBezTo>
                <a:cubicBezTo>
                  <a:pt x="940" y="51"/>
                  <a:pt x="940" y="51"/>
                  <a:pt x="940" y="51"/>
                </a:cubicBezTo>
                <a:cubicBezTo>
                  <a:pt x="940" y="52"/>
                  <a:pt x="940" y="52"/>
                  <a:pt x="940" y="52"/>
                </a:cubicBezTo>
                <a:cubicBezTo>
                  <a:pt x="941" y="54"/>
                  <a:pt x="941" y="54"/>
                  <a:pt x="941" y="54"/>
                </a:cubicBezTo>
                <a:cubicBezTo>
                  <a:pt x="942" y="55"/>
                  <a:pt x="942" y="55"/>
                  <a:pt x="942" y="55"/>
                </a:cubicBezTo>
                <a:cubicBezTo>
                  <a:pt x="942" y="57"/>
                  <a:pt x="942" y="57"/>
                  <a:pt x="942" y="57"/>
                </a:cubicBezTo>
                <a:cubicBezTo>
                  <a:pt x="943" y="57"/>
                  <a:pt x="943" y="57"/>
                  <a:pt x="943" y="57"/>
                </a:cubicBezTo>
                <a:cubicBezTo>
                  <a:pt x="944" y="58"/>
                  <a:pt x="944" y="58"/>
                  <a:pt x="944" y="58"/>
                </a:cubicBezTo>
                <a:cubicBezTo>
                  <a:pt x="944" y="57"/>
                  <a:pt x="944" y="57"/>
                  <a:pt x="944" y="57"/>
                </a:cubicBezTo>
                <a:cubicBezTo>
                  <a:pt x="945" y="57"/>
                  <a:pt x="945" y="57"/>
                  <a:pt x="945" y="57"/>
                </a:cubicBezTo>
                <a:cubicBezTo>
                  <a:pt x="945" y="56"/>
                  <a:pt x="945" y="56"/>
                  <a:pt x="945" y="56"/>
                </a:cubicBezTo>
                <a:cubicBezTo>
                  <a:pt x="944" y="55"/>
                  <a:pt x="944" y="55"/>
                  <a:pt x="944" y="55"/>
                </a:cubicBezTo>
                <a:cubicBezTo>
                  <a:pt x="944" y="54"/>
                  <a:pt x="944" y="54"/>
                  <a:pt x="944" y="54"/>
                </a:cubicBezTo>
                <a:cubicBezTo>
                  <a:pt x="945" y="55"/>
                  <a:pt x="945" y="55"/>
                  <a:pt x="945" y="55"/>
                </a:cubicBezTo>
                <a:cubicBezTo>
                  <a:pt x="946" y="55"/>
                  <a:pt x="946" y="55"/>
                  <a:pt x="946" y="55"/>
                </a:cubicBezTo>
                <a:cubicBezTo>
                  <a:pt x="947" y="55"/>
                  <a:pt x="947" y="55"/>
                  <a:pt x="947" y="55"/>
                </a:cubicBezTo>
                <a:cubicBezTo>
                  <a:pt x="947" y="56"/>
                  <a:pt x="947" y="56"/>
                  <a:pt x="947" y="56"/>
                </a:cubicBezTo>
                <a:cubicBezTo>
                  <a:pt x="948" y="56"/>
                  <a:pt x="948" y="56"/>
                  <a:pt x="948" y="56"/>
                </a:cubicBezTo>
                <a:cubicBezTo>
                  <a:pt x="949" y="56"/>
                  <a:pt x="949" y="56"/>
                  <a:pt x="949" y="56"/>
                </a:cubicBezTo>
                <a:cubicBezTo>
                  <a:pt x="950" y="56"/>
                  <a:pt x="950" y="56"/>
                  <a:pt x="950" y="56"/>
                </a:cubicBezTo>
                <a:cubicBezTo>
                  <a:pt x="950" y="54"/>
                  <a:pt x="950" y="54"/>
                  <a:pt x="950" y="54"/>
                </a:cubicBezTo>
                <a:cubicBezTo>
                  <a:pt x="950" y="53"/>
                  <a:pt x="950" y="53"/>
                  <a:pt x="950" y="53"/>
                </a:cubicBezTo>
                <a:cubicBezTo>
                  <a:pt x="950" y="51"/>
                  <a:pt x="950" y="51"/>
                  <a:pt x="950" y="51"/>
                </a:cubicBezTo>
                <a:cubicBezTo>
                  <a:pt x="951" y="49"/>
                  <a:pt x="951" y="49"/>
                  <a:pt x="951" y="49"/>
                </a:cubicBezTo>
                <a:cubicBezTo>
                  <a:pt x="950" y="49"/>
                  <a:pt x="950" y="49"/>
                  <a:pt x="950" y="49"/>
                </a:cubicBezTo>
                <a:cubicBezTo>
                  <a:pt x="950" y="47"/>
                  <a:pt x="950" y="47"/>
                  <a:pt x="950" y="47"/>
                </a:cubicBezTo>
                <a:cubicBezTo>
                  <a:pt x="950" y="45"/>
                  <a:pt x="950" y="45"/>
                  <a:pt x="950" y="45"/>
                </a:cubicBezTo>
                <a:cubicBezTo>
                  <a:pt x="951" y="43"/>
                  <a:pt x="951" y="43"/>
                  <a:pt x="951" y="43"/>
                </a:cubicBezTo>
                <a:cubicBezTo>
                  <a:pt x="951" y="42"/>
                  <a:pt x="951" y="42"/>
                  <a:pt x="951" y="42"/>
                </a:cubicBezTo>
                <a:cubicBezTo>
                  <a:pt x="951" y="41"/>
                  <a:pt x="951" y="41"/>
                  <a:pt x="951" y="41"/>
                </a:cubicBezTo>
                <a:cubicBezTo>
                  <a:pt x="951" y="40"/>
                  <a:pt x="951" y="40"/>
                  <a:pt x="951" y="40"/>
                </a:cubicBezTo>
                <a:cubicBezTo>
                  <a:pt x="951" y="39"/>
                  <a:pt x="951" y="39"/>
                  <a:pt x="951" y="39"/>
                </a:cubicBezTo>
                <a:cubicBezTo>
                  <a:pt x="953" y="39"/>
                  <a:pt x="953" y="39"/>
                  <a:pt x="953" y="39"/>
                </a:cubicBezTo>
                <a:cubicBezTo>
                  <a:pt x="954" y="39"/>
                  <a:pt x="954" y="39"/>
                  <a:pt x="954" y="39"/>
                </a:cubicBezTo>
                <a:cubicBezTo>
                  <a:pt x="955" y="40"/>
                  <a:pt x="955" y="40"/>
                  <a:pt x="955" y="40"/>
                </a:cubicBezTo>
                <a:cubicBezTo>
                  <a:pt x="955" y="41"/>
                  <a:pt x="955" y="41"/>
                  <a:pt x="955" y="41"/>
                </a:cubicBezTo>
                <a:cubicBezTo>
                  <a:pt x="956" y="41"/>
                  <a:pt x="956" y="41"/>
                  <a:pt x="956" y="41"/>
                </a:cubicBezTo>
                <a:cubicBezTo>
                  <a:pt x="957" y="42"/>
                  <a:pt x="957" y="42"/>
                  <a:pt x="957" y="42"/>
                </a:cubicBezTo>
                <a:cubicBezTo>
                  <a:pt x="958" y="45"/>
                  <a:pt x="958" y="45"/>
                  <a:pt x="958" y="45"/>
                </a:cubicBezTo>
                <a:cubicBezTo>
                  <a:pt x="958" y="46"/>
                  <a:pt x="958" y="46"/>
                  <a:pt x="958" y="46"/>
                </a:cubicBezTo>
                <a:cubicBezTo>
                  <a:pt x="959" y="48"/>
                  <a:pt x="959" y="48"/>
                  <a:pt x="959" y="48"/>
                </a:cubicBezTo>
                <a:cubicBezTo>
                  <a:pt x="960" y="49"/>
                  <a:pt x="960" y="49"/>
                  <a:pt x="960" y="49"/>
                </a:cubicBezTo>
                <a:cubicBezTo>
                  <a:pt x="960" y="52"/>
                  <a:pt x="960" y="52"/>
                  <a:pt x="960" y="52"/>
                </a:cubicBezTo>
                <a:cubicBezTo>
                  <a:pt x="960" y="53"/>
                  <a:pt x="960" y="53"/>
                  <a:pt x="960" y="53"/>
                </a:cubicBezTo>
                <a:cubicBezTo>
                  <a:pt x="959" y="53"/>
                  <a:pt x="959" y="53"/>
                  <a:pt x="959" y="53"/>
                </a:cubicBezTo>
                <a:cubicBezTo>
                  <a:pt x="959" y="54"/>
                  <a:pt x="959" y="54"/>
                  <a:pt x="959" y="54"/>
                </a:cubicBezTo>
                <a:cubicBezTo>
                  <a:pt x="959" y="56"/>
                  <a:pt x="959" y="56"/>
                  <a:pt x="959" y="56"/>
                </a:cubicBezTo>
                <a:cubicBezTo>
                  <a:pt x="960" y="56"/>
                  <a:pt x="960" y="56"/>
                  <a:pt x="960" y="56"/>
                </a:cubicBezTo>
                <a:cubicBezTo>
                  <a:pt x="961" y="58"/>
                  <a:pt x="961" y="58"/>
                  <a:pt x="961" y="58"/>
                </a:cubicBezTo>
                <a:cubicBezTo>
                  <a:pt x="961" y="60"/>
                  <a:pt x="961" y="60"/>
                  <a:pt x="961" y="60"/>
                </a:cubicBezTo>
                <a:cubicBezTo>
                  <a:pt x="961" y="61"/>
                  <a:pt x="961" y="61"/>
                  <a:pt x="961" y="61"/>
                </a:cubicBezTo>
                <a:cubicBezTo>
                  <a:pt x="961" y="62"/>
                  <a:pt x="961" y="62"/>
                  <a:pt x="961" y="62"/>
                </a:cubicBezTo>
                <a:cubicBezTo>
                  <a:pt x="962" y="62"/>
                  <a:pt x="962" y="62"/>
                  <a:pt x="962" y="62"/>
                </a:cubicBezTo>
                <a:cubicBezTo>
                  <a:pt x="964" y="63"/>
                  <a:pt x="964" y="63"/>
                  <a:pt x="964" y="63"/>
                </a:cubicBezTo>
                <a:cubicBezTo>
                  <a:pt x="965" y="63"/>
                  <a:pt x="965" y="63"/>
                  <a:pt x="965" y="63"/>
                </a:cubicBezTo>
                <a:cubicBezTo>
                  <a:pt x="966" y="62"/>
                  <a:pt x="966" y="62"/>
                  <a:pt x="966" y="62"/>
                </a:cubicBezTo>
                <a:cubicBezTo>
                  <a:pt x="967" y="61"/>
                  <a:pt x="967" y="61"/>
                  <a:pt x="967" y="61"/>
                </a:cubicBezTo>
                <a:cubicBezTo>
                  <a:pt x="967" y="60"/>
                  <a:pt x="967" y="60"/>
                  <a:pt x="967" y="60"/>
                </a:cubicBezTo>
                <a:cubicBezTo>
                  <a:pt x="968" y="60"/>
                  <a:pt x="968" y="60"/>
                  <a:pt x="968" y="60"/>
                </a:cubicBezTo>
                <a:cubicBezTo>
                  <a:pt x="968" y="61"/>
                  <a:pt x="968" y="61"/>
                  <a:pt x="968" y="61"/>
                </a:cubicBezTo>
                <a:cubicBezTo>
                  <a:pt x="968" y="62"/>
                  <a:pt x="968" y="62"/>
                  <a:pt x="968" y="62"/>
                </a:cubicBezTo>
                <a:cubicBezTo>
                  <a:pt x="969" y="61"/>
                  <a:pt x="969" y="61"/>
                  <a:pt x="969" y="61"/>
                </a:cubicBezTo>
                <a:cubicBezTo>
                  <a:pt x="970" y="62"/>
                  <a:pt x="970" y="62"/>
                  <a:pt x="970" y="62"/>
                </a:cubicBezTo>
                <a:cubicBezTo>
                  <a:pt x="970" y="63"/>
                  <a:pt x="970" y="63"/>
                  <a:pt x="970" y="63"/>
                </a:cubicBezTo>
                <a:cubicBezTo>
                  <a:pt x="971" y="64"/>
                  <a:pt x="971" y="64"/>
                  <a:pt x="971" y="64"/>
                </a:cubicBezTo>
                <a:cubicBezTo>
                  <a:pt x="972" y="64"/>
                  <a:pt x="972" y="64"/>
                  <a:pt x="972" y="64"/>
                </a:cubicBezTo>
                <a:cubicBezTo>
                  <a:pt x="973" y="64"/>
                  <a:pt x="973" y="64"/>
                  <a:pt x="973" y="64"/>
                </a:cubicBezTo>
                <a:cubicBezTo>
                  <a:pt x="972" y="63"/>
                  <a:pt x="972" y="63"/>
                  <a:pt x="972" y="63"/>
                </a:cubicBezTo>
                <a:cubicBezTo>
                  <a:pt x="972" y="62"/>
                  <a:pt x="972" y="62"/>
                  <a:pt x="972" y="62"/>
                </a:cubicBezTo>
                <a:cubicBezTo>
                  <a:pt x="972" y="61"/>
                  <a:pt x="972" y="61"/>
                  <a:pt x="972" y="61"/>
                </a:cubicBezTo>
                <a:cubicBezTo>
                  <a:pt x="971" y="61"/>
                  <a:pt x="971" y="61"/>
                  <a:pt x="971" y="61"/>
                </a:cubicBezTo>
                <a:cubicBezTo>
                  <a:pt x="971" y="60"/>
                  <a:pt x="971" y="60"/>
                  <a:pt x="971" y="60"/>
                </a:cubicBezTo>
                <a:cubicBezTo>
                  <a:pt x="970" y="59"/>
                  <a:pt x="970" y="59"/>
                  <a:pt x="970" y="59"/>
                </a:cubicBezTo>
                <a:cubicBezTo>
                  <a:pt x="969" y="58"/>
                  <a:pt x="969" y="58"/>
                  <a:pt x="969" y="58"/>
                </a:cubicBezTo>
                <a:cubicBezTo>
                  <a:pt x="969" y="57"/>
                  <a:pt x="969" y="57"/>
                  <a:pt x="969" y="57"/>
                </a:cubicBezTo>
                <a:cubicBezTo>
                  <a:pt x="968" y="55"/>
                  <a:pt x="968" y="55"/>
                  <a:pt x="968" y="55"/>
                </a:cubicBezTo>
                <a:cubicBezTo>
                  <a:pt x="968" y="54"/>
                  <a:pt x="968" y="54"/>
                  <a:pt x="968" y="54"/>
                </a:cubicBezTo>
                <a:cubicBezTo>
                  <a:pt x="968" y="52"/>
                  <a:pt x="968" y="52"/>
                  <a:pt x="968" y="52"/>
                </a:cubicBezTo>
                <a:cubicBezTo>
                  <a:pt x="968" y="51"/>
                  <a:pt x="968" y="51"/>
                  <a:pt x="968" y="51"/>
                </a:cubicBezTo>
                <a:cubicBezTo>
                  <a:pt x="967" y="49"/>
                  <a:pt x="967" y="49"/>
                  <a:pt x="967" y="49"/>
                </a:cubicBezTo>
                <a:cubicBezTo>
                  <a:pt x="967" y="48"/>
                  <a:pt x="967" y="48"/>
                  <a:pt x="967" y="48"/>
                </a:cubicBezTo>
                <a:cubicBezTo>
                  <a:pt x="967" y="46"/>
                  <a:pt x="967" y="46"/>
                  <a:pt x="967" y="46"/>
                </a:cubicBezTo>
                <a:cubicBezTo>
                  <a:pt x="966" y="45"/>
                  <a:pt x="966" y="45"/>
                  <a:pt x="966" y="45"/>
                </a:cubicBezTo>
                <a:cubicBezTo>
                  <a:pt x="966" y="44"/>
                  <a:pt x="966" y="44"/>
                  <a:pt x="966" y="44"/>
                </a:cubicBezTo>
                <a:cubicBezTo>
                  <a:pt x="966" y="42"/>
                  <a:pt x="966" y="42"/>
                  <a:pt x="966" y="42"/>
                </a:cubicBezTo>
                <a:cubicBezTo>
                  <a:pt x="965" y="41"/>
                  <a:pt x="965" y="41"/>
                  <a:pt x="965" y="41"/>
                </a:cubicBezTo>
                <a:cubicBezTo>
                  <a:pt x="966" y="40"/>
                  <a:pt x="966" y="40"/>
                  <a:pt x="966" y="40"/>
                </a:cubicBezTo>
                <a:cubicBezTo>
                  <a:pt x="965" y="39"/>
                  <a:pt x="965" y="39"/>
                  <a:pt x="965" y="39"/>
                </a:cubicBezTo>
                <a:cubicBezTo>
                  <a:pt x="965" y="38"/>
                  <a:pt x="965" y="38"/>
                  <a:pt x="965" y="38"/>
                </a:cubicBezTo>
                <a:cubicBezTo>
                  <a:pt x="965" y="37"/>
                  <a:pt x="965" y="37"/>
                  <a:pt x="965" y="37"/>
                </a:cubicBezTo>
                <a:cubicBezTo>
                  <a:pt x="967" y="38"/>
                  <a:pt x="967" y="38"/>
                  <a:pt x="967" y="38"/>
                </a:cubicBezTo>
                <a:cubicBezTo>
                  <a:pt x="968" y="38"/>
                  <a:pt x="968" y="38"/>
                  <a:pt x="968" y="38"/>
                </a:cubicBezTo>
                <a:cubicBezTo>
                  <a:pt x="969" y="38"/>
                  <a:pt x="969" y="38"/>
                  <a:pt x="969" y="38"/>
                </a:cubicBezTo>
                <a:cubicBezTo>
                  <a:pt x="970" y="38"/>
                  <a:pt x="970" y="38"/>
                  <a:pt x="970" y="38"/>
                </a:cubicBezTo>
                <a:cubicBezTo>
                  <a:pt x="972" y="40"/>
                  <a:pt x="972" y="40"/>
                  <a:pt x="972" y="40"/>
                </a:cubicBezTo>
                <a:cubicBezTo>
                  <a:pt x="973" y="41"/>
                  <a:pt x="973" y="41"/>
                  <a:pt x="973" y="41"/>
                </a:cubicBezTo>
                <a:cubicBezTo>
                  <a:pt x="974" y="40"/>
                  <a:pt x="974" y="40"/>
                  <a:pt x="974" y="40"/>
                </a:cubicBezTo>
                <a:cubicBezTo>
                  <a:pt x="974" y="39"/>
                  <a:pt x="974" y="39"/>
                  <a:pt x="974" y="39"/>
                </a:cubicBezTo>
                <a:cubicBezTo>
                  <a:pt x="973" y="39"/>
                  <a:pt x="973" y="39"/>
                  <a:pt x="973" y="39"/>
                </a:cubicBezTo>
                <a:cubicBezTo>
                  <a:pt x="974" y="37"/>
                  <a:pt x="974" y="37"/>
                  <a:pt x="974" y="37"/>
                </a:cubicBezTo>
                <a:cubicBezTo>
                  <a:pt x="975" y="37"/>
                  <a:pt x="975" y="37"/>
                  <a:pt x="975" y="37"/>
                </a:cubicBezTo>
                <a:cubicBezTo>
                  <a:pt x="976" y="37"/>
                  <a:pt x="976" y="37"/>
                  <a:pt x="976" y="37"/>
                </a:cubicBezTo>
                <a:cubicBezTo>
                  <a:pt x="977" y="37"/>
                  <a:pt x="977" y="37"/>
                  <a:pt x="977" y="37"/>
                </a:cubicBezTo>
                <a:cubicBezTo>
                  <a:pt x="978" y="36"/>
                  <a:pt x="978" y="36"/>
                  <a:pt x="978" y="36"/>
                </a:cubicBezTo>
                <a:cubicBezTo>
                  <a:pt x="977" y="35"/>
                  <a:pt x="977" y="35"/>
                  <a:pt x="977" y="35"/>
                </a:cubicBezTo>
                <a:cubicBezTo>
                  <a:pt x="977" y="33"/>
                  <a:pt x="977" y="33"/>
                  <a:pt x="977" y="33"/>
                </a:cubicBezTo>
                <a:cubicBezTo>
                  <a:pt x="978" y="32"/>
                  <a:pt x="978" y="32"/>
                  <a:pt x="978" y="32"/>
                </a:cubicBezTo>
                <a:cubicBezTo>
                  <a:pt x="979" y="32"/>
                  <a:pt x="979" y="32"/>
                  <a:pt x="979" y="32"/>
                </a:cubicBezTo>
                <a:cubicBezTo>
                  <a:pt x="979" y="31"/>
                  <a:pt x="979" y="31"/>
                  <a:pt x="979" y="31"/>
                </a:cubicBezTo>
                <a:cubicBezTo>
                  <a:pt x="977" y="30"/>
                  <a:pt x="977" y="30"/>
                  <a:pt x="977" y="30"/>
                </a:cubicBezTo>
                <a:cubicBezTo>
                  <a:pt x="977" y="29"/>
                  <a:pt x="977" y="29"/>
                  <a:pt x="977" y="29"/>
                </a:cubicBezTo>
                <a:cubicBezTo>
                  <a:pt x="977" y="28"/>
                  <a:pt x="977" y="28"/>
                  <a:pt x="977" y="28"/>
                </a:cubicBezTo>
                <a:cubicBezTo>
                  <a:pt x="977" y="27"/>
                  <a:pt x="977" y="27"/>
                  <a:pt x="977" y="27"/>
                </a:cubicBezTo>
                <a:cubicBezTo>
                  <a:pt x="978" y="27"/>
                  <a:pt x="978" y="27"/>
                  <a:pt x="978" y="27"/>
                </a:cubicBezTo>
                <a:cubicBezTo>
                  <a:pt x="979" y="28"/>
                  <a:pt x="979" y="28"/>
                  <a:pt x="979" y="28"/>
                </a:cubicBezTo>
                <a:cubicBezTo>
                  <a:pt x="979" y="29"/>
                  <a:pt x="979" y="29"/>
                  <a:pt x="979" y="29"/>
                </a:cubicBezTo>
                <a:cubicBezTo>
                  <a:pt x="980" y="29"/>
                  <a:pt x="980" y="29"/>
                  <a:pt x="980" y="29"/>
                </a:cubicBezTo>
                <a:cubicBezTo>
                  <a:pt x="981" y="27"/>
                  <a:pt x="981" y="27"/>
                  <a:pt x="981" y="27"/>
                </a:cubicBezTo>
                <a:cubicBezTo>
                  <a:pt x="982" y="27"/>
                  <a:pt x="982" y="27"/>
                  <a:pt x="982" y="27"/>
                </a:cubicBezTo>
                <a:cubicBezTo>
                  <a:pt x="983" y="26"/>
                  <a:pt x="983" y="26"/>
                  <a:pt x="983" y="26"/>
                </a:cubicBezTo>
                <a:cubicBezTo>
                  <a:pt x="983" y="25"/>
                  <a:pt x="983" y="25"/>
                  <a:pt x="983" y="25"/>
                </a:cubicBezTo>
                <a:cubicBezTo>
                  <a:pt x="984" y="24"/>
                  <a:pt x="984" y="24"/>
                  <a:pt x="984" y="24"/>
                </a:cubicBezTo>
                <a:cubicBezTo>
                  <a:pt x="986" y="24"/>
                  <a:pt x="986" y="24"/>
                  <a:pt x="986" y="24"/>
                </a:cubicBezTo>
                <a:cubicBezTo>
                  <a:pt x="985" y="25"/>
                  <a:pt x="985" y="25"/>
                  <a:pt x="985" y="25"/>
                </a:cubicBezTo>
                <a:cubicBezTo>
                  <a:pt x="984" y="26"/>
                  <a:pt x="984" y="26"/>
                  <a:pt x="984" y="26"/>
                </a:cubicBezTo>
                <a:cubicBezTo>
                  <a:pt x="985" y="26"/>
                  <a:pt x="985" y="26"/>
                  <a:pt x="985" y="26"/>
                </a:cubicBezTo>
                <a:cubicBezTo>
                  <a:pt x="986" y="26"/>
                  <a:pt x="986" y="26"/>
                  <a:pt x="986" y="26"/>
                </a:cubicBezTo>
                <a:cubicBezTo>
                  <a:pt x="987" y="26"/>
                  <a:pt x="987" y="26"/>
                  <a:pt x="987" y="26"/>
                </a:cubicBezTo>
                <a:cubicBezTo>
                  <a:pt x="987" y="27"/>
                  <a:pt x="987" y="27"/>
                  <a:pt x="987" y="27"/>
                </a:cubicBezTo>
                <a:cubicBezTo>
                  <a:pt x="988" y="28"/>
                  <a:pt x="988" y="28"/>
                  <a:pt x="988" y="28"/>
                </a:cubicBezTo>
                <a:cubicBezTo>
                  <a:pt x="987" y="29"/>
                  <a:pt x="987" y="29"/>
                  <a:pt x="987" y="29"/>
                </a:cubicBezTo>
                <a:cubicBezTo>
                  <a:pt x="988" y="30"/>
                  <a:pt x="988" y="30"/>
                  <a:pt x="988" y="30"/>
                </a:cubicBezTo>
                <a:cubicBezTo>
                  <a:pt x="988" y="29"/>
                  <a:pt x="988" y="29"/>
                  <a:pt x="988" y="29"/>
                </a:cubicBezTo>
                <a:cubicBezTo>
                  <a:pt x="989" y="28"/>
                  <a:pt x="989" y="28"/>
                  <a:pt x="989" y="28"/>
                </a:cubicBezTo>
                <a:cubicBezTo>
                  <a:pt x="991" y="28"/>
                  <a:pt x="991" y="28"/>
                  <a:pt x="991" y="28"/>
                </a:cubicBezTo>
                <a:cubicBezTo>
                  <a:pt x="991" y="29"/>
                  <a:pt x="991" y="29"/>
                  <a:pt x="991" y="29"/>
                </a:cubicBezTo>
                <a:cubicBezTo>
                  <a:pt x="991" y="30"/>
                  <a:pt x="991" y="30"/>
                  <a:pt x="991" y="30"/>
                </a:cubicBezTo>
                <a:cubicBezTo>
                  <a:pt x="992" y="32"/>
                  <a:pt x="992" y="32"/>
                  <a:pt x="992" y="32"/>
                </a:cubicBezTo>
                <a:cubicBezTo>
                  <a:pt x="993" y="33"/>
                  <a:pt x="993" y="33"/>
                  <a:pt x="993" y="33"/>
                </a:cubicBezTo>
                <a:cubicBezTo>
                  <a:pt x="993" y="34"/>
                  <a:pt x="993" y="34"/>
                  <a:pt x="993" y="34"/>
                </a:cubicBezTo>
                <a:cubicBezTo>
                  <a:pt x="994" y="33"/>
                  <a:pt x="994" y="33"/>
                  <a:pt x="994" y="33"/>
                </a:cubicBezTo>
                <a:cubicBezTo>
                  <a:pt x="993" y="32"/>
                  <a:pt x="993" y="32"/>
                  <a:pt x="993" y="32"/>
                </a:cubicBezTo>
                <a:cubicBezTo>
                  <a:pt x="993" y="31"/>
                  <a:pt x="993" y="31"/>
                  <a:pt x="993" y="31"/>
                </a:cubicBezTo>
                <a:cubicBezTo>
                  <a:pt x="993" y="30"/>
                  <a:pt x="993" y="30"/>
                  <a:pt x="993" y="30"/>
                </a:cubicBezTo>
                <a:cubicBezTo>
                  <a:pt x="992" y="29"/>
                  <a:pt x="992" y="29"/>
                  <a:pt x="992" y="29"/>
                </a:cubicBezTo>
                <a:cubicBezTo>
                  <a:pt x="993" y="29"/>
                  <a:pt x="993" y="29"/>
                  <a:pt x="993" y="29"/>
                </a:cubicBezTo>
                <a:cubicBezTo>
                  <a:pt x="995" y="31"/>
                  <a:pt x="995" y="31"/>
                  <a:pt x="995" y="31"/>
                </a:cubicBezTo>
                <a:cubicBezTo>
                  <a:pt x="996" y="33"/>
                  <a:pt x="996" y="33"/>
                  <a:pt x="996" y="33"/>
                </a:cubicBezTo>
                <a:cubicBezTo>
                  <a:pt x="998" y="34"/>
                  <a:pt x="998" y="34"/>
                  <a:pt x="998" y="34"/>
                </a:cubicBezTo>
                <a:cubicBezTo>
                  <a:pt x="999" y="34"/>
                  <a:pt x="999" y="34"/>
                  <a:pt x="999" y="34"/>
                </a:cubicBezTo>
                <a:cubicBezTo>
                  <a:pt x="999" y="33"/>
                  <a:pt x="999" y="33"/>
                  <a:pt x="999" y="33"/>
                </a:cubicBezTo>
                <a:cubicBezTo>
                  <a:pt x="997" y="32"/>
                  <a:pt x="997" y="32"/>
                  <a:pt x="997" y="32"/>
                </a:cubicBezTo>
                <a:cubicBezTo>
                  <a:pt x="996" y="30"/>
                  <a:pt x="996" y="30"/>
                  <a:pt x="996" y="30"/>
                </a:cubicBezTo>
                <a:cubicBezTo>
                  <a:pt x="996" y="29"/>
                  <a:pt x="996" y="29"/>
                  <a:pt x="996" y="29"/>
                </a:cubicBezTo>
                <a:cubicBezTo>
                  <a:pt x="996" y="27"/>
                  <a:pt x="996" y="27"/>
                  <a:pt x="996" y="27"/>
                </a:cubicBezTo>
                <a:cubicBezTo>
                  <a:pt x="998" y="27"/>
                  <a:pt x="998" y="27"/>
                  <a:pt x="998" y="27"/>
                </a:cubicBezTo>
                <a:cubicBezTo>
                  <a:pt x="999" y="27"/>
                  <a:pt x="999" y="27"/>
                  <a:pt x="999" y="27"/>
                </a:cubicBezTo>
                <a:cubicBezTo>
                  <a:pt x="1000" y="28"/>
                  <a:pt x="1000" y="28"/>
                  <a:pt x="1000" y="28"/>
                </a:cubicBezTo>
                <a:cubicBezTo>
                  <a:pt x="1002" y="28"/>
                  <a:pt x="1002" y="28"/>
                  <a:pt x="1002" y="28"/>
                </a:cubicBezTo>
                <a:cubicBezTo>
                  <a:pt x="1002" y="27"/>
                  <a:pt x="1002" y="27"/>
                  <a:pt x="1002" y="27"/>
                </a:cubicBezTo>
                <a:cubicBezTo>
                  <a:pt x="1001" y="27"/>
                  <a:pt x="1001" y="27"/>
                  <a:pt x="1001" y="27"/>
                </a:cubicBezTo>
                <a:cubicBezTo>
                  <a:pt x="1001" y="26"/>
                  <a:pt x="1001" y="26"/>
                  <a:pt x="1001" y="26"/>
                </a:cubicBezTo>
                <a:cubicBezTo>
                  <a:pt x="1002" y="25"/>
                  <a:pt x="1002" y="25"/>
                  <a:pt x="1002" y="25"/>
                </a:cubicBezTo>
                <a:cubicBezTo>
                  <a:pt x="1003" y="24"/>
                  <a:pt x="1003" y="24"/>
                  <a:pt x="1003" y="24"/>
                </a:cubicBezTo>
                <a:cubicBezTo>
                  <a:pt x="1002" y="23"/>
                  <a:pt x="1002" y="23"/>
                  <a:pt x="1002" y="23"/>
                </a:cubicBezTo>
                <a:cubicBezTo>
                  <a:pt x="1002" y="22"/>
                  <a:pt x="1002" y="22"/>
                  <a:pt x="1002" y="22"/>
                </a:cubicBezTo>
                <a:cubicBezTo>
                  <a:pt x="1002" y="21"/>
                  <a:pt x="1002" y="21"/>
                  <a:pt x="1002" y="21"/>
                </a:cubicBezTo>
                <a:cubicBezTo>
                  <a:pt x="1003" y="21"/>
                  <a:pt x="1003" y="21"/>
                  <a:pt x="1003" y="21"/>
                </a:cubicBezTo>
                <a:cubicBezTo>
                  <a:pt x="1004" y="21"/>
                  <a:pt x="1004" y="21"/>
                  <a:pt x="1004" y="21"/>
                </a:cubicBezTo>
                <a:cubicBezTo>
                  <a:pt x="1005" y="20"/>
                  <a:pt x="1005" y="20"/>
                  <a:pt x="1005" y="20"/>
                </a:cubicBezTo>
                <a:cubicBezTo>
                  <a:pt x="1005" y="19"/>
                  <a:pt x="1005" y="19"/>
                  <a:pt x="1005" y="19"/>
                </a:cubicBezTo>
                <a:cubicBezTo>
                  <a:pt x="1006" y="19"/>
                  <a:pt x="1006" y="19"/>
                  <a:pt x="1006" y="19"/>
                </a:cubicBezTo>
                <a:cubicBezTo>
                  <a:pt x="1006" y="20"/>
                  <a:pt x="1006" y="20"/>
                  <a:pt x="1006" y="20"/>
                </a:cubicBezTo>
                <a:cubicBezTo>
                  <a:pt x="1007" y="20"/>
                  <a:pt x="1007" y="20"/>
                  <a:pt x="1007" y="20"/>
                </a:cubicBezTo>
                <a:cubicBezTo>
                  <a:pt x="1007" y="21"/>
                  <a:pt x="1007" y="21"/>
                  <a:pt x="1007" y="21"/>
                </a:cubicBezTo>
                <a:cubicBezTo>
                  <a:pt x="1008" y="22"/>
                  <a:pt x="1008" y="22"/>
                  <a:pt x="1008" y="22"/>
                </a:cubicBezTo>
                <a:cubicBezTo>
                  <a:pt x="1008" y="23"/>
                  <a:pt x="1008" y="23"/>
                  <a:pt x="1008" y="23"/>
                </a:cubicBezTo>
                <a:cubicBezTo>
                  <a:pt x="1009" y="22"/>
                  <a:pt x="1009" y="22"/>
                  <a:pt x="1009" y="22"/>
                </a:cubicBezTo>
                <a:cubicBezTo>
                  <a:pt x="1009" y="21"/>
                  <a:pt x="1009" y="21"/>
                  <a:pt x="1009" y="21"/>
                </a:cubicBezTo>
                <a:cubicBezTo>
                  <a:pt x="1009" y="20"/>
                  <a:pt x="1009" y="20"/>
                  <a:pt x="1009" y="20"/>
                </a:cubicBezTo>
                <a:cubicBezTo>
                  <a:pt x="1009" y="19"/>
                  <a:pt x="1009" y="19"/>
                  <a:pt x="1009" y="19"/>
                </a:cubicBezTo>
                <a:cubicBezTo>
                  <a:pt x="1010" y="19"/>
                  <a:pt x="1010" y="19"/>
                  <a:pt x="1010" y="19"/>
                </a:cubicBezTo>
                <a:cubicBezTo>
                  <a:pt x="1011" y="19"/>
                  <a:pt x="1011" y="19"/>
                  <a:pt x="1011" y="19"/>
                </a:cubicBezTo>
                <a:cubicBezTo>
                  <a:pt x="1013" y="19"/>
                  <a:pt x="1013" y="19"/>
                  <a:pt x="1013" y="19"/>
                </a:cubicBezTo>
                <a:cubicBezTo>
                  <a:pt x="1014" y="19"/>
                  <a:pt x="1014" y="19"/>
                  <a:pt x="1014" y="19"/>
                </a:cubicBezTo>
                <a:cubicBezTo>
                  <a:pt x="1014" y="20"/>
                  <a:pt x="1014" y="20"/>
                  <a:pt x="1014" y="20"/>
                </a:cubicBezTo>
                <a:cubicBezTo>
                  <a:pt x="1015" y="20"/>
                  <a:pt x="1015" y="20"/>
                  <a:pt x="1015" y="20"/>
                </a:cubicBezTo>
                <a:cubicBezTo>
                  <a:pt x="1016" y="19"/>
                  <a:pt x="1016" y="19"/>
                  <a:pt x="1016" y="19"/>
                </a:cubicBezTo>
                <a:cubicBezTo>
                  <a:pt x="1017" y="20"/>
                  <a:pt x="1017" y="20"/>
                  <a:pt x="1017" y="20"/>
                </a:cubicBezTo>
                <a:cubicBezTo>
                  <a:pt x="1019" y="20"/>
                  <a:pt x="1019" y="20"/>
                  <a:pt x="1019" y="20"/>
                </a:cubicBezTo>
                <a:cubicBezTo>
                  <a:pt x="1020" y="20"/>
                  <a:pt x="1020" y="20"/>
                  <a:pt x="1020" y="20"/>
                </a:cubicBezTo>
                <a:cubicBezTo>
                  <a:pt x="1021" y="20"/>
                  <a:pt x="1021" y="20"/>
                  <a:pt x="1021" y="20"/>
                </a:cubicBezTo>
                <a:cubicBezTo>
                  <a:pt x="1022" y="20"/>
                  <a:pt x="1022" y="20"/>
                  <a:pt x="1022" y="20"/>
                </a:cubicBezTo>
                <a:cubicBezTo>
                  <a:pt x="1022" y="21"/>
                  <a:pt x="1022" y="21"/>
                  <a:pt x="1022" y="21"/>
                </a:cubicBezTo>
                <a:cubicBezTo>
                  <a:pt x="1024" y="22"/>
                  <a:pt x="1024" y="22"/>
                  <a:pt x="1024" y="22"/>
                </a:cubicBezTo>
                <a:cubicBezTo>
                  <a:pt x="1025" y="22"/>
                  <a:pt x="1025" y="22"/>
                  <a:pt x="1025" y="22"/>
                </a:cubicBezTo>
                <a:cubicBezTo>
                  <a:pt x="1027" y="23"/>
                  <a:pt x="1027" y="23"/>
                  <a:pt x="1027" y="23"/>
                </a:cubicBezTo>
                <a:cubicBezTo>
                  <a:pt x="1028" y="23"/>
                  <a:pt x="1028" y="23"/>
                  <a:pt x="1028" y="23"/>
                </a:cubicBezTo>
                <a:cubicBezTo>
                  <a:pt x="1029" y="24"/>
                  <a:pt x="1029" y="24"/>
                  <a:pt x="1029" y="24"/>
                </a:cubicBezTo>
                <a:cubicBezTo>
                  <a:pt x="1032" y="24"/>
                  <a:pt x="1032" y="24"/>
                  <a:pt x="1032" y="24"/>
                </a:cubicBezTo>
                <a:cubicBezTo>
                  <a:pt x="1033" y="25"/>
                  <a:pt x="1033" y="25"/>
                  <a:pt x="1033" y="25"/>
                </a:cubicBezTo>
                <a:cubicBezTo>
                  <a:pt x="1034" y="24"/>
                  <a:pt x="1034" y="24"/>
                  <a:pt x="1034" y="24"/>
                </a:cubicBezTo>
                <a:cubicBezTo>
                  <a:pt x="1034" y="25"/>
                  <a:pt x="1034" y="25"/>
                  <a:pt x="1034" y="25"/>
                </a:cubicBezTo>
                <a:cubicBezTo>
                  <a:pt x="1035" y="25"/>
                  <a:pt x="1035" y="25"/>
                  <a:pt x="1035" y="25"/>
                </a:cubicBezTo>
                <a:cubicBezTo>
                  <a:pt x="1036" y="25"/>
                  <a:pt x="1036" y="25"/>
                  <a:pt x="1036" y="25"/>
                </a:cubicBezTo>
                <a:cubicBezTo>
                  <a:pt x="1037" y="25"/>
                  <a:pt x="1037" y="25"/>
                  <a:pt x="1037" y="25"/>
                </a:cubicBezTo>
                <a:cubicBezTo>
                  <a:pt x="1038" y="26"/>
                  <a:pt x="1038" y="26"/>
                  <a:pt x="1038" y="26"/>
                </a:cubicBezTo>
                <a:cubicBezTo>
                  <a:pt x="1040" y="27"/>
                  <a:pt x="1040" y="27"/>
                  <a:pt x="1040" y="27"/>
                </a:cubicBezTo>
                <a:cubicBezTo>
                  <a:pt x="1041" y="28"/>
                  <a:pt x="1041" y="28"/>
                  <a:pt x="1041" y="28"/>
                </a:cubicBezTo>
                <a:cubicBezTo>
                  <a:pt x="1042" y="29"/>
                  <a:pt x="1042" y="29"/>
                  <a:pt x="1042" y="29"/>
                </a:cubicBezTo>
                <a:cubicBezTo>
                  <a:pt x="1043" y="29"/>
                  <a:pt x="1043" y="29"/>
                  <a:pt x="1043" y="29"/>
                </a:cubicBezTo>
                <a:cubicBezTo>
                  <a:pt x="1045" y="30"/>
                  <a:pt x="1045" y="30"/>
                  <a:pt x="1045" y="30"/>
                </a:cubicBezTo>
                <a:cubicBezTo>
                  <a:pt x="1044" y="31"/>
                  <a:pt x="1044" y="31"/>
                  <a:pt x="1044" y="31"/>
                </a:cubicBezTo>
                <a:cubicBezTo>
                  <a:pt x="1044" y="32"/>
                  <a:pt x="1044" y="32"/>
                  <a:pt x="1044" y="32"/>
                </a:cubicBezTo>
                <a:cubicBezTo>
                  <a:pt x="1043" y="32"/>
                  <a:pt x="1043" y="32"/>
                  <a:pt x="1043" y="32"/>
                </a:cubicBezTo>
                <a:cubicBezTo>
                  <a:pt x="1042" y="32"/>
                  <a:pt x="1042" y="32"/>
                  <a:pt x="1042" y="32"/>
                </a:cubicBezTo>
                <a:cubicBezTo>
                  <a:pt x="1041" y="32"/>
                  <a:pt x="1041" y="32"/>
                  <a:pt x="1041" y="32"/>
                </a:cubicBezTo>
                <a:cubicBezTo>
                  <a:pt x="1040" y="33"/>
                  <a:pt x="1040" y="33"/>
                  <a:pt x="1040" y="33"/>
                </a:cubicBezTo>
                <a:cubicBezTo>
                  <a:pt x="1039" y="33"/>
                  <a:pt x="1039" y="33"/>
                  <a:pt x="1039" y="33"/>
                </a:cubicBezTo>
                <a:cubicBezTo>
                  <a:pt x="1038" y="33"/>
                  <a:pt x="1038" y="33"/>
                  <a:pt x="1038" y="33"/>
                </a:cubicBezTo>
                <a:cubicBezTo>
                  <a:pt x="1036" y="33"/>
                  <a:pt x="1036" y="33"/>
                  <a:pt x="1036" y="33"/>
                </a:cubicBezTo>
                <a:cubicBezTo>
                  <a:pt x="1034" y="32"/>
                  <a:pt x="1034" y="32"/>
                  <a:pt x="1034" y="32"/>
                </a:cubicBezTo>
                <a:cubicBezTo>
                  <a:pt x="1033" y="32"/>
                  <a:pt x="1033" y="32"/>
                  <a:pt x="1033" y="32"/>
                </a:cubicBezTo>
                <a:cubicBezTo>
                  <a:pt x="1032" y="32"/>
                  <a:pt x="1032" y="32"/>
                  <a:pt x="1032" y="32"/>
                </a:cubicBezTo>
                <a:cubicBezTo>
                  <a:pt x="1031" y="31"/>
                  <a:pt x="1031" y="31"/>
                  <a:pt x="1031" y="31"/>
                </a:cubicBezTo>
                <a:cubicBezTo>
                  <a:pt x="1029" y="31"/>
                  <a:pt x="1029" y="31"/>
                  <a:pt x="1029" y="31"/>
                </a:cubicBezTo>
                <a:cubicBezTo>
                  <a:pt x="1029" y="32"/>
                  <a:pt x="1029" y="32"/>
                  <a:pt x="1029" y="32"/>
                </a:cubicBezTo>
                <a:cubicBezTo>
                  <a:pt x="1028" y="32"/>
                  <a:pt x="1028" y="32"/>
                  <a:pt x="1028" y="32"/>
                </a:cubicBezTo>
                <a:cubicBezTo>
                  <a:pt x="1028" y="31"/>
                  <a:pt x="1028" y="31"/>
                  <a:pt x="1028" y="31"/>
                </a:cubicBezTo>
                <a:cubicBezTo>
                  <a:pt x="1026" y="31"/>
                  <a:pt x="1026" y="31"/>
                  <a:pt x="1026" y="31"/>
                </a:cubicBezTo>
                <a:cubicBezTo>
                  <a:pt x="1024" y="32"/>
                  <a:pt x="1024" y="32"/>
                  <a:pt x="1024" y="32"/>
                </a:cubicBezTo>
                <a:cubicBezTo>
                  <a:pt x="1024" y="33"/>
                  <a:pt x="1024" y="33"/>
                  <a:pt x="1024" y="33"/>
                </a:cubicBezTo>
                <a:cubicBezTo>
                  <a:pt x="1023" y="32"/>
                  <a:pt x="1023" y="32"/>
                  <a:pt x="1023" y="32"/>
                </a:cubicBezTo>
                <a:cubicBezTo>
                  <a:pt x="1022" y="32"/>
                  <a:pt x="1022" y="32"/>
                  <a:pt x="1022" y="32"/>
                </a:cubicBezTo>
                <a:cubicBezTo>
                  <a:pt x="1020" y="33"/>
                  <a:pt x="1020" y="33"/>
                  <a:pt x="1020" y="33"/>
                </a:cubicBezTo>
                <a:cubicBezTo>
                  <a:pt x="1018" y="33"/>
                  <a:pt x="1018" y="33"/>
                  <a:pt x="1018" y="33"/>
                </a:cubicBezTo>
                <a:cubicBezTo>
                  <a:pt x="1018" y="32"/>
                  <a:pt x="1018" y="32"/>
                  <a:pt x="1018" y="32"/>
                </a:cubicBezTo>
                <a:cubicBezTo>
                  <a:pt x="1018" y="31"/>
                  <a:pt x="1018" y="31"/>
                  <a:pt x="1018" y="31"/>
                </a:cubicBezTo>
                <a:cubicBezTo>
                  <a:pt x="1018" y="30"/>
                  <a:pt x="1018" y="30"/>
                  <a:pt x="1018" y="30"/>
                </a:cubicBezTo>
                <a:cubicBezTo>
                  <a:pt x="1019" y="30"/>
                  <a:pt x="1019" y="30"/>
                  <a:pt x="1019" y="30"/>
                </a:cubicBezTo>
                <a:cubicBezTo>
                  <a:pt x="1019" y="29"/>
                  <a:pt x="1019" y="29"/>
                  <a:pt x="1019" y="29"/>
                </a:cubicBezTo>
                <a:cubicBezTo>
                  <a:pt x="1018" y="29"/>
                  <a:pt x="1018" y="29"/>
                  <a:pt x="1018" y="29"/>
                </a:cubicBezTo>
                <a:cubicBezTo>
                  <a:pt x="1017" y="29"/>
                  <a:pt x="1017" y="29"/>
                  <a:pt x="1017" y="29"/>
                </a:cubicBezTo>
                <a:cubicBezTo>
                  <a:pt x="1016" y="30"/>
                  <a:pt x="1016" y="30"/>
                  <a:pt x="1016" y="30"/>
                </a:cubicBezTo>
                <a:cubicBezTo>
                  <a:pt x="1016" y="31"/>
                  <a:pt x="1016" y="31"/>
                  <a:pt x="1016" y="31"/>
                </a:cubicBezTo>
                <a:cubicBezTo>
                  <a:pt x="1017" y="32"/>
                  <a:pt x="1017" y="32"/>
                  <a:pt x="1017" y="32"/>
                </a:cubicBezTo>
                <a:cubicBezTo>
                  <a:pt x="1017" y="33"/>
                  <a:pt x="1017" y="33"/>
                  <a:pt x="1017" y="33"/>
                </a:cubicBezTo>
                <a:cubicBezTo>
                  <a:pt x="1016" y="34"/>
                  <a:pt x="1016" y="34"/>
                  <a:pt x="1016" y="34"/>
                </a:cubicBezTo>
                <a:cubicBezTo>
                  <a:pt x="1015" y="34"/>
                  <a:pt x="1015" y="34"/>
                  <a:pt x="1015" y="34"/>
                </a:cubicBezTo>
                <a:cubicBezTo>
                  <a:pt x="1013" y="34"/>
                  <a:pt x="1013" y="34"/>
                  <a:pt x="1013" y="34"/>
                </a:cubicBezTo>
                <a:cubicBezTo>
                  <a:pt x="1012" y="34"/>
                  <a:pt x="1012" y="34"/>
                  <a:pt x="1012" y="34"/>
                </a:cubicBezTo>
                <a:cubicBezTo>
                  <a:pt x="1010" y="34"/>
                  <a:pt x="1010" y="34"/>
                  <a:pt x="1010" y="34"/>
                </a:cubicBezTo>
                <a:cubicBezTo>
                  <a:pt x="1009" y="34"/>
                  <a:pt x="1009" y="34"/>
                  <a:pt x="1009" y="34"/>
                </a:cubicBezTo>
                <a:cubicBezTo>
                  <a:pt x="1007" y="34"/>
                  <a:pt x="1007" y="34"/>
                  <a:pt x="1007" y="34"/>
                </a:cubicBezTo>
                <a:cubicBezTo>
                  <a:pt x="1005" y="36"/>
                  <a:pt x="1005" y="36"/>
                  <a:pt x="1005" y="36"/>
                </a:cubicBezTo>
                <a:cubicBezTo>
                  <a:pt x="1005" y="37"/>
                  <a:pt x="1005" y="37"/>
                  <a:pt x="1005" y="37"/>
                </a:cubicBezTo>
                <a:cubicBezTo>
                  <a:pt x="1005" y="38"/>
                  <a:pt x="1005" y="38"/>
                  <a:pt x="1005" y="38"/>
                </a:cubicBezTo>
                <a:cubicBezTo>
                  <a:pt x="1004" y="39"/>
                  <a:pt x="1004" y="39"/>
                  <a:pt x="1004" y="39"/>
                </a:cubicBezTo>
                <a:cubicBezTo>
                  <a:pt x="1004" y="40"/>
                  <a:pt x="1004" y="40"/>
                  <a:pt x="1004" y="40"/>
                </a:cubicBezTo>
                <a:cubicBezTo>
                  <a:pt x="1004" y="41"/>
                  <a:pt x="1004" y="41"/>
                  <a:pt x="1004" y="41"/>
                </a:cubicBezTo>
                <a:cubicBezTo>
                  <a:pt x="1005" y="40"/>
                  <a:pt x="1005" y="40"/>
                  <a:pt x="1005" y="40"/>
                </a:cubicBezTo>
                <a:cubicBezTo>
                  <a:pt x="1005" y="39"/>
                  <a:pt x="1005" y="39"/>
                  <a:pt x="1005" y="39"/>
                </a:cubicBezTo>
                <a:cubicBezTo>
                  <a:pt x="1006" y="38"/>
                  <a:pt x="1006" y="38"/>
                  <a:pt x="1006" y="38"/>
                </a:cubicBezTo>
                <a:cubicBezTo>
                  <a:pt x="1006" y="37"/>
                  <a:pt x="1006" y="37"/>
                  <a:pt x="1006" y="37"/>
                </a:cubicBezTo>
                <a:cubicBezTo>
                  <a:pt x="1008" y="37"/>
                  <a:pt x="1008" y="37"/>
                  <a:pt x="1008" y="37"/>
                </a:cubicBezTo>
                <a:cubicBezTo>
                  <a:pt x="1009" y="38"/>
                  <a:pt x="1009" y="38"/>
                  <a:pt x="1009" y="38"/>
                </a:cubicBezTo>
                <a:cubicBezTo>
                  <a:pt x="1008" y="38"/>
                  <a:pt x="1008" y="38"/>
                  <a:pt x="1008" y="38"/>
                </a:cubicBezTo>
                <a:cubicBezTo>
                  <a:pt x="1008" y="39"/>
                  <a:pt x="1008" y="39"/>
                  <a:pt x="1008" y="39"/>
                </a:cubicBezTo>
                <a:cubicBezTo>
                  <a:pt x="1008" y="40"/>
                  <a:pt x="1008" y="40"/>
                  <a:pt x="1008" y="40"/>
                </a:cubicBezTo>
                <a:cubicBezTo>
                  <a:pt x="1009" y="39"/>
                  <a:pt x="1009" y="39"/>
                  <a:pt x="1009" y="39"/>
                </a:cubicBezTo>
                <a:cubicBezTo>
                  <a:pt x="1009" y="38"/>
                  <a:pt x="1009" y="38"/>
                  <a:pt x="1009" y="38"/>
                </a:cubicBezTo>
                <a:cubicBezTo>
                  <a:pt x="1009" y="37"/>
                  <a:pt x="1009" y="37"/>
                  <a:pt x="1009" y="37"/>
                </a:cubicBezTo>
                <a:cubicBezTo>
                  <a:pt x="1009" y="37"/>
                  <a:pt x="1009" y="37"/>
                  <a:pt x="1010" y="36"/>
                </a:cubicBezTo>
                <a:cubicBezTo>
                  <a:pt x="1010" y="36"/>
                  <a:pt x="1010" y="36"/>
                  <a:pt x="1012" y="35"/>
                </a:cubicBezTo>
                <a:cubicBezTo>
                  <a:pt x="1014" y="35"/>
                  <a:pt x="1014" y="35"/>
                  <a:pt x="1014" y="35"/>
                </a:cubicBezTo>
                <a:cubicBezTo>
                  <a:pt x="1015" y="35"/>
                  <a:pt x="1015" y="35"/>
                  <a:pt x="1015" y="35"/>
                </a:cubicBezTo>
                <a:cubicBezTo>
                  <a:pt x="1016" y="35"/>
                  <a:pt x="1016" y="35"/>
                  <a:pt x="1016" y="35"/>
                </a:cubicBezTo>
                <a:cubicBezTo>
                  <a:pt x="1017" y="36"/>
                  <a:pt x="1017" y="36"/>
                  <a:pt x="1017" y="36"/>
                </a:cubicBezTo>
                <a:cubicBezTo>
                  <a:pt x="1017" y="37"/>
                  <a:pt x="1017" y="37"/>
                  <a:pt x="1017" y="37"/>
                </a:cubicBezTo>
                <a:cubicBezTo>
                  <a:pt x="1018" y="38"/>
                  <a:pt x="1018" y="38"/>
                  <a:pt x="1018" y="38"/>
                </a:cubicBezTo>
                <a:cubicBezTo>
                  <a:pt x="1019" y="37"/>
                  <a:pt x="1019" y="37"/>
                  <a:pt x="1019" y="37"/>
                </a:cubicBezTo>
                <a:cubicBezTo>
                  <a:pt x="1018" y="36"/>
                  <a:pt x="1018" y="36"/>
                  <a:pt x="1018" y="36"/>
                </a:cubicBezTo>
                <a:cubicBezTo>
                  <a:pt x="1018" y="35"/>
                  <a:pt x="1018" y="35"/>
                  <a:pt x="1018" y="35"/>
                </a:cubicBezTo>
                <a:cubicBezTo>
                  <a:pt x="1020" y="35"/>
                  <a:pt x="1020" y="35"/>
                  <a:pt x="1020" y="35"/>
                </a:cubicBezTo>
                <a:cubicBezTo>
                  <a:pt x="1021" y="35"/>
                  <a:pt x="1021" y="35"/>
                  <a:pt x="1021" y="35"/>
                </a:cubicBezTo>
                <a:cubicBezTo>
                  <a:pt x="1022" y="35"/>
                  <a:pt x="1022" y="35"/>
                  <a:pt x="1022" y="35"/>
                </a:cubicBezTo>
                <a:cubicBezTo>
                  <a:pt x="1024" y="35"/>
                  <a:pt x="1024" y="35"/>
                  <a:pt x="1024" y="35"/>
                </a:cubicBezTo>
                <a:cubicBezTo>
                  <a:pt x="1026" y="34"/>
                  <a:pt x="1026" y="34"/>
                  <a:pt x="1026" y="34"/>
                </a:cubicBezTo>
                <a:cubicBezTo>
                  <a:pt x="1027" y="34"/>
                  <a:pt x="1027" y="34"/>
                  <a:pt x="1027" y="34"/>
                </a:cubicBezTo>
                <a:cubicBezTo>
                  <a:pt x="1029" y="34"/>
                  <a:pt x="1029" y="34"/>
                  <a:pt x="1029" y="34"/>
                </a:cubicBezTo>
                <a:cubicBezTo>
                  <a:pt x="1031" y="34"/>
                  <a:pt x="1031" y="34"/>
                  <a:pt x="1031" y="34"/>
                </a:cubicBezTo>
                <a:cubicBezTo>
                  <a:pt x="1032" y="35"/>
                  <a:pt x="1032" y="35"/>
                  <a:pt x="1032" y="35"/>
                </a:cubicBezTo>
                <a:cubicBezTo>
                  <a:pt x="1033" y="35"/>
                  <a:pt x="1033" y="35"/>
                  <a:pt x="1033" y="35"/>
                </a:cubicBezTo>
                <a:cubicBezTo>
                  <a:pt x="1034" y="35"/>
                  <a:pt x="1034" y="35"/>
                  <a:pt x="1034" y="35"/>
                </a:cubicBezTo>
                <a:cubicBezTo>
                  <a:pt x="1035" y="36"/>
                  <a:pt x="1035" y="36"/>
                  <a:pt x="1035" y="36"/>
                </a:cubicBezTo>
                <a:cubicBezTo>
                  <a:pt x="1036" y="36"/>
                  <a:pt x="1036" y="36"/>
                  <a:pt x="1036" y="36"/>
                </a:cubicBezTo>
                <a:cubicBezTo>
                  <a:pt x="1037" y="37"/>
                  <a:pt x="1037" y="37"/>
                  <a:pt x="1037" y="37"/>
                </a:cubicBezTo>
                <a:cubicBezTo>
                  <a:pt x="1038" y="36"/>
                  <a:pt x="1038" y="36"/>
                  <a:pt x="1038" y="36"/>
                </a:cubicBezTo>
                <a:cubicBezTo>
                  <a:pt x="1039" y="36"/>
                  <a:pt x="1039" y="36"/>
                  <a:pt x="1039" y="36"/>
                </a:cubicBezTo>
                <a:cubicBezTo>
                  <a:pt x="1039" y="37"/>
                  <a:pt x="1039" y="37"/>
                  <a:pt x="1039" y="37"/>
                </a:cubicBezTo>
                <a:cubicBezTo>
                  <a:pt x="1040" y="37"/>
                  <a:pt x="1040" y="37"/>
                  <a:pt x="1040" y="37"/>
                </a:cubicBezTo>
                <a:cubicBezTo>
                  <a:pt x="1041" y="36"/>
                  <a:pt x="1041" y="36"/>
                  <a:pt x="1041" y="36"/>
                </a:cubicBezTo>
                <a:cubicBezTo>
                  <a:pt x="1042" y="36"/>
                  <a:pt x="1042" y="36"/>
                  <a:pt x="1042" y="36"/>
                </a:cubicBezTo>
                <a:cubicBezTo>
                  <a:pt x="1043" y="36"/>
                  <a:pt x="1043" y="36"/>
                  <a:pt x="1043" y="36"/>
                </a:cubicBezTo>
                <a:cubicBezTo>
                  <a:pt x="1045" y="35"/>
                  <a:pt x="1045" y="35"/>
                  <a:pt x="1045" y="35"/>
                </a:cubicBezTo>
                <a:cubicBezTo>
                  <a:pt x="1046" y="34"/>
                  <a:pt x="1046" y="34"/>
                  <a:pt x="1046" y="34"/>
                </a:cubicBezTo>
                <a:cubicBezTo>
                  <a:pt x="1047" y="34"/>
                  <a:pt x="1047" y="34"/>
                  <a:pt x="1047" y="34"/>
                </a:cubicBezTo>
                <a:cubicBezTo>
                  <a:pt x="1048" y="35"/>
                  <a:pt x="1048" y="35"/>
                  <a:pt x="1048" y="35"/>
                </a:cubicBezTo>
                <a:cubicBezTo>
                  <a:pt x="1049" y="36"/>
                  <a:pt x="1049" y="36"/>
                  <a:pt x="1049" y="36"/>
                </a:cubicBezTo>
                <a:cubicBezTo>
                  <a:pt x="1049" y="37"/>
                  <a:pt x="1049" y="37"/>
                  <a:pt x="1049" y="37"/>
                </a:cubicBezTo>
                <a:cubicBezTo>
                  <a:pt x="1048" y="37"/>
                  <a:pt x="1048" y="37"/>
                  <a:pt x="1048" y="37"/>
                </a:cubicBezTo>
                <a:cubicBezTo>
                  <a:pt x="1048" y="38"/>
                  <a:pt x="1048" y="38"/>
                  <a:pt x="1048" y="38"/>
                </a:cubicBezTo>
                <a:cubicBezTo>
                  <a:pt x="1049" y="38"/>
                  <a:pt x="1049" y="38"/>
                  <a:pt x="1049" y="38"/>
                </a:cubicBezTo>
                <a:cubicBezTo>
                  <a:pt x="1049" y="39"/>
                  <a:pt x="1049" y="39"/>
                  <a:pt x="1049" y="39"/>
                </a:cubicBezTo>
                <a:cubicBezTo>
                  <a:pt x="1047" y="41"/>
                  <a:pt x="1047" y="41"/>
                  <a:pt x="1047" y="41"/>
                </a:cubicBezTo>
                <a:cubicBezTo>
                  <a:pt x="1045" y="41"/>
                  <a:pt x="1045" y="41"/>
                  <a:pt x="1045" y="41"/>
                </a:cubicBezTo>
                <a:cubicBezTo>
                  <a:pt x="1044" y="41"/>
                  <a:pt x="1044" y="41"/>
                  <a:pt x="1044" y="41"/>
                </a:cubicBezTo>
                <a:cubicBezTo>
                  <a:pt x="1043" y="41"/>
                  <a:pt x="1043" y="41"/>
                  <a:pt x="1043" y="41"/>
                </a:cubicBezTo>
                <a:cubicBezTo>
                  <a:pt x="1043" y="40"/>
                  <a:pt x="1043" y="40"/>
                  <a:pt x="1043" y="40"/>
                </a:cubicBezTo>
                <a:cubicBezTo>
                  <a:pt x="1042" y="40"/>
                  <a:pt x="1042" y="40"/>
                  <a:pt x="1042" y="40"/>
                </a:cubicBezTo>
                <a:cubicBezTo>
                  <a:pt x="1042" y="41"/>
                  <a:pt x="1042" y="41"/>
                  <a:pt x="1042" y="41"/>
                </a:cubicBezTo>
                <a:cubicBezTo>
                  <a:pt x="1043" y="42"/>
                  <a:pt x="1043" y="42"/>
                  <a:pt x="1043" y="42"/>
                </a:cubicBezTo>
                <a:cubicBezTo>
                  <a:pt x="1044" y="42"/>
                  <a:pt x="1044" y="42"/>
                  <a:pt x="1044" y="42"/>
                </a:cubicBezTo>
                <a:cubicBezTo>
                  <a:pt x="1043" y="43"/>
                  <a:pt x="1043" y="43"/>
                  <a:pt x="1043" y="43"/>
                </a:cubicBezTo>
                <a:cubicBezTo>
                  <a:pt x="1042" y="42"/>
                  <a:pt x="1042" y="42"/>
                  <a:pt x="1042" y="42"/>
                </a:cubicBezTo>
                <a:cubicBezTo>
                  <a:pt x="1041" y="42"/>
                  <a:pt x="1041" y="42"/>
                  <a:pt x="1041" y="42"/>
                </a:cubicBezTo>
                <a:cubicBezTo>
                  <a:pt x="1041" y="43"/>
                  <a:pt x="1041" y="43"/>
                  <a:pt x="1041" y="43"/>
                </a:cubicBezTo>
                <a:cubicBezTo>
                  <a:pt x="1042" y="43"/>
                  <a:pt x="1042" y="43"/>
                  <a:pt x="1042" y="43"/>
                </a:cubicBezTo>
                <a:cubicBezTo>
                  <a:pt x="1043" y="44"/>
                  <a:pt x="1043" y="44"/>
                  <a:pt x="1043" y="44"/>
                </a:cubicBezTo>
                <a:cubicBezTo>
                  <a:pt x="1045" y="44"/>
                  <a:pt x="1045" y="44"/>
                  <a:pt x="1045" y="44"/>
                </a:cubicBezTo>
                <a:cubicBezTo>
                  <a:pt x="1046" y="44"/>
                  <a:pt x="1046" y="44"/>
                  <a:pt x="1046" y="44"/>
                </a:cubicBezTo>
                <a:cubicBezTo>
                  <a:pt x="1048" y="43"/>
                  <a:pt x="1048" y="43"/>
                  <a:pt x="1048" y="43"/>
                </a:cubicBezTo>
                <a:cubicBezTo>
                  <a:pt x="1049" y="44"/>
                  <a:pt x="1049" y="44"/>
                  <a:pt x="1049" y="44"/>
                </a:cubicBezTo>
                <a:cubicBezTo>
                  <a:pt x="1049" y="43"/>
                  <a:pt x="1049" y="43"/>
                  <a:pt x="1049" y="43"/>
                </a:cubicBezTo>
                <a:cubicBezTo>
                  <a:pt x="1049" y="42"/>
                  <a:pt x="1049" y="42"/>
                  <a:pt x="1049" y="42"/>
                </a:cubicBezTo>
                <a:cubicBezTo>
                  <a:pt x="1050" y="42"/>
                  <a:pt x="1050" y="42"/>
                  <a:pt x="1050" y="42"/>
                </a:cubicBezTo>
                <a:cubicBezTo>
                  <a:pt x="1052" y="42"/>
                  <a:pt x="1052" y="42"/>
                  <a:pt x="1052" y="42"/>
                </a:cubicBezTo>
                <a:cubicBezTo>
                  <a:pt x="1053" y="43"/>
                  <a:pt x="1053" y="43"/>
                  <a:pt x="1053" y="43"/>
                </a:cubicBezTo>
                <a:cubicBezTo>
                  <a:pt x="1054" y="44"/>
                  <a:pt x="1054" y="44"/>
                  <a:pt x="1054" y="44"/>
                </a:cubicBezTo>
                <a:cubicBezTo>
                  <a:pt x="1055" y="43"/>
                  <a:pt x="1055" y="43"/>
                  <a:pt x="1055" y="43"/>
                </a:cubicBezTo>
                <a:cubicBezTo>
                  <a:pt x="1056" y="44"/>
                  <a:pt x="1056" y="44"/>
                  <a:pt x="1056" y="44"/>
                </a:cubicBezTo>
                <a:cubicBezTo>
                  <a:pt x="1056" y="45"/>
                  <a:pt x="1056" y="45"/>
                  <a:pt x="1056" y="45"/>
                </a:cubicBezTo>
                <a:cubicBezTo>
                  <a:pt x="1058" y="45"/>
                  <a:pt x="1058" y="45"/>
                  <a:pt x="1058" y="45"/>
                </a:cubicBezTo>
                <a:cubicBezTo>
                  <a:pt x="1059" y="46"/>
                  <a:pt x="1059" y="46"/>
                  <a:pt x="1059" y="46"/>
                </a:cubicBezTo>
                <a:cubicBezTo>
                  <a:pt x="1059" y="47"/>
                  <a:pt x="1059" y="47"/>
                  <a:pt x="1059" y="47"/>
                </a:cubicBezTo>
                <a:cubicBezTo>
                  <a:pt x="1060" y="48"/>
                  <a:pt x="1060" y="48"/>
                  <a:pt x="1060" y="48"/>
                </a:cubicBezTo>
                <a:cubicBezTo>
                  <a:pt x="1062" y="48"/>
                  <a:pt x="1062" y="48"/>
                  <a:pt x="1062" y="48"/>
                </a:cubicBezTo>
                <a:cubicBezTo>
                  <a:pt x="1063" y="49"/>
                  <a:pt x="1063" y="49"/>
                  <a:pt x="1063" y="49"/>
                </a:cubicBezTo>
                <a:cubicBezTo>
                  <a:pt x="1063" y="50"/>
                  <a:pt x="1063" y="50"/>
                  <a:pt x="1063" y="50"/>
                </a:cubicBezTo>
                <a:cubicBezTo>
                  <a:pt x="1063" y="51"/>
                  <a:pt x="1063" y="51"/>
                  <a:pt x="1063" y="51"/>
                </a:cubicBezTo>
                <a:cubicBezTo>
                  <a:pt x="1062" y="51"/>
                  <a:pt x="1062" y="51"/>
                  <a:pt x="1062" y="51"/>
                </a:cubicBezTo>
                <a:cubicBezTo>
                  <a:pt x="1062" y="52"/>
                  <a:pt x="1062" y="52"/>
                  <a:pt x="1062" y="52"/>
                </a:cubicBezTo>
                <a:cubicBezTo>
                  <a:pt x="1062" y="53"/>
                  <a:pt x="1062" y="53"/>
                  <a:pt x="1062" y="53"/>
                </a:cubicBezTo>
                <a:cubicBezTo>
                  <a:pt x="1060" y="54"/>
                  <a:pt x="1060" y="54"/>
                  <a:pt x="1060" y="54"/>
                </a:cubicBezTo>
                <a:cubicBezTo>
                  <a:pt x="1059" y="54"/>
                  <a:pt x="1059" y="54"/>
                  <a:pt x="1059" y="54"/>
                </a:cubicBezTo>
                <a:cubicBezTo>
                  <a:pt x="1059" y="55"/>
                  <a:pt x="1059" y="55"/>
                  <a:pt x="1059" y="55"/>
                </a:cubicBezTo>
                <a:cubicBezTo>
                  <a:pt x="1058" y="55"/>
                  <a:pt x="1058" y="55"/>
                  <a:pt x="1058" y="55"/>
                </a:cubicBezTo>
                <a:cubicBezTo>
                  <a:pt x="1057" y="56"/>
                  <a:pt x="1057" y="56"/>
                  <a:pt x="1057" y="56"/>
                </a:cubicBezTo>
                <a:cubicBezTo>
                  <a:pt x="1055" y="57"/>
                  <a:pt x="1055" y="57"/>
                  <a:pt x="1055" y="57"/>
                </a:cubicBezTo>
                <a:cubicBezTo>
                  <a:pt x="1053" y="57"/>
                  <a:pt x="1053" y="57"/>
                  <a:pt x="1053" y="57"/>
                </a:cubicBezTo>
                <a:cubicBezTo>
                  <a:pt x="1052" y="57"/>
                  <a:pt x="1052" y="57"/>
                  <a:pt x="1052" y="57"/>
                </a:cubicBezTo>
                <a:cubicBezTo>
                  <a:pt x="1051" y="57"/>
                  <a:pt x="1051" y="57"/>
                  <a:pt x="1051" y="57"/>
                </a:cubicBezTo>
                <a:cubicBezTo>
                  <a:pt x="1051" y="56"/>
                  <a:pt x="1051" y="56"/>
                  <a:pt x="1051" y="56"/>
                </a:cubicBezTo>
                <a:cubicBezTo>
                  <a:pt x="1050" y="56"/>
                  <a:pt x="1050" y="56"/>
                  <a:pt x="1050" y="56"/>
                </a:cubicBezTo>
                <a:cubicBezTo>
                  <a:pt x="1050" y="57"/>
                  <a:pt x="1050" y="57"/>
                  <a:pt x="1050" y="57"/>
                </a:cubicBezTo>
                <a:cubicBezTo>
                  <a:pt x="1051" y="57"/>
                  <a:pt x="1051" y="57"/>
                  <a:pt x="1051" y="57"/>
                </a:cubicBezTo>
                <a:cubicBezTo>
                  <a:pt x="1051" y="58"/>
                  <a:pt x="1051" y="58"/>
                  <a:pt x="1051" y="58"/>
                </a:cubicBezTo>
                <a:cubicBezTo>
                  <a:pt x="1050" y="58"/>
                  <a:pt x="1050" y="58"/>
                  <a:pt x="1050" y="58"/>
                </a:cubicBezTo>
                <a:cubicBezTo>
                  <a:pt x="1049" y="57"/>
                  <a:pt x="1049" y="57"/>
                  <a:pt x="1049" y="57"/>
                </a:cubicBezTo>
                <a:cubicBezTo>
                  <a:pt x="1048" y="58"/>
                  <a:pt x="1048" y="58"/>
                  <a:pt x="1048" y="58"/>
                </a:cubicBezTo>
                <a:cubicBezTo>
                  <a:pt x="1047" y="58"/>
                  <a:pt x="1047" y="58"/>
                  <a:pt x="1047" y="58"/>
                </a:cubicBezTo>
                <a:cubicBezTo>
                  <a:pt x="1046" y="57"/>
                  <a:pt x="1046" y="57"/>
                  <a:pt x="1046" y="57"/>
                </a:cubicBezTo>
                <a:cubicBezTo>
                  <a:pt x="1045" y="57"/>
                  <a:pt x="1045" y="57"/>
                  <a:pt x="1045" y="57"/>
                </a:cubicBezTo>
                <a:cubicBezTo>
                  <a:pt x="1044" y="58"/>
                  <a:pt x="1044" y="58"/>
                  <a:pt x="1044" y="58"/>
                </a:cubicBezTo>
                <a:cubicBezTo>
                  <a:pt x="1043" y="59"/>
                  <a:pt x="1043" y="59"/>
                  <a:pt x="1043" y="59"/>
                </a:cubicBezTo>
                <a:cubicBezTo>
                  <a:pt x="1042" y="59"/>
                  <a:pt x="1042" y="59"/>
                  <a:pt x="1042" y="59"/>
                </a:cubicBezTo>
                <a:cubicBezTo>
                  <a:pt x="1041" y="58"/>
                  <a:pt x="1041" y="58"/>
                  <a:pt x="1041" y="58"/>
                </a:cubicBezTo>
                <a:cubicBezTo>
                  <a:pt x="1040" y="58"/>
                  <a:pt x="1040" y="58"/>
                  <a:pt x="1040" y="58"/>
                </a:cubicBezTo>
                <a:cubicBezTo>
                  <a:pt x="1039" y="58"/>
                  <a:pt x="1039" y="58"/>
                  <a:pt x="1039" y="58"/>
                </a:cubicBezTo>
                <a:cubicBezTo>
                  <a:pt x="1038" y="58"/>
                  <a:pt x="1038" y="58"/>
                  <a:pt x="1038" y="58"/>
                </a:cubicBezTo>
                <a:cubicBezTo>
                  <a:pt x="1037" y="59"/>
                  <a:pt x="1037" y="59"/>
                  <a:pt x="1037" y="59"/>
                </a:cubicBezTo>
                <a:cubicBezTo>
                  <a:pt x="1036" y="58"/>
                  <a:pt x="1036" y="58"/>
                  <a:pt x="1036" y="58"/>
                </a:cubicBezTo>
                <a:cubicBezTo>
                  <a:pt x="1034" y="57"/>
                  <a:pt x="1034" y="57"/>
                  <a:pt x="1034" y="57"/>
                </a:cubicBezTo>
                <a:cubicBezTo>
                  <a:pt x="1032" y="57"/>
                  <a:pt x="1032" y="57"/>
                  <a:pt x="1032" y="57"/>
                </a:cubicBezTo>
                <a:cubicBezTo>
                  <a:pt x="1031" y="56"/>
                  <a:pt x="1031" y="56"/>
                  <a:pt x="1031" y="56"/>
                </a:cubicBezTo>
                <a:cubicBezTo>
                  <a:pt x="1030" y="56"/>
                  <a:pt x="1030" y="56"/>
                  <a:pt x="1030" y="56"/>
                </a:cubicBezTo>
                <a:cubicBezTo>
                  <a:pt x="1029" y="57"/>
                  <a:pt x="1029" y="57"/>
                  <a:pt x="1029" y="57"/>
                </a:cubicBezTo>
                <a:cubicBezTo>
                  <a:pt x="1028" y="56"/>
                  <a:pt x="1028" y="56"/>
                  <a:pt x="1028" y="56"/>
                </a:cubicBezTo>
                <a:cubicBezTo>
                  <a:pt x="1027" y="56"/>
                  <a:pt x="1027" y="56"/>
                  <a:pt x="1027" y="56"/>
                </a:cubicBezTo>
                <a:cubicBezTo>
                  <a:pt x="1026" y="56"/>
                  <a:pt x="1026" y="56"/>
                  <a:pt x="1026" y="56"/>
                </a:cubicBezTo>
                <a:cubicBezTo>
                  <a:pt x="1025" y="57"/>
                  <a:pt x="1025" y="57"/>
                  <a:pt x="1025" y="57"/>
                </a:cubicBezTo>
                <a:cubicBezTo>
                  <a:pt x="1024" y="57"/>
                  <a:pt x="1024" y="57"/>
                  <a:pt x="1024" y="57"/>
                </a:cubicBezTo>
                <a:cubicBezTo>
                  <a:pt x="1023" y="57"/>
                  <a:pt x="1023" y="57"/>
                  <a:pt x="1023" y="57"/>
                </a:cubicBezTo>
                <a:cubicBezTo>
                  <a:pt x="1022" y="58"/>
                  <a:pt x="1022" y="58"/>
                  <a:pt x="1022" y="58"/>
                </a:cubicBezTo>
                <a:cubicBezTo>
                  <a:pt x="1021" y="58"/>
                  <a:pt x="1021" y="58"/>
                  <a:pt x="1021" y="58"/>
                </a:cubicBezTo>
                <a:cubicBezTo>
                  <a:pt x="1021" y="57"/>
                  <a:pt x="1021" y="57"/>
                  <a:pt x="1021" y="57"/>
                </a:cubicBezTo>
                <a:cubicBezTo>
                  <a:pt x="1020" y="57"/>
                  <a:pt x="1020" y="57"/>
                  <a:pt x="1020" y="57"/>
                </a:cubicBezTo>
                <a:cubicBezTo>
                  <a:pt x="1021" y="58"/>
                  <a:pt x="1021" y="58"/>
                  <a:pt x="1021" y="58"/>
                </a:cubicBezTo>
                <a:cubicBezTo>
                  <a:pt x="1020" y="59"/>
                  <a:pt x="1020" y="59"/>
                  <a:pt x="1020" y="59"/>
                </a:cubicBezTo>
                <a:cubicBezTo>
                  <a:pt x="1019" y="59"/>
                  <a:pt x="1019" y="59"/>
                  <a:pt x="1019" y="59"/>
                </a:cubicBezTo>
                <a:cubicBezTo>
                  <a:pt x="1018" y="59"/>
                  <a:pt x="1018" y="59"/>
                  <a:pt x="1018" y="59"/>
                </a:cubicBezTo>
                <a:cubicBezTo>
                  <a:pt x="1017" y="60"/>
                  <a:pt x="1017" y="60"/>
                  <a:pt x="1017" y="60"/>
                </a:cubicBezTo>
                <a:cubicBezTo>
                  <a:pt x="1016" y="60"/>
                  <a:pt x="1016" y="60"/>
                  <a:pt x="1016" y="60"/>
                </a:cubicBezTo>
                <a:cubicBezTo>
                  <a:pt x="1014" y="61"/>
                  <a:pt x="1014" y="61"/>
                  <a:pt x="1014" y="61"/>
                </a:cubicBezTo>
                <a:cubicBezTo>
                  <a:pt x="1013" y="61"/>
                  <a:pt x="1013" y="61"/>
                  <a:pt x="1013" y="61"/>
                </a:cubicBezTo>
                <a:cubicBezTo>
                  <a:pt x="1013" y="62"/>
                  <a:pt x="1013" y="62"/>
                  <a:pt x="1013" y="62"/>
                </a:cubicBezTo>
                <a:cubicBezTo>
                  <a:pt x="1012" y="62"/>
                  <a:pt x="1012" y="62"/>
                  <a:pt x="1012" y="62"/>
                </a:cubicBezTo>
                <a:cubicBezTo>
                  <a:pt x="1011" y="62"/>
                  <a:pt x="1011" y="62"/>
                  <a:pt x="1011" y="62"/>
                </a:cubicBezTo>
                <a:cubicBezTo>
                  <a:pt x="1009" y="63"/>
                  <a:pt x="1009" y="63"/>
                  <a:pt x="1009" y="63"/>
                </a:cubicBezTo>
                <a:cubicBezTo>
                  <a:pt x="1008" y="63"/>
                  <a:pt x="1008" y="63"/>
                  <a:pt x="1008" y="63"/>
                </a:cubicBezTo>
                <a:cubicBezTo>
                  <a:pt x="1008" y="64"/>
                  <a:pt x="1008" y="64"/>
                  <a:pt x="1008" y="64"/>
                </a:cubicBezTo>
                <a:cubicBezTo>
                  <a:pt x="1009" y="65"/>
                  <a:pt x="1009" y="65"/>
                  <a:pt x="1009" y="65"/>
                </a:cubicBezTo>
                <a:cubicBezTo>
                  <a:pt x="1009" y="66"/>
                  <a:pt x="1009" y="66"/>
                  <a:pt x="1009" y="66"/>
                </a:cubicBezTo>
                <a:cubicBezTo>
                  <a:pt x="1009" y="67"/>
                  <a:pt x="1009" y="67"/>
                  <a:pt x="1009" y="67"/>
                </a:cubicBezTo>
                <a:cubicBezTo>
                  <a:pt x="1009" y="68"/>
                  <a:pt x="1009" y="68"/>
                  <a:pt x="1009" y="68"/>
                </a:cubicBezTo>
                <a:cubicBezTo>
                  <a:pt x="1010" y="67"/>
                  <a:pt x="1010" y="67"/>
                  <a:pt x="1010" y="67"/>
                </a:cubicBezTo>
                <a:cubicBezTo>
                  <a:pt x="1011" y="66"/>
                  <a:pt x="1011" y="66"/>
                  <a:pt x="1011" y="66"/>
                </a:cubicBezTo>
                <a:cubicBezTo>
                  <a:pt x="1011" y="65"/>
                  <a:pt x="1011" y="65"/>
                  <a:pt x="1011" y="65"/>
                </a:cubicBezTo>
                <a:cubicBezTo>
                  <a:pt x="1012" y="65"/>
                  <a:pt x="1012" y="65"/>
                  <a:pt x="1012" y="65"/>
                </a:cubicBezTo>
                <a:cubicBezTo>
                  <a:pt x="1013" y="64"/>
                  <a:pt x="1013" y="64"/>
                  <a:pt x="1013" y="64"/>
                </a:cubicBezTo>
                <a:cubicBezTo>
                  <a:pt x="1014" y="64"/>
                  <a:pt x="1014" y="64"/>
                  <a:pt x="1014" y="64"/>
                </a:cubicBezTo>
                <a:cubicBezTo>
                  <a:pt x="1015" y="64"/>
                  <a:pt x="1015" y="64"/>
                  <a:pt x="1015" y="64"/>
                </a:cubicBezTo>
                <a:cubicBezTo>
                  <a:pt x="1016" y="64"/>
                  <a:pt x="1016" y="64"/>
                  <a:pt x="1016" y="64"/>
                </a:cubicBezTo>
                <a:cubicBezTo>
                  <a:pt x="1017" y="63"/>
                  <a:pt x="1017" y="63"/>
                  <a:pt x="1017" y="63"/>
                </a:cubicBezTo>
                <a:cubicBezTo>
                  <a:pt x="1018" y="63"/>
                  <a:pt x="1018" y="63"/>
                  <a:pt x="1018" y="63"/>
                </a:cubicBezTo>
                <a:cubicBezTo>
                  <a:pt x="1021" y="62"/>
                  <a:pt x="1021" y="62"/>
                  <a:pt x="1021" y="62"/>
                </a:cubicBezTo>
                <a:cubicBezTo>
                  <a:pt x="1022" y="62"/>
                  <a:pt x="1022" y="62"/>
                  <a:pt x="1022" y="62"/>
                </a:cubicBezTo>
                <a:cubicBezTo>
                  <a:pt x="1021" y="63"/>
                  <a:pt x="1021" y="63"/>
                  <a:pt x="1021" y="63"/>
                </a:cubicBezTo>
                <a:cubicBezTo>
                  <a:pt x="1022" y="63"/>
                  <a:pt x="1022" y="63"/>
                  <a:pt x="1022" y="63"/>
                </a:cubicBezTo>
                <a:cubicBezTo>
                  <a:pt x="1023" y="62"/>
                  <a:pt x="1023" y="62"/>
                  <a:pt x="1023" y="62"/>
                </a:cubicBezTo>
                <a:cubicBezTo>
                  <a:pt x="1023" y="61"/>
                  <a:pt x="1023" y="61"/>
                  <a:pt x="1023" y="61"/>
                </a:cubicBezTo>
                <a:cubicBezTo>
                  <a:pt x="1023" y="60"/>
                  <a:pt x="1023" y="60"/>
                  <a:pt x="1023" y="60"/>
                </a:cubicBezTo>
                <a:cubicBezTo>
                  <a:pt x="1024" y="60"/>
                  <a:pt x="1024" y="60"/>
                  <a:pt x="1024" y="60"/>
                </a:cubicBezTo>
                <a:cubicBezTo>
                  <a:pt x="1025" y="60"/>
                  <a:pt x="1025" y="60"/>
                  <a:pt x="1025" y="60"/>
                </a:cubicBezTo>
                <a:cubicBezTo>
                  <a:pt x="1026" y="60"/>
                  <a:pt x="1026" y="60"/>
                  <a:pt x="1026" y="60"/>
                </a:cubicBezTo>
                <a:cubicBezTo>
                  <a:pt x="1027" y="60"/>
                  <a:pt x="1027" y="60"/>
                  <a:pt x="1027" y="60"/>
                </a:cubicBezTo>
                <a:cubicBezTo>
                  <a:pt x="1029" y="60"/>
                  <a:pt x="1029" y="60"/>
                  <a:pt x="1029" y="60"/>
                </a:cubicBezTo>
                <a:cubicBezTo>
                  <a:pt x="1030" y="61"/>
                  <a:pt x="1030" y="61"/>
                  <a:pt x="1030" y="61"/>
                </a:cubicBezTo>
                <a:cubicBezTo>
                  <a:pt x="1031" y="61"/>
                  <a:pt x="1031" y="61"/>
                  <a:pt x="1031" y="61"/>
                </a:cubicBezTo>
                <a:cubicBezTo>
                  <a:pt x="1034" y="61"/>
                  <a:pt x="1034" y="61"/>
                  <a:pt x="1034" y="61"/>
                </a:cubicBezTo>
                <a:cubicBezTo>
                  <a:pt x="1035" y="61"/>
                  <a:pt x="1035" y="61"/>
                  <a:pt x="1035" y="61"/>
                </a:cubicBezTo>
                <a:cubicBezTo>
                  <a:pt x="1036" y="61"/>
                  <a:pt x="1036" y="61"/>
                  <a:pt x="1036" y="61"/>
                </a:cubicBezTo>
                <a:cubicBezTo>
                  <a:pt x="1038" y="62"/>
                  <a:pt x="1038" y="62"/>
                  <a:pt x="1038" y="62"/>
                </a:cubicBezTo>
                <a:cubicBezTo>
                  <a:pt x="1041" y="62"/>
                  <a:pt x="1041" y="62"/>
                  <a:pt x="1041" y="62"/>
                </a:cubicBezTo>
                <a:cubicBezTo>
                  <a:pt x="1042" y="62"/>
                  <a:pt x="1042" y="62"/>
                  <a:pt x="1042" y="62"/>
                </a:cubicBezTo>
                <a:cubicBezTo>
                  <a:pt x="1042" y="63"/>
                  <a:pt x="1042" y="63"/>
                  <a:pt x="1042" y="63"/>
                </a:cubicBezTo>
                <a:cubicBezTo>
                  <a:pt x="1042" y="64"/>
                  <a:pt x="1042" y="64"/>
                  <a:pt x="1042" y="64"/>
                </a:cubicBezTo>
                <a:cubicBezTo>
                  <a:pt x="1041" y="64"/>
                  <a:pt x="1041" y="64"/>
                  <a:pt x="1041" y="64"/>
                </a:cubicBezTo>
                <a:cubicBezTo>
                  <a:pt x="1041" y="65"/>
                  <a:pt x="1041" y="65"/>
                  <a:pt x="1041" y="65"/>
                </a:cubicBezTo>
                <a:cubicBezTo>
                  <a:pt x="1040" y="66"/>
                  <a:pt x="1040" y="66"/>
                  <a:pt x="1040" y="66"/>
                </a:cubicBezTo>
                <a:cubicBezTo>
                  <a:pt x="1040" y="67"/>
                  <a:pt x="1040" y="67"/>
                  <a:pt x="1040" y="67"/>
                </a:cubicBezTo>
                <a:cubicBezTo>
                  <a:pt x="1037" y="67"/>
                  <a:pt x="1037" y="67"/>
                  <a:pt x="1037" y="67"/>
                </a:cubicBezTo>
                <a:cubicBezTo>
                  <a:pt x="1035" y="68"/>
                  <a:pt x="1035" y="68"/>
                  <a:pt x="1035" y="68"/>
                </a:cubicBezTo>
                <a:cubicBezTo>
                  <a:pt x="1034" y="68"/>
                  <a:pt x="1034" y="68"/>
                  <a:pt x="1034" y="68"/>
                </a:cubicBezTo>
                <a:cubicBezTo>
                  <a:pt x="1034" y="69"/>
                  <a:pt x="1034" y="69"/>
                  <a:pt x="1034" y="69"/>
                </a:cubicBezTo>
                <a:cubicBezTo>
                  <a:pt x="1033" y="70"/>
                  <a:pt x="1033" y="70"/>
                  <a:pt x="1033" y="70"/>
                </a:cubicBezTo>
                <a:cubicBezTo>
                  <a:pt x="1034" y="71"/>
                  <a:pt x="1034" y="71"/>
                  <a:pt x="1034" y="71"/>
                </a:cubicBezTo>
                <a:cubicBezTo>
                  <a:pt x="1035" y="71"/>
                  <a:pt x="1035" y="71"/>
                  <a:pt x="1035" y="71"/>
                </a:cubicBezTo>
                <a:cubicBezTo>
                  <a:pt x="1037" y="70"/>
                  <a:pt x="1037" y="70"/>
                  <a:pt x="1037" y="70"/>
                </a:cubicBezTo>
                <a:cubicBezTo>
                  <a:pt x="1038" y="70"/>
                  <a:pt x="1038" y="70"/>
                  <a:pt x="1038" y="70"/>
                </a:cubicBezTo>
                <a:cubicBezTo>
                  <a:pt x="1038" y="70"/>
                  <a:pt x="1038" y="70"/>
                  <a:pt x="1040" y="70"/>
                </a:cubicBezTo>
                <a:cubicBezTo>
                  <a:pt x="1041" y="70"/>
                  <a:pt x="1043" y="70"/>
                  <a:pt x="1043" y="70"/>
                </a:cubicBezTo>
                <a:cubicBezTo>
                  <a:pt x="1044" y="71"/>
                  <a:pt x="1044" y="71"/>
                  <a:pt x="1044" y="71"/>
                </a:cubicBezTo>
                <a:cubicBezTo>
                  <a:pt x="1045" y="71"/>
                  <a:pt x="1045" y="71"/>
                  <a:pt x="1045" y="71"/>
                </a:cubicBezTo>
                <a:cubicBezTo>
                  <a:pt x="1045" y="70"/>
                  <a:pt x="1045" y="70"/>
                  <a:pt x="1045" y="70"/>
                </a:cubicBezTo>
                <a:cubicBezTo>
                  <a:pt x="1046" y="70"/>
                  <a:pt x="1046" y="70"/>
                  <a:pt x="1046" y="70"/>
                </a:cubicBezTo>
                <a:cubicBezTo>
                  <a:pt x="1047" y="71"/>
                  <a:pt x="1047" y="71"/>
                  <a:pt x="1047" y="71"/>
                </a:cubicBezTo>
                <a:cubicBezTo>
                  <a:pt x="1048" y="69"/>
                  <a:pt x="1048" y="69"/>
                  <a:pt x="1048" y="69"/>
                </a:cubicBezTo>
                <a:cubicBezTo>
                  <a:pt x="1048" y="67"/>
                  <a:pt x="1048" y="67"/>
                  <a:pt x="1048" y="67"/>
                </a:cubicBezTo>
                <a:cubicBezTo>
                  <a:pt x="1048" y="66"/>
                  <a:pt x="1048" y="66"/>
                  <a:pt x="1048" y="66"/>
                </a:cubicBezTo>
                <a:cubicBezTo>
                  <a:pt x="1049" y="65"/>
                  <a:pt x="1049" y="65"/>
                  <a:pt x="1049" y="65"/>
                </a:cubicBezTo>
                <a:cubicBezTo>
                  <a:pt x="1049" y="64"/>
                  <a:pt x="1049" y="64"/>
                  <a:pt x="1049" y="64"/>
                </a:cubicBezTo>
                <a:cubicBezTo>
                  <a:pt x="1050" y="63"/>
                  <a:pt x="1050" y="63"/>
                  <a:pt x="1050" y="63"/>
                </a:cubicBezTo>
                <a:cubicBezTo>
                  <a:pt x="1051" y="63"/>
                  <a:pt x="1051" y="63"/>
                  <a:pt x="1051" y="63"/>
                </a:cubicBezTo>
                <a:cubicBezTo>
                  <a:pt x="1052" y="64"/>
                  <a:pt x="1052" y="64"/>
                  <a:pt x="1052" y="64"/>
                </a:cubicBezTo>
                <a:cubicBezTo>
                  <a:pt x="1054" y="63"/>
                  <a:pt x="1054" y="63"/>
                  <a:pt x="1054" y="63"/>
                </a:cubicBezTo>
                <a:cubicBezTo>
                  <a:pt x="1055" y="63"/>
                  <a:pt x="1055" y="63"/>
                  <a:pt x="1055" y="63"/>
                </a:cubicBezTo>
                <a:cubicBezTo>
                  <a:pt x="1056" y="63"/>
                  <a:pt x="1056" y="63"/>
                  <a:pt x="1056" y="63"/>
                </a:cubicBezTo>
                <a:cubicBezTo>
                  <a:pt x="1056" y="65"/>
                  <a:pt x="1056" y="65"/>
                  <a:pt x="1056" y="65"/>
                </a:cubicBezTo>
                <a:cubicBezTo>
                  <a:pt x="1056" y="67"/>
                  <a:pt x="1056" y="67"/>
                  <a:pt x="1056" y="67"/>
                </a:cubicBezTo>
                <a:cubicBezTo>
                  <a:pt x="1056" y="68"/>
                  <a:pt x="1056" y="68"/>
                  <a:pt x="1056" y="68"/>
                </a:cubicBezTo>
                <a:cubicBezTo>
                  <a:pt x="1055" y="70"/>
                  <a:pt x="1055" y="70"/>
                  <a:pt x="1055" y="70"/>
                </a:cubicBezTo>
                <a:cubicBezTo>
                  <a:pt x="1054" y="71"/>
                  <a:pt x="1054" y="71"/>
                  <a:pt x="1054" y="71"/>
                </a:cubicBezTo>
                <a:cubicBezTo>
                  <a:pt x="1054" y="73"/>
                  <a:pt x="1054" y="73"/>
                  <a:pt x="1054" y="73"/>
                </a:cubicBezTo>
                <a:cubicBezTo>
                  <a:pt x="1054" y="74"/>
                  <a:pt x="1054" y="74"/>
                  <a:pt x="1054" y="74"/>
                </a:cubicBezTo>
                <a:cubicBezTo>
                  <a:pt x="1050" y="77"/>
                  <a:pt x="1050" y="77"/>
                  <a:pt x="1050" y="77"/>
                </a:cubicBezTo>
                <a:cubicBezTo>
                  <a:pt x="1049" y="77"/>
                  <a:pt x="1049" y="77"/>
                  <a:pt x="1049" y="77"/>
                </a:cubicBezTo>
                <a:cubicBezTo>
                  <a:pt x="1048" y="77"/>
                  <a:pt x="1048" y="77"/>
                  <a:pt x="1048" y="77"/>
                </a:cubicBezTo>
                <a:cubicBezTo>
                  <a:pt x="1047" y="78"/>
                  <a:pt x="1047" y="78"/>
                  <a:pt x="1047" y="78"/>
                </a:cubicBezTo>
                <a:cubicBezTo>
                  <a:pt x="1046" y="78"/>
                  <a:pt x="1046" y="78"/>
                  <a:pt x="1046" y="78"/>
                </a:cubicBezTo>
                <a:cubicBezTo>
                  <a:pt x="1045" y="79"/>
                  <a:pt x="1045" y="79"/>
                  <a:pt x="1045" y="79"/>
                </a:cubicBezTo>
                <a:cubicBezTo>
                  <a:pt x="1045" y="80"/>
                  <a:pt x="1045" y="80"/>
                  <a:pt x="1045" y="80"/>
                </a:cubicBezTo>
                <a:cubicBezTo>
                  <a:pt x="1044" y="81"/>
                  <a:pt x="1044" y="81"/>
                  <a:pt x="1044" y="81"/>
                </a:cubicBezTo>
                <a:cubicBezTo>
                  <a:pt x="1043" y="82"/>
                  <a:pt x="1043" y="82"/>
                  <a:pt x="1043" y="82"/>
                </a:cubicBezTo>
                <a:cubicBezTo>
                  <a:pt x="1042" y="81"/>
                  <a:pt x="1042" y="81"/>
                  <a:pt x="1042" y="81"/>
                </a:cubicBezTo>
                <a:cubicBezTo>
                  <a:pt x="1042" y="82"/>
                  <a:pt x="1042" y="82"/>
                  <a:pt x="1042" y="82"/>
                </a:cubicBezTo>
                <a:cubicBezTo>
                  <a:pt x="1042" y="83"/>
                  <a:pt x="1042" y="83"/>
                  <a:pt x="1042" y="83"/>
                </a:cubicBezTo>
                <a:cubicBezTo>
                  <a:pt x="1041" y="85"/>
                  <a:pt x="1041" y="85"/>
                  <a:pt x="1041" y="85"/>
                </a:cubicBezTo>
                <a:cubicBezTo>
                  <a:pt x="1040" y="86"/>
                  <a:pt x="1040" y="86"/>
                  <a:pt x="1040" y="86"/>
                </a:cubicBezTo>
                <a:cubicBezTo>
                  <a:pt x="1039" y="86"/>
                  <a:pt x="1039" y="86"/>
                  <a:pt x="1039" y="86"/>
                </a:cubicBezTo>
                <a:cubicBezTo>
                  <a:pt x="1038" y="88"/>
                  <a:pt x="1038" y="88"/>
                  <a:pt x="1038" y="88"/>
                </a:cubicBezTo>
                <a:cubicBezTo>
                  <a:pt x="1036" y="89"/>
                  <a:pt x="1036" y="89"/>
                  <a:pt x="1036" y="89"/>
                </a:cubicBezTo>
                <a:cubicBezTo>
                  <a:pt x="1035" y="89"/>
                  <a:pt x="1035" y="89"/>
                  <a:pt x="1035" y="89"/>
                </a:cubicBezTo>
                <a:cubicBezTo>
                  <a:pt x="1034" y="90"/>
                  <a:pt x="1034" y="90"/>
                  <a:pt x="1034" y="90"/>
                </a:cubicBezTo>
                <a:cubicBezTo>
                  <a:pt x="1034" y="91"/>
                  <a:pt x="1034" y="91"/>
                  <a:pt x="1034" y="91"/>
                </a:cubicBezTo>
                <a:cubicBezTo>
                  <a:pt x="1033" y="91"/>
                  <a:pt x="1033" y="91"/>
                  <a:pt x="1033" y="91"/>
                </a:cubicBezTo>
                <a:cubicBezTo>
                  <a:pt x="1033" y="92"/>
                  <a:pt x="1033" y="92"/>
                  <a:pt x="1033" y="92"/>
                </a:cubicBezTo>
                <a:cubicBezTo>
                  <a:pt x="1033" y="93"/>
                  <a:pt x="1033" y="93"/>
                  <a:pt x="1033" y="93"/>
                </a:cubicBezTo>
                <a:cubicBezTo>
                  <a:pt x="1032" y="94"/>
                  <a:pt x="1032" y="94"/>
                  <a:pt x="1032" y="94"/>
                </a:cubicBezTo>
                <a:cubicBezTo>
                  <a:pt x="1032" y="95"/>
                  <a:pt x="1032" y="95"/>
                  <a:pt x="1032" y="95"/>
                </a:cubicBezTo>
                <a:cubicBezTo>
                  <a:pt x="1033" y="94"/>
                  <a:pt x="1033" y="94"/>
                  <a:pt x="1033" y="94"/>
                </a:cubicBezTo>
                <a:cubicBezTo>
                  <a:pt x="1034" y="92"/>
                  <a:pt x="1034" y="92"/>
                  <a:pt x="1034" y="92"/>
                </a:cubicBezTo>
                <a:cubicBezTo>
                  <a:pt x="1035" y="91"/>
                  <a:pt x="1035" y="91"/>
                  <a:pt x="1035" y="91"/>
                </a:cubicBezTo>
                <a:cubicBezTo>
                  <a:pt x="1036" y="90"/>
                  <a:pt x="1036" y="90"/>
                  <a:pt x="1036" y="90"/>
                </a:cubicBezTo>
                <a:cubicBezTo>
                  <a:pt x="1037" y="90"/>
                  <a:pt x="1037" y="90"/>
                  <a:pt x="1037" y="90"/>
                </a:cubicBezTo>
                <a:cubicBezTo>
                  <a:pt x="1037" y="91"/>
                  <a:pt x="1037" y="91"/>
                  <a:pt x="1037" y="91"/>
                </a:cubicBezTo>
                <a:cubicBezTo>
                  <a:pt x="1038" y="89"/>
                  <a:pt x="1038" y="89"/>
                  <a:pt x="1038" y="89"/>
                </a:cubicBezTo>
                <a:cubicBezTo>
                  <a:pt x="1040" y="88"/>
                  <a:pt x="1040" y="88"/>
                  <a:pt x="1040" y="88"/>
                </a:cubicBezTo>
                <a:cubicBezTo>
                  <a:pt x="1041" y="88"/>
                  <a:pt x="1041" y="88"/>
                  <a:pt x="1041" y="88"/>
                </a:cubicBezTo>
                <a:cubicBezTo>
                  <a:pt x="1041" y="86"/>
                  <a:pt x="1041" y="86"/>
                  <a:pt x="1041" y="86"/>
                </a:cubicBezTo>
                <a:cubicBezTo>
                  <a:pt x="1043" y="85"/>
                  <a:pt x="1043" y="85"/>
                  <a:pt x="1043" y="85"/>
                </a:cubicBezTo>
                <a:cubicBezTo>
                  <a:pt x="1045" y="83"/>
                  <a:pt x="1045" y="83"/>
                  <a:pt x="1045" y="83"/>
                </a:cubicBezTo>
                <a:cubicBezTo>
                  <a:pt x="1046" y="83"/>
                  <a:pt x="1046" y="83"/>
                  <a:pt x="1046" y="83"/>
                </a:cubicBezTo>
                <a:cubicBezTo>
                  <a:pt x="1047" y="83"/>
                  <a:pt x="1047" y="83"/>
                  <a:pt x="1047" y="83"/>
                </a:cubicBezTo>
                <a:cubicBezTo>
                  <a:pt x="1048" y="82"/>
                  <a:pt x="1048" y="82"/>
                  <a:pt x="1048" y="82"/>
                </a:cubicBezTo>
                <a:cubicBezTo>
                  <a:pt x="1049" y="82"/>
                  <a:pt x="1049" y="82"/>
                  <a:pt x="1049" y="82"/>
                </a:cubicBezTo>
                <a:cubicBezTo>
                  <a:pt x="1051" y="82"/>
                  <a:pt x="1051" y="82"/>
                  <a:pt x="1051" y="82"/>
                </a:cubicBezTo>
                <a:cubicBezTo>
                  <a:pt x="1053" y="81"/>
                  <a:pt x="1053" y="81"/>
                  <a:pt x="1053" y="81"/>
                </a:cubicBezTo>
                <a:cubicBezTo>
                  <a:pt x="1054" y="80"/>
                  <a:pt x="1054" y="80"/>
                  <a:pt x="1054" y="80"/>
                </a:cubicBezTo>
                <a:cubicBezTo>
                  <a:pt x="1055" y="80"/>
                  <a:pt x="1055" y="80"/>
                  <a:pt x="1055" y="80"/>
                </a:cubicBezTo>
                <a:cubicBezTo>
                  <a:pt x="1056" y="79"/>
                  <a:pt x="1056" y="79"/>
                  <a:pt x="1056" y="79"/>
                </a:cubicBezTo>
                <a:cubicBezTo>
                  <a:pt x="1057" y="78"/>
                  <a:pt x="1057" y="78"/>
                  <a:pt x="1057" y="78"/>
                </a:cubicBezTo>
                <a:cubicBezTo>
                  <a:pt x="1058" y="78"/>
                  <a:pt x="1058" y="78"/>
                  <a:pt x="1058" y="78"/>
                </a:cubicBezTo>
                <a:cubicBezTo>
                  <a:pt x="1058" y="77"/>
                  <a:pt x="1058" y="77"/>
                  <a:pt x="1058" y="77"/>
                </a:cubicBezTo>
                <a:cubicBezTo>
                  <a:pt x="1060" y="76"/>
                  <a:pt x="1060" y="76"/>
                  <a:pt x="1060" y="76"/>
                </a:cubicBezTo>
                <a:cubicBezTo>
                  <a:pt x="1061" y="74"/>
                  <a:pt x="1061" y="74"/>
                  <a:pt x="1061" y="74"/>
                </a:cubicBezTo>
                <a:cubicBezTo>
                  <a:pt x="1061" y="73"/>
                  <a:pt x="1061" y="73"/>
                  <a:pt x="1061" y="73"/>
                </a:cubicBezTo>
                <a:cubicBezTo>
                  <a:pt x="1062" y="72"/>
                  <a:pt x="1062" y="72"/>
                  <a:pt x="1062" y="72"/>
                </a:cubicBezTo>
                <a:cubicBezTo>
                  <a:pt x="1063" y="73"/>
                  <a:pt x="1063" y="73"/>
                  <a:pt x="1063" y="73"/>
                </a:cubicBezTo>
                <a:cubicBezTo>
                  <a:pt x="1063" y="74"/>
                  <a:pt x="1063" y="74"/>
                  <a:pt x="1063" y="74"/>
                </a:cubicBezTo>
                <a:cubicBezTo>
                  <a:pt x="1062" y="75"/>
                  <a:pt x="1062" y="75"/>
                  <a:pt x="1062" y="75"/>
                </a:cubicBezTo>
                <a:cubicBezTo>
                  <a:pt x="1063" y="76"/>
                  <a:pt x="1063" y="76"/>
                  <a:pt x="1063" y="76"/>
                </a:cubicBezTo>
                <a:cubicBezTo>
                  <a:pt x="1063" y="77"/>
                  <a:pt x="1063" y="77"/>
                  <a:pt x="1063" y="77"/>
                </a:cubicBezTo>
                <a:cubicBezTo>
                  <a:pt x="1063" y="78"/>
                  <a:pt x="1063" y="78"/>
                  <a:pt x="1063" y="78"/>
                </a:cubicBezTo>
                <a:cubicBezTo>
                  <a:pt x="1064" y="77"/>
                  <a:pt x="1064" y="77"/>
                  <a:pt x="1064" y="77"/>
                </a:cubicBezTo>
                <a:cubicBezTo>
                  <a:pt x="1064" y="76"/>
                  <a:pt x="1064" y="76"/>
                  <a:pt x="1064" y="76"/>
                </a:cubicBezTo>
                <a:cubicBezTo>
                  <a:pt x="1064" y="74"/>
                  <a:pt x="1064" y="74"/>
                  <a:pt x="1064" y="74"/>
                </a:cubicBezTo>
                <a:cubicBezTo>
                  <a:pt x="1065" y="74"/>
                  <a:pt x="1065" y="74"/>
                  <a:pt x="1065" y="74"/>
                </a:cubicBezTo>
                <a:cubicBezTo>
                  <a:pt x="1065" y="75"/>
                  <a:pt x="1065" y="75"/>
                  <a:pt x="1065" y="75"/>
                </a:cubicBezTo>
                <a:cubicBezTo>
                  <a:pt x="1066" y="76"/>
                  <a:pt x="1066" y="76"/>
                  <a:pt x="1066" y="76"/>
                </a:cubicBezTo>
                <a:cubicBezTo>
                  <a:pt x="1067" y="76"/>
                  <a:pt x="1067" y="76"/>
                  <a:pt x="1067" y="76"/>
                </a:cubicBezTo>
                <a:cubicBezTo>
                  <a:pt x="1068" y="75"/>
                  <a:pt x="1068" y="75"/>
                  <a:pt x="1068" y="75"/>
                </a:cubicBezTo>
                <a:cubicBezTo>
                  <a:pt x="1068" y="74"/>
                  <a:pt x="1068" y="74"/>
                  <a:pt x="1068" y="74"/>
                </a:cubicBezTo>
                <a:cubicBezTo>
                  <a:pt x="1068" y="73"/>
                  <a:pt x="1068" y="73"/>
                  <a:pt x="1068" y="73"/>
                </a:cubicBezTo>
                <a:cubicBezTo>
                  <a:pt x="1069" y="73"/>
                  <a:pt x="1069" y="73"/>
                  <a:pt x="1069" y="73"/>
                </a:cubicBezTo>
                <a:cubicBezTo>
                  <a:pt x="1069" y="71"/>
                  <a:pt x="1069" y="71"/>
                  <a:pt x="1069" y="71"/>
                </a:cubicBezTo>
                <a:cubicBezTo>
                  <a:pt x="1069" y="70"/>
                  <a:pt x="1069" y="70"/>
                  <a:pt x="1069" y="70"/>
                </a:cubicBezTo>
                <a:cubicBezTo>
                  <a:pt x="1070" y="69"/>
                  <a:pt x="1070" y="69"/>
                  <a:pt x="1070" y="69"/>
                </a:cubicBezTo>
                <a:cubicBezTo>
                  <a:pt x="1070" y="70"/>
                  <a:pt x="1070" y="70"/>
                  <a:pt x="1070" y="70"/>
                </a:cubicBezTo>
                <a:cubicBezTo>
                  <a:pt x="1071" y="71"/>
                  <a:pt x="1071" y="71"/>
                  <a:pt x="1071" y="71"/>
                </a:cubicBezTo>
                <a:cubicBezTo>
                  <a:pt x="1073" y="70"/>
                  <a:pt x="1073" y="70"/>
                  <a:pt x="1073" y="70"/>
                </a:cubicBezTo>
                <a:cubicBezTo>
                  <a:pt x="1073" y="69"/>
                  <a:pt x="1073" y="69"/>
                  <a:pt x="1073" y="69"/>
                </a:cubicBezTo>
                <a:cubicBezTo>
                  <a:pt x="1075" y="69"/>
                  <a:pt x="1075" y="69"/>
                  <a:pt x="1075" y="69"/>
                </a:cubicBezTo>
                <a:cubicBezTo>
                  <a:pt x="1076" y="69"/>
                  <a:pt x="1076" y="69"/>
                  <a:pt x="1076" y="69"/>
                </a:cubicBezTo>
                <a:cubicBezTo>
                  <a:pt x="1077" y="68"/>
                  <a:pt x="1077" y="68"/>
                  <a:pt x="1077" y="68"/>
                </a:cubicBezTo>
                <a:cubicBezTo>
                  <a:pt x="1079" y="69"/>
                  <a:pt x="1079" y="69"/>
                  <a:pt x="1079" y="69"/>
                </a:cubicBezTo>
                <a:cubicBezTo>
                  <a:pt x="1080" y="70"/>
                  <a:pt x="1080" y="70"/>
                  <a:pt x="1080" y="70"/>
                </a:cubicBezTo>
                <a:cubicBezTo>
                  <a:pt x="1082" y="70"/>
                  <a:pt x="1082" y="70"/>
                  <a:pt x="1082" y="70"/>
                </a:cubicBezTo>
                <a:cubicBezTo>
                  <a:pt x="1083" y="70"/>
                  <a:pt x="1083" y="70"/>
                  <a:pt x="1083" y="70"/>
                </a:cubicBezTo>
                <a:cubicBezTo>
                  <a:pt x="1084" y="71"/>
                  <a:pt x="1084" y="71"/>
                  <a:pt x="1084" y="71"/>
                </a:cubicBezTo>
                <a:cubicBezTo>
                  <a:pt x="1085" y="72"/>
                  <a:pt x="1085" y="72"/>
                  <a:pt x="1085" y="72"/>
                </a:cubicBezTo>
                <a:cubicBezTo>
                  <a:pt x="1086" y="72"/>
                  <a:pt x="1086" y="72"/>
                  <a:pt x="1086" y="72"/>
                </a:cubicBezTo>
                <a:cubicBezTo>
                  <a:pt x="1087" y="72"/>
                  <a:pt x="1087" y="72"/>
                  <a:pt x="1087" y="72"/>
                </a:cubicBezTo>
                <a:cubicBezTo>
                  <a:pt x="1087" y="73"/>
                  <a:pt x="1087" y="73"/>
                  <a:pt x="1087" y="73"/>
                </a:cubicBezTo>
                <a:cubicBezTo>
                  <a:pt x="1088" y="74"/>
                  <a:pt x="1088" y="74"/>
                  <a:pt x="1088" y="74"/>
                </a:cubicBezTo>
                <a:cubicBezTo>
                  <a:pt x="1089" y="75"/>
                  <a:pt x="1089" y="75"/>
                  <a:pt x="1089" y="75"/>
                </a:cubicBezTo>
                <a:cubicBezTo>
                  <a:pt x="1090" y="76"/>
                  <a:pt x="1090" y="76"/>
                  <a:pt x="1090" y="76"/>
                </a:cubicBezTo>
                <a:cubicBezTo>
                  <a:pt x="1091" y="77"/>
                  <a:pt x="1091" y="77"/>
                  <a:pt x="1091" y="77"/>
                </a:cubicBezTo>
                <a:cubicBezTo>
                  <a:pt x="1091" y="79"/>
                  <a:pt x="1091" y="79"/>
                  <a:pt x="1091" y="79"/>
                </a:cubicBezTo>
                <a:cubicBezTo>
                  <a:pt x="1091" y="80"/>
                  <a:pt x="1091" y="80"/>
                  <a:pt x="1091" y="80"/>
                </a:cubicBezTo>
                <a:cubicBezTo>
                  <a:pt x="1091" y="81"/>
                  <a:pt x="1091" y="81"/>
                  <a:pt x="1091" y="81"/>
                </a:cubicBezTo>
                <a:cubicBezTo>
                  <a:pt x="1089" y="81"/>
                  <a:pt x="1089" y="81"/>
                  <a:pt x="1089" y="81"/>
                </a:cubicBezTo>
                <a:cubicBezTo>
                  <a:pt x="1088" y="82"/>
                  <a:pt x="1088" y="82"/>
                  <a:pt x="1088" y="82"/>
                </a:cubicBezTo>
                <a:cubicBezTo>
                  <a:pt x="1088" y="83"/>
                  <a:pt x="1088" y="83"/>
                  <a:pt x="1088" y="83"/>
                </a:cubicBezTo>
                <a:cubicBezTo>
                  <a:pt x="1087" y="83"/>
                  <a:pt x="1087" y="83"/>
                  <a:pt x="1087" y="83"/>
                </a:cubicBezTo>
                <a:cubicBezTo>
                  <a:pt x="1086" y="84"/>
                  <a:pt x="1086" y="84"/>
                  <a:pt x="1086" y="84"/>
                </a:cubicBezTo>
                <a:cubicBezTo>
                  <a:pt x="1085" y="86"/>
                  <a:pt x="1085" y="86"/>
                  <a:pt x="1085" y="86"/>
                </a:cubicBezTo>
                <a:cubicBezTo>
                  <a:pt x="1084" y="87"/>
                  <a:pt x="1084" y="87"/>
                  <a:pt x="1084" y="87"/>
                </a:cubicBezTo>
                <a:cubicBezTo>
                  <a:pt x="1083" y="86"/>
                  <a:pt x="1083" y="86"/>
                  <a:pt x="1083" y="86"/>
                </a:cubicBezTo>
                <a:cubicBezTo>
                  <a:pt x="1081" y="85"/>
                  <a:pt x="1081" y="85"/>
                  <a:pt x="1081" y="85"/>
                </a:cubicBezTo>
                <a:cubicBezTo>
                  <a:pt x="1080" y="86"/>
                  <a:pt x="1080" y="86"/>
                  <a:pt x="1080" y="86"/>
                </a:cubicBezTo>
                <a:cubicBezTo>
                  <a:pt x="1079" y="87"/>
                  <a:pt x="1079" y="87"/>
                  <a:pt x="1079" y="87"/>
                </a:cubicBezTo>
                <a:cubicBezTo>
                  <a:pt x="1079" y="88"/>
                  <a:pt x="1079" y="88"/>
                  <a:pt x="1079" y="88"/>
                </a:cubicBezTo>
                <a:cubicBezTo>
                  <a:pt x="1079" y="89"/>
                  <a:pt x="1079" y="89"/>
                  <a:pt x="1079" y="89"/>
                </a:cubicBezTo>
                <a:cubicBezTo>
                  <a:pt x="1080" y="90"/>
                  <a:pt x="1080" y="90"/>
                  <a:pt x="1080" y="90"/>
                </a:cubicBezTo>
                <a:cubicBezTo>
                  <a:pt x="1081" y="90"/>
                  <a:pt x="1081" y="90"/>
                  <a:pt x="1081" y="90"/>
                </a:cubicBezTo>
                <a:cubicBezTo>
                  <a:pt x="1081" y="91"/>
                  <a:pt x="1081" y="91"/>
                  <a:pt x="1081" y="91"/>
                </a:cubicBezTo>
                <a:cubicBezTo>
                  <a:pt x="1080" y="91"/>
                  <a:pt x="1080" y="91"/>
                  <a:pt x="1080" y="91"/>
                </a:cubicBezTo>
                <a:cubicBezTo>
                  <a:pt x="1079" y="91"/>
                  <a:pt x="1079" y="91"/>
                  <a:pt x="1079" y="91"/>
                </a:cubicBezTo>
                <a:cubicBezTo>
                  <a:pt x="1077" y="92"/>
                  <a:pt x="1077" y="92"/>
                  <a:pt x="1077" y="92"/>
                </a:cubicBezTo>
                <a:cubicBezTo>
                  <a:pt x="1075" y="93"/>
                  <a:pt x="1075" y="93"/>
                  <a:pt x="1075" y="93"/>
                </a:cubicBezTo>
                <a:cubicBezTo>
                  <a:pt x="1074" y="93"/>
                  <a:pt x="1074" y="93"/>
                  <a:pt x="1074" y="93"/>
                </a:cubicBezTo>
                <a:cubicBezTo>
                  <a:pt x="1073" y="93"/>
                  <a:pt x="1073" y="93"/>
                  <a:pt x="1073" y="93"/>
                </a:cubicBezTo>
                <a:cubicBezTo>
                  <a:pt x="1072" y="92"/>
                  <a:pt x="1072" y="92"/>
                  <a:pt x="1072" y="92"/>
                </a:cubicBezTo>
                <a:cubicBezTo>
                  <a:pt x="1071" y="92"/>
                  <a:pt x="1071" y="92"/>
                  <a:pt x="1071" y="92"/>
                </a:cubicBezTo>
                <a:cubicBezTo>
                  <a:pt x="1070" y="92"/>
                  <a:pt x="1070" y="92"/>
                  <a:pt x="1070" y="92"/>
                </a:cubicBezTo>
                <a:cubicBezTo>
                  <a:pt x="1069" y="92"/>
                  <a:pt x="1069" y="92"/>
                  <a:pt x="1069" y="92"/>
                </a:cubicBezTo>
                <a:cubicBezTo>
                  <a:pt x="1068" y="92"/>
                  <a:pt x="1068" y="92"/>
                  <a:pt x="1068" y="92"/>
                </a:cubicBezTo>
                <a:cubicBezTo>
                  <a:pt x="1067" y="92"/>
                  <a:pt x="1067" y="92"/>
                  <a:pt x="1067" y="92"/>
                </a:cubicBezTo>
                <a:cubicBezTo>
                  <a:pt x="1066" y="93"/>
                  <a:pt x="1066" y="93"/>
                  <a:pt x="1066" y="93"/>
                </a:cubicBezTo>
                <a:cubicBezTo>
                  <a:pt x="1065" y="93"/>
                  <a:pt x="1065" y="93"/>
                  <a:pt x="1065" y="93"/>
                </a:cubicBezTo>
                <a:cubicBezTo>
                  <a:pt x="1064" y="93"/>
                  <a:pt x="1064" y="93"/>
                  <a:pt x="1064" y="93"/>
                </a:cubicBezTo>
                <a:cubicBezTo>
                  <a:pt x="1064" y="94"/>
                  <a:pt x="1064" y="94"/>
                  <a:pt x="1064" y="94"/>
                </a:cubicBezTo>
                <a:cubicBezTo>
                  <a:pt x="1062" y="93"/>
                  <a:pt x="1062" y="93"/>
                  <a:pt x="1062" y="93"/>
                </a:cubicBezTo>
                <a:cubicBezTo>
                  <a:pt x="1061" y="93"/>
                  <a:pt x="1061" y="93"/>
                  <a:pt x="1061" y="93"/>
                </a:cubicBezTo>
                <a:cubicBezTo>
                  <a:pt x="1060" y="93"/>
                  <a:pt x="1060" y="93"/>
                  <a:pt x="1060" y="93"/>
                </a:cubicBezTo>
                <a:cubicBezTo>
                  <a:pt x="1059" y="94"/>
                  <a:pt x="1059" y="94"/>
                  <a:pt x="1059" y="94"/>
                </a:cubicBezTo>
                <a:cubicBezTo>
                  <a:pt x="1061" y="94"/>
                  <a:pt x="1061" y="94"/>
                  <a:pt x="1061" y="94"/>
                </a:cubicBezTo>
                <a:cubicBezTo>
                  <a:pt x="1062" y="94"/>
                  <a:pt x="1062" y="94"/>
                  <a:pt x="1062" y="94"/>
                </a:cubicBezTo>
                <a:cubicBezTo>
                  <a:pt x="1063" y="94"/>
                  <a:pt x="1063" y="94"/>
                  <a:pt x="1063" y="94"/>
                </a:cubicBezTo>
                <a:cubicBezTo>
                  <a:pt x="1064" y="94"/>
                  <a:pt x="1064" y="94"/>
                  <a:pt x="1064" y="94"/>
                </a:cubicBezTo>
                <a:cubicBezTo>
                  <a:pt x="1066" y="95"/>
                  <a:pt x="1066" y="95"/>
                  <a:pt x="1066" y="95"/>
                </a:cubicBezTo>
                <a:cubicBezTo>
                  <a:pt x="1068" y="95"/>
                  <a:pt x="1068" y="95"/>
                  <a:pt x="1068" y="95"/>
                </a:cubicBezTo>
                <a:cubicBezTo>
                  <a:pt x="1069" y="95"/>
                  <a:pt x="1069" y="95"/>
                  <a:pt x="1069" y="95"/>
                </a:cubicBezTo>
                <a:cubicBezTo>
                  <a:pt x="1070" y="95"/>
                  <a:pt x="1070" y="95"/>
                  <a:pt x="1070" y="95"/>
                </a:cubicBezTo>
                <a:cubicBezTo>
                  <a:pt x="1071" y="95"/>
                  <a:pt x="1071" y="95"/>
                  <a:pt x="1071" y="95"/>
                </a:cubicBezTo>
                <a:cubicBezTo>
                  <a:pt x="1072" y="95"/>
                  <a:pt x="1072" y="95"/>
                  <a:pt x="1072" y="95"/>
                </a:cubicBezTo>
                <a:cubicBezTo>
                  <a:pt x="1073" y="96"/>
                  <a:pt x="1073" y="96"/>
                  <a:pt x="1073" y="96"/>
                </a:cubicBezTo>
                <a:cubicBezTo>
                  <a:pt x="1074" y="97"/>
                  <a:pt x="1074" y="97"/>
                  <a:pt x="1074" y="97"/>
                </a:cubicBezTo>
                <a:cubicBezTo>
                  <a:pt x="1073" y="98"/>
                  <a:pt x="1073" y="98"/>
                  <a:pt x="1073" y="98"/>
                </a:cubicBezTo>
                <a:cubicBezTo>
                  <a:pt x="1072" y="99"/>
                  <a:pt x="1072" y="99"/>
                  <a:pt x="1072" y="99"/>
                </a:cubicBezTo>
                <a:cubicBezTo>
                  <a:pt x="1072" y="100"/>
                  <a:pt x="1072" y="100"/>
                  <a:pt x="1072" y="100"/>
                </a:cubicBezTo>
                <a:cubicBezTo>
                  <a:pt x="1071" y="101"/>
                  <a:pt x="1071" y="101"/>
                  <a:pt x="1071" y="101"/>
                </a:cubicBezTo>
                <a:cubicBezTo>
                  <a:pt x="1068" y="101"/>
                  <a:pt x="1068" y="101"/>
                  <a:pt x="1068" y="101"/>
                </a:cubicBezTo>
                <a:cubicBezTo>
                  <a:pt x="1067" y="101"/>
                  <a:pt x="1067" y="101"/>
                  <a:pt x="1067" y="101"/>
                </a:cubicBezTo>
                <a:cubicBezTo>
                  <a:pt x="1066" y="101"/>
                  <a:pt x="1066" y="101"/>
                  <a:pt x="1066" y="101"/>
                </a:cubicBezTo>
                <a:cubicBezTo>
                  <a:pt x="1064" y="101"/>
                  <a:pt x="1064" y="101"/>
                  <a:pt x="1064" y="101"/>
                </a:cubicBezTo>
                <a:cubicBezTo>
                  <a:pt x="1063" y="101"/>
                  <a:pt x="1063" y="101"/>
                  <a:pt x="1063" y="101"/>
                </a:cubicBezTo>
                <a:cubicBezTo>
                  <a:pt x="1061" y="99"/>
                  <a:pt x="1061" y="99"/>
                  <a:pt x="1061" y="99"/>
                </a:cubicBezTo>
                <a:cubicBezTo>
                  <a:pt x="1060" y="99"/>
                  <a:pt x="1060" y="99"/>
                  <a:pt x="1060" y="99"/>
                </a:cubicBezTo>
                <a:cubicBezTo>
                  <a:pt x="1059" y="99"/>
                  <a:pt x="1059" y="99"/>
                  <a:pt x="1059" y="99"/>
                </a:cubicBezTo>
                <a:cubicBezTo>
                  <a:pt x="1058" y="99"/>
                  <a:pt x="1058" y="99"/>
                  <a:pt x="1058" y="99"/>
                </a:cubicBezTo>
                <a:cubicBezTo>
                  <a:pt x="1057" y="99"/>
                  <a:pt x="1057" y="99"/>
                  <a:pt x="1057" y="99"/>
                </a:cubicBezTo>
                <a:cubicBezTo>
                  <a:pt x="1057" y="101"/>
                  <a:pt x="1057" y="101"/>
                  <a:pt x="1057" y="101"/>
                </a:cubicBezTo>
                <a:cubicBezTo>
                  <a:pt x="1055" y="102"/>
                  <a:pt x="1055" y="102"/>
                  <a:pt x="1055" y="102"/>
                </a:cubicBezTo>
                <a:cubicBezTo>
                  <a:pt x="1054" y="103"/>
                  <a:pt x="1054" y="103"/>
                  <a:pt x="1054" y="103"/>
                </a:cubicBezTo>
                <a:cubicBezTo>
                  <a:pt x="1055" y="103"/>
                  <a:pt x="1055" y="103"/>
                  <a:pt x="1055" y="103"/>
                </a:cubicBezTo>
                <a:cubicBezTo>
                  <a:pt x="1056" y="104"/>
                  <a:pt x="1056" y="104"/>
                  <a:pt x="1056" y="104"/>
                </a:cubicBezTo>
                <a:cubicBezTo>
                  <a:pt x="1056" y="105"/>
                  <a:pt x="1056" y="105"/>
                  <a:pt x="1056" y="105"/>
                </a:cubicBezTo>
                <a:cubicBezTo>
                  <a:pt x="1055" y="105"/>
                  <a:pt x="1055" y="105"/>
                  <a:pt x="1055" y="105"/>
                </a:cubicBezTo>
                <a:cubicBezTo>
                  <a:pt x="1054" y="105"/>
                  <a:pt x="1054" y="105"/>
                  <a:pt x="1054" y="105"/>
                </a:cubicBezTo>
                <a:cubicBezTo>
                  <a:pt x="1054" y="106"/>
                  <a:pt x="1054" y="106"/>
                  <a:pt x="1054" y="106"/>
                </a:cubicBezTo>
                <a:cubicBezTo>
                  <a:pt x="1055" y="106"/>
                  <a:pt x="1055" y="106"/>
                  <a:pt x="1055" y="106"/>
                </a:cubicBezTo>
                <a:cubicBezTo>
                  <a:pt x="1056" y="107"/>
                  <a:pt x="1056" y="107"/>
                  <a:pt x="1056" y="107"/>
                </a:cubicBezTo>
                <a:cubicBezTo>
                  <a:pt x="1057" y="106"/>
                  <a:pt x="1057" y="106"/>
                  <a:pt x="1057" y="106"/>
                </a:cubicBezTo>
                <a:cubicBezTo>
                  <a:pt x="1058" y="105"/>
                  <a:pt x="1058" y="105"/>
                  <a:pt x="1058" y="105"/>
                </a:cubicBezTo>
                <a:cubicBezTo>
                  <a:pt x="1059" y="104"/>
                  <a:pt x="1059" y="104"/>
                  <a:pt x="1059" y="104"/>
                </a:cubicBezTo>
                <a:cubicBezTo>
                  <a:pt x="1061" y="103"/>
                  <a:pt x="1061" y="103"/>
                  <a:pt x="1061" y="103"/>
                </a:cubicBezTo>
                <a:cubicBezTo>
                  <a:pt x="1062" y="103"/>
                  <a:pt x="1062" y="103"/>
                  <a:pt x="1062" y="103"/>
                </a:cubicBezTo>
                <a:cubicBezTo>
                  <a:pt x="1064" y="102"/>
                  <a:pt x="1064" y="102"/>
                  <a:pt x="1064" y="102"/>
                </a:cubicBezTo>
                <a:cubicBezTo>
                  <a:pt x="1065" y="102"/>
                  <a:pt x="1065" y="102"/>
                  <a:pt x="1065" y="102"/>
                </a:cubicBezTo>
                <a:cubicBezTo>
                  <a:pt x="1065" y="103"/>
                  <a:pt x="1065" y="103"/>
                  <a:pt x="1065" y="103"/>
                </a:cubicBezTo>
                <a:cubicBezTo>
                  <a:pt x="1066" y="103"/>
                  <a:pt x="1066" y="103"/>
                  <a:pt x="1066" y="103"/>
                </a:cubicBezTo>
                <a:cubicBezTo>
                  <a:pt x="1067" y="104"/>
                  <a:pt x="1067" y="104"/>
                  <a:pt x="1067" y="104"/>
                </a:cubicBezTo>
                <a:cubicBezTo>
                  <a:pt x="1068" y="104"/>
                  <a:pt x="1068" y="104"/>
                  <a:pt x="1068" y="104"/>
                </a:cubicBezTo>
                <a:cubicBezTo>
                  <a:pt x="1068" y="105"/>
                  <a:pt x="1068" y="105"/>
                  <a:pt x="1068" y="105"/>
                </a:cubicBezTo>
                <a:cubicBezTo>
                  <a:pt x="1066" y="106"/>
                  <a:pt x="1066" y="106"/>
                  <a:pt x="1066" y="106"/>
                </a:cubicBezTo>
                <a:cubicBezTo>
                  <a:pt x="1066" y="108"/>
                  <a:pt x="1066" y="108"/>
                  <a:pt x="1066" y="108"/>
                </a:cubicBezTo>
                <a:cubicBezTo>
                  <a:pt x="1065" y="109"/>
                  <a:pt x="1065" y="109"/>
                  <a:pt x="1065" y="109"/>
                </a:cubicBezTo>
                <a:cubicBezTo>
                  <a:pt x="1064" y="110"/>
                  <a:pt x="1064" y="110"/>
                  <a:pt x="1064" y="110"/>
                </a:cubicBezTo>
                <a:cubicBezTo>
                  <a:pt x="1063" y="111"/>
                  <a:pt x="1063" y="111"/>
                  <a:pt x="1063" y="111"/>
                </a:cubicBezTo>
                <a:cubicBezTo>
                  <a:pt x="1062" y="113"/>
                  <a:pt x="1062" y="113"/>
                  <a:pt x="1062" y="113"/>
                </a:cubicBezTo>
                <a:cubicBezTo>
                  <a:pt x="1060" y="116"/>
                  <a:pt x="1060" y="116"/>
                  <a:pt x="1060" y="116"/>
                </a:cubicBezTo>
                <a:cubicBezTo>
                  <a:pt x="1059" y="117"/>
                  <a:pt x="1059" y="117"/>
                  <a:pt x="1059" y="117"/>
                </a:cubicBezTo>
                <a:cubicBezTo>
                  <a:pt x="1058" y="118"/>
                  <a:pt x="1058" y="118"/>
                  <a:pt x="1058" y="118"/>
                </a:cubicBezTo>
                <a:cubicBezTo>
                  <a:pt x="1058" y="119"/>
                  <a:pt x="1058" y="119"/>
                  <a:pt x="1058" y="119"/>
                </a:cubicBezTo>
                <a:cubicBezTo>
                  <a:pt x="1058" y="121"/>
                  <a:pt x="1058" y="121"/>
                  <a:pt x="1058" y="121"/>
                </a:cubicBezTo>
                <a:cubicBezTo>
                  <a:pt x="1057" y="121"/>
                  <a:pt x="1057" y="121"/>
                  <a:pt x="1057" y="121"/>
                </a:cubicBezTo>
                <a:cubicBezTo>
                  <a:pt x="1057" y="122"/>
                  <a:pt x="1057" y="122"/>
                  <a:pt x="1057" y="122"/>
                </a:cubicBezTo>
                <a:cubicBezTo>
                  <a:pt x="1057" y="124"/>
                  <a:pt x="1057" y="124"/>
                  <a:pt x="1057" y="124"/>
                </a:cubicBezTo>
                <a:cubicBezTo>
                  <a:pt x="1056" y="126"/>
                  <a:pt x="1056" y="126"/>
                  <a:pt x="1056" y="126"/>
                </a:cubicBezTo>
                <a:cubicBezTo>
                  <a:pt x="1055" y="128"/>
                  <a:pt x="1055" y="128"/>
                  <a:pt x="1055" y="128"/>
                </a:cubicBezTo>
                <a:cubicBezTo>
                  <a:pt x="1056" y="129"/>
                  <a:pt x="1056" y="129"/>
                  <a:pt x="1056" y="129"/>
                </a:cubicBezTo>
                <a:cubicBezTo>
                  <a:pt x="1056" y="130"/>
                  <a:pt x="1056" y="130"/>
                  <a:pt x="1056" y="130"/>
                </a:cubicBezTo>
                <a:cubicBezTo>
                  <a:pt x="1056" y="132"/>
                  <a:pt x="1056" y="132"/>
                  <a:pt x="1056" y="132"/>
                </a:cubicBezTo>
                <a:cubicBezTo>
                  <a:pt x="1055" y="132"/>
                  <a:pt x="1055" y="132"/>
                  <a:pt x="1055" y="132"/>
                </a:cubicBezTo>
                <a:cubicBezTo>
                  <a:pt x="1054" y="133"/>
                  <a:pt x="1054" y="133"/>
                  <a:pt x="1054" y="133"/>
                </a:cubicBezTo>
                <a:cubicBezTo>
                  <a:pt x="1055" y="135"/>
                  <a:pt x="1055" y="135"/>
                  <a:pt x="1055" y="135"/>
                </a:cubicBezTo>
                <a:cubicBezTo>
                  <a:pt x="1054" y="135"/>
                  <a:pt x="1054" y="135"/>
                  <a:pt x="1054" y="135"/>
                </a:cubicBezTo>
                <a:cubicBezTo>
                  <a:pt x="1054" y="136"/>
                  <a:pt x="1054" y="136"/>
                  <a:pt x="1054" y="136"/>
                </a:cubicBezTo>
                <a:cubicBezTo>
                  <a:pt x="1053" y="138"/>
                  <a:pt x="1053" y="138"/>
                  <a:pt x="1053" y="138"/>
                </a:cubicBezTo>
                <a:cubicBezTo>
                  <a:pt x="1053" y="139"/>
                  <a:pt x="1053" y="139"/>
                  <a:pt x="1053" y="139"/>
                </a:cubicBezTo>
                <a:cubicBezTo>
                  <a:pt x="1052" y="140"/>
                  <a:pt x="1052" y="140"/>
                  <a:pt x="1052" y="140"/>
                </a:cubicBezTo>
                <a:cubicBezTo>
                  <a:pt x="1051" y="140"/>
                  <a:pt x="1051" y="140"/>
                  <a:pt x="1051" y="140"/>
                </a:cubicBezTo>
                <a:cubicBezTo>
                  <a:pt x="1051" y="139"/>
                  <a:pt x="1051" y="139"/>
                  <a:pt x="1051" y="139"/>
                </a:cubicBezTo>
                <a:cubicBezTo>
                  <a:pt x="1051" y="138"/>
                  <a:pt x="1051" y="138"/>
                  <a:pt x="1051" y="138"/>
                </a:cubicBezTo>
                <a:cubicBezTo>
                  <a:pt x="1050" y="138"/>
                  <a:pt x="1050" y="138"/>
                  <a:pt x="1050" y="138"/>
                </a:cubicBezTo>
                <a:cubicBezTo>
                  <a:pt x="1051" y="137"/>
                  <a:pt x="1051" y="137"/>
                  <a:pt x="1051" y="137"/>
                </a:cubicBezTo>
                <a:cubicBezTo>
                  <a:pt x="1050" y="136"/>
                  <a:pt x="1050" y="136"/>
                  <a:pt x="1050" y="136"/>
                </a:cubicBezTo>
                <a:cubicBezTo>
                  <a:pt x="1049" y="136"/>
                  <a:pt x="1049" y="136"/>
                  <a:pt x="1049" y="136"/>
                </a:cubicBezTo>
                <a:cubicBezTo>
                  <a:pt x="1049" y="137"/>
                  <a:pt x="1049" y="137"/>
                  <a:pt x="1049" y="137"/>
                </a:cubicBezTo>
                <a:cubicBezTo>
                  <a:pt x="1048" y="137"/>
                  <a:pt x="1048" y="137"/>
                  <a:pt x="1048" y="137"/>
                </a:cubicBezTo>
                <a:cubicBezTo>
                  <a:pt x="1048" y="138"/>
                  <a:pt x="1048" y="138"/>
                  <a:pt x="1048" y="138"/>
                </a:cubicBezTo>
                <a:cubicBezTo>
                  <a:pt x="1048" y="139"/>
                  <a:pt x="1048" y="139"/>
                  <a:pt x="1048" y="139"/>
                </a:cubicBezTo>
                <a:cubicBezTo>
                  <a:pt x="1047" y="139"/>
                  <a:pt x="1047" y="139"/>
                  <a:pt x="1047" y="139"/>
                </a:cubicBezTo>
                <a:cubicBezTo>
                  <a:pt x="1047" y="140"/>
                  <a:pt x="1047" y="140"/>
                  <a:pt x="1047" y="140"/>
                </a:cubicBezTo>
                <a:cubicBezTo>
                  <a:pt x="1048" y="140"/>
                  <a:pt x="1048" y="140"/>
                  <a:pt x="1048" y="140"/>
                </a:cubicBezTo>
                <a:cubicBezTo>
                  <a:pt x="1049" y="141"/>
                  <a:pt x="1049" y="141"/>
                  <a:pt x="1049" y="141"/>
                </a:cubicBezTo>
                <a:cubicBezTo>
                  <a:pt x="1050" y="142"/>
                  <a:pt x="1050" y="142"/>
                  <a:pt x="1050" y="142"/>
                </a:cubicBezTo>
                <a:cubicBezTo>
                  <a:pt x="1051" y="144"/>
                  <a:pt x="1051" y="144"/>
                  <a:pt x="1051" y="144"/>
                </a:cubicBezTo>
                <a:cubicBezTo>
                  <a:pt x="1052" y="144"/>
                  <a:pt x="1052" y="144"/>
                  <a:pt x="1052" y="144"/>
                </a:cubicBezTo>
                <a:cubicBezTo>
                  <a:pt x="1053" y="145"/>
                  <a:pt x="1053" y="145"/>
                  <a:pt x="1053" y="145"/>
                </a:cubicBezTo>
                <a:cubicBezTo>
                  <a:pt x="1054" y="146"/>
                  <a:pt x="1054" y="146"/>
                  <a:pt x="1054" y="146"/>
                </a:cubicBezTo>
                <a:cubicBezTo>
                  <a:pt x="1055" y="147"/>
                  <a:pt x="1055" y="147"/>
                  <a:pt x="1055" y="147"/>
                </a:cubicBezTo>
                <a:cubicBezTo>
                  <a:pt x="1054" y="148"/>
                  <a:pt x="1054" y="148"/>
                  <a:pt x="1054" y="148"/>
                </a:cubicBezTo>
                <a:cubicBezTo>
                  <a:pt x="1053" y="148"/>
                  <a:pt x="1053" y="148"/>
                  <a:pt x="1053" y="148"/>
                </a:cubicBezTo>
                <a:cubicBezTo>
                  <a:pt x="1052" y="148"/>
                  <a:pt x="1052" y="148"/>
                  <a:pt x="1052" y="148"/>
                </a:cubicBezTo>
                <a:cubicBezTo>
                  <a:pt x="1051" y="146"/>
                  <a:pt x="1051" y="146"/>
                  <a:pt x="1051" y="146"/>
                </a:cubicBezTo>
                <a:cubicBezTo>
                  <a:pt x="1050" y="145"/>
                  <a:pt x="1050" y="145"/>
                  <a:pt x="1050" y="145"/>
                </a:cubicBezTo>
                <a:cubicBezTo>
                  <a:pt x="1049" y="145"/>
                  <a:pt x="1049" y="145"/>
                  <a:pt x="1049" y="145"/>
                </a:cubicBezTo>
                <a:cubicBezTo>
                  <a:pt x="1049" y="146"/>
                  <a:pt x="1049" y="146"/>
                  <a:pt x="1049" y="146"/>
                </a:cubicBezTo>
                <a:cubicBezTo>
                  <a:pt x="1050" y="147"/>
                  <a:pt x="1050" y="147"/>
                  <a:pt x="1050" y="147"/>
                </a:cubicBezTo>
                <a:cubicBezTo>
                  <a:pt x="1050" y="148"/>
                  <a:pt x="1050" y="148"/>
                  <a:pt x="1050" y="148"/>
                </a:cubicBezTo>
                <a:cubicBezTo>
                  <a:pt x="1049" y="148"/>
                  <a:pt x="1049" y="148"/>
                  <a:pt x="1049" y="148"/>
                </a:cubicBezTo>
                <a:cubicBezTo>
                  <a:pt x="1049" y="149"/>
                  <a:pt x="1049" y="149"/>
                  <a:pt x="1049" y="149"/>
                </a:cubicBezTo>
                <a:cubicBezTo>
                  <a:pt x="1050" y="149"/>
                  <a:pt x="1050" y="149"/>
                  <a:pt x="1050" y="149"/>
                </a:cubicBezTo>
                <a:cubicBezTo>
                  <a:pt x="1049" y="150"/>
                  <a:pt x="1049" y="150"/>
                  <a:pt x="1049" y="150"/>
                </a:cubicBezTo>
                <a:cubicBezTo>
                  <a:pt x="1050" y="150"/>
                  <a:pt x="1050" y="150"/>
                  <a:pt x="1050" y="150"/>
                </a:cubicBezTo>
                <a:cubicBezTo>
                  <a:pt x="1052" y="150"/>
                  <a:pt x="1052" y="150"/>
                  <a:pt x="1052" y="150"/>
                </a:cubicBezTo>
                <a:cubicBezTo>
                  <a:pt x="1052" y="151"/>
                  <a:pt x="1052" y="151"/>
                  <a:pt x="1052" y="151"/>
                </a:cubicBezTo>
                <a:cubicBezTo>
                  <a:pt x="1052" y="152"/>
                  <a:pt x="1052" y="152"/>
                  <a:pt x="1052" y="152"/>
                </a:cubicBezTo>
                <a:cubicBezTo>
                  <a:pt x="1052" y="153"/>
                  <a:pt x="1052" y="153"/>
                  <a:pt x="1052" y="153"/>
                </a:cubicBezTo>
                <a:cubicBezTo>
                  <a:pt x="1053" y="152"/>
                  <a:pt x="1053" y="152"/>
                  <a:pt x="1053" y="152"/>
                </a:cubicBezTo>
                <a:cubicBezTo>
                  <a:pt x="1054" y="151"/>
                  <a:pt x="1054" y="151"/>
                  <a:pt x="1054" y="151"/>
                </a:cubicBezTo>
                <a:cubicBezTo>
                  <a:pt x="1055" y="150"/>
                  <a:pt x="1055" y="150"/>
                  <a:pt x="1055" y="150"/>
                </a:cubicBezTo>
                <a:cubicBezTo>
                  <a:pt x="1055" y="151"/>
                  <a:pt x="1055" y="151"/>
                  <a:pt x="1055" y="151"/>
                </a:cubicBezTo>
                <a:cubicBezTo>
                  <a:pt x="1056" y="151"/>
                  <a:pt x="1056" y="151"/>
                  <a:pt x="1056" y="151"/>
                </a:cubicBezTo>
                <a:cubicBezTo>
                  <a:pt x="1057" y="152"/>
                  <a:pt x="1057" y="152"/>
                  <a:pt x="1057" y="152"/>
                </a:cubicBezTo>
                <a:cubicBezTo>
                  <a:pt x="1058" y="152"/>
                  <a:pt x="1058" y="152"/>
                  <a:pt x="1058" y="152"/>
                </a:cubicBezTo>
                <a:cubicBezTo>
                  <a:pt x="1058" y="153"/>
                  <a:pt x="1058" y="153"/>
                  <a:pt x="1058" y="153"/>
                </a:cubicBezTo>
                <a:cubicBezTo>
                  <a:pt x="1058" y="154"/>
                  <a:pt x="1058" y="154"/>
                  <a:pt x="1058" y="154"/>
                </a:cubicBezTo>
                <a:cubicBezTo>
                  <a:pt x="1057" y="155"/>
                  <a:pt x="1057" y="155"/>
                  <a:pt x="1057" y="155"/>
                </a:cubicBezTo>
                <a:cubicBezTo>
                  <a:pt x="1057" y="156"/>
                  <a:pt x="1057" y="156"/>
                  <a:pt x="1057" y="156"/>
                </a:cubicBezTo>
                <a:cubicBezTo>
                  <a:pt x="1057" y="158"/>
                  <a:pt x="1057" y="158"/>
                  <a:pt x="1057" y="158"/>
                </a:cubicBezTo>
                <a:cubicBezTo>
                  <a:pt x="1057" y="160"/>
                  <a:pt x="1057" y="160"/>
                  <a:pt x="1057" y="160"/>
                </a:cubicBezTo>
                <a:cubicBezTo>
                  <a:pt x="1056" y="161"/>
                  <a:pt x="1056" y="161"/>
                  <a:pt x="1056" y="161"/>
                </a:cubicBezTo>
                <a:cubicBezTo>
                  <a:pt x="1056" y="162"/>
                  <a:pt x="1056" y="162"/>
                  <a:pt x="1056" y="162"/>
                </a:cubicBezTo>
                <a:cubicBezTo>
                  <a:pt x="1055" y="162"/>
                  <a:pt x="1055" y="162"/>
                  <a:pt x="1055" y="162"/>
                </a:cubicBezTo>
                <a:cubicBezTo>
                  <a:pt x="1055" y="161"/>
                  <a:pt x="1055" y="161"/>
                  <a:pt x="1055" y="161"/>
                </a:cubicBezTo>
                <a:cubicBezTo>
                  <a:pt x="1053" y="161"/>
                  <a:pt x="1053" y="161"/>
                  <a:pt x="1053" y="161"/>
                </a:cubicBezTo>
                <a:cubicBezTo>
                  <a:pt x="1053" y="160"/>
                  <a:pt x="1053" y="160"/>
                  <a:pt x="1053" y="160"/>
                </a:cubicBezTo>
                <a:cubicBezTo>
                  <a:pt x="1052" y="160"/>
                  <a:pt x="1052" y="160"/>
                  <a:pt x="1052" y="160"/>
                </a:cubicBezTo>
                <a:cubicBezTo>
                  <a:pt x="1051" y="160"/>
                  <a:pt x="1051" y="160"/>
                  <a:pt x="1051" y="160"/>
                </a:cubicBezTo>
                <a:cubicBezTo>
                  <a:pt x="1051" y="159"/>
                  <a:pt x="1051" y="159"/>
                  <a:pt x="1051" y="159"/>
                </a:cubicBezTo>
                <a:cubicBezTo>
                  <a:pt x="1051" y="158"/>
                  <a:pt x="1051" y="158"/>
                  <a:pt x="1051" y="158"/>
                </a:cubicBezTo>
                <a:cubicBezTo>
                  <a:pt x="1050" y="158"/>
                  <a:pt x="1050" y="158"/>
                  <a:pt x="1050" y="158"/>
                </a:cubicBezTo>
                <a:cubicBezTo>
                  <a:pt x="1050" y="157"/>
                  <a:pt x="1050" y="157"/>
                  <a:pt x="1050" y="157"/>
                </a:cubicBezTo>
                <a:cubicBezTo>
                  <a:pt x="1049" y="158"/>
                  <a:pt x="1049" y="158"/>
                  <a:pt x="1049" y="158"/>
                </a:cubicBezTo>
                <a:cubicBezTo>
                  <a:pt x="1049" y="157"/>
                  <a:pt x="1049" y="157"/>
                  <a:pt x="1049" y="157"/>
                </a:cubicBezTo>
                <a:cubicBezTo>
                  <a:pt x="1048" y="157"/>
                  <a:pt x="1048" y="157"/>
                  <a:pt x="1048" y="157"/>
                </a:cubicBezTo>
                <a:cubicBezTo>
                  <a:pt x="1047" y="156"/>
                  <a:pt x="1047" y="156"/>
                  <a:pt x="1047" y="156"/>
                </a:cubicBezTo>
                <a:cubicBezTo>
                  <a:pt x="1046" y="157"/>
                  <a:pt x="1046" y="157"/>
                  <a:pt x="1046" y="157"/>
                </a:cubicBezTo>
                <a:cubicBezTo>
                  <a:pt x="1046" y="158"/>
                  <a:pt x="1046" y="158"/>
                  <a:pt x="1046" y="158"/>
                </a:cubicBezTo>
                <a:cubicBezTo>
                  <a:pt x="1045" y="158"/>
                  <a:pt x="1045" y="158"/>
                  <a:pt x="1045" y="158"/>
                </a:cubicBezTo>
                <a:cubicBezTo>
                  <a:pt x="1044" y="157"/>
                  <a:pt x="1044" y="157"/>
                  <a:pt x="1044" y="157"/>
                </a:cubicBezTo>
                <a:cubicBezTo>
                  <a:pt x="1043" y="158"/>
                  <a:pt x="1043" y="158"/>
                  <a:pt x="1043" y="158"/>
                </a:cubicBezTo>
                <a:cubicBezTo>
                  <a:pt x="1044" y="158"/>
                  <a:pt x="1044" y="158"/>
                  <a:pt x="1044" y="158"/>
                </a:cubicBezTo>
                <a:cubicBezTo>
                  <a:pt x="1045" y="158"/>
                  <a:pt x="1045" y="158"/>
                  <a:pt x="1045" y="158"/>
                </a:cubicBezTo>
                <a:cubicBezTo>
                  <a:pt x="1046" y="159"/>
                  <a:pt x="1046" y="159"/>
                  <a:pt x="1046" y="159"/>
                </a:cubicBezTo>
                <a:cubicBezTo>
                  <a:pt x="1045" y="159"/>
                  <a:pt x="1045" y="159"/>
                  <a:pt x="1045" y="159"/>
                </a:cubicBezTo>
                <a:cubicBezTo>
                  <a:pt x="1043" y="161"/>
                  <a:pt x="1043" y="161"/>
                  <a:pt x="1043" y="161"/>
                </a:cubicBezTo>
                <a:cubicBezTo>
                  <a:pt x="1042" y="161"/>
                  <a:pt x="1042" y="161"/>
                  <a:pt x="1042" y="161"/>
                </a:cubicBezTo>
                <a:cubicBezTo>
                  <a:pt x="1041" y="161"/>
                  <a:pt x="1041" y="161"/>
                  <a:pt x="1041" y="161"/>
                </a:cubicBezTo>
                <a:cubicBezTo>
                  <a:pt x="1041" y="160"/>
                  <a:pt x="1041" y="160"/>
                  <a:pt x="1041" y="160"/>
                </a:cubicBezTo>
                <a:cubicBezTo>
                  <a:pt x="1040" y="160"/>
                  <a:pt x="1040" y="160"/>
                  <a:pt x="1040" y="160"/>
                </a:cubicBezTo>
                <a:cubicBezTo>
                  <a:pt x="1040" y="161"/>
                  <a:pt x="1040" y="161"/>
                  <a:pt x="1040" y="161"/>
                </a:cubicBezTo>
                <a:cubicBezTo>
                  <a:pt x="1041" y="161"/>
                  <a:pt x="1041" y="161"/>
                  <a:pt x="1041" y="161"/>
                </a:cubicBezTo>
                <a:cubicBezTo>
                  <a:pt x="1040" y="162"/>
                  <a:pt x="1040" y="162"/>
                  <a:pt x="1040" y="162"/>
                </a:cubicBezTo>
                <a:cubicBezTo>
                  <a:pt x="1040" y="163"/>
                  <a:pt x="1040" y="163"/>
                  <a:pt x="1040" y="163"/>
                </a:cubicBezTo>
                <a:cubicBezTo>
                  <a:pt x="1041" y="163"/>
                  <a:pt x="1041" y="163"/>
                  <a:pt x="1041" y="163"/>
                </a:cubicBezTo>
                <a:cubicBezTo>
                  <a:pt x="1040" y="164"/>
                  <a:pt x="1040" y="164"/>
                  <a:pt x="1040" y="164"/>
                </a:cubicBezTo>
                <a:cubicBezTo>
                  <a:pt x="1041" y="164"/>
                  <a:pt x="1041" y="164"/>
                  <a:pt x="1041" y="164"/>
                </a:cubicBezTo>
                <a:cubicBezTo>
                  <a:pt x="1041" y="165"/>
                  <a:pt x="1041" y="165"/>
                  <a:pt x="1041" y="165"/>
                </a:cubicBezTo>
                <a:cubicBezTo>
                  <a:pt x="1040" y="165"/>
                  <a:pt x="1040" y="165"/>
                  <a:pt x="1040" y="165"/>
                </a:cubicBezTo>
                <a:cubicBezTo>
                  <a:pt x="1039" y="165"/>
                  <a:pt x="1039" y="165"/>
                  <a:pt x="1039" y="165"/>
                </a:cubicBezTo>
                <a:cubicBezTo>
                  <a:pt x="1038" y="165"/>
                  <a:pt x="1038" y="165"/>
                  <a:pt x="1038" y="165"/>
                </a:cubicBezTo>
                <a:cubicBezTo>
                  <a:pt x="1039" y="166"/>
                  <a:pt x="1039" y="166"/>
                  <a:pt x="1039" y="166"/>
                </a:cubicBezTo>
                <a:cubicBezTo>
                  <a:pt x="1041" y="166"/>
                  <a:pt x="1041" y="166"/>
                  <a:pt x="1041" y="166"/>
                </a:cubicBezTo>
                <a:cubicBezTo>
                  <a:pt x="1041" y="167"/>
                  <a:pt x="1041" y="167"/>
                  <a:pt x="1041" y="167"/>
                </a:cubicBezTo>
                <a:cubicBezTo>
                  <a:pt x="1041" y="168"/>
                  <a:pt x="1041" y="168"/>
                  <a:pt x="1041" y="168"/>
                </a:cubicBezTo>
                <a:cubicBezTo>
                  <a:pt x="1042" y="168"/>
                  <a:pt x="1042" y="168"/>
                  <a:pt x="1042" y="168"/>
                </a:cubicBezTo>
                <a:cubicBezTo>
                  <a:pt x="1043" y="167"/>
                  <a:pt x="1043" y="167"/>
                  <a:pt x="1043" y="167"/>
                </a:cubicBezTo>
                <a:cubicBezTo>
                  <a:pt x="1044" y="168"/>
                  <a:pt x="1044" y="168"/>
                  <a:pt x="1044" y="168"/>
                </a:cubicBezTo>
                <a:cubicBezTo>
                  <a:pt x="1045" y="168"/>
                  <a:pt x="1045" y="168"/>
                  <a:pt x="1045" y="168"/>
                </a:cubicBezTo>
                <a:cubicBezTo>
                  <a:pt x="1046" y="168"/>
                  <a:pt x="1046" y="168"/>
                  <a:pt x="1046" y="168"/>
                </a:cubicBezTo>
                <a:cubicBezTo>
                  <a:pt x="1047" y="169"/>
                  <a:pt x="1047" y="169"/>
                  <a:pt x="1047" y="169"/>
                </a:cubicBezTo>
                <a:cubicBezTo>
                  <a:pt x="1048" y="168"/>
                  <a:pt x="1048" y="168"/>
                  <a:pt x="1048" y="168"/>
                </a:cubicBezTo>
                <a:cubicBezTo>
                  <a:pt x="1049" y="168"/>
                  <a:pt x="1049" y="168"/>
                  <a:pt x="1049" y="168"/>
                </a:cubicBezTo>
                <a:cubicBezTo>
                  <a:pt x="1049" y="169"/>
                  <a:pt x="1049" y="169"/>
                  <a:pt x="1049" y="169"/>
                </a:cubicBezTo>
                <a:cubicBezTo>
                  <a:pt x="1049" y="170"/>
                  <a:pt x="1049" y="170"/>
                  <a:pt x="1049" y="170"/>
                </a:cubicBezTo>
                <a:cubicBezTo>
                  <a:pt x="1049" y="171"/>
                  <a:pt x="1049" y="171"/>
                  <a:pt x="1049" y="171"/>
                </a:cubicBezTo>
                <a:cubicBezTo>
                  <a:pt x="1048" y="171"/>
                  <a:pt x="1048" y="171"/>
                  <a:pt x="1048" y="171"/>
                </a:cubicBezTo>
                <a:cubicBezTo>
                  <a:pt x="1047" y="171"/>
                  <a:pt x="1047" y="171"/>
                  <a:pt x="1047" y="171"/>
                </a:cubicBezTo>
                <a:cubicBezTo>
                  <a:pt x="1046" y="171"/>
                  <a:pt x="1046" y="171"/>
                  <a:pt x="1046" y="171"/>
                </a:cubicBezTo>
                <a:cubicBezTo>
                  <a:pt x="1045" y="171"/>
                  <a:pt x="1045" y="171"/>
                  <a:pt x="1045" y="171"/>
                </a:cubicBezTo>
                <a:cubicBezTo>
                  <a:pt x="1043" y="171"/>
                  <a:pt x="1043" y="171"/>
                  <a:pt x="1043" y="171"/>
                </a:cubicBezTo>
                <a:cubicBezTo>
                  <a:pt x="1042" y="171"/>
                  <a:pt x="1042" y="171"/>
                  <a:pt x="1042" y="171"/>
                </a:cubicBezTo>
                <a:cubicBezTo>
                  <a:pt x="1041" y="171"/>
                  <a:pt x="1041" y="171"/>
                  <a:pt x="1041" y="171"/>
                </a:cubicBezTo>
                <a:cubicBezTo>
                  <a:pt x="1040" y="171"/>
                  <a:pt x="1040" y="171"/>
                  <a:pt x="1040" y="171"/>
                </a:cubicBezTo>
                <a:cubicBezTo>
                  <a:pt x="1041" y="172"/>
                  <a:pt x="1041" y="172"/>
                  <a:pt x="1041" y="172"/>
                </a:cubicBezTo>
                <a:cubicBezTo>
                  <a:pt x="1042" y="172"/>
                  <a:pt x="1042" y="172"/>
                  <a:pt x="1042" y="172"/>
                </a:cubicBezTo>
                <a:cubicBezTo>
                  <a:pt x="1043" y="172"/>
                  <a:pt x="1043" y="172"/>
                  <a:pt x="1043" y="172"/>
                </a:cubicBezTo>
                <a:cubicBezTo>
                  <a:pt x="1045" y="172"/>
                  <a:pt x="1045" y="172"/>
                  <a:pt x="1045" y="172"/>
                </a:cubicBezTo>
                <a:cubicBezTo>
                  <a:pt x="1046" y="173"/>
                  <a:pt x="1046" y="173"/>
                  <a:pt x="1046" y="173"/>
                </a:cubicBezTo>
                <a:cubicBezTo>
                  <a:pt x="1047" y="173"/>
                  <a:pt x="1047" y="173"/>
                  <a:pt x="1047" y="173"/>
                </a:cubicBezTo>
                <a:cubicBezTo>
                  <a:pt x="1048" y="173"/>
                  <a:pt x="1048" y="173"/>
                  <a:pt x="1048" y="173"/>
                </a:cubicBezTo>
                <a:cubicBezTo>
                  <a:pt x="1048" y="174"/>
                  <a:pt x="1048" y="174"/>
                  <a:pt x="1048" y="174"/>
                </a:cubicBezTo>
                <a:cubicBezTo>
                  <a:pt x="1049" y="175"/>
                  <a:pt x="1049" y="175"/>
                  <a:pt x="1049" y="175"/>
                </a:cubicBezTo>
                <a:cubicBezTo>
                  <a:pt x="1050" y="176"/>
                  <a:pt x="1050" y="176"/>
                  <a:pt x="1050" y="176"/>
                </a:cubicBezTo>
                <a:cubicBezTo>
                  <a:pt x="1050" y="177"/>
                  <a:pt x="1050" y="177"/>
                  <a:pt x="1050" y="177"/>
                </a:cubicBezTo>
                <a:cubicBezTo>
                  <a:pt x="1049" y="176"/>
                  <a:pt x="1049" y="176"/>
                  <a:pt x="1049" y="176"/>
                </a:cubicBezTo>
                <a:cubicBezTo>
                  <a:pt x="1049" y="177"/>
                  <a:pt x="1049" y="177"/>
                  <a:pt x="1049" y="177"/>
                </a:cubicBezTo>
                <a:cubicBezTo>
                  <a:pt x="1048" y="177"/>
                  <a:pt x="1048" y="177"/>
                  <a:pt x="1048" y="177"/>
                </a:cubicBezTo>
                <a:cubicBezTo>
                  <a:pt x="1049" y="178"/>
                  <a:pt x="1049" y="178"/>
                  <a:pt x="1049" y="178"/>
                </a:cubicBezTo>
                <a:cubicBezTo>
                  <a:pt x="1049" y="180"/>
                  <a:pt x="1049" y="180"/>
                  <a:pt x="1049" y="180"/>
                </a:cubicBezTo>
                <a:cubicBezTo>
                  <a:pt x="1049" y="181"/>
                  <a:pt x="1049" y="181"/>
                  <a:pt x="1049" y="181"/>
                </a:cubicBezTo>
                <a:cubicBezTo>
                  <a:pt x="1049" y="182"/>
                  <a:pt x="1049" y="182"/>
                  <a:pt x="1049" y="182"/>
                </a:cubicBezTo>
                <a:cubicBezTo>
                  <a:pt x="1049" y="183"/>
                  <a:pt x="1049" y="183"/>
                  <a:pt x="1049" y="183"/>
                </a:cubicBezTo>
                <a:cubicBezTo>
                  <a:pt x="1048" y="185"/>
                  <a:pt x="1048" y="185"/>
                  <a:pt x="1048" y="185"/>
                </a:cubicBezTo>
                <a:cubicBezTo>
                  <a:pt x="1047" y="185"/>
                  <a:pt x="1047" y="185"/>
                  <a:pt x="1047" y="185"/>
                </a:cubicBezTo>
                <a:cubicBezTo>
                  <a:pt x="1046" y="185"/>
                  <a:pt x="1046" y="185"/>
                  <a:pt x="1046" y="185"/>
                </a:cubicBezTo>
                <a:cubicBezTo>
                  <a:pt x="1045" y="184"/>
                  <a:pt x="1045" y="184"/>
                  <a:pt x="1045" y="184"/>
                </a:cubicBezTo>
                <a:cubicBezTo>
                  <a:pt x="1046" y="183"/>
                  <a:pt x="1046" y="183"/>
                  <a:pt x="1046" y="183"/>
                </a:cubicBezTo>
                <a:cubicBezTo>
                  <a:pt x="1045" y="183"/>
                  <a:pt x="1045" y="183"/>
                  <a:pt x="1045" y="183"/>
                </a:cubicBezTo>
                <a:cubicBezTo>
                  <a:pt x="1044" y="183"/>
                  <a:pt x="1044" y="183"/>
                  <a:pt x="1044" y="183"/>
                </a:cubicBezTo>
                <a:cubicBezTo>
                  <a:pt x="1043" y="181"/>
                  <a:pt x="1043" y="181"/>
                  <a:pt x="1043" y="181"/>
                </a:cubicBezTo>
                <a:cubicBezTo>
                  <a:pt x="1042" y="180"/>
                  <a:pt x="1042" y="180"/>
                  <a:pt x="1042" y="180"/>
                </a:cubicBezTo>
                <a:cubicBezTo>
                  <a:pt x="1040" y="179"/>
                  <a:pt x="1040" y="179"/>
                  <a:pt x="1040" y="179"/>
                </a:cubicBezTo>
                <a:cubicBezTo>
                  <a:pt x="1040" y="178"/>
                  <a:pt x="1040" y="178"/>
                  <a:pt x="1040" y="178"/>
                </a:cubicBezTo>
                <a:cubicBezTo>
                  <a:pt x="1040" y="177"/>
                  <a:pt x="1040" y="177"/>
                  <a:pt x="1040" y="177"/>
                </a:cubicBezTo>
                <a:cubicBezTo>
                  <a:pt x="1039" y="176"/>
                  <a:pt x="1039" y="176"/>
                  <a:pt x="1039" y="176"/>
                </a:cubicBezTo>
                <a:cubicBezTo>
                  <a:pt x="1038" y="176"/>
                  <a:pt x="1038" y="176"/>
                  <a:pt x="1038" y="176"/>
                </a:cubicBezTo>
                <a:cubicBezTo>
                  <a:pt x="1039" y="178"/>
                  <a:pt x="1039" y="178"/>
                  <a:pt x="1039" y="178"/>
                </a:cubicBezTo>
                <a:cubicBezTo>
                  <a:pt x="1039" y="179"/>
                  <a:pt x="1039" y="179"/>
                  <a:pt x="1039" y="179"/>
                </a:cubicBezTo>
                <a:cubicBezTo>
                  <a:pt x="1037" y="179"/>
                  <a:pt x="1037" y="179"/>
                  <a:pt x="1037" y="179"/>
                </a:cubicBezTo>
                <a:cubicBezTo>
                  <a:pt x="1037" y="178"/>
                  <a:pt x="1037" y="178"/>
                  <a:pt x="1037" y="178"/>
                </a:cubicBezTo>
                <a:cubicBezTo>
                  <a:pt x="1036" y="177"/>
                  <a:pt x="1036" y="177"/>
                  <a:pt x="1036" y="177"/>
                </a:cubicBezTo>
                <a:cubicBezTo>
                  <a:pt x="1035" y="176"/>
                  <a:pt x="1035" y="176"/>
                  <a:pt x="1035" y="176"/>
                </a:cubicBezTo>
                <a:cubicBezTo>
                  <a:pt x="1035" y="177"/>
                  <a:pt x="1035" y="177"/>
                  <a:pt x="1035" y="177"/>
                </a:cubicBezTo>
                <a:cubicBezTo>
                  <a:pt x="1035" y="178"/>
                  <a:pt x="1035" y="178"/>
                  <a:pt x="1035" y="178"/>
                </a:cubicBezTo>
                <a:cubicBezTo>
                  <a:pt x="1036" y="179"/>
                  <a:pt x="1036" y="179"/>
                  <a:pt x="1036" y="179"/>
                </a:cubicBezTo>
                <a:cubicBezTo>
                  <a:pt x="1038" y="180"/>
                  <a:pt x="1038" y="180"/>
                  <a:pt x="1038" y="180"/>
                </a:cubicBezTo>
                <a:cubicBezTo>
                  <a:pt x="1040" y="180"/>
                  <a:pt x="1040" y="180"/>
                  <a:pt x="1040" y="180"/>
                </a:cubicBezTo>
                <a:cubicBezTo>
                  <a:pt x="1042" y="181"/>
                  <a:pt x="1042" y="181"/>
                  <a:pt x="1042" y="181"/>
                </a:cubicBezTo>
                <a:cubicBezTo>
                  <a:pt x="1044" y="183"/>
                  <a:pt x="1044" y="183"/>
                  <a:pt x="1044" y="183"/>
                </a:cubicBezTo>
                <a:cubicBezTo>
                  <a:pt x="1044" y="184"/>
                  <a:pt x="1044" y="184"/>
                  <a:pt x="1044" y="184"/>
                </a:cubicBezTo>
                <a:cubicBezTo>
                  <a:pt x="1044" y="185"/>
                  <a:pt x="1044" y="185"/>
                  <a:pt x="1044" y="185"/>
                </a:cubicBezTo>
                <a:cubicBezTo>
                  <a:pt x="1043" y="184"/>
                  <a:pt x="1043" y="184"/>
                  <a:pt x="1043" y="184"/>
                </a:cubicBezTo>
                <a:cubicBezTo>
                  <a:pt x="1042" y="184"/>
                  <a:pt x="1042" y="184"/>
                  <a:pt x="1042" y="184"/>
                </a:cubicBezTo>
                <a:cubicBezTo>
                  <a:pt x="1041" y="184"/>
                  <a:pt x="1041" y="184"/>
                  <a:pt x="1041" y="184"/>
                </a:cubicBezTo>
                <a:cubicBezTo>
                  <a:pt x="1039" y="186"/>
                  <a:pt x="1039" y="186"/>
                  <a:pt x="1039" y="186"/>
                </a:cubicBezTo>
                <a:cubicBezTo>
                  <a:pt x="1038" y="185"/>
                  <a:pt x="1038" y="185"/>
                  <a:pt x="1038" y="185"/>
                </a:cubicBezTo>
                <a:cubicBezTo>
                  <a:pt x="1037" y="184"/>
                  <a:pt x="1037" y="184"/>
                  <a:pt x="1037" y="184"/>
                </a:cubicBezTo>
                <a:cubicBezTo>
                  <a:pt x="1038" y="184"/>
                  <a:pt x="1038" y="184"/>
                  <a:pt x="1038" y="184"/>
                </a:cubicBezTo>
                <a:cubicBezTo>
                  <a:pt x="1037" y="183"/>
                  <a:pt x="1037" y="183"/>
                  <a:pt x="1037" y="183"/>
                </a:cubicBezTo>
                <a:cubicBezTo>
                  <a:pt x="1037" y="184"/>
                  <a:pt x="1037" y="184"/>
                  <a:pt x="1037" y="184"/>
                </a:cubicBezTo>
                <a:cubicBezTo>
                  <a:pt x="1037" y="185"/>
                  <a:pt x="1037" y="185"/>
                  <a:pt x="1037" y="185"/>
                </a:cubicBezTo>
                <a:cubicBezTo>
                  <a:pt x="1038" y="186"/>
                  <a:pt x="1038" y="186"/>
                  <a:pt x="1038" y="186"/>
                </a:cubicBezTo>
                <a:cubicBezTo>
                  <a:pt x="1039" y="186"/>
                  <a:pt x="1039" y="186"/>
                  <a:pt x="1039" y="186"/>
                </a:cubicBezTo>
                <a:cubicBezTo>
                  <a:pt x="1040" y="186"/>
                  <a:pt x="1040" y="186"/>
                  <a:pt x="1040" y="186"/>
                </a:cubicBezTo>
                <a:cubicBezTo>
                  <a:pt x="1041" y="185"/>
                  <a:pt x="1041" y="185"/>
                  <a:pt x="1041" y="185"/>
                </a:cubicBezTo>
                <a:cubicBezTo>
                  <a:pt x="1042" y="185"/>
                  <a:pt x="1042" y="185"/>
                  <a:pt x="1042" y="185"/>
                </a:cubicBezTo>
                <a:cubicBezTo>
                  <a:pt x="1043" y="186"/>
                  <a:pt x="1043" y="186"/>
                  <a:pt x="1043" y="186"/>
                </a:cubicBezTo>
                <a:cubicBezTo>
                  <a:pt x="1043" y="187"/>
                  <a:pt x="1043" y="187"/>
                  <a:pt x="1043" y="187"/>
                </a:cubicBezTo>
                <a:cubicBezTo>
                  <a:pt x="1042" y="189"/>
                  <a:pt x="1042" y="189"/>
                  <a:pt x="1042" y="189"/>
                </a:cubicBezTo>
                <a:cubicBezTo>
                  <a:pt x="1042" y="190"/>
                  <a:pt x="1042" y="190"/>
                  <a:pt x="1042" y="190"/>
                </a:cubicBezTo>
                <a:cubicBezTo>
                  <a:pt x="1041" y="190"/>
                  <a:pt x="1041" y="190"/>
                  <a:pt x="1041" y="190"/>
                </a:cubicBezTo>
                <a:cubicBezTo>
                  <a:pt x="1042" y="191"/>
                  <a:pt x="1042" y="191"/>
                  <a:pt x="1042" y="191"/>
                </a:cubicBezTo>
                <a:cubicBezTo>
                  <a:pt x="1043" y="190"/>
                  <a:pt x="1043" y="190"/>
                  <a:pt x="1043" y="190"/>
                </a:cubicBezTo>
                <a:cubicBezTo>
                  <a:pt x="1044" y="190"/>
                  <a:pt x="1044" y="190"/>
                  <a:pt x="1044" y="190"/>
                </a:cubicBezTo>
                <a:cubicBezTo>
                  <a:pt x="1045" y="192"/>
                  <a:pt x="1045" y="192"/>
                  <a:pt x="1045" y="192"/>
                </a:cubicBezTo>
                <a:cubicBezTo>
                  <a:pt x="1046" y="192"/>
                  <a:pt x="1046" y="192"/>
                  <a:pt x="1046" y="192"/>
                </a:cubicBezTo>
                <a:cubicBezTo>
                  <a:pt x="1047" y="192"/>
                  <a:pt x="1047" y="192"/>
                  <a:pt x="1047" y="192"/>
                </a:cubicBezTo>
                <a:cubicBezTo>
                  <a:pt x="1048" y="191"/>
                  <a:pt x="1048" y="191"/>
                  <a:pt x="1048" y="191"/>
                </a:cubicBezTo>
                <a:cubicBezTo>
                  <a:pt x="1049" y="192"/>
                  <a:pt x="1049" y="192"/>
                  <a:pt x="1049" y="192"/>
                </a:cubicBezTo>
                <a:cubicBezTo>
                  <a:pt x="1048" y="193"/>
                  <a:pt x="1048" y="193"/>
                  <a:pt x="1048" y="193"/>
                </a:cubicBezTo>
                <a:cubicBezTo>
                  <a:pt x="1048" y="194"/>
                  <a:pt x="1048" y="194"/>
                  <a:pt x="1048" y="194"/>
                </a:cubicBezTo>
                <a:cubicBezTo>
                  <a:pt x="1049" y="194"/>
                  <a:pt x="1049" y="194"/>
                  <a:pt x="1049" y="194"/>
                </a:cubicBezTo>
                <a:cubicBezTo>
                  <a:pt x="1049" y="195"/>
                  <a:pt x="1049" y="195"/>
                  <a:pt x="1049" y="195"/>
                </a:cubicBezTo>
                <a:cubicBezTo>
                  <a:pt x="1047" y="197"/>
                  <a:pt x="1047" y="197"/>
                  <a:pt x="1047" y="197"/>
                </a:cubicBezTo>
                <a:cubicBezTo>
                  <a:pt x="1046" y="198"/>
                  <a:pt x="1046" y="198"/>
                  <a:pt x="1046" y="198"/>
                </a:cubicBezTo>
                <a:cubicBezTo>
                  <a:pt x="1045" y="198"/>
                  <a:pt x="1045" y="198"/>
                  <a:pt x="1045" y="198"/>
                </a:cubicBezTo>
                <a:cubicBezTo>
                  <a:pt x="1045" y="197"/>
                  <a:pt x="1045" y="197"/>
                  <a:pt x="1045" y="197"/>
                </a:cubicBezTo>
                <a:cubicBezTo>
                  <a:pt x="1045" y="196"/>
                  <a:pt x="1045" y="196"/>
                  <a:pt x="1045" y="196"/>
                </a:cubicBezTo>
                <a:cubicBezTo>
                  <a:pt x="1044" y="196"/>
                  <a:pt x="1044" y="196"/>
                  <a:pt x="1044" y="196"/>
                </a:cubicBezTo>
                <a:cubicBezTo>
                  <a:pt x="1044" y="195"/>
                  <a:pt x="1044" y="195"/>
                  <a:pt x="1044" y="195"/>
                </a:cubicBezTo>
                <a:cubicBezTo>
                  <a:pt x="1043" y="194"/>
                  <a:pt x="1043" y="194"/>
                  <a:pt x="1043" y="194"/>
                </a:cubicBezTo>
                <a:cubicBezTo>
                  <a:pt x="1042" y="193"/>
                  <a:pt x="1042" y="193"/>
                  <a:pt x="1042" y="193"/>
                </a:cubicBezTo>
                <a:cubicBezTo>
                  <a:pt x="1041" y="193"/>
                  <a:pt x="1041" y="193"/>
                  <a:pt x="1041" y="193"/>
                </a:cubicBezTo>
                <a:cubicBezTo>
                  <a:pt x="1040" y="193"/>
                  <a:pt x="1040" y="193"/>
                  <a:pt x="1040" y="193"/>
                </a:cubicBezTo>
                <a:cubicBezTo>
                  <a:pt x="1039" y="193"/>
                  <a:pt x="1039" y="193"/>
                  <a:pt x="1039" y="193"/>
                </a:cubicBezTo>
                <a:cubicBezTo>
                  <a:pt x="1038" y="193"/>
                  <a:pt x="1038" y="193"/>
                  <a:pt x="1038" y="193"/>
                </a:cubicBezTo>
                <a:cubicBezTo>
                  <a:pt x="1037" y="192"/>
                  <a:pt x="1037" y="192"/>
                  <a:pt x="1037" y="192"/>
                </a:cubicBezTo>
                <a:cubicBezTo>
                  <a:pt x="1037" y="191"/>
                  <a:pt x="1037" y="191"/>
                  <a:pt x="1037" y="191"/>
                </a:cubicBezTo>
                <a:cubicBezTo>
                  <a:pt x="1036" y="191"/>
                  <a:pt x="1036" y="191"/>
                  <a:pt x="1036" y="191"/>
                </a:cubicBezTo>
                <a:cubicBezTo>
                  <a:pt x="1036" y="192"/>
                  <a:pt x="1036" y="192"/>
                  <a:pt x="1036" y="192"/>
                </a:cubicBezTo>
                <a:cubicBezTo>
                  <a:pt x="1037" y="192"/>
                  <a:pt x="1037" y="192"/>
                  <a:pt x="1037" y="192"/>
                </a:cubicBezTo>
                <a:cubicBezTo>
                  <a:pt x="1037" y="194"/>
                  <a:pt x="1037" y="194"/>
                  <a:pt x="1037" y="194"/>
                </a:cubicBezTo>
                <a:cubicBezTo>
                  <a:pt x="1036" y="195"/>
                  <a:pt x="1036" y="195"/>
                  <a:pt x="1036" y="195"/>
                </a:cubicBezTo>
                <a:cubicBezTo>
                  <a:pt x="1035" y="195"/>
                  <a:pt x="1035" y="195"/>
                  <a:pt x="1035" y="195"/>
                </a:cubicBezTo>
                <a:cubicBezTo>
                  <a:pt x="1034" y="195"/>
                  <a:pt x="1034" y="195"/>
                  <a:pt x="1034" y="195"/>
                </a:cubicBezTo>
                <a:cubicBezTo>
                  <a:pt x="1035" y="196"/>
                  <a:pt x="1035" y="196"/>
                  <a:pt x="1035" y="196"/>
                </a:cubicBezTo>
                <a:cubicBezTo>
                  <a:pt x="1035" y="197"/>
                  <a:pt x="1035" y="197"/>
                  <a:pt x="1035" y="197"/>
                </a:cubicBezTo>
                <a:cubicBezTo>
                  <a:pt x="1034" y="198"/>
                  <a:pt x="1034" y="198"/>
                  <a:pt x="1034" y="198"/>
                </a:cubicBezTo>
                <a:cubicBezTo>
                  <a:pt x="1034" y="199"/>
                  <a:pt x="1034" y="199"/>
                  <a:pt x="1034" y="199"/>
                </a:cubicBezTo>
                <a:cubicBezTo>
                  <a:pt x="1035" y="200"/>
                  <a:pt x="1035" y="200"/>
                  <a:pt x="1035" y="200"/>
                </a:cubicBezTo>
                <a:cubicBezTo>
                  <a:pt x="1035" y="201"/>
                  <a:pt x="1035" y="201"/>
                  <a:pt x="1035" y="201"/>
                </a:cubicBezTo>
                <a:cubicBezTo>
                  <a:pt x="1036" y="201"/>
                  <a:pt x="1036" y="201"/>
                  <a:pt x="1036" y="201"/>
                </a:cubicBezTo>
                <a:cubicBezTo>
                  <a:pt x="1036" y="203"/>
                  <a:pt x="1036" y="203"/>
                  <a:pt x="1036" y="203"/>
                </a:cubicBezTo>
                <a:cubicBezTo>
                  <a:pt x="1037" y="203"/>
                  <a:pt x="1037" y="203"/>
                  <a:pt x="1037" y="203"/>
                </a:cubicBezTo>
                <a:cubicBezTo>
                  <a:pt x="1037" y="202"/>
                  <a:pt x="1037" y="202"/>
                  <a:pt x="1037" y="202"/>
                </a:cubicBezTo>
                <a:cubicBezTo>
                  <a:pt x="1036" y="201"/>
                  <a:pt x="1036" y="201"/>
                  <a:pt x="1036" y="201"/>
                </a:cubicBezTo>
                <a:cubicBezTo>
                  <a:pt x="1036" y="200"/>
                  <a:pt x="1036" y="200"/>
                  <a:pt x="1036" y="200"/>
                </a:cubicBezTo>
                <a:cubicBezTo>
                  <a:pt x="1037" y="199"/>
                  <a:pt x="1037" y="199"/>
                  <a:pt x="1037" y="199"/>
                </a:cubicBezTo>
                <a:cubicBezTo>
                  <a:pt x="1037" y="200"/>
                  <a:pt x="1037" y="200"/>
                  <a:pt x="1037" y="200"/>
                </a:cubicBezTo>
                <a:cubicBezTo>
                  <a:pt x="1038" y="201"/>
                  <a:pt x="1038" y="201"/>
                  <a:pt x="1038" y="201"/>
                </a:cubicBezTo>
                <a:cubicBezTo>
                  <a:pt x="1038" y="202"/>
                  <a:pt x="1038" y="202"/>
                  <a:pt x="1038" y="202"/>
                </a:cubicBezTo>
                <a:cubicBezTo>
                  <a:pt x="1039" y="202"/>
                  <a:pt x="1039" y="202"/>
                  <a:pt x="1039" y="202"/>
                </a:cubicBezTo>
                <a:cubicBezTo>
                  <a:pt x="1040" y="202"/>
                  <a:pt x="1040" y="202"/>
                  <a:pt x="1040" y="202"/>
                </a:cubicBezTo>
                <a:cubicBezTo>
                  <a:pt x="1041" y="202"/>
                  <a:pt x="1041" y="202"/>
                  <a:pt x="1041" y="202"/>
                </a:cubicBezTo>
                <a:cubicBezTo>
                  <a:pt x="1042" y="201"/>
                  <a:pt x="1042" y="201"/>
                  <a:pt x="1042" y="201"/>
                </a:cubicBezTo>
                <a:cubicBezTo>
                  <a:pt x="1043" y="202"/>
                  <a:pt x="1043" y="202"/>
                  <a:pt x="1043" y="202"/>
                </a:cubicBezTo>
                <a:cubicBezTo>
                  <a:pt x="1043" y="203"/>
                  <a:pt x="1043" y="203"/>
                  <a:pt x="1043" y="203"/>
                </a:cubicBezTo>
                <a:cubicBezTo>
                  <a:pt x="1042" y="204"/>
                  <a:pt x="1042" y="204"/>
                  <a:pt x="1042" y="204"/>
                </a:cubicBezTo>
                <a:cubicBezTo>
                  <a:pt x="1042" y="205"/>
                  <a:pt x="1042" y="205"/>
                  <a:pt x="1042" y="205"/>
                </a:cubicBezTo>
                <a:cubicBezTo>
                  <a:pt x="1042" y="206"/>
                  <a:pt x="1042" y="206"/>
                  <a:pt x="1042" y="206"/>
                </a:cubicBezTo>
                <a:cubicBezTo>
                  <a:pt x="1042" y="208"/>
                  <a:pt x="1042" y="208"/>
                  <a:pt x="1042" y="208"/>
                </a:cubicBezTo>
                <a:cubicBezTo>
                  <a:pt x="1041" y="208"/>
                  <a:pt x="1041" y="208"/>
                  <a:pt x="1041" y="208"/>
                </a:cubicBezTo>
                <a:cubicBezTo>
                  <a:pt x="1040" y="208"/>
                  <a:pt x="1040" y="208"/>
                  <a:pt x="1040" y="208"/>
                </a:cubicBezTo>
                <a:cubicBezTo>
                  <a:pt x="1039" y="209"/>
                  <a:pt x="1039" y="209"/>
                  <a:pt x="1039" y="209"/>
                </a:cubicBezTo>
                <a:cubicBezTo>
                  <a:pt x="1038" y="208"/>
                  <a:pt x="1038" y="208"/>
                  <a:pt x="1038" y="208"/>
                </a:cubicBezTo>
                <a:cubicBezTo>
                  <a:pt x="1037" y="208"/>
                  <a:pt x="1037" y="208"/>
                  <a:pt x="1037" y="208"/>
                </a:cubicBezTo>
                <a:cubicBezTo>
                  <a:pt x="1036" y="209"/>
                  <a:pt x="1036" y="209"/>
                  <a:pt x="1036" y="209"/>
                </a:cubicBezTo>
                <a:cubicBezTo>
                  <a:pt x="1035" y="210"/>
                  <a:pt x="1035" y="210"/>
                  <a:pt x="1035" y="210"/>
                </a:cubicBezTo>
                <a:cubicBezTo>
                  <a:pt x="1034" y="210"/>
                  <a:pt x="1034" y="210"/>
                  <a:pt x="1034" y="210"/>
                </a:cubicBezTo>
                <a:cubicBezTo>
                  <a:pt x="1033" y="211"/>
                  <a:pt x="1033" y="211"/>
                  <a:pt x="1033" y="211"/>
                </a:cubicBezTo>
                <a:cubicBezTo>
                  <a:pt x="1032" y="211"/>
                  <a:pt x="1032" y="211"/>
                  <a:pt x="1032" y="211"/>
                </a:cubicBezTo>
                <a:cubicBezTo>
                  <a:pt x="1031" y="210"/>
                  <a:pt x="1031" y="210"/>
                  <a:pt x="1031" y="210"/>
                </a:cubicBezTo>
                <a:cubicBezTo>
                  <a:pt x="1029" y="210"/>
                  <a:pt x="1029" y="210"/>
                  <a:pt x="1029" y="210"/>
                </a:cubicBezTo>
                <a:cubicBezTo>
                  <a:pt x="1028" y="208"/>
                  <a:pt x="1028" y="208"/>
                  <a:pt x="1028" y="208"/>
                </a:cubicBezTo>
                <a:cubicBezTo>
                  <a:pt x="1026" y="206"/>
                  <a:pt x="1026" y="206"/>
                  <a:pt x="1026" y="206"/>
                </a:cubicBezTo>
                <a:cubicBezTo>
                  <a:pt x="1025" y="205"/>
                  <a:pt x="1025" y="205"/>
                  <a:pt x="1025" y="205"/>
                </a:cubicBezTo>
                <a:cubicBezTo>
                  <a:pt x="1025" y="204"/>
                  <a:pt x="1025" y="204"/>
                  <a:pt x="1025" y="204"/>
                </a:cubicBezTo>
                <a:cubicBezTo>
                  <a:pt x="1026" y="204"/>
                  <a:pt x="1026" y="204"/>
                  <a:pt x="1026" y="204"/>
                </a:cubicBezTo>
                <a:cubicBezTo>
                  <a:pt x="1027" y="205"/>
                  <a:pt x="1027" y="205"/>
                  <a:pt x="1027" y="205"/>
                </a:cubicBezTo>
                <a:cubicBezTo>
                  <a:pt x="1029" y="206"/>
                  <a:pt x="1029" y="206"/>
                  <a:pt x="1029" y="206"/>
                </a:cubicBezTo>
                <a:cubicBezTo>
                  <a:pt x="1030" y="207"/>
                  <a:pt x="1030" y="207"/>
                  <a:pt x="1030" y="207"/>
                </a:cubicBezTo>
                <a:cubicBezTo>
                  <a:pt x="1031" y="207"/>
                  <a:pt x="1031" y="207"/>
                  <a:pt x="1031" y="207"/>
                </a:cubicBezTo>
                <a:cubicBezTo>
                  <a:pt x="1032" y="206"/>
                  <a:pt x="1032" y="206"/>
                  <a:pt x="1032" y="206"/>
                </a:cubicBezTo>
                <a:cubicBezTo>
                  <a:pt x="1033" y="206"/>
                  <a:pt x="1033" y="206"/>
                  <a:pt x="1033" y="206"/>
                </a:cubicBezTo>
                <a:cubicBezTo>
                  <a:pt x="1032" y="205"/>
                  <a:pt x="1032" y="205"/>
                  <a:pt x="1032" y="205"/>
                </a:cubicBezTo>
                <a:cubicBezTo>
                  <a:pt x="1031" y="206"/>
                  <a:pt x="1031" y="206"/>
                  <a:pt x="1031" y="206"/>
                </a:cubicBezTo>
                <a:cubicBezTo>
                  <a:pt x="1030" y="205"/>
                  <a:pt x="1030" y="205"/>
                  <a:pt x="1030" y="205"/>
                </a:cubicBezTo>
                <a:cubicBezTo>
                  <a:pt x="1028" y="204"/>
                  <a:pt x="1028" y="204"/>
                  <a:pt x="1028" y="204"/>
                </a:cubicBezTo>
                <a:cubicBezTo>
                  <a:pt x="1026" y="203"/>
                  <a:pt x="1026" y="203"/>
                  <a:pt x="1026" y="203"/>
                </a:cubicBezTo>
                <a:cubicBezTo>
                  <a:pt x="1025" y="203"/>
                  <a:pt x="1025" y="203"/>
                  <a:pt x="1025" y="203"/>
                </a:cubicBezTo>
                <a:cubicBezTo>
                  <a:pt x="1025" y="202"/>
                  <a:pt x="1025" y="202"/>
                  <a:pt x="1025" y="202"/>
                </a:cubicBezTo>
                <a:cubicBezTo>
                  <a:pt x="1024" y="202"/>
                  <a:pt x="1024" y="202"/>
                  <a:pt x="1024" y="202"/>
                </a:cubicBezTo>
                <a:cubicBezTo>
                  <a:pt x="1024" y="203"/>
                  <a:pt x="1024" y="203"/>
                  <a:pt x="1024" y="203"/>
                </a:cubicBezTo>
                <a:cubicBezTo>
                  <a:pt x="1023" y="205"/>
                  <a:pt x="1023" y="205"/>
                  <a:pt x="1023" y="205"/>
                </a:cubicBezTo>
                <a:cubicBezTo>
                  <a:pt x="1023" y="206"/>
                  <a:pt x="1023" y="206"/>
                  <a:pt x="1023" y="206"/>
                </a:cubicBezTo>
                <a:cubicBezTo>
                  <a:pt x="1021" y="204"/>
                  <a:pt x="1021" y="204"/>
                  <a:pt x="1021" y="204"/>
                </a:cubicBezTo>
                <a:cubicBezTo>
                  <a:pt x="1020" y="202"/>
                  <a:pt x="1020" y="202"/>
                  <a:pt x="1020" y="202"/>
                </a:cubicBezTo>
                <a:cubicBezTo>
                  <a:pt x="1019" y="201"/>
                  <a:pt x="1019" y="201"/>
                  <a:pt x="1019" y="201"/>
                </a:cubicBezTo>
                <a:cubicBezTo>
                  <a:pt x="1019" y="200"/>
                  <a:pt x="1019" y="200"/>
                  <a:pt x="1019" y="200"/>
                </a:cubicBezTo>
                <a:cubicBezTo>
                  <a:pt x="1018" y="200"/>
                  <a:pt x="1018" y="200"/>
                  <a:pt x="1018" y="200"/>
                </a:cubicBezTo>
                <a:cubicBezTo>
                  <a:pt x="1018" y="201"/>
                  <a:pt x="1018" y="201"/>
                  <a:pt x="1018" y="201"/>
                </a:cubicBezTo>
                <a:cubicBezTo>
                  <a:pt x="1019" y="202"/>
                  <a:pt x="1019" y="202"/>
                  <a:pt x="1019" y="202"/>
                </a:cubicBezTo>
                <a:cubicBezTo>
                  <a:pt x="1020" y="204"/>
                  <a:pt x="1020" y="204"/>
                  <a:pt x="1020" y="204"/>
                </a:cubicBezTo>
                <a:cubicBezTo>
                  <a:pt x="1020" y="205"/>
                  <a:pt x="1020" y="205"/>
                  <a:pt x="1020" y="205"/>
                </a:cubicBezTo>
                <a:cubicBezTo>
                  <a:pt x="1021" y="205"/>
                  <a:pt x="1021" y="205"/>
                  <a:pt x="1021" y="205"/>
                </a:cubicBezTo>
                <a:cubicBezTo>
                  <a:pt x="1022" y="206"/>
                  <a:pt x="1022" y="206"/>
                  <a:pt x="1022" y="206"/>
                </a:cubicBezTo>
                <a:cubicBezTo>
                  <a:pt x="1021" y="207"/>
                  <a:pt x="1021" y="207"/>
                  <a:pt x="1021" y="207"/>
                </a:cubicBezTo>
                <a:cubicBezTo>
                  <a:pt x="1020" y="207"/>
                  <a:pt x="1020" y="207"/>
                  <a:pt x="1020" y="207"/>
                </a:cubicBezTo>
                <a:cubicBezTo>
                  <a:pt x="1019" y="208"/>
                  <a:pt x="1019" y="208"/>
                  <a:pt x="1019" y="208"/>
                </a:cubicBezTo>
                <a:cubicBezTo>
                  <a:pt x="1018" y="209"/>
                  <a:pt x="1018" y="209"/>
                  <a:pt x="1018" y="209"/>
                </a:cubicBezTo>
                <a:cubicBezTo>
                  <a:pt x="1017" y="209"/>
                  <a:pt x="1017" y="209"/>
                  <a:pt x="1017" y="209"/>
                </a:cubicBezTo>
                <a:cubicBezTo>
                  <a:pt x="1016" y="209"/>
                  <a:pt x="1016" y="209"/>
                  <a:pt x="1016" y="209"/>
                </a:cubicBezTo>
                <a:cubicBezTo>
                  <a:pt x="1015" y="209"/>
                  <a:pt x="1015" y="209"/>
                  <a:pt x="1015" y="209"/>
                </a:cubicBezTo>
                <a:cubicBezTo>
                  <a:pt x="1014" y="209"/>
                  <a:pt x="1014" y="209"/>
                  <a:pt x="1014" y="209"/>
                </a:cubicBezTo>
                <a:cubicBezTo>
                  <a:pt x="1014" y="208"/>
                  <a:pt x="1014" y="208"/>
                  <a:pt x="1014" y="208"/>
                </a:cubicBezTo>
                <a:cubicBezTo>
                  <a:pt x="1013" y="208"/>
                  <a:pt x="1013" y="208"/>
                  <a:pt x="1013" y="208"/>
                </a:cubicBezTo>
                <a:cubicBezTo>
                  <a:pt x="1011" y="207"/>
                  <a:pt x="1011" y="207"/>
                  <a:pt x="1011" y="207"/>
                </a:cubicBezTo>
                <a:cubicBezTo>
                  <a:pt x="1011" y="206"/>
                  <a:pt x="1011" y="206"/>
                  <a:pt x="1011" y="206"/>
                </a:cubicBezTo>
                <a:cubicBezTo>
                  <a:pt x="1011" y="205"/>
                  <a:pt x="1011" y="205"/>
                  <a:pt x="1011" y="205"/>
                </a:cubicBezTo>
                <a:cubicBezTo>
                  <a:pt x="1010" y="205"/>
                  <a:pt x="1010" y="205"/>
                  <a:pt x="1010" y="205"/>
                </a:cubicBezTo>
                <a:cubicBezTo>
                  <a:pt x="1010" y="206"/>
                  <a:pt x="1010" y="206"/>
                  <a:pt x="1010" y="206"/>
                </a:cubicBezTo>
                <a:cubicBezTo>
                  <a:pt x="1010" y="207"/>
                  <a:pt x="1010" y="207"/>
                  <a:pt x="1010" y="207"/>
                </a:cubicBezTo>
                <a:cubicBezTo>
                  <a:pt x="1011" y="207"/>
                  <a:pt x="1011" y="207"/>
                  <a:pt x="1011" y="207"/>
                </a:cubicBezTo>
                <a:cubicBezTo>
                  <a:pt x="1012" y="208"/>
                  <a:pt x="1012" y="208"/>
                  <a:pt x="1012" y="208"/>
                </a:cubicBezTo>
                <a:cubicBezTo>
                  <a:pt x="1013" y="209"/>
                  <a:pt x="1013" y="209"/>
                  <a:pt x="1013" y="209"/>
                </a:cubicBezTo>
                <a:cubicBezTo>
                  <a:pt x="1013" y="210"/>
                  <a:pt x="1013" y="210"/>
                  <a:pt x="1013" y="210"/>
                </a:cubicBezTo>
                <a:cubicBezTo>
                  <a:pt x="1012" y="210"/>
                  <a:pt x="1012" y="210"/>
                  <a:pt x="1012" y="210"/>
                </a:cubicBezTo>
                <a:cubicBezTo>
                  <a:pt x="1010" y="210"/>
                  <a:pt x="1010" y="210"/>
                  <a:pt x="1010" y="210"/>
                </a:cubicBezTo>
                <a:cubicBezTo>
                  <a:pt x="1009" y="210"/>
                  <a:pt x="1009" y="210"/>
                  <a:pt x="1009" y="210"/>
                </a:cubicBezTo>
                <a:cubicBezTo>
                  <a:pt x="1008" y="210"/>
                  <a:pt x="1008" y="210"/>
                  <a:pt x="1008" y="210"/>
                </a:cubicBezTo>
                <a:cubicBezTo>
                  <a:pt x="1007" y="211"/>
                  <a:pt x="1007" y="211"/>
                  <a:pt x="1007" y="211"/>
                </a:cubicBezTo>
                <a:cubicBezTo>
                  <a:pt x="1008" y="211"/>
                  <a:pt x="1008" y="211"/>
                  <a:pt x="1008" y="211"/>
                </a:cubicBezTo>
                <a:cubicBezTo>
                  <a:pt x="1008" y="212"/>
                  <a:pt x="1008" y="212"/>
                  <a:pt x="1008" y="212"/>
                </a:cubicBezTo>
                <a:cubicBezTo>
                  <a:pt x="1009" y="212"/>
                  <a:pt x="1009" y="212"/>
                  <a:pt x="1009" y="212"/>
                </a:cubicBezTo>
                <a:cubicBezTo>
                  <a:pt x="1009" y="211"/>
                  <a:pt x="1009" y="211"/>
                  <a:pt x="1009" y="211"/>
                </a:cubicBezTo>
                <a:cubicBezTo>
                  <a:pt x="1011" y="211"/>
                  <a:pt x="1011" y="211"/>
                  <a:pt x="1011" y="211"/>
                </a:cubicBezTo>
                <a:cubicBezTo>
                  <a:pt x="1012" y="211"/>
                  <a:pt x="1012" y="212"/>
                  <a:pt x="1012" y="212"/>
                </a:cubicBezTo>
                <a:cubicBezTo>
                  <a:pt x="1013" y="211"/>
                  <a:pt x="1013" y="211"/>
                  <a:pt x="1013" y="211"/>
                </a:cubicBezTo>
                <a:cubicBezTo>
                  <a:pt x="1013" y="210"/>
                  <a:pt x="1013" y="210"/>
                  <a:pt x="1013" y="210"/>
                </a:cubicBezTo>
                <a:cubicBezTo>
                  <a:pt x="1014" y="210"/>
                  <a:pt x="1014" y="210"/>
                  <a:pt x="1014" y="210"/>
                </a:cubicBezTo>
                <a:cubicBezTo>
                  <a:pt x="1015" y="210"/>
                  <a:pt x="1015" y="210"/>
                  <a:pt x="1015" y="210"/>
                </a:cubicBezTo>
                <a:cubicBezTo>
                  <a:pt x="1016" y="210"/>
                  <a:pt x="1016" y="210"/>
                  <a:pt x="1016" y="210"/>
                </a:cubicBezTo>
                <a:cubicBezTo>
                  <a:pt x="1017" y="211"/>
                  <a:pt x="1017" y="211"/>
                  <a:pt x="1017" y="211"/>
                </a:cubicBezTo>
                <a:cubicBezTo>
                  <a:pt x="1018" y="211"/>
                  <a:pt x="1018" y="211"/>
                  <a:pt x="1018" y="211"/>
                </a:cubicBezTo>
                <a:cubicBezTo>
                  <a:pt x="1019" y="212"/>
                  <a:pt x="1019" y="212"/>
                  <a:pt x="1019" y="212"/>
                </a:cubicBezTo>
                <a:cubicBezTo>
                  <a:pt x="1020" y="212"/>
                  <a:pt x="1020" y="212"/>
                  <a:pt x="1020" y="212"/>
                </a:cubicBezTo>
                <a:cubicBezTo>
                  <a:pt x="1020" y="213"/>
                  <a:pt x="1020" y="213"/>
                  <a:pt x="1020" y="213"/>
                </a:cubicBezTo>
                <a:cubicBezTo>
                  <a:pt x="1020" y="214"/>
                  <a:pt x="1020" y="214"/>
                  <a:pt x="1020" y="214"/>
                </a:cubicBezTo>
                <a:cubicBezTo>
                  <a:pt x="1019" y="214"/>
                  <a:pt x="1019" y="214"/>
                  <a:pt x="1019" y="214"/>
                </a:cubicBezTo>
                <a:cubicBezTo>
                  <a:pt x="1019" y="215"/>
                  <a:pt x="1019" y="215"/>
                  <a:pt x="1019" y="215"/>
                </a:cubicBezTo>
                <a:cubicBezTo>
                  <a:pt x="1018" y="214"/>
                  <a:pt x="1018" y="214"/>
                  <a:pt x="1018" y="214"/>
                </a:cubicBezTo>
                <a:cubicBezTo>
                  <a:pt x="1017" y="215"/>
                  <a:pt x="1017" y="215"/>
                  <a:pt x="1017" y="215"/>
                </a:cubicBezTo>
                <a:cubicBezTo>
                  <a:pt x="1016" y="215"/>
                  <a:pt x="1016" y="215"/>
                  <a:pt x="1016" y="215"/>
                </a:cubicBezTo>
                <a:cubicBezTo>
                  <a:pt x="1015" y="216"/>
                  <a:pt x="1015" y="216"/>
                  <a:pt x="1015" y="216"/>
                </a:cubicBezTo>
                <a:cubicBezTo>
                  <a:pt x="1014" y="216"/>
                  <a:pt x="1014" y="216"/>
                  <a:pt x="1014" y="216"/>
                </a:cubicBezTo>
                <a:cubicBezTo>
                  <a:pt x="1013" y="214"/>
                  <a:pt x="1013" y="214"/>
                  <a:pt x="1013" y="214"/>
                </a:cubicBezTo>
                <a:cubicBezTo>
                  <a:pt x="1012" y="214"/>
                  <a:pt x="1012" y="214"/>
                  <a:pt x="1012" y="214"/>
                </a:cubicBezTo>
                <a:cubicBezTo>
                  <a:pt x="1011" y="215"/>
                  <a:pt x="1011" y="215"/>
                  <a:pt x="1011" y="215"/>
                </a:cubicBezTo>
                <a:cubicBezTo>
                  <a:pt x="1012" y="215"/>
                  <a:pt x="1012" y="215"/>
                  <a:pt x="1012" y="215"/>
                </a:cubicBezTo>
                <a:cubicBezTo>
                  <a:pt x="1013" y="216"/>
                  <a:pt x="1013" y="216"/>
                  <a:pt x="1013" y="216"/>
                </a:cubicBezTo>
                <a:cubicBezTo>
                  <a:pt x="1012" y="216"/>
                  <a:pt x="1012" y="216"/>
                  <a:pt x="1012" y="216"/>
                </a:cubicBezTo>
                <a:cubicBezTo>
                  <a:pt x="1011" y="216"/>
                  <a:pt x="1011" y="216"/>
                  <a:pt x="1011" y="216"/>
                </a:cubicBezTo>
                <a:cubicBezTo>
                  <a:pt x="1010" y="217"/>
                  <a:pt x="1010" y="217"/>
                  <a:pt x="1010" y="217"/>
                </a:cubicBezTo>
                <a:cubicBezTo>
                  <a:pt x="1011" y="217"/>
                  <a:pt x="1011" y="217"/>
                  <a:pt x="1011" y="217"/>
                </a:cubicBezTo>
                <a:cubicBezTo>
                  <a:pt x="1012" y="217"/>
                  <a:pt x="1012" y="217"/>
                  <a:pt x="1012" y="217"/>
                </a:cubicBezTo>
                <a:cubicBezTo>
                  <a:pt x="1013" y="217"/>
                  <a:pt x="1013" y="217"/>
                  <a:pt x="1013" y="217"/>
                </a:cubicBezTo>
                <a:cubicBezTo>
                  <a:pt x="1013" y="218"/>
                  <a:pt x="1013" y="218"/>
                  <a:pt x="1013" y="218"/>
                </a:cubicBezTo>
                <a:cubicBezTo>
                  <a:pt x="1014" y="218"/>
                  <a:pt x="1014" y="218"/>
                  <a:pt x="1014" y="218"/>
                </a:cubicBezTo>
                <a:cubicBezTo>
                  <a:pt x="1014" y="217"/>
                  <a:pt x="1014" y="217"/>
                  <a:pt x="1014" y="217"/>
                </a:cubicBezTo>
                <a:cubicBezTo>
                  <a:pt x="1015" y="217"/>
                  <a:pt x="1015" y="217"/>
                  <a:pt x="1015" y="217"/>
                </a:cubicBezTo>
                <a:cubicBezTo>
                  <a:pt x="1016" y="217"/>
                  <a:pt x="1016" y="217"/>
                  <a:pt x="1016" y="217"/>
                </a:cubicBezTo>
                <a:cubicBezTo>
                  <a:pt x="1017" y="216"/>
                  <a:pt x="1017" y="216"/>
                  <a:pt x="1017" y="216"/>
                </a:cubicBezTo>
                <a:cubicBezTo>
                  <a:pt x="1018" y="216"/>
                  <a:pt x="1018" y="216"/>
                  <a:pt x="1018" y="216"/>
                </a:cubicBezTo>
                <a:cubicBezTo>
                  <a:pt x="1019" y="217"/>
                  <a:pt x="1019" y="217"/>
                  <a:pt x="1019" y="217"/>
                </a:cubicBezTo>
                <a:cubicBezTo>
                  <a:pt x="1020" y="217"/>
                  <a:pt x="1020" y="217"/>
                  <a:pt x="1020" y="217"/>
                </a:cubicBezTo>
                <a:cubicBezTo>
                  <a:pt x="1020" y="218"/>
                  <a:pt x="1020" y="218"/>
                  <a:pt x="1020" y="218"/>
                </a:cubicBezTo>
                <a:cubicBezTo>
                  <a:pt x="1020" y="220"/>
                  <a:pt x="1020" y="220"/>
                  <a:pt x="1020" y="220"/>
                </a:cubicBezTo>
                <a:cubicBezTo>
                  <a:pt x="1019" y="221"/>
                  <a:pt x="1019" y="221"/>
                  <a:pt x="1019" y="221"/>
                </a:cubicBezTo>
                <a:cubicBezTo>
                  <a:pt x="1018" y="221"/>
                  <a:pt x="1018" y="221"/>
                  <a:pt x="1018" y="221"/>
                </a:cubicBezTo>
                <a:cubicBezTo>
                  <a:pt x="1017" y="221"/>
                  <a:pt x="1017" y="221"/>
                  <a:pt x="1017" y="221"/>
                </a:cubicBezTo>
                <a:cubicBezTo>
                  <a:pt x="1016" y="221"/>
                  <a:pt x="1016" y="221"/>
                  <a:pt x="1016" y="221"/>
                </a:cubicBezTo>
                <a:cubicBezTo>
                  <a:pt x="1017" y="222"/>
                  <a:pt x="1017" y="222"/>
                  <a:pt x="1017" y="222"/>
                </a:cubicBezTo>
                <a:cubicBezTo>
                  <a:pt x="1017" y="222"/>
                  <a:pt x="1017" y="222"/>
                  <a:pt x="1018" y="222"/>
                </a:cubicBezTo>
                <a:cubicBezTo>
                  <a:pt x="1017" y="223"/>
                  <a:pt x="1017" y="223"/>
                  <a:pt x="1017" y="223"/>
                </a:cubicBezTo>
                <a:cubicBezTo>
                  <a:pt x="1017" y="223"/>
                  <a:pt x="1017" y="223"/>
                  <a:pt x="1018" y="223"/>
                </a:cubicBezTo>
                <a:cubicBezTo>
                  <a:pt x="1018" y="223"/>
                  <a:pt x="1018" y="223"/>
                  <a:pt x="1018" y="222"/>
                </a:cubicBezTo>
                <a:cubicBezTo>
                  <a:pt x="1018" y="222"/>
                  <a:pt x="1018" y="222"/>
                  <a:pt x="1018" y="222"/>
                </a:cubicBezTo>
                <a:cubicBezTo>
                  <a:pt x="1019" y="222"/>
                  <a:pt x="1019" y="222"/>
                  <a:pt x="1019" y="222"/>
                </a:cubicBezTo>
                <a:cubicBezTo>
                  <a:pt x="1021" y="222"/>
                  <a:pt x="1021" y="222"/>
                  <a:pt x="1021" y="222"/>
                </a:cubicBezTo>
                <a:cubicBezTo>
                  <a:pt x="1022" y="222"/>
                  <a:pt x="1022" y="222"/>
                  <a:pt x="1022" y="222"/>
                </a:cubicBezTo>
                <a:cubicBezTo>
                  <a:pt x="1022" y="223"/>
                  <a:pt x="1022" y="223"/>
                  <a:pt x="1022" y="223"/>
                </a:cubicBezTo>
                <a:cubicBezTo>
                  <a:pt x="1024" y="224"/>
                  <a:pt x="1024" y="224"/>
                  <a:pt x="1024" y="224"/>
                </a:cubicBezTo>
                <a:cubicBezTo>
                  <a:pt x="1024" y="225"/>
                  <a:pt x="1024" y="225"/>
                  <a:pt x="1024" y="225"/>
                </a:cubicBezTo>
                <a:cubicBezTo>
                  <a:pt x="1025" y="225"/>
                  <a:pt x="1025" y="225"/>
                  <a:pt x="1025" y="225"/>
                </a:cubicBezTo>
                <a:cubicBezTo>
                  <a:pt x="1025" y="226"/>
                  <a:pt x="1025" y="226"/>
                  <a:pt x="1025" y="226"/>
                </a:cubicBezTo>
                <a:cubicBezTo>
                  <a:pt x="1026" y="226"/>
                  <a:pt x="1026" y="226"/>
                  <a:pt x="1026" y="226"/>
                </a:cubicBezTo>
                <a:cubicBezTo>
                  <a:pt x="1027" y="227"/>
                  <a:pt x="1027" y="227"/>
                  <a:pt x="1027" y="227"/>
                </a:cubicBezTo>
                <a:cubicBezTo>
                  <a:pt x="1028" y="228"/>
                  <a:pt x="1028" y="228"/>
                  <a:pt x="1028" y="228"/>
                </a:cubicBezTo>
                <a:cubicBezTo>
                  <a:pt x="1029" y="228"/>
                  <a:pt x="1029" y="228"/>
                  <a:pt x="1029" y="228"/>
                </a:cubicBezTo>
                <a:cubicBezTo>
                  <a:pt x="1029" y="229"/>
                  <a:pt x="1029" y="229"/>
                  <a:pt x="1029" y="229"/>
                </a:cubicBezTo>
                <a:cubicBezTo>
                  <a:pt x="1030" y="229"/>
                  <a:pt x="1030" y="229"/>
                  <a:pt x="1030" y="229"/>
                </a:cubicBezTo>
                <a:cubicBezTo>
                  <a:pt x="1030" y="230"/>
                  <a:pt x="1030" y="230"/>
                  <a:pt x="1030" y="230"/>
                </a:cubicBezTo>
                <a:cubicBezTo>
                  <a:pt x="1029" y="231"/>
                  <a:pt x="1029" y="231"/>
                  <a:pt x="1029" y="231"/>
                </a:cubicBezTo>
                <a:cubicBezTo>
                  <a:pt x="1028" y="231"/>
                  <a:pt x="1028" y="231"/>
                  <a:pt x="1028" y="231"/>
                </a:cubicBezTo>
                <a:cubicBezTo>
                  <a:pt x="1028" y="232"/>
                  <a:pt x="1028" y="232"/>
                  <a:pt x="1028" y="232"/>
                </a:cubicBezTo>
                <a:cubicBezTo>
                  <a:pt x="1029" y="231"/>
                  <a:pt x="1029" y="231"/>
                  <a:pt x="1029" y="231"/>
                </a:cubicBezTo>
                <a:cubicBezTo>
                  <a:pt x="1030" y="231"/>
                  <a:pt x="1030" y="231"/>
                  <a:pt x="1030" y="231"/>
                </a:cubicBezTo>
                <a:cubicBezTo>
                  <a:pt x="1030" y="232"/>
                  <a:pt x="1030" y="232"/>
                  <a:pt x="1030" y="232"/>
                </a:cubicBezTo>
                <a:cubicBezTo>
                  <a:pt x="1031" y="232"/>
                  <a:pt x="1031" y="232"/>
                  <a:pt x="1031" y="232"/>
                </a:cubicBezTo>
                <a:cubicBezTo>
                  <a:pt x="1032" y="232"/>
                  <a:pt x="1032" y="232"/>
                  <a:pt x="1032" y="232"/>
                </a:cubicBezTo>
                <a:cubicBezTo>
                  <a:pt x="1032" y="233"/>
                  <a:pt x="1032" y="233"/>
                  <a:pt x="1032" y="233"/>
                </a:cubicBezTo>
                <a:cubicBezTo>
                  <a:pt x="1031" y="234"/>
                  <a:pt x="1031" y="234"/>
                  <a:pt x="1031" y="234"/>
                </a:cubicBezTo>
                <a:cubicBezTo>
                  <a:pt x="1030" y="234"/>
                  <a:pt x="1030" y="234"/>
                  <a:pt x="1030" y="234"/>
                </a:cubicBezTo>
                <a:cubicBezTo>
                  <a:pt x="1030" y="235"/>
                  <a:pt x="1030" y="235"/>
                  <a:pt x="1030" y="235"/>
                </a:cubicBezTo>
                <a:cubicBezTo>
                  <a:pt x="1030" y="236"/>
                  <a:pt x="1030" y="236"/>
                  <a:pt x="1030" y="236"/>
                </a:cubicBezTo>
                <a:cubicBezTo>
                  <a:pt x="1030" y="237"/>
                  <a:pt x="1030" y="237"/>
                  <a:pt x="1030" y="237"/>
                </a:cubicBezTo>
                <a:cubicBezTo>
                  <a:pt x="1031" y="236"/>
                  <a:pt x="1031" y="236"/>
                  <a:pt x="1031" y="236"/>
                </a:cubicBezTo>
                <a:cubicBezTo>
                  <a:pt x="1032" y="235"/>
                  <a:pt x="1032" y="235"/>
                  <a:pt x="1032" y="235"/>
                </a:cubicBezTo>
                <a:cubicBezTo>
                  <a:pt x="1033" y="235"/>
                  <a:pt x="1033" y="235"/>
                  <a:pt x="1033" y="235"/>
                </a:cubicBezTo>
                <a:cubicBezTo>
                  <a:pt x="1033" y="236"/>
                  <a:pt x="1033" y="236"/>
                  <a:pt x="1033" y="236"/>
                </a:cubicBezTo>
                <a:cubicBezTo>
                  <a:pt x="1032" y="237"/>
                  <a:pt x="1032" y="237"/>
                  <a:pt x="1032" y="237"/>
                </a:cubicBezTo>
                <a:cubicBezTo>
                  <a:pt x="1032" y="238"/>
                  <a:pt x="1032" y="238"/>
                  <a:pt x="1032" y="238"/>
                </a:cubicBezTo>
                <a:cubicBezTo>
                  <a:pt x="1033" y="238"/>
                  <a:pt x="1033" y="238"/>
                  <a:pt x="1033" y="238"/>
                </a:cubicBezTo>
                <a:cubicBezTo>
                  <a:pt x="1033" y="240"/>
                  <a:pt x="1033" y="240"/>
                  <a:pt x="1033" y="240"/>
                </a:cubicBezTo>
                <a:cubicBezTo>
                  <a:pt x="1032" y="240"/>
                  <a:pt x="1032" y="240"/>
                  <a:pt x="1032" y="240"/>
                </a:cubicBezTo>
                <a:cubicBezTo>
                  <a:pt x="1031" y="240"/>
                  <a:pt x="1031" y="240"/>
                  <a:pt x="1031" y="240"/>
                </a:cubicBezTo>
                <a:cubicBezTo>
                  <a:pt x="1031" y="241"/>
                  <a:pt x="1031" y="241"/>
                  <a:pt x="1031" y="241"/>
                </a:cubicBezTo>
                <a:cubicBezTo>
                  <a:pt x="1032" y="241"/>
                  <a:pt x="1032" y="241"/>
                  <a:pt x="1032" y="241"/>
                </a:cubicBezTo>
                <a:cubicBezTo>
                  <a:pt x="1032" y="242"/>
                  <a:pt x="1032" y="242"/>
                  <a:pt x="1032" y="242"/>
                </a:cubicBezTo>
                <a:cubicBezTo>
                  <a:pt x="1032" y="243"/>
                  <a:pt x="1032" y="243"/>
                  <a:pt x="1032" y="243"/>
                </a:cubicBezTo>
                <a:cubicBezTo>
                  <a:pt x="1033" y="243"/>
                  <a:pt x="1033" y="243"/>
                  <a:pt x="1033" y="243"/>
                </a:cubicBezTo>
                <a:cubicBezTo>
                  <a:pt x="1033" y="244"/>
                  <a:pt x="1033" y="244"/>
                  <a:pt x="1033" y="244"/>
                </a:cubicBezTo>
                <a:cubicBezTo>
                  <a:pt x="1032" y="245"/>
                  <a:pt x="1032" y="245"/>
                  <a:pt x="1032" y="245"/>
                </a:cubicBezTo>
                <a:cubicBezTo>
                  <a:pt x="1032" y="246"/>
                  <a:pt x="1032" y="246"/>
                  <a:pt x="1032" y="246"/>
                </a:cubicBezTo>
                <a:cubicBezTo>
                  <a:pt x="1032" y="248"/>
                  <a:pt x="1032" y="248"/>
                  <a:pt x="1032" y="248"/>
                </a:cubicBezTo>
                <a:cubicBezTo>
                  <a:pt x="1032" y="249"/>
                  <a:pt x="1032" y="249"/>
                  <a:pt x="1032" y="249"/>
                </a:cubicBezTo>
                <a:cubicBezTo>
                  <a:pt x="1032" y="250"/>
                  <a:pt x="1032" y="250"/>
                  <a:pt x="1032" y="250"/>
                </a:cubicBezTo>
                <a:cubicBezTo>
                  <a:pt x="1031" y="250"/>
                  <a:pt x="1031" y="250"/>
                  <a:pt x="1031" y="250"/>
                </a:cubicBezTo>
                <a:cubicBezTo>
                  <a:pt x="1030" y="249"/>
                  <a:pt x="1030" y="249"/>
                  <a:pt x="1030" y="249"/>
                </a:cubicBezTo>
                <a:cubicBezTo>
                  <a:pt x="1031" y="249"/>
                  <a:pt x="1031" y="249"/>
                  <a:pt x="1031" y="249"/>
                </a:cubicBezTo>
                <a:cubicBezTo>
                  <a:pt x="1030" y="248"/>
                  <a:pt x="1030" y="248"/>
                  <a:pt x="1030" y="248"/>
                </a:cubicBezTo>
                <a:cubicBezTo>
                  <a:pt x="1029" y="248"/>
                  <a:pt x="1029" y="248"/>
                  <a:pt x="1029" y="248"/>
                </a:cubicBezTo>
                <a:cubicBezTo>
                  <a:pt x="1029" y="249"/>
                  <a:pt x="1029" y="249"/>
                  <a:pt x="1029" y="249"/>
                </a:cubicBezTo>
                <a:cubicBezTo>
                  <a:pt x="1028" y="248"/>
                  <a:pt x="1028" y="248"/>
                  <a:pt x="1028" y="248"/>
                </a:cubicBezTo>
                <a:cubicBezTo>
                  <a:pt x="1028" y="247"/>
                  <a:pt x="1028" y="247"/>
                  <a:pt x="1028" y="247"/>
                </a:cubicBezTo>
                <a:cubicBezTo>
                  <a:pt x="1029" y="246"/>
                  <a:pt x="1029" y="246"/>
                  <a:pt x="1029" y="246"/>
                </a:cubicBezTo>
                <a:cubicBezTo>
                  <a:pt x="1028" y="245"/>
                  <a:pt x="1028" y="245"/>
                  <a:pt x="1028" y="245"/>
                </a:cubicBezTo>
                <a:cubicBezTo>
                  <a:pt x="1028" y="244"/>
                  <a:pt x="1028" y="244"/>
                  <a:pt x="1028" y="244"/>
                </a:cubicBezTo>
                <a:cubicBezTo>
                  <a:pt x="1028" y="243"/>
                  <a:pt x="1028" y="243"/>
                  <a:pt x="1028" y="243"/>
                </a:cubicBezTo>
                <a:cubicBezTo>
                  <a:pt x="1027" y="244"/>
                  <a:pt x="1027" y="244"/>
                  <a:pt x="1027" y="244"/>
                </a:cubicBezTo>
                <a:cubicBezTo>
                  <a:pt x="1027" y="245"/>
                  <a:pt x="1027" y="245"/>
                  <a:pt x="1027" y="245"/>
                </a:cubicBezTo>
                <a:cubicBezTo>
                  <a:pt x="1027" y="246"/>
                  <a:pt x="1027" y="246"/>
                  <a:pt x="1027" y="246"/>
                </a:cubicBezTo>
                <a:cubicBezTo>
                  <a:pt x="1027" y="248"/>
                  <a:pt x="1027" y="248"/>
                  <a:pt x="1027" y="248"/>
                </a:cubicBezTo>
                <a:cubicBezTo>
                  <a:pt x="1027" y="249"/>
                  <a:pt x="1027" y="249"/>
                  <a:pt x="1027" y="249"/>
                </a:cubicBezTo>
                <a:cubicBezTo>
                  <a:pt x="1026" y="249"/>
                  <a:pt x="1026" y="249"/>
                  <a:pt x="1026" y="249"/>
                </a:cubicBezTo>
                <a:cubicBezTo>
                  <a:pt x="1025" y="249"/>
                  <a:pt x="1025" y="249"/>
                  <a:pt x="1025" y="249"/>
                </a:cubicBezTo>
                <a:cubicBezTo>
                  <a:pt x="1024" y="249"/>
                  <a:pt x="1024" y="249"/>
                  <a:pt x="1024" y="249"/>
                </a:cubicBezTo>
                <a:cubicBezTo>
                  <a:pt x="1022" y="248"/>
                  <a:pt x="1022" y="248"/>
                  <a:pt x="1022" y="248"/>
                </a:cubicBezTo>
                <a:cubicBezTo>
                  <a:pt x="1021" y="246"/>
                  <a:pt x="1021" y="246"/>
                  <a:pt x="1021" y="246"/>
                </a:cubicBezTo>
                <a:cubicBezTo>
                  <a:pt x="1020" y="245"/>
                  <a:pt x="1020" y="245"/>
                  <a:pt x="1020" y="245"/>
                </a:cubicBezTo>
                <a:cubicBezTo>
                  <a:pt x="1020" y="244"/>
                  <a:pt x="1020" y="244"/>
                  <a:pt x="1020" y="244"/>
                </a:cubicBezTo>
                <a:cubicBezTo>
                  <a:pt x="1020" y="242"/>
                  <a:pt x="1020" y="242"/>
                  <a:pt x="1020" y="242"/>
                </a:cubicBezTo>
                <a:cubicBezTo>
                  <a:pt x="1019" y="241"/>
                  <a:pt x="1019" y="241"/>
                  <a:pt x="1019" y="241"/>
                </a:cubicBezTo>
                <a:cubicBezTo>
                  <a:pt x="1018" y="240"/>
                  <a:pt x="1018" y="240"/>
                  <a:pt x="1018" y="240"/>
                </a:cubicBezTo>
                <a:cubicBezTo>
                  <a:pt x="1018" y="239"/>
                  <a:pt x="1018" y="239"/>
                  <a:pt x="1018" y="239"/>
                </a:cubicBezTo>
                <a:cubicBezTo>
                  <a:pt x="1018" y="238"/>
                  <a:pt x="1018" y="238"/>
                  <a:pt x="1018" y="238"/>
                </a:cubicBezTo>
                <a:cubicBezTo>
                  <a:pt x="1019" y="237"/>
                  <a:pt x="1019" y="237"/>
                  <a:pt x="1019" y="237"/>
                </a:cubicBezTo>
                <a:cubicBezTo>
                  <a:pt x="1018" y="236"/>
                  <a:pt x="1018" y="236"/>
                  <a:pt x="1018" y="236"/>
                </a:cubicBezTo>
                <a:cubicBezTo>
                  <a:pt x="1017" y="236"/>
                  <a:pt x="1017" y="236"/>
                  <a:pt x="1017" y="236"/>
                </a:cubicBezTo>
                <a:cubicBezTo>
                  <a:pt x="1016" y="237"/>
                  <a:pt x="1016" y="237"/>
                  <a:pt x="1016" y="237"/>
                </a:cubicBezTo>
                <a:cubicBezTo>
                  <a:pt x="1016" y="236"/>
                  <a:pt x="1016" y="236"/>
                  <a:pt x="1016" y="236"/>
                </a:cubicBezTo>
                <a:cubicBezTo>
                  <a:pt x="1014" y="234"/>
                  <a:pt x="1014" y="234"/>
                  <a:pt x="1014" y="234"/>
                </a:cubicBezTo>
                <a:cubicBezTo>
                  <a:pt x="1013" y="233"/>
                  <a:pt x="1013" y="233"/>
                  <a:pt x="1013" y="233"/>
                </a:cubicBezTo>
                <a:cubicBezTo>
                  <a:pt x="1013" y="232"/>
                  <a:pt x="1013" y="232"/>
                  <a:pt x="1013" y="232"/>
                </a:cubicBezTo>
                <a:cubicBezTo>
                  <a:pt x="1012" y="233"/>
                  <a:pt x="1012" y="233"/>
                  <a:pt x="1012" y="233"/>
                </a:cubicBezTo>
                <a:cubicBezTo>
                  <a:pt x="1011" y="233"/>
                  <a:pt x="1011" y="233"/>
                  <a:pt x="1011" y="233"/>
                </a:cubicBezTo>
                <a:cubicBezTo>
                  <a:pt x="1010" y="232"/>
                  <a:pt x="1010" y="232"/>
                  <a:pt x="1010" y="232"/>
                </a:cubicBezTo>
                <a:cubicBezTo>
                  <a:pt x="1010" y="233"/>
                  <a:pt x="1010" y="233"/>
                  <a:pt x="1010" y="233"/>
                </a:cubicBezTo>
                <a:cubicBezTo>
                  <a:pt x="1009" y="233"/>
                  <a:pt x="1009" y="233"/>
                  <a:pt x="1009" y="233"/>
                </a:cubicBezTo>
                <a:cubicBezTo>
                  <a:pt x="1008" y="233"/>
                  <a:pt x="1008" y="233"/>
                  <a:pt x="1008" y="233"/>
                </a:cubicBezTo>
                <a:cubicBezTo>
                  <a:pt x="1007" y="232"/>
                  <a:pt x="1007" y="232"/>
                  <a:pt x="1007" y="232"/>
                </a:cubicBezTo>
                <a:cubicBezTo>
                  <a:pt x="1007" y="231"/>
                  <a:pt x="1007" y="231"/>
                  <a:pt x="1007" y="231"/>
                </a:cubicBezTo>
                <a:cubicBezTo>
                  <a:pt x="1006" y="230"/>
                  <a:pt x="1006" y="230"/>
                  <a:pt x="1006" y="230"/>
                </a:cubicBezTo>
                <a:cubicBezTo>
                  <a:pt x="1006" y="229"/>
                  <a:pt x="1006" y="229"/>
                  <a:pt x="1006" y="229"/>
                </a:cubicBezTo>
                <a:cubicBezTo>
                  <a:pt x="1005" y="229"/>
                  <a:pt x="1005" y="229"/>
                  <a:pt x="1005" y="229"/>
                </a:cubicBezTo>
                <a:cubicBezTo>
                  <a:pt x="1005" y="227"/>
                  <a:pt x="1005" y="227"/>
                  <a:pt x="1005" y="227"/>
                </a:cubicBezTo>
                <a:cubicBezTo>
                  <a:pt x="1004" y="226"/>
                  <a:pt x="1004" y="226"/>
                  <a:pt x="1004" y="226"/>
                </a:cubicBezTo>
                <a:cubicBezTo>
                  <a:pt x="1004" y="227"/>
                  <a:pt x="1004" y="227"/>
                  <a:pt x="1004" y="227"/>
                </a:cubicBezTo>
                <a:cubicBezTo>
                  <a:pt x="1004" y="228"/>
                  <a:pt x="1004" y="228"/>
                  <a:pt x="1004" y="228"/>
                </a:cubicBezTo>
                <a:cubicBezTo>
                  <a:pt x="1004" y="229"/>
                  <a:pt x="1004" y="229"/>
                  <a:pt x="1004" y="229"/>
                </a:cubicBezTo>
                <a:cubicBezTo>
                  <a:pt x="1003" y="229"/>
                  <a:pt x="1003" y="229"/>
                  <a:pt x="1003" y="229"/>
                </a:cubicBezTo>
                <a:cubicBezTo>
                  <a:pt x="1003" y="230"/>
                  <a:pt x="1003" y="230"/>
                  <a:pt x="1003" y="230"/>
                </a:cubicBezTo>
                <a:cubicBezTo>
                  <a:pt x="1004" y="230"/>
                  <a:pt x="1004" y="230"/>
                  <a:pt x="1004" y="230"/>
                </a:cubicBezTo>
                <a:cubicBezTo>
                  <a:pt x="1005" y="231"/>
                  <a:pt x="1005" y="231"/>
                  <a:pt x="1005" y="231"/>
                </a:cubicBezTo>
                <a:cubicBezTo>
                  <a:pt x="1006" y="232"/>
                  <a:pt x="1006" y="232"/>
                  <a:pt x="1006" y="232"/>
                </a:cubicBezTo>
                <a:cubicBezTo>
                  <a:pt x="1005" y="233"/>
                  <a:pt x="1005" y="233"/>
                  <a:pt x="1005" y="233"/>
                </a:cubicBezTo>
                <a:cubicBezTo>
                  <a:pt x="1004" y="233"/>
                  <a:pt x="1004" y="233"/>
                  <a:pt x="1004" y="233"/>
                </a:cubicBezTo>
                <a:cubicBezTo>
                  <a:pt x="1003" y="234"/>
                  <a:pt x="1003" y="234"/>
                  <a:pt x="1003" y="234"/>
                </a:cubicBezTo>
                <a:cubicBezTo>
                  <a:pt x="1002" y="233"/>
                  <a:pt x="1002" y="233"/>
                  <a:pt x="1002" y="233"/>
                </a:cubicBezTo>
                <a:cubicBezTo>
                  <a:pt x="1002" y="234"/>
                  <a:pt x="1002" y="234"/>
                  <a:pt x="1002" y="234"/>
                </a:cubicBezTo>
                <a:cubicBezTo>
                  <a:pt x="1003" y="234"/>
                  <a:pt x="1003" y="234"/>
                  <a:pt x="1003" y="234"/>
                </a:cubicBezTo>
                <a:cubicBezTo>
                  <a:pt x="1004" y="234"/>
                  <a:pt x="1004" y="234"/>
                  <a:pt x="1004" y="234"/>
                </a:cubicBezTo>
                <a:cubicBezTo>
                  <a:pt x="1005" y="233"/>
                  <a:pt x="1005" y="233"/>
                  <a:pt x="1005" y="233"/>
                </a:cubicBezTo>
                <a:cubicBezTo>
                  <a:pt x="1006" y="233"/>
                  <a:pt x="1006" y="233"/>
                  <a:pt x="1006" y="233"/>
                </a:cubicBezTo>
                <a:cubicBezTo>
                  <a:pt x="1007" y="233"/>
                  <a:pt x="1007" y="233"/>
                  <a:pt x="1007" y="233"/>
                </a:cubicBezTo>
                <a:cubicBezTo>
                  <a:pt x="1007" y="234"/>
                  <a:pt x="1007" y="234"/>
                  <a:pt x="1007" y="234"/>
                </a:cubicBezTo>
                <a:cubicBezTo>
                  <a:pt x="1008" y="234"/>
                  <a:pt x="1008" y="234"/>
                  <a:pt x="1008" y="234"/>
                </a:cubicBezTo>
                <a:cubicBezTo>
                  <a:pt x="1009" y="234"/>
                  <a:pt x="1009" y="234"/>
                  <a:pt x="1009" y="234"/>
                </a:cubicBezTo>
                <a:cubicBezTo>
                  <a:pt x="1012" y="235"/>
                  <a:pt x="1012" y="235"/>
                  <a:pt x="1012" y="235"/>
                </a:cubicBezTo>
                <a:cubicBezTo>
                  <a:pt x="1013" y="235"/>
                  <a:pt x="1013" y="235"/>
                  <a:pt x="1013" y="235"/>
                </a:cubicBezTo>
                <a:cubicBezTo>
                  <a:pt x="1014" y="235"/>
                  <a:pt x="1014" y="235"/>
                  <a:pt x="1014" y="235"/>
                </a:cubicBezTo>
                <a:cubicBezTo>
                  <a:pt x="1014" y="236"/>
                  <a:pt x="1014" y="236"/>
                  <a:pt x="1014" y="236"/>
                </a:cubicBezTo>
                <a:cubicBezTo>
                  <a:pt x="1015" y="237"/>
                  <a:pt x="1015" y="237"/>
                  <a:pt x="1015" y="237"/>
                </a:cubicBezTo>
                <a:cubicBezTo>
                  <a:pt x="1014" y="238"/>
                  <a:pt x="1014" y="238"/>
                  <a:pt x="1014" y="238"/>
                </a:cubicBezTo>
                <a:cubicBezTo>
                  <a:pt x="1013" y="239"/>
                  <a:pt x="1013" y="239"/>
                  <a:pt x="1013" y="239"/>
                </a:cubicBezTo>
                <a:cubicBezTo>
                  <a:pt x="1013" y="240"/>
                  <a:pt x="1013" y="240"/>
                  <a:pt x="1013" y="240"/>
                </a:cubicBezTo>
                <a:cubicBezTo>
                  <a:pt x="1012" y="240"/>
                  <a:pt x="1012" y="240"/>
                  <a:pt x="1012" y="240"/>
                </a:cubicBezTo>
                <a:cubicBezTo>
                  <a:pt x="1011" y="240"/>
                  <a:pt x="1011" y="240"/>
                  <a:pt x="1011" y="240"/>
                </a:cubicBezTo>
                <a:cubicBezTo>
                  <a:pt x="1008" y="241"/>
                  <a:pt x="1008" y="241"/>
                  <a:pt x="1008" y="241"/>
                </a:cubicBezTo>
                <a:cubicBezTo>
                  <a:pt x="1007" y="241"/>
                  <a:pt x="1007" y="241"/>
                  <a:pt x="1007" y="241"/>
                </a:cubicBezTo>
                <a:cubicBezTo>
                  <a:pt x="1005" y="242"/>
                  <a:pt x="1005" y="242"/>
                  <a:pt x="1005" y="242"/>
                </a:cubicBezTo>
                <a:cubicBezTo>
                  <a:pt x="1005" y="241"/>
                  <a:pt x="1005" y="241"/>
                  <a:pt x="1005" y="241"/>
                </a:cubicBezTo>
                <a:cubicBezTo>
                  <a:pt x="1004" y="240"/>
                  <a:pt x="1004" y="240"/>
                  <a:pt x="1004" y="240"/>
                </a:cubicBezTo>
                <a:cubicBezTo>
                  <a:pt x="1004" y="239"/>
                  <a:pt x="1004" y="239"/>
                  <a:pt x="1004" y="239"/>
                </a:cubicBezTo>
                <a:cubicBezTo>
                  <a:pt x="1003" y="239"/>
                  <a:pt x="1003" y="239"/>
                  <a:pt x="1003" y="239"/>
                </a:cubicBezTo>
                <a:cubicBezTo>
                  <a:pt x="1003" y="240"/>
                  <a:pt x="1003" y="240"/>
                  <a:pt x="1003" y="240"/>
                </a:cubicBezTo>
                <a:cubicBezTo>
                  <a:pt x="1003" y="241"/>
                  <a:pt x="1003" y="241"/>
                  <a:pt x="1003" y="241"/>
                </a:cubicBezTo>
                <a:cubicBezTo>
                  <a:pt x="1002" y="241"/>
                  <a:pt x="1002" y="241"/>
                  <a:pt x="1002" y="241"/>
                </a:cubicBezTo>
                <a:cubicBezTo>
                  <a:pt x="1001" y="241"/>
                  <a:pt x="1001" y="241"/>
                  <a:pt x="1001" y="241"/>
                </a:cubicBezTo>
                <a:cubicBezTo>
                  <a:pt x="1001" y="242"/>
                  <a:pt x="1001" y="242"/>
                  <a:pt x="1001" y="242"/>
                </a:cubicBezTo>
                <a:cubicBezTo>
                  <a:pt x="1002" y="242"/>
                  <a:pt x="1002" y="242"/>
                  <a:pt x="1002" y="242"/>
                </a:cubicBezTo>
                <a:cubicBezTo>
                  <a:pt x="1003" y="243"/>
                  <a:pt x="1003" y="243"/>
                  <a:pt x="1003" y="243"/>
                </a:cubicBezTo>
                <a:cubicBezTo>
                  <a:pt x="1002" y="244"/>
                  <a:pt x="1002" y="244"/>
                  <a:pt x="1002" y="244"/>
                </a:cubicBezTo>
                <a:cubicBezTo>
                  <a:pt x="1001" y="244"/>
                  <a:pt x="1001" y="244"/>
                  <a:pt x="1001" y="244"/>
                </a:cubicBezTo>
                <a:cubicBezTo>
                  <a:pt x="1001" y="245"/>
                  <a:pt x="1001" y="245"/>
                  <a:pt x="1001" y="245"/>
                </a:cubicBezTo>
                <a:cubicBezTo>
                  <a:pt x="1000" y="245"/>
                  <a:pt x="1000" y="245"/>
                  <a:pt x="1000" y="245"/>
                </a:cubicBezTo>
                <a:cubicBezTo>
                  <a:pt x="1000" y="246"/>
                  <a:pt x="1000" y="246"/>
                  <a:pt x="1000" y="246"/>
                </a:cubicBezTo>
                <a:cubicBezTo>
                  <a:pt x="998" y="247"/>
                  <a:pt x="998" y="247"/>
                  <a:pt x="998" y="247"/>
                </a:cubicBezTo>
                <a:cubicBezTo>
                  <a:pt x="996" y="247"/>
                  <a:pt x="996" y="247"/>
                  <a:pt x="996" y="247"/>
                </a:cubicBezTo>
                <a:cubicBezTo>
                  <a:pt x="995" y="248"/>
                  <a:pt x="995" y="248"/>
                  <a:pt x="995" y="248"/>
                </a:cubicBezTo>
                <a:cubicBezTo>
                  <a:pt x="994" y="248"/>
                  <a:pt x="994" y="248"/>
                  <a:pt x="994" y="248"/>
                </a:cubicBezTo>
                <a:cubicBezTo>
                  <a:pt x="995" y="249"/>
                  <a:pt x="995" y="249"/>
                  <a:pt x="995" y="249"/>
                </a:cubicBezTo>
                <a:cubicBezTo>
                  <a:pt x="997" y="248"/>
                  <a:pt x="997" y="248"/>
                  <a:pt x="997" y="248"/>
                </a:cubicBezTo>
                <a:cubicBezTo>
                  <a:pt x="998" y="248"/>
                  <a:pt x="998" y="248"/>
                  <a:pt x="998" y="248"/>
                </a:cubicBezTo>
                <a:cubicBezTo>
                  <a:pt x="999" y="247"/>
                  <a:pt x="999" y="247"/>
                  <a:pt x="999" y="247"/>
                </a:cubicBezTo>
                <a:cubicBezTo>
                  <a:pt x="1000" y="248"/>
                  <a:pt x="1000" y="248"/>
                  <a:pt x="1000" y="248"/>
                </a:cubicBezTo>
                <a:cubicBezTo>
                  <a:pt x="1001" y="249"/>
                  <a:pt x="1001" y="249"/>
                  <a:pt x="1001" y="249"/>
                </a:cubicBezTo>
                <a:cubicBezTo>
                  <a:pt x="1003" y="249"/>
                  <a:pt x="1003" y="249"/>
                  <a:pt x="1003" y="249"/>
                </a:cubicBezTo>
                <a:cubicBezTo>
                  <a:pt x="1004" y="248"/>
                  <a:pt x="1004" y="248"/>
                  <a:pt x="1004" y="248"/>
                </a:cubicBezTo>
                <a:cubicBezTo>
                  <a:pt x="1006" y="248"/>
                  <a:pt x="1006" y="248"/>
                  <a:pt x="1006" y="248"/>
                </a:cubicBezTo>
                <a:cubicBezTo>
                  <a:pt x="1006" y="249"/>
                  <a:pt x="1006" y="249"/>
                  <a:pt x="1006" y="249"/>
                </a:cubicBezTo>
                <a:cubicBezTo>
                  <a:pt x="1008" y="248"/>
                  <a:pt x="1008" y="248"/>
                  <a:pt x="1008" y="248"/>
                </a:cubicBezTo>
                <a:cubicBezTo>
                  <a:pt x="1008" y="249"/>
                  <a:pt x="1008" y="249"/>
                  <a:pt x="1008" y="249"/>
                </a:cubicBezTo>
                <a:cubicBezTo>
                  <a:pt x="1009" y="249"/>
                  <a:pt x="1009" y="249"/>
                  <a:pt x="1009" y="249"/>
                </a:cubicBezTo>
                <a:cubicBezTo>
                  <a:pt x="1009" y="250"/>
                  <a:pt x="1009" y="250"/>
                  <a:pt x="1009" y="250"/>
                </a:cubicBezTo>
                <a:cubicBezTo>
                  <a:pt x="1008" y="250"/>
                  <a:pt x="1008" y="250"/>
                  <a:pt x="1008" y="250"/>
                </a:cubicBezTo>
                <a:cubicBezTo>
                  <a:pt x="1007" y="250"/>
                  <a:pt x="1007" y="250"/>
                  <a:pt x="1007" y="250"/>
                </a:cubicBezTo>
                <a:cubicBezTo>
                  <a:pt x="1006" y="250"/>
                  <a:pt x="1006" y="250"/>
                  <a:pt x="1006" y="250"/>
                </a:cubicBezTo>
                <a:cubicBezTo>
                  <a:pt x="1005" y="251"/>
                  <a:pt x="1005" y="251"/>
                  <a:pt x="1005" y="251"/>
                </a:cubicBezTo>
                <a:cubicBezTo>
                  <a:pt x="1003" y="251"/>
                  <a:pt x="1003" y="251"/>
                  <a:pt x="1003" y="251"/>
                </a:cubicBezTo>
                <a:cubicBezTo>
                  <a:pt x="1002" y="252"/>
                  <a:pt x="1002" y="252"/>
                  <a:pt x="1002" y="252"/>
                </a:cubicBezTo>
                <a:cubicBezTo>
                  <a:pt x="1002" y="251"/>
                  <a:pt x="1002" y="251"/>
                  <a:pt x="1002" y="251"/>
                </a:cubicBezTo>
                <a:cubicBezTo>
                  <a:pt x="1001" y="251"/>
                  <a:pt x="1001" y="251"/>
                  <a:pt x="1001" y="251"/>
                </a:cubicBezTo>
                <a:cubicBezTo>
                  <a:pt x="1000" y="251"/>
                  <a:pt x="1000" y="251"/>
                  <a:pt x="1000" y="251"/>
                </a:cubicBezTo>
                <a:cubicBezTo>
                  <a:pt x="999" y="252"/>
                  <a:pt x="999" y="252"/>
                  <a:pt x="999" y="252"/>
                </a:cubicBezTo>
                <a:cubicBezTo>
                  <a:pt x="1000" y="252"/>
                  <a:pt x="1000" y="252"/>
                  <a:pt x="1000" y="252"/>
                </a:cubicBezTo>
                <a:cubicBezTo>
                  <a:pt x="1001" y="252"/>
                  <a:pt x="1001" y="252"/>
                  <a:pt x="1001" y="252"/>
                </a:cubicBezTo>
                <a:cubicBezTo>
                  <a:pt x="1002" y="252"/>
                  <a:pt x="1002" y="252"/>
                  <a:pt x="1002" y="252"/>
                </a:cubicBezTo>
                <a:cubicBezTo>
                  <a:pt x="1003" y="252"/>
                  <a:pt x="1003" y="252"/>
                  <a:pt x="1003" y="252"/>
                </a:cubicBezTo>
                <a:cubicBezTo>
                  <a:pt x="1004" y="253"/>
                  <a:pt x="1004" y="253"/>
                  <a:pt x="1004" y="253"/>
                </a:cubicBezTo>
                <a:cubicBezTo>
                  <a:pt x="1005" y="253"/>
                  <a:pt x="1005" y="253"/>
                  <a:pt x="1005" y="253"/>
                </a:cubicBezTo>
                <a:cubicBezTo>
                  <a:pt x="1006" y="251"/>
                  <a:pt x="1006" y="251"/>
                  <a:pt x="1006" y="251"/>
                </a:cubicBezTo>
                <a:cubicBezTo>
                  <a:pt x="1006" y="251"/>
                  <a:pt x="1006" y="251"/>
                  <a:pt x="1007" y="251"/>
                </a:cubicBezTo>
                <a:cubicBezTo>
                  <a:pt x="1007" y="251"/>
                  <a:pt x="1007" y="251"/>
                  <a:pt x="1008" y="251"/>
                </a:cubicBezTo>
                <a:cubicBezTo>
                  <a:pt x="1009" y="252"/>
                  <a:pt x="1009" y="252"/>
                  <a:pt x="1009" y="252"/>
                </a:cubicBezTo>
                <a:cubicBezTo>
                  <a:pt x="1010" y="251"/>
                  <a:pt x="1010" y="251"/>
                  <a:pt x="1010" y="251"/>
                </a:cubicBezTo>
                <a:cubicBezTo>
                  <a:pt x="1011" y="251"/>
                  <a:pt x="1011" y="251"/>
                  <a:pt x="1011" y="251"/>
                </a:cubicBezTo>
                <a:cubicBezTo>
                  <a:pt x="1012" y="251"/>
                  <a:pt x="1012" y="251"/>
                  <a:pt x="1012" y="251"/>
                </a:cubicBezTo>
                <a:cubicBezTo>
                  <a:pt x="1014" y="250"/>
                  <a:pt x="1014" y="250"/>
                  <a:pt x="1014" y="250"/>
                </a:cubicBezTo>
                <a:cubicBezTo>
                  <a:pt x="1015" y="250"/>
                  <a:pt x="1015" y="250"/>
                  <a:pt x="1015" y="250"/>
                </a:cubicBezTo>
                <a:cubicBezTo>
                  <a:pt x="1016" y="249"/>
                  <a:pt x="1016" y="249"/>
                  <a:pt x="1016" y="249"/>
                </a:cubicBezTo>
                <a:cubicBezTo>
                  <a:pt x="1016" y="250"/>
                  <a:pt x="1016" y="250"/>
                  <a:pt x="1016" y="250"/>
                </a:cubicBezTo>
                <a:cubicBezTo>
                  <a:pt x="1018" y="251"/>
                  <a:pt x="1018" y="251"/>
                  <a:pt x="1018" y="251"/>
                </a:cubicBezTo>
                <a:cubicBezTo>
                  <a:pt x="1020" y="252"/>
                  <a:pt x="1020" y="252"/>
                  <a:pt x="1020" y="252"/>
                </a:cubicBezTo>
                <a:cubicBezTo>
                  <a:pt x="1021" y="252"/>
                  <a:pt x="1021" y="252"/>
                  <a:pt x="1021" y="252"/>
                </a:cubicBezTo>
                <a:cubicBezTo>
                  <a:pt x="1023" y="253"/>
                  <a:pt x="1023" y="253"/>
                  <a:pt x="1023" y="253"/>
                </a:cubicBezTo>
                <a:cubicBezTo>
                  <a:pt x="1024" y="253"/>
                  <a:pt x="1024" y="253"/>
                  <a:pt x="1024" y="253"/>
                </a:cubicBezTo>
                <a:cubicBezTo>
                  <a:pt x="1025" y="253"/>
                  <a:pt x="1025" y="253"/>
                  <a:pt x="1025" y="253"/>
                </a:cubicBezTo>
                <a:cubicBezTo>
                  <a:pt x="1026" y="253"/>
                  <a:pt x="1026" y="253"/>
                  <a:pt x="1026" y="253"/>
                </a:cubicBezTo>
                <a:cubicBezTo>
                  <a:pt x="1027" y="253"/>
                  <a:pt x="1027" y="253"/>
                  <a:pt x="1027" y="253"/>
                </a:cubicBezTo>
                <a:cubicBezTo>
                  <a:pt x="1029" y="252"/>
                  <a:pt x="1029" y="252"/>
                  <a:pt x="1029" y="252"/>
                </a:cubicBezTo>
                <a:cubicBezTo>
                  <a:pt x="1029" y="253"/>
                  <a:pt x="1029" y="253"/>
                  <a:pt x="1029" y="253"/>
                </a:cubicBezTo>
                <a:cubicBezTo>
                  <a:pt x="1028" y="254"/>
                  <a:pt x="1028" y="254"/>
                  <a:pt x="1028" y="254"/>
                </a:cubicBezTo>
                <a:cubicBezTo>
                  <a:pt x="1027" y="255"/>
                  <a:pt x="1027" y="255"/>
                  <a:pt x="1027" y="255"/>
                </a:cubicBezTo>
                <a:cubicBezTo>
                  <a:pt x="1026" y="255"/>
                  <a:pt x="1026" y="255"/>
                  <a:pt x="1026" y="255"/>
                </a:cubicBezTo>
                <a:cubicBezTo>
                  <a:pt x="1025" y="255"/>
                  <a:pt x="1025" y="255"/>
                  <a:pt x="1025" y="255"/>
                </a:cubicBezTo>
                <a:cubicBezTo>
                  <a:pt x="1024" y="255"/>
                  <a:pt x="1024" y="255"/>
                  <a:pt x="1024" y="255"/>
                </a:cubicBezTo>
                <a:cubicBezTo>
                  <a:pt x="1024" y="256"/>
                  <a:pt x="1024" y="256"/>
                  <a:pt x="1024" y="256"/>
                </a:cubicBezTo>
                <a:cubicBezTo>
                  <a:pt x="1025" y="256"/>
                  <a:pt x="1025" y="256"/>
                  <a:pt x="1025" y="256"/>
                </a:cubicBezTo>
                <a:cubicBezTo>
                  <a:pt x="1025" y="257"/>
                  <a:pt x="1025" y="257"/>
                  <a:pt x="1025" y="257"/>
                </a:cubicBezTo>
                <a:cubicBezTo>
                  <a:pt x="1024" y="257"/>
                  <a:pt x="1024" y="257"/>
                  <a:pt x="1024" y="257"/>
                </a:cubicBezTo>
                <a:cubicBezTo>
                  <a:pt x="1023" y="256"/>
                  <a:pt x="1023" y="256"/>
                  <a:pt x="1023" y="256"/>
                </a:cubicBezTo>
                <a:cubicBezTo>
                  <a:pt x="1023" y="257"/>
                  <a:pt x="1023" y="257"/>
                  <a:pt x="1023" y="257"/>
                </a:cubicBezTo>
                <a:cubicBezTo>
                  <a:pt x="1023" y="258"/>
                  <a:pt x="1023" y="258"/>
                  <a:pt x="1023" y="258"/>
                </a:cubicBezTo>
                <a:cubicBezTo>
                  <a:pt x="1022" y="257"/>
                  <a:pt x="1022" y="257"/>
                  <a:pt x="1022" y="257"/>
                </a:cubicBezTo>
                <a:cubicBezTo>
                  <a:pt x="1021" y="257"/>
                  <a:pt x="1021" y="257"/>
                  <a:pt x="1021" y="257"/>
                </a:cubicBezTo>
                <a:cubicBezTo>
                  <a:pt x="1021" y="258"/>
                  <a:pt x="1021" y="258"/>
                  <a:pt x="1021" y="258"/>
                </a:cubicBezTo>
                <a:cubicBezTo>
                  <a:pt x="1021" y="259"/>
                  <a:pt x="1021" y="259"/>
                  <a:pt x="1021" y="259"/>
                </a:cubicBezTo>
                <a:cubicBezTo>
                  <a:pt x="1020" y="260"/>
                  <a:pt x="1020" y="260"/>
                  <a:pt x="1020" y="260"/>
                </a:cubicBezTo>
                <a:cubicBezTo>
                  <a:pt x="1019" y="259"/>
                  <a:pt x="1019" y="259"/>
                  <a:pt x="1019" y="259"/>
                </a:cubicBezTo>
                <a:cubicBezTo>
                  <a:pt x="1018" y="259"/>
                  <a:pt x="1018" y="259"/>
                  <a:pt x="1018" y="259"/>
                </a:cubicBezTo>
                <a:cubicBezTo>
                  <a:pt x="1019" y="260"/>
                  <a:pt x="1019" y="260"/>
                  <a:pt x="1019" y="260"/>
                </a:cubicBezTo>
                <a:cubicBezTo>
                  <a:pt x="1019" y="261"/>
                  <a:pt x="1019" y="261"/>
                  <a:pt x="1019" y="261"/>
                </a:cubicBezTo>
                <a:cubicBezTo>
                  <a:pt x="1018" y="261"/>
                  <a:pt x="1018" y="261"/>
                  <a:pt x="1018" y="261"/>
                </a:cubicBezTo>
                <a:cubicBezTo>
                  <a:pt x="1017" y="261"/>
                  <a:pt x="1017" y="261"/>
                  <a:pt x="1017" y="261"/>
                </a:cubicBezTo>
                <a:cubicBezTo>
                  <a:pt x="1017" y="262"/>
                  <a:pt x="1017" y="262"/>
                  <a:pt x="1017" y="262"/>
                </a:cubicBezTo>
                <a:cubicBezTo>
                  <a:pt x="1016" y="261"/>
                  <a:pt x="1016" y="261"/>
                  <a:pt x="1016" y="261"/>
                </a:cubicBezTo>
                <a:cubicBezTo>
                  <a:pt x="1015" y="261"/>
                  <a:pt x="1015" y="261"/>
                  <a:pt x="1015" y="261"/>
                </a:cubicBezTo>
                <a:cubicBezTo>
                  <a:pt x="1015" y="262"/>
                  <a:pt x="1015" y="262"/>
                  <a:pt x="1015" y="262"/>
                </a:cubicBezTo>
                <a:cubicBezTo>
                  <a:pt x="1016" y="262"/>
                  <a:pt x="1016" y="262"/>
                  <a:pt x="1016" y="262"/>
                </a:cubicBezTo>
                <a:cubicBezTo>
                  <a:pt x="1015" y="263"/>
                  <a:pt x="1015" y="263"/>
                  <a:pt x="1015" y="263"/>
                </a:cubicBezTo>
                <a:cubicBezTo>
                  <a:pt x="1014" y="263"/>
                  <a:pt x="1014" y="263"/>
                  <a:pt x="1014" y="263"/>
                </a:cubicBezTo>
                <a:cubicBezTo>
                  <a:pt x="1014" y="262"/>
                  <a:pt x="1014" y="262"/>
                  <a:pt x="1014" y="262"/>
                </a:cubicBezTo>
                <a:cubicBezTo>
                  <a:pt x="1013" y="263"/>
                  <a:pt x="1013" y="263"/>
                  <a:pt x="1013" y="263"/>
                </a:cubicBezTo>
                <a:cubicBezTo>
                  <a:pt x="1014" y="264"/>
                  <a:pt x="1014" y="264"/>
                  <a:pt x="1014" y="264"/>
                </a:cubicBezTo>
                <a:cubicBezTo>
                  <a:pt x="1014" y="265"/>
                  <a:pt x="1014" y="265"/>
                  <a:pt x="1014" y="265"/>
                </a:cubicBezTo>
                <a:cubicBezTo>
                  <a:pt x="1012" y="265"/>
                  <a:pt x="1012" y="265"/>
                  <a:pt x="1012" y="265"/>
                </a:cubicBezTo>
                <a:cubicBezTo>
                  <a:pt x="1011" y="264"/>
                  <a:pt x="1011" y="264"/>
                  <a:pt x="1011" y="264"/>
                </a:cubicBezTo>
                <a:cubicBezTo>
                  <a:pt x="1010" y="264"/>
                  <a:pt x="1010" y="264"/>
                  <a:pt x="1010" y="264"/>
                </a:cubicBezTo>
                <a:cubicBezTo>
                  <a:pt x="1010" y="265"/>
                  <a:pt x="1010" y="265"/>
                  <a:pt x="1010" y="265"/>
                </a:cubicBezTo>
                <a:close/>
                <a:moveTo>
                  <a:pt x="1014" y="220"/>
                </a:moveTo>
                <a:cubicBezTo>
                  <a:pt x="1013" y="221"/>
                  <a:pt x="1013" y="221"/>
                  <a:pt x="1013" y="221"/>
                </a:cubicBezTo>
                <a:cubicBezTo>
                  <a:pt x="1014" y="221"/>
                  <a:pt x="1014" y="221"/>
                  <a:pt x="1014" y="221"/>
                </a:cubicBezTo>
                <a:cubicBezTo>
                  <a:pt x="1014" y="220"/>
                  <a:pt x="1014" y="220"/>
                  <a:pt x="1014" y="220"/>
                </a:cubicBezTo>
                <a:close/>
                <a:moveTo>
                  <a:pt x="1018" y="56"/>
                </a:moveTo>
                <a:cubicBezTo>
                  <a:pt x="1018" y="57"/>
                  <a:pt x="1018" y="57"/>
                  <a:pt x="1018" y="57"/>
                </a:cubicBezTo>
                <a:cubicBezTo>
                  <a:pt x="1019" y="57"/>
                  <a:pt x="1019" y="57"/>
                  <a:pt x="1019" y="57"/>
                </a:cubicBezTo>
                <a:cubicBezTo>
                  <a:pt x="1019" y="56"/>
                  <a:pt x="1019" y="56"/>
                  <a:pt x="1019" y="56"/>
                </a:cubicBezTo>
                <a:cubicBezTo>
                  <a:pt x="1018" y="56"/>
                  <a:pt x="1018" y="56"/>
                  <a:pt x="1018" y="56"/>
                </a:cubicBezTo>
                <a:close/>
                <a:moveTo>
                  <a:pt x="882" y="216"/>
                </a:moveTo>
                <a:cubicBezTo>
                  <a:pt x="883" y="215"/>
                  <a:pt x="883" y="215"/>
                  <a:pt x="883" y="215"/>
                </a:cubicBezTo>
                <a:cubicBezTo>
                  <a:pt x="882" y="213"/>
                  <a:pt x="882" y="213"/>
                  <a:pt x="882" y="213"/>
                </a:cubicBezTo>
                <a:cubicBezTo>
                  <a:pt x="882" y="212"/>
                  <a:pt x="882" y="212"/>
                  <a:pt x="882" y="212"/>
                </a:cubicBezTo>
                <a:cubicBezTo>
                  <a:pt x="882" y="211"/>
                  <a:pt x="882" y="211"/>
                  <a:pt x="882" y="211"/>
                </a:cubicBezTo>
                <a:cubicBezTo>
                  <a:pt x="881" y="213"/>
                  <a:pt x="881" y="213"/>
                  <a:pt x="881" y="213"/>
                </a:cubicBezTo>
                <a:cubicBezTo>
                  <a:pt x="882" y="214"/>
                  <a:pt x="882" y="214"/>
                  <a:pt x="882" y="214"/>
                </a:cubicBezTo>
                <a:cubicBezTo>
                  <a:pt x="882" y="215"/>
                  <a:pt x="882" y="215"/>
                  <a:pt x="882" y="215"/>
                </a:cubicBezTo>
                <a:cubicBezTo>
                  <a:pt x="882" y="216"/>
                  <a:pt x="882" y="216"/>
                  <a:pt x="882" y="216"/>
                </a:cubicBezTo>
                <a:close/>
                <a:moveTo>
                  <a:pt x="904" y="348"/>
                </a:moveTo>
                <a:cubicBezTo>
                  <a:pt x="905" y="348"/>
                  <a:pt x="905" y="348"/>
                  <a:pt x="905" y="348"/>
                </a:cubicBezTo>
                <a:cubicBezTo>
                  <a:pt x="904" y="347"/>
                  <a:pt x="904" y="347"/>
                  <a:pt x="904" y="347"/>
                </a:cubicBezTo>
                <a:cubicBezTo>
                  <a:pt x="904" y="348"/>
                  <a:pt x="904" y="348"/>
                  <a:pt x="904" y="348"/>
                </a:cubicBezTo>
                <a:close/>
                <a:moveTo>
                  <a:pt x="919" y="323"/>
                </a:moveTo>
                <a:cubicBezTo>
                  <a:pt x="919" y="323"/>
                  <a:pt x="919" y="323"/>
                  <a:pt x="918" y="322"/>
                </a:cubicBezTo>
                <a:cubicBezTo>
                  <a:pt x="918" y="323"/>
                  <a:pt x="918" y="323"/>
                  <a:pt x="918" y="323"/>
                </a:cubicBezTo>
                <a:cubicBezTo>
                  <a:pt x="919" y="323"/>
                  <a:pt x="919" y="323"/>
                  <a:pt x="919" y="323"/>
                </a:cubicBezTo>
                <a:close/>
                <a:moveTo>
                  <a:pt x="988" y="50"/>
                </a:moveTo>
                <a:cubicBezTo>
                  <a:pt x="990" y="51"/>
                  <a:pt x="990" y="51"/>
                  <a:pt x="990" y="51"/>
                </a:cubicBezTo>
                <a:cubicBezTo>
                  <a:pt x="989" y="50"/>
                  <a:pt x="989" y="50"/>
                  <a:pt x="989" y="50"/>
                </a:cubicBezTo>
                <a:cubicBezTo>
                  <a:pt x="988" y="49"/>
                  <a:pt x="988" y="49"/>
                  <a:pt x="988" y="49"/>
                </a:cubicBezTo>
                <a:cubicBezTo>
                  <a:pt x="987" y="48"/>
                  <a:pt x="987" y="48"/>
                  <a:pt x="987" y="48"/>
                </a:cubicBezTo>
                <a:cubicBezTo>
                  <a:pt x="986" y="48"/>
                  <a:pt x="986" y="48"/>
                  <a:pt x="986" y="48"/>
                </a:cubicBezTo>
                <a:cubicBezTo>
                  <a:pt x="985" y="47"/>
                  <a:pt x="985" y="47"/>
                  <a:pt x="985" y="47"/>
                </a:cubicBezTo>
                <a:cubicBezTo>
                  <a:pt x="985" y="46"/>
                  <a:pt x="985" y="46"/>
                  <a:pt x="985" y="46"/>
                </a:cubicBezTo>
                <a:cubicBezTo>
                  <a:pt x="985" y="45"/>
                  <a:pt x="985" y="45"/>
                  <a:pt x="985" y="45"/>
                </a:cubicBezTo>
                <a:cubicBezTo>
                  <a:pt x="984" y="44"/>
                  <a:pt x="984" y="44"/>
                  <a:pt x="984" y="44"/>
                </a:cubicBezTo>
                <a:cubicBezTo>
                  <a:pt x="984" y="43"/>
                  <a:pt x="984" y="43"/>
                  <a:pt x="984" y="43"/>
                </a:cubicBezTo>
                <a:cubicBezTo>
                  <a:pt x="985" y="41"/>
                  <a:pt x="985" y="41"/>
                  <a:pt x="985" y="41"/>
                </a:cubicBezTo>
                <a:cubicBezTo>
                  <a:pt x="985" y="40"/>
                  <a:pt x="985" y="40"/>
                  <a:pt x="985" y="40"/>
                </a:cubicBezTo>
                <a:cubicBezTo>
                  <a:pt x="985" y="39"/>
                  <a:pt x="985" y="39"/>
                  <a:pt x="985" y="39"/>
                </a:cubicBezTo>
                <a:cubicBezTo>
                  <a:pt x="985" y="38"/>
                  <a:pt x="985" y="38"/>
                  <a:pt x="985" y="38"/>
                </a:cubicBezTo>
                <a:cubicBezTo>
                  <a:pt x="984" y="38"/>
                  <a:pt x="984" y="38"/>
                  <a:pt x="984" y="38"/>
                </a:cubicBezTo>
                <a:cubicBezTo>
                  <a:pt x="983" y="37"/>
                  <a:pt x="983" y="37"/>
                  <a:pt x="983" y="37"/>
                </a:cubicBezTo>
                <a:cubicBezTo>
                  <a:pt x="982" y="35"/>
                  <a:pt x="982" y="35"/>
                  <a:pt x="982" y="35"/>
                </a:cubicBezTo>
                <a:cubicBezTo>
                  <a:pt x="981" y="35"/>
                  <a:pt x="981" y="35"/>
                  <a:pt x="981" y="35"/>
                </a:cubicBezTo>
                <a:cubicBezTo>
                  <a:pt x="980" y="35"/>
                  <a:pt x="980" y="35"/>
                  <a:pt x="980" y="35"/>
                </a:cubicBezTo>
                <a:cubicBezTo>
                  <a:pt x="979" y="36"/>
                  <a:pt x="979" y="36"/>
                  <a:pt x="979" y="36"/>
                </a:cubicBezTo>
                <a:cubicBezTo>
                  <a:pt x="980" y="37"/>
                  <a:pt x="980" y="37"/>
                  <a:pt x="980" y="37"/>
                </a:cubicBezTo>
                <a:cubicBezTo>
                  <a:pt x="981" y="37"/>
                  <a:pt x="981" y="37"/>
                  <a:pt x="981" y="37"/>
                </a:cubicBezTo>
                <a:cubicBezTo>
                  <a:pt x="982" y="38"/>
                  <a:pt x="982" y="38"/>
                  <a:pt x="982" y="38"/>
                </a:cubicBezTo>
                <a:cubicBezTo>
                  <a:pt x="982" y="40"/>
                  <a:pt x="982" y="40"/>
                  <a:pt x="982" y="40"/>
                </a:cubicBezTo>
                <a:cubicBezTo>
                  <a:pt x="984" y="42"/>
                  <a:pt x="984" y="42"/>
                  <a:pt x="984" y="42"/>
                </a:cubicBezTo>
                <a:cubicBezTo>
                  <a:pt x="984" y="43"/>
                  <a:pt x="984" y="43"/>
                  <a:pt x="984" y="43"/>
                </a:cubicBezTo>
                <a:cubicBezTo>
                  <a:pt x="983" y="44"/>
                  <a:pt x="983" y="44"/>
                  <a:pt x="983" y="44"/>
                </a:cubicBezTo>
                <a:cubicBezTo>
                  <a:pt x="984" y="46"/>
                  <a:pt x="984" y="46"/>
                  <a:pt x="984" y="46"/>
                </a:cubicBezTo>
                <a:cubicBezTo>
                  <a:pt x="984" y="47"/>
                  <a:pt x="984" y="47"/>
                  <a:pt x="984" y="47"/>
                </a:cubicBezTo>
                <a:cubicBezTo>
                  <a:pt x="984" y="48"/>
                  <a:pt x="984" y="48"/>
                  <a:pt x="984" y="48"/>
                </a:cubicBezTo>
                <a:cubicBezTo>
                  <a:pt x="985" y="49"/>
                  <a:pt x="985" y="49"/>
                  <a:pt x="985" y="49"/>
                </a:cubicBezTo>
                <a:cubicBezTo>
                  <a:pt x="987" y="49"/>
                  <a:pt x="987" y="49"/>
                  <a:pt x="987" y="49"/>
                </a:cubicBezTo>
                <a:cubicBezTo>
                  <a:pt x="988" y="50"/>
                  <a:pt x="988" y="50"/>
                  <a:pt x="988" y="50"/>
                </a:cubicBezTo>
                <a:close/>
                <a:moveTo>
                  <a:pt x="871" y="309"/>
                </a:moveTo>
                <a:cubicBezTo>
                  <a:pt x="872" y="308"/>
                  <a:pt x="872" y="308"/>
                  <a:pt x="872" y="308"/>
                </a:cubicBezTo>
                <a:cubicBezTo>
                  <a:pt x="871" y="308"/>
                  <a:pt x="871" y="308"/>
                  <a:pt x="871" y="308"/>
                </a:cubicBezTo>
                <a:cubicBezTo>
                  <a:pt x="870" y="310"/>
                  <a:pt x="870" y="310"/>
                  <a:pt x="870" y="310"/>
                </a:cubicBezTo>
                <a:cubicBezTo>
                  <a:pt x="871" y="309"/>
                  <a:pt x="871" y="309"/>
                  <a:pt x="871" y="309"/>
                </a:cubicBezTo>
                <a:close/>
                <a:moveTo>
                  <a:pt x="876" y="264"/>
                </a:moveTo>
                <a:cubicBezTo>
                  <a:pt x="876" y="265"/>
                  <a:pt x="876" y="265"/>
                  <a:pt x="876" y="265"/>
                </a:cubicBezTo>
                <a:cubicBezTo>
                  <a:pt x="877" y="265"/>
                  <a:pt x="877" y="265"/>
                  <a:pt x="877" y="265"/>
                </a:cubicBezTo>
                <a:cubicBezTo>
                  <a:pt x="879" y="265"/>
                  <a:pt x="879" y="265"/>
                  <a:pt x="879" y="265"/>
                </a:cubicBezTo>
                <a:cubicBezTo>
                  <a:pt x="879" y="264"/>
                  <a:pt x="879" y="264"/>
                  <a:pt x="879" y="264"/>
                </a:cubicBezTo>
                <a:cubicBezTo>
                  <a:pt x="878" y="264"/>
                  <a:pt x="878" y="264"/>
                  <a:pt x="878" y="264"/>
                </a:cubicBezTo>
                <a:cubicBezTo>
                  <a:pt x="877" y="264"/>
                  <a:pt x="877" y="264"/>
                  <a:pt x="877" y="264"/>
                </a:cubicBezTo>
                <a:cubicBezTo>
                  <a:pt x="876" y="264"/>
                  <a:pt x="876" y="264"/>
                  <a:pt x="876" y="264"/>
                </a:cubicBezTo>
                <a:close/>
                <a:moveTo>
                  <a:pt x="870" y="308"/>
                </a:moveTo>
                <a:cubicBezTo>
                  <a:pt x="870" y="309"/>
                  <a:pt x="870" y="309"/>
                  <a:pt x="870" y="309"/>
                </a:cubicBezTo>
                <a:cubicBezTo>
                  <a:pt x="871" y="308"/>
                  <a:pt x="871" y="308"/>
                  <a:pt x="871" y="308"/>
                </a:cubicBezTo>
                <a:cubicBezTo>
                  <a:pt x="871" y="307"/>
                  <a:pt x="871" y="307"/>
                  <a:pt x="871" y="307"/>
                </a:cubicBezTo>
                <a:cubicBezTo>
                  <a:pt x="870" y="308"/>
                  <a:pt x="870" y="308"/>
                  <a:pt x="870" y="308"/>
                </a:cubicBezTo>
                <a:close/>
                <a:moveTo>
                  <a:pt x="876" y="193"/>
                </a:moveTo>
                <a:cubicBezTo>
                  <a:pt x="876" y="194"/>
                  <a:pt x="876" y="194"/>
                  <a:pt x="876" y="194"/>
                </a:cubicBezTo>
                <a:cubicBezTo>
                  <a:pt x="877" y="193"/>
                  <a:pt x="877" y="193"/>
                  <a:pt x="877" y="193"/>
                </a:cubicBezTo>
                <a:cubicBezTo>
                  <a:pt x="876" y="192"/>
                  <a:pt x="876" y="192"/>
                  <a:pt x="876" y="192"/>
                </a:cubicBezTo>
                <a:cubicBezTo>
                  <a:pt x="876" y="193"/>
                  <a:pt x="876" y="193"/>
                  <a:pt x="876" y="193"/>
                </a:cubicBezTo>
                <a:close/>
                <a:moveTo>
                  <a:pt x="887" y="245"/>
                </a:moveTo>
                <a:cubicBezTo>
                  <a:pt x="888" y="245"/>
                  <a:pt x="888" y="245"/>
                  <a:pt x="888" y="245"/>
                </a:cubicBezTo>
                <a:cubicBezTo>
                  <a:pt x="887" y="244"/>
                  <a:pt x="887" y="244"/>
                  <a:pt x="887" y="244"/>
                </a:cubicBezTo>
                <a:cubicBezTo>
                  <a:pt x="885" y="244"/>
                  <a:pt x="885" y="244"/>
                  <a:pt x="885" y="244"/>
                </a:cubicBezTo>
                <a:cubicBezTo>
                  <a:pt x="885" y="245"/>
                  <a:pt x="885" y="245"/>
                  <a:pt x="885" y="245"/>
                </a:cubicBezTo>
                <a:cubicBezTo>
                  <a:pt x="885" y="246"/>
                  <a:pt x="885" y="246"/>
                  <a:pt x="885" y="246"/>
                </a:cubicBezTo>
                <a:cubicBezTo>
                  <a:pt x="885" y="247"/>
                  <a:pt x="885" y="247"/>
                  <a:pt x="885" y="247"/>
                </a:cubicBezTo>
                <a:cubicBezTo>
                  <a:pt x="885" y="248"/>
                  <a:pt x="885" y="248"/>
                  <a:pt x="885" y="248"/>
                </a:cubicBezTo>
                <a:cubicBezTo>
                  <a:pt x="886" y="247"/>
                  <a:pt x="886" y="247"/>
                  <a:pt x="886" y="247"/>
                </a:cubicBezTo>
                <a:cubicBezTo>
                  <a:pt x="887" y="245"/>
                  <a:pt x="887" y="245"/>
                  <a:pt x="887" y="245"/>
                </a:cubicBezTo>
                <a:close/>
                <a:moveTo>
                  <a:pt x="878" y="186"/>
                </a:moveTo>
                <a:cubicBezTo>
                  <a:pt x="876" y="185"/>
                  <a:pt x="876" y="185"/>
                  <a:pt x="876" y="185"/>
                </a:cubicBezTo>
                <a:cubicBezTo>
                  <a:pt x="875" y="185"/>
                  <a:pt x="875" y="185"/>
                  <a:pt x="875" y="185"/>
                </a:cubicBezTo>
                <a:cubicBezTo>
                  <a:pt x="876" y="186"/>
                  <a:pt x="876" y="186"/>
                  <a:pt x="876" y="186"/>
                </a:cubicBezTo>
                <a:cubicBezTo>
                  <a:pt x="877" y="186"/>
                  <a:pt x="877" y="186"/>
                  <a:pt x="877" y="186"/>
                </a:cubicBezTo>
                <a:cubicBezTo>
                  <a:pt x="877" y="187"/>
                  <a:pt x="877" y="187"/>
                  <a:pt x="877" y="187"/>
                </a:cubicBezTo>
                <a:cubicBezTo>
                  <a:pt x="878" y="186"/>
                  <a:pt x="878" y="186"/>
                  <a:pt x="878" y="186"/>
                </a:cubicBezTo>
                <a:close/>
                <a:moveTo>
                  <a:pt x="874" y="188"/>
                </a:moveTo>
                <a:cubicBezTo>
                  <a:pt x="875" y="189"/>
                  <a:pt x="875" y="189"/>
                  <a:pt x="875" y="189"/>
                </a:cubicBezTo>
                <a:cubicBezTo>
                  <a:pt x="876" y="189"/>
                  <a:pt x="876" y="189"/>
                  <a:pt x="876" y="189"/>
                </a:cubicBezTo>
                <a:cubicBezTo>
                  <a:pt x="875" y="188"/>
                  <a:pt x="875" y="188"/>
                  <a:pt x="875" y="188"/>
                </a:cubicBezTo>
                <a:cubicBezTo>
                  <a:pt x="874" y="188"/>
                  <a:pt x="874" y="188"/>
                  <a:pt x="874" y="188"/>
                </a:cubicBezTo>
                <a:close/>
                <a:moveTo>
                  <a:pt x="883" y="221"/>
                </a:moveTo>
                <a:cubicBezTo>
                  <a:pt x="884" y="221"/>
                  <a:pt x="884" y="221"/>
                  <a:pt x="884" y="221"/>
                </a:cubicBezTo>
                <a:cubicBezTo>
                  <a:pt x="884" y="220"/>
                  <a:pt x="884" y="220"/>
                  <a:pt x="884" y="220"/>
                </a:cubicBezTo>
                <a:cubicBezTo>
                  <a:pt x="883" y="220"/>
                  <a:pt x="883" y="220"/>
                  <a:pt x="883" y="220"/>
                </a:cubicBezTo>
                <a:cubicBezTo>
                  <a:pt x="882" y="220"/>
                  <a:pt x="882" y="220"/>
                  <a:pt x="882" y="220"/>
                </a:cubicBezTo>
                <a:cubicBezTo>
                  <a:pt x="881" y="220"/>
                  <a:pt x="881" y="220"/>
                  <a:pt x="881" y="220"/>
                </a:cubicBezTo>
                <a:cubicBezTo>
                  <a:pt x="881" y="221"/>
                  <a:pt x="881" y="221"/>
                  <a:pt x="881" y="221"/>
                </a:cubicBezTo>
                <a:cubicBezTo>
                  <a:pt x="881" y="222"/>
                  <a:pt x="881" y="222"/>
                  <a:pt x="881" y="222"/>
                </a:cubicBezTo>
                <a:cubicBezTo>
                  <a:pt x="882" y="222"/>
                  <a:pt x="882" y="222"/>
                  <a:pt x="882" y="222"/>
                </a:cubicBezTo>
                <a:cubicBezTo>
                  <a:pt x="883" y="221"/>
                  <a:pt x="883" y="221"/>
                  <a:pt x="883" y="221"/>
                </a:cubicBezTo>
                <a:close/>
                <a:moveTo>
                  <a:pt x="873" y="215"/>
                </a:moveTo>
                <a:cubicBezTo>
                  <a:pt x="872" y="215"/>
                  <a:pt x="872" y="215"/>
                  <a:pt x="872" y="215"/>
                </a:cubicBezTo>
                <a:cubicBezTo>
                  <a:pt x="871" y="215"/>
                  <a:pt x="871" y="215"/>
                  <a:pt x="871" y="215"/>
                </a:cubicBezTo>
                <a:cubicBezTo>
                  <a:pt x="872" y="216"/>
                  <a:pt x="872" y="216"/>
                  <a:pt x="872" y="216"/>
                </a:cubicBezTo>
                <a:cubicBezTo>
                  <a:pt x="873" y="215"/>
                  <a:pt x="873" y="215"/>
                  <a:pt x="873" y="215"/>
                </a:cubicBezTo>
                <a:close/>
                <a:moveTo>
                  <a:pt x="884" y="231"/>
                </a:moveTo>
                <a:cubicBezTo>
                  <a:pt x="886" y="232"/>
                  <a:pt x="886" y="232"/>
                  <a:pt x="886" y="232"/>
                </a:cubicBezTo>
                <a:cubicBezTo>
                  <a:pt x="886" y="231"/>
                  <a:pt x="886" y="231"/>
                  <a:pt x="886" y="231"/>
                </a:cubicBezTo>
                <a:cubicBezTo>
                  <a:pt x="885" y="230"/>
                  <a:pt x="885" y="230"/>
                  <a:pt x="885" y="230"/>
                </a:cubicBezTo>
                <a:cubicBezTo>
                  <a:pt x="884" y="231"/>
                  <a:pt x="884" y="231"/>
                  <a:pt x="884" y="231"/>
                </a:cubicBezTo>
                <a:close/>
                <a:moveTo>
                  <a:pt x="886" y="235"/>
                </a:moveTo>
                <a:cubicBezTo>
                  <a:pt x="887" y="234"/>
                  <a:pt x="887" y="234"/>
                  <a:pt x="887" y="234"/>
                </a:cubicBezTo>
                <a:cubicBezTo>
                  <a:pt x="886" y="234"/>
                  <a:pt x="886" y="234"/>
                  <a:pt x="886" y="234"/>
                </a:cubicBezTo>
                <a:cubicBezTo>
                  <a:pt x="886" y="235"/>
                  <a:pt x="886" y="235"/>
                  <a:pt x="886" y="235"/>
                </a:cubicBezTo>
                <a:close/>
                <a:moveTo>
                  <a:pt x="381" y="329"/>
                </a:moveTo>
                <a:cubicBezTo>
                  <a:pt x="381" y="329"/>
                  <a:pt x="381" y="329"/>
                  <a:pt x="382" y="329"/>
                </a:cubicBezTo>
                <a:cubicBezTo>
                  <a:pt x="382" y="329"/>
                  <a:pt x="382" y="329"/>
                  <a:pt x="382" y="327"/>
                </a:cubicBezTo>
                <a:cubicBezTo>
                  <a:pt x="382" y="327"/>
                  <a:pt x="382" y="327"/>
                  <a:pt x="381" y="328"/>
                </a:cubicBezTo>
                <a:cubicBezTo>
                  <a:pt x="381" y="328"/>
                  <a:pt x="381" y="328"/>
                  <a:pt x="381" y="329"/>
                </a:cubicBezTo>
                <a:close/>
                <a:moveTo>
                  <a:pt x="347" y="283"/>
                </a:moveTo>
                <a:cubicBezTo>
                  <a:pt x="347" y="283"/>
                  <a:pt x="347" y="283"/>
                  <a:pt x="347" y="284"/>
                </a:cubicBezTo>
                <a:cubicBezTo>
                  <a:pt x="347" y="284"/>
                  <a:pt x="347" y="284"/>
                  <a:pt x="348" y="284"/>
                </a:cubicBezTo>
                <a:cubicBezTo>
                  <a:pt x="348" y="284"/>
                  <a:pt x="348" y="284"/>
                  <a:pt x="349" y="283"/>
                </a:cubicBezTo>
                <a:cubicBezTo>
                  <a:pt x="349" y="283"/>
                  <a:pt x="349" y="283"/>
                  <a:pt x="348" y="283"/>
                </a:cubicBezTo>
                <a:cubicBezTo>
                  <a:pt x="348" y="283"/>
                  <a:pt x="348" y="283"/>
                  <a:pt x="347" y="283"/>
                </a:cubicBezTo>
                <a:close/>
                <a:moveTo>
                  <a:pt x="382" y="325"/>
                </a:moveTo>
                <a:cubicBezTo>
                  <a:pt x="382" y="325"/>
                  <a:pt x="382" y="325"/>
                  <a:pt x="382" y="326"/>
                </a:cubicBezTo>
                <a:cubicBezTo>
                  <a:pt x="382" y="326"/>
                  <a:pt x="382" y="326"/>
                  <a:pt x="381" y="327"/>
                </a:cubicBezTo>
                <a:cubicBezTo>
                  <a:pt x="381" y="327"/>
                  <a:pt x="381" y="327"/>
                  <a:pt x="382" y="327"/>
                </a:cubicBezTo>
                <a:cubicBezTo>
                  <a:pt x="382" y="327"/>
                  <a:pt x="382" y="327"/>
                  <a:pt x="383" y="326"/>
                </a:cubicBezTo>
                <a:cubicBezTo>
                  <a:pt x="383" y="326"/>
                  <a:pt x="383" y="326"/>
                  <a:pt x="382" y="325"/>
                </a:cubicBezTo>
                <a:close/>
                <a:moveTo>
                  <a:pt x="338" y="270"/>
                </a:moveTo>
                <a:cubicBezTo>
                  <a:pt x="338" y="270"/>
                  <a:pt x="338" y="270"/>
                  <a:pt x="337" y="270"/>
                </a:cubicBezTo>
                <a:cubicBezTo>
                  <a:pt x="337" y="270"/>
                  <a:pt x="337" y="270"/>
                  <a:pt x="337" y="271"/>
                </a:cubicBezTo>
                <a:cubicBezTo>
                  <a:pt x="337" y="271"/>
                  <a:pt x="337" y="271"/>
                  <a:pt x="338" y="271"/>
                </a:cubicBezTo>
                <a:cubicBezTo>
                  <a:pt x="338" y="271"/>
                  <a:pt x="338" y="271"/>
                  <a:pt x="338" y="270"/>
                </a:cubicBezTo>
                <a:close/>
                <a:moveTo>
                  <a:pt x="396" y="350"/>
                </a:moveTo>
                <a:cubicBezTo>
                  <a:pt x="396" y="350"/>
                  <a:pt x="396" y="350"/>
                  <a:pt x="395" y="351"/>
                </a:cubicBezTo>
                <a:cubicBezTo>
                  <a:pt x="395" y="351"/>
                  <a:pt x="395" y="351"/>
                  <a:pt x="396" y="352"/>
                </a:cubicBezTo>
                <a:cubicBezTo>
                  <a:pt x="396" y="352"/>
                  <a:pt x="396" y="352"/>
                  <a:pt x="396" y="353"/>
                </a:cubicBezTo>
                <a:cubicBezTo>
                  <a:pt x="396" y="353"/>
                  <a:pt x="396" y="353"/>
                  <a:pt x="397" y="352"/>
                </a:cubicBezTo>
                <a:cubicBezTo>
                  <a:pt x="397" y="352"/>
                  <a:pt x="397" y="352"/>
                  <a:pt x="396" y="350"/>
                </a:cubicBezTo>
                <a:close/>
                <a:moveTo>
                  <a:pt x="333" y="274"/>
                </a:moveTo>
                <a:cubicBezTo>
                  <a:pt x="333" y="274"/>
                  <a:pt x="333" y="274"/>
                  <a:pt x="334" y="273"/>
                </a:cubicBezTo>
                <a:cubicBezTo>
                  <a:pt x="334" y="273"/>
                  <a:pt x="334" y="273"/>
                  <a:pt x="335" y="272"/>
                </a:cubicBezTo>
                <a:cubicBezTo>
                  <a:pt x="335" y="272"/>
                  <a:pt x="335" y="272"/>
                  <a:pt x="334" y="272"/>
                </a:cubicBezTo>
                <a:cubicBezTo>
                  <a:pt x="334" y="272"/>
                  <a:pt x="334" y="272"/>
                  <a:pt x="333" y="273"/>
                </a:cubicBezTo>
                <a:cubicBezTo>
                  <a:pt x="333" y="273"/>
                  <a:pt x="333" y="273"/>
                  <a:pt x="333" y="274"/>
                </a:cubicBezTo>
                <a:close/>
                <a:moveTo>
                  <a:pt x="341" y="268"/>
                </a:moveTo>
                <a:cubicBezTo>
                  <a:pt x="341" y="268"/>
                  <a:pt x="341" y="268"/>
                  <a:pt x="340" y="267"/>
                </a:cubicBezTo>
                <a:cubicBezTo>
                  <a:pt x="340" y="267"/>
                  <a:pt x="340" y="267"/>
                  <a:pt x="339" y="268"/>
                </a:cubicBezTo>
                <a:cubicBezTo>
                  <a:pt x="339" y="268"/>
                  <a:pt x="339" y="268"/>
                  <a:pt x="340" y="268"/>
                </a:cubicBezTo>
                <a:cubicBezTo>
                  <a:pt x="340" y="268"/>
                  <a:pt x="340" y="268"/>
                  <a:pt x="341" y="268"/>
                </a:cubicBezTo>
                <a:close/>
                <a:moveTo>
                  <a:pt x="396" y="355"/>
                </a:moveTo>
                <a:cubicBezTo>
                  <a:pt x="396" y="355"/>
                  <a:pt x="396" y="355"/>
                  <a:pt x="397" y="355"/>
                </a:cubicBezTo>
                <a:cubicBezTo>
                  <a:pt x="397" y="355"/>
                  <a:pt x="397" y="355"/>
                  <a:pt x="398" y="354"/>
                </a:cubicBezTo>
                <a:cubicBezTo>
                  <a:pt x="398" y="354"/>
                  <a:pt x="398" y="354"/>
                  <a:pt x="397" y="353"/>
                </a:cubicBezTo>
                <a:cubicBezTo>
                  <a:pt x="397" y="353"/>
                  <a:pt x="397" y="353"/>
                  <a:pt x="396" y="353"/>
                </a:cubicBezTo>
                <a:cubicBezTo>
                  <a:pt x="396" y="353"/>
                  <a:pt x="396" y="353"/>
                  <a:pt x="396" y="354"/>
                </a:cubicBezTo>
                <a:cubicBezTo>
                  <a:pt x="396" y="354"/>
                  <a:pt x="396" y="354"/>
                  <a:pt x="396" y="355"/>
                </a:cubicBezTo>
                <a:close/>
                <a:moveTo>
                  <a:pt x="386" y="312"/>
                </a:moveTo>
                <a:cubicBezTo>
                  <a:pt x="386" y="312"/>
                  <a:pt x="386" y="312"/>
                  <a:pt x="385" y="313"/>
                </a:cubicBezTo>
                <a:cubicBezTo>
                  <a:pt x="385" y="313"/>
                  <a:pt x="385" y="313"/>
                  <a:pt x="385" y="314"/>
                </a:cubicBezTo>
                <a:cubicBezTo>
                  <a:pt x="385" y="314"/>
                  <a:pt x="385" y="314"/>
                  <a:pt x="386" y="313"/>
                </a:cubicBezTo>
                <a:cubicBezTo>
                  <a:pt x="386" y="313"/>
                  <a:pt x="386" y="313"/>
                  <a:pt x="386" y="312"/>
                </a:cubicBezTo>
                <a:close/>
                <a:moveTo>
                  <a:pt x="331" y="276"/>
                </a:moveTo>
                <a:cubicBezTo>
                  <a:pt x="331" y="276"/>
                  <a:pt x="331" y="276"/>
                  <a:pt x="332" y="276"/>
                </a:cubicBezTo>
                <a:cubicBezTo>
                  <a:pt x="332" y="276"/>
                  <a:pt x="332" y="276"/>
                  <a:pt x="332" y="275"/>
                </a:cubicBezTo>
                <a:cubicBezTo>
                  <a:pt x="332" y="275"/>
                  <a:pt x="332" y="275"/>
                  <a:pt x="333" y="274"/>
                </a:cubicBezTo>
                <a:cubicBezTo>
                  <a:pt x="333" y="274"/>
                  <a:pt x="333" y="274"/>
                  <a:pt x="331" y="275"/>
                </a:cubicBezTo>
                <a:cubicBezTo>
                  <a:pt x="331" y="275"/>
                  <a:pt x="331" y="275"/>
                  <a:pt x="331" y="276"/>
                </a:cubicBezTo>
                <a:close/>
                <a:moveTo>
                  <a:pt x="382" y="318"/>
                </a:moveTo>
                <a:cubicBezTo>
                  <a:pt x="382" y="318"/>
                  <a:pt x="382" y="318"/>
                  <a:pt x="381" y="319"/>
                </a:cubicBezTo>
                <a:cubicBezTo>
                  <a:pt x="381" y="319"/>
                  <a:pt x="381" y="319"/>
                  <a:pt x="382" y="321"/>
                </a:cubicBezTo>
                <a:cubicBezTo>
                  <a:pt x="382" y="321"/>
                  <a:pt x="382" y="321"/>
                  <a:pt x="382" y="322"/>
                </a:cubicBezTo>
                <a:cubicBezTo>
                  <a:pt x="382" y="322"/>
                  <a:pt x="382" y="322"/>
                  <a:pt x="383" y="322"/>
                </a:cubicBezTo>
                <a:cubicBezTo>
                  <a:pt x="383" y="322"/>
                  <a:pt x="383" y="322"/>
                  <a:pt x="382" y="323"/>
                </a:cubicBezTo>
                <a:cubicBezTo>
                  <a:pt x="382" y="323"/>
                  <a:pt x="382" y="323"/>
                  <a:pt x="383" y="325"/>
                </a:cubicBezTo>
                <a:cubicBezTo>
                  <a:pt x="383" y="325"/>
                  <a:pt x="383" y="325"/>
                  <a:pt x="384" y="325"/>
                </a:cubicBezTo>
                <a:cubicBezTo>
                  <a:pt x="384" y="325"/>
                  <a:pt x="384" y="325"/>
                  <a:pt x="385" y="324"/>
                </a:cubicBezTo>
                <a:cubicBezTo>
                  <a:pt x="385" y="324"/>
                  <a:pt x="385" y="324"/>
                  <a:pt x="385" y="322"/>
                </a:cubicBezTo>
                <a:cubicBezTo>
                  <a:pt x="385" y="322"/>
                  <a:pt x="385" y="322"/>
                  <a:pt x="384" y="321"/>
                </a:cubicBezTo>
                <a:cubicBezTo>
                  <a:pt x="384" y="321"/>
                  <a:pt x="384" y="321"/>
                  <a:pt x="384" y="319"/>
                </a:cubicBezTo>
                <a:cubicBezTo>
                  <a:pt x="384" y="319"/>
                  <a:pt x="384" y="319"/>
                  <a:pt x="386" y="322"/>
                </a:cubicBezTo>
                <a:cubicBezTo>
                  <a:pt x="386" y="322"/>
                  <a:pt x="386" y="322"/>
                  <a:pt x="386" y="323"/>
                </a:cubicBezTo>
                <a:cubicBezTo>
                  <a:pt x="386" y="323"/>
                  <a:pt x="386" y="323"/>
                  <a:pt x="387" y="325"/>
                </a:cubicBezTo>
                <a:cubicBezTo>
                  <a:pt x="387" y="325"/>
                  <a:pt x="387" y="325"/>
                  <a:pt x="388" y="325"/>
                </a:cubicBezTo>
                <a:cubicBezTo>
                  <a:pt x="388" y="325"/>
                  <a:pt x="388" y="325"/>
                  <a:pt x="388" y="323"/>
                </a:cubicBezTo>
                <a:cubicBezTo>
                  <a:pt x="388" y="323"/>
                  <a:pt x="388" y="323"/>
                  <a:pt x="389" y="322"/>
                </a:cubicBezTo>
                <a:cubicBezTo>
                  <a:pt x="389" y="322"/>
                  <a:pt x="389" y="322"/>
                  <a:pt x="388" y="321"/>
                </a:cubicBezTo>
                <a:cubicBezTo>
                  <a:pt x="388" y="321"/>
                  <a:pt x="388" y="321"/>
                  <a:pt x="387" y="321"/>
                </a:cubicBezTo>
                <a:cubicBezTo>
                  <a:pt x="387" y="321"/>
                  <a:pt x="387" y="321"/>
                  <a:pt x="387" y="320"/>
                </a:cubicBezTo>
                <a:cubicBezTo>
                  <a:pt x="387" y="320"/>
                  <a:pt x="387" y="320"/>
                  <a:pt x="385" y="318"/>
                </a:cubicBezTo>
                <a:cubicBezTo>
                  <a:pt x="385" y="318"/>
                  <a:pt x="385" y="318"/>
                  <a:pt x="385" y="317"/>
                </a:cubicBezTo>
                <a:cubicBezTo>
                  <a:pt x="385" y="317"/>
                  <a:pt x="385" y="317"/>
                  <a:pt x="387" y="319"/>
                </a:cubicBezTo>
                <a:cubicBezTo>
                  <a:pt x="387" y="319"/>
                  <a:pt x="387" y="319"/>
                  <a:pt x="388" y="320"/>
                </a:cubicBezTo>
                <a:cubicBezTo>
                  <a:pt x="388" y="320"/>
                  <a:pt x="388" y="320"/>
                  <a:pt x="389" y="320"/>
                </a:cubicBezTo>
                <a:cubicBezTo>
                  <a:pt x="389" y="320"/>
                  <a:pt x="389" y="320"/>
                  <a:pt x="389" y="319"/>
                </a:cubicBezTo>
                <a:cubicBezTo>
                  <a:pt x="389" y="319"/>
                  <a:pt x="389" y="319"/>
                  <a:pt x="390" y="318"/>
                </a:cubicBezTo>
                <a:cubicBezTo>
                  <a:pt x="390" y="318"/>
                  <a:pt x="390" y="318"/>
                  <a:pt x="389" y="316"/>
                </a:cubicBezTo>
                <a:cubicBezTo>
                  <a:pt x="389" y="316"/>
                  <a:pt x="389" y="316"/>
                  <a:pt x="388" y="317"/>
                </a:cubicBezTo>
                <a:cubicBezTo>
                  <a:pt x="388" y="317"/>
                  <a:pt x="388" y="317"/>
                  <a:pt x="387" y="318"/>
                </a:cubicBezTo>
                <a:cubicBezTo>
                  <a:pt x="387" y="318"/>
                  <a:pt x="387" y="318"/>
                  <a:pt x="387" y="317"/>
                </a:cubicBezTo>
                <a:cubicBezTo>
                  <a:pt x="387" y="317"/>
                  <a:pt x="387" y="317"/>
                  <a:pt x="387" y="316"/>
                </a:cubicBezTo>
                <a:cubicBezTo>
                  <a:pt x="387" y="316"/>
                  <a:pt x="387" y="316"/>
                  <a:pt x="387" y="315"/>
                </a:cubicBezTo>
                <a:cubicBezTo>
                  <a:pt x="387" y="315"/>
                  <a:pt x="387" y="315"/>
                  <a:pt x="386" y="314"/>
                </a:cubicBezTo>
                <a:cubicBezTo>
                  <a:pt x="386" y="314"/>
                  <a:pt x="386" y="314"/>
                  <a:pt x="384" y="315"/>
                </a:cubicBezTo>
                <a:cubicBezTo>
                  <a:pt x="384" y="315"/>
                  <a:pt x="384" y="315"/>
                  <a:pt x="384" y="316"/>
                </a:cubicBezTo>
                <a:cubicBezTo>
                  <a:pt x="384" y="316"/>
                  <a:pt x="384" y="316"/>
                  <a:pt x="383" y="314"/>
                </a:cubicBezTo>
                <a:cubicBezTo>
                  <a:pt x="383" y="314"/>
                  <a:pt x="383" y="314"/>
                  <a:pt x="382" y="316"/>
                </a:cubicBezTo>
                <a:cubicBezTo>
                  <a:pt x="382" y="316"/>
                  <a:pt x="382" y="316"/>
                  <a:pt x="383" y="317"/>
                </a:cubicBezTo>
                <a:cubicBezTo>
                  <a:pt x="383" y="317"/>
                  <a:pt x="383" y="317"/>
                  <a:pt x="383" y="318"/>
                </a:cubicBezTo>
                <a:cubicBezTo>
                  <a:pt x="383" y="318"/>
                  <a:pt x="383" y="318"/>
                  <a:pt x="382" y="318"/>
                </a:cubicBezTo>
                <a:close/>
                <a:moveTo>
                  <a:pt x="388" y="329"/>
                </a:moveTo>
                <a:cubicBezTo>
                  <a:pt x="388" y="329"/>
                  <a:pt x="388" y="329"/>
                  <a:pt x="388" y="330"/>
                </a:cubicBezTo>
                <a:cubicBezTo>
                  <a:pt x="388" y="330"/>
                  <a:pt x="388" y="330"/>
                  <a:pt x="389" y="329"/>
                </a:cubicBezTo>
                <a:cubicBezTo>
                  <a:pt x="389" y="329"/>
                  <a:pt x="389" y="329"/>
                  <a:pt x="391" y="328"/>
                </a:cubicBezTo>
                <a:cubicBezTo>
                  <a:pt x="391" y="328"/>
                  <a:pt x="391" y="328"/>
                  <a:pt x="391" y="326"/>
                </a:cubicBezTo>
                <a:cubicBezTo>
                  <a:pt x="391" y="326"/>
                  <a:pt x="391" y="326"/>
                  <a:pt x="389" y="326"/>
                </a:cubicBezTo>
                <a:cubicBezTo>
                  <a:pt x="389" y="326"/>
                  <a:pt x="389" y="326"/>
                  <a:pt x="388" y="326"/>
                </a:cubicBezTo>
                <a:cubicBezTo>
                  <a:pt x="388" y="326"/>
                  <a:pt x="388" y="326"/>
                  <a:pt x="388" y="328"/>
                </a:cubicBezTo>
                <a:cubicBezTo>
                  <a:pt x="388" y="328"/>
                  <a:pt x="388" y="328"/>
                  <a:pt x="388" y="329"/>
                </a:cubicBezTo>
                <a:close/>
                <a:moveTo>
                  <a:pt x="393" y="326"/>
                </a:moveTo>
                <a:cubicBezTo>
                  <a:pt x="393" y="326"/>
                  <a:pt x="393" y="326"/>
                  <a:pt x="393" y="325"/>
                </a:cubicBezTo>
                <a:cubicBezTo>
                  <a:pt x="393" y="325"/>
                  <a:pt x="393" y="325"/>
                  <a:pt x="393" y="324"/>
                </a:cubicBezTo>
                <a:cubicBezTo>
                  <a:pt x="393" y="324"/>
                  <a:pt x="393" y="324"/>
                  <a:pt x="393" y="320"/>
                </a:cubicBezTo>
                <a:cubicBezTo>
                  <a:pt x="393" y="320"/>
                  <a:pt x="393" y="320"/>
                  <a:pt x="394" y="319"/>
                </a:cubicBezTo>
                <a:cubicBezTo>
                  <a:pt x="394" y="319"/>
                  <a:pt x="394" y="319"/>
                  <a:pt x="394" y="321"/>
                </a:cubicBezTo>
                <a:cubicBezTo>
                  <a:pt x="394" y="321"/>
                  <a:pt x="394" y="321"/>
                  <a:pt x="394" y="324"/>
                </a:cubicBezTo>
                <a:cubicBezTo>
                  <a:pt x="394" y="324"/>
                  <a:pt x="394" y="324"/>
                  <a:pt x="395" y="324"/>
                </a:cubicBezTo>
                <a:cubicBezTo>
                  <a:pt x="395" y="324"/>
                  <a:pt x="395" y="324"/>
                  <a:pt x="395" y="323"/>
                </a:cubicBezTo>
                <a:cubicBezTo>
                  <a:pt x="395" y="323"/>
                  <a:pt x="395" y="323"/>
                  <a:pt x="395" y="318"/>
                </a:cubicBezTo>
                <a:cubicBezTo>
                  <a:pt x="395" y="318"/>
                  <a:pt x="395" y="318"/>
                  <a:pt x="394" y="317"/>
                </a:cubicBezTo>
                <a:cubicBezTo>
                  <a:pt x="394" y="317"/>
                  <a:pt x="394" y="317"/>
                  <a:pt x="393" y="316"/>
                </a:cubicBezTo>
                <a:cubicBezTo>
                  <a:pt x="393" y="316"/>
                  <a:pt x="393" y="316"/>
                  <a:pt x="393" y="315"/>
                </a:cubicBezTo>
                <a:cubicBezTo>
                  <a:pt x="393" y="315"/>
                  <a:pt x="393" y="315"/>
                  <a:pt x="392" y="314"/>
                </a:cubicBezTo>
                <a:cubicBezTo>
                  <a:pt x="392" y="314"/>
                  <a:pt x="392" y="314"/>
                  <a:pt x="391" y="316"/>
                </a:cubicBezTo>
                <a:cubicBezTo>
                  <a:pt x="391" y="316"/>
                  <a:pt x="391" y="316"/>
                  <a:pt x="391" y="320"/>
                </a:cubicBezTo>
                <a:cubicBezTo>
                  <a:pt x="391" y="320"/>
                  <a:pt x="391" y="320"/>
                  <a:pt x="390" y="321"/>
                </a:cubicBezTo>
                <a:cubicBezTo>
                  <a:pt x="390" y="321"/>
                  <a:pt x="390" y="321"/>
                  <a:pt x="390" y="323"/>
                </a:cubicBezTo>
                <a:cubicBezTo>
                  <a:pt x="390" y="323"/>
                  <a:pt x="390" y="323"/>
                  <a:pt x="391" y="324"/>
                </a:cubicBezTo>
                <a:cubicBezTo>
                  <a:pt x="391" y="324"/>
                  <a:pt x="391" y="324"/>
                  <a:pt x="390" y="325"/>
                </a:cubicBezTo>
                <a:cubicBezTo>
                  <a:pt x="390" y="325"/>
                  <a:pt x="390" y="325"/>
                  <a:pt x="391" y="326"/>
                </a:cubicBezTo>
                <a:cubicBezTo>
                  <a:pt x="391" y="326"/>
                  <a:pt x="391" y="326"/>
                  <a:pt x="392" y="326"/>
                </a:cubicBezTo>
                <a:cubicBezTo>
                  <a:pt x="392" y="326"/>
                  <a:pt x="392" y="326"/>
                  <a:pt x="393" y="326"/>
                </a:cubicBezTo>
                <a:close/>
                <a:moveTo>
                  <a:pt x="388" y="326"/>
                </a:moveTo>
                <a:cubicBezTo>
                  <a:pt x="388" y="326"/>
                  <a:pt x="388" y="326"/>
                  <a:pt x="387" y="325"/>
                </a:cubicBezTo>
                <a:cubicBezTo>
                  <a:pt x="387" y="325"/>
                  <a:pt x="387" y="325"/>
                  <a:pt x="387" y="326"/>
                </a:cubicBezTo>
                <a:cubicBezTo>
                  <a:pt x="387" y="326"/>
                  <a:pt x="387" y="326"/>
                  <a:pt x="388" y="326"/>
                </a:cubicBezTo>
                <a:close/>
                <a:moveTo>
                  <a:pt x="340" y="273"/>
                </a:moveTo>
                <a:cubicBezTo>
                  <a:pt x="340" y="273"/>
                  <a:pt x="340" y="273"/>
                  <a:pt x="339" y="273"/>
                </a:cubicBezTo>
                <a:cubicBezTo>
                  <a:pt x="339" y="273"/>
                  <a:pt x="339" y="273"/>
                  <a:pt x="338" y="274"/>
                </a:cubicBezTo>
                <a:cubicBezTo>
                  <a:pt x="338" y="274"/>
                  <a:pt x="338" y="274"/>
                  <a:pt x="338" y="276"/>
                </a:cubicBezTo>
                <a:cubicBezTo>
                  <a:pt x="338" y="276"/>
                  <a:pt x="338" y="276"/>
                  <a:pt x="340" y="276"/>
                </a:cubicBezTo>
                <a:cubicBezTo>
                  <a:pt x="340" y="276"/>
                  <a:pt x="340" y="276"/>
                  <a:pt x="341" y="275"/>
                </a:cubicBezTo>
                <a:cubicBezTo>
                  <a:pt x="341" y="275"/>
                  <a:pt x="341" y="275"/>
                  <a:pt x="340" y="275"/>
                </a:cubicBezTo>
                <a:cubicBezTo>
                  <a:pt x="340" y="275"/>
                  <a:pt x="340" y="275"/>
                  <a:pt x="340" y="273"/>
                </a:cubicBezTo>
                <a:close/>
                <a:moveTo>
                  <a:pt x="276" y="310"/>
                </a:moveTo>
                <a:cubicBezTo>
                  <a:pt x="276" y="310"/>
                  <a:pt x="276" y="310"/>
                  <a:pt x="277" y="310"/>
                </a:cubicBezTo>
                <a:cubicBezTo>
                  <a:pt x="277" y="310"/>
                  <a:pt x="277" y="310"/>
                  <a:pt x="278" y="310"/>
                </a:cubicBezTo>
                <a:cubicBezTo>
                  <a:pt x="278" y="310"/>
                  <a:pt x="278" y="310"/>
                  <a:pt x="279" y="309"/>
                </a:cubicBezTo>
                <a:cubicBezTo>
                  <a:pt x="279" y="309"/>
                  <a:pt x="279" y="309"/>
                  <a:pt x="279" y="308"/>
                </a:cubicBezTo>
                <a:cubicBezTo>
                  <a:pt x="279" y="308"/>
                  <a:pt x="279" y="308"/>
                  <a:pt x="276" y="309"/>
                </a:cubicBezTo>
                <a:cubicBezTo>
                  <a:pt x="276" y="309"/>
                  <a:pt x="276" y="309"/>
                  <a:pt x="276" y="310"/>
                </a:cubicBezTo>
                <a:close/>
                <a:moveTo>
                  <a:pt x="291" y="297"/>
                </a:moveTo>
                <a:cubicBezTo>
                  <a:pt x="291" y="297"/>
                  <a:pt x="291" y="297"/>
                  <a:pt x="290" y="298"/>
                </a:cubicBezTo>
                <a:cubicBezTo>
                  <a:pt x="290" y="298"/>
                  <a:pt x="290" y="298"/>
                  <a:pt x="289" y="298"/>
                </a:cubicBezTo>
                <a:cubicBezTo>
                  <a:pt x="289" y="298"/>
                  <a:pt x="289" y="298"/>
                  <a:pt x="289" y="297"/>
                </a:cubicBezTo>
                <a:cubicBezTo>
                  <a:pt x="289" y="297"/>
                  <a:pt x="289" y="297"/>
                  <a:pt x="289" y="296"/>
                </a:cubicBezTo>
                <a:cubicBezTo>
                  <a:pt x="289" y="296"/>
                  <a:pt x="289" y="296"/>
                  <a:pt x="288" y="295"/>
                </a:cubicBezTo>
                <a:cubicBezTo>
                  <a:pt x="288" y="295"/>
                  <a:pt x="288" y="295"/>
                  <a:pt x="288" y="296"/>
                </a:cubicBezTo>
                <a:cubicBezTo>
                  <a:pt x="288" y="296"/>
                  <a:pt x="288" y="296"/>
                  <a:pt x="288" y="298"/>
                </a:cubicBezTo>
                <a:cubicBezTo>
                  <a:pt x="288" y="298"/>
                  <a:pt x="288" y="298"/>
                  <a:pt x="287" y="297"/>
                </a:cubicBezTo>
                <a:cubicBezTo>
                  <a:pt x="287" y="297"/>
                  <a:pt x="287" y="297"/>
                  <a:pt x="286" y="298"/>
                </a:cubicBezTo>
                <a:cubicBezTo>
                  <a:pt x="286" y="298"/>
                  <a:pt x="286" y="298"/>
                  <a:pt x="285" y="299"/>
                </a:cubicBezTo>
                <a:cubicBezTo>
                  <a:pt x="285" y="299"/>
                  <a:pt x="285" y="299"/>
                  <a:pt x="285" y="298"/>
                </a:cubicBezTo>
                <a:cubicBezTo>
                  <a:pt x="285" y="298"/>
                  <a:pt x="285" y="298"/>
                  <a:pt x="284" y="299"/>
                </a:cubicBezTo>
                <a:cubicBezTo>
                  <a:pt x="284" y="299"/>
                  <a:pt x="284" y="299"/>
                  <a:pt x="283" y="298"/>
                </a:cubicBezTo>
                <a:cubicBezTo>
                  <a:pt x="283" y="298"/>
                  <a:pt x="283" y="298"/>
                  <a:pt x="283" y="299"/>
                </a:cubicBezTo>
                <a:cubicBezTo>
                  <a:pt x="283" y="299"/>
                  <a:pt x="283" y="299"/>
                  <a:pt x="283" y="300"/>
                </a:cubicBezTo>
                <a:cubicBezTo>
                  <a:pt x="283" y="300"/>
                  <a:pt x="283" y="300"/>
                  <a:pt x="282" y="301"/>
                </a:cubicBezTo>
                <a:cubicBezTo>
                  <a:pt x="282" y="301"/>
                  <a:pt x="282" y="301"/>
                  <a:pt x="282" y="298"/>
                </a:cubicBezTo>
                <a:cubicBezTo>
                  <a:pt x="282" y="298"/>
                  <a:pt x="282" y="298"/>
                  <a:pt x="281" y="298"/>
                </a:cubicBezTo>
                <a:cubicBezTo>
                  <a:pt x="281" y="298"/>
                  <a:pt x="281" y="298"/>
                  <a:pt x="280" y="298"/>
                </a:cubicBezTo>
                <a:cubicBezTo>
                  <a:pt x="280" y="298"/>
                  <a:pt x="280" y="298"/>
                  <a:pt x="277" y="300"/>
                </a:cubicBezTo>
                <a:cubicBezTo>
                  <a:pt x="277" y="300"/>
                  <a:pt x="277" y="300"/>
                  <a:pt x="275" y="301"/>
                </a:cubicBezTo>
                <a:cubicBezTo>
                  <a:pt x="275" y="301"/>
                  <a:pt x="275" y="301"/>
                  <a:pt x="275" y="302"/>
                </a:cubicBezTo>
                <a:cubicBezTo>
                  <a:pt x="275" y="302"/>
                  <a:pt x="275" y="302"/>
                  <a:pt x="276" y="302"/>
                </a:cubicBezTo>
                <a:cubicBezTo>
                  <a:pt x="276" y="302"/>
                  <a:pt x="276" y="302"/>
                  <a:pt x="276" y="304"/>
                </a:cubicBezTo>
                <a:cubicBezTo>
                  <a:pt x="276" y="304"/>
                  <a:pt x="276" y="304"/>
                  <a:pt x="275" y="305"/>
                </a:cubicBezTo>
                <a:cubicBezTo>
                  <a:pt x="275" y="305"/>
                  <a:pt x="275" y="305"/>
                  <a:pt x="275" y="306"/>
                </a:cubicBezTo>
                <a:cubicBezTo>
                  <a:pt x="275" y="306"/>
                  <a:pt x="275" y="306"/>
                  <a:pt x="275" y="307"/>
                </a:cubicBezTo>
                <a:cubicBezTo>
                  <a:pt x="275" y="307"/>
                  <a:pt x="275" y="307"/>
                  <a:pt x="276" y="308"/>
                </a:cubicBezTo>
                <a:cubicBezTo>
                  <a:pt x="276" y="308"/>
                  <a:pt x="276" y="308"/>
                  <a:pt x="276" y="307"/>
                </a:cubicBezTo>
                <a:cubicBezTo>
                  <a:pt x="276" y="307"/>
                  <a:pt x="276" y="307"/>
                  <a:pt x="277" y="307"/>
                </a:cubicBezTo>
                <a:cubicBezTo>
                  <a:pt x="277" y="307"/>
                  <a:pt x="277" y="307"/>
                  <a:pt x="276" y="306"/>
                </a:cubicBezTo>
                <a:cubicBezTo>
                  <a:pt x="276" y="306"/>
                  <a:pt x="276" y="306"/>
                  <a:pt x="277" y="306"/>
                </a:cubicBezTo>
                <a:cubicBezTo>
                  <a:pt x="277" y="306"/>
                  <a:pt x="277" y="306"/>
                  <a:pt x="278" y="307"/>
                </a:cubicBezTo>
                <a:cubicBezTo>
                  <a:pt x="278" y="307"/>
                  <a:pt x="278" y="307"/>
                  <a:pt x="279" y="306"/>
                </a:cubicBezTo>
                <a:cubicBezTo>
                  <a:pt x="279" y="306"/>
                  <a:pt x="279" y="306"/>
                  <a:pt x="279" y="307"/>
                </a:cubicBezTo>
                <a:cubicBezTo>
                  <a:pt x="279" y="307"/>
                  <a:pt x="279" y="307"/>
                  <a:pt x="279" y="308"/>
                </a:cubicBezTo>
                <a:cubicBezTo>
                  <a:pt x="279" y="308"/>
                  <a:pt x="279" y="308"/>
                  <a:pt x="280" y="307"/>
                </a:cubicBezTo>
                <a:cubicBezTo>
                  <a:pt x="280" y="307"/>
                  <a:pt x="280" y="307"/>
                  <a:pt x="280" y="306"/>
                </a:cubicBezTo>
                <a:cubicBezTo>
                  <a:pt x="280" y="306"/>
                  <a:pt x="280" y="306"/>
                  <a:pt x="281" y="306"/>
                </a:cubicBezTo>
                <a:cubicBezTo>
                  <a:pt x="281" y="306"/>
                  <a:pt x="281" y="306"/>
                  <a:pt x="282" y="305"/>
                </a:cubicBezTo>
                <a:cubicBezTo>
                  <a:pt x="282" y="305"/>
                  <a:pt x="282" y="305"/>
                  <a:pt x="283" y="305"/>
                </a:cubicBezTo>
                <a:cubicBezTo>
                  <a:pt x="283" y="305"/>
                  <a:pt x="283" y="305"/>
                  <a:pt x="284" y="305"/>
                </a:cubicBezTo>
                <a:cubicBezTo>
                  <a:pt x="284" y="305"/>
                  <a:pt x="284" y="305"/>
                  <a:pt x="285" y="304"/>
                </a:cubicBezTo>
                <a:cubicBezTo>
                  <a:pt x="285" y="304"/>
                  <a:pt x="285" y="304"/>
                  <a:pt x="284" y="303"/>
                </a:cubicBezTo>
                <a:cubicBezTo>
                  <a:pt x="284" y="303"/>
                  <a:pt x="284" y="303"/>
                  <a:pt x="286" y="303"/>
                </a:cubicBezTo>
                <a:cubicBezTo>
                  <a:pt x="286" y="303"/>
                  <a:pt x="286" y="303"/>
                  <a:pt x="287" y="304"/>
                </a:cubicBezTo>
                <a:cubicBezTo>
                  <a:pt x="287" y="304"/>
                  <a:pt x="287" y="304"/>
                  <a:pt x="288" y="304"/>
                </a:cubicBezTo>
                <a:cubicBezTo>
                  <a:pt x="288" y="304"/>
                  <a:pt x="288" y="304"/>
                  <a:pt x="288" y="303"/>
                </a:cubicBezTo>
                <a:cubicBezTo>
                  <a:pt x="288" y="303"/>
                  <a:pt x="288" y="303"/>
                  <a:pt x="288" y="302"/>
                </a:cubicBezTo>
                <a:cubicBezTo>
                  <a:pt x="288" y="302"/>
                  <a:pt x="288" y="302"/>
                  <a:pt x="287" y="301"/>
                </a:cubicBezTo>
                <a:cubicBezTo>
                  <a:pt x="287" y="301"/>
                  <a:pt x="287" y="301"/>
                  <a:pt x="288" y="301"/>
                </a:cubicBezTo>
                <a:cubicBezTo>
                  <a:pt x="288" y="301"/>
                  <a:pt x="288" y="301"/>
                  <a:pt x="289" y="301"/>
                </a:cubicBezTo>
                <a:cubicBezTo>
                  <a:pt x="289" y="301"/>
                  <a:pt x="289" y="301"/>
                  <a:pt x="290" y="301"/>
                </a:cubicBezTo>
                <a:cubicBezTo>
                  <a:pt x="290" y="301"/>
                  <a:pt x="290" y="301"/>
                  <a:pt x="291" y="302"/>
                </a:cubicBezTo>
                <a:cubicBezTo>
                  <a:pt x="291" y="302"/>
                  <a:pt x="291" y="302"/>
                  <a:pt x="292" y="300"/>
                </a:cubicBezTo>
                <a:cubicBezTo>
                  <a:pt x="292" y="300"/>
                  <a:pt x="292" y="300"/>
                  <a:pt x="292" y="299"/>
                </a:cubicBezTo>
                <a:cubicBezTo>
                  <a:pt x="292" y="299"/>
                  <a:pt x="292" y="299"/>
                  <a:pt x="291" y="299"/>
                </a:cubicBezTo>
                <a:cubicBezTo>
                  <a:pt x="291" y="299"/>
                  <a:pt x="291" y="299"/>
                  <a:pt x="291" y="298"/>
                </a:cubicBezTo>
                <a:cubicBezTo>
                  <a:pt x="291" y="298"/>
                  <a:pt x="291" y="298"/>
                  <a:pt x="292" y="298"/>
                </a:cubicBezTo>
                <a:cubicBezTo>
                  <a:pt x="292" y="298"/>
                  <a:pt x="292" y="298"/>
                  <a:pt x="293" y="298"/>
                </a:cubicBezTo>
                <a:cubicBezTo>
                  <a:pt x="293" y="298"/>
                  <a:pt x="293" y="298"/>
                  <a:pt x="293" y="297"/>
                </a:cubicBezTo>
                <a:cubicBezTo>
                  <a:pt x="293" y="297"/>
                  <a:pt x="293" y="297"/>
                  <a:pt x="292" y="296"/>
                </a:cubicBezTo>
                <a:cubicBezTo>
                  <a:pt x="292" y="296"/>
                  <a:pt x="292" y="296"/>
                  <a:pt x="291" y="297"/>
                </a:cubicBezTo>
                <a:close/>
                <a:moveTo>
                  <a:pt x="275" y="312"/>
                </a:moveTo>
                <a:cubicBezTo>
                  <a:pt x="275" y="312"/>
                  <a:pt x="275" y="312"/>
                  <a:pt x="275" y="311"/>
                </a:cubicBezTo>
                <a:cubicBezTo>
                  <a:pt x="275" y="311"/>
                  <a:pt x="275" y="311"/>
                  <a:pt x="274" y="312"/>
                </a:cubicBezTo>
                <a:cubicBezTo>
                  <a:pt x="274" y="312"/>
                  <a:pt x="274" y="312"/>
                  <a:pt x="275" y="312"/>
                </a:cubicBezTo>
                <a:close/>
                <a:moveTo>
                  <a:pt x="334" y="266"/>
                </a:moveTo>
                <a:cubicBezTo>
                  <a:pt x="334" y="266"/>
                  <a:pt x="334" y="266"/>
                  <a:pt x="333" y="267"/>
                </a:cubicBezTo>
                <a:cubicBezTo>
                  <a:pt x="333" y="267"/>
                  <a:pt x="333" y="267"/>
                  <a:pt x="334" y="269"/>
                </a:cubicBezTo>
                <a:cubicBezTo>
                  <a:pt x="334" y="269"/>
                  <a:pt x="334" y="269"/>
                  <a:pt x="335" y="268"/>
                </a:cubicBezTo>
                <a:cubicBezTo>
                  <a:pt x="335" y="268"/>
                  <a:pt x="335" y="268"/>
                  <a:pt x="334" y="267"/>
                </a:cubicBezTo>
                <a:cubicBezTo>
                  <a:pt x="334" y="267"/>
                  <a:pt x="334" y="267"/>
                  <a:pt x="335" y="267"/>
                </a:cubicBezTo>
                <a:cubicBezTo>
                  <a:pt x="335" y="267"/>
                  <a:pt x="335" y="267"/>
                  <a:pt x="334" y="266"/>
                </a:cubicBezTo>
                <a:close/>
                <a:moveTo>
                  <a:pt x="272" y="311"/>
                </a:moveTo>
                <a:cubicBezTo>
                  <a:pt x="272" y="311"/>
                  <a:pt x="272" y="311"/>
                  <a:pt x="271" y="313"/>
                </a:cubicBezTo>
                <a:cubicBezTo>
                  <a:pt x="271" y="313"/>
                  <a:pt x="271" y="313"/>
                  <a:pt x="272" y="313"/>
                </a:cubicBezTo>
                <a:cubicBezTo>
                  <a:pt x="272" y="313"/>
                  <a:pt x="272" y="313"/>
                  <a:pt x="274" y="310"/>
                </a:cubicBezTo>
                <a:cubicBezTo>
                  <a:pt x="274" y="310"/>
                  <a:pt x="274" y="310"/>
                  <a:pt x="272" y="311"/>
                </a:cubicBezTo>
                <a:close/>
                <a:moveTo>
                  <a:pt x="262" y="320"/>
                </a:moveTo>
                <a:cubicBezTo>
                  <a:pt x="262" y="320"/>
                  <a:pt x="262" y="320"/>
                  <a:pt x="263" y="320"/>
                </a:cubicBezTo>
                <a:cubicBezTo>
                  <a:pt x="263" y="320"/>
                  <a:pt x="263" y="320"/>
                  <a:pt x="263" y="319"/>
                </a:cubicBezTo>
                <a:cubicBezTo>
                  <a:pt x="263" y="319"/>
                  <a:pt x="263" y="319"/>
                  <a:pt x="262" y="319"/>
                </a:cubicBezTo>
                <a:cubicBezTo>
                  <a:pt x="262" y="319"/>
                  <a:pt x="262" y="319"/>
                  <a:pt x="262" y="320"/>
                </a:cubicBezTo>
                <a:close/>
                <a:moveTo>
                  <a:pt x="286" y="296"/>
                </a:moveTo>
                <a:cubicBezTo>
                  <a:pt x="286" y="296"/>
                  <a:pt x="286" y="296"/>
                  <a:pt x="285" y="295"/>
                </a:cubicBezTo>
                <a:cubicBezTo>
                  <a:pt x="285" y="295"/>
                  <a:pt x="285" y="295"/>
                  <a:pt x="284" y="295"/>
                </a:cubicBezTo>
                <a:cubicBezTo>
                  <a:pt x="284" y="295"/>
                  <a:pt x="284" y="295"/>
                  <a:pt x="283" y="297"/>
                </a:cubicBezTo>
                <a:cubicBezTo>
                  <a:pt x="283" y="297"/>
                  <a:pt x="283" y="297"/>
                  <a:pt x="285" y="298"/>
                </a:cubicBezTo>
                <a:cubicBezTo>
                  <a:pt x="285" y="298"/>
                  <a:pt x="285" y="298"/>
                  <a:pt x="286" y="297"/>
                </a:cubicBezTo>
                <a:cubicBezTo>
                  <a:pt x="286" y="297"/>
                  <a:pt x="286" y="297"/>
                  <a:pt x="286" y="296"/>
                </a:cubicBezTo>
                <a:close/>
                <a:moveTo>
                  <a:pt x="333" y="287"/>
                </a:moveTo>
                <a:cubicBezTo>
                  <a:pt x="333" y="287"/>
                  <a:pt x="333" y="287"/>
                  <a:pt x="335" y="287"/>
                </a:cubicBezTo>
                <a:cubicBezTo>
                  <a:pt x="335" y="287"/>
                  <a:pt x="335" y="287"/>
                  <a:pt x="334" y="286"/>
                </a:cubicBezTo>
                <a:cubicBezTo>
                  <a:pt x="334" y="286"/>
                  <a:pt x="334" y="286"/>
                  <a:pt x="333" y="287"/>
                </a:cubicBezTo>
                <a:close/>
                <a:moveTo>
                  <a:pt x="297" y="292"/>
                </a:moveTo>
                <a:cubicBezTo>
                  <a:pt x="297" y="292"/>
                  <a:pt x="297" y="292"/>
                  <a:pt x="296" y="291"/>
                </a:cubicBezTo>
                <a:cubicBezTo>
                  <a:pt x="296" y="291"/>
                  <a:pt x="296" y="291"/>
                  <a:pt x="295" y="291"/>
                </a:cubicBezTo>
                <a:cubicBezTo>
                  <a:pt x="295" y="291"/>
                  <a:pt x="295" y="291"/>
                  <a:pt x="294" y="291"/>
                </a:cubicBezTo>
                <a:cubicBezTo>
                  <a:pt x="294" y="291"/>
                  <a:pt x="294" y="291"/>
                  <a:pt x="295" y="290"/>
                </a:cubicBezTo>
                <a:cubicBezTo>
                  <a:pt x="295" y="290"/>
                  <a:pt x="295" y="290"/>
                  <a:pt x="294" y="290"/>
                </a:cubicBezTo>
                <a:cubicBezTo>
                  <a:pt x="294" y="290"/>
                  <a:pt x="294" y="290"/>
                  <a:pt x="293" y="290"/>
                </a:cubicBezTo>
                <a:cubicBezTo>
                  <a:pt x="293" y="290"/>
                  <a:pt x="293" y="290"/>
                  <a:pt x="292" y="291"/>
                </a:cubicBezTo>
                <a:cubicBezTo>
                  <a:pt x="292" y="291"/>
                  <a:pt x="292" y="291"/>
                  <a:pt x="293" y="292"/>
                </a:cubicBezTo>
                <a:cubicBezTo>
                  <a:pt x="293" y="292"/>
                  <a:pt x="293" y="292"/>
                  <a:pt x="292" y="293"/>
                </a:cubicBezTo>
                <a:cubicBezTo>
                  <a:pt x="292" y="293"/>
                  <a:pt x="292" y="293"/>
                  <a:pt x="291" y="292"/>
                </a:cubicBezTo>
                <a:cubicBezTo>
                  <a:pt x="291" y="292"/>
                  <a:pt x="291" y="292"/>
                  <a:pt x="291" y="293"/>
                </a:cubicBezTo>
                <a:cubicBezTo>
                  <a:pt x="291" y="293"/>
                  <a:pt x="291" y="293"/>
                  <a:pt x="290" y="293"/>
                </a:cubicBezTo>
                <a:cubicBezTo>
                  <a:pt x="290" y="293"/>
                  <a:pt x="290" y="293"/>
                  <a:pt x="289" y="293"/>
                </a:cubicBezTo>
                <a:cubicBezTo>
                  <a:pt x="289" y="293"/>
                  <a:pt x="289" y="293"/>
                  <a:pt x="290" y="294"/>
                </a:cubicBezTo>
                <a:cubicBezTo>
                  <a:pt x="290" y="294"/>
                  <a:pt x="290" y="294"/>
                  <a:pt x="291" y="295"/>
                </a:cubicBezTo>
                <a:cubicBezTo>
                  <a:pt x="291" y="295"/>
                  <a:pt x="291" y="295"/>
                  <a:pt x="292" y="295"/>
                </a:cubicBezTo>
                <a:cubicBezTo>
                  <a:pt x="292" y="295"/>
                  <a:pt x="292" y="295"/>
                  <a:pt x="293" y="294"/>
                </a:cubicBezTo>
                <a:cubicBezTo>
                  <a:pt x="293" y="294"/>
                  <a:pt x="293" y="294"/>
                  <a:pt x="293" y="295"/>
                </a:cubicBezTo>
                <a:cubicBezTo>
                  <a:pt x="293" y="295"/>
                  <a:pt x="293" y="295"/>
                  <a:pt x="294" y="295"/>
                </a:cubicBezTo>
                <a:cubicBezTo>
                  <a:pt x="294" y="295"/>
                  <a:pt x="294" y="295"/>
                  <a:pt x="295" y="294"/>
                </a:cubicBezTo>
                <a:cubicBezTo>
                  <a:pt x="295" y="294"/>
                  <a:pt x="295" y="294"/>
                  <a:pt x="296" y="294"/>
                </a:cubicBezTo>
                <a:cubicBezTo>
                  <a:pt x="296" y="294"/>
                  <a:pt x="296" y="294"/>
                  <a:pt x="297" y="294"/>
                </a:cubicBezTo>
                <a:cubicBezTo>
                  <a:pt x="297" y="294"/>
                  <a:pt x="297" y="294"/>
                  <a:pt x="296" y="293"/>
                </a:cubicBezTo>
                <a:cubicBezTo>
                  <a:pt x="296" y="293"/>
                  <a:pt x="296" y="293"/>
                  <a:pt x="296" y="292"/>
                </a:cubicBezTo>
                <a:cubicBezTo>
                  <a:pt x="296" y="292"/>
                  <a:pt x="296" y="292"/>
                  <a:pt x="297" y="292"/>
                </a:cubicBezTo>
                <a:close/>
                <a:moveTo>
                  <a:pt x="330" y="278"/>
                </a:moveTo>
                <a:cubicBezTo>
                  <a:pt x="330" y="278"/>
                  <a:pt x="330" y="278"/>
                  <a:pt x="330" y="277"/>
                </a:cubicBezTo>
                <a:cubicBezTo>
                  <a:pt x="330" y="277"/>
                  <a:pt x="330" y="277"/>
                  <a:pt x="328" y="278"/>
                </a:cubicBezTo>
                <a:cubicBezTo>
                  <a:pt x="329" y="279"/>
                  <a:pt x="329" y="279"/>
                  <a:pt x="329" y="279"/>
                </a:cubicBezTo>
                <a:cubicBezTo>
                  <a:pt x="329" y="279"/>
                  <a:pt x="329" y="279"/>
                  <a:pt x="330" y="278"/>
                </a:cubicBezTo>
                <a:close/>
                <a:moveTo>
                  <a:pt x="336" y="274"/>
                </a:moveTo>
                <a:cubicBezTo>
                  <a:pt x="336" y="274"/>
                  <a:pt x="336" y="274"/>
                  <a:pt x="335" y="276"/>
                </a:cubicBezTo>
                <a:cubicBezTo>
                  <a:pt x="335" y="276"/>
                  <a:pt x="335" y="276"/>
                  <a:pt x="333" y="277"/>
                </a:cubicBezTo>
                <a:cubicBezTo>
                  <a:pt x="333" y="277"/>
                  <a:pt x="333" y="277"/>
                  <a:pt x="332" y="278"/>
                </a:cubicBezTo>
                <a:cubicBezTo>
                  <a:pt x="332" y="278"/>
                  <a:pt x="332" y="278"/>
                  <a:pt x="330" y="279"/>
                </a:cubicBezTo>
                <a:cubicBezTo>
                  <a:pt x="330" y="279"/>
                  <a:pt x="330" y="279"/>
                  <a:pt x="330" y="280"/>
                </a:cubicBezTo>
                <a:cubicBezTo>
                  <a:pt x="330" y="280"/>
                  <a:pt x="330" y="280"/>
                  <a:pt x="329" y="280"/>
                </a:cubicBezTo>
                <a:cubicBezTo>
                  <a:pt x="329" y="280"/>
                  <a:pt x="329" y="280"/>
                  <a:pt x="328" y="281"/>
                </a:cubicBezTo>
                <a:cubicBezTo>
                  <a:pt x="328" y="281"/>
                  <a:pt x="328" y="281"/>
                  <a:pt x="330" y="281"/>
                </a:cubicBezTo>
                <a:cubicBezTo>
                  <a:pt x="330" y="281"/>
                  <a:pt x="330" y="281"/>
                  <a:pt x="332" y="281"/>
                </a:cubicBezTo>
                <a:cubicBezTo>
                  <a:pt x="332" y="281"/>
                  <a:pt x="332" y="281"/>
                  <a:pt x="332" y="280"/>
                </a:cubicBezTo>
                <a:cubicBezTo>
                  <a:pt x="332" y="280"/>
                  <a:pt x="332" y="280"/>
                  <a:pt x="333" y="279"/>
                </a:cubicBezTo>
                <a:cubicBezTo>
                  <a:pt x="333" y="279"/>
                  <a:pt x="333" y="279"/>
                  <a:pt x="335" y="277"/>
                </a:cubicBezTo>
                <a:cubicBezTo>
                  <a:pt x="335" y="277"/>
                  <a:pt x="335" y="277"/>
                  <a:pt x="336" y="277"/>
                </a:cubicBezTo>
                <a:cubicBezTo>
                  <a:pt x="336" y="277"/>
                  <a:pt x="336" y="277"/>
                  <a:pt x="337" y="276"/>
                </a:cubicBezTo>
                <a:cubicBezTo>
                  <a:pt x="337" y="276"/>
                  <a:pt x="337" y="276"/>
                  <a:pt x="336" y="275"/>
                </a:cubicBezTo>
                <a:cubicBezTo>
                  <a:pt x="336" y="275"/>
                  <a:pt x="336" y="275"/>
                  <a:pt x="337" y="275"/>
                </a:cubicBezTo>
                <a:cubicBezTo>
                  <a:pt x="337" y="275"/>
                  <a:pt x="337" y="275"/>
                  <a:pt x="336" y="274"/>
                </a:cubicBezTo>
                <a:close/>
                <a:moveTo>
                  <a:pt x="296" y="289"/>
                </a:moveTo>
                <a:cubicBezTo>
                  <a:pt x="296" y="289"/>
                  <a:pt x="296" y="289"/>
                  <a:pt x="296" y="288"/>
                </a:cubicBezTo>
                <a:cubicBezTo>
                  <a:pt x="296" y="288"/>
                  <a:pt x="296" y="288"/>
                  <a:pt x="295" y="287"/>
                </a:cubicBezTo>
                <a:cubicBezTo>
                  <a:pt x="295" y="287"/>
                  <a:pt x="295" y="287"/>
                  <a:pt x="295" y="288"/>
                </a:cubicBezTo>
                <a:cubicBezTo>
                  <a:pt x="295" y="288"/>
                  <a:pt x="295" y="288"/>
                  <a:pt x="294" y="289"/>
                </a:cubicBezTo>
                <a:cubicBezTo>
                  <a:pt x="294" y="289"/>
                  <a:pt x="294" y="289"/>
                  <a:pt x="295" y="289"/>
                </a:cubicBezTo>
                <a:cubicBezTo>
                  <a:pt x="295" y="289"/>
                  <a:pt x="295" y="289"/>
                  <a:pt x="296" y="289"/>
                </a:cubicBezTo>
                <a:close/>
                <a:moveTo>
                  <a:pt x="295" y="277"/>
                </a:moveTo>
                <a:cubicBezTo>
                  <a:pt x="295" y="277"/>
                  <a:pt x="295" y="277"/>
                  <a:pt x="296" y="278"/>
                </a:cubicBezTo>
                <a:cubicBezTo>
                  <a:pt x="296" y="278"/>
                  <a:pt x="296" y="278"/>
                  <a:pt x="297" y="277"/>
                </a:cubicBezTo>
                <a:cubicBezTo>
                  <a:pt x="297" y="277"/>
                  <a:pt x="297" y="277"/>
                  <a:pt x="296" y="277"/>
                </a:cubicBezTo>
                <a:cubicBezTo>
                  <a:pt x="296" y="277"/>
                  <a:pt x="296" y="277"/>
                  <a:pt x="295" y="277"/>
                </a:cubicBezTo>
                <a:close/>
                <a:moveTo>
                  <a:pt x="389" y="342"/>
                </a:moveTo>
                <a:cubicBezTo>
                  <a:pt x="389" y="342"/>
                  <a:pt x="389" y="342"/>
                  <a:pt x="390" y="342"/>
                </a:cubicBezTo>
                <a:cubicBezTo>
                  <a:pt x="390" y="342"/>
                  <a:pt x="390" y="342"/>
                  <a:pt x="390" y="341"/>
                </a:cubicBezTo>
                <a:cubicBezTo>
                  <a:pt x="390" y="341"/>
                  <a:pt x="390" y="341"/>
                  <a:pt x="388" y="341"/>
                </a:cubicBezTo>
                <a:cubicBezTo>
                  <a:pt x="388" y="341"/>
                  <a:pt x="388" y="341"/>
                  <a:pt x="388" y="343"/>
                </a:cubicBezTo>
                <a:cubicBezTo>
                  <a:pt x="388" y="343"/>
                  <a:pt x="388" y="343"/>
                  <a:pt x="389" y="342"/>
                </a:cubicBezTo>
                <a:close/>
                <a:moveTo>
                  <a:pt x="224" y="323"/>
                </a:moveTo>
                <a:cubicBezTo>
                  <a:pt x="224" y="323"/>
                  <a:pt x="224" y="323"/>
                  <a:pt x="224" y="322"/>
                </a:cubicBezTo>
                <a:cubicBezTo>
                  <a:pt x="224" y="322"/>
                  <a:pt x="224" y="322"/>
                  <a:pt x="224" y="321"/>
                </a:cubicBezTo>
                <a:cubicBezTo>
                  <a:pt x="224" y="321"/>
                  <a:pt x="224" y="321"/>
                  <a:pt x="223" y="322"/>
                </a:cubicBezTo>
                <a:cubicBezTo>
                  <a:pt x="223" y="322"/>
                  <a:pt x="223" y="322"/>
                  <a:pt x="224" y="323"/>
                </a:cubicBezTo>
                <a:close/>
                <a:moveTo>
                  <a:pt x="262" y="215"/>
                </a:moveTo>
                <a:cubicBezTo>
                  <a:pt x="262" y="215"/>
                  <a:pt x="262" y="215"/>
                  <a:pt x="262" y="213"/>
                </a:cubicBezTo>
                <a:cubicBezTo>
                  <a:pt x="262" y="213"/>
                  <a:pt x="262" y="213"/>
                  <a:pt x="261" y="212"/>
                </a:cubicBezTo>
                <a:cubicBezTo>
                  <a:pt x="261" y="212"/>
                  <a:pt x="261" y="212"/>
                  <a:pt x="260" y="213"/>
                </a:cubicBezTo>
                <a:cubicBezTo>
                  <a:pt x="260" y="213"/>
                  <a:pt x="260" y="213"/>
                  <a:pt x="257" y="217"/>
                </a:cubicBezTo>
                <a:cubicBezTo>
                  <a:pt x="257" y="217"/>
                  <a:pt x="257" y="217"/>
                  <a:pt x="258" y="218"/>
                </a:cubicBezTo>
                <a:cubicBezTo>
                  <a:pt x="258" y="218"/>
                  <a:pt x="258" y="218"/>
                  <a:pt x="259" y="218"/>
                </a:cubicBezTo>
                <a:cubicBezTo>
                  <a:pt x="259" y="218"/>
                  <a:pt x="259" y="218"/>
                  <a:pt x="260" y="218"/>
                </a:cubicBezTo>
                <a:cubicBezTo>
                  <a:pt x="260" y="218"/>
                  <a:pt x="260" y="218"/>
                  <a:pt x="260" y="219"/>
                </a:cubicBezTo>
                <a:cubicBezTo>
                  <a:pt x="260" y="219"/>
                  <a:pt x="260" y="219"/>
                  <a:pt x="261" y="220"/>
                </a:cubicBezTo>
                <a:cubicBezTo>
                  <a:pt x="261" y="220"/>
                  <a:pt x="261" y="220"/>
                  <a:pt x="261" y="217"/>
                </a:cubicBezTo>
                <a:cubicBezTo>
                  <a:pt x="261" y="217"/>
                  <a:pt x="261" y="217"/>
                  <a:pt x="262" y="215"/>
                </a:cubicBezTo>
                <a:close/>
                <a:moveTo>
                  <a:pt x="245" y="276"/>
                </a:moveTo>
                <a:cubicBezTo>
                  <a:pt x="246" y="276"/>
                  <a:pt x="246" y="276"/>
                  <a:pt x="246" y="276"/>
                </a:cubicBezTo>
                <a:cubicBezTo>
                  <a:pt x="245" y="275"/>
                  <a:pt x="245" y="275"/>
                  <a:pt x="245" y="275"/>
                </a:cubicBezTo>
                <a:cubicBezTo>
                  <a:pt x="245" y="276"/>
                  <a:pt x="245" y="276"/>
                  <a:pt x="245" y="276"/>
                </a:cubicBezTo>
                <a:close/>
                <a:moveTo>
                  <a:pt x="397" y="340"/>
                </a:moveTo>
                <a:cubicBezTo>
                  <a:pt x="397" y="340"/>
                  <a:pt x="397" y="340"/>
                  <a:pt x="395" y="342"/>
                </a:cubicBezTo>
                <a:cubicBezTo>
                  <a:pt x="395" y="342"/>
                  <a:pt x="395" y="342"/>
                  <a:pt x="395" y="343"/>
                </a:cubicBezTo>
                <a:cubicBezTo>
                  <a:pt x="395" y="343"/>
                  <a:pt x="395" y="343"/>
                  <a:pt x="396" y="342"/>
                </a:cubicBezTo>
                <a:cubicBezTo>
                  <a:pt x="396" y="342"/>
                  <a:pt x="396" y="342"/>
                  <a:pt x="397" y="341"/>
                </a:cubicBezTo>
                <a:cubicBezTo>
                  <a:pt x="397" y="341"/>
                  <a:pt x="397" y="341"/>
                  <a:pt x="397" y="340"/>
                </a:cubicBezTo>
                <a:close/>
                <a:moveTo>
                  <a:pt x="400" y="346"/>
                </a:moveTo>
                <a:cubicBezTo>
                  <a:pt x="400" y="346"/>
                  <a:pt x="400" y="346"/>
                  <a:pt x="399" y="347"/>
                </a:cubicBezTo>
                <a:cubicBezTo>
                  <a:pt x="399" y="347"/>
                  <a:pt x="399" y="347"/>
                  <a:pt x="398" y="348"/>
                </a:cubicBezTo>
                <a:cubicBezTo>
                  <a:pt x="398" y="348"/>
                  <a:pt x="398" y="348"/>
                  <a:pt x="398" y="349"/>
                </a:cubicBezTo>
                <a:cubicBezTo>
                  <a:pt x="398" y="349"/>
                  <a:pt x="398" y="349"/>
                  <a:pt x="397" y="350"/>
                </a:cubicBezTo>
                <a:cubicBezTo>
                  <a:pt x="397" y="350"/>
                  <a:pt x="397" y="350"/>
                  <a:pt x="397" y="351"/>
                </a:cubicBezTo>
                <a:cubicBezTo>
                  <a:pt x="397" y="351"/>
                  <a:pt x="397" y="351"/>
                  <a:pt x="400" y="350"/>
                </a:cubicBezTo>
                <a:cubicBezTo>
                  <a:pt x="400" y="350"/>
                  <a:pt x="400" y="350"/>
                  <a:pt x="398" y="351"/>
                </a:cubicBezTo>
                <a:cubicBezTo>
                  <a:pt x="398" y="351"/>
                  <a:pt x="398" y="351"/>
                  <a:pt x="398" y="353"/>
                </a:cubicBezTo>
                <a:cubicBezTo>
                  <a:pt x="398" y="353"/>
                  <a:pt x="398" y="353"/>
                  <a:pt x="400" y="352"/>
                </a:cubicBezTo>
                <a:cubicBezTo>
                  <a:pt x="400" y="352"/>
                  <a:pt x="400" y="352"/>
                  <a:pt x="402" y="349"/>
                </a:cubicBezTo>
                <a:cubicBezTo>
                  <a:pt x="402" y="349"/>
                  <a:pt x="402" y="349"/>
                  <a:pt x="401" y="348"/>
                </a:cubicBezTo>
                <a:cubicBezTo>
                  <a:pt x="401" y="348"/>
                  <a:pt x="401" y="348"/>
                  <a:pt x="402" y="347"/>
                </a:cubicBezTo>
                <a:cubicBezTo>
                  <a:pt x="402" y="347"/>
                  <a:pt x="402" y="347"/>
                  <a:pt x="401" y="346"/>
                </a:cubicBezTo>
                <a:cubicBezTo>
                  <a:pt x="401" y="346"/>
                  <a:pt x="401" y="346"/>
                  <a:pt x="400" y="346"/>
                </a:cubicBezTo>
                <a:close/>
                <a:moveTo>
                  <a:pt x="137" y="343"/>
                </a:moveTo>
                <a:cubicBezTo>
                  <a:pt x="136" y="342"/>
                  <a:pt x="136" y="342"/>
                  <a:pt x="136" y="342"/>
                </a:cubicBezTo>
                <a:cubicBezTo>
                  <a:pt x="135" y="343"/>
                  <a:pt x="135" y="343"/>
                  <a:pt x="135" y="343"/>
                </a:cubicBezTo>
                <a:cubicBezTo>
                  <a:pt x="135" y="344"/>
                  <a:pt x="135" y="344"/>
                  <a:pt x="135" y="344"/>
                </a:cubicBezTo>
                <a:cubicBezTo>
                  <a:pt x="134" y="344"/>
                  <a:pt x="134" y="344"/>
                  <a:pt x="134" y="344"/>
                </a:cubicBezTo>
                <a:cubicBezTo>
                  <a:pt x="133" y="345"/>
                  <a:pt x="133" y="345"/>
                  <a:pt x="133" y="345"/>
                </a:cubicBezTo>
                <a:cubicBezTo>
                  <a:pt x="132" y="345"/>
                  <a:pt x="132" y="345"/>
                  <a:pt x="132" y="345"/>
                </a:cubicBezTo>
                <a:cubicBezTo>
                  <a:pt x="131" y="345"/>
                  <a:pt x="131" y="345"/>
                  <a:pt x="131" y="345"/>
                </a:cubicBezTo>
                <a:cubicBezTo>
                  <a:pt x="131" y="346"/>
                  <a:pt x="131" y="346"/>
                  <a:pt x="131" y="346"/>
                </a:cubicBezTo>
                <a:cubicBezTo>
                  <a:pt x="132" y="346"/>
                  <a:pt x="132" y="346"/>
                  <a:pt x="132" y="346"/>
                </a:cubicBezTo>
                <a:cubicBezTo>
                  <a:pt x="133" y="346"/>
                  <a:pt x="133" y="346"/>
                  <a:pt x="133" y="346"/>
                </a:cubicBezTo>
                <a:cubicBezTo>
                  <a:pt x="135" y="345"/>
                  <a:pt x="135" y="345"/>
                  <a:pt x="135" y="345"/>
                </a:cubicBezTo>
                <a:cubicBezTo>
                  <a:pt x="136" y="346"/>
                  <a:pt x="136" y="346"/>
                  <a:pt x="136" y="346"/>
                </a:cubicBezTo>
                <a:cubicBezTo>
                  <a:pt x="136" y="345"/>
                  <a:pt x="136" y="345"/>
                  <a:pt x="136" y="345"/>
                </a:cubicBezTo>
                <a:cubicBezTo>
                  <a:pt x="137" y="344"/>
                  <a:pt x="137" y="344"/>
                  <a:pt x="137" y="344"/>
                </a:cubicBezTo>
                <a:cubicBezTo>
                  <a:pt x="137" y="343"/>
                  <a:pt x="137" y="343"/>
                  <a:pt x="137" y="343"/>
                </a:cubicBezTo>
                <a:close/>
                <a:moveTo>
                  <a:pt x="392" y="356"/>
                </a:moveTo>
                <a:cubicBezTo>
                  <a:pt x="392" y="356"/>
                  <a:pt x="392" y="356"/>
                  <a:pt x="393" y="356"/>
                </a:cubicBezTo>
                <a:cubicBezTo>
                  <a:pt x="393" y="356"/>
                  <a:pt x="393" y="356"/>
                  <a:pt x="392" y="355"/>
                </a:cubicBezTo>
                <a:cubicBezTo>
                  <a:pt x="392" y="355"/>
                  <a:pt x="392" y="355"/>
                  <a:pt x="392" y="354"/>
                </a:cubicBezTo>
                <a:cubicBezTo>
                  <a:pt x="392" y="354"/>
                  <a:pt x="392" y="354"/>
                  <a:pt x="393" y="354"/>
                </a:cubicBezTo>
                <a:cubicBezTo>
                  <a:pt x="393" y="354"/>
                  <a:pt x="393" y="354"/>
                  <a:pt x="394" y="353"/>
                </a:cubicBezTo>
                <a:cubicBezTo>
                  <a:pt x="394" y="353"/>
                  <a:pt x="394" y="353"/>
                  <a:pt x="394" y="352"/>
                </a:cubicBezTo>
                <a:cubicBezTo>
                  <a:pt x="394" y="352"/>
                  <a:pt x="394" y="352"/>
                  <a:pt x="393" y="352"/>
                </a:cubicBezTo>
                <a:cubicBezTo>
                  <a:pt x="393" y="352"/>
                  <a:pt x="393" y="352"/>
                  <a:pt x="394" y="351"/>
                </a:cubicBezTo>
                <a:cubicBezTo>
                  <a:pt x="394" y="351"/>
                  <a:pt x="394" y="351"/>
                  <a:pt x="394" y="350"/>
                </a:cubicBezTo>
                <a:cubicBezTo>
                  <a:pt x="394" y="350"/>
                  <a:pt x="394" y="350"/>
                  <a:pt x="392" y="349"/>
                </a:cubicBezTo>
                <a:cubicBezTo>
                  <a:pt x="392" y="349"/>
                  <a:pt x="392" y="349"/>
                  <a:pt x="393" y="348"/>
                </a:cubicBezTo>
                <a:cubicBezTo>
                  <a:pt x="393" y="348"/>
                  <a:pt x="393" y="348"/>
                  <a:pt x="394" y="348"/>
                </a:cubicBezTo>
                <a:cubicBezTo>
                  <a:pt x="394" y="348"/>
                  <a:pt x="394" y="348"/>
                  <a:pt x="394" y="347"/>
                </a:cubicBezTo>
                <a:cubicBezTo>
                  <a:pt x="394" y="347"/>
                  <a:pt x="394" y="347"/>
                  <a:pt x="393" y="346"/>
                </a:cubicBezTo>
                <a:cubicBezTo>
                  <a:pt x="393" y="346"/>
                  <a:pt x="393" y="346"/>
                  <a:pt x="394" y="346"/>
                </a:cubicBezTo>
                <a:cubicBezTo>
                  <a:pt x="394" y="346"/>
                  <a:pt x="394" y="346"/>
                  <a:pt x="394" y="344"/>
                </a:cubicBezTo>
                <a:cubicBezTo>
                  <a:pt x="394" y="344"/>
                  <a:pt x="394" y="344"/>
                  <a:pt x="392" y="343"/>
                </a:cubicBezTo>
                <a:cubicBezTo>
                  <a:pt x="392" y="343"/>
                  <a:pt x="392" y="343"/>
                  <a:pt x="391" y="343"/>
                </a:cubicBezTo>
                <a:cubicBezTo>
                  <a:pt x="391" y="343"/>
                  <a:pt x="391" y="343"/>
                  <a:pt x="392" y="342"/>
                </a:cubicBezTo>
                <a:cubicBezTo>
                  <a:pt x="392" y="342"/>
                  <a:pt x="392" y="342"/>
                  <a:pt x="392" y="341"/>
                </a:cubicBezTo>
                <a:cubicBezTo>
                  <a:pt x="392" y="341"/>
                  <a:pt x="392" y="341"/>
                  <a:pt x="392" y="339"/>
                </a:cubicBezTo>
                <a:cubicBezTo>
                  <a:pt x="392" y="339"/>
                  <a:pt x="392" y="339"/>
                  <a:pt x="390" y="339"/>
                </a:cubicBezTo>
                <a:cubicBezTo>
                  <a:pt x="390" y="339"/>
                  <a:pt x="390" y="339"/>
                  <a:pt x="390" y="340"/>
                </a:cubicBezTo>
                <a:cubicBezTo>
                  <a:pt x="390" y="340"/>
                  <a:pt x="390" y="340"/>
                  <a:pt x="391" y="341"/>
                </a:cubicBezTo>
                <a:cubicBezTo>
                  <a:pt x="391" y="341"/>
                  <a:pt x="391" y="341"/>
                  <a:pt x="391" y="342"/>
                </a:cubicBezTo>
                <a:cubicBezTo>
                  <a:pt x="391" y="342"/>
                  <a:pt x="391" y="342"/>
                  <a:pt x="390" y="344"/>
                </a:cubicBezTo>
                <a:cubicBezTo>
                  <a:pt x="390" y="344"/>
                  <a:pt x="390" y="344"/>
                  <a:pt x="390" y="345"/>
                </a:cubicBezTo>
                <a:cubicBezTo>
                  <a:pt x="390" y="345"/>
                  <a:pt x="390" y="345"/>
                  <a:pt x="390" y="346"/>
                </a:cubicBezTo>
                <a:cubicBezTo>
                  <a:pt x="390" y="346"/>
                  <a:pt x="390" y="346"/>
                  <a:pt x="389" y="346"/>
                </a:cubicBezTo>
                <a:cubicBezTo>
                  <a:pt x="389" y="346"/>
                  <a:pt x="389" y="346"/>
                  <a:pt x="389" y="347"/>
                </a:cubicBezTo>
                <a:cubicBezTo>
                  <a:pt x="389" y="347"/>
                  <a:pt x="389" y="347"/>
                  <a:pt x="390" y="347"/>
                </a:cubicBezTo>
                <a:cubicBezTo>
                  <a:pt x="390" y="347"/>
                  <a:pt x="390" y="347"/>
                  <a:pt x="390" y="348"/>
                </a:cubicBezTo>
                <a:cubicBezTo>
                  <a:pt x="390" y="348"/>
                  <a:pt x="390" y="348"/>
                  <a:pt x="389" y="349"/>
                </a:cubicBezTo>
                <a:cubicBezTo>
                  <a:pt x="389" y="349"/>
                  <a:pt x="389" y="349"/>
                  <a:pt x="389" y="350"/>
                </a:cubicBezTo>
                <a:cubicBezTo>
                  <a:pt x="389" y="350"/>
                  <a:pt x="389" y="350"/>
                  <a:pt x="388" y="350"/>
                </a:cubicBezTo>
                <a:cubicBezTo>
                  <a:pt x="388" y="350"/>
                  <a:pt x="388" y="350"/>
                  <a:pt x="388" y="351"/>
                </a:cubicBezTo>
                <a:cubicBezTo>
                  <a:pt x="388" y="351"/>
                  <a:pt x="388" y="351"/>
                  <a:pt x="389" y="351"/>
                </a:cubicBezTo>
                <a:cubicBezTo>
                  <a:pt x="389" y="351"/>
                  <a:pt x="389" y="351"/>
                  <a:pt x="389" y="352"/>
                </a:cubicBezTo>
                <a:cubicBezTo>
                  <a:pt x="389" y="352"/>
                  <a:pt x="389" y="352"/>
                  <a:pt x="390" y="351"/>
                </a:cubicBezTo>
                <a:cubicBezTo>
                  <a:pt x="390" y="351"/>
                  <a:pt x="390" y="351"/>
                  <a:pt x="391" y="351"/>
                </a:cubicBezTo>
                <a:cubicBezTo>
                  <a:pt x="391" y="351"/>
                  <a:pt x="391" y="351"/>
                  <a:pt x="391" y="352"/>
                </a:cubicBezTo>
                <a:cubicBezTo>
                  <a:pt x="391" y="352"/>
                  <a:pt x="391" y="352"/>
                  <a:pt x="390" y="352"/>
                </a:cubicBezTo>
                <a:cubicBezTo>
                  <a:pt x="390" y="352"/>
                  <a:pt x="390" y="352"/>
                  <a:pt x="390" y="353"/>
                </a:cubicBezTo>
                <a:cubicBezTo>
                  <a:pt x="390" y="353"/>
                  <a:pt x="390" y="353"/>
                  <a:pt x="391" y="354"/>
                </a:cubicBezTo>
                <a:cubicBezTo>
                  <a:pt x="391" y="354"/>
                  <a:pt x="391" y="354"/>
                  <a:pt x="390" y="355"/>
                </a:cubicBezTo>
                <a:cubicBezTo>
                  <a:pt x="390" y="355"/>
                  <a:pt x="390" y="355"/>
                  <a:pt x="391" y="356"/>
                </a:cubicBezTo>
                <a:cubicBezTo>
                  <a:pt x="391" y="356"/>
                  <a:pt x="391" y="356"/>
                  <a:pt x="390" y="357"/>
                </a:cubicBezTo>
                <a:cubicBezTo>
                  <a:pt x="390" y="357"/>
                  <a:pt x="390" y="357"/>
                  <a:pt x="391" y="358"/>
                </a:cubicBezTo>
                <a:cubicBezTo>
                  <a:pt x="391" y="358"/>
                  <a:pt x="391" y="358"/>
                  <a:pt x="392" y="358"/>
                </a:cubicBezTo>
                <a:cubicBezTo>
                  <a:pt x="392" y="358"/>
                  <a:pt x="392" y="358"/>
                  <a:pt x="393" y="357"/>
                </a:cubicBezTo>
                <a:cubicBezTo>
                  <a:pt x="393" y="357"/>
                  <a:pt x="393" y="357"/>
                  <a:pt x="392" y="356"/>
                </a:cubicBezTo>
                <a:close/>
                <a:moveTo>
                  <a:pt x="250" y="277"/>
                </a:moveTo>
                <a:cubicBezTo>
                  <a:pt x="250" y="277"/>
                  <a:pt x="250" y="277"/>
                  <a:pt x="250" y="278"/>
                </a:cubicBezTo>
                <a:cubicBezTo>
                  <a:pt x="250" y="278"/>
                  <a:pt x="250" y="278"/>
                  <a:pt x="251" y="277"/>
                </a:cubicBezTo>
                <a:cubicBezTo>
                  <a:pt x="251" y="277"/>
                  <a:pt x="251" y="277"/>
                  <a:pt x="252" y="276"/>
                </a:cubicBezTo>
                <a:cubicBezTo>
                  <a:pt x="252" y="276"/>
                  <a:pt x="252" y="276"/>
                  <a:pt x="252" y="275"/>
                </a:cubicBezTo>
                <a:cubicBezTo>
                  <a:pt x="252" y="275"/>
                  <a:pt x="252" y="275"/>
                  <a:pt x="251" y="276"/>
                </a:cubicBezTo>
                <a:cubicBezTo>
                  <a:pt x="251" y="276"/>
                  <a:pt x="251" y="276"/>
                  <a:pt x="250" y="277"/>
                </a:cubicBezTo>
                <a:close/>
                <a:moveTo>
                  <a:pt x="253" y="277"/>
                </a:moveTo>
                <a:cubicBezTo>
                  <a:pt x="253" y="277"/>
                  <a:pt x="253" y="277"/>
                  <a:pt x="254" y="276"/>
                </a:cubicBezTo>
                <a:cubicBezTo>
                  <a:pt x="254" y="276"/>
                  <a:pt x="254" y="276"/>
                  <a:pt x="252" y="277"/>
                </a:cubicBezTo>
                <a:cubicBezTo>
                  <a:pt x="252" y="277"/>
                  <a:pt x="252" y="277"/>
                  <a:pt x="253" y="277"/>
                </a:cubicBezTo>
                <a:close/>
                <a:moveTo>
                  <a:pt x="278" y="208"/>
                </a:moveTo>
                <a:cubicBezTo>
                  <a:pt x="278" y="208"/>
                  <a:pt x="278" y="208"/>
                  <a:pt x="277" y="207"/>
                </a:cubicBezTo>
                <a:cubicBezTo>
                  <a:pt x="277" y="207"/>
                  <a:pt x="277" y="207"/>
                  <a:pt x="276" y="207"/>
                </a:cubicBezTo>
                <a:cubicBezTo>
                  <a:pt x="276" y="207"/>
                  <a:pt x="276" y="207"/>
                  <a:pt x="275" y="207"/>
                </a:cubicBezTo>
                <a:cubicBezTo>
                  <a:pt x="275" y="207"/>
                  <a:pt x="275" y="207"/>
                  <a:pt x="277" y="209"/>
                </a:cubicBezTo>
                <a:cubicBezTo>
                  <a:pt x="277" y="209"/>
                  <a:pt x="277" y="209"/>
                  <a:pt x="278" y="208"/>
                </a:cubicBezTo>
                <a:close/>
                <a:moveTo>
                  <a:pt x="308" y="161"/>
                </a:moveTo>
                <a:cubicBezTo>
                  <a:pt x="307" y="162"/>
                  <a:pt x="307" y="162"/>
                  <a:pt x="307" y="162"/>
                </a:cubicBezTo>
                <a:cubicBezTo>
                  <a:pt x="307" y="166"/>
                  <a:pt x="307" y="166"/>
                  <a:pt x="307" y="166"/>
                </a:cubicBezTo>
                <a:cubicBezTo>
                  <a:pt x="309" y="162"/>
                  <a:pt x="309" y="162"/>
                  <a:pt x="309" y="162"/>
                </a:cubicBezTo>
                <a:cubicBezTo>
                  <a:pt x="308" y="161"/>
                  <a:pt x="308" y="161"/>
                  <a:pt x="308" y="161"/>
                </a:cubicBezTo>
                <a:close/>
                <a:moveTo>
                  <a:pt x="311" y="266"/>
                </a:moveTo>
                <a:cubicBezTo>
                  <a:pt x="311" y="266"/>
                  <a:pt x="311" y="266"/>
                  <a:pt x="310" y="266"/>
                </a:cubicBezTo>
                <a:cubicBezTo>
                  <a:pt x="310" y="266"/>
                  <a:pt x="310" y="266"/>
                  <a:pt x="308" y="268"/>
                </a:cubicBezTo>
                <a:cubicBezTo>
                  <a:pt x="308" y="268"/>
                  <a:pt x="308" y="268"/>
                  <a:pt x="309" y="268"/>
                </a:cubicBezTo>
                <a:cubicBezTo>
                  <a:pt x="309" y="268"/>
                  <a:pt x="309" y="268"/>
                  <a:pt x="311" y="267"/>
                </a:cubicBezTo>
                <a:cubicBezTo>
                  <a:pt x="311" y="267"/>
                  <a:pt x="311" y="267"/>
                  <a:pt x="311" y="266"/>
                </a:cubicBezTo>
                <a:close/>
                <a:moveTo>
                  <a:pt x="268" y="213"/>
                </a:moveTo>
                <a:cubicBezTo>
                  <a:pt x="268" y="213"/>
                  <a:pt x="268" y="213"/>
                  <a:pt x="268" y="212"/>
                </a:cubicBezTo>
                <a:cubicBezTo>
                  <a:pt x="268" y="212"/>
                  <a:pt x="268" y="212"/>
                  <a:pt x="265" y="211"/>
                </a:cubicBezTo>
                <a:cubicBezTo>
                  <a:pt x="265" y="211"/>
                  <a:pt x="265" y="211"/>
                  <a:pt x="263" y="211"/>
                </a:cubicBezTo>
                <a:cubicBezTo>
                  <a:pt x="263" y="211"/>
                  <a:pt x="263" y="211"/>
                  <a:pt x="262" y="211"/>
                </a:cubicBezTo>
                <a:cubicBezTo>
                  <a:pt x="262" y="211"/>
                  <a:pt x="262" y="211"/>
                  <a:pt x="263" y="212"/>
                </a:cubicBezTo>
                <a:cubicBezTo>
                  <a:pt x="263" y="212"/>
                  <a:pt x="263" y="212"/>
                  <a:pt x="263" y="213"/>
                </a:cubicBezTo>
                <a:cubicBezTo>
                  <a:pt x="263" y="213"/>
                  <a:pt x="263" y="213"/>
                  <a:pt x="264" y="214"/>
                </a:cubicBezTo>
                <a:cubicBezTo>
                  <a:pt x="264" y="214"/>
                  <a:pt x="264" y="214"/>
                  <a:pt x="264" y="215"/>
                </a:cubicBezTo>
                <a:cubicBezTo>
                  <a:pt x="263" y="215"/>
                  <a:pt x="263" y="215"/>
                  <a:pt x="263" y="215"/>
                </a:cubicBezTo>
                <a:cubicBezTo>
                  <a:pt x="263" y="215"/>
                  <a:pt x="263" y="215"/>
                  <a:pt x="264" y="216"/>
                </a:cubicBezTo>
                <a:cubicBezTo>
                  <a:pt x="264" y="216"/>
                  <a:pt x="264" y="216"/>
                  <a:pt x="266" y="213"/>
                </a:cubicBezTo>
                <a:cubicBezTo>
                  <a:pt x="266" y="213"/>
                  <a:pt x="266" y="213"/>
                  <a:pt x="268" y="213"/>
                </a:cubicBezTo>
                <a:close/>
                <a:moveTo>
                  <a:pt x="388" y="357"/>
                </a:moveTo>
                <a:cubicBezTo>
                  <a:pt x="388" y="357"/>
                  <a:pt x="388" y="357"/>
                  <a:pt x="387" y="355"/>
                </a:cubicBezTo>
                <a:cubicBezTo>
                  <a:pt x="387" y="355"/>
                  <a:pt x="387" y="355"/>
                  <a:pt x="387" y="354"/>
                </a:cubicBezTo>
                <a:cubicBezTo>
                  <a:pt x="387" y="354"/>
                  <a:pt x="387" y="354"/>
                  <a:pt x="386" y="354"/>
                </a:cubicBezTo>
                <a:cubicBezTo>
                  <a:pt x="386" y="354"/>
                  <a:pt x="386" y="354"/>
                  <a:pt x="386" y="355"/>
                </a:cubicBezTo>
                <a:cubicBezTo>
                  <a:pt x="386" y="355"/>
                  <a:pt x="386" y="355"/>
                  <a:pt x="386" y="356"/>
                </a:cubicBezTo>
                <a:cubicBezTo>
                  <a:pt x="386" y="356"/>
                  <a:pt x="386" y="356"/>
                  <a:pt x="387" y="358"/>
                </a:cubicBezTo>
                <a:cubicBezTo>
                  <a:pt x="387" y="358"/>
                  <a:pt x="387" y="358"/>
                  <a:pt x="388" y="357"/>
                </a:cubicBezTo>
                <a:close/>
                <a:moveTo>
                  <a:pt x="388" y="339"/>
                </a:moveTo>
                <a:cubicBezTo>
                  <a:pt x="388" y="339"/>
                  <a:pt x="388" y="339"/>
                  <a:pt x="390" y="337"/>
                </a:cubicBezTo>
                <a:cubicBezTo>
                  <a:pt x="390" y="337"/>
                  <a:pt x="390" y="337"/>
                  <a:pt x="391" y="334"/>
                </a:cubicBezTo>
                <a:cubicBezTo>
                  <a:pt x="391" y="334"/>
                  <a:pt x="391" y="334"/>
                  <a:pt x="390" y="334"/>
                </a:cubicBezTo>
                <a:cubicBezTo>
                  <a:pt x="390" y="334"/>
                  <a:pt x="390" y="334"/>
                  <a:pt x="390" y="333"/>
                </a:cubicBezTo>
                <a:cubicBezTo>
                  <a:pt x="390" y="333"/>
                  <a:pt x="390" y="333"/>
                  <a:pt x="390" y="332"/>
                </a:cubicBezTo>
                <a:cubicBezTo>
                  <a:pt x="390" y="332"/>
                  <a:pt x="390" y="332"/>
                  <a:pt x="389" y="331"/>
                </a:cubicBezTo>
                <a:cubicBezTo>
                  <a:pt x="389" y="331"/>
                  <a:pt x="389" y="331"/>
                  <a:pt x="389" y="332"/>
                </a:cubicBezTo>
                <a:cubicBezTo>
                  <a:pt x="389" y="332"/>
                  <a:pt x="389" y="332"/>
                  <a:pt x="388" y="332"/>
                </a:cubicBezTo>
                <a:cubicBezTo>
                  <a:pt x="388" y="332"/>
                  <a:pt x="388" y="332"/>
                  <a:pt x="387" y="333"/>
                </a:cubicBezTo>
                <a:cubicBezTo>
                  <a:pt x="387" y="333"/>
                  <a:pt x="387" y="333"/>
                  <a:pt x="387" y="334"/>
                </a:cubicBezTo>
                <a:cubicBezTo>
                  <a:pt x="387" y="334"/>
                  <a:pt x="387" y="334"/>
                  <a:pt x="388" y="334"/>
                </a:cubicBezTo>
                <a:cubicBezTo>
                  <a:pt x="388" y="334"/>
                  <a:pt x="388" y="334"/>
                  <a:pt x="387" y="336"/>
                </a:cubicBezTo>
                <a:cubicBezTo>
                  <a:pt x="387" y="336"/>
                  <a:pt x="387" y="336"/>
                  <a:pt x="388" y="336"/>
                </a:cubicBezTo>
                <a:cubicBezTo>
                  <a:pt x="388" y="336"/>
                  <a:pt x="388" y="336"/>
                  <a:pt x="388" y="337"/>
                </a:cubicBezTo>
                <a:cubicBezTo>
                  <a:pt x="388" y="337"/>
                  <a:pt x="388" y="337"/>
                  <a:pt x="387" y="338"/>
                </a:cubicBezTo>
                <a:cubicBezTo>
                  <a:pt x="387" y="338"/>
                  <a:pt x="387" y="338"/>
                  <a:pt x="386" y="337"/>
                </a:cubicBezTo>
                <a:cubicBezTo>
                  <a:pt x="386" y="337"/>
                  <a:pt x="386" y="337"/>
                  <a:pt x="386" y="338"/>
                </a:cubicBezTo>
                <a:cubicBezTo>
                  <a:pt x="386" y="338"/>
                  <a:pt x="386" y="338"/>
                  <a:pt x="386" y="339"/>
                </a:cubicBezTo>
                <a:cubicBezTo>
                  <a:pt x="386" y="339"/>
                  <a:pt x="386" y="339"/>
                  <a:pt x="387" y="340"/>
                </a:cubicBezTo>
                <a:cubicBezTo>
                  <a:pt x="387" y="340"/>
                  <a:pt x="387" y="340"/>
                  <a:pt x="386" y="341"/>
                </a:cubicBezTo>
                <a:cubicBezTo>
                  <a:pt x="386" y="341"/>
                  <a:pt x="386" y="341"/>
                  <a:pt x="388" y="341"/>
                </a:cubicBezTo>
                <a:cubicBezTo>
                  <a:pt x="388" y="341"/>
                  <a:pt x="388" y="341"/>
                  <a:pt x="388" y="340"/>
                </a:cubicBezTo>
                <a:cubicBezTo>
                  <a:pt x="388" y="340"/>
                  <a:pt x="388" y="340"/>
                  <a:pt x="388" y="339"/>
                </a:cubicBezTo>
                <a:close/>
                <a:moveTo>
                  <a:pt x="258" y="310"/>
                </a:moveTo>
                <a:cubicBezTo>
                  <a:pt x="258" y="310"/>
                  <a:pt x="258" y="310"/>
                  <a:pt x="259" y="310"/>
                </a:cubicBezTo>
                <a:cubicBezTo>
                  <a:pt x="259" y="310"/>
                  <a:pt x="259" y="310"/>
                  <a:pt x="259" y="309"/>
                </a:cubicBezTo>
                <a:cubicBezTo>
                  <a:pt x="259" y="309"/>
                  <a:pt x="259" y="309"/>
                  <a:pt x="257" y="309"/>
                </a:cubicBezTo>
                <a:cubicBezTo>
                  <a:pt x="257" y="309"/>
                  <a:pt x="257" y="309"/>
                  <a:pt x="258" y="310"/>
                </a:cubicBezTo>
                <a:close/>
                <a:moveTo>
                  <a:pt x="385" y="340"/>
                </a:moveTo>
                <a:cubicBezTo>
                  <a:pt x="385" y="340"/>
                  <a:pt x="385" y="340"/>
                  <a:pt x="385" y="341"/>
                </a:cubicBezTo>
                <a:cubicBezTo>
                  <a:pt x="385" y="341"/>
                  <a:pt x="385" y="341"/>
                  <a:pt x="386" y="341"/>
                </a:cubicBezTo>
                <a:cubicBezTo>
                  <a:pt x="386" y="341"/>
                  <a:pt x="386" y="341"/>
                  <a:pt x="386" y="339"/>
                </a:cubicBezTo>
                <a:cubicBezTo>
                  <a:pt x="386" y="339"/>
                  <a:pt x="386" y="339"/>
                  <a:pt x="385" y="340"/>
                </a:cubicBezTo>
                <a:close/>
                <a:moveTo>
                  <a:pt x="394" y="331"/>
                </a:moveTo>
                <a:cubicBezTo>
                  <a:pt x="394" y="331"/>
                  <a:pt x="394" y="331"/>
                  <a:pt x="393" y="330"/>
                </a:cubicBezTo>
                <a:cubicBezTo>
                  <a:pt x="393" y="330"/>
                  <a:pt x="393" y="330"/>
                  <a:pt x="391" y="330"/>
                </a:cubicBezTo>
                <a:cubicBezTo>
                  <a:pt x="391" y="330"/>
                  <a:pt x="391" y="330"/>
                  <a:pt x="391" y="331"/>
                </a:cubicBezTo>
                <a:cubicBezTo>
                  <a:pt x="391" y="331"/>
                  <a:pt x="391" y="331"/>
                  <a:pt x="391" y="332"/>
                </a:cubicBezTo>
                <a:cubicBezTo>
                  <a:pt x="391" y="332"/>
                  <a:pt x="391" y="332"/>
                  <a:pt x="392" y="333"/>
                </a:cubicBezTo>
                <a:cubicBezTo>
                  <a:pt x="392" y="333"/>
                  <a:pt x="392" y="333"/>
                  <a:pt x="392" y="334"/>
                </a:cubicBezTo>
                <a:cubicBezTo>
                  <a:pt x="392" y="334"/>
                  <a:pt x="392" y="334"/>
                  <a:pt x="391" y="337"/>
                </a:cubicBezTo>
                <a:cubicBezTo>
                  <a:pt x="391" y="337"/>
                  <a:pt x="391" y="337"/>
                  <a:pt x="391" y="338"/>
                </a:cubicBezTo>
                <a:cubicBezTo>
                  <a:pt x="391" y="338"/>
                  <a:pt x="391" y="338"/>
                  <a:pt x="392" y="338"/>
                </a:cubicBezTo>
                <a:cubicBezTo>
                  <a:pt x="392" y="338"/>
                  <a:pt x="392" y="338"/>
                  <a:pt x="392" y="337"/>
                </a:cubicBezTo>
                <a:cubicBezTo>
                  <a:pt x="392" y="337"/>
                  <a:pt x="392" y="337"/>
                  <a:pt x="393" y="338"/>
                </a:cubicBezTo>
                <a:cubicBezTo>
                  <a:pt x="393" y="338"/>
                  <a:pt x="393" y="338"/>
                  <a:pt x="394" y="337"/>
                </a:cubicBezTo>
                <a:cubicBezTo>
                  <a:pt x="394" y="337"/>
                  <a:pt x="394" y="337"/>
                  <a:pt x="393" y="336"/>
                </a:cubicBezTo>
                <a:cubicBezTo>
                  <a:pt x="393" y="336"/>
                  <a:pt x="393" y="336"/>
                  <a:pt x="394" y="336"/>
                </a:cubicBezTo>
                <a:cubicBezTo>
                  <a:pt x="394" y="336"/>
                  <a:pt x="394" y="336"/>
                  <a:pt x="395" y="336"/>
                </a:cubicBezTo>
                <a:cubicBezTo>
                  <a:pt x="395" y="336"/>
                  <a:pt x="395" y="336"/>
                  <a:pt x="396" y="334"/>
                </a:cubicBezTo>
                <a:cubicBezTo>
                  <a:pt x="396" y="334"/>
                  <a:pt x="396" y="334"/>
                  <a:pt x="396" y="332"/>
                </a:cubicBezTo>
                <a:cubicBezTo>
                  <a:pt x="396" y="332"/>
                  <a:pt x="396" y="332"/>
                  <a:pt x="395" y="331"/>
                </a:cubicBezTo>
                <a:cubicBezTo>
                  <a:pt x="395" y="331"/>
                  <a:pt x="395" y="331"/>
                  <a:pt x="394" y="331"/>
                </a:cubicBezTo>
                <a:close/>
                <a:moveTo>
                  <a:pt x="398" y="336"/>
                </a:moveTo>
                <a:cubicBezTo>
                  <a:pt x="398" y="336"/>
                  <a:pt x="398" y="336"/>
                  <a:pt x="397" y="334"/>
                </a:cubicBezTo>
                <a:cubicBezTo>
                  <a:pt x="397" y="334"/>
                  <a:pt x="397" y="334"/>
                  <a:pt x="396" y="335"/>
                </a:cubicBezTo>
                <a:cubicBezTo>
                  <a:pt x="396" y="335"/>
                  <a:pt x="396" y="335"/>
                  <a:pt x="395" y="337"/>
                </a:cubicBezTo>
                <a:cubicBezTo>
                  <a:pt x="395" y="337"/>
                  <a:pt x="395" y="337"/>
                  <a:pt x="395" y="338"/>
                </a:cubicBezTo>
                <a:cubicBezTo>
                  <a:pt x="395" y="338"/>
                  <a:pt x="395" y="338"/>
                  <a:pt x="397" y="337"/>
                </a:cubicBezTo>
                <a:cubicBezTo>
                  <a:pt x="397" y="337"/>
                  <a:pt x="397" y="337"/>
                  <a:pt x="398" y="336"/>
                </a:cubicBezTo>
                <a:close/>
                <a:moveTo>
                  <a:pt x="396" y="340"/>
                </a:moveTo>
                <a:cubicBezTo>
                  <a:pt x="396" y="340"/>
                  <a:pt x="396" y="340"/>
                  <a:pt x="396" y="339"/>
                </a:cubicBezTo>
                <a:cubicBezTo>
                  <a:pt x="396" y="339"/>
                  <a:pt x="396" y="339"/>
                  <a:pt x="394" y="339"/>
                </a:cubicBezTo>
                <a:cubicBezTo>
                  <a:pt x="394" y="339"/>
                  <a:pt x="394" y="339"/>
                  <a:pt x="393" y="340"/>
                </a:cubicBezTo>
                <a:cubicBezTo>
                  <a:pt x="393" y="340"/>
                  <a:pt x="393" y="340"/>
                  <a:pt x="394" y="341"/>
                </a:cubicBezTo>
                <a:cubicBezTo>
                  <a:pt x="394" y="341"/>
                  <a:pt x="394" y="341"/>
                  <a:pt x="395" y="341"/>
                </a:cubicBezTo>
                <a:cubicBezTo>
                  <a:pt x="395" y="341"/>
                  <a:pt x="395" y="341"/>
                  <a:pt x="396" y="340"/>
                </a:cubicBezTo>
                <a:close/>
                <a:moveTo>
                  <a:pt x="397" y="356"/>
                </a:moveTo>
                <a:cubicBezTo>
                  <a:pt x="397" y="356"/>
                  <a:pt x="397" y="356"/>
                  <a:pt x="396" y="356"/>
                </a:cubicBezTo>
                <a:cubicBezTo>
                  <a:pt x="396" y="356"/>
                  <a:pt x="396" y="356"/>
                  <a:pt x="397" y="357"/>
                </a:cubicBezTo>
                <a:cubicBezTo>
                  <a:pt x="397" y="357"/>
                  <a:pt x="397" y="357"/>
                  <a:pt x="398" y="356"/>
                </a:cubicBezTo>
                <a:cubicBezTo>
                  <a:pt x="398" y="356"/>
                  <a:pt x="398" y="356"/>
                  <a:pt x="397" y="356"/>
                </a:cubicBezTo>
                <a:close/>
                <a:moveTo>
                  <a:pt x="385" y="349"/>
                </a:moveTo>
                <a:cubicBezTo>
                  <a:pt x="385" y="349"/>
                  <a:pt x="385" y="349"/>
                  <a:pt x="384" y="351"/>
                </a:cubicBezTo>
                <a:cubicBezTo>
                  <a:pt x="384" y="351"/>
                  <a:pt x="384" y="351"/>
                  <a:pt x="386" y="349"/>
                </a:cubicBezTo>
                <a:cubicBezTo>
                  <a:pt x="386" y="349"/>
                  <a:pt x="386" y="349"/>
                  <a:pt x="385" y="349"/>
                </a:cubicBezTo>
                <a:close/>
                <a:moveTo>
                  <a:pt x="388" y="345"/>
                </a:moveTo>
                <a:cubicBezTo>
                  <a:pt x="388" y="345"/>
                  <a:pt x="388" y="345"/>
                  <a:pt x="388" y="344"/>
                </a:cubicBezTo>
                <a:cubicBezTo>
                  <a:pt x="388" y="344"/>
                  <a:pt x="388" y="344"/>
                  <a:pt x="387" y="345"/>
                </a:cubicBezTo>
                <a:cubicBezTo>
                  <a:pt x="387" y="345"/>
                  <a:pt x="387" y="345"/>
                  <a:pt x="388" y="346"/>
                </a:cubicBezTo>
                <a:cubicBezTo>
                  <a:pt x="388" y="346"/>
                  <a:pt x="388" y="346"/>
                  <a:pt x="388" y="345"/>
                </a:cubicBezTo>
                <a:close/>
                <a:moveTo>
                  <a:pt x="386" y="352"/>
                </a:moveTo>
                <a:cubicBezTo>
                  <a:pt x="386" y="352"/>
                  <a:pt x="386" y="352"/>
                  <a:pt x="387" y="353"/>
                </a:cubicBezTo>
                <a:cubicBezTo>
                  <a:pt x="387" y="353"/>
                  <a:pt x="387" y="353"/>
                  <a:pt x="388" y="353"/>
                </a:cubicBezTo>
                <a:cubicBezTo>
                  <a:pt x="388" y="353"/>
                  <a:pt x="388" y="353"/>
                  <a:pt x="387" y="352"/>
                </a:cubicBezTo>
                <a:cubicBezTo>
                  <a:pt x="387" y="352"/>
                  <a:pt x="387" y="352"/>
                  <a:pt x="386" y="352"/>
                </a:cubicBezTo>
                <a:close/>
                <a:moveTo>
                  <a:pt x="384" y="343"/>
                </a:moveTo>
                <a:cubicBezTo>
                  <a:pt x="384" y="343"/>
                  <a:pt x="384" y="343"/>
                  <a:pt x="385" y="343"/>
                </a:cubicBezTo>
                <a:cubicBezTo>
                  <a:pt x="385" y="343"/>
                  <a:pt x="385" y="343"/>
                  <a:pt x="384" y="342"/>
                </a:cubicBezTo>
                <a:cubicBezTo>
                  <a:pt x="384" y="342"/>
                  <a:pt x="384" y="342"/>
                  <a:pt x="384" y="343"/>
                </a:cubicBezTo>
                <a:close/>
                <a:moveTo>
                  <a:pt x="383" y="339"/>
                </a:moveTo>
                <a:cubicBezTo>
                  <a:pt x="383" y="339"/>
                  <a:pt x="383" y="339"/>
                  <a:pt x="384" y="339"/>
                </a:cubicBezTo>
                <a:cubicBezTo>
                  <a:pt x="384" y="339"/>
                  <a:pt x="384" y="339"/>
                  <a:pt x="384" y="338"/>
                </a:cubicBezTo>
                <a:cubicBezTo>
                  <a:pt x="384" y="338"/>
                  <a:pt x="384" y="338"/>
                  <a:pt x="384" y="336"/>
                </a:cubicBezTo>
                <a:cubicBezTo>
                  <a:pt x="384" y="336"/>
                  <a:pt x="384" y="336"/>
                  <a:pt x="385" y="334"/>
                </a:cubicBezTo>
                <a:cubicBezTo>
                  <a:pt x="385" y="334"/>
                  <a:pt x="385" y="334"/>
                  <a:pt x="386" y="334"/>
                </a:cubicBezTo>
                <a:cubicBezTo>
                  <a:pt x="386" y="334"/>
                  <a:pt x="386" y="334"/>
                  <a:pt x="386" y="331"/>
                </a:cubicBezTo>
                <a:cubicBezTo>
                  <a:pt x="386" y="331"/>
                  <a:pt x="386" y="331"/>
                  <a:pt x="387" y="329"/>
                </a:cubicBezTo>
                <a:cubicBezTo>
                  <a:pt x="387" y="329"/>
                  <a:pt x="387" y="329"/>
                  <a:pt x="387" y="327"/>
                </a:cubicBezTo>
                <a:cubicBezTo>
                  <a:pt x="387" y="327"/>
                  <a:pt x="387" y="327"/>
                  <a:pt x="386" y="325"/>
                </a:cubicBezTo>
                <a:cubicBezTo>
                  <a:pt x="386" y="325"/>
                  <a:pt x="386" y="325"/>
                  <a:pt x="385" y="325"/>
                </a:cubicBezTo>
                <a:cubicBezTo>
                  <a:pt x="385" y="325"/>
                  <a:pt x="385" y="325"/>
                  <a:pt x="384" y="326"/>
                </a:cubicBezTo>
                <a:cubicBezTo>
                  <a:pt x="384" y="326"/>
                  <a:pt x="384" y="326"/>
                  <a:pt x="384" y="327"/>
                </a:cubicBezTo>
                <a:cubicBezTo>
                  <a:pt x="384" y="327"/>
                  <a:pt x="384" y="327"/>
                  <a:pt x="385" y="327"/>
                </a:cubicBezTo>
                <a:cubicBezTo>
                  <a:pt x="385" y="327"/>
                  <a:pt x="385" y="327"/>
                  <a:pt x="384" y="328"/>
                </a:cubicBezTo>
                <a:cubicBezTo>
                  <a:pt x="384" y="328"/>
                  <a:pt x="384" y="328"/>
                  <a:pt x="384" y="329"/>
                </a:cubicBezTo>
                <a:cubicBezTo>
                  <a:pt x="384" y="329"/>
                  <a:pt x="384" y="329"/>
                  <a:pt x="383" y="330"/>
                </a:cubicBezTo>
                <a:cubicBezTo>
                  <a:pt x="383" y="330"/>
                  <a:pt x="383" y="330"/>
                  <a:pt x="382" y="330"/>
                </a:cubicBezTo>
                <a:cubicBezTo>
                  <a:pt x="382" y="330"/>
                  <a:pt x="382" y="330"/>
                  <a:pt x="382" y="331"/>
                </a:cubicBezTo>
                <a:cubicBezTo>
                  <a:pt x="382" y="331"/>
                  <a:pt x="382" y="331"/>
                  <a:pt x="384" y="331"/>
                </a:cubicBezTo>
                <a:cubicBezTo>
                  <a:pt x="384" y="331"/>
                  <a:pt x="384" y="331"/>
                  <a:pt x="383" y="332"/>
                </a:cubicBezTo>
                <a:cubicBezTo>
                  <a:pt x="383" y="332"/>
                  <a:pt x="383" y="332"/>
                  <a:pt x="383" y="333"/>
                </a:cubicBezTo>
                <a:cubicBezTo>
                  <a:pt x="383" y="333"/>
                  <a:pt x="383" y="333"/>
                  <a:pt x="384" y="333"/>
                </a:cubicBezTo>
                <a:cubicBezTo>
                  <a:pt x="384" y="333"/>
                  <a:pt x="384" y="333"/>
                  <a:pt x="384" y="334"/>
                </a:cubicBezTo>
                <a:cubicBezTo>
                  <a:pt x="384" y="334"/>
                  <a:pt x="384" y="334"/>
                  <a:pt x="383" y="334"/>
                </a:cubicBezTo>
                <a:cubicBezTo>
                  <a:pt x="383" y="334"/>
                  <a:pt x="383" y="334"/>
                  <a:pt x="382" y="335"/>
                </a:cubicBezTo>
                <a:cubicBezTo>
                  <a:pt x="382" y="335"/>
                  <a:pt x="382" y="335"/>
                  <a:pt x="383" y="337"/>
                </a:cubicBezTo>
                <a:cubicBezTo>
                  <a:pt x="383" y="337"/>
                  <a:pt x="383" y="337"/>
                  <a:pt x="383" y="338"/>
                </a:cubicBezTo>
                <a:cubicBezTo>
                  <a:pt x="383" y="338"/>
                  <a:pt x="383" y="338"/>
                  <a:pt x="383" y="339"/>
                </a:cubicBezTo>
                <a:close/>
                <a:moveTo>
                  <a:pt x="389" y="353"/>
                </a:moveTo>
                <a:cubicBezTo>
                  <a:pt x="389" y="353"/>
                  <a:pt x="389" y="353"/>
                  <a:pt x="388" y="354"/>
                </a:cubicBezTo>
                <a:cubicBezTo>
                  <a:pt x="388" y="354"/>
                  <a:pt x="388" y="354"/>
                  <a:pt x="389" y="354"/>
                </a:cubicBezTo>
                <a:cubicBezTo>
                  <a:pt x="389" y="354"/>
                  <a:pt x="389" y="354"/>
                  <a:pt x="389" y="353"/>
                </a:cubicBezTo>
                <a:close/>
                <a:moveTo>
                  <a:pt x="395" y="344"/>
                </a:moveTo>
                <a:cubicBezTo>
                  <a:pt x="395" y="344"/>
                  <a:pt x="395" y="344"/>
                  <a:pt x="396" y="344"/>
                </a:cubicBezTo>
                <a:cubicBezTo>
                  <a:pt x="396" y="344"/>
                  <a:pt x="396" y="344"/>
                  <a:pt x="397" y="344"/>
                </a:cubicBezTo>
                <a:cubicBezTo>
                  <a:pt x="397" y="344"/>
                  <a:pt x="397" y="344"/>
                  <a:pt x="397" y="342"/>
                </a:cubicBezTo>
                <a:cubicBezTo>
                  <a:pt x="397" y="342"/>
                  <a:pt x="397" y="342"/>
                  <a:pt x="396" y="342"/>
                </a:cubicBezTo>
                <a:cubicBezTo>
                  <a:pt x="396" y="342"/>
                  <a:pt x="396" y="342"/>
                  <a:pt x="395" y="344"/>
                </a:cubicBezTo>
                <a:close/>
                <a:moveTo>
                  <a:pt x="164" y="339"/>
                </a:moveTo>
                <a:cubicBezTo>
                  <a:pt x="163" y="340"/>
                  <a:pt x="163" y="340"/>
                  <a:pt x="163" y="340"/>
                </a:cubicBezTo>
                <a:cubicBezTo>
                  <a:pt x="164" y="340"/>
                  <a:pt x="164" y="340"/>
                  <a:pt x="164" y="340"/>
                </a:cubicBezTo>
                <a:cubicBezTo>
                  <a:pt x="164" y="339"/>
                  <a:pt x="164" y="339"/>
                  <a:pt x="164" y="339"/>
                </a:cubicBezTo>
                <a:close/>
                <a:moveTo>
                  <a:pt x="230" y="320"/>
                </a:moveTo>
                <a:cubicBezTo>
                  <a:pt x="230" y="320"/>
                  <a:pt x="230" y="320"/>
                  <a:pt x="229" y="320"/>
                </a:cubicBezTo>
                <a:cubicBezTo>
                  <a:pt x="229" y="320"/>
                  <a:pt x="229" y="320"/>
                  <a:pt x="229" y="322"/>
                </a:cubicBezTo>
                <a:cubicBezTo>
                  <a:pt x="229" y="322"/>
                  <a:pt x="229" y="322"/>
                  <a:pt x="230" y="322"/>
                </a:cubicBezTo>
                <a:cubicBezTo>
                  <a:pt x="230" y="322"/>
                  <a:pt x="230" y="322"/>
                  <a:pt x="231" y="321"/>
                </a:cubicBezTo>
                <a:cubicBezTo>
                  <a:pt x="231" y="321"/>
                  <a:pt x="231" y="321"/>
                  <a:pt x="230" y="320"/>
                </a:cubicBezTo>
                <a:close/>
                <a:moveTo>
                  <a:pt x="197" y="235"/>
                </a:moveTo>
                <a:cubicBezTo>
                  <a:pt x="197" y="235"/>
                  <a:pt x="197" y="235"/>
                  <a:pt x="197" y="236"/>
                </a:cubicBezTo>
                <a:cubicBezTo>
                  <a:pt x="197" y="236"/>
                  <a:pt x="197" y="236"/>
                  <a:pt x="198" y="236"/>
                </a:cubicBezTo>
                <a:cubicBezTo>
                  <a:pt x="198" y="236"/>
                  <a:pt x="198" y="236"/>
                  <a:pt x="197" y="235"/>
                </a:cubicBezTo>
                <a:close/>
                <a:moveTo>
                  <a:pt x="198" y="328"/>
                </a:moveTo>
                <a:cubicBezTo>
                  <a:pt x="198" y="328"/>
                  <a:pt x="198" y="328"/>
                  <a:pt x="197" y="328"/>
                </a:cubicBezTo>
                <a:cubicBezTo>
                  <a:pt x="197" y="328"/>
                  <a:pt x="197" y="328"/>
                  <a:pt x="197" y="329"/>
                </a:cubicBezTo>
                <a:cubicBezTo>
                  <a:pt x="197" y="329"/>
                  <a:pt x="197" y="329"/>
                  <a:pt x="197" y="330"/>
                </a:cubicBezTo>
                <a:cubicBezTo>
                  <a:pt x="197" y="330"/>
                  <a:pt x="197" y="330"/>
                  <a:pt x="198" y="329"/>
                </a:cubicBezTo>
                <a:cubicBezTo>
                  <a:pt x="198" y="329"/>
                  <a:pt x="198" y="329"/>
                  <a:pt x="198" y="328"/>
                </a:cubicBezTo>
                <a:close/>
                <a:moveTo>
                  <a:pt x="165" y="341"/>
                </a:moveTo>
                <a:cubicBezTo>
                  <a:pt x="166" y="341"/>
                  <a:pt x="166" y="341"/>
                  <a:pt x="166" y="341"/>
                </a:cubicBezTo>
                <a:cubicBezTo>
                  <a:pt x="166" y="340"/>
                  <a:pt x="166" y="340"/>
                  <a:pt x="166" y="340"/>
                </a:cubicBezTo>
                <a:cubicBezTo>
                  <a:pt x="164" y="341"/>
                  <a:pt x="164" y="341"/>
                  <a:pt x="164" y="341"/>
                </a:cubicBezTo>
                <a:cubicBezTo>
                  <a:pt x="165" y="341"/>
                  <a:pt x="165" y="341"/>
                  <a:pt x="165" y="341"/>
                </a:cubicBezTo>
                <a:close/>
                <a:moveTo>
                  <a:pt x="237" y="324"/>
                </a:moveTo>
                <a:cubicBezTo>
                  <a:pt x="237" y="324"/>
                  <a:pt x="237" y="324"/>
                  <a:pt x="237" y="323"/>
                </a:cubicBezTo>
                <a:cubicBezTo>
                  <a:pt x="237" y="323"/>
                  <a:pt x="237" y="323"/>
                  <a:pt x="236" y="325"/>
                </a:cubicBezTo>
                <a:lnTo>
                  <a:pt x="237" y="324"/>
                </a:lnTo>
                <a:close/>
                <a:moveTo>
                  <a:pt x="228" y="254"/>
                </a:moveTo>
                <a:cubicBezTo>
                  <a:pt x="228" y="254"/>
                  <a:pt x="228" y="254"/>
                  <a:pt x="229" y="254"/>
                </a:cubicBezTo>
                <a:cubicBezTo>
                  <a:pt x="229" y="254"/>
                  <a:pt x="229" y="254"/>
                  <a:pt x="230" y="254"/>
                </a:cubicBezTo>
                <a:cubicBezTo>
                  <a:pt x="230" y="254"/>
                  <a:pt x="230" y="254"/>
                  <a:pt x="231" y="254"/>
                </a:cubicBezTo>
                <a:cubicBezTo>
                  <a:pt x="231" y="254"/>
                  <a:pt x="231" y="254"/>
                  <a:pt x="233" y="254"/>
                </a:cubicBezTo>
                <a:cubicBezTo>
                  <a:pt x="233" y="254"/>
                  <a:pt x="233" y="254"/>
                  <a:pt x="233" y="253"/>
                </a:cubicBezTo>
                <a:cubicBezTo>
                  <a:pt x="233" y="253"/>
                  <a:pt x="233" y="253"/>
                  <a:pt x="234" y="251"/>
                </a:cubicBezTo>
                <a:cubicBezTo>
                  <a:pt x="234" y="251"/>
                  <a:pt x="234" y="251"/>
                  <a:pt x="234" y="250"/>
                </a:cubicBezTo>
                <a:cubicBezTo>
                  <a:pt x="234" y="250"/>
                  <a:pt x="234" y="250"/>
                  <a:pt x="233" y="249"/>
                </a:cubicBezTo>
                <a:cubicBezTo>
                  <a:pt x="233" y="249"/>
                  <a:pt x="233" y="249"/>
                  <a:pt x="233" y="248"/>
                </a:cubicBezTo>
                <a:cubicBezTo>
                  <a:pt x="233" y="248"/>
                  <a:pt x="233" y="248"/>
                  <a:pt x="231" y="248"/>
                </a:cubicBezTo>
                <a:cubicBezTo>
                  <a:pt x="231" y="248"/>
                  <a:pt x="231" y="248"/>
                  <a:pt x="230" y="249"/>
                </a:cubicBezTo>
                <a:cubicBezTo>
                  <a:pt x="230" y="249"/>
                  <a:pt x="230" y="249"/>
                  <a:pt x="229" y="249"/>
                </a:cubicBezTo>
                <a:cubicBezTo>
                  <a:pt x="229" y="249"/>
                  <a:pt x="229" y="249"/>
                  <a:pt x="228" y="249"/>
                </a:cubicBezTo>
                <a:cubicBezTo>
                  <a:pt x="228" y="249"/>
                  <a:pt x="228" y="249"/>
                  <a:pt x="226" y="249"/>
                </a:cubicBezTo>
                <a:cubicBezTo>
                  <a:pt x="226" y="249"/>
                  <a:pt x="226" y="249"/>
                  <a:pt x="225" y="249"/>
                </a:cubicBezTo>
                <a:cubicBezTo>
                  <a:pt x="225" y="249"/>
                  <a:pt x="225" y="249"/>
                  <a:pt x="225" y="251"/>
                </a:cubicBezTo>
                <a:cubicBezTo>
                  <a:pt x="225" y="251"/>
                  <a:pt x="225" y="251"/>
                  <a:pt x="227" y="253"/>
                </a:cubicBezTo>
                <a:cubicBezTo>
                  <a:pt x="227" y="253"/>
                  <a:pt x="227" y="253"/>
                  <a:pt x="228" y="254"/>
                </a:cubicBezTo>
                <a:close/>
                <a:moveTo>
                  <a:pt x="232" y="324"/>
                </a:moveTo>
                <a:cubicBezTo>
                  <a:pt x="232" y="324"/>
                  <a:pt x="232" y="324"/>
                  <a:pt x="231" y="326"/>
                </a:cubicBezTo>
                <a:cubicBezTo>
                  <a:pt x="231" y="326"/>
                  <a:pt x="231" y="326"/>
                  <a:pt x="232" y="325"/>
                </a:cubicBezTo>
                <a:cubicBezTo>
                  <a:pt x="232" y="325"/>
                  <a:pt x="232" y="325"/>
                  <a:pt x="234" y="324"/>
                </a:cubicBezTo>
                <a:cubicBezTo>
                  <a:pt x="234" y="324"/>
                  <a:pt x="234" y="324"/>
                  <a:pt x="235" y="323"/>
                </a:cubicBezTo>
                <a:cubicBezTo>
                  <a:pt x="235" y="323"/>
                  <a:pt x="235" y="323"/>
                  <a:pt x="233" y="323"/>
                </a:cubicBezTo>
                <a:cubicBezTo>
                  <a:pt x="233" y="323"/>
                  <a:pt x="233" y="323"/>
                  <a:pt x="232" y="324"/>
                </a:cubicBezTo>
                <a:close/>
                <a:moveTo>
                  <a:pt x="192" y="331"/>
                </a:moveTo>
                <a:cubicBezTo>
                  <a:pt x="193" y="331"/>
                  <a:pt x="193" y="331"/>
                  <a:pt x="193" y="331"/>
                </a:cubicBezTo>
                <a:cubicBezTo>
                  <a:pt x="192" y="330"/>
                  <a:pt x="192" y="330"/>
                  <a:pt x="192" y="330"/>
                </a:cubicBezTo>
                <a:cubicBezTo>
                  <a:pt x="192" y="331"/>
                  <a:pt x="192" y="331"/>
                  <a:pt x="192" y="331"/>
                </a:cubicBezTo>
                <a:close/>
                <a:moveTo>
                  <a:pt x="195" y="328"/>
                </a:moveTo>
                <a:cubicBezTo>
                  <a:pt x="194" y="329"/>
                  <a:pt x="194" y="329"/>
                  <a:pt x="194" y="329"/>
                </a:cubicBezTo>
                <a:cubicBezTo>
                  <a:pt x="194" y="330"/>
                  <a:pt x="194" y="330"/>
                  <a:pt x="194" y="330"/>
                </a:cubicBezTo>
                <a:cubicBezTo>
                  <a:pt x="195" y="331"/>
                  <a:pt x="195" y="331"/>
                  <a:pt x="195" y="331"/>
                </a:cubicBezTo>
                <a:cubicBezTo>
                  <a:pt x="196" y="330"/>
                  <a:pt x="196" y="330"/>
                  <a:pt x="196" y="330"/>
                </a:cubicBezTo>
                <a:cubicBezTo>
                  <a:pt x="196" y="329"/>
                  <a:pt x="196" y="329"/>
                  <a:pt x="196" y="329"/>
                </a:cubicBezTo>
                <a:cubicBezTo>
                  <a:pt x="195" y="329"/>
                  <a:pt x="195" y="329"/>
                  <a:pt x="195" y="329"/>
                </a:cubicBezTo>
                <a:cubicBezTo>
                  <a:pt x="195" y="328"/>
                  <a:pt x="195" y="328"/>
                  <a:pt x="195" y="328"/>
                </a:cubicBezTo>
                <a:close/>
                <a:moveTo>
                  <a:pt x="198" y="331"/>
                </a:moveTo>
                <a:cubicBezTo>
                  <a:pt x="198" y="331"/>
                  <a:pt x="198" y="331"/>
                  <a:pt x="199" y="331"/>
                </a:cubicBezTo>
                <a:cubicBezTo>
                  <a:pt x="199" y="331"/>
                  <a:pt x="199" y="331"/>
                  <a:pt x="198" y="330"/>
                </a:cubicBezTo>
                <a:cubicBezTo>
                  <a:pt x="198" y="330"/>
                  <a:pt x="198" y="330"/>
                  <a:pt x="198" y="331"/>
                </a:cubicBezTo>
                <a:close/>
                <a:moveTo>
                  <a:pt x="107" y="344"/>
                </a:moveTo>
                <a:cubicBezTo>
                  <a:pt x="107" y="343"/>
                  <a:pt x="107" y="343"/>
                  <a:pt x="107" y="343"/>
                </a:cubicBezTo>
                <a:cubicBezTo>
                  <a:pt x="106" y="344"/>
                  <a:pt x="106" y="344"/>
                  <a:pt x="106" y="344"/>
                </a:cubicBezTo>
                <a:cubicBezTo>
                  <a:pt x="107" y="344"/>
                  <a:pt x="107" y="344"/>
                  <a:pt x="107" y="344"/>
                </a:cubicBezTo>
                <a:close/>
                <a:moveTo>
                  <a:pt x="104" y="347"/>
                </a:moveTo>
                <a:cubicBezTo>
                  <a:pt x="105" y="348"/>
                  <a:pt x="105" y="348"/>
                  <a:pt x="105" y="348"/>
                </a:cubicBezTo>
                <a:cubicBezTo>
                  <a:pt x="106" y="347"/>
                  <a:pt x="106" y="347"/>
                  <a:pt x="106" y="347"/>
                </a:cubicBezTo>
                <a:cubicBezTo>
                  <a:pt x="105" y="346"/>
                  <a:pt x="105" y="346"/>
                  <a:pt x="105" y="346"/>
                </a:cubicBezTo>
                <a:cubicBezTo>
                  <a:pt x="104" y="347"/>
                  <a:pt x="104" y="347"/>
                  <a:pt x="104" y="347"/>
                </a:cubicBezTo>
                <a:close/>
                <a:moveTo>
                  <a:pt x="219" y="325"/>
                </a:moveTo>
                <a:cubicBezTo>
                  <a:pt x="219" y="325"/>
                  <a:pt x="219" y="325"/>
                  <a:pt x="220" y="324"/>
                </a:cubicBezTo>
                <a:cubicBezTo>
                  <a:pt x="220" y="324"/>
                  <a:pt x="220" y="324"/>
                  <a:pt x="220" y="323"/>
                </a:cubicBezTo>
                <a:cubicBezTo>
                  <a:pt x="220" y="323"/>
                  <a:pt x="220" y="323"/>
                  <a:pt x="219" y="324"/>
                </a:cubicBezTo>
                <a:cubicBezTo>
                  <a:pt x="219" y="324"/>
                  <a:pt x="219" y="324"/>
                  <a:pt x="219" y="325"/>
                </a:cubicBezTo>
                <a:close/>
                <a:moveTo>
                  <a:pt x="197" y="237"/>
                </a:moveTo>
                <a:cubicBezTo>
                  <a:pt x="196" y="237"/>
                  <a:pt x="196" y="237"/>
                  <a:pt x="196" y="237"/>
                </a:cubicBezTo>
                <a:cubicBezTo>
                  <a:pt x="196" y="237"/>
                  <a:pt x="196" y="237"/>
                  <a:pt x="196" y="238"/>
                </a:cubicBezTo>
                <a:cubicBezTo>
                  <a:pt x="196" y="238"/>
                  <a:pt x="196" y="238"/>
                  <a:pt x="197" y="239"/>
                </a:cubicBezTo>
                <a:cubicBezTo>
                  <a:pt x="197" y="239"/>
                  <a:pt x="197" y="239"/>
                  <a:pt x="199" y="241"/>
                </a:cubicBezTo>
                <a:cubicBezTo>
                  <a:pt x="199" y="241"/>
                  <a:pt x="199" y="241"/>
                  <a:pt x="199" y="240"/>
                </a:cubicBezTo>
                <a:cubicBezTo>
                  <a:pt x="199" y="240"/>
                  <a:pt x="199" y="240"/>
                  <a:pt x="197" y="238"/>
                </a:cubicBezTo>
                <a:cubicBezTo>
                  <a:pt x="197" y="238"/>
                  <a:pt x="197" y="238"/>
                  <a:pt x="197" y="237"/>
                </a:cubicBezTo>
                <a:close/>
                <a:moveTo>
                  <a:pt x="112" y="343"/>
                </a:moveTo>
                <a:cubicBezTo>
                  <a:pt x="111" y="344"/>
                  <a:pt x="111" y="344"/>
                  <a:pt x="111" y="344"/>
                </a:cubicBezTo>
                <a:cubicBezTo>
                  <a:pt x="112" y="345"/>
                  <a:pt x="112" y="345"/>
                  <a:pt x="112" y="345"/>
                </a:cubicBezTo>
                <a:cubicBezTo>
                  <a:pt x="111" y="345"/>
                  <a:pt x="111" y="345"/>
                  <a:pt x="111" y="345"/>
                </a:cubicBezTo>
                <a:cubicBezTo>
                  <a:pt x="112" y="346"/>
                  <a:pt x="112" y="346"/>
                  <a:pt x="112" y="346"/>
                </a:cubicBezTo>
                <a:cubicBezTo>
                  <a:pt x="113" y="346"/>
                  <a:pt x="113" y="346"/>
                  <a:pt x="113" y="346"/>
                </a:cubicBezTo>
                <a:cubicBezTo>
                  <a:pt x="113" y="345"/>
                  <a:pt x="113" y="345"/>
                  <a:pt x="113" y="345"/>
                </a:cubicBezTo>
                <a:cubicBezTo>
                  <a:pt x="114" y="345"/>
                  <a:pt x="114" y="345"/>
                  <a:pt x="114" y="345"/>
                </a:cubicBezTo>
                <a:cubicBezTo>
                  <a:pt x="113" y="343"/>
                  <a:pt x="113" y="343"/>
                  <a:pt x="113" y="343"/>
                </a:cubicBezTo>
                <a:cubicBezTo>
                  <a:pt x="112" y="343"/>
                  <a:pt x="112" y="343"/>
                  <a:pt x="112" y="343"/>
                </a:cubicBezTo>
                <a:close/>
                <a:moveTo>
                  <a:pt x="120" y="346"/>
                </a:moveTo>
                <a:cubicBezTo>
                  <a:pt x="119" y="346"/>
                  <a:pt x="119" y="346"/>
                  <a:pt x="119" y="346"/>
                </a:cubicBezTo>
                <a:cubicBezTo>
                  <a:pt x="119" y="347"/>
                  <a:pt x="119" y="347"/>
                  <a:pt x="119" y="347"/>
                </a:cubicBezTo>
                <a:cubicBezTo>
                  <a:pt x="120" y="347"/>
                  <a:pt x="120" y="347"/>
                  <a:pt x="120" y="347"/>
                </a:cubicBezTo>
                <a:cubicBezTo>
                  <a:pt x="121" y="346"/>
                  <a:pt x="121" y="346"/>
                  <a:pt x="121" y="346"/>
                </a:cubicBezTo>
                <a:cubicBezTo>
                  <a:pt x="121" y="344"/>
                  <a:pt x="121" y="344"/>
                  <a:pt x="121" y="344"/>
                </a:cubicBezTo>
                <a:cubicBezTo>
                  <a:pt x="120" y="344"/>
                  <a:pt x="120" y="344"/>
                  <a:pt x="120" y="344"/>
                </a:cubicBezTo>
                <a:cubicBezTo>
                  <a:pt x="120" y="346"/>
                  <a:pt x="120" y="346"/>
                  <a:pt x="120" y="346"/>
                </a:cubicBezTo>
                <a:close/>
                <a:moveTo>
                  <a:pt x="215" y="324"/>
                </a:moveTo>
                <a:cubicBezTo>
                  <a:pt x="215" y="324"/>
                  <a:pt x="215" y="324"/>
                  <a:pt x="213" y="323"/>
                </a:cubicBezTo>
                <a:cubicBezTo>
                  <a:pt x="213" y="323"/>
                  <a:pt x="213" y="323"/>
                  <a:pt x="213" y="322"/>
                </a:cubicBezTo>
                <a:cubicBezTo>
                  <a:pt x="213" y="322"/>
                  <a:pt x="213" y="322"/>
                  <a:pt x="213" y="321"/>
                </a:cubicBezTo>
                <a:cubicBezTo>
                  <a:pt x="213" y="321"/>
                  <a:pt x="213" y="321"/>
                  <a:pt x="211" y="321"/>
                </a:cubicBezTo>
                <a:cubicBezTo>
                  <a:pt x="211" y="321"/>
                  <a:pt x="211" y="321"/>
                  <a:pt x="210" y="322"/>
                </a:cubicBezTo>
                <a:cubicBezTo>
                  <a:pt x="210" y="322"/>
                  <a:pt x="210" y="322"/>
                  <a:pt x="208" y="321"/>
                </a:cubicBezTo>
                <a:cubicBezTo>
                  <a:pt x="208" y="321"/>
                  <a:pt x="208" y="321"/>
                  <a:pt x="208" y="322"/>
                </a:cubicBezTo>
                <a:cubicBezTo>
                  <a:pt x="208" y="322"/>
                  <a:pt x="208" y="322"/>
                  <a:pt x="207" y="321"/>
                </a:cubicBezTo>
                <a:cubicBezTo>
                  <a:pt x="207" y="321"/>
                  <a:pt x="207" y="321"/>
                  <a:pt x="206" y="321"/>
                </a:cubicBezTo>
                <a:cubicBezTo>
                  <a:pt x="206" y="321"/>
                  <a:pt x="206" y="321"/>
                  <a:pt x="205" y="323"/>
                </a:cubicBezTo>
                <a:cubicBezTo>
                  <a:pt x="205" y="323"/>
                  <a:pt x="205" y="323"/>
                  <a:pt x="204" y="324"/>
                </a:cubicBezTo>
                <a:cubicBezTo>
                  <a:pt x="204" y="324"/>
                  <a:pt x="204" y="324"/>
                  <a:pt x="203" y="324"/>
                </a:cubicBezTo>
                <a:cubicBezTo>
                  <a:pt x="203" y="324"/>
                  <a:pt x="203" y="324"/>
                  <a:pt x="202" y="326"/>
                </a:cubicBezTo>
                <a:cubicBezTo>
                  <a:pt x="203" y="327"/>
                  <a:pt x="203" y="327"/>
                  <a:pt x="203" y="327"/>
                </a:cubicBezTo>
                <a:cubicBezTo>
                  <a:pt x="203" y="327"/>
                  <a:pt x="203" y="327"/>
                  <a:pt x="204" y="327"/>
                </a:cubicBezTo>
                <a:cubicBezTo>
                  <a:pt x="204" y="327"/>
                  <a:pt x="204" y="327"/>
                  <a:pt x="205" y="327"/>
                </a:cubicBezTo>
                <a:cubicBezTo>
                  <a:pt x="205" y="327"/>
                  <a:pt x="205" y="327"/>
                  <a:pt x="206" y="325"/>
                </a:cubicBezTo>
                <a:cubicBezTo>
                  <a:pt x="206" y="325"/>
                  <a:pt x="206" y="325"/>
                  <a:pt x="209" y="325"/>
                </a:cubicBezTo>
                <a:cubicBezTo>
                  <a:pt x="209" y="325"/>
                  <a:pt x="209" y="325"/>
                  <a:pt x="210" y="326"/>
                </a:cubicBezTo>
                <a:cubicBezTo>
                  <a:pt x="210" y="326"/>
                  <a:pt x="210" y="326"/>
                  <a:pt x="212" y="326"/>
                </a:cubicBezTo>
                <a:cubicBezTo>
                  <a:pt x="212" y="326"/>
                  <a:pt x="212" y="326"/>
                  <a:pt x="213" y="325"/>
                </a:cubicBezTo>
                <a:cubicBezTo>
                  <a:pt x="213" y="325"/>
                  <a:pt x="213" y="325"/>
                  <a:pt x="215" y="325"/>
                </a:cubicBezTo>
                <a:cubicBezTo>
                  <a:pt x="215" y="325"/>
                  <a:pt x="215" y="325"/>
                  <a:pt x="215" y="324"/>
                </a:cubicBezTo>
                <a:close/>
                <a:moveTo>
                  <a:pt x="200" y="331"/>
                </a:moveTo>
                <a:cubicBezTo>
                  <a:pt x="200" y="331"/>
                  <a:pt x="200" y="331"/>
                  <a:pt x="201" y="331"/>
                </a:cubicBezTo>
                <a:cubicBezTo>
                  <a:pt x="201" y="331"/>
                  <a:pt x="201" y="331"/>
                  <a:pt x="201" y="330"/>
                </a:cubicBezTo>
                <a:cubicBezTo>
                  <a:pt x="201" y="330"/>
                  <a:pt x="201" y="330"/>
                  <a:pt x="200" y="330"/>
                </a:cubicBezTo>
                <a:cubicBezTo>
                  <a:pt x="200" y="330"/>
                  <a:pt x="200" y="330"/>
                  <a:pt x="200" y="331"/>
                </a:cubicBezTo>
                <a:close/>
                <a:moveTo>
                  <a:pt x="104" y="350"/>
                </a:moveTo>
                <a:cubicBezTo>
                  <a:pt x="104" y="349"/>
                  <a:pt x="104" y="349"/>
                  <a:pt x="104" y="349"/>
                </a:cubicBezTo>
                <a:cubicBezTo>
                  <a:pt x="103" y="350"/>
                  <a:pt x="103" y="350"/>
                  <a:pt x="103" y="350"/>
                </a:cubicBezTo>
                <a:cubicBezTo>
                  <a:pt x="104" y="350"/>
                  <a:pt x="104" y="350"/>
                  <a:pt x="104" y="350"/>
                </a:cubicBezTo>
                <a:close/>
                <a:moveTo>
                  <a:pt x="214" y="328"/>
                </a:moveTo>
                <a:cubicBezTo>
                  <a:pt x="214" y="328"/>
                  <a:pt x="214" y="328"/>
                  <a:pt x="215" y="329"/>
                </a:cubicBezTo>
                <a:cubicBezTo>
                  <a:pt x="215" y="329"/>
                  <a:pt x="215" y="329"/>
                  <a:pt x="216" y="329"/>
                </a:cubicBezTo>
                <a:cubicBezTo>
                  <a:pt x="216" y="329"/>
                  <a:pt x="216" y="329"/>
                  <a:pt x="215" y="328"/>
                </a:cubicBezTo>
                <a:cubicBezTo>
                  <a:pt x="215" y="328"/>
                  <a:pt x="215" y="328"/>
                  <a:pt x="214" y="328"/>
                </a:cubicBezTo>
                <a:close/>
                <a:moveTo>
                  <a:pt x="116" y="345"/>
                </a:moveTo>
                <a:cubicBezTo>
                  <a:pt x="116" y="346"/>
                  <a:pt x="116" y="346"/>
                  <a:pt x="116" y="346"/>
                </a:cubicBezTo>
                <a:cubicBezTo>
                  <a:pt x="115" y="347"/>
                  <a:pt x="115" y="347"/>
                  <a:pt x="115" y="347"/>
                </a:cubicBezTo>
                <a:cubicBezTo>
                  <a:pt x="116" y="347"/>
                  <a:pt x="116" y="347"/>
                  <a:pt x="116" y="347"/>
                </a:cubicBezTo>
                <a:cubicBezTo>
                  <a:pt x="117" y="346"/>
                  <a:pt x="117" y="346"/>
                  <a:pt x="117" y="346"/>
                </a:cubicBezTo>
                <a:cubicBezTo>
                  <a:pt x="117" y="345"/>
                  <a:pt x="117" y="345"/>
                  <a:pt x="117" y="345"/>
                </a:cubicBezTo>
                <a:cubicBezTo>
                  <a:pt x="118" y="344"/>
                  <a:pt x="118" y="344"/>
                  <a:pt x="118" y="344"/>
                </a:cubicBezTo>
                <a:cubicBezTo>
                  <a:pt x="117" y="344"/>
                  <a:pt x="117" y="344"/>
                  <a:pt x="117" y="344"/>
                </a:cubicBezTo>
                <a:cubicBezTo>
                  <a:pt x="116" y="345"/>
                  <a:pt x="116" y="345"/>
                  <a:pt x="116" y="345"/>
                </a:cubicBezTo>
                <a:close/>
                <a:moveTo>
                  <a:pt x="142" y="346"/>
                </a:moveTo>
                <a:cubicBezTo>
                  <a:pt x="142" y="346"/>
                  <a:pt x="142" y="346"/>
                  <a:pt x="142" y="347"/>
                </a:cubicBezTo>
                <a:cubicBezTo>
                  <a:pt x="142" y="347"/>
                  <a:pt x="142" y="347"/>
                  <a:pt x="139" y="346"/>
                </a:cubicBezTo>
                <a:cubicBezTo>
                  <a:pt x="137" y="346"/>
                  <a:pt x="137" y="346"/>
                  <a:pt x="137" y="346"/>
                </a:cubicBezTo>
                <a:cubicBezTo>
                  <a:pt x="137" y="346"/>
                  <a:pt x="137" y="346"/>
                  <a:pt x="138" y="347"/>
                </a:cubicBezTo>
                <a:cubicBezTo>
                  <a:pt x="138" y="347"/>
                  <a:pt x="138" y="347"/>
                  <a:pt x="139" y="347"/>
                </a:cubicBezTo>
                <a:cubicBezTo>
                  <a:pt x="139" y="347"/>
                  <a:pt x="139" y="347"/>
                  <a:pt x="142" y="348"/>
                </a:cubicBezTo>
                <a:cubicBezTo>
                  <a:pt x="142" y="348"/>
                  <a:pt x="142" y="348"/>
                  <a:pt x="143" y="347"/>
                </a:cubicBezTo>
                <a:cubicBezTo>
                  <a:pt x="143" y="347"/>
                  <a:pt x="143" y="347"/>
                  <a:pt x="142" y="346"/>
                </a:cubicBezTo>
                <a:close/>
                <a:moveTo>
                  <a:pt x="191" y="331"/>
                </a:moveTo>
                <a:cubicBezTo>
                  <a:pt x="190" y="330"/>
                  <a:pt x="190" y="330"/>
                  <a:pt x="190" y="330"/>
                </a:cubicBezTo>
                <a:cubicBezTo>
                  <a:pt x="189" y="330"/>
                  <a:pt x="189" y="330"/>
                  <a:pt x="189" y="330"/>
                </a:cubicBezTo>
                <a:cubicBezTo>
                  <a:pt x="188" y="330"/>
                  <a:pt x="188" y="330"/>
                  <a:pt x="188" y="330"/>
                </a:cubicBezTo>
                <a:cubicBezTo>
                  <a:pt x="187" y="331"/>
                  <a:pt x="187" y="331"/>
                  <a:pt x="187" y="331"/>
                </a:cubicBezTo>
                <a:cubicBezTo>
                  <a:pt x="187" y="332"/>
                  <a:pt x="187" y="332"/>
                  <a:pt x="187" y="332"/>
                </a:cubicBezTo>
                <a:cubicBezTo>
                  <a:pt x="188" y="333"/>
                  <a:pt x="188" y="333"/>
                  <a:pt x="188" y="333"/>
                </a:cubicBezTo>
                <a:cubicBezTo>
                  <a:pt x="186" y="333"/>
                  <a:pt x="186" y="333"/>
                  <a:pt x="186" y="333"/>
                </a:cubicBezTo>
                <a:cubicBezTo>
                  <a:pt x="185" y="333"/>
                  <a:pt x="185" y="333"/>
                  <a:pt x="185" y="333"/>
                </a:cubicBezTo>
                <a:cubicBezTo>
                  <a:pt x="185" y="334"/>
                  <a:pt x="185" y="334"/>
                  <a:pt x="185" y="334"/>
                </a:cubicBezTo>
                <a:cubicBezTo>
                  <a:pt x="184" y="336"/>
                  <a:pt x="184" y="336"/>
                  <a:pt x="184" y="336"/>
                </a:cubicBezTo>
                <a:cubicBezTo>
                  <a:pt x="183" y="336"/>
                  <a:pt x="183" y="336"/>
                  <a:pt x="183" y="336"/>
                </a:cubicBezTo>
                <a:cubicBezTo>
                  <a:pt x="181" y="337"/>
                  <a:pt x="181" y="337"/>
                  <a:pt x="181" y="337"/>
                </a:cubicBezTo>
                <a:cubicBezTo>
                  <a:pt x="180" y="337"/>
                  <a:pt x="180" y="337"/>
                  <a:pt x="180" y="337"/>
                </a:cubicBezTo>
                <a:cubicBezTo>
                  <a:pt x="180" y="338"/>
                  <a:pt x="180" y="338"/>
                  <a:pt x="180" y="338"/>
                </a:cubicBezTo>
                <a:cubicBezTo>
                  <a:pt x="182" y="338"/>
                  <a:pt x="182" y="338"/>
                  <a:pt x="182" y="338"/>
                </a:cubicBezTo>
                <a:cubicBezTo>
                  <a:pt x="184" y="337"/>
                  <a:pt x="184" y="337"/>
                  <a:pt x="184" y="337"/>
                </a:cubicBezTo>
                <a:cubicBezTo>
                  <a:pt x="185" y="336"/>
                  <a:pt x="185" y="336"/>
                  <a:pt x="185" y="336"/>
                </a:cubicBezTo>
                <a:cubicBezTo>
                  <a:pt x="186" y="337"/>
                  <a:pt x="186" y="337"/>
                  <a:pt x="186" y="337"/>
                </a:cubicBezTo>
                <a:cubicBezTo>
                  <a:pt x="187" y="336"/>
                  <a:pt x="187" y="336"/>
                  <a:pt x="187" y="336"/>
                </a:cubicBezTo>
                <a:cubicBezTo>
                  <a:pt x="187" y="335"/>
                  <a:pt x="187" y="335"/>
                  <a:pt x="187" y="335"/>
                </a:cubicBezTo>
                <a:cubicBezTo>
                  <a:pt x="188" y="335"/>
                  <a:pt x="188" y="335"/>
                  <a:pt x="188" y="335"/>
                </a:cubicBezTo>
                <a:cubicBezTo>
                  <a:pt x="188" y="336"/>
                  <a:pt x="188" y="336"/>
                  <a:pt x="188" y="336"/>
                </a:cubicBezTo>
                <a:cubicBezTo>
                  <a:pt x="189" y="336"/>
                  <a:pt x="189" y="336"/>
                  <a:pt x="189" y="336"/>
                </a:cubicBezTo>
                <a:cubicBezTo>
                  <a:pt x="190" y="334"/>
                  <a:pt x="190" y="334"/>
                  <a:pt x="190" y="334"/>
                </a:cubicBezTo>
                <a:cubicBezTo>
                  <a:pt x="191" y="334"/>
                  <a:pt x="191" y="334"/>
                  <a:pt x="191" y="334"/>
                </a:cubicBezTo>
                <a:cubicBezTo>
                  <a:pt x="191" y="333"/>
                  <a:pt x="191" y="333"/>
                  <a:pt x="191" y="333"/>
                </a:cubicBezTo>
                <a:cubicBezTo>
                  <a:pt x="190" y="333"/>
                  <a:pt x="190" y="333"/>
                  <a:pt x="190" y="333"/>
                </a:cubicBezTo>
                <a:cubicBezTo>
                  <a:pt x="192" y="332"/>
                  <a:pt x="192" y="332"/>
                  <a:pt x="192" y="332"/>
                </a:cubicBezTo>
                <a:cubicBezTo>
                  <a:pt x="191" y="331"/>
                  <a:pt x="191" y="331"/>
                  <a:pt x="191" y="331"/>
                </a:cubicBezTo>
                <a:close/>
                <a:moveTo>
                  <a:pt x="149" y="345"/>
                </a:moveTo>
                <a:cubicBezTo>
                  <a:pt x="148" y="344"/>
                  <a:pt x="148" y="344"/>
                  <a:pt x="148" y="344"/>
                </a:cubicBezTo>
                <a:cubicBezTo>
                  <a:pt x="146" y="344"/>
                  <a:pt x="146" y="344"/>
                  <a:pt x="146" y="344"/>
                </a:cubicBezTo>
                <a:cubicBezTo>
                  <a:pt x="146" y="345"/>
                  <a:pt x="146" y="345"/>
                  <a:pt x="146" y="345"/>
                </a:cubicBezTo>
                <a:cubicBezTo>
                  <a:pt x="148" y="345"/>
                  <a:pt x="148" y="345"/>
                  <a:pt x="148" y="345"/>
                </a:cubicBezTo>
                <a:cubicBezTo>
                  <a:pt x="149" y="345"/>
                  <a:pt x="149" y="345"/>
                  <a:pt x="149" y="345"/>
                </a:cubicBezTo>
                <a:close/>
                <a:moveTo>
                  <a:pt x="228" y="199"/>
                </a:moveTo>
                <a:cubicBezTo>
                  <a:pt x="228" y="199"/>
                  <a:pt x="228" y="199"/>
                  <a:pt x="229" y="197"/>
                </a:cubicBezTo>
                <a:cubicBezTo>
                  <a:pt x="229" y="197"/>
                  <a:pt x="229" y="197"/>
                  <a:pt x="231" y="198"/>
                </a:cubicBezTo>
                <a:cubicBezTo>
                  <a:pt x="231" y="198"/>
                  <a:pt x="231" y="198"/>
                  <a:pt x="232" y="199"/>
                </a:cubicBezTo>
                <a:cubicBezTo>
                  <a:pt x="232" y="199"/>
                  <a:pt x="232" y="199"/>
                  <a:pt x="233" y="201"/>
                </a:cubicBezTo>
                <a:cubicBezTo>
                  <a:pt x="233" y="201"/>
                  <a:pt x="233" y="201"/>
                  <a:pt x="232" y="202"/>
                </a:cubicBezTo>
                <a:cubicBezTo>
                  <a:pt x="232" y="202"/>
                  <a:pt x="232" y="202"/>
                  <a:pt x="234" y="203"/>
                </a:cubicBezTo>
                <a:cubicBezTo>
                  <a:pt x="234" y="203"/>
                  <a:pt x="234" y="203"/>
                  <a:pt x="234" y="204"/>
                </a:cubicBezTo>
                <a:cubicBezTo>
                  <a:pt x="234" y="204"/>
                  <a:pt x="234" y="204"/>
                  <a:pt x="233" y="206"/>
                </a:cubicBezTo>
                <a:cubicBezTo>
                  <a:pt x="233" y="206"/>
                  <a:pt x="233" y="206"/>
                  <a:pt x="234" y="207"/>
                </a:cubicBezTo>
                <a:cubicBezTo>
                  <a:pt x="234" y="207"/>
                  <a:pt x="234" y="207"/>
                  <a:pt x="236" y="205"/>
                </a:cubicBezTo>
                <a:cubicBezTo>
                  <a:pt x="236" y="205"/>
                  <a:pt x="236" y="205"/>
                  <a:pt x="237" y="205"/>
                </a:cubicBezTo>
                <a:cubicBezTo>
                  <a:pt x="237" y="205"/>
                  <a:pt x="237" y="205"/>
                  <a:pt x="238" y="204"/>
                </a:cubicBezTo>
                <a:cubicBezTo>
                  <a:pt x="238" y="204"/>
                  <a:pt x="238" y="204"/>
                  <a:pt x="240" y="205"/>
                </a:cubicBezTo>
                <a:cubicBezTo>
                  <a:pt x="240" y="205"/>
                  <a:pt x="240" y="205"/>
                  <a:pt x="241" y="205"/>
                </a:cubicBezTo>
                <a:cubicBezTo>
                  <a:pt x="241" y="205"/>
                  <a:pt x="241" y="205"/>
                  <a:pt x="241" y="203"/>
                </a:cubicBezTo>
                <a:cubicBezTo>
                  <a:pt x="241" y="203"/>
                  <a:pt x="241" y="203"/>
                  <a:pt x="238" y="201"/>
                </a:cubicBezTo>
                <a:cubicBezTo>
                  <a:pt x="238" y="201"/>
                  <a:pt x="238" y="201"/>
                  <a:pt x="238" y="200"/>
                </a:cubicBezTo>
                <a:cubicBezTo>
                  <a:pt x="238" y="200"/>
                  <a:pt x="238" y="200"/>
                  <a:pt x="237" y="199"/>
                </a:cubicBezTo>
                <a:cubicBezTo>
                  <a:pt x="237" y="199"/>
                  <a:pt x="237" y="199"/>
                  <a:pt x="236" y="197"/>
                </a:cubicBezTo>
                <a:cubicBezTo>
                  <a:pt x="236" y="197"/>
                  <a:pt x="236" y="197"/>
                  <a:pt x="237" y="197"/>
                </a:cubicBezTo>
                <a:cubicBezTo>
                  <a:pt x="237" y="197"/>
                  <a:pt x="237" y="197"/>
                  <a:pt x="237" y="196"/>
                </a:cubicBezTo>
                <a:cubicBezTo>
                  <a:pt x="237" y="196"/>
                  <a:pt x="237" y="196"/>
                  <a:pt x="236" y="195"/>
                </a:cubicBezTo>
                <a:cubicBezTo>
                  <a:pt x="236" y="195"/>
                  <a:pt x="236" y="195"/>
                  <a:pt x="234" y="195"/>
                </a:cubicBezTo>
                <a:cubicBezTo>
                  <a:pt x="234" y="195"/>
                  <a:pt x="234" y="195"/>
                  <a:pt x="233" y="195"/>
                </a:cubicBezTo>
                <a:cubicBezTo>
                  <a:pt x="233" y="195"/>
                  <a:pt x="233" y="195"/>
                  <a:pt x="232" y="195"/>
                </a:cubicBezTo>
                <a:cubicBezTo>
                  <a:pt x="232" y="195"/>
                  <a:pt x="232" y="195"/>
                  <a:pt x="232" y="194"/>
                </a:cubicBezTo>
                <a:cubicBezTo>
                  <a:pt x="232" y="194"/>
                  <a:pt x="232" y="194"/>
                  <a:pt x="230" y="194"/>
                </a:cubicBezTo>
                <a:cubicBezTo>
                  <a:pt x="230" y="194"/>
                  <a:pt x="230" y="194"/>
                  <a:pt x="230" y="193"/>
                </a:cubicBezTo>
                <a:cubicBezTo>
                  <a:pt x="230" y="193"/>
                  <a:pt x="230" y="193"/>
                  <a:pt x="230" y="190"/>
                </a:cubicBezTo>
                <a:cubicBezTo>
                  <a:pt x="230" y="190"/>
                  <a:pt x="230" y="190"/>
                  <a:pt x="229" y="193"/>
                </a:cubicBezTo>
                <a:cubicBezTo>
                  <a:pt x="229" y="193"/>
                  <a:pt x="229" y="193"/>
                  <a:pt x="226" y="195"/>
                </a:cubicBezTo>
                <a:cubicBezTo>
                  <a:pt x="226" y="195"/>
                  <a:pt x="226" y="195"/>
                  <a:pt x="226" y="197"/>
                </a:cubicBezTo>
                <a:cubicBezTo>
                  <a:pt x="226" y="197"/>
                  <a:pt x="226" y="197"/>
                  <a:pt x="227" y="199"/>
                </a:cubicBezTo>
                <a:cubicBezTo>
                  <a:pt x="227" y="199"/>
                  <a:pt x="227" y="199"/>
                  <a:pt x="228" y="199"/>
                </a:cubicBezTo>
                <a:close/>
                <a:moveTo>
                  <a:pt x="259" y="180"/>
                </a:moveTo>
                <a:cubicBezTo>
                  <a:pt x="259" y="180"/>
                  <a:pt x="259" y="180"/>
                  <a:pt x="258" y="180"/>
                </a:cubicBezTo>
                <a:cubicBezTo>
                  <a:pt x="257" y="180"/>
                  <a:pt x="257" y="180"/>
                  <a:pt x="257" y="180"/>
                </a:cubicBezTo>
                <a:cubicBezTo>
                  <a:pt x="257" y="180"/>
                  <a:pt x="257" y="180"/>
                  <a:pt x="258" y="181"/>
                </a:cubicBezTo>
                <a:cubicBezTo>
                  <a:pt x="258" y="181"/>
                  <a:pt x="258" y="181"/>
                  <a:pt x="259" y="180"/>
                </a:cubicBezTo>
                <a:close/>
                <a:moveTo>
                  <a:pt x="155" y="344"/>
                </a:moveTo>
                <a:cubicBezTo>
                  <a:pt x="156" y="344"/>
                  <a:pt x="156" y="344"/>
                  <a:pt x="156" y="344"/>
                </a:cubicBezTo>
                <a:cubicBezTo>
                  <a:pt x="155" y="342"/>
                  <a:pt x="155" y="342"/>
                  <a:pt x="155" y="342"/>
                </a:cubicBezTo>
                <a:cubicBezTo>
                  <a:pt x="155" y="344"/>
                  <a:pt x="155" y="344"/>
                  <a:pt x="155" y="344"/>
                </a:cubicBezTo>
                <a:close/>
                <a:moveTo>
                  <a:pt x="179" y="335"/>
                </a:moveTo>
                <a:cubicBezTo>
                  <a:pt x="179" y="335"/>
                  <a:pt x="179" y="335"/>
                  <a:pt x="179" y="334"/>
                </a:cubicBezTo>
                <a:cubicBezTo>
                  <a:pt x="178" y="335"/>
                  <a:pt x="178" y="335"/>
                  <a:pt x="178" y="335"/>
                </a:cubicBezTo>
                <a:cubicBezTo>
                  <a:pt x="178" y="335"/>
                  <a:pt x="178" y="335"/>
                  <a:pt x="176" y="335"/>
                </a:cubicBezTo>
                <a:cubicBezTo>
                  <a:pt x="176" y="335"/>
                  <a:pt x="176" y="335"/>
                  <a:pt x="176" y="337"/>
                </a:cubicBezTo>
                <a:cubicBezTo>
                  <a:pt x="176" y="337"/>
                  <a:pt x="176" y="337"/>
                  <a:pt x="174" y="337"/>
                </a:cubicBezTo>
                <a:cubicBezTo>
                  <a:pt x="174" y="337"/>
                  <a:pt x="174" y="337"/>
                  <a:pt x="173" y="338"/>
                </a:cubicBezTo>
                <a:cubicBezTo>
                  <a:pt x="173" y="338"/>
                  <a:pt x="173" y="338"/>
                  <a:pt x="173" y="339"/>
                </a:cubicBezTo>
                <a:cubicBezTo>
                  <a:pt x="173" y="339"/>
                  <a:pt x="173" y="339"/>
                  <a:pt x="172" y="339"/>
                </a:cubicBezTo>
                <a:cubicBezTo>
                  <a:pt x="172" y="339"/>
                  <a:pt x="172" y="339"/>
                  <a:pt x="171" y="341"/>
                </a:cubicBezTo>
                <a:cubicBezTo>
                  <a:pt x="171" y="341"/>
                  <a:pt x="171" y="341"/>
                  <a:pt x="170" y="341"/>
                </a:cubicBezTo>
                <a:cubicBezTo>
                  <a:pt x="170" y="341"/>
                  <a:pt x="170" y="341"/>
                  <a:pt x="169" y="342"/>
                </a:cubicBezTo>
                <a:cubicBezTo>
                  <a:pt x="169" y="342"/>
                  <a:pt x="169" y="342"/>
                  <a:pt x="172" y="342"/>
                </a:cubicBezTo>
                <a:cubicBezTo>
                  <a:pt x="172" y="342"/>
                  <a:pt x="172" y="342"/>
                  <a:pt x="173" y="340"/>
                </a:cubicBezTo>
                <a:cubicBezTo>
                  <a:pt x="173" y="340"/>
                  <a:pt x="173" y="340"/>
                  <a:pt x="175" y="340"/>
                </a:cubicBezTo>
                <a:cubicBezTo>
                  <a:pt x="175" y="340"/>
                  <a:pt x="175" y="340"/>
                  <a:pt x="177" y="338"/>
                </a:cubicBezTo>
                <a:cubicBezTo>
                  <a:pt x="177" y="338"/>
                  <a:pt x="177" y="338"/>
                  <a:pt x="178" y="337"/>
                </a:cubicBezTo>
                <a:cubicBezTo>
                  <a:pt x="178" y="337"/>
                  <a:pt x="178" y="337"/>
                  <a:pt x="179" y="336"/>
                </a:cubicBezTo>
                <a:cubicBezTo>
                  <a:pt x="179" y="336"/>
                  <a:pt x="179" y="336"/>
                  <a:pt x="180" y="335"/>
                </a:cubicBezTo>
                <a:cubicBezTo>
                  <a:pt x="180" y="335"/>
                  <a:pt x="180" y="335"/>
                  <a:pt x="179" y="335"/>
                </a:cubicBezTo>
                <a:close/>
                <a:moveTo>
                  <a:pt x="163" y="341"/>
                </a:moveTo>
                <a:cubicBezTo>
                  <a:pt x="162" y="342"/>
                  <a:pt x="162" y="342"/>
                  <a:pt x="162" y="342"/>
                </a:cubicBezTo>
                <a:cubicBezTo>
                  <a:pt x="163" y="342"/>
                  <a:pt x="163" y="342"/>
                  <a:pt x="163" y="342"/>
                </a:cubicBezTo>
                <a:cubicBezTo>
                  <a:pt x="164" y="342"/>
                  <a:pt x="164" y="342"/>
                  <a:pt x="164" y="342"/>
                </a:cubicBezTo>
                <a:cubicBezTo>
                  <a:pt x="163" y="341"/>
                  <a:pt x="163" y="341"/>
                  <a:pt x="163" y="341"/>
                </a:cubicBezTo>
                <a:close/>
                <a:moveTo>
                  <a:pt x="158" y="342"/>
                </a:moveTo>
                <a:cubicBezTo>
                  <a:pt x="158" y="343"/>
                  <a:pt x="158" y="343"/>
                  <a:pt x="158" y="343"/>
                </a:cubicBezTo>
                <a:cubicBezTo>
                  <a:pt x="160" y="342"/>
                  <a:pt x="160" y="342"/>
                  <a:pt x="160" y="342"/>
                </a:cubicBezTo>
                <a:cubicBezTo>
                  <a:pt x="161" y="342"/>
                  <a:pt x="161" y="342"/>
                  <a:pt x="161" y="342"/>
                </a:cubicBezTo>
                <a:cubicBezTo>
                  <a:pt x="159" y="341"/>
                  <a:pt x="159" y="341"/>
                  <a:pt x="159" y="341"/>
                </a:cubicBezTo>
                <a:cubicBezTo>
                  <a:pt x="158" y="342"/>
                  <a:pt x="158" y="342"/>
                  <a:pt x="158" y="342"/>
                </a:cubicBezTo>
                <a:close/>
                <a:moveTo>
                  <a:pt x="635" y="675"/>
                </a:moveTo>
                <a:cubicBezTo>
                  <a:pt x="636" y="674"/>
                  <a:pt x="636" y="674"/>
                  <a:pt x="636" y="674"/>
                </a:cubicBezTo>
                <a:cubicBezTo>
                  <a:pt x="635" y="674"/>
                  <a:pt x="635" y="674"/>
                  <a:pt x="635" y="674"/>
                </a:cubicBezTo>
                <a:cubicBezTo>
                  <a:pt x="634" y="675"/>
                  <a:pt x="634" y="675"/>
                  <a:pt x="634" y="675"/>
                </a:cubicBezTo>
                <a:cubicBezTo>
                  <a:pt x="635" y="675"/>
                  <a:pt x="635" y="675"/>
                  <a:pt x="635" y="675"/>
                </a:cubicBezTo>
                <a:close/>
                <a:moveTo>
                  <a:pt x="657" y="685"/>
                </a:moveTo>
                <a:cubicBezTo>
                  <a:pt x="659" y="685"/>
                  <a:pt x="659" y="685"/>
                  <a:pt x="659" y="685"/>
                </a:cubicBezTo>
                <a:cubicBezTo>
                  <a:pt x="660" y="685"/>
                  <a:pt x="660" y="685"/>
                  <a:pt x="660" y="685"/>
                </a:cubicBezTo>
                <a:cubicBezTo>
                  <a:pt x="661" y="686"/>
                  <a:pt x="661" y="686"/>
                  <a:pt x="661" y="686"/>
                </a:cubicBezTo>
                <a:cubicBezTo>
                  <a:pt x="661" y="684"/>
                  <a:pt x="661" y="684"/>
                  <a:pt x="661" y="684"/>
                </a:cubicBezTo>
                <a:cubicBezTo>
                  <a:pt x="662" y="684"/>
                  <a:pt x="662" y="684"/>
                  <a:pt x="662" y="684"/>
                </a:cubicBezTo>
                <a:cubicBezTo>
                  <a:pt x="663" y="685"/>
                  <a:pt x="663" y="685"/>
                  <a:pt x="663" y="685"/>
                </a:cubicBezTo>
                <a:cubicBezTo>
                  <a:pt x="664" y="684"/>
                  <a:pt x="664" y="684"/>
                  <a:pt x="664" y="684"/>
                </a:cubicBezTo>
                <a:cubicBezTo>
                  <a:pt x="665" y="684"/>
                  <a:pt x="665" y="684"/>
                  <a:pt x="665" y="684"/>
                </a:cubicBezTo>
                <a:cubicBezTo>
                  <a:pt x="667" y="684"/>
                  <a:pt x="667" y="684"/>
                  <a:pt x="667" y="684"/>
                </a:cubicBezTo>
                <a:cubicBezTo>
                  <a:pt x="667" y="683"/>
                  <a:pt x="667" y="683"/>
                  <a:pt x="667" y="683"/>
                </a:cubicBezTo>
                <a:cubicBezTo>
                  <a:pt x="666" y="682"/>
                  <a:pt x="666" y="682"/>
                  <a:pt x="666" y="682"/>
                </a:cubicBezTo>
                <a:cubicBezTo>
                  <a:pt x="664" y="682"/>
                  <a:pt x="664" y="682"/>
                  <a:pt x="664" y="682"/>
                </a:cubicBezTo>
                <a:cubicBezTo>
                  <a:pt x="663" y="680"/>
                  <a:pt x="663" y="680"/>
                  <a:pt x="663" y="680"/>
                </a:cubicBezTo>
                <a:cubicBezTo>
                  <a:pt x="658" y="680"/>
                  <a:pt x="658" y="680"/>
                  <a:pt x="658" y="680"/>
                </a:cubicBezTo>
                <a:cubicBezTo>
                  <a:pt x="656" y="680"/>
                  <a:pt x="656" y="680"/>
                  <a:pt x="656" y="680"/>
                </a:cubicBezTo>
                <a:cubicBezTo>
                  <a:pt x="655" y="680"/>
                  <a:pt x="655" y="680"/>
                  <a:pt x="655" y="680"/>
                </a:cubicBezTo>
                <a:cubicBezTo>
                  <a:pt x="654" y="680"/>
                  <a:pt x="654" y="680"/>
                  <a:pt x="654" y="680"/>
                </a:cubicBezTo>
                <a:cubicBezTo>
                  <a:pt x="653" y="681"/>
                  <a:pt x="653" y="681"/>
                  <a:pt x="653" y="681"/>
                </a:cubicBezTo>
                <a:cubicBezTo>
                  <a:pt x="654" y="682"/>
                  <a:pt x="654" y="682"/>
                  <a:pt x="654" y="682"/>
                </a:cubicBezTo>
                <a:cubicBezTo>
                  <a:pt x="655" y="682"/>
                  <a:pt x="655" y="682"/>
                  <a:pt x="655" y="682"/>
                </a:cubicBezTo>
                <a:cubicBezTo>
                  <a:pt x="656" y="682"/>
                  <a:pt x="656" y="682"/>
                  <a:pt x="656" y="682"/>
                </a:cubicBezTo>
                <a:cubicBezTo>
                  <a:pt x="656" y="684"/>
                  <a:pt x="656" y="684"/>
                  <a:pt x="656" y="684"/>
                </a:cubicBezTo>
                <a:cubicBezTo>
                  <a:pt x="657" y="685"/>
                  <a:pt x="657" y="685"/>
                  <a:pt x="657" y="685"/>
                </a:cubicBezTo>
                <a:close/>
                <a:moveTo>
                  <a:pt x="688" y="669"/>
                </a:moveTo>
                <a:cubicBezTo>
                  <a:pt x="688" y="669"/>
                  <a:pt x="688" y="669"/>
                  <a:pt x="689" y="670"/>
                </a:cubicBezTo>
                <a:cubicBezTo>
                  <a:pt x="689" y="670"/>
                  <a:pt x="689" y="670"/>
                  <a:pt x="691" y="670"/>
                </a:cubicBezTo>
                <a:cubicBezTo>
                  <a:pt x="691" y="670"/>
                  <a:pt x="691" y="670"/>
                  <a:pt x="689" y="669"/>
                </a:cubicBezTo>
                <a:cubicBezTo>
                  <a:pt x="689" y="669"/>
                  <a:pt x="689" y="669"/>
                  <a:pt x="688" y="669"/>
                </a:cubicBezTo>
                <a:close/>
                <a:moveTo>
                  <a:pt x="688" y="678"/>
                </a:moveTo>
                <a:cubicBezTo>
                  <a:pt x="688" y="678"/>
                  <a:pt x="688" y="678"/>
                  <a:pt x="688" y="677"/>
                </a:cubicBezTo>
                <a:cubicBezTo>
                  <a:pt x="688" y="677"/>
                  <a:pt x="688" y="677"/>
                  <a:pt x="687" y="676"/>
                </a:cubicBezTo>
                <a:cubicBezTo>
                  <a:pt x="687" y="676"/>
                  <a:pt x="687" y="676"/>
                  <a:pt x="685" y="677"/>
                </a:cubicBezTo>
                <a:cubicBezTo>
                  <a:pt x="686" y="678"/>
                  <a:pt x="686" y="678"/>
                  <a:pt x="686" y="678"/>
                </a:cubicBezTo>
                <a:cubicBezTo>
                  <a:pt x="686" y="678"/>
                  <a:pt x="686" y="678"/>
                  <a:pt x="688" y="678"/>
                </a:cubicBezTo>
                <a:close/>
                <a:moveTo>
                  <a:pt x="670" y="672"/>
                </a:moveTo>
                <a:cubicBezTo>
                  <a:pt x="674" y="671"/>
                  <a:pt x="674" y="671"/>
                  <a:pt x="674" y="671"/>
                </a:cubicBezTo>
                <a:cubicBezTo>
                  <a:pt x="674" y="670"/>
                  <a:pt x="674" y="670"/>
                  <a:pt x="674" y="670"/>
                </a:cubicBezTo>
                <a:cubicBezTo>
                  <a:pt x="675" y="670"/>
                  <a:pt x="675" y="670"/>
                  <a:pt x="675" y="670"/>
                </a:cubicBezTo>
                <a:cubicBezTo>
                  <a:pt x="676" y="669"/>
                  <a:pt x="676" y="669"/>
                  <a:pt x="676" y="669"/>
                </a:cubicBezTo>
                <a:cubicBezTo>
                  <a:pt x="678" y="670"/>
                  <a:pt x="678" y="670"/>
                  <a:pt x="678" y="670"/>
                </a:cubicBezTo>
                <a:cubicBezTo>
                  <a:pt x="679" y="669"/>
                  <a:pt x="679" y="669"/>
                  <a:pt x="679" y="669"/>
                </a:cubicBezTo>
                <a:cubicBezTo>
                  <a:pt x="680" y="668"/>
                  <a:pt x="680" y="668"/>
                  <a:pt x="680" y="668"/>
                </a:cubicBezTo>
                <a:cubicBezTo>
                  <a:pt x="680" y="667"/>
                  <a:pt x="680" y="667"/>
                  <a:pt x="680" y="667"/>
                </a:cubicBezTo>
                <a:cubicBezTo>
                  <a:pt x="678" y="667"/>
                  <a:pt x="678" y="667"/>
                  <a:pt x="678" y="667"/>
                </a:cubicBezTo>
                <a:cubicBezTo>
                  <a:pt x="678" y="666"/>
                  <a:pt x="678" y="666"/>
                  <a:pt x="678" y="666"/>
                </a:cubicBezTo>
                <a:cubicBezTo>
                  <a:pt x="675" y="665"/>
                  <a:pt x="675" y="665"/>
                  <a:pt x="675" y="665"/>
                </a:cubicBezTo>
                <a:cubicBezTo>
                  <a:pt x="672" y="665"/>
                  <a:pt x="672" y="665"/>
                  <a:pt x="672" y="665"/>
                </a:cubicBezTo>
                <a:cubicBezTo>
                  <a:pt x="671" y="664"/>
                  <a:pt x="671" y="664"/>
                  <a:pt x="671" y="664"/>
                </a:cubicBezTo>
                <a:cubicBezTo>
                  <a:pt x="672" y="662"/>
                  <a:pt x="672" y="662"/>
                  <a:pt x="672" y="662"/>
                </a:cubicBezTo>
                <a:cubicBezTo>
                  <a:pt x="671" y="662"/>
                  <a:pt x="671" y="662"/>
                  <a:pt x="671" y="662"/>
                </a:cubicBezTo>
                <a:cubicBezTo>
                  <a:pt x="670" y="662"/>
                  <a:pt x="670" y="662"/>
                  <a:pt x="670" y="662"/>
                </a:cubicBezTo>
                <a:cubicBezTo>
                  <a:pt x="669" y="662"/>
                  <a:pt x="669" y="662"/>
                  <a:pt x="669" y="662"/>
                </a:cubicBezTo>
                <a:cubicBezTo>
                  <a:pt x="667" y="660"/>
                  <a:pt x="667" y="660"/>
                  <a:pt x="667" y="660"/>
                </a:cubicBezTo>
                <a:cubicBezTo>
                  <a:pt x="666" y="661"/>
                  <a:pt x="666" y="661"/>
                  <a:pt x="666" y="661"/>
                </a:cubicBezTo>
                <a:cubicBezTo>
                  <a:pt x="665" y="660"/>
                  <a:pt x="665" y="660"/>
                  <a:pt x="665" y="660"/>
                </a:cubicBezTo>
                <a:cubicBezTo>
                  <a:pt x="663" y="659"/>
                  <a:pt x="663" y="659"/>
                  <a:pt x="663" y="659"/>
                </a:cubicBezTo>
                <a:cubicBezTo>
                  <a:pt x="662" y="660"/>
                  <a:pt x="662" y="660"/>
                  <a:pt x="662" y="660"/>
                </a:cubicBezTo>
                <a:cubicBezTo>
                  <a:pt x="662" y="659"/>
                  <a:pt x="662" y="659"/>
                  <a:pt x="662" y="659"/>
                </a:cubicBezTo>
                <a:cubicBezTo>
                  <a:pt x="662" y="658"/>
                  <a:pt x="662" y="658"/>
                  <a:pt x="662" y="658"/>
                </a:cubicBezTo>
                <a:cubicBezTo>
                  <a:pt x="661" y="658"/>
                  <a:pt x="661" y="658"/>
                  <a:pt x="661" y="658"/>
                </a:cubicBezTo>
                <a:cubicBezTo>
                  <a:pt x="661" y="659"/>
                  <a:pt x="661" y="659"/>
                  <a:pt x="661" y="659"/>
                </a:cubicBezTo>
                <a:cubicBezTo>
                  <a:pt x="660" y="658"/>
                  <a:pt x="660" y="658"/>
                  <a:pt x="660" y="658"/>
                </a:cubicBezTo>
                <a:cubicBezTo>
                  <a:pt x="658" y="658"/>
                  <a:pt x="658" y="658"/>
                  <a:pt x="658" y="658"/>
                </a:cubicBezTo>
                <a:cubicBezTo>
                  <a:pt x="656" y="656"/>
                  <a:pt x="656" y="656"/>
                  <a:pt x="656" y="656"/>
                </a:cubicBezTo>
                <a:cubicBezTo>
                  <a:pt x="655" y="655"/>
                  <a:pt x="655" y="655"/>
                  <a:pt x="655" y="655"/>
                </a:cubicBezTo>
                <a:cubicBezTo>
                  <a:pt x="653" y="654"/>
                  <a:pt x="653" y="654"/>
                  <a:pt x="653" y="654"/>
                </a:cubicBezTo>
                <a:cubicBezTo>
                  <a:pt x="650" y="654"/>
                  <a:pt x="650" y="654"/>
                  <a:pt x="650" y="654"/>
                </a:cubicBezTo>
                <a:cubicBezTo>
                  <a:pt x="649" y="653"/>
                  <a:pt x="649" y="653"/>
                  <a:pt x="649" y="653"/>
                </a:cubicBezTo>
                <a:cubicBezTo>
                  <a:pt x="648" y="652"/>
                  <a:pt x="648" y="652"/>
                  <a:pt x="648" y="652"/>
                </a:cubicBezTo>
                <a:cubicBezTo>
                  <a:pt x="647" y="650"/>
                  <a:pt x="647" y="650"/>
                  <a:pt x="647" y="650"/>
                </a:cubicBezTo>
                <a:cubicBezTo>
                  <a:pt x="645" y="651"/>
                  <a:pt x="645" y="651"/>
                  <a:pt x="645" y="651"/>
                </a:cubicBezTo>
                <a:cubicBezTo>
                  <a:pt x="645" y="650"/>
                  <a:pt x="645" y="650"/>
                  <a:pt x="645" y="650"/>
                </a:cubicBezTo>
                <a:cubicBezTo>
                  <a:pt x="640" y="649"/>
                  <a:pt x="640" y="649"/>
                  <a:pt x="640" y="649"/>
                </a:cubicBezTo>
                <a:cubicBezTo>
                  <a:pt x="639" y="650"/>
                  <a:pt x="639" y="650"/>
                  <a:pt x="639" y="650"/>
                </a:cubicBezTo>
                <a:cubicBezTo>
                  <a:pt x="637" y="649"/>
                  <a:pt x="637" y="649"/>
                  <a:pt x="637" y="649"/>
                </a:cubicBezTo>
                <a:cubicBezTo>
                  <a:pt x="636" y="648"/>
                  <a:pt x="636" y="648"/>
                  <a:pt x="636" y="648"/>
                </a:cubicBezTo>
                <a:cubicBezTo>
                  <a:pt x="633" y="648"/>
                  <a:pt x="633" y="648"/>
                  <a:pt x="633" y="648"/>
                </a:cubicBezTo>
                <a:cubicBezTo>
                  <a:pt x="630" y="648"/>
                  <a:pt x="630" y="648"/>
                  <a:pt x="630" y="648"/>
                </a:cubicBezTo>
                <a:cubicBezTo>
                  <a:pt x="629" y="649"/>
                  <a:pt x="629" y="649"/>
                  <a:pt x="629" y="649"/>
                </a:cubicBezTo>
                <a:cubicBezTo>
                  <a:pt x="625" y="649"/>
                  <a:pt x="625" y="649"/>
                  <a:pt x="625" y="649"/>
                </a:cubicBezTo>
                <a:cubicBezTo>
                  <a:pt x="623" y="649"/>
                  <a:pt x="623" y="649"/>
                  <a:pt x="623" y="649"/>
                </a:cubicBezTo>
                <a:cubicBezTo>
                  <a:pt x="622" y="650"/>
                  <a:pt x="622" y="650"/>
                  <a:pt x="622" y="650"/>
                </a:cubicBezTo>
                <a:cubicBezTo>
                  <a:pt x="619" y="651"/>
                  <a:pt x="619" y="651"/>
                  <a:pt x="619" y="651"/>
                </a:cubicBezTo>
                <a:cubicBezTo>
                  <a:pt x="618" y="652"/>
                  <a:pt x="618" y="652"/>
                  <a:pt x="618" y="652"/>
                </a:cubicBezTo>
                <a:cubicBezTo>
                  <a:pt x="617" y="653"/>
                  <a:pt x="617" y="653"/>
                  <a:pt x="617" y="653"/>
                </a:cubicBezTo>
                <a:cubicBezTo>
                  <a:pt x="617" y="654"/>
                  <a:pt x="617" y="654"/>
                  <a:pt x="617" y="654"/>
                </a:cubicBezTo>
                <a:cubicBezTo>
                  <a:pt x="618" y="655"/>
                  <a:pt x="618" y="655"/>
                  <a:pt x="618" y="655"/>
                </a:cubicBezTo>
                <a:cubicBezTo>
                  <a:pt x="617" y="656"/>
                  <a:pt x="617" y="656"/>
                  <a:pt x="617" y="656"/>
                </a:cubicBezTo>
                <a:cubicBezTo>
                  <a:pt x="616" y="655"/>
                  <a:pt x="616" y="655"/>
                  <a:pt x="616" y="655"/>
                </a:cubicBezTo>
                <a:cubicBezTo>
                  <a:pt x="614" y="657"/>
                  <a:pt x="614" y="657"/>
                  <a:pt x="614" y="657"/>
                </a:cubicBezTo>
                <a:cubicBezTo>
                  <a:pt x="613" y="656"/>
                  <a:pt x="613" y="656"/>
                  <a:pt x="613" y="656"/>
                </a:cubicBezTo>
                <a:cubicBezTo>
                  <a:pt x="613" y="657"/>
                  <a:pt x="613" y="657"/>
                  <a:pt x="613" y="657"/>
                </a:cubicBezTo>
                <a:cubicBezTo>
                  <a:pt x="614" y="658"/>
                  <a:pt x="614" y="658"/>
                  <a:pt x="614" y="658"/>
                </a:cubicBezTo>
                <a:cubicBezTo>
                  <a:pt x="616" y="656"/>
                  <a:pt x="616" y="656"/>
                  <a:pt x="616" y="656"/>
                </a:cubicBezTo>
                <a:cubicBezTo>
                  <a:pt x="616" y="657"/>
                  <a:pt x="616" y="657"/>
                  <a:pt x="616" y="657"/>
                </a:cubicBezTo>
                <a:cubicBezTo>
                  <a:pt x="618" y="657"/>
                  <a:pt x="618" y="657"/>
                  <a:pt x="618" y="657"/>
                </a:cubicBezTo>
                <a:cubicBezTo>
                  <a:pt x="619" y="656"/>
                  <a:pt x="619" y="656"/>
                  <a:pt x="619" y="656"/>
                </a:cubicBezTo>
                <a:cubicBezTo>
                  <a:pt x="620" y="655"/>
                  <a:pt x="620" y="655"/>
                  <a:pt x="620" y="655"/>
                </a:cubicBezTo>
                <a:cubicBezTo>
                  <a:pt x="622" y="655"/>
                  <a:pt x="622" y="655"/>
                  <a:pt x="622" y="655"/>
                </a:cubicBezTo>
                <a:cubicBezTo>
                  <a:pt x="622" y="654"/>
                  <a:pt x="622" y="654"/>
                  <a:pt x="622" y="654"/>
                </a:cubicBezTo>
                <a:cubicBezTo>
                  <a:pt x="623" y="655"/>
                  <a:pt x="623" y="655"/>
                  <a:pt x="623" y="655"/>
                </a:cubicBezTo>
                <a:cubicBezTo>
                  <a:pt x="624" y="655"/>
                  <a:pt x="624" y="655"/>
                  <a:pt x="624" y="655"/>
                </a:cubicBezTo>
                <a:cubicBezTo>
                  <a:pt x="626" y="652"/>
                  <a:pt x="626" y="652"/>
                  <a:pt x="626" y="652"/>
                </a:cubicBezTo>
                <a:cubicBezTo>
                  <a:pt x="627" y="652"/>
                  <a:pt x="627" y="652"/>
                  <a:pt x="627" y="652"/>
                </a:cubicBezTo>
                <a:cubicBezTo>
                  <a:pt x="628" y="651"/>
                  <a:pt x="628" y="651"/>
                  <a:pt x="628" y="651"/>
                </a:cubicBezTo>
                <a:cubicBezTo>
                  <a:pt x="630" y="652"/>
                  <a:pt x="630" y="652"/>
                  <a:pt x="630" y="652"/>
                </a:cubicBezTo>
                <a:cubicBezTo>
                  <a:pt x="631" y="652"/>
                  <a:pt x="631" y="652"/>
                  <a:pt x="631" y="652"/>
                </a:cubicBezTo>
                <a:cubicBezTo>
                  <a:pt x="634" y="652"/>
                  <a:pt x="634" y="652"/>
                  <a:pt x="634" y="652"/>
                </a:cubicBezTo>
                <a:cubicBezTo>
                  <a:pt x="635" y="653"/>
                  <a:pt x="635" y="653"/>
                  <a:pt x="635" y="653"/>
                </a:cubicBezTo>
                <a:cubicBezTo>
                  <a:pt x="634" y="653"/>
                  <a:pt x="634" y="653"/>
                  <a:pt x="634" y="653"/>
                </a:cubicBezTo>
                <a:cubicBezTo>
                  <a:pt x="632" y="653"/>
                  <a:pt x="632" y="653"/>
                  <a:pt x="632" y="653"/>
                </a:cubicBezTo>
                <a:cubicBezTo>
                  <a:pt x="631" y="654"/>
                  <a:pt x="631" y="654"/>
                  <a:pt x="631" y="654"/>
                </a:cubicBezTo>
                <a:cubicBezTo>
                  <a:pt x="632" y="655"/>
                  <a:pt x="632" y="655"/>
                  <a:pt x="632" y="655"/>
                </a:cubicBezTo>
                <a:cubicBezTo>
                  <a:pt x="636" y="655"/>
                  <a:pt x="636" y="655"/>
                  <a:pt x="636" y="655"/>
                </a:cubicBezTo>
                <a:cubicBezTo>
                  <a:pt x="637" y="655"/>
                  <a:pt x="637" y="655"/>
                  <a:pt x="637" y="655"/>
                </a:cubicBezTo>
                <a:cubicBezTo>
                  <a:pt x="638" y="655"/>
                  <a:pt x="638" y="655"/>
                  <a:pt x="638" y="655"/>
                </a:cubicBezTo>
                <a:cubicBezTo>
                  <a:pt x="639" y="656"/>
                  <a:pt x="639" y="656"/>
                  <a:pt x="639" y="656"/>
                </a:cubicBezTo>
                <a:cubicBezTo>
                  <a:pt x="641" y="656"/>
                  <a:pt x="641" y="656"/>
                  <a:pt x="641" y="656"/>
                </a:cubicBezTo>
                <a:cubicBezTo>
                  <a:pt x="642" y="656"/>
                  <a:pt x="642" y="656"/>
                  <a:pt x="642" y="656"/>
                </a:cubicBezTo>
                <a:cubicBezTo>
                  <a:pt x="642" y="655"/>
                  <a:pt x="642" y="655"/>
                  <a:pt x="642" y="655"/>
                </a:cubicBezTo>
                <a:cubicBezTo>
                  <a:pt x="643" y="656"/>
                  <a:pt x="643" y="656"/>
                  <a:pt x="643" y="656"/>
                </a:cubicBezTo>
                <a:cubicBezTo>
                  <a:pt x="645" y="658"/>
                  <a:pt x="645" y="658"/>
                  <a:pt x="645" y="658"/>
                </a:cubicBezTo>
                <a:cubicBezTo>
                  <a:pt x="647" y="658"/>
                  <a:pt x="647" y="658"/>
                  <a:pt x="647" y="658"/>
                </a:cubicBezTo>
                <a:cubicBezTo>
                  <a:pt x="648" y="659"/>
                  <a:pt x="648" y="659"/>
                  <a:pt x="648" y="659"/>
                </a:cubicBezTo>
                <a:cubicBezTo>
                  <a:pt x="650" y="659"/>
                  <a:pt x="650" y="659"/>
                  <a:pt x="650" y="659"/>
                </a:cubicBezTo>
                <a:cubicBezTo>
                  <a:pt x="651" y="659"/>
                  <a:pt x="651" y="659"/>
                  <a:pt x="651" y="659"/>
                </a:cubicBezTo>
                <a:cubicBezTo>
                  <a:pt x="652" y="658"/>
                  <a:pt x="652" y="658"/>
                  <a:pt x="652" y="658"/>
                </a:cubicBezTo>
                <a:cubicBezTo>
                  <a:pt x="653" y="659"/>
                  <a:pt x="653" y="659"/>
                  <a:pt x="653" y="659"/>
                </a:cubicBezTo>
                <a:cubicBezTo>
                  <a:pt x="654" y="662"/>
                  <a:pt x="654" y="662"/>
                  <a:pt x="654" y="662"/>
                </a:cubicBezTo>
                <a:cubicBezTo>
                  <a:pt x="656" y="665"/>
                  <a:pt x="656" y="665"/>
                  <a:pt x="656" y="665"/>
                </a:cubicBezTo>
                <a:cubicBezTo>
                  <a:pt x="657" y="665"/>
                  <a:pt x="657" y="665"/>
                  <a:pt x="657" y="665"/>
                </a:cubicBezTo>
                <a:cubicBezTo>
                  <a:pt x="658" y="664"/>
                  <a:pt x="658" y="664"/>
                  <a:pt x="658" y="664"/>
                </a:cubicBezTo>
                <a:cubicBezTo>
                  <a:pt x="659" y="665"/>
                  <a:pt x="659" y="665"/>
                  <a:pt x="659" y="665"/>
                </a:cubicBezTo>
                <a:cubicBezTo>
                  <a:pt x="661" y="665"/>
                  <a:pt x="661" y="665"/>
                  <a:pt x="661" y="665"/>
                </a:cubicBezTo>
                <a:cubicBezTo>
                  <a:pt x="662" y="666"/>
                  <a:pt x="662" y="666"/>
                  <a:pt x="662" y="666"/>
                </a:cubicBezTo>
                <a:cubicBezTo>
                  <a:pt x="663" y="666"/>
                  <a:pt x="663" y="666"/>
                  <a:pt x="663" y="666"/>
                </a:cubicBezTo>
                <a:cubicBezTo>
                  <a:pt x="662" y="668"/>
                  <a:pt x="662" y="668"/>
                  <a:pt x="662" y="668"/>
                </a:cubicBezTo>
                <a:cubicBezTo>
                  <a:pt x="661" y="668"/>
                  <a:pt x="661" y="668"/>
                  <a:pt x="661" y="668"/>
                </a:cubicBezTo>
                <a:cubicBezTo>
                  <a:pt x="659" y="670"/>
                  <a:pt x="659" y="670"/>
                  <a:pt x="659" y="670"/>
                </a:cubicBezTo>
                <a:cubicBezTo>
                  <a:pt x="659" y="671"/>
                  <a:pt x="659" y="671"/>
                  <a:pt x="659" y="671"/>
                </a:cubicBezTo>
                <a:cubicBezTo>
                  <a:pt x="661" y="671"/>
                  <a:pt x="661" y="671"/>
                  <a:pt x="661" y="671"/>
                </a:cubicBezTo>
                <a:cubicBezTo>
                  <a:pt x="662" y="671"/>
                  <a:pt x="662" y="671"/>
                  <a:pt x="662" y="671"/>
                </a:cubicBezTo>
                <a:cubicBezTo>
                  <a:pt x="663" y="671"/>
                  <a:pt x="663" y="671"/>
                  <a:pt x="663" y="671"/>
                </a:cubicBezTo>
                <a:cubicBezTo>
                  <a:pt x="666" y="670"/>
                  <a:pt x="666" y="670"/>
                  <a:pt x="666" y="670"/>
                </a:cubicBezTo>
                <a:cubicBezTo>
                  <a:pt x="668" y="671"/>
                  <a:pt x="668" y="671"/>
                  <a:pt x="668" y="671"/>
                </a:cubicBezTo>
                <a:cubicBezTo>
                  <a:pt x="670" y="672"/>
                  <a:pt x="670" y="672"/>
                  <a:pt x="670" y="672"/>
                </a:cubicBezTo>
                <a:close/>
                <a:moveTo>
                  <a:pt x="625" y="658"/>
                </a:moveTo>
                <a:cubicBezTo>
                  <a:pt x="625" y="659"/>
                  <a:pt x="625" y="659"/>
                  <a:pt x="625" y="659"/>
                </a:cubicBezTo>
                <a:cubicBezTo>
                  <a:pt x="627" y="660"/>
                  <a:pt x="627" y="660"/>
                  <a:pt x="627" y="660"/>
                </a:cubicBezTo>
                <a:cubicBezTo>
                  <a:pt x="628" y="659"/>
                  <a:pt x="628" y="659"/>
                  <a:pt x="628" y="659"/>
                </a:cubicBezTo>
                <a:cubicBezTo>
                  <a:pt x="629" y="658"/>
                  <a:pt x="629" y="658"/>
                  <a:pt x="629" y="658"/>
                </a:cubicBezTo>
                <a:cubicBezTo>
                  <a:pt x="627" y="657"/>
                  <a:pt x="627" y="657"/>
                  <a:pt x="627" y="657"/>
                </a:cubicBezTo>
                <a:cubicBezTo>
                  <a:pt x="626" y="656"/>
                  <a:pt x="626" y="656"/>
                  <a:pt x="626" y="656"/>
                </a:cubicBezTo>
                <a:cubicBezTo>
                  <a:pt x="626" y="657"/>
                  <a:pt x="626" y="657"/>
                  <a:pt x="626" y="657"/>
                </a:cubicBezTo>
                <a:cubicBezTo>
                  <a:pt x="626" y="658"/>
                  <a:pt x="626" y="658"/>
                  <a:pt x="626" y="658"/>
                </a:cubicBezTo>
                <a:cubicBezTo>
                  <a:pt x="627" y="658"/>
                  <a:pt x="627" y="658"/>
                  <a:pt x="627" y="658"/>
                </a:cubicBezTo>
                <a:cubicBezTo>
                  <a:pt x="626" y="659"/>
                  <a:pt x="626" y="659"/>
                  <a:pt x="626" y="659"/>
                </a:cubicBezTo>
                <a:cubicBezTo>
                  <a:pt x="625" y="658"/>
                  <a:pt x="625" y="658"/>
                  <a:pt x="625" y="658"/>
                </a:cubicBezTo>
                <a:close/>
                <a:moveTo>
                  <a:pt x="687" y="662"/>
                </a:moveTo>
                <a:cubicBezTo>
                  <a:pt x="685" y="661"/>
                  <a:pt x="685" y="661"/>
                  <a:pt x="685" y="661"/>
                </a:cubicBezTo>
                <a:cubicBezTo>
                  <a:pt x="684" y="662"/>
                  <a:pt x="684" y="662"/>
                  <a:pt x="684" y="662"/>
                </a:cubicBezTo>
                <a:cubicBezTo>
                  <a:pt x="683" y="664"/>
                  <a:pt x="683" y="664"/>
                  <a:pt x="683" y="664"/>
                </a:cubicBezTo>
                <a:cubicBezTo>
                  <a:pt x="687" y="664"/>
                  <a:pt x="687" y="664"/>
                  <a:pt x="687" y="664"/>
                </a:cubicBezTo>
                <a:cubicBezTo>
                  <a:pt x="688" y="662"/>
                  <a:pt x="688" y="662"/>
                  <a:pt x="688" y="662"/>
                </a:cubicBezTo>
                <a:cubicBezTo>
                  <a:pt x="688" y="661"/>
                  <a:pt x="688" y="661"/>
                  <a:pt x="688" y="661"/>
                </a:cubicBezTo>
                <a:cubicBezTo>
                  <a:pt x="687" y="661"/>
                  <a:pt x="687" y="661"/>
                  <a:pt x="687" y="661"/>
                </a:cubicBezTo>
                <a:cubicBezTo>
                  <a:pt x="687" y="662"/>
                  <a:pt x="687" y="662"/>
                  <a:pt x="687" y="662"/>
                </a:cubicBezTo>
                <a:close/>
                <a:moveTo>
                  <a:pt x="687" y="654"/>
                </a:moveTo>
                <a:cubicBezTo>
                  <a:pt x="688" y="654"/>
                  <a:pt x="688" y="654"/>
                  <a:pt x="688" y="654"/>
                </a:cubicBezTo>
                <a:cubicBezTo>
                  <a:pt x="689" y="654"/>
                  <a:pt x="689" y="654"/>
                  <a:pt x="689" y="654"/>
                </a:cubicBezTo>
                <a:cubicBezTo>
                  <a:pt x="690" y="655"/>
                  <a:pt x="690" y="655"/>
                  <a:pt x="690" y="655"/>
                </a:cubicBezTo>
                <a:cubicBezTo>
                  <a:pt x="690" y="654"/>
                  <a:pt x="690" y="654"/>
                  <a:pt x="690" y="654"/>
                </a:cubicBezTo>
                <a:cubicBezTo>
                  <a:pt x="688" y="653"/>
                  <a:pt x="688" y="653"/>
                  <a:pt x="688" y="653"/>
                </a:cubicBezTo>
                <a:cubicBezTo>
                  <a:pt x="687" y="654"/>
                  <a:pt x="687" y="654"/>
                  <a:pt x="687" y="654"/>
                </a:cubicBezTo>
                <a:close/>
                <a:moveTo>
                  <a:pt x="660" y="645"/>
                </a:moveTo>
                <a:cubicBezTo>
                  <a:pt x="661" y="645"/>
                  <a:pt x="661" y="645"/>
                  <a:pt x="661" y="645"/>
                </a:cubicBezTo>
                <a:cubicBezTo>
                  <a:pt x="662" y="643"/>
                  <a:pt x="662" y="643"/>
                  <a:pt x="662" y="643"/>
                </a:cubicBezTo>
                <a:cubicBezTo>
                  <a:pt x="662" y="642"/>
                  <a:pt x="662" y="642"/>
                  <a:pt x="662" y="642"/>
                </a:cubicBezTo>
                <a:cubicBezTo>
                  <a:pt x="661" y="641"/>
                  <a:pt x="661" y="641"/>
                  <a:pt x="661" y="641"/>
                </a:cubicBezTo>
                <a:cubicBezTo>
                  <a:pt x="660" y="642"/>
                  <a:pt x="660" y="642"/>
                  <a:pt x="660" y="642"/>
                </a:cubicBezTo>
                <a:cubicBezTo>
                  <a:pt x="660" y="643"/>
                  <a:pt x="660" y="643"/>
                  <a:pt x="660" y="643"/>
                </a:cubicBezTo>
                <a:cubicBezTo>
                  <a:pt x="660" y="645"/>
                  <a:pt x="660" y="645"/>
                  <a:pt x="660" y="645"/>
                </a:cubicBezTo>
                <a:close/>
                <a:moveTo>
                  <a:pt x="662" y="635"/>
                </a:moveTo>
                <a:cubicBezTo>
                  <a:pt x="663" y="635"/>
                  <a:pt x="663" y="635"/>
                  <a:pt x="663" y="635"/>
                </a:cubicBezTo>
                <a:cubicBezTo>
                  <a:pt x="665" y="635"/>
                  <a:pt x="665" y="635"/>
                  <a:pt x="665" y="635"/>
                </a:cubicBezTo>
                <a:cubicBezTo>
                  <a:pt x="665" y="634"/>
                  <a:pt x="665" y="634"/>
                  <a:pt x="665" y="634"/>
                </a:cubicBezTo>
                <a:cubicBezTo>
                  <a:pt x="664" y="634"/>
                  <a:pt x="664" y="634"/>
                  <a:pt x="664" y="634"/>
                </a:cubicBezTo>
                <a:cubicBezTo>
                  <a:pt x="662" y="635"/>
                  <a:pt x="662" y="635"/>
                  <a:pt x="662" y="635"/>
                </a:cubicBezTo>
                <a:close/>
                <a:moveTo>
                  <a:pt x="664" y="622"/>
                </a:moveTo>
                <a:cubicBezTo>
                  <a:pt x="664" y="624"/>
                  <a:pt x="664" y="624"/>
                  <a:pt x="664" y="624"/>
                </a:cubicBezTo>
                <a:cubicBezTo>
                  <a:pt x="665" y="625"/>
                  <a:pt x="665" y="625"/>
                  <a:pt x="665" y="625"/>
                </a:cubicBezTo>
                <a:cubicBezTo>
                  <a:pt x="665" y="626"/>
                  <a:pt x="665" y="626"/>
                  <a:pt x="665" y="626"/>
                </a:cubicBezTo>
                <a:cubicBezTo>
                  <a:pt x="665" y="627"/>
                  <a:pt x="665" y="627"/>
                  <a:pt x="665" y="627"/>
                </a:cubicBezTo>
                <a:cubicBezTo>
                  <a:pt x="665" y="629"/>
                  <a:pt x="665" y="629"/>
                  <a:pt x="665" y="629"/>
                </a:cubicBezTo>
                <a:cubicBezTo>
                  <a:pt x="666" y="628"/>
                  <a:pt x="666" y="628"/>
                  <a:pt x="666" y="628"/>
                </a:cubicBezTo>
                <a:cubicBezTo>
                  <a:pt x="666" y="627"/>
                  <a:pt x="666" y="627"/>
                  <a:pt x="666" y="627"/>
                </a:cubicBezTo>
                <a:cubicBezTo>
                  <a:pt x="667" y="627"/>
                  <a:pt x="667" y="627"/>
                  <a:pt x="667" y="627"/>
                </a:cubicBezTo>
                <a:cubicBezTo>
                  <a:pt x="667" y="625"/>
                  <a:pt x="667" y="625"/>
                  <a:pt x="667" y="625"/>
                </a:cubicBezTo>
                <a:cubicBezTo>
                  <a:pt x="666" y="624"/>
                  <a:pt x="666" y="624"/>
                  <a:pt x="666" y="624"/>
                </a:cubicBezTo>
                <a:cubicBezTo>
                  <a:pt x="666" y="623"/>
                  <a:pt x="666" y="623"/>
                  <a:pt x="666" y="623"/>
                </a:cubicBezTo>
                <a:cubicBezTo>
                  <a:pt x="664" y="622"/>
                  <a:pt x="664" y="622"/>
                  <a:pt x="664" y="622"/>
                </a:cubicBezTo>
                <a:close/>
                <a:moveTo>
                  <a:pt x="680" y="641"/>
                </a:moveTo>
                <a:cubicBezTo>
                  <a:pt x="680" y="643"/>
                  <a:pt x="680" y="643"/>
                  <a:pt x="680" y="643"/>
                </a:cubicBezTo>
                <a:cubicBezTo>
                  <a:pt x="681" y="642"/>
                  <a:pt x="681" y="642"/>
                  <a:pt x="681" y="642"/>
                </a:cubicBezTo>
                <a:cubicBezTo>
                  <a:pt x="680" y="641"/>
                  <a:pt x="680" y="641"/>
                  <a:pt x="680" y="641"/>
                </a:cubicBezTo>
                <a:close/>
                <a:moveTo>
                  <a:pt x="660" y="640"/>
                </a:moveTo>
                <a:cubicBezTo>
                  <a:pt x="660" y="641"/>
                  <a:pt x="660" y="641"/>
                  <a:pt x="660" y="641"/>
                </a:cubicBezTo>
                <a:cubicBezTo>
                  <a:pt x="661" y="640"/>
                  <a:pt x="661" y="640"/>
                  <a:pt x="661" y="640"/>
                </a:cubicBezTo>
                <a:cubicBezTo>
                  <a:pt x="660" y="640"/>
                  <a:pt x="660" y="640"/>
                  <a:pt x="660" y="640"/>
                </a:cubicBezTo>
                <a:close/>
                <a:moveTo>
                  <a:pt x="659" y="641"/>
                </a:moveTo>
                <a:cubicBezTo>
                  <a:pt x="660" y="642"/>
                  <a:pt x="660" y="642"/>
                  <a:pt x="660" y="642"/>
                </a:cubicBezTo>
                <a:cubicBezTo>
                  <a:pt x="660" y="641"/>
                  <a:pt x="660" y="641"/>
                  <a:pt x="660" y="641"/>
                </a:cubicBezTo>
                <a:cubicBezTo>
                  <a:pt x="659" y="641"/>
                  <a:pt x="659" y="641"/>
                  <a:pt x="659" y="641"/>
                </a:cubicBezTo>
                <a:close/>
                <a:moveTo>
                  <a:pt x="659" y="635"/>
                </a:moveTo>
                <a:cubicBezTo>
                  <a:pt x="658" y="636"/>
                  <a:pt x="658" y="636"/>
                  <a:pt x="658" y="636"/>
                </a:cubicBezTo>
                <a:cubicBezTo>
                  <a:pt x="657" y="638"/>
                  <a:pt x="657" y="638"/>
                  <a:pt x="657" y="638"/>
                </a:cubicBezTo>
                <a:cubicBezTo>
                  <a:pt x="658" y="639"/>
                  <a:pt x="658" y="639"/>
                  <a:pt x="658" y="639"/>
                </a:cubicBezTo>
                <a:cubicBezTo>
                  <a:pt x="659" y="638"/>
                  <a:pt x="659" y="638"/>
                  <a:pt x="659" y="638"/>
                </a:cubicBezTo>
                <a:cubicBezTo>
                  <a:pt x="659" y="640"/>
                  <a:pt x="659" y="640"/>
                  <a:pt x="659" y="640"/>
                </a:cubicBezTo>
                <a:cubicBezTo>
                  <a:pt x="661" y="639"/>
                  <a:pt x="661" y="639"/>
                  <a:pt x="661" y="639"/>
                </a:cubicBezTo>
                <a:cubicBezTo>
                  <a:pt x="660" y="637"/>
                  <a:pt x="660" y="637"/>
                  <a:pt x="660" y="637"/>
                </a:cubicBezTo>
                <a:cubicBezTo>
                  <a:pt x="660" y="635"/>
                  <a:pt x="660" y="635"/>
                  <a:pt x="660" y="635"/>
                </a:cubicBezTo>
                <a:cubicBezTo>
                  <a:pt x="659" y="635"/>
                  <a:pt x="659" y="635"/>
                  <a:pt x="659" y="635"/>
                </a:cubicBezTo>
                <a:close/>
                <a:moveTo>
                  <a:pt x="659" y="622"/>
                </a:moveTo>
                <a:cubicBezTo>
                  <a:pt x="657" y="624"/>
                  <a:pt x="657" y="624"/>
                  <a:pt x="657" y="624"/>
                </a:cubicBezTo>
                <a:cubicBezTo>
                  <a:pt x="656" y="623"/>
                  <a:pt x="656" y="623"/>
                  <a:pt x="656" y="623"/>
                </a:cubicBezTo>
                <a:cubicBezTo>
                  <a:pt x="654" y="623"/>
                  <a:pt x="654" y="623"/>
                  <a:pt x="654" y="623"/>
                </a:cubicBezTo>
                <a:cubicBezTo>
                  <a:pt x="656" y="625"/>
                  <a:pt x="656" y="625"/>
                  <a:pt x="656" y="625"/>
                </a:cubicBezTo>
                <a:cubicBezTo>
                  <a:pt x="657" y="625"/>
                  <a:pt x="657" y="625"/>
                  <a:pt x="657" y="625"/>
                </a:cubicBezTo>
                <a:cubicBezTo>
                  <a:pt x="660" y="623"/>
                  <a:pt x="660" y="623"/>
                  <a:pt x="660" y="623"/>
                </a:cubicBezTo>
                <a:cubicBezTo>
                  <a:pt x="661" y="624"/>
                  <a:pt x="661" y="624"/>
                  <a:pt x="661" y="624"/>
                </a:cubicBezTo>
                <a:cubicBezTo>
                  <a:pt x="662" y="624"/>
                  <a:pt x="662" y="624"/>
                  <a:pt x="662" y="624"/>
                </a:cubicBezTo>
                <a:cubicBezTo>
                  <a:pt x="660" y="622"/>
                  <a:pt x="660" y="622"/>
                  <a:pt x="660" y="622"/>
                </a:cubicBezTo>
                <a:cubicBezTo>
                  <a:pt x="659" y="622"/>
                  <a:pt x="659" y="622"/>
                  <a:pt x="659" y="622"/>
                </a:cubicBezTo>
                <a:close/>
                <a:moveTo>
                  <a:pt x="671" y="645"/>
                </a:moveTo>
                <a:cubicBezTo>
                  <a:pt x="671" y="644"/>
                  <a:pt x="671" y="644"/>
                  <a:pt x="671" y="644"/>
                </a:cubicBezTo>
                <a:cubicBezTo>
                  <a:pt x="670" y="645"/>
                  <a:pt x="670" y="645"/>
                  <a:pt x="670" y="645"/>
                </a:cubicBezTo>
                <a:cubicBezTo>
                  <a:pt x="671" y="645"/>
                  <a:pt x="671" y="645"/>
                  <a:pt x="671" y="645"/>
                </a:cubicBezTo>
                <a:close/>
                <a:moveTo>
                  <a:pt x="675" y="647"/>
                </a:moveTo>
                <a:cubicBezTo>
                  <a:pt x="676" y="649"/>
                  <a:pt x="676" y="649"/>
                  <a:pt x="676" y="649"/>
                </a:cubicBezTo>
                <a:cubicBezTo>
                  <a:pt x="677" y="650"/>
                  <a:pt x="677" y="650"/>
                  <a:pt x="677" y="650"/>
                </a:cubicBezTo>
                <a:cubicBezTo>
                  <a:pt x="678" y="650"/>
                  <a:pt x="678" y="650"/>
                  <a:pt x="678" y="650"/>
                </a:cubicBezTo>
                <a:cubicBezTo>
                  <a:pt x="677" y="648"/>
                  <a:pt x="677" y="648"/>
                  <a:pt x="677" y="648"/>
                </a:cubicBezTo>
                <a:cubicBezTo>
                  <a:pt x="676" y="647"/>
                  <a:pt x="676" y="647"/>
                  <a:pt x="676" y="647"/>
                </a:cubicBezTo>
                <a:cubicBezTo>
                  <a:pt x="675" y="647"/>
                  <a:pt x="675" y="647"/>
                  <a:pt x="675" y="647"/>
                </a:cubicBezTo>
                <a:close/>
                <a:moveTo>
                  <a:pt x="681" y="651"/>
                </a:moveTo>
                <a:cubicBezTo>
                  <a:pt x="682" y="651"/>
                  <a:pt x="682" y="651"/>
                  <a:pt x="682" y="651"/>
                </a:cubicBezTo>
                <a:cubicBezTo>
                  <a:pt x="681" y="650"/>
                  <a:pt x="681" y="650"/>
                  <a:pt x="681" y="650"/>
                </a:cubicBezTo>
                <a:cubicBezTo>
                  <a:pt x="680" y="650"/>
                  <a:pt x="680" y="650"/>
                  <a:pt x="680" y="650"/>
                </a:cubicBezTo>
                <a:cubicBezTo>
                  <a:pt x="681" y="651"/>
                  <a:pt x="681" y="651"/>
                  <a:pt x="681" y="651"/>
                </a:cubicBezTo>
                <a:close/>
                <a:moveTo>
                  <a:pt x="681" y="653"/>
                </a:moveTo>
                <a:cubicBezTo>
                  <a:pt x="681" y="654"/>
                  <a:pt x="681" y="654"/>
                  <a:pt x="681" y="654"/>
                </a:cubicBezTo>
                <a:cubicBezTo>
                  <a:pt x="684" y="653"/>
                  <a:pt x="684" y="653"/>
                  <a:pt x="684" y="653"/>
                </a:cubicBezTo>
                <a:cubicBezTo>
                  <a:pt x="684" y="651"/>
                  <a:pt x="684" y="651"/>
                  <a:pt x="684" y="651"/>
                </a:cubicBezTo>
                <a:cubicBezTo>
                  <a:pt x="682" y="651"/>
                  <a:pt x="682" y="651"/>
                  <a:pt x="682" y="651"/>
                </a:cubicBezTo>
                <a:cubicBezTo>
                  <a:pt x="682" y="652"/>
                  <a:pt x="682" y="652"/>
                  <a:pt x="682" y="652"/>
                </a:cubicBezTo>
                <a:cubicBezTo>
                  <a:pt x="681" y="653"/>
                  <a:pt x="681" y="653"/>
                  <a:pt x="681" y="653"/>
                </a:cubicBezTo>
                <a:close/>
                <a:moveTo>
                  <a:pt x="674" y="638"/>
                </a:moveTo>
                <a:cubicBezTo>
                  <a:pt x="673" y="639"/>
                  <a:pt x="673" y="639"/>
                  <a:pt x="673" y="639"/>
                </a:cubicBezTo>
                <a:cubicBezTo>
                  <a:pt x="674" y="640"/>
                  <a:pt x="674" y="640"/>
                  <a:pt x="674" y="640"/>
                </a:cubicBezTo>
                <a:cubicBezTo>
                  <a:pt x="675" y="642"/>
                  <a:pt x="675" y="642"/>
                  <a:pt x="675" y="642"/>
                </a:cubicBezTo>
                <a:cubicBezTo>
                  <a:pt x="674" y="642"/>
                  <a:pt x="674" y="642"/>
                  <a:pt x="674" y="642"/>
                </a:cubicBezTo>
                <a:cubicBezTo>
                  <a:pt x="675" y="643"/>
                  <a:pt x="675" y="643"/>
                  <a:pt x="675" y="643"/>
                </a:cubicBezTo>
                <a:cubicBezTo>
                  <a:pt x="676" y="643"/>
                  <a:pt x="676" y="643"/>
                  <a:pt x="676" y="643"/>
                </a:cubicBezTo>
                <a:cubicBezTo>
                  <a:pt x="676" y="642"/>
                  <a:pt x="676" y="642"/>
                  <a:pt x="676" y="642"/>
                </a:cubicBezTo>
                <a:cubicBezTo>
                  <a:pt x="675" y="640"/>
                  <a:pt x="675" y="640"/>
                  <a:pt x="675" y="640"/>
                </a:cubicBezTo>
                <a:cubicBezTo>
                  <a:pt x="675" y="639"/>
                  <a:pt x="675" y="639"/>
                  <a:pt x="675" y="639"/>
                </a:cubicBezTo>
                <a:cubicBezTo>
                  <a:pt x="674" y="638"/>
                  <a:pt x="674" y="638"/>
                  <a:pt x="674" y="638"/>
                </a:cubicBezTo>
                <a:close/>
                <a:moveTo>
                  <a:pt x="668" y="634"/>
                </a:moveTo>
                <a:cubicBezTo>
                  <a:pt x="670" y="634"/>
                  <a:pt x="670" y="634"/>
                  <a:pt x="670" y="634"/>
                </a:cubicBezTo>
                <a:cubicBezTo>
                  <a:pt x="668" y="633"/>
                  <a:pt x="668" y="633"/>
                  <a:pt x="668" y="633"/>
                </a:cubicBezTo>
                <a:cubicBezTo>
                  <a:pt x="668" y="634"/>
                  <a:pt x="668" y="634"/>
                  <a:pt x="668" y="634"/>
                </a:cubicBezTo>
                <a:close/>
                <a:moveTo>
                  <a:pt x="671" y="635"/>
                </a:moveTo>
                <a:cubicBezTo>
                  <a:pt x="670" y="636"/>
                  <a:pt x="670" y="636"/>
                  <a:pt x="670" y="636"/>
                </a:cubicBezTo>
                <a:cubicBezTo>
                  <a:pt x="670" y="637"/>
                  <a:pt x="670" y="637"/>
                  <a:pt x="670" y="637"/>
                </a:cubicBezTo>
                <a:cubicBezTo>
                  <a:pt x="671" y="637"/>
                  <a:pt x="671" y="637"/>
                  <a:pt x="671" y="637"/>
                </a:cubicBezTo>
                <a:cubicBezTo>
                  <a:pt x="671" y="635"/>
                  <a:pt x="671" y="635"/>
                  <a:pt x="671" y="635"/>
                </a:cubicBezTo>
                <a:close/>
                <a:moveTo>
                  <a:pt x="683" y="166"/>
                </a:moveTo>
                <a:cubicBezTo>
                  <a:pt x="683" y="166"/>
                  <a:pt x="683" y="166"/>
                  <a:pt x="683" y="167"/>
                </a:cubicBezTo>
                <a:cubicBezTo>
                  <a:pt x="683" y="167"/>
                  <a:pt x="683" y="167"/>
                  <a:pt x="684" y="166"/>
                </a:cubicBezTo>
                <a:cubicBezTo>
                  <a:pt x="684" y="166"/>
                  <a:pt x="684" y="166"/>
                  <a:pt x="683" y="166"/>
                </a:cubicBezTo>
                <a:close/>
                <a:moveTo>
                  <a:pt x="768" y="35"/>
                </a:moveTo>
                <a:cubicBezTo>
                  <a:pt x="768" y="35"/>
                  <a:pt x="768" y="35"/>
                  <a:pt x="768" y="34"/>
                </a:cubicBezTo>
                <a:cubicBezTo>
                  <a:pt x="768" y="34"/>
                  <a:pt x="768" y="34"/>
                  <a:pt x="767" y="34"/>
                </a:cubicBezTo>
                <a:cubicBezTo>
                  <a:pt x="767" y="34"/>
                  <a:pt x="767" y="34"/>
                  <a:pt x="766" y="34"/>
                </a:cubicBezTo>
                <a:cubicBezTo>
                  <a:pt x="766" y="34"/>
                  <a:pt x="766" y="34"/>
                  <a:pt x="767" y="35"/>
                </a:cubicBezTo>
                <a:cubicBezTo>
                  <a:pt x="767" y="35"/>
                  <a:pt x="767" y="35"/>
                  <a:pt x="768" y="35"/>
                </a:cubicBezTo>
                <a:close/>
                <a:moveTo>
                  <a:pt x="683" y="164"/>
                </a:moveTo>
                <a:cubicBezTo>
                  <a:pt x="682" y="165"/>
                  <a:pt x="682" y="165"/>
                  <a:pt x="682" y="165"/>
                </a:cubicBezTo>
                <a:cubicBezTo>
                  <a:pt x="682" y="166"/>
                  <a:pt x="682" y="166"/>
                  <a:pt x="682" y="166"/>
                </a:cubicBezTo>
                <a:cubicBezTo>
                  <a:pt x="683" y="166"/>
                  <a:pt x="683" y="166"/>
                  <a:pt x="683" y="166"/>
                </a:cubicBezTo>
                <a:cubicBezTo>
                  <a:pt x="684" y="164"/>
                  <a:pt x="684" y="164"/>
                  <a:pt x="684" y="164"/>
                </a:cubicBezTo>
                <a:cubicBezTo>
                  <a:pt x="683" y="164"/>
                  <a:pt x="683" y="164"/>
                  <a:pt x="683" y="164"/>
                </a:cubicBezTo>
                <a:close/>
                <a:moveTo>
                  <a:pt x="699" y="241"/>
                </a:moveTo>
                <a:cubicBezTo>
                  <a:pt x="699" y="241"/>
                  <a:pt x="699" y="241"/>
                  <a:pt x="699" y="243"/>
                </a:cubicBezTo>
                <a:cubicBezTo>
                  <a:pt x="699" y="243"/>
                  <a:pt x="699" y="243"/>
                  <a:pt x="699" y="244"/>
                </a:cubicBezTo>
                <a:cubicBezTo>
                  <a:pt x="699" y="245"/>
                  <a:pt x="699" y="245"/>
                  <a:pt x="699" y="245"/>
                </a:cubicBezTo>
                <a:cubicBezTo>
                  <a:pt x="699" y="246"/>
                  <a:pt x="699" y="246"/>
                  <a:pt x="699" y="246"/>
                </a:cubicBezTo>
                <a:cubicBezTo>
                  <a:pt x="700" y="246"/>
                  <a:pt x="700" y="246"/>
                  <a:pt x="700" y="246"/>
                </a:cubicBezTo>
                <a:cubicBezTo>
                  <a:pt x="701" y="245"/>
                  <a:pt x="701" y="245"/>
                  <a:pt x="701" y="245"/>
                </a:cubicBezTo>
                <a:cubicBezTo>
                  <a:pt x="701" y="244"/>
                  <a:pt x="701" y="244"/>
                  <a:pt x="701" y="244"/>
                </a:cubicBezTo>
                <a:cubicBezTo>
                  <a:pt x="701" y="244"/>
                  <a:pt x="701" y="244"/>
                  <a:pt x="702" y="244"/>
                </a:cubicBezTo>
                <a:cubicBezTo>
                  <a:pt x="702" y="244"/>
                  <a:pt x="702" y="244"/>
                  <a:pt x="702" y="242"/>
                </a:cubicBezTo>
                <a:cubicBezTo>
                  <a:pt x="702" y="242"/>
                  <a:pt x="702" y="242"/>
                  <a:pt x="702" y="241"/>
                </a:cubicBezTo>
                <a:cubicBezTo>
                  <a:pt x="702" y="241"/>
                  <a:pt x="702" y="241"/>
                  <a:pt x="702" y="240"/>
                </a:cubicBezTo>
                <a:cubicBezTo>
                  <a:pt x="702" y="240"/>
                  <a:pt x="702" y="240"/>
                  <a:pt x="702" y="239"/>
                </a:cubicBezTo>
                <a:cubicBezTo>
                  <a:pt x="702" y="239"/>
                  <a:pt x="702" y="239"/>
                  <a:pt x="701" y="240"/>
                </a:cubicBezTo>
                <a:cubicBezTo>
                  <a:pt x="701" y="240"/>
                  <a:pt x="701" y="240"/>
                  <a:pt x="699" y="241"/>
                </a:cubicBezTo>
                <a:close/>
                <a:moveTo>
                  <a:pt x="704" y="172"/>
                </a:moveTo>
                <a:cubicBezTo>
                  <a:pt x="704" y="172"/>
                  <a:pt x="704" y="172"/>
                  <a:pt x="706" y="170"/>
                </a:cubicBezTo>
                <a:cubicBezTo>
                  <a:pt x="706" y="170"/>
                  <a:pt x="706" y="170"/>
                  <a:pt x="707" y="169"/>
                </a:cubicBezTo>
                <a:cubicBezTo>
                  <a:pt x="707" y="169"/>
                  <a:pt x="707" y="169"/>
                  <a:pt x="709" y="167"/>
                </a:cubicBezTo>
                <a:cubicBezTo>
                  <a:pt x="709" y="167"/>
                  <a:pt x="709" y="167"/>
                  <a:pt x="710" y="166"/>
                </a:cubicBezTo>
                <a:cubicBezTo>
                  <a:pt x="710" y="166"/>
                  <a:pt x="710" y="166"/>
                  <a:pt x="709" y="166"/>
                </a:cubicBezTo>
                <a:cubicBezTo>
                  <a:pt x="709" y="166"/>
                  <a:pt x="709" y="166"/>
                  <a:pt x="710" y="165"/>
                </a:cubicBezTo>
                <a:cubicBezTo>
                  <a:pt x="710" y="165"/>
                  <a:pt x="710" y="165"/>
                  <a:pt x="711" y="165"/>
                </a:cubicBezTo>
                <a:cubicBezTo>
                  <a:pt x="711" y="165"/>
                  <a:pt x="711" y="165"/>
                  <a:pt x="712" y="164"/>
                </a:cubicBezTo>
                <a:cubicBezTo>
                  <a:pt x="712" y="164"/>
                  <a:pt x="712" y="164"/>
                  <a:pt x="715" y="162"/>
                </a:cubicBezTo>
                <a:cubicBezTo>
                  <a:pt x="715" y="162"/>
                  <a:pt x="715" y="162"/>
                  <a:pt x="715" y="161"/>
                </a:cubicBezTo>
                <a:cubicBezTo>
                  <a:pt x="715" y="161"/>
                  <a:pt x="715" y="161"/>
                  <a:pt x="716" y="161"/>
                </a:cubicBezTo>
                <a:cubicBezTo>
                  <a:pt x="716" y="161"/>
                  <a:pt x="716" y="161"/>
                  <a:pt x="717" y="159"/>
                </a:cubicBezTo>
                <a:cubicBezTo>
                  <a:pt x="717" y="159"/>
                  <a:pt x="717" y="159"/>
                  <a:pt x="719" y="158"/>
                </a:cubicBezTo>
                <a:cubicBezTo>
                  <a:pt x="719" y="158"/>
                  <a:pt x="719" y="158"/>
                  <a:pt x="719" y="156"/>
                </a:cubicBezTo>
                <a:cubicBezTo>
                  <a:pt x="719" y="156"/>
                  <a:pt x="719" y="156"/>
                  <a:pt x="720" y="156"/>
                </a:cubicBezTo>
                <a:cubicBezTo>
                  <a:pt x="720" y="156"/>
                  <a:pt x="720" y="156"/>
                  <a:pt x="719" y="155"/>
                </a:cubicBezTo>
                <a:cubicBezTo>
                  <a:pt x="719" y="155"/>
                  <a:pt x="719" y="155"/>
                  <a:pt x="719" y="154"/>
                </a:cubicBezTo>
                <a:cubicBezTo>
                  <a:pt x="719" y="154"/>
                  <a:pt x="719" y="154"/>
                  <a:pt x="718" y="153"/>
                </a:cubicBezTo>
                <a:cubicBezTo>
                  <a:pt x="718" y="153"/>
                  <a:pt x="718" y="153"/>
                  <a:pt x="715" y="153"/>
                </a:cubicBezTo>
                <a:cubicBezTo>
                  <a:pt x="715" y="153"/>
                  <a:pt x="715" y="153"/>
                  <a:pt x="713" y="153"/>
                </a:cubicBezTo>
                <a:cubicBezTo>
                  <a:pt x="713" y="153"/>
                  <a:pt x="713" y="153"/>
                  <a:pt x="712" y="153"/>
                </a:cubicBezTo>
                <a:cubicBezTo>
                  <a:pt x="712" y="153"/>
                  <a:pt x="712" y="153"/>
                  <a:pt x="712" y="152"/>
                </a:cubicBezTo>
                <a:cubicBezTo>
                  <a:pt x="712" y="152"/>
                  <a:pt x="712" y="152"/>
                  <a:pt x="711" y="150"/>
                </a:cubicBezTo>
                <a:cubicBezTo>
                  <a:pt x="711" y="150"/>
                  <a:pt x="711" y="150"/>
                  <a:pt x="710" y="150"/>
                </a:cubicBezTo>
                <a:cubicBezTo>
                  <a:pt x="710" y="150"/>
                  <a:pt x="710" y="150"/>
                  <a:pt x="709" y="150"/>
                </a:cubicBezTo>
                <a:cubicBezTo>
                  <a:pt x="709" y="150"/>
                  <a:pt x="709" y="150"/>
                  <a:pt x="708" y="148"/>
                </a:cubicBezTo>
                <a:cubicBezTo>
                  <a:pt x="708" y="148"/>
                  <a:pt x="708" y="148"/>
                  <a:pt x="707" y="148"/>
                </a:cubicBezTo>
                <a:cubicBezTo>
                  <a:pt x="707" y="148"/>
                  <a:pt x="707" y="148"/>
                  <a:pt x="706" y="149"/>
                </a:cubicBezTo>
                <a:cubicBezTo>
                  <a:pt x="706" y="149"/>
                  <a:pt x="706" y="149"/>
                  <a:pt x="705" y="148"/>
                </a:cubicBezTo>
                <a:cubicBezTo>
                  <a:pt x="705" y="148"/>
                  <a:pt x="705" y="148"/>
                  <a:pt x="704" y="148"/>
                </a:cubicBezTo>
                <a:cubicBezTo>
                  <a:pt x="704" y="148"/>
                  <a:pt x="704" y="148"/>
                  <a:pt x="703" y="148"/>
                </a:cubicBezTo>
                <a:cubicBezTo>
                  <a:pt x="703" y="148"/>
                  <a:pt x="703" y="148"/>
                  <a:pt x="701" y="148"/>
                </a:cubicBezTo>
                <a:cubicBezTo>
                  <a:pt x="701" y="148"/>
                  <a:pt x="701" y="148"/>
                  <a:pt x="698" y="149"/>
                </a:cubicBezTo>
                <a:cubicBezTo>
                  <a:pt x="698" y="149"/>
                  <a:pt x="698" y="149"/>
                  <a:pt x="697" y="150"/>
                </a:cubicBezTo>
                <a:cubicBezTo>
                  <a:pt x="697" y="150"/>
                  <a:pt x="697" y="150"/>
                  <a:pt x="698" y="152"/>
                </a:cubicBezTo>
                <a:cubicBezTo>
                  <a:pt x="698" y="152"/>
                  <a:pt x="698" y="152"/>
                  <a:pt x="697" y="152"/>
                </a:cubicBezTo>
                <a:cubicBezTo>
                  <a:pt x="697" y="152"/>
                  <a:pt x="697" y="152"/>
                  <a:pt x="698" y="154"/>
                </a:cubicBezTo>
                <a:cubicBezTo>
                  <a:pt x="698" y="154"/>
                  <a:pt x="698" y="154"/>
                  <a:pt x="698" y="155"/>
                </a:cubicBezTo>
                <a:cubicBezTo>
                  <a:pt x="698" y="155"/>
                  <a:pt x="698" y="155"/>
                  <a:pt x="697" y="155"/>
                </a:cubicBezTo>
                <a:cubicBezTo>
                  <a:pt x="697" y="155"/>
                  <a:pt x="697" y="155"/>
                  <a:pt x="696" y="154"/>
                </a:cubicBezTo>
                <a:cubicBezTo>
                  <a:pt x="696" y="154"/>
                  <a:pt x="696" y="154"/>
                  <a:pt x="695" y="152"/>
                </a:cubicBezTo>
                <a:cubicBezTo>
                  <a:pt x="695" y="152"/>
                  <a:pt x="695" y="152"/>
                  <a:pt x="694" y="153"/>
                </a:cubicBezTo>
                <a:cubicBezTo>
                  <a:pt x="694" y="153"/>
                  <a:pt x="694" y="153"/>
                  <a:pt x="694" y="154"/>
                </a:cubicBezTo>
                <a:cubicBezTo>
                  <a:pt x="694" y="154"/>
                  <a:pt x="694" y="154"/>
                  <a:pt x="694" y="155"/>
                </a:cubicBezTo>
                <a:cubicBezTo>
                  <a:pt x="694" y="155"/>
                  <a:pt x="694" y="155"/>
                  <a:pt x="693" y="155"/>
                </a:cubicBezTo>
                <a:cubicBezTo>
                  <a:pt x="693" y="155"/>
                  <a:pt x="693" y="155"/>
                  <a:pt x="693" y="157"/>
                </a:cubicBezTo>
                <a:cubicBezTo>
                  <a:pt x="693" y="157"/>
                  <a:pt x="693" y="157"/>
                  <a:pt x="691" y="158"/>
                </a:cubicBezTo>
                <a:cubicBezTo>
                  <a:pt x="691" y="158"/>
                  <a:pt x="691" y="158"/>
                  <a:pt x="691" y="160"/>
                </a:cubicBezTo>
                <a:cubicBezTo>
                  <a:pt x="691" y="160"/>
                  <a:pt x="691" y="160"/>
                  <a:pt x="690" y="160"/>
                </a:cubicBezTo>
                <a:cubicBezTo>
                  <a:pt x="690" y="160"/>
                  <a:pt x="690" y="160"/>
                  <a:pt x="690" y="162"/>
                </a:cubicBezTo>
                <a:cubicBezTo>
                  <a:pt x="690" y="162"/>
                  <a:pt x="690" y="162"/>
                  <a:pt x="689" y="163"/>
                </a:cubicBezTo>
                <a:cubicBezTo>
                  <a:pt x="689" y="163"/>
                  <a:pt x="689" y="163"/>
                  <a:pt x="689" y="164"/>
                </a:cubicBezTo>
                <a:cubicBezTo>
                  <a:pt x="689" y="164"/>
                  <a:pt x="689" y="164"/>
                  <a:pt x="688" y="164"/>
                </a:cubicBezTo>
                <a:cubicBezTo>
                  <a:pt x="688" y="164"/>
                  <a:pt x="688" y="164"/>
                  <a:pt x="687" y="167"/>
                </a:cubicBezTo>
                <a:cubicBezTo>
                  <a:pt x="687" y="167"/>
                  <a:pt x="687" y="167"/>
                  <a:pt x="687" y="168"/>
                </a:cubicBezTo>
                <a:cubicBezTo>
                  <a:pt x="687" y="168"/>
                  <a:pt x="687" y="168"/>
                  <a:pt x="686" y="169"/>
                </a:cubicBezTo>
                <a:cubicBezTo>
                  <a:pt x="686" y="169"/>
                  <a:pt x="686" y="169"/>
                  <a:pt x="687" y="170"/>
                </a:cubicBezTo>
                <a:cubicBezTo>
                  <a:pt x="687" y="170"/>
                  <a:pt x="687" y="170"/>
                  <a:pt x="687" y="171"/>
                </a:cubicBezTo>
                <a:cubicBezTo>
                  <a:pt x="687" y="171"/>
                  <a:pt x="687" y="171"/>
                  <a:pt x="686" y="171"/>
                </a:cubicBezTo>
                <a:cubicBezTo>
                  <a:pt x="686" y="171"/>
                  <a:pt x="686" y="171"/>
                  <a:pt x="686" y="172"/>
                </a:cubicBezTo>
                <a:cubicBezTo>
                  <a:pt x="686" y="172"/>
                  <a:pt x="686" y="172"/>
                  <a:pt x="686" y="174"/>
                </a:cubicBezTo>
                <a:cubicBezTo>
                  <a:pt x="686" y="174"/>
                  <a:pt x="686" y="174"/>
                  <a:pt x="684" y="176"/>
                </a:cubicBezTo>
                <a:cubicBezTo>
                  <a:pt x="684" y="176"/>
                  <a:pt x="684" y="176"/>
                  <a:pt x="685" y="177"/>
                </a:cubicBezTo>
                <a:cubicBezTo>
                  <a:pt x="685" y="177"/>
                  <a:pt x="685" y="177"/>
                  <a:pt x="686" y="177"/>
                </a:cubicBezTo>
                <a:cubicBezTo>
                  <a:pt x="686" y="177"/>
                  <a:pt x="686" y="177"/>
                  <a:pt x="685" y="178"/>
                </a:cubicBezTo>
                <a:cubicBezTo>
                  <a:pt x="685" y="178"/>
                  <a:pt x="685" y="178"/>
                  <a:pt x="685" y="177"/>
                </a:cubicBezTo>
                <a:cubicBezTo>
                  <a:pt x="685" y="177"/>
                  <a:pt x="685" y="177"/>
                  <a:pt x="684" y="178"/>
                </a:cubicBezTo>
                <a:cubicBezTo>
                  <a:pt x="684" y="178"/>
                  <a:pt x="684" y="178"/>
                  <a:pt x="683" y="179"/>
                </a:cubicBezTo>
                <a:cubicBezTo>
                  <a:pt x="683" y="179"/>
                  <a:pt x="683" y="179"/>
                  <a:pt x="685" y="179"/>
                </a:cubicBezTo>
                <a:cubicBezTo>
                  <a:pt x="685" y="179"/>
                  <a:pt x="685" y="179"/>
                  <a:pt x="686" y="179"/>
                </a:cubicBezTo>
                <a:cubicBezTo>
                  <a:pt x="686" y="179"/>
                  <a:pt x="686" y="179"/>
                  <a:pt x="688" y="181"/>
                </a:cubicBezTo>
                <a:cubicBezTo>
                  <a:pt x="688" y="180"/>
                  <a:pt x="688" y="180"/>
                  <a:pt x="688" y="180"/>
                </a:cubicBezTo>
                <a:cubicBezTo>
                  <a:pt x="688" y="180"/>
                  <a:pt x="688" y="180"/>
                  <a:pt x="688" y="179"/>
                </a:cubicBezTo>
                <a:cubicBezTo>
                  <a:pt x="688" y="179"/>
                  <a:pt x="688" y="179"/>
                  <a:pt x="689" y="179"/>
                </a:cubicBezTo>
                <a:cubicBezTo>
                  <a:pt x="689" y="179"/>
                  <a:pt x="689" y="179"/>
                  <a:pt x="690" y="178"/>
                </a:cubicBezTo>
                <a:cubicBezTo>
                  <a:pt x="690" y="178"/>
                  <a:pt x="690" y="178"/>
                  <a:pt x="691" y="177"/>
                </a:cubicBezTo>
                <a:cubicBezTo>
                  <a:pt x="691" y="177"/>
                  <a:pt x="691" y="177"/>
                  <a:pt x="691" y="176"/>
                </a:cubicBezTo>
                <a:cubicBezTo>
                  <a:pt x="691" y="176"/>
                  <a:pt x="691" y="176"/>
                  <a:pt x="693" y="176"/>
                </a:cubicBezTo>
                <a:cubicBezTo>
                  <a:pt x="693" y="176"/>
                  <a:pt x="693" y="176"/>
                  <a:pt x="694" y="175"/>
                </a:cubicBezTo>
                <a:cubicBezTo>
                  <a:pt x="694" y="175"/>
                  <a:pt x="694" y="175"/>
                  <a:pt x="695" y="174"/>
                </a:cubicBezTo>
                <a:cubicBezTo>
                  <a:pt x="695" y="174"/>
                  <a:pt x="695" y="174"/>
                  <a:pt x="695" y="173"/>
                </a:cubicBezTo>
                <a:cubicBezTo>
                  <a:pt x="695" y="173"/>
                  <a:pt x="695" y="173"/>
                  <a:pt x="694" y="172"/>
                </a:cubicBezTo>
                <a:cubicBezTo>
                  <a:pt x="694" y="172"/>
                  <a:pt x="694" y="172"/>
                  <a:pt x="695" y="171"/>
                </a:cubicBezTo>
                <a:cubicBezTo>
                  <a:pt x="695" y="171"/>
                  <a:pt x="695" y="171"/>
                  <a:pt x="695" y="170"/>
                </a:cubicBezTo>
                <a:cubicBezTo>
                  <a:pt x="695" y="170"/>
                  <a:pt x="695" y="170"/>
                  <a:pt x="693" y="170"/>
                </a:cubicBezTo>
                <a:cubicBezTo>
                  <a:pt x="693" y="170"/>
                  <a:pt x="693" y="170"/>
                  <a:pt x="692" y="169"/>
                </a:cubicBezTo>
                <a:cubicBezTo>
                  <a:pt x="692" y="169"/>
                  <a:pt x="692" y="169"/>
                  <a:pt x="693" y="169"/>
                </a:cubicBezTo>
                <a:cubicBezTo>
                  <a:pt x="693" y="169"/>
                  <a:pt x="693" y="169"/>
                  <a:pt x="694" y="169"/>
                </a:cubicBezTo>
                <a:cubicBezTo>
                  <a:pt x="694" y="169"/>
                  <a:pt x="694" y="169"/>
                  <a:pt x="696" y="169"/>
                </a:cubicBezTo>
                <a:cubicBezTo>
                  <a:pt x="696" y="169"/>
                  <a:pt x="696" y="169"/>
                  <a:pt x="697" y="169"/>
                </a:cubicBezTo>
                <a:cubicBezTo>
                  <a:pt x="697" y="169"/>
                  <a:pt x="697" y="169"/>
                  <a:pt x="698" y="169"/>
                </a:cubicBezTo>
                <a:cubicBezTo>
                  <a:pt x="698" y="169"/>
                  <a:pt x="698" y="169"/>
                  <a:pt x="699" y="170"/>
                </a:cubicBezTo>
                <a:cubicBezTo>
                  <a:pt x="699" y="170"/>
                  <a:pt x="699" y="170"/>
                  <a:pt x="700" y="172"/>
                </a:cubicBezTo>
                <a:cubicBezTo>
                  <a:pt x="700" y="172"/>
                  <a:pt x="700" y="172"/>
                  <a:pt x="701" y="172"/>
                </a:cubicBezTo>
                <a:cubicBezTo>
                  <a:pt x="701" y="172"/>
                  <a:pt x="701" y="172"/>
                  <a:pt x="702" y="173"/>
                </a:cubicBezTo>
                <a:cubicBezTo>
                  <a:pt x="702" y="173"/>
                  <a:pt x="702" y="173"/>
                  <a:pt x="704" y="172"/>
                </a:cubicBezTo>
                <a:close/>
                <a:moveTo>
                  <a:pt x="744" y="226"/>
                </a:moveTo>
                <a:cubicBezTo>
                  <a:pt x="743" y="225"/>
                  <a:pt x="743" y="225"/>
                  <a:pt x="743" y="225"/>
                </a:cubicBezTo>
                <a:cubicBezTo>
                  <a:pt x="741" y="225"/>
                  <a:pt x="741" y="225"/>
                  <a:pt x="741" y="225"/>
                </a:cubicBezTo>
                <a:cubicBezTo>
                  <a:pt x="740" y="226"/>
                  <a:pt x="740" y="226"/>
                  <a:pt x="740" y="226"/>
                </a:cubicBezTo>
                <a:cubicBezTo>
                  <a:pt x="741" y="226"/>
                  <a:pt x="741" y="226"/>
                  <a:pt x="741" y="226"/>
                </a:cubicBezTo>
                <a:cubicBezTo>
                  <a:pt x="742" y="227"/>
                  <a:pt x="742" y="227"/>
                  <a:pt x="742" y="227"/>
                </a:cubicBezTo>
                <a:cubicBezTo>
                  <a:pt x="742" y="228"/>
                  <a:pt x="742" y="228"/>
                  <a:pt x="742" y="228"/>
                </a:cubicBezTo>
                <a:cubicBezTo>
                  <a:pt x="742" y="229"/>
                  <a:pt x="742" y="229"/>
                  <a:pt x="742" y="229"/>
                </a:cubicBezTo>
                <a:cubicBezTo>
                  <a:pt x="743" y="228"/>
                  <a:pt x="743" y="228"/>
                  <a:pt x="743" y="228"/>
                </a:cubicBezTo>
                <a:cubicBezTo>
                  <a:pt x="743" y="227"/>
                  <a:pt x="743" y="227"/>
                  <a:pt x="743" y="227"/>
                </a:cubicBezTo>
                <a:cubicBezTo>
                  <a:pt x="744" y="228"/>
                  <a:pt x="744" y="228"/>
                  <a:pt x="744" y="228"/>
                </a:cubicBezTo>
                <a:cubicBezTo>
                  <a:pt x="745" y="227"/>
                  <a:pt x="745" y="227"/>
                  <a:pt x="745" y="227"/>
                </a:cubicBezTo>
                <a:cubicBezTo>
                  <a:pt x="745" y="228"/>
                  <a:pt x="745" y="228"/>
                  <a:pt x="745" y="228"/>
                </a:cubicBezTo>
                <a:cubicBezTo>
                  <a:pt x="746" y="227"/>
                  <a:pt x="746" y="227"/>
                  <a:pt x="746" y="227"/>
                </a:cubicBezTo>
                <a:cubicBezTo>
                  <a:pt x="745" y="226"/>
                  <a:pt x="745" y="226"/>
                  <a:pt x="745" y="226"/>
                </a:cubicBezTo>
                <a:cubicBezTo>
                  <a:pt x="744" y="226"/>
                  <a:pt x="744" y="226"/>
                  <a:pt x="744" y="226"/>
                </a:cubicBezTo>
                <a:close/>
                <a:moveTo>
                  <a:pt x="713" y="217"/>
                </a:moveTo>
                <a:cubicBezTo>
                  <a:pt x="713" y="217"/>
                  <a:pt x="713" y="217"/>
                  <a:pt x="713" y="216"/>
                </a:cubicBezTo>
                <a:cubicBezTo>
                  <a:pt x="713" y="216"/>
                  <a:pt x="713" y="216"/>
                  <a:pt x="712" y="215"/>
                </a:cubicBezTo>
                <a:cubicBezTo>
                  <a:pt x="712" y="215"/>
                  <a:pt x="712" y="215"/>
                  <a:pt x="711" y="215"/>
                </a:cubicBezTo>
                <a:cubicBezTo>
                  <a:pt x="711" y="215"/>
                  <a:pt x="711" y="215"/>
                  <a:pt x="710" y="214"/>
                </a:cubicBezTo>
                <a:cubicBezTo>
                  <a:pt x="710" y="214"/>
                  <a:pt x="710" y="214"/>
                  <a:pt x="710" y="215"/>
                </a:cubicBezTo>
                <a:cubicBezTo>
                  <a:pt x="710" y="215"/>
                  <a:pt x="710" y="215"/>
                  <a:pt x="708" y="215"/>
                </a:cubicBezTo>
                <a:cubicBezTo>
                  <a:pt x="708" y="215"/>
                  <a:pt x="708" y="215"/>
                  <a:pt x="709" y="216"/>
                </a:cubicBezTo>
                <a:cubicBezTo>
                  <a:pt x="709" y="216"/>
                  <a:pt x="709" y="216"/>
                  <a:pt x="709" y="217"/>
                </a:cubicBezTo>
                <a:cubicBezTo>
                  <a:pt x="709" y="217"/>
                  <a:pt x="709" y="217"/>
                  <a:pt x="710" y="217"/>
                </a:cubicBezTo>
                <a:cubicBezTo>
                  <a:pt x="710" y="217"/>
                  <a:pt x="710" y="217"/>
                  <a:pt x="710" y="216"/>
                </a:cubicBezTo>
                <a:cubicBezTo>
                  <a:pt x="710" y="216"/>
                  <a:pt x="710" y="216"/>
                  <a:pt x="711" y="217"/>
                </a:cubicBezTo>
                <a:cubicBezTo>
                  <a:pt x="711" y="217"/>
                  <a:pt x="711" y="217"/>
                  <a:pt x="712" y="217"/>
                </a:cubicBezTo>
                <a:cubicBezTo>
                  <a:pt x="712" y="217"/>
                  <a:pt x="712" y="217"/>
                  <a:pt x="712" y="218"/>
                </a:cubicBezTo>
                <a:lnTo>
                  <a:pt x="713" y="217"/>
                </a:lnTo>
                <a:close/>
                <a:moveTo>
                  <a:pt x="744" y="242"/>
                </a:moveTo>
                <a:cubicBezTo>
                  <a:pt x="744" y="242"/>
                  <a:pt x="744" y="242"/>
                  <a:pt x="744" y="243"/>
                </a:cubicBezTo>
                <a:cubicBezTo>
                  <a:pt x="744" y="243"/>
                  <a:pt x="744" y="243"/>
                  <a:pt x="744" y="244"/>
                </a:cubicBezTo>
                <a:cubicBezTo>
                  <a:pt x="744" y="244"/>
                  <a:pt x="744" y="244"/>
                  <a:pt x="745" y="243"/>
                </a:cubicBezTo>
                <a:cubicBezTo>
                  <a:pt x="745" y="243"/>
                  <a:pt x="745" y="243"/>
                  <a:pt x="745" y="242"/>
                </a:cubicBezTo>
                <a:cubicBezTo>
                  <a:pt x="745" y="242"/>
                  <a:pt x="745" y="242"/>
                  <a:pt x="744" y="241"/>
                </a:cubicBezTo>
                <a:cubicBezTo>
                  <a:pt x="744" y="241"/>
                  <a:pt x="744" y="241"/>
                  <a:pt x="744" y="242"/>
                </a:cubicBezTo>
                <a:close/>
                <a:moveTo>
                  <a:pt x="757" y="237"/>
                </a:moveTo>
                <a:cubicBezTo>
                  <a:pt x="757" y="237"/>
                  <a:pt x="757" y="237"/>
                  <a:pt x="758" y="236"/>
                </a:cubicBezTo>
                <a:cubicBezTo>
                  <a:pt x="758" y="236"/>
                  <a:pt x="758" y="236"/>
                  <a:pt x="758" y="235"/>
                </a:cubicBezTo>
                <a:cubicBezTo>
                  <a:pt x="758" y="235"/>
                  <a:pt x="758" y="235"/>
                  <a:pt x="758" y="234"/>
                </a:cubicBezTo>
                <a:cubicBezTo>
                  <a:pt x="758" y="234"/>
                  <a:pt x="758" y="234"/>
                  <a:pt x="757" y="234"/>
                </a:cubicBezTo>
                <a:cubicBezTo>
                  <a:pt x="757" y="234"/>
                  <a:pt x="757" y="234"/>
                  <a:pt x="756" y="234"/>
                </a:cubicBezTo>
                <a:cubicBezTo>
                  <a:pt x="756" y="234"/>
                  <a:pt x="756" y="234"/>
                  <a:pt x="755" y="235"/>
                </a:cubicBezTo>
                <a:cubicBezTo>
                  <a:pt x="755" y="235"/>
                  <a:pt x="755" y="235"/>
                  <a:pt x="755" y="236"/>
                </a:cubicBezTo>
                <a:cubicBezTo>
                  <a:pt x="755" y="236"/>
                  <a:pt x="755" y="236"/>
                  <a:pt x="755" y="237"/>
                </a:cubicBezTo>
                <a:cubicBezTo>
                  <a:pt x="755" y="237"/>
                  <a:pt x="755" y="237"/>
                  <a:pt x="756" y="238"/>
                </a:cubicBezTo>
                <a:cubicBezTo>
                  <a:pt x="756" y="238"/>
                  <a:pt x="756" y="238"/>
                  <a:pt x="757" y="237"/>
                </a:cubicBezTo>
                <a:close/>
                <a:moveTo>
                  <a:pt x="744" y="42"/>
                </a:moveTo>
                <a:cubicBezTo>
                  <a:pt x="744" y="44"/>
                  <a:pt x="744" y="44"/>
                  <a:pt x="744" y="44"/>
                </a:cubicBezTo>
                <a:cubicBezTo>
                  <a:pt x="743" y="45"/>
                  <a:pt x="743" y="45"/>
                  <a:pt x="743" y="45"/>
                </a:cubicBezTo>
                <a:cubicBezTo>
                  <a:pt x="743" y="46"/>
                  <a:pt x="743" y="46"/>
                  <a:pt x="743" y="46"/>
                </a:cubicBezTo>
                <a:cubicBezTo>
                  <a:pt x="743" y="47"/>
                  <a:pt x="743" y="47"/>
                  <a:pt x="743" y="47"/>
                </a:cubicBezTo>
                <a:cubicBezTo>
                  <a:pt x="745" y="46"/>
                  <a:pt x="745" y="46"/>
                  <a:pt x="745" y="46"/>
                </a:cubicBezTo>
                <a:cubicBezTo>
                  <a:pt x="746" y="44"/>
                  <a:pt x="746" y="44"/>
                  <a:pt x="746" y="44"/>
                </a:cubicBezTo>
                <a:cubicBezTo>
                  <a:pt x="746" y="43"/>
                  <a:pt x="746" y="43"/>
                  <a:pt x="746" y="43"/>
                </a:cubicBezTo>
                <a:cubicBezTo>
                  <a:pt x="747" y="42"/>
                  <a:pt x="747" y="42"/>
                  <a:pt x="747" y="42"/>
                </a:cubicBezTo>
                <a:cubicBezTo>
                  <a:pt x="748" y="40"/>
                  <a:pt x="748" y="40"/>
                  <a:pt x="748" y="40"/>
                </a:cubicBezTo>
                <a:cubicBezTo>
                  <a:pt x="748" y="39"/>
                  <a:pt x="748" y="39"/>
                  <a:pt x="748" y="39"/>
                </a:cubicBezTo>
                <a:cubicBezTo>
                  <a:pt x="746" y="39"/>
                  <a:pt x="746" y="39"/>
                  <a:pt x="746" y="39"/>
                </a:cubicBezTo>
                <a:cubicBezTo>
                  <a:pt x="745" y="39"/>
                  <a:pt x="745" y="39"/>
                  <a:pt x="745" y="39"/>
                </a:cubicBezTo>
                <a:cubicBezTo>
                  <a:pt x="746" y="38"/>
                  <a:pt x="746" y="38"/>
                  <a:pt x="746" y="38"/>
                </a:cubicBezTo>
                <a:cubicBezTo>
                  <a:pt x="745" y="38"/>
                  <a:pt x="745" y="38"/>
                  <a:pt x="745" y="38"/>
                </a:cubicBezTo>
                <a:cubicBezTo>
                  <a:pt x="744" y="39"/>
                  <a:pt x="744" y="39"/>
                  <a:pt x="744" y="39"/>
                </a:cubicBezTo>
                <a:cubicBezTo>
                  <a:pt x="742" y="40"/>
                  <a:pt x="742" y="40"/>
                  <a:pt x="742" y="40"/>
                </a:cubicBezTo>
                <a:cubicBezTo>
                  <a:pt x="742" y="41"/>
                  <a:pt x="742" y="41"/>
                  <a:pt x="742" y="41"/>
                </a:cubicBezTo>
                <a:cubicBezTo>
                  <a:pt x="741" y="41"/>
                  <a:pt x="741" y="41"/>
                  <a:pt x="741" y="41"/>
                </a:cubicBezTo>
                <a:cubicBezTo>
                  <a:pt x="741" y="42"/>
                  <a:pt x="741" y="42"/>
                  <a:pt x="741" y="42"/>
                </a:cubicBezTo>
                <a:cubicBezTo>
                  <a:pt x="743" y="43"/>
                  <a:pt x="743" y="43"/>
                  <a:pt x="743" y="43"/>
                </a:cubicBezTo>
                <a:cubicBezTo>
                  <a:pt x="744" y="42"/>
                  <a:pt x="744" y="42"/>
                  <a:pt x="744" y="42"/>
                </a:cubicBezTo>
                <a:close/>
                <a:moveTo>
                  <a:pt x="754" y="248"/>
                </a:moveTo>
                <a:cubicBezTo>
                  <a:pt x="754" y="248"/>
                  <a:pt x="754" y="248"/>
                  <a:pt x="753" y="248"/>
                </a:cubicBezTo>
                <a:cubicBezTo>
                  <a:pt x="753" y="248"/>
                  <a:pt x="753" y="248"/>
                  <a:pt x="751" y="251"/>
                </a:cubicBezTo>
                <a:cubicBezTo>
                  <a:pt x="751" y="251"/>
                  <a:pt x="751" y="251"/>
                  <a:pt x="750" y="252"/>
                </a:cubicBezTo>
                <a:cubicBezTo>
                  <a:pt x="750" y="252"/>
                  <a:pt x="750" y="252"/>
                  <a:pt x="749" y="253"/>
                </a:cubicBezTo>
                <a:cubicBezTo>
                  <a:pt x="749" y="253"/>
                  <a:pt x="749" y="253"/>
                  <a:pt x="747" y="255"/>
                </a:cubicBezTo>
                <a:cubicBezTo>
                  <a:pt x="747" y="255"/>
                  <a:pt x="747" y="255"/>
                  <a:pt x="747" y="256"/>
                </a:cubicBezTo>
                <a:cubicBezTo>
                  <a:pt x="747" y="256"/>
                  <a:pt x="747" y="256"/>
                  <a:pt x="747" y="257"/>
                </a:cubicBezTo>
                <a:cubicBezTo>
                  <a:pt x="747" y="257"/>
                  <a:pt x="747" y="257"/>
                  <a:pt x="748" y="258"/>
                </a:cubicBezTo>
                <a:cubicBezTo>
                  <a:pt x="748" y="258"/>
                  <a:pt x="748" y="258"/>
                  <a:pt x="747" y="259"/>
                </a:cubicBezTo>
                <a:cubicBezTo>
                  <a:pt x="747" y="259"/>
                  <a:pt x="747" y="259"/>
                  <a:pt x="747" y="260"/>
                </a:cubicBezTo>
                <a:cubicBezTo>
                  <a:pt x="747" y="260"/>
                  <a:pt x="747" y="260"/>
                  <a:pt x="748" y="260"/>
                </a:cubicBezTo>
                <a:cubicBezTo>
                  <a:pt x="748" y="260"/>
                  <a:pt x="748" y="260"/>
                  <a:pt x="749" y="260"/>
                </a:cubicBezTo>
                <a:cubicBezTo>
                  <a:pt x="749" y="260"/>
                  <a:pt x="749" y="260"/>
                  <a:pt x="751" y="260"/>
                </a:cubicBezTo>
                <a:cubicBezTo>
                  <a:pt x="751" y="260"/>
                  <a:pt x="751" y="260"/>
                  <a:pt x="752" y="260"/>
                </a:cubicBezTo>
                <a:cubicBezTo>
                  <a:pt x="752" y="260"/>
                  <a:pt x="752" y="260"/>
                  <a:pt x="753" y="260"/>
                </a:cubicBezTo>
                <a:cubicBezTo>
                  <a:pt x="753" y="260"/>
                  <a:pt x="753" y="260"/>
                  <a:pt x="754" y="259"/>
                </a:cubicBezTo>
                <a:cubicBezTo>
                  <a:pt x="754" y="259"/>
                  <a:pt x="754" y="259"/>
                  <a:pt x="756" y="258"/>
                </a:cubicBezTo>
                <a:cubicBezTo>
                  <a:pt x="756" y="258"/>
                  <a:pt x="756" y="258"/>
                  <a:pt x="757" y="258"/>
                </a:cubicBezTo>
                <a:cubicBezTo>
                  <a:pt x="757" y="258"/>
                  <a:pt x="757" y="258"/>
                  <a:pt x="757" y="257"/>
                </a:cubicBezTo>
                <a:cubicBezTo>
                  <a:pt x="757" y="257"/>
                  <a:pt x="757" y="257"/>
                  <a:pt x="759" y="254"/>
                </a:cubicBezTo>
                <a:cubicBezTo>
                  <a:pt x="759" y="254"/>
                  <a:pt x="759" y="254"/>
                  <a:pt x="759" y="253"/>
                </a:cubicBezTo>
                <a:cubicBezTo>
                  <a:pt x="759" y="253"/>
                  <a:pt x="759" y="253"/>
                  <a:pt x="760" y="252"/>
                </a:cubicBezTo>
                <a:cubicBezTo>
                  <a:pt x="760" y="252"/>
                  <a:pt x="760" y="252"/>
                  <a:pt x="761" y="251"/>
                </a:cubicBezTo>
                <a:cubicBezTo>
                  <a:pt x="761" y="251"/>
                  <a:pt x="761" y="251"/>
                  <a:pt x="761" y="250"/>
                </a:cubicBezTo>
                <a:cubicBezTo>
                  <a:pt x="761" y="250"/>
                  <a:pt x="761" y="250"/>
                  <a:pt x="760" y="249"/>
                </a:cubicBezTo>
                <a:cubicBezTo>
                  <a:pt x="760" y="249"/>
                  <a:pt x="760" y="249"/>
                  <a:pt x="759" y="248"/>
                </a:cubicBezTo>
                <a:cubicBezTo>
                  <a:pt x="759" y="248"/>
                  <a:pt x="759" y="248"/>
                  <a:pt x="758" y="247"/>
                </a:cubicBezTo>
                <a:cubicBezTo>
                  <a:pt x="758" y="247"/>
                  <a:pt x="758" y="247"/>
                  <a:pt x="757" y="247"/>
                </a:cubicBezTo>
                <a:cubicBezTo>
                  <a:pt x="757" y="247"/>
                  <a:pt x="757" y="247"/>
                  <a:pt x="756" y="247"/>
                </a:cubicBezTo>
                <a:cubicBezTo>
                  <a:pt x="756" y="247"/>
                  <a:pt x="756" y="247"/>
                  <a:pt x="755" y="247"/>
                </a:cubicBezTo>
                <a:cubicBezTo>
                  <a:pt x="755" y="247"/>
                  <a:pt x="755" y="247"/>
                  <a:pt x="754" y="248"/>
                </a:cubicBezTo>
                <a:close/>
                <a:moveTo>
                  <a:pt x="742" y="245"/>
                </a:moveTo>
                <a:cubicBezTo>
                  <a:pt x="742" y="245"/>
                  <a:pt x="742" y="245"/>
                  <a:pt x="742" y="246"/>
                </a:cubicBezTo>
                <a:cubicBezTo>
                  <a:pt x="742" y="246"/>
                  <a:pt x="742" y="246"/>
                  <a:pt x="742" y="247"/>
                </a:cubicBezTo>
                <a:cubicBezTo>
                  <a:pt x="742" y="247"/>
                  <a:pt x="742" y="247"/>
                  <a:pt x="743" y="247"/>
                </a:cubicBezTo>
                <a:cubicBezTo>
                  <a:pt x="743" y="247"/>
                  <a:pt x="743" y="247"/>
                  <a:pt x="743" y="246"/>
                </a:cubicBezTo>
                <a:cubicBezTo>
                  <a:pt x="743" y="246"/>
                  <a:pt x="743" y="246"/>
                  <a:pt x="744" y="246"/>
                </a:cubicBezTo>
                <a:cubicBezTo>
                  <a:pt x="744" y="246"/>
                  <a:pt x="744" y="246"/>
                  <a:pt x="744" y="245"/>
                </a:cubicBezTo>
                <a:cubicBezTo>
                  <a:pt x="744" y="245"/>
                  <a:pt x="744" y="245"/>
                  <a:pt x="743" y="245"/>
                </a:cubicBezTo>
                <a:cubicBezTo>
                  <a:pt x="743" y="245"/>
                  <a:pt x="743" y="245"/>
                  <a:pt x="742" y="245"/>
                </a:cubicBezTo>
                <a:close/>
                <a:moveTo>
                  <a:pt x="724" y="222"/>
                </a:moveTo>
                <a:cubicBezTo>
                  <a:pt x="724" y="222"/>
                  <a:pt x="724" y="222"/>
                  <a:pt x="725" y="223"/>
                </a:cubicBezTo>
                <a:cubicBezTo>
                  <a:pt x="725" y="223"/>
                  <a:pt x="725" y="223"/>
                  <a:pt x="726" y="223"/>
                </a:cubicBezTo>
                <a:cubicBezTo>
                  <a:pt x="726" y="223"/>
                  <a:pt x="726" y="223"/>
                  <a:pt x="726" y="222"/>
                </a:cubicBezTo>
                <a:cubicBezTo>
                  <a:pt x="726" y="222"/>
                  <a:pt x="726" y="222"/>
                  <a:pt x="725" y="222"/>
                </a:cubicBezTo>
                <a:cubicBezTo>
                  <a:pt x="725" y="222"/>
                  <a:pt x="725" y="222"/>
                  <a:pt x="724" y="222"/>
                </a:cubicBezTo>
                <a:close/>
                <a:moveTo>
                  <a:pt x="728" y="224"/>
                </a:moveTo>
                <a:cubicBezTo>
                  <a:pt x="728" y="223"/>
                  <a:pt x="728" y="223"/>
                  <a:pt x="728" y="223"/>
                </a:cubicBezTo>
                <a:cubicBezTo>
                  <a:pt x="727" y="223"/>
                  <a:pt x="727" y="223"/>
                  <a:pt x="727" y="223"/>
                </a:cubicBezTo>
                <a:cubicBezTo>
                  <a:pt x="728" y="224"/>
                  <a:pt x="728" y="224"/>
                  <a:pt x="728" y="224"/>
                </a:cubicBezTo>
                <a:close/>
                <a:moveTo>
                  <a:pt x="762" y="244"/>
                </a:moveTo>
                <a:cubicBezTo>
                  <a:pt x="761" y="246"/>
                  <a:pt x="761" y="246"/>
                  <a:pt x="761" y="246"/>
                </a:cubicBezTo>
                <a:cubicBezTo>
                  <a:pt x="762" y="247"/>
                  <a:pt x="762" y="247"/>
                  <a:pt x="762" y="247"/>
                </a:cubicBezTo>
                <a:cubicBezTo>
                  <a:pt x="762" y="248"/>
                  <a:pt x="762" y="248"/>
                  <a:pt x="762" y="248"/>
                </a:cubicBezTo>
                <a:cubicBezTo>
                  <a:pt x="763" y="248"/>
                  <a:pt x="763" y="248"/>
                  <a:pt x="763" y="248"/>
                </a:cubicBezTo>
                <a:cubicBezTo>
                  <a:pt x="763" y="246"/>
                  <a:pt x="763" y="246"/>
                  <a:pt x="763" y="246"/>
                </a:cubicBezTo>
                <a:cubicBezTo>
                  <a:pt x="763" y="244"/>
                  <a:pt x="763" y="244"/>
                  <a:pt x="763" y="244"/>
                </a:cubicBezTo>
                <a:cubicBezTo>
                  <a:pt x="763" y="243"/>
                  <a:pt x="763" y="243"/>
                  <a:pt x="763" y="243"/>
                </a:cubicBezTo>
                <a:cubicBezTo>
                  <a:pt x="762" y="243"/>
                  <a:pt x="762" y="243"/>
                  <a:pt x="762" y="243"/>
                </a:cubicBezTo>
                <a:cubicBezTo>
                  <a:pt x="762" y="244"/>
                  <a:pt x="762" y="244"/>
                  <a:pt x="762" y="244"/>
                </a:cubicBezTo>
                <a:close/>
                <a:moveTo>
                  <a:pt x="765" y="246"/>
                </a:moveTo>
                <a:cubicBezTo>
                  <a:pt x="765" y="246"/>
                  <a:pt x="765" y="246"/>
                  <a:pt x="764" y="244"/>
                </a:cubicBezTo>
                <a:cubicBezTo>
                  <a:pt x="764" y="244"/>
                  <a:pt x="764" y="244"/>
                  <a:pt x="764" y="246"/>
                </a:cubicBezTo>
                <a:cubicBezTo>
                  <a:pt x="764" y="246"/>
                  <a:pt x="764" y="246"/>
                  <a:pt x="764" y="247"/>
                </a:cubicBezTo>
                <a:cubicBezTo>
                  <a:pt x="764" y="247"/>
                  <a:pt x="764" y="247"/>
                  <a:pt x="765" y="247"/>
                </a:cubicBezTo>
                <a:cubicBezTo>
                  <a:pt x="765" y="247"/>
                  <a:pt x="765" y="247"/>
                  <a:pt x="765" y="246"/>
                </a:cubicBezTo>
                <a:close/>
                <a:moveTo>
                  <a:pt x="763" y="252"/>
                </a:moveTo>
                <a:cubicBezTo>
                  <a:pt x="762" y="252"/>
                  <a:pt x="762" y="252"/>
                  <a:pt x="762" y="252"/>
                </a:cubicBezTo>
                <a:cubicBezTo>
                  <a:pt x="762" y="254"/>
                  <a:pt x="762" y="254"/>
                  <a:pt x="762" y="254"/>
                </a:cubicBezTo>
                <a:cubicBezTo>
                  <a:pt x="762" y="255"/>
                  <a:pt x="762" y="255"/>
                  <a:pt x="762" y="255"/>
                </a:cubicBezTo>
                <a:cubicBezTo>
                  <a:pt x="763" y="255"/>
                  <a:pt x="763" y="255"/>
                  <a:pt x="763" y="255"/>
                </a:cubicBezTo>
                <a:cubicBezTo>
                  <a:pt x="765" y="255"/>
                  <a:pt x="765" y="255"/>
                  <a:pt x="765" y="255"/>
                </a:cubicBezTo>
                <a:cubicBezTo>
                  <a:pt x="765" y="256"/>
                  <a:pt x="765" y="256"/>
                  <a:pt x="765" y="256"/>
                </a:cubicBezTo>
                <a:cubicBezTo>
                  <a:pt x="766" y="256"/>
                  <a:pt x="766" y="256"/>
                  <a:pt x="766" y="256"/>
                </a:cubicBezTo>
                <a:cubicBezTo>
                  <a:pt x="767" y="256"/>
                  <a:pt x="767" y="256"/>
                  <a:pt x="767" y="256"/>
                </a:cubicBezTo>
                <a:cubicBezTo>
                  <a:pt x="768" y="255"/>
                  <a:pt x="768" y="255"/>
                  <a:pt x="768" y="255"/>
                </a:cubicBezTo>
                <a:cubicBezTo>
                  <a:pt x="767" y="254"/>
                  <a:pt x="767" y="254"/>
                  <a:pt x="767" y="254"/>
                </a:cubicBezTo>
                <a:cubicBezTo>
                  <a:pt x="767" y="253"/>
                  <a:pt x="767" y="253"/>
                  <a:pt x="767" y="253"/>
                </a:cubicBezTo>
                <a:cubicBezTo>
                  <a:pt x="766" y="253"/>
                  <a:pt x="766" y="253"/>
                  <a:pt x="766" y="253"/>
                </a:cubicBezTo>
                <a:cubicBezTo>
                  <a:pt x="766" y="252"/>
                  <a:pt x="766" y="252"/>
                  <a:pt x="766" y="252"/>
                </a:cubicBezTo>
                <a:cubicBezTo>
                  <a:pt x="765" y="252"/>
                  <a:pt x="765" y="252"/>
                  <a:pt x="765" y="252"/>
                </a:cubicBezTo>
                <a:cubicBezTo>
                  <a:pt x="764" y="252"/>
                  <a:pt x="764" y="252"/>
                  <a:pt x="764" y="252"/>
                </a:cubicBezTo>
                <a:cubicBezTo>
                  <a:pt x="764" y="251"/>
                  <a:pt x="764" y="251"/>
                  <a:pt x="764" y="251"/>
                </a:cubicBezTo>
                <a:cubicBezTo>
                  <a:pt x="763" y="252"/>
                  <a:pt x="763" y="252"/>
                  <a:pt x="763" y="252"/>
                </a:cubicBezTo>
                <a:close/>
                <a:moveTo>
                  <a:pt x="678" y="176"/>
                </a:moveTo>
                <a:cubicBezTo>
                  <a:pt x="678" y="176"/>
                  <a:pt x="678" y="176"/>
                  <a:pt x="679" y="176"/>
                </a:cubicBezTo>
                <a:cubicBezTo>
                  <a:pt x="679" y="176"/>
                  <a:pt x="679" y="176"/>
                  <a:pt x="679" y="174"/>
                </a:cubicBezTo>
                <a:cubicBezTo>
                  <a:pt x="679" y="174"/>
                  <a:pt x="679" y="174"/>
                  <a:pt x="679" y="173"/>
                </a:cubicBezTo>
                <a:cubicBezTo>
                  <a:pt x="679" y="173"/>
                  <a:pt x="679" y="173"/>
                  <a:pt x="680" y="173"/>
                </a:cubicBezTo>
                <a:cubicBezTo>
                  <a:pt x="680" y="173"/>
                  <a:pt x="680" y="173"/>
                  <a:pt x="682" y="172"/>
                </a:cubicBezTo>
                <a:cubicBezTo>
                  <a:pt x="682" y="172"/>
                  <a:pt x="682" y="172"/>
                  <a:pt x="682" y="171"/>
                </a:cubicBezTo>
                <a:cubicBezTo>
                  <a:pt x="682" y="171"/>
                  <a:pt x="682" y="171"/>
                  <a:pt x="683" y="169"/>
                </a:cubicBezTo>
                <a:cubicBezTo>
                  <a:pt x="683" y="169"/>
                  <a:pt x="683" y="169"/>
                  <a:pt x="683" y="167"/>
                </a:cubicBezTo>
                <a:cubicBezTo>
                  <a:pt x="683" y="167"/>
                  <a:pt x="683" y="167"/>
                  <a:pt x="681" y="167"/>
                </a:cubicBezTo>
                <a:cubicBezTo>
                  <a:pt x="681" y="167"/>
                  <a:pt x="681" y="167"/>
                  <a:pt x="680" y="169"/>
                </a:cubicBezTo>
                <a:cubicBezTo>
                  <a:pt x="680" y="169"/>
                  <a:pt x="680" y="169"/>
                  <a:pt x="680" y="168"/>
                </a:cubicBezTo>
                <a:cubicBezTo>
                  <a:pt x="680" y="168"/>
                  <a:pt x="680" y="168"/>
                  <a:pt x="680" y="167"/>
                </a:cubicBezTo>
                <a:cubicBezTo>
                  <a:pt x="680" y="167"/>
                  <a:pt x="680" y="167"/>
                  <a:pt x="681" y="166"/>
                </a:cubicBezTo>
                <a:cubicBezTo>
                  <a:pt x="681" y="166"/>
                  <a:pt x="681" y="166"/>
                  <a:pt x="681" y="165"/>
                </a:cubicBezTo>
                <a:cubicBezTo>
                  <a:pt x="681" y="165"/>
                  <a:pt x="681" y="165"/>
                  <a:pt x="681" y="164"/>
                </a:cubicBezTo>
                <a:cubicBezTo>
                  <a:pt x="681" y="164"/>
                  <a:pt x="681" y="164"/>
                  <a:pt x="681" y="163"/>
                </a:cubicBezTo>
                <a:cubicBezTo>
                  <a:pt x="681" y="163"/>
                  <a:pt x="681" y="163"/>
                  <a:pt x="681" y="162"/>
                </a:cubicBezTo>
                <a:cubicBezTo>
                  <a:pt x="681" y="162"/>
                  <a:pt x="681" y="162"/>
                  <a:pt x="679" y="161"/>
                </a:cubicBezTo>
                <a:cubicBezTo>
                  <a:pt x="679" y="161"/>
                  <a:pt x="679" y="161"/>
                  <a:pt x="678" y="161"/>
                </a:cubicBezTo>
                <a:cubicBezTo>
                  <a:pt x="678" y="161"/>
                  <a:pt x="678" y="161"/>
                  <a:pt x="677" y="161"/>
                </a:cubicBezTo>
                <a:cubicBezTo>
                  <a:pt x="677" y="161"/>
                  <a:pt x="677" y="161"/>
                  <a:pt x="676" y="162"/>
                </a:cubicBezTo>
                <a:cubicBezTo>
                  <a:pt x="676" y="162"/>
                  <a:pt x="676" y="162"/>
                  <a:pt x="675" y="162"/>
                </a:cubicBezTo>
                <a:cubicBezTo>
                  <a:pt x="675" y="162"/>
                  <a:pt x="675" y="162"/>
                  <a:pt x="675" y="161"/>
                </a:cubicBezTo>
                <a:cubicBezTo>
                  <a:pt x="675" y="161"/>
                  <a:pt x="675" y="161"/>
                  <a:pt x="676" y="160"/>
                </a:cubicBezTo>
                <a:cubicBezTo>
                  <a:pt x="676" y="160"/>
                  <a:pt x="676" y="160"/>
                  <a:pt x="677" y="160"/>
                </a:cubicBezTo>
                <a:cubicBezTo>
                  <a:pt x="677" y="160"/>
                  <a:pt x="677" y="160"/>
                  <a:pt x="679" y="159"/>
                </a:cubicBezTo>
                <a:cubicBezTo>
                  <a:pt x="679" y="159"/>
                  <a:pt x="679" y="159"/>
                  <a:pt x="681" y="158"/>
                </a:cubicBezTo>
                <a:cubicBezTo>
                  <a:pt x="681" y="158"/>
                  <a:pt x="681" y="158"/>
                  <a:pt x="681" y="157"/>
                </a:cubicBezTo>
                <a:cubicBezTo>
                  <a:pt x="681" y="157"/>
                  <a:pt x="681" y="157"/>
                  <a:pt x="683" y="157"/>
                </a:cubicBezTo>
                <a:cubicBezTo>
                  <a:pt x="683" y="157"/>
                  <a:pt x="683" y="157"/>
                  <a:pt x="684" y="157"/>
                </a:cubicBezTo>
                <a:cubicBezTo>
                  <a:pt x="684" y="157"/>
                  <a:pt x="684" y="157"/>
                  <a:pt x="685" y="157"/>
                </a:cubicBezTo>
                <a:cubicBezTo>
                  <a:pt x="685" y="157"/>
                  <a:pt x="685" y="157"/>
                  <a:pt x="685" y="155"/>
                </a:cubicBezTo>
                <a:cubicBezTo>
                  <a:pt x="685" y="155"/>
                  <a:pt x="685" y="155"/>
                  <a:pt x="684" y="154"/>
                </a:cubicBezTo>
                <a:cubicBezTo>
                  <a:pt x="684" y="154"/>
                  <a:pt x="684" y="154"/>
                  <a:pt x="684" y="153"/>
                </a:cubicBezTo>
                <a:cubicBezTo>
                  <a:pt x="684" y="153"/>
                  <a:pt x="684" y="153"/>
                  <a:pt x="685" y="153"/>
                </a:cubicBezTo>
                <a:cubicBezTo>
                  <a:pt x="685" y="153"/>
                  <a:pt x="685" y="153"/>
                  <a:pt x="686" y="153"/>
                </a:cubicBezTo>
                <a:cubicBezTo>
                  <a:pt x="686" y="153"/>
                  <a:pt x="686" y="153"/>
                  <a:pt x="688" y="152"/>
                </a:cubicBezTo>
                <a:cubicBezTo>
                  <a:pt x="688" y="152"/>
                  <a:pt x="688" y="152"/>
                  <a:pt x="689" y="151"/>
                </a:cubicBezTo>
                <a:cubicBezTo>
                  <a:pt x="689" y="151"/>
                  <a:pt x="689" y="151"/>
                  <a:pt x="688" y="150"/>
                </a:cubicBezTo>
                <a:cubicBezTo>
                  <a:pt x="688" y="150"/>
                  <a:pt x="688" y="150"/>
                  <a:pt x="688" y="149"/>
                </a:cubicBezTo>
                <a:cubicBezTo>
                  <a:pt x="688" y="149"/>
                  <a:pt x="688" y="149"/>
                  <a:pt x="687" y="149"/>
                </a:cubicBezTo>
                <a:cubicBezTo>
                  <a:pt x="687" y="149"/>
                  <a:pt x="687" y="149"/>
                  <a:pt x="686" y="148"/>
                </a:cubicBezTo>
                <a:cubicBezTo>
                  <a:pt x="686" y="148"/>
                  <a:pt x="686" y="148"/>
                  <a:pt x="683" y="148"/>
                </a:cubicBezTo>
                <a:cubicBezTo>
                  <a:pt x="683" y="148"/>
                  <a:pt x="683" y="148"/>
                  <a:pt x="682" y="148"/>
                </a:cubicBezTo>
                <a:cubicBezTo>
                  <a:pt x="682" y="148"/>
                  <a:pt x="682" y="148"/>
                  <a:pt x="680" y="148"/>
                </a:cubicBezTo>
                <a:cubicBezTo>
                  <a:pt x="680" y="148"/>
                  <a:pt x="680" y="148"/>
                  <a:pt x="679" y="148"/>
                </a:cubicBezTo>
                <a:cubicBezTo>
                  <a:pt x="679" y="148"/>
                  <a:pt x="679" y="148"/>
                  <a:pt x="678" y="148"/>
                </a:cubicBezTo>
                <a:cubicBezTo>
                  <a:pt x="678" y="148"/>
                  <a:pt x="678" y="148"/>
                  <a:pt x="677" y="147"/>
                </a:cubicBezTo>
                <a:cubicBezTo>
                  <a:pt x="677" y="147"/>
                  <a:pt x="677" y="147"/>
                  <a:pt x="676" y="146"/>
                </a:cubicBezTo>
                <a:cubicBezTo>
                  <a:pt x="676" y="146"/>
                  <a:pt x="676" y="146"/>
                  <a:pt x="677" y="145"/>
                </a:cubicBezTo>
                <a:cubicBezTo>
                  <a:pt x="677" y="145"/>
                  <a:pt x="677" y="145"/>
                  <a:pt x="675" y="144"/>
                </a:cubicBezTo>
                <a:cubicBezTo>
                  <a:pt x="675" y="144"/>
                  <a:pt x="675" y="144"/>
                  <a:pt x="674" y="145"/>
                </a:cubicBezTo>
                <a:cubicBezTo>
                  <a:pt x="674" y="145"/>
                  <a:pt x="674" y="145"/>
                  <a:pt x="673" y="145"/>
                </a:cubicBezTo>
                <a:cubicBezTo>
                  <a:pt x="673" y="145"/>
                  <a:pt x="673" y="145"/>
                  <a:pt x="674" y="146"/>
                </a:cubicBezTo>
                <a:cubicBezTo>
                  <a:pt x="674" y="146"/>
                  <a:pt x="674" y="146"/>
                  <a:pt x="675" y="146"/>
                </a:cubicBezTo>
                <a:cubicBezTo>
                  <a:pt x="675" y="146"/>
                  <a:pt x="675" y="146"/>
                  <a:pt x="675" y="147"/>
                </a:cubicBezTo>
                <a:cubicBezTo>
                  <a:pt x="675" y="147"/>
                  <a:pt x="675" y="147"/>
                  <a:pt x="673" y="147"/>
                </a:cubicBezTo>
                <a:cubicBezTo>
                  <a:pt x="673" y="147"/>
                  <a:pt x="673" y="147"/>
                  <a:pt x="672" y="145"/>
                </a:cubicBezTo>
                <a:cubicBezTo>
                  <a:pt x="672" y="145"/>
                  <a:pt x="672" y="145"/>
                  <a:pt x="671" y="145"/>
                </a:cubicBezTo>
                <a:cubicBezTo>
                  <a:pt x="671" y="145"/>
                  <a:pt x="671" y="145"/>
                  <a:pt x="670" y="146"/>
                </a:cubicBezTo>
                <a:cubicBezTo>
                  <a:pt x="670" y="146"/>
                  <a:pt x="670" y="146"/>
                  <a:pt x="669" y="147"/>
                </a:cubicBezTo>
                <a:cubicBezTo>
                  <a:pt x="669" y="147"/>
                  <a:pt x="669" y="147"/>
                  <a:pt x="669" y="148"/>
                </a:cubicBezTo>
                <a:cubicBezTo>
                  <a:pt x="669" y="148"/>
                  <a:pt x="669" y="148"/>
                  <a:pt x="669" y="150"/>
                </a:cubicBezTo>
                <a:cubicBezTo>
                  <a:pt x="669" y="150"/>
                  <a:pt x="669" y="150"/>
                  <a:pt x="670" y="150"/>
                </a:cubicBezTo>
                <a:cubicBezTo>
                  <a:pt x="670" y="150"/>
                  <a:pt x="670" y="150"/>
                  <a:pt x="670" y="151"/>
                </a:cubicBezTo>
                <a:cubicBezTo>
                  <a:pt x="670" y="151"/>
                  <a:pt x="670" y="151"/>
                  <a:pt x="670" y="152"/>
                </a:cubicBezTo>
                <a:cubicBezTo>
                  <a:pt x="670" y="152"/>
                  <a:pt x="670" y="152"/>
                  <a:pt x="670" y="153"/>
                </a:cubicBezTo>
                <a:cubicBezTo>
                  <a:pt x="670" y="153"/>
                  <a:pt x="670" y="153"/>
                  <a:pt x="669" y="153"/>
                </a:cubicBezTo>
                <a:cubicBezTo>
                  <a:pt x="669" y="153"/>
                  <a:pt x="669" y="153"/>
                  <a:pt x="669" y="151"/>
                </a:cubicBezTo>
                <a:cubicBezTo>
                  <a:pt x="669" y="151"/>
                  <a:pt x="669" y="151"/>
                  <a:pt x="668" y="150"/>
                </a:cubicBezTo>
                <a:cubicBezTo>
                  <a:pt x="668" y="150"/>
                  <a:pt x="668" y="150"/>
                  <a:pt x="667" y="149"/>
                </a:cubicBezTo>
                <a:cubicBezTo>
                  <a:pt x="667" y="149"/>
                  <a:pt x="667" y="149"/>
                  <a:pt x="667" y="150"/>
                </a:cubicBezTo>
                <a:cubicBezTo>
                  <a:pt x="667" y="150"/>
                  <a:pt x="667" y="150"/>
                  <a:pt x="666" y="150"/>
                </a:cubicBezTo>
                <a:cubicBezTo>
                  <a:pt x="666" y="150"/>
                  <a:pt x="666" y="150"/>
                  <a:pt x="665" y="151"/>
                </a:cubicBezTo>
                <a:cubicBezTo>
                  <a:pt x="665" y="151"/>
                  <a:pt x="665" y="151"/>
                  <a:pt x="665" y="152"/>
                </a:cubicBezTo>
                <a:cubicBezTo>
                  <a:pt x="665" y="152"/>
                  <a:pt x="665" y="152"/>
                  <a:pt x="666" y="154"/>
                </a:cubicBezTo>
                <a:cubicBezTo>
                  <a:pt x="666" y="154"/>
                  <a:pt x="666" y="154"/>
                  <a:pt x="667" y="156"/>
                </a:cubicBezTo>
                <a:cubicBezTo>
                  <a:pt x="667" y="156"/>
                  <a:pt x="667" y="156"/>
                  <a:pt x="669" y="156"/>
                </a:cubicBezTo>
                <a:cubicBezTo>
                  <a:pt x="669" y="156"/>
                  <a:pt x="669" y="156"/>
                  <a:pt x="669" y="155"/>
                </a:cubicBezTo>
                <a:cubicBezTo>
                  <a:pt x="669" y="155"/>
                  <a:pt x="669" y="155"/>
                  <a:pt x="670" y="155"/>
                </a:cubicBezTo>
                <a:cubicBezTo>
                  <a:pt x="670" y="155"/>
                  <a:pt x="670" y="155"/>
                  <a:pt x="670" y="156"/>
                </a:cubicBezTo>
                <a:cubicBezTo>
                  <a:pt x="670" y="156"/>
                  <a:pt x="670" y="156"/>
                  <a:pt x="671" y="157"/>
                </a:cubicBezTo>
                <a:cubicBezTo>
                  <a:pt x="671" y="157"/>
                  <a:pt x="671" y="157"/>
                  <a:pt x="671" y="158"/>
                </a:cubicBezTo>
                <a:cubicBezTo>
                  <a:pt x="671" y="158"/>
                  <a:pt x="671" y="158"/>
                  <a:pt x="670" y="158"/>
                </a:cubicBezTo>
                <a:cubicBezTo>
                  <a:pt x="670" y="158"/>
                  <a:pt x="670" y="158"/>
                  <a:pt x="670" y="157"/>
                </a:cubicBezTo>
                <a:cubicBezTo>
                  <a:pt x="670" y="157"/>
                  <a:pt x="670" y="157"/>
                  <a:pt x="669" y="156"/>
                </a:cubicBezTo>
                <a:cubicBezTo>
                  <a:pt x="669" y="156"/>
                  <a:pt x="669" y="156"/>
                  <a:pt x="668" y="157"/>
                </a:cubicBezTo>
                <a:cubicBezTo>
                  <a:pt x="668" y="157"/>
                  <a:pt x="668" y="157"/>
                  <a:pt x="667" y="157"/>
                </a:cubicBezTo>
                <a:cubicBezTo>
                  <a:pt x="667" y="157"/>
                  <a:pt x="667" y="157"/>
                  <a:pt x="668" y="158"/>
                </a:cubicBezTo>
                <a:cubicBezTo>
                  <a:pt x="668" y="158"/>
                  <a:pt x="668" y="158"/>
                  <a:pt x="668" y="159"/>
                </a:cubicBezTo>
                <a:cubicBezTo>
                  <a:pt x="668" y="159"/>
                  <a:pt x="668" y="159"/>
                  <a:pt x="667" y="160"/>
                </a:cubicBezTo>
                <a:cubicBezTo>
                  <a:pt x="667" y="160"/>
                  <a:pt x="667" y="160"/>
                  <a:pt x="667" y="161"/>
                </a:cubicBezTo>
                <a:cubicBezTo>
                  <a:pt x="667" y="161"/>
                  <a:pt x="667" y="161"/>
                  <a:pt x="666" y="162"/>
                </a:cubicBezTo>
                <a:cubicBezTo>
                  <a:pt x="666" y="162"/>
                  <a:pt x="666" y="162"/>
                  <a:pt x="665" y="163"/>
                </a:cubicBezTo>
                <a:cubicBezTo>
                  <a:pt x="665" y="163"/>
                  <a:pt x="665" y="163"/>
                  <a:pt x="666" y="164"/>
                </a:cubicBezTo>
                <a:cubicBezTo>
                  <a:pt x="666" y="164"/>
                  <a:pt x="666" y="164"/>
                  <a:pt x="665" y="164"/>
                </a:cubicBezTo>
                <a:cubicBezTo>
                  <a:pt x="665" y="164"/>
                  <a:pt x="665" y="164"/>
                  <a:pt x="664" y="164"/>
                </a:cubicBezTo>
                <a:cubicBezTo>
                  <a:pt x="664" y="164"/>
                  <a:pt x="664" y="164"/>
                  <a:pt x="663" y="163"/>
                </a:cubicBezTo>
                <a:cubicBezTo>
                  <a:pt x="663" y="163"/>
                  <a:pt x="663" y="163"/>
                  <a:pt x="663" y="162"/>
                </a:cubicBezTo>
                <a:cubicBezTo>
                  <a:pt x="663" y="162"/>
                  <a:pt x="663" y="162"/>
                  <a:pt x="662" y="160"/>
                </a:cubicBezTo>
                <a:cubicBezTo>
                  <a:pt x="662" y="160"/>
                  <a:pt x="662" y="160"/>
                  <a:pt x="662" y="159"/>
                </a:cubicBezTo>
                <a:cubicBezTo>
                  <a:pt x="662" y="159"/>
                  <a:pt x="662" y="159"/>
                  <a:pt x="661" y="158"/>
                </a:cubicBezTo>
                <a:cubicBezTo>
                  <a:pt x="661" y="158"/>
                  <a:pt x="661" y="158"/>
                  <a:pt x="661" y="157"/>
                </a:cubicBezTo>
                <a:cubicBezTo>
                  <a:pt x="661" y="157"/>
                  <a:pt x="661" y="157"/>
                  <a:pt x="662" y="157"/>
                </a:cubicBezTo>
                <a:cubicBezTo>
                  <a:pt x="662" y="157"/>
                  <a:pt x="662" y="157"/>
                  <a:pt x="661" y="156"/>
                </a:cubicBezTo>
                <a:cubicBezTo>
                  <a:pt x="661" y="156"/>
                  <a:pt x="661" y="156"/>
                  <a:pt x="660" y="156"/>
                </a:cubicBezTo>
                <a:cubicBezTo>
                  <a:pt x="660" y="156"/>
                  <a:pt x="660" y="156"/>
                  <a:pt x="658" y="156"/>
                </a:cubicBezTo>
                <a:cubicBezTo>
                  <a:pt x="658" y="156"/>
                  <a:pt x="658" y="156"/>
                  <a:pt x="657" y="156"/>
                </a:cubicBezTo>
                <a:cubicBezTo>
                  <a:pt x="657" y="156"/>
                  <a:pt x="657" y="156"/>
                  <a:pt x="657" y="157"/>
                </a:cubicBezTo>
                <a:cubicBezTo>
                  <a:pt x="657" y="157"/>
                  <a:pt x="657" y="157"/>
                  <a:pt x="655" y="157"/>
                </a:cubicBezTo>
                <a:cubicBezTo>
                  <a:pt x="655" y="157"/>
                  <a:pt x="655" y="157"/>
                  <a:pt x="654" y="159"/>
                </a:cubicBezTo>
                <a:cubicBezTo>
                  <a:pt x="654" y="159"/>
                  <a:pt x="654" y="159"/>
                  <a:pt x="654" y="160"/>
                </a:cubicBezTo>
                <a:cubicBezTo>
                  <a:pt x="654" y="160"/>
                  <a:pt x="654" y="160"/>
                  <a:pt x="654" y="162"/>
                </a:cubicBezTo>
                <a:cubicBezTo>
                  <a:pt x="654" y="162"/>
                  <a:pt x="654" y="162"/>
                  <a:pt x="654" y="163"/>
                </a:cubicBezTo>
                <a:cubicBezTo>
                  <a:pt x="654" y="163"/>
                  <a:pt x="654" y="163"/>
                  <a:pt x="655" y="164"/>
                </a:cubicBezTo>
                <a:cubicBezTo>
                  <a:pt x="655" y="164"/>
                  <a:pt x="655" y="164"/>
                  <a:pt x="654" y="165"/>
                </a:cubicBezTo>
                <a:cubicBezTo>
                  <a:pt x="654" y="165"/>
                  <a:pt x="654" y="165"/>
                  <a:pt x="653" y="166"/>
                </a:cubicBezTo>
                <a:cubicBezTo>
                  <a:pt x="653" y="166"/>
                  <a:pt x="653" y="166"/>
                  <a:pt x="653" y="168"/>
                </a:cubicBezTo>
                <a:cubicBezTo>
                  <a:pt x="653" y="168"/>
                  <a:pt x="653" y="168"/>
                  <a:pt x="654" y="168"/>
                </a:cubicBezTo>
                <a:cubicBezTo>
                  <a:pt x="654" y="168"/>
                  <a:pt x="654" y="168"/>
                  <a:pt x="655" y="168"/>
                </a:cubicBezTo>
                <a:cubicBezTo>
                  <a:pt x="655" y="168"/>
                  <a:pt x="655" y="168"/>
                  <a:pt x="656" y="168"/>
                </a:cubicBezTo>
                <a:cubicBezTo>
                  <a:pt x="656" y="168"/>
                  <a:pt x="656" y="168"/>
                  <a:pt x="657" y="168"/>
                </a:cubicBezTo>
                <a:cubicBezTo>
                  <a:pt x="657" y="168"/>
                  <a:pt x="657" y="168"/>
                  <a:pt x="657" y="170"/>
                </a:cubicBezTo>
                <a:cubicBezTo>
                  <a:pt x="657" y="170"/>
                  <a:pt x="657" y="170"/>
                  <a:pt x="658" y="170"/>
                </a:cubicBezTo>
                <a:cubicBezTo>
                  <a:pt x="658" y="170"/>
                  <a:pt x="658" y="170"/>
                  <a:pt x="659" y="172"/>
                </a:cubicBezTo>
                <a:cubicBezTo>
                  <a:pt x="659" y="172"/>
                  <a:pt x="659" y="172"/>
                  <a:pt x="658" y="174"/>
                </a:cubicBezTo>
                <a:cubicBezTo>
                  <a:pt x="658" y="174"/>
                  <a:pt x="658" y="174"/>
                  <a:pt x="660" y="175"/>
                </a:cubicBezTo>
                <a:cubicBezTo>
                  <a:pt x="660" y="175"/>
                  <a:pt x="660" y="175"/>
                  <a:pt x="660" y="176"/>
                </a:cubicBezTo>
                <a:cubicBezTo>
                  <a:pt x="660" y="176"/>
                  <a:pt x="660" y="176"/>
                  <a:pt x="660" y="177"/>
                </a:cubicBezTo>
                <a:cubicBezTo>
                  <a:pt x="660" y="177"/>
                  <a:pt x="660" y="177"/>
                  <a:pt x="661" y="177"/>
                </a:cubicBezTo>
                <a:cubicBezTo>
                  <a:pt x="661" y="177"/>
                  <a:pt x="661" y="177"/>
                  <a:pt x="661" y="178"/>
                </a:cubicBezTo>
                <a:cubicBezTo>
                  <a:pt x="661" y="178"/>
                  <a:pt x="661" y="178"/>
                  <a:pt x="661" y="180"/>
                </a:cubicBezTo>
                <a:cubicBezTo>
                  <a:pt x="661" y="180"/>
                  <a:pt x="661" y="180"/>
                  <a:pt x="660" y="181"/>
                </a:cubicBezTo>
                <a:cubicBezTo>
                  <a:pt x="660" y="181"/>
                  <a:pt x="660" y="181"/>
                  <a:pt x="661" y="182"/>
                </a:cubicBezTo>
                <a:cubicBezTo>
                  <a:pt x="661" y="182"/>
                  <a:pt x="661" y="182"/>
                  <a:pt x="661" y="184"/>
                </a:cubicBezTo>
                <a:cubicBezTo>
                  <a:pt x="661" y="184"/>
                  <a:pt x="661" y="184"/>
                  <a:pt x="661" y="185"/>
                </a:cubicBezTo>
                <a:cubicBezTo>
                  <a:pt x="661" y="185"/>
                  <a:pt x="661" y="185"/>
                  <a:pt x="661" y="186"/>
                </a:cubicBezTo>
                <a:cubicBezTo>
                  <a:pt x="661" y="186"/>
                  <a:pt x="661" y="186"/>
                  <a:pt x="662" y="185"/>
                </a:cubicBezTo>
                <a:cubicBezTo>
                  <a:pt x="662" y="185"/>
                  <a:pt x="662" y="185"/>
                  <a:pt x="662" y="187"/>
                </a:cubicBezTo>
                <a:cubicBezTo>
                  <a:pt x="662" y="187"/>
                  <a:pt x="662" y="187"/>
                  <a:pt x="663" y="187"/>
                </a:cubicBezTo>
                <a:cubicBezTo>
                  <a:pt x="665" y="187"/>
                  <a:pt x="665" y="187"/>
                  <a:pt x="665" y="187"/>
                </a:cubicBezTo>
                <a:cubicBezTo>
                  <a:pt x="665" y="187"/>
                  <a:pt x="665" y="187"/>
                  <a:pt x="666" y="186"/>
                </a:cubicBezTo>
                <a:cubicBezTo>
                  <a:pt x="666" y="186"/>
                  <a:pt x="666" y="186"/>
                  <a:pt x="667" y="185"/>
                </a:cubicBezTo>
                <a:cubicBezTo>
                  <a:pt x="667" y="185"/>
                  <a:pt x="667" y="185"/>
                  <a:pt x="667" y="184"/>
                </a:cubicBezTo>
                <a:cubicBezTo>
                  <a:pt x="667" y="184"/>
                  <a:pt x="667" y="184"/>
                  <a:pt x="667" y="183"/>
                </a:cubicBezTo>
                <a:cubicBezTo>
                  <a:pt x="667" y="183"/>
                  <a:pt x="667" y="183"/>
                  <a:pt x="666" y="181"/>
                </a:cubicBezTo>
                <a:cubicBezTo>
                  <a:pt x="666" y="181"/>
                  <a:pt x="666" y="181"/>
                  <a:pt x="666" y="179"/>
                </a:cubicBezTo>
                <a:cubicBezTo>
                  <a:pt x="666" y="179"/>
                  <a:pt x="666" y="179"/>
                  <a:pt x="668" y="177"/>
                </a:cubicBezTo>
                <a:cubicBezTo>
                  <a:pt x="668" y="177"/>
                  <a:pt x="668" y="177"/>
                  <a:pt x="668" y="178"/>
                </a:cubicBezTo>
                <a:cubicBezTo>
                  <a:pt x="668" y="178"/>
                  <a:pt x="668" y="178"/>
                  <a:pt x="667" y="180"/>
                </a:cubicBezTo>
                <a:cubicBezTo>
                  <a:pt x="667" y="180"/>
                  <a:pt x="667" y="180"/>
                  <a:pt x="667" y="182"/>
                </a:cubicBezTo>
                <a:cubicBezTo>
                  <a:pt x="667" y="182"/>
                  <a:pt x="667" y="182"/>
                  <a:pt x="668" y="183"/>
                </a:cubicBezTo>
                <a:cubicBezTo>
                  <a:pt x="668" y="183"/>
                  <a:pt x="668" y="183"/>
                  <a:pt x="669" y="182"/>
                </a:cubicBezTo>
                <a:cubicBezTo>
                  <a:pt x="669" y="182"/>
                  <a:pt x="669" y="182"/>
                  <a:pt x="671" y="183"/>
                </a:cubicBezTo>
                <a:cubicBezTo>
                  <a:pt x="671" y="183"/>
                  <a:pt x="671" y="183"/>
                  <a:pt x="673" y="182"/>
                </a:cubicBezTo>
                <a:cubicBezTo>
                  <a:pt x="673" y="182"/>
                  <a:pt x="673" y="182"/>
                  <a:pt x="673" y="181"/>
                </a:cubicBezTo>
                <a:cubicBezTo>
                  <a:pt x="673" y="181"/>
                  <a:pt x="673" y="181"/>
                  <a:pt x="674" y="181"/>
                </a:cubicBezTo>
                <a:cubicBezTo>
                  <a:pt x="674" y="181"/>
                  <a:pt x="674" y="181"/>
                  <a:pt x="675" y="181"/>
                </a:cubicBezTo>
                <a:cubicBezTo>
                  <a:pt x="675" y="181"/>
                  <a:pt x="675" y="181"/>
                  <a:pt x="676" y="180"/>
                </a:cubicBezTo>
                <a:cubicBezTo>
                  <a:pt x="676" y="180"/>
                  <a:pt x="676" y="180"/>
                  <a:pt x="677" y="181"/>
                </a:cubicBezTo>
                <a:cubicBezTo>
                  <a:pt x="677" y="181"/>
                  <a:pt x="677" y="181"/>
                  <a:pt x="678" y="179"/>
                </a:cubicBezTo>
                <a:cubicBezTo>
                  <a:pt x="678" y="179"/>
                  <a:pt x="678" y="179"/>
                  <a:pt x="677" y="178"/>
                </a:cubicBezTo>
                <a:cubicBezTo>
                  <a:pt x="677" y="178"/>
                  <a:pt x="677" y="178"/>
                  <a:pt x="678" y="178"/>
                </a:cubicBezTo>
                <a:cubicBezTo>
                  <a:pt x="678" y="178"/>
                  <a:pt x="678" y="178"/>
                  <a:pt x="679" y="178"/>
                </a:cubicBezTo>
                <a:cubicBezTo>
                  <a:pt x="679" y="178"/>
                  <a:pt x="679" y="178"/>
                  <a:pt x="677" y="177"/>
                </a:cubicBezTo>
                <a:cubicBezTo>
                  <a:pt x="677" y="177"/>
                  <a:pt x="677" y="177"/>
                  <a:pt x="677" y="176"/>
                </a:cubicBezTo>
                <a:cubicBezTo>
                  <a:pt x="677" y="176"/>
                  <a:pt x="677" y="176"/>
                  <a:pt x="678" y="176"/>
                </a:cubicBezTo>
                <a:close/>
                <a:moveTo>
                  <a:pt x="586" y="229"/>
                </a:moveTo>
                <a:cubicBezTo>
                  <a:pt x="586" y="229"/>
                  <a:pt x="586" y="229"/>
                  <a:pt x="585" y="231"/>
                </a:cubicBezTo>
                <a:cubicBezTo>
                  <a:pt x="585" y="231"/>
                  <a:pt x="585" y="231"/>
                  <a:pt x="585" y="232"/>
                </a:cubicBezTo>
                <a:cubicBezTo>
                  <a:pt x="585" y="232"/>
                  <a:pt x="585" y="232"/>
                  <a:pt x="585" y="234"/>
                </a:cubicBezTo>
                <a:cubicBezTo>
                  <a:pt x="585" y="234"/>
                  <a:pt x="585" y="234"/>
                  <a:pt x="586" y="234"/>
                </a:cubicBezTo>
                <a:cubicBezTo>
                  <a:pt x="586" y="234"/>
                  <a:pt x="586" y="234"/>
                  <a:pt x="586" y="233"/>
                </a:cubicBezTo>
                <a:cubicBezTo>
                  <a:pt x="586" y="233"/>
                  <a:pt x="586" y="233"/>
                  <a:pt x="587" y="233"/>
                </a:cubicBezTo>
                <a:cubicBezTo>
                  <a:pt x="587" y="233"/>
                  <a:pt x="587" y="233"/>
                  <a:pt x="587" y="232"/>
                </a:cubicBezTo>
                <a:cubicBezTo>
                  <a:pt x="587" y="232"/>
                  <a:pt x="587" y="232"/>
                  <a:pt x="587" y="231"/>
                </a:cubicBezTo>
                <a:cubicBezTo>
                  <a:pt x="587" y="231"/>
                  <a:pt x="587" y="231"/>
                  <a:pt x="586" y="231"/>
                </a:cubicBezTo>
                <a:cubicBezTo>
                  <a:pt x="586" y="231"/>
                  <a:pt x="586" y="231"/>
                  <a:pt x="587" y="230"/>
                </a:cubicBezTo>
                <a:cubicBezTo>
                  <a:pt x="587" y="230"/>
                  <a:pt x="587" y="230"/>
                  <a:pt x="586" y="229"/>
                </a:cubicBezTo>
                <a:close/>
                <a:moveTo>
                  <a:pt x="584" y="222"/>
                </a:moveTo>
                <a:cubicBezTo>
                  <a:pt x="584" y="223"/>
                  <a:pt x="584" y="223"/>
                  <a:pt x="584" y="223"/>
                </a:cubicBezTo>
                <a:cubicBezTo>
                  <a:pt x="585" y="224"/>
                  <a:pt x="585" y="224"/>
                  <a:pt x="585" y="224"/>
                </a:cubicBezTo>
                <a:cubicBezTo>
                  <a:pt x="584" y="222"/>
                  <a:pt x="584" y="222"/>
                  <a:pt x="584" y="222"/>
                </a:cubicBezTo>
                <a:close/>
                <a:moveTo>
                  <a:pt x="625" y="219"/>
                </a:moveTo>
                <a:cubicBezTo>
                  <a:pt x="624" y="219"/>
                  <a:pt x="624" y="219"/>
                  <a:pt x="624" y="219"/>
                </a:cubicBezTo>
                <a:cubicBezTo>
                  <a:pt x="625" y="221"/>
                  <a:pt x="625" y="221"/>
                  <a:pt x="625" y="221"/>
                </a:cubicBezTo>
                <a:cubicBezTo>
                  <a:pt x="626" y="220"/>
                  <a:pt x="626" y="220"/>
                  <a:pt x="626" y="220"/>
                </a:cubicBezTo>
                <a:cubicBezTo>
                  <a:pt x="626" y="219"/>
                  <a:pt x="626" y="219"/>
                  <a:pt x="626" y="219"/>
                </a:cubicBezTo>
                <a:cubicBezTo>
                  <a:pt x="627" y="218"/>
                  <a:pt x="627" y="218"/>
                  <a:pt x="627" y="218"/>
                </a:cubicBezTo>
                <a:cubicBezTo>
                  <a:pt x="626" y="218"/>
                  <a:pt x="626" y="218"/>
                  <a:pt x="626" y="218"/>
                </a:cubicBezTo>
                <a:cubicBezTo>
                  <a:pt x="625" y="219"/>
                  <a:pt x="625" y="219"/>
                  <a:pt x="625" y="219"/>
                </a:cubicBezTo>
                <a:close/>
                <a:moveTo>
                  <a:pt x="588" y="216"/>
                </a:moveTo>
                <a:cubicBezTo>
                  <a:pt x="588" y="216"/>
                  <a:pt x="588" y="216"/>
                  <a:pt x="587" y="217"/>
                </a:cubicBezTo>
                <a:cubicBezTo>
                  <a:pt x="588" y="217"/>
                  <a:pt x="588" y="217"/>
                  <a:pt x="588" y="217"/>
                </a:cubicBezTo>
                <a:cubicBezTo>
                  <a:pt x="588" y="217"/>
                  <a:pt x="588" y="217"/>
                  <a:pt x="589" y="216"/>
                </a:cubicBezTo>
                <a:cubicBezTo>
                  <a:pt x="589" y="216"/>
                  <a:pt x="589" y="216"/>
                  <a:pt x="588" y="216"/>
                </a:cubicBezTo>
                <a:close/>
                <a:moveTo>
                  <a:pt x="588" y="226"/>
                </a:moveTo>
                <a:cubicBezTo>
                  <a:pt x="587" y="227"/>
                  <a:pt x="587" y="227"/>
                  <a:pt x="587" y="227"/>
                </a:cubicBezTo>
                <a:cubicBezTo>
                  <a:pt x="587" y="228"/>
                  <a:pt x="587" y="228"/>
                  <a:pt x="587" y="228"/>
                </a:cubicBezTo>
                <a:cubicBezTo>
                  <a:pt x="588" y="228"/>
                  <a:pt x="588" y="228"/>
                  <a:pt x="588" y="228"/>
                </a:cubicBezTo>
                <a:cubicBezTo>
                  <a:pt x="589" y="227"/>
                  <a:pt x="589" y="227"/>
                  <a:pt x="589" y="227"/>
                </a:cubicBezTo>
                <a:cubicBezTo>
                  <a:pt x="588" y="227"/>
                  <a:pt x="588" y="227"/>
                  <a:pt x="588" y="227"/>
                </a:cubicBezTo>
                <a:cubicBezTo>
                  <a:pt x="589" y="226"/>
                  <a:pt x="589" y="226"/>
                  <a:pt x="589" y="226"/>
                </a:cubicBezTo>
                <a:cubicBezTo>
                  <a:pt x="588" y="226"/>
                  <a:pt x="588" y="226"/>
                  <a:pt x="588" y="226"/>
                </a:cubicBezTo>
                <a:close/>
                <a:moveTo>
                  <a:pt x="584" y="218"/>
                </a:moveTo>
                <a:cubicBezTo>
                  <a:pt x="583" y="218"/>
                  <a:pt x="583" y="218"/>
                  <a:pt x="583" y="218"/>
                </a:cubicBezTo>
                <a:cubicBezTo>
                  <a:pt x="583" y="219"/>
                  <a:pt x="583" y="219"/>
                  <a:pt x="583" y="219"/>
                </a:cubicBezTo>
                <a:cubicBezTo>
                  <a:pt x="584" y="219"/>
                  <a:pt x="584" y="219"/>
                  <a:pt x="584" y="219"/>
                </a:cubicBezTo>
                <a:cubicBezTo>
                  <a:pt x="584" y="218"/>
                  <a:pt x="584" y="218"/>
                  <a:pt x="584" y="218"/>
                </a:cubicBezTo>
                <a:close/>
                <a:moveTo>
                  <a:pt x="652" y="142"/>
                </a:moveTo>
                <a:cubicBezTo>
                  <a:pt x="652" y="142"/>
                  <a:pt x="652" y="142"/>
                  <a:pt x="651" y="141"/>
                </a:cubicBezTo>
                <a:cubicBezTo>
                  <a:pt x="651" y="141"/>
                  <a:pt x="651" y="141"/>
                  <a:pt x="650" y="141"/>
                </a:cubicBezTo>
                <a:cubicBezTo>
                  <a:pt x="650" y="141"/>
                  <a:pt x="650" y="141"/>
                  <a:pt x="649" y="141"/>
                </a:cubicBezTo>
                <a:cubicBezTo>
                  <a:pt x="649" y="141"/>
                  <a:pt x="649" y="141"/>
                  <a:pt x="648" y="140"/>
                </a:cubicBezTo>
                <a:cubicBezTo>
                  <a:pt x="648" y="140"/>
                  <a:pt x="648" y="140"/>
                  <a:pt x="647" y="141"/>
                </a:cubicBezTo>
                <a:cubicBezTo>
                  <a:pt x="647" y="141"/>
                  <a:pt x="647" y="141"/>
                  <a:pt x="646" y="140"/>
                </a:cubicBezTo>
                <a:cubicBezTo>
                  <a:pt x="646" y="140"/>
                  <a:pt x="646" y="140"/>
                  <a:pt x="645" y="139"/>
                </a:cubicBezTo>
                <a:cubicBezTo>
                  <a:pt x="645" y="139"/>
                  <a:pt x="645" y="139"/>
                  <a:pt x="643" y="139"/>
                </a:cubicBezTo>
                <a:cubicBezTo>
                  <a:pt x="643" y="139"/>
                  <a:pt x="643" y="139"/>
                  <a:pt x="642" y="140"/>
                </a:cubicBezTo>
                <a:cubicBezTo>
                  <a:pt x="642" y="140"/>
                  <a:pt x="642" y="140"/>
                  <a:pt x="641" y="141"/>
                </a:cubicBezTo>
                <a:cubicBezTo>
                  <a:pt x="641" y="141"/>
                  <a:pt x="641" y="141"/>
                  <a:pt x="639" y="142"/>
                </a:cubicBezTo>
                <a:cubicBezTo>
                  <a:pt x="639" y="142"/>
                  <a:pt x="639" y="142"/>
                  <a:pt x="639" y="143"/>
                </a:cubicBezTo>
                <a:cubicBezTo>
                  <a:pt x="639" y="143"/>
                  <a:pt x="639" y="143"/>
                  <a:pt x="640" y="144"/>
                </a:cubicBezTo>
                <a:cubicBezTo>
                  <a:pt x="640" y="144"/>
                  <a:pt x="640" y="144"/>
                  <a:pt x="641" y="145"/>
                </a:cubicBezTo>
                <a:cubicBezTo>
                  <a:pt x="641" y="145"/>
                  <a:pt x="641" y="145"/>
                  <a:pt x="641" y="147"/>
                </a:cubicBezTo>
                <a:cubicBezTo>
                  <a:pt x="641" y="147"/>
                  <a:pt x="641" y="147"/>
                  <a:pt x="641" y="148"/>
                </a:cubicBezTo>
                <a:cubicBezTo>
                  <a:pt x="641" y="148"/>
                  <a:pt x="641" y="148"/>
                  <a:pt x="641" y="149"/>
                </a:cubicBezTo>
                <a:cubicBezTo>
                  <a:pt x="641" y="149"/>
                  <a:pt x="641" y="149"/>
                  <a:pt x="641" y="150"/>
                </a:cubicBezTo>
                <a:cubicBezTo>
                  <a:pt x="641" y="150"/>
                  <a:pt x="641" y="150"/>
                  <a:pt x="642" y="151"/>
                </a:cubicBezTo>
                <a:cubicBezTo>
                  <a:pt x="642" y="151"/>
                  <a:pt x="642" y="151"/>
                  <a:pt x="642" y="154"/>
                </a:cubicBezTo>
                <a:cubicBezTo>
                  <a:pt x="642" y="154"/>
                  <a:pt x="642" y="154"/>
                  <a:pt x="643" y="155"/>
                </a:cubicBezTo>
                <a:cubicBezTo>
                  <a:pt x="643" y="155"/>
                  <a:pt x="643" y="155"/>
                  <a:pt x="643" y="154"/>
                </a:cubicBezTo>
                <a:cubicBezTo>
                  <a:pt x="643" y="154"/>
                  <a:pt x="643" y="154"/>
                  <a:pt x="644" y="153"/>
                </a:cubicBezTo>
                <a:cubicBezTo>
                  <a:pt x="644" y="153"/>
                  <a:pt x="644" y="153"/>
                  <a:pt x="645" y="153"/>
                </a:cubicBezTo>
                <a:cubicBezTo>
                  <a:pt x="645" y="153"/>
                  <a:pt x="645" y="153"/>
                  <a:pt x="647" y="151"/>
                </a:cubicBezTo>
                <a:cubicBezTo>
                  <a:pt x="647" y="151"/>
                  <a:pt x="647" y="151"/>
                  <a:pt x="648" y="150"/>
                </a:cubicBezTo>
                <a:cubicBezTo>
                  <a:pt x="648" y="150"/>
                  <a:pt x="648" y="150"/>
                  <a:pt x="650" y="149"/>
                </a:cubicBezTo>
                <a:cubicBezTo>
                  <a:pt x="650" y="149"/>
                  <a:pt x="650" y="149"/>
                  <a:pt x="651" y="149"/>
                </a:cubicBezTo>
                <a:cubicBezTo>
                  <a:pt x="651" y="149"/>
                  <a:pt x="651" y="149"/>
                  <a:pt x="652" y="147"/>
                </a:cubicBezTo>
                <a:cubicBezTo>
                  <a:pt x="652" y="147"/>
                  <a:pt x="652" y="147"/>
                  <a:pt x="652" y="146"/>
                </a:cubicBezTo>
                <a:cubicBezTo>
                  <a:pt x="652" y="146"/>
                  <a:pt x="652" y="146"/>
                  <a:pt x="653" y="146"/>
                </a:cubicBezTo>
                <a:cubicBezTo>
                  <a:pt x="653" y="146"/>
                  <a:pt x="653" y="146"/>
                  <a:pt x="653" y="145"/>
                </a:cubicBezTo>
                <a:cubicBezTo>
                  <a:pt x="653" y="145"/>
                  <a:pt x="653" y="145"/>
                  <a:pt x="652" y="144"/>
                </a:cubicBezTo>
                <a:cubicBezTo>
                  <a:pt x="652" y="144"/>
                  <a:pt x="652" y="144"/>
                  <a:pt x="652" y="143"/>
                </a:cubicBezTo>
                <a:cubicBezTo>
                  <a:pt x="652" y="143"/>
                  <a:pt x="652" y="143"/>
                  <a:pt x="652" y="142"/>
                </a:cubicBezTo>
                <a:close/>
                <a:moveTo>
                  <a:pt x="600" y="86"/>
                </a:moveTo>
                <a:cubicBezTo>
                  <a:pt x="600" y="86"/>
                  <a:pt x="600" y="86"/>
                  <a:pt x="601" y="85"/>
                </a:cubicBezTo>
                <a:cubicBezTo>
                  <a:pt x="601" y="85"/>
                  <a:pt x="601" y="85"/>
                  <a:pt x="601" y="84"/>
                </a:cubicBezTo>
                <a:cubicBezTo>
                  <a:pt x="601" y="84"/>
                  <a:pt x="601" y="84"/>
                  <a:pt x="600" y="85"/>
                </a:cubicBezTo>
                <a:lnTo>
                  <a:pt x="600" y="86"/>
                </a:lnTo>
                <a:close/>
                <a:moveTo>
                  <a:pt x="637" y="140"/>
                </a:moveTo>
                <a:cubicBezTo>
                  <a:pt x="637" y="139"/>
                  <a:pt x="637" y="139"/>
                  <a:pt x="637" y="139"/>
                </a:cubicBezTo>
                <a:cubicBezTo>
                  <a:pt x="635" y="139"/>
                  <a:pt x="635" y="139"/>
                  <a:pt x="635" y="139"/>
                </a:cubicBezTo>
                <a:cubicBezTo>
                  <a:pt x="635" y="140"/>
                  <a:pt x="635" y="140"/>
                  <a:pt x="635" y="140"/>
                </a:cubicBezTo>
                <a:cubicBezTo>
                  <a:pt x="636" y="140"/>
                  <a:pt x="636" y="140"/>
                  <a:pt x="636" y="140"/>
                </a:cubicBezTo>
                <a:cubicBezTo>
                  <a:pt x="637" y="140"/>
                  <a:pt x="637" y="140"/>
                  <a:pt x="637" y="140"/>
                </a:cubicBezTo>
                <a:close/>
                <a:moveTo>
                  <a:pt x="607" y="95"/>
                </a:moveTo>
                <a:cubicBezTo>
                  <a:pt x="607" y="95"/>
                  <a:pt x="607" y="95"/>
                  <a:pt x="608" y="94"/>
                </a:cubicBezTo>
                <a:cubicBezTo>
                  <a:pt x="608" y="94"/>
                  <a:pt x="608" y="94"/>
                  <a:pt x="609" y="94"/>
                </a:cubicBezTo>
                <a:cubicBezTo>
                  <a:pt x="609" y="94"/>
                  <a:pt x="609" y="94"/>
                  <a:pt x="610" y="94"/>
                </a:cubicBezTo>
                <a:cubicBezTo>
                  <a:pt x="610" y="94"/>
                  <a:pt x="610" y="94"/>
                  <a:pt x="611" y="92"/>
                </a:cubicBezTo>
                <a:cubicBezTo>
                  <a:pt x="611" y="92"/>
                  <a:pt x="611" y="92"/>
                  <a:pt x="615" y="89"/>
                </a:cubicBezTo>
                <a:cubicBezTo>
                  <a:pt x="615" y="89"/>
                  <a:pt x="615" y="89"/>
                  <a:pt x="617" y="88"/>
                </a:cubicBezTo>
                <a:cubicBezTo>
                  <a:pt x="617" y="88"/>
                  <a:pt x="617" y="88"/>
                  <a:pt x="618" y="87"/>
                </a:cubicBezTo>
                <a:cubicBezTo>
                  <a:pt x="618" y="87"/>
                  <a:pt x="618" y="87"/>
                  <a:pt x="619" y="86"/>
                </a:cubicBezTo>
                <a:cubicBezTo>
                  <a:pt x="619" y="86"/>
                  <a:pt x="619" y="86"/>
                  <a:pt x="618" y="86"/>
                </a:cubicBezTo>
                <a:cubicBezTo>
                  <a:pt x="618" y="86"/>
                  <a:pt x="618" y="86"/>
                  <a:pt x="616" y="86"/>
                </a:cubicBezTo>
                <a:cubicBezTo>
                  <a:pt x="616" y="86"/>
                  <a:pt x="616" y="86"/>
                  <a:pt x="615" y="87"/>
                </a:cubicBezTo>
                <a:cubicBezTo>
                  <a:pt x="615" y="87"/>
                  <a:pt x="615" y="87"/>
                  <a:pt x="613" y="87"/>
                </a:cubicBezTo>
                <a:cubicBezTo>
                  <a:pt x="613" y="87"/>
                  <a:pt x="613" y="87"/>
                  <a:pt x="611" y="88"/>
                </a:cubicBezTo>
                <a:cubicBezTo>
                  <a:pt x="611" y="88"/>
                  <a:pt x="611" y="88"/>
                  <a:pt x="610" y="88"/>
                </a:cubicBezTo>
                <a:cubicBezTo>
                  <a:pt x="610" y="88"/>
                  <a:pt x="610" y="88"/>
                  <a:pt x="609" y="89"/>
                </a:cubicBezTo>
                <a:cubicBezTo>
                  <a:pt x="609" y="89"/>
                  <a:pt x="609" y="89"/>
                  <a:pt x="608" y="90"/>
                </a:cubicBezTo>
                <a:cubicBezTo>
                  <a:pt x="608" y="90"/>
                  <a:pt x="608" y="90"/>
                  <a:pt x="605" y="92"/>
                </a:cubicBezTo>
                <a:cubicBezTo>
                  <a:pt x="605" y="92"/>
                  <a:pt x="605" y="92"/>
                  <a:pt x="604" y="93"/>
                </a:cubicBezTo>
                <a:cubicBezTo>
                  <a:pt x="604" y="93"/>
                  <a:pt x="604" y="93"/>
                  <a:pt x="605" y="93"/>
                </a:cubicBezTo>
                <a:cubicBezTo>
                  <a:pt x="605" y="93"/>
                  <a:pt x="605" y="93"/>
                  <a:pt x="606" y="93"/>
                </a:cubicBezTo>
                <a:cubicBezTo>
                  <a:pt x="606" y="93"/>
                  <a:pt x="606" y="93"/>
                  <a:pt x="606" y="94"/>
                </a:cubicBezTo>
                <a:cubicBezTo>
                  <a:pt x="606" y="94"/>
                  <a:pt x="606" y="94"/>
                  <a:pt x="607" y="95"/>
                </a:cubicBezTo>
                <a:close/>
                <a:moveTo>
                  <a:pt x="641" y="203"/>
                </a:moveTo>
                <a:cubicBezTo>
                  <a:pt x="642" y="202"/>
                  <a:pt x="642" y="202"/>
                  <a:pt x="642" y="202"/>
                </a:cubicBezTo>
                <a:cubicBezTo>
                  <a:pt x="641" y="201"/>
                  <a:pt x="641" y="201"/>
                  <a:pt x="641" y="201"/>
                </a:cubicBezTo>
                <a:cubicBezTo>
                  <a:pt x="642" y="200"/>
                  <a:pt x="642" y="200"/>
                  <a:pt x="642" y="200"/>
                </a:cubicBezTo>
                <a:cubicBezTo>
                  <a:pt x="642" y="199"/>
                  <a:pt x="642" y="199"/>
                  <a:pt x="642" y="199"/>
                </a:cubicBezTo>
                <a:cubicBezTo>
                  <a:pt x="641" y="200"/>
                  <a:pt x="641" y="200"/>
                  <a:pt x="641" y="200"/>
                </a:cubicBezTo>
                <a:cubicBezTo>
                  <a:pt x="640" y="199"/>
                  <a:pt x="640" y="199"/>
                  <a:pt x="640" y="199"/>
                </a:cubicBezTo>
                <a:cubicBezTo>
                  <a:pt x="639" y="200"/>
                  <a:pt x="639" y="200"/>
                  <a:pt x="639" y="200"/>
                </a:cubicBezTo>
                <a:cubicBezTo>
                  <a:pt x="639" y="198"/>
                  <a:pt x="639" y="198"/>
                  <a:pt x="639" y="198"/>
                </a:cubicBezTo>
                <a:cubicBezTo>
                  <a:pt x="640" y="198"/>
                  <a:pt x="640" y="198"/>
                  <a:pt x="640" y="198"/>
                </a:cubicBezTo>
                <a:cubicBezTo>
                  <a:pt x="640" y="197"/>
                  <a:pt x="640" y="197"/>
                  <a:pt x="640" y="197"/>
                </a:cubicBezTo>
                <a:cubicBezTo>
                  <a:pt x="638" y="198"/>
                  <a:pt x="638" y="198"/>
                  <a:pt x="638" y="198"/>
                </a:cubicBezTo>
                <a:cubicBezTo>
                  <a:pt x="638" y="197"/>
                  <a:pt x="638" y="197"/>
                  <a:pt x="638" y="197"/>
                </a:cubicBezTo>
                <a:cubicBezTo>
                  <a:pt x="637" y="196"/>
                  <a:pt x="637" y="196"/>
                  <a:pt x="637" y="196"/>
                </a:cubicBezTo>
                <a:cubicBezTo>
                  <a:pt x="637" y="195"/>
                  <a:pt x="637" y="195"/>
                  <a:pt x="637" y="195"/>
                </a:cubicBezTo>
                <a:cubicBezTo>
                  <a:pt x="636" y="193"/>
                  <a:pt x="636" y="193"/>
                  <a:pt x="636" y="193"/>
                </a:cubicBezTo>
                <a:cubicBezTo>
                  <a:pt x="636" y="192"/>
                  <a:pt x="636" y="192"/>
                  <a:pt x="636" y="192"/>
                </a:cubicBezTo>
                <a:cubicBezTo>
                  <a:pt x="637" y="190"/>
                  <a:pt x="637" y="190"/>
                  <a:pt x="637" y="190"/>
                </a:cubicBezTo>
                <a:cubicBezTo>
                  <a:pt x="636" y="189"/>
                  <a:pt x="636" y="189"/>
                  <a:pt x="636" y="189"/>
                </a:cubicBezTo>
                <a:cubicBezTo>
                  <a:pt x="635" y="190"/>
                  <a:pt x="635" y="190"/>
                  <a:pt x="635" y="190"/>
                </a:cubicBezTo>
                <a:cubicBezTo>
                  <a:pt x="633" y="189"/>
                  <a:pt x="633" y="189"/>
                  <a:pt x="633" y="189"/>
                </a:cubicBezTo>
                <a:cubicBezTo>
                  <a:pt x="633" y="187"/>
                  <a:pt x="633" y="187"/>
                  <a:pt x="633" y="187"/>
                </a:cubicBezTo>
                <a:cubicBezTo>
                  <a:pt x="632" y="186"/>
                  <a:pt x="632" y="186"/>
                  <a:pt x="632" y="186"/>
                </a:cubicBezTo>
                <a:cubicBezTo>
                  <a:pt x="632" y="184"/>
                  <a:pt x="632" y="184"/>
                  <a:pt x="632" y="184"/>
                </a:cubicBezTo>
                <a:cubicBezTo>
                  <a:pt x="631" y="183"/>
                  <a:pt x="631" y="183"/>
                  <a:pt x="631" y="183"/>
                </a:cubicBezTo>
                <a:cubicBezTo>
                  <a:pt x="631" y="182"/>
                  <a:pt x="631" y="182"/>
                  <a:pt x="631" y="182"/>
                </a:cubicBezTo>
                <a:cubicBezTo>
                  <a:pt x="631" y="181"/>
                  <a:pt x="631" y="181"/>
                  <a:pt x="631" y="181"/>
                </a:cubicBezTo>
                <a:cubicBezTo>
                  <a:pt x="631" y="180"/>
                  <a:pt x="631" y="180"/>
                  <a:pt x="631" y="180"/>
                </a:cubicBezTo>
                <a:cubicBezTo>
                  <a:pt x="632" y="180"/>
                  <a:pt x="632" y="180"/>
                  <a:pt x="632" y="180"/>
                </a:cubicBezTo>
                <a:cubicBezTo>
                  <a:pt x="632" y="179"/>
                  <a:pt x="632" y="179"/>
                  <a:pt x="632" y="179"/>
                </a:cubicBezTo>
                <a:cubicBezTo>
                  <a:pt x="633" y="179"/>
                  <a:pt x="633" y="179"/>
                  <a:pt x="633" y="179"/>
                </a:cubicBezTo>
                <a:cubicBezTo>
                  <a:pt x="634" y="178"/>
                  <a:pt x="634" y="178"/>
                  <a:pt x="634" y="178"/>
                </a:cubicBezTo>
                <a:cubicBezTo>
                  <a:pt x="634" y="177"/>
                  <a:pt x="634" y="177"/>
                  <a:pt x="634" y="177"/>
                </a:cubicBezTo>
                <a:cubicBezTo>
                  <a:pt x="635" y="175"/>
                  <a:pt x="635" y="175"/>
                  <a:pt x="635" y="175"/>
                </a:cubicBezTo>
                <a:cubicBezTo>
                  <a:pt x="635" y="173"/>
                  <a:pt x="635" y="173"/>
                  <a:pt x="635" y="173"/>
                </a:cubicBezTo>
                <a:cubicBezTo>
                  <a:pt x="635" y="171"/>
                  <a:pt x="635" y="171"/>
                  <a:pt x="635" y="171"/>
                </a:cubicBezTo>
                <a:cubicBezTo>
                  <a:pt x="635" y="169"/>
                  <a:pt x="635" y="169"/>
                  <a:pt x="635" y="169"/>
                </a:cubicBezTo>
                <a:cubicBezTo>
                  <a:pt x="636" y="169"/>
                  <a:pt x="636" y="169"/>
                  <a:pt x="636" y="169"/>
                </a:cubicBezTo>
                <a:cubicBezTo>
                  <a:pt x="636" y="167"/>
                  <a:pt x="636" y="167"/>
                  <a:pt x="636" y="167"/>
                </a:cubicBezTo>
                <a:cubicBezTo>
                  <a:pt x="637" y="166"/>
                  <a:pt x="637" y="166"/>
                  <a:pt x="637" y="166"/>
                </a:cubicBezTo>
                <a:cubicBezTo>
                  <a:pt x="637" y="164"/>
                  <a:pt x="637" y="164"/>
                  <a:pt x="637" y="164"/>
                </a:cubicBezTo>
                <a:cubicBezTo>
                  <a:pt x="638" y="164"/>
                  <a:pt x="638" y="164"/>
                  <a:pt x="638" y="164"/>
                </a:cubicBezTo>
                <a:cubicBezTo>
                  <a:pt x="638" y="161"/>
                  <a:pt x="638" y="161"/>
                  <a:pt x="638" y="161"/>
                </a:cubicBezTo>
                <a:cubicBezTo>
                  <a:pt x="639" y="161"/>
                  <a:pt x="639" y="161"/>
                  <a:pt x="639" y="161"/>
                </a:cubicBezTo>
                <a:cubicBezTo>
                  <a:pt x="639" y="160"/>
                  <a:pt x="639" y="160"/>
                  <a:pt x="639" y="160"/>
                </a:cubicBezTo>
                <a:cubicBezTo>
                  <a:pt x="640" y="158"/>
                  <a:pt x="640" y="158"/>
                  <a:pt x="640" y="158"/>
                </a:cubicBezTo>
                <a:cubicBezTo>
                  <a:pt x="640" y="157"/>
                  <a:pt x="640" y="157"/>
                  <a:pt x="640" y="157"/>
                </a:cubicBezTo>
                <a:cubicBezTo>
                  <a:pt x="640" y="156"/>
                  <a:pt x="640" y="156"/>
                  <a:pt x="640" y="156"/>
                </a:cubicBezTo>
                <a:cubicBezTo>
                  <a:pt x="641" y="156"/>
                  <a:pt x="641" y="156"/>
                  <a:pt x="641" y="156"/>
                </a:cubicBezTo>
                <a:cubicBezTo>
                  <a:pt x="641" y="155"/>
                  <a:pt x="641" y="155"/>
                  <a:pt x="641" y="155"/>
                </a:cubicBezTo>
                <a:cubicBezTo>
                  <a:pt x="640" y="153"/>
                  <a:pt x="640" y="153"/>
                  <a:pt x="640" y="153"/>
                </a:cubicBezTo>
                <a:cubicBezTo>
                  <a:pt x="641" y="152"/>
                  <a:pt x="641" y="152"/>
                  <a:pt x="641" y="152"/>
                </a:cubicBezTo>
                <a:cubicBezTo>
                  <a:pt x="639" y="151"/>
                  <a:pt x="639" y="151"/>
                  <a:pt x="639" y="151"/>
                </a:cubicBezTo>
                <a:cubicBezTo>
                  <a:pt x="639" y="149"/>
                  <a:pt x="639" y="149"/>
                  <a:pt x="639" y="149"/>
                </a:cubicBezTo>
                <a:cubicBezTo>
                  <a:pt x="638" y="146"/>
                  <a:pt x="638" y="146"/>
                  <a:pt x="638" y="146"/>
                </a:cubicBezTo>
                <a:cubicBezTo>
                  <a:pt x="637" y="146"/>
                  <a:pt x="637" y="146"/>
                  <a:pt x="637" y="146"/>
                </a:cubicBezTo>
                <a:cubicBezTo>
                  <a:pt x="636" y="146"/>
                  <a:pt x="636" y="146"/>
                  <a:pt x="636" y="146"/>
                </a:cubicBezTo>
                <a:cubicBezTo>
                  <a:pt x="636" y="147"/>
                  <a:pt x="636" y="147"/>
                  <a:pt x="636" y="147"/>
                </a:cubicBezTo>
                <a:cubicBezTo>
                  <a:pt x="634" y="145"/>
                  <a:pt x="634" y="145"/>
                  <a:pt x="634" y="145"/>
                </a:cubicBezTo>
                <a:cubicBezTo>
                  <a:pt x="633" y="145"/>
                  <a:pt x="633" y="145"/>
                  <a:pt x="633" y="145"/>
                </a:cubicBezTo>
                <a:cubicBezTo>
                  <a:pt x="633" y="144"/>
                  <a:pt x="633" y="144"/>
                  <a:pt x="633" y="144"/>
                </a:cubicBezTo>
                <a:cubicBezTo>
                  <a:pt x="632" y="144"/>
                  <a:pt x="632" y="144"/>
                  <a:pt x="632" y="144"/>
                </a:cubicBezTo>
                <a:cubicBezTo>
                  <a:pt x="632" y="146"/>
                  <a:pt x="632" y="146"/>
                  <a:pt x="632" y="146"/>
                </a:cubicBezTo>
                <a:cubicBezTo>
                  <a:pt x="631" y="146"/>
                  <a:pt x="631" y="146"/>
                  <a:pt x="631" y="146"/>
                </a:cubicBezTo>
                <a:cubicBezTo>
                  <a:pt x="630" y="147"/>
                  <a:pt x="630" y="147"/>
                  <a:pt x="630" y="147"/>
                </a:cubicBezTo>
                <a:cubicBezTo>
                  <a:pt x="630" y="148"/>
                  <a:pt x="630" y="148"/>
                  <a:pt x="630" y="148"/>
                </a:cubicBezTo>
                <a:cubicBezTo>
                  <a:pt x="629" y="149"/>
                  <a:pt x="629" y="149"/>
                  <a:pt x="629" y="149"/>
                </a:cubicBezTo>
                <a:cubicBezTo>
                  <a:pt x="628" y="152"/>
                  <a:pt x="628" y="152"/>
                  <a:pt x="628" y="152"/>
                </a:cubicBezTo>
                <a:cubicBezTo>
                  <a:pt x="628" y="153"/>
                  <a:pt x="628" y="153"/>
                  <a:pt x="628" y="153"/>
                </a:cubicBezTo>
                <a:cubicBezTo>
                  <a:pt x="628" y="154"/>
                  <a:pt x="628" y="154"/>
                  <a:pt x="628" y="154"/>
                </a:cubicBezTo>
                <a:cubicBezTo>
                  <a:pt x="627" y="155"/>
                  <a:pt x="627" y="155"/>
                  <a:pt x="627" y="155"/>
                </a:cubicBezTo>
                <a:cubicBezTo>
                  <a:pt x="627" y="156"/>
                  <a:pt x="627" y="156"/>
                  <a:pt x="627" y="156"/>
                </a:cubicBezTo>
                <a:cubicBezTo>
                  <a:pt x="627" y="157"/>
                  <a:pt x="627" y="157"/>
                  <a:pt x="627" y="157"/>
                </a:cubicBezTo>
                <a:cubicBezTo>
                  <a:pt x="626" y="157"/>
                  <a:pt x="626" y="157"/>
                  <a:pt x="626" y="157"/>
                </a:cubicBezTo>
                <a:cubicBezTo>
                  <a:pt x="626" y="160"/>
                  <a:pt x="626" y="160"/>
                  <a:pt x="626" y="160"/>
                </a:cubicBezTo>
                <a:cubicBezTo>
                  <a:pt x="625" y="161"/>
                  <a:pt x="625" y="161"/>
                  <a:pt x="625" y="161"/>
                </a:cubicBezTo>
                <a:cubicBezTo>
                  <a:pt x="624" y="160"/>
                  <a:pt x="624" y="160"/>
                  <a:pt x="624" y="160"/>
                </a:cubicBezTo>
                <a:cubicBezTo>
                  <a:pt x="624" y="162"/>
                  <a:pt x="624" y="162"/>
                  <a:pt x="624" y="162"/>
                </a:cubicBezTo>
                <a:cubicBezTo>
                  <a:pt x="624" y="163"/>
                  <a:pt x="624" y="163"/>
                  <a:pt x="624" y="163"/>
                </a:cubicBezTo>
                <a:cubicBezTo>
                  <a:pt x="624" y="164"/>
                  <a:pt x="624" y="164"/>
                  <a:pt x="624" y="164"/>
                </a:cubicBezTo>
                <a:cubicBezTo>
                  <a:pt x="623" y="166"/>
                  <a:pt x="623" y="166"/>
                  <a:pt x="623" y="166"/>
                </a:cubicBezTo>
                <a:cubicBezTo>
                  <a:pt x="623" y="167"/>
                  <a:pt x="623" y="167"/>
                  <a:pt x="623" y="167"/>
                </a:cubicBezTo>
                <a:cubicBezTo>
                  <a:pt x="623" y="168"/>
                  <a:pt x="623" y="168"/>
                  <a:pt x="623" y="168"/>
                </a:cubicBezTo>
                <a:cubicBezTo>
                  <a:pt x="623" y="169"/>
                  <a:pt x="623" y="169"/>
                  <a:pt x="623" y="169"/>
                </a:cubicBezTo>
                <a:cubicBezTo>
                  <a:pt x="622" y="169"/>
                  <a:pt x="622" y="169"/>
                  <a:pt x="622" y="169"/>
                </a:cubicBezTo>
                <a:cubicBezTo>
                  <a:pt x="623" y="170"/>
                  <a:pt x="623" y="170"/>
                  <a:pt x="623" y="170"/>
                </a:cubicBezTo>
                <a:cubicBezTo>
                  <a:pt x="622" y="171"/>
                  <a:pt x="622" y="171"/>
                  <a:pt x="622" y="171"/>
                </a:cubicBezTo>
                <a:cubicBezTo>
                  <a:pt x="621" y="171"/>
                  <a:pt x="621" y="171"/>
                  <a:pt x="621" y="171"/>
                </a:cubicBezTo>
                <a:cubicBezTo>
                  <a:pt x="620" y="171"/>
                  <a:pt x="620" y="171"/>
                  <a:pt x="620" y="171"/>
                </a:cubicBezTo>
                <a:cubicBezTo>
                  <a:pt x="619" y="172"/>
                  <a:pt x="619" y="172"/>
                  <a:pt x="619" y="172"/>
                </a:cubicBezTo>
                <a:cubicBezTo>
                  <a:pt x="620" y="173"/>
                  <a:pt x="620" y="173"/>
                  <a:pt x="620" y="173"/>
                </a:cubicBezTo>
                <a:cubicBezTo>
                  <a:pt x="619" y="173"/>
                  <a:pt x="619" y="173"/>
                  <a:pt x="619" y="173"/>
                </a:cubicBezTo>
                <a:cubicBezTo>
                  <a:pt x="618" y="173"/>
                  <a:pt x="618" y="173"/>
                  <a:pt x="618" y="173"/>
                </a:cubicBezTo>
                <a:cubicBezTo>
                  <a:pt x="618" y="172"/>
                  <a:pt x="618" y="172"/>
                  <a:pt x="618" y="172"/>
                </a:cubicBezTo>
                <a:cubicBezTo>
                  <a:pt x="618" y="171"/>
                  <a:pt x="618" y="171"/>
                  <a:pt x="618" y="171"/>
                </a:cubicBezTo>
                <a:cubicBezTo>
                  <a:pt x="618" y="170"/>
                  <a:pt x="618" y="170"/>
                  <a:pt x="618" y="170"/>
                </a:cubicBezTo>
                <a:cubicBezTo>
                  <a:pt x="618" y="168"/>
                  <a:pt x="618" y="168"/>
                  <a:pt x="618" y="168"/>
                </a:cubicBezTo>
                <a:cubicBezTo>
                  <a:pt x="619" y="166"/>
                  <a:pt x="619" y="166"/>
                  <a:pt x="619" y="166"/>
                </a:cubicBezTo>
                <a:cubicBezTo>
                  <a:pt x="619" y="165"/>
                  <a:pt x="619" y="165"/>
                  <a:pt x="619" y="165"/>
                </a:cubicBezTo>
                <a:cubicBezTo>
                  <a:pt x="620" y="164"/>
                  <a:pt x="620" y="164"/>
                  <a:pt x="620" y="164"/>
                </a:cubicBezTo>
                <a:cubicBezTo>
                  <a:pt x="620" y="163"/>
                  <a:pt x="620" y="163"/>
                  <a:pt x="620" y="163"/>
                </a:cubicBezTo>
                <a:cubicBezTo>
                  <a:pt x="620" y="162"/>
                  <a:pt x="620" y="162"/>
                  <a:pt x="620" y="162"/>
                </a:cubicBezTo>
                <a:cubicBezTo>
                  <a:pt x="621" y="159"/>
                  <a:pt x="621" y="159"/>
                  <a:pt x="621" y="159"/>
                </a:cubicBezTo>
                <a:cubicBezTo>
                  <a:pt x="622" y="158"/>
                  <a:pt x="622" y="158"/>
                  <a:pt x="622" y="158"/>
                </a:cubicBezTo>
                <a:cubicBezTo>
                  <a:pt x="622" y="157"/>
                  <a:pt x="622" y="157"/>
                  <a:pt x="622" y="157"/>
                </a:cubicBezTo>
                <a:cubicBezTo>
                  <a:pt x="621" y="157"/>
                  <a:pt x="621" y="157"/>
                  <a:pt x="621" y="157"/>
                </a:cubicBezTo>
                <a:cubicBezTo>
                  <a:pt x="621" y="156"/>
                  <a:pt x="621" y="156"/>
                  <a:pt x="621" y="156"/>
                </a:cubicBezTo>
                <a:cubicBezTo>
                  <a:pt x="622" y="155"/>
                  <a:pt x="622" y="155"/>
                  <a:pt x="622" y="155"/>
                </a:cubicBezTo>
                <a:cubicBezTo>
                  <a:pt x="622" y="153"/>
                  <a:pt x="622" y="153"/>
                  <a:pt x="622" y="153"/>
                </a:cubicBezTo>
                <a:cubicBezTo>
                  <a:pt x="621" y="152"/>
                  <a:pt x="621" y="152"/>
                  <a:pt x="621" y="152"/>
                </a:cubicBezTo>
                <a:cubicBezTo>
                  <a:pt x="621" y="151"/>
                  <a:pt x="621" y="151"/>
                  <a:pt x="621" y="151"/>
                </a:cubicBezTo>
                <a:cubicBezTo>
                  <a:pt x="621" y="150"/>
                  <a:pt x="621" y="150"/>
                  <a:pt x="621" y="150"/>
                </a:cubicBezTo>
                <a:cubicBezTo>
                  <a:pt x="621" y="149"/>
                  <a:pt x="621" y="149"/>
                  <a:pt x="621" y="149"/>
                </a:cubicBezTo>
                <a:cubicBezTo>
                  <a:pt x="620" y="149"/>
                  <a:pt x="620" y="149"/>
                  <a:pt x="620" y="149"/>
                </a:cubicBezTo>
                <a:cubicBezTo>
                  <a:pt x="619" y="147"/>
                  <a:pt x="619" y="147"/>
                  <a:pt x="619" y="147"/>
                </a:cubicBezTo>
                <a:cubicBezTo>
                  <a:pt x="618" y="148"/>
                  <a:pt x="618" y="148"/>
                  <a:pt x="618" y="148"/>
                </a:cubicBezTo>
                <a:cubicBezTo>
                  <a:pt x="617" y="149"/>
                  <a:pt x="617" y="149"/>
                  <a:pt x="617" y="149"/>
                </a:cubicBezTo>
                <a:cubicBezTo>
                  <a:pt x="618" y="150"/>
                  <a:pt x="618" y="150"/>
                  <a:pt x="618" y="150"/>
                </a:cubicBezTo>
                <a:cubicBezTo>
                  <a:pt x="618" y="151"/>
                  <a:pt x="618" y="151"/>
                  <a:pt x="618" y="151"/>
                </a:cubicBezTo>
                <a:cubicBezTo>
                  <a:pt x="619" y="152"/>
                  <a:pt x="619" y="152"/>
                  <a:pt x="619" y="152"/>
                </a:cubicBezTo>
                <a:cubicBezTo>
                  <a:pt x="619" y="153"/>
                  <a:pt x="619" y="153"/>
                  <a:pt x="619" y="153"/>
                </a:cubicBezTo>
                <a:cubicBezTo>
                  <a:pt x="618" y="153"/>
                  <a:pt x="618" y="153"/>
                  <a:pt x="618" y="153"/>
                </a:cubicBezTo>
                <a:cubicBezTo>
                  <a:pt x="618" y="151"/>
                  <a:pt x="618" y="151"/>
                  <a:pt x="618" y="151"/>
                </a:cubicBezTo>
                <a:cubicBezTo>
                  <a:pt x="617" y="151"/>
                  <a:pt x="617" y="151"/>
                  <a:pt x="617" y="151"/>
                </a:cubicBezTo>
                <a:cubicBezTo>
                  <a:pt x="616" y="153"/>
                  <a:pt x="616" y="153"/>
                  <a:pt x="616" y="153"/>
                </a:cubicBezTo>
                <a:cubicBezTo>
                  <a:pt x="617" y="153"/>
                  <a:pt x="617" y="153"/>
                  <a:pt x="617" y="153"/>
                </a:cubicBezTo>
                <a:cubicBezTo>
                  <a:pt x="617" y="154"/>
                  <a:pt x="617" y="154"/>
                  <a:pt x="617" y="154"/>
                </a:cubicBezTo>
                <a:cubicBezTo>
                  <a:pt x="618" y="156"/>
                  <a:pt x="618" y="156"/>
                  <a:pt x="618" y="156"/>
                </a:cubicBezTo>
                <a:cubicBezTo>
                  <a:pt x="617" y="156"/>
                  <a:pt x="617" y="156"/>
                  <a:pt x="617" y="156"/>
                </a:cubicBezTo>
                <a:cubicBezTo>
                  <a:pt x="616" y="155"/>
                  <a:pt x="616" y="155"/>
                  <a:pt x="616" y="155"/>
                </a:cubicBezTo>
                <a:cubicBezTo>
                  <a:pt x="616" y="157"/>
                  <a:pt x="616" y="157"/>
                  <a:pt x="616" y="157"/>
                </a:cubicBezTo>
                <a:cubicBezTo>
                  <a:pt x="615" y="156"/>
                  <a:pt x="615" y="156"/>
                  <a:pt x="615" y="156"/>
                </a:cubicBezTo>
                <a:cubicBezTo>
                  <a:pt x="615" y="155"/>
                  <a:pt x="615" y="155"/>
                  <a:pt x="615" y="155"/>
                </a:cubicBezTo>
                <a:cubicBezTo>
                  <a:pt x="614" y="155"/>
                  <a:pt x="614" y="155"/>
                  <a:pt x="614" y="155"/>
                </a:cubicBezTo>
                <a:cubicBezTo>
                  <a:pt x="614" y="156"/>
                  <a:pt x="614" y="156"/>
                  <a:pt x="614" y="156"/>
                </a:cubicBezTo>
                <a:cubicBezTo>
                  <a:pt x="613" y="156"/>
                  <a:pt x="613" y="156"/>
                  <a:pt x="613" y="156"/>
                </a:cubicBezTo>
                <a:cubicBezTo>
                  <a:pt x="613" y="155"/>
                  <a:pt x="613" y="155"/>
                  <a:pt x="613" y="155"/>
                </a:cubicBezTo>
                <a:cubicBezTo>
                  <a:pt x="614" y="154"/>
                  <a:pt x="614" y="154"/>
                  <a:pt x="614" y="154"/>
                </a:cubicBezTo>
                <a:cubicBezTo>
                  <a:pt x="613" y="154"/>
                  <a:pt x="613" y="154"/>
                  <a:pt x="613" y="154"/>
                </a:cubicBezTo>
                <a:cubicBezTo>
                  <a:pt x="612" y="154"/>
                  <a:pt x="612" y="154"/>
                  <a:pt x="612" y="154"/>
                </a:cubicBezTo>
                <a:cubicBezTo>
                  <a:pt x="610" y="156"/>
                  <a:pt x="610" y="156"/>
                  <a:pt x="610" y="156"/>
                </a:cubicBezTo>
                <a:cubicBezTo>
                  <a:pt x="610" y="154"/>
                  <a:pt x="610" y="154"/>
                  <a:pt x="610" y="154"/>
                </a:cubicBezTo>
                <a:cubicBezTo>
                  <a:pt x="609" y="154"/>
                  <a:pt x="609" y="154"/>
                  <a:pt x="609" y="154"/>
                </a:cubicBezTo>
                <a:cubicBezTo>
                  <a:pt x="608" y="155"/>
                  <a:pt x="608" y="155"/>
                  <a:pt x="608" y="155"/>
                </a:cubicBezTo>
                <a:cubicBezTo>
                  <a:pt x="607" y="155"/>
                  <a:pt x="607" y="155"/>
                  <a:pt x="607" y="155"/>
                </a:cubicBezTo>
                <a:cubicBezTo>
                  <a:pt x="606" y="154"/>
                  <a:pt x="606" y="154"/>
                  <a:pt x="606" y="154"/>
                </a:cubicBezTo>
                <a:cubicBezTo>
                  <a:pt x="605" y="154"/>
                  <a:pt x="605" y="154"/>
                  <a:pt x="605" y="154"/>
                </a:cubicBezTo>
                <a:cubicBezTo>
                  <a:pt x="604" y="154"/>
                  <a:pt x="604" y="154"/>
                  <a:pt x="604" y="154"/>
                </a:cubicBezTo>
                <a:cubicBezTo>
                  <a:pt x="605" y="153"/>
                  <a:pt x="605" y="153"/>
                  <a:pt x="605" y="153"/>
                </a:cubicBezTo>
                <a:cubicBezTo>
                  <a:pt x="607" y="153"/>
                  <a:pt x="607" y="153"/>
                  <a:pt x="607" y="153"/>
                </a:cubicBezTo>
                <a:cubicBezTo>
                  <a:pt x="608" y="153"/>
                  <a:pt x="608" y="153"/>
                  <a:pt x="608" y="153"/>
                </a:cubicBezTo>
                <a:cubicBezTo>
                  <a:pt x="609" y="153"/>
                  <a:pt x="609" y="153"/>
                  <a:pt x="609" y="153"/>
                </a:cubicBezTo>
                <a:cubicBezTo>
                  <a:pt x="609" y="152"/>
                  <a:pt x="609" y="152"/>
                  <a:pt x="609" y="152"/>
                </a:cubicBezTo>
                <a:cubicBezTo>
                  <a:pt x="610" y="152"/>
                  <a:pt x="610" y="152"/>
                  <a:pt x="610" y="152"/>
                </a:cubicBezTo>
                <a:cubicBezTo>
                  <a:pt x="611" y="152"/>
                  <a:pt x="611" y="152"/>
                  <a:pt x="611" y="152"/>
                </a:cubicBezTo>
                <a:cubicBezTo>
                  <a:pt x="612" y="151"/>
                  <a:pt x="612" y="151"/>
                  <a:pt x="612" y="151"/>
                </a:cubicBezTo>
                <a:cubicBezTo>
                  <a:pt x="612" y="150"/>
                  <a:pt x="612" y="150"/>
                  <a:pt x="612" y="150"/>
                </a:cubicBezTo>
                <a:cubicBezTo>
                  <a:pt x="612" y="149"/>
                  <a:pt x="612" y="149"/>
                  <a:pt x="612" y="149"/>
                </a:cubicBezTo>
                <a:cubicBezTo>
                  <a:pt x="612" y="148"/>
                  <a:pt x="612" y="148"/>
                  <a:pt x="612" y="148"/>
                </a:cubicBezTo>
                <a:cubicBezTo>
                  <a:pt x="610" y="146"/>
                  <a:pt x="610" y="146"/>
                  <a:pt x="610" y="146"/>
                </a:cubicBezTo>
                <a:cubicBezTo>
                  <a:pt x="609" y="146"/>
                  <a:pt x="609" y="146"/>
                  <a:pt x="609" y="146"/>
                </a:cubicBezTo>
                <a:cubicBezTo>
                  <a:pt x="609" y="145"/>
                  <a:pt x="609" y="145"/>
                  <a:pt x="609" y="145"/>
                </a:cubicBezTo>
                <a:cubicBezTo>
                  <a:pt x="607" y="143"/>
                  <a:pt x="607" y="143"/>
                  <a:pt x="607" y="143"/>
                </a:cubicBezTo>
                <a:cubicBezTo>
                  <a:pt x="606" y="143"/>
                  <a:pt x="606" y="143"/>
                  <a:pt x="606" y="143"/>
                </a:cubicBezTo>
                <a:cubicBezTo>
                  <a:pt x="604" y="144"/>
                  <a:pt x="604" y="144"/>
                  <a:pt x="604" y="144"/>
                </a:cubicBezTo>
                <a:cubicBezTo>
                  <a:pt x="602" y="146"/>
                  <a:pt x="602" y="146"/>
                  <a:pt x="602" y="146"/>
                </a:cubicBezTo>
                <a:cubicBezTo>
                  <a:pt x="602" y="147"/>
                  <a:pt x="602" y="147"/>
                  <a:pt x="602" y="147"/>
                </a:cubicBezTo>
                <a:cubicBezTo>
                  <a:pt x="601" y="147"/>
                  <a:pt x="601" y="147"/>
                  <a:pt x="601" y="147"/>
                </a:cubicBezTo>
                <a:cubicBezTo>
                  <a:pt x="600" y="148"/>
                  <a:pt x="600" y="148"/>
                  <a:pt x="600" y="148"/>
                </a:cubicBezTo>
                <a:cubicBezTo>
                  <a:pt x="600" y="147"/>
                  <a:pt x="600" y="147"/>
                  <a:pt x="600" y="147"/>
                </a:cubicBezTo>
                <a:cubicBezTo>
                  <a:pt x="599" y="147"/>
                  <a:pt x="599" y="147"/>
                  <a:pt x="599" y="147"/>
                </a:cubicBezTo>
                <a:cubicBezTo>
                  <a:pt x="598" y="147"/>
                  <a:pt x="598" y="147"/>
                  <a:pt x="598" y="147"/>
                </a:cubicBezTo>
                <a:cubicBezTo>
                  <a:pt x="597" y="147"/>
                  <a:pt x="597" y="147"/>
                  <a:pt x="597" y="147"/>
                </a:cubicBezTo>
                <a:cubicBezTo>
                  <a:pt x="595" y="147"/>
                  <a:pt x="595" y="147"/>
                  <a:pt x="595" y="147"/>
                </a:cubicBezTo>
                <a:cubicBezTo>
                  <a:pt x="595" y="146"/>
                  <a:pt x="595" y="146"/>
                  <a:pt x="595" y="146"/>
                </a:cubicBezTo>
                <a:cubicBezTo>
                  <a:pt x="597" y="146"/>
                  <a:pt x="597" y="146"/>
                  <a:pt x="597" y="146"/>
                </a:cubicBezTo>
                <a:cubicBezTo>
                  <a:pt x="598" y="145"/>
                  <a:pt x="598" y="145"/>
                  <a:pt x="598" y="145"/>
                </a:cubicBezTo>
                <a:cubicBezTo>
                  <a:pt x="599" y="144"/>
                  <a:pt x="599" y="144"/>
                  <a:pt x="599" y="144"/>
                </a:cubicBezTo>
                <a:cubicBezTo>
                  <a:pt x="599" y="145"/>
                  <a:pt x="599" y="145"/>
                  <a:pt x="599" y="145"/>
                </a:cubicBezTo>
                <a:cubicBezTo>
                  <a:pt x="600" y="143"/>
                  <a:pt x="600" y="143"/>
                  <a:pt x="600" y="143"/>
                </a:cubicBezTo>
                <a:cubicBezTo>
                  <a:pt x="600" y="142"/>
                  <a:pt x="600" y="142"/>
                  <a:pt x="600" y="142"/>
                </a:cubicBezTo>
                <a:cubicBezTo>
                  <a:pt x="601" y="141"/>
                  <a:pt x="601" y="141"/>
                  <a:pt x="601" y="141"/>
                </a:cubicBezTo>
                <a:cubicBezTo>
                  <a:pt x="602" y="141"/>
                  <a:pt x="602" y="141"/>
                  <a:pt x="602" y="141"/>
                </a:cubicBezTo>
                <a:cubicBezTo>
                  <a:pt x="603" y="139"/>
                  <a:pt x="603" y="139"/>
                  <a:pt x="603" y="139"/>
                </a:cubicBezTo>
                <a:cubicBezTo>
                  <a:pt x="603" y="138"/>
                  <a:pt x="603" y="138"/>
                  <a:pt x="603" y="138"/>
                </a:cubicBezTo>
                <a:cubicBezTo>
                  <a:pt x="603" y="137"/>
                  <a:pt x="603" y="137"/>
                  <a:pt x="603" y="137"/>
                </a:cubicBezTo>
                <a:cubicBezTo>
                  <a:pt x="603" y="135"/>
                  <a:pt x="603" y="135"/>
                  <a:pt x="603" y="135"/>
                </a:cubicBezTo>
                <a:cubicBezTo>
                  <a:pt x="602" y="135"/>
                  <a:pt x="602" y="135"/>
                  <a:pt x="602" y="135"/>
                </a:cubicBezTo>
                <a:cubicBezTo>
                  <a:pt x="600" y="136"/>
                  <a:pt x="600" y="136"/>
                  <a:pt x="600" y="136"/>
                </a:cubicBezTo>
                <a:cubicBezTo>
                  <a:pt x="597" y="137"/>
                  <a:pt x="597" y="137"/>
                  <a:pt x="597" y="137"/>
                </a:cubicBezTo>
                <a:cubicBezTo>
                  <a:pt x="595" y="137"/>
                  <a:pt x="595" y="137"/>
                  <a:pt x="595" y="137"/>
                </a:cubicBezTo>
                <a:cubicBezTo>
                  <a:pt x="590" y="138"/>
                  <a:pt x="590" y="138"/>
                  <a:pt x="590" y="138"/>
                </a:cubicBezTo>
                <a:cubicBezTo>
                  <a:pt x="585" y="140"/>
                  <a:pt x="585" y="140"/>
                  <a:pt x="585" y="140"/>
                </a:cubicBezTo>
                <a:cubicBezTo>
                  <a:pt x="583" y="142"/>
                  <a:pt x="583" y="142"/>
                  <a:pt x="583" y="142"/>
                </a:cubicBezTo>
                <a:cubicBezTo>
                  <a:pt x="580" y="142"/>
                  <a:pt x="580" y="142"/>
                  <a:pt x="580" y="142"/>
                </a:cubicBezTo>
                <a:cubicBezTo>
                  <a:pt x="575" y="145"/>
                  <a:pt x="575" y="145"/>
                  <a:pt x="575" y="145"/>
                </a:cubicBezTo>
                <a:cubicBezTo>
                  <a:pt x="574" y="146"/>
                  <a:pt x="574" y="146"/>
                  <a:pt x="574" y="146"/>
                </a:cubicBezTo>
                <a:cubicBezTo>
                  <a:pt x="574" y="147"/>
                  <a:pt x="574" y="147"/>
                  <a:pt x="574" y="147"/>
                </a:cubicBezTo>
                <a:cubicBezTo>
                  <a:pt x="575" y="147"/>
                  <a:pt x="575" y="147"/>
                  <a:pt x="575" y="147"/>
                </a:cubicBezTo>
                <a:cubicBezTo>
                  <a:pt x="575" y="148"/>
                  <a:pt x="575" y="148"/>
                  <a:pt x="575" y="148"/>
                </a:cubicBezTo>
                <a:cubicBezTo>
                  <a:pt x="574" y="148"/>
                  <a:pt x="574" y="148"/>
                  <a:pt x="574" y="148"/>
                </a:cubicBezTo>
                <a:cubicBezTo>
                  <a:pt x="573" y="148"/>
                  <a:pt x="573" y="148"/>
                  <a:pt x="573" y="148"/>
                </a:cubicBezTo>
                <a:cubicBezTo>
                  <a:pt x="571" y="150"/>
                  <a:pt x="571" y="150"/>
                  <a:pt x="571" y="150"/>
                </a:cubicBezTo>
                <a:cubicBezTo>
                  <a:pt x="569" y="150"/>
                  <a:pt x="569" y="150"/>
                  <a:pt x="569" y="150"/>
                </a:cubicBezTo>
                <a:cubicBezTo>
                  <a:pt x="568" y="151"/>
                  <a:pt x="568" y="151"/>
                  <a:pt x="568" y="151"/>
                </a:cubicBezTo>
                <a:cubicBezTo>
                  <a:pt x="568" y="152"/>
                  <a:pt x="568" y="152"/>
                  <a:pt x="568" y="152"/>
                </a:cubicBezTo>
                <a:cubicBezTo>
                  <a:pt x="566" y="153"/>
                  <a:pt x="566" y="153"/>
                  <a:pt x="566" y="153"/>
                </a:cubicBezTo>
                <a:cubicBezTo>
                  <a:pt x="566" y="154"/>
                  <a:pt x="566" y="154"/>
                  <a:pt x="566" y="154"/>
                </a:cubicBezTo>
                <a:cubicBezTo>
                  <a:pt x="566" y="156"/>
                  <a:pt x="566" y="156"/>
                  <a:pt x="566" y="156"/>
                </a:cubicBezTo>
                <a:cubicBezTo>
                  <a:pt x="567" y="156"/>
                  <a:pt x="567" y="156"/>
                  <a:pt x="567" y="156"/>
                </a:cubicBezTo>
                <a:cubicBezTo>
                  <a:pt x="567" y="157"/>
                  <a:pt x="567" y="157"/>
                  <a:pt x="567" y="157"/>
                </a:cubicBezTo>
                <a:cubicBezTo>
                  <a:pt x="568" y="157"/>
                  <a:pt x="568" y="157"/>
                  <a:pt x="568" y="157"/>
                </a:cubicBezTo>
                <a:cubicBezTo>
                  <a:pt x="569" y="157"/>
                  <a:pt x="569" y="157"/>
                  <a:pt x="569" y="157"/>
                </a:cubicBezTo>
                <a:cubicBezTo>
                  <a:pt x="570" y="157"/>
                  <a:pt x="570" y="157"/>
                  <a:pt x="570" y="157"/>
                </a:cubicBezTo>
                <a:cubicBezTo>
                  <a:pt x="571" y="157"/>
                  <a:pt x="571" y="157"/>
                  <a:pt x="571" y="157"/>
                </a:cubicBezTo>
                <a:cubicBezTo>
                  <a:pt x="571" y="158"/>
                  <a:pt x="571" y="158"/>
                  <a:pt x="571" y="158"/>
                </a:cubicBezTo>
                <a:cubicBezTo>
                  <a:pt x="569" y="159"/>
                  <a:pt x="569" y="159"/>
                  <a:pt x="569" y="159"/>
                </a:cubicBezTo>
                <a:cubicBezTo>
                  <a:pt x="568" y="158"/>
                  <a:pt x="568" y="158"/>
                  <a:pt x="568" y="158"/>
                </a:cubicBezTo>
                <a:cubicBezTo>
                  <a:pt x="567" y="159"/>
                  <a:pt x="567" y="159"/>
                  <a:pt x="567" y="159"/>
                </a:cubicBezTo>
                <a:cubicBezTo>
                  <a:pt x="567" y="160"/>
                  <a:pt x="567" y="160"/>
                  <a:pt x="567" y="160"/>
                </a:cubicBezTo>
                <a:cubicBezTo>
                  <a:pt x="569" y="161"/>
                  <a:pt x="569" y="161"/>
                  <a:pt x="569" y="161"/>
                </a:cubicBezTo>
                <a:cubicBezTo>
                  <a:pt x="570" y="160"/>
                  <a:pt x="570" y="160"/>
                  <a:pt x="570" y="160"/>
                </a:cubicBezTo>
                <a:cubicBezTo>
                  <a:pt x="570" y="159"/>
                  <a:pt x="570" y="159"/>
                  <a:pt x="570" y="159"/>
                </a:cubicBezTo>
                <a:cubicBezTo>
                  <a:pt x="571" y="159"/>
                  <a:pt x="571" y="159"/>
                  <a:pt x="571" y="159"/>
                </a:cubicBezTo>
                <a:cubicBezTo>
                  <a:pt x="572" y="160"/>
                  <a:pt x="572" y="160"/>
                  <a:pt x="572" y="160"/>
                </a:cubicBezTo>
                <a:cubicBezTo>
                  <a:pt x="571" y="161"/>
                  <a:pt x="571" y="161"/>
                  <a:pt x="571" y="161"/>
                </a:cubicBezTo>
                <a:cubicBezTo>
                  <a:pt x="572" y="161"/>
                  <a:pt x="572" y="161"/>
                  <a:pt x="572" y="161"/>
                </a:cubicBezTo>
                <a:cubicBezTo>
                  <a:pt x="574" y="161"/>
                  <a:pt x="574" y="161"/>
                  <a:pt x="574" y="161"/>
                </a:cubicBezTo>
                <a:cubicBezTo>
                  <a:pt x="576" y="161"/>
                  <a:pt x="576" y="161"/>
                  <a:pt x="576" y="161"/>
                </a:cubicBezTo>
                <a:cubicBezTo>
                  <a:pt x="577" y="161"/>
                  <a:pt x="577" y="161"/>
                  <a:pt x="577" y="161"/>
                </a:cubicBezTo>
                <a:cubicBezTo>
                  <a:pt x="579" y="161"/>
                  <a:pt x="579" y="161"/>
                  <a:pt x="579" y="161"/>
                </a:cubicBezTo>
                <a:cubicBezTo>
                  <a:pt x="580" y="161"/>
                  <a:pt x="580" y="161"/>
                  <a:pt x="580" y="161"/>
                </a:cubicBezTo>
                <a:cubicBezTo>
                  <a:pt x="582" y="162"/>
                  <a:pt x="582" y="162"/>
                  <a:pt x="582" y="162"/>
                </a:cubicBezTo>
                <a:cubicBezTo>
                  <a:pt x="582" y="163"/>
                  <a:pt x="582" y="163"/>
                  <a:pt x="582" y="163"/>
                </a:cubicBezTo>
                <a:cubicBezTo>
                  <a:pt x="580" y="162"/>
                  <a:pt x="580" y="162"/>
                  <a:pt x="580" y="162"/>
                </a:cubicBezTo>
                <a:cubicBezTo>
                  <a:pt x="578" y="162"/>
                  <a:pt x="578" y="162"/>
                  <a:pt x="578" y="162"/>
                </a:cubicBezTo>
                <a:cubicBezTo>
                  <a:pt x="577" y="163"/>
                  <a:pt x="577" y="163"/>
                  <a:pt x="577" y="163"/>
                </a:cubicBezTo>
                <a:cubicBezTo>
                  <a:pt x="579" y="163"/>
                  <a:pt x="579" y="163"/>
                  <a:pt x="579" y="163"/>
                </a:cubicBezTo>
                <a:cubicBezTo>
                  <a:pt x="579" y="164"/>
                  <a:pt x="579" y="164"/>
                  <a:pt x="579" y="164"/>
                </a:cubicBezTo>
                <a:cubicBezTo>
                  <a:pt x="577" y="164"/>
                  <a:pt x="577" y="164"/>
                  <a:pt x="577" y="164"/>
                </a:cubicBezTo>
                <a:cubicBezTo>
                  <a:pt x="576" y="163"/>
                  <a:pt x="576" y="163"/>
                  <a:pt x="576" y="163"/>
                </a:cubicBezTo>
                <a:cubicBezTo>
                  <a:pt x="574" y="164"/>
                  <a:pt x="574" y="164"/>
                  <a:pt x="574" y="164"/>
                </a:cubicBezTo>
                <a:cubicBezTo>
                  <a:pt x="573" y="164"/>
                  <a:pt x="573" y="164"/>
                  <a:pt x="573" y="164"/>
                </a:cubicBezTo>
                <a:cubicBezTo>
                  <a:pt x="572" y="164"/>
                  <a:pt x="572" y="164"/>
                  <a:pt x="572" y="164"/>
                </a:cubicBezTo>
                <a:cubicBezTo>
                  <a:pt x="571" y="164"/>
                  <a:pt x="571" y="164"/>
                  <a:pt x="571" y="164"/>
                </a:cubicBezTo>
                <a:cubicBezTo>
                  <a:pt x="570" y="164"/>
                  <a:pt x="570" y="164"/>
                  <a:pt x="570" y="164"/>
                </a:cubicBezTo>
                <a:cubicBezTo>
                  <a:pt x="569" y="164"/>
                  <a:pt x="569" y="164"/>
                  <a:pt x="569" y="164"/>
                </a:cubicBezTo>
                <a:cubicBezTo>
                  <a:pt x="566" y="164"/>
                  <a:pt x="566" y="164"/>
                  <a:pt x="566" y="164"/>
                </a:cubicBezTo>
                <a:cubicBezTo>
                  <a:pt x="564" y="165"/>
                  <a:pt x="564" y="165"/>
                  <a:pt x="564" y="165"/>
                </a:cubicBezTo>
                <a:cubicBezTo>
                  <a:pt x="563" y="166"/>
                  <a:pt x="563" y="166"/>
                  <a:pt x="563" y="166"/>
                </a:cubicBezTo>
                <a:cubicBezTo>
                  <a:pt x="564" y="170"/>
                  <a:pt x="564" y="170"/>
                  <a:pt x="564" y="170"/>
                </a:cubicBezTo>
                <a:cubicBezTo>
                  <a:pt x="564" y="172"/>
                  <a:pt x="564" y="172"/>
                  <a:pt x="564" y="172"/>
                </a:cubicBezTo>
                <a:cubicBezTo>
                  <a:pt x="563" y="172"/>
                  <a:pt x="563" y="172"/>
                  <a:pt x="563" y="172"/>
                </a:cubicBezTo>
                <a:cubicBezTo>
                  <a:pt x="563" y="173"/>
                  <a:pt x="563" y="173"/>
                  <a:pt x="563" y="173"/>
                </a:cubicBezTo>
                <a:cubicBezTo>
                  <a:pt x="564" y="173"/>
                  <a:pt x="564" y="173"/>
                  <a:pt x="564" y="173"/>
                </a:cubicBezTo>
                <a:cubicBezTo>
                  <a:pt x="565" y="173"/>
                  <a:pt x="565" y="173"/>
                  <a:pt x="565" y="173"/>
                </a:cubicBezTo>
                <a:cubicBezTo>
                  <a:pt x="566" y="173"/>
                  <a:pt x="566" y="173"/>
                  <a:pt x="566" y="173"/>
                </a:cubicBezTo>
                <a:cubicBezTo>
                  <a:pt x="566" y="174"/>
                  <a:pt x="566" y="174"/>
                  <a:pt x="566" y="174"/>
                </a:cubicBezTo>
                <a:cubicBezTo>
                  <a:pt x="568" y="174"/>
                  <a:pt x="568" y="174"/>
                  <a:pt x="568" y="174"/>
                </a:cubicBezTo>
                <a:cubicBezTo>
                  <a:pt x="568" y="173"/>
                  <a:pt x="568" y="173"/>
                  <a:pt x="568" y="173"/>
                </a:cubicBezTo>
                <a:cubicBezTo>
                  <a:pt x="569" y="174"/>
                  <a:pt x="569" y="174"/>
                  <a:pt x="569" y="174"/>
                </a:cubicBezTo>
                <a:cubicBezTo>
                  <a:pt x="570" y="174"/>
                  <a:pt x="570" y="174"/>
                  <a:pt x="570" y="174"/>
                </a:cubicBezTo>
                <a:cubicBezTo>
                  <a:pt x="571" y="174"/>
                  <a:pt x="571" y="174"/>
                  <a:pt x="571" y="174"/>
                </a:cubicBezTo>
                <a:cubicBezTo>
                  <a:pt x="571" y="175"/>
                  <a:pt x="571" y="175"/>
                  <a:pt x="571" y="175"/>
                </a:cubicBezTo>
                <a:cubicBezTo>
                  <a:pt x="572" y="175"/>
                  <a:pt x="572" y="175"/>
                  <a:pt x="572" y="175"/>
                </a:cubicBezTo>
                <a:cubicBezTo>
                  <a:pt x="573" y="175"/>
                  <a:pt x="573" y="175"/>
                  <a:pt x="573" y="175"/>
                </a:cubicBezTo>
                <a:cubicBezTo>
                  <a:pt x="574" y="176"/>
                  <a:pt x="574" y="176"/>
                  <a:pt x="574" y="176"/>
                </a:cubicBezTo>
                <a:cubicBezTo>
                  <a:pt x="575" y="176"/>
                  <a:pt x="575" y="176"/>
                  <a:pt x="575" y="176"/>
                </a:cubicBezTo>
                <a:cubicBezTo>
                  <a:pt x="576" y="176"/>
                  <a:pt x="576" y="176"/>
                  <a:pt x="576" y="176"/>
                </a:cubicBezTo>
                <a:cubicBezTo>
                  <a:pt x="577" y="176"/>
                  <a:pt x="577" y="176"/>
                  <a:pt x="577" y="176"/>
                </a:cubicBezTo>
                <a:cubicBezTo>
                  <a:pt x="578" y="175"/>
                  <a:pt x="578" y="175"/>
                  <a:pt x="578" y="175"/>
                </a:cubicBezTo>
                <a:cubicBezTo>
                  <a:pt x="579" y="176"/>
                  <a:pt x="579" y="176"/>
                  <a:pt x="579" y="176"/>
                </a:cubicBezTo>
                <a:cubicBezTo>
                  <a:pt x="581" y="176"/>
                  <a:pt x="581" y="176"/>
                  <a:pt x="581" y="176"/>
                </a:cubicBezTo>
                <a:cubicBezTo>
                  <a:pt x="582" y="176"/>
                  <a:pt x="582" y="176"/>
                  <a:pt x="582" y="176"/>
                </a:cubicBezTo>
                <a:cubicBezTo>
                  <a:pt x="583" y="176"/>
                  <a:pt x="583" y="176"/>
                  <a:pt x="583" y="176"/>
                </a:cubicBezTo>
                <a:cubicBezTo>
                  <a:pt x="583" y="177"/>
                  <a:pt x="583" y="177"/>
                  <a:pt x="583" y="177"/>
                </a:cubicBezTo>
                <a:cubicBezTo>
                  <a:pt x="584" y="176"/>
                  <a:pt x="584" y="176"/>
                  <a:pt x="584" y="176"/>
                </a:cubicBezTo>
                <a:cubicBezTo>
                  <a:pt x="584" y="177"/>
                  <a:pt x="584" y="177"/>
                  <a:pt x="584" y="177"/>
                </a:cubicBezTo>
                <a:cubicBezTo>
                  <a:pt x="585" y="178"/>
                  <a:pt x="585" y="178"/>
                  <a:pt x="585" y="178"/>
                </a:cubicBezTo>
                <a:cubicBezTo>
                  <a:pt x="585" y="179"/>
                  <a:pt x="585" y="179"/>
                  <a:pt x="585" y="179"/>
                </a:cubicBezTo>
                <a:cubicBezTo>
                  <a:pt x="586" y="179"/>
                  <a:pt x="586" y="179"/>
                  <a:pt x="586" y="179"/>
                </a:cubicBezTo>
                <a:cubicBezTo>
                  <a:pt x="587" y="179"/>
                  <a:pt x="587" y="179"/>
                  <a:pt x="587" y="179"/>
                </a:cubicBezTo>
                <a:cubicBezTo>
                  <a:pt x="588" y="180"/>
                  <a:pt x="588" y="180"/>
                  <a:pt x="588" y="180"/>
                </a:cubicBezTo>
                <a:cubicBezTo>
                  <a:pt x="588" y="181"/>
                  <a:pt x="588" y="181"/>
                  <a:pt x="588" y="181"/>
                </a:cubicBezTo>
                <a:cubicBezTo>
                  <a:pt x="589" y="181"/>
                  <a:pt x="589" y="181"/>
                  <a:pt x="589" y="181"/>
                </a:cubicBezTo>
                <a:cubicBezTo>
                  <a:pt x="589" y="182"/>
                  <a:pt x="589" y="182"/>
                  <a:pt x="589" y="182"/>
                </a:cubicBezTo>
                <a:cubicBezTo>
                  <a:pt x="589" y="183"/>
                  <a:pt x="589" y="183"/>
                  <a:pt x="589" y="183"/>
                </a:cubicBezTo>
                <a:cubicBezTo>
                  <a:pt x="590" y="184"/>
                  <a:pt x="590" y="184"/>
                  <a:pt x="590" y="184"/>
                </a:cubicBezTo>
                <a:cubicBezTo>
                  <a:pt x="592" y="185"/>
                  <a:pt x="592" y="185"/>
                  <a:pt x="592" y="185"/>
                </a:cubicBezTo>
                <a:cubicBezTo>
                  <a:pt x="592" y="186"/>
                  <a:pt x="592" y="186"/>
                  <a:pt x="592" y="186"/>
                </a:cubicBezTo>
                <a:cubicBezTo>
                  <a:pt x="591" y="186"/>
                  <a:pt x="591" y="186"/>
                  <a:pt x="591" y="186"/>
                </a:cubicBezTo>
                <a:cubicBezTo>
                  <a:pt x="592" y="187"/>
                  <a:pt x="592" y="187"/>
                  <a:pt x="592" y="187"/>
                </a:cubicBezTo>
                <a:cubicBezTo>
                  <a:pt x="591" y="187"/>
                  <a:pt x="591" y="187"/>
                  <a:pt x="591" y="187"/>
                </a:cubicBezTo>
                <a:cubicBezTo>
                  <a:pt x="589" y="186"/>
                  <a:pt x="589" y="186"/>
                  <a:pt x="589" y="186"/>
                </a:cubicBezTo>
                <a:cubicBezTo>
                  <a:pt x="587" y="185"/>
                  <a:pt x="587" y="185"/>
                  <a:pt x="587" y="185"/>
                </a:cubicBezTo>
                <a:cubicBezTo>
                  <a:pt x="586" y="186"/>
                  <a:pt x="586" y="186"/>
                  <a:pt x="586" y="186"/>
                </a:cubicBezTo>
                <a:cubicBezTo>
                  <a:pt x="585" y="185"/>
                  <a:pt x="585" y="185"/>
                  <a:pt x="585" y="185"/>
                </a:cubicBezTo>
                <a:cubicBezTo>
                  <a:pt x="585" y="186"/>
                  <a:pt x="585" y="186"/>
                  <a:pt x="585" y="186"/>
                </a:cubicBezTo>
                <a:cubicBezTo>
                  <a:pt x="584" y="186"/>
                  <a:pt x="584" y="186"/>
                  <a:pt x="584" y="186"/>
                </a:cubicBezTo>
                <a:cubicBezTo>
                  <a:pt x="583" y="185"/>
                  <a:pt x="583" y="185"/>
                  <a:pt x="583" y="185"/>
                </a:cubicBezTo>
                <a:cubicBezTo>
                  <a:pt x="582" y="185"/>
                  <a:pt x="582" y="185"/>
                  <a:pt x="582" y="185"/>
                </a:cubicBezTo>
                <a:cubicBezTo>
                  <a:pt x="582" y="184"/>
                  <a:pt x="582" y="184"/>
                  <a:pt x="582" y="184"/>
                </a:cubicBezTo>
                <a:cubicBezTo>
                  <a:pt x="581" y="183"/>
                  <a:pt x="581" y="183"/>
                  <a:pt x="581" y="183"/>
                </a:cubicBezTo>
                <a:cubicBezTo>
                  <a:pt x="580" y="184"/>
                  <a:pt x="580" y="184"/>
                  <a:pt x="580" y="184"/>
                </a:cubicBezTo>
                <a:cubicBezTo>
                  <a:pt x="579" y="183"/>
                  <a:pt x="579" y="183"/>
                  <a:pt x="579" y="183"/>
                </a:cubicBezTo>
                <a:cubicBezTo>
                  <a:pt x="578" y="183"/>
                  <a:pt x="578" y="183"/>
                  <a:pt x="578" y="183"/>
                </a:cubicBezTo>
                <a:cubicBezTo>
                  <a:pt x="577" y="182"/>
                  <a:pt x="577" y="182"/>
                  <a:pt x="577" y="182"/>
                </a:cubicBezTo>
                <a:cubicBezTo>
                  <a:pt x="577" y="181"/>
                  <a:pt x="577" y="181"/>
                  <a:pt x="577" y="181"/>
                </a:cubicBezTo>
                <a:cubicBezTo>
                  <a:pt x="576" y="181"/>
                  <a:pt x="576" y="181"/>
                  <a:pt x="576" y="181"/>
                </a:cubicBezTo>
                <a:cubicBezTo>
                  <a:pt x="574" y="181"/>
                  <a:pt x="574" y="181"/>
                  <a:pt x="574" y="181"/>
                </a:cubicBezTo>
                <a:cubicBezTo>
                  <a:pt x="571" y="181"/>
                  <a:pt x="571" y="181"/>
                  <a:pt x="571" y="181"/>
                </a:cubicBezTo>
                <a:cubicBezTo>
                  <a:pt x="569" y="181"/>
                  <a:pt x="569" y="181"/>
                  <a:pt x="569" y="181"/>
                </a:cubicBezTo>
                <a:cubicBezTo>
                  <a:pt x="568" y="180"/>
                  <a:pt x="568" y="180"/>
                  <a:pt x="568" y="180"/>
                </a:cubicBezTo>
                <a:cubicBezTo>
                  <a:pt x="563" y="180"/>
                  <a:pt x="563" y="180"/>
                  <a:pt x="563" y="180"/>
                </a:cubicBezTo>
                <a:cubicBezTo>
                  <a:pt x="562" y="181"/>
                  <a:pt x="562" y="181"/>
                  <a:pt x="562" y="181"/>
                </a:cubicBezTo>
                <a:cubicBezTo>
                  <a:pt x="561" y="181"/>
                  <a:pt x="561" y="181"/>
                  <a:pt x="561" y="181"/>
                </a:cubicBezTo>
                <a:cubicBezTo>
                  <a:pt x="560" y="182"/>
                  <a:pt x="560" y="182"/>
                  <a:pt x="560" y="182"/>
                </a:cubicBezTo>
                <a:cubicBezTo>
                  <a:pt x="560" y="184"/>
                  <a:pt x="560" y="184"/>
                  <a:pt x="560" y="184"/>
                </a:cubicBezTo>
                <a:cubicBezTo>
                  <a:pt x="559" y="186"/>
                  <a:pt x="559" y="186"/>
                  <a:pt x="559" y="186"/>
                </a:cubicBezTo>
                <a:cubicBezTo>
                  <a:pt x="559" y="188"/>
                  <a:pt x="559" y="188"/>
                  <a:pt x="559" y="188"/>
                </a:cubicBezTo>
                <a:cubicBezTo>
                  <a:pt x="559" y="189"/>
                  <a:pt x="559" y="189"/>
                  <a:pt x="559" y="189"/>
                </a:cubicBezTo>
                <a:cubicBezTo>
                  <a:pt x="560" y="189"/>
                  <a:pt x="560" y="189"/>
                  <a:pt x="560" y="189"/>
                </a:cubicBezTo>
                <a:cubicBezTo>
                  <a:pt x="560" y="190"/>
                  <a:pt x="560" y="190"/>
                  <a:pt x="560" y="190"/>
                </a:cubicBezTo>
                <a:cubicBezTo>
                  <a:pt x="559" y="190"/>
                  <a:pt x="559" y="190"/>
                  <a:pt x="559" y="190"/>
                </a:cubicBezTo>
                <a:cubicBezTo>
                  <a:pt x="560" y="193"/>
                  <a:pt x="560" y="193"/>
                  <a:pt x="560" y="193"/>
                </a:cubicBezTo>
                <a:cubicBezTo>
                  <a:pt x="561" y="194"/>
                  <a:pt x="561" y="194"/>
                  <a:pt x="561" y="194"/>
                </a:cubicBezTo>
                <a:cubicBezTo>
                  <a:pt x="562" y="194"/>
                  <a:pt x="562" y="194"/>
                  <a:pt x="562" y="194"/>
                </a:cubicBezTo>
                <a:cubicBezTo>
                  <a:pt x="563" y="195"/>
                  <a:pt x="563" y="195"/>
                  <a:pt x="563" y="195"/>
                </a:cubicBezTo>
                <a:cubicBezTo>
                  <a:pt x="564" y="196"/>
                  <a:pt x="564" y="196"/>
                  <a:pt x="564" y="196"/>
                </a:cubicBezTo>
                <a:cubicBezTo>
                  <a:pt x="565" y="196"/>
                  <a:pt x="565" y="196"/>
                  <a:pt x="565" y="196"/>
                </a:cubicBezTo>
                <a:cubicBezTo>
                  <a:pt x="566" y="196"/>
                  <a:pt x="566" y="196"/>
                  <a:pt x="566" y="196"/>
                </a:cubicBezTo>
                <a:cubicBezTo>
                  <a:pt x="566" y="197"/>
                  <a:pt x="566" y="197"/>
                  <a:pt x="566" y="197"/>
                </a:cubicBezTo>
                <a:cubicBezTo>
                  <a:pt x="568" y="196"/>
                  <a:pt x="568" y="196"/>
                  <a:pt x="568" y="196"/>
                </a:cubicBezTo>
                <a:cubicBezTo>
                  <a:pt x="569" y="197"/>
                  <a:pt x="569" y="197"/>
                  <a:pt x="569" y="197"/>
                </a:cubicBezTo>
                <a:cubicBezTo>
                  <a:pt x="571" y="197"/>
                  <a:pt x="571" y="197"/>
                  <a:pt x="571" y="197"/>
                </a:cubicBezTo>
                <a:cubicBezTo>
                  <a:pt x="571" y="198"/>
                  <a:pt x="571" y="198"/>
                  <a:pt x="571" y="198"/>
                </a:cubicBezTo>
                <a:cubicBezTo>
                  <a:pt x="572" y="199"/>
                  <a:pt x="572" y="199"/>
                  <a:pt x="572" y="199"/>
                </a:cubicBezTo>
                <a:cubicBezTo>
                  <a:pt x="571" y="200"/>
                  <a:pt x="571" y="200"/>
                  <a:pt x="571" y="200"/>
                </a:cubicBezTo>
                <a:cubicBezTo>
                  <a:pt x="571" y="201"/>
                  <a:pt x="571" y="201"/>
                  <a:pt x="571" y="201"/>
                </a:cubicBezTo>
                <a:cubicBezTo>
                  <a:pt x="571" y="202"/>
                  <a:pt x="571" y="202"/>
                  <a:pt x="571" y="202"/>
                </a:cubicBezTo>
                <a:cubicBezTo>
                  <a:pt x="570" y="203"/>
                  <a:pt x="570" y="203"/>
                  <a:pt x="570" y="203"/>
                </a:cubicBezTo>
                <a:cubicBezTo>
                  <a:pt x="569" y="203"/>
                  <a:pt x="569" y="203"/>
                  <a:pt x="569" y="203"/>
                </a:cubicBezTo>
                <a:cubicBezTo>
                  <a:pt x="569" y="204"/>
                  <a:pt x="569" y="204"/>
                  <a:pt x="569" y="204"/>
                </a:cubicBezTo>
                <a:cubicBezTo>
                  <a:pt x="568" y="205"/>
                  <a:pt x="568" y="205"/>
                  <a:pt x="568" y="205"/>
                </a:cubicBezTo>
                <a:cubicBezTo>
                  <a:pt x="569" y="205"/>
                  <a:pt x="569" y="205"/>
                  <a:pt x="569" y="205"/>
                </a:cubicBezTo>
                <a:cubicBezTo>
                  <a:pt x="569" y="207"/>
                  <a:pt x="569" y="207"/>
                  <a:pt x="569" y="207"/>
                </a:cubicBezTo>
                <a:cubicBezTo>
                  <a:pt x="570" y="208"/>
                  <a:pt x="570" y="208"/>
                  <a:pt x="570" y="208"/>
                </a:cubicBezTo>
                <a:cubicBezTo>
                  <a:pt x="570" y="209"/>
                  <a:pt x="570" y="209"/>
                  <a:pt x="570" y="209"/>
                </a:cubicBezTo>
                <a:cubicBezTo>
                  <a:pt x="568" y="209"/>
                  <a:pt x="568" y="209"/>
                  <a:pt x="568" y="209"/>
                </a:cubicBezTo>
                <a:cubicBezTo>
                  <a:pt x="569" y="210"/>
                  <a:pt x="569" y="210"/>
                  <a:pt x="569" y="210"/>
                </a:cubicBezTo>
                <a:cubicBezTo>
                  <a:pt x="571" y="210"/>
                  <a:pt x="571" y="210"/>
                  <a:pt x="571" y="210"/>
                </a:cubicBezTo>
                <a:cubicBezTo>
                  <a:pt x="572" y="210"/>
                  <a:pt x="572" y="210"/>
                  <a:pt x="572" y="210"/>
                </a:cubicBezTo>
                <a:cubicBezTo>
                  <a:pt x="573" y="211"/>
                  <a:pt x="573" y="211"/>
                  <a:pt x="573" y="211"/>
                </a:cubicBezTo>
                <a:cubicBezTo>
                  <a:pt x="573" y="210"/>
                  <a:pt x="573" y="210"/>
                  <a:pt x="573" y="210"/>
                </a:cubicBezTo>
                <a:cubicBezTo>
                  <a:pt x="574" y="210"/>
                  <a:pt x="574" y="210"/>
                  <a:pt x="574" y="210"/>
                </a:cubicBezTo>
                <a:cubicBezTo>
                  <a:pt x="576" y="210"/>
                  <a:pt x="576" y="210"/>
                  <a:pt x="576" y="210"/>
                </a:cubicBezTo>
                <a:cubicBezTo>
                  <a:pt x="578" y="211"/>
                  <a:pt x="578" y="211"/>
                  <a:pt x="578" y="211"/>
                </a:cubicBezTo>
                <a:cubicBezTo>
                  <a:pt x="579" y="210"/>
                  <a:pt x="579" y="210"/>
                  <a:pt x="579" y="210"/>
                </a:cubicBezTo>
                <a:cubicBezTo>
                  <a:pt x="580" y="210"/>
                  <a:pt x="580" y="210"/>
                  <a:pt x="580" y="210"/>
                </a:cubicBezTo>
                <a:cubicBezTo>
                  <a:pt x="581" y="211"/>
                  <a:pt x="581" y="211"/>
                  <a:pt x="581" y="211"/>
                </a:cubicBezTo>
                <a:cubicBezTo>
                  <a:pt x="582" y="210"/>
                  <a:pt x="582" y="210"/>
                  <a:pt x="582" y="210"/>
                </a:cubicBezTo>
                <a:cubicBezTo>
                  <a:pt x="583" y="211"/>
                  <a:pt x="583" y="211"/>
                  <a:pt x="583" y="211"/>
                </a:cubicBezTo>
                <a:cubicBezTo>
                  <a:pt x="584" y="211"/>
                  <a:pt x="584" y="211"/>
                  <a:pt x="584" y="211"/>
                </a:cubicBezTo>
                <a:cubicBezTo>
                  <a:pt x="585" y="211"/>
                  <a:pt x="585" y="211"/>
                  <a:pt x="585" y="211"/>
                </a:cubicBezTo>
                <a:cubicBezTo>
                  <a:pt x="585" y="212"/>
                  <a:pt x="585" y="212"/>
                  <a:pt x="585" y="212"/>
                </a:cubicBezTo>
                <a:cubicBezTo>
                  <a:pt x="586" y="212"/>
                  <a:pt x="586" y="212"/>
                  <a:pt x="586" y="212"/>
                </a:cubicBezTo>
                <a:cubicBezTo>
                  <a:pt x="588" y="212"/>
                  <a:pt x="588" y="212"/>
                  <a:pt x="588" y="212"/>
                </a:cubicBezTo>
                <a:cubicBezTo>
                  <a:pt x="588" y="211"/>
                  <a:pt x="588" y="211"/>
                  <a:pt x="588" y="211"/>
                </a:cubicBezTo>
                <a:cubicBezTo>
                  <a:pt x="590" y="210"/>
                  <a:pt x="590" y="210"/>
                  <a:pt x="590" y="210"/>
                </a:cubicBezTo>
                <a:cubicBezTo>
                  <a:pt x="592" y="209"/>
                  <a:pt x="592" y="209"/>
                  <a:pt x="592" y="209"/>
                </a:cubicBezTo>
                <a:cubicBezTo>
                  <a:pt x="593" y="209"/>
                  <a:pt x="593" y="209"/>
                  <a:pt x="593" y="209"/>
                </a:cubicBezTo>
                <a:cubicBezTo>
                  <a:pt x="594" y="208"/>
                  <a:pt x="594" y="208"/>
                  <a:pt x="594" y="208"/>
                </a:cubicBezTo>
                <a:cubicBezTo>
                  <a:pt x="595" y="208"/>
                  <a:pt x="595" y="208"/>
                  <a:pt x="595" y="208"/>
                </a:cubicBezTo>
                <a:cubicBezTo>
                  <a:pt x="597" y="208"/>
                  <a:pt x="597" y="208"/>
                  <a:pt x="597" y="208"/>
                </a:cubicBezTo>
                <a:cubicBezTo>
                  <a:pt x="598" y="208"/>
                  <a:pt x="598" y="208"/>
                  <a:pt x="598" y="208"/>
                </a:cubicBezTo>
                <a:cubicBezTo>
                  <a:pt x="601" y="208"/>
                  <a:pt x="601" y="208"/>
                  <a:pt x="601" y="208"/>
                </a:cubicBezTo>
                <a:cubicBezTo>
                  <a:pt x="603" y="207"/>
                  <a:pt x="603" y="207"/>
                  <a:pt x="603" y="207"/>
                </a:cubicBezTo>
                <a:cubicBezTo>
                  <a:pt x="604" y="206"/>
                  <a:pt x="604" y="206"/>
                  <a:pt x="604" y="206"/>
                </a:cubicBezTo>
                <a:cubicBezTo>
                  <a:pt x="605" y="206"/>
                  <a:pt x="605" y="206"/>
                  <a:pt x="605" y="206"/>
                </a:cubicBezTo>
                <a:cubicBezTo>
                  <a:pt x="606" y="205"/>
                  <a:pt x="606" y="205"/>
                  <a:pt x="606" y="205"/>
                </a:cubicBezTo>
                <a:cubicBezTo>
                  <a:pt x="606" y="204"/>
                  <a:pt x="606" y="204"/>
                  <a:pt x="606" y="204"/>
                </a:cubicBezTo>
                <a:cubicBezTo>
                  <a:pt x="607" y="204"/>
                  <a:pt x="607" y="204"/>
                  <a:pt x="607" y="204"/>
                </a:cubicBezTo>
                <a:cubicBezTo>
                  <a:pt x="608" y="203"/>
                  <a:pt x="608" y="203"/>
                  <a:pt x="608" y="203"/>
                </a:cubicBezTo>
                <a:cubicBezTo>
                  <a:pt x="609" y="203"/>
                  <a:pt x="609" y="203"/>
                  <a:pt x="609" y="203"/>
                </a:cubicBezTo>
                <a:cubicBezTo>
                  <a:pt x="609" y="204"/>
                  <a:pt x="609" y="204"/>
                  <a:pt x="609" y="204"/>
                </a:cubicBezTo>
                <a:cubicBezTo>
                  <a:pt x="610" y="205"/>
                  <a:pt x="610" y="205"/>
                  <a:pt x="610" y="205"/>
                </a:cubicBezTo>
                <a:cubicBezTo>
                  <a:pt x="609" y="205"/>
                  <a:pt x="609" y="205"/>
                  <a:pt x="609" y="205"/>
                </a:cubicBezTo>
                <a:cubicBezTo>
                  <a:pt x="609" y="206"/>
                  <a:pt x="609" y="206"/>
                  <a:pt x="609" y="206"/>
                </a:cubicBezTo>
                <a:cubicBezTo>
                  <a:pt x="608" y="207"/>
                  <a:pt x="608" y="207"/>
                  <a:pt x="608" y="207"/>
                </a:cubicBezTo>
                <a:cubicBezTo>
                  <a:pt x="608" y="208"/>
                  <a:pt x="608" y="208"/>
                  <a:pt x="608" y="208"/>
                </a:cubicBezTo>
                <a:cubicBezTo>
                  <a:pt x="609" y="209"/>
                  <a:pt x="609" y="209"/>
                  <a:pt x="609" y="209"/>
                </a:cubicBezTo>
                <a:cubicBezTo>
                  <a:pt x="610" y="208"/>
                  <a:pt x="610" y="208"/>
                  <a:pt x="610" y="208"/>
                </a:cubicBezTo>
                <a:cubicBezTo>
                  <a:pt x="611" y="208"/>
                  <a:pt x="611" y="208"/>
                  <a:pt x="611" y="208"/>
                </a:cubicBezTo>
                <a:cubicBezTo>
                  <a:pt x="612" y="209"/>
                  <a:pt x="612" y="209"/>
                  <a:pt x="612" y="209"/>
                </a:cubicBezTo>
                <a:cubicBezTo>
                  <a:pt x="612" y="210"/>
                  <a:pt x="612" y="210"/>
                  <a:pt x="612" y="210"/>
                </a:cubicBezTo>
                <a:cubicBezTo>
                  <a:pt x="613" y="210"/>
                  <a:pt x="613" y="210"/>
                  <a:pt x="613" y="210"/>
                </a:cubicBezTo>
                <a:cubicBezTo>
                  <a:pt x="613" y="209"/>
                  <a:pt x="613" y="209"/>
                  <a:pt x="613" y="209"/>
                </a:cubicBezTo>
                <a:cubicBezTo>
                  <a:pt x="614" y="210"/>
                  <a:pt x="614" y="210"/>
                  <a:pt x="614" y="210"/>
                </a:cubicBezTo>
                <a:cubicBezTo>
                  <a:pt x="614" y="211"/>
                  <a:pt x="614" y="211"/>
                  <a:pt x="614" y="211"/>
                </a:cubicBezTo>
                <a:cubicBezTo>
                  <a:pt x="613" y="211"/>
                  <a:pt x="613" y="211"/>
                  <a:pt x="613" y="211"/>
                </a:cubicBezTo>
                <a:cubicBezTo>
                  <a:pt x="612" y="211"/>
                  <a:pt x="612" y="211"/>
                  <a:pt x="612" y="211"/>
                </a:cubicBezTo>
                <a:cubicBezTo>
                  <a:pt x="611" y="212"/>
                  <a:pt x="611" y="212"/>
                  <a:pt x="611" y="212"/>
                </a:cubicBezTo>
                <a:cubicBezTo>
                  <a:pt x="611" y="213"/>
                  <a:pt x="611" y="213"/>
                  <a:pt x="611" y="213"/>
                </a:cubicBezTo>
                <a:cubicBezTo>
                  <a:pt x="612" y="213"/>
                  <a:pt x="612" y="213"/>
                  <a:pt x="612" y="213"/>
                </a:cubicBezTo>
                <a:cubicBezTo>
                  <a:pt x="613" y="213"/>
                  <a:pt x="613" y="213"/>
                  <a:pt x="613" y="213"/>
                </a:cubicBezTo>
                <a:cubicBezTo>
                  <a:pt x="614" y="214"/>
                  <a:pt x="614" y="214"/>
                  <a:pt x="614" y="214"/>
                </a:cubicBezTo>
                <a:cubicBezTo>
                  <a:pt x="615" y="213"/>
                  <a:pt x="615" y="213"/>
                  <a:pt x="615" y="213"/>
                </a:cubicBezTo>
                <a:cubicBezTo>
                  <a:pt x="616" y="212"/>
                  <a:pt x="616" y="212"/>
                  <a:pt x="616" y="212"/>
                </a:cubicBezTo>
                <a:cubicBezTo>
                  <a:pt x="616" y="213"/>
                  <a:pt x="616" y="213"/>
                  <a:pt x="616" y="213"/>
                </a:cubicBezTo>
                <a:cubicBezTo>
                  <a:pt x="617" y="214"/>
                  <a:pt x="617" y="214"/>
                  <a:pt x="617" y="214"/>
                </a:cubicBezTo>
                <a:cubicBezTo>
                  <a:pt x="617" y="215"/>
                  <a:pt x="617" y="215"/>
                  <a:pt x="617" y="215"/>
                </a:cubicBezTo>
                <a:cubicBezTo>
                  <a:pt x="618" y="214"/>
                  <a:pt x="618" y="214"/>
                  <a:pt x="618" y="214"/>
                </a:cubicBezTo>
                <a:cubicBezTo>
                  <a:pt x="619" y="214"/>
                  <a:pt x="619" y="214"/>
                  <a:pt x="619" y="214"/>
                </a:cubicBezTo>
                <a:cubicBezTo>
                  <a:pt x="619" y="215"/>
                  <a:pt x="619" y="215"/>
                  <a:pt x="619" y="215"/>
                </a:cubicBezTo>
                <a:cubicBezTo>
                  <a:pt x="620" y="215"/>
                  <a:pt x="620" y="215"/>
                  <a:pt x="620" y="215"/>
                </a:cubicBezTo>
                <a:cubicBezTo>
                  <a:pt x="621" y="216"/>
                  <a:pt x="621" y="216"/>
                  <a:pt x="621" y="216"/>
                </a:cubicBezTo>
                <a:cubicBezTo>
                  <a:pt x="621" y="215"/>
                  <a:pt x="621" y="215"/>
                  <a:pt x="621" y="215"/>
                </a:cubicBezTo>
                <a:cubicBezTo>
                  <a:pt x="622" y="215"/>
                  <a:pt x="622" y="215"/>
                  <a:pt x="622" y="215"/>
                </a:cubicBezTo>
                <a:cubicBezTo>
                  <a:pt x="623" y="215"/>
                  <a:pt x="623" y="215"/>
                  <a:pt x="623" y="215"/>
                </a:cubicBezTo>
                <a:cubicBezTo>
                  <a:pt x="623" y="216"/>
                  <a:pt x="623" y="216"/>
                  <a:pt x="623" y="216"/>
                </a:cubicBezTo>
                <a:cubicBezTo>
                  <a:pt x="624" y="216"/>
                  <a:pt x="624" y="216"/>
                  <a:pt x="624" y="216"/>
                </a:cubicBezTo>
                <a:cubicBezTo>
                  <a:pt x="625" y="216"/>
                  <a:pt x="625" y="216"/>
                  <a:pt x="625" y="216"/>
                </a:cubicBezTo>
                <a:cubicBezTo>
                  <a:pt x="625" y="215"/>
                  <a:pt x="625" y="215"/>
                  <a:pt x="625" y="215"/>
                </a:cubicBezTo>
                <a:cubicBezTo>
                  <a:pt x="626" y="215"/>
                  <a:pt x="626" y="215"/>
                  <a:pt x="626" y="215"/>
                </a:cubicBezTo>
                <a:cubicBezTo>
                  <a:pt x="626" y="216"/>
                  <a:pt x="626" y="216"/>
                  <a:pt x="626" y="216"/>
                </a:cubicBezTo>
                <a:cubicBezTo>
                  <a:pt x="627" y="215"/>
                  <a:pt x="627" y="215"/>
                  <a:pt x="627" y="215"/>
                </a:cubicBezTo>
                <a:cubicBezTo>
                  <a:pt x="628" y="215"/>
                  <a:pt x="628" y="215"/>
                  <a:pt x="628" y="215"/>
                </a:cubicBezTo>
                <a:cubicBezTo>
                  <a:pt x="629" y="215"/>
                  <a:pt x="629" y="215"/>
                  <a:pt x="629" y="215"/>
                </a:cubicBezTo>
                <a:cubicBezTo>
                  <a:pt x="630" y="215"/>
                  <a:pt x="630" y="215"/>
                  <a:pt x="630" y="215"/>
                </a:cubicBezTo>
                <a:cubicBezTo>
                  <a:pt x="630" y="214"/>
                  <a:pt x="630" y="214"/>
                  <a:pt x="630" y="214"/>
                </a:cubicBezTo>
                <a:cubicBezTo>
                  <a:pt x="631" y="213"/>
                  <a:pt x="631" y="213"/>
                  <a:pt x="631" y="213"/>
                </a:cubicBezTo>
                <a:cubicBezTo>
                  <a:pt x="631" y="212"/>
                  <a:pt x="631" y="212"/>
                  <a:pt x="631" y="212"/>
                </a:cubicBezTo>
                <a:cubicBezTo>
                  <a:pt x="631" y="211"/>
                  <a:pt x="631" y="211"/>
                  <a:pt x="631" y="211"/>
                </a:cubicBezTo>
                <a:cubicBezTo>
                  <a:pt x="630" y="211"/>
                  <a:pt x="630" y="211"/>
                  <a:pt x="630" y="211"/>
                </a:cubicBezTo>
                <a:cubicBezTo>
                  <a:pt x="630" y="210"/>
                  <a:pt x="630" y="210"/>
                  <a:pt x="630" y="210"/>
                </a:cubicBezTo>
                <a:cubicBezTo>
                  <a:pt x="630" y="209"/>
                  <a:pt x="630" y="209"/>
                  <a:pt x="630" y="209"/>
                </a:cubicBezTo>
                <a:cubicBezTo>
                  <a:pt x="631" y="209"/>
                  <a:pt x="631" y="209"/>
                  <a:pt x="631" y="209"/>
                </a:cubicBezTo>
                <a:cubicBezTo>
                  <a:pt x="631" y="208"/>
                  <a:pt x="631" y="208"/>
                  <a:pt x="631" y="208"/>
                </a:cubicBezTo>
                <a:cubicBezTo>
                  <a:pt x="630" y="207"/>
                  <a:pt x="630" y="207"/>
                  <a:pt x="630" y="207"/>
                </a:cubicBezTo>
                <a:cubicBezTo>
                  <a:pt x="629" y="207"/>
                  <a:pt x="629" y="207"/>
                  <a:pt x="629" y="207"/>
                </a:cubicBezTo>
                <a:cubicBezTo>
                  <a:pt x="629" y="208"/>
                  <a:pt x="629" y="208"/>
                  <a:pt x="629" y="208"/>
                </a:cubicBezTo>
                <a:cubicBezTo>
                  <a:pt x="629" y="209"/>
                  <a:pt x="629" y="209"/>
                  <a:pt x="629" y="209"/>
                </a:cubicBezTo>
                <a:cubicBezTo>
                  <a:pt x="628" y="208"/>
                  <a:pt x="628" y="208"/>
                  <a:pt x="628" y="208"/>
                </a:cubicBezTo>
                <a:cubicBezTo>
                  <a:pt x="627" y="208"/>
                  <a:pt x="627" y="208"/>
                  <a:pt x="627" y="208"/>
                </a:cubicBezTo>
                <a:cubicBezTo>
                  <a:pt x="625" y="210"/>
                  <a:pt x="625" y="210"/>
                  <a:pt x="625" y="210"/>
                </a:cubicBezTo>
                <a:cubicBezTo>
                  <a:pt x="624" y="210"/>
                  <a:pt x="624" y="210"/>
                  <a:pt x="624" y="210"/>
                </a:cubicBezTo>
                <a:cubicBezTo>
                  <a:pt x="625" y="209"/>
                  <a:pt x="625" y="209"/>
                  <a:pt x="625" y="209"/>
                </a:cubicBezTo>
                <a:cubicBezTo>
                  <a:pt x="626" y="208"/>
                  <a:pt x="626" y="208"/>
                  <a:pt x="626" y="208"/>
                </a:cubicBezTo>
                <a:cubicBezTo>
                  <a:pt x="626" y="207"/>
                  <a:pt x="626" y="207"/>
                  <a:pt x="626" y="207"/>
                </a:cubicBezTo>
                <a:cubicBezTo>
                  <a:pt x="625" y="208"/>
                  <a:pt x="625" y="208"/>
                  <a:pt x="625" y="208"/>
                </a:cubicBezTo>
                <a:cubicBezTo>
                  <a:pt x="625" y="207"/>
                  <a:pt x="625" y="207"/>
                  <a:pt x="625" y="207"/>
                </a:cubicBezTo>
                <a:cubicBezTo>
                  <a:pt x="625" y="206"/>
                  <a:pt x="625" y="206"/>
                  <a:pt x="625" y="206"/>
                </a:cubicBezTo>
                <a:cubicBezTo>
                  <a:pt x="626" y="206"/>
                  <a:pt x="626" y="206"/>
                  <a:pt x="626" y="206"/>
                </a:cubicBezTo>
                <a:cubicBezTo>
                  <a:pt x="625" y="204"/>
                  <a:pt x="625" y="204"/>
                  <a:pt x="625" y="204"/>
                </a:cubicBezTo>
                <a:cubicBezTo>
                  <a:pt x="626" y="203"/>
                  <a:pt x="626" y="203"/>
                  <a:pt x="626" y="203"/>
                </a:cubicBezTo>
                <a:cubicBezTo>
                  <a:pt x="627" y="203"/>
                  <a:pt x="627" y="203"/>
                  <a:pt x="627" y="203"/>
                </a:cubicBezTo>
                <a:cubicBezTo>
                  <a:pt x="626" y="204"/>
                  <a:pt x="626" y="204"/>
                  <a:pt x="626" y="204"/>
                </a:cubicBezTo>
                <a:cubicBezTo>
                  <a:pt x="627" y="205"/>
                  <a:pt x="627" y="205"/>
                  <a:pt x="627" y="205"/>
                </a:cubicBezTo>
                <a:cubicBezTo>
                  <a:pt x="628" y="206"/>
                  <a:pt x="628" y="206"/>
                  <a:pt x="628" y="206"/>
                </a:cubicBezTo>
                <a:cubicBezTo>
                  <a:pt x="630" y="206"/>
                  <a:pt x="630" y="206"/>
                  <a:pt x="630" y="206"/>
                </a:cubicBezTo>
                <a:cubicBezTo>
                  <a:pt x="630" y="205"/>
                  <a:pt x="630" y="205"/>
                  <a:pt x="630" y="205"/>
                </a:cubicBezTo>
                <a:cubicBezTo>
                  <a:pt x="630" y="204"/>
                  <a:pt x="630" y="204"/>
                  <a:pt x="630" y="204"/>
                </a:cubicBezTo>
                <a:cubicBezTo>
                  <a:pt x="630" y="203"/>
                  <a:pt x="630" y="203"/>
                  <a:pt x="630" y="203"/>
                </a:cubicBezTo>
                <a:cubicBezTo>
                  <a:pt x="631" y="204"/>
                  <a:pt x="631" y="204"/>
                  <a:pt x="631" y="204"/>
                </a:cubicBezTo>
                <a:cubicBezTo>
                  <a:pt x="632" y="204"/>
                  <a:pt x="632" y="204"/>
                  <a:pt x="632" y="204"/>
                </a:cubicBezTo>
                <a:cubicBezTo>
                  <a:pt x="632" y="203"/>
                  <a:pt x="632" y="203"/>
                  <a:pt x="632" y="203"/>
                </a:cubicBezTo>
                <a:cubicBezTo>
                  <a:pt x="633" y="201"/>
                  <a:pt x="633" y="201"/>
                  <a:pt x="633" y="201"/>
                </a:cubicBezTo>
                <a:cubicBezTo>
                  <a:pt x="633" y="203"/>
                  <a:pt x="633" y="203"/>
                  <a:pt x="633" y="203"/>
                </a:cubicBezTo>
                <a:cubicBezTo>
                  <a:pt x="634" y="203"/>
                  <a:pt x="634" y="203"/>
                  <a:pt x="634" y="203"/>
                </a:cubicBezTo>
                <a:cubicBezTo>
                  <a:pt x="635" y="202"/>
                  <a:pt x="635" y="202"/>
                  <a:pt x="635" y="202"/>
                </a:cubicBezTo>
                <a:cubicBezTo>
                  <a:pt x="634" y="204"/>
                  <a:pt x="634" y="204"/>
                  <a:pt x="634" y="204"/>
                </a:cubicBezTo>
                <a:cubicBezTo>
                  <a:pt x="634" y="205"/>
                  <a:pt x="634" y="205"/>
                  <a:pt x="634" y="205"/>
                </a:cubicBezTo>
                <a:cubicBezTo>
                  <a:pt x="635" y="205"/>
                  <a:pt x="635" y="205"/>
                  <a:pt x="635" y="205"/>
                </a:cubicBezTo>
                <a:cubicBezTo>
                  <a:pt x="634" y="206"/>
                  <a:pt x="634" y="206"/>
                  <a:pt x="634" y="206"/>
                </a:cubicBezTo>
                <a:cubicBezTo>
                  <a:pt x="635" y="206"/>
                  <a:pt x="635" y="206"/>
                  <a:pt x="635" y="206"/>
                </a:cubicBezTo>
                <a:cubicBezTo>
                  <a:pt x="636" y="205"/>
                  <a:pt x="636" y="205"/>
                  <a:pt x="636" y="205"/>
                </a:cubicBezTo>
                <a:cubicBezTo>
                  <a:pt x="636" y="204"/>
                  <a:pt x="636" y="204"/>
                  <a:pt x="636" y="204"/>
                </a:cubicBezTo>
                <a:cubicBezTo>
                  <a:pt x="637" y="203"/>
                  <a:pt x="637" y="203"/>
                  <a:pt x="637" y="203"/>
                </a:cubicBezTo>
                <a:cubicBezTo>
                  <a:pt x="638" y="202"/>
                  <a:pt x="638" y="202"/>
                  <a:pt x="638" y="202"/>
                </a:cubicBezTo>
                <a:cubicBezTo>
                  <a:pt x="638" y="204"/>
                  <a:pt x="638" y="204"/>
                  <a:pt x="638" y="204"/>
                </a:cubicBezTo>
                <a:cubicBezTo>
                  <a:pt x="637" y="205"/>
                  <a:pt x="637" y="205"/>
                  <a:pt x="637" y="205"/>
                </a:cubicBezTo>
                <a:cubicBezTo>
                  <a:pt x="637" y="207"/>
                  <a:pt x="637" y="207"/>
                  <a:pt x="637" y="207"/>
                </a:cubicBezTo>
                <a:cubicBezTo>
                  <a:pt x="638" y="207"/>
                  <a:pt x="638" y="207"/>
                  <a:pt x="638" y="207"/>
                </a:cubicBezTo>
                <a:cubicBezTo>
                  <a:pt x="639" y="207"/>
                  <a:pt x="639" y="207"/>
                  <a:pt x="639" y="207"/>
                </a:cubicBezTo>
                <a:cubicBezTo>
                  <a:pt x="639" y="206"/>
                  <a:pt x="639" y="206"/>
                  <a:pt x="639" y="206"/>
                </a:cubicBezTo>
                <a:cubicBezTo>
                  <a:pt x="641" y="205"/>
                  <a:pt x="641" y="205"/>
                  <a:pt x="641" y="205"/>
                </a:cubicBezTo>
                <a:cubicBezTo>
                  <a:pt x="641" y="203"/>
                  <a:pt x="641" y="203"/>
                  <a:pt x="641" y="203"/>
                </a:cubicBezTo>
                <a:close/>
                <a:moveTo>
                  <a:pt x="664" y="218"/>
                </a:moveTo>
                <a:cubicBezTo>
                  <a:pt x="664" y="218"/>
                  <a:pt x="664" y="218"/>
                  <a:pt x="665" y="218"/>
                </a:cubicBezTo>
                <a:cubicBezTo>
                  <a:pt x="665" y="218"/>
                  <a:pt x="665" y="218"/>
                  <a:pt x="666" y="216"/>
                </a:cubicBezTo>
                <a:cubicBezTo>
                  <a:pt x="666" y="216"/>
                  <a:pt x="666" y="216"/>
                  <a:pt x="666" y="215"/>
                </a:cubicBezTo>
                <a:cubicBezTo>
                  <a:pt x="666" y="215"/>
                  <a:pt x="666" y="215"/>
                  <a:pt x="664" y="214"/>
                </a:cubicBezTo>
                <a:cubicBezTo>
                  <a:pt x="664" y="214"/>
                  <a:pt x="664" y="214"/>
                  <a:pt x="663" y="215"/>
                </a:cubicBezTo>
                <a:cubicBezTo>
                  <a:pt x="663" y="215"/>
                  <a:pt x="663" y="215"/>
                  <a:pt x="662" y="217"/>
                </a:cubicBezTo>
                <a:cubicBezTo>
                  <a:pt x="663" y="217"/>
                  <a:pt x="663" y="217"/>
                  <a:pt x="663" y="217"/>
                </a:cubicBezTo>
                <a:cubicBezTo>
                  <a:pt x="663" y="217"/>
                  <a:pt x="663" y="217"/>
                  <a:pt x="664" y="216"/>
                </a:cubicBezTo>
                <a:cubicBezTo>
                  <a:pt x="664" y="216"/>
                  <a:pt x="664" y="216"/>
                  <a:pt x="664" y="217"/>
                </a:cubicBezTo>
                <a:cubicBezTo>
                  <a:pt x="664" y="217"/>
                  <a:pt x="664" y="217"/>
                  <a:pt x="664" y="218"/>
                </a:cubicBezTo>
                <a:close/>
                <a:moveTo>
                  <a:pt x="876" y="3"/>
                </a:moveTo>
                <a:cubicBezTo>
                  <a:pt x="876" y="3"/>
                  <a:pt x="876" y="3"/>
                  <a:pt x="875" y="2"/>
                </a:cubicBezTo>
                <a:cubicBezTo>
                  <a:pt x="875" y="2"/>
                  <a:pt x="875" y="2"/>
                  <a:pt x="874" y="3"/>
                </a:cubicBezTo>
                <a:cubicBezTo>
                  <a:pt x="874" y="3"/>
                  <a:pt x="874" y="3"/>
                  <a:pt x="875" y="3"/>
                </a:cubicBezTo>
                <a:cubicBezTo>
                  <a:pt x="875" y="3"/>
                  <a:pt x="875" y="3"/>
                  <a:pt x="876" y="3"/>
                </a:cubicBezTo>
                <a:close/>
                <a:moveTo>
                  <a:pt x="654" y="228"/>
                </a:moveTo>
                <a:cubicBezTo>
                  <a:pt x="655" y="228"/>
                  <a:pt x="655" y="228"/>
                  <a:pt x="655" y="228"/>
                </a:cubicBezTo>
                <a:cubicBezTo>
                  <a:pt x="656" y="228"/>
                  <a:pt x="656" y="228"/>
                  <a:pt x="656" y="228"/>
                </a:cubicBezTo>
                <a:cubicBezTo>
                  <a:pt x="658" y="227"/>
                  <a:pt x="658" y="227"/>
                  <a:pt x="658" y="227"/>
                </a:cubicBezTo>
                <a:cubicBezTo>
                  <a:pt x="659" y="227"/>
                  <a:pt x="659" y="227"/>
                  <a:pt x="659" y="227"/>
                </a:cubicBezTo>
                <a:cubicBezTo>
                  <a:pt x="660" y="226"/>
                  <a:pt x="660" y="226"/>
                  <a:pt x="660" y="226"/>
                </a:cubicBezTo>
                <a:cubicBezTo>
                  <a:pt x="661" y="227"/>
                  <a:pt x="661" y="227"/>
                  <a:pt x="661" y="227"/>
                </a:cubicBezTo>
                <a:cubicBezTo>
                  <a:pt x="661" y="226"/>
                  <a:pt x="661" y="226"/>
                  <a:pt x="661" y="226"/>
                </a:cubicBezTo>
                <a:cubicBezTo>
                  <a:pt x="663" y="225"/>
                  <a:pt x="663" y="225"/>
                  <a:pt x="663" y="225"/>
                </a:cubicBezTo>
                <a:cubicBezTo>
                  <a:pt x="663" y="224"/>
                  <a:pt x="663" y="224"/>
                  <a:pt x="663" y="224"/>
                </a:cubicBezTo>
                <a:cubicBezTo>
                  <a:pt x="661" y="225"/>
                  <a:pt x="661" y="225"/>
                  <a:pt x="661" y="225"/>
                </a:cubicBezTo>
                <a:cubicBezTo>
                  <a:pt x="661" y="224"/>
                  <a:pt x="661" y="224"/>
                  <a:pt x="661" y="224"/>
                </a:cubicBezTo>
                <a:cubicBezTo>
                  <a:pt x="662" y="221"/>
                  <a:pt x="662" y="221"/>
                  <a:pt x="662" y="221"/>
                </a:cubicBezTo>
                <a:cubicBezTo>
                  <a:pt x="662" y="220"/>
                  <a:pt x="662" y="220"/>
                  <a:pt x="662" y="220"/>
                </a:cubicBezTo>
                <a:cubicBezTo>
                  <a:pt x="661" y="221"/>
                  <a:pt x="661" y="221"/>
                  <a:pt x="661" y="221"/>
                </a:cubicBezTo>
                <a:cubicBezTo>
                  <a:pt x="660" y="222"/>
                  <a:pt x="660" y="222"/>
                  <a:pt x="660" y="222"/>
                </a:cubicBezTo>
                <a:cubicBezTo>
                  <a:pt x="660" y="221"/>
                  <a:pt x="660" y="221"/>
                  <a:pt x="660" y="221"/>
                </a:cubicBezTo>
                <a:cubicBezTo>
                  <a:pt x="661" y="218"/>
                  <a:pt x="661" y="218"/>
                  <a:pt x="661" y="218"/>
                </a:cubicBezTo>
                <a:cubicBezTo>
                  <a:pt x="660" y="214"/>
                  <a:pt x="660" y="214"/>
                  <a:pt x="660" y="214"/>
                </a:cubicBezTo>
                <a:cubicBezTo>
                  <a:pt x="659" y="213"/>
                  <a:pt x="659" y="213"/>
                  <a:pt x="659" y="213"/>
                </a:cubicBezTo>
                <a:cubicBezTo>
                  <a:pt x="659" y="212"/>
                  <a:pt x="659" y="212"/>
                  <a:pt x="659" y="212"/>
                </a:cubicBezTo>
                <a:cubicBezTo>
                  <a:pt x="658" y="212"/>
                  <a:pt x="658" y="212"/>
                  <a:pt x="658" y="212"/>
                </a:cubicBezTo>
                <a:cubicBezTo>
                  <a:pt x="657" y="213"/>
                  <a:pt x="657" y="213"/>
                  <a:pt x="657" y="213"/>
                </a:cubicBezTo>
                <a:cubicBezTo>
                  <a:pt x="657" y="211"/>
                  <a:pt x="657" y="211"/>
                  <a:pt x="657" y="211"/>
                </a:cubicBezTo>
                <a:cubicBezTo>
                  <a:pt x="658" y="211"/>
                  <a:pt x="658" y="211"/>
                  <a:pt x="658" y="211"/>
                </a:cubicBezTo>
                <a:cubicBezTo>
                  <a:pt x="657" y="209"/>
                  <a:pt x="657" y="209"/>
                  <a:pt x="657" y="209"/>
                </a:cubicBezTo>
                <a:cubicBezTo>
                  <a:pt x="657" y="208"/>
                  <a:pt x="657" y="208"/>
                  <a:pt x="657" y="208"/>
                </a:cubicBezTo>
                <a:cubicBezTo>
                  <a:pt x="657" y="207"/>
                  <a:pt x="657" y="207"/>
                  <a:pt x="657" y="207"/>
                </a:cubicBezTo>
                <a:cubicBezTo>
                  <a:pt x="656" y="208"/>
                  <a:pt x="656" y="208"/>
                  <a:pt x="656" y="208"/>
                </a:cubicBezTo>
                <a:cubicBezTo>
                  <a:pt x="654" y="209"/>
                  <a:pt x="654" y="209"/>
                  <a:pt x="654" y="209"/>
                </a:cubicBezTo>
                <a:cubicBezTo>
                  <a:pt x="653" y="211"/>
                  <a:pt x="653" y="211"/>
                  <a:pt x="653" y="211"/>
                </a:cubicBezTo>
                <a:cubicBezTo>
                  <a:pt x="653" y="213"/>
                  <a:pt x="653" y="213"/>
                  <a:pt x="653" y="213"/>
                </a:cubicBezTo>
                <a:cubicBezTo>
                  <a:pt x="652" y="213"/>
                  <a:pt x="652" y="213"/>
                  <a:pt x="652" y="213"/>
                </a:cubicBezTo>
                <a:cubicBezTo>
                  <a:pt x="652" y="211"/>
                  <a:pt x="652" y="211"/>
                  <a:pt x="652" y="211"/>
                </a:cubicBezTo>
                <a:cubicBezTo>
                  <a:pt x="651" y="211"/>
                  <a:pt x="651" y="211"/>
                  <a:pt x="651" y="211"/>
                </a:cubicBezTo>
                <a:cubicBezTo>
                  <a:pt x="651" y="213"/>
                  <a:pt x="651" y="213"/>
                  <a:pt x="651" y="213"/>
                </a:cubicBezTo>
                <a:cubicBezTo>
                  <a:pt x="650" y="213"/>
                  <a:pt x="650" y="213"/>
                  <a:pt x="650" y="213"/>
                </a:cubicBezTo>
                <a:cubicBezTo>
                  <a:pt x="651" y="214"/>
                  <a:pt x="651" y="214"/>
                  <a:pt x="651" y="214"/>
                </a:cubicBezTo>
                <a:cubicBezTo>
                  <a:pt x="650" y="215"/>
                  <a:pt x="650" y="215"/>
                  <a:pt x="650" y="215"/>
                </a:cubicBezTo>
                <a:cubicBezTo>
                  <a:pt x="649" y="215"/>
                  <a:pt x="649" y="215"/>
                  <a:pt x="649" y="215"/>
                </a:cubicBezTo>
                <a:cubicBezTo>
                  <a:pt x="648" y="216"/>
                  <a:pt x="648" y="216"/>
                  <a:pt x="648" y="216"/>
                </a:cubicBezTo>
                <a:cubicBezTo>
                  <a:pt x="646" y="216"/>
                  <a:pt x="646" y="216"/>
                  <a:pt x="646" y="216"/>
                </a:cubicBezTo>
                <a:cubicBezTo>
                  <a:pt x="645" y="216"/>
                  <a:pt x="645" y="216"/>
                  <a:pt x="645" y="216"/>
                </a:cubicBezTo>
                <a:cubicBezTo>
                  <a:pt x="642" y="218"/>
                  <a:pt x="642" y="218"/>
                  <a:pt x="642" y="218"/>
                </a:cubicBezTo>
                <a:cubicBezTo>
                  <a:pt x="642" y="219"/>
                  <a:pt x="642" y="219"/>
                  <a:pt x="642" y="219"/>
                </a:cubicBezTo>
                <a:cubicBezTo>
                  <a:pt x="644" y="221"/>
                  <a:pt x="644" y="221"/>
                  <a:pt x="644" y="221"/>
                </a:cubicBezTo>
                <a:cubicBezTo>
                  <a:pt x="645" y="220"/>
                  <a:pt x="645" y="220"/>
                  <a:pt x="645" y="220"/>
                </a:cubicBezTo>
                <a:cubicBezTo>
                  <a:pt x="644" y="219"/>
                  <a:pt x="644" y="219"/>
                  <a:pt x="644" y="219"/>
                </a:cubicBezTo>
                <a:cubicBezTo>
                  <a:pt x="645" y="218"/>
                  <a:pt x="645" y="218"/>
                  <a:pt x="645" y="218"/>
                </a:cubicBezTo>
                <a:cubicBezTo>
                  <a:pt x="646" y="219"/>
                  <a:pt x="646" y="219"/>
                  <a:pt x="646" y="219"/>
                </a:cubicBezTo>
                <a:cubicBezTo>
                  <a:pt x="645" y="221"/>
                  <a:pt x="645" y="221"/>
                  <a:pt x="645" y="221"/>
                </a:cubicBezTo>
                <a:cubicBezTo>
                  <a:pt x="647" y="222"/>
                  <a:pt x="647" y="222"/>
                  <a:pt x="647" y="222"/>
                </a:cubicBezTo>
                <a:cubicBezTo>
                  <a:pt x="648" y="221"/>
                  <a:pt x="648" y="221"/>
                  <a:pt x="648" y="221"/>
                </a:cubicBezTo>
                <a:cubicBezTo>
                  <a:pt x="648" y="222"/>
                  <a:pt x="648" y="222"/>
                  <a:pt x="648" y="222"/>
                </a:cubicBezTo>
                <a:cubicBezTo>
                  <a:pt x="648" y="223"/>
                  <a:pt x="648" y="223"/>
                  <a:pt x="648" y="223"/>
                </a:cubicBezTo>
                <a:cubicBezTo>
                  <a:pt x="649" y="224"/>
                  <a:pt x="649" y="224"/>
                  <a:pt x="649" y="224"/>
                </a:cubicBezTo>
                <a:cubicBezTo>
                  <a:pt x="650" y="225"/>
                  <a:pt x="650" y="225"/>
                  <a:pt x="650" y="225"/>
                </a:cubicBezTo>
                <a:cubicBezTo>
                  <a:pt x="651" y="226"/>
                  <a:pt x="651" y="226"/>
                  <a:pt x="651" y="226"/>
                </a:cubicBezTo>
                <a:cubicBezTo>
                  <a:pt x="652" y="227"/>
                  <a:pt x="652" y="227"/>
                  <a:pt x="652" y="227"/>
                </a:cubicBezTo>
                <a:cubicBezTo>
                  <a:pt x="653" y="226"/>
                  <a:pt x="653" y="226"/>
                  <a:pt x="653" y="226"/>
                </a:cubicBezTo>
                <a:cubicBezTo>
                  <a:pt x="653" y="227"/>
                  <a:pt x="653" y="227"/>
                  <a:pt x="653" y="227"/>
                </a:cubicBezTo>
                <a:cubicBezTo>
                  <a:pt x="654" y="228"/>
                  <a:pt x="654" y="228"/>
                  <a:pt x="654" y="228"/>
                </a:cubicBezTo>
                <a:close/>
                <a:moveTo>
                  <a:pt x="661" y="214"/>
                </a:moveTo>
                <a:cubicBezTo>
                  <a:pt x="661" y="216"/>
                  <a:pt x="661" y="216"/>
                  <a:pt x="661" y="216"/>
                </a:cubicBezTo>
                <a:cubicBezTo>
                  <a:pt x="662" y="216"/>
                  <a:pt x="662" y="216"/>
                  <a:pt x="662" y="216"/>
                </a:cubicBezTo>
                <a:cubicBezTo>
                  <a:pt x="663" y="215"/>
                  <a:pt x="663" y="215"/>
                  <a:pt x="663" y="215"/>
                </a:cubicBezTo>
                <a:cubicBezTo>
                  <a:pt x="662" y="213"/>
                  <a:pt x="662" y="213"/>
                  <a:pt x="662" y="213"/>
                </a:cubicBezTo>
                <a:cubicBezTo>
                  <a:pt x="661" y="214"/>
                  <a:pt x="661" y="214"/>
                  <a:pt x="661" y="214"/>
                </a:cubicBezTo>
                <a:close/>
                <a:moveTo>
                  <a:pt x="639" y="216"/>
                </a:moveTo>
                <a:cubicBezTo>
                  <a:pt x="639" y="216"/>
                  <a:pt x="639" y="216"/>
                  <a:pt x="639" y="217"/>
                </a:cubicBezTo>
                <a:cubicBezTo>
                  <a:pt x="640" y="217"/>
                  <a:pt x="640" y="217"/>
                  <a:pt x="640" y="217"/>
                </a:cubicBezTo>
                <a:cubicBezTo>
                  <a:pt x="640" y="217"/>
                  <a:pt x="640" y="217"/>
                  <a:pt x="640" y="216"/>
                </a:cubicBezTo>
                <a:cubicBezTo>
                  <a:pt x="640" y="216"/>
                  <a:pt x="640" y="216"/>
                  <a:pt x="641" y="215"/>
                </a:cubicBezTo>
                <a:cubicBezTo>
                  <a:pt x="641" y="215"/>
                  <a:pt x="641" y="215"/>
                  <a:pt x="640" y="214"/>
                </a:cubicBezTo>
                <a:cubicBezTo>
                  <a:pt x="640" y="214"/>
                  <a:pt x="640" y="214"/>
                  <a:pt x="639" y="214"/>
                </a:cubicBezTo>
                <a:cubicBezTo>
                  <a:pt x="639" y="214"/>
                  <a:pt x="639" y="214"/>
                  <a:pt x="639" y="216"/>
                </a:cubicBezTo>
                <a:close/>
                <a:moveTo>
                  <a:pt x="636" y="217"/>
                </a:moveTo>
                <a:cubicBezTo>
                  <a:pt x="636" y="217"/>
                  <a:pt x="636" y="217"/>
                  <a:pt x="635" y="219"/>
                </a:cubicBezTo>
                <a:cubicBezTo>
                  <a:pt x="635" y="219"/>
                  <a:pt x="635" y="219"/>
                  <a:pt x="635" y="220"/>
                </a:cubicBezTo>
                <a:cubicBezTo>
                  <a:pt x="635" y="220"/>
                  <a:pt x="635" y="220"/>
                  <a:pt x="636" y="221"/>
                </a:cubicBezTo>
                <a:cubicBezTo>
                  <a:pt x="636" y="221"/>
                  <a:pt x="636" y="221"/>
                  <a:pt x="636" y="220"/>
                </a:cubicBezTo>
                <a:cubicBezTo>
                  <a:pt x="636" y="220"/>
                  <a:pt x="636" y="220"/>
                  <a:pt x="637" y="219"/>
                </a:cubicBezTo>
                <a:cubicBezTo>
                  <a:pt x="637" y="219"/>
                  <a:pt x="637" y="219"/>
                  <a:pt x="638" y="219"/>
                </a:cubicBezTo>
                <a:cubicBezTo>
                  <a:pt x="638" y="219"/>
                  <a:pt x="638" y="219"/>
                  <a:pt x="638" y="217"/>
                </a:cubicBezTo>
                <a:cubicBezTo>
                  <a:pt x="638" y="217"/>
                  <a:pt x="638" y="217"/>
                  <a:pt x="638" y="216"/>
                </a:cubicBezTo>
                <a:cubicBezTo>
                  <a:pt x="638" y="216"/>
                  <a:pt x="638" y="216"/>
                  <a:pt x="637" y="216"/>
                </a:cubicBezTo>
                <a:cubicBezTo>
                  <a:pt x="637" y="216"/>
                  <a:pt x="637" y="216"/>
                  <a:pt x="636" y="216"/>
                </a:cubicBezTo>
                <a:cubicBezTo>
                  <a:pt x="636" y="216"/>
                  <a:pt x="636" y="216"/>
                  <a:pt x="636" y="217"/>
                </a:cubicBezTo>
                <a:close/>
                <a:moveTo>
                  <a:pt x="671" y="188"/>
                </a:moveTo>
                <a:cubicBezTo>
                  <a:pt x="671" y="188"/>
                  <a:pt x="671" y="188"/>
                  <a:pt x="670" y="188"/>
                </a:cubicBezTo>
                <a:cubicBezTo>
                  <a:pt x="670" y="188"/>
                  <a:pt x="670" y="188"/>
                  <a:pt x="671" y="189"/>
                </a:cubicBezTo>
                <a:cubicBezTo>
                  <a:pt x="671" y="189"/>
                  <a:pt x="671" y="189"/>
                  <a:pt x="671" y="188"/>
                </a:cubicBezTo>
                <a:close/>
                <a:moveTo>
                  <a:pt x="636" y="211"/>
                </a:moveTo>
                <a:cubicBezTo>
                  <a:pt x="636" y="211"/>
                  <a:pt x="636" y="211"/>
                  <a:pt x="637" y="211"/>
                </a:cubicBezTo>
                <a:cubicBezTo>
                  <a:pt x="637" y="211"/>
                  <a:pt x="637" y="211"/>
                  <a:pt x="638" y="210"/>
                </a:cubicBezTo>
                <a:cubicBezTo>
                  <a:pt x="638" y="210"/>
                  <a:pt x="638" y="210"/>
                  <a:pt x="638" y="209"/>
                </a:cubicBezTo>
                <a:cubicBezTo>
                  <a:pt x="638" y="209"/>
                  <a:pt x="638" y="209"/>
                  <a:pt x="637" y="209"/>
                </a:cubicBezTo>
                <a:cubicBezTo>
                  <a:pt x="637" y="209"/>
                  <a:pt x="637" y="209"/>
                  <a:pt x="637" y="208"/>
                </a:cubicBezTo>
                <a:cubicBezTo>
                  <a:pt x="637" y="208"/>
                  <a:pt x="637" y="208"/>
                  <a:pt x="636" y="208"/>
                </a:cubicBezTo>
                <a:cubicBezTo>
                  <a:pt x="636" y="208"/>
                  <a:pt x="636" y="208"/>
                  <a:pt x="636" y="209"/>
                </a:cubicBezTo>
                <a:cubicBezTo>
                  <a:pt x="636" y="209"/>
                  <a:pt x="636" y="209"/>
                  <a:pt x="637" y="210"/>
                </a:cubicBezTo>
                <a:cubicBezTo>
                  <a:pt x="637" y="210"/>
                  <a:pt x="637" y="210"/>
                  <a:pt x="636" y="210"/>
                </a:cubicBezTo>
                <a:cubicBezTo>
                  <a:pt x="636" y="210"/>
                  <a:pt x="636" y="210"/>
                  <a:pt x="636" y="211"/>
                </a:cubicBezTo>
                <a:close/>
                <a:moveTo>
                  <a:pt x="639" y="230"/>
                </a:moveTo>
                <a:cubicBezTo>
                  <a:pt x="638" y="230"/>
                  <a:pt x="638" y="230"/>
                  <a:pt x="638" y="230"/>
                </a:cubicBezTo>
                <a:cubicBezTo>
                  <a:pt x="638" y="231"/>
                  <a:pt x="638" y="231"/>
                  <a:pt x="638" y="231"/>
                </a:cubicBezTo>
                <a:cubicBezTo>
                  <a:pt x="639" y="231"/>
                  <a:pt x="639" y="231"/>
                  <a:pt x="639" y="231"/>
                </a:cubicBezTo>
                <a:cubicBezTo>
                  <a:pt x="639" y="230"/>
                  <a:pt x="639" y="230"/>
                  <a:pt x="639" y="230"/>
                </a:cubicBezTo>
                <a:close/>
                <a:moveTo>
                  <a:pt x="752" y="229"/>
                </a:moveTo>
                <a:cubicBezTo>
                  <a:pt x="752" y="229"/>
                  <a:pt x="752" y="229"/>
                  <a:pt x="751" y="229"/>
                </a:cubicBezTo>
                <a:cubicBezTo>
                  <a:pt x="751" y="229"/>
                  <a:pt x="751" y="229"/>
                  <a:pt x="750" y="230"/>
                </a:cubicBezTo>
                <a:cubicBezTo>
                  <a:pt x="750" y="230"/>
                  <a:pt x="750" y="230"/>
                  <a:pt x="750" y="231"/>
                </a:cubicBezTo>
                <a:cubicBezTo>
                  <a:pt x="750" y="231"/>
                  <a:pt x="750" y="231"/>
                  <a:pt x="751" y="231"/>
                </a:cubicBezTo>
                <a:cubicBezTo>
                  <a:pt x="751" y="231"/>
                  <a:pt x="751" y="231"/>
                  <a:pt x="752" y="230"/>
                </a:cubicBezTo>
                <a:cubicBezTo>
                  <a:pt x="752" y="230"/>
                  <a:pt x="752" y="230"/>
                  <a:pt x="753" y="229"/>
                </a:cubicBezTo>
                <a:cubicBezTo>
                  <a:pt x="753" y="229"/>
                  <a:pt x="753" y="229"/>
                  <a:pt x="753" y="228"/>
                </a:cubicBezTo>
                <a:cubicBezTo>
                  <a:pt x="753" y="228"/>
                  <a:pt x="753" y="228"/>
                  <a:pt x="752" y="228"/>
                </a:cubicBezTo>
                <a:cubicBezTo>
                  <a:pt x="752" y="228"/>
                  <a:pt x="752" y="228"/>
                  <a:pt x="752" y="229"/>
                </a:cubicBezTo>
                <a:close/>
                <a:moveTo>
                  <a:pt x="796" y="280"/>
                </a:moveTo>
                <a:cubicBezTo>
                  <a:pt x="796" y="280"/>
                  <a:pt x="796" y="280"/>
                  <a:pt x="797" y="279"/>
                </a:cubicBezTo>
                <a:cubicBezTo>
                  <a:pt x="797" y="279"/>
                  <a:pt x="797" y="279"/>
                  <a:pt x="796" y="279"/>
                </a:cubicBezTo>
                <a:cubicBezTo>
                  <a:pt x="796" y="279"/>
                  <a:pt x="796" y="279"/>
                  <a:pt x="796" y="280"/>
                </a:cubicBezTo>
                <a:close/>
                <a:moveTo>
                  <a:pt x="800" y="314"/>
                </a:moveTo>
                <a:cubicBezTo>
                  <a:pt x="799" y="313"/>
                  <a:pt x="799" y="313"/>
                  <a:pt x="799" y="313"/>
                </a:cubicBezTo>
                <a:cubicBezTo>
                  <a:pt x="799" y="314"/>
                  <a:pt x="799" y="314"/>
                  <a:pt x="799" y="314"/>
                </a:cubicBezTo>
                <a:cubicBezTo>
                  <a:pt x="800" y="314"/>
                  <a:pt x="800" y="314"/>
                  <a:pt x="800" y="314"/>
                </a:cubicBezTo>
                <a:close/>
                <a:moveTo>
                  <a:pt x="811" y="260"/>
                </a:moveTo>
                <a:cubicBezTo>
                  <a:pt x="811" y="260"/>
                  <a:pt x="811" y="260"/>
                  <a:pt x="811" y="259"/>
                </a:cubicBezTo>
                <a:cubicBezTo>
                  <a:pt x="811" y="259"/>
                  <a:pt x="811" y="259"/>
                  <a:pt x="810" y="259"/>
                </a:cubicBezTo>
                <a:cubicBezTo>
                  <a:pt x="810" y="259"/>
                  <a:pt x="810" y="259"/>
                  <a:pt x="809" y="261"/>
                </a:cubicBezTo>
                <a:cubicBezTo>
                  <a:pt x="809" y="261"/>
                  <a:pt x="809" y="261"/>
                  <a:pt x="811" y="261"/>
                </a:cubicBezTo>
                <a:cubicBezTo>
                  <a:pt x="811" y="261"/>
                  <a:pt x="811" y="261"/>
                  <a:pt x="811" y="260"/>
                </a:cubicBezTo>
                <a:close/>
                <a:moveTo>
                  <a:pt x="822" y="280"/>
                </a:moveTo>
                <a:cubicBezTo>
                  <a:pt x="821" y="280"/>
                  <a:pt x="821" y="280"/>
                  <a:pt x="821" y="280"/>
                </a:cubicBezTo>
                <a:cubicBezTo>
                  <a:pt x="821" y="281"/>
                  <a:pt x="821" y="281"/>
                  <a:pt x="821" y="281"/>
                </a:cubicBezTo>
                <a:cubicBezTo>
                  <a:pt x="823" y="281"/>
                  <a:pt x="823" y="281"/>
                  <a:pt x="823" y="281"/>
                </a:cubicBezTo>
                <a:cubicBezTo>
                  <a:pt x="823" y="282"/>
                  <a:pt x="823" y="282"/>
                  <a:pt x="823" y="282"/>
                </a:cubicBezTo>
                <a:cubicBezTo>
                  <a:pt x="822" y="282"/>
                  <a:pt x="822" y="282"/>
                  <a:pt x="822" y="282"/>
                </a:cubicBezTo>
                <a:cubicBezTo>
                  <a:pt x="821" y="282"/>
                  <a:pt x="821" y="282"/>
                  <a:pt x="821" y="282"/>
                </a:cubicBezTo>
                <a:cubicBezTo>
                  <a:pt x="820" y="282"/>
                  <a:pt x="820" y="282"/>
                  <a:pt x="820" y="282"/>
                </a:cubicBezTo>
                <a:cubicBezTo>
                  <a:pt x="819" y="282"/>
                  <a:pt x="819" y="282"/>
                  <a:pt x="819" y="282"/>
                </a:cubicBezTo>
                <a:cubicBezTo>
                  <a:pt x="819" y="281"/>
                  <a:pt x="819" y="281"/>
                  <a:pt x="819" y="281"/>
                </a:cubicBezTo>
                <a:cubicBezTo>
                  <a:pt x="819" y="280"/>
                  <a:pt x="819" y="280"/>
                  <a:pt x="819" y="280"/>
                </a:cubicBezTo>
                <a:cubicBezTo>
                  <a:pt x="818" y="280"/>
                  <a:pt x="818" y="280"/>
                  <a:pt x="818" y="280"/>
                </a:cubicBezTo>
                <a:cubicBezTo>
                  <a:pt x="818" y="279"/>
                  <a:pt x="818" y="279"/>
                  <a:pt x="818" y="279"/>
                </a:cubicBezTo>
                <a:cubicBezTo>
                  <a:pt x="817" y="279"/>
                  <a:pt x="817" y="279"/>
                  <a:pt x="817" y="279"/>
                </a:cubicBezTo>
                <a:cubicBezTo>
                  <a:pt x="817" y="280"/>
                  <a:pt x="817" y="280"/>
                  <a:pt x="817" y="280"/>
                </a:cubicBezTo>
                <a:cubicBezTo>
                  <a:pt x="818" y="281"/>
                  <a:pt x="818" y="281"/>
                  <a:pt x="818" y="281"/>
                </a:cubicBezTo>
                <a:cubicBezTo>
                  <a:pt x="818" y="282"/>
                  <a:pt x="818" y="282"/>
                  <a:pt x="818" y="282"/>
                </a:cubicBezTo>
                <a:cubicBezTo>
                  <a:pt x="817" y="282"/>
                  <a:pt x="817" y="282"/>
                  <a:pt x="817" y="282"/>
                </a:cubicBezTo>
                <a:cubicBezTo>
                  <a:pt x="816" y="281"/>
                  <a:pt x="816" y="281"/>
                  <a:pt x="816" y="281"/>
                </a:cubicBezTo>
                <a:cubicBezTo>
                  <a:pt x="816" y="282"/>
                  <a:pt x="816" y="282"/>
                  <a:pt x="816" y="282"/>
                </a:cubicBezTo>
                <a:cubicBezTo>
                  <a:pt x="817" y="283"/>
                  <a:pt x="817" y="283"/>
                  <a:pt x="817" y="283"/>
                </a:cubicBezTo>
                <a:cubicBezTo>
                  <a:pt x="818" y="283"/>
                  <a:pt x="818" y="283"/>
                  <a:pt x="818" y="283"/>
                </a:cubicBezTo>
                <a:cubicBezTo>
                  <a:pt x="819" y="283"/>
                  <a:pt x="819" y="283"/>
                  <a:pt x="819" y="283"/>
                </a:cubicBezTo>
                <a:cubicBezTo>
                  <a:pt x="819" y="284"/>
                  <a:pt x="819" y="284"/>
                  <a:pt x="819" y="284"/>
                </a:cubicBezTo>
                <a:cubicBezTo>
                  <a:pt x="819" y="285"/>
                  <a:pt x="819" y="285"/>
                  <a:pt x="819" y="285"/>
                </a:cubicBezTo>
                <a:cubicBezTo>
                  <a:pt x="817" y="285"/>
                  <a:pt x="817" y="285"/>
                  <a:pt x="817" y="285"/>
                </a:cubicBezTo>
                <a:cubicBezTo>
                  <a:pt x="817" y="284"/>
                  <a:pt x="817" y="284"/>
                  <a:pt x="817" y="284"/>
                </a:cubicBezTo>
                <a:cubicBezTo>
                  <a:pt x="816" y="283"/>
                  <a:pt x="816" y="283"/>
                  <a:pt x="816" y="283"/>
                </a:cubicBezTo>
                <a:cubicBezTo>
                  <a:pt x="815" y="283"/>
                  <a:pt x="815" y="283"/>
                  <a:pt x="815" y="283"/>
                </a:cubicBezTo>
                <a:cubicBezTo>
                  <a:pt x="816" y="284"/>
                  <a:pt x="816" y="284"/>
                  <a:pt x="816" y="284"/>
                </a:cubicBezTo>
                <a:cubicBezTo>
                  <a:pt x="817" y="285"/>
                  <a:pt x="817" y="285"/>
                  <a:pt x="817" y="285"/>
                </a:cubicBezTo>
                <a:cubicBezTo>
                  <a:pt x="817" y="287"/>
                  <a:pt x="817" y="287"/>
                  <a:pt x="817" y="287"/>
                </a:cubicBezTo>
                <a:cubicBezTo>
                  <a:pt x="816" y="287"/>
                  <a:pt x="816" y="287"/>
                  <a:pt x="816" y="287"/>
                </a:cubicBezTo>
                <a:cubicBezTo>
                  <a:pt x="815" y="286"/>
                  <a:pt x="815" y="286"/>
                  <a:pt x="815" y="286"/>
                </a:cubicBezTo>
                <a:cubicBezTo>
                  <a:pt x="814" y="286"/>
                  <a:pt x="814" y="286"/>
                  <a:pt x="814" y="286"/>
                </a:cubicBezTo>
                <a:cubicBezTo>
                  <a:pt x="814" y="287"/>
                  <a:pt x="814" y="287"/>
                  <a:pt x="814" y="287"/>
                </a:cubicBezTo>
                <a:cubicBezTo>
                  <a:pt x="814" y="289"/>
                  <a:pt x="814" y="289"/>
                  <a:pt x="814" y="289"/>
                </a:cubicBezTo>
                <a:cubicBezTo>
                  <a:pt x="813" y="289"/>
                  <a:pt x="813" y="289"/>
                  <a:pt x="813" y="289"/>
                </a:cubicBezTo>
                <a:cubicBezTo>
                  <a:pt x="813" y="288"/>
                  <a:pt x="813" y="288"/>
                  <a:pt x="813" y="288"/>
                </a:cubicBezTo>
                <a:cubicBezTo>
                  <a:pt x="812" y="288"/>
                  <a:pt x="812" y="288"/>
                  <a:pt x="812" y="288"/>
                </a:cubicBezTo>
                <a:cubicBezTo>
                  <a:pt x="812" y="289"/>
                  <a:pt x="812" y="289"/>
                  <a:pt x="812" y="289"/>
                </a:cubicBezTo>
                <a:cubicBezTo>
                  <a:pt x="811" y="288"/>
                  <a:pt x="811" y="288"/>
                  <a:pt x="811" y="288"/>
                </a:cubicBezTo>
                <a:cubicBezTo>
                  <a:pt x="811" y="287"/>
                  <a:pt x="811" y="287"/>
                  <a:pt x="811" y="287"/>
                </a:cubicBezTo>
                <a:cubicBezTo>
                  <a:pt x="811" y="286"/>
                  <a:pt x="811" y="286"/>
                  <a:pt x="811" y="286"/>
                </a:cubicBezTo>
                <a:cubicBezTo>
                  <a:pt x="811" y="285"/>
                  <a:pt x="811" y="285"/>
                  <a:pt x="811" y="285"/>
                </a:cubicBezTo>
                <a:cubicBezTo>
                  <a:pt x="810" y="286"/>
                  <a:pt x="810" y="286"/>
                  <a:pt x="810" y="286"/>
                </a:cubicBezTo>
                <a:cubicBezTo>
                  <a:pt x="810" y="288"/>
                  <a:pt x="810" y="288"/>
                  <a:pt x="810" y="288"/>
                </a:cubicBezTo>
                <a:cubicBezTo>
                  <a:pt x="809" y="288"/>
                  <a:pt x="809" y="288"/>
                  <a:pt x="809" y="288"/>
                </a:cubicBezTo>
                <a:cubicBezTo>
                  <a:pt x="810" y="289"/>
                  <a:pt x="810" y="289"/>
                  <a:pt x="810" y="289"/>
                </a:cubicBezTo>
                <a:cubicBezTo>
                  <a:pt x="810" y="290"/>
                  <a:pt x="810" y="290"/>
                  <a:pt x="810" y="290"/>
                </a:cubicBezTo>
                <a:cubicBezTo>
                  <a:pt x="810" y="291"/>
                  <a:pt x="810" y="291"/>
                  <a:pt x="810" y="291"/>
                </a:cubicBezTo>
                <a:cubicBezTo>
                  <a:pt x="810" y="292"/>
                  <a:pt x="810" y="292"/>
                  <a:pt x="810" y="292"/>
                </a:cubicBezTo>
                <a:cubicBezTo>
                  <a:pt x="809" y="292"/>
                  <a:pt x="809" y="292"/>
                  <a:pt x="809" y="292"/>
                </a:cubicBezTo>
                <a:cubicBezTo>
                  <a:pt x="809" y="293"/>
                  <a:pt x="809" y="293"/>
                  <a:pt x="809" y="293"/>
                </a:cubicBezTo>
                <a:cubicBezTo>
                  <a:pt x="808" y="294"/>
                  <a:pt x="808" y="294"/>
                  <a:pt x="808" y="294"/>
                </a:cubicBezTo>
                <a:cubicBezTo>
                  <a:pt x="809" y="294"/>
                  <a:pt x="809" y="294"/>
                  <a:pt x="809" y="294"/>
                </a:cubicBezTo>
                <a:cubicBezTo>
                  <a:pt x="809" y="295"/>
                  <a:pt x="809" y="295"/>
                  <a:pt x="809" y="295"/>
                </a:cubicBezTo>
                <a:cubicBezTo>
                  <a:pt x="809" y="296"/>
                  <a:pt x="809" y="296"/>
                  <a:pt x="809" y="296"/>
                </a:cubicBezTo>
                <a:cubicBezTo>
                  <a:pt x="808" y="296"/>
                  <a:pt x="808" y="296"/>
                  <a:pt x="808" y="296"/>
                </a:cubicBezTo>
                <a:cubicBezTo>
                  <a:pt x="808" y="297"/>
                  <a:pt x="808" y="297"/>
                  <a:pt x="808" y="297"/>
                </a:cubicBezTo>
                <a:cubicBezTo>
                  <a:pt x="807" y="297"/>
                  <a:pt x="807" y="297"/>
                  <a:pt x="807" y="297"/>
                </a:cubicBezTo>
                <a:cubicBezTo>
                  <a:pt x="807" y="296"/>
                  <a:pt x="807" y="296"/>
                  <a:pt x="807" y="296"/>
                </a:cubicBezTo>
                <a:cubicBezTo>
                  <a:pt x="807" y="295"/>
                  <a:pt x="807" y="295"/>
                  <a:pt x="807" y="295"/>
                </a:cubicBezTo>
                <a:cubicBezTo>
                  <a:pt x="806" y="295"/>
                  <a:pt x="806" y="295"/>
                  <a:pt x="806" y="295"/>
                </a:cubicBezTo>
                <a:cubicBezTo>
                  <a:pt x="806" y="294"/>
                  <a:pt x="806" y="294"/>
                  <a:pt x="806" y="294"/>
                </a:cubicBezTo>
                <a:cubicBezTo>
                  <a:pt x="805" y="294"/>
                  <a:pt x="805" y="294"/>
                  <a:pt x="805" y="294"/>
                </a:cubicBezTo>
                <a:cubicBezTo>
                  <a:pt x="805" y="295"/>
                  <a:pt x="805" y="295"/>
                  <a:pt x="805" y="295"/>
                </a:cubicBezTo>
                <a:cubicBezTo>
                  <a:pt x="804" y="295"/>
                  <a:pt x="804" y="295"/>
                  <a:pt x="804" y="295"/>
                </a:cubicBezTo>
                <a:cubicBezTo>
                  <a:pt x="804" y="294"/>
                  <a:pt x="804" y="294"/>
                  <a:pt x="804" y="294"/>
                </a:cubicBezTo>
                <a:cubicBezTo>
                  <a:pt x="804" y="293"/>
                  <a:pt x="804" y="293"/>
                  <a:pt x="804" y="293"/>
                </a:cubicBezTo>
                <a:cubicBezTo>
                  <a:pt x="804" y="292"/>
                  <a:pt x="804" y="292"/>
                  <a:pt x="804" y="292"/>
                </a:cubicBezTo>
                <a:cubicBezTo>
                  <a:pt x="803" y="293"/>
                  <a:pt x="803" y="293"/>
                  <a:pt x="803" y="293"/>
                </a:cubicBezTo>
                <a:cubicBezTo>
                  <a:pt x="802" y="294"/>
                  <a:pt x="802" y="294"/>
                  <a:pt x="802" y="294"/>
                </a:cubicBezTo>
                <a:cubicBezTo>
                  <a:pt x="802" y="293"/>
                  <a:pt x="802" y="293"/>
                  <a:pt x="802" y="293"/>
                </a:cubicBezTo>
                <a:cubicBezTo>
                  <a:pt x="802" y="292"/>
                  <a:pt x="802" y="292"/>
                  <a:pt x="802" y="292"/>
                </a:cubicBezTo>
                <a:cubicBezTo>
                  <a:pt x="802" y="291"/>
                  <a:pt x="802" y="291"/>
                  <a:pt x="802" y="291"/>
                </a:cubicBezTo>
                <a:cubicBezTo>
                  <a:pt x="803" y="290"/>
                  <a:pt x="803" y="290"/>
                  <a:pt x="803" y="290"/>
                </a:cubicBezTo>
                <a:cubicBezTo>
                  <a:pt x="804" y="290"/>
                  <a:pt x="804" y="290"/>
                  <a:pt x="804" y="290"/>
                </a:cubicBezTo>
                <a:cubicBezTo>
                  <a:pt x="803" y="289"/>
                  <a:pt x="803" y="289"/>
                  <a:pt x="803" y="289"/>
                </a:cubicBezTo>
                <a:cubicBezTo>
                  <a:pt x="802" y="289"/>
                  <a:pt x="802" y="289"/>
                  <a:pt x="802" y="289"/>
                </a:cubicBezTo>
                <a:cubicBezTo>
                  <a:pt x="801" y="289"/>
                  <a:pt x="801" y="289"/>
                  <a:pt x="801" y="289"/>
                </a:cubicBezTo>
                <a:cubicBezTo>
                  <a:pt x="801" y="288"/>
                  <a:pt x="801" y="288"/>
                  <a:pt x="801" y="288"/>
                </a:cubicBezTo>
                <a:cubicBezTo>
                  <a:pt x="802" y="288"/>
                  <a:pt x="802" y="288"/>
                  <a:pt x="802" y="288"/>
                </a:cubicBezTo>
                <a:cubicBezTo>
                  <a:pt x="803" y="287"/>
                  <a:pt x="803" y="287"/>
                  <a:pt x="803" y="287"/>
                </a:cubicBezTo>
                <a:cubicBezTo>
                  <a:pt x="802" y="287"/>
                  <a:pt x="802" y="287"/>
                  <a:pt x="802" y="287"/>
                </a:cubicBezTo>
                <a:cubicBezTo>
                  <a:pt x="801" y="287"/>
                  <a:pt x="801" y="287"/>
                  <a:pt x="801" y="287"/>
                </a:cubicBezTo>
                <a:cubicBezTo>
                  <a:pt x="802" y="286"/>
                  <a:pt x="802" y="286"/>
                  <a:pt x="802" y="286"/>
                </a:cubicBezTo>
                <a:cubicBezTo>
                  <a:pt x="803" y="286"/>
                  <a:pt x="803" y="286"/>
                  <a:pt x="803" y="286"/>
                </a:cubicBezTo>
                <a:cubicBezTo>
                  <a:pt x="802" y="285"/>
                  <a:pt x="802" y="285"/>
                  <a:pt x="802" y="285"/>
                </a:cubicBezTo>
                <a:cubicBezTo>
                  <a:pt x="801" y="286"/>
                  <a:pt x="801" y="286"/>
                  <a:pt x="801" y="286"/>
                </a:cubicBezTo>
                <a:cubicBezTo>
                  <a:pt x="801" y="285"/>
                  <a:pt x="801" y="285"/>
                  <a:pt x="801" y="285"/>
                </a:cubicBezTo>
                <a:cubicBezTo>
                  <a:pt x="802" y="284"/>
                  <a:pt x="802" y="284"/>
                  <a:pt x="802" y="284"/>
                </a:cubicBezTo>
                <a:cubicBezTo>
                  <a:pt x="802" y="283"/>
                  <a:pt x="802" y="283"/>
                  <a:pt x="802" y="283"/>
                </a:cubicBezTo>
                <a:cubicBezTo>
                  <a:pt x="803" y="283"/>
                  <a:pt x="803" y="283"/>
                  <a:pt x="803" y="283"/>
                </a:cubicBezTo>
                <a:cubicBezTo>
                  <a:pt x="804" y="282"/>
                  <a:pt x="804" y="282"/>
                  <a:pt x="804" y="282"/>
                </a:cubicBezTo>
                <a:cubicBezTo>
                  <a:pt x="805" y="282"/>
                  <a:pt x="805" y="282"/>
                  <a:pt x="805" y="282"/>
                </a:cubicBezTo>
                <a:cubicBezTo>
                  <a:pt x="806" y="281"/>
                  <a:pt x="806" y="281"/>
                  <a:pt x="806" y="281"/>
                </a:cubicBezTo>
                <a:cubicBezTo>
                  <a:pt x="807" y="280"/>
                  <a:pt x="807" y="280"/>
                  <a:pt x="807" y="280"/>
                </a:cubicBezTo>
                <a:cubicBezTo>
                  <a:pt x="807" y="279"/>
                  <a:pt x="807" y="279"/>
                  <a:pt x="807" y="279"/>
                </a:cubicBezTo>
                <a:cubicBezTo>
                  <a:pt x="806" y="279"/>
                  <a:pt x="806" y="279"/>
                  <a:pt x="806" y="279"/>
                </a:cubicBezTo>
                <a:cubicBezTo>
                  <a:pt x="805" y="280"/>
                  <a:pt x="805" y="280"/>
                  <a:pt x="805" y="280"/>
                </a:cubicBezTo>
                <a:cubicBezTo>
                  <a:pt x="804" y="281"/>
                  <a:pt x="804" y="281"/>
                  <a:pt x="804" y="281"/>
                </a:cubicBezTo>
                <a:cubicBezTo>
                  <a:pt x="803" y="282"/>
                  <a:pt x="803" y="282"/>
                  <a:pt x="803" y="282"/>
                </a:cubicBezTo>
                <a:cubicBezTo>
                  <a:pt x="802" y="282"/>
                  <a:pt x="802" y="282"/>
                  <a:pt x="802" y="282"/>
                </a:cubicBezTo>
                <a:cubicBezTo>
                  <a:pt x="800" y="283"/>
                  <a:pt x="800" y="283"/>
                  <a:pt x="800" y="283"/>
                </a:cubicBezTo>
                <a:cubicBezTo>
                  <a:pt x="799" y="283"/>
                  <a:pt x="799" y="283"/>
                  <a:pt x="799" y="283"/>
                </a:cubicBezTo>
                <a:cubicBezTo>
                  <a:pt x="798" y="283"/>
                  <a:pt x="798" y="283"/>
                  <a:pt x="798" y="283"/>
                </a:cubicBezTo>
                <a:cubicBezTo>
                  <a:pt x="800" y="281"/>
                  <a:pt x="800" y="281"/>
                  <a:pt x="800" y="281"/>
                </a:cubicBezTo>
                <a:cubicBezTo>
                  <a:pt x="801" y="280"/>
                  <a:pt x="801" y="280"/>
                  <a:pt x="801" y="280"/>
                </a:cubicBezTo>
                <a:cubicBezTo>
                  <a:pt x="802" y="280"/>
                  <a:pt x="802" y="280"/>
                  <a:pt x="802" y="280"/>
                </a:cubicBezTo>
                <a:cubicBezTo>
                  <a:pt x="802" y="279"/>
                  <a:pt x="802" y="279"/>
                  <a:pt x="802" y="279"/>
                </a:cubicBezTo>
                <a:cubicBezTo>
                  <a:pt x="802" y="278"/>
                  <a:pt x="802" y="278"/>
                  <a:pt x="802" y="278"/>
                </a:cubicBezTo>
                <a:cubicBezTo>
                  <a:pt x="801" y="279"/>
                  <a:pt x="801" y="279"/>
                  <a:pt x="801" y="279"/>
                </a:cubicBezTo>
                <a:cubicBezTo>
                  <a:pt x="799" y="281"/>
                  <a:pt x="799" y="281"/>
                  <a:pt x="799" y="281"/>
                </a:cubicBezTo>
                <a:cubicBezTo>
                  <a:pt x="798" y="281"/>
                  <a:pt x="798" y="281"/>
                  <a:pt x="798" y="281"/>
                </a:cubicBezTo>
                <a:cubicBezTo>
                  <a:pt x="797" y="281"/>
                  <a:pt x="797" y="281"/>
                  <a:pt x="797" y="281"/>
                </a:cubicBezTo>
                <a:cubicBezTo>
                  <a:pt x="797" y="280"/>
                  <a:pt x="797" y="280"/>
                  <a:pt x="797" y="280"/>
                </a:cubicBezTo>
                <a:cubicBezTo>
                  <a:pt x="797" y="279"/>
                  <a:pt x="797" y="279"/>
                  <a:pt x="797" y="279"/>
                </a:cubicBezTo>
                <a:cubicBezTo>
                  <a:pt x="797" y="278"/>
                  <a:pt x="797" y="278"/>
                  <a:pt x="797" y="278"/>
                </a:cubicBezTo>
                <a:cubicBezTo>
                  <a:pt x="796" y="278"/>
                  <a:pt x="796" y="278"/>
                  <a:pt x="796" y="278"/>
                </a:cubicBezTo>
                <a:cubicBezTo>
                  <a:pt x="795" y="277"/>
                  <a:pt x="795" y="277"/>
                  <a:pt x="795" y="277"/>
                </a:cubicBezTo>
                <a:cubicBezTo>
                  <a:pt x="796" y="276"/>
                  <a:pt x="796" y="276"/>
                  <a:pt x="796" y="276"/>
                </a:cubicBezTo>
                <a:cubicBezTo>
                  <a:pt x="796" y="275"/>
                  <a:pt x="796" y="275"/>
                  <a:pt x="796" y="275"/>
                </a:cubicBezTo>
                <a:cubicBezTo>
                  <a:pt x="795" y="275"/>
                  <a:pt x="795" y="275"/>
                  <a:pt x="795" y="275"/>
                </a:cubicBezTo>
                <a:cubicBezTo>
                  <a:pt x="795" y="276"/>
                  <a:pt x="795" y="276"/>
                  <a:pt x="795" y="276"/>
                </a:cubicBezTo>
                <a:cubicBezTo>
                  <a:pt x="794" y="276"/>
                  <a:pt x="794" y="276"/>
                  <a:pt x="794" y="276"/>
                </a:cubicBezTo>
                <a:cubicBezTo>
                  <a:pt x="793" y="276"/>
                  <a:pt x="793" y="276"/>
                  <a:pt x="793" y="276"/>
                </a:cubicBezTo>
                <a:cubicBezTo>
                  <a:pt x="793" y="275"/>
                  <a:pt x="793" y="275"/>
                  <a:pt x="793" y="275"/>
                </a:cubicBezTo>
                <a:cubicBezTo>
                  <a:pt x="792" y="275"/>
                  <a:pt x="792" y="275"/>
                  <a:pt x="792" y="275"/>
                </a:cubicBezTo>
                <a:cubicBezTo>
                  <a:pt x="793" y="276"/>
                  <a:pt x="793" y="276"/>
                  <a:pt x="793" y="276"/>
                </a:cubicBezTo>
                <a:cubicBezTo>
                  <a:pt x="794" y="277"/>
                  <a:pt x="794" y="277"/>
                  <a:pt x="794" y="277"/>
                </a:cubicBezTo>
                <a:cubicBezTo>
                  <a:pt x="794" y="278"/>
                  <a:pt x="794" y="278"/>
                  <a:pt x="794" y="278"/>
                </a:cubicBezTo>
                <a:cubicBezTo>
                  <a:pt x="793" y="278"/>
                  <a:pt x="793" y="278"/>
                  <a:pt x="793" y="278"/>
                </a:cubicBezTo>
                <a:cubicBezTo>
                  <a:pt x="792" y="279"/>
                  <a:pt x="792" y="279"/>
                  <a:pt x="792" y="279"/>
                </a:cubicBezTo>
                <a:cubicBezTo>
                  <a:pt x="791" y="278"/>
                  <a:pt x="791" y="278"/>
                  <a:pt x="791" y="278"/>
                </a:cubicBezTo>
                <a:cubicBezTo>
                  <a:pt x="791" y="279"/>
                  <a:pt x="791" y="279"/>
                  <a:pt x="791" y="279"/>
                </a:cubicBezTo>
                <a:cubicBezTo>
                  <a:pt x="792" y="280"/>
                  <a:pt x="792" y="280"/>
                  <a:pt x="792" y="280"/>
                </a:cubicBezTo>
                <a:cubicBezTo>
                  <a:pt x="793" y="281"/>
                  <a:pt x="793" y="281"/>
                  <a:pt x="793" y="281"/>
                </a:cubicBezTo>
                <a:cubicBezTo>
                  <a:pt x="792" y="282"/>
                  <a:pt x="792" y="282"/>
                  <a:pt x="792" y="282"/>
                </a:cubicBezTo>
                <a:cubicBezTo>
                  <a:pt x="793" y="282"/>
                  <a:pt x="793" y="282"/>
                  <a:pt x="793" y="282"/>
                </a:cubicBezTo>
                <a:cubicBezTo>
                  <a:pt x="793" y="283"/>
                  <a:pt x="793" y="283"/>
                  <a:pt x="793" y="283"/>
                </a:cubicBezTo>
                <a:cubicBezTo>
                  <a:pt x="792" y="283"/>
                  <a:pt x="792" y="283"/>
                  <a:pt x="792" y="283"/>
                </a:cubicBezTo>
                <a:cubicBezTo>
                  <a:pt x="791" y="283"/>
                  <a:pt x="791" y="283"/>
                  <a:pt x="791" y="283"/>
                </a:cubicBezTo>
                <a:cubicBezTo>
                  <a:pt x="790" y="282"/>
                  <a:pt x="790" y="282"/>
                  <a:pt x="790" y="282"/>
                </a:cubicBezTo>
                <a:cubicBezTo>
                  <a:pt x="790" y="283"/>
                  <a:pt x="790" y="283"/>
                  <a:pt x="790" y="283"/>
                </a:cubicBezTo>
                <a:cubicBezTo>
                  <a:pt x="788" y="282"/>
                  <a:pt x="788" y="282"/>
                  <a:pt x="788" y="282"/>
                </a:cubicBezTo>
                <a:cubicBezTo>
                  <a:pt x="788" y="281"/>
                  <a:pt x="788" y="281"/>
                  <a:pt x="788" y="281"/>
                </a:cubicBezTo>
                <a:cubicBezTo>
                  <a:pt x="789" y="280"/>
                  <a:pt x="789" y="280"/>
                  <a:pt x="789" y="280"/>
                </a:cubicBezTo>
                <a:cubicBezTo>
                  <a:pt x="788" y="279"/>
                  <a:pt x="788" y="279"/>
                  <a:pt x="788" y="279"/>
                </a:cubicBezTo>
                <a:cubicBezTo>
                  <a:pt x="787" y="279"/>
                  <a:pt x="787" y="279"/>
                  <a:pt x="787" y="279"/>
                </a:cubicBezTo>
                <a:cubicBezTo>
                  <a:pt x="786" y="279"/>
                  <a:pt x="786" y="279"/>
                  <a:pt x="786" y="279"/>
                </a:cubicBezTo>
                <a:cubicBezTo>
                  <a:pt x="786" y="278"/>
                  <a:pt x="786" y="278"/>
                  <a:pt x="786" y="278"/>
                </a:cubicBezTo>
                <a:cubicBezTo>
                  <a:pt x="786" y="277"/>
                  <a:pt x="786" y="277"/>
                  <a:pt x="786" y="277"/>
                </a:cubicBezTo>
                <a:cubicBezTo>
                  <a:pt x="785" y="278"/>
                  <a:pt x="785" y="278"/>
                  <a:pt x="785" y="278"/>
                </a:cubicBezTo>
                <a:cubicBezTo>
                  <a:pt x="784" y="278"/>
                  <a:pt x="784" y="278"/>
                  <a:pt x="784" y="278"/>
                </a:cubicBezTo>
                <a:cubicBezTo>
                  <a:pt x="783" y="278"/>
                  <a:pt x="783" y="278"/>
                  <a:pt x="783" y="278"/>
                </a:cubicBezTo>
                <a:cubicBezTo>
                  <a:pt x="783" y="279"/>
                  <a:pt x="783" y="279"/>
                  <a:pt x="783" y="279"/>
                </a:cubicBezTo>
                <a:cubicBezTo>
                  <a:pt x="785" y="279"/>
                  <a:pt x="785" y="279"/>
                  <a:pt x="785" y="279"/>
                </a:cubicBezTo>
                <a:cubicBezTo>
                  <a:pt x="786" y="279"/>
                  <a:pt x="786" y="279"/>
                  <a:pt x="786" y="279"/>
                </a:cubicBezTo>
                <a:cubicBezTo>
                  <a:pt x="787" y="280"/>
                  <a:pt x="787" y="280"/>
                  <a:pt x="787" y="280"/>
                </a:cubicBezTo>
                <a:cubicBezTo>
                  <a:pt x="787" y="281"/>
                  <a:pt x="787" y="281"/>
                  <a:pt x="787" y="281"/>
                </a:cubicBezTo>
                <a:cubicBezTo>
                  <a:pt x="786" y="282"/>
                  <a:pt x="786" y="282"/>
                  <a:pt x="786" y="282"/>
                </a:cubicBezTo>
                <a:cubicBezTo>
                  <a:pt x="787" y="282"/>
                  <a:pt x="787" y="282"/>
                  <a:pt x="787" y="282"/>
                </a:cubicBezTo>
                <a:cubicBezTo>
                  <a:pt x="787" y="283"/>
                  <a:pt x="787" y="283"/>
                  <a:pt x="787" y="283"/>
                </a:cubicBezTo>
                <a:cubicBezTo>
                  <a:pt x="787" y="284"/>
                  <a:pt x="787" y="284"/>
                  <a:pt x="787" y="284"/>
                </a:cubicBezTo>
                <a:cubicBezTo>
                  <a:pt x="789" y="284"/>
                  <a:pt x="789" y="284"/>
                  <a:pt x="789" y="284"/>
                </a:cubicBezTo>
                <a:cubicBezTo>
                  <a:pt x="788" y="285"/>
                  <a:pt x="788" y="285"/>
                  <a:pt x="788" y="285"/>
                </a:cubicBezTo>
                <a:cubicBezTo>
                  <a:pt x="786" y="287"/>
                  <a:pt x="786" y="287"/>
                  <a:pt x="786" y="287"/>
                </a:cubicBezTo>
                <a:cubicBezTo>
                  <a:pt x="785" y="288"/>
                  <a:pt x="785" y="288"/>
                  <a:pt x="785" y="288"/>
                </a:cubicBezTo>
                <a:cubicBezTo>
                  <a:pt x="787" y="287"/>
                  <a:pt x="787" y="287"/>
                  <a:pt x="787" y="287"/>
                </a:cubicBezTo>
                <a:cubicBezTo>
                  <a:pt x="788" y="286"/>
                  <a:pt x="788" y="286"/>
                  <a:pt x="788" y="286"/>
                </a:cubicBezTo>
                <a:cubicBezTo>
                  <a:pt x="790" y="286"/>
                  <a:pt x="790" y="286"/>
                  <a:pt x="790" y="286"/>
                </a:cubicBezTo>
                <a:cubicBezTo>
                  <a:pt x="791" y="286"/>
                  <a:pt x="791" y="286"/>
                  <a:pt x="791" y="286"/>
                </a:cubicBezTo>
                <a:cubicBezTo>
                  <a:pt x="791" y="287"/>
                  <a:pt x="791" y="287"/>
                  <a:pt x="791" y="287"/>
                </a:cubicBezTo>
                <a:cubicBezTo>
                  <a:pt x="790" y="287"/>
                  <a:pt x="790" y="287"/>
                  <a:pt x="790" y="287"/>
                </a:cubicBezTo>
                <a:cubicBezTo>
                  <a:pt x="789" y="288"/>
                  <a:pt x="789" y="288"/>
                  <a:pt x="789" y="288"/>
                </a:cubicBezTo>
                <a:cubicBezTo>
                  <a:pt x="790" y="289"/>
                  <a:pt x="790" y="289"/>
                  <a:pt x="790" y="289"/>
                </a:cubicBezTo>
                <a:cubicBezTo>
                  <a:pt x="791" y="289"/>
                  <a:pt x="791" y="289"/>
                  <a:pt x="791" y="289"/>
                </a:cubicBezTo>
                <a:cubicBezTo>
                  <a:pt x="791" y="290"/>
                  <a:pt x="791" y="290"/>
                  <a:pt x="791" y="290"/>
                </a:cubicBezTo>
                <a:cubicBezTo>
                  <a:pt x="789" y="290"/>
                  <a:pt x="789" y="290"/>
                  <a:pt x="789" y="290"/>
                </a:cubicBezTo>
                <a:cubicBezTo>
                  <a:pt x="790" y="291"/>
                  <a:pt x="790" y="291"/>
                  <a:pt x="790" y="291"/>
                </a:cubicBezTo>
                <a:cubicBezTo>
                  <a:pt x="790" y="292"/>
                  <a:pt x="790" y="292"/>
                  <a:pt x="790" y="292"/>
                </a:cubicBezTo>
                <a:cubicBezTo>
                  <a:pt x="790" y="293"/>
                  <a:pt x="790" y="293"/>
                  <a:pt x="790" y="293"/>
                </a:cubicBezTo>
                <a:cubicBezTo>
                  <a:pt x="791" y="293"/>
                  <a:pt x="791" y="293"/>
                  <a:pt x="791" y="293"/>
                </a:cubicBezTo>
                <a:cubicBezTo>
                  <a:pt x="791" y="294"/>
                  <a:pt x="791" y="294"/>
                  <a:pt x="791" y="294"/>
                </a:cubicBezTo>
                <a:cubicBezTo>
                  <a:pt x="791" y="295"/>
                  <a:pt x="791" y="295"/>
                  <a:pt x="791" y="295"/>
                </a:cubicBezTo>
                <a:cubicBezTo>
                  <a:pt x="792" y="295"/>
                  <a:pt x="792" y="295"/>
                  <a:pt x="792" y="295"/>
                </a:cubicBezTo>
                <a:cubicBezTo>
                  <a:pt x="792" y="294"/>
                  <a:pt x="792" y="294"/>
                  <a:pt x="792" y="294"/>
                </a:cubicBezTo>
                <a:cubicBezTo>
                  <a:pt x="792" y="293"/>
                  <a:pt x="792" y="293"/>
                  <a:pt x="792" y="293"/>
                </a:cubicBezTo>
                <a:cubicBezTo>
                  <a:pt x="793" y="294"/>
                  <a:pt x="793" y="294"/>
                  <a:pt x="793" y="294"/>
                </a:cubicBezTo>
                <a:cubicBezTo>
                  <a:pt x="793" y="295"/>
                  <a:pt x="793" y="295"/>
                  <a:pt x="793" y="295"/>
                </a:cubicBezTo>
                <a:cubicBezTo>
                  <a:pt x="794" y="296"/>
                  <a:pt x="794" y="296"/>
                  <a:pt x="794" y="296"/>
                </a:cubicBezTo>
                <a:cubicBezTo>
                  <a:pt x="793" y="296"/>
                  <a:pt x="793" y="296"/>
                  <a:pt x="793" y="296"/>
                </a:cubicBezTo>
                <a:cubicBezTo>
                  <a:pt x="793" y="297"/>
                  <a:pt x="793" y="297"/>
                  <a:pt x="793" y="297"/>
                </a:cubicBezTo>
                <a:cubicBezTo>
                  <a:pt x="794" y="297"/>
                  <a:pt x="794" y="297"/>
                  <a:pt x="794" y="297"/>
                </a:cubicBezTo>
                <a:cubicBezTo>
                  <a:pt x="795" y="297"/>
                  <a:pt x="795" y="297"/>
                  <a:pt x="795" y="297"/>
                </a:cubicBezTo>
                <a:cubicBezTo>
                  <a:pt x="795" y="296"/>
                  <a:pt x="795" y="296"/>
                  <a:pt x="795" y="296"/>
                </a:cubicBezTo>
                <a:cubicBezTo>
                  <a:pt x="796" y="296"/>
                  <a:pt x="796" y="296"/>
                  <a:pt x="796" y="296"/>
                </a:cubicBezTo>
                <a:cubicBezTo>
                  <a:pt x="796" y="297"/>
                  <a:pt x="796" y="297"/>
                  <a:pt x="796" y="297"/>
                </a:cubicBezTo>
                <a:cubicBezTo>
                  <a:pt x="796" y="298"/>
                  <a:pt x="796" y="298"/>
                  <a:pt x="796" y="298"/>
                </a:cubicBezTo>
                <a:cubicBezTo>
                  <a:pt x="795" y="299"/>
                  <a:pt x="795" y="299"/>
                  <a:pt x="795" y="299"/>
                </a:cubicBezTo>
                <a:cubicBezTo>
                  <a:pt x="795" y="300"/>
                  <a:pt x="795" y="300"/>
                  <a:pt x="795" y="300"/>
                </a:cubicBezTo>
                <a:cubicBezTo>
                  <a:pt x="796" y="301"/>
                  <a:pt x="796" y="301"/>
                  <a:pt x="796" y="301"/>
                </a:cubicBezTo>
                <a:cubicBezTo>
                  <a:pt x="797" y="300"/>
                  <a:pt x="797" y="300"/>
                  <a:pt x="797" y="300"/>
                </a:cubicBezTo>
                <a:cubicBezTo>
                  <a:pt x="798" y="300"/>
                  <a:pt x="798" y="300"/>
                  <a:pt x="798" y="300"/>
                </a:cubicBezTo>
                <a:cubicBezTo>
                  <a:pt x="797" y="301"/>
                  <a:pt x="797" y="301"/>
                  <a:pt x="797" y="301"/>
                </a:cubicBezTo>
                <a:cubicBezTo>
                  <a:pt x="797" y="302"/>
                  <a:pt x="797" y="302"/>
                  <a:pt x="797" y="302"/>
                </a:cubicBezTo>
                <a:cubicBezTo>
                  <a:pt x="796" y="302"/>
                  <a:pt x="796" y="302"/>
                  <a:pt x="796" y="302"/>
                </a:cubicBezTo>
                <a:cubicBezTo>
                  <a:pt x="796" y="303"/>
                  <a:pt x="796" y="303"/>
                  <a:pt x="796" y="303"/>
                </a:cubicBezTo>
                <a:cubicBezTo>
                  <a:pt x="797" y="304"/>
                  <a:pt x="797" y="304"/>
                  <a:pt x="797" y="304"/>
                </a:cubicBezTo>
                <a:cubicBezTo>
                  <a:pt x="797" y="305"/>
                  <a:pt x="797" y="305"/>
                  <a:pt x="797" y="305"/>
                </a:cubicBezTo>
                <a:cubicBezTo>
                  <a:pt x="798" y="305"/>
                  <a:pt x="798" y="305"/>
                  <a:pt x="798" y="305"/>
                </a:cubicBezTo>
                <a:cubicBezTo>
                  <a:pt x="798" y="307"/>
                  <a:pt x="798" y="307"/>
                  <a:pt x="798" y="307"/>
                </a:cubicBezTo>
                <a:cubicBezTo>
                  <a:pt x="799" y="309"/>
                  <a:pt x="799" y="309"/>
                  <a:pt x="799" y="309"/>
                </a:cubicBezTo>
                <a:cubicBezTo>
                  <a:pt x="800" y="309"/>
                  <a:pt x="800" y="309"/>
                  <a:pt x="800" y="309"/>
                </a:cubicBezTo>
                <a:cubicBezTo>
                  <a:pt x="799" y="310"/>
                  <a:pt x="799" y="310"/>
                  <a:pt x="799" y="310"/>
                </a:cubicBezTo>
                <a:cubicBezTo>
                  <a:pt x="799" y="310"/>
                  <a:pt x="799" y="310"/>
                  <a:pt x="800" y="310"/>
                </a:cubicBezTo>
                <a:cubicBezTo>
                  <a:pt x="800" y="310"/>
                  <a:pt x="800" y="310"/>
                  <a:pt x="800" y="312"/>
                </a:cubicBezTo>
                <a:cubicBezTo>
                  <a:pt x="800" y="312"/>
                  <a:pt x="800" y="312"/>
                  <a:pt x="799" y="313"/>
                </a:cubicBezTo>
                <a:cubicBezTo>
                  <a:pt x="799" y="313"/>
                  <a:pt x="799" y="313"/>
                  <a:pt x="799" y="312"/>
                </a:cubicBezTo>
                <a:cubicBezTo>
                  <a:pt x="799" y="312"/>
                  <a:pt x="799" y="312"/>
                  <a:pt x="799" y="311"/>
                </a:cubicBezTo>
                <a:cubicBezTo>
                  <a:pt x="798" y="313"/>
                  <a:pt x="798" y="313"/>
                  <a:pt x="798" y="313"/>
                </a:cubicBezTo>
                <a:cubicBezTo>
                  <a:pt x="798" y="314"/>
                  <a:pt x="798" y="314"/>
                  <a:pt x="798" y="314"/>
                </a:cubicBezTo>
                <a:cubicBezTo>
                  <a:pt x="796" y="312"/>
                  <a:pt x="796" y="312"/>
                  <a:pt x="796" y="312"/>
                </a:cubicBezTo>
                <a:cubicBezTo>
                  <a:pt x="796" y="311"/>
                  <a:pt x="796" y="311"/>
                  <a:pt x="796" y="311"/>
                </a:cubicBezTo>
                <a:cubicBezTo>
                  <a:pt x="796" y="310"/>
                  <a:pt x="796" y="310"/>
                  <a:pt x="796" y="310"/>
                </a:cubicBezTo>
                <a:cubicBezTo>
                  <a:pt x="795" y="311"/>
                  <a:pt x="795" y="311"/>
                  <a:pt x="795" y="311"/>
                </a:cubicBezTo>
                <a:cubicBezTo>
                  <a:pt x="796" y="313"/>
                  <a:pt x="796" y="313"/>
                  <a:pt x="796" y="313"/>
                </a:cubicBezTo>
                <a:cubicBezTo>
                  <a:pt x="796" y="315"/>
                  <a:pt x="796" y="315"/>
                  <a:pt x="796" y="315"/>
                </a:cubicBezTo>
                <a:cubicBezTo>
                  <a:pt x="796" y="316"/>
                  <a:pt x="796" y="316"/>
                  <a:pt x="796" y="316"/>
                </a:cubicBezTo>
                <a:cubicBezTo>
                  <a:pt x="796" y="318"/>
                  <a:pt x="796" y="318"/>
                  <a:pt x="796" y="318"/>
                </a:cubicBezTo>
                <a:cubicBezTo>
                  <a:pt x="795" y="318"/>
                  <a:pt x="795" y="318"/>
                  <a:pt x="795" y="318"/>
                </a:cubicBezTo>
                <a:cubicBezTo>
                  <a:pt x="794" y="317"/>
                  <a:pt x="794" y="317"/>
                  <a:pt x="794" y="317"/>
                </a:cubicBezTo>
                <a:cubicBezTo>
                  <a:pt x="793" y="317"/>
                  <a:pt x="793" y="317"/>
                  <a:pt x="793" y="317"/>
                </a:cubicBezTo>
                <a:cubicBezTo>
                  <a:pt x="794" y="319"/>
                  <a:pt x="794" y="319"/>
                  <a:pt x="794" y="319"/>
                </a:cubicBezTo>
                <a:cubicBezTo>
                  <a:pt x="794" y="321"/>
                  <a:pt x="794" y="321"/>
                  <a:pt x="794" y="321"/>
                </a:cubicBezTo>
                <a:cubicBezTo>
                  <a:pt x="794" y="322"/>
                  <a:pt x="794" y="322"/>
                  <a:pt x="794" y="322"/>
                </a:cubicBezTo>
                <a:cubicBezTo>
                  <a:pt x="793" y="322"/>
                  <a:pt x="793" y="322"/>
                  <a:pt x="793" y="322"/>
                </a:cubicBezTo>
                <a:cubicBezTo>
                  <a:pt x="792" y="321"/>
                  <a:pt x="792" y="321"/>
                  <a:pt x="792" y="321"/>
                </a:cubicBezTo>
                <a:cubicBezTo>
                  <a:pt x="792" y="319"/>
                  <a:pt x="792" y="319"/>
                  <a:pt x="792" y="319"/>
                </a:cubicBezTo>
                <a:cubicBezTo>
                  <a:pt x="792" y="318"/>
                  <a:pt x="792" y="318"/>
                  <a:pt x="792" y="318"/>
                </a:cubicBezTo>
                <a:cubicBezTo>
                  <a:pt x="791" y="318"/>
                  <a:pt x="791" y="318"/>
                  <a:pt x="791" y="318"/>
                </a:cubicBezTo>
                <a:cubicBezTo>
                  <a:pt x="790" y="317"/>
                  <a:pt x="790" y="317"/>
                  <a:pt x="790" y="317"/>
                </a:cubicBezTo>
                <a:cubicBezTo>
                  <a:pt x="789" y="316"/>
                  <a:pt x="789" y="316"/>
                  <a:pt x="789" y="316"/>
                </a:cubicBezTo>
                <a:cubicBezTo>
                  <a:pt x="789" y="315"/>
                  <a:pt x="789" y="315"/>
                  <a:pt x="789" y="315"/>
                </a:cubicBezTo>
                <a:cubicBezTo>
                  <a:pt x="789" y="314"/>
                  <a:pt x="789" y="314"/>
                  <a:pt x="789" y="314"/>
                </a:cubicBezTo>
                <a:cubicBezTo>
                  <a:pt x="788" y="314"/>
                  <a:pt x="788" y="314"/>
                  <a:pt x="788" y="314"/>
                </a:cubicBezTo>
                <a:cubicBezTo>
                  <a:pt x="788" y="315"/>
                  <a:pt x="788" y="315"/>
                  <a:pt x="788" y="315"/>
                </a:cubicBezTo>
                <a:cubicBezTo>
                  <a:pt x="789" y="315"/>
                  <a:pt x="789" y="315"/>
                  <a:pt x="789" y="315"/>
                </a:cubicBezTo>
                <a:cubicBezTo>
                  <a:pt x="788" y="316"/>
                  <a:pt x="788" y="316"/>
                  <a:pt x="788" y="316"/>
                </a:cubicBezTo>
                <a:cubicBezTo>
                  <a:pt x="787" y="315"/>
                  <a:pt x="787" y="315"/>
                  <a:pt x="787" y="315"/>
                </a:cubicBezTo>
                <a:cubicBezTo>
                  <a:pt x="787" y="314"/>
                  <a:pt x="787" y="314"/>
                  <a:pt x="787" y="314"/>
                </a:cubicBezTo>
                <a:cubicBezTo>
                  <a:pt x="787" y="313"/>
                  <a:pt x="787" y="313"/>
                  <a:pt x="787" y="313"/>
                </a:cubicBezTo>
                <a:cubicBezTo>
                  <a:pt x="786" y="311"/>
                  <a:pt x="786" y="311"/>
                  <a:pt x="786" y="311"/>
                </a:cubicBezTo>
                <a:cubicBezTo>
                  <a:pt x="786" y="312"/>
                  <a:pt x="786" y="312"/>
                  <a:pt x="786" y="312"/>
                </a:cubicBezTo>
                <a:cubicBezTo>
                  <a:pt x="786" y="314"/>
                  <a:pt x="786" y="314"/>
                  <a:pt x="786" y="314"/>
                </a:cubicBezTo>
                <a:cubicBezTo>
                  <a:pt x="786" y="315"/>
                  <a:pt x="786" y="315"/>
                  <a:pt x="786" y="315"/>
                </a:cubicBezTo>
                <a:cubicBezTo>
                  <a:pt x="785" y="313"/>
                  <a:pt x="785" y="313"/>
                  <a:pt x="785" y="313"/>
                </a:cubicBezTo>
                <a:cubicBezTo>
                  <a:pt x="784" y="313"/>
                  <a:pt x="784" y="313"/>
                  <a:pt x="784" y="313"/>
                </a:cubicBezTo>
                <a:cubicBezTo>
                  <a:pt x="784" y="312"/>
                  <a:pt x="784" y="312"/>
                  <a:pt x="784" y="312"/>
                </a:cubicBezTo>
                <a:cubicBezTo>
                  <a:pt x="783" y="312"/>
                  <a:pt x="783" y="312"/>
                  <a:pt x="783" y="312"/>
                </a:cubicBezTo>
                <a:cubicBezTo>
                  <a:pt x="783" y="310"/>
                  <a:pt x="783" y="310"/>
                  <a:pt x="783" y="310"/>
                </a:cubicBezTo>
                <a:cubicBezTo>
                  <a:pt x="782" y="309"/>
                  <a:pt x="782" y="309"/>
                  <a:pt x="782" y="309"/>
                </a:cubicBezTo>
                <a:cubicBezTo>
                  <a:pt x="782" y="308"/>
                  <a:pt x="782" y="308"/>
                  <a:pt x="782" y="308"/>
                </a:cubicBezTo>
                <a:cubicBezTo>
                  <a:pt x="781" y="308"/>
                  <a:pt x="781" y="308"/>
                  <a:pt x="781" y="308"/>
                </a:cubicBezTo>
                <a:cubicBezTo>
                  <a:pt x="781" y="309"/>
                  <a:pt x="781" y="309"/>
                  <a:pt x="781" y="309"/>
                </a:cubicBezTo>
                <a:cubicBezTo>
                  <a:pt x="781" y="310"/>
                  <a:pt x="781" y="310"/>
                  <a:pt x="781" y="310"/>
                </a:cubicBezTo>
                <a:cubicBezTo>
                  <a:pt x="780" y="309"/>
                  <a:pt x="780" y="309"/>
                  <a:pt x="780" y="309"/>
                </a:cubicBezTo>
                <a:cubicBezTo>
                  <a:pt x="779" y="309"/>
                  <a:pt x="779" y="309"/>
                  <a:pt x="779" y="309"/>
                </a:cubicBezTo>
                <a:cubicBezTo>
                  <a:pt x="778" y="307"/>
                  <a:pt x="778" y="307"/>
                  <a:pt x="778" y="307"/>
                </a:cubicBezTo>
                <a:cubicBezTo>
                  <a:pt x="778" y="306"/>
                  <a:pt x="778" y="306"/>
                  <a:pt x="778" y="306"/>
                </a:cubicBezTo>
                <a:cubicBezTo>
                  <a:pt x="777" y="306"/>
                  <a:pt x="777" y="306"/>
                  <a:pt x="777" y="306"/>
                </a:cubicBezTo>
                <a:cubicBezTo>
                  <a:pt x="776" y="306"/>
                  <a:pt x="776" y="306"/>
                  <a:pt x="776" y="306"/>
                </a:cubicBezTo>
                <a:cubicBezTo>
                  <a:pt x="775" y="306"/>
                  <a:pt x="775" y="306"/>
                  <a:pt x="775" y="306"/>
                </a:cubicBezTo>
                <a:cubicBezTo>
                  <a:pt x="775" y="307"/>
                  <a:pt x="775" y="307"/>
                  <a:pt x="775" y="307"/>
                </a:cubicBezTo>
                <a:cubicBezTo>
                  <a:pt x="776" y="309"/>
                  <a:pt x="776" y="309"/>
                  <a:pt x="776" y="309"/>
                </a:cubicBezTo>
                <a:cubicBezTo>
                  <a:pt x="777" y="310"/>
                  <a:pt x="777" y="310"/>
                  <a:pt x="777" y="310"/>
                </a:cubicBezTo>
                <a:cubicBezTo>
                  <a:pt x="777" y="311"/>
                  <a:pt x="777" y="311"/>
                  <a:pt x="777" y="311"/>
                </a:cubicBezTo>
                <a:cubicBezTo>
                  <a:pt x="778" y="313"/>
                  <a:pt x="778" y="313"/>
                  <a:pt x="778" y="313"/>
                </a:cubicBezTo>
                <a:cubicBezTo>
                  <a:pt x="780" y="313"/>
                  <a:pt x="780" y="313"/>
                  <a:pt x="780" y="313"/>
                </a:cubicBezTo>
                <a:cubicBezTo>
                  <a:pt x="780" y="314"/>
                  <a:pt x="780" y="314"/>
                  <a:pt x="780" y="314"/>
                </a:cubicBezTo>
                <a:cubicBezTo>
                  <a:pt x="780" y="315"/>
                  <a:pt x="780" y="315"/>
                  <a:pt x="780" y="315"/>
                </a:cubicBezTo>
                <a:cubicBezTo>
                  <a:pt x="781" y="315"/>
                  <a:pt x="781" y="315"/>
                  <a:pt x="781" y="315"/>
                </a:cubicBezTo>
                <a:cubicBezTo>
                  <a:pt x="781" y="316"/>
                  <a:pt x="781" y="316"/>
                  <a:pt x="781" y="316"/>
                </a:cubicBezTo>
                <a:cubicBezTo>
                  <a:pt x="782" y="316"/>
                  <a:pt x="782" y="316"/>
                  <a:pt x="782" y="316"/>
                </a:cubicBezTo>
                <a:cubicBezTo>
                  <a:pt x="782" y="317"/>
                  <a:pt x="782" y="317"/>
                  <a:pt x="782" y="317"/>
                </a:cubicBezTo>
                <a:cubicBezTo>
                  <a:pt x="783" y="318"/>
                  <a:pt x="783" y="318"/>
                  <a:pt x="783" y="318"/>
                </a:cubicBezTo>
                <a:cubicBezTo>
                  <a:pt x="783" y="319"/>
                  <a:pt x="783" y="319"/>
                  <a:pt x="783" y="319"/>
                </a:cubicBezTo>
                <a:cubicBezTo>
                  <a:pt x="784" y="319"/>
                  <a:pt x="784" y="319"/>
                  <a:pt x="784" y="319"/>
                </a:cubicBezTo>
                <a:cubicBezTo>
                  <a:pt x="785" y="320"/>
                  <a:pt x="785" y="320"/>
                  <a:pt x="785" y="320"/>
                </a:cubicBezTo>
                <a:cubicBezTo>
                  <a:pt x="784" y="322"/>
                  <a:pt x="784" y="322"/>
                  <a:pt x="784" y="322"/>
                </a:cubicBezTo>
                <a:cubicBezTo>
                  <a:pt x="785" y="322"/>
                  <a:pt x="785" y="322"/>
                  <a:pt x="785" y="322"/>
                </a:cubicBezTo>
                <a:cubicBezTo>
                  <a:pt x="785" y="323"/>
                  <a:pt x="785" y="323"/>
                  <a:pt x="785" y="323"/>
                </a:cubicBezTo>
                <a:cubicBezTo>
                  <a:pt x="786" y="322"/>
                  <a:pt x="786" y="322"/>
                  <a:pt x="786" y="322"/>
                </a:cubicBezTo>
                <a:cubicBezTo>
                  <a:pt x="786" y="324"/>
                  <a:pt x="786" y="324"/>
                  <a:pt x="786" y="324"/>
                </a:cubicBezTo>
                <a:cubicBezTo>
                  <a:pt x="787" y="324"/>
                  <a:pt x="787" y="324"/>
                  <a:pt x="787" y="324"/>
                </a:cubicBezTo>
                <a:cubicBezTo>
                  <a:pt x="787" y="325"/>
                  <a:pt x="787" y="325"/>
                  <a:pt x="787" y="325"/>
                </a:cubicBezTo>
                <a:cubicBezTo>
                  <a:pt x="786" y="325"/>
                  <a:pt x="786" y="325"/>
                  <a:pt x="786" y="325"/>
                </a:cubicBezTo>
                <a:cubicBezTo>
                  <a:pt x="785" y="325"/>
                  <a:pt x="785" y="325"/>
                  <a:pt x="785" y="325"/>
                </a:cubicBezTo>
                <a:cubicBezTo>
                  <a:pt x="786" y="326"/>
                  <a:pt x="786" y="326"/>
                  <a:pt x="786" y="326"/>
                </a:cubicBezTo>
                <a:cubicBezTo>
                  <a:pt x="786" y="327"/>
                  <a:pt x="786" y="327"/>
                  <a:pt x="786" y="327"/>
                </a:cubicBezTo>
                <a:cubicBezTo>
                  <a:pt x="786" y="328"/>
                  <a:pt x="786" y="328"/>
                  <a:pt x="786" y="328"/>
                </a:cubicBezTo>
                <a:cubicBezTo>
                  <a:pt x="785" y="328"/>
                  <a:pt x="785" y="328"/>
                  <a:pt x="785" y="328"/>
                </a:cubicBezTo>
                <a:cubicBezTo>
                  <a:pt x="784" y="327"/>
                  <a:pt x="784" y="327"/>
                  <a:pt x="784" y="327"/>
                </a:cubicBezTo>
                <a:cubicBezTo>
                  <a:pt x="782" y="327"/>
                  <a:pt x="782" y="327"/>
                  <a:pt x="782" y="327"/>
                </a:cubicBezTo>
                <a:cubicBezTo>
                  <a:pt x="781" y="326"/>
                  <a:pt x="781" y="326"/>
                  <a:pt x="781" y="326"/>
                </a:cubicBezTo>
                <a:cubicBezTo>
                  <a:pt x="780" y="326"/>
                  <a:pt x="780" y="326"/>
                  <a:pt x="780" y="326"/>
                </a:cubicBezTo>
                <a:cubicBezTo>
                  <a:pt x="779" y="325"/>
                  <a:pt x="779" y="325"/>
                  <a:pt x="779" y="325"/>
                </a:cubicBezTo>
                <a:cubicBezTo>
                  <a:pt x="778" y="324"/>
                  <a:pt x="778" y="324"/>
                  <a:pt x="778" y="324"/>
                </a:cubicBezTo>
                <a:cubicBezTo>
                  <a:pt x="777" y="323"/>
                  <a:pt x="777" y="323"/>
                  <a:pt x="777" y="323"/>
                </a:cubicBezTo>
                <a:cubicBezTo>
                  <a:pt x="776" y="323"/>
                  <a:pt x="776" y="323"/>
                  <a:pt x="776" y="323"/>
                </a:cubicBezTo>
                <a:cubicBezTo>
                  <a:pt x="775" y="323"/>
                  <a:pt x="775" y="323"/>
                  <a:pt x="775" y="323"/>
                </a:cubicBezTo>
                <a:cubicBezTo>
                  <a:pt x="774" y="323"/>
                  <a:pt x="774" y="323"/>
                  <a:pt x="774" y="323"/>
                </a:cubicBezTo>
                <a:cubicBezTo>
                  <a:pt x="773" y="322"/>
                  <a:pt x="773" y="322"/>
                  <a:pt x="773" y="322"/>
                </a:cubicBezTo>
                <a:cubicBezTo>
                  <a:pt x="773" y="321"/>
                  <a:pt x="773" y="321"/>
                  <a:pt x="773" y="321"/>
                </a:cubicBezTo>
                <a:cubicBezTo>
                  <a:pt x="772" y="321"/>
                  <a:pt x="772" y="321"/>
                  <a:pt x="772" y="321"/>
                </a:cubicBezTo>
                <a:cubicBezTo>
                  <a:pt x="770" y="320"/>
                  <a:pt x="770" y="320"/>
                  <a:pt x="770" y="320"/>
                </a:cubicBezTo>
                <a:cubicBezTo>
                  <a:pt x="771" y="319"/>
                  <a:pt x="771" y="319"/>
                  <a:pt x="771" y="319"/>
                </a:cubicBezTo>
                <a:cubicBezTo>
                  <a:pt x="770" y="319"/>
                  <a:pt x="770" y="319"/>
                  <a:pt x="770" y="319"/>
                </a:cubicBezTo>
                <a:cubicBezTo>
                  <a:pt x="769" y="319"/>
                  <a:pt x="769" y="319"/>
                  <a:pt x="769" y="319"/>
                </a:cubicBezTo>
                <a:cubicBezTo>
                  <a:pt x="769" y="318"/>
                  <a:pt x="769" y="318"/>
                  <a:pt x="769" y="318"/>
                </a:cubicBezTo>
                <a:cubicBezTo>
                  <a:pt x="769" y="317"/>
                  <a:pt x="769" y="317"/>
                  <a:pt x="769" y="317"/>
                </a:cubicBezTo>
                <a:cubicBezTo>
                  <a:pt x="770" y="317"/>
                  <a:pt x="770" y="317"/>
                  <a:pt x="770" y="317"/>
                </a:cubicBezTo>
                <a:cubicBezTo>
                  <a:pt x="769" y="316"/>
                  <a:pt x="769" y="316"/>
                  <a:pt x="769" y="316"/>
                </a:cubicBezTo>
                <a:cubicBezTo>
                  <a:pt x="768" y="316"/>
                  <a:pt x="768" y="316"/>
                  <a:pt x="768" y="316"/>
                </a:cubicBezTo>
                <a:cubicBezTo>
                  <a:pt x="768" y="317"/>
                  <a:pt x="768" y="317"/>
                  <a:pt x="768" y="317"/>
                </a:cubicBezTo>
                <a:cubicBezTo>
                  <a:pt x="767" y="316"/>
                  <a:pt x="767" y="316"/>
                  <a:pt x="767" y="316"/>
                </a:cubicBezTo>
                <a:cubicBezTo>
                  <a:pt x="766" y="316"/>
                  <a:pt x="766" y="316"/>
                  <a:pt x="766" y="316"/>
                </a:cubicBezTo>
                <a:cubicBezTo>
                  <a:pt x="764" y="315"/>
                  <a:pt x="764" y="315"/>
                  <a:pt x="764" y="315"/>
                </a:cubicBezTo>
                <a:cubicBezTo>
                  <a:pt x="763" y="314"/>
                  <a:pt x="763" y="314"/>
                  <a:pt x="763" y="314"/>
                </a:cubicBezTo>
                <a:cubicBezTo>
                  <a:pt x="762" y="313"/>
                  <a:pt x="762" y="313"/>
                  <a:pt x="762" y="313"/>
                </a:cubicBezTo>
                <a:cubicBezTo>
                  <a:pt x="762" y="312"/>
                  <a:pt x="762" y="312"/>
                  <a:pt x="762" y="312"/>
                </a:cubicBezTo>
                <a:cubicBezTo>
                  <a:pt x="761" y="312"/>
                  <a:pt x="761" y="312"/>
                  <a:pt x="761" y="312"/>
                </a:cubicBezTo>
                <a:cubicBezTo>
                  <a:pt x="760" y="311"/>
                  <a:pt x="760" y="311"/>
                  <a:pt x="760" y="311"/>
                </a:cubicBezTo>
                <a:cubicBezTo>
                  <a:pt x="760" y="310"/>
                  <a:pt x="760" y="310"/>
                  <a:pt x="760" y="310"/>
                </a:cubicBezTo>
                <a:cubicBezTo>
                  <a:pt x="759" y="309"/>
                  <a:pt x="759" y="309"/>
                  <a:pt x="759" y="309"/>
                </a:cubicBezTo>
                <a:cubicBezTo>
                  <a:pt x="758" y="308"/>
                  <a:pt x="758" y="308"/>
                  <a:pt x="758" y="308"/>
                </a:cubicBezTo>
                <a:cubicBezTo>
                  <a:pt x="759" y="308"/>
                  <a:pt x="759" y="308"/>
                  <a:pt x="759" y="308"/>
                </a:cubicBezTo>
                <a:cubicBezTo>
                  <a:pt x="760" y="308"/>
                  <a:pt x="760" y="308"/>
                  <a:pt x="760" y="308"/>
                </a:cubicBezTo>
                <a:cubicBezTo>
                  <a:pt x="763" y="306"/>
                  <a:pt x="763" y="306"/>
                  <a:pt x="763" y="306"/>
                </a:cubicBezTo>
                <a:cubicBezTo>
                  <a:pt x="761" y="306"/>
                  <a:pt x="761" y="306"/>
                  <a:pt x="761" y="306"/>
                </a:cubicBezTo>
                <a:cubicBezTo>
                  <a:pt x="760" y="305"/>
                  <a:pt x="760" y="305"/>
                  <a:pt x="760" y="305"/>
                </a:cubicBezTo>
                <a:cubicBezTo>
                  <a:pt x="760" y="303"/>
                  <a:pt x="760" y="303"/>
                  <a:pt x="760" y="303"/>
                </a:cubicBezTo>
                <a:cubicBezTo>
                  <a:pt x="759" y="304"/>
                  <a:pt x="759" y="304"/>
                  <a:pt x="759" y="304"/>
                </a:cubicBezTo>
                <a:cubicBezTo>
                  <a:pt x="759" y="305"/>
                  <a:pt x="759" y="305"/>
                  <a:pt x="759" y="305"/>
                </a:cubicBezTo>
                <a:cubicBezTo>
                  <a:pt x="758" y="304"/>
                  <a:pt x="758" y="304"/>
                  <a:pt x="758" y="304"/>
                </a:cubicBezTo>
                <a:cubicBezTo>
                  <a:pt x="759" y="303"/>
                  <a:pt x="759" y="303"/>
                  <a:pt x="759" y="303"/>
                </a:cubicBezTo>
                <a:cubicBezTo>
                  <a:pt x="759" y="301"/>
                  <a:pt x="759" y="301"/>
                  <a:pt x="759" y="301"/>
                </a:cubicBezTo>
                <a:cubicBezTo>
                  <a:pt x="758" y="303"/>
                  <a:pt x="758" y="303"/>
                  <a:pt x="758" y="303"/>
                </a:cubicBezTo>
                <a:cubicBezTo>
                  <a:pt x="757" y="302"/>
                  <a:pt x="757" y="302"/>
                  <a:pt x="757" y="302"/>
                </a:cubicBezTo>
                <a:cubicBezTo>
                  <a:pt x="757" y="301"/>
                  <a:pt x="757" y="301"/>
                  <a:pt x="757" y="301"/>
                </a:cubicBezTo>
                <a:cubicBezTo>
                  <a:pt x="756" y="301"/>
                  <a:pt x="756" y="301"/>
                  <a:pt x="756" y="301"/>
                </a:cubicBezTo>
                <a:cubicBezTo>
                  <a:pt x="756" y="300"/>
                  <a:pt x="756" y="300"/>
                  <a:pt x="756" y="300"/>
                </a:cubicBezTo>
                <a:cubicBezTo>
                  <a:pt x="756" y="299"/>
                  <a:pt x="756" y="299"/>
                  <a:pt x="756" y="299"/>
                </a:cubicBezTo>
                <a:cubicBezTo>
                  <a:pt x="756" y="297"/>
                  <a:pt x="756" y="297"/>
                  <a:pt x="756" y="297"/>
                </a:cubicBezTo>
                <a:cubicBezTo>
                  <a:pt x="755" y="297"/>
                  <a:pt x="755" y="297"/>
                  <a:pt x="755" y="297"/>
                </a:cubicBezTo>
                <a:cubicBezTo>
                  <a:pt x="755" y="296"/>
                  <a:pt x="755" y="296"/>
                  <a:pt x="755" y="296"/>
                </a:cubicBezTo>
                <a:cubicBezTo>
                  <a:pt x="756" y="294"/>
                  <a:pt x="756" y="294"/>
                  <a:pt x="756" y="294"/>
                </a:cubicBezTo>
                <a:cubicBezTo>
                  <a:pt x="754" y="296"/>
                  <a:pt x="754" y="296"/>
                  <a:pt x="754" y="296"/>
                </a:cubicBezTo>
                <a:cubicBezTo>
                  <a:pt x="754" y="297"/>
                  <a:pt x="754" y="297"/>
                  <a:pt x="754" y="297"/>
                </a:cubicBezTo>
                <a:cubicBezTo>
                  <a:pt x="753" y="296"/>
                  <a:pt x="753" y="296"/>
                  <a:pt x="753" y="296"/>
                </a:cubicBezTo>
                <a:cubicBezTo>
                  <a:pt x="754" y="294"/>
                  <a:pt x="754" y="294"/>
                  <a:pt x="754" y="294"/>
                </a:cubicBezTo>
                <a:cubicBezTo>
                  <a:pt x="753" y="294"/>
                  <a:pt x="753" y="294"/>
                  <a:pt x="753" y="294"/>
                </a:cubicBezTo>
                <a:cubicBezTo>
                  <a:pt x="752" y="294"/>
                  <a:pt x="752" y="294"/>
                  <a:pt x="752" y="294"/>
                </a:cubicBezTo>
                <a:cubicBezTo>
                  <a:pt x="751" y="296"/>
                  <a:pt x="751" y="296"/>
                  <a:pt x="751" y="296"/>
                </a:cubicBezTo>
                <a:cubicBezTo>
                  <a:pt x="750" y="297"/>
                  <a:pt x="750" y="297"/>
                  <a:pt x="750" y="297"/>
                </a:cubicBezTo>
                <a:cubicBezTo>
                  <a:pt x="750" y="295"/>
                  <a:pt x="750" y="295"/>
                  <a:pt x="750" y="295"/>
                </a:cubicBezTo>
                <a:cubicBezTo>
                  <a:pt x="751" y="294"/>
                  <a:pt x="751" y="294"/>
                  <a:pt x="751" y="294"/>
                </a:cubicBezTo>
                <a:cubicBezTo>
                  <a:pt x="751" y="293"/>
                  <a:pt x="751" y="293"/>
                  <a:pt x="751" y="293"/>
                </a:cubicBezTo>
                <a:cubicBezTo>
                  <a:pt x="751" y="292"/>
                  <a:pt x="751" y="292"/>
                  <a:pt x="751" y="292"/>
                </a:cubicBezTo>
                <a:cubicBezTo>
                  <a:pt x="750" y="293"/>
                  <a:pt x="750" y="293"/>
                  <a:pt x="750" y="293"/>
                </a:cubicBezTo>
                <a:cubicBezTo>
                  <a:pt x="749" y="294"/>
                  <a:pt x="749" y="294"/>
                  <a:pt x="749" y="294"/>
                </a:cubicBezTo>
                <a:cubicBezTo>
                  <a:pt x="748" y="295"/>
                  <a:pt x="748" y="295"/>
                  <a:pt x="748" y="295"/>
                </a:cubicBezTo>
                <a:cubicBezTo>
                  <a:pt x="748" y="296"/>
                  <a:pt x="748" y="296"/>
                  <a:pt x="748" y="296"/>
                </a:cubicBezTo>
                <a:cubicBezTo>
                  <a:pt x="746" y="295"/>
                  <a:pt x="746" y="295"/>
                  <a:pt x="746" y="295"/>
                </a:cubicBezTo>
                <a:cubicBezTo>
                  <a:pt x="745" y="294"/>
                  <a:pt x="745" y="294"/>
                  <a:pt x="745" y="294"/>
                </a:cubicBezTo>
                <a:cubicBezTo>
                  <a:pt x="744" y="294"/>
                  <a:pt x="744" y="294"/>
                  <a:pt x="744" y="294"/>
                </a:cubicBezTo>
                <a:cubicBezTo>
                  <a:pt x="743" y="292"/>
                  <a:pt x="743" y="292"/>
                  <a:pt x="743" y="292"/>
                </a:cubicBezTo>
                <a:cubicBezTo>
                  <a:pt x="742" y="293"/>
                  <a:pt x="742" y="293"/>
                  <a:pt x="742" y="293"/>
                </a:cubicBezTo>
                <a:cubicBezTo>
                  <a:pt x="742" y="294"/>
                  <a:pt x="742" y="294"/>
                  <a:pt x="742" y="294"/>
                </a:cubicBezTo>
                <a:cubicBezTo>
                  <a:pt x="742" y="295"/>
                  <a:pt x="742" y="295"/>
                  <a:pt x="742" y="295"/>
                </a:cubicBezTo>
                <a:cubicBezTo>
                  <a:pt x="741" y="295"/>
                  <a:pt x="741" y="295"/>
                  <a:pt x="741" y="295"/>
                </a:cubicBezTo>
                <a:cubicBezTo>
                  <a:pt x="740" y="295"/>
                  <a:pt x="740" y="295"/>
                  <a:pt x="740" y="295"/>
                </a:cubicBezTo>
                <a:cubicBezTo>
                  <a:pt x="739" y="295"/>
                  <a:pt x="739" y="295"/>
                  <a:pt x="739" y="295"/>
                </a:cubicBezTo>
                <a:cubicBezTo>
                  <a:pt x="738" y="296"/>
                  <a:pt x="738" y="296"/>
                  <a:pt x="738" y="296"/>
                </a:cubicBezTo>
                <a:cubicBezTo>
                  <a:pt x="737" y="295"/>
                  <a:pt x="737" y="295"/>
                  <a:pt x="737" y="295"/>
                </a:cubicBezTo>
                <a:cubicBezTo>
                  <a:pt x="736" y="296"/>
                  <a:pt x="736" y="296"/>
                  <a:pt x="736" y="296"/>
                </a:cubicBezTo>
                <a:cubicBezTo>
                  <a:pt x="735" y="296"/>
                  <a:pt x="735" y="296"/>
                  <a:pt x="735" y="296"/>
                </a:cubicBezTo>
                <a:cubicBezTo>
                  <a:pt x="733" y="296"/>
                  <a:pt x="733" y="296"/>
                  <a:pt x="733" y="296"/>
                </a:cubicBezTo>
                <a:cubicBezTo>
                  <a:pt x="734" y="295"/>
                  <a:pt x="734" y="295"/>
                  <a:pt x="734" y="295"/>
                </a:cubicBezTo>
                <a:cubicBezTo>
                  <a:pt x="732" y="293"/>
                  <a:pt x="732" y="293"/>
                  <a:pt x="732" y="293"/>
                </a:cubicBezTo>
                <a:cubicBezTo>
                  <a:pt x="732" y="294"/>
                  <a:pt x="732" y="294"/>
                  <a:pt x="732" y="294"/>
                </a:cubicBezTo>
                <a:cubicBezTo>
                  <a:pt x="731" y="293"/>
                  <a:pt x="731" y="293"/>
                  <a:pt x="731" y="293"/>
                </a:cubicBezTo>
                <a:cubicBezTo>
                  <a:pt x="730" y="290"/>
                  <a:pt x="730" y="290"/>
                  <a:pt x="730" y="290"/>
                </a:cubicBezTo>
                <a:cubicBezTo>
                  <a:pt x="730" y="289"/>
                  <a:pt x="730" y="289"/>
                  <a:pt x="730" y="289"/>
                </a:cubicBezTo>
                <a:cubicBezTo>
                  <a:pt x="731" y="288"/>
                  <a:pt x="731" y="288"/>
                  <a:pt x="731" y="288"/>
                </a:cubicBezTo>
                <a:cubicBezTo>
                  <a:pt x="731" y="287"/>
                  <a:pt x="731" y="287"/>
                  <a:pt x="731" y="287"/>
                </a:cubicBezTo>
                <a:cubicBezTo>
                  <a:pt x="732" y="286"/>
                  <a:pt x="732" y="286"/>
                  <a:pt x="732" y="286"/>
                </a:cubicBezTo>
                <a:cubicBezTo>
                  <a:pt x="734" y="286"/>
                  <a:pt x="734" y="286"/>
                  <a:pt x="734" y="286"/>
                </a:cubicBezTo>
                <a:cubicBezTo>
                  <a:pt x="734" y="285"/>
                  <a:pt x="734" y="285"/>
                  <a:pt x="734" y="285"/>
                </a:cubicBezTo>
                <a:cubicBezTo>
                  <a:pt x="735" y="285"/>
                  <a:pt x="735" y="285"/>
                  <a:pt x="735" y="285"/>
                </a:cubicBezTo>
                <a:cubicBezTo>
                  <a:pt x="736" y="285"/>
                  <a:pt x="736" y="285"/>
                  <a:pt x="736" y="285"/>
                </a:cubicBezTo>
                <a:cubicBezTo>
                  <a:pt x="736" y="284"/>
                  <a:pt x="736" y="284"/>
                  <a:pt x="736" y="284"/>
                </a:cubicBezTo>
                <a:cubicBezTo>
                  <a:pt x="736" y="283"/>
                  <a:pt x="736" y="283"/>
                  <a:pt x="736" y="283"/>
                </a:cubicBezTo>
                <a:cubicBezTo>
                  <a:pt x="736" y="282"/>
                  <a:pt x="736" y="282"/>
                  <a:pt x="736" y="282"/>
                </a:cubicBezTo>
                <a:cubicBezTo>
                  <a:pt x="737" y="282"/>
                  <a:pt x="737" y="282"/>
                  <a:pt x="737" y="282"/>
                </a:cubicBezTo>
                <a:cubicBezTo>
                  <a:pt x="737" y="281"/>
                  <a:pt x="737" y="281"/>
                  <a:pt x="737" y="281"/>
                </a:cubicBezTo>
                <a:cubicBezTo>
                  <a:pt x="738" y="283"/>
                  <a:pt x="738" y="283"/>
                  <a:pt x="738" y="283"/>
                </a:cubicBezTo>
                <a:cubicBezTo>
                  <a:pt x="740" y="283"/>
                  <a:pt x="740" y="283"/>
                  <a:pt x="740" y="283"/>
                </a:cubicBezTo>
                <a:cubicBezTo>
                  <a:pt x="741" y="284"/>
                  <a:pt x="741" y="284"/>
                  <a:pt x="741" y="284"/>
                </a:cubicBezTo>
                <a:cubicBezTo>
                  <a:pt x="742" y="285"/>
                  <a:pt x="742" y="285"/>
                  <a:pt x="742" y="285"/>
                </a:cubicBezTo>
                <a:cubicBezTo>
                  <a:pt x="743" y="285"/>
                  <a:pt x="743" y="285"/>
                  <a:pt x="743" y="285"/>
                </a:cubicBezTo>
                <a:cubicBezTo>
                  <a:pt x="744" y="286"/>
                  <a:pt x="744" y="286"/>
                  <a:pt x="744" y="286"/>
                </a:cubicBezTo>
                <a:cubicBezTo>
                  <a:pt x="745" y="285"/>
                  <a:pt x="745" y="285"/>
                  <a:pt x="745" y="285"/>
                </a:cubicBezTo>
                <a:cubicBezTo>
                  <a:pt x="746" y="285"/>
                  <a:pt x="746" y="285"/>
                  <a:pt x="746" y="285"/>
                </a:cubicBezTo>
                <a:cubicBezTo>
                  <a:pt x="746" y="286"/>
                  <a:pt x="746" y="286"/>
                  <a:pt x="746" y="286"/>
                </a:cubicBezTo>
                <a:cubicBezTo>
                  <a:pt x="747" y="286"/>
                  <a:pt x="747" y="286"/>
                  <a:pt x="747" y="286"/>
                </a:cubicBezTo>
                <a:cubicBezTo>
                  <a:pt x="748" y="286"/>
                  <a:pt x="748" y="286"/>
                  <a:pt x="748" y="286"/>
                </a:cubicBezTo>
                <a:cubicBezTo>
                  <a:pt x="749" y="285"/>
                  <a:pt x="749" y="285"/>
                  <a:pt x="749" y="285"/>
                </a:cubicBezTo>
                <a:cubicBezTo>
                  <a:pt x="750" y="284"/>
                  <a:pt x="750" y="284"/>
                  <a:pt x="750" y="284"/>
                </a:cubicBezTo>
                <a:cubicBezTo>
                  <a:pt x="751" y="284"/>
                  <a:pt x="751" y="284"/>
                  <a:pt x="751" y="284"/>
                </a:cubicBezTo>
                <a:cubicBezTo>
                  <a:pt x="751" y="285"/>
                  <a:pt x="751" y="285"/>
                  <a:pt x="751" y="285"/>
                </a:cubicBezTo>
                <a:cubicBezTo>
                  <a:pt x="752" y="285"/>
                  <a:pt x="752" y="285"/>
                  <a:pt x="752" y="285"/>
                </a:cubicBezTo>
                <a:cubicBezTo>
                  <a:pt x="753" y="284"/>
                  <a:pt x="753" y="284"/>
                  <a:pt x="753" y="284"/>
                </a:cubicBezTo>
                <a:cubicBezTo>
                  <a:pt x="754" y="283"/>
                  <a:pt x="754" y="283"/>
                  <a:pt x="754" y="283"/>
                </a:cubicBezTo>
                <a:cubicBezTo>
                  <a:pt x="755" y="283"/>
                  <a:pt x="755" y="283"/>
                  <a:pt x="755" y="283"/>
                </a:cubicBezTo>
                <a:cubicBezTo>
                  <a:pt x="755" y="285"/>
                  <a:pt x="755" y="285"/>
                  <a:pt x="755" y="285"/>
                </a:cubicBezTo>
                <a:cubicBezTo>
                  <a:pt x="756" y="286"/>
                  <a:pt x="756" y="286"/>
                  <a:pt x="756" y="286"/>
                </a:cubicBezTo>
                <a:cubicBezTo>
                  <a:pt x="756" y="285"/>
                  <a:pt x="756" y="285"/>
                  <a:pt x="756" y="285"/>
                </a:cubicBezTo>
                <a:cubicBezTo>
                  <a:pt x="756" y="284"/>
                  <a:pt x="756" y="284"/>
                  <a:pt x="756" y="284"/>
                </a:cubicBezTo>
                <a:cubicBezTo>
                  <a:pt x="757" y="284"/>
                  <a:pt x="757" y="284"/>
                  <a:pt x="757" y="284"/>
                </a:cubicBezTo>
                <a:cubicBezTo>
                  <a:pt x="758" y="284"/>
                  <a:pt x="758" y="284"/>
                  <a:pt x="758" y="284"/>
                </a:cubicBezTo>
                <a:cubicBezTo>
                  <a:pt x="757" y="281"/>
                  <a:pt x="757" y="281"/>
                  <a:pt x="757" y="281"/>
                </a:cubicBezTo>
                <a:cubicBezTo>
                  <a:pt x="756" y="279"/>
                  <a:pt x="756" y="279"/>
                  <a:pt x="756" y="279"/>
                </a:cubicBezTo>
                <a:cubicBezTo>
                  <a:pt x="756" y="278"/>
                  <a:pt x="756" y="278"/>
                  <a:pt x="756" y="278"/>
                </a:cubicBezTo>
                <a:cubicBezTo>
                  <a:pt x="755" y="277"/>
                  <a:pt x="755" y="277"/>
                  <a:pt x="755" y="277"/>
                </a:cubicBezTo>
                <a:cubicBezTo>
                  <a:pt x="756" y="276"/>
                  <a:pt x="756" y="276"/>
                  <a:pt x="756" y="276"/>
                </a:cubicBezTo>
                <a:cubicBezTo>
                  <a:pt x="756" y="275"/>
                  <a:pt x="756" y="275"/>
                  <a:pt x="756" y="275"/>
                </a:cubicBezTo>
                <a:cubicBezTo>
                  <a:pt x="757" y="275"/>
                  <a:pt x="757" y="275"/>
                  <a:pt x="757" y="275"/>
                </a:cubicBezTo>
                <a:cubicBezTo>
                  <a:pt x="759" y="273"/>
                  <a:pt x="759" y="273"/>
                  <a:pt x="759" y="273"/>
                </a:cubicBezTo>
                <a:cubicBezTo>
                  <a:pt x="761" y="272"/>
                  <a:pt x="761" y="272"/>
                  <a:pt x="761" y="272"/>
                </a:cubicBezTo>
                <a:cubicBezTo>
                  <a:pt x="762" y="272"/>
                  <a:pt x="762" y="272"/>
                  <a:pt x="762" y="272"/>
                </a:cubicBezTo>
                <a:cubicBezTo>
                  <a:pt x="763" y="270"/>
                  <a:pt x="763" y="270"/>
                  <a:pt x="763" y="270"/>
                </a:cubicBezTo>
                <a:cubicBezTo>
                  <a:pt x="764" y="270"/>
                  <a:pt x="764" y="270"/>
                  <a:pt x="764" y="270"/>
                </a:cubicBezTo>
                <a:cubicBezTo>
                  <a:pt x="765" y="271"/>
                  <a:pt x="765" y="271"/>
                  <a:pt x="765" y="271"/>
                </a:cubicBezTo>
                <a:cubicBezTo>
                  <a:pt x="766" y="270"/>
                  <a:pt x="766" y="270"/>
                  <a:pt x="766" y="270"/>
                </a:cubicBezTo>
                <a:cubicBezTo>
                  <a:pt x="765" y="269"/>
                  <a:pt x="765" y="269"/>
                  <a:pt x="765" y="269"/>
                </a:cubicBezTo>
                <a:cubicBezTo>
                  <a:pt x="765" y="268"/>
                  <a:pt x="765" y="268"/>
                  <a:pt x="765" y="268"/>
                </a:cubicBezTo>
                <a:cubicBezTo>
                  <a:pt x="767" y="267"/>
                  <a:pt x="767" y="267"/>
                  <a:pt x="767" y="267"/>
                </a:cubicBezTo>
                <a:cubicBezTo>
                  <a:pt x="767" y="266"/>
                  <a:pt x="767" y="266"/>
                  <a:pt x="767" y="266"/>
                </a:cubicBezTo>
                <a:cubicBezTo>
                  <a:pt x="768" y="265"/>
                  <a:pt x="768" y="265"/>
                  <a:pt x="768" y="265"/>
                </a:cubicBezTo>
                <a:cubicBezTo>
                  <a:pt x="770" y="266"/>
                  <a:pt x="770" y="266"/>
                  <a:pt x="770" y="266"/>
                </a:cubicBezTo>
                <a:cubicBezTo>
                  <a:pt x="771" y="265"/>
                  <a:pt x="771" y="265"/>
                  <a:pt x="771" y="265"/>
                </a:cubicBezTo>
                <a:cubicBezTo>
                  <a:pt x="772" y="264"/>
                  <a:pt x="772" y="264"/>
                  <a:pt x="772" y="264"/>
                </a:cubicBezTo>
                <a:cubicBezTo>
                  <a:pt x="771" y="263"/>
                  <a:pt x="771" y="263"/>
                  <a:pt x="771" y="263"/>
                </a:cubicBezTo>
                <a:cubicBezTo>
                  <a:pt x="772" y="262"/>
                  <a:pt x="772" y="262"/>
                  <a:pt x="772" y="262"/>
                </a:cubicBezTo>
                <a:cubicBezTo>
                  <a:pt x="772" y="260"/>
                  <a:pt x="772" y="260"/>
                  <a:pt x="772" y="260"/>
                </a:cubicBezTo>
                <a:cubicBezTo>
                  <a:pt x="772" y="259"/>
                  <a:pt x="772" y="259"/>
                  <a:pt x="772" y="259"/>
                </a:cubicBezTo>
                <a:cubicBezTo>
                  <a:pt x="772" y="258"/>
                  <a:pt x="772" y="258"/>
                  <a:pt x="772" y="258"/>
                </a:cubicBezTo>
                <a:cubicBezTo>
                  <a:pt x="772" y="257"/>
                  <a:pt x="772" y="257"/>
                  <a:pt x="772" y="257"/>
                </a:cubicBezTo>
                <a:cubicBezTo>
                  <a:pt x="772" y="256"/>
                  <a:pt x="772" y="256"/>
                  <a:pt x="772" y="256"/>
                </a:cubicBezTo>
                <a:cubicBezTo>
                  <a:pt x="771" y="256"/>
                  <a:pt x="771" y="256"/>
                  <a:pt x="771" y="256"/>
                </a:cubicBezTo>
                <a:cubicBezTo>
                  <a:pt x="771" y="255"/>
                  <a:pt x="771" y="255"/>
                  <a:pt x="771" y="255"/>
                </a:cubicBezTo>
                <a:cubicBezTo>
                  <a:pt x="772" y="253"/>
                  <a:pt x="772" y="253"/>
                  <a:pt x="772" y="253"/>
                </a:cubicBezTo>
                <a:cubicBezTo>
                  <a:pt x="773" y="253"/>
                  <a:pt x="773" y="253"/>
                  <a:pt x="773" y="253"/>
                </a:cubicBezTo>
                <a:cubicBezTo>
                  <a:pt x="773" y="252"/>
                  <a:pt x="773" y="252"/>
                  <a:pt x="773" y="252"/>
                </a:cubicBezTo>
                <a:cubicBezTo>
                  <a:pt x="774" y="251"/>
                  <a:pt x="774" y="251"/>
                  <a:pt x="774" y="251"/>
                </a:cubicBezTo>
                <a:cubicBezTo>
                  <a:pt x="773" y="251"/>
                  <a:pt x="773" y="251"/>
                  <a:pt x="773" y="251"/>
                </a:cubicBezTo>
                <a:cubicBezTo>
                  <a:pt x="772" y="251"/>
                  <a:pt x="772" y="251"/>
                  <a:pt x="772" y="251"/>
                </a:cubicBezTo>
                <a:cubicBezTo>
                  <a:pt x="772" y="250"/>
                  <a:pt x="772" y="250"/>
                  <a:pt x="772" y="250"/>
                </a:cubicBezTo>
                <a:cubicBezTo>
                  <a:pt x="771" y="250"/>
                  <a:pt x="771" y="250"/>
                  <a:pt x="771" y="250"/>
                </a:cubicBezTo>
                <a:cubicBezTo>
                  <a:pt x="769" y="250"/>
                  <a:pt x="769" y="250"/>
                  <a:pt x="769" y="250"/>
                </a:cubicBezTo>
                <a:cubicBezTo>
                  <a:pt x="768" y="249"/>
                  <a:pt x="768" y="249"/>
                  <a:pt x="768" y="249"/>
                </a:cubicBezTo>
                <a:cubicBezTo>
                  <a:pt x="770" y="248"/>
                  <a:pt x="770" y="248"/>
                  <a:pt x="770" y="248"/>
                </a:cubicBezTo>
                <a:cubicBezTo>
                  <a:pt x="770" y="247"/>
                  <a:pt x="770" y="247"/>
                  <a:pt x="770" y="247"/>
                </a:cubicBezTo>
                <a:cubicBezTo>
                  <a:pt x="769" y="247"/>
                  <a:pt x="769" y="247"/>
                  <a:pt x="769" y="247"/>
                </a:cubicBezTo>
                <a:cubicBezTo>
                  <a:pt x="769" y="246"/>
                  <a:pt x="769" y="246"/>
                  <a:pt x="769" y="246"/>
                </a:cubicBezTo>
                <a:cubicBezTo>
                  <a:pt x="769" y="245"/>
                  <a:pt x="769" y="245"/>
                  <a:pt x="769" y="245"/>
                </a:cubicBezTo>
                <a:cubicBezTo>
                  <a:pt x="768" y="244"/>
                  <a:pt x="768" y="244"/>
                  <a:pt x="768" y="244"/>
                </a:cubicBezTo>
                <a:cubicBezTo>
                  <a:pt x="768" y="245"/>
                  <a:pt x="768" y="245"/>
                  <a:pt x="768" y="245"/>
                </a:cubicBezTo>
                <a:cubicBezTo>
                  <a:pt x="768" y="246"/>
                  <a:pt x="768" y="246"/>
                  <a:pt x="768" y="246"/>
                </a:cubicBezTo>
                <a:cubicBezTo>
                  <a:pt x="766" y="247"/>
                  <a:pt x="766" y="247"/>
                  <a:pt x="766" y="247"/>
                </a:cubicBezTo>
                <a:cubicBezTo>
                  <a:pt x="766" y="246"/>
                  <a:pt x="766" y="246"/>
                  <a:pt x="766" y="246"/>
                </a:cubicBezTo>
                <a:cubicBezTo>
                  <a:pt x="765" y="245"/>
                  <a:pt x="765" y="245"/>
                  <a:pt x="765" y="245"/>
                </a:cubicBezTo>
                <a:cubicBezTo>
                  <a:pt x="765" y="244"/>
                  <a:pt x="765" y="244"/>
                  <a:pt x="765" y="244"/>
                </a:cubicBezTo>
                <a:cubicBezTo>
                  <a:pt x="766" y="243"/>
                  <a:pt x="766" y="243"/>
                  <a:pt x="766" y="243"/>
                </a:cubicBezTo>
                <a:cubicBezTo>
                  <a:pt x="766" y="242"/>
                  <a:pt x="766" y="242"/>
                  <a:pt x="766" y="242"/>
                </a:cubicBezTo>
                <a:cubicBezTo>
                  <a:pt x="765" y="242"/>
                  <a:pt x="765" y="242"/>
                  <a:pt x="765" y="242"/>
                </a:cubicBezTo>
                <a:cubicBezTo>
                  <a:pt x="766" y="241"/>
                  <a:pt x="766" y="241"/>
                  <a:pt x="766" y="241"/>
                </a:cubicBezTo>
                <a:cubicBezTo>
                  <a:pt x="765" y="241"/>
                  <a:pt x="765" y="241"/>
                  <a:pt x="765" y="241"/>
                </a:cubicBezTo>
                <a:cubicBezTo>
                  <a:pt x="765" y="240"/>
                  <a:pt x="765" y="240"/>
                  <a:pt x="765" y="240"/>
                </a:cubicBezTo>
                <a:cubicBezTo>
                  <a:pt x="766" y="240"/>
                  <a:pt x="766" y="240"/>
                  <a:pt x="766" y="240"/>
                </a:cubicBezTo>
                <a:cubicBezTo>
                  <a:pt x="766" y="239"/>
                  <a:pt x="766" y="239"/>
                  <a:pt x="766" y="239"/>
                </a:cubicBezTo>
                <a:cubicBezTo>
                  <a:pt x="765" y="240"/>
                  <a:pt x="765" y="240"/>
                  <a:pt x="765" y="240"/>
                </a:cubicBezTo>
                <a:cubicBezTo>
                  <a:pt x="764" y="241"/>
                  <a:pt x="764" y="241"/>
                  <a:pt x="764" y="241"/>
                </a:cubicBezTo>
                <a:cubicBezTo>
                  <a:pt x="763" y="241"/>
                  <a:pt x="763" y="241"/>
                  <a:pt x="763" y="241"/>
                </a:cubicBezTo>
                <a:cubicBezTo>
                  <a:pt x="762" y="240"/>
                  <a:pt x="762" y="240"/>
                  <a:pt x="762" y="240"/>
                </a:cubicBezTo>
                <a:cubicBezTo>
                  <a:pt x="761" y="241"/>
                  <a:pt x="761" y="241"/>
                  <a:pt x="761" y="241"/>
                </a:cubicBezTo>
                <a:cubicBezTo>
                  <a:pt x="760" y="241"/>
                  <a:pt x="760" y="241"/>
                  <a:pt x="760" y="241"/>
                </a:cubicBezTo>
                <a:cubicBezTo>
                  <a:pt x="759" y="242"/>
                  <a:pt x="759" y="242"/>
                  <a:pt x="759" y="242"/>
                </a:cubicBezTo>
                <a:cubicBezTo>
                  <a:pt x="758" y="242"/>
                  <a:pt x="758" y="242"/>
                  <a:pt x="758" y="242"/>
                </a:cubicBezTo>
                <a:cubicBezTo>
                  <a:pt x="757" y="242"/>
                  <a:pt x="757" y="242"/>
                  <a:pt x="757" y="242"/>
                </a:cubicBezTo>
                <a:cubicBezTo>
                  <a:pt x="757" y="241"/>
                  <a:pt x="757" y="241"/>
                  <a:pt x="757" y="241"/>
                </a:cubicBezTo>
                <a:cubicBezTo>
                  <a:pt x="757" y="240"/>
                  <a:pt x="757" y="240"/>
                  <a:pt x="757" y="240"/>
                </a:cubicBezTo>
                <a:cubicBezTo>
                  <a:pt x="758" y="239"/>
                  <a:pt x="758" y="239"/>
                  <a:pt x="758" y="239"/>
                </a:cubicBezTo>
                <a:cubicBezTo>
                  <a:pt x="759" y="239"/>
                  <a:pt x="759" y="239"/>
                  <a:pt x="759" y="239"/>
                </a:cubicBezTo>
                <a:cubicBezTo>
                  <a:pt x="760" y="239"/>
                  <a:pt x="760" y="239"/>
                  <a:pt x="760" y="239"/>
                </a:cubicBezTo>
                <a:cubicBezTo>
                  <a:pt x="761" y="239"/>
                  <a:pt x="761" y="239"/>
                  <a:pt x="761" y="239"/>
                </a:cubicBezTo>
                <a:cubicBezTo>
                  <a:pt x="762" y="238"/>
                  <a:pt x="762" y="238"/>
                  <a:pt x="762" y="238"/>
                </a:cubicBezTo>
                <a:cubicBezTo>
                  <a:pt x="762" y="237"/>
                  <a:pt x="762" y="237"/>
                  <a:pt x="762" y="237"/>
                </a:cubicBezTo>
                <a:cubicBezTo>
                  <a:pt x="762" y="236"/>
                  <a:pt x="762" y="236"/>
                  <a:pt x="762" y="236"/>
                </a:cubicBezTo>
                <a:cubicBezTo>
                  <a:pt x="761" y="235"/>
                  <a:pt x="761" y="235"/>
                  <a:pt x="761" y="235"/>
                </a:cubicBezTo>
                <a:cubicBezTo>
                  <a:pt x="760" y="235"/>
                  <a:pt x="760" y="235"/>
                  <a:pt x="760" y="235"/>
                </a:cubicBezTo>
                <a:cubicBezTo>
                  <a:pt x="759" y="234"/>
                  <a:pt x="759" y="234"/>
                  <a:pt x="759" y="234"/>
                </a:cubicBezTo>
                <a:cubicBezTo>
                  <a:pt x="759" y="233"/>
                  <a:pt x="759" y="233"/>
                  <a:pt x="759" y="233"/>
                </a:cubicBezTo>
                <a:cubicBezTo>
                  <a:pt x="759" y="232"/>
                  <a:pt x="759" y="232"/>
                  <a:pt x="759" y="232"/>
                </a:cubicBezTo>
                <a:cubicBezTo>
                  <a:pt x="758" y="232"/>
                  <a:pt x="758" y="232"/>
                  <a:pt x="758" y="232"/>
                </a:cubicBezTo>
                <a:cubicBezTo>
                  <a:pt x="757" y="231"/>
                  <a:pt x="757" y="231"/>
                  <a:pt x="757" y="231"/>
                </a:cubicBezTo>
                <a:cubicBezTo>
                  <a:pt x="757" y="230"/>
                  <a:pt x="757" y="230"/>
                  <a:pt x="757" y="230"/>
                </a:cubicBezTo>
                <a:cubicBezTo>
                  <a:pt x="758" y="230"/>
                  <a:pt x="758" y="230"/>
                  <a:pt x="758" y="230"/>
                </a:cubicBezTo>
                <a:cubicBezTo>
                  <a:pt x="758" y="231"/>
                  <a:pt x="758" y="231"/>
                  <a:pt x="758" y="231"/>
                </a:cubicBezTo>
                <a:cubicBezTo>
                  <a:pt x="759" y="230"/>
                  <a:pt x="759" y="230"/>
                  <a:pt x="759" y="230"/>
                </a:cubicBezTo>
                <a:cubicBezTo>
                  <a:pt x="760" y="229"/>
                  <a:pt x="760" y="229"/>
                  <a:pt x="760" y="229"/>
                </a:cubicBezTo>
                <a:cubicBezTo>
                  <a:pt x="758" y="229"/>
                  <a:pt x="758" y="229"/>
                  <a:pt x="758" y="229"/>
                </a:cubicBezTo>
                <a:cubicBezTo>
                  <a:pt x="758" y="228"/>
                  <a:pt x="758" y="228"/>
                  <a:pt x="758" y="228"/>
                </a:cubicBezTo>
                <a:cubicBezTo>
                  <a:pt x="757" y="228"/>
                  <a:pt x="757" y="228"/>
                  <a:pt x="757" y="228"/>
                </a:cubicBezTo>
                <a:cubicBezTo>
                  <a:pt x="756" y="227"/>
                  <a:pt x="756" y="227"/>
                  <a:pt x="756" y="227"/>
                </a:cubicBezTo>
                <a:cubicBezTo>
                  <a:pt x="755" y="228"/>
                  <a:pt x="755" y="228"/>
                  <a:pt x="755" y="228"/>
                </a:cubicBezTo>
                <a:cubicBezTo>
                  <a:pt x="756" y="226"/>
                  <a:pt x="756" y="226"/>
                  <a:pt x="756" y="226"/>
                </a:cubicBezTo>
                <a:cubicBezTo>
                  <a:pt x="757" y="224"/>
                  <a:pt x="757" y="224"/>
                  <a:pt x="757" y="224"/>
                </a:cubicBezTo>
                <a:cubicBezTo>
                  <a:pt x="757" y="222"/>
                  <a:pt x="757" y="222"/>
                  <a:pt x="757" y="222"/>
                </a:cubicBezTo>
                <a:cubicBezTo>
                  <a:pt x="757" y="221"/>
                  <a:pt x="757" y="221"/>
                  <a:pt x="757" y="221"/>
                </a:cubicBezTo>
                <a:cubicBezTo>
                  <a:pt x="758" y="220"/>
                  <a:pt x="758" y="220"/>
                  <a:pt x="758" y="220"/>
                </a:cubicBezTo>
                <a:cubicBezTo>
                  <a:pt x="757" y="219"/>
                  <a:pt x="757" y="219"/>
                  <a:pt x="757" y="219"/>
                </a:cubicBezTo>
                <a:cubicBezTo>
                  <a:pt x="756" y="220"/>
                  <a:pt x="756" y="220"/>
                  <a:pt x="756" y="220"/>
                </a:cubicBezTo>
                <a:cubicBezTo>
                  <a:pt x="755" y="220"/>
                  <a:pt x="755" y="220"/>
                  <a:pt x="755" y="220"/>
                </a:cubicBezTo>
                <a:cubicBezTo>
                  <a:pt x="755" y="221"/>
                  <a:pt x="755" y="221"/>
                  <a:pt x="755" y="221"/>
                </a:cubicBezTo>
                <a:cubicBezTo>
                  <a:pt x="754" y="220"/>
                  <a:pt x="754" y="220"/>
                  <a:pt x="754" y="220"/>
                </a:cubicBezTo>
                <a:cubicBezTo>
                  <a:pt x="753" y="219"/>
                  <a:pt x="753" y="219"/>
                  <a:pt x="753" y="219"/>
                </a:cubicBezTo>
                <a:cubicBezTo>
                  <a:pt x="753" y="218"/>
                  <a:pt x="753" y="218"/>
                  <a:pt x="753" y="218"/>
                </a:cubicBezTo>
                <a:cubicBezTo>
                  <a:pt x="752" y="217"/>
                  <a:pt x="752" y="217"/>
                  <a:pt x="752" y="217"/>
                </a:cubicBezTo>
                <a:cubicBezTo>
                  <a:pt x="752" y="215"/>
                  <a:pt x="752" y="215"/>
                  <a:pt x="752" y="215"/>
                </a:cubicBezTo>
                <a:cubicBezTo>
                  <a:pt x="753" y="215"/>
                  <a:pt x="753" y="215"/>
                  <a:pt x="753" y="215"/>
                </a:cubicBezTo>
                <a:cubicBezTo>
                  <a:pt x="753" y="214"/>
                  <a:pt x="753" y="214"/>
                  <a:pt x="753" y="214"/>
                </a:cubicBezTo>
                <a:cubicBezTo>
                  <a:pt x="753" y="212"/>
                  <a:pt x="753" y="212"/>
                  <a:pt x="753" y="212"/>
                </a:cubicBezTo>
                <a:cubicBezTo>
                  <a:pt x="752" y="213"/>
                  <a:pt x="752" y="213"/>
                  <a:pt x="752" y="213"/>
                </a:cubicBezTo>
                <a:cubicBezTo>
                  <a:pt x="751" y="215"/>
                  <a:pt x="751" y="215"/>
                  <a:pt x="751" y="215"/>
                </a:cubicBezTo>
                <a:cubicBezTo>
                  <a:pt x="751" y="216"/>
                  <a:pt x="751" y="216"/>
                  <a:pt x="751" y="216"/>
                </a:cubicBezTo>
                <a:cubicBezTo>
                  <a:pt x="750" y="215"/>
                  <a:pt x="750" y="215"/>
                  <a:pt x="750" y="215"/>
                </a:cubicBezTo>
                <a:cubicBezTo>
                  <a:pt x="749" y="216"/>
                  <a:pt x="749" y="216"/>
                  <a:pt x="749" y="216"/>
                </a:cubicBezTo>
                <a:cubicBezTo>
                  <a:pt x="749" y="217"/>
                  <a:pt x="749" y="217"/>
                  <a:pt x="749" y="217"/>
                </a:cubicBezTo>
                <a:cubicBezTo>
                  <a:pt x="750" y="218"/>
                  <a:pt x="750" y="218"/>
                  <a:pt x="750" y="218"/>
                </a:cubicBezTo>
                <a:cubicBezTo>
                  <a:pt x="751" y="221"/>
                  <a:pt x="751" y="221"/>
                  <a:pt x="751" y="221"/>
                </a:cubicBezTo>
                <a:cubicBezTo>
                  <a:pt x="752" y="221"/>
                  <a:pt x="752" y="221"/>
                  <a:pt x="752" y="221"/>
                </a:cubicBezTo>
                <a:cubicBezTo>
                  <a:pt x="752" y="222"/>
                  <a:pt x="752" y="222"/>
                  <a:pt x="752" y="222"/>
                </a:cubicBezTo>
                <a:cubicBezTo>
                  <a:pt x="752" y="223"/>
                  <a:pt x="752" y="223"/>
                  <a:pt x="752" y="223"/>
                </a:cubicBezTo>
                <a:cubicBezTo>
                  <a:pt x="751" y="225"/>
                  <a:pt x="751" y="225"/>
                  <a:pt x="751" y="225"/>
                </a:cubicBezTo>
                <a:cubicBezTo>
                  <a:pt x="750" y="225"/>
                  <a:pt x="750" y="225"/>
                  <a:pt x="750" y="225"/>
                </a:cubicBezTo>
                <a:cubicBezTo>
                  <a:pt x="747" y="225"/>
                  <a:pt x="747" y="225"/>
                  <a:pt x="747" y="225"/>
                </a:cubicBezTo>
                <a:cubicBezTo>
                  <a:pt x="746" y="225"/>
                  <a:pt x="746" y="225"/>
                  <a:pt x="746" y="225"/>
                </a:cubicBezTo>
                <a:cubicBezTo>
                  <a:pt x="744" y="224"/>
                  <a:pt x="744" y="224"/>
                  <a:pt x="744" y="224"/>
                </a:cubicBezTo>
                <a:cubicBezTo>
                  <a:pt x="745" y="224"/>
                  <a:pt x="745" y="224"/>
                  <a:pt x="745" y="224"/>
                </a:cubicBezTo>
                <a:cubicBezTo>
                  <a:pt x="745" y="223"/>
                  <a:pt x="745" y="223"/>
                  <a:pt x="745" y="223"/>
                </a:cubicBezTo>
                <a:cubicBezTo>
                  <a:pt x="743" y="223"/>
                  <a:pt x="743" y="223"/>
                  <a:pt x="743" y="223"/>
                </a:cubicBezTo>
                <a:cubicBezTo>
                  <a:pt x="741" y="222"/>
                  <a:pt x="741" y="222"/>
                  <a:pt x="741" y="222"/>
                </a:cubicBezTo>
                <a:cubicBezTo>
                  <a:pt x="739" y="221"/>
                  <a:pt x="739" y="221"/>
                  <a:pt x="739" y="221"/>
                </a:cubicBezTo>
                <a:cubicBezTo>
                  <a:pt x="740" y="224"/>
                  <a:pt x="740" y="224"/>
                  <a:pt x="740" y="224"/>
                </a:cubicBezTo>
                <a:cubicBezTo>
                  <a:pt x="740" y="225"/>
                  <a:pt x="740" y="225"/>
                  <a:pt x="740" y="225"/>
                </a:cubicBezTo>
                <a:cubicBezTo>
                  <a:pt x="739" y="225"/>
                  <a:pt x="739" y="225"/>
                  <a:pt x="739" y="225"/>
                </a:cubicBezTo>
                <a:cubicBezTo>
                  <a:pt x="738" y="224"/>
                  <a:pt x="738" y="224"/>
                  <a:pt x="738" y="224"/>
                </a:cubicBezTo>
                <a:cubicBezTo>
                  <a:pt x="737" y="223"/>
                  <a:pt x="737" y="223"/>
                  <a:pt x="737" y="223"/>
                </a:cubicBezTo>
                <a:cubicBezTo>
                  <a:pt x="737" y="222"/>
                  <a:pt x="737" y="222"/>
                  <a:pt x="737" y="222"/>
                </a:cubicBezTo>
                <a:cubicBezTo>
                  <a:pt x="736" y="221"/>
                  <a:pt x="736" y="221"/>
                  <a:pt x="736" y="221"/>
                </a:cubicBezTo>
                <a:cubicBezTo>
                  <a:pt x="735" y="220"/>
                  <a:pt x="735" y="220"/>
                  <a:pt x="735" y="220"/>
                </a:cubicBezTo>
                <a:cubicBezTo>
                  <a:pt x="734" y="219"/>
                  <a:pt x="734" y="219"/>
                  <a:pt x="734" y="219"/>
                </a:cubicBezTo>
                <a:cubicBezTo>
                  <a:pt x="733" y="217"/>
                  <a:pt x="733" y="217"/>
                  <a:pt x="733" y="217"/>
                </a:cubicBezTo>
                <a:cubicBezTo>
                  <a:pt x="732" y="217"/>
                  <a:pt x="732" y="217"/>
                  <a:pt x="732" y="217"/>
                </a:cubicBezTo>
                <a:cubicBezTo>
                  <a:pt x="731" y="217"/>
                  <a:pt x="731" y="217"/>
                  <a:pt x="731" y="217"/>
                </a:cubicBezTo>
                <a:cubicBezTo>
                  <a:pt x="733" y="219"/>
                  <a:pt x="733" y="219"/>
                  <a:pt x="733" y="219"/>
                </a:cubicBezTo>
                <a:cubicBezTo>
                  <a:pt x="734" y="220"/>
                  <a:pt x="734" y="220"/>
                  <a:pt x="734" y="220"/>
                </a:cubicBezTo>
                <a:cubicBezTo>
                  <a:pt x="734" y="221"/>
                  <a:pt x="734" y="221"/>
                  <a:pt x="734" y="221"/>
                </a:cubicBezTo>
                <a:cubicBezTo>
                  <a:pt x="735" y="222"/>
                  <a:pt x="735" y="222"/>
                  <a:pt x="735" y="222"/>
                </a:cubicBezTo>
                <a:cubicBezTo>
                  <a:pt x="736" y="222"/>
                  <a:pt x="736" y="222"/>
                  <a:pt x="736" y="222"/>
                </a:cubicBezTo>
                <a:cubicBezTo>
                  <a:pt x="735" y="223"/>
                  <a:pt x="735" y="223"/>
                  <a:pt x="735" y="223"/>
                </a:cubicBezTo>
                <a:cubicBezTo>
                  <a:pt x="734" y="223"/>
                  <a:pt x="734" y="223"/>
                  <a:pt x="734" y="223"/>
                </a:cubicBezTo>
                <a:cubicBezTo>
                  <a:pt x="732" y="222"/>
                  <a:pt x="732" y="222"/>
                  <a:pt x="732" y="222"/>
                </a:cubicBezTo>
                <a:cubicBezTo>
                  <a:pt x="732" y="223"/>
                  <a:pt x="732" y="223"/>
                  <a:pt x="732" y="223"/>
                </a:cubicBezTo>
                <a:cubicBezTo>
                  <a:pt x="731" y="222"/>
                  <a:pt x="731" y="222"/>
                  <a:pt x="731" y="222"/>
                </a:cubicBezTo>
                <a:cubicBezTo>
                  <a:pt x="730" y="221"/>
                  <a:pt x="730" y="221"/>
                  <a:pt x="730" y="221"/>
                </a:cubicBezTo>
                <a:cubicBezTo>
                  <a:pt x="729" y="220"/>
                  <a:pt x="729" y="220"/>
                  <a:pt x="729" y="220"/>
                </a:cubicBezTo>
                <a:cubicBezTo>
                  <a:pt x="727" y="220"/>
                  <a:pt x="727" y="220"/>
                  <a:pt x="727" y="220"/>
                </a:cubicBezTo>
                <a:cubicBezTo>
                  <a:pt x="726" y="221"/>
                  <a:pt x="726" y="221"/>
                  <a:pt x="726" y="221"/>
                </a:cubicBezTo>
                <a:cubicBezTo>
                  <a:pt x="725" y="220"/>
                  <a:pt x="725" y="220"/>
                  <a:pt x="725" y="220"/>
                </a:cubicBezTo>
                <a:cubicBezTo>
                  <a:pt x="724" y="220"/>
                  <a:pt x="724" y="220"/>
                  <a:pt x="724" y="220"/>
                </a:cubicBezTo>
                <a:cubicBezTo>
                  <a:pt x="723" y="220"/>
                  <a:pt x="723" y="220"/>
                  <a:pt x="723" y="220"/>
                </a:cubicBezTo>
                <a:cubicBezTo>
                  <a:pt x="722" y="219"/>
                  <a:pt x="722" y="219"/>
                  <a:pt x="722" y="219"/>
                </a:cubicBezTo>
                <a:cubicBezTo>
                  <a:pt x="721" y="218"/>
                  <a:pt x="721" y="218"/>
                  <a:pt x="721" y="218"/>
                </a:cubicBezTo>
                <a:cubicBezTo>
                  <a:pt x="721" y="217"/>
                  <a:pt x="721" y="217"/>
                  <a:pt x="721" y="217"/>
                </a:cubicBezTo>
                <a:cubicBezTo>
                  <a:pt x="723" y="216"/>
                  <a:pt x="723" y="216"/>
                  <a:pt x="723" y="216"/>
                </a:cubicBezTo>
                <a:cubicBezTo>
                  <a:pt x="723" y="215"/>
                  <a:pt x="723" y="215"/>
                  <a:pt x="723" y="215"/>
                </a:cubicBezTo>
                <a:cubicBezTo>
                  <a:pt x="722" y="215"/>
                  <a:pt x="722" y="215"/>
                  <a:pt x="722" y="215"/>
                </a:cubicBezTo>
                <a:cubicBezTo>
                  <a:pt x="721" y="216"/>
                  <a:pt x="721" y="216"/>
                  <a:pt x="721" y="216"/>
                </a:cubicBezTo>
                <a:cubicBezTo>
                  <a:pt x="720" y="217"/>
                  <a:pt x="720" y="217"/>
                  <a:pt x="720" y="217"/>
                </a:cubicBezTo>
                <a:cubicBezTo>
                  <a:pt x="719" y="217"/>
                  <a:pt x="719" y="217"/>
                  <a:pt x="719" y="217"/>
                </a:cubicBezTo>
                <a:cubicBezTo>
                  <a:pt x="718" y="216"/>
                  <a:pt x="718" y="216"/>
                  <a:pt x="718" y="216"/>
                </a:cubicBezTo>
                <a:cubicBezTo>
                  <a:pt x="717" y="216"/>
                  <a:pt x="717" y="216"/>
                  <a:pt x="717" y="216"/>
                </a:cubicBezTo>
                <a:cubicBezTo>
                  <a:pt x="718" y="217"/>
                  <a:pt x="718" y="217"/>
                  <a:pt x="718" y="217"/>
                </a:cubicBezTo>
                <a:cubicBezTo>
                  <a:pt x="718" y="218"/>
                  <a:pt x="718" y="218"/>
                  <a:pt x="718" y="218"/>
                </a:cubicBezTo>
                <a:cubicBezTo>
                  <a:pt x="716" y="218"/>
                  <a:pt x="716" y="218"/>
                  <a:pt x="716" y="218"/>
                </a:cubicBezTo>
                <a:cubicBezTo>
                  <a:pt x="714" y="216"/>
                  <a:pt x="714" y="216"/>
                  <a:pt x="714" y="216"/>
                </a:cubicBezTo>
                <a:cubicBezTo>
                  <a:pt x="714" y="215"/>
                  <a:pt x="714" y="215"/>
                  <a:pt x="714" y="215"/>
                </a:cubicBezTo>
                <a:cubicBezTo>
                  <a:pt x="713" y="214"/>
                  <a:pt x="713" y="214"/>
                  <a:pt x="713" y="214"/>
                </a:cubicBezTo>
                <a:cubicBezTo>
                  <a:pt x="713" y="213"/>
                  <a:pt x="713" y="213"/>
                  <a:pt x="713" y="213"/>
                </a:cubicBezTo>
                <a:cubicBezTo>
                  <a:pt x="715" y="212"/>
                  <a:pt x="715" y="212"/>
                  <a:pt x="715" y="212"/>
                </a:cubicBezTo>
                <a:cubicBezTo>
                  <a:pt x="716" y="211"/>
                  <a:pt x="716" y="211"/>
                  <a:pt x="716" y="211"/>
                </a:cubicBezTo>
                <a:cubicBezTo>
                  <a:pt x="715" y="211"/>
                  <a:pt x="715" y="211"/>
                  <a:pt x="715" y="211"/>
                </a:cubicBezTo>
                <a:cubicBezTo>
                  <a:pt x="713" y="212"/>
                  <a:pt x="713" y="212"/>
                  <a:pt x="713" y="212"/>
                </a:cubicBezTo>
                <a:cubicBezTo>
                  <a:pt x="713" y="213"/>
                  <a:pt x="713" y="213"/>
                  <a:pt x="713" y="213"/>
                </a:cubicBezTo>
                <a:cubicBezTo>
                  <a:pt x="712" y="213"/>
                  <a:pt x="712" y="213"/>
                  <a:pt x="712" y="213"/>
                </a:cubicBezTo>
                <a:cubicBezTo>
                  <a:pt x="712" y="212"/>
                  <a:pt x="712" y="212"/>
                  <a:pt x="712" y="212"/>
                </a:cubicBezTo>
                <a:cubicBezTo>
                  <a:pt x="712" y="211"/>
                  <a:pt x="712" y="211"/>
                  <a:pt x="712" y="211"/>
                </a:cubicBezTo>
                <a:cubicBezTo>
                  <a:pt x="711" y="211"/>
                  <a:pt x="711" y="211"/>
                  <a:pt x="711" y="211"/>
                </a:cubicBezTo>
                <a:cubicBezTo>
                  <a:pt x="711" y="212"/>
                  <a:pt x="711" y="212"/>
                  <a:pt x="711" y="212"/>
                </a:cubicBezTo>
                <a:cubicBezTo>
                  <a:pt x="711" y="213"/>
                  <a:pt x="711" y="213"/>
                  <a:pt x="711" y="213"/>
                </a:cubicBezTo>
                <a:cubicBezTo>
                  <a:pt x="710" y="213"/>
                  <a:pt x="710" y="213"/>
                  <a:pt x="710" y="213"/>
                </a:cubicBezTo>
                <a:cubicBezTo>
                  <a:pt x="709" y="212"/>
                  <a:pt x="709" y="212"/>
                  <a:pt x="709" y="212"/>
                </a:cubicBezTo>
                <a:cubicBezTo>
                  <a:pt x="708" y="212"/>
                  <a:pt x="708" y="212"/>
                  <a:pt x="708" y="212"/>
                </a:cubicBezTo>
                <a:cubicBezTo>
                  <a:pt x="707" y="212"/>
                  <a:pt x="707" y="212"/>
                  <a:pt x="707" y="212"/>
                </a:cubicBezTo>
                <a:cubicBezTo>
                  <a:pt x="707" y="213"/>
                  <a:pt x="707" y="213"/>
                  <a:pt x="707" y="213"/>
                </a:cubicBezTo>
                <a:cubicBezTo>
                  <a:pt x="706" y="213"/>
                  <a:pt x="706" y="213"/>
                  <a:pt x="706" y="213"/>
                </a:cubicBezTo>
                <a:cubicBezTo>
                  <a:pt x="705" y="212"/>
                  <a:pt x="705" y="212"/>
                  <a:pt x="705" y="212"/>
                </a:cubicBezTo>
                <a:cubicBezTo>
                  <a:pt x="705" y="211"/>
                  <a:pt x="705" y="211"/>
                  <a:pt x="705" y="211"/>
                </a:cubicBezTo>
                <a:cubicBezTo>
                  <a:pt x="706" y="211"/>
                  <a:pt x="706" y="211"/>
                  <a:pt x="706" y="211"/>
                </a:cubicBezTo>
                <a:cubicBezTo>
                  <a:pt x="705" y="210"/>
                  <a:pt x="705" y="210"/>
                  <a:pt x="705" y="210"/>
                </a:cubicBezTo>
                <a:cubicBezTo>
                  <a:pt x="703" y="209"/>
                  <a:pt x="703" y="209"/>
                  <a:pt x="703" y="209"/>
                </a:cubicBezTo>
                <a:cubicBezTo>
                  <a:pt x="703" y="208"/>
                  <a:pt x="703" y="208"/>
                  <a:pt x="703" y="208"/>
                </a:cubicBezTo>
                <a:cubicBezTo>
                  <a:pt x="703" y="206"/>
                  <a:pt x="703" y="206"/>
                  <a:pt x="703" y="206"/>
                </a:cubicBezTo>
                <a:cubicBezTo>
                  <a:pt x="703" y="205"/>
                  <a:pt x="703" y="205"/>
                  <a:pt x="703" y="205"/>
                </a:cubicBezTo>
                <a:cubicBezTo>
                  <a:pt x="703" y="203"/>
                  <a:pt x="703" y="203"/>
                  <a:pt x="703" y="203"/>
                </a:cubicBezTo>
                <a:cubicBezTo>
                  <a:pt x="703" y="202"/>
                  <a:pt x="703" y="202"/>
                  <a:pt x="703" y="202"/>
                </a:cubicBezTo>
                <a:cubicBezTo>
                  <a:pt x="704" y="202"/>
                  <a:pt x="704" y="202"/>
                  <a:pt x="704" y="202"/>
                </a:cubicBezTo>
                <a:cubicBezTo>
                  <a:pt x="704" y="201"/>
                  <a:pt x="704" y="201"/>
                  <a:pt x="704" y="201"/>
                </a:cubicBezTo>
                <a:cubicBezTo>
                  <a:pt x="703" y="200"/>
                  <a:pt x="703" y="200"/>
                  <a:pt x="703" y="200"/>
                </a:cubicBezTo>
                <a:cubicBezTo>
                  <a:pt x="704" y="199"/>
                  <a:pt x="704" y="199"/>
                  <a:pt x="704" y="199"/>
                </a:cubicBezTo>
                <a:cubicBezTo>
                  <a:pt x="705" y="200"/>
                  <a:pt x="705" y="200"/>
                  <a:pt x="705" y="200"/>
                </a:cubicBezTo>
                <a:cubicBezTo>
                  <a:pt x="707" y="200"/>
                  <a:pt x="707" y="200"/>
                  <a:pt x="707" y="200"/>
                </a:cubicBezTo>
                <a:cubicBezTo>
                  <a:pt x="708" y="201"/>
                  <a:pt x="708" y="201"/>
                  <a:pt x="708" y="201"/>
                </a:cubicBezTo>
                <a:cubicBezTo>
                  <a:pt x="709" y="202"/>
                  <a:pt x="709" y="202"/>
                  <a:pt x="709" y="202"/>
                </a:cubicBezTo>
                <a:cubicBezTo>
                  <a:pt x="711" y="203"/>
                  <a:pt x="711" y="203"/>
                  <a:pt x="711" y="203"/>
                </a:cubicBezTo>
                <a:cubicBezTo>
                  <a:pt x="713" y="203"/>
                  <a:pt x="713" y="203"/>
                  <a:pt x="713" y="203"/>
                </a:cubicBezTo>
                <a:cubicBezTo>
                  <a:pt x="715" y="203"/>
                  <a:pt x="715" y="203"/>
                  <a:pt x="715" y="203"/>
                </a:cubicBezTo>
                <a:cubicBezTo>
                  <a:pt x="714" y="202"/>
                  <a:pt x="714" y="202"/>
                  <a:pt x="714" y="202"/>
                </a:cubicBezTo>
                <a:cubicBezTo>
                  <a:pt x="714" y="201"/>
                  <a:pt x="714" y="201"/>
                  <a:pt x="714" y="201"/>
                </a:cubicBezTo>
                <a:cubicBezTo>
                  <a:pt x="713" y="200"/>
                  <a:pt x="713" y="200"/>
                  <a:pt x="713" y="200"/>
                </a:cubicBezTo>
                <a:cubicBezTo>
                  <a:pt x="712" y="199"/>
                  <a:pt x="712" y="199"/>
                  <a:pt x="712" y="199"/>
                </a:cubicBezTo>
                <a:cubicBezTo>
                  <a:pt x="711" y="199"/>
                  <a:pt x="711" y="199"/>
                  <a:pt x="711" y="199"/>
                </a:cubicBezTo>
                <a:cubicBezTo>
                  <a:pt x="709" y="198"/>
                  <a:pt x="709" y="198"/>
                  <a:pt x="709" y="198"/>
                </a:cubicBezTo>
                <a:cubicBezTo>
                  <a:pt x="707" y="197"/>
                  <a:pt x="707" y="197"/>
                  <a:pt x="707" y="197"/>
                </a:cubicBezTo>
                <a:cubicBezTo>
                  <a:pt x="706" y="197"/>
                  <a:pt x="706" y="197"/>
                  <a:pt x="706" y="197"/>
                </a:cubicBezTo>
                <a:cubicBezTo>
                  <a:pt x="704" y="196"/>
                  <a:pt x="704" y="196"/>
                  <a:pt x="704" y="196"/>
                </a:cubicBezTo>
                <a:cubicBezTo>
                  <a:pt x="703" y="195"/>
                  <a:pt x="703" y="195"/>
                  <a:pt x="703" y="195"/>
                </a:cubicBezTo>
                <a:cubicBezTo>
                  <a:pt x="703" y="193"/>
                  <a:pt x="703" y="193"/>
                  <a:pt x="703" y="193"/>
                </a:cubicBezTo>
                <a:cubicBezTo>
                  <a:pt x="705" y="192"/>
                  <a:pt x="705" y="192"/>
                  <a:pt x="705" y="192"/>
                </a:cubicBezTo>
                <a:cubicBezTo>
                  <a:pt x="704" y="191"/>
                  <a:pt x="704" y="191"/>
                  <a:pt x="704" y="191"/>
                </a:cubicBezTo>
                <a:cubicBezTo>
                  <a:pt x="705" y="190"/>
                  <a:pt x="705" y="190"/>
                  <a:pt x="705" y="190"/>
                </a:cubicBezTo>
                <a:cubicBezTo>
                  <a:pt x="706" y="190"/>
                  <a:pt x="706" y="190"/>
                  <a:pt x="706" y="190"/>
                </a:cubicBezTo>
                <a:cubicBezTo>
                  <a:pt x="706" y="188"/>
                  <a:pt x="706" y="188"/>
                  <a:pt x="706" y="188"/>
                </a:cubicBezTo>
                <a:cubicBezTo>
                  <a:pt x="706" y="186"/>
                  <a:pt x="706" y="186"/>
                  <a:pt x="706" y="186"/>
                </a:cubicBezTo>
                <a:cubicBezTo>
                  <a:pt x="707" y="185"/>
                  <a:pt x="707" y="185"/>
                  <a:pt x="707" y="185"/>
                </a:cubicBezTo>
                <a:cubicBezTo>
                  <a:pt x="708" y="185"/>
                  <a:pt x="708" y="185"/>
                  <a:pt x="708" y="185"/>
                </a:cubicBezTo>
                <a:cubicBezTo>
                  <a:pt x="708" y="184"/>
                  <a:pt x="708" y="184"/>
                  <a:pt x="708" y="184"/>
                </a:cubicBezTo>
                <a:cubicBezTo>
                  <a:pt x="710" y="183"/>
                  <a:pt x="710" y="183"/>
                  <a:pt x="710" y="183"/>
                </a:cubicBezTo>
                <a:cubicBezTo>
                  <a:pt x="711" y="183"/>
                  <a:pt x="711" y="183"/>
                  <a:pt x="711" y="183"/>
                </a:cubicBezTo>
                <a:cubicBezTo>
                  <a:pt x="711" y="182"/>
                  <a:pt x="711" y="182"/>
                  <a:pt x="711" y="182"/>
                </a:cubicBezTo>
                <a:cubicBezTo>
                  <a:pt x="710" y="182"/>
                  <a:pt x="710" y="182"/>
                  <a:pt x="710" y="182"/>
                </a:cubicBezTo>
                <a:cubicBezTo>
                  <a:pt x="710" y="181"/>
                  <a:pt x="710" y="181"/>
                  <a:pt x="710" y="181"/>
                </a:cubicBezTo>
                <a:cubicBezTo>
                  <a:pt x="711" y="179"/>
                  <a:pt x="711" y="179"/>
                  <a:pt x="711" y="179"/>
                </a:cubicBezTo>
                <a:cubicBezTo>
                  <a:pt x="712" y="178"/>
                  <a:pt x="712" y="178"/>
                  <a:pt x="712" y="178"/>
                </a:cubicBezTo>
                <a:cubicBezTo>
                  <a:pt x="713" y="177"/>
                  <a:pt x="713" y="177"/>
                  <a:pt x="713" y="177"/>
                </a:cubicBezTo>
                <a:cubicBezTo>
                  <a:pt x="714" y="176"/>
                  <a:pt x="714" y="176"/>
                  <a:pt x="714" y="176"/>
                </a:cubicBezTo>
                <a:cubicBezTo>
                  <a:pt x="715" y="176"/>
                  <a:pt x="715" y="176"/>
                  <a:pt x="715" y="176"/>
                </a:cubicBezTo>
                <a:cubicBezTo>
                  <a:pt x="715" y="174"/>
                  <a:pt x="715" y="174"/>
                  <a:pt x="715" y="174"/>
                </a:cubicBezTo>
                <a:cubicBezTo>
                  <a:pt x="716" y="174"/>
                  <a:pt x="716" y="174"/>
                  <a:pt x="716" y="174"/>
                </a:cubicBezTo>
                <a:cubicBezTo>
                  <a:pt x="716" y="175"/>
                  <a:pt x="716" y="175"/>
                  <a:pt x="716" y="175"/>
                </a:cubicBezTo>
                <a:cubicBezTo>
                  <a:pt x="717" y="174"/>
                  <a:pt x="717" y="174"/>
                  <a:pt x="717" y="174"/>
                </a:cubicBezTo>
                <a:cubicBezTo>
                  <a:pt x="717" y="173"/>
                  <a:pt x="717" y="173"/>
                  <a:pt x="717" y="173"/>
                </a:cubicBezTo>
                <a:cubicBezTo>
                  <a:pt x="718" y="171"/>
                  <a:pt x="718" y="171"/>
                  <a:pt x="718" y="171"/>
                </a:cubicBezTo>
                <a:cubicBezTo>
                  <a:pt x="719" y="171"/>
                  <a:pt x="719" y="171"/>
                  <a:pt x="719" y="171"/>
                </a:cubicBezTo>
                <a:cubicBezTo>
                  <a:pt x="719" y="170"/>
                  <a:pt x="719" y="170"/>
                  <a:pt x="719" y="170"/>
                </a:cubicBezTo>
                <a:cubicBezTo>
                  <a:pt x="720" y="169"/>
                  <a:pt x="720" y="169"/>
                  <a:pt x="720" y="169"/>
                </a:cubicBezTo>
                <a:cubicBezTo>
                  <a:pt x="721" y="169"/>
                  <a:pt x="721" y="169"/>
                  <a:pt x="721" y="169"/>
                </a:cubicBezTo>
                <a:cubicBezTo>
                  <a:pt x="722" y="168"/>
                  <a:pt x="722" y="168"/>
                  <a:pt x="722" y="168"/>
                </a:cubicBezTo>
                <a:cubicBezTo>
                  <a:pt x="723" y="168"/>
                  <a:pt x="723" y="168"/>
                  <a:pt x="723" y="168"/>
                </a:cubicBezTo>
                <a:cubicBezTo>
                  <a:pt x="724" y="168"/>
                  <a:pt x="724" y="168"/>
                  <a:pt x="724" y="168"/>
                </a:cubicBezTo>
                <a:cubicBezTo>
                  <a:pt x="723" y="167"/>
                  <a:pt x="723" y="167"/>
                  <a:pt x="723" y="167"/>
                </a:cubicBezTo>
                <a:cubicBezTo>
                  <a:pt x="724" y="166"/>
                  <a:pt x="724" y="166"/>
                  <a:pt x="724" y="166"/>
                </a:cubicBezTo>
                <a:cubicBezTo>
                  <a:pt x="726" y="165"/>
                  <a:pt x="726" y="165"/>
                  <a:pt x="726" y="165"/>
                </a:cubicBezTo>
                <a:cubicBezTo>
                  <a:pt x="728" y="163"/>
                  <a:pt x="728" y="163"/>
                  <a:pt x="728" y="163"/>
                </a:cubicBezTo>
                <a:cubicBezTo>
                  <a:pt x="731" y="162"/>
                  <a:pt x="731" y="162"/>
                  <a:pt x="731" y="162"/>
                </a:cubicBezTo>
                <a:cubicBezTo>
                  <a:pt x="734" y="162"/>
                  <a:pt x="734" y="162"/>
                  <a:pt x="734" y="162"/>
                </a:cubicBezTo>
                <a:cubicBezTo>
                  <a:pt x="735" y="161"/>
                  <a:pt x="735" y="161"/>
                  <a:pt x="735" y="161"/>
                </a:cubicBezTo>
                <a:cubicBezTo>
                  <a:pt x="736" y="161"/>
                  <a:pt x="736" y="161"/>
                  <a:pt x="736" y="161"/>
                </a:cubicBezTo>
                <a:cubicBezTo>
                  <a:pt x="737" y="161"/>
                  <a:pt x="737" y="161"/>
                  <a:pt x="737" y="161"/>
                </a:cubicBezTo>
                <a:cubicBezTo>
                  <a:pt x="738" y="161"/>
                  <a:pt x="738" y="161"/>
                  <a:pt x="738" y="161"/>
                </a:cubicBezTo>
                <a:cubicBezTo>
                  <a:pt x="740" y="161"/>
                  <a:pt x="740" y="161"/>
                  <a:pt x="740" y="161"/>
                </a:cubicBezTo>
                <a:cubicBezTo>
                  <a:pt x="741" y="162"/>
                  <a:pt x="741" y="162"/>
                  <a:pt x="741" y="162"/>
                </a:cubicBezTo>
                <a:cubicBezTo>
                  <a:pt x="744" y="164"/>
                  <a:pt x="744" y="164"/>
                  <a:pt x="744" y="164"/>
                </a:cubicBezTo>
                <a:cubicBezTo>
                  <a:pt x="744" y="165"/>
                  <a:pt x="744" y="165"/>
                  <a:pt x="744" y="165"/>
                </a:cubicBezTo>
                <a:cubicBezTo>
                  <a:pt x="742" y="166"/>
                  <a:pt x="742" y="166"/>
                  <a:pt x="742" y="166"/>
                </a:cubicBezTo>
                <a:cubicBezTo>
                  <a:pt x="740" y="167"/>
                  <a:pt x="740" y="167"/>
                  <a:pt x="740" y="167"/>
                </a:cubicBezTo>
                <a:cubicBezTo>
                  <a:pt x="739" y="167"/>
                  <a:pt x="739" y="167"/>
                  <a:pt x="739" y="167"/>
                </a:cubicBezTo>
                <a:cubicBezTo>
                  <a:pt x="738" y="168"/>
                  <a:pt x="738" y="168"/>
                  <a:pt x="738" y="168"/>
                </a:cubicBezTo>
                <a:cubicBezTo>
                  <a:pt x="737" y="169"/>
                  <a:pt x="737" y="169"/>
                  <a:pt x="737" y="169"/>
                </a:cubicBezTo>
                <a:cubicBezTo>
                  <a:pt x="736" y="169"/>
                  <a:pt x="736" y="169"/>
                  <a:pt x="736" y="169"/>
                </a:cubicBezTo>
                <a:cubicBezTo>
                  <a:pt x="734" y="172"/>
                  <a:pt x="734" y="172"/>
                  <a:pt x="734" y="172"/>
                </a:cubicBezTo>
                <a:cubicBezTo>
                  <a:pt x="731" y="174"/>
                  <a:pt x="731" y="174"/>
                  <a:pt x="731" y="174"/>
                </a:cubicBezTo>
                <a:cubicBezTo>
                  <a:pt x="730" y="176"/>
                  <a:pt x="730" y="176"/>
                  <a:pt x="730" y="176"/>
                </a:cubicBezTo>
                <a:cubicBezTo>
                  <a:pt x="729" y="176"/>
                  <a:pt x="729" y="176"/>
                  <a:pt x="729" y="176"/>
                </a:cubicBezTo>
                <a:cubicBezTo>
                  <a:pt x="728" y="178"/>
                  <a:pt x="728" y="178"/>
                  <a:pt x="728" y="178"/>
                </a:cubicBezTo>
                <a:cubicBezTo>
                  <a:pt x="727" y="180"/>
                  <a:pt x="727" y="180"/>
                  <a:pt x="727" y="180"/>
                </a:cubicBezTo>
                <a:cubicBezTo>
                  <a:pt x="728" y="181"/>
                  <a:pt x="728" y="181"/>
                  <a:pt x="728" y="181"/>
                </a:cubicBezTo>
                <a:cubicBezTo>
                  <a:pt x="729" y="182"/>
                  <a:pt x="729" y="182"/>
                  <a:pt x="729" y="182"/>
                </a:cubicBezTo>
                <a:cubicBezTo>
                  <a:pt x="729" y="183"/>
                  <a:pt x="729" y="183"/>
                  <a:pt x="729" y="183"/>
                </a:cubicBezTo>
                <a:cubicBezTo>
                  <a:pt x="728" y="184"/>
                  <a:pt x="728" y="184"/>
                  <a:pt x="728" y="184"/>
                </a:cubicBezTo>
                <a:cubicBezTo>
                  <a:pt x="727" y="185"/>
                  <a:pt x="727" y="185"/>
                  <a:pt x="727" y="185"/>
                </a:cubicBezTo>
                <a:cubicBezTo>
                  <a:pt x="726" y="186"/>
                  <a:pt x="726" y="186"/>
                  <a:pt x="726" y="186"/>
                </a:cubicBezTo>
                <a:cubicBezTo>
                  <a:pt x="725" y="187"/>
                  <a:pt x="725" y="187"/>
                  <a:pt x="725" y="187"/>
                </a:cubicBezTo>
                <a:cubicBezTo>
                  <a:pt x="725" y="189"/>
                  <a:pt x="725" y="189"/>
                  <a:pt x="725" y="189"/>
                </a:cubicBezTo>
                <a:cubicBezTo>
                  <a:pt x="724" y="189"/>
                  <a:pt x="724" y="189"/>
                  <a:pt x="724" y="189"/>
                </a:cubicBezTo>
                <a:cubicBezTo>
                  <a:pt x="724" y="190"/>
                  <a:pt x="724" y="190"/>
                  <a:pt x="724" y="190"/>
                </a:cubicBezTo>
                <a:cubicBezTo>
                  <a:pt x="725" y="191"/>
                  <a:pt x="725" y="191"/>
                  <a:pt x="725" y="191"/>
                </a:cubicBezTo>
                <a:cubicBezTo>
                  <a:pt x="725" y="193"/>
                  <a:pt x="725" y="193"/>
                  <a:pt x="725" y="193"/>
                </a:cubicBezTo>
                <a:cubicBezTo>
                  <a:pt x="725" y="194"/>
                  <a:pt x="725" y="194"/>
                  <a:pt x="725" y="194"/>
                </a:cubicBezTo>
                <a:cubicBezTo>
                  <a:pt x="725" y="196"/>
                  <a:pt x="725" y="196"/>
                  <a:pt x="725" y="196"/>
                </a:cubicBezTo>
                <a:cubicBezTo>
                  <a:pt x="726" y="197"/>
                  <a:pt x="726" y="197"/>
                  <a:pt x="726" y="197"/>
                </a:cubicBezTo>
                <a:cubicBezTo>
                  <a:pt x="727" y="198"/>
                  <a:pt x="727" y="198"/>
                  <a:pt x="727" y="198"/>
                </a:cubicBezTo>
                <a:cubicBezTo>
                  <a:pt x="728" y="198"/>
                  <a:pt x="728" y="198"/>
                  <a:pt x="728" y="198"/>
                </a:cubicBezTo>
                <a:cubicBezTo>
                  <a:pt x="728" y="200"/>
                  <a:pt x="728" y="200"/>
                  <a:pt x="728" y="200"/>
                </a:cubicBezTo>
                <a:cubicBezTo>
                  <a:pt x="727" y="201"/>
                  <a:pt x="727" y="201"/>
                  <a:pt x="727" y="201"/>
                </a:cubicBezTo>
                <a:cubicBezTo>
                  <a:pt x="727" y="200"/>
                  <a:pt x="727" y="200"/>
                  <a:pt x="727" y="200"/>
                </a:cubicBezTo>
                <a:cubicBezTo>
                  <a:pt x="726" y="200"/>
                  <a:pt x="726" y="200"/>
                  <a:pt x="726" y="200"/>
                </a:cubicBezTo>
                <a:cubicBezTo>
                  <a:pt x="725" y="200"/>
                  <a:pt x="725" y="200"/>
                  <a:pt x="725" y="200"/>
                </a:cubicBezTo>
                <a:cubicBezTo>
                  <a:pt x="725" y="201"/>
                  <a:pt x="725" y="201"/>
                  <a:pt x="725" y="201"/>
                </a:cubicBezTo>
                <a:cubicBezTo>
                  <a:pt x="724" y="201"/>
                  <a:pt x="724" y="201"/>
                  <a:pt x="724" y="201"/>
                </a:cubicBezTo>
                <a:cubicBezTo>
                  <a:pt x="725" y="202"/>
                  <a:pt x="725" y="202"/>
                  <a:pt x="725" y="202"/>
                </a:cubicBezTo>
                <a:cubicBezTo>
                  <a:pt x="726" y="202"/>
                  <a:pt x="726" y="202"/>
                  <a:pt x="726" y="202"/>
                </a:cubicBezTo>
                <a:cubicBezTo>
                  <a:pt x="727" y="202"/>
                  <a:pt x="727" y="202"/>
                  <a:pt x="727" y="202"/>
                </a:cubicBezTo>
                <a:cubicBezTo>
                  <a:pt x="726" y="203"/>
                  <a:pt x="726" y="203"/>
                  <a:pt x="726" y="203"/>
                </a:cubicBezTo>
                <a:cubicBezTo>
                  <a:pt x="725" y="205"/>
                  <a:pt x="725" y="205"/>
                  <a:pt x="725" y="205"/>
                </a:cubicBezTo>
                <a:cubicBezTo>
                  <a:pt x="725" y="206"/>
                  <a:pt x="725" y="206"/>
                  <a:pt x="725" y="206"/>
                </a:cubicBezTo>
                <a:cubicBezTo>
                  <a:pt x="725" y="207"/>
                  <a:pt x="725" y="207"/>
                  <a:pt x="725" y="207"/>
                </a:cubicBezTo>
                <a:cubicBezTo>
                  <a:pt x="727" y="205"/>
                  <a:pt x="727" y="205"/>
                  <a:pt x="727" y="205"/>
                </a:cubicBezTo>
                <a:cubicBezTo>
                  <a:pt x="728" y="202"/>
                  <a:pt x="728" y="202"/>
                  <a:pt x="728" y="202"/>
                </a:cubicBezTo>
                <a:cubicBezTo>
                  <a:pt x="729" y="199"/>
                  <a:pt x="729" y="199"/>
                  <a:pt x="729" y="199"/>
                </a:cubicBezTo>
                <a:cubicBezTo>
                  <a:pt x="730" y="198"/>
                  <a:pt x="730" y="198"/>
                  <a:pt x="730" y="198"/>
                </a:cubicBezTo>
                <a:cubicBezTo>
                  <a:pt x="730" y="197"/>
                  <a:pt x="730" y="197"/>
                  <a:pt x="730" y="197"/>
                </a:cubicBezTo>
                <a:cubicBezTo>
                  <a:pt x="730" y="196"/>
                  <a:pt x="730" y="196"/>
                  <a:pt x="730" y="196"/>
                </a:cubicBezTo>
                <a:cubicBezTo>
                  <a:pt x="730" y="195"/>
                  <a:pt x="730" y="195"/>
                  <a:pt x="730" y="195"/>
                </a:cubicBezTo>
                <a:cubicBezTo>
                  <a:pt x="729" y="195"/>
                  <a:pt x="729" y="195"/>
                  <a:pt x="729" y="195"/>
                </a:cubicBezTo>
                <a:cubicBezTo>
                  <a:pt x="729" y="194"/>
                  <a:pt x="729" y="194"/>
                  <a:pt x="729" y="194"/>
                </a:cubicBezTo>
                <a:cubicBezTo>
                  <a:pt x="729" y="193"/>
                  <a:pt x="729" y="193"/>
                  <a:pt x="729" y="193"/>
                </a:cubicBezTo>
                <a:cubicBezTo>
                  <a:pt x="728" y="193"/>
                  <a:pt x="728" y="193"/>
                  <a:pt x="728" y="193"/>
                </a:cubicBezTo>
                <a:cubicBezTo>
                  <a:pt x="728" y="191"/>
                  <a:pt x="728" y="191"/>
                  <a:pt x="728" y="191"/>
                </a:cubicBezTo>
                <a:cubicBezTo>
                  <a:pt x="728" y="190"/>
                  <a:pt x="728" y="190"/>
                  <a:pt x="728" y="190"/>
                </a:cubicBezTo>
                <a:cubicBezTo>
                  <a:pt x="727" y="188"/>
                  <a:pt x="727" y="188"/>
                  <a:pt x="727" y="188"/>
                </a:cubicBezTo>
                <a:cubicBezTo>
                  <a:pt x="728" y="188"/>
                  <a:pt x="728" y="188"/>
                  <a:pt x="728" y="188"/>
                </a:cubicBezTo>
                <a:cubicBezTo>
                  <a:pt x="728" y="189"/>
                  <a:pt x="728" y="189"/>
                  <a:pt x="728" y="189"/>
                </a:cubicBezTo>
                <a:cubicBezTo>
                  <a:pt x="729" y="189"/>
                  <a:pt x="729" y="189"/>
                  <a:pt x="729" y="189"/>
                </a:cubicBezTo>
                <a:cubicBezTo>
                  <a:pt x="730" y="188"/>
                  <a:pt x="730" y="188"/>
                  <a:pt x="730" y="188"/>
                </a:cubicBezTo>
                <a:cubicBezTo>
                  <a:pt x="731" y="187"/>
                  <a:pt x="731" y="187"/>
                  <a:pt x="731" y="187"/>
                </a:cubicBezTo>
                <a:cubicBezTo>
                  <a:pt x="731" y="186"/>
                  <a:pt x="731" y="186"/>
                  <a:pt x="731" y="186"/>
                </a:cubicBezTo>
                <a:cubicBezTo>
                  <a:pt x="731" y="185"/>
                  <a:pt x="731" y="185"/>
                  <a:pt x="731" y="185"/>
                </a:cubicBezTo>
                <a:cubicBezTo>
                  <a:pt x="732" y="186"/>
                  <a:pt x="732" y="186"/>
                  <a:pt x="732" y="186"/>
                </a:cubicBezTo>
                <a:cubicBezTo>
                  <a:pt x="733" y="187"/>
                  <a:pt x="733" y="187"/>
                  <a:pt x="733" y="187"/>
                </a:cubicBezTo>
                <a:cubicBezTo>
                  <a:pt x="733" y="188"/>
                  <a:pt x="733" y="188"/>
                  <a:pt x="733" y="188"/>
                </a:cubicBezTo>
                <a:cubicBezTo>
                  <a:pt x="733" y="189"/>
                  <a:pt x="733" y="189"/>
                  <a:pt x="733" y="189"/>
                </a:cubicBezTo>
                <a:cubicBezTo>
                  <a:pt x="734" y="188"/>
                  <a:pt x="734" y="188"/>
                  <a:pt x="734" y="188"/>
                </a:cubicBezTo>
                <a:cubicBezTo>
                  <a:pt x="734" y="186"/>
                  <a:pt x="734" y="186"/>
                  <a:pt x="734" y="186"/>
                </a:cubicBezTo>
                <a:cubicBezTo>
                  <a:pt x="735" y="185"/>
                  <a:pt x="735" y="185"/>
                  <a:pt x="735" y="185"/>
                </a:cubicBezTo>
                <a:cubicBezTo>
                  <a:pt x="736" y="185"/>
                  <a:pt x="736" y="185"/>
                  <a:pt x="736" y="185"/>
                </a:cubicBezTo>
                <a:cubicBezTo>
                  <a:pt x="736" y="184"/>
                  <a:pt x="736" y="184"/>
                  <a:pt x="736" y="184"/>
                </a:cubicBezTo>
                <a:cubicBezTo>
                  <a:pt x="737" y="184"/>
                  <a:pt x="737" y="184"/>
                  <a:pt x="737" y="184"/>
                </a:cubicBezTo>
                <a:cubicBezTo>
                  <a:pt x="737" y="183"/>
                  <a:pt x="737" y="183"/>
                  <a:pt x="737" y="183"/>
                </a:cubicBezTo>
                <a:cubicBezTo>
                  <a:pt x="736" y="183"/>
                  <a:pt x="736" y="183"/>
                  <a:pt x="736" y="183"/>
                </a:cubicBezTo>
                <a:cubicBezTo>
                  <a:pt x="734" y="185"/>
                  <a:pt x="734" y="185"/>
                  <a:pt x="734" y="185"/>
                </a:cubicBezTo>
                <a:cubicBezTo>
                  <a:pt x="733" y="185"/>
                  <a:pt x="733" y="185"/>
                  <a:pt x="733" y="185"/>
                </a:cubicBezTo>
                <a:cubicBezTo>
                  <a:pt x="733" y="183"/>
                  <a:pt x="733" y="183"/>
                  <a:pt x="733" y="183"/>
                </a:cubicBezTo>
                <a:cubicBezTo>
                  <a:pt x="732" y="183"/>
                  <a:pt x="732" y="183"/>
                  <a:pt x="732" y="183"/>
                </a:cubicBezTo>
                <a:cubicBezTo>
                  <a:pt x="732" y="182"/>
                  <a:pt x="732" y="182"/>
                  <a:pt x="732" y="182"/>
                </a:cubicBezTo>
                <a:cubicBezTo>
                  <a:pt x="734" y="181"/>
                  <a:pt x="734" y="181"/>
                  <a:pt x="734" y="181"/>
                </a:cubicBezTo>
                <a:cubicBezTo>
                  <a:pt x="733" y="180"/>
                  <a:pt x="733" y="180"/>
                  <a:pt x="733" y="180"/>
                </a:cubicBezTo>
                <a:cubicBezTo>
                  <a:pt x="733" y="179"/>
                  <a:pt x="733" y="179"/>
                  <a:pt x="733" y="179"/>
                </a:cubicBezTo>
                <a:cubicBezTo>
                  <a:pt x="734" y="177"/>
                  <a:pt x="734" y="177"/>
                  <a:pt x="734" y="177"/>
                </a:cubicBezTo>
                <a:cubicBezTo>
                  <a:pt x="734" y="176"/>
                  <a:pt x="734" y="176"/>
                  <a:pt x="734" y="176"/>
                </a:cubicBezTo>
                <a:cubicBezTo>
                  <a:pt x="735" y="175"/>
                  <a:pt x="735" y="175"/>
                  <a:pt x="735" y="175"/>
                </a:cubicBezTo>
                <a:cubicBezTo>
                  <a:pt x="737" y="175"/>
                  <a:pt x="737" y="175"/>
                  <a:pt x="737" y="175"/>
                </a:cubicBezTo>
                <a:cubicBezTo>
                  <a:pt x="738" y="176"/>
                  <a:pt x="738" y="176"/>
                  <a:pt x="738" y="176"/>
                </a:cubicBezTo>
                <a:cubicBezTo>
                  <a:pt x="738" y="177"/>
                  <a:pt x="738" y="177"/>
                  <a:pt x="738" y="177"/>
                </a:cubicBezTo>
                <a:cubicBezTo>
                  <a:pt x="740" y="178"/>
                  <a:pt x="740" y="178"/>
                  <a:pt x="740" y="178"/>
                </a:cubicBezTo>
                <a:cubicBezTo>
                  <a:pt x="740" y="179"/>
                  <a:pt x="740" y="179"/>
                  <a:pt x="740" y="179"/>
                </a:cubicBezTo>
                <a:cubicBezTo>
                  <a:pt x="741" y="179"/>
                  <a:pt x="741" y="179"/>
                  <a:pt x="741" y="179"/>
                </a:cubicBezTo>
                <a:cubicBezTo>
                  <a:pt x="740" y="178"/>
                  <a:pt x="740" y="178"/>
                  <a:pt x="740" y="178"/>
                </a:cubicBezTo>
                <a:cubicBezTo>
                  <a:pt x="739" y="177"/>
                  <a:pt x="739" y="177"/>
                  <a:pt x="739" y="177"/>
                </a:cubicBezTo>
                <a:cubicBezTo>
                  <a:pt x="738" y="175"/>
                  <a:pt x="738" y="175"/>
                  <a:pt x="738" y="175"/>
                </a:cubicBezTo>
                <a:cubicBezTo>
                  <a:pt x="737" y="175"/>
                  <a:pt x="737" y="175"/>
                  <a:pt x="737" y="175"/>
                </a:cubicBezTo>
                <a:cubicBezTo>
                  <a:pt x="736" y="174"/>
                  <a:pt x="736" y="174"/>
                  <a:pt x="736" y="174"/>
                </a:cubicBezTo>
                <a:cubicBezTo>
                  <a:pt x="739" y="174"/>
                  <a:pt x="739" y="174"/>
                  <a:pt x="739" y="174"/>
                </a:cubicBezTo>
                <a:cubicBezTo>
                  <a:pt x="739" y="173"/>
                  <a:pt x="739" y="173"/>
                  <a:pt x="739" y="173"/>
                </a:cubicBezTo>
                <a:cubicBezTo>
                  <a:pt x="741" y="175"/>
                  <a:pt x="741" y="175"/>
                  <a:pt x="741" y="175"/>
                </a:cubicBezTo>
                <a:cubicBezTo>
                  <a:pt x="743" y="176"/>
                  <a:pt x="743" y="176"/>
                  <a:pt x="743" y="176"/>
                </a:cubicBezTo>
                <a:cubicBezTo>
                  <a:pt x="744" y="176"/>
                  <a:pt x="744" y="176"/>
                  <a:pt x="744" y="176"/>
                </a:cubicBezTo>
                <a:cubicBezTo>
                  <a:pt x="742" y="175"/>
                  <a:pt x="742" y="175"/>
                  <a:pt x="742" y="175"/>
                </a:cubicBezTo>
                <a:cubicBezTo>
                  <a:pt x="741" y="173"/>
                  <a:pt x="741" y="173"/>
                  <a:pt x="741" y="173"/>
                </a:cubicBezTo>
                <a:cubicBezTo>
                  <a:pt x="740" y="172"/>
                  <a:pt x="740" y="172"/>
                  <a:pt x="740" y="172"/>
                </a:cubicBezTo>
                <a:cubicBezTo>
                  <a:pt x="740" y="170"/>
                  <a:pt x="740" y="170"/>
                  <a:pt x="740" y="170"/>
                </a:cubicBezTo>
                <a:cubicBezTo>
                  <a:pt x="742" y="170"/>
                  <a:pt x="742" y="170"/>
                  <a:pt x="742" y="170"/>
                </a:cubicBezTo>
                <a:cubicBezTo>
                  <a:pt x="743" y="170"/>
                  <a:pt x="743" y="170"/>
                  <a:pt x="743" y="170"/>
                </a:cubicBezTo>
                <a:cubicBezTo>
                  <a:pt x="742" y="171"/>
                  <a:pt x="742" y="171"/>
                  <a:pt x="742" y="171"/>
                </a:cubicBezTo>
                <a:cubicBezTo>
                  <a:pt x="743" y="172"/>
                  <a:pt x="743" y="172"/>
                  <a:pt x="743" y="172"/>
                </a:cubicBezTo>
                <a:cubicBezTo>
                  <a:pt x="743" y="171"/>
                  <a:pt x="743" y="171"/>
                  <a:pt x="743" y="171"/>
                </a:cubicBezTo>
                <a:cubicBezTo>
                  <a:pt x="744" y="170"/>
                  <a:pt x="744" y="170"/>
                  <a:pt x="744" y="170"/>
                </a:cubicBezTo>
                <a:cubicBezTo>
                  <a:pt x="745" y="170"/>
                  <a:pt x="745" y="170"/>
                  <a:pt x="745" y="170"/>
                </a:cubicBezTo>
                <a:cubicBezTo>
                  <a:pt x="746" y="171"/>
                  <a:pt x="746" y="171"/>
                  <a:pt x="746" y="171"/>
                </a:cubicBezTo>
                <a:cubicBezTo>
                  <a:pt x="746" y="172"/>
                  <a:pt x="746" y="172"/>
                  <a:pt x="746" y="172"/>
                </a:cubicBezTo>
                <a:cubicBezTo>
                  <a:pt x="747" y="173"/>
                  <a:pt x="747" y="173"/>
                  <a:pt x="747" y="173"/>
                </a:cubicBezTo>
                <a:cubicBezTo>
                  <a:pt x="747" y="172"/>
                  <a:pt x="747" y="172"/>
                  <a:pt x="747" y="172"/>
                </a:cubicBezTo>
                <a:cubicBezTo>
                  <a:pt x="746" y="170"/>
                  <a:pt x="746" y="170"/>
                  <a:pt x="746" y="170"/>
                </a:cubicBezTo>
                <a:cubicBezTo>
                  <a:pt x="747" y="170"/>
                  <a:pt x="747" y="170"/>
                  <a:pt x="747" y="170"/>
                </a:cubicBezTo>
                <a:cubicBezTo>
                  <a:pt x="750" y="169"/>
                  <a:pt x="750" y="169"/>
                  <a:pt x="750" y="169"/>
                </a:cubicBezTo>
                <a:cubicBezTo>
                  <a:pt x="752" y="168"/>
                  <a:pt x="752" y="168"/>
                  <a:pt x="752" y="168"/>
                </a:cubicBezTo>
                <a:cubicBezTo>
                  <a:pt x="753" y="168"/>
                  <a:pt x="753" y="168"/>
                  <a:pt x="753" y="168"/>
                </a:cubicBezTo>
                <a:cubicBezTo>
                  <a:pt x="754" y="167"/>
                  <a:pt x="754" y="167"/>
                  <a:pt x="754" y="167"/>
                </a:cubicBezTo>
                <a:cubicBezTo>
                  <a:pt x="756" y="168"/>
                  <a:pt x="756" y="168"/>
                  <a:pt x="756" y="168"/>
                </a:cubicBezTo>
                <a:cubicBezTo>
                  <a:pt x="758" y="168"/>
                  <a:pt x="758" y="168"/>
                  <a:pt x="758" y="168"/>
                </a:cubicBezTo>
                <a:cubicBezTo>
                  <a:pt x="760" y="168"/>
                  <a:pt x="760" y="168"/>
                  <a:pt x="760" y="168"/>
                </a:cubicBezTo>
                <a:cubicBezTo>
                  <a:pt x="760" y="169"/>
                  <a:pt x="760" y="169"/>
                  <a:pt x="760" y="169"/>
                </a:cubicBezTo>
                <a:cubicBezTo>
                  <a:pt x="760" y="172"/>
                  <a:pt x="760" y="172"/>
                  <a:pt x="760" y="172"/>
                </a:cubicBezTo>
                <a:cubicBezTo>
                  <a:pt x="759" y="173"/>
                  <a:pt x="759" y="173"/>
                  <a:pt x="759" y="173"/>
                </a:cubicBezTo>
                <a:cubicBezTo>
                  <a:pt x="759" y="174"/>
                  <a:pt x="759" y="174"/>
                  <a:pt x="759" y="174"/>
                </a:cubicBezTo>
                <a:cubicBezTo>
                  <a:pt x="758" y="175"/>
                  <a:pt x="758" y="175"/>
                  <a:pt x="758" y="175"/>
                </a:cubicBezTo>
                <a:cubicBezTo>
                  <a:pt x="758" y="176"/>
                  <a:pt x="758" y="176"/>
                  <a:pt x="758" y="176"/>
                </a:cubicBezTo>
                <a:cubicBezTo>
                  <a:pt x="759" y="177"/>
                  <a:pt x="759" y="177"/>
                  <a:pt x="759" y="177"/>
                </a:cubicBezTo>
                <a:cubicBezTo>
                  <a:pt x="760" y="178"/>
                  <a:pt x="760" y="178"/>
                  <a:pt x="760" y="178"/>
                </a:cubicBezTo>
                <a:cubicBezTo>
                  <a:pt x="759" y="178"/>
                  <a:pt x="759" y="178"/>
                  <a:pt x="759" y="178"/>
                </a:cubicBezTo>
                <a:cubicBezTo>
                  <a:pt x="758" y="180"/>
                  <a:pt x="758" y="180"/>
                  <a:pt x="758" y="180"/>
                </a:cubicBezTo>
                <a:cubicBezTo>
                  <a:pt x="757" y="181"/>
                  <a:pt x="757" y="181"/>
                  <a:pt x="757" y="181"/>
                </a:cubicBezTo>
                <a:cubicBezTo>
                  <a:pt x="757" y="182"/>
                  <a:pt x="757" y="182"/>
                  <a:pt x="757" y="182"/>
                </a:cubicBezTo>
                <a:cubicBezTo>
                  <a:pt x="758" y="183"/>
                  <a:pt x="758" y="183"/>
                  <a:pt x="758" y="183"/>
                </a:cubicBezTo>
                <a:cubicBezTo>
                  <a:pt x="758" y="184"/>
                  <a:pt x="758" y="184"/>
                  <a:pt x="758" y="184"/>
                </a:cubicBezTo>
                <a:cubicBezTo>
                  <a:pt x="757" y="185"/>
                  <a:pt x="757" y="185"/>
                  <a:pt x="757" y="185"/>
                </a:cubicBezTo>
                <a:cubicBezTo>
                  <a:pt x="756" y="185"/>
                  <a:pt x="756" y="185"/>
                  <a:pt x="756" y="185"/>
                </a:cubicBezTo>
                <a:cubicBezTo>
                  <a:pt x="756" y="186"/>
                  <a:pt x="756" y="186"/>
                  <a:pt x="756" y="186"/>
                </a:cubicBezTo>
                <a:cubicBezTo>
                  <a:pt x="755" y="186"/>
                  <a:pt x="755" y="186"/>
                  <a:pt x="755" y="186"/>
                </a:cubicBezTo>
                <a:cubicBezTo>
                  <a:pt x="754" y="187"/>
                  <a:pt x="754" y="187"/>
                  <a:pt x="754" y="187"/>
                </a:cubicBezTo>
                <a:cubicBezTo>
                  <a:pt x="753" y="188"/>
                  <a:pt x="753" y="188"/>
                  <a:pt x="753" y="188"/>
                </a:cubicBezTo>
                <a:cubicBezTo>
                  <a:pt x="752" y="189"/>
                  <a:pt x="752" y="189"/>
                  <a:pt x="752" y="189"/>
                </a:cubicBezTo>
                <a:cubicBezTo>
                  <a:pt x="753" y="189"/>
                  <a:pt x="753" y="189"/>
                  <a:pt x="753" y="189"/>
                </a:cubicBezTo>
                <a:cubicBezTo>
                  <a:pt x="754" y="188"/>
                  <a:pt x="754" y="188"/>
                  <a:pt x="754" y="188"/>
                </a:cubicBezTo>
                <a:cubicBezTo>
                  <a:pt x="756" y="187"/>
                  <a:pt x="756" y="187"/>
                  <a:pt x="756" y="187"/>
                </a:cubicBezTo>
                <a:cubicBezTo>
                  <a:pt x="756" y="188"/>
                  <a:pt x="756" y="188"/>
                  <a:pt x="756" y="188"/>
                </a:cubicBezTo>
                <a:cubicBezTo>
                  <a:pt x="754" y="190"/>
                  <a:pt x="754" y="190"/>
                  <a:pt x="754" y="190"/>
                </a:cubicBezTo>
                <a:cubicBezTo>
                  <a:pt x="753" y="190"/>
                  <a:pt x="753" y="190"/>
                  <a:pt x="753" y="190"/>
                </a:cubicBezTo>
                <a:cubicBezTo>
                  <a:pt x="753" y="191"/>
                  <a:pt x="753" y="191"/>
                  <a:pt x="753" y="191"/>
                </a:cubicBezTo>
                <a:cubicBezTo>
                  <a:pt x="753" y="192"/>
                  <a:pt x="753" y="192"/>
                  <a:pt x="753" y="192"/>
                </a:cubicBezTo>
                <a:cubicBezTo>
                  <a:pt x="752" y="192"/>
                  <a:pt x="752" y="192"/>
                  <a:pt x="752" y="192"/>
                </a:cubicBezTo>
                <a:cubicBezTo>
                  <a:pt x="751" y="192"/>
                  <a:pt x="751" y="192"/>
                  <a:pt x="751" y="192"/>
                </a:cubicBezTo>
                <a:cubicBezTo>
                  <a:pt x="751" y="193"/>
                  <a:pt x="751" y="193"/>
                  <a:pt x="751" y="193"/>
                </a:cubicBezTo>
                <a:cubicBezTo>
                  <a:pt x="752" y="193"/>
                  <a:pt x="752" y="193"/>
                  <a:pt x="752" y="193"/>
                </a:cubicBezTo>
                <a:cubicBezTo>
                  <a:pt x="752" y="194"/>
                  <a:pt x="752" y="194"/>
                  <a:pt x="752" y="194"/>
                </a:cubicBezTo>
                <a:cubicBezTo>
                  <a:pt x="751" y="195"/>
                  <a:pt x="751" y="195"/>
                  <a:pt x="751" y="195"/>
                </a:cubicBezTo>
                <a:cubicBezTo>
                  <a:pt x="752" y="195"/>
                  <a:pt x="752" y="195"/>
                  <a:pt x="752" y="195"/>
                </a:cubicBezTo>
                <a:cubicBezTo>
                  <a:pt x="753" y="194"/>
                  <a:pt x="753" y="194"/>
                  <a:pt x="753" y="194"/>
                </a:cubicBezTo>
                <a:cubicBezTo>
                  <a:pt x="754" y="194"/>
                  <a:pt x="754" y="194"/>
                  <a:pt x="754" y="194"/>
                </a:cubicBezTo>
                <a:cubicBezTo>
                  <a:pt x="755" y="193"/>
                  <a:pt x="755" y="193"/>
                  <a:pt x="755" y="193"/>
                </a:cubicBezTo>
                <a:cubicBezTo>
                  <a:pt x="755" y="192"/>
                  <a:pt x="755" y="192"/>
                  <a:pt x="755" y="192"/>
                </a:cubicBezTo>
                <a:cubicBezTo>
                  <a:pt x="756" y="191"/>
                  <a:pt x="756" y="191"/>
                  <a:pt x="756" y="191"/>
                </a:cubicBezTo>
                <a:cubicBezTo>
                  <a:pt x="756" y="190"/>
                  <a:pt x="756" y="190"/>
                  <a:pt x="756" y="190"/>
                </a:cubicBezTo>
                <a:cubicBezTo>
                  <a:pt x="757" y="191"/>
                  <a:pt x="757" y="191"/>
                  <a:pt x="757" y="191"/>
                </a:cubicBezTo>
                <a:cubicBezTo>
                  <a:pt x="757" y="190"/>
                  <a:pt x="757" y="190"/>
                  <a:pt x="757" y="190"/>
                </a:cubicBezTo>
                <a:cubicBezTo>
                  <a:pt x="757" y="189"/>
                  <a:pt x="757" y="189"/>
                  <a:pt x="757" y="189"/>
                </a:cubicBezTo>
                <a:cubicBezTo>
                  <a:pt x="758" y="189"/>
                  <a:pt x="758" y="189"/>
                  <a:pt x="758" y="189"/>
                </a:cubicBezTo>
                <a:cubicBezTo>
                  <a:pt x="759" y="189"/>
                  <a:pt x="759" y="189"/>
                  <a:pt x="759" y="189"/>
                </a:cubicBezTo>
                <a:cubicBezTo>
                  <a:pt x="759" y="190"/>
                  <a:pt x="759" y="190"/>
                  <a:pt x="759" y="190"/>
                </a:cubicBezTo>
                <a:cubicBezTo>
                  <a:pt x="759" y="191"/>
                  <a:pt x="759" y="191"/>
                  <a:pt x="759" y="191"/>
                </a:cubicBezTo>
                <a:cubicBezTo>
                  <a:pt x="760" y="190"/>
                  <a:pt x="760" y="190"/>
                  <a:pt x="760" y="190"/>
                </a:cubicBezTo>
                <a:cubicBezTo>
                  <a:pt x="761" y="189"/>
                  <a:pt x="761" y="189"/>
                  <a:pt x="761" y="189"/>
                </a:cubicBezTo>
                <a:cubicBezTo>
                  <a:pt x="761" y="190"/>
                  <a:pt x="761" y="190"/>
                  <a:pt x="761" y="190"/>
                </a:cubicBezTo>
                <a:cubicBezTo>
                  <a:pt x="762" y="191"/>
                  <a:pt x="762" y="191"/>
                  <a:pt x="762" y="191"/>
                </a:cubicBezTo>
                <a:cubicBezTo>
                  <a:pt x="762" y="192"/>
                  <a:pt x="762" y="192"/>
                  <a:pt x="762" y="192"/>
                </a:cubicBezTo>
                <a:cubicBezTo>
                  <a:pt x="760" y="194"/>
                  <a:pt x="760" y="194"/>
                  <a:pt x="760" y="194"/>
                </a:cubicBezTo>
                <a:cubicBezTo>
                  <a:pt x="759" y="195"/>
                  <a:pt x="759" y="195"/>
                  <a:pt x="759" y="195"/>
                </a:cubicBezTo>
                <a:cubicBezTo>
                  <a:pt x="759" y="196"/>
                  <a:pt x="759" y="196"/>
                  <a:pt x="759" y="196"/>
                </a:cubicBezTo>
                <a:cubicBezTo>
                  <a:pt x="760" y="196"/>
                  <a:pt x="760" y="196"/>
                  <a:pt x="760" y="196"/>
                </a:cubicBezTo>
                <a:cubicBezTo>
                  <a:pt x="761" y="197"/>
                  <a:pt x="761" y="197"/>
                  <a:pt x="761" y="197"/>
                </a:cubicBezTo>
                <a:cubicBezTo>
                  <a:pt x="762" y="196"/>
                  <a:pt x="762" y="196"/>
                  <a:pt x="762" y="196"/>
                </a:cubicBezTo>
                <a:cubicBezTo>
                  <a:pt x="761" y="195"/>
                  <a:pt x="761" y="195"/>
                  <a:pt x="761" y="195"/>
                </a:cubicBezTo>
                <a:cubicBezTo>
                  <a:pt x="762" y="194"/>
                  <a:pt x="762" y="194"/>
                  <a:pt x="762" y="194"/>
                </a:cubicBezTo>
                <a:cubicBezTo>
                  <a:pt x="763" y="193"/>
                  <a:pt x="763" y="193"/>
                  <a:pt x="763" y="193"/>
                </a:cubicBezTo>
                <a:cubicBezTo>
                  <a:pt x="763" y="195"/>
                  <a:pt x="763" y="195"/>
                  <a:pt x="763" y="195"/>
                </a:cubicBezTo>
                <a:cubicBezTo>
                  <a:pt x="763" y="196"/>
                  <a:pt x="763" y="196"/>
                  <a:pt x="763" y="196"/>
                </a:cubicBezTo>
                <a:cubicBezTo>
                  <a:pt x="764" y="195"/>
                  <a:pt x="764" y="195"/>
                  <a:pt x="764" y="195"/>
                </a:cubicBezTo>
                <a:cubicBezTo>
                  <a:pt x="764" y="193"/>
                  <a:pt x="764" y="193"/>
                  <a:pt x="764" y="193"/>
                </a:cubicBezTo>
                <a:cubicBezTo>
                  <a:pt x="763" y="192"/>
                  <a:pt x="763" y="192"/>
                  <a:pt x="763" y="192"/>
                </a:cubicBezTo>
                <a:cubicBezTo>
                  <a:pt x="763" y="190"/>
                  <a:pt x="763" y="190"/>
                  <a:pt x="763" y="190"/>
                </a:cubicBezTo>
                <a:cubicBezTo>
                  <a:pt x="765" y="190"/>
                  <a:pt x="765" y="190"/>
                  <a:pt x="765" y="190"/>
                </a:cubicBezTo>
                <a:cubicBezTo>
                  <a:pt x="764" y="191"/>
                  <a:pt x="764" y="191"/>
                  <a:pt x="764" y="191"/>
                </a:cubicBezTo>
                <a:cubicBezTo>
                  <a:pt x="764" y="192"/>
                  <a:pt x="764" y="192"/>
                  <a:pt x="764" y="192"/>
                </a:cubicBezTo>
                <a:cubicBezTo>
                  <a:pt x="765" y="192"/>
                  <a:pt x="765" y="192"/>
                  <a:pt x="765" y="192"/>
                </a:cubicBezTo>
                <a:cubicBezTo>
                  <a:pt x="766" y="192"/>
                  <a:pt x="766" y="192"/>
                  <a:pt x="766" y="192"/>
                </a:cubicBezTo>
                <a:cubicBezTo>
                  <a:pt x="768" y="194"/>
                  <a:pt x="768" y="194"/>
                  <a:pt x="768" y="194"/>
                </a:cubicBezTo>
                <a:cubicBezTo>
                  <a:pt x="768" y="195"/>
                  <a:pt x="768" y="195"/>
                  <a:pt x="768" y="195"/>
                </a:cubicBezTo>
                <a:cubicBezTo>
                  <a:pt x="769" y="195"/>
                  <a:pt x="769" y="195"/>
                  <a:pt x="769" y="195"/>
                </a:cubicBezTo>
                <a:cubicBezTo>
                  <a:pt x="770" y="195"/>
                  <a:pt x="770" y="195"/>
                  <a:pt x="770" y="195"/>
                </a:cubicBezTo>
                <a:cubicBezTo>
                  <a:pt x="771" y="195"/>
                  <a:pt x="771" y="195"/>
                  <a:pt x="771" y="195"/>
                </a:cubicBezTo>
                <a:cubicBezTo>
                  <a:pt x="770" y="194"/>
                  <a:pt x="770" y="194"/>
                  <a:pt x="770" y="194"/>
                </a:cubicBezTo>
                <a:cubicBezTo>
                  <a:pt x="769" y="194"/>
                  <a:pt x="769" y="194"/>
                  <a:pt x="769" y="194"/>
                </a:cubicBezTo>
                <a:cubicBezTo>
                  <a:pt x="769" y="193"/>
                  <a:pt x="769" y="193"/>
                  <a:pt x="769" y="193"/>
                </a:cubicBezTo>
                <a:cubicBezTo>
                  <a:pt x="767" y="191"/>
                  <a:pt x="767" y="191"/>
                  <a:pt x="767" y="191"/>
                </a:cubicBezTo>
                <a:cubicBezTo>
                  <a:pt x="766" y="191"/>
                  <a:pt x="766" y="191"/>
                  <a:pt x="766" y="191"/>
                </a:cubicBezTo>
                <a:cubicBezTo>
                  <a:pt x="765" y="190"/>
                  <a:pt x="765" y="190"/>
                  <a:pt x="765" y="190"/>
                </a:cubicBezTo>
                <a:cubicBezTo>
                  <a:pt x="767" y="188"/>
                  <a:pt x="767" y="188"/>
                  <a:pt x="767" y="188"/>
                </a:cubicBezTo>
                <a:cubicBezTo>
                  <a:pt x="768" y="188"/>
                  <a:pt x="768" y="188"/>
                  <a:pt x="768" y="188"/>
                </a:cubicBezTo>
                <a:cubicBezTo>
                  <a:pt x="769" y="187"/>
                  <a:pt x="769" y="187"/>
                  <a:pt x="769" y="187"/>
                </a:cubicBezTo>
                <a:cubicBezTo>
                  <a:pt x="771" y="187"/>
                  <a:pt x="771" y="187"/>
                  <a:pt x="771" y="187"/>
                </a:cubicBezTo>
                <a:cubicBezTo>
                  <a:pt x="773" y="187"/>
                  <a:pt x="773" y="187"/>
                  <a:pt x="773" y="187"/>
                </a:cubicBezTo>
                <a:cubicBezTo>
                  <a:pt x="773" y="188"/>
                  <a:pt x="773" y="188"/>
                  <a:pt x="773" y="188"/>
                </a:cubicBezTo>
                <a:cubicBezTo>
                  <a:pt x="774" y="188"/>
                  <a:pt x="774" y="188"/>
                  <a:pt x="774" y="188"/>
                </a:cubicBezTo>
                <a:cubicBezTo>
                  <a:pt x="775" y="188"/>
                  <a:pt x="775" y="188"/>
                  <a:pt x="775" y="188"/>
                </a:cubicBezTo>
                <a:cubicBezTo>
                  <a:pt x="775" y="189"/>
                  <a:pt x="775" y="189"/>
                  <a:pt x="775" y="189"/>
                </a:cubicBezTo>
                <a:cubicBezTo>
                  <a:pt x="776" y="190"/>
                  <a:pt x="776" y="190"/>
                  <a:pt x="776" y="190"/>
                </a:cubicBezTo>
                <a:cubicBezTo>
                  <a:pt x="777" y="190"/>
                  <a:pt x="777" y="190"/>
                  <a:pt x="777" y="190"/>
                </a:cubicBezTo>
                <a:cubicBezTo>
                  <a:pt x="777" y="191"/>
                  <a:pt x="777" y="191"/>
                  <a:pt x="777" y="191"/>
                </a:cubicBezTo>
                <a:cubicBezTo>
                  <a:pt x="778" y="191"/>
                  <a:pt x="778" y="191"/>
                  <a:pt x="778" y="191"/>
                </a:cubicBezTo>
                <a:cubicBezTo>
                  <a:pt x="779" y="191"/>
                  <a:pt x="779" y="191"/>
                  <a:pt x="779" y="191"/>
                </a:cubicBezTo>
                <a:cubicBezTo>
                  <a:pt x="780" y="192"/>
                  <a:pt x="780" y="192"/>
                  <a:pt x="780" y="192"/>
                </a:cubicBezTo>
                <a:cubicBezTo>
                  <a:pt x="781" y="193"/>
                  <a:pt x="781" y="193"/>
                  <a:pt x="781" y="193"/>
                </a:cubicBezTo>
                <a:cubicBezTo>
                  <a:pt x="781" y="194"/>
                  <a:pt x="781" y="194"/>
                  <a:pt x="781" y="194"/>
                </a:cubicBezTo>
                <a:cubicBezTo>
                  <a:pt x="781" y="195"/>
                  <a:pt x="781" y="195"/>
                  <a:pt x="781" y="195"/>
                </a:cubicBezTo>
                <a:cubicBezTo>
                  <a:pt x="781" y="196"/>
                  <a:pt x="781" y="196"/>
                  <a:pt x="781" y="196"/>
                </a:cubicBezTo>
                <a:cubicBezTo>
                  <a:pt x="780" y="197"/>
                  <a:pt x="780" y="197"/>
                  <a:pt x="780" y="197"/>
                </a:cubicBezTo>
                <a:cubicBezTo>
                  <a:pt x="779" y="197"/>
                  <a:pt x="779" y="197"/>
                  <a:pt x="779" y="197"/>
                </a:cubicBezTo>
                <a:cubicBezTo>
                  <a:pt x="779" y="198"/>
                  <a:pt x="779" y="198"/>
                  <a:pt x="779" y="198"/>
                </a:cubicBezTo>
                <a:cubicBezTo>
                  <a:pt x="778" y="199"/>
                  <a:pt x="778" y="199"/>
                  <a:pt x="778" y="199"/>
                </a:cubicBezTo>
                <a:cubicBezTo>
                  <a:pt x="777" y="200"/>
                  <a:pt x="777" y="200"/>
                  <a:pt x="777" y="200"/>
                </a:cubicBezTo>
                <a:cubicBezTo>
                  <a:pt x="776" y="202"/>
                  <a:pt x="776" y="202"/>
                  <a:pt x="776" y="202"/>
                </a:cubicBezTo>
                <a:cubicBezTo>
                  <a:pt x="775" y="202"/>
                  <a:pt x="775" y="202"/>
                  <a:pt x="775" y="202"/>
                </a:cubicBezTo>
                <a:cubicBezTo>
                  <a:pt x="774" y="203"/>
                  <a:pt x="774" y="203"/>
                  <a:pt x="774" y="203"/>
                </a:cubicBezTo>
                <a:cubicBezTo>
                  <a:pt x="774" y="204"/>
                  <a:pt x="774" y="204"/>
                  <a:pt x="774" y="204"/>
                </a:cubicBezTo>
                <a:cubicBezTo>
                  <a:pt x="775" y="203"/>
                  <a:pt x="776" y="202"/>
                  <a:pt x="776" y="202"/>
                </a:cubicBezTo>
                <a:cubicBezTo>
                  <a:pt x="777" y="201"/>
                  <a:pt x="777" y="201"/>
                  <a:pt x="777" y="201"/>
                </a:cubicBezTo>
                <a:cubicBezTo>
                  <a:pt x="778" y="200"/>
                  <a:pt x="778" y="200"/>
                  <a:pt x="778" y="200"/>
                </a:cubicBezTo>
                <a:cubicBezTo>
                  <a:pt x="779" y="199"/>
                  <a:pt x="779" y="199"/>
                  <a:pt x="779" y="199"/>
                </a:cubicBezTo>
                <a:cubicBezTo>
                  <a:pt x="780" y="198"/>
                  <a:pt x="780" y="198"/>
                  <a:pt x="780" y="198"/>
                </a:cubicBezTo>
                <a:cubicBezTo>
                  <a:pt x="782" y="198"/>
                  <a:pt x="782" y="198"/>
                  <a:pt x="782" y="198"/>
                </a:cubicBezTo>
                <a:cubicBezTo>
                  <a:pt x="782" y="199"/>
                  <a:pt x="782" y="199"/>
                  <a:pt x="782" y="199"/>
                </a:cubicBezTo>
                <a:cubicBezTo>
                  <a:pt x="783" y="199"/>
                  <a:pt x="783" y="199"/>
                  <a:pt x="783" y="199"/>
                </a:cubicBezTo>
                <a:cubicBezTo>
                  <a:pt x="783" y="200"/>
                  <a:pt x="783" y="200"/>
                  <a:pt x="783" y="200"/>
                </a:cubicBezTo>
                <a:cubicBezTo>
                  <a:pt x="783" y="201"/>
                  <a:pt x="783" y="201"/>
                  <a:pt x="783" y="201"/>
                </a:cubicBezTo>
                <a:cubicBezTo>
                  <a:pt x="783" y="202"/>
                  <a:pt x="783" y="202"/>
                  <a:pt x="783" y="202"/>
                </a:cubicBezTo>
                <a:cubicBezTo>
                  <a:pt x="781" y="202"/>
                  <a:pt x="781" y="202"/>
                  <a:pt x="781" y="202"/>
                </a:cubicBezTo>
                <a:cubicBezTo>
                  <a:pt x="781" y="203"/>
                  <a:pt x="781" y="203"/>
                  <a:pt x="781" y="203"/>
                </a:cubicBezTo>
                <a:cubicBezTo>
                  <a:pt x="779" y="204"/>
                  <a:pt x="779" y="204"/>
                  <a:pt x="779" y="204"/>
                </a:cubicBezTo>
                <a:cubicBezTo>
                  <a:pt x="779" y="203"/>
                  <a:pt x="779" y="203"/>
                  <a:pt x="779" y="203"/>
                </a:cubicBezTo>
                <a:cubicBezTo>
                  <a:pt x="778" y="203"/>
                  <a:pt x="778" y="203"/>
                  <a:pt x="778" y="203"/>
                </a:cubicBezTo>
                <a:cubicBezTo>
                  <a:pt x="777" y="204"/>
                  <a:pt x="777" y="204"/>
                  <a:pt x="777" y="204"/>
                </a:cubicBezTo>
                <a:cubicBezTo>
                  <a:pt x="778" y="204"/>
                  <a:pt x="778" y="204"/>
                  <a:pt x="778" y="204"/>
                </a:cubicBezTo>
                <a:cubicBezTo>
                  <a:pt x="779" y="205"/>
                  <a:pt x="779" y="205"/>
                  <a:pt x="779" y="205"/>
                </a:cubicBezTo>
                <a:cubicBezTo>
                  <a:pt x="779" y="205"/>
                  <a:pt x="779" y="205"/>
                  <a:pt x="778" y="205"/>
                </a:cubicBezTo>
                <a:cubicBezTo>
                  <a:pt x="778" y="205"/>
                  <a:pt x="778" y="205"/>
                  <a:pt x="778" y="205"/>
                </a:cubicBezTo>
                <a:cubicBezTo>
                  <a:pt x="776" y="206"/>
                  <a:pt x="776" y="206"/>
                  <a:pt x="776" y="206"/>
                </a:cubicBezTo>
                <a:cubicBezTo>
                  <a:pt x="777" y="206"/>
                  <a:pt x="777" y="206"/>
                  <a:pt x="777" y="206"/>
                </a:cubicBezTo>
                <a:cubicBezTo>
                  <a:pt x="777" y="206"/>
                  <a:pt x="777" y="206"/>
                  <a:pt x="778" y="205"/>
                </a:cubicBezTo>
                <a:cubicBezTo>
                  <a:pt x="778" y="205"/>
                  <a:pt x="778" y="205"/>
                  <a:pt x="779" y="205"/>
                </a:cubicBezTo>
                <a:cubicBezTo>
                  <a:pt x="780" y="204"/>
                  <a:pt x="780" y="204"/>
                  <a:pt x="780" y="204"/>
                </a:cubicBezTo>
                <a:cubicBezTo>
                  <a:pt x="780" y="205"/>
                  <a:pt x="780" y="205"/>
                  <a:pt x="780" y="205"/>
                </a:cubicBezTo>
                <a:cubicBezTo>
                  <a:pt x="780" y="206"/>
                  <a:pt x="780" y="206"/>
                  <a:pt x="780" y="206"/>
                </a:cubicBezTo>
                <a:cubicBezTo>
                  <a:pt x="778" y="206"/>
                  <a:pt x="778" y="206"/>
                  <a:pt x="778" y="206"/>
                </a:cubicBezTo>
                <a:cubicBezTo>
                  <a:pt x="777" y="207"/>
                  <a:pt x="777" y="207"/>
                  <a:pt x="777" y="207"/>
                </a:cubicBezTo>
                <a:cubicBezTo>
                  <a:pt x="778" y="207"/>
                  <a:pt x="778" y="207"/>
                  <a:pt x="778" y="207"/>
                </a:cubicBezTo>
                <a:cubicBezTo>
                  <a:pt x="779" y="207"/>
                  <a:pt x="779" y="207"/>
                  <a:pt x="779" y="207"/>
                </a:cubicBezTo>
                <a:cubicBezTo>
                  <a:pt x="778" y="208"/>
                  <a:pt x="778" y="208"/>
                  <a:pt x="778" y="208"/>
                </a:cubicBezTo>
                <a:cubicBezTo>
                  <a:pt x="777" y="209"/>
                  <a:pt x="777" y="209"/>
                  <a:pt x="777" y="209"/>
                </a:cubicBezTo>
                <a:cubicBezTo>
                  <a:pt x="776" y="210"/>
                  <a:pt x="776" y="210"/>
                  <a:pt x="776" y="210"/>
                </a:cubicBezTo>
                <a:cubicBezTo>
                  <a:pt x="778" y="209"/>
                  <a:pt x="778" y="209"/>
                  <a:pt x="778" y="209"/>
                </a:cubicBezTo>
                <a:cubicBezTo>
                  <a:pt x="779" y="207"/>
                  <a:pt x="779" y="207"/>
                  <a:pt x="779" y="207"/>
                </a:cubicBezTo>
                <a:cubicBezTo>
                  <a:pt x="780" y="206"/>
                  <a:pt x="780" y="206"/>
                  <a:pt x="780" y="206"/>
                </a:cubicBezTo>
                <a:cubicBezTo>
                  <a:pt x="782" y="205"/>
                  <a:pt x="782" y="205"/>
                  <a:pt x="782" y="205"/>
                </a:cubicBezTo>
                <a:cubicBezTo>
                  <a:pt x="782" y="206"/>
                  <a:pt x="782" y="206"/>
                  <a:pt x="782" y="206"/>
                </a:cubicBezTo>
                <a:cubicBezTo>
                  <a:pt x="783" y="205"/>
                  <a:pt x="783" y="205"/>
                  <a:pt x="783" y="205"/>
                </a:cubicBezTo>
                <a:cubicBezTo>
                  <a:pt x="785" y="204"/>
                  <a:pt x="785" y="204"/>
                  <a:pt x="785" y="204"/>
                </a:cubicBezTo>
                <a:cubicBezTo>
                  <a:pt x="784" y="206"/>
                  <a:pt x="784" y="206"/>
                  <a:pt x="784" y="206"/>
                </a:cubicBezTo>
                <a:cubicBezTo>
                  <a:pt x="781" y="207"/>
                  <a:pt x="781" y="207"/>
                  <a:pt x="781" y="207"/>
                </a:cubicBezTo>
                <a:cubicBezTo>
                  <a:pt x="781" y="208"/>
                  <a:pt x="781" y="208"/>
                  <a:pt x="781" y="208"/>
                </a:cubicBezTo>
                <a:cubicBezTo>
                  <a:pt x="781" y="209"/>
                  <a:pt x="781" y="209"/>
                  <a:pt x="781" y="209"/>
                </a:cubicBezTo>
                <a:cubicBezTo>
                  <a:pt x="780" y="210"/>
                  <a:pt x="780" y="210"/>
                  <a:pt x="780" y="210"/>
                </a:cubicBezTo>
                <a:cubicBezTo>
                  <a:pt x="780" y="211"/>
                  <a:pt x="780" y="211"/>
                  <a:pt x="780" y="211"/>
                </a:cubicBezTo>
                <a:cubicBezTo>
                  <a:pt x="781" y="211"/>
                  <a:pt x="781" y="211"/>
                  <a:pt x="781" y="211"/>
                </a:cubicBezTo>
                <a:cubicBezTo>
                  <a:pt x="781" y="210"/>
                  <a:pt x="781" y="210"/>
                  <a:pt x="781" y="210"/>
                </a:cubicBezTo>
                <a:cubicBezTo>
                  <a:pt x="782" y="209"/>
                  <a:pt x="782" y="209"/>
                  <a:pt x="782" y="209"/>
                </a:cubicBezTo>
                <a:cubicBezTo>
                  <a:pt x="783" y="207"/>
                  <a:pt x="783" y="207"/>
                  <a:pt x="783" y="207"/>
                </a:cubicBezTo>
                <a:cubicBezTo>
                  <a:pt x="785" y="207"/>
                  <a:pt x="785" y="207"/>
                  <a:pt x="785" y="207"/>
                </a:cubicBezTo>
                <a:cubicBezTo>
                  <a:pt x="785" y="208"/>
                  <a:pt x="785" y="208"/>
                  <a:pt x="785" y="208"/>
                </a:cubicBezTo>
                <a:cubicBezTo>
                  <a:pt x="784" y="209"/>
                  <a:pt x="784" y="209"/>
                  <a:pt x="784" y="209"/>
                </a:cubicBezTo>
                <a:cubicBezTo>
                  <a:pt x="783" y="210"/>
                  <a:pt x="783" y="210"/>
                  <a:pt x="783" y="210"/>
                </a:cubicBezTo>
                <a:cubicBezTo>
                  <a:pt x="782" y="211"/>
                  <a:pt x="782" y="211"/>
                  <a:pt x="782" y="211"/>
                </a:cubicBezTo>
                <a:cubicBezTo>
                  <a:pt x="781" y="213"/>
                  <a:pt x="781" y="213"/>
                  <a:pt x="781" y="213"/>
                </a:cubicBezTo>
                <a:cubicBezTo>
                  <a:pt x="781" y="214"/>
                  <a:pt x="781" y="214"/>
                  <a:pt x="781" y="214"/>
                </a:cubicBezTo>
                <a:cubicBezTo>
                  <a:pt x="782" y="213"/>
                  <a:pt x="782" y="213"/>
                  <a:pt x="782" y="213"/>
                </a:cubicBezTo>
                <a:cubicBezTo>
                  <a:pt x="782" y="212"/>
                  <a:pt x="782" y="212"/>
                  <a:pt x="782" y="212"/>
                </a:cubicBezTo>
                <a:cubicBezTo>
                  <a:pt x="784" y="210"/>
                  <a:pt x="784" y="210"/>
                  <a:pt x="784" y="210"/>
                </a:cubicBezTo>
                <a:cubicBezTo>
                  <a:pt x="785" y="210"/>
                  <a:pt x="785" y="210"/>
                  <a:pt x="785" y="210"/>
                </a:cubicBezTo>
                <a:cubicBezTo>
                  <a:pt x="785" y="211"/>
                  <a:pt x="785" y="211"/>
                  <a:pt x="785" y="211"/>
                </a:cubicBezTo>
                <a:cubicBezTo>
                  <a:pt x="786" y="211"/>
                  <a:pt x="786" y="211"/>
                  <a:pt x="786" y="211"/>
                </a:cubicBezTo>
                <a:cubicBezTo>
                  <a:pt x="786" y="212"/>
                  <a:pt x="786" y="212"/>
                  <a:pt x="786" y="212"/>
                </a:cubicBezTo>
                <a:cubicBezTo>
                  <a:pt x="787" y="212"/>
                  <a:pt x="787" y="212"/>
                  <a:pt x="787" y="212"/>
                </a:cubicBezTo>
                <a:cubicBezTo>
                  <a:pt x="787" y="210"/>
                  <a:pt x="787" y="210"/>
                  <a:pt x="787" y="210"/>
                </a:cubicBezTo>
                <a:cubicBezTo>
                  <a:pt x="788" y="209"/>
                  <a:pt x="788" y="209"/>
                  <a:pt x="788" y="209"/>
                </a:cubicBezTo>
                <a:cubicBezTo>
                  <a:pt x="788" y="208"/>
                  <a:pt x="788" y="208"/>
                  <a:pt x="788" y="208"/>
                </a:cubicBezTo>
                <a:cubicBezTo>
                  <a:pt x="789" y="207"/>
                  <a:pt x="789" y="207"/>
                  <a:pt x="789" y="207"/>
                </a:cubicBezTo>
                <a:cubicBezTo>
                  <a:pt x="790" y="206"/>
                  <a:pt x="790" y="206"/>
                  <a:pt x="790" y="206"/>
                </a:cubicBezTo>
                <a:cubicBezTo>
                  <a:pt x="790" y="205"/>
                  <a:pt x="790" y="205"/>
                  <a:pt x="790" y="205"/>
                </a:cubicBezTo>
                <a:cubicBezTo>
                  <a:pt x="791" y="207"/>
                  <a:pt x="791" y="207"/>
                  <a:pt x="791" y="207"/>
                </a:cubicBezTo>
                <a:cubicBezTo>
                  <a:pt x="792" y="208"/>
                  <a:pt x="792" y="208"/>
                  <a:pt x="792" y="208"/>
                </a:cubicBezTo>
                <a:cubicBezTo>
                  <a:pt x="793" y="209"/>
                  <a:pt x="793" y="209"/>
                  <a:pt x="793" y="209"/>
                </a:cubicBezTo>
                <a:cubicBezTo>
                  <a:pt x="794" y="210"/>
                  <a:pt x="794" y="210"/>
                  <a:pt x="794" y="210"/>
                </a:cubicBezTo>
                <a:cubicBezTo>
                  <a:pt x="794" y="211"/>
                  <a:pt x="794" y="211"/>
                  <a:pt x="794" y="211"/>
                </a:cubicBezTo>
                <a:cubicBezTo>
                  <a:pt x="795" y="212"/>
                  <a:pt x="795" y="212"/>
                  <a:pt x="795" y="212"/>
                </a:cubicBezTo>
                <a:cubicBezTo>
                  <a:pt x="795" y="213"/>
                  <a:pt x="795" y="213"/>
                  <a:pt x="795" y="213"/>
                </a:cubicBezTo>
                <a:cubicBezTo>
                  <a:pt x="794" y="214"/>
                  <a:pt x="794" y="214"/>
                  <a:pt x="794" y="214"/>
                </a:cubicBezTo>
                <a:cubicBezTo>
                  <a:pt x="793" y="215"/>
                  <a:pt x="793" y="215"/>
                  <a:pt x="793" y="215"/>
                </a:cubicBezTo>
                <a:cubicBezTo>
                  <a:pt x="792" y="215"/>
                  <a:pt x="792" y="215"/>
                  <a:pt x="792" y="215"/>
                </a:cubicBezTo>
                <a:cubicBezTo>
                  <a:pt x="790" y="214"/>
                  <a:pt x="790" y="214"/>
                  <a:pt x="790" y="214"/>
                </a:cubicBezTo>
                <a:cubicBezTo>
                  <a:pt x="789" y="214"/>
                  <a:pt x="789" y="214"/>
                  <a:pt x="789" y="214"/>
                </a:cubicBezTo>
                <a:cubicBezTo>
                  <a:pt x="789" y="215"/>
                  <a:pt x="789" y="215"/>
                  <a:pt x="789" y="215"/>
                </a:cubicBezTo>
                <a:cubicBezTo>
                  <a:pt x="790" y="215"/>
                  <a:pt x="790" y="215"/>
                  <a:pt x="790" y="215"/>
                </a:cubicBezTo>
                <a:cubicBezTo>
                  <a:pt x="791" y="215"/>
                  <a:pt x="791" y="215"/>
                  <a:pt x="791" y="215"/>
                </a:cubicBezTo>
                <a:cubicBezTo>
                  <a:pt x="791" y="216"/>
                  <a:pt x="791" y="216"/>
                  <a:pt x="791" y="216"/>
                </a:cubicBezTo>
                <a:cubicBezTo>
                  <a:pt x="792" y="216"/>
                  <a:pt x="792" y="216"/>
                  <a:pt x="792" y="216"/>
                </a:cubicBezTo>
                <a:cubicBezTo>
                  <a:pt x="793" y="216"/>
                  <a:pt x="793" y="216"/>
                  <a:pt x="793" y="216"/>
                </a:cubicBezTo>
                <a:cubicBezTo>
                  <a:pt x="792" y="217"/>
                  <a:pt x="792" y="217"/>
                  <a:pt x="792" y="217"/>
                </a:cubicBezTo>
                <a:cubicBezTo>
                  <a:pt x="791" y="218"/>
                  <a:pt x="791" y="218"/>
                  <a:pt x="791" y="218"/>
                </a:cubicBezTo>
                <a:cubicBezTo>
                  <a:pt x="790" y="217"/>
                  <a:pt x="790" y="217"/>
                  <a:pt x="790" y="217"/>
                </a:cubicBezTo>
                <a:cubicBezTo>
                  <a:pt x="790" y="218"/>
                  <a:pt x="790" y="218"/>
                  <a:pt x="790" y="218"/>
                </a:cubicBezTo>
                <a:cubicBezTo>
                  <a:pt x="789" y="218"/>
                  <a:pt x="789" y="218"/>
                  <a:pt x="789" y="218"/>
                </a:cubicBezTo>
                <a:cubicBezTo>
                  <a:pt x="789" y="217"/>
                  <a:pt x="789" y="217"/>
                  <a:pt x="789" y="217"/>
                </a:cubicBezTo>
                <a:cubicBezTo>
                  <a:pt x="788" y="216"/>
                  <a:pt x="788" y="216"/>
                  <a:pt x="788" y="216"/>
                </a:cubicBezTo>
                <a:cubicBezTo>
                  <a:pt x="787" y="216"/>
                  <a:pt x="787" y="216"/>
                  <a:pt x="787" y="216"/>
                </a:cubicBezTo>
                <a:cubicBezTo>
                  <a:pt x="786" y="216"/>
                  <a:pt x="786" y="216"/>
                  <a:pt x="786" y="216"/>
                </a:cubicBezTo>
                <a:cubicBezTo>
                  <a:pt x="786" y="217"/>
                  <a:pt x="786" y="217"/>
                  <a:pt x="786" y="217"/>
                </a:cubicBezTo>
                <a:cubicBezTo>
                  <a:pt x="787" y="217"/>
                  <a:pt x="787" y="217"/>
                  <a:pt x="787" y="217"/>
                </a:cubicBezTo>
                <a:cubicBezTo>
                  <a:pt x="788" y="217"/>
                  <a:pt x="788" y="217"/>
                  <a:pt x="788" y="217"/>
                </a:cubicBezTo>
                <a:cubicBezTo>
                  <a:pt x="788" y="218"/>
                  <a:pt x="788" y="218"/>
                  <a:pt x="788" y="218"/>
                </a:cubicBezTo>
                <a:cubicBezTo>
                  <a:pt x="787" y="219"/>
                  <a:pt x="787" y="219"/>
                  <a:pt x="787" y="219"/>
                </a:cubicBezTo>
                <a:cubicBezTo>
                  <a:pt x="786" y="219"/>
                  <a:pt x="786" y="219"/>
                  <a:pt x="786" y="219"/>
                </a:cubicBezTo>
                <a:cubicBezTo>
                  <a:pt x="785" y="220"/>
                  <a:pt x="785" y="220"/>
                  <a:pt x="785" y="220"/>
                </a:cubicBezTo>
                <a:cubicBezTo>
                  <a:pt x="786" y="220"/>
                  <a:pt x="786" y="220"/>
                  <a:pt x="786" y="220"/>
                </a:cubicBezTo>
                <a:cubicBezTo>
                  <a:pt x="787" y="219"/>
                  <a:pt x="787" y="219"/>
                  <a:pt x="787" y="219"/>
                </a:cubicBezTo>
                <a:cubicBezTo>
                  <a:pt x="789" y="219"/>
                  <a:pt x="789" y="219"/>
                  <a:pt x="789" y="219"/>
                </a:cubicBezTo>
                <a:cubicBezTo>
                  <a:pt x="790" y="219"/>
                  <a:pt x="790" y="219"/>
                  <a:pt x="790" y="219"/>
                </a:cubicBezTo>
                <a:cubicBezTo>
                  <a:pt x="791" y="218"/>
                  <a:pt x="791" y="218"/>
                  <a:pt x="791" y="218"/>
                </a:cubicBezTo>
                <a:cubicBezTo>
                  <a:pt x="792" y="218"/>
                  <a:pt x="792" y="218"/>
                  <a:pt x="792" y="218"/>
                </a:cubicBezTo>
                <a:cubicBezTo>
                  <a:pt x="793" y="219"/>
                  <a:pt x="793" y="219"/>
                  <a:pt x="793" y="219"/>
                </a:cubicBezTo>
                <a:cubicBezTo>
                  <a:pt x="793" y="218"/>
                  <a:pt x="793" y="218"/>
                  <a:pt x="793" y="218"/>
                </a:cubicBezTo>
                <a:cubicBezTo>
                  <a:pt x="793" y="217"/>
                  <a:pt x="793" y="217"/>
                  <a:pt x="793" y="217"/>
                </a:cubicBezTo>
                <a:cubicBezTo>
                  <a:pt x="794" y="216"/>
                  <a:pt x="794" y="216"/>
                  <a:pt x="794" y="216"/>
                </a:cubicBezTo>
                <a:cubicBezTo>
                  <a:pt x="796" y="215"/>
                  <a:pt x="796" y="215"/>
                  <a:pt x="796" y="215"/>
                </a:cubicBezTo>
                <a:cubicBezTo>
                  <a:pt x="796" y="216"/>
                  <a:pt x="796" y="216"/>
                  <a:pt x="796" y="216"/>
                </a:cubicBezTo>
                <a:cubicBezTo>
                  <a:pt x="796" y="217"/>
                  <a:pt x="796" y="217"/>
                  <a:pt x="796" y="217"/>
                </a:cubicBezTo>
                <a:cubicBezTo>
                  <a:pt x="796" y="218"/>
                  <a:pt x="796" y="218"/>
                  <a:pt x="796" y="218"/>
                </a:cubicBezTo>
                <a:cubicBezTo>
                  <a:pt x="795" y="220"/>
                  <a:pt x="795" y="220"/>
                  <a:pt x="795" y="220"/>
                </a:cubicBezTo>
                <a:cubicBezTo>
                  <a:pt x="793" y="220"/>
                  <a:pt x="793" y="220"/>
                  <a:pt x="793" y="220"/>
                </a:cubicBezTo>
                <a:cubicBezTo>
                  <a:pt x="793" y="221"/>
                  <a:pt x="793" y="221"/>
                  <a:pt x="793" y="221"/>
                </a:cubicBezTo>
                <a:cubicBezTo>
                  <a:pt x="792" y="222"/>
                  <a:pt x="792" y="222"/>
                  <a:pt x="792" y="222"/>
                </a:cubicBezTo>
                <a:cubicBezTo>
                  <a:pt x="791" y="222"/>
                  <a:pt x="791" y="222"/>
                  <a:pt x="791" y="222"/>
                </a:cubicBezTo>
                <a:cubicBezTo>
                  <a:pt x="790" y="221"/>
                  <a:pt x="790" y="221"/>
                  <a:pt x="790" y="221"/>
                </a:cubicBezTo>
                <a:cubicBezTo>
                  <a:pt x="789" y="222"/>
                  <a:pt x="789" y="222"/>
                  <a:pt x="789" y="222"/>
                </a:cubicBezTo>
                <a:cubicBezTo>
                  <a:pt x="789" y="223"/>
                  <a:pt x="789" y="223"/>
                  <a:pt x="789" y="223"/>
                </a:cubicBezTo>
                <a:cubicBezTo>
                  <a:pt x="788" y="224"/>
                  <a:pt x="788" y="224"/>
                  <a:pt x="788" y="224"/>
                </a:cubicBezTo>
                <a:cubicBezTo>
                  <a:pt x="788" y="225"/>
                  <a:pt x="788" y="225"/>
                  <a:pt x="788" y="225"/>
                </a:cubicBezTo>
                <a:cubicBezTo>
                  <a:pt x="787" y="226"/>
                  <a:pt x="787" y="226"/>
                  <a:pt x="787" y="226"/>
                </a:cubicBezTo>
                <a:cubicBezTo>
                  <a:pt x="788" y="226"/>
                  <a:pt x="788" y="226"/>
                  <a:pt x="788" y="226"/>
                </a:cubicBezTo>
                <a:cubicBezTo>
                  <a:pt x="789" y="224"/>
                  <a:pt x="789" y="224"/>
                  <a:pt x="789" y="224"/>
                </a:cubicBezTo>
                <a:cubicBezTo>
                  <a:pt x="790" y="222"/>
                  <a:pt x="790" y="222"/>
                  <a:pt x="790" y="222"/>
                </a:cubicBezTo>
                <a:cubicBezTo>
                  <a:pt x="791" y="222"/>
                  <a:pt x="791" y="222"/>
                  <a:pt x="791" y="222"/>
                </a:cubicBezTo>
                <a:cubicBezTo>
                  <a:pt x="792" y="223"/>
                  <a:pt x="792" y="223"/>
                  <a:pt x="792" y="223"/>
                </a:cubicBezTo>
                <a:cubicBezTo>
                  <a:pt x="791" y="224"/>
                  <a:pt x="791" y="224"/>
                  <a:pt x="791" y="224"/>
                </a:cubicBezTo>
                <a:cubicBezTo>
                  <a:pt x="791" y="225"/>
                  <a:pt x="791" y="225"/>
                  <a:pt x="791" y="225"/>
                </a:cubicBezTo>
                <a:cubicBezTo>
                  <a:pt x="789" y="227"/>
                  <a:pt x="789" y="227"/>
                  <a:pt x="789" y="227"/>
                </a:cubicBezTo>
                <a:cubicBezTo>
                  <a:pt x="788" y="227"/>
                  <a:pt x="788" y="227"/>
                  <a:pt x="788" y="227"/>
                </a:cubicBezTo>
                <a:cubicBezTo>
                  <a:pt x="788" y="228"/>
                  <a:pt x="788" y="228"/>
                  <a:pt x="788" y="228"/>
                </a:cubicBezTo>
                <a:cubicBezTo>
                  <a:pt x="790" y="227"/>
                  <a:pt x="790" y="227"/>
                  <a:pt x="790" y="227"/>
                </a:cubicBezTo>
                <a:cubicBezTo>
                  <a:pt x="792" y="224"/>
                  <a:pt x="792" y="224"/>
                  <a:pt x="792" y="224"/>
                </a:cubicBezTo>
                <a:cubicBezTo>
                  <a:pt x="793" y="222"/>
                  <a:pt x="793" y="222"/>
                  <a:pt x="793" y="222"/>
                </a:cubicBezTo>
                <a:cubicBezTo>
                  <a:pt x="794" y="221"/>
                  <a:pt x="794" y="221"/>
                  <a:pt x="794" y="221"/>
                </a:cubicBezTo>
                <a:cubicBezTo>
                  <a:pt x="796" y="220"/>
                  <a:pt x="796" y="220"/>
                  <a:pt x="796" y="220"/>
                </a:cubicBezTo>
                <a:cubicBezTo>
                  <a:pt x="798" y="219"/>
                  <a:pt x="798" y="219"/>
                  <a:pt x="798" y="219"/>
                </a:cubicBezTo>
                <a:cubicBezTo>
                  <a:pt x="799" y="219"/>
                  <a:pt x="799" y="219"/>
                  <a:pt x="799" y="219"/>
                </a:cubicBezTo>
                <a:cubicBezTo>
                  <a:pt x="798" y="220"/>
                  <a:pt x="798" y="220"/>
                  <a:pt x="798" y="220"/>
                </a:cubicBezTo>
                <a:cubicBezTo>
                  <a:pt x="797" y="221"/>
                  <a:pt x="797" y="221"/>
                  <a:pt x="797" y="221"/>
                </a:cubicBezTo>
                <a:cubicBezTo>
                  <a:pt x="796" y="221"/>
                  <a:pt x="796" y="221"/>
                  <a:pt x="796" y="221"/>
                </a:cubicBezTo>
                <a:cubicBezTo>
                  <a:pt x="795" y="222"/>
                  <a:pt x="795" y="222"/>
                  <a:pt x="795" y="222"/>
                </a:cubicBezTo>
                <a:cubicBezTo>
                  <a:pt x="795" y="223"/>
                  <a:pt x="795" y="223"/>
                  <a:pt x="795" y="223"/>
                </a:cubicBezTo>
                <a:cubicBezTo>
                  <a:pt x="796" y="222"/>
                  <a:pt x="796" y="222"/>
                  <a:pt x="796" y="222"/>
                </a:cubicBezTo>
                <a:cubicBezTo>
                  <a:pt x="797" y="222"/>
                  <a:pt x="797" y="222"/>
                  <a:pt x="797" y="222"/>
                </a:cubicBezTo>
                <a:cubicBezTo>
                  <a:pt x="798" y="221"/>
                  <a:pt x="798" y="221"/>
                  <a:pt x="798" y="221"/>
                </a:cubicBezTo>
                <a:cubicBezTo>
                  <a:pt x="799" y="221"/>
                  <a:pt x="799" y="221"/>
                  <a:pt x="799" y="221"/>
                </a:cubicBezTo>
                <a:cubicBezTo>
                  <a:pt x="800" y="220"/>
                  <a:pt x="800" y="220"/>
                  <a:pt x="800" y="220"/>
                </a:cubicBezTo>
                <a:cubicBezTo>
                  <a:pt x="801" y="220"/>
                  <a:pt x="801" y="220"/>
                  <a:pt x="801" y="220"/>
                </a:cubicBezTo>
                <a:cubicBezTo>
                  <a:pt x="802" y="220"/>
                  <a:pt x="802" y="220"/>
                  <a:pt x="802" y="220"/>
                </a:cubicBezTo>
                <a:cubicBezTo>
                  <a:pt x="802" y="221"/>
                  <a:pt x="802" y="221"/>
                  <a:pt x="802" y="221"/>
                </a:cubicBezTo>
                <a:cubicBezTo>
                  <a:pt x="803" y="223"/>
                  <a:pt x="803" y="223"/>
                  <a:pt x="803" y="223"/>
                </a:cubicBezTo>
                <a:cubicBezTo>
                  <a:pt x="804" y="224"/>
                  <a:pt x="804" y="224"/>
                  <a:pt x="804" y="224"/>
                </a:cubicBezTo>
                <a:cubicBezTo>
                  <a:pt x="805" y="224"/>
                  <a:pt x="805" y="224"/>
                  <a:pt x="805" y="224"/>
                </a:cubicBezTo>
                <a:cubicBezTo>
                  <a:pt x="805" y="225"/>
                  <a:pt x="805" y="225"/>
                  <a:pt x="805" y="225"/>
                </a:cubicBezTo>
                <a:cubicBezTo>
                  <a:pt x="805" y="226"/>
                  <a:pt x="805" y="226"/>
                  <a:pt x="805" y="226"/>
                </a:cubicBezTo>
                <a:cubicBezTo>
                  <a:pt x="804" y="227"/>
                  <a:pt x="804" y="227"/>
                  <a:pt x="804" y="227"/>
                </a:cubicBezTo>
                <a:cubicBezTo>
                  <a:pt x="803" y="227"/>
                  <a:pt x="803" y="227"/>
                  <a:pt x="803" y="227"/>
                </a:cubicBezTo>
                <a:cubicBezTo>
                  <a:pt x="804" y="226"/>
                  <a:pt x="804" y="226"/>
                  <a:pt x="804" y="226"/>
                </a:cubicBezTo>
                <a:cubicBezTo>
                  <a:pt x="803" y="226"/>
                  <a:pt x="803" y="226"/>
                  <a:pt x="803" y="226"/>
                </a:cubicBezTo>
                <a:cubicBezTo>
                  <a:pt x="802" y="227"/>
                  <a:pt x="802" y="227"/>
                  <a:pt x="802" y="227"/>
                </a:cubicBezTo>
                <a:cubicBezTo>
                  <a:pt x="801" y="228"/>
                  <a:pt x="801" y="228"/>
                  <a:pt x="801" y="228"/>
                </a:cubicBezTo>
                <a:cubicBezTo>
                  <a:pt x="799" y="228"/>
                  <a:pt x="799" y="228"/>
                  <a:pt x="799" y="228"/>
                </a:cubicBezTo>
                <a:cubicBezTo>
                  <a:pt x="798" y="228"/>
                  <a:pt x="798" y="228"/>
                  <a:pt x="798" y="228"/>
                </a:cubicBezTo>
                <a:cubicBezTo>
                  <a:pt x="797" y="228"/>
                  <a:pt x="797" y="228"/>
                  <a:pt x="797" y="228"/>
                </a:cubicBezTo>
                <a:cubicBezTo>
                  <a:pt x="795" y="229"/>
                  <a:pt x="795" y="229"/>
                  <a:pt x="795" y="229"/>
                </a:cubicBezTo>
                <a:cubicBezTo>
                  <a:pt x="794" y="230"/>
                  <a:pt x="794" y="230"/>
                  <a:pt x="794" y="230"/>
                </a:cubicBezTo>
                <a:cubicBezTo>
                  <a:pt x="794" y="231"/>
                  <a:pt x="794" y="231"/>
                  <a:pt x="794" y="231"/>
                </a:cubicBezTo>
                <a:cubicBezTo>
                  <a:pt x="792" y="232"/>
                  <a:pt x="792" y="232"/>
                  <a:pt x="792" y="232"/>
                </a:cubicBezTo>
                <a:cubicBezTo>
                  <a:pt x="794" y="232"/>
                  <a:pt x="794" y="232"/>
                  <a:pt x="794" y="232"/>
                </a:cubicBezTo>
                <a:cubicBezTo>
                  <a:pt x="795" y="231"/>
                  <a:pt x="795" y="231"/>
                  <a:pt x="795" y="231"/>
                </a:cubicBezTo>
                <a:cubicBezTo>
                  <a:pt x="797" y="229"/>
                  <a:pt x="797" y="229"/>
                  <a:pt x="797" y="229"/>
                </a:cubicBezTo>
                <a:cubicBezTo>
                  <a:pt x="798" y="229"/>
                  <a:pt x="798" y="229"/>
                  <a:pt x="798" y="229"/>
                </a:cubicBezTo>
                <a:cubicBezTo>
                  <a:pt x="799" y="229"/>
                  <a:pt x="799" y="229"/>
                  <a:pt x="799" y="229"/>
                </a:cubicBezTo>
                <a:cubicBezTo>
                  <a:pt x="800" y="229"/>
                  <a:pt x="800" y="229"/>
                  <a:pt x="800" y="229"/>
                </a:cubicBezTo>
                <a:cubicBezTo>
                  <a:pt x="801" y="229"/>
                  <a:pt x="801" y="229"/>
                  <a:pt x="801" y="229"/>
                </a:cubicBezTo>
                <a:cubicBezTo>
                  <a:pt x="801" y="230"/>
                  <a:pt x="801" y="230"/>
                  <a:pt x="801" y="230"/>
                </a:cubicBezTo>
                <a:cubicBezTo>
                  <a:pt x="801" y="231"/>
                  <a:pt x="801" y="231"/>
                  <a:pt x="801" y="231"/>
                </a:cubicBezTo>
                <a:cubicBezTo>
                  <a:pt x="800" y="231"/>
                  <a:pt x="800" y="231"/>
                  <a:pt x="800" y="231"/>
                </a:cubicBezTo>
                <a:cubicBezTo>
                  <a:pt x="799" y="232"/>
                  <a:pt x="799" y="232"/>
                  <a:pt x="799" y="232"/>
                </a:cubicBezTo>
                <a:cubicBezTo>
                  <a:pt x="798" y="232"/>
                  <a:pt x="798" y="232"/>
                  <a:pt x="798" y="232"/>
                </a:cubicBezTo>
                <a:cubicBezTo>
                  <a:pt x="797" y="232"/>
                  <a:pt x="797" y="232"/>
                  <a:pt x="797" y="232"/>
                </a:cubicBezTo>
                <a:cubicBezTo>
                  <a:pt x="797" y="234"/>
                  <a:pt x="797" y="234"/>
                  <a:pt x="797" y="234"/>
                </a:cubicBezTo>
                <a:cubicBezTo>
                  <a:pt x="796" y="234"/>
                  <a:pt x="796" y="234"/>
                  <a:pt x="796" y="234"/>
                </a:cubicBezTo>
                <a:cubicBezTo>
                  <a:pt x="795" y="233"/>
                  <a:pt x="795" y="233"/>
                  <a:pt x="795" y="233"/>
                </a:cubicBezTo>
                <a:cubicBezTo>
                  <a:pt x="794" y="234"/>
                  <a:pt x="794" y="234"/>
                  <a:pt x="794" y="234"/>
                </a:cubicBezTo>
                <a:cubicBezTo>
                  <a:pt x="793" y="235"/>
                  <a:pt x="793" y="235"/>
                  <a:pt x="793" y="235"/>
                </a:cubicBezTo>
                <a:cubicBezTo>
                  <a:pt x="794" y="235"/>
                  <a:pt x="794" y="235"/>
                  <a:pt x="794" y="235"/>
                </a:cubicBezTo>
                <a:cubicBezTo>
                  <a:pt x="795" y="234"/>
                  <a:pt x="795" y="234"/>
                  <a:pt x="795" y="234"/>
                </a:cubicBezTo>
                <a:cubicBezTo>
                  <a:pt x="796" y="234"/>
                  <a:pt x="796" y="234"/>
                  <a:pt x="796" y="234"/>
                </a:cubicBezTo>
                <a:cubicBezTo>
                  <a:pt x="796" y="235"/>
                  <a:pt x="796" y="235"/>
                  <a:pt x="796" y="235"/>
                </a:cubicBezTo>
                <a:cubicBezTo>
                  <a:pt x="797" y="234"/>
                  <a:pt x="797" y="234"/>
                  <a:pt x="797" y="234"/>
                </a:cubicBezTo>
                <a:cubicBezTo>
                  <a:pt x="798" y="233"/>
                  <a:pt x="798" y="233"/>
                  <a:pt x="798" y="233"/>
                </a:cubicBezTo>
                <a:cubicBezTo>
                  <a:pt x="799" y="232"/>
                  <a:pt x="799" y="232"/>
                  <a:pt x="799" y="232"/>
                </a:cubicBezTo>
                <a:cubicBezTo>
                  <a:pt x="800" y="233"/>
                  <a:pt x="800" y="233"/>
                  <a:pt x="800" y="233"/>
                </a:cubicBezTo>
                <a:cubicBezTo>
                  <a:pt x="801" y="233"/>
                  <a:pt x="801" y="233"/>
                  <a:pt x="801" y="233"/>
                </a:cubicBezTo>
                <a:cubicBezTo>
                  <a:pt x="802" y="232"/>
                  <a:pt x="802" y="232"/>
                  <a:pt x="802" y="232"/>
                </a:cubicBezTo>
                <a:cubicBezTo>
                  <a:pt x="803" y="231"/>
                  <a:pt x="803" y="231"/>
                  <a:pt x="803" y="231"/>
                </a:cubicBezTo>
                <a:cubicBezTo>
                  <a:pt x="804" y="231"/>
                  <a:pt x="804" y="231"/>
                  <a:pt x="804" y="231"/>
                </a:cubicBezTo>
                <a:cubicBezTo>
                  <a:pt x="804" y="230"/>
                  <a:pt x="804" y="230"/>
                  <a:pt x="804" y="230"/>
                </a:cubicBezTo>
                <a:cubicBezTo>
                  <a:pt x="803" y="230"/>
                  <a:pt x="803" y="230"/>
                  <a:pt x="803" y="230"/>
                </a:cubicBezTo>
                <a:cubicBezTo>
                  <a:pt x="804" y="229"/>
                  <a:pt x="804" y="229"/>
                  <a:pt x="804" y="229"/>
                </a:cubicBezTo>
                <a:cubicBezTo>
                  <a:pt x="804" y="228"/>
                  <a:pt x="804" y="228"/>
                  <a:pt x="804" y="228"/>
                </a:cubicBezTo>
                <a:cubicBezTo>
                  <a:pt x="805" y="228"/>
                  <a:pt x="805" y="228"/>
                  <a:pt x="805" y="228"/>
                </a:cubicBezTo>
                <a:cubicBezTo>
                  <a:pt x="806" y="228"/>
                  <a:pt x="806" y="228"/>
                  <a:pt x="806" y="228"/>
                </a:cubicBezTo>
                <a:cubicBezTo>
                  <a:pt x="806" y="229"/>
                  <a:pt x="806" y="229"/>
                  <a:pt x="806" y="229"/>
                </a:cubicBezTo>
                <a:cubicBezTo>
                  <a:pt x="807" y="232"/>
                  <a:pt x="807" y="232"/>
                  <a:pt x="807" y="232"/>
                </a:cubicBezTo>
                <a:cubicBezTo>
                  <a:pt x="807" y="233"/>
                  <a:pt x="807" y="233"/>
                  <a:pt x="807" y="233"/>
                </a:cubicBezTo>
                <a:cubicBezTo>
                  <a:pt x="808" y="234"/>
                  <a:pt x="808" y="234"/>
                  <a:pt x="808" y="234"/>
                </a:cubicBezTo>
                <a:cubicBezTo>
                  <a:pt x="808" y="235"/>
                  <a:pt x="808" y="235"/>
                  <a:pt x="808" y="235"/>
                </a:cubicBezTo>
                <a:cubicBezTo>
                  <a:pt x="807" y="236"/>
                  <a:pt x="807" y="236"/>
                  <a:pt x="807" y="236"/>
                </a:cubicBezTo>
                <a:cubicBezTo>
                  <a:pt x="806" y="236"/>
                  <a:pt x="806" y="236"/>
                  <a:pt x="806" y="236"/>
                </a:cubicBezTo>
                <a:cubicBezTo>
                  <a:pt x="805" y="235"/>
                  <a:pt x="805" y="235"/>
                  <a:pt x="805" y="235"/>
                </a:cubicBezTo>
                <a:cubicBezTo>
                  <a:pt x="803" y="235"/>
                  <a:pt x="803" y="235"/>
                  <a:pt x="803" y="235"/>
                </a:cubicBezTo>
                <a:cubicBezTo>
                  <a:pt x="802" y="236"/>
                  <a:pt x="802" y="236"/>
                  <a:pt x="802" y="236"/>
                </a:cubicBezTo>
                <a:cubicBezTo>
                  <a:pt x="801" y="236"/>
                  <a:pt x="801" y="236"/>
                  <a:pt x="801" y="236"/>
                </a:cubicBezTo>
                <a:cubicBezTo>
                  <a:pt x="800" y="236"/>
                  <a:pt x="800" y="236"/>
                  <a:pt x="800" y="236"/>
                </a:cubicBezTo>
                <a:cubicBezTo>
                  <a:pt x="799" y="236"/>
                  <a:pt x="799" y="236"/>
                  <a:pt x="799" y="236"/>
                </a:cubicBezTo>
                <a:cubicBezTo>
                  <a:pt x="799" y="237"/>
                  <a:pt x="799" y="237"/>
                  <a:pt x="799" y="237"/>
                </a:cubicBezTo>
                <a:cubicBezTo>
                  <a:pt x="797" y="237"/>
                  <a:pt x="797" y="237"/>
                  <a:pt x="797" y="237"/>
                </a:cubicBezTo>
                <a:cubicBezTo>
                  <a:pt x="798" y="238"/>
                  <a:pt x="798" y="238"/>
                  <a:pt x="798" y="238"/>
                </a:cubicBezTo>
                <a:cubicBezTo>
                  <a:pt x="800" y="237"/>
                  <a:pt x="800" y="237"/>
                  <a:pt x="800" y="237"/>
                </a:cubicBezTo>
                <a:cubicBezTo>
                  <a:pt x="801" y="238"/>
                  <a:pt x="801" y="238"/>
                  <a:pt x="801" y="238"/>
                </a:cubicBezTo>
                <a:cubicBezTo>
                  <a:pt x="803" y="239"/>
                  <a:pt x="803" y="239"/>
                  <a:pt x="803" y="239"/>
                </a:cubicBezTo>
                <a:cubicBezTo>
                  <a:pt x="803" y="240"/>
                  <a:pt x="803" y="240"/>
                  <a:pt x="803" y="240"/>
                </a:cubicBezTo>
                <a:cubicBezTo>
                  <a:pt x="804" y="239"/>
                  <a:pt x="804" y="239"/>
                  <a:pt x="804" y="239"/>
                </a:cubicBezTo>
                <a:cubicBezTo>
                  <a:pt x="805" y="239"/>
                  <a:pt x="805" y="239"/>
                  <a:pt x="805" y="239"/>
                </a:cubicBezTo>
                <a:cubicBezTo>
                  <a:pt x="805" y="240"/>
                  <a:pt x="805" y="240"/>
                  <a:pt x="805" y="240"/>
                </a:cubicBezTo>
                <a:cubicBezTo>
                  <a:pt x="806" y="240"/>
                  <a:pt x="806" y="240"/>
                  <a:pt x="806" y="240"/>
                </a:cubicBezTo>
                <a:cubicBezTo>
                  <a:pt x="808" y="241"/>
                  <a:pt x="808" y="241"/>
                  <a:pt x="808" y="241"/>
                </a:cubicBezTo>
                <a:cubicBezTo>
                  <a:pt x="808" y="242"/>
                  <a:pt x="808" y="242"/>
                  <a:pt x="808" y="242"/>
                </a:cubicBezTo>
                <a:cubicBezTo>
                  <a:pt x="808" y="243"/>
                  <a:pt x="808" y="243"/>
                  <a:pt x="808" y="243"/>
                </a:cubicBezTo>
                <a:cubicBezTo>
                  <a:pt x="808" y="244"/>
                  <a:pt x="808" y="244"/>
                  <a:pt x="808" y="244"/>
                </a:cubicBezTo>
                <a:cubicBezTo>
                  <a:pt x="807" y="244"/>
                  <a:pt x="807" y="244"/>
                  <a:pt x="807" y="244"/>
                </a:cubicBezTo>
                <a:cubicBezTo>
                  <a:pt x="806" y="243"/>
                  <a:pt x="806" y="243"/>
                  <a:pt x="806" y="243"/>
                </a:cubicBezTo>
                <a:cubicBezTo>
                  <a:pt x="805" y="244"/>
                  <a:pt x="805" y="244"/>
                  <a:pt x="805" y="244"/>
                </a:cubicBezTo>
                <a:cubicBezTo>
                  <a:pt x="804" y="243"/>
                  <a:pt x="804" y="243"/>
                  <a:pt x="804" y="243"/>
                </a:cubicBezTo>
                <a:cubicBezTo>
                  <a:pt x="803" y="243"/>
                  <a:pt x="803" y="243"/>
                  <a:pt x="803" y="243"/>
                </a:cubicBezTo>
                <a:cubicBezTo>
                  <a:pt x="802" y="242"/>
                  <a:pt x="802" y="242"/>
                  <a:pt x="802" y="242"/>
                </a:cubicBezTo>
                <a:cubicBezTo>
                  <a:pt x="801" y="241"/>
                  <a:pt x="801" y="241"/>
                  <a:pt x="801" y="241"/>
                </a:cubicBezTo>
                <a:cubicBezTo>
                  <a:pt x="800" y="241"/>
                  <a:pt x="800" y="241"/>
                  <a:pt x="800" y="241"/>
                </a:cubicBezTo>
                <a:cubicBezTo>
                  <a:pt x="799" y="242"/>
                  <a:pt x="799" y="242"/>
                  <a:pt x="799" y="242"/>
                </a:cubicBezTo>
                <a:cubicBezTo>
                  <a:pt x="800" y="242"/>
                  <a:pt x="800" y="242"/>
                  <a:pt x="800" y="242"/>
                </a:cubicBezTo>
                <a:cubicBezTo>
                  <a:pt x="801" y="242"/>
                  <a:pt x="801" y="242"/>
                  <a:pt x="801" y="242"/>
                </a:cubicBezTo>
                <a:cubicBezTo>
                  <a:pt x="800" y="243"/>
                  <a:pt x="800" y="243"/>
                  <a:pt x="800" y="243"/>
                </a:cubicBezTo>
                <a:cubicBezTo>
                  <a:pt x="799" y="243"/>
                  <a:pt x="799" y="243"/>
                  <a:pt x="799" y="243"/>
                </a:cubicBezTo>
                <a:cubicBezTo>
                  <a:pt x="798" y="243"/>
                  <a:pt x="798" y="243"/>
                  <a:pt x="798" y="243"/>
                </a:cubicBezTo>
                <a:cubicBezTo>
                  <a:pt x="797" y="243"/>
                  <a:pt x="797" y="243"/>
                  <a:pt x="797" y="243"/>
                </a:cubicBezTo>
                <a:cubicBezTo>
                  <a:pt x="796" y="244"/>
                  <a:pt x="796" y="244"/>
                  <a:pt x="796" y="244"/>
                </a:cubicBezTo>
                <a:cubicBezTo>
                  <a:pt x="796" y="245"/>
                  <a:pt x="796" y="245"/>
                  <a:pt x="796" y="245"/>
                </a:cubicBezTo>
                <a:cubicBezTo>
                  <a:pt x="797" y="245"/>
                  <a:pt x="797" y="245"/>
                  <a:pt x="797" y="245"/>
                </a:cubicBezTo>
                <a:cubicBezTo>
                  <a:pt x="797" y="244"/>
                  <a:pt x="797" y="244"/>
                  <a:pt x="797" y="244"/>
                </a:cubicBezTo>
                <a:cubicBezTo>
                  <a:pt x="799" y="244"/>
                  <a:pt x="799" y="244"/>
                  <a:pt x="799" y="244"/>
                </a:cubicBezTo>
                <a:cubicBezTo>
                  <a:pt x="800" y="243"/>
                  <a:pt x="800" y="243"/>
                  <a:pt x="800" y="243"/>
                </a:cubicBezTo>
                <a:cubicBezTo>
                  <a:pt x="801" y="244"/>
                  <a:pt x="801" y="244"/>
                  <a:pt x="801" y="244"/>
                </a:cubicBezTo>
                <a:cubicBezTo>
                  <a:pt x="801" y="245"/>
                  <a:pt x="801" y="245"/>
                  <a:pt x="801" y="245"/>
                </a:cubicBezTo>
                <a:cubicBezTo>
                  <a:pt x="802" y="245"/>
                  <a:pt x="802" y="245"/>
                  <a:pt x="802" y="245"/>
                </a:cubicBezTo>
                <a:cubicBezTo>
                  <a:pt x="802" y="246"/>
                  <a:pt x="802" y="246"/>
                  <a:pt x="802" y="246"/>
                </a:cubicBezTo>
                <a:cubicBezTo>
                  <a:pt x="801" y="246"/>
                  <a:pt x="801" y="246"/>
                  <a:pt x="801" y="246"/>
                </a:cubicBezTo>
                <a:cubicBezTo>
                  <a:pt x="800" y="246"/>
                  <a:pt x="800" y="246"/>
                  <a:pt x="800" y="246"/>
                </a:cubicBezTo>
                <a:cubicBezTo>
                  <a:pt x="799" y="246"/>
                  <a:pt x="799" y="246"/>
                  <a:pt x="799" y="246"/>
                </a:cubicBezTo>
                <a:cubicBezTo>
                  <a:pt x="799" y="245"/>
                  <a:pt x="799" y="245"/>
                  <a:pt x="799" y="245"/>
                </a:cubicBezTo>
                <a:cubicBezTo>
                  <a:pt x="798" y="245"/>
                  <a:pt x="798" y="245"/>
                  <a:pt x="798" y="245"/>
                </a:cubicBezTo>
                <a:cubicBezTo>
                  <a:pt x="798" y="246"/>
                  <a:pt x="798" y="246"/>
                  <a:pt x="798" y="246"/>
                </a:cubicBezTo>
                <a:cubicBezTo>
                  <a:pt x="799" y="246"/>
                  <a:pt x="799" y="246"/>
                  <a:pt x="799" y="246"/>
                </a:cubicBezTo>
                <a:cubicBezTo>
                  <a:pt x="800" y="247"/>
                  <a:pt x="800" y="247"/>
                  <a:pt x="800" y="247"/>
                </a:cubicBezTo>
                <a:cubicBezTo>
                  <a:pt x="800" y="248"/>
                  <a:pt x="800" y="248"/>
                  <a:pt x="800" y="248"/>
                </a:cubicBezTo>
                <a:cubicBezTo>
                  <a:pt x="801" y="248"/>
                  <a:pt x="801" y="248"/>
                  <a:pt x="801" y="248"/>
                </a:cubicBezTo>
                <a:cubicBezTo>
                  <a:pt x="800" y="249"/>
                  <a:pt x="800" y="249"/>
                  <a:pt x="800" y="249"/>
                </a:cubicBezTo>
                <a:cubicBezTo>
                  <a:pt x="798" y="248"/>
                  <a:pt x="798" y="248"/>
                  <a:pt x="798" y="248"/>
                </a:cubicBezTo>
                <a:cubicBezTo>
                  <a:pt x="796" y="248"/>
                  <a:pt x="796" y="248"/>
                  <a:pt x="796" y="248"/>
                </a:cubicBezTo>
                <a:cubicBezTo>
                  <a:pt x="794" y="247"/>
                  <a:pt x="794" y="247"/>
                  <a:pt x="794" y="247"/>
                </a:cubicBezTo>
                <a:cubicBezTo>
                  <a:pt x="793" y="247"/>
                  <a:pt x="793" y="247"/>
                  <a:pt x="793" y="247"/>
                </a:cubicBezTo>
                <a:cubicBezTo>
                  <a:pt x="795" y="248"/>
                  <a:pt x="795" y="248"/>
                  <a:pt x="795" y="248"/>
                </a:cubicBezTo>
                <a:cubicBezTo>
                  <a:pt x="798" y="249"/>
                  <a:pt x="798" y="249"/>
                  <a:pt x="798" y="249"/>
                </a:cubicBezTo>
                <a:cubicBezTo>
                  <a:pt x="798" y="250"/>
                  <a:pt x="798" y="250"/>
                  <a:pt x="798" y="250"/>
                </a:cubicBezTo>
                <a:cubicBezTo>
                  <a:pt x="796" y="249"/>
                  <a:pt x="796" y="249"/>
                  <a:pt x="796" y="249"/>
                </a:cubicBezTo>
                <a:cubicBezTo>
                  <a:pt x="795" y="249"/>
                  <a:pt x="795" y="249"/>
                  <a:pt x="795" y="249"/>
                </a:cubicBezTo>
                <a:cubicBezTo>
                  <a:pt x="794" y="250"/>
                  <a:pt x="794" y="250"/>
                  <a:pt x="794" y="250"/>
                </a:cubicBezTo>
                <a:cubicBezTo>
                  <a:pt x="795" y="250"/>
                  <a:pt x="795" y="250"/>
                  <a:pt x="795" y="250"/>
                </a:cubicBezTo>
                <a:cubicBezTo>
                  <a:pt x="796" y="250"/>
                  <a:pt x="796" y="250"/>
                  <a:pt x="796" y="250"/>
                </a:cubicBezTo>
                <a:cubicBezTo>
                  <a:pt x="796" y="251"/>
                  <a:pt x="796" y="251"/>
                  <a:pt x="796" y="251"/>
                </a:cubicBezTo>
                <a:cubicBezTo>
                  <a:pt x="797" y="251"/>
                  <a:pt x="797" y="251"/>
                  <a:pt x="797" y="251"/>
                </a:cubicBezTo>
                <a:cubicBezTo>
                  <a:pt x="797" y="252"/>
                  <a:pt x="797" y="252"/>
                  <a:pt x="797" y="252"/>
                </a:cubicBezTo>
                <a:cubicBezTo>
                  <a:pt x="798" y="253"/>
                  <a:pt x="798" y="253"/>
                  <a:pt x="798" y="253"/>
                </a:cubicBezTo>
                <a:cubicBezTo>
                  <a:pt x="798" y="252"/>
                  <a:pt x="798" y="252"/>
                  <a:pt x="798" y="252"/>
                </a:cubicBezTo>
                <a:cubicBezTo>
                  <a:pt x="799" y="252"/>
                  <a:pt x="799" y="252"/>
                  <a:pt x="799" y="252"/>
                </a:cubicBezTo>
                <a:cubicBezTo>
                  <a:pt x="799" y="253"/>
                  <a:pt x="799" y="253"/>
                  <a:pt x="799" y="253"/>
                </a:cubicBezTo>
                <a:cubicBezTo>
                  <a:pt x="800" y="253"/>
                  <a:pt x="800" y="253"/>
                  <a:pt x="800" y="253"/>
                </a:cubicBezTo>
                <a:cubicBezTo>
                  <a:pt x="800" y="252"/>
                  <a:pt x="800" y="252"/>
                  <a:pt x="800" y="252"/>
                </a:cubicBezTo>
                <a:cubicBezTo>
                  <a:pt x="801" y="252"/>
                  <a:pt x="801" y="252"/>
                  <a:pt x="801" y="252"/>
                </a:cubicBezTo>
                <a:cubicBezTo>
                  <a:pt x="802" y="253"/>
                  <a:pt x="802" y="253"/>
                  <a:pt x="802" y="253"/>
                </a:cubicBezTo>
                <a:cubicBezTo>
                  <a:pt x="803" y="253"/>
                  <a:pt x="803" y="253"/>
                  <a:pt x="803" y="253"/>
                </a:cubicBezTo>
                <a:cubicBezTo>
                  <a:pt x="804" y="253"/>
                  <a:pt x="804" y="253"/>
                  <a:pt x="804" y="253"/>
                </a:cubicBezTo>
                <a:cubicBezTo>
                  <a:pt x="803" y="254"/>
                  <a:pt x="803" y="254"/>
                  <a:pt x="803" y="254"/>
                </a:cubicBezTo>
                <a:cubicBezTo>
                  <a:pt x="803" y="255"/>
                  <a:pt x="803" y="255"/>
                  <a:pt x="803" y="255"/>
                </a:cubicBezTo>
                <a:cubicBezTo>
                  <a:pt x="802" y="254"/>
                  <a:pt x="802" y="254"/>
                  <a:pt x="802" y="254"/>
                </a:cubicBezTo>
                <a:cubicBezTo>
                  <a:pt x="800" y="254"/>
                  <a:pt x="800" y="254"/>
                  <a:pt x="800" y="254"/>
                </a:cubicBezTo>
                <a:cubicBezTo>
                  <a:pt x="798" y="255"/>
                  <a:pt x="798" y="255"/>
                  <a:pt x="798" y="255"/>
                </a:cubicBezTo>
                <a:cubicBezTo>
                  <a:pt x="798" y="256"/>
                  <a:pt x="798" y="256"/>
                  <a:pt x="798" y="256"/>
                </a:cubicBezTo>
                <a:cubicBezTo>
                  <a:pt x="799" y="255"/>
                  <a:pt x="799" y="255"/>
                  <a:pt x="799" y="255"/>
                </a:cubicBezTo>
                <a:cubicBezTo>
                  <a:pt x="800" y="255"/>
                  <a:pt x="800" y="255"/>
                  <a:pt x="800" y="255"/>
                </a:cubicBezTo>
                <a:cubicBezTo>
                  <a:pt x="801" y="255"/>
                  <a:pt x="801" y="255"/>
                  <a:pt x="801" y="255"/>
                </a:cubicBezTo>
                <a:cubicBezTo>
                  <a:pt x="800" y="256"/>
                  <a:pt x="800" y="256"/>
                  <a:pt x="800" y="256"/>
                </a:cubicBezTo>
                <a:cubicBezTo>
                  <a:pt x="801" y="256"/>
                  <a:pt x="801" y="256"/>
                  <a:pt x="801" y="256"/>
                </a:cubicBezTo>
                <a:cubicBezTo>
                  <a:pt x="803" y="256"/>
                  <a:pt x="803" y="256"/>
                  <a:pt x="803" y="256"/>
                </a:cubicBezTo>
                <a:cubicBezTo>
                  <a:pt x="803" y="257"/>
                  <a:pt x="803" y="257"/>
                  <a:pt x="803" y="257"/>
                </a:cubicBezTo>
                <a:cubicBezTo>
                  <a:pt x="804" y="257"/>
                  <a:pt x="804" y="257"/>
                  <a:pt x="804" y="257"/>
                </a:cubicBezTo>
                <a:cubicBezTo>
                  <a:pt x="804" y="258"/>
                  <a:pt x="804" y="258"/>
                  <a:pt x="804" y="258"/>
                </a:cubicBezTo>
                <a:cubicBezTo>
                  <a:pt x="804" y="259"/>
                  <a:pt x="804" y="259"/>
                  <a:pt x="804" y="259"/>
                </a:cubicBezTo>
                <a:cubicBezTo>
                  <a:pt x="803" y="260"/>
                  <a:pt x="803" y="260"/>
                  <a:pt x="803" y="260"/>
                </a:cubicBezTo>
                <a:cubicBezTo>
                  <a:pt x="803" y="261"/>
                  <a:pt x="803" y="261"/>
                  <a:pt x="803" y="261"/>
                </a:cubicBezTo>
                <a:cubicBezTo>
                  <a:pt x="804" y="260"/>
                  <a:pt x="804" y="260"/>
                  <a:pt x="804" y="260"/>
                </a:cubicBezTo>
                <a:cubicBezTo>
                  <a:pt x="805" y="259"/>
                  <a:pt x="805" y="259"/>
                  <a:pt x="805" y="259"/>
                </a:cubicBezTo>
                <a:cubicBezTo>
                  <a:pt x="806" y="259"/>
                  <a:pt x="806" y="259"/>
                  <a:pt x="806" y="259"/>
                </a:cubicBezTo>
                <a:cubicBezTo>
                  <a:pt x="806" y="260"/>
                  <a:pt x="806" y="260"/>
                  <a:pt x="806" y="260"/>
                </a:cubicBezTo>
                <a:cubicBezTo>
                  <a:pt x="805" y="260"/>
                  <a:pt x="805" y="260"/>
                  <a:pt x="805" y="260"/>
                </a:cubicBezTo>
                <a:cubicBezTo>
                  <a:pt x="804" y="262"/>
                  <a:pt x="804" y="262"/>
                  <a:pt x="804" y="262"/>
                </a:cubicBezTo>
                <a:cubicBezTo>
                  <a:pt x="804" y="263"/>
                  <a:pt x="804" y="263"/>
                  <a:pt x="804" y="263"/>
                </a:cubicBezTo>
                <a:cubicBezTo>
                  <a:pt x="804" y="264"/>
                  <a:pt x="804" y="264"/>
                  <a:pt x="804" y="264"/>
                </a:cubicBezTo>
                <a:cubicBezTo>
                  <a:pt x="805" y="262"/>
                  <a:pt x="805" y="262"/>
                  <a:pt x="805" y="262"/>
                </a:cubicBezTo>
                <a:cubicBezTo>
                  <a:pt x="806" y="261"/>
                  <a:pt x="806" y="261"/>
                  <a:pt x="806" y="261"/>
                </a:cubicBezTo>
                <a:cubicBezTo>
                  <a:pt x="807" y="260"/>
                  <a:pt x="807" y="260"/>
                  <a:pt x="807" y="260"/>
                </a:cubicBezTo>
                <a:cubicBezTo>
                  <a:pt x="807" y="259"/>
                  <a:pt x="807" y="259"/>
                  <a:pt x="807" y="259"/>
                </a:cubicBezTo>
                <a:cubicBezTo>
                  <a:pt x="808" y="259"/>
                  <a:pt x="808" y="259"/>
                  <a:pt x="808" y="259"/>
                </a:cubicBezTo>
                <a:cubicBezTo>
                  <a:pt x="808" y="260"/>
                  <a:pt x="808" y="260"/>
                  <a:pt x="808" y="260"/>
                </a:cubicBezTo>
                <a:cubicBezTo>
                  <a:pt x="807" y="261"/>
                  <a:pt x="807" y="261"/>
                  <a:pt x="807" y="261"/>
                </a:cubicBezTo>
                <a:cubicBezTo>
                  <a:pt x="806" y="262"/>
                  <a:pt x="806" y="262"/>
                  <a:pt x="806" y="262"/>
                </a:cubicBezTo>
                <a:cubicBezTo>
                  <a:pt x="806" y="263"/>
                  <a:pt x="806" y="263"/>
                  <a:pt x="806" y="263"/>
                </a:cubicBezTo>
                <a:cubicBezTo>
                  <a:pt x="807" y="264"/>
                  <a:pt x="807" y="264"/>
                  <a:pt x="807" y="264"/>
                </a:cubicBezTo>
                <a:cubicBezTo>
                  <a:pt x="807" y="263"/>
                  <a:pt x="807" y="263"/>
                  <a:pt x="807" y="263"/>
                </a:cubicBezTo>
                <a:cubicBezTo>
                  <a:pt x="807" y="262"/>
                  <a:pt x="807" y="262"/>
                  <a:pt x="807" y="262"/>
                </a:cubicBezTo>
                <a:cubicBezTo>
                  <a:pt x="808" y="261"/>
                  <a:pt x="808" y="261"/>
                  <a:pt x="808" y="261"/>
                </a:cubicBezTo>
                <a:cubicBezTo>
                  <a:pt x="809" y="261"/>
                  <a:pt x="809" y="261"/>
                  <a:pt x="809" y="261"/>
                </a:cubicBezTo>
                <a:cubicBezTo>
                  <a:pt x="809" y="262"/>
                  <a:pt x="809" y="262"/>
                  <a:pt x="809" y="262"/>
                </a:cubicBezTo>
                <a:cubicBezTo>
                  <a:pt x="809" y="263"/>
                  <a:pt x="809" y="263"/>
                  <a:pt x="809" y="263"/>
                </a:cubicBezTo>
                <a:cubicBezTo>
                  <a:pt x="810" y="264"/>
                  <a:pt x="810" y="264"/>
                  <a:pt x="810" y="264"/>
                </a:cubicBezTo>
                <a:cubicBezTo>
                  <a:pt x="811" y="263"/>
                  <a:pt x="811" y="263"/>
                  <a:pt x="811" y="263"/>
                </a:cubicBezTo>
                <a:cubicBezTo>
                  <a:pt x="812" y="263"/>
                  <a:pt x="812" y="263"/>
                  <a:pt x="812" y="263"/>
                </a:cubicBezTo>
                <a:cubicBezTo>
                  <a:pt x="813" y="265"/>
                  <a:pt x="813" y="265"/>
                  <a:pt x="813" y="265"/>
                </a:cubicBezTo>
                <a:cubicBezTo>
                  <a:pt x="812" y="266"/>
                  <a:pt x="812" y="266"/>
                  <a:pt x="812" y="266"/>
                </a:cubicBezTo>
                <a:cubicBezTo>
                  <a:pt x="813" y="267"/>
                  <a:pt x="813" y="267"/>
                  <a:pt x="813" y="267"/>
                </a:cubicBezTo>
                <a:cubicBezTo>
                  <a:pt x="812" y="268"/>
                  <a:pt x="812" y="268"/>
                  <a:pt x="812" y="268"/>
                </a:cubicBezTo>
                <a:cubicBezTo>
                  <a:pt x="813" y="269"/>
                  <a:pt x="813" y="269"/>
                  <a:pt x="813" y="269"/>
                </a:cubicBezTo>
                <a:cubicBezTo>
                  <a:pt x="811" y="269"/>
                  <a:pt x="811" y="269"/>
                  <a:pt x="811" y="269"/>
                </a:cubicBezTo>
                <a:cubicBezTo>
                  <a:pt x="810" y="269"/>
                  <a:pt x="810" y="269"/>
                  <a:pt x="810" y="269"/>
                </a:cubicBezTo>
                <a:cubicBezTo>
                  <a:pt x="810" y="270"/>
                  <a:pt x="810" y="270"/>
                  <a:pt x="810" y="270"/>
                </a:cubicBezTo>
                <a:cubicBezTo>
                  <a:pt x="811" y="269"/>
                  <a:pt x="811" y="269"/>
                  <a:pt x="811" y="269"/>
                </a:cubicBezTo>
                <a:cubicBezTo>
                  <a:pt x="813" y="270"/>
                  <a:pt x="813" y="270"/>
                  <a:pt x="813" y="270"/>
                </a:cubicBezTo>
                <a:cubicBezTo>
                  <a:pt x="813" y="269"/>
                  <a:pt x="813" y="269"/>
                  <a:pt x="813" y="269"/>
                </a:cubicBezTo>
                <a:cubicBezTo>
                  <a:pt x="815" y="269"/>
                  <a:pt x="815" y="269"/>
                  <a:pt x="815" y="269"/>
                </a:cubicBezTo>
                <a:cubicBezTo>
                  <a:pt x="814" y="270"/>
                  <a:pt x="814" y="270"/>
                  <a:pt x="814" y="270"/>
                </a:cubicBezTo>
                <a:cubicBezTo>
                  <a:pt x="813" y="272"/>
                  <a:pt x="813" y="272"/>
                  <a:pt x="813" y="272"/>
                </a:cubicBezTo>
                <a:cubicBezTo>
                  <a:pt x="815" y="271"/>
                  <a:pt x="815" y="271"/>
                  <a:pt x="815" y="271"/>
                </a:cubicBezTo>
                <a:cubicBezTo>
                  <a:pt x="815" y="270"/>
                  <a:pt x="815" y="270"/>
                  <a:pt x="815" y="270"/>
                </a:cubicBezTo>
                <a:cubicBezTo>
                  <a:pt x="816" y="269"/>
                  <a:pt x="816" y="269"/>
                  <a:pt x="816" y="269"/>
                </a:cubicBezTo>
                <a:cubicBezTo>
                  <a:pt x="817" y="269"/>
                  <a:pt x="817" y="269"/>
                  <a:pt x="817" y="269"/>
                </a:cubicBezTo>
                <a:cubicBezTo>
                  <a:pt x="818" y="269"/>
                  <a:pt x="818" y="269"/>
                  <a:pt x="818" y="269"/>
                </a:cubicBezTo>
                <a:cubicBezTo>
                  <a:pt x="817" y="270"/>
                  <a:pt x="817" y="270"/>
                  <a:pt x="817" y="270"/>
                </a:cubicBezTo>
                <a:cubicBezTo>
                  <a:pt x="816" y="271"/>
                  <a:pt x="816" y="271"/>
                  <a:pt x="816" y="271"/>
                </a:cubicBezTo>
                <a:cubicBezTo>
                  <a:pt x="816" y="272"/>
                  <a:pt x="816" y="272"/>
                  <a:pt x="816" y="272"/>
                </a:cubicBezTo>
                <a:cubicBezTo>
                  <a:pt x="814" y="273"/>
                  <a:pt x="814" y="273"/>
                  <a:pt x="814" y="273"/>
                </a:cubicBezTo>
                <a:cubicBezTo>
                  <a:pt x="814" y="274"/>
                  <a:pt x="814" y="274"/>
                  <a:pt x="814" y="274"/>
                </a:cubicBezTo>
                <a:cubicBezTo>
                  <a:pt x="814" y="275"/>
                  <a:pt x="814" y="275"/>
                  <a:pt x="814" y="275"/>
                </a:cubicBezTo>
                <a:cubicBezTo>
                  <a:pt x="815" y="275"/>
                  <a:pt x="815" y="275"/>
                  <a:pt x="815" y="275"/>
                </a:cubicBezTo>
                <a:cubicBezTo>
                  <a:pt x="815" y="274"/>
                  <a:pt x="815" y="274"/>
                  <a:pt x="815" y="274"/>
                </a:cubicBezTo>
                <a:cubicBezTo>
                  <a:pt x="815" y="273"/>
                  <a:pt x="815" y="273"/>
                  <a:pt x="815" y="273"/>
                </a:cubicBezTo>
                <a:cubicBezTo>
                  <a:pt x="817" y="272"/>
                  <a:pt x="817" y="272"/>
                  <a:pt x="817" y="272"/>
                </a:cubicBezTo>
                <a:cubicBezTo>
                  <a:pt x="818" y="272"/>
                  <a:pt x="818" y="272"/>
                  <a:pt x="818" y="272"/>
                </a:cubicBezTo>
                <a:cubicBezTo>
                  <a:pt x="817" y="274"/>
                  <a:pt x="817" y="274"/>
                  <a:pt x="817" y="274"/>
                </a:cubicBezTo>
                <a:cubicBezTo>
                  <a:pt x="817" y="275"/>
                  <a:pt x="817" y="275"/>
                  <a:pt x="817" y="275"/>
                </a:cubicBezTo>
                <a:cubicBezTo>
                  <a:pt x="818" y="274"/>
                  <a:pt x="818" y="274"/>
                  <a:pt x="818" y="274"/>
                </a:cubicBezTo>
                <a:cubicBezTo>
                  <a:pt x="818" y="273"/>
                  <a:pt x="818" y="273"/>
                  <a:pt x="818" y="273"/>
                </a:cubicBezTo>
                <a:cubicBezTo>
                  <a:pt x="819" y="273"/>
                  <a:pt x="819" y="273"/>
                  <a:pt x="819" y="273"/>
                </a:cubicBezTo>
                <a:cubicBezTo>
                  <a:pt x="819" y="275"/>
                  <a:pt x="819" y="275"/>
                  <a:pt x="819" y="275"/>
                </a:cubicBezTo>
                <a:cubicBezTo>
                  <a:pt x="820" y="275"/>
                  <a:pt x="820" y="275"/>
                  <a:pt x="820" y="275"/>
                </a:cubicBezTo>
                <a:cubicBezTo>
                  <a:pt x="820" y="274"/>
                  <a:pt x="820" y="274"/>
                  <a:pt x="820" y="274"/>
                </a:cubicBezTo>
                <a:cubicBezTo>
                  <a:pt x="820" y="273"/>
                  <a:pt x="820" y="273"/>
                  <a:pt x="820" y="273"/>
                </a:cubicBezTo>
                <a:cubicBezTo>
                  <a:pt x="822" y="273"/>
                  <a:pt x="822" y="273"/>
                  <a:pt x="822" y="273"/>
                </a:cubicBezTo>
                <a:cubicBezTo>
                  <a:pt x="822" y="274"/>
                  <a:pt x="822" y="274"/>
                  <a:pt x="822" y="274"/>
                </a:cubicBezTo>
                <a:cubicBezTo>
                  <a:pt x="823" y="274"/>
                  <a:pt x="823" y="274"/>
                  <a:pt x="823" y="274"/>
                </a:cubicBezTo>
                <a:cubicBezTo>
                  <a:pt x="823" y="276"/>
                  <a:pt x="823" y="276"/>
                  <a:pt x="823" y="276"/>
                </a:cubicBezTo>
                <a:cubicBezTo>
                  <a:pt x="824" y="276"/>
                  <a:pt x="824" y="276"/>
                  <a:pt x="824" y="276"/>
                </a:cubicBezTo>
                <a:cubicBezTo>
                  <a:pt x="825" y="277"/>
                  <a:pt x="825" y="277"/>
                  <a:pt x="825" y="277"/>
                </a:cubicBezTo>
                <a:cubicBezTo>
                  <a:pt x="825" y="278"/>
                  <a:pt x="825" y="278"/>
                  <a:pt x="825" y="278"/>
                </a:cubicBezTo>
                <a:cubicBezTo>
                  <a:pt x="825" y="279"/>
                  <a:pt x="825" y="279"/>
                  <a:pt x="825" y="279"/>
                </a:cubicBezTo>
                <a:cubicBezTo>
                  <a:pt x="823" y="279"/>
                  <a:pt x="823" y="279"/>
                  <a:pt x="823" y="279"/>
                </a:cubicBezTo>
                <a:cubicBezTo>
                  <a:pt x="823" y="278"/>
                  <a:pt x="823" y="278"/>
                  <a:pt x="823" y="278"/>
                </a:cubicBezTo>
                <a:cubicBezTo>
                  <a:pt x="822" y="277"/>
                  <a:pt x="822" y="277"/>
                  <a:pt x="822" y="277"/>
                </a:cubicBezTo>
                <a:cubicBezTo>
                  <a:pt x="821" y="277"/>
                  <a:pt x="821" y="277"/>
                  <a:pt x="821" y="277"/>
                </a:cubicBezTo>
                <a:cubicBezTo>
                  <a:pt x="821" y="278"/>
                  <a:pt x="821" y="278"/>
                  <a:pt x="821" y="278"/>
                </a:cubicBezTo>
                <a:cubicBezTo>
                  <a:pt x="822" y="278"/>
                  <a:pt x="822" y="278"/>
                  <a:pt x="822" y="278"/>
                </a:cubicBezTo>
                <a:cubicBezTo>
                  <a:pt x="822" y="279"/>
                  <a:pt x="822" y="279"/>
                  <a:pt x="822" y="279"/>
                </a:cubicBezTo>
                <a:cubicBezTo>
                  <a:pt x="823" y="279"/>
                  <a:pt x="823" y="279"/>
                  <a:pt x="823" y="279"/>
                </a:cubicBezTo>
                <a:cubicBezTo>
                  <a:pt x="823" y="280"/>
                  <a:pt x="823" y="280"/>
                  <a:pt x="823" y="280"/>
                </a:cubicBezTo>
                <a:cubicBezTo>
                  <a:pt x="822" y="280"/>
                  <a:pt x="822" y="280"/>
                  <a:pt x="822" y="280"/>
                </a:cubicBezTo>
                <a:close/>
                <a:moveTo>
                  <a:pt x="776" y="197"/>
                </a:moveTo>
                <a:cubicBezTo>
                  <a:pt x="775" y="199"/>
                  <a:pt x="775" y="199"/>
                  <a:pt x="775" y="199"/>
                </a:cubicBezTo>
                <a:cubicBezTo>
                  <a:pt x="777" y="197"/>
                  <a:pt x="777" y="197"/>
                  <a:pt x="777" y="197"/>
                </a:cubicBezTo>
                <a:cubicBezTo>
                  <a:pt x="776" y="197"/>
                  <a:pt x="776" y="197"/>
                  <a:pt x="776" y="197"/>
                </a:cubicBezTo>
                <a:close/>
                <a:moveTo>
                  <a:pt x="784" y="214"/>
                </a:moveTo>
                <a:cubicBezTo>
                  <a:pt x="785" y="213"/>
                  <a:pt x="785" y="213"/>
                  <a:pt x="785" y="213"/>
                </a:cubicBezTo>
                <a:cubicBezTo>
                  <a:pt x="785" y="212"/>
                  <a:pt x="785" y="212"/>
                  <a:pt x="785" y="212"/>
                </a:cubicBezTo>
                <a:cubicBezTo>
                  <a:pt x="784" y="214"/>
                  <a:pt x="784" y="214"/>
                  <a:pt x="784" y="214"/>
                </a:cubicBezTo>
                <a:cubicBezTo>
                  <a:pt x="783" y="215"/>
                  <a:pt x="783" y="215"/>
                  <a:pt x="783" y="215"/>
                </a:cubicBezTo>
                <a:cubicBezTo>
                  <a:pt x="784" y="215"/>
                  <a:pt x="784" y="215"/>
                  <a:pt x="784" y="215"/>
                </a:cubicBezTo>
                <a:cubicBezTo>
                  <a:pt x="784" y="214"/>
                  <a:pt x="784" y="214"/>
                  <a:pt x="784" y="214"/>
                </a:cubicBezTo>
                <a:close/>
                <a:moveTo>
                  <a:pt x="791" y="277"/>
                </a:moveTo>
                <a:cubicBezTo>
                  <a:pt x="791" y="276"/>
                  <a:pt x="791" y="276"/>
                  <a:pt x="791" y="276"/>
                </a:cubicBezTo>
                <a:cubicBezTo>
                  <a:pt x="790" y="277"/>
                  <a:pt x="790" y="277"/>
                  <a:pt x="790" y="277"/>
                </a:cubicBezTo>
                <a:cubicBezTo>
                  <a:pt x="791" y="277"/>
                  <a:pt x="791" y="277"/>
                  <a:pt x="791" y="277"/>
                </a:cubicBezTo>
                <a:close/>
                <a:moveTo>
                  <a:pt x="809" y="290"/>
                </a:moveTo>
                <a:cubicBezTo>
                  <a:pt x="809" y="289"/>
                  <a:pt x="809" y="289"/>
                  <a:pt x="809" y="289"/>
                </a:cubicBezTo>
                <a:cubicBezTo>
                  <a:pt x="808" y="290"/>
                  <a:pt x="808" y="290"/>
                  <a:pt x="808" y="290"/>
                </a:cubicBezTo>
                <a:cubicBezTo>
                  <a:pt x="809" y="290"/>
                  <a:pt x="809" y="290"/>
                  <a:pt x="809" y="290"/>
                </a:cubicBezTo>
                <a:close/>
                <a:moveTo>
                  <a:pt x="788" y="205"/>
                </a:moveTo>
                <a:cubicBezTo>
                  <a:pt x="788" y="205"/>
                  <a:pt x="788" y="205"/>
                  <a:pt x="788" y="206"/>
                </a:cubicBezTo>
                <a:cubicBezTo>
                  <a:pt x="788" y="206"/>
                  <a:pt x="788" y="206"/>
                  <a:pt x="788" y="207"/>
                </a:cubicBezTo>
                <a:cubicBezTo>
                  <a:pt x="788" y="207"/>
                  <a:pt x="788" y="207"/>
                  <a:pt x="789" y="207"/>
                </a:cubicBezTo>
                <a:cubicBezTo>
                  <a:pt x="789" y="207"/>
                  <a:pt x="789" y="207"/>
                  <a:pt x="789" y="206"/>
                </a:cubicBezTo>
                <a:cubicBezTo>
                  <a:pt x="789" y="206"/>
                  <a:pt x="789" y="206"/>
                  <a:pt x="788" y="205"/>
                </a:cubicBezTo>
                <a:close/>
                <a:moveTo>
                  <a:pt x="788" y="134"/>
                </a:moveTo>
                <a:cubicBezTo>
                  <a:pt x="788" y="134"/>
                  <a:pt x="788" y="134"/>
                  <a:pt x="789" y="133"/>
                </a:cubicBezTo>
                <a:cubicBezTo>
                  <a:pt x="789" y="133"/>
                  <a:pt x="789" y="133"/>
                  <a:pt x="788" y="133"/>
                </a:cubicBezTo>
                <a:cubicBezTo>
                  <a:pt x="788" y="133"/>
                  <a:pt x="788" y="133"/>
                  <a:pt x="785" y="135"/>
                </a:cubicBezTo>
                <a:cubicBezTo>
                  <a:pt x="785" y="135"/>
                  <a:pt x="785" y="135"/>
                  <a:pt x="784" y="136"/>
                </a:cubicBezTo>
                <a:cubicBezTo>
                  <a:pt x="784" y="136"/>
                  <a:pt x="784" y="136"/>
                  <a:pt x="784" y="138"/>
                </a:cubicBezTo>
                <a:cubicBezTo>
                  <a:pt x="784" y="138"/>
                  <a:pt x="784" y="138"/>
                  <a:pt x="785" y="137"/>
                </a:cubicBezTo>
                <a:cubicBezTo>
                  <a:pt x="785" y="137"/>
                  <a:pt x="785" y="137"/>
                  <a:pt x="786" y="137"/>
                </a:cubicBezTo>
                <a:cubicBezTo>
                  <a:pt x="786" y="137"/>
                  <a:pt x="786" y="137"/>
                  <a:pt x="787" y="138"/>
                </a:cubicBezTo>
                <a:cubicBezTo>
                  <a:pt x="787" y="138"/>
                  <a:pt x="787" y="138"/>
                  <a:pt x="787" y="137"/>
                </a:cubicBezTo>
                <a:cubicBezTo>
                  <a:pt x="787" y="137"/>
                  <a:pt x="787" y="137"/>
                  <a:pt x="786" y="136"/>
                </a:cubicBezTo>
                <a:cubicBezTo>
                  <a:pt x="786" y="136"/>
                  <a:pt x="786" y="136"/>
                  <a:pt x="787" y="135"/>
                </a:cubicBezTo>
                <a:cubicBezTo>
                  <a:pt x="787" y="135"/>
                  <a:pt x="787" y="135"/>
                  <a:pt x="788" y="134"/>
                </a:cubicBezTo>
                <a:close/>
                <a:moveTo>
                  <a:pt x="804" y="256"/>
                </a:moveTo>
                <a:cubicBezTo>
                  <a:pt x="805" y="257"/>
                  <a:pt x="805" y="257"/>
                  <a:pt x="805" y="257"/>
                </a:cubicBezTo>
                <a:cubicBezTo>
                  <a:pt x="806" y="256"/>
                  <a:pt x="806" y="256"/>
                  <a:pt x="806" y="256"/>
                </a:cubicBezTo>
                <a:cubicBezTo>
                  <a:pt x="805" y="256"/>
                  <a:pt x="805" y="256"/>
                  <a:pt x="805" y="256"/>
                </a:cubicBezTo>
                <a:lnTo>
                  <a:pt x="804" y="256"/>
                </a:lnTo>
                <a:close/>
                <a:moveTo>
                  <a:pt x="806" y="238"/>
                </a:moveTo>
                <a:cubicBezTo>
                  <a:pt x="806" y="238"/>
                  <a:pt x="806" y="238"/>
                  <a:pt x="806" y="237"/>
                </a:cubicBezTo>
                <a:cubicBezTo>
                  <a:pt x="806" y="237"/>
                  <a:pt x="806" y="237"/>
                  <a:pt x="805" y="237"/>
                </a:cubicBezTo>
                <a:cubicBezTo>
                  <a:pt x="805" y="237"/>
                  <a:pt x="805" y="237"/>
                  <a:pt x="805" y="238"/>
                </a:cubicBezTo>
                <a:cubicBezTo>
                  <a:pt x="805" y="238"/>
                  <a:pt x="805" y="238"/>
                  <a:pt x="806" y="238"/>
                </a:cubicBezTo>
                <a:close/>
                <a:moveTo>
                  <a:pt x="803" y="237"/>
                </a:moveTo>
                <a:cubicBezTo>
                  <a:pt x="803" y="237"/>
                  <a:pt x="803" y="237"/>
                  <a:pt x="803" y="238"/>
                </a:cubicBezTo>
                <a:cubicBezTo>
                  <a:pt x="803" y="238"/>
                  <a:pt x="803" y="238"/>
                  <a:pt x="804" y="238"/>
                </a:cubicBezTo>
                <a:cubicBezTo>
                  <a:pt x="804" y="238"/>
                  <a:pt x="804" y="238"/>
                  <a:pt x="805" y="237"/>
                </a:cubicBezTo>
                <a:cubicBezTo>
                  <a:pt x="805" y="237"/>
                  <a:pt x="805" y="237"/>
                  <a:pt x="804" y="236"/>
                </a:cubicBezTo>
                <a:cubicBezTo>
                  <a:pt x="804" y="236"/>
                  <a:pt x="804" y="236"/>
                  <a:pt x="803" y="237"/>
                </a:cubicBezTo>
                <a:close/>
                <a:moveTo>
                  <a:pt x="786" y="206"/>
                </a:moveTo>
                <a:cubicBezTo>
                  <a:pt x="786" y="206"/>
                  <a:pt x="786" y="206"/>
                  <a:pt x="787" y="205"/>
                </a:cubicBezTo>
                <a:cubicBezTo>
                  <a:pt x="787" y="205"/>
                  <a:pt x="787" y="205"/>
                  <a:pt x="787" y="204"/>
                </a:cubicBezTo>
                <a:cubicBezTo>
                  <a:pt x="787" y="204"/>
                  <a:pt x="787" y="204"/>
                  <a:pt x="786" y="205"/>
                </a:cubicBezTo>
                <a:cubicBezTo>
                  <a:pt x="786" y="205"/>
                  <a:pt x="786" y="205"/>
                  <a:pt x="786" y="206"/>
                </a:cubicBezTo>
                <a:close/>
                <a:moveTo>
                  <a:pt x="787" y="208"/>
                </a:moveTo>
                <a:cubicBezTo>
                  <a:pt x="787" y="208"/>
                  <a:pt x="787" y="208"/>
                  <a:pt x="786" y="207"/>
                </a:cubicBezTo>
                <a:cubicBezTo>
                  <a:pt x="786" y="207"/>
                  <a:pt x="786" y="207"/>
                  <a:pt x="786" y="208"/>
                </a:cubicBezTo>
                <a:cubicBezTo>
                  <a:pt x="786" y="208"/>
                  <a:pt x="786" y="208"/>
                  <a:pt x="785" y="209"/>
                </a:cubicBezTo>
                <a:cubicBezTo>
                  <a:pt x="785" y="209"/>
                  <a:pt x="785" y="209"/>
                  <a:pt x="786" y="210"/>
                </a:cubicBezTo>
                <a:cubicBezTo>
                  <a:pt x="786" y="210"/>
                  <a:pt x="786" y="210"/>
                  <a:pt x="787" y="209"/>
                </a:cubicBezTo>
                <a:cubicBezTo>
                  <a:pt x="787" y="209"/>
                  <a:pt x="787" y="209"/>
                  <a:pt x="788" y="208"/>
                </a:cubicBezTo>
                <a:cubicBezTo>
                  <a:pt x="788" y="208"/>
                  <a:pt x="788" y="208"/>
                  <a:pt x="787" y="207"/>
                </a:cubicBezTo>
                <a:cubicBezTo>
                  <a:pt x="787" y="207"/>
                  <a:pt x="787" y="207"/>
                  <a:pt x="787" y="208"/>
                </a:cubicBezTo>
                <a:close/>
                <a:moveTo>
                  <a:pt x="767" y="88"/>
                </a:moveTo>
                <a:cubicBezTo>
                  <a:pt x="767" y="88"/>
                  <a:pt x="767" y="88"/>
                  <a:pt x="767" y="89"/>
                </a:cubicBezTo>
                <a:cubicBezTo>
                  <a:pt x="767" y="89"/>
                  <a:pt x="767" y="89"/>
                  <a:pt x="768" y="87"/>
                </a:cubicBezTo>
                <a:cubicBezTo>
                  <a:pt x="768" y="87"/>
                  <a:pt x="768" y="87"/>
                  <a:pt x="767" y="88"/>
                </a:cubicBezTo>
                <a:close/>
                <a:moveTo>
                  <a:pt x="769" y="86"/>
                </a:moveTo>
                <a:cubicBezTo>
                  <a:pt x="769" y="86"/>
                  <a:pt x="769" y="86"/>
                  <a:pt x="768" y="86"/>
                </a:cubicBezTo>
                <a:cubicBezTo>
                  <a:pt x="768" y="86"/>
                  <a:pt x="768" y="86"/>
                  <a:pt x="768" y="87"/>
                </a:cubicBezTo>
                <a:cubicBezTo>
                  <a:pt x="768" y="87"/>
                  <a:pt x="768" y="87"/>
                  <a:pt x="769" y="87"/>
                </a:cubicBezTo>
                <a:cubicBezTo>
                  <a:pt x="769" y="87"/>
                  <a:pt x="769" y="87"/>
                  <a:pt x="769" y="86"/>
                </a:cubicBezTo>
                <a:close/>
                <a:moveTo>
                  <a:pt x="778" y="132"/>
                </a:moveTo>
                <a:cubicBezTo>
                  <a:pt x="779" y="132"/>
                  <a:pt x="779" y="132"/>
                  <a:pt x="779" y="132"/>
                </a:cubicBezTo>
                <a:cubicBezTo>
                  <a:pt x="779" y="131"/>
                  <a:pt x="779" y="131"/>
                  <a:pt x="779" y="131"/>
                </a:cubicBezTo>
                <a:cubicBezTo>
                  <a:pt x="778" y="132"/>
                  <a:pt x="778" y="132"/>
                  <a:pt x="778" y="132"/>
                </a:cubicBezTo>
                <a:close/>
                <a:moveTo>
                  <a:pt x="748" y="97"/>
                </a:moveTo>
                <a:cubicBezTo>
                  <a:pt x="747" y="98"/>
                  <a:pt x="747" y="98"/>
                  <a:pt x="747" y="98"/>
                </a:cubicBezTo>
                <a:cubicBezTo>
                  <a:pt x="746" y="99"/>
                  <a:pt x="746" y="99"/>
                  <a:pt x="746" y="99"/>
                </a:cubicBezTo>
                <a:cubicBezTo>
                  <a:pt x="746" y="101"/>
                  <a:pt x="746" y="101"/>
                  <a:pt x="746" y="101"/>
                </a:cubicBezTo>
                <a:cubicBezTo>
                  <a:pt x="746" y="102"/>
                  <a:pt x="746" y="102"/>
                  <a:pt x="746" y="102"/>
                </a:cubicBezTo>
                <a:cubicBezTo>
                  <a:pt x="746" y="103"/>
                  <a:pt x="746" y="103"/>
                  <a:pt x="746" y="103"/>
                </a:cubicBezTo>
                <a:cubicBezTo>
                  <a:pt x="747" y="104"/>
                  <a:pt x="747" y="104"/>
                  <a:pt x="747" y="104"/>
                </a:cubicBezTo>
                <a:cubicBezTo>
                  <a:pt x="749" y="104"/>
                  <a:pt x="749" y="104"/>
                  <a:pt x="749" y="104"/>
                </a:cubicBezTo>
                <a:cubicBezTo>
                  <a:pt x="750" y="103"/>
                  <a:pt x="750" y="103"/>
                  <a:pt x="750" y="103"/>
                </a:cubicBezTo>
                <a:cubicBezTo>
                  <a:pt x="751" y="101"/>
                  <a:pt x="751" y="101"/>
                  <a:pt x="751" y="101"/>
                </a:cubicBezTo>
                <a:cubicBezTo>
                  <a:pt x="751" y="100"/>
                  <a:pt x="751" y="100"/>
                  <a:pt x="751" y="100"/>
                </a:cubicBezTo>
                <a:cubicBezTo>
                  <a:pt x="751" y="99"/>
                  <a:pt x="751" y="99"/>
                  <a:pt x="751" y="99"/>
                </a:cubicBezTo>
                <a:cubicBezTo>
                  <a:pt x="750" y="98"/>
                  <a:pt x="750" y="98"/>
                  <a:pt x="750" y="98"/>
                </a:cubicBezTo>
                <a:cubicBezTo>
                  <a:pt x="749" y="98"/>
                  <a:pt x="749" y="98"/>
                  <a:pt x="749" y="98"/>
                </a:cubicBezTo>
                <a:cubicBezTo>
                  <a:pt x="749" y="97"/>
                  <a:pt x="749" y="97"/>
                  <a:pt x="749" y="97"/>
                </a:cubicBezTo>
                <a:cubicBezTo>
                  <a:pt x="748" y="97"/>
                  <a:pt x="748" y="97"/>
                  <a:pt x="748" y="97"/>
                </a:cubicBezTo>
                <a:close/>
                <a:moveTo>
                  <a:pt x="745" y="104"/>
                </a:moveTo>
                <a:cubicBezTo>
                  <a:pt x="745" y="105"/>
                  <a:pt x="745" y="105"/>
                  <a:pt x="745" y="105"/>
                </a:cubicBezTo>
                <a:cubicBezTo>
                  <a:pt x="746" y="104"/>
                  <a:pt x="746" y="104"/>
                  <a:pt x="746" y="104"/>
                </a:cubicBezTo>
                <a:cubicBezTo>
                  <a:pt x="746" y="103"/>
                  <a:pt x="746" y="103"/>
                  <a:pt x="746" y="103"/>
                </a:cubicBezTo>
                <a:cubicBezTo>
                  <a:pt x="745" y="103"/>
                  <a:pt x="745" y="103"/>
                  <a:pt x="745" y="103"/>
                </a:cubicBezTo>
                <a:cubicBezTo>
                  <a:pt x="745" y="104"/>
                  <a:pt x="745" y="104"/>
                  <a:pt x="745" y="104"/>
                </a:cubicBezTo>
                <a:close/>
                <a:moveTo>
                  <a:pt x="647" y="193"/>
                </a:moveTo>
                <a:cubicBezTo>
                  <a:pt x="647" y="193"/>
                  <a:pt x="647" y="193"/>
                  <a:pt x="647" y="194"/>
                </a:cubicBezTo>
                <a:cubicBezTo>
                  <a:pt x="647" y="194"/>
                  <a:pt x="647" y="194"/>
                  <a:pt x="647" y="195"/>
                </a:cubicBezTo>
                <a:cubicBezTo>
                  <a:pt x="647" y="195"/>
                  <a:pt x="647" y="195"/>
                  <a:pt x="647" y="196"/>
                </a:cubicBezTo>
                <a:cubicBezTo>
                  <a:pt x="647" y="196"/>
                  <a:pt x="647" y="196"/>
                  <a:pt x="648" y="196"/>
                </a:cubicBezTo>
                <a:cubicBezTo>
                  <a:pt x="648" y="196"/>
                  <a:pt x="648" y="196"/>
                  <a:pt x="648" y="195"/>
                </a:cubicBezTo>
                <a:cubicBezTo>
                  <a:pt x="648" y="195"/>
                  <a:pt x="648" y="195"/>
                  <a:pt x="649" y="194"/>
                </a:cubicBezTo>
                <a:cubicBezTo>
                  <a:pt x="649" y="194"/>
                  <a:pt x="649" y="194"/>
                  <a:pt x="648" y="193"/>
                </a:cubicBezTo>
                <a:cubicBezTo>
                  <a:pt x="648" y="193"/>
                  <a:pt x="648" y="193"/>
                  <a:pt x="648" y="192"/>
                </a:cubicBezTo>
                <a:cubicBezTo>
                  <a:pt x="648" y="192"/>
                  <a:pt x="648" y="192"/>
                  <a:pt x="647" y="193"/>
                </a:cubicBezTo>
                <a:close/>
                <a:moveTo>
                  <a:pt x="749" y="233"/>
                </a:moveTo>
                <a:cubicBezTo>
                  <a:pt x="749" y="234"/>
                  <a:pt x="749" y="234"/>
                  <a:pt x="749" y="234"/>
                </a:cubicBezTo>
                <a:cubicBezTo>
                  <a:pt x="748" y="234"/>
                  <a:pt x="748" y="234"/>
                  <a:pt x="748" y="234"/>
                </a:cubicBezTo>
                <a:cubicBezTo>
                  <a:pt x="747" y="235"/>
                  <a:pt x="747" y="235"/>
                  <a:pt x="747" y="235"/>
                </a:cubicBezTo>
                <a:cubicBezTo>
                  <a:pt x="746" y="235"/>
                  <a:pt x="746" y="235"/>
                  <a:pt x="746" y="235"/>
                </a:cubicBezTo>
                <a:cubicBezTo>
                  <a:pt x="744" y="235"/>
                  <a:pt x="744" y="235"/>
                  <a:pt x="744" y="235"/>
                </a:cubicBezTo>
                <a:cubicBezTo>
                  <a:pt x="744" y="236"/>
                  <a:pt x="744" y="236"/>
                  <a:pt x="744" y="236"/>
                </a:cubicBezTo>
                <a:cubicBezTo>
                  <a:pt x="743" y="237"/>
                  <a:pt x="743" y="237"/>
                  <a:pt x="743" y="237"/>
                </a:cubicBezTo>
                <a:cubicBezTo>
                  <a:pt x="742" y="237"/>
                  <a:pt x="742" y="237"/>
                  <a:pt x="742" y="237"/>
                </a:cubicBezTo>
                <a:cubicBezTo>
                  <a:pt x="743" y="239"/>
                  <a:pt x="743" y="239"/>
                  <a:pt x="743" y="239"/>
                </a:cubicBezTo>
                <a:cubicBezTo>
                  <a:pt x="743" y="238"/>
                  <a:pt x="743" y="238"/>
                  <a:pt x="743" y="238"/>
                </a:cubicBezTo>
                <a:cubicBezTo>
                  <a:pt x="744" y="239"/>
                  <a:pt x="744" y="239"/>
                  <a:pt x="744" y="239"/>
                </a:cubicBezTo>
                <a:cubicBezTo>
                  <a:pt x="745" y="239"/>
                  <a:pt x="745" y="239"/>
                  <a:pt x="745" y="239"/>
                </a:cubicBezTo>
                <a:cubicBezTo>
                  <a:pt x="747" y="237"/>
                  <a:pt x="747" y="237"/>
                  <a:pt x="747" y="237"/>
                </a:cubicBezTo>
                <a:cubicBezTo>
                  <a:pt x="748" y="236"/>
                  <a:pt x="748" y="236"/>
                  <a:pt x="748" y="236"/>
                </a:cubicBezTo>
                <a:cubicBezTo>
                  <a:pt x="750" y="235"/>
                  <a:pt x="750" y="235"/>
                  <a:pt x="750" y="235"/>
                </a:cubicBezTo>
                <a:cubicBezTo>
                  <a:pt x="751" y="234"/>
                  <a:pt x="751" y="234"/>
                  <a:pt x="751" y="234"/>
                </a:cubicBezTo>
                <a:cubicBezTo>
                  <a:pt x="750" y="233"/>
                  <a:pt x="750" y="233"/>
                  <a:pt x="750" y="233"/>
                </a:cubicBezTo>
                <a:cubicBezTo>
                  <a:pt x="750" y="232"/>
                  <a:pt x="750" y="232"/>
                  <a:pt x="750" y="232"/>
                </a:cubicBezTo>
                <a:cubicBezTo>
                  <a:pt x="749" y="233"/>
                  <a:pt x="749" y="233"/>
                  <a:pt x="749" y="233"/>
                </a:cubicBezTo>
                <a:close/>
                <a:moveTo>
                  <a:pt x="782" y="77"/>
                </a:moveTo>
                <a:cubicBezTo>
                  <a:pt x="782" y="77"/>
                  <a:pt x="782" y="77"/>
                  <a:pt x="783" y="76"/>
                </a:cubicBezTo>
                <a:cubicBezTo>
                  <a:pt x="783" y="76"/>
                  <a:pt x="783" y="76"/>
                  <a:pt x="785" y="77"/>
                </a:cubicBezTo>
                <a:cubicBezTo>
                  <a:pt x="785" y="77"/>
                  <a:pt x="785" y="77"/>
                  <a:pt x="786" y="76"/>
                </a:cubicBezTo>
                <a:cubicBezTo>
                  <a:pt x="786" y="76"/>
                  <a:pt x="786" y="76"/>
                  <a:pt x="784" y="75"/>
                </a:cubicBezTo>
                <a:cubicBezTo>
                  <a:pt x="784" y="75"/>
                  <a:pt x="784" y="75"/>
                  <a:pt x="783" y="74"/>
                </a:cubicBezTo>
                <a:cubicBezTo>
                  <a:pt x="783" y="74"/>
                  <a:pt x="783" y="74"/>
                  <a:pt x="782" y="75"/>
                </a:cubicBezTo>
                <a:cubicBezTo>
                  <a:pt x="782" y="75"/>
                  <a:pt x="782" y="75"/>
                  <a:pt x="781" y="75"/>
                </a:cubicBezTo>
                <a:cubicBezTo>
                  <a:pt x="781" y="75"/>
                  <a:pt x="781" y="75"/>
                  <a:pt x="780" y="77"/>
                </a:cubicBezTo>
                <a:cubicBezTo>
                  <a:pt x="780" y="77"/>
                  <a:pt x="780" y="77"/>
                  <a:pt x="781" y="78"/>
                </a:cubicBezTo>
                <a:cubicBezTo>
                  <a:pt x="781" y="78"/>
                  <a:pt x="781" y="78"/>
                  <a:pt x="782" y="77"/>
                </a:cubicBezTo>
                <a:close/>
                <a:moveTo>
                  <a:pt x="751" y="81"/>
                </a:moveTo>
                <a:cubicBezTo>
                  <a:pt x="751" y="83"/>
                  <a:pt x="751" y="83"/>
                  <a:pt x="751" y="83"/>
                </a:cubicBezTo>
                <a:cubicBezTo>
                  <a:pt x="752" y="83"/>
                  <a:pt x="752" y="83"/>
                  <a:pt x="752" y="83"/>
                </a:cubicBezTo>
                <a:cubicBezTo>
                  <a:pt x="752" y="85"/>
                  <a:pt x="752" y="85"/>
                  <a:pt x="752" y="85"/>
                </a:cubicBezTo>
                <a:cubicBezTo>
                  <a:pt x="754" y="85"/>
                  <a:pt x="754" y="85"/>
                  <a:pt x="754" y="85"/>
                </a:cubicBezTo>
                <a:cubicBezTo>
                  <a:pt x="757" y="87"/>
                  <a:pt x="757" y="87"/>
                  <a:pt x="757" y="87"/>
                </a:cubicBezTo>
                <a:cubicBezTo>
                  <a:pt x="758" y="87"/>
                  <a:pt x="758" y="87"/>
                  <a:pt x="758" y="87"/>
                </a:cubicBezTo>
                <a:cubicBezTo>
                  <a:pt x="758" y="86"/>
                  <a:pt x="758" y="86"/>
                  <a:pt x="758" y="86"/>
                </a:cubicBezTo>
                <a:cubicBezTo>
                  <a:pt x="758" y="84"/>
                  <a:pt x="758" y="84"/>
                  <a:pt x="758" y="84"/>
                </a:cubicBezTo>
                <a:cubicBezTo>
                  <a:pt x="760" y="85"/>
                  <a:pt x="760" y="85"/>
                  <a:pt x="760" y="85"/>
                </a:cubicBezTo>
                <a:cubicBezTo>
                  <a:pt x="760" y="86"/>
                  <a:pt x="760" y="86"/>
                  <a:pt x="760" y="86"/>
                </a:cubicBezTo>
                <a:cubicBezTo>
                  <a:pt x="760" y="87"/>
                  <a:pt x="760" y="87"/>
                  <a:pt x="760" y="87"/>
                </a:cubicBezTo>
                <a:cubicBezTo>
                  <a:pt x="760" y="88"/>
                  <a:pt x="760" y="88"/>
                  <a:pt x="760" y="88"/>
                </a:cubicBezTo>
                <a:cubicBezTo>
                  <a:pt x="761" y="85"/>
                  <a:pt x="761" y="85"/>
                  <a:pt x="761" y="85"/>
                </a:cubicBezTo>
                <a:cubicBezTo>
                  <a:pt x="761" y="82"/>
                  <a:pt x="761" y="82"/>
                  <a:pt x="761" y="82"/>
                </a:cubicBezTo>
                <a:cubicBezTo>
                  <a:pt x="762" y="81"/>
                  <a:pt x="762" y="81"/>
                  <a:pt x="762" y="81"/>
                </a:cubicBezTo>
                <a:cubicBezTo>
                  <a:pt x="763" y="79"/>
                  <a:pt x="763" y="79"/>
                  <a:pt x="763" y="79"/>
                </a:cubicBezTo>
                <a:cubicBezTo>
                  <a:pt x="764" y="78"/>
                  <a:pt x="764" y="78"/>
                  <a:pt x="764" y="78"/>
                </a:cubicBezTo>
                <a:cubicBezTo>
                  <a:pt x="764" y="79"/>
                  <a:pt x="764" y="79"/>
                  <a:pt x="764" y="79"/>
                </a:cubicBezTo>
                <a:cubicBezTo>
                  <a:pt x="762" y="82"/>
                  <a:pt x="762" y="82"/>
                  <a:pt x="762" y="82"/>
                </a:cubicBezTo>
                <a:cubicBezTo>
                  <a:pt x="762" y="83"/>
                  <a:pt x="762" y="83"/>
                  <a:pt x="762" y="83"/>
                </a:cubicBezTo>
                <a:cubicBezTo>
                  <a:pt x="762" y="85"/>
                  <a:pt x="762" y="85"/>
                  <a:pt x="762" y="85"/>
                </a:cubicBezTo>
                <a:cubicBezTo>
                  <a:pt x="762" y="87"/>
                  <a:pt x="762" y="87"/>
                  <a:pt x="762" y="87"/>
                </a:cubicBezTo>
                <a:cubicBezTo>
                  <a:pt x="763" y="88"/>
                  <a:pt x="763" y="88"/>
                  <a:pt x="763" y="88"/>
                </a:cubicBezTo>
                <a:cubicBezTo>
                  <a:pt x="762" y="89"/>
                  <a:pt x="762" y="89"/>
                  <a:pt x="762" y="89"/>
                </a:cubicBezTo>
                <a:cubicBezTo>
                  <a:pt x="763" y="89"/>
                  <a:pt x="763" y="89"/>
                  <a:pt x="763" y="89"/>
                </a:cubicBezTo>
                <a:cubicBezTo>
                  <a:pt x="764" y="87"/>
                  <a:pt x="764" y="87"/>
                  <a:pt x="764" y="87"/>
                </a:cubicBezTo>
                <a:cubicBezTo>
                  <a:pt x="766" y="85"/>
                  <a:pt x="766" y="85"/>
                  <a:pt x="766" y="85"/>
                </a:cubicBezTo>
                <a:cubicBezTo>
                  <a:pt x="767" y="82"/>
                  <a:pt x="767" y="82"/>
                  <a:pt x="767" y="82"/>
                </a:cubicBezTo>
                <a:cubicBezTo>
                  <a:pt x="768" y="82"/>
                  <a:pt x="768" y="82"/>
                  <a:pt x="768" y="82"/>
                </a:cubicBezTo>
                <a:cubicBezTo>
                  <a:pt x="768" y="83"/>
                  <a:pt x="768" y="83"/>
                  <a:pt x="768" y="83"/>
                </a:cubicBezTo>
                <a:cubicBezTo>
                  <a:pt x="767" y="84"/>
                  <a:pt x="767" y="84"/>
                  <a:pt x="767" y="84"/>
                </a:cubicBezTo>
                <a:cubicBezTo>
                  <a:pt x="767" y="85"/>
                  <a:pt x="767" y="85"/>
                  <a:pt x="767" y="85"/>
                </a:cubicBezTo>
                <a:cubicBezTo>
                  <a:pt x="768" y="85"/>
                  <a:pt x="768" y="85"/>
                  <a:pt x="768" y="85"/>
                </a:cubicBezTo>
                <a:cubicBezTo>
                  <a:pt x="770" y="84"/>
                  <a:pt x="770" y="84"/>
                  <a:pt x="770" y="84"/>
                </a:cubicBezTo>
                <a:cubicBezTo>
                  <a:pt x="771" y="83"/>
                  <a:pt x="771" y="83"/>
                  <a:pt x="771" y="83"/>
                </a:cubicBezTo>
                <a:cubicBezTo>
                  <a:pt x="771" y="82"/>
                  <a:pt x="771" y="82"/>
                  <a:pt x="771" y="82"/>
                </a:cubicBezTo>
                <a:cubicBezTo>
                  <a:pt x="770" y="82"/>
                  <a:pt x="770" y="82"/>
                  <a:pt x="770" y="82"/>
                </a:cubicBezTo>
                <a:cubicBezTo>
                  <a:pt x="770" y="81"/>
                  <a:pt x="770" y="81"/>
                  <a:pt x="770" y="81"/>
                </a:cubicBezTo>
                <a:cubicBezTo>
                  <a:pt x="771" y="81"/>
                  <a:pt x="771" y="81"/>
                  <a:pt x="771" y="81"/>
                </a:cubicBezTo>
                <a:cubicBezTo>
                  <a:pt x="771" y="79"/>
                  <a:pt x="771" y="79"/>
                  <a:pt x="771" y="79"/>
                </a:cubicBezTo>
                <a:cubicBezTo>
                  <a:pt x="770" y="78"/>
                  <a:pt x="770" y="78"/>
                  <a:pt x="770" y="78"/>
                </a:cubicBezTo>
                <a:cubicBezTo>
                  <a:pt x="770" y="77"/>
                  <a:pt x="770" y="77"/>
                  <a:pt x="770" y="77"/>
                </a:cubicBezTo>
                <a:cubicBezTo>
                  <a:pt x="772" y="76"/>
                  <a:pt x="772" y="76"/>
                  <a:pt x="772" y="76"/>
                </a:cubicBezTo>
                <a:cubicBezTo>
                  <a:pt x="773" y="74"/>
                  <a:pt x="773" y="74"/>
                  <a:pt x="773" y="74"/>
                </a:cubicBezTo>
                <a:cubicBezTo>
                  <a:pt x="774" y="73"/>
                  <a:pt x="774" y="73"/>
                  <a:pt x="774" y="73"/>
                </a:cubicBezTo>
                <a:cubicBezTo>
                  <a:pt x="775" y="74"/>
                  <a:pt x="775" y="74"/>
                  <a:pt x="775" y="74"/>
                </a:cubicBezTo>
                <a:cubicBezTo>
                  <a:pt x="774" y="74"/>
                  <a:pt x="774" y="74"/>
                  <a:pt x="774" y="74"/>
                </a:cubicBezTo>
                <a:cubicBezTo>
                  <a:pt x="773" y="76"/>
                  <a:pt x="773" y="76"/>
                  <a:pt x="773" y="76"/>
                </a:cubicBezTo>
                <a:cubicBezTo>
                  <a:pt x="772" y="78"/>
                  <a:pt x="772" y="78"/>
                  <a:pt x="772" y="78"/>
                </a:cubicBezTo>
                <a:cubicBezTo>
                  <a:pt x="772" y="80"/>
                  <a:pt x="772" y="80"/>
                  <a:pt x="772" y="80"/>
                </a:cubicBezTo>
                <a:cubicBezTo>
                  <a:pt x="772" y="81"/>
                  <a:pt x="772" y="81"/>
                  <a:pt x="772" y="81"/>
                </a:cubicBezTo>
                <a:cubicBezTo>
                  <a:pt x="772" y="82"/>
                  <a:pt x="772" y="82"/>
                  <a:pt x="772" y="82"/>
                </a:cubicBezTo>
                <a:cubicBezTo>
                  <a:pt x="773" y="81"/>
                  <a:pt x="773" y="81"/>
                  <a:pt x="773" y="81"/>
                </a:cubicBezTo>
                <a:cubicBezTo>
                  <a:pt x="774" y="79"/>
                  <a:pt x="774" y="79"/>
                  <a:pt x="774" y="79"/>
                </a:cubicBezTo>
                <a:cubicBezTo>
                  <a:pt x="776" y="77"/>
                  <a:pt x="776" y="77"/>
                  <a:pt x="776" y="77"/>
                </a:cubicBezTo>
                <a:cubicBezTo>
                  <a:pt x="777" y="76"/>
                  <a:pt x="777" y="76"/>
                  <a:pt x="777" y="76"/>
                </a:cubicBezTo>
                <a:cubicBezTo>
                  <a:pt x="777" y="74"/>
                  <a:pt x="777" y="74"/>
                  <a:pt x="777" y="74"/>
                </a:cubicBezTo>
                <a:cubicBezTo>
                  <a:pt x="778" y="73"/>
                  <a:pt x="778" y="73"/>
                  <a:pt x="778" y="73"/>
                </a:cubicBezTo>
                <a:cubicBezTo>
                  <a:pt x="779" y="73"/>
                  <a:pt x="779" y="73"/>
                  <a:pt x="779" y="73"/>
                </a:cubicBezTo>
                <a:cubicBezTo>
                  <a:pt x="779" y="74"/>
                  <a:pt x="779" y="74"/>
                  <a:pt x="779" y="74"/>
                </a:cubicBezTo>
                <a:cubicBezTo>
                  <a:pt x="779" y="75"/>
                  <a:pt x="779" y="75"/>
                  <a:pt x="779" y="75"/>
                </a:cubicBezTo>
                <a:cubicBezTo>
                  <a:pt x="780" y="75"/>
                  <a:pt x="780" y="75"/>
                  <a:pt x="780" y="75"/>
                </a:cubicBezTo>
                <a:cubicBezTo>
                  <a:pt x="781" y="73"/>
                  <a:pt x="781" y="73"/>
                  <a:pt x="781" y="73"/>
                </a:cubicBezTo>
                <a:cubicBezTo>
                  <a:pt x="782" y="73"/>
                  <a:pt x="782" y="73"/>
                  <a:pt x="782" y="73"/>
                </a:cubicBezTo>
                <a:cubicBezTo>
                  <a:pt x="784" y="73"/>
                  <a:pt x="784" y="73"/>
                  <a:pt x="784" y="73"/>
                </a:cubicBezTo>
                <a:cubicBezTo>
                  <a:pt x="786" y="73"/>
                  <a:pt x="786" y="73"/>
                  <a:pt x="786" y="73"/>
                </a:cubicBezTo>
                <a:cubicBezTo>
                  <a:pt x="787" y="73"/>
                  <a:pt x="787" y="73"/>
                  <a:pt x="787" y="73"/>
                </a:cubicBezTo>
                <a:cubicBezTo>
                  <a:pt x="788" y="72"/>
                  <a:pt x="788" y="72"/>
                  <a:pt x="788" y="72"/>
                </a:cubicBezTo>
                <a:cubicBezTo>
                  <a:pt x="789" y="71"/>
                  <a:pt x="789" y="71"/>
                  <a:pt x="789" y="71"/>
                </a:cubicBezTo>
                <a:cubicBezTo>
                  <a:pt x="790" y="70"/>
                  <a:pt x="790" y="70"/>
                  <a:pt x="790" y="70"/>
                </a:cubicBezTo>
                <a:cubicBezTo>
                  <a:pt x="790" y="69"/>
                  <a:pt x="790" y="69"/>
                  <a:pt x="790" y="69"/>
                </a:cubicBezTo>
                <a:cubicBezTo>
                  <a:pt x="789" y="68"/>
                  <a:pt x="789" y="68"/>
                  <a:pt x="789" y="68"/>
                </a:cubicBezTo>
                <a:cubicBezTo>
                  <a:pt x="790" y="66"/>
                  <a:pt x="790" y="66"/>
                  <a:pt x="790" y="66"/>
                </a:cubicBezTo>
                <a:cubicBezTo>
                  <a:pt x="789" y="63"/>
                  <a:pt x="789" y="63"/>
                  <a:pt x="789" y="63"/>
                </a:cubicBezTo>
                <a:cubicBezTo>
                  <a:pt x="788" y="65"/>
                  <a:pt x="788" y="65"/>
                  <a:pt x="788" y="65"/>
                </a:cubicBezTo>
                <a:cubicBezTo>
                  <a:pt x="787" y="67"/>
                  <a:pt x="787" y="67"/>
                  <a:pt x="787" y="67"/>
                </a:cubicBezTo>
                <a:cubicBezTo>
                  <a:pt x="786" y="67"/>
                  <a:pt x="786" y="67"/>
                  <a:pt x="786" y="67"/>
                </a:cubicBezTo>
                <a:cubicBezTo>
                  <a:pt x="786" y="66"/>
                  <a:pt x="786" y="66"/>
                  <a:pt x="786" y="66"/>
                </a:cubicBezTo>
                <a:cubicBezTo>
                  <a:pt x="787" y="65"/>
                  <a:pt x="787" y="65"/>
                  <a:pt x="787" y="65"/>
                </a:cubicBezTo>
                <a:cubicBezTo>
                  <a:pt x="788" y="64"/>
                  <a:pt x="788" y="64"/>
                  <a:pt x="788" y="64"/>
                </a:cubicBezTo>
                <a:cubicBezTo>
                  <a:pt x="788" y="63"/>
                  <a:pt x="788" y="63"/>
                  <a:pt x="788" y="63"/>
                </a:cubicBezTo>
                <a:cubicBezTo>
                  <a:pt x="787" y="62"/>
                  <a:pt x="787" y="62"/>
                  <a:pt x="787" y="62"/>
                </a:cubicBezTo>
                <a:cubicBezTo>
                  <a:pt x="787" y="61"/>
                  <a:pt x="787" y="61"/>
                  <a:pt x="787" y="61"/>
                </a:cubicBezTo>
                <a:cubicBezTo>
                  <a:pt x="786" y="61"/>
                  <a:pt x="786" y="61"/>
                  <a:pt x="786" y="61"/>
                </a:cubicBezTo>
                <a:cubicBezTo>
                  <a:pt x="785" y="61"/>
                  <a:pt x="785" y="61"/>
                  <a:pt x="785" y="61"/>
                </a:cubicBezTo>
                <a:cubicBezTo>
                  <a:pt x="785" y="62"/>
                  <a:pt x="785" y="62"/>
                  <a:pt x="785" y="62"/>
                </a:cubicBezTo>
                <a:cubicBezTo>
                  <a:pt x="784" y="61"/>
                  <a:pt x="784" y="61"/>
                  <a:pt x="784" y="61"/>
                </a:cubicBezTo>
                <a:cubicBezTo>
                  <a:pt x="783" y="61"/>
                  <a:pt x="783" y="61"/>
                  <a:pt x="783" y="61"/>
                </a:cubicBezTo>
                <a:cubicBezTo>
                  <a:pt x="782" y="62"/>
                  <a:pt x="782" y="62"/>
                  <a:pt x="782" y="62"/>
                </a:cubicBezTo>
                <a:cubicBezTo>
                  <a:pt x="781" y="62"/>
                  <a:pt x="781" y="62"/>
                  <a:pt x="781" y="62"/>
                </a:cubicBezTo>
                <a:cubicBezTo>
                  <a:pt x="782" y="61"/>
                  <a:pt x="782" y="61"/>
                  <a:pt x="782" y="61"/>
                </a:cubicBezTo>
                <a:cubicBezTo>
                  <a:pt x="785" y="60"/>
                  <a:pt x="785" y="60"/>
                  <a:pt x="785" y="60"/>
                </a:cubicBezTo>
                <a:cubicBezTo>
                  <a:pt x="786" y="60"/>
                  <a:pt x="786" y="60"/>
                  <a:pt x="786" y="60"/>
                </a:cubicBezTo>
                <a:cubicBezTo>
                  <a:pt x="788" y="58"/>
                  <a:pt x="788" y="58"/>
                  <a:pt x="788" y="58"/>
                </a:cubicBezTo>
                <a:cubicBezTo>
                  <a:pt x="789" y="57"/>
                  <a:pt x="789" y="57"/>
                  <a:pt x="789" y="57"/>
                </a:cubicBezTo>
                <a:cubicBezTo>
                  <a:pt x="790" y="55"/>
                  <a:pt x="790" y="55"/>
                  <a:pt x="790" y="55"/>
                </a:cubicBezTo>
                <a:cubicBezTo>
                  <a:pt x="791" y="53"/>
                  <a:pt x="791" y="53"/>
                  <a:pt x="791" y="53"/>
                </a:cubicBezTo>
                <a:cubicBezTo>
                  <a:pt x="790" y="52"/>
                  <a:pt x="790" y="52"/>
                  <a:pt x="790" y="52"/>
                </a:cubicBezTo>
                <a:cubicBezTo>
                  <a:pt x="789" y="52"/>
                  <a:pt x="789" y="52"/>
                  <a:pt x="789" y="52"/>
                </a:cubicBezTo>
                <a:cubicBezTo>
                  <a:pt x="789" y="53"/>
                  <a:pt x="789" y="53"/>
                  <a:pt x="789" y="53"/>
                </a:cubicBezTo>
                <a:cubicBezTo>
                  <a:pt x="788" y="52"/>
                  <a:pt x="788" y="52"/>
                  <a:pt x="788" y="52"/>
                </a:cubicBezTo>
                <a:cubicBezTo>
                  <a:pt x="789" y="52"/>
                  <a:pt x="789" y="52"/>
                  <a:pt x="789" y="52"/>
                </a:cubicBezTo>
                <a:cubicBezTo>
                  <a:pt x="789" y="51"/>
                  <a:pt x="789" y="51"/>
                  <a:pt x="789" y="51"/>
                </a:cubicBezTo>
                <a:cubicBezTo>
                  <a:pt x="790" y="51"/>
                  <a:pt x="790" y="51"/>
                  <a:pt x="790" y="51"/>
                </a:cubicBezTo>
                <a:cubicBezTo>
                  <a:pt x="791" y="50"/>
                  <a:pt x="791" y="50"/>
                  <a:pt x="791" y="50"/>
                </a:cubicBezTo>
                <a:cubicBezTo>
                  <a:pt x="791" y="49"/>
                  <a:pt x="791" y="49"/>
                  <a:pt x="791" y="49"/>
                </a:cubicBezTo>
                <a:cubicBezTo>
                  <a:pt x="792" y="48"/>
                  <a:pt x="792" y="48"/>
                  <a:pt x="792" y="48"/>
                </a:cubicBezTo>
                <a:cubicBezTo>
                  <a:pt x="792" y="46"/>
                  <a:pt x="792" y="46"/>
                  <a:pt x="792" y="46"/>
                </a:cubicBezTo>
                <a:cubicBezTo>
                  <a:pt x="792" y="45"/>
                  <a:pt x="792" y="45"/>
                  <a:pt x="792" y="45"/>
                </a:cubicBezTo>
                <a:cubicBezTo>
                  <a:pt x="790" y="45"/>
                  <a:pt x="790" y="45"/>
                  <a:pt x="790" y="45"/>
                </a:cubicBezTo>
                <a:cubicBezTo>
                  <a:pt x="789" y="45"/>
                  <a:pt x="789" y="45"/>
                  <a:pt x="789" y="45"/>
                </a:cubicBezTo>
                <a:cubicBezTo>
                  <a:pt x="788" y="48"/>
                  <a:pt x="788" y="48"/>
                  <a:pt x="788" y="48"/>
                </a:cubicBezTo>
                <a:cubicBezTo>
                  <a:pt x="788" y="49"/>
                  <a:pt x="788" y="49"/>
                  <a:pt x="788" y="49"/>
                </a:cubicBezTo>
                <a:cubicBezTo>
                  <a:pt x="788" y="50"/>
                  <a:pt x="788" y="50"/>
                  <a:pt x="788" y="50"/>
                </a:cubicBezTo>
                <a:cubicBezTo>
                  <a:pt x="788" y="51"/>
                  <a:pt x="788" y="51"/>
                  <a:pt x="788" y="51"/>
                </a:cubicBezTo>
                <a:cubicBezTo>
                  <a:pt x="787" y="52"/>
                  <a:pt x="787" y="52"/>
                  <a:pt x="787" y="52"/>
                </a:cubicBezTo>
                <a:cubicBezTo>
                  <a:pt x="787" y="51"/>
                  <a:pt x="787" y="51"/>
                  <a:pt x="787" y="51"/>
                </a:cubicBezTo>
                <a:cubicBezTo>
                  <a:pt x="786" y="50"/>
                  <a:pt x="786" y="50"/>
                  <a:pt x="786" y="50"/>
                </a:cubicBezTo>
                <a:cubicBezTo>
                  <a:pt x="786" y="49"/>
                  <a:pt x="786" y="49"/>
                  <a:pt x="786" y="49"/>
                </a:cubicBezTo>
                <a:cubicBezTo>
                  <a:pt x="787" y="47"/>
                  <a:pt x="787" y="47"/>
                  <a:pt x="787" y="47"/>
                </a:cubicBezTo>
                <a:cubicBezTo>
                  <a:pt x="787" y="46"/>
                  <a:pt x="787" y="46"/>
                  <a:pt x="787" y="46"/>
                </a:cubicBezTo>
                <a:cubicBezTo>
                  <a:pt x="787" y="45"/>
                  <a:pt x="787" y="45"/>
                  <a:pt x="787" y="45"/>
                </a:cubicBezTo>
                <a:cubicBezTo>
                  <a:pt x="788" y="45"/>
                  <a:pt x="788" y="45"/>
                  <a:pt x="788" y="45"/>
                </a:cubicBezTo>
                <a:cubicBezTo>
                  <a:pt x="788" y="43"/>
                  <a:pt x="788" y="43"/>
                  <a:pt x="788" y="43"/>
                </a:cubicBezTo>
                <a:cubicBezTo>
                  <a:pt x="787" y="42"/>
                  <a:pt x="787" y="42"/>
                  <a:pt x="787" y="42"/>
                </a:cubicBezTo>
                <a:cubicBezTo>
                  <a:pt x="786" y="42"/>
                  <a:pt x="786" y="42"/>
                  <a:pt x="786" y="42"/>
                </a:cubicBezTo>
                <a:cubicBezTo>
                  <a:pt x="785" y="43"/>
                  <a:pt x="785" y="43"/>
                  <a:pt x="785" y="43"/>
                </a:cubicBezTo>
                <a:cubicBezTo>
                  <a:pt x="784" y="44"/>
                  <a:pt x="784" y="44"/>
                  <a:pt x="784" y="44"/>
                </a:cubicBezTo>
                <a:cubicBezTo>
                  <a:pt x="784" y="43"/>
                  <a:pt x="784" y="43"/>
                  <a:pt x="784" y="43"/>
                </a:cubicBezTo>
                <a:cubicBezTo>
                  <a:pt x="784" y="41"/>
                  <a:pt x="784" y="41"/>
                  <a:pt x="784" y="41"/>
                </a:cubicBezTo>
                <a:cubicBezTo>
                  <a:pt x="783" y="39"/>
                  <a:pt x="783" y="39"/>
                  <a:pt x="783" y="39"/>
                </a:cubicBezTo>
                <a:cubicBezTo>
                  <a:pt x="783" y="36"/>
                  <a:pt x="783" y="36"/>
                  <a:pt x="783" y="36"/>
                </a:cubicBezTo>
                <a:cubicBezTo>
                  <a:pt x="783" y="34"/>
                  <a:pt x="783" y="34"/>
                  <a:pt x="783" y="34"/>
                </a:cubicBezTo>
                <a:cubicBezTo>
                  <a:pt x="784" y="33"/>
                  <a:pt x="784" y="33"/>
                  <a:pt x="784" y="33"/>
                </a:cubicBezTo>
                <a:cubicBezTo>
                  <a:pt x="784" y="31"/>
                  <a:pt x="784" y="31"/>
                  <a:pt x="784" y="31"/>
                </a:cubicBezTo>
                <a:cubicBezTo>
                  <a:pt x="784" y="29"/>
                  <a:pt x="784" y="29"/>
                  <a:pt x="784" y="29"/>
                </a:cubicBezTo>
                <a:cubicBezTo>
                  <a:pt x="785" y="27"/>
                  <a:pt x="785" y="27"/>
                  <a:pt x="785" y="27"/>
                </a:cubicBezTo>
                <a:cubicBezTo>
                  <a:pt x="785" y="26"/>
                  <a:pt x="785" y="26"/>
                  <a:pt x="785" y="26"/>
                </a:cubicBezTo>
                <a:cubicBezTo>
                  <a:pt x="784" y="24"/>
                  <a:pt x="784" y="24"/>
                  <a:pt x="784" y="24"/>
                </a:cubicBezTo>
                <a:cubicBezTo>
                  <a:pt x="784" y="23"/>
                  <a:pt x="784" y="23"/>
                  <a:pt x="784" y="23"/>
                </a:cubicBezTo>
                <a:cubicBezTo>
                  <a:pt x="782" y="22"/>
                  <a:pt x="782" y="22"/>
                  <a:pt x="782" y="22"/>
                </a:cubicBezTo>
                <a:cubicBezTo>
                  <a:pt x="781" y="21"/>
                  <a:pt x="781" y="21"/>
                  <a:pt x="781" y="21"/>
                </a:cubicBezTo>
                <a:cubicBezTo>
                  <a:pt x="780" y="20"/>
                  <a:pt x="780" y="20"/>
                  <a:pt x="780" y="20"/>
                </a:cubicBezTo>
                <a:cubicBezTo>
                  <a:pt x="779" y="20"/>
                  <a:pt x="779" y="20"/>
                  <a:pt x="779" y="20"/>
                </a:cubicBezTo>
                <a:cubicBezTo>
                  <a:pt x="779" y="21"/>
                  <a:pt x="779" y="21"/>
                  <a:pt x="779" y="21"/>
                </a:cubicBezTo>
                <a:cubicBezTo>
                  <a:pt x="777" y="20"/>
                  <a:pt x="777" y="20"/>
                  <a:pt x="777" y="20"/>
                </a:cubicBezTo>
                <a:cubicBezTo>
                  <a:pt x="776" y="20"/>
                  <a:pt x="776" y="20"/>
                  <a:pt x="776" y="20"/>
                </a:cubicBezTo>
                <a:cubicBezTo>
                  <a:pt x="776" y="21"/>
                  <a:pt x="776" y="21"/>
                  <a:pt x="776" y="21"/>
                </a:cubicBezTo>
                <a:cubicBezTo>
                  <a:pt x="775" y="23"/>
                  <a:pt x="775" y="23"/>
                  <a:pt x="775" y="23"/>
                </a:cubicBezTo>
                <a:cubicBezTo>
                  <a:pt x="776" y="24"/>
                  <a:pt x="776" y="24"/>
                  <a:pt x="776" y="24"/>
                </a:cubicBezTo>
                <a:cubicBezTo>
                  <a:pt x="777" y="24"/>
                  <a:pt x="777" y="24"/>
                  <a:pt x="777" y="24"/>
                </a:cubicBezTo>
                <a:cubicBezTo>
                  <a:pt x="778" y="23"/>
                  <a:pt x="778" y="23"/>
                  <a:pt x="778" y="23"/>
                </a:cubicBezTo>
                <a:cubicBezTo>
                  <a:pt x="779" y="24"/>
                  <a:pt x="779" y="24"/>
                  <a:pt x="779" y="24"/>
                </a:cubicBezTo>
                <a:cubicBezTo>
                  <a:pt x="780" y="25"/>
                  <a:pt x="780" y="25"/>
                  <a:pt x="780" y="25"/>
                </a:cubicBezTo>
                <a:cubicBezTo>
                  <a:pt x="781" y="25"/>
                  <a:pt x="781" y="25"/>
                  <a:pt x="781" y="25"/>
                </a:cubicBezTo>
                <a:cubicBezTo>
                  <a:pt x="781" y="26"/>
                  <a:pt x="781" y="26"/>
                  <a:pt x="781" y="26"/>
                </a:cubicBezTo>
                <a:cubicBezTo>
                  <a:pt x="779" y="28"/>
                  <a:pt x="779" y="28"/>
                  <a:pt x="779" y="28"/>
                </a:cubicBezTo>
                <a:cubicBezTo>
                  <a:pt x="778" y="28"/>
                  <a:pt x="778" y="28"/>
                  <a:pt x="778" y="28"/>
                </a:cubicBezTo>
                <a:cubicBezTo>
                  <a:pt x="777" y="27"/>
                  <a:pt x="777" y="27"/>
                  <a:pt x="777" y="27"/>
                </a:cubicBezTo>
                <a:cubicBezTo>
                  <a:pt x="776" y="27"/>
                  <a:pt x="776" y="27"/>
                  <a:pt x="776" y="27"/>
                </a:cubicBezTo>
                <a:cubicBezTo>
                  <a:pt x="774" y="27"/>
                  <a:pt x="774" y="27"/>
                  <a:pt x="774" y="27"/>
                </a:cubicBezTo>
                <a:cubicBezTo>
                  <a:pt x="775" y="28"/>
                  <a:pt x="775" y="28"/>
                  <a:pt x="775" y="28"/>
                </a:cubicBezTo>
                <a:cubicBezTo>
                  <a:pt x="776" y="28"/>
                  <a:pt x="776" y="28"/>
                  <a:pt x="776" y="28"/>
                </a:cubicBezTo>
                <a:cubicBezTo>
                  <a:pt x="775" y="29"/>
                  <a:pt x="775" y="29"/>
                  <a:pt x="775" y="29"/>
                </a:cubicBezTo>
                <a:cubicBezTo>
                  <a:pt x="774" y="29"/>
                  <a:pt x="774" y="29"/>
                  <a:pt x="774" y="29"/>
                </a:cubicBezTo>
                <a:cubicBezTo>
                  <a:pt x="772" y="28"/>
                  <a:pt x="772" y="28"/>
                  <a:pt x="772" y="28"/>
                </a:cubicBezTo>
                <a:cubicBezTo>
                  <a:pt x="770" y="29"/>
                  <a:pt x="770" y="29"/>
                  <a:pt x="770" y="29"/>
                </a:cubicBezTo>
                <a:cubicBezTo>
                  <a:pt x="770" y="30"/>
                  <a:pt x="770" y="30"/>
                  <a:pt x="770" y="30"/>
                </a:cubicBezTo>
                <a:cubicBezTo>
                  <a:pt x="769" y="31"/>
                  <a:pt x="769" y="31"/>
                  <a:pt x="769" y="31"/>
                </a:cubicBezTo>
                <a:cubicBezTo>
                  <a:pt x="769" y="32"/>
                  <a:pt x="769" y="32"/>
                  <a:pt x="769" y="32"/>
                </a:cubicBezTo>
                <a:cubicBezTo>
                  <a:pt x="770" y="32"/>
                  <a:pt x="770" y="32"/>
                  <a:pt x="770" y="32"/>
                </a:cubicBezTo>
                <a:cubicBezTo>
                  <a:pt x="770" y="34"/>
                  <a:pt x="770" y="34"/>
                  <a:pt x="770" y="34"/>
                </a:cubicBezTo>
                <a:cubicBezTo>
                  <a:pt x="772" y="34"/>
                  <a:pt x="772" y="34"/>
                  <a:pt x="772" y="34"/>
                </a:cubicBezTo>
                <a:cubicBezTo>
                  <a:pt x="772" y="35"/>
                  <a:pt x="772" y="35"/>
                  <a:pt x="772" y="35"/>
                </a:cubicBezTo>
                <a:cubicBezTo>
                  <a:pt x="771" y="35"/>
                  <a:pt x="771" y="35"/>
                  <a:pt x="771" y="35"/>
                </a:cubicBezTo>
                <a:cubicBezTo>
                  <a:pt x="771" y="36"/>
                  <a:pt x="771" y="36"/>
                  <a:pt x="771" y="36"/>
                </a:cubicBezTo>
                <a:cubicBezTo>
                  <a:pt x="771" y="37"/>
                  <a:pt x="771" y="37"/>
                  <a:pt x="771" y="37"/>
                </a:cubicBezTo>
                <a:cubicBezTo>
                  <a:pt x="770" y="37"/>
                  <a:pt x="770" y="37"/>
                  <a:pt x="770" y="37"/>
                </a:cubicBezTo>
                <a:cubicBezTo>
                  <a:pt x="768" y="37"/>
                  <a:pt x="768" y="37"/>
                  <a:pt x="768" y="37"/>
                </a:cubicBezTo>
                <a:cubicBezTo>
                  <a:pt x="767" y="36"/>
                  <a:pt x="767" y="36"/>
                  <a:pt x="767" y="36"/>
                </a:cubicBezTo>
                <a:cubicBezTo>
                  <a:pt x="766" y="35"/>
                  <a:pt x="766" y="35"/>
                  <a:pt x="766" y="35"/>
                </a:cubicBezTo>
                <a:cubicBezTo>
                  <a:pt x="765" y="36"/>
                  <a:pt x="765" y="36"/>
                  <a:pt x="765" y="36"/>
                </a:cubicBezTo>
                <a:cubicBezTo>
                  <a:pt x="765" y="37"/>
                  <a:pt x="765" y="37"/>
                  <a:pt x="765" y="37"/>
                </a:cubicBezTo>
                <a:cubicBezTo>
                  <a:pt x="766" y="38"/>
                  <a:pt x="766" y="38"/>
                  <a:pt x="766" y="38"/>
                </a:cubicBezTo>
                <a:cubicBezTo>
                  <a:pt x="765" y="39"/>
                  <a:pt x="765" y="39"/>
                  <a:pt x="765" y="39"/>
                </a:cubicBezTo>
                <a:cubicBezTo>
                  <a:pt x="764" y="39"/>
                  <a:pt x="764" y="39"/>
                  <a:pt x="764" y="39"/>
                </a:cubicBezTo>
                <a:cubicBezTo>
                  <a:pt x="764" y="38"/>
                  <a:pt x="764" y="38"/>
                  <a:pt x="764" y="38"/>
                </a:cubicBezTo>
                <a:cubicBezTo>
                  <a:pt x="764" y="37"/>
                  <a:pt x="764" y="37"/>
                  <a:pt x="764" y="37"/>
                </a:cubicBezTo>
                <a:cubicBezTo>
                  <a:pt x="762" y="37"/>
                  <a:pt x="762" y="37"/>
                  <a:pt x="762" y="37"/>
                </a:cubicBezTo>
                <a:cubicBezTo>
                  <a:pt x="761" y="36"/>
                  <a:pt x="761" y="36"/>
                  <a:pt x="761" y="36"/>
                </a:cubicBezTo>
                <a:cubicBezTo>
                  <a:pt x="760" y="36"/>
                  <a:pt x="760" y="36"/>
                  <a:pt x="760" y="36"/>
                </a:cubicBezTo>
                <a:cubicBezTo>
                  <a:pt x="760" y="37"/>
                  <a:pt x="760" y="37"/>
                  <a:pt x="760" y="37"/>
                </a:cubicBezTo>
                <a:cubicBezTo>
                  <a:pt x="760" y="38"/>
                  <a:pt x="760" y="38"/>
                  <a:pt x="760" y="38"/>
                </a:cubicBezTo>
                <a:cubicBezTo>
                  <a:pt x="760" y="40"/>
                  <a:pt x="760" y="40"/>
                  <a:pt x="760" y="40"/>
                </a:cubicBezTo>
                <a:cubicBezTo>
                  <a:pt x="761" y="41"/>
                  <a:pt x="761" y="41"/>
                  <a:pt x="761" y="41"/>
                </a:cubicBezTo>
                <a:cubicBezTo>
                  <a:pt x="762" y="42"/>
                  <a:pt x="762" y="42"/>
                  <a:pt x="762" y="42"/>
                </a:cubicBezTo>
                <a:cubicBezTo>
                  <a:pt x="763" y="42"/>
                  <a:pt x="763" y="42"/>
                  <a:pt x="763" y="42"/>
                </a:cubicBezTo>
                <a:cubicBezTo>
                  <a:pt x="764" y="43"/>
                  <a:pt x="764" y="43"/>
                  <a:pt x="764" y="43"/>
                </a:cubicBezTo>
                <a:cubicBezTo>
                  <a:pt x="763" y="43"/>
                  <a:pt x="763" y="43"/>
                  <a:pt x="763" y="43"/>
                </a:cubicBezTo>
                <a:cubicBezTo>
                  <a:pt x="762" y="43"/>
                  <a:pt x="762" y="43"/>
                  <a:pt x="762" y="43"/>
                </a:cubicBezTo>
                <a:cubicBezTo>
                  <a:pt x="763" y="44"/>
                  <a:pt x="763" y="44"/>
                  <a:pt x="763" y="44"/>
                </a:cubicBezTo>
                <a:cubicBezTo>
                  <a:pt x="764" y="45"/>
                  <a:pt x="764" y="45"/>
                  <a:pt x="764" y="45"/>
                </a:cubicBezTo>
                <a:cubicBezTo>
                  <a:pt x="765" y="46"/>
                  <a:pt x="765" y="46"/>
                  <a:pt x="765" y="46"/>
                </a:cubicBezTo>
                <a:cubicBezTo>
                  <a:pt x="767" y="46"/>
                  <a:pt x="767" y="46"/>
                  <a:pt x="767" y="46"/>
                </a:cubicBezTo>
                <a:cubicBezTo>
                  <a:pt x="767" y="45"/>
                  <a:pt x="767" y="45"/>
                  <a:pt x="767" y="45"/>
                </a:cubicBezTo>
                <a:cubicBezTo>
                  <a:pt x="768" y="45"/>
                  <a:pt x="768" y="45"/>
                  <a:pt x="768" y="45"/>
                </a:cubicBezTo>
                <a:cubicBezTo>
                  <a:pt x="768" y="46"/>
                  <a:pt x="768" y="46"/>
                  <a:pt x="768" y="46"/>
                </a:cubicBezTo>
                <a:cubicBezTo>
                  <a:pt x="767" y="46"/>
                  <a:pt x="767" y="46"/>
                  <a:pt x="767" y="46"/>
                </a:cubicBezTo>
                <a:cubicBezTo>
                  <a:pt x="767" y="48"/>
                  <a:pt x="767" y="48"/>
                  <a:pt x="767" y="48"/>
                </a:cubicBezTo>
                <a:cubicBezTo>
                  <a:pt x="766" y="48"/>
                  <a:pt x="766" y="48"/>
                  <a:pt x="766" y="48"/>
                </a:cubicBezTo>
                <a:cubicBezTo>
                  <a:pt x="764" y="47"/>
                  <a:pt x="764" y="47"/>
                  <a:pt x="764" y="47"/>
                </a:cubicBezTo>
                <a:cubicBezTo>
                  <a:pt x="761" y="46"/>
                  <a:pt x="761" y="46"/>
                  <a:pt x="761" y="46"/>
                </a:cubicBezTo>
                <a:cubicBezTo>
                  <a:pt x="760" y="45"/>
                  <a:pt x="760" y="45"/>
                  <a:pt x="760" y="45"/>
                </a:cubicBezTo>
                <a:cubicBezTo>
                  <a:pt x="759" y="44"/>
                  <a:pt x="759" y="44"/>
                  <a:pt x="759" y="44"/>
                </a:cubicBezTo>
                <a:cubicBezTo>
                  <a:pt x="758" y="44"/>
                  <a:pt x="758" y="44"/>
                  <a:pt x="758" y="44"/>
                </a:cubicBezTo>
                <a:cubicBezTo>
                  <a:pt x="757" y="45"/>
                  <a:pt x="757" y="45"/>
                  <a:pt x="757" y="45"/>
                </a:cubicBezTo>
                <a:cubicBezTo>
                  <a:pt x="757" y="46"/>
                  <a:pt x="757" y="46"/>
                  <a:pt x="757" y="46"/>
                </a:cubicBezTo>
                <a:cubicBezTo>
                  <a:pt x="757" y="48"/>
                  <a:pt x="757" y="48"/>
                  <a:pt x="757" y="48"/>
                </a:cubicBezTo>
                <a:cubicBezTo>
                  <a:pt x="756" y="49"/>
                  <a:pt x="756" y="49"/>
                  <a:pt x="756" y="49"/>
                </a:cubicBezTo>
                <a:cubicBezTo>
                  <a:pt x="756" y="50"/>
                  <a:pt x="756" y="50"/>
                  <a:pt x="756" y="50"/>
                </a:cubicBezTo>
                <a:cubicBezTo>
                  <a:pt x="755" y="50"/>
                  <a:pt x="755" y="50"/>
                  <a:pt x="755" y="50"/>
                </a:cubicBezTo>
                <a:cubicBezTo>
                  <a:pt x="755" y="53"/>
                  <a:pt x="755" y="53"/>
                  <a:pt x="755" y="53"/>
                </a:cubicBezTo>
                <a:cubicBezTo>
                  <a:pt x="756" y="54"/>
                  <a:pt x="756" y="54"/>
                  <a:pt x="756" y="54"/>
                </a:cubicBezTo>
                <a:cubicBezTo>
                  <a:pt x="758" y="54"/>
                  <a:pt x="758" y="54"/>
                  <a:pt x="758" y="54"/>
                </a:cubicBezTo>
                <a:cubicBezTo>
                  <a:pt x="759" y="55"/>
                  <a:pt x="759" y="55"/>
                  <a:pt x="759" y="55"/>
                </a:cubicBezTo>
                <a:cubicBezTo>
                  <a:pt x="760" y="54"/>
                  <a:pt x="760" y="54"/>
                  <a:pt x="760" y="54"/>
                </a:cubicBezTo>
                <a:cubicBezTo>
                  <a:pt x="760" y="55"/>
                  <a:pt x="760" y="55"/>
                  <a:pt x="760" y="55"/>
                </a:cubicBezTo>
                <a:cubicBezTo>
                  <a:pt x="759" y="55"/>
                  <a:pt x="759" y="55"/>
                  <a:pt x="759" y="55"/>
                </a:cubicBezTo>
                <a:cubicBezTo>
                  <a:pt x="758" y="55"/>
                  <a:pt x="758" y="55"/>
                  <a:pt x="758" y="55"/>
                </a:cubicBezTo>
                <a:cubicBezTo>
                  <a:pt x="756" y="55"/>
                  <a:pt x="756" y="55"/>
                  <a:pt x="756" y="55"/>
                </a:cubicBezTo>
                <a:cubicBezTo>
                  <a:pt x="755" y="54"/>
                  <a:pt x="755" y="54"/>
                  <a:pt x="755" y="54"/>
                </a:cubicBezTo>
                <a:cubicBezTo>
                  <a:pt x="754" y="55"/>
                  <a:pt x="754" y="55"/>
                  <a:pt x="754" y="55"/>
                </a:cubicBezTo>
                <a:cubicBezTo>
                  <a:pt x="752" y="57"/>
                  <a:pt x="752" y="57"/>
                  <a:pt x="752" y="57"/>
                </a:cubicBezTo>
                <a:cubicBezTo>
                  <a:pt x="752" y="58"/>
                  <a:pt x="752" y="58"/>
                  <a:pt x="752" y="58"/>
                </a:cubicBezTo>
                <a:cubicBezTo>
                  <a:pt x="753" y="59"/>
                  <a:pt x="753" y="59"/>
                  <a:pt x="753" y="59"/>
                </a:cubicBezTo>
                <a:cubicBezTo>
                  <a:pt x="752" y="60"/>
                  <a:pt x="752" y="60"/>
                  <a:pt x="752" y="60"/>
                </a:cubicBezTo>
                <a:cubicBezTo>
                  <a:pt x="752" y="61"/>
                  <a:pt x="752" y="61"/>
                  <a:pt x="752" y="61"/>
                </a:cubicBezTo>
                <a:cubicBezTo>
                  <a:pt x="753" y="61"/>
                  <a:pt x="753" y="61"/>
                  <a:pt x="753" y="61"/>
                </a:cubicBezTo>
                <a:cubicBezTo>
                  <a:pt x="755" y="61"/>
                  <a:pt x="755" y="61"/>
                  <a:pt x="755" y="61"/>
                </a:cubicBezTo>
                <a:cubicBezTo>
                  <a:pt x="756" y="60"/>
                  <a:pt x="756" y="60"/>
                  <a:pt x="756" y="60"/>
                </a:cubicBezTo>
                <a:cubicBezTo>
                  <a:pt x="757" y="60"/>
                  <a:pt x="757" y="60"/>
                  <a:pt x="757" y="60"/>
                </a:cubicBezTo>
                <a:cubicBezTo>
                  <a:pt x="756" y="61"/>
                  <a:pt x="756" y="61"/>
                  <a:pt x="756" y="61"/>
                </a:cubicBezTo>
                <a:cubicBezTo>
                  <a:pt x="755" y="61"/>
                  <a:pt x="755" y="61"/>
                  <a:pt x="755" y="61"/>
                </a:cubicBezTo>
                <a:cubicBezTo>
                  <a:pt x="755" y="63"/>
                  <a:pt x="755" y="63"/>
                  <a:pt x="755" y="63"/>
                </a:cubicBezTo>
                <a:cubicBezTo>
                  <a:pt x="756" y="63"/>
                  <a:pt x="756" y="63"/>
                  <a:pt x="756" y="63"/>
                </a:cubicBezTo>
                <a:cubicBezTo>
                  <a:pt x="757" y="62"/>
                  <a:pt x="757" y="62"/>
                  <a:pt x="757" y="62"/>
                </a:cubicBezTo>
                <a:cubicBezTo>
                  <a:pt x="758" y="62"/>
                  <a:pt x="758" y="62"/>
                  <a:pt x="758" y="62"/>
                </a:cubicBezTo>
                <a:cubicBezTo>
                  <a:pt x="759" y="61"/>
                  <a:pt x="759" y="61"/>
                  <a:pt x="759" y="61"/>
                </a:cubicBezTo>
                <a:cubicBezTo>
                  <a:pt x="759" y="62"/>
                  <a:pt x="759" y="62"/>
                  <a:pt x="759" y="62"/>
                </a:cubicBezTo>
                <a:cubicBezTo>
                  <a:pt x="758" y="63"/>
                  <a:pt x="758" y="63"/>
                  <a:pt x="758" y="63"/>
                </a:cubicBezTo>
                <a:cubicBezTo>
                  <a:pt x="759" y="63"/>
                  <a:pt x="759" y="63"/>
                  <a:pt x="759" y="63"/>
                </a:cubicBezTo>
                <a:cubicBezTo>
                  <a:pt x="761" y="63"/>
                  <a:pt x="761" y="63"/>
                  <a:pt x="761" y="63"/>
                </a:cubicBezTo>
                <a:cubicBezTo>
                  <a:pt x="761" y="64"/>
                  <a:pt x="761" y="64"/>
                  <a:pt x="761" y="64"/>
                </a:cubicBezTo>
                <a:cubicBezTo>
                  <a:pt x="760" y="64"/>
                  <a:pt x="760" y="64"/>
                  <a:pt x="760" y="64"/>
                </a:cubicBezTo>
                <a:cubicBezTo>
                  <a:pt x="760" y="65"/>
                  <a:pt x="760" y="65"/>
                  <a:pt x="760" y="65"/>
                </a:cubicBezTo>
                <a:cubicBezTo>
                  <a:pt x="761" y="65"/>
                  <a:pt x="761" y="65"/>
                  <a:pt x="761" y="65"/>
                </a:cubicBezTo>
                <a:cubicBezTo>
                  <a:pt x="763" y="65"/>
                  <a:pt x="763" y="65"/>
                  <a:pt x="763" y="65"/>
                </a:cubicBezTo>
                <a:cubicBezTo>
                  <a:pt x="764" y="66"/>
                  <a:pt x="764" y="66"/>
                  <a:pt x="764" y="66"/>
                </a:cubicBezTo>
                <a:cubicBezTo>
                  <a:pt x="767" y="67"/>
                  <a:pt x="767" y="67"/>
                  <a:pt x="767" y="67"/>
                </a:cubicBezTo>
                <a:cubicBezTo>
                  <a:pt x="765" y="67"/>
                  <a:pt x="765" y="67"/>
                  <a:pt x="765" y="67"/>
                </a:cubicBezTo>
                <a:cubicBezTo>
                  <a:pt x="764" y="67"/>
                  <a:pt x="764" y="67"/>
                  <a:pt x="764" y="67"/>
                </a:cubicBezTo>
                <a:cubicBezTo>
                  <a:pt x="762" y="66"/>
                  <a:pt x="762" y="66"/>
                  <a:pt x="762" y="66"/>
                </a:cubicBezTo>
                <a:cubicBezTo>
                  <a:pt x="760" y="67"/>
                  <a:pt x="760" y="67"/>
                  <a:pt x="760" y="67"/>
                </a:cubicBezTo>
                <a:cubicBezTo>
                  <a:pt x="762" y="68"/>
                  <a:pt x="762" y="68"/>
                  <a:pt x="762" y="68"/>
                </a:cubicBezTo>
                <a:cubicBezTo>
                  <a:pt x="764" y="68"/>
                  <a:pt x="764" y="68"/>
                  <a:pt x="764" y="68"/>
                </a:cubicBezTo>
                <a:cubicBezTo>
                  <a:pt x="767" y="68"/>
                  <a:pt x="767" y="68"/>
                  <a:pt x="767" y="68"/>
                </a:cubicBezTo>
                <a:cubicBezTo>
                  <a:pt x="768" y="69"/>
                  <a:pt x="768" y="69"/>
                  <a:pt x="768" y="69"/>
                </a:cubicBezTo>
                <a:cubicBezTo>
                  <a:pt x="765" y="70"/>
                  <a:pt x="765" y="70"/>
                  <a:pt x="765" y="70"/>
                </a:cubicBezTo>
                <a:cubicBezTo>
                  <a:pt x="764" y="69"/>
                  <a:pt x="764" y="69"/>
                  <a:pt x="764" y="69"/>
                </a:cubicBezTo>
                <a:cubicBezTo>
                  <a:pt x="762" y="69"/>
                  <a:pt x="762" y="69"/>
                  <a:pt x="762" y="69"/>
                </a:cubicBezTo>
                <a:cubicBezTo>
                  <a:pt x="760" y="69"/>
                  <a:pt x="760" y="69"/>
                  <a:pt x="760" y="69"/>
                </a:cubicBezTo>
                <a:cubicBezTo>
                  <a:pt x="759" y="68"/>
                  <a:pt x="759" y="68"/>
                  <a:pt x="759" y="68"/>
                </a:cubicBezTo>
                <a:cubicBezTo>
                  <a:pt x="758" y="67"/>
                  <a:pt x="758" y="67"/>
                  <a:pt x="758" y="67"/>
                </a:cubicBezTo>
                <a:cubicBezTo>
                  <a:pt x="756" y="66"/>
                  <a:pt x="756" y="66"/>
                  <a:pt x="756" y="66"/>
                </a:cubicBezTo>
                <a:cubicBezTo>
                  <a:pt x="755" y="67"/>
                  <a:pt x="755" y="67"/>
                  <a:pt x="755" y="67"/>
                </a:cubicBezTo>
                <a:cubicBezTo>
                  <a:pt x="753" y="67"/>
                  <a:pt x="753" y="67"/>
                  <a:pt x="753" y="67"/>
                </a:cubicBezTo>
                <a:cubicBezTo>
                  <a:pt x="752" y="68"/>
                  <a:pt x="752" y="68"/>
                  <a:pt x="752" y="68"/>
                </a:cubicBezTo>
                <a:cubicBezTo>
                  <a:pt x="752" y="70"/>
                  <a:pt x="752" y="70"/>
                  <a:pt x="752" y="70"/>
                </a:cubicBezTo>
                <a:cubicBezTo>
                  <a:pt x="753" y="72"/>
                  <a:pt x="753" y="72"/>
                  <a:pt x="753" y="72"/>
                </a:cubicBezTo>
                <a:cubicBezTo>
                  <a:pt x="753" y="73"/>
                  <a:pt x="753" y="73"/>
                  <a:pt x="753" y="73"/>
                </a:cubicBezTo>
                <a:cubicBezTo>
                  <a:pt x="753" y="74"/>
                  <a:pt x="753" y="74"/>
                  <a:pt x="753" y="74"/>
                </a:cubicBezTo>
                <a:cubicBezTo>
                  <a:pt x="752" y="72"/>
                  <a:pt x="752" y="72"/>
                  <a:pt x="752" y="72"/>
                </a:cubicBezTo>
                <a:cubicBezTo>
                  <a:pt x="751" y="72"/>
                  <a:pt x="751" y="72"/>
                  <a:pt x="751" y="72"/>
                </a:cubicBezTo>
                <a:cubicBezTo>
                  <a:pt x="750" y="74"/>
                  <a:pt x="750" y="74"/>
                  <a:pt x="750" y="74"/>
                </a:cubicBezTo>
                <a:cubicBezTo>
                  <a:pt x="750" y="76"/>
                  <a:pt x="750" y="76"/>
                  <a:pt x="750" y="76"/>
                </a:cubicBezTo>
                <a:cubicBezTo>
                  <a:pt x="751" y="76"/>
                  <a:pt x="751" y="76"/>
                  <a:pt x="751" y="76"/>
                </a:cubicBezTo>
                <a:cubicBezTo>
                  <a:pt x="752" y="76"/>
                  <a:pt x="752" y="76"/>
                  <a:pt x="752" y="76"/>
                </a:cubicBezTo>
                <a:cubicBezTo>
                  <a:pt x="753" y="76"/>
                  <a:pt x="753" y="76"/>
                  <a:pt x="753" y="76"/>
                </a:cubicBezTo>
                <a:cubicBezTo>
                  <a:pt x="753" y="77"/>
                  <a:pt x="753" y="77"/>
                  <a:pt x="753" y="77"/>
                </a:cubicBezTo>
                <a:cubicBezTo>
                  <a:pt x="754" y="77"/>
                  <a:pt x="754" y="77"/>
                  <a:pt x="754" y="77"/>
                </a:cubicBezTo>
                <a:cubicBezTo>
                  <a:pt x="753" y="78"/>
                  <a:pt x="753" y="78"/>
                  <a:pt x="753" y="78"/>
                </a:cubicBezTo>
                <a:cubicBezTo>
                  <a:pt x="752" y="77"/>
                  <a:pt x="752" y="77"/>
                  <a:pt x="752" y="77"/>
                </a:cubicBezTo>
                <a:cubicBezTo>
                  <a:pt x="750" y="77"/>
                  <a:pt x="750" y="77"/>
                  <a:pt x="750" y="77"/>
                </a:cubicBezTo>
                <a:cubicBezTo>
                  <a:pt x="750" y="79"/>
                  <a:pt x="750" y="79"/>
                  <a:pt x="750" y="79"/>
                </a:cubicBezTo>
                <a:cubicBezTo>
                  <a:pt x="750" y="80"/>
                  <a:pt x="750" y="80"/>
                  <a:pt x="750" y="80"/>
                </a:cubicBezTo>
                <a:cubicBezTo>
                  <a:pt x="751" y="80"/>
                  <a:pt x="751" y="80"/>
                  <a:pt x="751" y="80"/>
                </a:cubicBezTo>
                <a:cubicBezTo>
                  <a:pt x="751" y="81"/>
                  <a:pt x="751" y="81"/>
                  <a:pt x="751" y="81"/>
                </a:cubicBezTo>
                <a:close/>
                <a:moveTo>
                  <a:pt x="724" y="99"/>
                </a:moveTo>
                <a:cubicBezTo>
                  <a:pt x="723" y="99"/>
                  <a:pt x="723" y="99"/>
                  <a:pt x="723" y="99"/>
                </a:cubicBezTo>
                <a:cubicBezTo>
                  <a:pt x="722" y="98"/>
                  <a:pt x="722" y="98"/>
                  <a:pt x="722" y="98"/>
                </a:cubicBezTo>
                <a:cubicBezTo>
                  <a:pt x="721" y="99"/>
                  <a:pt x="721" y="99"/>
                  <a:pt x="721" y="99"/>
                </a:cubicBezTo>
                <a:cubicBezTo>
                  <a:pt x="719" y="99"/>
                  <a:pt x="719" y="99"/>
                  <a:pt x="719" y="99"/>
                </a:cubicBezTo>
                <a:cubicBezTo>
                  <a:pt x="718" y="100"/>
                  <a:pt x="718" y="100"/>
                  <a:pt x="718" y="100"/>
                </a:cubicBezTo>
                <a:cubicBezTo>
                  <a:pt x="717" y="101"/>
                  <a:pt x="717" y="101"/>
                  <a:pt x="717" y="101"/>
                </a:cubicBezTo>
                <a:cubicBezTo>
                  <a:pt x="718" y="102"/>
                  <a:pt x="718" y="102"/>
                  <a:pt x="718" y="102"/>
                </a:cubicBezTo>
                <a:cubicBezTo>
                  <a:pt x="719" y="103"/>
                  <a:pt x="719" y="103"/>
                  <a:pt x="719" y="103"/>
                </a:cubicBezTo>
                <a:cubicBezTo>
                  <a:pt x="718" y="103"/>
                  <a:pt x="718" y="103"/>
                  <a:pt x="718" y="103"/>
                </a:cubicBezTo>
                <a:cubicBezTo>
                  <a:pt x="717" y="101"/>
                  <a:pt x="717" y="101"/>
                  <a:pt x="717" y="101"/>
                </a:cubicBezTo>
                <a:cubicBezTo>
                  <a:pt x="716" y="102"/>
                  <a:pt x="716" y="102"/>
                  <a:pt x="716" y="102"/>
                </a:cubicBezTo>
                <a:cubicBezTo>
                  <a:pt x="717" y="103"/>
                  <a:pt x="717" y="103"/>
                  <a:pt x="717" y="103"/>
                </a:cubicBezTo>
                <a:cubicBezTo>
                  <a:pt x="718" y="104"/>
                  <a:pt x="718" y="104"/>
                  <a:pt x="718" y="104"/>
                </a:cubicBezTo>
                <a:cubicBezTo>
                  <a:pt x="719" y="106"/>
                  <a:pt x="719" y="106"/>
                  <a:pt x="719" y="106"/>
                </a:cubicBezTo>
                <a:cubicBezTo>
                  <a:pt x="720" y="106"/>
                  <a:pt x="720" y="106"/>
                  <a:pt x="720" y="106"/>
                </a:cubicBezTo>
                <a:cubicBezTo>
                  <a:pt x="720" y="107"/>
                  <a:pt x="720" y="107"/>
                  <a:pt x="720" y="107"/>
                </a:cubicBezTo>
                <a:cubicBezTo>
                  <a:pt x="718" y="107"/>
                  <a:pt x="718" y="107"/>
                  <a:pt x="718" y="107"/>
                </a:cubicBezTo>
                <a:cubicBezTo>
                  <a:pt x="718" y="108"/>
                  <a:pt x="718" y="108"/>
                  <a:pt x="718" y="108"/>
                </a:cubicBezTo>
                <a:cubicBezTo>
                  <a:pt x="720" y="110"/>
                  <a:pt x="720" y="110"/>
                  <a:pt x="720" y="110"/>
                </a:cubicBezTo>
                <a:cubicBezTo>
                  <a:pt x="721" y="110"/>
                  <a:pt x="721" y="110"/>
                  <a:pt x="721" y="110"/>
                </a:cubicBezTo>
                <a:cubicBezTo>
                  <a:pt x="721" y="111"/>
                  <a:pt x="721" y="111"/>
                  <a:pt x="721" y="111"/>
                </a:cubicBezTo>
                <a:cubicBezTo>
                  <a:pt x="719" y="111"/>
                  <a:pt x="719" y="111"/>
                  <a:pt x="719" y="111"/>
                </a:cubicBezTo>
                <a:cubicBezTo>
                  <a:pt x="718" y="112"/>
                  <a:pt x="718" y="112"/>
                  <a:pt x="718" y="112"/>
                </a:cubicBezTo>
                <a:cubicBezTo>
                  <a:pt x="718" y="113"/>
                  <a:pt x="718" y="113"/>
                  <a:pt x="718" y="113"/>
                </a:cubicBezTo>
                <a:cubicBezTo>
                  <a:pt x="719" y="112"/>
                  <a:pt x="719" y="112"/>
                  <a:pt x="719" y="112"/>
                </a:cubicBezTo>
                <a:cubicBezTo>
                  <a:pt x="720" y="113"/>
                  <a:pt x="720" y="113"/>
                  <a:pt x="720" y="113"/>
                </a:cubicBezTo>
                <a:cubicBezTo>
                  <a:pt x="722" y="112"/>
                  <a:pt x="722" y="112"/>
                  <a:pt x="722" y="112"/>
                </a:cubicBezTo>
                <a:cubicBezTo>
                  <a:pt x="722" y="113"/>
                  <a:pt x="722" y="113"/>
                  <a:pt x="722" y="113"/>
                </a:cubicBezTo>
                <a:cubicBezTo>
                  <a:pt x="724" y="113"/>
                  <a:pt x="724" y="113"/>
                  <a:pt x="724" y="113"/>
                </a:cubicBezTo>
                <a:cubicBezTo>
                  <a:pt x="724" y="114"/>
                  <a:pt x="724" y="114"/>
                  <a:pt x="724" y="114"/>
                </a:cubicBezTo>
                <a:cubicBezTo>
                  <a:pt x="725" y="115"/>
                  <a:pt x="725" y="115"/>
                  <a:pt x="725" y="115"/>
                </a:cubicBezTo>
                <a:cubicBezTo>
                  <a:pt x="726" y="115"/>
                  <a:pt x="726" y="115"/>
                  <a:pt x="726" y="115"/>
                </a:cubicBezTo>
                <a:cubicBezTo>
                  <a:pt x="726" y="114"/>
                  <a:pt x="726" y="114"/>
                  <a:pt x="726" y="114"/>
                </a:cubicBezTo>
                <a:cubicBezTo>
                  <a:pt x="727" y="115"/>
                  <a:pt x="727" y="115"/>
                  <a:pt x="727" y="115"/>
                </a:cubicBezTo>
                <a:cubicBezTo>
                  <a:pt x="728" y="114"/>
                  <a:pt x="728" y="114"/>
                  <a:pt x="728" y="114"/>
                </a:cubicBezTo>
                <a:cubicBezTo>
                  <a:pt x="729" y="114"/>
                  <a:pt x="729" y="114"/>
                  <a:pt x="729" y="114"/>
                </a:cubicBezTo>
                <a:cubicBezTo>
                  <a:pt x="729" y="115"/>
                  <a:pt x="729" y="115"/>
                  <a:pt x="729" y="115"/>
                </a:cubicBezTo>
                <a:cubicBezTo>
                  <a:pt x="728" y="116"/>
                  <a:pt x="728" y="116"/>
                  <a:pt x="728" y="116"/>
                </a:cubicBezTo>
                <a:cubicBezTo>
                  <a:pt x="728" y="119"/>
                  <a:pt x="728" y="119"/>
                  <a:pt x="728" y="119"/>
                </a:cubicBezTo>
                <a:cubicBezTo>
                  <a:pt x="728" y="120"/>
                  <a:pt x="728" y="120"/>
                  <a:pt x="728" y="120"/>
                </a:cubicBezTo>
                <a:cubicBezTo>
                  <a:pt x="728" y="121"/>
                  <a:pt x="728" y="121"/>
                  <a:pt x="728" y="121"/>
                </a:cubicBezTo>
                <a:cubicBezTo>
                  <a:pt x="729" y="122"/>
                  <a:pt x="729" y="122"/>
                  <a:pt x="729" y="122"/>
                </a:cubicBezTo>
                <a:cubicBezTo>
                  <a:pt x="728" y="124"/>
                  <a:pt x="728" y="124"/>
                  <a:pt x="728" y="124"/>
                </a:cubicBezTo>
                <a:cubicBezTo>
                  <a:pt x="728" y="125"/>
                  <a:pt x="728" y="125"/>
                  <a:pt x="728" y="125"/>
                </a:cubicBezTo>
                <a:cubicBezTo>
                  <a:pt x="728" y="126"/>
                  <a:pt x="728" y="126"/>
                  <a:pt x="728" y="126"/>
                </a:cubicBezTo>
                <a:cubicBezTo>
                  <a:pt x="726" y="127"/>
                  <a:pt x="726" y="127"/>
                  <a:pt x="726" y="127"/>
                </a:cubicBezTo>
                <a:cubicBezTo>
                  <a:pt x="725" y="128"/>
                  <a:pt x="725" y="128"/>
                  <a:pt x="725" y="128"/>
                </a:cubicBezTo>
                <a:cubicBezTo>
                  <a:pt x="724" y="129"/>
                  <a:pt x="724" y="129"/>
                  <a:pt x="724" y="129"/>
                </a:cubicBezTo>
                <a:cubicBezTo>
                  <a:pt x="723" y="130"/>
                  <a:pt x="723" y="130"/>
                  <a:pt x="723" y="130"/>
                </a:cubicBezTo>
                <a:cubicBezTo>
                  <a:pt x="723" y="131"/>
                  <a:pt x="723" y="131"/>
                  <a:pt x="723" y="131"/>
                </a:cubicBezTo>
                <a:cubicBezTo>
                  <a:pt x="722" y="132"/>
                  <a:pt x="722" y="132"/>
                  <a:pt x="722" y="132"/>
                </a:cubicBezTo>
                <a:cubicBezTo>
                  <a:pt x="721" y="133"/>
                  <a:pt x="721" y="133"/>
                  <a:pt x="721" y="133"/>
                </a:cubicBezTo>
                <a:cubicBezTo>
                  <a:pt x="721" y="134"/>
                  <a:pt x="721" y="134"/>
                  <a:pt x="721" y="134"/>
                </a:cubicBezTo>
                <a:cubicBezTo>
                  <a:pt x="722" y="135"/>
                  <a:pt x="722" y="135"/>
                  <a:pt x="722" y="135"/>
                </a:cubicBezTo>
                <a:cubicBezTo>
                  <a:pt x="722" y="136"/>
                  <a:pt x="722" y="136"/>
                  <a:pt x="722" y="136"/>
                </a:cubicBezTo>
                <a:cubicBezTo>
                  <a:pt x="721" y="136"/>
                  <a:pt x="721" y="136"/>
                  <a:pt x="721" y="136"/>
                </a:cubicBezTo>
                <a:cubicBezTo>
                  <a:pt x="721" y="137"/>
                  <a:pt x="721" y="137"/>
                  <a:pt x="721" y="137"/>
                </a:cubicBezTo>
                <a:cubicBezTo>
                  <a:pt x="722" y="138"/>
                  <a:pt x="722" y="138"/>
                  <a:pt x="722" y="138"/>
                </a:cubicBezTo>
                <a:cubicBezTo>
                  <a:pt x="721" y="139"/>
                  <a:pt x="721" y="139"/>
                  <a:pt x="721" y="139"/>
                </a:cubicBezTo>
                <a:cubicBezTo>
                  <a:pt x="720" y="140"/>
                  <a:pt x="720" y="140"/>
                  <a:pt x="720" y="140"/>
                </a:cubicBezTo>
                <a:cubicBezTo>
                  <a:pt x="721" y="141"/>
                  <a:pt x="721" y="141"/>
                  <a:pt x="721" y="141"/>
                </a:cubicBezTo>
                <a:cubicBezTo>
                  <a:pt x="722" y="141"/>
                  <a:pt x="722" y="141"/>
                  <a:pt x="722" y="141"/>
                </a:cubicBezTo>
                <a:cubicBezTo>
                  <a:pt x="722" y="142"/>
                  <a:pt x="722" y="142"/>
                  <a:pt x="722" y="142"/>
                </a:cubicBezTo>
                <a:cubicBezTo>
                  <a:pt x="723" y="143"/>
                  <a:pt x="723" y="143"/>
                  <a:pt x="723" y="143"/>
                </a:cubicBezTo>
                <a:cubicBezTo>
                  <a:pt x="723" y="142"/>
                  <a:pt x="723" y="142"/>
                  <a:pt x="723" y="142"/>
                </a:cubicBezTo>
                <a:cubicBezTo>
                  <a:pt x="724" y="141"/>
                  <a:pt x="724" y="141"/>
                  <a:pt x="724" y="141"/>
                </a:cubicBezTo>
                <a:cubicBezTo>
                  <a:pt x="724" y="142"/>
                  <a:pt x="724" y="142"/>
                  <a:pt x="724" y="142"/>
                </a:cubicBezTo>
                <a:cubicBezTo>
                  <a:pt x="725" y="142"/>
                  <a:pt x="725" y="142"/>
                  <a:pt x="725" y="142"/>
                </a:cubicBezTo>
                <a:cubicBezTo>
                  <a:pt x="726" y="140"/>
                  <a:pt x="726" y="140"/>
                  <a:pt x="726" y="140"/>
                </a:cubicBezTo>
                <a:cubicBezTo>
                  <a:pt x="727" y="141"/>
                  <a:pt x="727" y="141"/>
                  <a:pt x="727" y="141"/>
                </a:cubicBezTo>
                <a:cubicBezTo>
                  <a:pt x="726" y="142"/>
                  <a:pt x="726" y="142"/>
                  <a:pt x="726" y="142"/>
                </a:cubicBezTo>
                <a:cubicBezTo>
                  <a:pt x="725" y="142"/>
                  <a:pt x="725" y="142"/>
                  <a:pt x="725" y="142"/>
                </a:cubicBezTo>
                <a:cubicBezTo>
                  <a:pt x="725" y="143"/>
                  <a:pt x="725" y="143"/>
                  <a:pt x="725" y="143"/>
                </a:cubicBezTo>
                <a:cubicBezTo>
                  <a:pt x="725" y="144"/>
                  <a:pt x="725" y="144"/>
                  <a:pt x="725" y="144"/>
                </a:cubicBezTo>
                <a:cubicBezTo>
                  <a:pt x="726" y="146"/>
                  <a:pt x="726" y="146"/>
                  <a:pt x="726" y="146"/>
                </a:cubicBezTo>
                <a:cubicBezTo>
                  <a:pt x="728" y="145"/>
                  <a:pt x="728" y="145"/>
                  <a:pt x="728" y="145"/>
                </a:cubicBezTo>
                <a:cubicBezTo>
                  <a:pt x="728" y="146"/>
                  <a:pt x="728" y="146"/>
                  <a:pt x="728" y="146"/>
                </a:cubicBezTo>
                <a:cubicBezTo>
                  <a:pt x="729" y="146"/>
                  <a:pt x="729" y="146"/>
                  <a:pt x="729" y="146"/>
                </a:cubicBezTo>
                <a:cubicBezTo>
                  <a:pt x="730" y="145"/>
                  <a:pt x="730" y="145"/>
                  <a:pt x="730" y="145"/>
                </a:cubicBezTo>
                <a:cubicBezTo>
                  <a:pt x="732" y="145"/>
                  <a:pt x="732" y="145"/>
                  <a:pt x="732" y="145"/>
                </a:cubicBezTo>
                <a:cubicBezTo>
                  <a:pt x="731" y="143"/>
                  <a:pt x="731" y="143"/>
                  <a:pt x="731" y="143"/>
                </a:cubicBezTo>
                <a:cubicBezTo>
                  <a:pt x="732" y="143"/>
                  <a:pt x="732" y="143"/>
                  <a:pt x="732" y="143"/>
                </a:cubicBezTo>
                <a:cubicBezTo>
                  <a:pt x="733" y="143"/>
                  <a:pt x="733" y="143"/>
                  <a:pt x="733" y="143"/>
                </a:cubicBezTo>
                <a:cubicBezTo>
                  <a:pt x="733" y="144"/>
                  <a:pt x="733" y="144"/>
                  <a:pt x="733" y="144"/>
                </a:cubicBezTo>
                <a:cubicBezTo>
                  <a:pt x="733" y="145"/>
                  <a:pt x="733" y="145"/>
                  <a:pt x="733" y="145"/>
                </a:cubicBezTo>
                <a:cubicBezTo>
                  <a:pt x="734" y="143"/>
                  <a:pt x="734" y="143"/>
                  <a:pt x="734" y="143"/>
                </a:cubicBezTo>
                <a:cubicBezTo>
                  <a:pt x="735" y="143"/>
                  <a:pt x="735" y="143"/>
                  <a:pt x="735" y="143"/>
                </a:cubicBezTo>
                <a:cubicBezTo>
                  <a:pt x="735" y="145"/>
                  <a:pt x="735" y="145"/>
                  <a:pt x="735" y="145"/>
                </a:cubicBezTo>
                <a:cubicBezTo>
                  <a:pt x="733" y="147"/>
                  <a:pt x="733" y="147"/>
                  <a:pt x="733" y="147"/>
                </a:cubicBezTo>
                <a:cubicBezTo>
                  <a:pt x="733" y="148"/>
                  <a:pt x="733" y="148"/>
                  <a:pt x="733" y="148"/>
                </a:cubicBezTo>
                <a:cubicBezTo>
                  <a:pt x="734" y="149"/>
                  <a:pt x="734" y="149"/>
                  <a:pt x="734" y="149"/>
                </a:cubicBezTo>
                <a:cubicBezTo>
                  <a:pt x="735" y="150"/>
                  <a:pt x="735" y="150"/>
                  <a:pt x="735" y="150"/>
                </a:cubicBezTo>
                <a:cubicBezTo>
                  <a:pt x="736" y="150"/>
                  <a:pt x="736" y="150"/>
                  <a:pt x="736" y="150"/>
                </a:cubicBezTo>
                <a:cubicBezTo>
                  <a:pt x="738" y="150"/>
                  <a:pt x="738" y="150"/>
                  <a:pt x="738" y="150"/>
                </a:cubicBezTo>
                <a:cubicBezTo>
                  <a:pt x="738" y="149"/>
                  <a:pt x="738" y="149"/>
                  <a:pt x="738" y="149"/>
                </a:cubicBezTo>
                <a:cubicBezTo>
                  <a:pt x="739" y="149"/>
                  <a:pt x="739" y="149"/>
                  <a:pt x="739" y="149"/>
                </a:cubicBezTo>
                <a:cubicBezTo>
                  <a:pt x="739" y="150"/>
                  <a:pt x="739" y="150"/>
                  <a:pt x="739" y="150"/>
                </a:cubicBezTo>
                <a:cubicBezTo>
                  <a:pt x="739" y="151"/>
                  <a:pt x="739" y="151"/>
                  <a:pt x="739" y="151"/>
                </a:cubicBezTo>
                <a:cubicBezTo>
                  <a:pt x="740" y="151"/>
                  <a:pt x="740" y="151"/>
                  <a:pt x="740" y="151"/>
                </a:cubicBezTo>
                <a:cubicBezTo>
                  <a:pt x="741" y="151"/>
                  <a:pt x="741" y="151"/>
                  <a:pt x="741" y="151"/>
                </a:cubicBezTo>
                <a:cubicBezTo>
                  <a:pt x="742" y="151"/>
                  <a:pt x="742" y="151"/>
                  <a:pt x="742" y="151"/>
                </a:cubicBezTo>
                <a:cubicBezTo>
                  <a:pt x="741" y="150"/>
                  <a:pt x="741" y="150"/>
                  <a:pt x="741" y="150"/>
                </a:cubicBezTo>
                <a:cubicBezTo>
                  <a:pt x="741" y="149"/>
                  <a:pt x="741" y="149"/>
                  <a:pt x="741" y="149"/>
                </a:cubicBezTo>
                <a:cubicBezTo>
                  <a:pt x="742" y="148"/>
                  <a:pt x="742" y="148"/>
                  <a:pt x="742" y="148"/>
                </a:cubicBezTo>
                <a:cubicBezTo>
                  <a:pt x="742" y="149"/>
                  <a:pt x="742" y="149"/>
                  <a:pt x="742" y="149"/>
                </a:cubicBezTo>
                <a:cubicBezTo>
                  <a:pt x="742" y="150"/>
                  <a:pt x="742" y="150"/>
                  <a:pt x="742" y="150"/>
                </a:cubicBezTo>
                <a:cubicBezTo>
                  <a:pt x="742" y="151"/>
                  <a:pt x="742" y="151"/>
                  <a:pt x="742" y="151"/>
                </a:cubicBezTo>
                <a:cubicBezTo>
                  <a:pt x="743" y="151"/>
                  <a:pt x="743" y="151"/>
                  <a:pt x="743" y="151"/>
                </a:cubicBezTo>
                <a:cubicBezTo>
                  <a:pt x="743" y="150"/>
                  <a:pt x="743" y="150"/>
                  <a:pt x="743" y="150"/>
                </a:cubicBezTo>
                <a:cubicBezTo>
                  <a:pt x="744" y="150"/>
                  <a:pt x="744" y="150"/>
                  <a:pt x="744" y="150"/>
                </a:cubicBezTo>
                <a:cubicBezTo>
                  <a:pt x="745" y="149"/>
                  <a:pt x="745" y="149"/>
                  <a:pt x="745" y="149"/>
                </a:cubicBezTo>
                <a:cubicBezTo>
                  <a:pt x="745" y="150"/>
                  <a:pt x="745" y="150"/>
                  <a:pt x="745" y="150"/>
                </a:cubicBezTo>
                <a:cubicBezTo>
                  <a:pt x="744" y="151"/>
                  <a:pt x="744" y="151"/>
                  <a:pt x="744" y="151"/>
                </a:cubicBezTo>
                <a:cubicBezTo>
                  <a:pt x="744" y="152"/>
                  <a:pt x="744" y="152"/>
                  <a:pt x="744" y="152"/>
                </a:cubicBezTo>
                <a:cubicBezTo>
                  <a:pt x="746" y="152"/>
                  <a:pt x="746" y="152"/>
                  <a:pt x="746" y="152"/>
                </a:cubicBezTo>
                <a:cubicBezTo>
                  <a:pt x="747" y="151"/>
                  <a:pt x="747" y="151"/>
                  <a:pt x="747" y="151"/>
                </a:cubicBezTo>
                <a:cubicBezTo>
                  <a:pt x="748" y="149"/>
                  <a:pt x="748" y="149"/>
                  <a:pt x="748" y="149"/>
                </a:cubicBezTo>
                <a:cubicBezTo>
                  <a:pt x="748" y="150"/>
                  <a:pt x="748" y="150"/>
                  <a:pt x="748" y="150"/>
                </a:cubicBezTo>
                <a:cubicBezTo>
                  <a:pt x="747" y="151"/>
                  <a:pt x="747" y="151"/>
                  <a:pt x="747" y="151"/>
                </a:cubicBezTo>
                <a:cubicBezTo>
                  <a:pt x="747" y="152"/>
                  <a:pt x="747" y="152"/>
                  <a:pt x="747" y="152"/>
                </a:cubicBezTo>
                <a:cubicBezTo>
                  <a:pt x="749" y="151"/>
                  <a:pt x="749" y="151"/>
                  <a:pt x="749" y="151"/>
                </a:cubicBezTo>
                <a:cubicBezTo>
                  <a:pt x="749" y="150"/>
                  <a:pt x="749" y="150"/>
                  <a:pt x="749" y="150"/>
                </a:cubicBezTo>
                <a:cubicBezTo>
                  <a:pt x="750" y="149"/>
                  <a:pt x="750" y="149"/>
                  <a:pt x="750" y="149"/>
                </a:cubicBezTo>
                <a:cubicBezTo>
                  <a:pt x="749" y="152"/>
                  <a:pt x="749" y="152"/>
                  <a:pt x="749" y="152"/>
                </a:cubicBezTo>
                <a:cubicBezTo>
                  <a:pt x="750" y="152"/>
                  <a:pt x="750" y="152"/>
                  <a:pt x="750" y="152"/>
                </a:cubicBezTo>
                <a:cubicBezTo>
                  <a:pt x="751" y="153"/>
                  <a:pt x="751" y="153"/>
                  <a:pt x="751" y="153"/>
                </a:cubicBezTo>
                <a:cubicBezTo>
                  <a:pt x="753" y="154"/>
                  <a:pt x="753" y="154"/>
                  <a:pt x="753" y="154"/>
                </a:cubicBezTo>
                <a:cubicBezTo>
                  <a:pt x="754" y="153"/>
                  <a:pt x="754" y="153"/>
                  <a:pt x="754" y="153"/>
                </a:cubicBezTo>
                <a:cubicBezTo>
                  <a:pt x="755" y="154"/>
                  <a:pt x="755" y="154"/>
                  <a:pt x="755" y="154"/>
                </a:cubicBezTo>
                <a:cubicBezTo>
                  <a:pt x="756" y="153"/>
                  <a:pt x="756" y="153"/>
                  <a:pt x="756" y="153"/>
                </a:cubicBezTo>
                <a:cubicBezTo>
                  <a:pt x="757" y="153"/>
                  <a:pt x="757" y="153"/>
                  <a:pt x="757" y="153"/>
                </a:cubicBezTo>
                <a:cubicBezTo>
                  <a:pt x="757" y="151"/>
                  <a:pt x="757" y="151"/>
                  <a:pt x="757" y="151"/>
                </a:cubicBezTo>
                <a:cubicBezTo>
                  <a:pt x="758" y="150"/>
                  <a:pt x="758" y="150"/>
                  <a:pt x="758" y="150"/>
                </a:cubicBezTo>
                <a:cubicBezTo>
                  <a:pt x="759" y="149"/>
                  <a:pt x="759" y="149"/>
                  <a:pt x="759" y="149"/>
                </a:cubicBezTo>
                <a:cubicBezTo>
                  <a:pt x="758" y="148"/>
                  <a:pt x="758" y="148"/>
                  <a:pt x="758" y="148"/>
                </a:cubicBezTo>
                <a:cubicBezTo>
                  <a:pt x="759" y="147"/>
                  <a:pt x="759" y="147"/>
                  <a:pt x="759" y="147"/>
                </a:cubicBezTo>
                <a:cubicBezTo>
                  <a:pt x="759" y="149"/>
                  <a:pt x="759" y="149"/>
                  <a:pt x="759" y="149"/>
                </a:cubicBezTo>
                <a:cubicBezTo>
                  <a:pt x="760" y="149"/>
                  <a:pt x="760" y="149"/>
                  <a:pt x="760" y="149"/>
                </a:cubicBezTo>
                <a:cubicBezTo>
                  <a:pt x="760" y="150"/>
                  <a:pt x="760" y="150"/>
                  <a:pt x="760" y="150"/>
                </a:cubicBezTo>
                <a:cubicBezTo>
                  <a:pt x="759" y="150"/>
                  <a:pt x="759" y="150"/>
                  <a:pt x="759" y="150"/>
                </a:cubicBezTo>
                <a:cubicBezTo>
                  <a:pt x="758" y="152"/>
                  <a:pt x="758" y="152"/>
                  <a:pt x="758" y="152"/>
                </a:cubicBezTo>
                <a:cubicBezTo>
                  <a:pt x="759" y="155"/>
                  <a:pt x="759" y="155"/>
                  <a:pt x="759" y="155"/>
                </a:cubicBezTo>
                <a:cubicBezTo>
                  <a:pt x="760" y="155"/>
                  <a:pt x="760" y="155"/>
                  <a:pt x="760" y="155"/>
                </a:cubicBezTo>
                <a:cubicBezTo>
                  <a:pt x="761" y="155"/>
                  <a:pt x="761" y="155"/>
                  <a:pt x="761" y="155"/>
                </a:cubicBezTo>
                <a:cubicBezTo>
                  <a:pt x="761" y="156"/>
                  <a:pt x="761" y="156"/>
                  <a:pt x="761" y="156"/>
                </a:cubicBezTo>
                <a:cubicBezTo>
                  <a:pt x="763" y="156"/>
                  <a:pt x="763" y="156"/>
                  <a:pt x="763" y="156"/>
                </a:cubicBezTo>
                <a:cubicBezTo>
                  <a:pt x="764" y="156"/>
                  <a:pt x="764" y="156"/>
                  <a:pt x="764" y="156"/>
                </a:cubicBezTo>
                <a:cubicBezTo>
                  <a:pt x="766" y="155"/>
                  <a:pt x="766" y="155"/>
                  <a:pt x="766" y="155"/>
                </a:cubicBezTo>
                <a:cubicBezTo>
                  <a:pt x="767" y="155"/>
                  <a:pt x="767" y="155"/>
                  <a:pt x="767" y="155"/>
                </a:cubicBezTo>
                <a:cubicBezTo>
                  <a:pt x="769" y="156"/>
                  <a:pt x="769" y="156"/>
                  <a:pt x="769" y="156"/>
                </a:cubicBezTo>
                <a:cubicBezTo>
                  <a:pt x="770" y="156"/>
                  <a:pt x="770" y="156"/>
                  <a:pt x="770" y="156"/>
                </a:cubicBezTo>
                <a:cubicBezTo>
                  <a:pt x="771" y="156"/>
                  <a:pt x="771" y="156"/>
                  <a:pt x="771" y="156"/>
                </a:cubicBezTo>
                <a:cubicBezTo>
                  <a:pt x="772" y="155"/>
                  <a:pt x="772" y="155"/>
                  <a:pt x="772" y="155"/>
                </a:cubicBezTo>
                <a:cubicBezTo>
                  <a:pt x="772" y="153"/>
                  <a:pt x="772" y="153"/>
                  <a:pt x="772" y="153"/>
                </a:cubicBezTo>
                <a:cubicBezTo>
                  <a:pt x="773" y="153"/>
                  <a:pt x="773" y="153"/>
                  <a:pt x="773" y="153"/>
                </a:cubicBezTo>
                <a:cubicBezTo>
                  <a:pt x="773" y="152"/>
                  <a:pt x="773" y="152"/>
                  <a:pt x="773" y="152"/>
                </a:cubicBezTo>
                <a:cubicBezTo>
                  <a:pt x="773" y="151"/>
                  <a:pt x="773" y="151"/>
                  <a:pt x="773" y="151"/>
                </a:cubicBezTo>
                <a:cubicBezTo>
                  <a:pt x="774" y="153"/>
                  <a:pt x="774" y="153"/>
                  <a:pt x="774" y="153"/>
                </a:cubicBezTo>
                <a:cubicBezTo>
                  <a:pt x="775" y="152"/>
                  <a:pt x="775" y="152"/>
                  <a:pt x="775" y="152"/>
                </a:cubicBezTo>
                <a:cubicBezTo>
                  <a:pt x="776" y="152"/>
                  <a:pt x="776" y="152"/>
                  <a:pt x="776" y="152"/>
                </a:cubicBezTo>
                <a:cubicBezTo>
                  <a:pt x="777" y="152"/>
                  <a:pt x="777" y="152"/>
                  <a:pt x="777" y="152"/>
                </a:cubicBezTo>
                <a:cubicBezTo>
                  <a:pt x="777" y="151"/>
                  <a:pt x="777" y="151"/>
                  <a:pt x="777" y="151"/>
                </a:cubicBezTo>
                <a:cubicBezTo>
                  <a:pt x="777" y="150"/>
                  <a:pt x="777" y="150"/>
                  <a:pt x="777" y="150"/>
                </a:cubicBezTo>
                <a:cubicBezTo>
                  <a:pt x="777" y="149"/>
                  <a:pt x="777" y="149"/>
                  <a:pt x="777" y="149"/>
                </a:cubicBezTo>
                <a:cubicBezTo>
                  <a:pt x="776" y="149"/>
                  <a:pt x="776" y="149"/>
                  <a:pt x="776" y="149"/>
                </a:cubicBezTo>
                <a:cubicBezTo>
                  <a:pt x="775" y="149"/>
                  <a:pt x="775" y="149"/>
                  <a:pt x="775" y="149"/>
                </a:cubicBezTo>
                <a:cubicBezTo>
                  <a:pt x="774" y="149"/>
                  <a:pt x="774" y="149"/>
                  <a:pt x="774" y="149"/>
                </a:cubicBezTo>
                <a:cubicBezTo>
                  <a:pt x="773" y="148"/>
                  <a:pt x="773" y="148"/>
                  <a:pt x="773" y="148"/>
                </a:cubicBezTo>
                <a:cubicBezTo>
                  <a:pt x="774" y="148"/>
                  <a:pt x="774" y="148"/>
                  <a:pt x="774" y="148"/>
                </a:cubicBezTo>
                <a:cubicBezTo>
                  <a:pt x="775" y="148"/>
                  <a:pt x="775" y="148"/>
                  <a:pt x="775" y="148"/>
                </a:cubicBezTo>
                <a:cubicBezTo>
                  <a:pt x="776" y="148"/>
                  <a:pt x="776" y="148"/>
                  <a:pt x="776" y="148"/>
                </a:cubicBezTo>
                <a:cubicBezTo>
                  <a:pt x="777" y="147"/>
                  <a:pt x="777" y="147"/>
                  <a:pt x="777" y="147"/>
                </a:cubicBezTo>
                <a:cubicBezTo>
                  <a:pt x="778" y="147"/>
                  <a:pt x="778" y="147"/>
                  <a:pt x="778" y="147"/>
                </a:cubicBezTo>
                <a:cubicBezTo>
                  <a:pt x="779" y="146"/>
                  <a:pt x="779" y="146"/>
                  <a:pt x="779" y="146"/>
                </a:cubicBezTo>
                <a:cubicBezTo>
                  <a:pt x="779" y="145"/>
                  <a:pt x="779" y="145"/>
                  <a:pt x="779" y="145"/>
                </a:cubicBezTo>
                <a:cubicBezTo>
                  <a:pt x="779" y="144"/>
                  <a:pt x="779" y="144"/>
                  <a:pt x="779" y="144"/>
                </a:cubicBezTo>
                <a:cubicBezTo>
                  <a:pt x="779" y="143"/>
                  <a:pt x="779" y="143"/>
                  <a:pt x="779" y="143"/>
                </a:cubicBezTo>
                <a:cubicBezTo>
                  <a:pt x="780" y="143"/>
                  <a:pt x="780" y="143"/>
                  <a:pt x="780" y="143"/>
                </a:cubicBezTo>
                <a:cubicBezTo>
                  <a:pt x="780" y="142"/>
                  <a:pt x="780" y="142"/>
                  <a:pt x="780" y="142"/>
                </a:cubicBezTo>
                <a:cubicBezTo>
                  <a:pt x="778" y="142"/>
                  <a:pt x="778" y="142"/>
                  <a:pt x="778" y="142"/>
                </a:cubicBezTo>
                <a:cubicBezTo>
                  <a:pt x="777" y="142"/>
                  <a:pt x="777" y="142"/>
                  <a:pt x="777" y="142"/>
                </a:cubicBezTo>
                <a:cubicBezTo>
                  <a:pt x="778" y="141"/>
                  <a:pt x="778" y="141"/>
                  <a:pt x="778" y="141"/>
                </a:cubicBezTo>
                <a:cubicBezTo>
                  <a:pt x="778" y="140"/>
                  <a:pt x="778" y="140"/>
                  <a:pt x="778" y="140"/>
                </a:cubicBezTo>
                <a:cubicBezTo>
                  <a:pt x="777" y="139"/>
                  <a:pt x="777" y="139"/>
                  <a:pt x="777" y="139"/>
                </a:cubicBezTo>
                <a:cubicBezTo>
                  <a:pt x="775" y="139"/>
                  <a:pt x="775" y="139"/>
                  <a:pt x="775" y="139"/>
                </a:cubicBezTo>
                <a:cubicBezTo>
                  <a:pt x="774" y="138"/>
                  <a:pt x="774" y="138"/>
                  <a:pt x="774" y="138"/>
                </a:cubicBezTo>
                <a:cubicBezTo>
                  <a:pt x="775" y="138"/>
                  <a:pt x="775" y="138"/>
                  <a:pt x="775" y="138"/>
                </a:cubicBezTo>
                <a:cubicBezTo>
                  <a:pt x="775" y="137"/>
                  <a:pt x="775" y="137"/>
                  <a:pt x="775" y="137"/>
                </a:cubicBezTo>
                <a:cubicBezTo>
                  <a:pt x="775" y="136"/>
                  <a:pt x="775" y="136"/>
                  <a:pt x="775" y="136"/>
                </a:cubicBezTo>
                <a:cubicBezTo>
                  <a:pt x="773" y="135"/>
                  <a:pt x="773" y="135"/>
                  <a:pt x="773" y="135"/>
                </a:cubicBezTo>
                <a:cubicBezTo>
                  <a:pt x="772" y="135"/>
                  <a:pt x="772" y="135"/>
                  <a:pt x="772" y="135"/>
                </a:cubicBezTo>
                <a:cubicBezTo>
                  <a:pt x="771" y="135"/>
                  <a:pt x="771" y="135"/>
                  <a:pt x="771" y="135"/>
                </a:cubicBezTo>
                <a:cubicBezTo>
                  <a:pt x="769" y="135"/>
                  <a:pt x="769" y="135"/>
                  <a:pt x="769" y="135"/>
                </a:cubicBezTo>
                <a:cubicBezTo>
                  <a:pt x="767" y="136"/>
                  <a:pt x="767" y="136"/>
                  <a:pt x="767" y="136"/>
                </a:cubicBezTo>
                <a:cubicBezTo>
                  <a:pt x="765" y="134"/>
                  <a:pt x="765" y="134"/>
                  <a:pt x="765" y="134"/>
                </a:cubicBezTo>
                <a:cubicBezTo>
                  <a:pt x="765" y="133"/>
                  <a:pt x="765" y="133"/>
                  <a:pt x="765" y="133"/>
                </a:cubicBezTo>
                <a:cubicBezTo>
                  <a:pt x="764" y="133"/>
                  <a:pt x="764" y="133"/>
                  <a:pt x="764" y="133"/>
                </a:cubicBezTo>
                <a:cubicBezTo>
                  <a:pt x="763" y="134"/>
                  <a:pt x="763" y="134"/>
                  <a:pt x="763" y="134"/>
                </a:cubicBezTo>
                <a:cubicBezTo>
                  <a:pt x="762" y="134"/>
                  <a:pt x="762" y="134"/>
                  <a:pt x="762" y="134"/>
                </a:cubicBezTo>
                <a:cubicBezTo>
                  <a:pt x="761" y="134"/>
                  <a:pt x="761" y="134"/>
                  <a:pt x="761" y="134"/>
                </a:cubicBezTo>
                <a:cubicBezTo>
                  <a:pt x="760" y="134"/>
                  <a:pt x="760" y="134"/>
                  <a:pt x="760" y="134"/>
                </a:cubicBezTo>
                <a:cubicBezTo>
                  <a:pt x="760" y="135"/>
                  <a:pt x="760" y="135"/>
                  <a:pt x="760" y="135"/>
                </a:cubicBezTo>
                <a:cubicBezTo>
                  <a:pt x="759" y="134"/>
                  <a:pt x="759" y="134"/>
                  <a:pt x="759" y="134"/>
                </a:cubicBezTo>
                <a:cubicBezTo>
                  <a:pt x="758" y="134"/>
                  <a:pt x="758" y="134"/>
                  <a:pt x="758" y="134"/>
                </a:cubicBezTo>
                <a:cubicBezTo>
                  <a:pt x="757" y="134"/>
                  <a:pt x="757" y="134"/>
                  <a:pt x="757" y="134"/>
                </a:cubicBezTo>
                <a:cubicBezTo>
                  <a:pt x="755" y="134"/>
                  <a:pt x="755" y="134"/>
                  <a:pt x="755" y="134"/>
                </a:cubicBezTo>
                <a:cubicBezTo>
                  <a:pt x="755" y="135"/>
                  <a:pt x="755" y="135"/>
                  <a:pt x="755" y="135"/>
                </a:cubicBezTo>
                <a:cubicBezTo>
                  <a:pt x="754" y="134"/>
                  <a:pt x="754" y="134"/>
                  <a:pt x="754" y="134"/>
                </a:cubicBezTo>
                <a:cubicBezTo>
                  <a:pt x="753" y="135"/>
                  <a:pt x="753" y="135"/>
                  <a:pt x="753" y="135"/>
                </a:cubicBezTo>
                <a:cubicBezTo>
                  <a:pt x="750" y="134"/>
                  <a:pt x="750" y="134"/>
                  <a:pt x="750" y="134"/>
                </a:cubicBezTo>
                <a:cubicBezTo>
                  <a:pt x="750" y="135"/>
                  <a:pt x="750" y="135"/>
                  <a:pt x="750" y="135"/>
                </a:cubicBezTo>
                <a:cubicBezTo>
                  <a:pt x="751" y="135"/>
                  <a:pt x="751" y="135"/>
                  <a:pt x="751" y="135"/>
                </a:cubicBezTo>
                <a:cubicBezTo>
                  <a:pt x="751" y="136"/>
                  <a:pt x="751" y="136"/>
                  <a:pt x="751" y="136"/>
                </a:cubicBezTo>
                <a:cubicBezTo>
                  <a:pt x="752" y="137"/>
                  <a:pt x="752" y="137"/>
                  <a:pt x="752" y="137"/>
                </a:cubicBezTo>
                <a:cubicBezTo>
                  <a:pt x="751" y="137"/>
                  <a:pt x="751" y="137"/>
                  <a:pt x="751" y="137"/>
                </a:cubicBezTo>
                <a:cubicBezTo>
                  <a:pt x="750" y="136"/>
                  <a:pt x="750" y="136"/>
                  <a:pt x="750" y="136"/>
                </a:cubicBezTo>
                <a:cubicBezTo>
                  <a:pt x="749" y="136"/>
                  <a:pt x="749" y="136"/>
                  <a:pt x="749" y="136"/>
                </a:cubicBezTo>
                <a:cubicBezTo>
                  <a:pt x="748" y="136"/>
                  <a:pt x="748" y="136"/>
                  <a:pt x="748" y="136"/>
                </a:cubicBezTo>
                <a:cubicBezTo>
                  <a:pt x="747" y="136"/>
                  <a:pt x="747" y="136"/>
                  <a:pt x="747" y="136"/>
                </a:cubicBezTo>
                <a:cubicBezTo>
                  <a:pt x="748" y="135"/>
                  <a:pt x="748" y="135"/>
                  <a:pt x="748" y="135"/>
                </a:cubicBezTo>
                <a:cubicBezTo>
                  <a:pt x="748" y="134"/>
                  <a:pt x="748" y="134"/>
                  <a:pt x="748" y="134"/>
                </a:cubicBezTo>
                <a:cubicBezTo>
                  <a:pt x="747" y="133"/>
                  <a:pt x="747" y="133"/>
                  <a:pt x="747" y="133"/>
                </a:cubicBezTo>
                <a:cubicBezTo>
                  <a:pt x="747" y="132"/>
                  <a:pt x="747" y="132"/>
                  <a:pt x="747" y="132"/>
                </a:cubicBezTo>
                <a:cubicBezTo>
                  <a:pt x="745" y="132"/>
                  <a:pt x="745" y="132"/>
                  <a:pt x="745" y="132"/>
                </a:cubicBezTo>
                <a:cubicBezTo>
                  <a:pt x="745" y="133"/>
                  <a:pt x="745" y="133"/>
                  <a:pt x="745" y="133"/>
                </a:cubicBezTo>
                <a:cubicBezTo>
                  <a:pt x="745" y="134"/>
                  <a:pt x="745" y="134"/>
                  <a:pt x="745" y="134"/>
                </a:cubicBezTo>
                <a:cubicBezTo>
                  <a:pt x="744" y="134"/>
                  <a:pt x="744" y="134"/>
                  <a:pt x="744" y="134"/>
                </a:cubicBezTo>
                <a:cubicBezTo>
                  <a:pt x="745" y="133"/>
                  <a:pt x="745" y="133"/>
                  <a:pt x="745" y="133"/>
                </a:cubicBezTo>
                <a:cubicBezTo>
                  <a:pt x="744" y="132"/>
                  <a:pt x="744" y="132"/>
                  <a:pt x="744" y="132"/>
                </a:cubicBezTo>
                <a:cubicBezTo>
                  <a:pt x="743" y="132"/>
                  <a:pt x="743" y="132"/>
                  <a:pt x="743" y="132"/>
                </a:cubicBezTo>
                <a:cubicBezTo>
                  <a:pt x="742" y="132"/>
                  <a:pt x="742" y="132"/>
                  <a:pt x="742" y="132"/>
                </a:cubicBezTo>
                <a:cubicBezTo>
                  <a:pt x="742" y="131"/>
                  <a:pt x="742" y="131"/>
                  <a:pt x="742" y="131"/>
                </a:cubicBezTo>
                <a:cubicBezTo>
                  <a:pt x="742" y="129"/>
                  <a:pt x="742" y="129"/>
                  <a:pt x="742" y="129"/>
                </a:cubicBezTo>
                <a:cubicBezTo>
                  <a:pt x="740" y="130"/>
                  <a:pt x="740" y="130"/>
                  <a:pt x="740" y="130"/>
                </a:cubicBezTo>
                <a:cubicBezTo>
                  <a:pt x="739" y="131"/>
                  <a:pt x="739" y="131"/>
                  <a:pt x="739" y="131"/>
                </a:cubicBezTo>
                <a:cubicBezTo>
                  <a:pt x="739" y="133"/>
                  <a:pt x="739" y="133"/>
                  <a:pt x="739" y="133"/>
                </a:cubicBezTo>
                <a:cubicBezTo>
                  <a:pt x="738" y="133"/>
                  <a:pt x="738" y="133"/>
                  <a:pt x="738" y="133"/>
                </a:cubicBezTo>
                <a:cubicBezTo>
                  <a:pt x="738" y="131"/>
                  <a:pt x="738" y="131"/>
                  <a:pt x="738" y="131"/>
                </a:cubicBezTo>
                <a:cubicBezTo>
                  <a:pt x="738" y="130"/>
                  <a:pt x="738" y="130"/>
                  <a:pt x="738" y="130"/>
                </a:cubicBezTo>
                <a:cubicBezTo>
                  <a:pt x="739" y="128"/>
                  <a:pt x="739" y="128"/>
                  <a:pt x="739" y="128"/>
                </a:cubicBezTo>
                <a:cubicBezTo>
                  <a:pt x="738" y="127"/>
                  <a:pt x="738" y="127"/>
                  <a:pt x="738" y="127"/>
                </a:cubicBezTo>
                <a:cubicBezTo>
                  <a:pt x="737" y="127"/>
                  <a:pt x="737" y="127"/>
                  <a:pt x="737" y="127"/>
                </a:cubicBezTo>
                <a:cubicBezTo>
                  <a:pt x="738" y="126"/>
                  <a:pt x="738" y="126"/>
                  <a:pt x="738" y="126"/>
                </a:cubicBezTo>
                <a:cubicBezTo>
                  <a:pt x="738" y="125"/>
                  <a:pt x="738" y="125"/>
                  <a:pt x="738" y="125"/>
                </a:cubicBezTo>
                <a:cubicBezTo>
                  <a:pt x="738" y="124"/>
                  <a:pt x="738" y="124"/>
                  <a:pt x="738" y="124"/>
                </a:cubicBezTo>
                <a:cubicBezTo>
                  <a:pt x="737" y="124"/>
                  <a:pt x="737" y="124"/>
                  <a:pt x="737" y="124"/>
                </a:cubicBezTo>
                <a:cubicBezTo>
                  <a:pt x="736" y="124"/>
                  <a:pt x="736" y="124"/>
                  <a:pt x="736" y="124"/>
                </a:cubicBezTo>
                <a:cubicBezTo>
                  <a:pt x="735" y="123"/>
                  <a:pt x="735" y="123"/>
                  <a:pt x="735" y="123"/>
                </a:cubicBezTo>
                <a:cubicBezTo>
                  <a:pt x="734" y="123"/>
                  <a:pt x="734" y="123"/>
                  <a:pt x="734" y="123"/>
                </a:cubicBezTo>
                <a:cubicBezTo>
                  <a:pt x="734" y="124"/>
                  <a:pt x="734" y="124"/>
                  <a:pt x="734" y="124"/>
                </a:cubicBezTo>
                <a:cubicBezTo>
                  <a:pt x="732" y="124"/>
                  <a:pt x="732" y="124"/>
                  <a:pt x="732" y="124"/>
                </a:cubicBezTo>
                <a:cubicBezTo>
                  <a:pt x="733" y="123"/>
                  <a:pt x="733" y="123"/>
                  <a:pt x="733" y="123"/>
                </a:cubicBezTo>
                <a:cubicBezTo>
                  <a:pt x="733" y="122"/>
                  <a:pt x="733" y="122"/>
                  <a:pt x="733" y="122"/>
                </a:cubicBezTo>
                <a:cubicBezTo>
                  <a:pt x="734" y="121"/>
                  <a:pt x="734" y="121"/>
                  <a:pt x="734" y="121"/>
                </a:cubicBezTo>
                <a:cubicBezTo>
                  <a:pt x="735" y="121"/>
                  <a:pt x="735" y="121"/>
                  <a:pt x="735" y="121"/>
                </a:cubicBezTo>
                <a:cubicBezTo>
                  <a:pt x="736" y="123"/>
                  <a:pt x="736" y="123"/>
                  <a:pt x="736" y="123"/>
                </a:cubicBezTo>
                <a:cubicBezTo>
                  <a:pt x="737" y="123"/>
                  <a:pt x="737" y="123"/>
                  <a:pt x="737" y="123"/>
                </a:cubicBezTo>
                <a:cubicBezTo>
                  <a:pt x="737" y="122"/>
                  <a:pt x="737" y="122"/>
                  <a:pt x="737" y="122"/>
                </a:cubicBezTo>
                <a:cubicBezTo>
                  <a:pt x="736" y="121"/>
                  <a:pt x="736" y="121"/>
                  <a:pt x="736" y="121"/>
                </a:cubicBezTo>
                <a:cubicBezTo>
                  <a:pt x="735" y="120"/>
                  <a:pt x="735" y="120"/>
                  <a:pt x="735" y="120"/>
                </a:cubicBezTo>
                <a:cubicBezTo>
                  <a:pt x="736" y="120"/>
                  <a:pt x="736" y="120"/>
                  <a:pt x="736" y="120"/>
                </a:cubicBezTo>
                <a:cubicBezTo>
                  <a:pt x="734" y="119"/>
                  <a:pt x="734" y="119"/>
                  <a:pt x="734" y="119"/>
                </a:cubicBezTo>
                <a:cubicBezTo>
                  <a:pt x="733" y="118"/>
                  <a:pt x="733" y="118"/>
                  <a:pt x="733" y="118"/>
                </a:cubicBezTo>
                <a:cubicBezTo>
                  <a:pt x="734" y="118"/>
                  <a:pt x="734" y="118"/>
                  <a:pt x="734" y="118"/>
                </a:cubicBezTo>
                <a:cubicBezTo>
                  <a:pt x="734" y="117"/>
                  <a:pt x="734" y="117"/>
                  <a:pt x="734" y="117"/>
                </a:cubicBezTo>
                <a:cubicBezTo>
                  <a:pt x="735" y="118"/>
                  <a:pt x="735" y="118"/>
                  <a:pt x="735" y="118"/>
                </a:cubicBezTo>
                <a:cubicBezTo>
                  <a:pt x="736" y="119"/>
                  <a:pt x="736" y="119"/>
                  <a:pt x="736" y="119"/>
                </a:cubicBezTo>
                <a:cubicBezTo>
                  <a:pt x="738" y="120"/>
                  <a:pt x="738" y="120"/>
                  <a:pt x="738" y="120"/>
                </a:cubicBezTo>
                <a:cubicBezTo>
                  <a:pt x="739" y="121"/>
                  <a:pt x="739" y="121"/>
                  <a:pt x="739" y="121"/>
                </a:cubicBezTo>
                <a:cubicBezTo>
                  <a:pt x="739" y="120"/>
                  <a:pt x="739" y="120"/>
                  <a:pt x="739" y="120"/>
                </a:cubicBezTo>
                <a:cubicBezTo>
                  <a:pt x="740" y="121"/>
                  <a:pt x="740" y="121"/>
                  <a:pt x="740" y="121"/>
                </a:cubicBezTo>
                <a:cubicBezTo>
                  <a:pt x="742" y="121"/>
                  <a:pt x="742" y="121"/>
                  <a:pt x="742" y="121"/>
                </a:cubicBezTo>
                <a:cubicBezTo>
                  <a:pt x="743" y="121"/>
                  <a:pt x="743" y="121"/>
                  <a:pt x="743" y="121"/>
                </a:cubicBezTo>
                <a:cubicBezTo>
                  <a:pt x="744" y="120"/>
                  <a:pt x="744" y="120"/>
                  <a:pt x="744" y="120"/>
                </a:cubicBezTo>
                <a:cubicBezTo>
                  <a:pt x="743" y="119"/>
                  <a:pt x="743" y="119"/>
                  <a:pt x="743" y="119"/>
                </a:cubicBezTo>
                <a:cubicBezTo>
                  <a:pt x="741" y="117"/>
                  <a:pt x="741" y="117"/>
                  <a:pt x="741" y="117"/>
                </a:cubicBezTo>
                <a:cubicBezTo>
                  <a:pt x="740" y="116"/>
                  <a:pt x="740" y="116"/>
                  <a:pt x="740" y="116"/>
                </a:cubicBezTo>
                <a:cubicBezTo>
                  <a:pt x="739" y="116"/>
                  <a:pt x="739" y="116"/>
                  <a:pt x="739" y="116"/>
                </a:cubicBezTo>
                <a:cubicBezTo>
                  <a:pt x="739" y="115"/>
                  <a:pt x="739" y="115"/>
                  <a:pt x="739" y="115"/>
                </a:cubicBezTo>
                <a:cubicBezTo>
                  <a:pt x="737" y="114"/>
                  <a:pt x="737" y="114"/>
                  <a:pt x="737" y="114"/>
                </a:cubicBezTo>
                <a:cubicBezTo>
                  <a:pt x="736" y="113"/>
                  <a:pt x="736" y="113"/>
                  <a:pt x="736" y="113"/>
                </a:cubicBezTo>
                <a:cubicBezTo>
                  <a:pt x="737" y="112"/>
                  <a:pt x="737" y="112"/>
                  <a:pt x="737" y="112"/>
                </a:cubicBezTo>
                <a:cubicBezTo>
                  <a:pt x="738" y="113"/>
                  <a:pt x="738" y="113"/>
                  <a:pt x="738" y="113"/>
                </a:cubicBezTo>
                <a:cubicBezTo>
                  <a:pt x="739" y="114"/>
                  <a:pt x="739" y="114"/>
                  <a:pt x="739" y="114"/>
                </a:cubicBezTo>
                <a:cubicBezTo>
                  <a:pt x="740" y="115"/>
                  <a:pt x="740" y="115"/>
                  <a:pt x="740" y="115"/>
                </a:cubicBezTo>
                <a:cubicBezTo>
                  <a:pt x="741" y="114"/>
                  <a:pt x="741" y="114"/>
                  <a:pt x="741" y="114"/>
                </a:cubicBezTo>
                <a:cubicBezTo>
                  <a:pt x="740" y="112"/>
                  <a:pt x="740" y="112"/>
                  <a:pt x="740" y="112"/>
                </a:cubicBezTo>
                <a:cubicBezTo>
                  <a:pt x="739" y="110"/>
                  <a:pt x="739" y="110"/>
                  <a:pt x="739" y="110"/>
                </a:cubicBezTo>
                <a:cubicBezTo>
                  <a:pt x="738" y="110"/>
                  <a:pt x="738" y="110"/>
                  <a:pt x="738" y="110"/>
                </a:cubicBezTo>
                <a:cubicBezTo>
                  <a:pt x="736" y="110"/>
                  <a:pt x="736" y="110"/>
                  <a:pt x="736" y="110"/>
                </a:cubicBezTo>
                <a:cubicBezTo>
                  <a:pt x="735" y="111"/>
                  <a:pt x="735" y="111"/>
                  <a:pt x="735" y="111"/>
                </a:cubicBezTo>
                <a:cubicBezTo>
                  <a:pt x="734" y="111"/>
                  <a:pt x="734" y="111"/>
                  <a:pt x="734" y="111"/>
                </a:cubicBezTo>
                <a:cubicBezTo>
                  <a:pt x="733" y="110"/>
                  <a:pt x="733" y="110"/>
                  <a:pt x="733" y="110"/>
                </a:cubicBezTo>
                <a:cubicBezTo>
                  <a:pt x="732" y="110"/>
                  <a:pt x="732" y="110"/>
                  <a:pt x="732" y="110"/>
                </a:cubicBezTo>
                <a:cubicBezTo>
                  <a:pt x="731" y="109"/>
                  <a:pt x="731" y="109"/>
                  <a:pt x="731" y="109"/>
                </a:cubicBezTo>
                <a:cubicBezTo>
                  <a:pt x="730" y="111"/>
                  <a:pt x="730" y="111"/>
                  <a:pt x="730" y="111"/>
                </a:cubicBezTo>
                <a:cubicBezTo>
                  <a:pt x="728" y="112"/>
                  <a:pt x="728" y="112"/>
                  <a:pt x="728" y="112"/>
                </a:cubicBezTo>
                <a:cubicBezTo>
                  <a:pt x="728" y="113"/>
                  <a:pt x="728" y="113"/>
                  <a:pt x="728" y="113"/>
                </a:cubicBezTo>
                <a:cubicBezTo>
                  <a:pt x="727" y="114"/>
                  <a:pt x="727" y="114"/>
                  <a:pt x="727" y="114"/>
                </a:cubicBezTo>
                <a:cubicBezTo>
                  <a:pt x="727" y="113"/>
                  <a:pt x="727" y="113"/>
                  <a:pt x="727" y="113"/>
                </a:cubicBezTo>
                <a:cubicBezTo>
                  <a:pt x="728" y="112"/>
                  <a:pt x="728" y="112"/>
                  <a:pt x="728" y="112"/>
                </a:cubicBezTo>
                <a:cubicBezTo>
                  <a:pt x="728" y="111"/>
                  <a:pt x="728" y="111"/>
                  <a:pt x="728" y="111"/>
                </a:cubicBezTo>
                <a:cubicBezTo>
                  <a:pt x="731" y="109"/>
                  <a:pt x="731" y="109"/>
                  <a:pt x="731" y="109"/>
                </a:cubicBezTo>
                <a:cubicBezTo>
                  <a:pt x="731" y="108"/>
                  <a:pt x="731" y="108"/>
                  <a:pt x="731" y="108"/>
                </a:cubicBezTo>
                <a:cubicBezTo>
                  <a:pt x="731" y="107"/>
                  <a:pt x="731" y="107"/>
                  <a:pt x="731" y="107"/>
                </a:cubicBezTo>
                <a:cubicBezTo>
                  <a:pt x="731" y="104"/>
                  <a:pt x="731" y="104"/>
                  <a:pt x="731" y="104"/>
                </a:cubicBezTo>
                <a:cubicBezTo>
                  <a:pt x="730" y="103"/>
                  <a:pt x="730" y="103"/>
                  <a:pt x="730" y="103"/>
                </a:cubicBezTo>
                <a:cubicBezTo>
                  <a:pt x="728" y="103"/>
                  <a:pt x="728" y="103"/>
                  <a:pt x="728" y="103"/>
                </a:cubicBezTo>
                <a:cubicBezTo>
                  <a:pt x="728" y="101"/>
                  <a:pt x="728" y="101"/>
                  <a:pt x="728" y="101"/>
                </a:cubicBezTo>
                <a:cubicBezTo>
                  <a:pt x="727" y="101"/>
                  <a:pt x="727" y="101"/>
                  <a:pt x="727" y="101"/>
                </a:cubicBezTo>
                <a:cubicBezTo>
                  <a:pt x="725" y="100"/>
                  <a:pt x="725" y="100"/>
                  <a:pt x="725" y="100"/>
                </a:cubicBezTo>
                <a:cubicBezTo>
                  <a:pt x="724" y="99"/>
                  <a:pt x="724" y="99"/>
                  <a:pt x="724" y="99"/>
                </a:cubicBezTo>
                <a:close/>
                <a:moveTo>
                  <a:pt x="763" y="318"/>
                </a:moveTo>
                <a:cubicBezTo>
                  <a:pt x="764" y="318"/>
                  <a:pt x="764" y="318"/>
                  <a:pt x="764" y="318"/>
                </a:cubicBezTo>
                <a:cubicBezTo>
                  <a:pt x="765" y="318"/>
                  <a:pt x="765" y="318"/>
                  <a:pt x="765" y="318"/>
                </a:cubicBezTo>
                <a:cubicBezTo>
                  <a:pt x="765" y="317"/>
                  <a:pt x="765" y="317"/>
                  <a:pt x="765" y="317"/>
                </a:cubicBezTo>
                <a:cubicBezTo>
                  <a:pt x="764" y="316"/>
                  <a:pt x="764" y="316"/>
                  <a:pt x="764" y="316"/>
                </a:cubicBezTo>
                <a:cubicBezTo>
                  <a:pt x="763" y="316"/>
                  <a:pt x="763" y="316"/>
                  <a:pt x="763" y="316"/>
                </a:cubicBezTo>
                <a:cubicBezTo>
                  <a:pt x="763" y="317"/>
                  <a:pt x="763" y="317"/>
                  <a:pt x="763" y="317"/>
                </a:cubicBezTo>
                <a:cubicBezTo>
                  <a:pt x="763" y="318"/>
                  <a:pt x="763" y="318"/>
                  <a:pt x="763" y="318"/>
                </a:cubicBezTo>
                <a:close/>
                <a:moveTo>
                  <a:pt x="771" y="341"/>
                </a:moveTo>
                <a:cubicBezTo>
                  <a:pt x="771" y="341"/>
                  <a:pt x="771" y="341"/>
                  <a:pt x="770" y="342"/>
                </a:cubicBezTo>
                <a:cubicBezTo>
                  <a:pt x="770" y="342"/>
                  <a:pt x="770" y="342"/>
                  <a:pt x="769" y="343"/>
                </a:cubicBezTo>
                <a:cubicBezTo>
                  <a:pt x="769" y="343"/>
                  <a:pt x="769" y="343"/>
                  <a:pt x="769" y="344"/>
                </a:cubicBezTo>
                <a:cubicBezTo>
                  <a:pt x="769" y="344"/>
                  <a:pt x="769" y="344"/>
                  <a:pt x="769" y="345"/>
                </a:cubicBezTo>
                <a:cubicBezTo>
                  <a:pt x="769" y="345"/>
                  <a:pt x="769" y="345"/>
                  <a:pt x="770" y="344"/>
                </a:cubicBezTo>
                <a:cubicBezTo>
                  <a:pt x="770" y="344"/>
                  <a:pt x="770" y="344"/>
                  <a:pt x="771" y="344"/>
                </a:cubicBezTo>
                <a:cubicBezTo>
                  <a:pt x="771" y="344"/>
                  <a:pt x="771" y="344"/>
                  <a:pt x="772" y="343"/>
                </a:cubicBezTo>
                <a:cubicBezTo>
                  <a:pt x="772" y="343"/>
                  <a:pt x="772" y="343"/>
                  <a:pt x="773" y="343"/>
                </a:cubicBezTo>
                <a:cubicBezTo>
                  <a:pt x="773" y="343"/>
                  <a:pt x="773" y="343"/>
                  <a:pt x="773" y="342"/>
                </a:cubicBezTo>
                <a:cubicBezTo>
                  <a:pt x="773" y="342"/>
                  <a:pt x="773" y="342"/>
                  <a:pt x="772" y="342"/>
                </a:cubicBezTo>
                <a:cubicBezTo>
                  <a:pt x="772" y="342"/>
                  <a:pt x="772" y="342"/>
                  <a:pt x="772" y="341"/>
                </a:cubicBezTo>
                <a:cubicBezTo>
                  <a:pt x="772" y="341"/>
                  <a:pt x="772" y="341"/>
                  <a:pt x="771" y="341"/>
                </a:cubicBezTo>
                <a:close/>
                <a:moveTo>
                  <a:pt x="761" y="315"/>
                </a:moveTo>
                <a:cubicBezTo>
                  <a:pt x="761" y="316"/>
                  <a:pt x="761" y="316"/>
                  <a:pt x="761" y="316"/>
                </a:cubicBezTo>
                <a:cubicBezTo>
                  <a:pt x="763" y="316"/>
                  <a:pt x="763" y="316"/>
                  <a:pt x="763" y="316"/>
                </a:cubicBezTo>
                <a:cubicBezTo>
                  <a:pt x="762" y="315"/>
                  <a:pt x="762" y="315"/>
                  <a:pt x="762" y="315"/>
                </a:cubicBezTo>
                <a:cubicBezTo>
                  <a:pt x="761" y="315"/>
                  <a:pt x="761" y="315"/>
                  <a:pt x="761" y="315"/>
                </a:cubicBezTo>
                <a:close/>
                <a:moveTo>
                  <a:pt x="733" y="306"/>
                </a:moveTo>
                <a:cubicBezTo>
                  <a:pt x="734" y="306"/>
                  <a:pt x="734" y="306"/>
                  <a:pt x="734" y="306"/>
                </a:cubicBezTo>
                <a:cubicBezTo>
                  <a:pt x="734" y="305"/>
                  <a:pt x="734" y="305"/>
                  <a:pt x="734" y="305"/>
                </a:cubicBezTo>
                <a:cubicBezTo>
                  <a:pt x="735" y="305"/>
                  <a:pt x="735" y="305"/>
                  <a:pt x="735" y="305"/>
                </a:cubicBezTo>
                <a:cubicBezTo>
                  <a:pt x="734" y="304"/>
                  <a:pt x="734" y="304"/>
                  <a:pt x="734" y="304"/>
                </a:cubicBezTo>
                <a:cubicBezTo>
                  <a:pt x="733" y="303"/>
                  <a:pt x="733" y="303"/>
                  <a:pt x="733" y="303"/>
                </a:cubicBezTo>
                <a:cubicBezTo>
                  <a:pt x="732" y="303"/>
                  <a:pt x="732" y="303"/>
                  <a:pt x="732" y="303"/>
                </a:cubicBezTo>
                <a:cubicBezTo>
                  <a:pt x="732" y="302"/>
                  <a:pt x="732" y="302"/>
                  <a:pt x="732" y="302"/>
                </a:cubicBezTo>
                <a:cubicBezTo>
                  <a:pt x="731" y="302"/>
                  <a:pt x="731" y="302"/>
                  <a:pt x="731" y="302"/>
                </a:cubicBezTo>
                <a:cubicBezTo>
                  <a:pt x="730" y="302"/>
                  <a:pt x="730" y="302"/>
                  <a:pt x="730" y="302"/>
                </a:cubicBezTo>
                <a:cubicBezTo>
                  <a:pt x="730" y="303"/>
                  <a:pt x="730" y="303"/>
                  <a:pt x="730" y="303"/>
                </a:cubicBezTo>
                <a:cubicBezTo>
                  <a:pt x="731" y="303"/>
                  <a:pt x="731" y="303"/>
                  <a:pt x="731" y="303"/>
                </a:cubicBezTo>
                <a:cubicBezTo>
                  <a:pt x="731" y="304"/>
                  <a:pt x="731" y="304"/>
                  <a:pt x="731" y="304"/>
                </a:cubicBezTo>
                <a:cubicBezTo>
                  <a:pt x="732" y="305"/>
                  <a:pt x="732" y="305"/>
                  <a:pt x="732" y="305"/>
                </a:cubicBezTo>
                <a:cubicBezTo>
                  <a:pt x="732" y="306"/>
                  <a:pt x="732" y="306"/>
                  <a:pt x="732" y="306"/>
                </a:cubicBezTo>
                <a:cubicBezTo>
                  <a:pt x="733" y="306"/>
                  <a:pt x="733" y="306"/>
                  <a:pt x="733" y="306"/>
                </a:cubicBezTo>
                <a:close/>
                <a:moveTo>
                  <a:pt x="743" y="314"/>
                </a:moveTo>
                <a:cubicBezTo>
                  <a:pt x="742" y="314"/>
                  <a:pt x="742" y="314"/>
                  <a:pt x="742" y="314"/>
                </a:cubicBezTo>
                <a:cubicBezTo>
                  <a:pt x="741" y="314"/>
                  <a:pt x="741" y="314"/>
                  <a:pt x="741" y="314"/>
                </a:cubicBezTo>
                <a:cubicBezTo>
                  <a:pt x="742" y="315"/>
                  <a:pt x="742" y="315"/>
                  <a:pt x="742" y="315"/>
                </a:cubicBezTo>
                <a:cubicBezTo>
                  <a:pt x="743" y="316"/>
                  <a:pt x="743" y="316"/>
                  <a:pt x="743" y="316"/>
                </a:cubicBezTo>
                <a:cubicBezTo>
                  <a:pt x="744" y="316"/>
                  <a:pt x="744" y="316"/>
                  <a:pt x="744" y="316"/>
                </a:cubicBezTo>
                <a:cubicBezTo>
                  <a:pt x="745" y="316"/>
                  <a:pt x="745" y="316"/>
                  <a:pt x="745" y="316"/>
                </a:cubicBezTo>
                <a:cubicBezTo>
                  <a:pt x="744" y="315"/>
                  <a:pt x="744" y="315"/>
                  <a:pt x="744" y="315"/>
                </a:cubicBezTo>
                <a:cubicBezTo>
                  <a:pt x="743" y="314"/>
                  <a:pt x="743" y="314"/>
                  <a:pt x="743" y="314"/>
                </a:cubicBezTo>
                <a:close/>
                <a:moveTo>
                  <a:pt x="732" y="228"/>
                </a:moveTo>
                <a:cubicBezTo>
                  <a:pt x="732" y="228"/>
                  <a:pt x="732" y="228"/>
                  <a:pt x="731" y="227"/>
                </a:cubicBezTo>
                <a:cubicBezTo>
                  <a:pt x="731" y="227"/>
                  <a:pt x="731" y="227"/>
                  <a:pt x="732" y="229"/>
                </a:cubicBezTo>
                <a:cubicBezTo>
                  <a:pt x="732" y="229"/>
                  <a:pt x="732" y="229"/>
                  <a:pt x="732" y="228"/>
                </a:cubicBezTo>
                <a:close/>
                <a:moveTo>
                  <a:pt x="734" y="230"/>
                </a:moveTo>
                <a:cubicBezTo>
                  <a:pt x="734" y="229"/>
                  <a:pt x="734" y="229"/>
                  <a:pt x="734" y="229"/>
                </a:cubicBezTo>
                <a:cubicBezTo>
                  <a:pt x="733" y="229"/>
                  <a:pt x="733" y="229"/>
                  <a:pt x="733" y="229"/>
                </a:cubicBezTo>
                <a:cubicBezTo>
                  <a:pt x="732" y="229"/>
                  <a:pt x="732" y="229"/>
                  <a:pt x="732" y="229"/>
                </a:cubicBezTo>
                <a:cubicBezTo>
                  <a:pt x="733" y="230"/>
                  <a:pt x="733" y="230"/>
                  <a:pt x="733" y="230"/>
                </a:cubicBezTo>
                <a:cubicBezTo>
                  <a:pt x="734" y="230"/>
                  <a:pt x="734" y="230"/>
                  <a:pt x="734" y="230"/>
                </a:cubicBezTo>
                <a:close/>
                <a:moveTo>
                  <a:pt x="731" y="298"/>
                </a:moveTo>
                <a:cubicBezTo>
                  <a:pt x="730" y="297"/>
                  <a:pt x="730" y="297"/>
                  <a:pt x="730" y="297"/>
                </a:cubicBezTo>
                <a:cubicBezTo>
                  <a:pt x="729" y="297"/>
                  <a:pt x="729" y="297"/>
                  <a:pt x="729" y="297"/>
                </a:cubicBezTo>
                <a:cubicBezTo>
                  <a:pt x="729" y="298"/>
                  <a:pt x="729" y="298"/>
                  <a:pt x="729" y="298"/>
                </a:cubicBezTo>
                <a:cubicBezTo>
                  <a:pt x="730" y="298"/>
                  <a:pt x="730" y="298"/>
                  <a:pt x="730" y="298"/>
                </a:cubicBezTo>
                <a:cubicBezTo>
                  <a:pt x="731" y="298"/>
                  <a:pt x="731" y="298"/>
                  <a:pt x="731" y="298"/>
                </a:cubicBezTo>
                <a:close/>
                <a:moveTo>
                  <a:pt x="731" y="224"/>
                </a:moveTo>
                <a:cubicBezTo>
                  <a:pt x="730" y="223"/>
                  <a:pt x="730" y="223"/>
                  <a:pt x="730" y="223"/>
                </a:cubicBezTo>
                <a:cubicBezTo>
                  <a:pt x="729" y="223"/>
                  <a:pt x="729" y="223"/>
                  <a:pt x="729" y="223"/>
                </a:cubicBezTo>
                <a:cubicBezTo>
                  <a:pt x="729" y="224"/>
                  <a:pt x="729" y="224"/>
                  <a:pt x="729" y="224"/>
                </a:cubicBezTo>
                <a:cubicBezTo>
                  <a:pt x="730" y="224"/>
                  <a:pt x="730" y="224"/>
                  <a:pt x="730" y="224"/>
                </a:cubicBezTo>
                <a:cubicBezTo>
                  <a:pt x="730" y="225"/>
                  <a:pt x="730" y="225"/>
                  <a:pt x="730" y="225"/>
                </a:cubicBezTo>
                <a:cubicBezTo>
                  <a:pt x="731" y="224"/>
                  <a:pt x="731" y="224"/>
                  <a:pt x="731" y="224"/>
                </a:cubicBezTo>
                <a:close/>
                <a:moveTo>
                  <a:pt x="815" y="264"/>
                </a:moveTo>
                <a:cubicBezTo>
                  <a:pt x="815" y="264"/>
                  <a:pt x="815" y="264"/>
                  <a:pt x="814" y="263"/>
                </a:cubicBezTo>
                <a:cubicBezTo>
                  <a:pt x="814" y="263"/>
                  <a:pt x="814" y="263"/>
                  <a:pt x="813" y="264"/>
                </a:cubicBezTo>
                <a:cubicBezTo>
                  <a:pt x="813" y="264"/>
                  <a:pt x="813" y="264"/>
                  <a:pt x="814" y="266"/>
                </a:cubicBezTo>
                <a:cubicBezTo>
                  <a:pt x="814" y="266"/>
                  <a:pt x="814" y="266"/>
                  <a:pt x="815" y="265"/>
                </a:cubicBezTo>
                <a:cubicBezTo>
                  <a:pt x="815" y="265"/>
                  <a:pt x="815" y="265"/>
                  <a:pt x="815" y="264"/>
                </a:cubicBezTo>
                <a:close/>
                <a:moveTo>
                  <a:pt x="821" y="270"/>
                </a:moveTo>
                <a:cubicBezTo>
                  <a:pt x="821" y="270"/>
                  <a:pt x="821" y="270"/>
                  <a:pt x="820" y="270"/>
                </a:cubicBezTo>
                <a:cubicBezTo>
                  <a:pt x="820" y="270"/>
                  <a:pt x="820" y="270"/>
                  <a:pt x="819" y="270"/>
                </a:cubicBezTo>
                <a:cubicBezTo>
                  <a:pt x="819" y="270"/>
                  <a:pt x="819" y="270"/>
                  <a:pt x="819" y="271"/>
                </a:cubicBezTo>
                <a:cubicBezTo>
                  <a:pt x="819" y="271"/>
                  <a:pt x="819" y="271"/>
                  <a:pt x="820" y="271"/>
                </a:cubicBezTo>
                <a:cubicBezTo>
                  <a:pt x="820" y="271"/>
                  <a:pt x="820" y="271"/>
                  <a:pt x="821" y="270"/>
                </a:cubicBezTo>
                <a:close/>
                <a:moveTo>
                  <a:pt x="823" y="451"/>
                </a:moveTo>
                <a:cubicBezTo>
                  <a:pt x="823" y="451"/>
                  <a:pt x="823" y="451"/>
                  <a:pt x="824" y="451"/>
                </a:cubicBezTo>
                <a:cubicBezTo>
                  <a:pt x="824" y="451"/>
                  <a:pt x="824" y="451"/>
                  <a:pt x="825" y="450"/>
                </a:cubicBezTo>
                <a:cubicBezTo>
                  <a:pt x="825" y="450"/>
                  <a:pt x="825" y="450"/>
                  <a:pt x="824" y="450"/>
                </a:cubicBezTo>
                <a:cubicBezTo>
                  <a:pt x="824" y="450"/>
                  <a:pt x="824" y="450"/>
                  <a:pt x="823" y="451"/>
                </a:cubicBezTo>
                <a:close/>
                <a:moveTo>
                  <a:pt x="825" y="429"/>
                </a:moveTo>
                <a:cubicBezTo>
                  <a:pt x="825" y="429"/>
                  <a:pt x="825" y="429"/>
                  <a:pt x="824" y="430"/>
                </a:cubicBezTo>
                <a:cubicBezTo>
                  <a:pt x="824" y="431"/>
                  <a:pt x="824" y="431"/>
                  <a:pt x="824" y="431"/>
                </a:cubicBezTo>
                <a:cubicBezTo>
                  <a:pt x="824" y="431"/>
                  <a:pt x="824" y="431"/>
                  <a:pt x="825" y="430"/>
                </a:cubicBezTo>
                <a:cubicBezTo>
                  <a:pt x="825" y="430"/>
                  <a:pt x="825" y="430"/>
                  <a:pt x="825" y="429"/>
                </a:cubicBezTo>
                <a:close/>
                <a:moveTo>
                  <a:pt x="800" y="250"/>
                </a:moveTo>
                <a:cubicBezTo>
                  <a:pt x="799" y="250"/>
                  <a:pt x="799" y="250"/>
                  <a:pt x="799" y="250"/>
                </a:cubicBezTo>
                <a:cubicBezTo>
                  <a:pt x="800" y="251"/>
                  <a:pt x="800" y="251"/>
                  <a:pt x="800" y="251"/>
                </a:cubicBezTo>
                <a:cubicBezTo>
                  <a:pt x="800" y="250"/>
                  <a:pt x="800" y="250"/>
                  <a:pt x="800" y="250"/>
                </a:cubicBezTo>
                <a:close/>
                <a:moveTo>
                  <a:pt x="792" y="330"/>
                </a:moveTo>
                <a:cubicBezTo>
                  <a:pt x="792" y="330"/>
                  <a:pt x="792" y="330"/>
                  <a:pt x="791" y="330"/>
                </a:cubicBezTo>
                <a:cubicBezTo>
                  <a:pt x="791" y="330"/>
                  <a:pt x="791" y="330"/>
                  <a:pt x="791" y="329"/>
                </a:cubicBezTo>
                <a:cubicBezTo>
                  <a:pt x="791" y="329"/>
                  <a:pt x="791" y="329"/>
                  <a:pt x="790" y="328"/>
                </a:cubicBezTo>
                <a:cubicBezTo>
                  <a:pt x="790" y="328"/>
                  <a:pt x="790" y="328"/>
                  <a:pt x="790" y="329"/>
                </a:cubicBezTo>
                <a:cubicBezTo>
                  <a:pt x="790" y="329"/>
                  <a:pt x="790" y="329"/>
                  <a:pt x="790" y="330"/>
                </a:cubicBezTo>
                <a:cubicBezTo>
                  <a:pt x="790" y="330"/>
                  <a:pt x="790" y="330"/>
                  <a:pt x="790" y="331"/>
                </a:cubicBezTo>
                <a:cubicBezTo>
                  <a:pt x="790" y="331"/>
                  <a:pt x="790" y="331"/>
                  <a:pt x="791" y="332"/>
                </a:cubicBezTo>
                <a:cubicBezTo>
                  <a:pt x="791" y="332"/>
                  <a:pt x="791" y="332"/>
                  <a:pt x="792" y="331"/>
                </a:cubicBezTo>
                <a:cubicBezTo>
                  <a:pt x="792" y="331"/>
                  <a:pt x="792" y="331"/>
                  <a:pt x="792" y="330"/>
                </a:cubicBezTo>
                <a:close/>
                <a:moveTo>
                  <a:pt x="794" y="323"/>
                </a:moveTo>
                <a:cubicBezTo>
                  <a:pt x="793" y="324"/>
                  <a:pt x="793" y="324"/>
                  <a:pt x="793" y="324"/>
                </a:cubicBezTo>
                <a:cubicBezTo>
                  <a:pt x="794" y="324"/>
                  <a:pt x="794" y="324"/>
                  <a:pt x="794" y="324"/>
                </a:cubicBezTo>
                <a:cubicBezTo>
                  <a:pt x="795" y="325"/>
                  <a:pt x="795" y="325"/>
                  <a:pt x="795" y="325"/>
                </a:cubicBezTo>
                <a:cubicBezTo>
                  <a:pt x="796" y="324"/>
                  <a:pt x="796" y="324"/>
                  <a:pt x="796" y="324"/>
                </a:cubicBezTo>
                <a:cubicBezTo>
                  <a:pt x="796" y="323"/>
                  <a:pt x="796" y="323"/>
                  <a:pt x="796" y="323"/>
                </a:cubicBezTo>
                <a:cubicBezTo>
                  <a:pt x="796" y="322"/>
                  <a:pt x="796" y="322"/>
                  <a:pt x="796" y="322"/>
                </a:cubicBezTo>
                <a:cubicBezTo>
                  <a:pt x="795" y="323"/>
                  <a:pt x="795" y="323"/>
                  <a:pt x="795" y="323"/>
                </a:cubicBezTo>
                <a:cubicBezTo>
                  <a:pt x="794" y="323"/>
                  <a:pt x="794" y="323"/>
                  <a:pt x="794" y="323"/>
                </a:cubicBezTo>
                <a:close/>
                <a:moveTo>
                  <a:pt x="788" y="332"/>
                </a:moveTo>
                <a:cubicBezTo>
                  <a:pt x="788" y="332"/>
                  <a:pt x="788" y="332"/>
                  <a:pt x="788" y="333"/>
                </a:cubicBezTo>
                <a:cubicBezTo>
                  <a:pt x="788" y="333"/>
                  <a:pt x="788" y="333"/>
                  <a:pt x="788" y="334"/>
                </a:cubicBezTo>
                <a:cubicBezTo>
                  <a:pt x="788" y="334"/>
                  <a:pt x="788" y="334"/>
                  <a:pt x="789" y="334"/>
                </a:cubicBezTo>
                <a:cubicBezTo>
                  <a:pt x="789" y="334"/>
                  <a:pt x="789" y="334"/>
                  <a:pt x="790" y="334"/>
                </a:cubicBezTo>
                <a:cubicBezTo>
                  <a:pt x="790" y="334"/>
                  <a:pt x="790" y="334"/>
                  <a:pt x="790" y="335"/>
                </a:cubicBezTo>
                <a:cubicBezTo>
                  <a:pt x="790" y="335"/>
                  <a:pt x="790" y="335"/>
                  <a:pt x="791" y="335"/>
                </a:cubicBezTo>
                <a:cubicBezTo>
                  <a:pt x="791" y="335"/>
                  <a:pt x="791" y="335"/>
                  <a:pt x="791" y="334"/>
                </a:cubicBezTo>
                <a:cubicBezTo>
                  <a:pt x="791" y="334"/>
                  <a:pt x="791" y="334"/>
                  <a:pt x="792" y="333"/>
                </a:cubicBezTo>
                <a:cubicBezTo>
                  <a:pt x="792" y="333"/>
                  <a:pt x="792" y="333"/>
                  <a:pt x="791" y="332"/>
                </a:cubicBezTo>
                <a:cubicBezTo>
                  <a:pt x="791" y="332"/>
                  <a:pt x="791" y="332"/>
                  <a:pt x="789" y="332"/>
                </a:cubicBezTo>
                <a:cubicBezTo>
                  <a:pt x="789" y="332"/>
                  <a:pt x="789" y="332"/>
                  <a:pt x="788" y="332"/>
                </a:cubicBezTo>
                <a:close/>
                <a:moveTo>
                  <a:pt x="796" y="299"/>
                </a:moveTo>
                <a:cubicBezTo>
                  <a:pt x="796" y="299"/>
                  <a:pt x="796" y="299"/>
                  <a:pt x="797" y="299"/>
                </a:cubicBezTo>
                <a:cubicBezTo>
                  <a:pt x="797" y="299"/>
                  <a:pt x="797" y="299"/>
                  <a:pt x="798" y="298"/>
                </a:cubicBezTo>
                <a:cubicBezTo>
                  <a:pt x="798" y="298"/>
                  <a:pt x="798" y="298"/>
                  <a:pt x="797" y="298"/>
                </a:cubicBezTo>
                <a:cubicBezTo>
                  <a:pt x="797" y="298"/>
                  <a:pt x="797" y="298"/>
                  <a:pt x="796" y="299"/>
                </a:cubicBezTo>
                <a:close/>
                <a:moveTo>
                  <a:pt x="798" y="303"/>
                </a:moveTo>
                <a:cubicBezTo>
                  <a:pt x="798" y="303"/>
                  <a:pt x="798" y="303"/>
                  <a:pt x="799" y="303"/>
                </a:cubicBezTo>
                <a:cubicBezTo>
                  <a:pt x="799" y="303"/>
                  <a:pt x="799" y="303"/>
                  <a:pt x="798" y="302"/>
                </a:cubicBezTo>
                <a:cubicBezTo>
                  <a:pt x="798" y="302"/>
                  <a:pt x="798" y="302"/>
                  <a:pt x="798" y="303"/>
                </a:cubicBezTo>
                <a:close/>
                <a:moveTo>
                  <a:pt x="819" y="17"/>
                </a:moveTo>
                <a:cubicBezTo>
                  <a:pt x="819" y="17"/>
                  <a:pt x="819" y="17"/>
                  <a:pt x="819" y="18"/>
                </a:cubicBezTo>
                <a:cubicBezTo>
                  <a:pt x="819" y="18"/>
                  <a:pt x="819" y="18"/>
                  <a:pt x="820" y="18"/>
                </a:cubicBezTo>
                <a:cubicBezTo>
                  <a:pt x="820" y="18"/>
                  <a:pt x="820" y="18"/>
                  <a:pt x="819" y="17"/>
                </a:cubicBezTo>
                <a:close/>
                <a:moveTo>
                  <a:pt x="399" y="382"/>
                </a:moveTo>
                <a:cubicBezTo>
                  <a:pt x="400" y="383"/>
                  <a:pt x="400" y="383"/>
                  <a:pt x="400" y="383"/>
                </a:cubicBezTo>
                <a:cubicBezTo>
                  <a:pt x="400" y="384"/>
                  <a:pt x="400" y="384"/>
                  <a:pt x="400" y="384"/>
                </a:cubicBezTo>
                <a:cubicBezTo>
                  <a:pt x="401" y="383"/>
                  <a:pt x="401" y="383"/>
                  <a:pt x="401" y="383"/>
                </a:cubicBezTo>
                <a:cubicBezTo>
                  <a:pt x="400" y="381"/>
                  <a:pt x="400" y="381"/>
                  <a:pt x="400" y="381"/>
                </a:cubicBezTo>
                <a:cubicBezTo>
                  <a:pt x="399" y="380"/>
                  <a:pt x="399" y="380"/>
                  <a:pt x="399" y="380"/>
                </a:cubicBezTo>
                <a:cubicBezTo>
                  <a:pt x="399" y="382"/>
                  <a:pt x="399" y="382"/>
                  <a:pt x="399" y="382"/>
                </a:cubicBezTo>
                <a:close/>
                <a:moveTo>
                  <a:pt x="402" y="394"/>
                </a:moveTo>
                <a:cubicBezTo>
                  <a:pt x="402" y="395"/>
                  <a:pt x="402" y="395"/>
                  <a:pt x="402" y="395"/>
                </a:cubicBezTo>
                <a:cubicBezTo>
                  <a:pt x="402" y="396"/>
                  <a:pt x="402" y="396"/>
                  <a:pt x="402" y="396"/>
                </a:cubicBezTo>
                <a:cubicBezTo>
                  <a:pt x="403" y="395"/>
                  <a:pt x="403" y="395"/>
                  <a:pt x="403" y="395"/>
                </a:cubicBezTo>
                <a:cubicBezTo>
                  <a:pt x="402" y="394"/>
                  <a:pt x="402" y="394"/>
                  <a:pt x="402" y="394"/>
                </a:cubicBezTo>
                <a:close/>
                <a:moveTo>
                  <a:pt x="414" y="411"/>
                </a:moveTo>
                <a:cubicBezTo>
                  <a:pt x="414" y="411"/>
                  <a:pt x="414" y="411"/>
                  <a:pt x="413" y="411"/>
                </a:cubicBezTo>
                <a:cubicBezTo>
                  <a:pt x="413" y="411"/>
                  <a:pt x="413" y="411"/>
                  <a:pt x="414" y="413"/>
                </a:cubicBezTo>
                <a:cubicBezTo>
                  <a:pt x="414" y="413"/>
                  <a:pt x="414" y="413"/>
                  <a:pt x="414" y="411"/>
                </a:cubicBezTo>
                <a:close/>
                <a:moveTo>
                  <a:pt x="399" y="377"/>
                </a:moveTo>
                <a:cubicBezTo>
                  <a:pt x="399" y="378"/>
                  <a:pt x="399" y="378"/>
                  <a:pt x="399" y="378"/>
                </a:cubicBezTo>
                <a:cubicBezTo>
                  <a:pt x="400" y="378"/>
                  <a:pt x="400" y="378"/>
                  <a:pt x="400" y="378"/>
                </a:cubicBezTo>
                <a:cubicBezTo>
                  <a:pt x="399" y="377"/>
                  <a:pt x="399" y="377"/>
                  <a:pt x="399" y="377"/>
                </a:cubicBezTo>
                <a:close/>
                <a:moveTo>
                  <a:pt x="412" y="410"/>
                </a:moveTo>
                <a:cubicBezTo>
                  <a:pt x="411" y="410"/>
                  <a:pt x="411" y="410"/>
                  <a:pt x="411" y="410"/>
                </a:cubicBezTo>
                <a:cubicBezTo>
                  <a:pt x="409" y="409"/>
                  <a:pt x="409" y="409"/>
                  <a:pt x="409" y="409"/>
                </a:cubicBezTo>
                <a:cubicBezTo>
                  <a:pt x="407" y="409"/>
                  <a:pt x="407" y="409"/>
                  <a:pt x="407" y="409"/>
                </a:cubicBezTo>
                <a:cubicBezTo>
                  <a:pt x="406" y="408"/>
                  <a:pt x="406" y="408"/>
                  <a:pt x="406" y="408"/>
                </a:cubicBezTo>
                <a:cubicBezTo>
                  <a:pt x="405" y="407"/>
                  <a:pt x="405" y="407"/>
                  <a:pt x="405" y="407"/>
                </a:cubicBezTo>
                <a:cubicBezTo>
                  <a:pt x="403" y="406"/>
                  <a:pt x="403" y="406"/>
                  <a:pt x="403" y="406"/>
                </a:cubicBezTo>
                <a:cubicBezTo>
                  <a:pt x="402" y="405"/>
                  <a:pt x="402" y="405"/>
                  <a:pt x="402" y="405"/>
                </a:cubicBezTo>
                <a:cubicBezTo>
                  <a:pt x="402" y="404"/>
                  <a:pt x="402" y="404"/>
                  <a:pt x="402" y="404"/>
                </a:cubicBezTo>
                <a:cubicBezTo>
                  <a:pt x="401" y="404"/>
                  <a:pt x="401" y="404"/>
                  <a:pt x="401" y="404"/>
                </a:cubicBezTo>
                <a:cubicBezTo>
                  <a:pt x="400" y="403"/>
                  <a:pt x="400" y="403"/>
                  <a:pt x="400" y="403"/>
                </a:cubicBezTo>
                <a:cubicBezTo>
                  <a:pt x="399" y="402"/>
                  <a:pt x="399" y="402"/>
                  <a:pt x="399" y="402"/>
                </a:cubicBezTo>
                <a:cubicBezTo>
                  <a:pt x="398" y="403"/>
                  <a:pt x="398" y="403"/>
                  <a:pt x="398" y="403"/>
                </a:cubicBezTo>
                <a:cubicBezTo>
                  <a:pt x="396" y="403"/>
                  <a:pt x="396" y="403"/>
                  <a:pt x="396" y="403"/>
                </a:cubicBezTo>
                <a:cubicBezTo>
                  <a:pt x="397" y="404"/>
                  <a:pt x="397" y="404"/>
                  <a:pt x="397" y="404"/>
                </a:cubicBezTo>
                <a:cubicBezTo>
                  <a:pt x="397" y="405"/>
                  <a:pt x="397" y="405"/>
                  <a:pt x="397" y="405"/>
                </a:cubicBezTo>
                <a:cubicBezTo>
                  <a:pt x="398" y="406"/>
                  <a:pt x="398" y="406"/>
                  <a:pt x="398" y="406"/>
                </a:cubicBezTo>
                <a:cubicBezTo>
                  <a:pt x="401" y="406"/>
                  <a:pt x="401" y="406"/>
                  <a:pt x="401" y="406"/>
                </a:cubicBezTo>
                <a:cubicBezTo>
                  <a:pt x="400" y="407"/>
                  <a:pt x="400" y="407"/>
                  <a:pt x="400" y="407"/>
                </a:cubicBezTo>
                <a:cubicBezTo>
                  <a:pt x="398" y="407"/>
                  <a:pt x="398" y="407"/>
                  <a:pt x="398" y="407"/>
                </a:cubicBezTo>
                <a:cubicBezTo>
                  <a:pt x="397" y="408"/>
                  <a:pt x="397" y="408"/>
                  <a:pt x="397" y="408"/>
                </a:cubicBezTo>
                <a:cubicBezTo>
                  <a:pt x="398" y="409"/>
                  <a:pt x="398" y="409"/>
                  <a:pt x="398" y="409"/>
                </a:cubicBezTo>
                <a:cubicBezTo>
                  <a:pt x="397" y="410"/>
                  <a:pt x="397" y="410"/>
                  <a:pt x="397" y="410"/>
                </a:cubicBezTo>
                <a:cubicBezTo>
                  <a:pt x="398" y="411"/>
                  <a:pt x="398" y="411"/>
                  <a:pt x="398" y="411"/>
                </a:cubicBezTo>
                <a:cubicBezTo>
                  <a:pt x="399" y="410"/>
                  <a:pt x="399" y="410"/>
                  <a:pt x="399" y="410"/>
                </a:cubicBezTo>
                <a:cubicBezTo>
                  <a:pt x="399" y="411"/>
                  <a:pt x="399" y="411"/>
                  <a:pt x="399" y="411"/>
                </a:cubicBezTo>
                <a:cubicBezTo>
                  <a:pt x="401" y="411"/>
                  <a:pt x="401" y="411"/>
                  <a:pt x="401" y="411"/>
                </a:cubicBezTo>
                <a:cubicBezTo>
                  <a:pt x="401" y="413"/>
                  <a:pt x="401" y="413"/>
                  <a:pt x="401" y="413"/>
                </a:cubicBezTo>
                <a:cubicBezTo>
                  <a:pt x="402" y="413"/>
                  <a:pt x="402" y="413"/>
                  <a:pt x="402" y="413"/>
                </a:cubicBezTo>
                <a:cubicBezTo>
                  <a:pt x="403" y="413"/>
                  <a:pt x="403" y="413"/>
                  <a:pt x="403" y="413"/>
                </a:cubicBezTo>
                <a:cubicBezTo>
                  <a:pt x="402" y="415"/>
                  <a:pt x="402" y="415"/>
                  <a:pt x="402" y="415"/>
                </a:cubicBezTo>
                <a:cubicBezTo>
                  <a:pt x="402" y="416"/>
                  <a:pt x="402" y="416"/>
                  <a:pt x="402" y="416"/>
                </a:cubicBezTo>
                <a:cubicBezTo>
                  <a:pt x="403" y="416"/>
                  <a:pt x="403" y="416"/>
                  <a:pt x="403" y="416"/>
                </a:cubicBezTo>
                <a:cubicBezTo>
                  <a:pt x="403" y="415"/>
                  <a:pt x="403" y="415"/>
                  <a:pt x="403" y="415"/>
                </a:cubicBezTo>
                <a:cubicBezTo>
                  <a:pt x="405" y="414"/>
                  <a:pt x="405" y="414"/>
                  <a:pt x="405" y="414"/>
                </a:cubicBezTo>
                <a:cubicBezTo>
                  <a:pt x="405" y="416"/>
                  <a:pt x="405" y="416"/>
                  <a:pt x="405" y="416"/>
                </a:cubicBezTo>
                <a:cubicBezTo>
                  <a:pt x="404" y="417"/>
                  <a:pt x="404" y="417"/>
                  <a:pt x="404" y="417"/>
                </a:cubicBezTo>
                <a:cubicBezTo>
                  <a:pt x="404" y="418"/>
                  <a:pt x="404" y="418"/>
                  <a:pt x="404" y="418"/>
                </a:cubicBezTo>
                <a:cubicBezTo>
                  <a:pt x="405" y="419"/>
                  <a:pt x="405" y="419"/>
                  <a:pt x="405" y="419"/>
                </a:cubicBezTo>
                <a:cubicBezTo>
                  <a:pt x="407" y="419"/>
                  <a:pt x="407" y="419"/>
                  <a:pt x="407" y="419"/>
                </a:cubicBezTo>
                <a:cubicBezTo>
                  <a:pt x="407" y="420"/>
                  <a:pt x="407" y="420"/>
                  <a:pt x="407" y="420"/>
                </a:cubicBezTo>
                <a:cubicBezTo>
                  <a:pt x="408" y="420"/>
                  <a:pt x="408" y="420"/>
                  <a:pt x="408" y="420"/>
                </a:cubicBezTo>
                <a:cubicBezTo>
                  <a:pt x="408" y="421"/>
                  <a:pt x="408" y="421"/>
                  <a:pt x="408" y="421"/>
                </a:cubicBezTo>
                <a:cubicBezTo>
                  <a:pt x="408" y="422"/>
                  <a:pt x="408" y="422"/>
                  <a:pt x="408" y="422"/>
                </a:cubicBezTo>
                <a:cubicBezTo>
                  <a:pt x="409" y="424"/>
                  <a:pt x="409" y="424"/>
                  <a:pt x="409" y="424"/>
                </a:cubicBezTo>
                <a:cubicBezTo>
                  <a:pt x="410" y="423"/>
                  <a:pt x="410" y="423"/>
                  <a:pt x="410" y="423"/>
                </a:cubicBezTo>
                <a:cubicBezTo>
                  <a:pt x="411" y="423"/>
                  <a:pt x="411" y="423"/>
                  <a:pt x="411" y="423"/>
                </a:cubicBezTo>
                <a:cubicBezTo>
                  <a:pt x="412" y="423"/>
                  <a:pt x="412" y="423"/>
                  <a:pt x="412" y="423"/>
                </a:cubicBezTo>
                <a:cubicBezTo>
                  <a:pt x="410" y="425"/>
                  <a:pt x="410" y="425"/>
                  <a:pt x="410" y="425"/>
                </a:cubicBezTo>
                <a:cubicBezTo>
                  <a:pt x="412" y="428"/>
                  <a:pt x="412" y="428"/>
                  <a:pt x="412" y="428"/>
                </a:cubicBezTo>
                <a:cubicBezTo>
                  <a:pt x="413" y="428"/>
                  <a:pt x="413" y="428"/>
                  <a:pt x="413" y="428"/>
                </a:cubicBezTo>
                <a:cubicBezTo>
                  <a:pt x="414" y="429"/>
                  <a:pt x="414" y="429"/>
                  <a:pt x="414" y="429"/>
                </a:cubicBezTo>
                <a:cubicBezTo>
                  <a:pt x="417" y="431"/>
                  <a:pt x="417" y="431"/>
                  <a:pt x="417" y="431"/>
                </a:cubicBezTo>
                <a:cubicBezTo>
                  <a:pt x="418" y="431"/>
                  <a:pt x="418" y="431"/>
                  <a:pt x="418" y="431"/>
                </a:cubicBezTo>
                <a:cubicBezTo>
                  <a:pt x="419" y="431"/>
                  <a:pt x="419" y="431"/>
                  <a:pt x="419" y="431"/>
                </a:cubicBezTo>
                <a:cubicBezTo>
                  <a:pt x="418" y="427"/>
                  <a:pt x="418" y="427"/>
                  <a:pt x="418" y="427"/>
                </a:cubicBezTo>
                <a:cubicBezTo>
                  <a:pt x="419" y="426"/>
                  <a:pt x="419" y="426"/>
                  <a:pt x="419" y="426"/>
                </a:cubicBezTo>
                <a:cubicBezTo>
                  <a:pt x="418" y="425"/>
                  <a:pt x="418" y="425"/>
                  <a:pt x="418" y="425"/>
                </a:cubicBezTo>
                <a:cubicBezTo>
                  <a:pt x="418" y="422"/>
                  <a:pt x="418" y="422"/>
                  <a:pt x="418" y="422"/>
                </a:cubicBezTo>
                <a:cubicBezTo>
                  <a:pt x="417" y="421"/>
                  <a:pt x="417" y="421"/>
                  <a:pt x="417" y="421"/>
                </a:cubicBezTo>
                <a:cubicBezTo>
                  <a:pt x="415" y="419"/>
                  <a:pt x="415" y="419"/>
                  <a:pt x="415" y="419"/>
                </a:cubicBezTo>
                <a:cubicBezTo>
                  <a:pt x="414" y="415"/>
                  <a:pt x="414" y="415"/>
                  <a:pt x="414" y="415"/>
                </a:cubicBezTo>
                <a:cubicBezTo>
                  <a:pt x="413" y="413"/>
                  <a:pt x="413" y="413"/>
                  <a:pt x="413" y="413"/>
                </a:cubicBezTo>
                <a:cubicBezTo>
                  <a:pt x="413" y="411"/>
                  <a:pt x="413" y="411"/>
                  <a:pt x="413" y="411"/>
                </a:cubicBezTo>
                <a:cubicBezTo>
                  <a:pt x="412" y="410"/>
                  <a:pt x="412" y="410"/>
                  <a:pt x="412" y="410"/>
                </a:cubicBezTo>
                <a:close/>
                <a:moveTo>
                  <a:pt x="405" y="372"/>
                </a:moveTo>
                <a:cubicBezTo>
                  <a:pt x="405" y="372"/>
                  <a:pt x="405" y="372"/>
                  <a:pt x="404" y="372"/>
                </a:cubicBezTo>
                <a:cubicBezTo>
                  <a:pt x="404" y="372"/>
                  <a:pt x="404" y="372"/>
                  <a:pt x="403" y="373"/>
                </a:cubicBezTo>
                <a:cubicBezTo>
                  <a:pt x="403" y="373"/>
                  <a:pt x="403" y="373"/>
                  <a:pt x="403" y="374"/>
                </a:cubicBezTo>
                <a:cubicBezTo>
                  <a:pt x="403" y="374"/>
                  <a:pt x="403" y="374"/>
                  <a:pt x="405" y="373"/>
                </a:cubicBezTo>
                <a:cubicBezTo>
                  <a:pt x="405" y="373"/>
                  <a:pt x="405" y="373"/>
                  <a:pt x="405" y="372"/>
                </a:cubicBezTo>
                <a:close/>
                <a:moveTo>
                  <a:pt x="404" y="383"/>
                </a:moveTo>
                <a:cubicBezTo>
                  <a:pt x="404" y="383"/>
                  <a:pt x="404" y="383"/>
                  <a:pt x="405" y="383"/>
                </a:cubicBezTo>
                <a:cubicBezTo>
                  <a:pt x="405" y="383"/>
                  <a:pt x="405" y="383"/>
                  <a:pt x="404" y="382"/>
                </a:cubicBezTo>
                <a:cubicBezTo>
                  <a:pt x="404" y="382"/>
                  <a:pt x="404" y="382"/>
                  <a:pt x="404" y="383"/>
                </a:cubicBezTo>
                <a:close/>
                <a:moveTo>
                  <a:pt x="689" y="223"/>
                </a:moveTo>
                <a:cubicBezTo>
                  <a:pt x="690" y="223"/>
                  <a:pt x="690" y="223"/>
                  <a:pt x="690" y="223"/>
                </a:cubicBezTo>
                <a:cubicBezTo>
                  <a:pt x="690" y="222"/>
                  <a:pt x="690" y="222"/>
                  <a:pt x="690" y="222"/>
                </a:cubicBezTo>
                <a:cubicBezTo>
                  <a:pt x="690" y="221"/>
                  <a:pt x="690" y="221"/>
                  <a:pt x="690" y="221"/>
                </a:cubicBezTo>
                <a:cubicBezTo>
                  <a:pt x="689" y="222"/>
                  <a:pt x="689" y="222"/>
                  <a:pt x="689" y="222"/>
                </a:cubicBezTo>
                <a:cubicBezTo>
                  <a:pt x="689" y="223"/>
                  <a:pt x="689" y="223"/>
                  <a:pt x="689" y="223"/>
                </a:cubicBezTo>
                <a:close/>
                <a:moveTo>
                  <a:pt x="398" y="376"/>
                </a:moveTo>
                <a:cubicBezTo>
                  <a:pt x="398" y="376"/>
                  <a:pt x="398" y="376"/>
                  <a:pt x="398" y="375"/>
                </a:cubicBezTo>
                <a:cubicBezTo>
                  <a:pt x="398" y="375"/>
                  <a:pt x="398" y="375"/>
                  <a:pt x="398" y="374"/>
                </a:cubicBezTo>
                <a:cubicBezTo>
                  <a:pt x="398" y="374"/>
                  <a:pt x="398" y="374"/>
                  <a:pt x="395" y="371"/>
                </a:cubicBezTo>
                <a:cubicBezTo>
                  <a:pt x="395" y="371"/>
                  <a:pt x="395" y="371"/>
                  <a:pt x="395" y="373"/>
                </a:cubicBezTo>
                <a:cubicBezTo>
                  <a:pt x="395" y="373"/>
                  <a:pt x="395" y="373"/>
                  <a:pt x="397" y="375"/>
                </a:cubicBezTo>
                <a:cubicBezTo>
                  <a:pt x="397" y="375"/>
                  <a:pt x="397" y="375"/>
                  <a:pt x="397" y="376"/>
                </a:cubicBezTo>
                <a:cubicBezTo>
                  <a:pt x="397" y="376"/>
                  <a:pt x="397" y="376"/>
                  <a:pt x="398" y="376"/>
                </a:cubicBezTo>
                <a:close/>
                <a:moveTo>
                  <a:pt x="685" y="214"/>
                </a:moveTo>
                <a:cubicBezTo>
                  <a:pt x="685" y="214"/>
                  <a:pt x="685" y="214"/>
                  <a:pt x="685" y="215"/>
                </a:cubicBezTo>
                <a:cubicBezTo>
                  <a:pt x="685" y="215"/>
                  <a:pt x="685" y="215"/>
                  <a:pt x="685" y="216"/>
                </a:cubicBezTo>
                <a:cubicBezTo>
                  <a:pt x="685" y="216"/>
                  <a:pt x="685" y="216"/>
                  <a:pt x="686" y="215"/>
                </a:cubicBezTo>
                <a:cubicBezTo>
                  <a:pt x="686" y="215"/>
                  <a:pt x="686" y="215"/>
                  <a:pt x="687" y="215"/>
                </a:cubicBezTo>
                <a:cubicBezTo>
                  <a:pt x="687" y="215"/>
                  <a:pt x="687" y="215"/>
                  <a:pt x="686" y="214"/>
                </a:cubicBezTo>
                <a:cubicBezTo>
                  <a:pt x="686" y="214"/>
                  <a:pt x="686" y="214"/>
                  <a:pt x="685" y="214"/>
                </a:cubicBezTo>
                <a:close/>
                <a:moveTo>
                  <a:pt x="401" y="378"/>
                </a:moveTo>
                <a:cubicBezTo>
                  <a:pt x="400" y="379"/>
                  <a:pt x="400" y="379"/>
                  <a:pt x="400" y="379"/>
                </a:cubicBezTo>
                <a:cubicBezTo>
                  <a:pt x="401" y="379"/>
                  <a:pt x="401" y="379"/>
                  <a:pt x="401" y="379"/>
                </a:cubicBezTo>
                <a:cubicBezTo>
                  <a:pt x="401" y="380"/>
                  <a:pt x="401" y="380"/>
                  <a:pt x="401" y="380"/>
                </a:cubicBezTo>
                <a:cubicBezTo>
                  <a:pt x="401" y="381"/>
                  <a:pt x="401" y="381"/>
                  <a:pt x="401" y="381"/>
                </a:cubicBezTo>
                <a:cubicBezTo>
                  <a:pt x="402" y="381"/>
                  <a:pt x="402" y="381"/>
                  <a:pt x="402" y="381"/>
                </a:cubicBezTo>
                <a:cubicBezTo>
                  <a:pt x="403" y="383"/>
                  <a:pt x="403" y="383"/>
                  <a:pt x="403" y="383"/>
                </a:cubicBezTo>
                <a:cubicBezTo>
                  <a:pt x="404" y="381"/>
                  <a:pt x="404" y="381"/>
                  <a:pt x="404" y="381"/>
                </a:cubicBezTo>
                <a:cubicBezTo>
                  <a:pt x="404" y="378"/>
                  <a:pt x="404" y="378"/>
                  <a:pt x="404" y="378"/>
                </a:cubicBezTo>
                <a:cubicBezTo>
                  <a:pt x="403" y="377"/>
                  <a:pt x="403" y="377"/>
                  <a:pt x="403" y="377"/>
                </a:cubicBezTo>
                <a:cubicBezTo>
                  <a:pt x="401" y="378"/>
                  <a:pt x="401" y="378"/>
                  <a:pt x="401" y="378"/>
                </a:cubicBezTo>
                <a:close/>
                <a:moveTo>
                  <a:pt x="403" y="388"/>
                </a:moveTo>
                <a:cubicBezTo>
                  <a:pt x="403" y="388"/>
                  <a:pt x="403" y="388"/>
                  <a:pt x="403" y="389"/>
                </a:cubicBezTo>
                <a:cubicBezTo>
                  <a:pt x="403" y="389"/>
                  <a:pt x="403" y="389"/>
                  <a:pt x="403" y="390"/>
                </a:cubicBezTo>
                <a:cubicBezTo>
                  <a:pt x="403" y="390"/>
                  <a:pt x="403" y="390"/>
                  <a:pt x="404" y="389"/>
                </a:cubicBezTo>
                <a:cubicBezTo>
                  <a:pt x="404" y="389"/>
                  <a:pt x="404" y="389"/>
                  <a:pt x="403" y="388"/>
                </a:cubicBezTo>
                <a:close/>
                <a:moveTo>
                  <a:pt x="398" y="369"/>
                </a:moveTo>
                <a:cubicBezTo>
                  <a:pt x="397" y="369"/>
                  <a:pt x="397" y="369"/>
                  <a:pt x="397" y="369"/>
                </a:cubicBezTo>
                <a:cubicBezTo>
                  <a:pt x="398" y="371"/>
                  <a:pt x="398" y="371"/>
                  <a:pt x="398" y="371"/>
                </a:cubicBezTo>
                <a:cubicBezTo>
                  <a:pt x="398" y="372"/>
                  <a:pt x="398" y="372"/>
                  <a:pt x="398" y="372"/>
                </a:cubicBezTo>
                <a:cubicBezTo>
                  <a:pt x="399" y="374"/>
                  <a:pt x="399" y="374"/>
                  <a:pt x="399" y="374"/>
                </a:cubicBezTo>
                <a:cubicBezTo>
                  <a:pt x="400" y="375"/>
                  <a:pt x="400" y="375"/>
                  <a:pt x="400" y="375"/>
                </a:cubicBezTo>
                <a:cubicBezTo>
                  <a:pt x="400" y="373"/>
                  <a:pt x="400" y="373"/>
                  <a:pt x="400" y="373"/>
                </a:cubicBezTo>
                <a:cubicBezTo>
                  <a:pt x="399" y="371"/>
                  <a:pt x="399" y="371"/>
                  <a:pt x="399" y="371"/>
                </a:cubicBezTo>
                <a:cubicBezTo>
                  <a:pt x="398" y="369"/>
                  <a:pt x="398" y="369"/>
                  <a:pt x="398" y="369"/>
                </a:cubicBezTo>
                <a:close/>
                <a:moveTo>
                  <a:pt x="404" y="391"/>
                </a:moveTo>
                <a:cubicBezTo>
                  <a:pt x="404" y="390"/>
                  <a:pt x="404" y="390"/>
                  <a:pt x="404" y="390"/>
                </a:cubicBezTo>
                <a:cubicBezTo>
                  <a:pt x="402" y="391"/>
                  <a:pt x="402" y="391"/>
                  <a:pt x="402" y="391"/>
                </a:cubicBezTo>
                <a:cubicBezTo>
                  <a:pt x="402" y="392"/>
                  <a:pt x="402" y="392"/>
                  <a:pt x="402" y="392"/>
                </a:cubicBezTo>
                <a:cubicBezTo>
                  <a:pt x="403" y="392"/>
                  <a:pt x="403" y="392"/>
                  <a:pt x="403" y="392"/>
                </a:cubicBezTo>
                <a:cubicBezTo>
                  <a:pt x="404" y="391"/>
                  <a:pt x="404" y="391"/>
                  <a:pt x="404" y="391"/>
                </a:cubicBezTo>
                <a:close/>
                <a:moveTo>
                  <a:pt x="401" y="377"/>
                </a:moveTo>
                <a:cubicBezTo>
                  <a:pt x="401" y="376"/>
                  <a:pt x="401" y="376"/>
                  <a:pt x="401" y="376"/>
                </a:cubicBezTo>
                <a:cubicBezTo>
                  <a:pt x="400" y="376"/>
                  <a:pt x="400" y="376"/>
                  <a:pt x="400" y="376"/>
                </a:cubicBezTo>
                <a:cubicBezTo>
                  <a:pt x="401" y="377"/>
                  <a:pt x="401" y="377"/>
                  <a:pt x="401" y="377"/>
                </a:cubicBezTo>
                <a:close/>
                <a:moveTo>
                  <a:pt x="782" y="484"/>
                </a:moveTo>
                <a:cubicBezTo>
                  <a:pt x="782" y="484"/>
                  <a:pt x="782" y="484"/>
                  <a:pt x="781" y="484"/>
                </a:cubicBezTo>
                <a:cubicBezTo>
                  <a:pt x="781" y="484"/>
                  <a:pt x="781" y="484"/>
                  <a:pt x="780" y="484"/>
                </a:cubicBezTo>
                <a:cubicBezTo>
                  <a:pt x="780" y="484"/>
                  <a:pt x="780" y="484"/>
                  <a:pt x="781" y="485"/>
                </a:cubicBezTo>
                <a:cubicBezTo>
                  <a:pt x="781" y="485"/>
                  <a:pt x="781" y="485"/>
                  <a:pt x="782" y="484"/>
                </a:cubicBezTo>
                <a:close/>
                <a:moveTo>
                  <a:pt x="780" y="467"/>
                </a:moveTo>
                <a:cubicBezTo>
                  <a:pt x="781" y="466"/>
                  <a:pt x="781" y="466"/>
                  <a:pt x="781" y="466"/>
                </a:cubicBezTo>
                <a:cubicBezTo>
                  <a:pt x="779" y="467"/>
                  <a:pt x="779" y="467"/>
                  <a:pt x="779" y="467"/>
                </a:cubicBezTo>
                <a:cubicBezTo>
                  <a:pt x="780" y="467"/>
                  <a:pt x="780" y="467"/>
                  <a:pt x="780" y="467"/>
                </a:cubicBezTo>
                <a:close/>
                <a:moveTo>
                  <a:pt x="416" y="416"/>
                </a:moveTo>
                <a:cubicBezTo>
                  <a:pt x="416" y="416"/>
                  <a:pt x="416" y="416"/>
                  <a:pt x="416" y="418"/>
                </a:cubicBezTo>
                <a:cubicBezTo>
                  <a:pt x="416" y="418"/>
                  <a:pt x="416" y="418"/>
                  <a:pt x="418" y="419"/>
                </a:cubicBezTo>
                <a:cubicBezTo>
                  <a:pt x="418" y="419"/>
                  <a:pt x="418" y="419"/>
                  <a:pt x="419" y="419"/>
                </a:cubicBezTo>
                <a:cubicBezTo>
                  <a:pt x="419" y="419"/>
                  <a:pt x="419" y="419"/>
                  <a:pt x="417" y="417"/>
                </a:cubicBezTo>
                <a:cubicBezTo>
                  <a:pt x="417" y="417"/>
                  <a:pt x="417" y="417"/>
                  <a:pt x="416" y="416"/>
                </a:cubicBezTo>
                <a:close/>
                <a:moveTo>
                  <a:pt x="408" y="405"/>
                </a:moveTo>
                <a:cubicBezTo>
                  <a:pt x="408" y="405"/>
                  <a:pt x="408" y="405"/>
                  <a:pt x="408" y="406"/>
                </a:cubicBezTo>
                <a:cubicBezTo>
                  <a:pt x="408" y="406"/>
                  <a:pt x="408" y="406"/>
                  <a:pt x="409" y="406"/>
                </a:cubicBezTo>
                <a:cubicBezTo>
                  <a:pt x="409" y="406"/>
                  <a:pt x="409" y="406"/>
                  <a:pt x="410" y="405"/>
                </a:cubicBezTo>
                <a:cubicBezTo>
                  <a:pt x="410" y="405"/>
                  <a:pt x="410" y="405"/>
                  <a:pt x="409" y="405"/>
                </a:cubicBezTo>
                <a:cubicBezTo>
                  <a:pt x="409" y="405"/>
                  <a:pt x="409" y="405"/>
                  <a:pt x="408" y="405"/>
                </a:cubicBezTo>
                <a:close/>
                <a:moveTo>
                  <a:pt x="777" y="452"/>
                </a:moveTo>
                <a:cubicBezTo>
                  <a:pt x="779" y="452"/>
                  <a:pt x="779" y="452"/>
                  <a:pt x="779" y="452"/>
                </a:cubicBezTo>
                <a:cubicBezTo>
                  <a:pt x="780" y="453"/>
                  <a:pt x="780" y="453"/>
                  <a:pt x="780" y="453"/>
                </a:cubicBezTo>
                <a:cubicBezTo>
                  <a:pt x="782" y="453"/>
                  <a:pt x="782" y="453"/>
                  <a:pt x="782" y="453"/>
                </a:cubicBezTo>
                <a:cubicBezTo>
                  <a:pt x="783" y="453"/>
                  <a:pt x="783" y="453"/>
                  <a:pt x="783" y="453"/>
                </a:cubicBezTo>
                <a:cubicBezTo>
                  <a:pt x="783" y="452"/>
                  <a:pt x="783" y="452"/>
                  <a:pt x="783" y="452"/>
                </a:cubicBezTo>
                <a:cubicBezTo>
                  <a:pt x="782" y="451"/>
                  <a:pt x="782" y="451"/>
                  <a:pt x="782" y="451"/>
                </a:cubicBezTo>
                <a:cubicBezTo>
                  <a:pt x="782" y="450"/>
                  <a:pt x="782" y="450"/>
                  <a:pt x="782" y="450"/>
                </a:cubicBezTo>
                <a:cubicBezTo>
                  <a:pt x="781" y="450"/>
                  <a:pt x="781" y="450"/>
                  <a:pt x="781" y="450"/>
                </a:cubicBezTo>
                <a:cubicBezTo>
                  <a:pt x="780" y="449"/>
                  <a:pt x="780" y="449"/>
                  <a:pt x="780" y="449"/>
                </a:cubicBezTo>
                <a:cubicBezTo>
                  <a:pt x="778" y="448"/>
                  <a:pt x="778" y="448"/>
                  <a:pt x="778" y="448"/>
                </a:cubicBezTo>
                <a:cubicBezTo>
                  <a:pt x="777" y="446"/>
                  <a:pt x="777" y="446"/>
                  <a:pt x="777" y="446"/>
                </a:cubicBezTo>
                <a:cubicBezTo>
                  <a:pt x="775" y="446"/>
                  <a:pt x="775" y="446"/>
                  <a:pt x="775" y="446"/>
                </a:cubicBezTo>
                <a:cubicBezTo>
                  <a:pt x="773" y="446"/>
                  <a:pt x="773" y="446"/>
                  <a:pt x="773" y="446"/>
                </a:cubicBezTo>
                <a:cubicBezTo>
                  <a:pt x="770" y="445"/>
                  <a:pt x="770" y="445"/>
                  <a:pt x="770" y="445"/>
                </a:cubicBezTo>
                <a:cubicBezTo>
                  <a:pt x="769" y="444"/>
                  <a:pt x="769" y="444"/>
                  <a:pt x="769" y="444"/>
                </a:cubicBezTo>
                <a:cubicBezTo>
                  <a:pt x="768" y="445"/>
                  <a:pt x="768" y="445"/>
                  <a:pt x="768" y="445"/>
                </a:cubicBezTo>
                <a:cubicBezTo>
                  <a:pt x="769" y="446"/>
                  <a:pt x="769" y="446"/>
                  <a:pt x="769" y="446"/>
                </a:cubicBezTo>
                <a:cubicBezTo>
                  <a:pt x="770" y="447"/>
                  <a:pt x="770" y="447"/>
                  <a:pt x="770" y="447"/>
                </a:cubicBezTo>
                <a:cubicBezTo>
                  <a:pt x="772" y="448"/>
                  <a:pt x="772" y="448"/>
                  <a:pt x="772" y="448"/>
                </a:cubicBezTo>
                <a:cubicBezTo>
                  <a:pt x="772" y="449"/>
                  <a:pt x="772" y="449"/>
                  <a:pt x="772" y="449"/>
                </a:cubicBezTo>
                <a:cubicBezTo>
                  <a:pt x="773" y="450"/>
                  <a:pt x="773" y="450"/>
                  <a:pt x="773" y="450"/>
                </a:cubicBezTo>
                <a:cubicBezTo>
                  <a:pt x="776" y="452"/>
                  <a:pt x="776" y="452"/>
                  <a:pt x="776" y="452"/>
                </a:cubicBezTo>
                <a:cubicBezTo>
                  <a:pt x="777" y="452"/>
                  <a:pt x="777" y="452"/>
                  <a:pt x="777" y="452"/>
                </a:cubicBezTo>
                <a:close/>
                <a:moveTo>
                  <a:pt x="402" y="385"/>
                </a:moveTo>
                <a:cubicBezTo>
                  <a:pt x="403" y="384"/>
                  <a:pt x="403" y="384"/>
                  <a:pt x="403" y="384"/>
                </a:cubicBezTo>
                <a:cubicBezTo>
                  <a:pt x="403" y="383"/>
                  <a:pt x="403" y="383"/>
                  <a:pt x="403" y="383"/>
                </a:cubicBezTo>
                <a:cubicBezTo>
                  <a:pt x="401" y="384"/>
                  <a:pt x="401" y="384"/>
                  <a:pt x="401" y="384"/>
                </a:cubicBezTo>
                <a:cubicBezTo>
                  <a:pt x="402" y="385"/>
                  <a:pt x="402" y="385"/>
                  <a:pt x="402" y="385"/>
                </a:cubicBezTo>
                <a:close/>
                <a:moveTo>
                  <a:pt x="768" y="476"/>
                </a:moveTo>
                <a:cubicBezTo>
                  <a:pt x="768" y="476"/>
                  <a:pt x="768" y="476"/>
                  <a:pt x="771" y="477"/>
                </a:cubicBezTo>
                <a:cubicBezTo>
                  <a:pt x="771" y="477"/>
                  <a:pt x="771" y="477"/>
                  <a:pt x="772" y="478"/>
                </a:cubicBezTo>
                <a:cubicBezTo>
                  <a:pt x="772" y="478"/>
                  <a:pt x="772" y="478"/>
                  <a:pt x="773" y="479"/>
                </a:cubicBezTo>
                <a:cubicBezTo>
                  <a:pt x="773" y="479"/>
                  <a:pt x="773" y="479"/>
                  <a:pt x="774" y="478"/>
                </a:cubicBezTo>
                <a:cubicBezTo>
                  <a:pt x="774" y="478"/>
                  <a:pt x="774" y="478"/>
                  <a:pt x="774" y="477"/>
                </a:cubicBezTo>
                <a:cubicBezTo>
                  <a:pt x="774" y="477"/>
                  <a:pt x="774" y="477"/>
                  <a:pt x="774" y="476"/>
                </a:cubicBezTo>
                <a:cubicBezTo>
                  <a:pt x="774" y="476"/>
                  <a:pt x="774" y="476"/>
                  <a:pt x="775" y="475"/>
                </a:cubicBezTo>
                <a:cubicBezTo>
                  <a:pt x="775" y="475"/>
                  <a:pt x="775" y="475"/>
                  <a:pt x="776" y="475"/>
                </a:cubicBezTo>
                <a:cubicBezTo>
                  <a:pt x="776" y="475"/>
                  <a:pt x="776" y="475"/>
                  <a:pt x="776" y="474"/>
                </a:cubicBezTo>
                <a:cubicBezTo>
                  <a:pt x="776" y="474"/>
                  <a:pt x="776" y="474"/>
                  <a:pt x="775" y="474"/>
                </a:cubicBezTo>
                <a:cubicBezTo>
                  <a:pt x="775" y="474"/>
                  <a:pt x="775" y="474"/>
                  <a:pt x="774" y="474"/>
                </a:cubicBezTo>
                <a:cubicBezTo>
                  <a:pt x="774" y="474"/>
                  <a:pt x="774" y="474"/>
                  <a:pt x="773" y="475"/>
                </a:cubicBezTo>
                <a:cubicBezTo>
                  <a:pt x="773" y="475"/>
                  <a:pt x="773" y="475"/>
                  <a:pt x="771" y="475"/>
                </a:cubicBezTo>
                <a:cubicBezTo>
                  <a:pt x="771" y="475"/>
                  <a:pt x="771" y="475"/>
                  <a:pt x="771" y="474"/>
                </a:cubicBezTo>
                <a:cubicBezTo>
                  <a:pt x="771" y="474"/>
                  <a:pt x="771" y="474"/>
                  <a:pt x="770" y="474"/>
                </a:cubicBezTo>
                <a:cubicBezTo>
                  <a:pt x="770" y="474"/>
                  <a:pt x="770" y="474"/>
                  <a:pt x="768" y="473"/>
                </a:cubicBezTo>
                <a:cubicBezTo>
                  <a:pt x="768" y="473"/>
                  <a:pt x="768" y="473"/>
                  <a:pt x="767" y="474"/>
                </a:cubicBezTo>
                <a:cubicBezTo>
                  <a:pt x="767" y="474"/>
                  <a:pt x="767" y="474"/>
                  <a:pt x="767" y="475"/>
                </a:cubicBezTo>
                <a:cubicBezTo>
                  <a:pt x="767" y="475"/>
                  <a:pt x="767" y="475"/>
                  <a:pt x="768" y="476"/>
                </a:cubicBezTo>
                <a:close/>
                <a:moveTo>
                  <a:pt x="766" y="472"/>
                </a:moveTo>
                <a:cubicBezTo>
                  <a:pt x="766" y="472"/>
                  <a:pt x="766" y="472"/>
                  <a:pt x="766" y="471"/>
                </a:cubicBezTo>
                <a:cubicBezTo>
                  <a:pt x="766" y="471"/>
                  <a:pt x="766" y="471"/>
                  <a:pt x="767" y="470"/>
                </a:cubicBezTo>
                <a:cubicBezTo>
                  <a:pt x="767" y="470"/>
                  <a:pt x="767" y="470"/>
                  <a:pt x="766" y="469"/>
                </a:cubicBezTo>
                <a:cubicBezTo>
                  <a:pt x="766" y="469"/>
                  <a:pt x="766" y="469"/>
                  <a:pt x="764" y="471"/>
                </a:cubicBezTo>
                <a:cubicBezTo>
                  <a:pt x="764" y="471"/>
                  <a:pt x="764" y="471"/>
                  <a:pt x="764" y="472"/>
                </a:cubicBezTo>
                <a:cubicBezTo>
                  <a:pt x="764" y="472"/>
                  <a:pt x="764" y="472"/>
                  <a:pt x="765" y="472"/>
                </a:cubicBezTo>
                <a:cubicBezTo>
                  <a:pt x="765" y="472"/>
                  <a:pt x="765" y="472"/>
                  <a:pt x="765" y="473"/>
                </a:cubicBezTo>
                <a:cubicBezTo>
                  <a:pt x="765" y="473"/>
                  <a:pt x="765" y="473"/>
                  <a:pt x="766" y="474"/>
                </a:cubicBezTo>
                <a:cubicBezTo>
                  <a:pt x="766" y="474"/>
                  <a:pt x="766" y="474"/>
                  <a:pt x="767" y="474"/>
                </a:cubicBezTo>
                <a:cubicBezTo>
                  <a:pt x="767" y="474"/>
                  <a:pt x="767" y="474"/>
                  <a:pt x="766" y="473"/>
                </a:cubicBezTo>
                <a:cubicBezTo>
                  <a:pt x="766" y="473"/>
                  <a:pt x="766" y="473"/>
                  <a:pt x="766" y="472"/>
                </a:cubicBezTo>
                <a:close/>
                <a:moveTo>
                  <a:pt x="396" y="367"/>
                </a:moveTo>
                <a:cubicBezTo>
                  <a:pt x="395" y="368"/>
                  <a:pt x="395" y="368"/>
                  <a:pt x="395" y="368"/>
                </a:cubicBezTo>
                <a:cubicBezTo>
                  <a:pt x="397" y="368"/>
                  <a:pt x="397" y="368"/>
                  <a:pt x="397" y="368"/>
                </a:cubicBezTo>
                <a:cubicBezTo>
                  <a:pt x="398" y="368"/>
                  <a:pt x="398" y="368"/>
                  <a:pt x="398" y="368"/>
                </a:cubicBezTo>
                <a:cubicBezTo>
                  <a:pt x="399" y="367"/>
                  <a:pt x="399" y="367"/>
                  <a:pt x="399" y="367"/>
                </a:cubicBezTo>
                <a:cubicBezTo>
                  <a:pt x="397" y="366"/>
                  <a:pt x="397" y="366"/>
                  <a:pt x="397" y="366"/>
                </a:cubicBezTo>
                <a:cubicBezTo>
                  <a:pt x="396" y="367"/>
                  <a:pt x="396" y="367"/>
                  <a:pt x="396" y="367"/>
                </a:cubicBezTo>
                <a:close/>
                <a:moveTo>
                  <a:pt x="689" y="224"/>
                </a:moveTo>
                <a:cubicBezTo>
                  <a:pt x="688" y="222"/>
                  <a:pt x="688" y="222"/>
                  <a:pt x="688" y="222"/>
                </a:cubicBezTo>
                <a:cubicBezTo>
                  <a:pt x="687" y="223"/>
                  <a:pt x="687" y="223"/>
                  <a:pt x="687" y="223"/>
                </a:cubicBezTo>
                <a:cubicBezTo>
                  <a:pt x="688" y="223"/>
                  <a:pt x="688" y="223"/>
                  <a:pt x="688" y="223"/>
                </a:cubicBezTo>
                <a:cubicBezTo>
                  <a:pt x="688" y="224"/>
                  <a:pt x="688" y="224"/>
                  <a:pt x="688" y="224"/>
                </a:cubicBezTo>
                <a:cubicBezTo>
                  <a:pt x="689" y="224"/>
                  <a:pt x="689" y="224"/>
                  <a:pt x="689" y="224"/>
                </a:cubicBezTo>
                <a:close/>
                <a:moveTo>
                  <a:pt x="397" y="362"/>
                </a:moveTo>
                <a:cubicBezTo>
                  <a:pt x="397" y="362"/>
                  <a:pt x="397" y="362"/>
                  <a:pt x="398" y="361"/>
                </a:cubicBezTo>
                <a:cubicBezTo>
                  <a:pt x="398" y="361"/>
                  <a:pt x="398" y="361"/>
                  <a:pt x="398" y="360"/>
                </a:cubicBezTo>
                <a:cubicBezTo>
                  <a:pt x="398" y="360"/>
                  <a:pt x="398" y="360"/>
                  <a:pt x="397" y="361"/>
                </a:cubicBezTo>
                <a:cubicBezTo>
                  <a:pt x="397" y="361"/>
                  <a:pt x="397" y="361"/>
                  <a:pt x="397" y="362"/>
                </a:cubicBezTo>
                <a:close/>
                <a:moveTo>
                  <a:pt x="408" y="388"/>
                </a:moveTo>
                <a:cubicBezTo>
                  <a:pt x="408" y="388"/>
                  <a:pt x="408" y="388"/>
                  <a:pt x="407" y="389"/>
                </a:cubicBezTo>
                <a:cubicBezTo>
                  <a:pt x="407" y="389"/>
                  <a:pt x="407" y="389"/>
                  <a:pt x="406" y="389"/>
                </a:cubicBezTo>
                <a:cubicBezTo>
                  <a:pt x="406" y="389"/>
                  <a:pt x="406" y="389"/>
                  <a:pt x="405" y="391"/>
                </a:cubicBezTo>
                <a:cubicBezTo>
                  <a:pt x="405" y="391"/>
                  <a:pt x="405" y="391"/>
                  <a:pt x="407" y="390"/>
                </a:cubicBezTo>
                <a:cubicBezTo>
                  <a:pt x="407" y="390"/>
                  <a:pt x="407" y="390"/>
                  <a:pt x="408" y="389"/>
                </a:cubicBezTo>
                <a:cubicBezTo>
                  <a:pt x="408" y="389"/>
                  <a:pt x="408" y="389"/>
                  <a:pt x="410" y="388"/>
                </a:cubicBezTo>
                <a:cubicBezTo>
                  <a:pt x="410" y="388"/>
                  <a:pt x="410" y="388"/>
                  <a:pt x="410" y="387"/>
                </a:cubicBezTo>
                <a:cubicBezTo>
                  <a:pt x="410" y="387"/>
                  <a:pt x="410" y="387"/>
                  <a:pt x="408" y="388"/>
                </a:cubicBezTo>
                <a:close/>
                <a:moveTo>
                  <a:pt x="465" y="173"/>
                </a:moveTo>
                <a:cubicBezTo>
                  <a:pt x="465" y="173"/>
                  <a:pt x="465" y="173"/>
                  <a:pt x="465" y="172"/>
                </a:cubicBezTo>
                <a:cubicBezTo>
                  <a:pt x="465" y="172"/>
                  <a:pt x="465" y="172"/>
                  <a:pt x="465" y="171"/>
                </a:cubicBezTo>
                <a:cubicBezTo>
                  <a:pt x="465" y="171"/>
                  <a:pt x="465" y="171"/>
                  <a:pt x="465" y="168"/>
                </a:cubicBezTo>
                <a:cubicBezTo>
                  <a:pt x="465" y="168"/>
                  <a:pt x="465" y="168"/>
                  <a:pt x="465" y="166"/>
                </a:cubicBezTo>
                <a:cubicBezTo>
                  <a:pt x="465" y="166"/>
                  <a:pt x="465" y="166"/>
                  <a:pt x="464" y="167"/>
                </a:cubicBezTo>
                <a:cubicBezTo>
                  <a:pt x="464" y="167"/>
                  <a:pt x="464" y="167"/>
                  <a:pt x="463" y="167"/>
                </a:cubicBezTo>
                <a:cubicBezTo>
                  <a:pt x="463" y="167"/>
                  <a:pt x="463" y="167"/>
                  <a:pt x="463" y="168"/>
                </a:cubicBezTo>
                <a:cubicBezTo>
                  <a:pt x="463" y="168"/>
                  <a:pt x="463" y="168"/>
                  <a:pt x="463" y="170"/>
                </a:cubicBezTo>
                <a:cubicBezTo>
                  <a:pt x="463" y="170"/>
                  <a:pt x="463" y="170"/>
                  <a:pt x="463" y="171"/>
                </a:cubicBezTo>
                <a:cubicBezTo>
                  <a:pt x="463" y="171"/>
                  <a:pt x="463" y="171"/>
                  <a:pt x="463" y="172"/>
                </a:cubicBezTo>
                <a:cubicBezTo>
                  <a:pt x="463" y="172"/>
                  <a:pt x="463" y="172"/>
                  <a:pt x="462" y="173"/>
                </a:cubicBezTo>
                <a:cubicBezTo>
                  <a:pt x="462" y="173"/>
                  <a:pt x="462" y="173"/>
                  <a:pt x="464" y="174"/>
                </a:cubicBezTo>
                <a:cubicBezTo>
                  <a:pt x="464" y="174"/>
                  <a:pt x="464" y="174"/>
                  <a:pt x="465" y="173"/>
                </a:cubicBezTo>
                <a:close/>
                <a:moveTo>
                  <a:pt x="667" y="121"/>
                </a:moveTo>
                <a:cubicBezTo>
                  <a:pt x="667" y="121"/>
                  <a:pt x="667" y="121"/>
                  <a:pt x="668" y="121"/>
                </a:cubicBezTo>
                <a:cubicBezTo>
                  <a:pt x="668" y="121"/>
                  <a:pt x="668" y="121"/>
                  <a:pt x="668" y="120"/>
                </a:cubicBezTo>
                <a:cubicBezTo>
                  <a:pt x="668" y="120"/>
                  <a:pt x="668" y="120"/>
                  <a:pt x="669" y="120"/>
                </a:cubicBezTo>
                <a:cubicBezTo>
                  <a:pt x="669" y="120"/>
                  <a:pt x="669" y="120"/>
                  <a:pt x="670" y="119"/>
                </a:cubicBezTo>
                <a:cubicBezTo>
                  <a:pt x="670" y="119"/>
                  <a:pt x="670" y="119"/>
                  <a:pt x="671" y="118"/>
                </a:cubicBezTo>
                <a:cubicBezTo>
                  <a:pt x="671" y="118"/>
                  <a:pt x="671" y="118"/>
                  <a:pt x="671" y="117"/>
                </a:cubicBezTo>
                <a:cubicBezTo>
                  <a:pt x="671" y="117"/>
                  <a:pt x="671" y="117"/>
                  <a:pt x="671" y="116"/>
                </a:cubicBezTo>
                <a:cubicBezTo>
                  <a:pt x="671" y="116"/>
                  <a:pt x="671" y="116"/>
                  <a:pt x="671" y="115"/>
                </a:cubicBezTo>
                <a:cubicBezTo>
                  <a:pt x="671" y="115"/>
                  <a:pt x="671" y="115"/>
                  <a:pt x="669" y="115"/>
                </a:cubicBezTo>
                <a:cubicBezTo>
                  <a:pt x="669" y="115"/>
                  <a:pt x="669" y="115"/>
                  <a:pt x="667" y="116"/>
                </a:cubicBezTo>
                <a:cubicBezTo>
                  <a:pt x="667" y="116"/>
                  <a:pt x="667" y="116"/>
                  <a:pt x="667" y="117"/>
                </a:cubicBezTo>
                <a:cubicBezTo>
                  <a:pt x="667" y="117"/>
                  <a:pt x="667" y="117"/>
                  <a:pt x="667" y="118"/>
                </a:cubicBezTo>
                <a:cubicBezTo>
                  <a:pt x="667" y="118"/>
                  <a:pt x="667" y="118"/>
                  <a:pt x="665" y="118"/>
                </a:cubicBezTo>
                <a:cubicBezTo>
                  <a:pt x="665" y="118"/>
                  <a:pt x="665" y="118"/>
                  <a:pt x="665" y="119"/>
                </a:cubicBezTo>
                <a:cubicBezTo>
                  <a:pt x="665" y="119"/>
                  <a:pt x="665" y="119"/>
                  <a:pt x="666" y="120"/>
                </a:cubicBezTo>
                <a:cubicBezTo>
                  <a:pt x="666" y="120"/>
                  <a:pt x="666" y="120"/>
                  <a:pt x="667" y="121"/>
                </a:cubicBezTo>
                <a:close/>
                <a:moveTo>
                  <a:pt x="685" y="421"/>
                </a:moveTo>
                <a:cubicBezTo>
                  <a:pt x="685" y="421"/>
                  <a:pt x="685" y="421"/>
                  <a:pt x="687" y="420"/>
                </a:cubicBezTo>
                <a:cubicBezTo>
                  <a:pt x="687" y="420"/>
                  <a:pt x="687" y="420"/>
                  <a:pt x="686" y="419"/>
                </a:cubicBezTo>
                <a:cubicBezTo>
                  <a:pt x="686" y="419"/>
                  <a:pt x="686" y="419"/>
                  <a:pt x="686" y="420"/>
                </a:cubicBezTo>
                <a:cubicBezTo>
                  <a:pt x="686" y="420"/>
                  <a:pt x="686" y="420"/>
                  <a:pt x="685" y="420"/>
                </a:cubicBezTo>
                <a:cubicBezTo>
                  <a:pt x="685" y="420"/>
                  <a:pt x="685" y="420"/>
                  <a:pt x="685" y="421"/>
                </a:cubicBezTo>
                <a:close/>
                <a:moveTo>
                  <a:pt x="827" y="456"/>
                </a:moveTo>
                <a:cubicBezTo>
                  <a:pt x="827" y="456"/>
                  <a:pt x="827" y="456"/>
                  <a:pt x="827" y="457"/>
                </a:cubicBezTo>
                <a:cubicBezTo>
                  <a:pt x="827" y="457"/>
                  <a:pt x="827" y="457"/>
                  <a:pt x="827" y="458"/>
                </a:cubicBezTo>
                <a:cubicBezTo>
                  <a:pt x="827" y="458"/>
                  <a:pt x="827" y="458"/>
                  <a:pt x="828" y="457"/>
                </a:cubicBezTo>
                <a:cubicBezTo>
                  <a:pt x="828" y="457"/>
                  <a:pt x="828" y="457"/>
                  <a:pt x="828" y="458"/>
                </a:cubicBezTo>
                <a:cubicBezTo>
                  <a:pt x="828" y="458"/>
                  <a:pt x="828" y="458"/>
                  <a:pt x="827" y="459"/>
                </a:cubicBezTo>
                <a:cubicBezTo>
                  <a:pt x="827" y="459"/>
                  <a:pt x="827" y="459"/>
                  <a:pt x="827" y="460"/>
                </a:cubicBezTo>
                <a:cubicBezTo>
                  <a:pt x="827" y="460"/>
                  <a:pt x="827" y="460"/>
                  <a:pt x="828" y="460"/>
                </a:cubicBezTo>
                <a:cubicBezTo>
                  <a:pt x="828" y="460"/>
                  <a:pt x="828" y="460"/>
                  <a:pt x="829" y="459"/>
                </a:cubicBezTo>
                <a:cubicBezTo>
                  <a:pt x="829" y="459"/>
                  <a:pt x="829" y="459"/>
                  <a:pt x="830" y="459"/>
                </a:cubicBezTo>
                <a:cubicBezTo>
                  <a:pt x="830" y="459"/>
                  <a:pt x="830" y="459"/>
                  <a:pt x="830" y="458"/>
                </a:cubicBezTo>
                <a:cubicBezTo>
                  <a:pt x="830" y="458"/>
                  <a:pt x="830" y="458"/>
                  <a:pt x="831" y="458"/>
                </a:cubicBezTo>
                <a:cubicBezTo>
                  <a:pt x="831" y="458"/>
                  <a:pt x="831" y="458"/>
                  <a:pt x="832" y="457"/>
                </a:cubicBezTo>
                <a:cubicBezTo>
                  <a:pt x="832" y="457"/>
                  <a:pt x="832" y="457"/>
                  <a:pt x="832" y="458"/>
                </a:cubicBezTo>
                <a:cubicBezTo>
                  <a:pt x="832" y="458"/>
                  <a:pt x="832" y="458"/>
                  <a:pt x="832" y="459"/>
                </a:cubicBezTo>
                <a:cubicBezTo>
                  <a:pt x="832" y="459"/>
                  <a:pt x="832" y="459"/>
                  <a:pt x="831" y="460"/>
                </a:cubicBezTo>
                <a:cubicBezTo>
                  <a:pt x="831" y="460"/>
                  <a:pt x="831" y="460"/>
                  <a:pt x="830" y="460"/>
                </a:cubicBezTo>
                <a:cubicBezTo>
                  <a:pt x="830" y="460"/>
                  <a:pt x="830" y="460"/>
                  <a:pt x="829" y="461"/>
                </a:cubicBezTo>
                <a:cubicBezTo>
                  <a:pt x="829" y="461"/>
                  <a:pt x="829" y="461"/>
                  <a:pt x="828" y="462"/>
                </a:cubicBezTo>
                <a:cubicBezTo>
                  <a:pt x="828" y="462"/>
                  <a:pt x="828" y="462"/>
                  <a:pt x="827" y="462"/>
                </a:cubicBezTo>
                <a:cubicBezTo>
                  <a:pt x="827" y="462"/>
                  <a:pt x="827" y="462"/>
                  <a:pt x="829" y="463"/>
                </a:cubicBezTo>
                <a:cubicBezTo>
                  <a:pt x="829" y="463"/>
                  <a:pt x="829" y="463"/>
                  <a:pt x="828" y="463"/>
                </a:cubicBezTo>
                <a:cubicBezTo>
                  <a:pt x="828" y="463"/>
                  <a:pt x="828" y="463"/>
                  <a:pt x="827" y="463"/>
                </a:cubicBezTo>
                <a:cubicBezTo>
                  <a:pt x="827" y="463"/>
                  <a:pt x="827" y="463"/>
                  <a:pt x="826" y="463"/>
                </a:cubicBezTo>
                <a:cubicBezTo>
                  <a:pt x="826" y="463"/>
                  <a:pt x="826" y="463"/>
                  <a:pt x="827" y="464"/>
                </a:cubicBezTo>
                <a:cubicBezTo>
                  <a:pt x="827" y="464"/>
                  <a:pt x="827" y="464"/>
                  <a:pt x="828" y="464"/>
                </a:cubicBezTo>
                <a:cubicBezTo>
                  <a:pt x="828" y="464"/>
                  <a:pt x="828" y="464"/>
                  <a:pt x="827" y="465"/>
                </a:cubicBezTo>
                <a:cubicBezTo>
                  <a:pt x="827" y="465"/>
                  <a:pt x="827" y="465"/>
                  <a:pt x="826" y="464"/>
                </a:cubicBezTo>
                <a:cubicBezTo>
                  <a:pt x="826" y="464"/>
                  <a:pt x="826" y="464"/>
                  <a:pt x="826" y="465"/>
                </a:cubicBezTo>
                <a:cubicBezTo>
                  <a:pt x="826" y="465"/>
                  <a:pt x="826" y="465"/>
                  <a:pt x="825" y="465"/>
                </a:cubicBezTo>
                <a:cubicBezTo>
                  <a:pt x="825" y="465"/>
                  <a:pt x="825" y="465"/>
                  <a:pt x="825" y="464"/>
                </a:cubicBezTo>
                <a:cubicBezTo>
                  <a:pt x="825" y="464"/>
                  <a:pt x="825" y="464"/>
                  <a:pt x="824" y="464"/>
                </a:cubicBezTo>
                <a:cubicBezTo>
                  <a:pt x="824" y="464"/>
                  <a:pt x="824" y="464"/>
                  <a:pt x="824" y="466"/>
                </a:cubicBezTo>
                <a:cubicBezTo>
                  <a:pt x="824" y="466"/>
                  <a:pt x="824" y="466"/>
                  <a:pt x="823" y="467"/>
                </a:cubicBezTo>
                <a:cubicBezTo>
                  <a:pt x="823" y="467"/>
                  <a:pt x="823" y="467"/>
                  <a:pt x="823" y="468"/>
                </a:cubicBezTo>
                <a:cubicBezTo>
                  <a:pt x="823" y="468"/>
                  <a:pt x="823" y="468"/>
                  <a:pt x="822" y="469"/>
                </a:cubicBezTo>
                <a:cubicBezTo>
                  <a:pt x="822" y="469"/>
                  <a:pt x="822" y="469"/>
                  <a:pt x="821" y="469"/>
                </a:cubicBezTo>
                <a:cubicBezTo>
                  <a:pt x="821" y="469"/>
                  <a:pt x="821" y="469"/>
                  <a:pt x="822" y="468"/>
                </a:cubicBezTo>
                <a:cubicBezTo>
                  <a:pt x="822" y="468"/>
                  <a:pt x="822" y="468"/>
                  <a:pt x="821" y="468"/>
                </a:cubicBezTo>
                <a:cubicBezTo>
                  <a:pt x="821" y="468"/>
                  <a:pt x="821" y="468"/>
                  <a:pt x="820" y="468"/>
                </a:cubicBezTo>
                <a:cubicBezTo>
                  <a:pt x="820" y="468"/>
                  <a:pt x="820" y="468"/>
                  <a:pt x="819" y="469"/>
                </a:cubicBezTo>
                <a:cubicBezTo>
                  <a:pt x="819" y="469"/>
                  <a:pt x="819" y="469"/>
                  <a:pt x="819" y="470"/>
                </a:cubicBezTo>
                <a:cubicBezTo>
                  <a:pt x="819" y="470"/>
                  <a:pt x="819" y="470"/>
                  <a:pt x="818" y="471"/>
                </a:cubicBezTo>
                <a:cubicBezTo>
                  <a:pt x="818" y="471"/>
                  <a:pt x="818" y="471"/>
                  <a:pt x="818" y="472"/>
                </a:cubicBezTo>
                <a:cubicBezTo>
                  <a:pt x="818" y="472"/>
                  <a:pt x="818" y="472"/>
                  <a:pt x="817" y="472"/>
                </a:cubicBezTo>
                <a:cubicBezTo>
                  <a:pt x="817" y="472"/>
                  <a:pt x="817" y="472"/>
                  <a:pt x="816" y="473"/>
                </a:cubicBezTo>
                <a:cubicBezTo>
                  <a:pt x="816" y="473"/>
                  <a:pt x="816" y="473"/>
                  <a:pt x="816" y="472"/>
                </a:cubicBezTo>
                <a:cubicBezTo>
                  <a:pt x="816" y="472"/>
                  <a:pt x="816" y="472"/>
                  <a:pt x="815" y="472"/>
                </a:cubicBezTo>
                <a:cubicBezTo>
                  <a:pt x="815" y="472"/>
                  <a:pt x="815" y="472"/>
                  <a:pt x="815" y="473"/>
                </a:cubicBezTo>
                <a:cubicBezTo>
                  <a:pt x="815" y="473"/>
                  <a:pt x="815" y="473"/>
                  <a:pt x="814" y="473"/>
                </a:cubicBezTo>
                <a:cubicBezTo>
                  <a:pt x="814" y="473"/>
                  <a:pt x="814" y="473"/>
                  <a:pt x="814" y="472"/>
                </a:cubicBezTo>
                <a:cubicBezTo>
                  <a:pt x="814" y="472"/>
                  <a:pt x="814" y="472"/>
                  <a:pt x="813" y="472"/>
                </a:cubicBezTo>
                <a:cubicBezTo>
                  <a:pt x="813" y="472"/>
                  <a:pt x="813" y="472"/>
                  <a:pt x="813" y="471"/>
                </a:cubicBezTo>
                <a:cubicBezTo>
                  <a:pt x="813" y="471"/>
                  <a:pt x="813" y="471"/>
                  <a:pt x="814" y="471"/>
                </a:cubicBezTo>
                <a:cubicBezTo>
                  <a:pt x="814" y="471"/>
                  <a:pt x="814" y="471"/>
                  <a:pt x="815" y="470"/>
                </a:cubicBezTo>
                <a:cubicBezTo>
                  <a:pt x="815" y="470"/>
                  <a:pt x="815" y="470"/>
                  <a:pt x="816" y="470"/>
                </a:cubicBezTo>
                <a:cubicBezTo>
                  <a:pt x="816" y="470"/>
                  <a:pt x="816" y="470"/>
                  <a:pt x="817" y="469"/>
                </a:cubicBezTo>
                <a:cubicBezTo>
                  <a:pt x="817" y="469"/>
                  <a:pt x="817" y="469"/>
                  <a:pt x="818" y="469"/>
                </a:cubicBezTo>
                <a:cubicBezTo>
                  <a:pt x="818" y="469"/>
                  <a:pt x="818" y="469"/>
                  <a:pt x="818" y="468"/>
                </a:cubicBezTo>
                <a:cubicBezTo>
                  <a:pt x="818" y="468"/>
                  <a:pt x="818" y="468"/>
                  <a:pt x="819" y="468"/>
                </a:cubicBezTo>
                <a:cubicBezTo>
                  <a:pt x="819" y="468"/>
                  <a:pt x="819" y="468"/>
                  <a:pt x="820" y="467"/>
                </a:cubicBezTo>
                <a:cubicBezTo>
                  <a:pt x="820" y="467"/>
                  <a:pt x="820" y="467"/>
                  <a:pt x="821" y="467"/>
                </a:cubicBezTo>
                <a:cubicBezTo>
                  <a:pt x="821" y="467"/>
                  <a:pt x="821" y="467"/>
                  <a:pt x="821" y="466"/>
                </a:cubicBezTo>
                <a:cubicBezTo>
                  <a:pt x="821" y="466"/>
                  <a:pt x="821" y="466"/>
                  <a:pt x="820" y="466"/>
                </a:cubicBezTo>
                <a:cubicBezTo>
                  <a:pt x="820" y="466"/>
                  <a:pt x="820" y="466"/>
                  <a:pt x="819" y="467"/>
                </a:cubicBezTo>
                <a:cubicBezTo>
                  <a:pt x="819" y="467"/>
                  <a:pt x="819" y="467"/>
                  <a:pt x="819" y="466"/>
                </a:cubicBezTo>
                <a:cubicBezTo>
                  <a:pt x="819" y="466"/>
                  <a:pt x="819" y="466"/>
                  <a:pt x="818" y="466"/>
                </a:cubicBezTo>
                <a:cubicBezTo>
                  <a:pt x="818" y="466"/>
                  <a:pt x="818" y="466"/>
                  <a:pt x="817" y="466"/>
                </a:cubicBezTo>
                <a:cubicBezTo>
                  <a:pt x="817" y="466"/>
                  <a:pt x="817" y="466"/>
                  <a:pt x="817" y="467"/>
                </a:cubicBezTo>
                <a:cubicBezTo>
                  <a:pt x="817" y="467"/>
                  <a:pt x="817" y="467"/>
                  <a:pt x="816" y="467"/>
                </a:cubicBezTo>
                <a:cubicBezTo>
                  <a:pt x="816" y="467"/>
                  <a:pt x="816" y="467"/>
                  <a:pt x="815" y="467"/>
                </a:cubicBezTo>
                <a:cubicBezTo>
                  <a:pt x="815" y="467"/>
                  <a:pt x="815" y="467"/>
                  <a:pt x="814" y="467"/>
                </a:cubicBezTo>
                <a:cubicBezTo>
                  <a:pt x="814" y="467"/>
                  <a:pt x="814" y="467"/>
                  <a:pt x="813" y="467"/>
                </a:cubicBezTo>
                <a:cubicBezTo>
                  <a:pt x="813" y="467"/>
                  <a:pt x="813" y="467"/>
                  <a:pt x="814" y="466"/>
                </a:cubicBezTo>
                <a:cubicBezTo>
                  <a:pt x="814" y="466"/>
                  <a:pt x="814" y="466"/>
                  <a:pt x="816" y="466"/>
                </a:cubicBezTo>
                <a:cubicBezTo>
                  <a:pt x="816" y="466"/>
                  <a:pt x="816" y="466"/>
                  <a:pt x="816" y="465"/>
                </a:cubicBezTo>
                <a:cubicBezTo>
                  <a:pt x="816" y="465"/>
                  <a:pt x="816" y="465"/>
                  <a:pt x="815" y="465"/>
                </a:cubicBezTo>
                <a:cubicBezTo>
                  <a:pt x="815" y="465"/>
                  <a:pt x="815" y="465"/>
                  <a:pt x="815" y="464"/>
                </a:cubicBezTo>
                <a:cubicBezTo>
                  <a:pt x="815" y="464"/>
                  <a:pt x="815" y="464"/>
                  <a:pt x="814" y="464"/>
                </a:cubicBezTo>
                <a:cubicBezTo>
                  <a:pt x="814" y="464"/>
                  <a:pt x="814" y="464"/>
                  <a:pt x="814" y="463"/>
                </a:cubicBezTo>
                <a:cubicBezTo>
                  <a:pt x="814" y="463"/>
                  <a:pt x="814" y="463"/>
                  <a:pt x="813" y="464"/>
                </a:cubicBezTo>
                <a:cubicBezTo>
                  <a:pt x="813" y="464"/>
                  <a:pt x="813" y="464"/>
                  <a:pt x="813" y="465"/>
                </a:cubicBezTo>
                <a:cubicBezTo>
                  <a:pt x="813" y="465"/>
                  <a:pt x="813" y="465"/>
                  <a:pt x="813" y="466"/>
                </a:cubicBezTo>
                <a:cubicBezTo>
                  <a:pt x="813" y="466"/>
                  <a:pt x="813" y="466"/>
                  <a:pt x="812" y="466"/>
                </a:cubicBezTo>
                <a:cubicBezTo>
                  <a:pt x="812" y="466"/>
                  <a:pt x="812" y="466"/>
                  <a:pt x="811" y="466"/>
                </a:cubicBezTo>
                <a:cubicBezTo>
                  <a:pt x="811" y="466"/>
                  <a:pt x="811" y="466"/>
                  <a:pt x="810" y="466"/>
                </a:cubicBezTo>
                <a:cubicBezTo>
                  <a:pt x="810" y="466"/>
                  <a:pt x="810" y="466"/>
                  <a:pt x="809" y="466"/>
                </a:cubicBezTo>
                <a:cubicBezTo>
                  <a:pt x="809" y="466"/>
                  <a:pt x="809" y="466"/>
                  <a:pt x="808" y="466"/>
                </a:cubicBezTo>
                <a:cubicBezTo>
                  <a:pt x="808" y="466"/>
                  <a:pt x="808" y="466"/>
                  <a:pt x="806" y="466"/>
                </a:cubicBezTo>
                <a:cubicBezTo>
                  <a:pt x="806" y="466"/>
                  <a:pt x="806" y="466"/>
                  <a:pt x="806" y="465"/>
                </a:cubicBezTo>
                <a:cubicBezTo>
                  <a:pt x="806" y="465"/>
                  <a:pt x="806" y="465"/>
                  <a:pt x="805" y="465"/>
                </a:cubicBezTo>
                <a:cubicBezTo>
                  <a:pt x="805" y="465"/>
                  <a:pt x="805" y="465"/>
                  <a:pt x="803" y="465"/>
                </a:cubicBezTo>
                <a:cubicBezTo>
                  <a:pt x="803" y="465"/>
                  <a:pt x="803" y="465"/>
                  <a:pt x="802" y="465"/>
                </a:cubicBezTo>
                <a:cubicBezTo>
                  <a:pt x="802" y="465"/>
                  <a:pt x="802" y="465"/>
                  <a:pt x="800" y="465"/>
                </a:cubicBezTo>
                <a:cubicBezTo>
                  <a:pt x="800" y="465"/>
                  <a:pt x="800" y="465"/>
                  <a:pt x="799" y="465"/>
                </a:cubicBezTo>
                <a:cubicBezTo>
                  <a:pt x="799" y="465"/>
                  <a:pt x="799" y="465"/>
                  <a:pt x="798" y="466"/>
                </a:cubicBezTo>
                <a:cubicBezTo>
                  <a:pt x="798" y="466"/>
                  <a:pt x="798" y="466"/>
                  <a:pt x="797" y="466"/>
                </a:cubicBezTo>
                <a:cubicBezTo>
                  <a:pt x="797" y="466"/>
                  <a:pt x="797" y="466"/>
                  <a:pt x="795" y="465"/>
                </a:cubicBezTo>
                <a:cubicBezTo>
                  <a:pt x="795" y="465"/>
                  <a:pt x="795" y="465"/>
                  <a:pt x="795" y="464"/>
                </a:cubicBezTo>
                <a:cubicBezTo>
                  <a:pt x="795" y="464"/>
                  <a:pt x="795" y="464"/>
                  <a:pt x="795" y="463"/>
                </a:cubicBezTo>
                <a:cubicBezTo>
                  <a:pt x="795" y="463"/>
                  <a:pt x="795" y="463"/>
                  <a:pt x="797" y="462"/>
                </a:cubicBezTo>
                <a:cubicBezTo>
                  <a:pt x="797" y="462"/>
                  <a:pt x="797" y="462"/>
                  <a:pt x="798" y="461"/>
                </a:cubicBezTo>
                <a:cubicBezTo>
                  <a:pt x="798" y="461"/>
                  <a:pt x="798" y="461"/>
                  <a:pt x="799" y="460"/>
                </a:cubicBezTo>
                <a:cubicBezTo>
                  <a:pt x="799" y="460"/>
                  <a:pt x="799" y="460"/>
                  <a:pt x="800" y="458"/>
                </a:cubicBezTo>
                <a:cubicBezTo>
                  <a:pt x="800" y="458"/>
                  <a:pt x="800" y="458"/>
                  <a:pt x="801" y="457"/>
                </a:cubicBezTo>
                <a:cubicBezTo>
                  <a:pt x="801" y="457"/>
                  <a:pt x="801" y="457"/>
                  <a:pt x="800" y="457"/>
                </a:cubicBezTo>
                <a:cubicBezTo>
                  <a:pt x="800" y="457"/>
                  <a:pt x="800" y="457"/>
                  <a:pt x="800" y="456"/>
                </a:cubicBezTo>
                <a:cubicBezTo>
                  <a:pt x="800" y="456"/>
                  <a:pt x="800" y="456"/>
                  <a:pt x="801" y="455"/>
                </a:cubicBezTo>
                <a:cubicBezTo>
                  <a:pt x="801" y="455"/>
                  <a:pt x="801" y="455"/>
                  <a:pt x="802" y="454"/>
                </a:cubicBezTo>
                <a:cubicBezTo>
                  <a:pt x="802" y="454"/>
                  <a:pt x="802" y="454"/>
                  <a:pt x="802" y="453"/>
                </a:cubicBezTo>
                <a:cubicBezTo>
                  <a:pt x="802" y="453"/>
                  <a:pt x="802" y="453"/>
                  <a:pt x="803" y="454"/>
                </a:cubicBezTo>
                <a:cubicBezTo>
                  <a:pt x="803" y="454"/>
                  <a:pt x="803" y="454"/>
                  <a:pt x="804" y="453"/>
                </a:cubicBezTo>
                <a:cubicBezTo>
                  <a:pt x="804" y="453"/>
                  <a:pt x="804" y="453"/>
                  <a:pt x="804" y="452"/>
                </a:cubicBezTo>
                <a:cubicBezTo>
                  <a:pt x="804" y="452"/>
                  <a:pt x="804" y="452"/>
                  <a:pt x="804" y="451"/>
                </a:cubicBezTo>
                <a:cubicBezTo>
                  <a:pt x="804" y="451"/>
                  <a:pt x="804" y="451"/>
                  <a:pt x="804" y="450"/>
                </a:cubicBezTo>
                <a:cubicBezTo>
                  <a:pt x="804" y="450"/>
                  <a:pt x="804" y="450"/>
                  <a:pt x="805" y="450"/>
                </a:cubicBezTo>
                <a:cubicBezTo>
                  <a:pt x="805" y="450"/>
                  <a:pt x="805" y="450"/>
                  <a:pt x="806" y="450"/>
                </a:cubicBezTo>
                <a:cubicBezTo>
                  <a:pt x="806" y="450"/>
                  <a:pt x="806" y="450"/>
                  <a:pt x="806" y="449"/>
                </a:cubicBezTo>
                <a:cubicBezTo>
                  <a:pt x="806" y="449"/>
                  <a:pt x="806" y="449"/>
                  <a:pt x="806" y="448"/>
                </a:cubicBezTo>
                <a:cubicBezTo>
                  <a:pt x="806" y="448"/>
                  <a:pt x="806" y="448"/>
                  <a:pt x="807" y="446"/>
                </a:cubicBezTo>
                <a:cubicBezTo>
                  <a:pt x="807" y="446"/>
                  <a:pt x="807" y="446"/>
                  <a:pt x="808" y="444"/>
                </a:cubicBezTo>
                <a:cubicBezTo>
                  <a:pt x="808" y="444"/>
                  <a:pt x="808" y="444"/>
                  <a:pt x="809" y="443"/>
                </a:cubicBezTo>
                <a:cubicBezTo>
                  <a:pt x="809" y="443"/>
                  <a:pt x="809" y="443"/>
                  <a:pt x="809" y="442"/>
                </a:cubicBezTo>
                <a:cubicBezTo>
                  <a:pt x="809" y="442"/>
                  <a:pt x="809" y="442"/>
                  <a:pt x="810" y="442"/>
                </a:cubicBezTo>
                <a:cubicBezTo>
                  <a:pt x="810" y="442"/>
                  <a:pt x="810" y="442"/>
                  <a:pt x="810" y="441"/>
                </a:cubicBezTo>
                <a:cubicBezTo>
                  <a:pt x="810" y="441"/>
                  <a:pt x="810" y="441"/>
                  <a:pt x="811" y="440"/>
                </a:cubicBezTo>
                <a:cubicBezTo>
                  <a:pt x="811" y="440"/>
                  <a:pt x="811" y="440"/>
                  <a:pt x="812" y="439"/>
                </a:cubicBezTo>
                <a:cubicBezTo>
                  <a:pt x="812" y="439"/>
                  <a:pt x="812" y="439"/>
                  <a:pt x="813" y="438"/>
                </a:cubicBezTo>
                <a:cubicBezTo>
                  <a:pt x="813" y="438"/>
                  <a:pt x="813" y="438"/>
                  <a:pt x="813" y="437"/>
                </a:cubicBezTo>
                <a:cubicBezTo>
                  <a:pt x="813" y="437"/>
                  <a:pt x="813" y="437"/>
                  <a:pt x="814" y="437"/>
                </a:cubicBezTo>
                <a:cubicBezTo>
                  <a:pt x="814" y="437"/>
                  <a:pt x="814" y="437"/>
                  <a:pt x="814" y="436"/>
                </a:cubicBezTo>
                <a:cubicBezTo>
                  <a:pt x="814" y="436"/>
                  <a:pt x="814" y="436"/>
                  <a:pt x="815" y="435"/>
                </a:cubicBezTo>
                <a:cubicBezTo>
                  <a:pt x="815" y="435"/>
                  <a:pt x="815" y="435"/>
                  <a:pt x="816" y="435"/>
                </a:cubicBezTo>
                <a:cubicBezTo>
                  <a:pt x="816" y="435"/>
                  <a:pt x="816" y="435"/>
                  <a:pt x="817" y="435"/>
                </a:cubicBezTo>
                <a:cubicBezTo>
                  <a:pt x="817" y="435"/>
                  <a:pt x="817" y="435"/>
                  <a:pt x="818" y="434"/>
                </a:cubicBezTo>
                <a:cubicBezTo>
                  <a:pt x="818" y="434"/>
                  <a:pt x="818" y="434"/>
                  <a:pt x="819" y="434"/>
                </a:cubicBezTo>
                <a:cubicBezTo>
                  <a:pt x="819" y="434"/>
                  <a:pt x="819" y="434"/>
                  <a:pt x="820" y="433"/>
                </a:cubicBezTo>
                <a:cubicBezTo>
                  <a:pt x="820" y="433"/>
                  <a:pt x="820" y="433"/>
                  <a:pt x="820" y="434"/>
                </a:cubicBezTo>
                <a:cubicBezTo>
                  <a:pt x="820" y="434"/>
                  <a:pt x="820" y="434"/>
                  <a:pt x="821" y="434"/>
                </a:cubicBezTo>
                <a:cubicBezTo>
                  <a:pt x="821" y="434"/>
                  <a:pt x="821" y="434"/>
                  <a:pt x="821" y="433"/>
                </a:cubicBezTo>
                <a:cubicBezTo>
                  <a:pt x="821" y="433"/>
                  <a:pt x="821" y="433"/>
                  <a:pt x="822" y="433"/>
                </a:cubicBezTo>
                <a:cubicBezTo>
                  <a:pt x="822" y="433"/>
                  <a:pt x="822" y="433"/>
                  <a:pt x="822" y="434"/>
                </a:cubicBezTo>
                <a:cubicBezTo>
                  <a:pt x="822" y="434"/>
                  <a:pt x="822" y="434"/>
                  <a:pt x="822" y="435"/>
                </a:cubicBezTo>
                <a:cubicBezTo>
                  <a:pt x="822" y="435"/>
                  <a:pt x="822" y="435"/>
                  <a:pt x="821" y="435"/>
                </a:cubicBezTo>
                <a:cubicBezTo>
                  <a:pt x="821" y="435"/>
                  <a:pt x="821" y="435"/>
                  <a:pt x="820" y="435"/>
                </a:cubicBezTo>
                <a:cubicBezTo>
                  <a:pt x="820" y="435"/>
                  <a:pt x="820" y="435"/>
                  <a:pt x="819" y="435"/>
                </a:cubicBezTo>
                <a:cubicBezTo>
                  <a:pt x="819" y="435"/>
                  <a:pt x="819" y="435"/>
                  <a:pt x="818" y="435"/>
                </a:cubicBezTo>
                <a:cubicBezTo>
                  <a:pt x="818" y="435"/>
                  <a:pt x="818" y="435"/>
                  <a:pt x="819" y="436"/>
                </a:cubicBezTo>
                <a:cubicBezTo>
                  <a:pt x="819" y="436"/>
                  <a:pt x="819" y="436"/>
                  <a:pt x="819" y="437"/>
                </a:cubicBezTo>
                <a:cubicBezTo>
                  <a:pt x="819" y="437"/>
                  <a:pt x="819" y="437"/>
                  <a:pt x="820" y="436"/>
                </a:cubicBezTo>
                <a:cubicBezTo>
                  <a:pt x="820" y="436"/>
                  <a:pt x="820" y="436"/>
                  <a:pt x="820" y="437"/>
                </a:cubicBezTo>
                <a:cubicBezTo>
                  <a:pt x="820" y="437"/>
                  <a:pt x="820" y="437"/>
                  <a:pt x="819" y="439"/>
                </a:cubicBezTo>
                <a:cubicBezTo>
                  <a:pt x="819" y="439"/>
                  <a:pt x="819" y="439"/>
                  <a:pt x="818" y="440"/>
                </a:cubicBezTo>
                <a:cubicBezTo>
                  <a:pt x="818" y="440"/>
                  <a:pt x="818" y="440"/>
                  <a:pt x="818" y="439"/>
                </a:cubicBezTo>
                <a:cubicBezTo>
                  <a:pt x="818" y="439"/>
                  <a:pt x="818" y="439"/>
                  <a:pt x="817" y="439"/>
                </a:cubicBezTo>
                <a:cubicBezTo>
                  <a:pt x="817" y="439"/>
                  <a:pt x="817" y="439"/>
                  <a:pt x="817" y="440"/>
                </a:cubicBezTo>
                <a:cubicBezTo>
                  <a:pt x="817" y="440"/>
                  <a:pt x="817" y="440"/>
                  <a:pt x="817" y="441"/>
                </a:cubicBezTo>
                <a:cubicBezTo>
                  <a:pt x="817" y="441"/>
                  <a:pt x="817" y="441"/>
                  <a:pt x="816" y="441"/>
                </a:cubicBezTo>
                <a:cubicBezTo>
                  <a:pt x="816" y="441"/>
                  <a:pt x="816" y="441"/>
                  <a:pt x="815" y="442"/>
                </a:cubicBezTo>
                <a:cubicBezTo>
                  <a:pt x="815" y="442"/>
                  <a:pt x="815" y="442"/>
                  <a:pt x="815" y="443"/>
                </a:cubicBezTo>
                <a:cubicBezTo>
                  <a:pt x="815" y="443"/>
                  <a:pt x="815" y="443"/>
                  <a:pt x="814" y="444"/>
                </a:cubicBezTo>
                <a:cubicBezTo>
                  <a:pt x="814" y="444"/>
                  <a:pt x="814" y="444"/>
                  <a:pt x="813" y="445"/>
                </a:cubicBezTo>
                <a:cubicBezTo>
                  <a:pt x="813" y="445"/>
                  <a:pt x="813" y="445"/>
                  <a:pt x="813" y="446"/>
                </a:cubicBezTo>
                <a:cubicBezTo>
                  <a:pt x="813" y="446"/>
                  <a:pt x="813" y="446"/>
                  <a:pt x="813" y="447"/>
                </a:cubicBezTo>
                <a:cubicBezTo>
                  <a:pt x="813" y="447"/>
                  <a:pt x="813" y="447"/>
                  <a:pt x="812" y="448"/>
                </a:cubicBezTo>
                <a:cubicBezTo>
                  <a:pt x="812" y="448"/>
                  <a:pt x="812" y="448"/>
                  <a:pt x="812" y="449"/>
                </a:cubicBezTo>
                <a:cubicBezTo>
                  <a:pt x="812" y="449"/>
                  <a:pt x="812" y="449"/>
                  <a:pt x="813" y="448"/>
                </a:cubicBezTo>
                <a:cubicBezTo>
                  <a:pt x="813" y="448"/>
                  <a:pt x="813" y="448"/>
                  <a:pt x="814" y="447"/>
                </a:cubicBezTo>
                <a:cubicBezTo>
                  <a:pt x="814" y="447"/>
                  <a:pt x="814" y="447"/>
                  <a:pt x="815" y="446"/>
                </a:cubicBezTo>
                <a:cubicBezTo>
                  <a:pt x="815" y="446"/>
                  <a:pt x="815" y="446"/>
                  <a:pt x="815" y="445"/>
                </a:cubicBezTo>
                <a:cubicBezTo>
                  <a:pt x="815" y="445"/>
                  <a:pt x="815" y="445"/>
                  <a:pt x="816" y="445"/>
                </a:cubicBezTo>
                <a:cubicBezTo>
                  <a:pt x="816" y="445"/>
                  <a:pt x="816" y="445"/>
                  <a:pt x="817" y="445"/>
                </a:cubicBezTo>
                <a:cubicBezTo>
                  <a:pt x="817" y="445"/>
                  <a:pt x="817" y="445"/>
                  <a:pt x="816" y="446"/>
                </a:cubicBezTo>
                <a:cubicBezTo>
                  <a:pt x="816" y="446"/>
                  <a:pt x="816" y="446"/>
                  <a:pt x="817" y="446"/>
                </a:cubicBezTo>
                <a:cubicBezTo>
                  <a:pt x="817" y="446"/>
                  <a:pt x="817" y="446"/>
                  <a:pt x="818" y="447"/>
                </a:cubicBezTo>
                <a:cubicBezTo>
                  <a:pt x="818" y="447"/>
                  <a:pt x="818" y="447"/>
                  <a:pt x="819" y="447"/>
                </a:cubicBezTo>
                <a:cubicBezTo>
                  <a:pt x="819" y="447"/>
                  <a:pt x="819" y="447"/>
                  <a:pt x="820" y="446"/>
                </a:cubicBezTo>
                <a:cubicBezTo>
                  <a:pt x="820" y="446"/>
                  <a:pt x="820" y="446"/>
                  <a:pt x="820" y="447"/>
                </a:cubicBezTo>
                <a:cubicBezTo>
                  <a:pt x="820" y="447"/>
                  <a:pt x="820" y="447"/>
                  <a:pt x="819" y="448"/>
                </a:cubicBezTo>
                <a:cubicBezTo>
                  <a:pt x="819" y="448"/>
                  <a:pt x="819" y="448"/>
                  <a:pt x="818" y="448"/>
                </a:cubicBezTo>
                <a:cubicBezTo>
                  <a:pt x="818" y="448"/>
                  <a:pt x="818" y="448"/>
                  <a:pt x="817" y="448"/>
                </a:cubicBezTo>
                <a:cubicBezTo>
                  <a:pt x="817" y="448"/>
                  <a:pt x="817" y="448"/>
                  <a:pt x="816" y="449"/>
                </a:cubicBezTo>
                <a:cubicBezTo>
                  <a:pt x="816" y="449"/>
                  <a:pt x="816" y="449"/>
                  <a:pt x="816" y="450"/>
                </a:cubicBezTo>
                <a:cubicBezTo>
                  <a:pt x="816" y="450"/>
                  <a:pt x="816" y="450"/>
                  <a:pt x="817" y="449"/>
                </a:cubicBezTo>
                <a:cubicBezTo>
                  <a:pt x="817" y="449"/>
                  <a:pt x="817" y="449"/>
                  <a:pt x="817" y="450"/>
                </a:cubicBezTo>
                <a:cubicBezTo>
                  <a:pt x="817" y="450"/>
                  <a:pt x="817" y="450"/>
                  <a:pt x="817" y="451"/>
                </a:cubicBezTo>
                <a:cubicBezTo>
                  <a:pt x="817" y="451"/>
                  <a:pt x="817" y="451"/>
                  <a:pt x="816" y="451"/>
                </a:cubicBezTo>
                <a:cubicBezTo>
                  <a:pt x="816" y="451"/>
                  <a:pt x="816" y="451"/>
                  <a:pt x="816" y="452"/>
                </a:cubicBezTo>
                <a:cubicBezTo>
                  <a:pt x="816" y="452"/>
                  <a:pt x="816" y="452"/>
                  <a:pt x="817" y="451"/>
                </a:cubicBezTo>
                <a:cubicBezTo>
                  <a:pt x="817" y="451"/>
                  <a:pt x="817" y="451"/>
                  <a:pt x="818" y="452"/>
                </a:cubicBezTo>
                <a:cubicBezTo>
                  <a:pt x="818" y="452"/>
                  <a:pt x="818" y="452"/>
                  <a:pt x="819" y="451"/>
                </a:cubicBezTo>
                <a:cubicBezTo>
                  <a:pt x="819" y="451"/>
                  <a:pt x="819" y="451"/>
                  <a:pt x="820" y="451"/>
                </a:cubicBezTo>
                <a:cubicBezTo>
                  <a:pt x="820" y="451"/>
                  <a:pt x="820" y="451"/>
                  <a:pt x="820" y="452"/>
                </a:cubicBezTo>
                <a:cubicBezTo>
                  <a:pt x="820" y="452"/>
                  <a:pt x="820" y="452"/>
                  <a:pt x="819" y="452"/>
                </a:cubicBezTo>
                <a:cubicBezTo>
                  <a:pt x="819" y="452"/>
                  <a:pt x="819" y="452"/>
                  <a:pt x="820" y="453"/>
                </a:cubicBezTo>
                <a:cubicBezTo>
                  <a:pt x="820" y="453"/>
                  <a:pt x="820" y="453"/>
                  <a:pt x="820" y="452"/>
                </a:cubicBezTo>
                <a:cubicBezTo>
                  <a:pt x="820" y="452"/>
                  <a:pt x="820" y="452"/>
                  <a:pt x="821" y="451"/>
                </a:cubicBezTo>
                <a:cubicBezTo>
                  <a:pt x="821" y="451"/>
                  <a:pt x="821" y="451"/>
                  <a:pt x="822" y="451"/>
                </a:cubicBezTo>
                <a:cubicBezTo>
                  <a:pt x="822" y="451"/>
                  <a:pt x="822" y="451"/>
                  <a:pt x="821" y="452"/>
                </a:cubicBezTo>
                <a:cubicBezTo>
                  <a:pt x="821" y="452"/>
                  <a:pt x="821" y="452"/>
                  <a:pt x="821" y="453"/>
                </a:cubicBezTo>
                <a:cubicBezTo>
                  <a:pt x="821" y="453"/>
                  <a:pt x="821" y="453"/>
                  <a:pt x="822" y="452"/>
                </a:cubicBezTo>
                <a:cubicBezTo>
                  <a:pt x="822" y="452"/>
                  <a:pt x="822" y="452"/>
                  <a:pt x="822" y="453"/>
                </a:cubicBezTo>
                <a:cubicBezTo>
                  <a:pt x="822" y="453"/>
                  <a:pt x="822" y="453"/>
                  <a:pt x="823" y="452"/>
                </a:cubicBezTo>
                <a:cubicBezTo>
                  <a:pt x="823" y="452"/>
                  <a:pt x="823" y="452"/>
                  <a:pt x="824" y="452"/>
                </a:cubicBezTo>
                <a:cubicBezTo>
                  <a:pt x="824" y="452"/>
                  <a:pt x="824" y="452"/>
                  <a:pt x="825" y="451"/>
                </a:cubicBezTo>
                <a:cubicBezTo>
                  <a:pt x="825" y="451"/>
                  <a:pt x="825" y="451"/>
                  <a:pt x="826" y="451"/>
                </a:cubicBezTo>
                <a:cubicBezTo>
                  <a:pt x="826" y="451"/>
                  <a:pt x="826" y="451"/>
                  <a:pt x="827" y="451"/>
                </a:cubicBezTo>
                <a:cubicBezTo>
                  <a:pt x="827" y="451"/>
                  <a:pt x="827" y="451"/>
                  <a:pt x="828" y="451"/>
                </a:cubicBezTo>
                <a:cubicBezTo>
                  <a:pt x="828" y="451"/>
                  <a:pt x="828" y="451"/>
                  <a:pt x="829" y="451"/>
                </a:cubicBezTo>
                <a:cubicBezTo>
                  <a:pt x="829" y="451"/>
                  <a:pt x="829" y="451"/>
                  <a:pt x="830" y="452"/>
                </a:cubicBezTo>
                <a:cubicBezTo>
                  <a:pt x="830" y="452"/>
                  <a:pt x="830" y="452"/>
                  <a:pt x="831" y="452"/>
                </a:cubicBezTo>
                <a:cubicBezTo>
                  <a:pt x="831" y="452"/>
                  <a:pt x="831" y="452"/>
                  <a:pt x="831" y="453"/>
                </a:cubicBezTo>
                <a:cubicBezTo>
                  <a:pt x="831" y="453"/>
                  <a:pt x="831" y="453"/>
                  <a:pt x="830" y="454"/>
                </a:cubicBezTo>
                <a:cubicBezTo>
                  <a:pt x="830" y="454"/>
                  <a:pt x="830" y="454"/>
                  <a:pt x="829" y="455"/>
                </a:cubicBezTo>
                <a:cubicBezTo>
                  <a:pt x="829" y="455"/>
                  <a:pt x="829" y="455"/>
                  <a:pt x="828" y="455"/>
                </a:cubicBezTo>
                <a:cubicBezTo>
                  <a:pt x="828" y="455"/>
                  <a:pt x="828" y="455"/>
                  <a:pt x="828" y="456"/>
                </a:cubicBezTo>
                <a:cubicBezTo>
                  <a:pt x="828" y="456"/>
                  <a:pt x="828" y="456"/>
                  <a:pt x="827" y="456"/>
                </a:cubicBezTo>
                <a:close/>
                <a:moveTo>
                  <a:pt x="826" y="453"/>
                </a:moveTo>
                <a:cubicBezTo>
                  <a:pt x="826" y="453"/>
                  <a:pt x="826" y="453"/>
                  <a:pt x="826" y="452"/>
                </a:cubicBezTo>
                <a:cubicBezTo>
                  <a:pt x="826" y="452"/>
                  <a:pt x="826" y="452"/>
                  <a:pt x="825" y="452"/>
                </a:cubicBezTo>
                <a:cubicBezTo>
                  <a:pt x="825" y="452"/>
                  <a:pt x="825" y="452"/>
                  <a:pt x="826" y="453"/>
                </a:cubicBezTo>
                <a:cubicBezTo>
                  <a:pt x="826" y="453"/>
                  <a:pt x="826" y="453"/>
                  <a:pt x="825" y="454"/>
                </a:cubicBezTo>
                <a:cubicBezTo>
                  <a:pt x="825" y="454"/>
                  <a:pt x="825" y="454"/>
                  <a:pt x="826" y="454"/>
                </a:cubicBezTo>
                <a:cubicBezTo>
                  <a:pt x="826" y="454"/>
                  <a:pt x="826" y="454"/>
                  <a:pt x="826" y="453"/>
                </a:cubicBezTo>
                <a:close/>
                <a:moveTo>
                  <a:pt x="826" y="467"/>
                </a:moveTo>
                <a:cubicBezTo>
                  <a:pt x="825" y="468"/>
                  <a:pt x="825" y="468"/>
                  <a:pt x="825" y="468"/>
                </a:cubicBezTo>
                <a:cubicBezTo>
                  <a:pt x="826" y="468"/>
                  <a:pt x="826" y="468"/>
                  <a:pt x="826" y="468"/>
                </a:cubicBezTo>
                <a:cubicBezTo>
                  <a:pt x="825" y="469"/>
                  <a:pt x="825" y="469"/>
                  <a:pt x="825" y="469"/>
                </a:cubicBezTo>
                <a:cubicBezTo>
                  <a:pt x="824" y="470"/>
                  <a:pt x="824" y="470"/>
                  <a:pt x="824" y="470"/>
                </a:cubicBezTo>
                <a:cubicBezTo>
                  <a:pt x="824" y="472"/>
                  <a:pt x="824" y="472"/>
                  <a:pt x="824" y="472"/>
                </a:cubicBezTo>
                <a:cubicBezTo>
                  <a:pt x="823" y="473"/>
                  <a:pt x="823" y="473"/>
                  <a:pt x="823" y="473"/>
                </a:cubicBezTo>
                <a:cubicBezTo>
                  <a:pt x="823" y="474"/>
                  <a:pt x="823" y="474"/>
                  <a:pt x="823" y="474"/>
                </a:cubicBezTo>
                <a:cubicBezTo>
                  <a:pt x="824" y="474"/>
                  <a:pt x="824" y="474"/>
                  <a:pt x="824" y="474"/>
                </a:cubicBezTo>
                <a:cubicBezTo>
                  <a:pt x="825" y="473"/>
                  <a:pt x="825" y="473"/>
                  <a:pt x="825" y="473"/>
                </a:cubicBezTo>
                <a:cubicBezTo>
                  <a:pt x="826" y="472"/>
                  <a:pt x="826" y="472"/>
                  <a:pt x="826" y="472"/>
                </a:cubicBezTo>
                <a:cubicBezTo>
                  <a:pt x="827" y="470"/>
                  <a:pt x="827" y="470"/>
                  <a:pt x="827" y="470"/>
                </a:cubicBezTo>
                <a:cubicBezTo>
                  <a:pt x="828" y="470"/>
                  <a:pt x="828" y="470"/>
                  <a:pt x="828" y="470"/>
                </a:cubicBezTo>
                <a:cubicBezTo>
                  <a:pt x="829" y="470"/>
                  <a:pt x="829" y="470"/>
                  <a:pt x="829" y="470"/>
                </a:cubicBezTo>
                <a:cubicBezTo>
                  <a:pt x="829" y="471"/>
                  <a:pt x="829" y="471"/>
                  <a:pt x="829" y="471"/>
                </a:cubicBezTo>
                <a:cubicBezTo>
                  <a:pt x="828" y="471"/>
                  <a:pt x="828" y="471"/>
                  <a:pt x="828" y="471"/>
                </a:cubicBezTo>
                <a:cubicBezTo>
                  <a:pt x="827" y="472"/>
                  <a:pt x="827" y="472"/>
                  <a:pt x="827" y="472"/>
                </a:cubicBezTo>
                <a:cubicBezTo>
                  <a:pt x="827" y="473"/>
                  <a:pt x="827" y="473"/>
                  <a:pt x="827" y="473"/>
                </a:cubicBezTo>
                <a:cubicBezTo>
                  <a:pt x="827" y="474"/>
                  <a:pt x="827" y="474"/>
                  <a:pt x="827" y="474"/>
                </a:cubicBezTo>
                <a:cubicBezTo>
                  <a:pt x="827" y="475"/>
                  <a:pt x="827" y="475"/>
                  <a:pt x="827" y="475"/>
                </a:cubicBezTo>
                <a:cubicBezTo>
                  <a:pt x="828" y="476"/>
                  <a:pt x="828" y="476"/>
                  <a:pt x="828" y="476"/>
                </a:cubicBezTo>
                <a:cubicBezTo>
                  <a:pt x="828" y="475"/>
                  <a:pt x="828" y="475"/>
                  <a:pt x="828" y="475"/>
                </a:cubicBezTo>
                <a:cubicBezTo>
                  <a:pt x="828" y="474"/>
                  <a:pt x="828" y="474"/>
                  <a:pt x="828" y="474"/>
                </a:cubicBezTo>
                <a:cubicBezTo>
                  <a:pt x="829" y="474"/>
                  <a:pt x="829" y="474"/>
                  <a:pt x="829" y="474"/>
                </a:cubicBezTo>
                <a:cubicBezTo>
                  <a:pt x="830" y="475"/>
                  <a:pt x="830" y="475"/>
                  <a:pt x="830" y="475"/>
                </a:cubicBezTo>
                <a:cubicBezTo>
                  <a:pt x="831" y="475"/>
                  <a:pt x="831" y="475"/>
                  <a:pt x="831" y="475"/>
                </a:cubicBezTo>
                <a:cubicBezTo>
                  <a:pt x="831" y="474"/>
                  <a:pt x="831" y="474"/>
                  <a:pt x="831" y="474"/>
                </a:cubicBezTo>
                <a:cubicBezTo>
                  <a:pt x="831" y="473"/>
                  <a:pt x="831" y="473"/>
                  <a:pt x="831" y="473"/>
                </a:cubicBezTo>
                <a:cubicBezTo>
                  <a:pt x="831" y="472"/>
                  <a:pt x="831" y="472"/>
                  <a:pt x="831" y="472"/>
                </a:cubicBezTo>
                <a:cubicBezTo>
                  <a:pt x="832" y="472"/>
                  <a:pt x="832" y="472"/>
                  <a:pt x="832" y="472"/>
                </a:cubicBezTo>
                <a:cubicBezTo>
                  <a:pt x="832" y="471"/>
                  <a:pt x="832" y="471"/>
                  <a:pt x="832" y="471"/>
                </a:cubicBezTo>
                <a:cubicBezTo>
                  <a:pt x="832" y="470"/>
                  <a:pt x="832" y="470"/>
                  <a:pt x="832" y="470"/>
                </a:cubicBezTo>
                <a:cubicBezTo>
                  <a:pt x="833" y="469"/>
                  <a:pt x="833" y="469"/>
                  <a:pt x="833" y="469"/>
                </a:cubicBezTo>
                <a:cubicBezTo>
                  <a:pt x="834" y="468"/>
                  <a:pt x="834" y="468"/>
                  <a:pt x="834" y="468"/>
                </a:cubicBezTo>
                <a:cubicBezTo>
                  <a:pt x="833" y="466"/>
                  <a:pt x="833" y="466"/>
                  <a:pt x="833" y="466"/>
                </a:cubicBezTo>
                <a:cubicBezTo>
                  <a:pt x="833" y="467"/>
                  <a:pt x="833" y="467"/>
                  <a:pt x="833" y="467"/>
                </a:cubicBezTo>
                <a:cubicBezTo>
                  <a:pt x="832" y="467"/>
                  <a:pt x="832" y="467"/>
                  <a:pt x="832" y="467"/>
                </a:cubicBezTo>
                <a:cubicBezTo>
                  <a:pt x="831" y="468"/>
                  <a:pt x="831" y="468"/>
                  <a:pt x="831" y="468"/>
                </a:cubicBezTo>
                <a:cubicBezTo>
                  <a:pt x="830" y="468"/>
                  <a:pt x="830" y="468"/>
                  <a:pt x="830" y="468"/>
                </a:cubicBezTo>
                <a:cubicBezTo>
                  <a:pt x="830" y="467"/>
                  <a:pt x="830" y="467"/>
                  <a:pt x="830" y="467"/>
                </a:cubicBezTo>
                <a:cubicBezTo>
                  <a:pt x="830" y="466"/>
                  <a:pt x="830" y="466"/>
                  <a:pt x="830" y="466"/>
                </a:cubicBezTo>
                <a:cubicBezTo>
                  <a:pt x="831" y="465"/>
                  <a:pt x="831" y="465"/>
                  <a:pt x="831" y="465"/>
                </a:cubicBezTo>
                <a:cubicBezTo>
                  <a:pt x="832" y="464"/>
                  <a:pt x="832" y="464"/>
                  <a:pt x="832" y="464"/>
                </a:cubicBezTo>
                <a:cubicBezTo>
                  <a:pt x="833" y="464"/>
                  <a:pt x="833" y="464"/>
                  <a:pt x="833" y="464"/>
                </a:cubicBezTo>
                <a:cubicBezTo>
                  <a:pt x="833" y="463"/>
                  <a:pt x="833" y="463"/>
                  <a:pt x="833" y="463"/>
                </a:cubicBezTo>
                <a:cubicBezTo>
                  <a:pt x="832" y="463"/>
                  <a:pt x="832" y="463"/>
                  <a:pt x="832" y="463"/>
                </a:cubicBezTo>
                <a:cubicBezTo>
                  <a:pt x="831" y="464"/>
                  <a:pt x="831" y="464"/>
                  <a:pt x="831" y="464"/>
                </a:cubicBezTo>
                <a:cubicBezTo>
                  <a:pt x="830" y="464"/>
                  <a:pt x="830" y="464"/>
                  <a:pt x="830" y="464"/>
                </a:cubicBezTo>
                <a:cubicBezTo>
                  <a:pt x="830" y="465"/>
                  <a:pt x="830" y="465"/>
                  <a:pt x="830" y="465"/>
                </a:cubicBezTo>
                <a:cubicBezTo>
                  <a:pt x="828" y="466"/>
                  <a:pt x="828" y="466"/>
                  <a:pt x="828" y="466"/>
                </a:cubicBezTo>
                <a:cubicBezTo>
                  <a:pt x="828" y="467"/>
                  <a:pt x="828" y="467"/>
                  <a:pt x="828" y="467"/>
                </a:cubicBezTo>
                <a:cubicBezTo>
                  <a:pt x="827" y="466"/>
                  <a:pt x="827" y="466"/>
                  <a:pt x="827" y="466"/>
                </a:cubicBezTo>
                <a:cubicBezTo>
                  <a:pt x="826" y="465"/>
                  <a:pt x="826" y="465"/>
                  <a:pt x="826" y="465"/>
                </a:cubicBezTo>
                <a:cubicBezTo>
                  <a:pt x="826" y="466"/>
                  <a:pt x="826" y="466"/>
                  <a:pt x="826" y="466"/>
                </a:cubicBezTo>
                <a:cubicBezTo>
                  <a:pt x="826" y="467"/>
                  <a:pt x="826" y="467"/>
                  <a:pt x="826" y="467"/>
                </a:cubicBezTo>
                <a:close/>
                <a:moveTo>
                  <a:pt x="820" y="440"/>
                </a:moveTo>
                <a:cubicBezTo>
                  <a:pt x="821" y="440"/>
                  <a:pt x="821" y="440"/>
                  <a:pt x="821" y="440"/>
                </a:cubicBezTo>
                <a:cubicBezTo>
                  <a:pt x="821" y="439"/>
                  <a:pt x="821" y="439"/>
                  <a:pt x="821" y="439"/>
                </a:cubicBezTo>
                <a:cubicBezTo>
                  <a:pt x="820" y="439"/>
                  <a:pt x="820" y="439"/>
                  <a:pt x="820" y="439"/>
                </a:cubicBezTo>
                <a:cubicBezTo>
                  <a:pt x="820" y="440"/>
                  <a:pt x="820" y="440"/>
                  <a:pt x="820" y="440"/>
                </a:cubicBezTo>
                <a:close/>
                <a:moveTo>
                  <a:pt x="812" y="475"/>
                </a:moveTo>
                <a:cubicBezTo>
                  <a:pt x="812" y="475"/>
                  <a:pt x="812" y="475"/>
                  <a:pt x="813" y="474"/>
                </a:cubicBezTo>
                <a:cubicBezTo>
                  <a:pt x="813" y="474"/>
                  <a:pt x="813" y="474"/>
                  <a:pt x="812" y="474"/>
                </a:cubicBezTo>
                <a:cubicBezTo>
                  <a:pt x="812" y="474"/>
                  <a:pt x="812" y="474"/>
                  <a:pt x="812" y="475"/>
                </a:cubicBezTo>
                <a:close/>
                <a:moveTo>
                  <a:pt x="811" y="470"/>
                </a:moveTo>
                <a:cubicBezTo>
                  <a:pt x="811" y="470"/>
                  <a:pt x="811" y="470"/>
                  <a:pt x="810" y="470"/>
                </a:cubicBezTo>
                <a:cubicBezTo>
                  <a:pt x="810" y="470"/>
                  <a:pt x="810" y="470"/>
                  <a:pt x="811" y="471"/>
                </a:cubicBezTo>
                <a:cubicBezTo>
                  <a:pt x="811" y="471"/>
                  <a:pt x="811" y="471"/>
                  <a:pt x="811" y="470"/>
                </a:cubicBezTo>
                <a:close/>
                <a:moveTo>
                  <a:pt x="799" y="455"/>
                </a:moveTo>
                <a:cubicBezTo>
                  <a:pt x="798" y="456"/>
                  <a:pt x="798" y="456"/>
                  <a:pt x="798" y="456"/>
                </a:cubicBezTo>
                <a:cubicBezTo>
                  <a:pt x="799" y="456"/>
                  <a:pt x="799" y="456"/>
                  <a:pt x="799" y="456"/>
                </a:cubicBezTo>
                <a:cubicBezTo>
                  <a:pt x="799" y="455"/>
                  <a:pt x="799" y="455"/>
                  <a:pt x="799" y="455"/>
                </a:cubicBezTo>
                <a:close/>
                <a:moveTo>
                  <a:pt x="811" y="474"/>
                </a:moveTo>
                <a:cubicBezTo>
                  <a:pt x="811" y="474"/>
                  <a:pt x="811" y="474"/>
                  <a:pt x="811" y="473"/>
                </a:cubicBezTo>
                <a:cubicBezTo>
                  <a:pt x="811" y="473"/>
                  <a:pt x="811" y="473"/>
                  <a:pt x="811" y="472"/>
                </a:cubicBezTo>
                <a:cubicBezTo>
                  <a:pt x="811" y="472"/>
                  <a:pt x="811" y="472"/>
                  <a:pt x="810" y="473"/>
                </a:cubicBezTo>
                <a:cubicBezTo>
                  <a:pt x="810" y="473"/>
                  <a:pt x="810" y="473"/>
                  <a:pt x="811" y="474"/>
                </a:cubicBezTo>
                <a:close/>
                <a:moveTo>
                  <a:pt x="792" y="38"/>
                </a:moveTo>
                <a:cubicBezTo>
                  <a:pt x="792" y="37"/>
                  <a:pt x="792" y="37"/>
                  <a:pt x="792" y="37"/>
                </a:cubicBezTo>
                <a:cubicBezTo>
                  <a:pt x="791" y="36"/>
                  <a:pt x="791" y="36"/>
                  <a:pt x="791" y="36"/>
                </a:cubicBezTo>
                <a:cubicBezTo>
                  <a:pt x="791" y="34"/>
                  <a:pt x="791" y="34"/>
                  <a:pt x="791" y="34"/>
                </a:cubicBezTo>
                <a:cubicBezTo>
                  <a:pt x="792" y="34"/>
                  <a:pt x="792" y="34"/>
                  <a:pt x="792" y="34"/>
                </a:cubicBezTo>
                <a:cubicBezTo>
                  <a:pt x="793" y="34"/>
                  <a:pt x="793" y="34"/>
                  <a:pt x="793" y="34"/>
                </a:cubicBezTo>
                <a:cubicBezTo>
                  <a:pt x="794" y="34"/>
                  <a:pt x="794" y="34"/>
                  <a:pt x="794" y="34"/>
                </a:cubicBezTo>
                <a:cubicBezTo>
                  <a:pt x="795" y="34"/>
                  <a:pt x="795" y="34"/>
                  <a:pt x="795" y="34"/>
                </a:cubicBezTo>
                <a:cubicBezTo>
                  <a:pt x="799" y="34"/>
                  <a:pt x="799" y="34"/>
                  <a:pt x="799" y="34"/>
                </a:cubicBezTo>
                <a:cubicBezTo>
                  <a:pt x="801" y="35"/>
                  <a:pt x="801" y="35"/>
                  <a:pt x="801" y="35"/>
                </a:cubicBezTo>
                <a:cubicBezTo>
                  <a:pt x="800" y="33"/>
                  <a:pt x="800" y="33"/>
                  <a:pt x="800" y="33"/>
                </a:cubicBezTo>
                <a:cubicBezTo>
                  <a:pt x="799" y="33"/>
                  <a:pt x="799" y="33"/>
                  <a:pt x="799" y="33"/>
                </a:cubicBezTo>
                <a:cubicBezTo>
                  <a:pt x="797" y="33"/>
                  <a:pt x="797" y="33"/>
                  <a:pt x="797" y="33"/>
                </a:cubicBezTo>
                <a:cubicBezTo>
                  <a:pt x="795" y="32"/>
                  <a:pt x="795" y="32"/>
                  <a:pt x="795" y="32"/>
                </a:cubicBezTo>
                <a:cubicBezTo>
                  <a:pt x="794" y="32"/>
                  <a:pt x="794" y="32"/>
                  <a:pt x="794" y="32"/>
                </a:cubicBezTo>
                <a:cubicBezTo>
                  <a:pt x="792" y="32"/>
                  <a:pt x="792" y="32"/>
                  <a:pt x="792" y="32"/>
                </a:cubicBezTo>
                <a:cubicBezTo>
                  <a:pt x="792" y="31"/>
                  <a:pt x="792" y="31"/>
                  <a:pt x="792" y="31"/>
                </a:cubicBezTo>
                <a:cubicBezTo>
                  <a:pt x="793" y="30"/>
                  <a:pt x="793" y="30"/>
                  <a:pt x="793" y="30"/>
                </a:cubicBezTo>
                <a:cubicBezTo>
                  <a:pt x="793" y="29"/>
                  <a:pt x="793" y="29"/>
                  <a:pt x="793" y="29"/>
                </a:cubicBezTo>
                <a:cubicBezTo>
                  <a:pt x="793" y="28"/>
                  <a:pt x="793" y="28"/>
                  <a:pt x="793" y="28"/>
                </a:cubicBezTo>
                <a:cubicBezTo>
                  <a:pt x="794" y="28"/>
                  <a:pt x="794" y="28"/>
                  <a:pt x="794" y="28"/>
                </a:cubicBezTo>
                <a:cubicBezTo>
                  <a:pt x="795" y="29"/>
                  <a:pt x="795" y="29"/>
                  <a:pt x="795" y="29"/>
                </a:cubicBezTo>
                <a:cubicBezTo>
                  <a:pt x="797" y="29"/>
                  <a:pt x="797" y="29"/>
                  <a:pt x="797" y="29"/>
                </a:cubicBezTo>
                <a:cubicBezTo>
                  <a:pt x="798" y="29"/>
                  <a:pt x="798" y="29"/>
                  <a:pt x="798" y="29"/>
                </a:cubicBezTo>
                <a:cubicBezTo>
                  <a:pt x="797" y="28"/>
                  <a:pt x="797" y="28"/>
                  <a:pt x="797" y="28"/>
                </a:cubicBezTo>
                <a:cubicBezTo>
                  <a:pt x="796" y="28"/>
                  <a:pt x="796" y="28"/>
                  <a:pt x="796" y="28"/>
                </a:cubicBezTo>
                <a:cubicBezTo>
                  <a:pt x="795" y="27"/>
                  <a:pt x="795" y="27"/>
                  <a:pt x="795" y="27"/>
                </a:cubicBezTo>
                <a:cubicBezTo>
                  <a:pt x="795" y="26"/>
                  <a:pt x="795" y="26"/>
                  <a:pt x="795" y="26"/>
                </a:cubicBezTo>
                <a:cubicBezTo>
                  <a:pt x="797" y="26"/>
                  <a:pt x="797" y="26"/>
                  <a:pt x="797" y="26"/>
                </a:cubicBezTo>
                <a:cubicBezTo>
                  <a:pt x="798" y="25"/>
                  <a:pt x="798" y="25"/>
                  <a:pt x="798" y="25"/>
                </a:cubicBezTo>
                <a:cubicBezTo>
                  <a:pt x="801" y="25"/>
                  <a:pt x="801" y="25"/>
                  <a:pt x="801" y="25"/>
                </a:cubicBezTo>
                <a:cubicBezTo>
                  <a:pt x="801" y="24"/>
                  <a:pt x="801" y="24"/>
                  <a:pt x="801" y="24"/>
                </a:cubicBezTo>
                <a:cubicBezTo>
                  <a:pt x="803" y="24"/>
                  <a:pt x="803" y="24"/>
                  <a:pt x="803" y="24"/>
                </a:cubicBezTo>
                <a:cubicBezTo>
                  <a:pt x="804" y="24"/>
                  <a:pt x="804" y="24"/>
                  <a:pt x="804" y="24"/>
                </a:cubicBezTo>
                <a:cubicBezTo>
                  <a:pt x="804" y="23"/>
                  <a:pt x="804" y="23"/>
                  <a:pt x="804" y="23"/>
                </a:cubicBezTo>
                <a:cubicBezTo>
                  <a:pt x="801" y="23"/>
                  <a:pt x="801" y="23"/>
                  <a:pt x="801" y="23"/>
                </a:cubicBezTo>
                <a:cubicBezTo>
                  <a:pt x="799" y="24"/>
                  <a:pt x="799" y="24"/>
                  <a:pt x="799" y="24"/>
                </a:cubicBezTo>
                <a:cubicBezTo>
                  <a:pt x="797" y="24"/>
                  <a:pt x="797" y="24"/>
                  <a:pt x="797" y="24"/>
                </a:cubicBezTo>
                <a:cubicBezTo>
                  <a:pt x="796" y="24"/>
                  <a:pt x="796" y="24"/>
                  <a:pt x="796" y="24"/>
                </a:cubicBezTo>
                <a:cubicBezTo>
                  <a:pt x="795" y="25"/>
                  <a:pt x="795" y="25"/>
                  <a:pt x="795" y="25"/>
                </a:cubicBezTo>
                <a:cubicBezTo>
                  <a:pt x="794" y="25"/>
                  <a:pt x="794" y="25"/>
                  <a:pt x="794" y="25"/>
                </a:cubicBezTo>
                <a:cubicBezTo>
                  <a:pt x="794" y="24"/>
                  <a:pt x="794" y="24"/>
                  <a:pt x="794" y="24"/>
                </a:cubicBezTo>
                <a:cubicBezTo>
                  <a:pt x="794" y="23"/>
                  <a:pt x="794" y="23"/>
                  <a:pt x="794" y="23"/>
                </a:cubicBezTo>
                <a:cubicBezTo>
                  <a:pt x="796" y="22"/>
                  <a:pt x="796" y="22"/>
                  <a:pt x="796" y="22"/>
                </a:cubicBezTo>
                <a:cubicBezTo>
                  <a:pt x="797" y="21"/>
                  <a:pt x="797" y="21"/>
                  <a:pt x="797" y="21"/>
                </a:cubicBezTo>
                <a:cubicBezTo>
                  <a:pt x="799" y="21"/>
                  <a:pt x="799" y="21"/>
                  <a:pt x="799" y="21"/>
                </a:cubicBezTo>
                <a:cubicBezTo>
                  <a:pt x="800" y="20"/>
                  <a:pt x="800" y="20"/>
                  <a:pt x="800" y="20"/>
                </a:cubicBezTo>
                <a:cubicBezTo>
                  <a:pt x="799" y="20"/>
                  <a:pt x="799" y="20"/>
                  <a:pt x="799" y="20"/>
                </a:cubicBezTo>
                <a:cubicBezTo>
                  <a:pt x="798" y="20"/>
                  <a:pt x="798" y="20"/>
                  <a:pt x="798" y="20"/>
                </a:cubicBezTo>
                <a:cubicBezTo>
                  <a:pt x="799" y="18"/>
                  <a:pt x="799" y="18"/>
                  <a:pt x="799" y="18"/>
                </a:cubicBezTo>
                <a:cubicBezTo>
                  <a:pt x="798" y="18"/>
                  <a:pt x="798" y="18"/>
                  <a:pt x="798" y="18"/>
                </a:cubicBezTo>
                <a:cubicBezTo>
                  <a:pt x="798" y="19"/>
                  <a:pt x="798" y="19"/>
                  <a:pt x="798" y="19"/>
                </a:cubicBezTo>
                <a:cubicBezTo>
                  <a:pt x="797" y="20"/>
                  <a:pt x="797" y="20"/>
                  <a:pt x="797" y="20"/>
                </a:cubicBezTo>
                <a:cubicBezTo>
                  <a:pt x="797" y="19"/>
                  <a:pt x="797" y="19"/>
                  <a:pt x="797" y="19"/>
                </a:cubicBezTo>
                <a:cubicBezTo>
                  <a:pt x="796" y="19"/>
                  <a:pt x="796" y="19"/>
                  <a:pt x="796" y="19"/>
                </a:cubicBezTo>
                <a:cubicBezTo>
                  <a:pt x="795" y="19"/>
                  <a:pt x="795" y="19"/>
                  <a:pt x="795" y="19"/>
                </a:cubicBezTo>
                <a:cubicBezTo>
                  <a:pt x="794" y="20"/>
                  <a:pt x="794" y="20"/>
                  <a:pt x="794" y="20"/>
                </a:cubicBezTo>
                <a:cubicBezTo>
                  <a:pt x="794" y="21"/>
                  <a:pt x="794" y="21"/>
                  <a:pt x="794" y="21"/>
                </a:cubicBezTo>
                <a:cubicBezTo>
                  <a:pt x="792" y="22"/>
                  <a:pt x="792" y="22"/>
                  <a:pt x="792" y="22"/>
                </a:cubicBezTo>
                <a:cubicBezTo>
                  <a:pt x="792" y="21"/>
                  <a:pt x="792" y="21"/>
                  <a:pt x="792" y="21"/>
                </a:cubicBezTo>
                <a:cubicBezTo>
                  <a:pt x="792" y="19"/>
                  <a:pt x="792" y="19"/>
                  <a:pt x="792" y="19"/>
                </a:cubicBezTo>
                <a:cubicBezTo>
                  <a:pt x="791" y="18"/>
                  <a:pt x="791" y="18"/>
                  <a:pt x="791" y="18"/>
                </a:cubicBezTo>
                <a:cubicBezTo>
                  <a:pt x="792" y="18"/>
                  <a:pt x="792" y="18"/>
                  <a:pt x="792" y="18"/>
                </a:cubicBezTo>
                <a:cubicBezTo>
                  <a:pt x="793" y="18"/>
                  <a:pt x="793" y="18"/>
                  <a:pt x="793" y="18"/>
                </a:cubicBezTo>
                <a:cubicBezTo>
                  <a:pt x="793" y="17"/>
                  <a:pt x="793" y="17"/>
                  <a:pt x="793" y="17"/>
                </a:cubicBezTo>
                <a:cubicBezTo>
                  <a:pt x="794" y="16"/>
                  <a:pt x="794" y="16"/>
                  <a:pt x="794" y="16"/>
                </a:cubicBezTo>
                <a:cubicBezTo>
                  <a:pt x="795" y="16"/>
                  <a:pt x="795" y="16"/>
                  <a:pt x="795" y="16"/>
                </a:cubicBezTo>
                <a:cubicBezTo>
                  <a:pt x="796" y="15"/>
                  <a:pt x="796" y="15"/>
                  <a:pt x="796" y="15"/>
                </a:cubicBezTo>
                <a:cubicBezTo>
                  <a:pt x="797" y="14"/>
                  <a:pt x="797" y="14"/>
                  <a:pt x="797" y="14"/>
                </a:cubicBezTo>
                <a:cubicBezTo>
                  <a:pt x="798" y="15"/>
                  <a:pt x="798" y="15"/>
                  <a:pt x="798" y="15"/>
                </a:cubicBezTo>
                <a:cubicBezTo>
                  <a:pt x="800" y="14"/>
                  <a:pt x="800" y="14"/>
                  <a:pt x="800" y="14"/>
                </a:cubicBezTo>
                <a:cubicBezTo>
                  <a:pt x="803" y="13"/>
                  <a:pt x="803" y="13"/>
                  <a:pt x="803" y="13"/>
                </a:cubicBezTo>
                <a:cubicBezTo>
                  <a:pt x="804" y="13"/>
                  <a:pt x="804" y="13"/>
                  <a:pt x="804" y="13"/>
                </a:cubicBezTo>
                <a:cubicBezTo>
                  <a:pt x="804" y="14"/>
                  <a:pt x="804" y="14"/>
                  <a:pt x="804" y="14"/>
                </a:cubicBezTo>
                <a:cubicBezTo>
                  <a:pt x="804" y="15"/>
                  <a:pt x="804" y="15"/>
                  <a:pt x="804" y="15"/>
                </a:cubicBezTo>
                <a:cubicBezTo>
                  <a:pt x="804" y="18"/>
                  <a:pt x="804" y="18"/>
                  <a:pt x="804" y="18"/>
                </a:cubicBezTo>
                <a:cubicBezTo>
                  <a:pt x="805" y="17"/>
                  <a:pt x="805" y="17"/>
                  <a:pt x="805" y="17"/>
                </a:cubicBezTo>
                <a:cubicBezTo>
                  <a:pt x="805" y="16"/>
                  <a:pt x="805" y="16"/>
                  <a:pt x="805" y="16"/>
                </a:cubicBezTo>
                <a:cubicBezTo>
                  <a:pt x="806" y="15"/>
                  <a:pt x="806" y="15"/>
                  <a:pt x="806" y="15"/>
                </a:cubicBezTo>
                <a:cubicBezTo>
                  <a:pt x="807" y="15"/>
                  <a:pt x="807" y="15"/>
                  <a:pt x="807" y="15"/>
                </a:cubicBezTo>
                <a:cubicBezTo>
                  <a:pt x="806" y="16"/>
                  <a:pt x="806" y="16"/>
                  <a:pt x="806" y="16"/>
                </a:cubicBezTo>
                <a:cubicBezTo>
                  <a:pt x="806" y="17"/>
                  <a:pt x="806" y="17"/>
                  <a:pt x="806" y="17"/>
                </a:cubicBezTo>
                <a:cubicBezTo>
                  <a:pt x="807" y="16"/>
                  <a:pt x="807" y="16"/>
                  <a:pt x="807" y="16"/>
                </a:cubicBezTo>
                <a:cubicBezTo>
                  <a:pt x="807" y="15"/>
                  <a:pt x="807" y="15"/>
                  <a:pt x="807" y="15"/>
                </a:cubicBezTo>
                <a:cubicBezTo>
                  <a:pt x="808" y="15"/>
                  <a:pt x="808" y="15"/>
                  <a:pt x="808" y="15"/>
                </a:cubicBezTo>
                <a:cubicBezTo>
                  <a:pt x="807" y="14"/>
                  <a:pt x="807" y="14"/>
                  <a:pt x="807" y="14"/>
                </a:cubicBezTo>
                <a:cubicBezTo>
                  <a:pt x="808" y="12"/>
                  <a:pt x="808" y="12"/>
                  <a:pt x="808" y="12"/>
                </a:cubicBezTo>
                <a:cubicBezTo>
                  <a:pt x="810" y="11"/>
                  <a:pt x="810" y="11"/>
                  <a:pt x="810" y="11"/>
                </a:cubicBezTo>
                <a:cubicBezTo>
                  <a:pt x="811" y="11"/>
                  <a:pt x="811" y="11"/>
                  <a:pt x="811" y="11"/>
                </a:cubicBezTo>
                <a:cubicBezTo>
                  <a:pt x="811" y="12"/>
                  <a:pt x="811" y="12"/>
                  <a:pt x="811" y="12"/>
                </a:cubicBezTo>
                <a:cubicBezTo>
                  <a:pt x="811" y="14"/>
                  <a:pt x="811" y="14"/>
                  <a:pt x="811" y="14"/>
                </a:cubicBezTo>
                <a:cubicBezTo>
                  <a:pt x="812" y="14"/>
                  <a:pt x="812" y="14"/>
                  <a:pt x="812" y="14"/>
                </a:cubicBezTo>
                <a:cubicBezTo>
                  <a:pt x="812" y="16"/>
                  <a:pt x="812" y="16"/>
                  <a:pt x="812" y="16"/>
                </a:cubicBezTo>
                <a:cubicBezTo>
                  <a:pt x="812" y="17"/>
                  <a:pt x="812" y="17"/>
                  <a:pt x="812" y="17"/>
                </a:cubicBezTo>
                <a:cubicBezTo>
                  <a:pt x="812" y="18"/>
                  <a:pt x="812" y="18"/>
                  <a:pt x="812" y="18"/>
                </a:cubicBezTo>
                <a:cubicBezTo>
                  <a:pt x="812" y="19"/>
                  <a:pt x="812" y="19"/>
                  <a:pt x="812" y="19"/>
                </a:cubicBezTo>
                <a:cubicBezTo>
                  <a:pt x="813" y="19"/>
                  <a:pt x="813" y="19"/>
                  <a:pt x="813" y="19"/>
                </a:cubicBezTo>
                <a:cubicBezTo>
                  <a:pt x="813" y="18"/>
                  <a:pt x="813" y="18"/>
                  <a:pt x="813" y="18"/>
                </a:cubicBezTo>
                <a:cubicBezTo>
                  <a:pt x="813" y="17"/>
                  <a:pt x="813" y="17"/>
                  <a:pt x="813" y="17"/>
                </a:cubicBezTo>
                <a:cubicBezTo>
                  <a:pt x="814" y="16"/>
                  <a:pt x="814" y="16"/>
                  <a:pt x="814" y="16"/>
                </a:cubicBezTo>
                <a:cubicBezTo>
                  <a:pt x="815" y="14"/>
                  <a:pt x="815" y="14"/>
                  <a:pt x="815" y="14"/>
                </a:cubicBezTo>
                <a:cubicBezTo>
                  <a:pt x="816" y="14"/>
                  <a:pt x="816" y="14"/>
                  <a:pt x="816" y="14"/>
                </a:cubicBezTo>
                <a:cubicBezTo>
                  <a:pt x="817" y="16"/>
                  <a:pt x="817" y="16"/>
                  <a:pt x="817" y="16"/>
                </a:cubicBezTo>
                <a:cubicBezTo>
                  <a:pt x="817" y="17"/>
                  <a:pt x="817" y="17"/>
                  <a:pt x="817" y="17"/>
                </a:cubicBezTo>
                <a:cubicBezTo>
                  <a:pt x="816" y="19"/>
                  <a:pt x="816" y="19"/>
                  <a:pt x="816" y="19"/>
                </a:cubicBezTo>
                <a:cubicBezTo>
                  <a:pt x="817" y="19"/>
                  <a:pt x="817" y="19"/>
                  <a:pt x="817" y="19"/>
                </a:cubicBezTo>
                <a:cubicBezTo>
                  <a:pt x="817" y="20"/>
                  <a:pt x="817" y="20"/>
                  <a:pt x="817" y="20"/>
                </a:cubicBezTo>
                <a:cubicBezTo>
                  <a:pt x="818" y="19"/>
                  <a:pt x="818" y="19"/>
                  <a:pt x="818" y="19"/>
                </a:cubicBezTo>
                <a:cubicBezTo>
                  <a:pt x="818" y="18"/>
                  <a:pt x="818" y="18"/>
                  <a:pt x="818" y="18"/>
                </a:cubicBezTo>
                <a:cubicBezTo>
                  <a:pt x="819" y="18"/>
                  <a:pt x="819" y="18"/>
                  <a:pt x="819" y="18"/>
                </a:cubicBezTo>
                <a:cubicBezTo>
                  <a:pt x="819" y="19"/>
                  <a:pt x="819" y="19"/>
                  <a:pt x="819" y="19"/>
                </a:cubicBezTo>
                <a:cubicBezTo>
                  <a:pt x="820" y="20"/>
                  <a:pt x="820" y="20"/>
                  <a:pt x="820" y="20"/>
                </a:cubicBezTo>
                <a:cubicBezTo>
                  <a:pt x="821" y="19"/>
                  <a:pt x="821" y="19"/>
                  <a:pt x="821" y="19"/>
                </a:cubicBezTo>
                <a:cubicBezTo>
                  <a:pt x="821" y="20"/>
                  <a:pt x="821" y="20"/>
                  <a:pt x="821" y="20"/>
                </a:cubicBezTo>
                <a:cubicBezTo>
                  <a:pt x="822" y="20"/>
                  <a:pt x="822" y="20"/>
                  <a:pt x="822" y="20"/>
                </a:cubicBezTo>
                <a:cubicBezTo>
                  <a:pt x="822" y="18"/>
                  <a:pt x="822" y="18"/>
                  <a:pt x="822" y="18"/>
                </a:cubicBezTo>
                <a:cubicBezTo>
                  <a:pt x="821" y="16"/>
                  <a:pt x="821" y="16"/>
                  <a:pt x="821" y="16"/>
                </a:cubicBezTo>
                <a:cubicBezTo>
                  <a:pt x="820" y="16"/>
                  <a:pt x="820" y="16"/>
                  <a:pt x="820" y="16"/>
                </a:cubicBezTo>
                <a:cubicBezTo>
                  <a:pt x="820" y="15"/>
                  <a:pt x="820" y="15"/>
                  <a:pt x="820" y="15"/>
                </a:cubicBezTo>
                <a:cubicBezTo>
                  <a:pt x="820" y="14"/>
                  <a:pt x="820" y="14"/>
                  <a:pt x="820" y="14"/>
                </a:cubicBezTo>
                <a:cubicBezTo>
                  <a:pt x="819" y="13"/>
                  <a:pt x="819" y="13"/>
                  <a:pt x="819" y="13"/>
                </a:cubicBezTo>
                <a:cubicBezTo>
                  <a:pt x="818" y="12"/>
                  <a:pt x="818" y="12"/>
                  <a:pt x="818" y="12"/>
                </a:cubicBezTo>
                <a:cubicBezTo>
                  <a:pt x="818" y="11"/>
                  <a:pt x="818" y="11"/>
                  <a:pt x="818" y="11"/>
                </a:cubicBezTo>
                <a:cubicBezTo>
                  <a:pt x="818" y="10"/>
                  <a:pt x="818" y="10"/>
                  <a:pt x="818" y="10"/>
                </a:cubicBezTo>
                <a:cubicBezTo>
                  <a:pt x="819" y="10"/>
                  <a:pt x="819" y="10"/>
                  <a:pt x="819" y="10"/>
                </a:cubicBezTo>
                <a:cubicBezTo>
                  <a:pt x="820" y="11"/>
                  <a:pt x="820" y="11"/>
                  <a:pt x="820" y="11"/>
                </a:cubicBezTo>
                <a:cubicBezTo>
                  <a:pt x="821" y="10"/>
                  <a:pt x="821" y="10"/>
                  <a:pt x="821" y="10"/>
                </a:cubicBezTo>
                <a:cubicBezTo>
                  <a:pt x="822" y="11"/>
                  <a:pt x="822" y="11"/>
                  <a:pt x="822" y="11"/>
                </a:cubicBezTo>
                <a:cubicBezTo>
                  <a:pt x="823" y="10"/>
                  <a:pt x="823" y="10"/>
                  <a:pt x="823" y="10"/>
                </a:cubicBezTo>
                <a:cubicBezTo>
                  <a:pt x="823" y="8"/>
                  <a:pt x="823" y="8"/>
                  <a:pt x="823" y="8"/>
                </a:cubicBezTo>
                <a:cubicBezTo>
                  <a:pt x="822" y="7"/>
                  <a:pt x="822" y="7"/>
                  <a:pt x="822" y="7"/>
                </a:cubicBezTo>
                <a:cubicBezTo>
                  <a:pt x="822" y="6"/>
                  <a:pt x="822" y="6"/>
                  <a:pt x="822" y="6"/>
                </a:cubicBezTo>
                <a:cubicBezTo>
                  <a:pt x="824" y="6"/>
                  <a:pt x="824" y="6"/>
                  <a:pt x="824" y="6"/>
                </a:cubicBezTo>
                <a:cubicBezTo>
                  <a:pt x="827" y="6"/>
                  <a:pt x="827" y="6"/>
                  <a:pt x="827" y="6"/>
                </a:cubicBezTo>
                <a:cubicBezTo>
                  <a:pt x="828" y="7"/>
                  <a:pt x="828" y="7"/>
                  <a:pt x="828" y="7"/>
                </a:cubicBezTo>
                <a:cubicBezTo>
                  <a:pt x="828" y="8"/>
                  <a:pt x="828" y="8"/>
                  <a:pt x="828" y="8"/>
                </a:cubicBezTo>
                <a:cubicBezTo>
                  <a:pt x="827" y="9"/>
                  <a:pt x="827" y="9"/>
                  <a:pt x="827" y="9"/>
                </a:cubicBezTo>
                <a:cubicBezTo>
                  <a:pt x="829" y="10"/>
                  <a:pt x="829" y="10"/>
                  <a:pt x="829" y="10"/>
                </a:cubicBezTo>
                <a:cubicBezTo>
                  <a:pt x="829" y="11"/>
                  <a:pt x="829" y="11"/>
                  <a:pt x="829" y="11"/>
                </a:cubicBezTo>
                <a:cubicBezTo>
                  <a:pt x="829" y="13"/>
                  <a:pt x="829" y="13"/>
                  <a:pt x="829" y="13"/>
                </a:cubicBezTo>
                <a:cubicBezTo>
                  <a:pt x="829" y="15"/>
                  <a:pt x="829" y="15"/>
                  <a:pt x="829" y="15"/>
                </a:cubicBezTo>
                <a:cubicBezTo>
                  <a:pt x="830" y="15"/>
                  <a:pt x="830" y="15"/>
                  <a:pt x="830" y="15"/>
                </a:cubicBezTo>
                <a:cubicBezTo>
                  <a:pt x="831" y="13"/>
                  <a:pt x="831" y="13"/>
                  <a:pt x="831" y="13"/>
                </a:cubicBezTo>
                <a:cubicBezTo>
                  <a:pt x="831" y="14"/>
                  <a:pt x="831" y="14"/>
                  <a:pt x="831" y="14"/>
                </a:cubicBezTo>
                <a:cubicBezTo>
                  <a:pt x="831" y="15"/>
                  <a:pt x="831" y="15"/>
                  <a:pt x="831" y="15"/>
                </a:cubicBezTo>
                <a:cubicBezTo>
                  <a:pt x="832" y="15"/>
                  <a:pt x="832" y="15"/>
                  <a:pt x="832" y="15"/>
                </a:cubicBezTo>
                <a:cubicBezTo>
                  <a:pt x="833" y="15"/>
                  <a:pt x="833" y="15"/>
                  <a:pt x="833" y="15"/>
                </a:cubicBezTo>
                <a:cubicBezTo>
                  <a:pt x="833" y="14"/>
                  <a:pt x="833" y="14"/>
                  <a:pt x="833" y="14"/>
                </a:cubicBezTo>
                <a:cubicBezTo>
                  <a:pt x="835" y="13"/>
                  <a:pt x="835" y="13"/>
                  <a:pt x="835" y="13"/>
                </a:cubicBezTo>
                <a:cubicBezTo>
                  <a:pt x="834" y="10"/>
                  <a:pt x="834" y="10"/>
                  <a:pt x="834" y="10"/>
                </a:cubicBezTo>
                <a:cubicBezTo>
                  <a:pt x="835" y="9"/>
                  <a:pt x="835" y="9"/>
                  <a:pt x="835" y="9"/>
                </a:cubicBezTo>
                <a:cubicBezTo>
                  <a:pt x="836" y="9"/>
                  <a:pt x="836" y="9"/>
                  <a:pt x="836" y="9"/>
                </a:cubicBezTo>
                <a:cubicBezTo>
                  <a:pt x="837" y="10"/>
                  <a:pt x="837" y="10"/>
                  <a:pt x="837" y="10"/>
                </a:cubicBezTo>
                <a:cubicBezTo>
                  <a:pt x="839" y="10"/>
                  <a:pt x="839" y="10"/>
                  <a:pt x="839" y="10"/>
                </a:cubicBezTo>
                <a:cubicBezTo>
                  <a:pt x="839" y="9"/>
                  <a:pt x="839" y="9"/>
                  <a:pt x="839" y="9"/>
                </a:cubicBezTo>
                <a:cubicBezTo>
                  <a:pt x="837" y="8"/>
                  <a:pt x="837" y="8"/>
                  <a:pt x="837" y="8"/>
                </a:cubicBezTo>
                <a:cubicBezTo>
                  <a:pt x="836" y="6"/>
                  <a:pt x="836" y="6"/>
                  <a:pt x="836" y="6"/>
                </a:cubicBezTo>
                <a:cubicBezTo>
                  <a:pt x="837" y="5"/>
                  <a:pt x="837" y="5"/>
                  <a:pt x="837" y="5"/>
                </a:cubicBezTo>
                <a:cubicBezTo>
                  <a:pt x="837" y="4"/>
                  <a:pt x="837" y="4"/>
                  <a:pt x="837" y="4"/>
                </a:cubicBezTo>
                <a:cubicBezTo>
                  <a:pt x="838" y="4"/>
                  <a:pt x="838" y="4"/>
                  <a:pt x="838" y="4"/>
                </a:cubicBezTo>
                <a:cubicBezTo>
                  <a:pt x="840" y="5"/>
                  <a:pt x="840" y="5"/>
                  <a:pt x="840" y="5"/>
                </a:cubicBezTo>
                <a:cubicBezTo>
                  <a:pt x="840" y="7"/>
                  <a:pt x="840" y="7"/>
                  <a:pt x="840" y="7"/>
                </a:cubicBezTo>
                <a:cubicBezTo>
                  <a:pt x="841" y="8"/>
                  <a:pt x="841" y="8"/>
                  <a:pt x="841" y="8"/>
                </a:cubicBezTo>
                <a:cubicBezTo>
                  <a:pt x="841" y="10"/>
                  <a:pt x="841" y="10"/>
                  <a:pt x="841" y="10"/>
                </a:cubicBezTo>
                <a:cubicBezTo>
                  <a:pt x="841" y="11"/>
                  <a:pt x="841" y="11"/>
                  <a:pt x="841" y="11"/>
                </a:cubicBezTo>
                <a:cubicBezTo>
                  <a:pt x="841" y="13"/>
                  <a:pt x="841" y="13"/>
                  <a:pt x="841" y="13"/>
                </a:cubicBezTo>
                <a:cubicBezTo>
                  <a:pt x="842" y="14"/>
                  <a:pt x="842" y="14"/>
                  <a:pt x="842" y="14"/>
                </a:cubicBezTo>
                <a:cubicBezTo>
                  <a:pt x="843" y="13"/>
                  <a:pt x="843" y="13"/>
                  <a:pt x="843" y="13"/>
                </a:cubicBezTo>
                <a:cubicBezTo>
                  <a:pt x="843" y="12"/>
                  <a:pt x="843" y="12"/>
                  <a:pt x="843" y="12"/>
                </a:cubicBezTo>
                <a:cubicBezTo>
                  <a:pt x="842" y="11"/>
                  <a:pt x="842" y="11"/>
                  <a:pt x="842" y="11"/>
                </a:cubicBezTo>
                <a:cubicBezTo>
                  <a:pt x="842" y="9"/>
                  <a:pt x="842" y="9"/>
                  <a:pt x="842" y="9"/>
                </a:cubicBezTo>
                <a:cubicBezTo>
                  <a:pt x="842" y="7"/>
                  <a:pt x="842" y="7"/>
                  <a:pt x="842" y="7"/>
                </a:cubicBezTo>
                <a:cubicBezTo>
                  <a:pt x="842" y="5"/>
                  <a:pt x="842" y="5"/>
                  <a:pt x="842" y="5"/>
                </a:cubicBezTo>
                <a:cubicBezTo>
                  <a:pt x="842" y="3"/>
                  <a:pt x="842" y="3"/>
                  <a:pt x="842" y="3"/>
                </a:cubicBezTo>
                <a:cubicBezTo>
                  <a:pt x="842" y="2"/>
                  <a:pt x="842" y="2"/>
                  <a:pt x="842" y="2"/>
                </a:cubicBezTo>
                <a:cubicBezTo>
                  <a:pt x="843" y="2"/>
                  <a:pt x="843" y="2"/>
                  <a:pt x="843" y="2"/>
                </a:cubicBezTo>
                <a:cubicBezTo>
                  <a:pt x="844" y="3"/>
                  <a:pt x="844" y="3"/>
                  <a:pt x="844" y="3"/>
                </a:cubicBezTo>
                <a:cubicBezTo>
                  <a:pt x="845" y="3"/>
                  <a:pt x="845" y="3"/>
                  <a:pt x="845" y="3"/>
                </a:cubicBezTo>
                <a:cubicBezTo>
                  <a:pt x="845" y="5"/>
                  <a:pt x="845" y="5"/>
                  <a:pt x="845" y="5"/>
                </a:cubicBezTo>
                <a:cubicBezTo>
                  <a:pt x="846" y="6"/>
                  <a:pt x="846" y="6"/>
                  <a:pt x="846" y="6"/>
                </a:cubicBezTo>
                <a:cubicBezTo>
                  <a:pt x="846" y="8"/>
                  <a:pt x="846" y="8"/>
                  <a:pt x="846" y="8"/>
                </a:cubicBezTo>
                <a:cubicBezTo>
                  <a:pt x="846" y="10"/>
                  <a:pt x="846" y="10"/>
                  <a:pt x="846" y="10"/>
                </a:cubicBezTo>
                <a:cubicBezTo>
                  <a:pt x="847" y="10"/>
                  <a:pt x="847" y="10"/>
                  <a:pt x="847" y="10"/>
                </a:cubicBezTo>
                <a:cubicBezTo>
                  <a:pt x="847" y="9"/>
                  <a:pt x="847" y="9"/>
                  <a:pt x="847" y="9"/>
                </a:cubicBezTo>
                <a:cubicBezTo>
                  <a:pt x="847" y="8"/>
                  <a:pt x="847" y="8"/>
                  <a:pt x="847" y="8"/>
                </a:cubicBezTo>
                <a:cubicBezTo>
                  <a:pt x="848" y="8"/>
                  <a:pt x="848" y="8"/>
                  <a:pt x="848" y="8"/>
                </a:cubicBezTo>
                <a:cubicBezTo>
                  <a:pt x="850" y="10"/>
                  <a:pt x="850" y="10"/>
                  <a:pt x="850" y="10"/>
                </a:cubicBezTo>
                <a:cubicBezTo>
                  <a:pt x="851" y="10"/>
                  <a:pt x="851" y="10"/>
                  <a:pt x="851" y="10"/>
                </a:cubicBezTo>
                <a:cubicBezTo>
                  <a:pt x="851" y="9"/>
                  <a:pt x="851" y="9"/>
                  <a:pt x="851" y="9"/>
                </a:cubicBezTo>
                <a:cubicBezTo>
                  <a:pt x="850" y="9"/>
                  <a:pt x="850" y="9"/>
                  <a:pt x="850" y="9"/>
                </a:cubicBezTo>
                <a:cubicBezTo>
                  <a:pt x="849" y="8"/>
                  <a:pt x="849" y="8"/>
                  <a:pt x="849" y="8"/>
                </a:cubicBezTo>
                <a:cubicBezTo>
                  <a:pt x="850" y="7"/>
                  <a:pt x="850" y="7"/>
                  <a:pt x="850" y="7"/>
                </a:cubicBezTo>
                <a:cubicBezTo>
                  <a:pt x="850" y="6"/>
                  <a:pt x="850" y="6"/>
                  <a:pt x="850" y="6"/>
                </a:cubicBezTo>
                <a:cubicBezTo>
                  <a:pt x="848" y="5"/>
                  <a:pt x="848" y="5"/>
                  <a:pt x="848" y="5"/>
                </a:cubicBezTo>
                <a:cubicBezTo>
                  <a:pt x="848" y="4"/>
                  <a:pt x="848" y="4"/>
                  <a:pt x="848" y="4"/>
                </a:cubicBezTo>
                <a:cubicBezTo>
                  <a:pt x="850" y="4"/>
                  <a:pt x="850" y="4"/>
                  <a:pt x="850" y="4"/>
                </a:cubicBezTo>
                <a:cubicBezTo>
                  <a:pt x="849" y="3"/>
                  <a:pt x="849" y="3"/>
                  <a:pt x="849" y="3"/>
                </a:cubicBezTo>
                <a:cubicBezTo>
                  <a:pt x="848" y="3"/>
                  <a:pt x="848" y="3"/>
                  <a:pt x="848" y="3"/>
                </a:cubicBezTo>
                <a:cubicBezTo>
                  <a:pt x="847" y="2"/>
                  <a:pt x="847" y="2"/>
                  <a:pt x="847" y="2"/>
                </a:cubicBezTo>
                <a:cubicBezTo>
                  <a:pt x="848" y="2"/>
                  <a:pt x="848" y="2"/>
                  <a:pt x="848" y="2"/>
                </a:cubicBezTo>
                <a:cubicBezTo>
                  <a:pt x="849" y="2"/>
                  <a:pt x="849" y="2"/>
                  <a:pt x="849" y="2"/>
                </a:cubicBezTo>
                <a:cubicBezTo>
                  <a:pt x="850" y="0"/>
                  <a:pt x="850" y="0"/>
                  <a:pt x="850" y="0"/>
                </a:cubicBezTo>
                <a:cubicBezTo>
                  <a:pt x="853" y="1"/>
                  <a:pt x="853" y="1"/>
                  <a:pt x="853" y="1"/>
                </a:cubicBezTo>
                <a:cubicBezTo>
                  <a:pt x="853" y="3"/>
                  <a:pt x="853" y="3"/>
                  <a:pt x="853" y="3"/>
                </a:cubicBezTo>
                <a:cubicBezTo>
                  <a:pt x="853" y="4"/>
                  <a:pt x="853" y="4"/>
                  <a:pt x="853" y="4"/>
                </a:cubicBezTo>
                <a:cubicBezTo>
                  <a:pt x="853" y="5"/>
                  <a:pt x="853" y="5"/>
                  <a:pt x="853" y="5"/>
                </a:cubicBezTo>
                <a:cubicBezTo>
                  <a:pt x="854" y="4"/>
                  <a:pt x="854" y="4"/>
                  <a:pt x="854" y="4"/>
                </a:cubicBezTo>
                <a:cubicBezTo>
                  <a:pt x="855" y="3"/>
                  <a:pt x="855" y="3"/>
                  <a:pt x="855" y="3"/>
                </a:cubicBezTo>
                <a:cubicBezTo>
                  <a:pt x="855" y="2"/>
                  <a:pt x="855" y="2"/>
                  <a:pt x="855" y="2"/>
                </a:cubicBezTo>
                <a:cubicBezTo>
                  <a:pt x="856" y="3"/>
                  <a:pt x="856" y="3"/>
                  <a:pt x="856" y="3"/>
                </a:cubicBezTo>
                <a:cubicBezTo>
                  <a:pt x="855" y="5"/>
                  <a:pt x="855" y="5"/>
                  <a:pt x="855" y="5"/>
                </a:cubicBezTo>
                <a:cubicBezTo>
                  <a:pt x="856" y="5"/>
                  <a:pt x="856" y="5"/>
                  <a:pt x="856" y="5"/>
                </a:cubicBezTo>
                <a:cubicBezTo>
                  <a:pt x="857" y="5"/>
                  <a:pt x="857" y="5"/>
                  <a:pt x="857" y="5"/>
                </a:cubicBezTo>
                <a:cubicBezTo>
                  <a:pt x="858" y="3"/>
                  <a:pt x="858" y="3"/>
                  <a:pt x="858" y="3"/>
                </a:cubicBezTo>
                <a:cubicBezTo>
                  <a:pt x="859" y="4"/>
                  <a:pt x="859" y="4"/>
                  <a:pt x="859" y="4"/>
                </a:cubicBezTo>
                <a:cubicBezTo>
                  <a:pt x="859" y="5"/>
                  <a:pt x="859" y="5"/>
                  <a:pt x="859" y="5"/>
                </a:cubicBezTo>
                <a:cubicBezTo>
                  <a:pt x="858" y="6"/>
                  <a:pt x="858" y="6"/>
                  <a:pt x="858" y="6"/>
                </a:cubicBezTo>
                <a:cubicBezTo>
                  <a:pt x="859" y="8"/>
                  <a:pt x="859" y="8"/>
                  <a:pt x="859" y="8"/>
                </a:cubicBezTo>
                <a:cubicBezTo>
                  <a:pt x="858" y="9"/>
                  <a:pt x="858" y="9"/>
                  <a:pt x="858" y="9"/>
                </a:cubicBezTo>
                <a:cubicBezTo>
                  <a:pt x="859" y="10"/>
                  <a:pt x="859" y="10"/>
                  <a:pt x="859" y="10"/>
                </a:cubicBezTo>
                <a:cubicBezTo>
                  <a:pt x="860" y="9"/>
                  <a:pt x="860" y="9"/>
                  <a:pt x="860" y="9"/>
                </a:cubicBezTo>
                <a:cubicBezTo>
                  <a:pt x="861" y="10"/>
                  <a:pt x="861" y="10"/>
                  <a:pt x="861" y="10"/>
                </a:cubicBezTo>
                <a:cubicBezTo>
                  <a:pt x="861" y="9"/>
                  <a:pt x="861" y="9"/>
                  <a:pt x="861" y="9"/>
                </a:cubicBezTo>
                <a:cubicBezTo>
                  <a:pt x="861" y="7"/>
                  <a:pt x="861" y="7"/>
                  <a:pt x="861" y="7"/>
                </a:cubicBezTo>
                <a:cubicBezTo>
                  <a:pt x="862" y="5"/>
                  <a:pt x="862" y="5"/>
                  <a:pt x="862" y="5"/>
                </a:cubicBezTo>
                <a:cubicBezTo>
                  <a:pt x="861" y="2"/>
                  <a:pt x="861" y="2"/>
                  <a:pt x="861" y="2"/>
                </a:cubicBezTo>
                <a:cubicBezTo>
                  <a:pt x="861" y="1"/>
                  <a:pt x="861" y="1"/>
                  <a:pt x="861" y="1"/>
                </a:cubicBezTo>
                <a:cubicBezTo>
                  <a:pt x="862" y="0"/>
                  <a:pt x="862" y="0"/>
                  <a:pt x="862" y="0"/>
                </a:cubicBezTo>
                <a:cubicBezTo>
                  <a:pt x="863" y="1"/>
                  <a:pt x="863" y="1"/>
                  <a:pt x="863" y="1"/>
                </a:cubicBezTo>
                <a:cubicBezTo>
                  <a:pt x="864" y="1"/>
                  <a:pt x="864" y="1"/>
                  <a:pt x="864" y="1"/>
                </a:cubicBezTo>
                <a:cubicBezTo>
                  <a:pt x="865" y="1"/>
                  <a:pt x="865" y="1"/>
                  <a:pt x="865" y="1"/>
                </a:cubicBezTo>
                <a:cubicBezTo>
                  <a:pt x="867" y="1"/>
                  <a:pt x="867" y="1"/>
                  <a:pt x="867" y="1"/>
                </a:cubicBezTo>
                <a:cubicBezTo>
                  <a:pt x="868" y="1"/>
                  <a:pt x="868" y="1"/>
                  <a:pt x="868" y="1"/>
                </a:cubicBezTo>
                <a:cubicBezTo>
                  <a:pt x="869" y="2"/>
                  <a:pt x="869" y="2"/>
                  <a:pt x="869" y="2"/>
                </a:cubicBezTo>
                <a:cubicBezTo>
                  <a:pt x="870" y="3"/>
                  <a:pt x="870" y="3"/>
                  <a:pt x="870" y="3"/>
                </a:cubicBezTo>
                <a:cubicBezTo>
                  <a:pt x="872" y="2"/>
                  <a:pt x="872" y="2"/>
                  <a:pt x="872" y="2"/>
                </a:cubicBezTo>
                <a:cubicBezTo>
                  <a:pt x="873" y="3"/>
                  <a:pt x="873" y="3"/>
                  <a:pt x="873" y="3"/>
                </a:cubicBezTo>
                <a:cubicBezTo>
                  <a:pt x="874" y="4"/>
                  <a:pt x="874" y="4"/>
                  <a:pt x="874" y="4"/>
                </a:cubicBezTo>
                <a:cubicBezTo>
                  <a:pt x="874" y="5"/>
                  <a:pt x="874" y="5"/>
                  <a:pt x="874" y="5"/>
                </a:cubicBezTo>
                <a:cubicBezTo>
                  <a:pt x="874" y="6"/>
                  <a:pt x="874" y="6"/>
                  <a:pt x="874" y="6"/>
                </a:cubicBezTo>
                <a:cubicBezTo>
                  <a:pt x="874" y="8"/>
                  <a:pt x="874" y="8"/>
                  <a:pt x="874" y="8"/>
                </a:cubicBezTo>
                <a:cubicBezTo>
                  <a:pt x="874" y="9"/>
                  <a:pt x="874" y="9"/>
                  <a:pt x="874" y="9"/>
                </a:cubicBezTo>
                <a:cubicBezTo>
                  <a:pt x="875" y="8"/>
                  <a:pt x="875" y="8"/>
                  <a:pt x="875" y="8"/>
                </a:cubicBezTo>
                <a:cubicBezTo>
                  <a:pt x="876" y="7"/>
                  <a:pt x="876" y="7"/>
                  <a:pt x="876" y="7"/>
                </a:cubicBezTo>
                <a:cubicBezTo>
                  <a:pt x="878" y="5"/>
                  <a:pt x="878" y="5"/>
                  <a:pt x="878" y="5"/>
                </a:cubicBezTo>
                <a:cubicBezTo>
                  <a:pt x="879" y="4"/>
                  <a:pt x="879" y="4"/>
                  <a:pt x="879" y="4"/>
                </a:cubicBezTo>
                <a:cubicBezTo>
                  <a:pt x="880" y="4"/>
                  <a:pt x="880" y="4"/>
                  <a:pt x="880" y="4"/>
                </a:cubicBezTo>
                <a:cubicBezTo>
                  <a:pt x="882" y="5"/>
                  <a:pt x="882" y="5"/>
                  <a:pt x="882" y="5"/>
                </a:cubicBezTo>
                <a:cubicBezTo>
                  <a:pt x="883" y="5"/>
                  <a:pt x="883" y="5"/>
                  <a:pt x="883" y="5"/>
                </a:cubicBezTo>
                <a:cubicBezTo>
                  <a:pt x="883" y="6"/>
                  <a:pt x="883" y="6"/>
                  <a:pt x="883" y="6"/>
                </a:cubicBezTo>
                <a:cubicBezTo>
                  <a:pt x="882" y="7"/>
                  <a:pt x="882" y="7"/>
                  <a:pt x="882" y="7"/>
                </a:cubicBezTo>
                <a:cubicBezTo>
                  <a:pt x="882" y="9"/>
                  <a:pt x="882" y="9"/>
                  <a:pt x="882" y="9"/>
                </a:cubicBezTo>
                <a:cubicBezTo>
                  <a:pt x="883" y="8"/>
                  <a:pt x="883" y="8"/>
                  <a:pt x="883" y="8"/>
                </a:cubicBezTo>
                <a:cubicBezTo>
                  <a:pt x="883" y="7"/>
                  <a:pt x="883" y="7"/>
                  <a:pt x="883" y="7"/>
                </a:cubicBezTo>
                <a:cubicBezTo>
                  <a:pt x="885" y="6"/>
                  <a:pt x="885" y="6"/>
                  <a:pt x="885" y="6"/>
                </a:cubicBezTo>
                <a:cubicBezTo>
                  <a:pt x="886" y="6"/>
                  <a:pt x="886" y="6"/>
                  <a:pt x="886" y="6"/>
                </a:cubicBezTo>
                <a:cubicBezTo>
                  <a:pt x="888" y="6"/>
                  <a:pt x="888" y="6"/>
                  <a:pt x="888" y="6"/>
                </a:cubicBezTo>
                <a:cubicBezTo>
                  <a:pt x="890" y="7"/>
                  <a:pt x="890" y="7"/>
                  <a:pt x="890" y="7"/>
                </a:cubicBezTo>
                <a:cubicBezTo>
                  <a:pt x="891" y="8"/>
                  <a:pt x="891" y="8"/>
                  <a:pt x="891" y="8"/>
                </a:cubicBezTo>
                <a:cubicBezTo>
                  <a:pt x="890" y="8"/>
                  <a:pt x="890" y="8"/>
                  <a:pt x="890" y="8"/>
                </a:cubicBezTo>
                <a:cubicBezTo>
                  <a:pt x="890" y="9"/>
                  <a:pt x="890" y="9"/>
                  <a:pt x="890" y="9"/>
                </a:cubicBezTo>
                <a:cubicBezTo>
                  <a:pt x="889" y="10"/>
                  <a:pt x="889" y="10"/>
                  <a:pt x="889" y="10"/>
                </a:cubicBezTo>
                <a:cubicBezTo>
                  <a:pt x="890" y="11"/>
                  <a:pt x="890" y="11"/>
                  <a:pt x="890" y="11"/>
                </a:cubicBezTo>
                <a:cubicBezTo>
                  <a:pt x="891" y="10"/>
                  <a:pt x="891" y="10"/>
                  <a:pt x="891" y="10"/>
                </a:cubicBezTo>
                <a:cubicBezTo>
                  <a:pt x="892" y="10"/>
                  <a:pt x="892" y="10"/>
                  <a:pt x="892" y="10"/>
                </a:cubicBezTo>
                <a:cubicBezTo>
                  <a:pt x="892" y="11"/>
                  <a:pt x="892" y="11"/>
                  <a:pt x="892" y="11"/>
                </a:cubicBezTo>
                <a:cubicBezTo>
                  <a:pt x="893" y="12"/>
                  <a:pt x="893" y="12"/>
                  <a:pt x="893" y="12"/>
                </a:cubicBezTo>
                <a:cubicBezTo>
                  <a:pt x="893" y="11"/>
                  <a:pt x="893" y="11"/>
                  <a:pt x="893" y="11"/>
                </a:cubicBezTo>
                <a:cubicBezTo>
                  <a:pt x="895" y="10"/>
                  <a:pt x="895" y="10"/>
                  <a:pt x="895" y="10"/>
                </a:cubicBezTo>
                <a:cubicBezTo>
                  <a:pt x="895" y="11"/>
                  <a:pt x="895" y="11"/>
                  <a:pt x="895" y="11"/>
                </a:cubicBezTo>
                <a:cubicBezTo>
                  <a:pt x="895" y="12"/>
                  <a:pt x="895" y="12"/>
                  <a:pt x="895" y="12"/>
                </a:cubicBezTo>
                <a:cubicBezTo>
                  <a:pt x="895" y="13"/>
                  <a:pt x="895" y="13"/>
                  <a:pt x="895" y="13"/>
                </a:cubicBezTo>
                <a:cubicBezTo>
                  <a:pt x="896" y="13"/>
                  <a:pt x="896" y="13"/>
                  <a:pt x="896" y="13"/>
                </a:cubicBezTo>
                <a:cubicBezTo>
                  <a:pt x="897" y="12"/>
                  <a:pt x="897" y="12"/>
                  <a:pt x="897" y="12"/>
                </a:cubicBezTo>
                <a:cubicBezTo>
                  <a:pt x="898" y="12"/>
                  <a:pt x="898" y="12"/>
                  <a:pt x="898" y="12"/>
                </a:cubicBezTo>
                <a:cubicBezTo>
                  <a:pt x="898" y="13"/>
                  <a:pt x="898" y="13"/>
                  <a:pt x="898" y="13"/>
                </a:cubicBezTo>
                <a:cubicBezTo>
                  <a:pt x="901" y="14"/>
                  <a:pt x="901" y="14"/>
                  <a:pt x="901" y="14"/>
                </a:cubicBezTo>
                <a:cubicBezTo>
                  <a:pt x="902" y="14"/>
                  <a:pt x="902" y="14"/>
                  <a:pt x="902" y="14"/>
                </a:cubicBezTo>
                <a:cubicBezTo>
                  <a:pt x="902" y="15"/>
                  <a:pt x="902" y="15"/>
                  <a:pt x="902" y="15"/>
                </a:cubicBezTo>
                <a:cubicBezTo>
                  <a:pt x="899" y="16"/>
                  <a:pt x="899" y="16"/>
                  <a:pt x="899" y="16"/>
                </a:cubicBezTo>
                <a:cubicBezTo>
                  <a:pt x="898" y="18"/>
                  <a:pt x="898" y="18"/>
                  <a:pt x="898" y="18"/>
                </a:cubicBezTo>
                <a:cubicBezTo>
                  <a:pt x="897" y="18"/>
                  <a:pt x="897" y="18"/>
                  <a:pt x="897" y="18"/>
                </a:cubicBezTo>
                <a:cubicBezTo>
                  <a:pt x="895" y="19"/>
                  <a:pt x="895" y="19"/>
                  <a:pt x="895" y="19"/>
                </a:cubicBezTo>
                <a:cubicBezTo>
                  <a:pt x="894" y="19"/>
                  <a:pt x="894" y="19"/>
                  <a:pt x="894" y="19"/>
                </a:cubicBezTo>
                <a:cubicBezTo>
                  <a:pt x="893" y="19"/>
                  <a:pt x="893" y="19"/>
                  <a:pt x="893" y="19"/>
                </a:cubicBezTo>
                <a:cubicBezTo>
                  <a:pt x="892" y="19"/>
                  <a:pt x="892" y="19"/>
                  <a:pt x="892" y="19"/>
                </a:cubicBezTo>
                <a:cubicBezTo>
                  <a:pt x="891" y="20"/>
                  <a:pt x="891" y="20"/>
                  <a:pt x="891" y="20"/>
                </a:cubicBezTo>
                <a:cubicBezTo>
                  <a:pt x="893" y="20"/>
                  <a:pt x="893" y="20"/>
                  <a:pt x="893" y="20"/>
                </a:cubicBezTo>
                <a:cubicBezTo>
                  <a:pt x="896" y="20"/>
                  <a:pt x="896" y="20"/>
                  <a:pt x="896" y="20"/>
                </a:cubicBezTo>
                <a:cubicBezTo>
                  <a:pt x="897" y="21"/>
                  <a:pt x="897" y="21"/>
                  <a:pt x="897" y="21"/>
                </a:cubicBezTo>
                <a:cubicBezTo>
                  <a:pt x="898" y="20"/>
                  <a:pt x="898" y="20"/>
                  <a:pt x="898" y="20"/>
                </a:cubicBezTo>
                <a:cubicBezTo>
                  <a:pt x="899" y="19"/>
                  <a:pt x="899" y="19"/>
                  <a:pt x="899" y="19"/>
                </a:cubicBezTo>
                <a:cubicBezTo>
                  <a:pt x="900" y="19"/>
                  <a:pt x="900" y="19"/>
                  <a:pt x="900" y="19"/>
                </a:cubicBezTo>
                <a:cubicBezTo>
                  <a:pt x="901" y="18"/>
                  <a:pt x="901" y="18"/>
                  <a:pt x="901" y="18"/>
                </a:cubicBezTo>
                <a:cubicBezTo>
                  <a:pt x="902" y="17"/>
                  <a:pt x="902" y="17"/>
                  <a:pt x="902" y="17"/>
                </a:cubicBezTo>
                <a:cubicBezTo>
                  <a:pt x="904" y="17"/>
                  <a:pt x="904" y="17"/>
                  <a:pt x="904" y="17"/>
                </a:cubicBezTo>
                <a:cubicBezTo>
                  <a:pt x="904" y="18"/>
                  <a:pt x="904" y="18"/>
                  <a:pt x="904" y="18"/>
                </a:cubicBezTo>
                <a:cubicBezTo>
                  <a:pt x="904" y="19"/>
                  <a:pt x="904" y="19"/>
                  <a:pt x="904" y="19"/>
                </a:cubicBezTo>
                <a:cubicBezTo>
                  <a:pt x="904" y="20"/>
                  <a:pt x="904" y="20"/>
                  <a:pt x="904" y="20"/>
                </a:cubicBezTo>
                <a:cubicBezTo>
                  <a:pt x="905" y="20"/>
                  <a:pt x="905" y="20"/>
                  <a:pt x="905" y="20"/>
                </a:cubicBezTo>
                <a:cubicBezTo>
                  <a:pt x="905" y="18"/>
                  <a:pt x="905" y="18"/>
                  <a:pt x="905" y="18"/>
                </a:cubicBezTo>
                <a:cubicBezTo>
                  <a:pt x="907" y="17"/>
                  <a:pt x="907" y="17"/>
                  <a:pt x="907" y="17"/>
                </a:cubicBezTo>
                <a:cubicBezTo>
                  <a:pt x="907" y="18"/>
                  <a:pt x="907" y="18"/>
                  <a:pt x="907" y="18"/>
                </a:cubicBezTo>
                <a:cubicBezTo>
                  <a:pt x="906" y="19"/>
                  <a:pt x="906" y="19"/>
                  <a:pt x="906" y="19"/>
                </a:cubicBezTo>
                <a:cubicBezTo>
                  <a:pt x="906" y="20"/>
                  <a:pt x="906" y="20"/>
                  <a:pt x="906" y="20"/>
                </a:cubicBezTo>
                <a:cubicBezTo>
                  <a:pt x="906" y="21"/>
                  <a:pt x="906" y="21"/>
                  <a:pt x="906" y="21"/>
                </a:cubicBezTo>
                <a:cubicBezTo>
                  <a:pt x="907" y="21"/>
                  <a:pt x="907" y="21"/>
                  <a:pt x="907" y="21"/>
                </a:cubicBezTo>
                <a:cubicBezTo>
                  <a:pt x="908" y="20"/>
                  <a:pt x="908" y="20"/>
                  <a:pt x="908" y="20"/>
                </a:cubicBezTo>
                <a:cubicBezTo>
                  <a:pt x="908" y="19"/>
                  <a:pt x="908" y="19"/>
                  <a:pt x="908" y="19"/>
                </a:cubicBezTo>
                <a:cubicBezTo>
                  <a:pt x="909" y="19"/>
                  <a:pt x="909" y="19"/>
                  <a:pt x="909" y="19"/>
                </a:cubicBezTo>
                <a:cubicBezTo>
                  <a:pt x="911" y="19"/>
                  <a:pt x="911" y="19"/>
                  <a:pt x="911" y="19"/>
                </a:cubicBezTo>
                <a:cubicBezTo>
                  <a:pt x="910" y="22"/>
                  <a:pt x="910" y="22"/>
                  <a:pt x="910" y="22"/>
                </a:cubicBezTo>
                <a:cubicBezTo>
                  <a:pt x="910" y="24"/>
                  <a:pt x="910" y="24"/>
                  <a:pt x="910" y="24"/>
                </a:cubicBezTo>
                <a:cubicBezTo>
                  <a:pt x="910" y="25"/>
                  <a:pt x="910" y="25"/>
                  <a:pt x="910" y="25"/>
                </a:cubicBezTo>
                <a:cubicBezTo>
                  <a:pt x="909" y="26"/>
                  <a:pt x="909" y="26"/>
                  <a:pt x="909" y="26"/>
                </a:cubicBezTo>
                <a:cubicBezTo>
                  <a:pt x="908" y="27"/>
                  <a:pt x="908" y="27"/>
                  <a:pt x="908" y="27"/>
                </a:cubicBezTo>
                <a:cubicBezTo>
                  <a:pt x="907" y="29"/>
                  <a:pt x="907" y="29"/>
                  <a:pt x="907" y="29"/>
                </a:cubicBezTo>
                <a:cubicBezTo>
                  <a:pt x="907" y="30"/>
                  <a:pt x="907" y="30"/>
                  <a:pt x="907" y="30"/>
                </a:cubicBezTo>
                <a:cubicBezTo>
                  <a:pt x="908" y="29"/>
                  <a:pt x="908" y="29"/>
                  <a:pt x="908" y="29"/>
                </a:cubicBezTo>
                <a:cubicBezTo>
                  <a:pt x="909" y="28"/>
                  <a:pt x="909" y="28"/>
                  <a:pt x="909" y="28"/>
                </a:cubicBezTo>
                <a:cubicBezTo>
                  <a:pt x="910" y="28"/>
                  <a:pt x="910" y="28"/>
                  <a:pt x="910" y="28"/>
                </a:cubicBezTo>
                <a:cubicBezTo>
                  <a:pt x="911" y="28"/>
                  <a:pt x="911" y="28"/>
                  <a:pt x="911" y="28"/>
                </a:cubicBezTo>
                <a:cubicBezTo>
                  <a:pt x="913" y="29"/>
                  <a:pt x="913" y="29"/>
                  <a:pt x="913" y="29"/>
                </a:cubicBezTo>
                <a:cubicBezTo>
                  <a:pt x="913" y="30"/>
                  <a:pt x="913" y="30"/>
                  <a:pt x="913" y="30"/>
                </a:cubicBezTo>
                <a:cubicBezTo>
                  <a:pt x="914" y="32"/>
                  <a:pt x="914" y="32"/>
                  <a:pt x="914" y="32"/>
                </a:cubicBezTo>
                <a:cubicBezTo>
                  <a:pt x="913" y="35"/>
                  <a:pt x="913" y="35"/>
                  <a:pt x="913" y="35"/>
                </a:cubicBezTo>
                <a:cubicBezTo>
                  <a:pt x="912" y="38"/>
                  <a:pt x="912" y="38"/>
                  <a:pt x="912" y="38"/>
                </a:cubicBezTo>
                <a:cubicBezTo>
                  <a:pt x="909" y="39"/>
                  <a:pt x="909" y="39"/>
                  <a:pt x="909" y="39"/>
                </a:cubicBezTo>
                <a:cubicBezTo>
                  <a:pt x="909" y="40"/>
                  <a:pt x="909" y="40"/>
                  <a:pt x="909" y="40"/>
                </a:cubicBezTo>
                <a:cubicBezTo>
                  <a:pt x="908" y="39"/>
                  <a:pt x="908" y="39"/>
                  <a:pt x="908" y="39"/>
                </a:cubicBezTo>
                <a:cubicBezTo>
                  <a:pt x="906" y="40"/>
                  <a:pt x="906" y="40"/>
                  <a:pt x="906" y="40"/>
                </a:cubicBezTo>
                <a:cubicBezTo>
                  <a:pt x="906" y="41"/>
                  <a:pt x="906" y="41"/>
                  <a:pt x="906" y="41"/>
                </a:cubicBezTo>
                <a:cubicBezTo>
                  <a:pt x="902" y="43"/>
                  <a:pt x="902" y="43"/>
                  <a:pt x="902" y="43"/>
                </a:cubicBezTo>
                <a:cubicBezTo>
                  <a:pt x="900" y="44"/>
                  <a:pt x="900" y="44"/>
                  <a:pt x="900" y="44"/>
                </a:cubicBezTo>
                <a:cubicBezTo>
                  <a:pt x="899" y="44"/>
                  <a:pt x="899" y="44"/>
                  <a:pt x="899" y="44"/>
                </a:cubicBezTo>
                <a:cubicBezTo>
                  <a:pt x="898" y="45"/>
                  <a:pt x="898" y="45"/>
                  <a:pt x="898" y="45"/>
                </a:cubicBezTo>
                <a:cubicBezTo>
                  <a:pt x="896" y="45"/>
                  <a:pt x="896" y="45"/>
                  <a:pt x="896" y="45"/>
                </a:cubicBezTo>
                <a:cubicBezTo>
                  <a:pt x="895" y="44"/>
                  <a:pt x="895" y="44"/>
                  <a:pt x="895" y="44"/>
                </a:cubicBezTo>
                <a:cubicBezTo>
                  <a:pt x="894" y="45"/>
                  <a:pt x="894" y="45"/>
                  <a:pt x="894" y="45"/>
                </a:cubicBezTo>
                <a:cubicBezTo>
                  <a:pt x="894" y="46"/>
                  <a:pt x="894" y="46"/>
                  <a:pt x="894" y="46"/>
                </a:cubicBezTo>
                <a:cubicBezTo>
                  <a:pt x="892" y="45"/>
                  <a:pt x="892" y="45"/>
                  <a:pt x="892" y="45"/>
                </a:cubicBezTo>
                <a:cubicBezTo>
                  <a:pt x="891" y="44"/>
                  <a:pt x="891" y="44"/>
                  <a:pt x="891" y="44"/>
                </a:cubicBezTo>
                <a:cubicBezTo>
                  <a:pt x="889" y="44"/>
                  <a:pt x="889" y="44"/>
                  <a:pt x="889" y="44"/>
                </a:cubicBezTo>
                <a:cubicBezTo>
                  <a:pt x="890" y="45"/>
                  <a:pt x="890" y="45"/>
                  <a:pt x="890" y="45"/>
                </a:cubicBezTo>
                <a:cubicBezTo>
                  <a:pt x="891" y="45"/>
                  <a:pt x="891" y="45"/>
                  <a:pt x="891" y="45"/>
                </a:cubicBezTo>
                <a:cubicBezTo>
                  <a:pt x="890" y="46"/>
                  <a:pt x="890" y="46"/>
                  <a:pt x="890" y="46"/>
                </a:cubicBezTo>
                <a:cubicBezTo>
                  <a:pt x="888" y="45"/>
                  <a:pt x="888" y="45"/>
                  <a:pt x="888" y="45"/>
                </a:cubicBezTo>
                <a:cubicBezTo>
                  <a:pt x="887" y="45"/>
                  <a:pt x="887" y="45"/>
                  <a:pt x="887" y="45"/>
                </a:cubicBezTo>
                <a:cubicBezTo>
                  <a:pt x="885" y="45"/>
                  <a:pt x="885" y="45"/>
                  <a:pt x="885" y="45"/>
                </a:cubicBezTo>
                <a:cubicBezTo>
                  <a:pt x="884" y="44"/>
                  <a:pt x="884" y="44"/>
                  <a:pt x="884" y="44"/>
                </a:cubicBezTo>
                <a:cubicBezTo>
                  <a:pt x="883" y="44"/>
                  <a:pt x="883" y="44"/>
                  <a:pt x="883" y="44"/>
                </a:cubicBezTo>
                <a:cubicBezTo>
                  <a:pt x="882" y="44"/>
                  <a:pt x="882" y="44"/>
                  <a:pt x="882" y="44"/>
                </a:cubicBezTo>
                <a:cubicBezTo>
                  <a:pt x="881" y="42"/>
                  <a:pt x="881" y="42"/>
                  <a:pt x="881" y="42"/>
                </a:cubicBezTo>
                <a:cubicBezTo>
                  <a:pt x="879" y="41"/>
                  <a:pt x="879" y="41"/>
                  <a:pt x="879" y="41"/>
                </a:cubicBezTo>
                <a:cubicBezTo>
                  <a:pt x="880" y="42"/>
                  <a:pt x="880" y="42"/>
                  <a:pt x="880" y="42"/>
                </a:cubicBezTo>
                <a:cubicBezTo>
                  <a:pt x="881" y="44"/>
                  <a:pt x="881" y="44"/>
                  <a:pt x="881" y="44"/>
                </a:cubicBezTo>
                <a:cubicBezTo>
                  <a:pt x="880" y="44"/>
                  <a:pt x="880" y="44"/>
                  <a:pt x="880" y="44"/>
                </a:cubicBezTo>
                <a:cubicBezTo>
                  <a:pt x="878" y="44"/>
                  <a:pt x="878" y="44"/>
                  <a:pt x="878" y="44"/>
                </a:cubicBezTo>
                <a:cubicBezTo>
                  <a:pt x="879" y="45"/>
                  <a:pt x="879" y="45"/>
                  <a:pt x="879" y="45"/>
                </a:cubicBezTo>
                <a:cubicBezTo>
                  <a:pt x="883" y="45"/>
                  <a:pt x="883" y="45"/>
                  <a:pt x="883" y="45"/>
                </a:cubicBezTo>
                <a:cubicBezTo>
                  <a:pt x="885" y="46"/>
                  <a:pt x="885" y="46"/>
                  <a:pt x="885" y="46"/>
                </a:cubicBezTo>
                <a:cubicBezTo>
                  <a:pt x="886" y="47"/>
                  <a:pt x="886" y="47"/>
                  <a:pt x="886" y="47"/>
                </a:cubicBezTo>
                <a:cubicBezTo>
                  <a:pt x="885" y="47"/>
                  <a:pt x="885" y="47"/>
                  <a:pt x="885" y="47"/>
                </a:cubicBezTo>
                <a:cubicBezTo>
                  <a:pt x="880" y="50"/>
                  <a:pt x="880" y="50"/>
                  <a:pt x="880" y="50"/>
                </a:cubicBezTo>
                <a:cubicBezTo>
                  <a:pt x="876" y="50"/>
                  <a:pt x="876" y="50"/>
                  <a:pt x="876" y="50"/>
                </a:cubicBezTo>
                <a:cubicBezTo>
                  <a:pt x="875" y="50"/>
                  <a:pt x="875" y="50"/>
                  <a:pt x="875" y="50"/>
                </a:cubicBezTo>
                <a:cubicBezTo>
                  <a:pt x="873" y="51"/>
                  <a:pt x="873" y="51"/>
                  <a:pt x="873" y="51"/>
                </a:cubicBezTo>
                <a:cubicBezTo>
                  <a:pt x="871" y="50"/>
                  <a:pt x="871" y="50"/>
                  <a:pt x="871" y="50"/>
                </a:cubicBezTo>
                <a:cubicBezTo>
                  <a:pt x="870" y="50"/>
                  <a:pt x="870" y="50"/>
                  <a:pt x="870" y="50"/>
                </a:cubicBezTo>
                <a:cubicBezTo>
                  <a:pt x="869" y="50"/>
                  <a:pt x="869" y="50"/>
                  <a:pt x="869" y="50"/>
                </a:cubicBezTo>
                <a:cubicBezTo>
                  <a:pt x="868" y="50"/>
                  <a:pt x="868" y="50"/>
                  <a:pt x="868" y="50"/>
                </a:cubicBezTo>
                <a:cubicBezTo>
                  <a:pt x="867" y="51"/>
                  <a:pt x="867" y="51"/>
                  <a:pt x="867" y="51"/>
                </a:cubicBezTo>
                <a:cubicBezTo>
                  <a:pt x="868" y="51"/>
                  <a:pt x="868" y="51"/>
                  <a:pt x="868" y="51"/>
                </a:cubicBezTo>
                <a:cubicBezTo>
                  <a:pt x="869" y="52"/>
                  <a:pt x="869" y="52"/>
                  <a:pt x="869" y="52"/>
                </a:cubicBezTo>
                <a:cubicBezTo>
                  <a:pt x="870" y="51"/>
                  <a:pt x="870" y="51"/>
                  <a:pt x="870" y="51"/>
                </a:cubicBezTo>
                <a:cubicBezTo>
                  <a:pt x="871" y="51"/>
                  <a:pt x="872" y="51"/>
                  <a:pt x="873" y="51"/>
                </a:cubicBezTo>
                <a:cubicBezTo>
                  <a:pt x="874" y="51"/>
                  <a:pt x="874" y="51"/>
                  <a:pt x="874" y="51"/>
                </a:cubicBezTo>
                <a:cubicBezTo>
                  <a:pt x="875" y="51"/>
                  <a:pt x="875" y="51"/>
                  <a:pt x="875" y="51"/>
                </a:cubicBezTo>
                <a:cubicBezTo>
                  <a:pt x="880" y="51"/>
                  <a:pt x="880" y="51"/>
                  <a:pt x="880" y="51"/>
                </a:cubicBezTo>
                <a:cubicBezTo>
                  <a:pt x="883" y="51"/>
                  <a:pt x="883" y="51"/>
                  <a:pt x="883" y="51"/>
                </a:cubicBezTo>
                <a:cubicBezTo>
                  <a:pt x="885" y="49"/>
                  <a:pt x="885" y="49"/>
                  <a:pt x="885" y="49"/>
                </a:cubicBezTo>
                <a:cubicBezTo>
                  <a:pt x="887" y="49"/>
                  <a:pt x="887" y="49"/>
                  <a:pt x="887" y="49"/>
                </a:cubicBezTo>
                <a:cubicBezTo>
                  <a:pt x="888" y="49"/>
                  <a:pt x="888" y="49"/>
                  <a:pt x="888" y="49"/>
                </a:cubicBezTo>
                <a:cubicBezTo>
                  <a:pt x="889" y="49"/>
                  <a:pt x="889" y="49"/>
                  <a:pt x="889" y="49"/>
                </a:cubicBezTo>
                <a:cubicBezTo>
                  <a:pt x="891" y="49"/>
                  <a:pt x="891" y="49"/>
                  <a:pt x="891" y="49"/>
                </a:cubicBezTo>
                <a:cubicBezTo>
                  <a:pt x="890" y="50"/>
                  <a:pt x="890" y="50"/>
                  <a:pt x="890" y="50"/>
                </a:cubicBezTo>
                <a:cubicBezTo>
                  <a:pt x="889" y="52"/>
                  <a:pt x="889" y="52"/>
                  <a:pt x="889" y="52"/>
                </a:cubicBezTo>
                <a:cubicBezTo>
                  <a:pt x="887" y="53"/>
                  <a:pt x="887" y="53"/>
                  <a:pt x="887" y="53"/>
                </a:cubicBezTo>
                <a:cubicBezTo>
                  <a:pt x="887" y="54"/>
                  <a:pt x="887" y="54"/>
                  <a:pt x="887" y="54"/>
                </a:cubicBezTo>
                <a:cubicBezTo>
                  <a:pt x="884" y="54"/>
                  <a:pt x="884" y="54"/>
                  <a:pt x="884" y="54"/>
                </a:cubicBezTo>
                <a:cubicBezTo>
                  <a:pt x="883" y="56"/>
                  <a:pt x="883" y="56"/>
                  <a:pt x="883" y="56"/>
                </a:cubicBezTo>
                <a:cubicBezTo>
                  <a:pt x="882" y="56"/>
                  <a:pt x="882" y="56"/>
                  <a:pt x="882" y="56"/>
                </a:cubicBezTo>
                <a:cubicBezTo>
                  <a:pt x="881" y="57"/>
                  <a:pt x="881" y="57"/>
                  <a:pt x="881" y="57"/>
                </a:cubicBezTo>
                <a:cubicBezTo>
                  <a:pt x="879" y="58"/>
                  <a:pt x="879" y="58"/>
                  <a:pt x="879" y="58"/>
                </a:cubicBezTo>
                <a:cubicBezTo>
                  <a:pt x="878" y="58"/>
                  <a:pt x="878" y="58"/>
                  <a:pt x="878" y="58"/>
                </a:cubicBezTo>
                <a:cubicBezTo>
                  <a:pt x="877" y="58"/>
                  <a:pt x="877" y="58"/>
                  <a:pt x="877" y="58"/>
                </a:cubicBezTo>
                <a:cubicBezTo>
                  <a:pt x="875" y="58"/>
                  <a:pt x="875" y="58"/>
                  <a:pt x="875" y="58"/>
                </a:cubicBezTo>
                <a:cubicBezTo>
                  <a:pt x="874" y="59"/>
                  <a:pt x="874" y="59"/>
                  <a:pt x="874" y="59"/>
                </a:cubicBezTo>
                <a:cubicBezTo>
                  <a:pt x="872" y="60"/>
                  <a:pt x="872" y="60"/>
                  <a:pt x="872" y="60"/>
                </a:cubicBezTo>
                <a:cubicBezTo>
                  <a:pt x="871" y="61"/>
                  <a:pt x="871" y="61"/>
                  <a:pt x="871" y="61"/>
                </a:cubicBezTo>
                <a:cubicBezTo>
                  <a:pt x="869" y="62"/>
                  <a:pt x="869" y="62"/>
                  <a:pt x="869" y="62"/>
                </a:cubicBezTo>
                <a:cubicBezTo>
                  <a:pt x="868" y="62"/>
                  <a:pt x="868" y="62"/>
                  <a:pt x="868" y="62"/>
                </a:cubicBezTo>
                <a:cubicBezTo>
                  <a:pt x="867" y="62"/>
                  <a:pt x="867" y="62"/>
                  <a:pt x="867" y="62"/>
                </a:cubicBezTo>
                <a:cubicBezTo>
                  <a:pt x="866" y="63"/>
                  <a:pt x="866" y="63"/>
                  <a:pt x="866" y="63"/>
                </a:cubicBezTo>
                <a:cubicBezTo>
                  <a:pt x="864" y="63"/>
                  <a:pt x="864" y="63"/>
                  <a:pt x="864" y="63"/>
                </a:cubicBezTo>
                <a:cubicBezTo>
                  <a:pt x="864" y="65"/>
                  <a:pt x="864" y="65"/>
                  <a:pt x="864" y="65"/>
                </a:cubicBezTo>
                <a:cubicBezTo>
                  <a:pt x="863" y="66"/>
                  <a:pt x="863" y="66"/>
                  <a:pt x="863" y="66"/>
                </a:cubicBezTo>
                <a:cubicBezTo>
                  <a:pt x="862" y="67"/>
                  <a:pt x="862" y="67"/>
                  <a:pt x="862" y="67"/>
                </a:cubicBezTo>
                <a:cubicBezTo>
                  <a:pt x="859" y="67"/>
                  <a:pt x="859" y="67"/>
                  <a:pt x="859" y="67"/>
                </a:cubicBezTo>
                <a:cubicBezTo>
                  <a:pt x="858" y="67"/>
                  <a:pt x="858" y="67"/>
                  <a:pt x="858" y="67"/>
                </a:cubicBezTo>
                <a:cubicBezTo>
                  <a:pt x="857" y="67"/>
                  <a:pt x="857" y="67"/>
                  <a:pt x="857" y="67"/>
                </a:cubicBezTo>
                <a:cubicBezTo>
                  <a:pt x="857" y="66"/>
                  <a:pt x="857" y="66"/>
                  <a:pt x="857" y="66"/>
                </a:cubicBezTo>
                <a:cubicBezTo>
                  <a:pt x="858" y="66"/>
                  <a:pt x="858" y="66"/>
                  <a:pt x="858" y="66"/>
                </a:cubicBezTo>
                <a:cubicBezTo>
                  <a:pt x="858" y="65"/>
                  <a:pt x="858" y="65"/>
                  <a:pt x="858" y="65"/>
                </a:cubicBezTo>
                <a:cubicBezTo>
                  <a:pt x="857" y="64"/>
                  <a:pt x="857" y="64"/>
                  <a:pt x="857" y="64"/>
                </a:cubicBezTo>
                <a:cubicBezTo>
                  <a:pt x="857" y="66"/>
                  <a:pt x="857" y="66"/>
                  <a:pt x="857" y="66"/>
                </a:cubicBezTo>
                <a:cubicBezTo>
                  <a:pt x="856" y="66"/>
                  <a:pt x="856" y="66"/>
                  <a:pt x="856" y="66"/>
                </a:cubicBezTo>
                <a:cubicBezTo>
                  <a:pt x="856" y="67"/>
                  <a:pt x="856" y="67"/>
                  <a:pt x="856" y="67"/>
                </a:cubicBezTo>
                <a:cubicBezTo>
                  <a:pt x="857" y="68"/>
                  <a:pt x="857" y="68"/>
                  <a:pt x="857" y="68"/>
                </a:cubicBezTo>
                <a:cubicBezTo>
                  <a:pt x="858" y="69"/>
                  <a:pt x="858" y="69"/>
                  <a:pt x="858" y="69"/>
                </a:cubicBezTo>
                <a:cubicBezTo>
                  <a:pt x="857" y="70"/>
                  <a:pt x="857" y="70"/>
                  <a:pt x="857" y="70"/>
                </a:cubicBezTo>
                <a:cubicBezTo>
                  <a:pt x="856" y="70"/>
                  <a:pt x="856" y="70"/>
                  <a:pt x="856" y="70"/>
                </a:cubicBezTo>
                <a:cubicBezTo>
                  <a:pt x="855" y="69"/>
                  <a:pt x="855" y="69"/>
                  <a:pt x="855" y="69"/>
                </a:cubicBezTo>
                <a:cubicBezTo>
                  <a:pt x="854" y="70"/>
                  <a:pt x="854" y="70"/>
                  <a:pt x="854" y="70"/>
                </a:cubicBezTo>
                <a:cubicBezTo>
                  <a:pt x="852" y="69"/>
                  <a:pt x="852" y="69"/>
                  <a:pt x="852" y="69"/>
                </a:cubicBezTo>
                <a:cubicBezTo>
                  <a:pt x="851" y="70"/>
                  <a:pt x="851" y="70"/>
                  <a:pt x="851" y="70"/>
                </a:cubicBezTo>
                <a:cubicBezTo>
                  <a:pt x="850" y="70"/>
                  <a:pt x="850" y="70"/>
                  <a:pt x="850" y="70"/>
                </a:cubicBezTo>
                <a:cubicBezTo>
                  <a:pt x="850" y="69"/>
                  <a:pt x="850" y="69"/>
                  <a:pt x="850" y="69"/>
                </a:cubicBezTo>
                <a:cubicBezTo>
                  <a:pt x="850" y="68"/>
                  <a:pt x="850" y="68"/>
                  <a:pt x="850" y="68"/>
                </a:cubicBezTo>
                <a:cubicBezTo>
                  <a:pt x="849" y="69"/>
                  <a:pt x="849" y="69"/>
                  <a:pt x="849" y="69"/>
                </a:cubicBezTo>
                <a:cubicBezTo>
                  <a:pt x="848" y="70"/>
                  <a:pt x="848" y="70"/>
                  <a:pt x="848" y="70"/>
                </a:cubicBezTo>
                <a:cubicBezTo>
                  <a:pt x="850" y="71"/>
                  <a:pt x="850" y="71"/>
                  <a:pt x="850" y="71"/>
                </a:cubicBezTo>
                <a:cubicBezTo>
                  <a:pt x="853" y="71"/>
                  <a:pt x="853" y="71"/>
                  <a:pt x="853" y="71"/>
                </a:cubicBezTo>
                <a:cubicBezTo>
                  <a:pt x="854" y="72"/>
                  <a:pt x="854" y="72"/>
                  <a:pt x="854" y="72"/>
                </a:cubicBezTo>
                <a:cubicBezTo>
                  <a:pt x="854" y="73"/>
                  <a:pt x="854" y="73"/>
                  <a:pt x="854" y="73"/>
                </a:cubicBezTo>
                <a:cubicBezTo>
                  <a:pt x="853" y="74"/>
                  <a:pt x="853" y="74"/>
                  <a:pt x="853" y="74"/>
                </a:cubicBezTo>
                <a:cubicBezTo>
                  <a:pt x="851" y="73"/>
                  <a:pt x="851" y="73"/>
                  <a:pt x="851" y="73"/>
                </a:cubicBezTo>
                <a:cubicBezTo>
                  <a:pt x="849" y="74"/>
                  <a:pt x="849" y="74"/>
                  <a:pt x="849" y="74"/>
                </a:cubicBezTo>
                <a:cubicBezTo>
                  <a:pt x="850" y="75"/>
                  <a:pt x="850" y="75"/>
                  <a:pt x="850" y="75"/>
                </a:cubicBezTo>
                <a:cubicBezTo>
                  <a:pt x="850" y="74"/>
                  <a:pt x="850" y="74"/>
                  <a:pt x="850" y="74"/>
                </a:cubicBezTo>
                <a:cubicBezTo>
                  <a:pt x="851" y="75"/>
                  <a:pt x="851" y="75"/>
                  <a:pt x="851" y="75"/>
                </a:cubicBezTo>
                <a:cubicBezTo>
                  <a:pt x="851" y="76"/>
                  <a:pt x="851" y="76"/>
                  <a:pt x="851" y="76"/>
                </a:cubicBezTo>
                <a:cubicBezTo>
                  <a:pt x="849" y="78"/>
                  <a:pt x="849" y="78"/>
                  <a:pt x="849" y="78"/>
                </a:cubicBezTo>
                <a:cubicBezTo>
                  <a:pt x="847" y="78"/>
                  <a:pt x="847" y="78"/>
                  <a:pt x="847" y="78"/>
                </a:cubicBezTo>
                <a:cubicBezTo>
                  <a:pt x="844" y="78"/>
                  <a:pt x="844" y="78"/>
                  <a:pt x="844" y="78"/>
                </a:cubicBezTo>
                <a:cubicBezTo>
                  <a:pt x="844" y="77"/>
                  <a:pt x="844" y="77"/>
                  <a:pt x="844" y="77"/>
                </a:cubicBezTo>
                <a:cubicBezTo>
                  <a:pt x="842" y="77"/>
                  <a:pt x="842" y="77"/>
                  <a:pt x="842" y="77"/>
                </a:cubicBezTo>
                <a:cubicBezTo>
                  <a:pt x="842" y="76"/>
                  <a:pt x="842" y="76"/>
                  <a:pt x="842" y="76"/>
                </a:cubicBezTo>
                <a:cubicBezTo>
                  <a:pt x="842" y="74"/>
                  <a:pt x="842" y="74"/>
                  <a:pt x="842" y="74"/>
                </a:cubicBezTo>
                <a:cubicBezTo>
                  <a:pt x="840" y="74"/>
                  <a:pt x="840" y="74"/>
                  <a:pt x="840" y="74"/>
                </a:cubicBezTo>
                <a:cubicBezTo>
                  <a:pt x="839" y="73"/>
                  <a:pt x="839" y="73"/>
                  <a:pt x="839" y="73"/>
                </a:cubicBezTo>
                <a:cubicBezTo>
                  <a:pt x="839" y="72"/>
                  <a:pt x="839" y="72"/>
                  <a:pt x="839" y="72"/>
                </a:cubicBezTo>
                <a:cubicBezTo>
                  <a:pt x="839" y="71"/>
                  <a:pt x="839" y="71"/>
                  <a:pt x="839" y="71"/>
                </a:cubicBezTo>
                <a:cubicBezTo>
                  <a:pt x="838" y="72"/>
                  <a:pt x="838" y="72"/>
                  <a:pt x="838" y="72"/>
                </a:cubicBezTo>
                <a:cubicBezTo>
                  <a:pt x="837" y="71"/>
                  <a:pt x="837" y="71"/>
                  <a:pt x="837" y="71"/>
                </a:cubicBezTo>
                <a:cubicBezTo>
                  <a:pt x="835" y="72"/>
                  <a:pt x="835" y="72"/>
                  <a:pt x="835" y="72"/>
                </a:cubicBezTo>
                <a:cubicBezTo>
                  <a:pt x="836" y="73"/>
                  <a:pt x="836" y="73"/>
                  <a:pt x="836" y="73"/>
                </a:cubicBezTo>
                <a:cubicBezTo>
                  <a:pt x="836" y="72"/>
                  <a:pt x="836" y="72"/>
                  <a:pt x="836" y="72"/>
                </a:cubicBezTo>
                <a:cubicBezTo>
                  <a:pt x="837" y="72"/>
                  <a:pt x="837" y="72"/>
                  <a:pt x="837" y="72"/>
                </a:cubicBezTo>
                <a:cubicBezTo>
                  <a:pt x="840" y="75"/>
                  <a:pt x="840" y="75"/>
                  <a:pt x="840" y="75"/>
                </a:cubicBezTo>
                <a:cubicBezTo>
                  <a:pt x="840" y="79"/>
                  <a:pt x="840" y="79"/>
                  <a:pt x="840" y="79"/>
                </a:cubicBezTo>
                <a:cubicBezTo>
                  <a:pt x="839" y="79"/>
                  <a:pt x="839" y="79"/>
                  <a:pt x="839" y="79"/>
                </a:cubicBezTo>
                <a:cubicBezTo>
                  <a:pt x="838" y="79"/>
                  <a:pt x="838" y="79"/>
                  <a:pt x="838" y="79"/>
                </a:cubicBezTo>
                <a:cubicBezTo>
                  <a:pt x="837" y="78"/>
                  <a:pt x="837" y="78"/>
                  <a:pt x="837" y="78"/>
                </a:cubicBezTo>
                <a:cubicBezTo>
                  <a:pt x="836" y="78"/>
                  <a:pt x="836" y="78"/>
                  <a:pt x="836" y="78"/>
                </a:cubicBezTo>
                <a:cubicBezTo>
                  <a:pt x="836" y="79"/>
                  <a:pt x="836" y="79"/>
                  <a:pt x="836" y="79"/>
                </a:cubicBezTo>
                <a:cubicBezTo>
                  <a:pt x="836" y="80"/>
                  <a:pt x="836" y="80"/>
                  <a:pt x="836" y="80"/>
                </a:cubicBezTo>
                <a:cubicBezTo>
                  <a:pt x="835" y="78"/>
                  <a:pt x="835" y="78"/>
                  <a:pt x="835" y="78"/>
                </a:cubicBezTo>
                <a:cubicBezTo>
                  <a:pt x="834" y="78"/>
                  <a:pt x="834" y="78"/>
                  <a:pt x="834" y="78"/>
                </a:cubicBezTo>
                <a:cubicBezTo>
                  <a:pt x="833" y="79"/>
                  <a:pt x="833" y="79"/>
                  <a:pt x="833" y="79"/>
                </a:cubicBezTo>
                <a:cubicBezTo>
                  <a:pt x="832" y="79"/>
                  <a:pt x="832" y="79"/>
                  <a:pt x="832" y="79"/>
                </a:cubicBezTo>
                <a:cubicBezTo>
                  <a:pt x="830" y="78"/>
                  <a:pt x="830" y="78"/>
                  <a:pt x="830" y="78"/>
                </a:cubicBezTo>
                <a:cubicBezTo>
                  <a:pt x="829" y="77"/>
                  <a:pt x="829" y="77"/>
                  <a:pt x="829" y="77"/>
                </a:cubicBezTo>
                <a:cubicBezTo>
                  <a:pt x="828" y="76"/>
                  <a:pt x="828" y="76"/>
                  <a:pt x="828" y="76"/>
                </a:cubicBezTo>
                <a:cubicBezTo>
                  <a:pt x="826" y="75"/>
                  <a:pt x="826" y="75"/>
                  <a:pt x="826" y="75"/>
                </a:cubicBezTo>
                <a:cubicBezTo>
                  <a:pt x="825" y="74"/>
                  <a:pt x="825" y="74"/>
                  <a:pt x="825" y="74"/>
                </a:cubicBezTo>
                <a:cubicBezTo>
                  <a:pt x="825" y="75"/>
                  <a:pt x="825" y="75"/>
                  <a:pt x="825" y="75"/>
                </a:cubicBezTo>
                <a:cubicBezTo>
                  <a:pt x="825" y="76"/>
                  <a:pt x="825" y="76"/>
                  <a:pt x="825" y="76"/>
                </a:cubicBezTo>
                <a:cubicBezTo>
                  <a:pt x="826" y="76"/>
                  <a:pt x="826" y="76"/>
                  <a:pt x="826" y="76"/>
                </a:cubicBezTo>
                <a:cubicBezTo>
                  <a:pt x="828" y="77"/>
                  <a:pt x="828" y="77"/>
                  <a:pt x="828" y="77"/>
                </a:cubicBezTo>
                <a:cubicBezTo>
                  <a:pt x="829" y="79"/>
                  <a:pt x="829" y="79"/>
                  <a:pt x="829" y="79"/>
                </a:cubicBezTo>
                <a:cubicBezTo>
                  <a:pt x="828" y="80"/>
                  <a:pt x="828" y="80"/>
                  <a:pt x="828" y="80"/>
                </a:cubicBezTo>
                <a:cubicBezTo>
                  <a:pt x="825" y="79"/>
                  <a:pt x="825" y="79"/>
                  <a:pt x="825" y="79"/>
                </a:cubicBezTo>
                <a:cubicBezTo>
                  <a:pt x="824" y="78"/>
                  <a:pt x="824" y="78"/>
                  <a:pt x="824" y="78"/>
                </a:cubicBezTo>
                <a:cubicBezTo>
                  <a:pt x="824" y="77"/>
                  <a:pt x="824" y="77"/>
                  <a:pt x="824" y="77"/>
                </a:cubicBezTo>
                <a:cubicBezTo>
                  <a:pt x="823" y="76"/>
                  <a:pt x="823" y="76"/>
                  <a:pt x="823" y="76"/>
                </a:cubicBezTo>
                <a:cubicBezTo>
                  <a:pt x="823" y="77"/>
                  <a:pt x="823" y="77"/>
                  <a:pt x="823" y="77"/>
                </a:cubicBezTo>
                <a:cubicBezTo>
                  <a:pt x="823" y="78"/>
                  <a:pt x="823" y="78"/>
                  <a:pt x="823" y="78"/>
                </a:cubicBezTo>
                <a:cubicBezTo>
                  <a:pt x="822" y="78"/>
                  <a:pt x="822" y="78"/>
                  <a:pt x="822" y="78"/>
                </a:cubicBezTo>
                <a:cubicBezTo>
                  <a:pt x="821" y="77"/>
                  <a:pt x="821" y="77"/>
                  <a:pt x="821" y="77"/>
                </a:cubicBezTo>
                <a:cubicBezTo>
                  <a:pt x="820" y="77"/>
                  <a:pt x="820" y="77"/>
                  <a:pt x="820" y="77"/>
                </a:cubicBezTo>
                <a:cubicBezTo>
                  <a:pt x="820" y="78"/>
                  <a:pt x="820" y="78"/>
                  <a:pt x="820" y="78"/>
                </a:cubicBezTo>
                <a:cubicBezTo>
                  <a:pt x="822" y="79"/>
                  <a:pt x="822" y="79"/>
                  <a:pt x="822" y="79"/>
                </a:cubicBezTo>
                <a:cubicBezTo>
                  <a:pt x="822" y="80"/>
                  <a:pt x="822" y="80"/>
                  <a:pt x="822" y="80"/>
                </a:cubicBezTo>
                <a:cubicBezTo>
                  <a:pt x="823" y="80"/>
                  <a:pt x="823" y="80"/>
                  <a:pt x="823" y="80"/>
                </a:cubicBezTo>
                <a:cubicBezTo>
                  <a:pt x="824" y="80"/>
                  <a:pt x="824" y="80"/>
                  <a:pt x="824" y="80"/>
                </a:cubicBezTo>
                <a:cubicBezTo>
                  <a:pt x="825" y="80"/>
                  <a:pt x="825" y="80"/>
                  <a:pt x="825" y="80"/>
                </a:cubicBezTo>
                <a:cubicBezTo>
                  <a:pt x="826" y="81"/>
                  <a:pt x="826" y="81"/>
                  <a:pt x="826" y="81"/>
                </a:cubicBezTo>
                <a:cubicBezTo>
                  <a:pt x="827" y="82"/>
                  <a:pt x="827" y="82"/>
                  <a:pt x="827" y="82"/>
                </a:cubicBezTo>
                <a:cubicBezTo>
                  <a:pt x="828" y="82"/>
                  <a:pt x="828" y="82"/>
                  <a:pt x="828" y="82"/>
                </a:cubicBezTo>
                <a:cubicBezTo>
                  <a:pt x="829" y="82"/>
                  <a:pt x="829" y="82"/>
                  <a:pt x="829" y="82"/>
                </a:cubicBezTo>
                <a:cubicBezTo>
                  <a:pt x="832" y="82"/>
                  <a:pt x="832" y="82"/>
                  <a:pt x="832" y="82"/>
                </a:cubicBezTo>
                <a:cubicBezTo>
                  <a:pt x="833" y="83"/>
                  <a:pt x="833" y="83"/>
                  <a:pt x="833" y="83"/>
                </a:cubicBezTo>
                <a:cubicBezTo>
                  <a:pt x="832" y="84"/>
                  <a:pt x="832" y="84"/>
                  <a:pt x="832" y="84"/>
                </a:cubicBezTo>
                <a:cubicBezTo>
                  <a:pt x="832" y="85"/>
                  <a:pt x="832" y="85"/>
                  <a:pt x="832" y="85"/>
                </a:cubicBezTo>
                <a:cubicBezTo>
                  <a:pt x="832" y="86"/>
                  <a:pt x="832" y="86"/>
                  <a:pt x="832" y="86"/>
                </a:cubicBezTo>
                <a:cubicBezTo>
                  <a:pt x="832" y="87"/>
                  <a:pt x="832" y="87"/>
                  <a:pt x="832" y="87"/>
                </a:cubicBezTo>
                <a:cubicBezTo>
                  <a:pt x="832" y="88"/>
                  <a:pt x="832" y="88"/>
                  <a:pt x="832" y="88"/>
                </a:cubicBezTo>
                <a:cubicBezTo>
                  <a:pt x="831" y="88"/>
                  <a:pt x="831" y="88"/>
                  <a:pt x="831" y="88"/>
                </a:cubicBezTo>
                <a:cubicBezTo>
                  <a:pt x="830" y="87"/>
                  <a:pt x="830" y="87"/>
                  <a:pt x="830" y="87"/>
                </a:cubicBezTo>
                <a:cubicBezTo>
                  <a:pt x="829" y="86"/>
                  <a:pt x="829" y="86"/>
                  <a:pt x="829" y="86"/>
                </a:cubicBezTo>
                <a:cubicBezTo>
                  <a:pt x="827" y="85"/>
                  <a:pt x="827" y="85"/>
                  <a:pt x="827" y="85"/>
                </a:cubicBezTo>
                <a:cubicBezTo>
                  <a:pt x="826" y="84"/>
                  <a:pt x="826" y="84"/>
                  <a:pt x="826" y="84"/>
                </a:cubicBezTo>
                <a:cubicBezTo>
                  <a:pt x="827" y="83"/>
                  <a:pt x="827" y="83"/>
                  <a:pt x="827" y="83"/>
                </a:cubicBezTo>
                <a:cubicBezTo>
                  <a:pt x="826" y="82"/>
                  <a:pt x="826" y="82"/>
                  <a:pt x="826" y="82"/>
                </a:cubicBezTo>
                <a:cubicBezTo>
                  <a:pt x="824" y="82"/>
                  <a:pt x="824" y="82"/>
                  <a:pt x="824" y="82"/>
                </a:cubicBezTo>
                <a:cubicBezTo>
                  <a:pt x="821" y="81"/>
                  <a:pt x="821" y="81"/>
                  <a:pt x="821" y="81"/>
                </a:cubicBezTo>
                <a:cubicBezTo>
                  <a:pt x="820" y="80"/>
                  <a:pt x="820" y="80"/>
                  <a:pt x="820" y="80"/>
                </a:cubicBezTo>
                <a:cubicBezTo>
                  <a:pt x="819" y="81"/>
                  <a:pt x="819" y="81"/>
                  <a:pt x="819" y="81"/>
                </a:cubicBezTo>
                <a:cubicBezTo>
                  <a:pt x="821" y="82"/>
                  <a:pt x="821" y="82"/>
                  <a:pt x="821" y="82"/>
                </a:cubicBezTo>
                <a:cubicBezTo>
                  <a:pt x="823" y="82"/>
                  <a:pt x="823" y="82"/>
                  <a:pt x="823" y="82"/>
                </a:cubicBezTo>
                <a:cubicBezTo>
                  <a:pt x="826" y="83"/>
                  <a:pt x="826" y="83"/>
                  <a:pt x="826" y="83"/>
                </a:cubicBezTo>
                <a:cubicBezTo>
                  <a:pt x="826" y="84"/>
                  <a:pt x="826" y="84"/>
                  <a:pt x="826" y="84"/>
                </a:cubicBezTo>
                <a:cubicBezTo>
                  <a:pt x="825" y="84"/>
                  <a:pt x="825" y="84"/>
                  <a:pt x="825" y="84"/>
                </a:cubicBezTo>
                <a:cubicBezTo>
                  <a:pt x="824" y="84"/>
                  <a:pt x="824" y="84"/>
                  <a:pt x="824" y="84"/>
                </a:cubicBezTo>
                <a:cubicBezTo>
                  <a:pt x="821" y="83"/>
                  <a:pt x="821" y="83"/>
                  <a:pt x="821" y="83"/>
                </a:cubicBezTo>
                <a:cubicBezTo>
                  <a:pt x="820" y="84"/>
                  <a:pt x="820" y="84"/>
                  <a:pt x="820" y="84"/>
                </a:cubicBezTo>
                <a:cubicBezTo>
                  <a:pt x="820" y="83"/>
                  <a:pt x="820" y="83"/>
                  <a:pt x="820" y="83"/>
                </a:cubicBezTo>
                <a:cubicBezTo>
                  <a:pt x="819" y="83"/>
                  <a:pt x="819" y="83"/>
                  <a:pt x="819" y="83"/>
                </a:cubicBezTo>
                <a:cubicBezTo>
                  <a:pt x="817" y="82"/>
                  <a:pt x="817" y="82"/>
                  <a:pt x="817" y="82"/>
                </a:cubicBezTo>
                <a:cubicBezTo>
                  <a:pt x="816" y="82"/>
                  <a:pt x="816" y="82"/>
                  <a:pt x="816" y="82"/>
                </a:cubicBezTo>
                <a:cubicBezTo>
                  <a:pt x="818" y="83"/>
                  <a:pt x="818" y="83"/>
                  <a:pt x="818" y="83"/>
                </a:cubicBezTo>
                <a:cubicBezTo>
                  <a:pt x="818" y="84"/>
                  <a:pt x="818" y="84"/>
                  <a:pt x="818" y="84"/>
                </a:cubicBezTo>
                <a:cubicBezTo>
                  <a:pt x="818" y="85"/>
                  <a:pt x="818" y="85"/>
                  <a:pt x="818" y="85"/>
                </a:cubicBezTo>
                <a:cubicBezTo>
                  <a:pt x="819" y="85"/>
                  <a:pt x="819" y="85"/>
                  <a:pt x="819" y="85"/>
                </a:cubicBezTo>
                <a:cubicBezTo>
                  <a:pt x="820" y="85"/>
                  <a:pt x="820" y="85"/>
                  <a:pt x="820" y="85"/>
                </a:cubicBezTo>
                <a:cubicBezTo>
                  <a:pt x="821" y="85"/>
                  <a:pt x="821" y="85"/>
                  <a:pt x="821" y="85"/>
                </a:cubicBezTo>
                <a:cubicBezTo>
                  <a:pt x="821" y="84"/>
                  <a:pt x="821" y="84"/>
                  <a:pt x="821" y="84"/>
                </a:cubicBezTo>
                <a:cubicBezTo>
                  <a:pt x="822" y="85"/>
                  <a:pt x="822" y="85"/>
                  <a:pt x="822" y="85"/>
                </a:cubicBezTo>
                <a:cubicBezTo>
                  <a:pt x="823" y="85"/>
                  <a:pt x="823" y="85"/>
                  <a:pt x="823" y="85"/>
                </a:cubicBezTo>
                <a:cubicBezTo>
                  <a:pt x="824" y="85"/>
                  <a:pt x="824" y="85"/>
                  <a:pt x="824" y="85"/>
                </a:cubicBezTo>
                <a:cubicBezTo>
                  <a:pt x="826" y="87"/>
                  <a:pt x="826" y="87"/>
                  <a:pt x="826" y="87"/>
                </a:cubicBezTo>
                <a:cubicBezTo>
                  <a:pt x="824" y="87"/>
                  <a:pt x="824" y="87"/>
                  <a:pt x="824" y="87"/>
                </a:cubicBezTo>
                <a:cubicBezTo>
                  <a:pt x="823" y="88"/>
                  <a:pt x="823" y="88"/>
                  <a:pt x="823" y="88"/>
                </a:cubicBezTo>
                <a:cubicBezTo>
                  <a:pt x="824" y="88"/>
                  <a:pt x="824" y="88"/>
                  <a:pt x="824" y="88"/>
                </a:cubicBezTo>
                <a:cubicBezTo>
                  <a:pt x="825" y="88"/>
                  <a:pt x="825" y="88"/>
                  <a:pt x="825" y="88"/>
                </a:cubicBezTo>
                <a:cubicBezTo>
                  <a:pt x="826" y="88"/>
                  <a:pt x="826" y="88"/>
                  <a:pt x="826" y="88"/>
                </a:cubicBezTo>
                <a:cubicBezTo>
                  <a:pt x="827" y="89"/>
                  <a:pt x="827" y="89"/>
                  <a:pt x="827" y="89"/>
                </a:cubicBezTo>
                <a:cubicBezTo>
                  <a:pt x="828" y="90"/>
                  <a:pt x="828" y="90"/>
                  <a:pt x="828" y="90"/>
                </a:cubicBezTo>
                <a:cubicBezTo>
                  <a:pt x="828" y="91"/>
                  <a:pt x="828" y="91"/>
                  <a:pt x="828" y="91"/>
                </a:cubicBezTo>
                <a:cubicBezTo>
                  <a:pt x="827" y="93"/>
                  <a:pt x="827" y="93"/>
                  <a:pt x="827" y="93"/>
                </a:cubicBezTo>
                <a:cubicBezTo>
                  <a:pt x="826" y="95"/>
                  <a:pt x="826" y="95"/>
                  <a:pt x="826" y="95"/>
                </a:cubicBezTo>
                <a:cubicBezTo>
                  <a:pt x="824" y="97"/>
                  <a:pt x="824" y="97"/>
                  <a:pt x="824" y="97"/>
                </a:cubicBezTo>
                <a:cubicBezTo>
                  <a:pt x="823" y="96"/>
                  <a:pt x="823" y="96"/>
                  <a:pt x="823" y="96"/>
                </a:cubicBezTo>
                <a:cubicBezTo>
                  <a:pt x="822" y="96"/>
                  <a:pt x="822" y="96"/>
                  <a:pt x="822" y="96"/>
                </a:cubicBezTo>
                <a:cubicBezTo>
                  <a:pt x="821" y="96"/>
                  <a:pt x="821" y="96"/>
                  <a:pt x="821" y="96"/>
                </a:cubicBezTo>
                <a:cubicBezTo>
                  <a:pt x="821" y="95"/>
                  <a:pt x="821" y="95"/>
                  <a:pt x="821" y="95"/>
                </a:cubicBezTo>
                <a:cubicBezTo>
                  <a:pt x="820" y="94"/>
                  <a:pt x="820" y="94"/>
                  <a:pt x="820" y="94"/>
                </a:cubicBezTo>
                <a:cubicBezTo>
                  <a:pt x="818" y="94"/>
                  <a:pt x="818" y="94"/>
                  <a:pt x="818" y="94"/>
                </a:cubicBezTo>
                <a:cubicBezTo>
                  <a:pt x="819" y="95"/>
                  <a:pt x="819" y="95"/>
                  <a:pt x="819" y="95"/>
                </a:cubicBezTo>
                <a:cubicBezTo>
                  <a:pt x="820" y="96"/>
                  <a:pt x="820" y="96"/>
                  <a:pt x="820" y="96"/>
                </a:cubicBezTo>
                <a:cubicBezTo>
                  <a:pt x="821" y="96"/>
                  <a:pt x="821" y="96"/>
                  <a:pt x="821" y="96"/>
                </a:cubicBezTo>
                <a:cubicBezTo>
                  <a:pt x="823" y="97"/>
                  <a:pt x="823" y="97"/>
                  <a:pt x="823" y="97"/>
                </a:cubicBezTo>
                <a:cubicBezTo>
                  <a:pt x="823" y="99"/>
                  <a:pt x="823" y="99"/>
                  <a:pt x="823" y="99"/>
                </a:cubicBezTo>
                <a:cubicBezTo>
                  <a:pt x="822" y="100"/>
                  <a:pt x="822" y="100"/>
                  <a:pt x="822" y="100"/>
                </a:cubicBezTo>
                <a:cubicBezTo>
                  <a:pt x="821" y="100"/>
                  <a:pt x="821" y="100"/>
                  <a:pt x="821" y="100"/>
                </a:cubicBezTo>
                <a:cubicBezTo>
                  <a:pt x="820" y="101"/>
                  <a:pt x="820" y="101"/>
                  <a:pt x="820" y="101"/>
                </a:cubicBezTo>
                <a:cubicBezTo>
                  <a:pt x="819" y="101"/>
                  <a:pt x="819" y="101"/>
                  <a:pt x="819" y="101"/>
                </a:cubicBezTo>
                <a:cubicBezTo>
                  <a:pt x="817" y="100"/>
                  <a:pt x="817" y="100"/>
                  <a:pt x="817" y="100"/>
                </a:cubicBezTo>
                <a:cubicBezTo>
                  <a:pt x="816" y="100"/>
                  <a:pt x="816" y="100"/>
                  <a:pt x="816" y="100"/>
                </a:cubicBezTo>
                <a:cubicBezTo>
                  <a:pt x="816" y="99"/>
                  <a:pt x="816" y="99"/>
                  <a:pt x="816" y="99"/>
                </a:cubicBezTo>
                <a:cubicBezTo>
                  <a:pt x="814" y="99"/>
                  <a:pt x="814" y="99"/>
                  <a:pt x="814" y="99"/>
                </a:cubicBezTo>
                <a:cubicBezTo>
                  <a:pt x="814" y="100"/>
                  <a:pt x="814" y="100"/>
                  <a:pt x="814" y="100"/>
                </a:cubicBezTo>
                <a:cubicBezTo>
                  <a:pt x="814" y="101"/>
                  <a:pt x="814" y="101"/>
                  <a:pt x="814" y="101"/>
                </a:cubicBezTo>
                <a:cubicBezTo>
                  <a:pt x="818" y="103"/>
                  <a:pt x="818" y="103"/>
                  <a:pt x="818" y="103"/>
                </a:cubicBezTo>
                <a:cubicBezTo>
                  <a:pt x="819" y="103"/>
                  <a:pt x="819" y="103"/>
                  <a:pt x="819" y="103"/>
                </a:cubicBezTo>
                <a:cubicBezTo>
                  <a:pt x="818" y="104"/>
                  <a:pt x="818" y="104"/>
                  <a:pt x="818" y="104"/>
                </a:cubicBezTo>
                <a:cubicBezTo>
                  <a:pt x="817" y="105"/>
                  <a:pt x="817" y="105"/>
                  <a:pt x="817" y="105"/>
                </a:cubicBezTo>
                <a:cubicBezTo>
                  <a:pt x="816" y="105"/>
                  <a:pt x="816" y="105"/>
                  <a:pt x="816" y="105"/>
                </a:cubicBezTo>
                <a:cubicBezTo>
                  <a:pt x="815" y="104"/>
                  <a:pt x="815" y="104"/>
                  <a:pt x="815" y="104"/>
                </a:cubicBezTo>
                <a:cubicBezTo>
                  <a:pt x="814" y="104"/>
                  <a:pt x="814" y="104"/>
                  <a:pt x="814" y="104"/>
                </a:cubicBezTo>
                <a:cubicBezTo>
                  <a:pt x="813" y="105"/>
                  <a:pt x="813" y="105"/>
                  <a:pt x="813" y="105"/>
                </a:cubicBezTo>
                <a:cubicBezTo>
                  <a:pt x="811" y="105"/>
                  <a:pt x="811" y="105"/>
                  <a:pt x="811" y="105"/>
                </a:cubicBezTo>
                <a:cubicBezTo>
                  <a:pt x="810" y="104"/>
                  <a:pt x="810" y="104"/>
                  <a:pt x="810" y="104"/>
                </a:cubicBezTo>
                <a:cubicBezTo>
                  <a:pt x="807" y="104"/>
                  <a:pt x="807" y="104"/>
                  <a:pt x="807" y="104"/>
                </a:cubicBezTo>
                <a:cubicBezTo>
                  <a:pt x="806" y="104"/>
                  <a:pt x="806" y="104"/>
                  <a:pt x="806" y="104"/>
                </a:cubicBezTo>
                <a:cubicBezTo>
                  <a:pt x="806" y="105"/>
                  <a:pt x="806" y="105"/>
                  <a:pt x="806" y="105"/>
                </a:cubicBezTo>
                <a:cubicBezTo>
                  <a:pt x="806" y="106"/>
                  <a:pt x="806" y="106"/>
                  <a:pt x="806" y="106"/>
                </a:cubicBezTo>
                <a:cubicBezTo>
                  <a:pt x="804" y="107"/>
                  <a:pt x="804" y="107"/>
                  <a:pt x="804" y="107"/>
                </a:cubicBezTo>
                <a:cubicBezTo>
                  <a:pt x="805" y="107"/>
                  <a:pt x="805" y="107"/>
                  <a:pt x="805" y="107"/>
                </a:cubicBezTo>
                <a:cubicBezTo>
                  <a:pt x="806" y="108"/>
                  <a:pt x="806" y="108"/>
                  <a:pt x="806" y="108"/>
                </a:cubicBezTo>
                <a:cubicBezTo>
                  <a:pt x="806" y="109"/>
                  <a:pt x="806" y="109"/>
                  <a:pt x="806" y="109"/>
                </a:cubicBezTo>
                <a:cubicBezTo>
                  <a:pt x="804" y="110"/>
                  <a:pt x="804" y="110"/>
                  <a:pt x="804" y="110"/>
                </a:cubicBezTo>
                <a:cubicBezTo>
                  <a:pt x="804" y="111"/>
                  <a:pt x="804" y="111"/>
                  <a:pt x="804" y="111"/>
                </a:cubicBezTo>
                <a:cubicBezTo>
                  <a:pt x="803" y="112"/>
                  <a:pt x="803" y="112"/>
                  <a:pt x="803" y="112"/>
                </a:cubicBezTo>
                <a:cubicBezTo>
                  <a:pt x="802" y="112"/>
                  <a:pt x="802" y="112"/>
                  <a:pt x="802" y="112"/>
                </a:cubicBezTo>
                <a:cubicBezTo>
                  <a:pt x="802" y="113"/>
                  <a:pt x="802" y="113"/>
                  <a:pt x="802" y="113"/>
                </a:cubicBezTo>
                <a:cubicBezTo>
                  <a:pt x="800" y="113"/>
                  <a:pt x="800" y="113"/>
                  <a:pt x="800" y="113"/>
                </a:cubicBezTo>
                <a:cubicBezTo>
                  <a:pt x="799" y="113"/>
                  <a:pt x="799" y="113"/>
                  <a:pt x="799" y="113"/>
                </a:cubicBezTo>
                <a:cubicBezTo>
                  <a:pt x="800" y="112"/>
                  <a:pt x="800" y="112"/>
                  <a:pt x="800" y="112"/>
                </a:cubicBezTo>
                <a:cubicBezTo>
                  <a:pt x="799" y="112"/>
                  <a:pt x="799" y="112"/>
                  <a:pt x="799" y="112"/>
                </a:cubicBezTo>
                <a:cubicBezTo>
                  <a:pt x="799" y="113"/>
                  <a:pt x="799" y="113"/>
                  <a:pt x="799" y="113"/>
                </a:cubicBezTo>
                <a:cubicBezTo>
                  <a:pt x="798" y="115"/>
                  <a:pt x="798" y="115"/>
                  <a:pt x="798" y="115"/>
                </a:cubicBezTo>
                <a:cubicBezTo>
                  <a:pt x="797" y="115"/>
                  <a:pt x="797" y="115"/>
                  <a:pt x="797" y="115"/>
                </a:cubicBezTo>
                <a:cubicBezTo>
                  <a:pt x="794" y="114"/>
                  <a:pt x="794" y="114"/>
                  <a:pt x="794" y="114"/>
                </a:cubicBezTo>
                <a:cubicBezTo>
                  <a:pt x="793" y="114"/>
                  <a:pt x="793" y="114"/>
                  <a:pt x="793" y="114"/>
                </a:cubicBezTo>
                <a:cubicBezTo>
                  <a:pt x="792" y="114"/>
                  <a:pt x="792" y="114"/>
                  <a:pt x="792" y="114"/>
                </a:cubicBezTo>
                <a:cubicBezTo>
                  <a:pt x="791" y="114"/>
                  <a:pt x="791" y="114"/>
                  <a:pt x="791" y="114"/>
                </a:cubicBezTo>
                <a:cubicBezTo>
                  <a:pt x="788" y="111"/>
                  <a:pt x="788" y="111"/>
                  <a:pt x="788" y="111"/>
                </a:cubicBezTo>
                <a:cubicBezTo>
                  <a:pt x="788" y="108"/>
                  <a:pt x="788" y="108"/>
                  <a:pt x="788" y="108"/>
                </a:cubicBezTo>
                <a:cubicBezTo>
                  <a:pt x="788" y="107"/>
                  <a:pt x="788" y="107"/>
                  <a:pt x="788" y="107"/>
                </a:cubicBezTo>
                <a:cubicBezTo>
                  <a:pt x="788" y="106"/>
                  <a:pt x="788" y="106"/>
                  <a:pt x="788" y="106"/>
                </a:cubicBezTo>
                <a:cubicBezTo>
                  <a:pt x="788" y="105"/>
                  <a:pt x="788" y="105"/>
                  <a:pt x="788" y="105"/>
                </a:cubicBezTo>
                <a:cubicBezTo>
                  <a:pt x="787" y="106"/>
                  <a:pt x="787" y="106"/>
                  <a:pt x="787" y="106"/>
                </a:cubicBezTo>
                <a:cubicBezTo>
                  <a:pt x="787" y="107"/>
                  <a:pt x="787" y="107"/>
                  <a:pt x="787" y="107"/>
                </a:cubicBezTo>
                <a:cubicBezTo>
                  <a:pt x="787" y="109"/>
                  <a:pt x="787" y="109"/>
                  <a:pt x="787" y="109"/>
                </a:cubicBezTo>
                <a:cubicBezTo>
                  <a:pt x="786" y="110"/>
                  <a:pt x="786" y="110"/>
                  <a:pt x="786" y="110"/>
                </a:cubicBezTo>
                <a:cubicBezTo>
                  <a:pt x="787" y="111"/>
                  <a:pt x="787" y="111"/>
                  <a:pt x="787" y="111"/>
                </a:cubicBezTo>
                <a:cubicBezTo>
                  <a:pt x="787" y="112"/>
                  <a:pt x="787" y="112"/>
                  <a:pt x="787" y="112"/>
                </a:cubicBezTo>
                <a:cubicBezTo>
                  <a:pt x="786" y="112"/>
                  <a:pt x="786" y="112"/>
                  <a:pt x="786" y="112"/>
                </a:cubicBezTo>
                <a:cubicBezTo>
                  <a:pt x="784" y="112"/>
                  <a:pt x="784" y="112"/>
                  <a:pt x="784" y="112"/>
                </a:cubicBezTo>
                <a:cubicBezTo>
                  <a:pt x="783" y="112"/>
                  <a:pt x="783" y="112"/>
                  <a:pt x="783" y="112"/>
                </a:cubicBezTo>
                <a:cubicBezTo>
                  <a:pt x="784" y="113"/>
                  <a:pt x="784" y="113"/>
                  <a:pt x="784" y="113"/>
                </a:cubicBezTo>
                <a:cubicBezTo>
                  <a:pt x="783" y="115"/>
                  <a:pt x="783" y="115"/>
                  <a:pt x="783" y="115"/>
                </a:cubicBezTo>
                <a:cubicBezTo>
                  <a:pt x="784" y="115"/>
                  <a:pt x="784" y="115"/>
                  <a:pt x="784" y="115"/>
                </a:cubicBezTo>
                <a:cubicBezTo>
                  <a:pt x="786" y="113"/>
                  <a:pt x="786" y="113"/>
                  <a:pt x="786" y="113"/>
                </a:cubicBezTo>
                <a:cubicBezTo>
                  <a:pt x="787" y="113"/>
                  <a:pt x="787" y="113"/>
                  <a:pt x="787" y="113"/>
                </a:cubicBezTo>
                <a:cubicBezTo>
                  <a:pt x="788" y="112"/>
                  <a:pt x="788" y="112"/>
                  <a:pt x="788" y="112"/>
                </a:cubicBezTo>
                <a:cubicBezTo>
                  <a:pt x="789" y="113"/>
                  <a:pt x="789" y="113"/>
                  <a:pt x="789" y="113"/>
                </a:cubicBezTo>
                <a:cubicBezTo>
                  <a:pt x="790" y="115"/>
                  <a:pt x="790" y="115"/>
                  <a:pt x="790" y="115"/>
                </a:cubicBezTo>
                <a:cubicBezTo>
                  <a:pt x="790" y="116"/>
                  <a:pt x="790" y="116"/>
                  <a:pt x="790" y="116"/>
                </a:cubicBezTo>
                <a:cubicBezTo>
                  <a:pt x="791" y="115"/>
                  <a:pt x="791" y="115"/>
                  <a:pt x="791" y="115"/>
                </a:cubicBezTo>
                <a:cubicBezTo>
                  <a:pt x="793" y="114"/>
                  <a:pt x="793" y="114"/>
                  <a:pt x="793" y="114"/>
                </a:cubicBezTo>
                <a:cubicBezTo>
                  <a:pt x="795" y="115"/>
                  <a:pt x="795" y="115"/>
                  <a:pt x="795" y="115"/>
                </a:cubicBezTo>
                <a:cubicBezTo>
                  <a:pt x="795" y="116"/>
                  <a:pt x="795" y="116"/>
                  <a:pt x="795" y="116"/>
                </a:cubicBezTo>
                <a:cubicBezTo>
                  <a:pt x="794" y="117"/>
                  <a:pt x="794" y="117"/>
                  <a:pt x="794" y="117"/>
                </a:cubicBezTo>
                <a:cubicBezTo>
                  <a:pt x="794" y="119"/>
                  <a:pt x="794" y="119"/>
                  <a:pt x="794" y="119"/>
                </a:cubicBezTo>
                <a:cubicBezTo>
                  <a:pt x="793" y="119"/>
                  <a:pt x="793" y="119"/>
                  <a:pt x="793" y="119"/>
                </a:cubicBezTo>
                <a:cubicBezTo>
                  <a:pt x="793" y="120"/>
                  <a:pt x="793" y="120"/>
                  <a:pt x="793" y="120"/>
                </a:cubicBezTo>
                <a:cubicBezTo>
                  <a:pt x="794" y="120"/>
                  <a:pt x="794" y="120"/>
                  <a:pt x="794" y="120"/>
                </a:cubicBezTo>
                <a:cubicBezTo>
                  <a:pt x="794" y="121"/>
                  <a:pt x="794" y="121"/>
                  <a:pt x="794" y="121"/>
                </a:cubicBezTo>
                <a:cubicBezTo>
                  <a:pt x="793" y="122"/>
                  <a:pt x="793" y="122"/>
                  <a:pt x="793" y="122"/>
                </a:cubicBezTo>
                <a:cubicBezTo>
                  <a:pt x="794" y="122"/>
                  <a:pt x="794" y="122"/>
                  <a:pt x="794" y="122"/>
                </a:cubicBezTo>
                <a:cubicBezTo>
                  <a:pt x="795" y="121"/>
                  <a:pt x="795" y="121"/>
                  <a:pt x="795" y="121"/>
                </a:cubicBezTo>
                <a:cubicBezTo>
                  <a:pt x="796" y="121"/>
                  <a:pt x="796" y="121"/>
                  <a:pt x="796" y="121"/>
                </a:cubicBezTo>
                <a:cubicBezTo>
                  <a:pt x="797" y="120"/>
                  <a:pt x="797" y="120"/>
                  <a:pt x="797" y="120"/>
                </a:cubicBezTo>
                <a:cubicBezTo>
                  <a:pt x="798" y="120"/>
                  <a:pt x="798" y="120"/>
                  <a:pt x="798" y="120"/>
                </a:cubicBezTo>
                <a:cubicBezTo>
                  <a:pt x="798" y="121"/>
                  <a:pt x="798" y="121"/>
                  <a:pt x="798" y="121"/>
                </a:cubicBezTo>
                <a:cubicBezTo>
                  <a:pt x="798" y="122"/>
                  <a:pt x="798" y="122"/>
                  <a:pt x="798" y="122"/>
                </a:cubicBezTo>
                <a:cubicBezTo>
                  <a:pt x="798" y="123"/>
                  <a:pt x="798" y="123"/>
                  <a:pt x="798" y="123"/>
                </a:cubicBezTo>
                <a:cubicBezTo>
                  <a:pt x="798" y="125"/>
                  <a:pt x="798" y="125"/>
                  <a:pt x="798" y="125"/>
                </a:cubicBezTo>
                <a:cubicBezTo>
                  <a:pt x="797" y="127"/>
                  <a:pt x="797" y="127"/>
                  <a:pt x="797" y="127"/>
                </a:cubicBezTo>
                <a:cubicBezTo>
                  <a:pt x="795" y="127"/>
                  <a:pt x="795" y="127"/>
                  <a:pt x="795" y="127"/>
                </a:cubicBezTo>
                <a:cubicBezTo>
                  <a:pt x="794" y="128"/>
                  <a:pt x="794" y="128"/>
                  <a:pt x="794" y="128"/>
                </a:cubicBezTo>
                <a:cubicBezTo>
                  <a:pt x="793" y="129"/>
                  <a:pt x="793" y="129"/>
                  <a:pt x="793" y="129"/>
                </a:cubicBezTo>
                <a:cubicBezTo>
                  <a:pt x="792" y="130"/>
                  <a:pt x="792" y="130"/>
                  <a:pt x="792" y="130"/>
                </a:cubicBezTo>
                <a:cubicBezTo>
                  <a:pt x="792" y="128"/>
                  <a:pt x="792" y="128"/>
                  <a:pt x="792" y="128"/>
                </a:cubicBezTo>
                <a:cubicBezTo>
                  <a:pt x="792" y="127"/>
                  <a:pt x="792" y="127"/>
                  <a:pt x="792" y="127"/>
                </a:cubicBezTo>
                <a:cubicBezTo>
                  <a:pt x="791" y="127"/>
                  <a:pt x="791" y="127"/>
                  <a:pt x="791" y="127"/>
                </a:cubicBezTo>
                <a:cubicBezTo>
                  <a:pt x="790" y="129"/>
                  <a:pt x="790" y="129"/>
                  <a:pt x="790" y="129"/>
                </a:cubicBezTo>
                <a:cubicBezTo>
                  <a:pt x="789" y="129"/>
                  <a:pt x="789" y="129"/>
                  <a:pt x="789" y="129"/>
                </a:cubicBezTo>
                <a:cubicBezTo>
                  <a:pt x="787" y="131"/>
                  <a:pt x="787" y="131"/>
                  <a:pt x="787" y="131"/>
                </a:cubicBezTo>
                <a:cubicBezTo>
                  <a:pt x="787" y="130"/>
                  <a:pt x="787" y="130"/>
                  <a:pt x="787" y="130"/>
                </a:cubicBezTo>
                <a:cubicBezTo>
                  <a:pt x="786" y="130"/>
                  <a:pt x="786" y="130"/>
                  <a:pt x="786" y="130"/>
                </a:cubicBezTo>
                <a:cubicBezTo>
                  <a:pt x="784" y="132"/>
                  <a:pt x="784" y="132"/>
                  <a:pt x="784" y="132"/>
                </a:cubicBezTo>
                <a:cubicBezTo>
                  <a:pt x="783" y="132"/>
                  <a:pt x="783" y="132"/>
                  <a:pt x="783" y="132"/>
                </a:cubicBezTo>
                <a:cubicBezTo>
                  <a:pt x="782" y="132"/>
                  <a:pt x="782" y="132"/>
                  <a:pt x="782" y="132"/>
                </a:cubicBezTo>
                <a:cubicBezTo>
                  <a:pt x="781" y="132"/>
                  <a:pt x="781" y="132"/>
                  <a:pt x="781" y="132"/>
                </a:cubicBezTo>
                <a:cubicBezTo>
                  <a:pt x="781" y="131"/>
                  <a:pt x="781" y="131"/>
                  <a:pt x="781" y="131"/>
                </a:cubicBezTo>
                <a:cubicBezTo>
                  <a:pt x="780" y="131"/>
                  <a:pt x="780" y="131"/>
                  <a:pt x="780" y="131"/>
                </a:cubicBezTo>
                <a:cubicBezTo>
                  <a:pt x="781" y="130"/>
                  <a:pt x="781" y="130"/>
                  <a:pt x="781" y="130"/>
                </a:cubicBezTo>
                <a:cubicBezTo>
                  <a:pt x="782" y="129"/>
                  <a:pt x="782" y="129"/>
                  <a:pt x="782" y="129"/>
                </a:cubicBezTo>
                <a:cubicBezTo>
                  <a:pt x="782" y="128"/>
                  <a:pt x="782" y="128"/>
                  <a:pt x="782" y="128"/>
                </a:cubicBezTo>
                <a:cubicBezTo>
                  <a:pt x="781" y="126"/>
                  <a:pt x="781" y="126"/>
                  <a:pt x="781" y="126"/>
                </a:cubicBezTo>
                <a:cubicBezTo>
                  <a:pt x="780" y="127"/>
                  <a:pt x="780" y="127"/>
                  <a:pt x="780" y="127"/>
                </a:cubicBezTo>
                <a:cubicBezTo>
                  <a:pt x="778" y="126"/>
                  <a:pt x="778" y="126"/>
                  <a:pt x="778" y="126"/>
                </a:cubicBezTo>
                <a:cubicBezTo>
                  <a:pt x="778" y="125"/>
                  <a:pt x="778" y="125"/>
                  <a:pt x="778" y="125"/>
                </a:cubicBezTo>
                <a:cubicBezTo>
                  <a:pt x="778" y="124"/>
                  <a:pt x="778" y="124"/>
                  <a:pt x="778" y="124"/>
                </a:cubicBezTo>
                <a:cubicBezTo>
                  <a:pt x="779" y="123"/>
                  <a:pt x="779" y="123"/>
                  <a:pt x="779" y="123"/>
                </a:cubicBezTo>
                <a:cubicBezTo>
                  <a:pt x="778" y="123"/>
                  <a:pt x="778" y="123"/>
                  <a:pt x="778" y="123"/>
                </a:cubicBezTo>
                <a:cubicBezTo>
                  <a:pt x="777" y="121"/>
                  <a:pt x="777" y="121"/>
                  <a:pt x="777" y="121"/>
                </a:cubicBezTo>
                <a:cubicBezTo>
                  <a:pt x="777" y="120"/>
                  <a:pt x="777" y="120"/>
                  <a:pt x="777" y="120"/>
                </a:cubicBezTo>
                <a:cubicBezTo>
                  <a:pt x="777" y="119"/>
                  <a:pt x="777" y="119"/>
                  <a:pt x="777" y="119"/>
                </a:cubicBezTo>
                <a:cubicBezTo>
                  <a:pt x="776" y="121"/>
                  <a:pt x="776" y="121"/>
                  <a:pt x="776" y="121"/>
                </a:cubicBezTo>
                <a:cubicBezTo>
                  <a:pt x="777" y="123"/>
                  <a:pt x="777" y="123"/>
                  <a:pt x="777" y="123"/>
                </a:cubicBezTo>
                <a:cubicBezTo>
                  <a:pt x="777" y="124"/>
                  <a:pt x="777" y="124"/>
                  <a:pt x="777" y="124"/>
                </a:cubicBezTo>
                <a:cubicBezTo>
                  <a:pt x="777" y="125"/>
                  <a:pt x="777" y="125"/>
                  <a:pt x="777" y="125"/>
                </a:cubicBezTo>
                <a:cubicBezTo>
                  <a:pt x="777" y="126"/>
                  <a:pt x="777" y="126"/>
                  <a:pt x="777" y="126"/>
                </a:cubicBezTo>
                <a:cubicBezTo>
                  <a:pt x="776" y="127"/>
                  <a:pt x="776" y="127"/>
                  <a:pt x="776" y="127"/>
                </a:cubicBezTo>
                <a:cubicBezTo>
                  <a:pt x="775" y="126"/>
                  <a:pt x="775" y="126"/>
                  <a:pt x="775" y="126"/>
                </a:cubicBezTo>
                <a:cubicBezTo>
                  <a:pt x="774" y="127"/>
                  <a:pt x="774" y="127"/>
                  <a:pt x="774" y="127"/>
                </a:cubicBezTo>
                <a:cubicBezTo>
                  <a:pt x="773" y="126"/>
                  <a:pt x="773" y="126"/>
                  <a:pt x="773" y="126"/>
                </a:cubicBezTo>
                <a:cubicBezTo>
                  <a:pt x="773" y="125"/>
                  <a:pt x="773" y="125"/>
                  <a:pt x="773" y="125"/>
                </a:cubicBezTo>
                <a:cubicBezTo>
                  <a:pt x="773" y="123"/>
                  <a:pt x="773" y="123"/>
                  <a:pt x="773" y="123"/>
                </a:cubicBezTo>
                <a:cubicBezTo>
                  <a:pt x="773" y="121"/>
                  <a:pt x="773" y="121"/>
                  <a:pt x="773" y="121"/>
                </a:cubicBezTo>
                <a:cubicBezTo>
                  <a:pt x="773" y="120"/>
                  <a:pt x="773" y="120"/>
                  <a:pt x="773" y="120"/>
                </a:cubicBezTo>
                <a:cubicBezTo>
                  <a:pt x="774" y="119"/>
                  <a:pt x="774" y="119"/>
                  <a:pt x="774" y="119"/>
                </a:cubicBezTo>
                <a:cubicBezTo>
                  <a:pt x="773" y="119"/>
                  <a:pt x="773" y="119"/>
                  <a:pt x="773" y="119"/>
                </a:cubicBezTo>
                <a:cubicBezTo>
                  <a:pt x="772" y="120"/>
                  <a:pt x="772" y="120"/>
                  <a:pt x="772" y="120"/>
                </a:cubicBezTo>
                <a:cubicBezTo>
                  <a:pt x="772" y="122"/>
                  <a:pt x="772" y="122"/>
                  <a:pt x="772" y="122"/>
                </a:cubicBezTo>
                <a:cubicBezTo>
                  <a:pt x="772" y="123"/>
                  <a:pt x="772" y="123"/>
                  <a:pt x="772" y="123"/>
                </a:cubicBezTo>
                <a:cubicBezTo>
                  <a:pt x="771" y="125"/>
                  <a:pt x="771" y="125"/>
                  <a:pt x="771" y="125"/>
                </a:cubicBezTo>
                <a:cubicBezTo>
                  <a:pt x="770" y="125"/>
                  <a:pt x="770" y="125"/>
                  <a:pt x="770" y="125"/>
                </a:cubicBezTo>
                <a:cubicBezTo>
                  <a:pt x="769" y="125"/>
                  <a:pt x="769" y="125"/>
                  <a:pt x="769" y="125"/>
                </a:cubicBezTo>
                <a:cubicBezTo>
                  <a:pt x="769" y="124"/>
                  <a:pt x="769" y="124"/>
                  <a:pt x="769" y="124"/>
                </a:cubicBezTo>
                <a:cubicBezTo>
                  <a:pt x="769" y="123"/>
                  <a:pt x="769" y="123"/>
                  <a:pt x="769" y="123"/>
                </a:cubicBezTo>
                <a:cubicBezTo>
                  <a:pt x="769" y="122"/>
                  <a:pt x="769" y="122"/>
                  <a:pt x="769" y="122"/>
                </a:cubicBezTo>
                <a:cubicBezTo>
                  <a:pt x="770" y="121"/>
                  <a:pt x="770" y="121"/>
                  <a:pt x="770" y="121"/>
                </a:cubicBezTo>
                <a:cubicBezTo>
                  <a:pt x="769" y="119"/>
                  <a:pt x="769" y="119"/>
                  <a:pt x="769" y="119"/>
                </a:cubicBezTo>
                <a:cubicBezTo>
                  <a:pt x="769" y="120"/>
                  <a:pt x="769" y="120"/>
                  <a:pt x="769" y="120"/>
                </a:cubicBezTo>
                <a:cubicBezTo>
                  <a:pt x="769" y="121"/>
                  <a:pt x="769" y="121"/>
                  <a:pt x="769" y="121"/>
                </a:cubicBezTo>
                <a:cubicBezTo>
                  <a:pt x="768" y="122"/>
                  <a:pt x="768" y="122"/>
                  <a:pt x="768" y="122"/>
                </a:cubicBezTo>
                <a:cubicBezTo>
                  <a:pt x="768" y="123"/>
                  <a:pt x="768" y="123"/>
                  <a:pt x="768" y="123"/>
                </a:cubicBezTo>
                <a:cubicBezTo>
                  <a:pt x="767" y="123"/>
                  <a:pt x="767" y="123"/>
                  <a:pt x="767" y="123"/>
                </a:cubicBezTo>
                <a:cubicBezTo>
                  <a:pt x="766" y="123"/>
                  <a:pt x="766" y="123"/>
                  <a:pt x="766" y="123"/>
                </a:cubicBezTo>
                <a:cubicBezTo>
                  <a:pt x="766" y="124"/>
                  <a:pt x="766" y="124"/>
                  <a:pt x="766" y="124"/>
                </a:cubicBezTo>
                <a:cubicBezTo>
                  <a:pt x="765" y="124"/>
                  <a:pt x="765" y="124"/>
                  <a:pt x="765" y="124"/>
                </a:cubicBezTo>
                <a:cubicBezTo>
                  <a:pt x="765" y="123"/>
                  <a:pt x="765" y="123"/>
                  <a:pt x="765" y="123"/>
                </a:cubicBezTo>
                <a:cubicBezTo>
                  <a:pt x="765" y="122"/>
                  <a:pt x="765" y="122"/>
                  <a:pt x="765" y="122"/>
                </a:cubicBezTo>
                <a:cubicBezTo>
                  <a:pt x="765" y="120"/>
                  <a:pt x="765" y="120"/>
                  <a:pt x="765" y="120"/>
                </a:cubicBezTo>
                <a:cubicBezTo>
                  <a:pt x="764" y="120"/>
                  <a:pt x="764" y="120"/>
                  <a:pt x="764" y="120"/>
                </a:cubicBezTo>
                <a:cubicBezTo>
                  <a:pt x="763" y="122"/>
                  <a:pt x="763" y="122"/>
                  <a:pt x="763" y="122"/>
                </a:cubicBezTo>
                <a:cubicBezTo>
                  <a:pt x="764" y="124"/>
                  <a:pt x="764" y="124"/>
                  <a:pt x="764" y="124"/>
                </a:cubicBezTo>
                <a:cubicBezTo>
                  <a:pt x="765" y="125"/>
                  <a:pt x="765" y="125"/>
                  <a:pt x="765" y="125"/>
                </a:cubicBezTo>
                <a:cubicBezTo>
                  <a:pt x="764" y="126"/>
                  <a:pt x="764" y="126"/>
                  <a:pt x="764" y="126"/>
                </a:cubicBezTo>
                <a:cubicBezTo>
                  <a:pt x="763" y="126"/>
                  <a:pt x="763" y="126"/>
                  <a:pt x="763" y="126"/>
                </a:cubicBezTo>
                <a:cubicBezTo>
                  <a:pt x="761" y="126"/>
                  <a:pt x="761" y="126"/>
                  <a:pt x="761" y="126"/>
                </a:cubicBezTo>
                <a:cubicBezTo>
                  <a:pt x="760" y="125"/>
                  <a:pt x="760" y="125"/>
                  <a:pt x="760" y="125"/>
                </a:cubicBezTo>
                <a:cubicBezTo>
                  <a:pt x="758" y="124"/>
                  <a:pt x="758" y="124"/>
                  <a:pt x="758" y="124"/>
                </a:cubicBezTo>
                <a:cubicBezTo>
                  <a:pt x="757" y="124"/>
                  <a:pt x="757" y="124"/>
                  <a:pt x="757" y="124"/>
                </a:cubicBezTo>
                <a:cubicBezTo>
                  <a:pt x="757" y="123"/>
                  <a:pt x="757" y="123"/>
                  <a:pt x="757" y="123"/>
                </a:cubicBezTo>
                <a:cubicBezTo>
                  <a:pt x="756" y="123"/>
                  <a:pt x="756" y="123"/>
                  <a:pt x="756" y="123"/>
                </a:cubicBezTo>
                <a:cubicBezTo>
                  <a:pt x="756" y="122"/>
                  <a:pt x="756" y="122"/>
                  <a:pt x="756" y="122"/>
                </a:cubicBezTo>
                <a:cubicBezTo>
                  <a:pt x="756" y="121"/>
                  <a:pt x="756" y="121"/>
                  <a:pt x="756" y="121"/>
                </a:cubicBezTo>
                <a:cubicBezTo>
                  <a:pt x="757" y="121"/>
                  <a:pt x="757" y="121"/>
                  <a:pt x="757" y="121"/>
                </a:cubicBezTo>
                <a:cubicBezTo>
                  <a:pt x="757" y="120"/>
                  <a:pt x="757" y="120"/>
                  <a:pt x="757" y="120"/>
                </a:cubicBezTo>
                <a:cubicBezTo>
                  <a:pt x="756" y="120"/>
                  <a:pt x="756" y="120"/>
                  <a:pt x="756" y="120"/>
                </a:cubicBezTo>
                <a:cubicBezTo>
                  <a:pt x="755" y="120"/>
                  <a:pt x="755" y="120"/>
                  <a:pt x="755" y="120"/>
                </a:cubicBezTo>
                <a:cubicBezTo>
                  <a:pt x="755" y="121"/>
                  <a:pt x="755" y="121"/>
                  <a:pt x="755" y="121"/>
                </a:cubicBezTo>
                <a:cubicBezTo>
                  <a:pt x="755" y="122"/>
                  <a:pt x="755" y="122"/>
                  <a:pt x="755" y="122"/>
                </a:cubicBezTo>
                <a:cubicBezTo>
                  <a:pt x="754" y="122"/>
                  <a:pt x="754" y="122"/>
                  <a:pt x="754" y="122"/>
                </a:cubicBezTo>
                <a:cubicBezTo>
                  <a:pt x="753" y="121"/>
                  <a:pt x="753" y="121"/>
                  <a:pt x="753" y="121"/>
                </a:cubicBezTo>
                <a:cubicBezTo>
                  <a:pt x="753" y="120"/>
                  <a:pt x="753" y="120"/>
                  <a:pt x="753" y="120"/>
                </a:cubicBezTo>
                <a:cubicBezTo>
                  <a:pt x="753" y="119"/>
                  <a:pt x="753" y="119"/>
                  <a:pt x="753" y="119"/>
                </a:cubicBezTo>
                <a:cubicBezTo>
                  <a:pt x="754" y="118"/>
                  <a:pt x="754" y="118"/>
                  <a:pt x="754" y="118"/>
                </a:cubicBezTo>
                <a:cubicBezTo>
                  <a:pt x="753" y="117"/>
                  <a:pt x="753" y="117"/>
                  <a:pt x="753" y="117"/>
                </a:cubicBezTo>
                <a:cubicBezTo>
                  <a:pt x="753" y="118"/>
                  <a:pt x="753" y="118"/>
                  <a:pt x="753" y="118"/>
                </a:cubicBezTo>
                <a:cubicBezTo>
                  <a:pt x="752" y="119"/>
                  <a:pt x="752" y="119"/>
                  <a:pt x="752" y="119"/>
                </a:cubicBezTo>
                <a:cubicBezTo>
                  <a:pt x="752" y="120"/>
                  <a:pt x="752" y="120"/>
                  <a:pt x="752" y="120"/>
                </a:cubicBezTo>
                <a:cubicBezTo>
                  <a:pt x="752" y="121"/>
                  <a:pt x="752" y="121"/>
                  <a:pt x="752" y="121"/>
                </a:cubicBezTo>
                <a:cubicBezTo>
                  <a:pt x="751" y="121"/>
                  <a:pt x="751" y="121"/>
                  <a:pt x="751" y="121"/>
                </a:cubicBezTo>
                <a:cubicBezTo>
                  <a:pt x="750" y="120"/>
                  <a:pt x="750" y="120"/>
                  <a:pt x="750" y="120"/>
                </a:cubicBezTo>
                <a:cubicBezTo>
                  <a:pt x="749" y="120"/>
                  <a:pt x="749" y="120"/>
                  <a:pt x="749" y="120"/>
                </a:cubicBezTo>
                <a:cubicBezTo>
                  <a:pt x="749" y="119"/>
                  <a:pt x="749" y="119"/>
                  <a:pt x="749" y="119"/>
                </a:cubicBezTo>
                <a:cubicBezTo>
                  <a:pt x="749" y="118"/>
                  <a:pt x="749" y="118"/>
                  <a:pt x="749" y="118"/>
                </a:cubicBezTo>
                <a:cubicBezTo>
                  <a:pt x="750" y="117"/>
                  <a:pt x="750" y="117"/>
                  <a:pt x="750" y="117"/>
                </a:cubicBezTo>
                <a:cubicBezTo>
                  <a:pt x="750" y="116"/>
                  <a:pt x="750" y="116"/>
                  <a:pt x="750" y="116"/>
                </a:cubicBezTo>
                <a:cubicBezTo>
                  <a:pt x="750" y="115"/>
                  <a:pt x="750" y="115"/>
                  <a:pt x="750" y="115"/>
                </a:cubicBezTo>
                <a:cubicBezTo>
                  <a:pt x="751" y="113"/>
                  <a:pt x="751" y="113"/>
                  <a:pt x="751" y="113"/>
                </a:cubicBezTo>
                <a:cubicBezTo>
                  <a:pt x="750" y="113"/>
                  <a:pt x="750" y="113"/>
                  <a:pt x="750" y="113"/>
                </a:cubicBezTo>
                <a:cubicBezTo>
                  <a:pt x="750" y="114"/>
                  <a:pt x="750" y="114"/>
                  <a:pt x="750" y="114"/>
                </a:cubicBezTo>
                <a:cubicBezTo>
                  <a:pt x="749" y="116"/>
                  <a:pt x="749" y="116"/>
                  <a:pt x="749" y="116"/>
                </a:cubicBezTo>
                <a:cubicBezTo>
                  <a:pt x="749" y="118"/>
                  <a:pt x="749" y="118"/>
                  <a:pt x="749" y="118"/>
                </a:cubicBezTo>
                <a:cubicBezTo>
                  <a:pt x="748" y="119"/>
                  <a:pt x="748" y="119"/>
                  <a:pt x="748" y="119"/>
                </a:cubicBezTo>
                <a:cubicBezTo>
                  <a:pt x="748" y="117"/>
                  <a:pt x="748" y="117"/>
                  <a:pt x="748" y="117"/>
                </a:cubicBezTo>
                <a:cubicBezTo>
                  <a:pt x="747" y="119"/>
                  <a:pt x="747" y="119"/>
                  <a:pt x="747" y="119"/>
                </a:cubicBezTo>
                <a:cubicBezTo>
                  <a:pt x="746" y="119"/>
                  <a:pt x="746" y="119"/>
                  <a:pt x="746" y="119"/>
                </a:cubicBezTo>
                <a:cubicBezTo>
                  <a:pt x="746" y="118"/>
                  <a:pt x="746" y="118"/>
                  <a:pt x="746" y="118"/>
                </a:cubicBezTo>
                <a:cubicBezTo>
                  <a:pt x="746" y="116"/>
                  <a:pt x="746" y="116"/>
                  <a:pt x="746" y="116"/>
                </a:cubicBezTo>
                <a:cubicBezTo>
                  <a:pt x="745" y="116"/>
                  <a:pt x="745" y="116"/>
                  <a:pt x="745" y="116"/>
                </a:cubicBezTo>
                <a:cubicBezTo>
                  <a:pt x="745" y="115"/>
                  <a:pt x="745" y="115"/>
                  <a:pt x="745" y="115"/>
                </a:cubicBezTo>
                <a:cubicBezTo>
                  <a:pt x="747" y="114"/>
                  <a:pt x="747" y="114"/>
                  <a:pt x="747" y="114"/>
                </a:cubicBezTo>
                <a:cubicBezTo>
                  <a:pt x="747" y="113"/>
                  <a:pt x="747" y="113"/>
                  <a:pt x="747" y="113"/>
                </a:cubicBezTo>
                <a:cubicBezTo>
                  <a:pt x="747" y="112"/>
                  <a:pt x="747" y="112"/>
                  <a:pt x="747" y="112"/>
                </a:cubicBezTo>
                <a:cubicBezTo>
                  <a:pt x="747" y="111"/>
                  <a:pt x="747" y="111"/>
                  <a:pt x="747" y="111"/>
                </a:cubicBezTo>
                <a:cubicBezTo>
                  <a:pt x="748" y="111"/>
                  <a:pt x="748" y="111"/>
                  <a:pt x="748" y="111"/>
                </a:cubicBezTo>
                <a:cubicBezTo>
                  <a:pt x="749" y="110"/>
                  <a:pt x="749" y="110"/>
                  <a:pt x="749" y="110"/>
                </a:cubicBezTo>
                <a:cubicBezTo>
                  <a:pt x="750" y="110"/>
                  <a:pt x="750" y="110"/>
                  <a:pt x="750" y="110"/>
                </a:cubicBezTo>
                <a:cubicBezTo>
                  <a:pt x="752" y="110"/>
                  <a:pt x="752" y="110"/>
                  <a:pt x="752" y="110"/>
                </a:cubicBezTo>
                <a:cubicBezTo>
                  <a:pt x="752" y="109"/>
                  <a:pt x="752" y="109"/>
                  <a:pt x="752" y="109"/>
                </a:cubicBezTo>
                <a:cubicBezTo>
                  <a:pt x="753" y="108"/>
                  <a:pt x="753" y="108"/>
                  <a:pt x="753" y="108"/>
                </a:cubicBezTo>
                <a:cubicBezTo>
                  <a:pt x="754" y="108"/>
                  <a:pt x="754" y="108"/>
                  <a:pt x="754" y="108"/>
                </a:cubicBezTo>
                <a:cubicBezTo>
                  <a:pt x="754" y="107"/>
                  <a:pt x="754" y="107"/>
                  <a:pt x="754" y="107"/>
                </a:cubicBezTo>
                <a:cubicBezTo>
                  <a:pt x="755" y="107"/>
                  <a:pt x="755" y="107"/>
                  <a:pt x="755" y="107"/>
                </a:cubicBezTo>
                <a:cubicBezTo>
                  <a:pt x="756" y="107"/>
                  <a:pt x="756" y="107"/>
                  <a:pt x="756" y="107"/>
                </a:cubicBezTo>
                <a:cubicBezTo>
                  <a:pt x="757" y="108"/>
                  <a:pt x="757" y="108"/>
                  <a:pt x="757" y="108"/>
                </a:cubicBezTo>
                <a:cubicBezTo>
                  <a:pt x="759" y="108"/>
                  <a:pt x="759" y="108"/>
                  <a:pt x="759" y="108"/>
                </a:cubicBezTo>
                <a:cubicBezTo>
                  <a:pt x="760" y="107"/>
                  <a:pt x="760" y="107"/>
                  <a:pt x="760" y="107"/>
                </a:cubicBezTo>
                <a:cubicBezTo>
                  <a:pt x="761" y="107"/>
                  <a:pt x="761" y="107"/>
                  <a:pt x="761" y="107"/>
                </a:cubicBezTo>
                <a:cubicBezTo>
                  <a:pt x="762" y="109"/>
                  <a:pt x="762" y="109"/>
                  <a:pt x="762" y="109"/>
                </a:cubicBezTo>
                <a:cubicBezTo>
                  <a:pt x="763" y="109"/>
                  <a:pt x="763" y="109"/>
                  <a:pt x="763" y="109"/>
                </a:cubicBezTo>
                <a:cubicBezTo>
                  <a:pt x="763" y="108"/>
                  <a:pt x="763" y="108"/>
                  <a:pt x="763" y="108"/>
                </a:cubicBezTo>
                <a:cubicBezTo>
                  <a:pt x="765" y="109"/>
                  <a:pt x="765" y="109"/>
                  <a:pt x="765" y="109"/>
                </a:cubicBezTo>
                <a:cubicBezTo>
                  <a:pt x="765" y="108"/>
                  <a:pt x="765" y="108"/>
                  <a:pt x="765" y="108"/>
                </a:cubicBezTo>
                <a:cubicBezTo>
                  <a:pt x="766" y="109"/>
                  <a:pt x="766" y="109"/>
                  <a:pt x="766" y="109"/>
                </a:cubicBezTo>
                <a:cubicBezTo>
                  <a:pt x="767" y="108"/>
                  <a:pt x="767" y="108"/>
                  <a:pt x="767" y="108"/>
                </a:cubicBezTo>
                <a:cubicBezTo>
                  <a:pt x="766" y="108"/>
                  <a:pt x="766" y="108"/>
                  <a:pt x="766" y="108"/>
                </a:cubicBezTo>
                <a:cubicBezTo>
                  <a:pt x="765" y="108"/>
                  <a:pt x="765" y="108"/>
                  <a:pt x="765" y="108"/>
                </a:cubicBezTo>
                <a:cubicBezTo>
                  <a:pt x="765" y="107"/>
                  <a:pt x="765" y="107"/>
                  <a:pt x="765" y="107"/>
                </a:cubicBezTo>
                <a:cubicBezTo>
                  <a:pt x="764" y="107"/>
                  <a:pt x="764" y="107"/>
                  <a:pt x="764" y="107"/>
                </a:cubicBezTo>
                <a:cubicBezTo>
                  <a:pt x="765" y="106"/>
                  <a:pt x="765" y="106"/>
                  <a:pt x="765" y="106"/>
                </a:cubicBezTo>
                <a:cubicBezTo>
                  <a:pt x="765" y="105"/>
                  <a:pt x="765" y="105"/>
                  <a:pt x="765" y="105"/>
                </a:cubicBezTo>
                <a:cubicBezTo>
                  <a:pt x="766" y="104"/>
                  <a:pt x="766" y="104"/>
                  <a:pt x="766" y="104"/>
                </a:cubicBezTo>
                <a:cubicBezTo>
                  <a:pt x="764" y="104"/>
                  <a:pt x="764" y="104"/>
                  <a:pt x="764" y="104"/>
                </a:cubicBezTo>
                <a:cubicBezTo>
                  <a:pt x="763" y="104"/>
                  <a:pt x="763" y="104"/>
                  <a:pt x="763" y="104"/>
                </a:cubicBezTo>
                <a:cubicBezTo>
                  <a:pt x="763" y="103"/>
                  <a:pt x="763" y="103"/>
                  <a:pt x="763" y="103"/>
                </a:cubicBezTo>
                <a:cubicBezTo>
                  <a:pt x="764" y="102"/>
                  <a:pt x="764" y="102"/>
                  <a:pt x="764" y="102"/>
                </a:cubicBezTo>
                <a:cubicBezTo>
                  <a:pt x="764" y="101"/>
                  <a:pt x="764" y="101"/>
                  <a:pt x="764" y="101"/>
                </a:cubicBezTo>
                <a:cubicBezTo>
                  <a:pt x="763" y="101"/>
                  <a:pt x="763" y="101"/>
                  <a:pt x="763" y="101"/>
                </a:cubicBezTo>
                <a:cubicBezTo>
                  <a:pt x="763" y="100"/>
                  <a:pt x="763" y="100"/>
                  <a:pt x="763" y="100"/>
                </a:cubicBezTo>
                <a:cubicBezTo>
                  <a:pt x="763" y="98"/>
                  <a:pt x="763" y="98"/>
                  <a:pt x="763" y="98"/>
                </a:cubicBezTo>
                <a:cubicBezTo>
                  <a:pt x="763" y="97"/>
                  <a:pt x="763" y="97"/>
                  <a:pt x="763" y="97"/>
                </a:cubicBezTo>
                <a:cubicBezTo>
                  <a:pt x="763" y="96"/>
                  <a:pt x="763" y="96"/>
                  <a:pt x="763" y="96"/>
                </a:cubicBezTo>
                <a:cubicBezTo>
                  <a:pt x="763" y="95"/>
                  <a:pt x="763" y="95"/>
                  <a:pt x="763" y="95"/>
                </a:cubicBezTo>
                <a:cubicBezTo>
                  <a:pt x="764" y="95"/>
                  <a:pt x="764" y="95"/>
                  <a:pt x="764" y="95"/>
                </a:cubicBezTo>
                <a:cubicBezTo>
                  <a:pt x="765" y="95"/>
                  <a:pt x="765" y="95"/>
                  <a:pt x="765" y="95"/>
                </a:cubicBezTo>
                <a:cubicBezTo>
                  <a:pt x="767" y="95"/>
                  <a:pt x="767" y="95"/>
                  <a:pt x="767" y="95"/>
                </a:cubicBezTo>
                <a:cubicBezTo>
                  <a:pt x="769" y="95"/>
                  <a:pt x="769" y="95"/>
                  <a:pt x="769" y="95"/>
                </a:cubicBezTo>
                <a:cubicBezTo>
                  <a:pt x="770" y="95"/>
                  <a:pt x="770" y="95"/>
                  <a:pt x="770" y="95"/>
                </a:cubicBezTo>
                <a:cubicBezTo>
                  <a:pt x="771" y="97"/>
                  <a:pt x="771" y="97"/>
                  <a:pt x="771" y="97"/>
                </a:cubicBezTo>
                <a:cubicBezTo>
                  <a:pt x="772" y="99"/>
                  <a:pt x="772" y="99"/>
                  <a:pt x="772" y="99"/>
                </a:cubicBezTo>
                <a:cubicBezTo>
                  <a:pt x="772" y="103"/>
                  <a:pt x="772" y="103"/>
                  <a:pt x="772" y="103"/>
                </a:cubicBezTo>
                <a:cubicBezTo>
                  <a:pt x="771" y="104"/>
                  <a:pt x="771" y="104"/>
                  <a:pt x="771" y="104"/>
                </a:cubicBezTo>
                <a:cubicBezTo>
                  <a:pt x="772" y="105"/>
                  <a:pt x="772" y="105"/>
                  <a:pt x="772" y="105"/>
                </a:cubicBezTo>
                <a:cubicBezTo>
                  <a:pt x="775" y="106"/>
                  <a:pt x="775" y="106"/>
                  <a:pt x="775" y="106"/>
                </a:cubicBezTo>
                <a:cubicBezTo>
                  <a:pt x="775" y="107"/>
                  <a:pt x="775" y="107"/>
                  <a:pt x="775" y="107"/>
                </a:cubicBezTo>
                <a:cubicBezTo>
                  <a:pt x="776" y="107"/>
                  <a:pt x="776" y="107"/>
                  <a:pt x="776" y="107"/>
                </a:cubicBezTo>
                <a:cubicBezTo>
                  <a:pt x="779" y="107"/>
                  <a:pt x="779" y="107"/>
                  <a:pt x="779" y="107"/>
                </a:cubicBezTo>
                <a:cubicBezTo>
                  <a:pt x="780" y="108"/>
                  <a:pt x="780" y="108"/>
                  <a:pt x="780" y="108"/>
                </a:cubicBezTo>
                <a:cubicBezTo>
                  <a:pt x="781" y="108"/>
                  <a:pt x="781" y="108"/>
                  <a:pt x="781" y="108"/>
                </a:cubicBezTo>
                <a:cubicBezTo>
                  <a:pt x="780" y="107"/>
                  <a:pt x="780" y="107"/>
                  <a:pt x="780" y="107"/>
                </a:cubicBezTo>
                <a:cubicBezTo>
                  <a:pt x="781" y="106"/>
                  <a:pt x="781" y="106"/>
                  <a:pt x="781" y="106"/>
                </a:cubicBezTo>
                <a:cubicBezTo>
                  <a:pt x="783" y="105"/>
                  <a:pt x="783" y="105"/>
                  <a:pt x="783" y="105"/>
                </a:cubicBezTo>
                <a:cubicBezTo>
                  <a:pt x="783" y="105"/>
                  <a:pt x="783" y="105"/>
                  <a:pt x="785" y="103"/>
                </a:cubicBezTo>
                <a:cubicBezTo>
                  <a:pt x="785" y="103"/>
                  <a:pt x="785" y="103"/>
                  <a:pt x="786" y="102"/>
                </a:cubicBezTo>
                <a:cubicBezTo>
                  <a:pt x="787" y="102"/>
                  <a:pt x="787" y="102"/>
                  <a:pt x="787" y="102"/>
                </a:cubicBezTo>
                <a:cubicBezTo>
                  <a:pt x="789" y="100"/>
                  <a:pt x="789" y="100"/>
                  <a:pt x="789" y="100"/>
                </a:cubicBezTo>
                <a:cubicBezTo>
                  <a:pt x="789" y="99"/>
                  <a:pt x="789" y="99"/>
                  <a:pt x="789" y="99"/>
                </a:cubicBezTo>
                <a:cubicBezTo>
                  <a:pt x="790" y="98"/>
                  <a:pt x="790" y="98"/>
                  <a:pt x="790" y="98"/>
                </a:cubicBezTo>
                <a:cubicBezTo>
                  <a:pt x="789" y="98"/>
                  <a:pt x="789" y="98"/>
                  <a:pt x="789" y="98"/>
                </a:cubicBezTo>
                <a:cubicBezTo>
                  <a:pt x="788" y="99"/>
                  <a:pt x="788" y="99"/>
                  <a:pt x="788" y="99"/>
                </a:cubicBezTo>
                <a:cubicBezTo>
                  <a:pt x="788" y="100"/>
                  <a:pt x="788" y="100"/>
                  <a:pt x="788" y="100"/>
                </a:cubicBezTo>
                <a:cubicBezTo>
                  <a:pt x="786" y="102"/>
                  <a:pt x="786" y="102"/>
                  <a:pt x="786" y="102"/>
                </a:cubicBezTo>
                <a:cubicBezTo>
                  <a:pt x="786" y="102"/>
                  <a:pt x="786" y="102"/>
                  <a:pt x="786" y="102"/>
                </a:cubicBezTo>
                <a:cubicBezTo>
                  <a:pt x="785" y="103"/>
                  <a:pt x="785" y="103"/>
                  <a:pt x="784" y="103"/>
                </a:cubicBezTo>
                <a:cubicBezTo>
                  <a:pt x="784" y="103"/>
                  <a:pt x="784" y="103"/>
                  <a:pt x="783" y="105"/>
                </a:cubicBezTo>
                <a:cubicBezTo>
                  <a:pt x="781" y="105"/>
                  <a:pt x="781" y="105"/>
                  <a:pt x="781" y="105"/>
                </a:cubicBezTo>
                <a:cubicBezTo>
                  <a:pt x="780" y="105"/>
                  <a:pt x="780" y="105"/>
                  <a:pt x="780" y="105"/>
                </a:cubicBezTo>
                <a:cubicBezTo>
                  <a:pt x="779" y="105"/>
                  <a:pt x="779" y="105"/>
                  <a:pt x="779" y="105"/>
                </a:cubicBezTo>
                <a:cubicBezTo>
                  <a:pt x="778" y="105"/>
                  <a:pt x="778" y="105"/>
                  <a:pt x="778" y="105"/>
                </a:cubicBezTo>
                <a:cubicBezTo>
                  <a:pt x="776" y="104"/>
                  <a:pt x="776" y="104"/>
                  <a:pt x="776" y="104"/>
                </a:cubicBezTo>
                <a:cubicBezTo>
                  <a:pt x="776" y="103"/>
                  <a:pt x="776" y="103"/>
                  <a:pt x="776" y="103"/>
                </a:cubicBezTo>
                <a:cubicBezTo>
                  <a:pt x="777" y="103"/>
                  <a:pt x="777" y="103"/>
                  <a:pt x="777" y="103"/>
                </a:cubicBezTo>
                <a:cubicBezTo>
                  <a:pt x="778" y="102"/>
                  <a:pt x="778" y="102"/>
                  <a:pt x="778" y="102"/>
                </a:cubicBezTo>
                <a:cubicBezTo>
                  <a:pt x="778" y="101"/>
                  <a:pt x="778" y="101"/>
                  <a:pt x="778" y="101"/>
                </a:cubicBezTo>
                <a:cubicBezTo>
                  <a:pt x="777" y="102"/>
                  <a:pt x="777" y="102"/>
                  <a:pt x="777" y="102"/>
                </a:cubicBezTo>
                <a:cubicBezTo>
                  <a:pt x="776" y="103"/>
                  <a:pt x="776" y="103"/>
                  <a:pt x="776" y="103"/>
                </a:cubicBezTo>
                <a:cubicBezTo>
                  <a:pt x="775" y="102"/>
                  <a:pt x="775" y="102"/>
                  <a:pt x="775" y="102"/>
                </a:cubicBezTo>
                <a:cubicBezTo>
                  <a:pt x="775" y="101"/>
                  <a:pt x="775" y="101"/>
                  <a:pt x="775" y="101"/>
                </a:cubicBezTo>
                <a:cubicBezTo>
                  <a:pt x="775" y="100"/>
                  <a:pt x="775" y="100"/>
                  <a:pt x="775" y="100"/>
                </a:cubicBezTo>
                <a:cubicBezTo>
                  <a:pt x="777" y="100"/>
                  <a:pt x="777" y="100"/>
                  <a:pt x="777" y="100"/>
                </a:cubicBezTo>
                <a:cubicBezTo>
                  <a:pt x="777" y="99"/>
                  <a:pt x="777" y="99"/>
                  <a:pt x="777" y="99"/>
                </a:cubicBezTo>
                <a:cubicBezTo>
                  <a:pt x="778" y="99"/>
                  <a:pt x="778" y="99"/>
                  <a:pt x="778" y="99"/>
                </a:cubicBezTo>
                <a:cubicBezTo>
                  <a:pt x="778" y="98"/>
                  <a:pt x="778" y="98"/>
                  <a:pt x="778" y="98"/>
                </a:cubicBezTo>
                <a:cubicBezTo>
                  <a:pt x="777" y="98"/>
                  <a:pt x="777" y="98"/>
                  <a:pt x="777" y="98"/>
                </a:cubicBezTo>
                <a:cubicBezTo>
                  <a:pt x="776" y="97"/>
                  <a:pt x="776" y="97"/>
                  <a:pt x="776" y="97"/>
                </a:cubicBezTo>
                <a:cubicBezTo>
                  <a:pt x="776" y="98"/>
                  <a:pt x="776" y="98"/>
                  <a:pt x="776" y="98"/>
                </a:cubicBezTo>
                <a:cubicBezTo>
                  <a:pt x="775" y="98"/>
                  <a:pt x="775" y="98"/>
                  <a:pt x="775" y="98"/>
                </a:cubicBezTo>
                <a:cubicBezTo>
                  <a:pt x="774" y="97"/>
                  <a:pt x="774" y="97"/>
                  <a:pt x="774" y="97"/>
                </a:cubicBezTo>
                <a:cubicBezTo>
                  <a:pt x="775" y="96"/>
                  <a:pt x="775" y="96"/>
                  <a:pt x="775" y="96"/>
                </a:cubicBezTo>
                <a:cubicBezTo>
                  <a:pt x="776" y="96"/>
                  <a:pt x="776" y="96"/>
                  <a:pt x="776" y="96"/>
                </a:cubicBezTo>
                <a:cubicBezTo>
                  <a:pt x="777" y="95"/>
                  <a:pt x="777" y="95"/>
                  <a:pt x="777" y="95"/>
                </a:cubicBezTo>
                <a:cubicBezTo>
                  <a:pt x="778" y="96"/>
                  <a:pt x="778" y="96"/>
                  <a:pt x="778" y="96"/>
                </a:cubicBezTo>
                <a:cubicBezTo>
                  <a:pt x="779" y="96"/>
                  <a:pt x="779" y="96"/>
                  <a:pt x="779" y="96"/>
                </a:cubicBezTo>
                <a:cubicBezTo>
                  <a:pt x="780" y="95"/>
                  <a:pt x="780" y="95"/>
                  <a:pt x="780" y="95"/>
                </a:cubicBezTo>
                <a:cubicBezTo>
                  <a:pt x="779" y="95"/>
                  <a:pt x="779" y="95"/>
                  <a:pt x="779" y="95"/>
                </a:cubicBezTo>
                <a:cubicBezTo>
                  <a:pt x="780" y="94"/>
                  <a:pt x="780" y="94"/>
                  <a:pt x="780" y="94"/>
                </a:cubicBezTo>
                <a:cubicBezTo>
                  <a:pt x="781" y="94"/>
                  <a:pt x="781" y="94"/>
                  <a:pt x="781" y="94"/>
                </a:cubicBezTo>
                <a:cubicBezTo>
                  <a:pt x="781" y="93"/>
                  <a:pt x="781" y="93"/>
                  <a:pt x="781" y="93"/>
                </a:cubicBezTo>
                <a:cubicBezTo>
                  <a:pt x="780" y="93"/>
                  <a:pt x="780" y="93"/>
                  <a:pt x="780" y="93"/>
                </a:cubicBezTo>
                <a:cubicBezTo>
                  <a:pt x="780" y="92"/>
                  <a:pt x="780" y="92"/>
                  <a:pt x="780" y="92"/>
                </a:cubicBezTo>
                <a:cubicBezTo>
                  <a:pt x="781" y="91"/>
                  <a:pt x="781" y="91"/>
                  <a:pt x="781" y="91"/>
                </a:cubicBezTo>
                <a:cubicBezTo>
                  <a:pt x="782" y="91"/>
                  <a:pt x="782" y="91"/>
                  <a:pt x="782" y="91"/>
                </a:cubicBezTo>
                <a:cubicBezTo>
                  <a:pt x="781" y="90"/>
                  <a:pt x="781" y="90"/>
                  <a:pt x="781" y="90"/>
                </a:cubicBezTo>
                <a:cubicBezTo>
                  <a:pt x="783" y="88"/>
                  <a:pt x="783" y="88"/>
                  <a:pt x="783" y="88"/>
                </a:cubicBezTo>
                <a:cubicBezTo>
                  <a:pt x="784" y="87"/>
                  <a:pt x="784" y="87"/>
                  <a:pt x="784" y="87"/>
                </a:cubicBezTo>
                <a:cubicBezTo>
                  <a:pt x="784" y="86"/>
                  <a:pt x="784" y="86"/>
                  <a:pt x="784" y="86"/>
                </a:cubicBezTo>
                <a:cubicBezTo>
                  <a:pt x="783" y="87"/>
                  <a:pt x="783" y="87"/>
                  <a:pt x="783" y="87"/>
                </a:cubicBezTo>
                <a:cubicBezTo>
                  <a:pt x="781" y="89"/>
                  <a:pt x="781" y="89"/>
                  <a:pt x="781" y="89"/>
                </a:cubicBezTo>
                <a:cubicBezTo>
                  <a:pt x="780" y="91"/>
                  <a:pt x="780" y="91"/>
                  <a:pt x="780" y="91"/>
                </a:cubicBezTo>
                <a:cubicBezTo>
                  <a:pt x="778" y="93"/>
                  <a:pt x="778" y="93"/>
                  <a:pt x="778" y="93"/>
                </a:cubicBezTo>
                <a:cubicBezTo>
                  <a:pt x="777" y="94"/>
                  <a:pt x="777" y="94"/>
                  <a:pt x="777" y="94"/>
                </a:cubicBezTo>
                <a:cubicBezTo>
                  <a:pt x="776" y="94"/>
                  <a:pt x="776" y="94"/>
                  <a:pt x="776" y="94"/>
                </a:cubicBezTo>
                <a:cubicBezTo>
                  <a:pt x="774" y="94"/>
                  <a:pt x="774" y="94"/>
                  <a:pt x="774" y="94"/>
                </a:cubicBezTo>
                <a:cubicBezTo>
                  <a:pt x="774" y="93"/>
                  <a:pt x="774" y="93"/>
                  <a:pt x="774" y="93"/>
                </a:cubicBezTo>
                <a:cubicBezTo>
                  <a:pt x="775" y="92"/>
                  <a:pt x="775" y="92"/>
                  <a:pt x="775" y="92"/>
                </a:cubicBezTo>
                <a:cubicBezTo>
                  <a:pt x="776" y="91"/>
                  <a:pt x="776" y="91"/>
                  <a:pt x="776" y="91"/>
                </a:cubicBezTo>
                <a:cubicBezTo>
                  <a:pt x="776" y="90"/>
                  <a:pt x="776" y="90"/>
                  <a:pt x="776" y="90"/>
                </a:cubicBezTo>
                <a:cubicBezTo>
                  <a:pt x="774" y="91"/>
                  <a:pt x="774" y="91"/>
                  <a:pt x="774" y="91"/>
                </a:cubicBezTo>
                <a:cubicBezTo>
                  <a:pt x="773" y="91"/>
                  <a:pt x="773" y="91"/>
                  <a:pt x="773" y="91"/>
                </a:cubicBezTo>
                <a:cubicBezTo>
                  <a:pt x="773" y="92"/>
                  <a:pt x="773" y="92"/>
                  <a:pt x="773" y="92"/>
                </a:cubicBezTo>
                <a:cubicBezTo>
                  <a:pt x="772" y="93"/>
                  <a:pt x="772" y="93"/>
                  <a:pt x="772" y="93"/>
                </a:cubicBezTo>
                <a:cubicBezTo>
                  <a:pt x="770" y="93"/>
                  <a:pt x="770" y="93"/>
                  <a:pt x="770" y="93"/>
                </a:cubicBezTo>
                <a:cubicBezTo>
                  <a:pt x="768" y="91"/>
                  <a:pt x="768" y="91"/>
                  <a:pt x="768" y="91"/>
                </a:cubicBezTo>
                <a:cubicBezTo>
                  <a:pt x="769" y="91"/>
                  <a:pt x="769" y="91"/>
                  <a:pt x="769" y="91"/>
                </a:cubicBezTo>
                <a:cubicBezTo>
                  <a:pt x="770" y="90"/>
                  <a:pt x="770" y="90"/>
                  <a:pt x="770" y="90"/>
                </a:cubicBezTo>
                <a:cubicBezTo>
                  <a:pt x="769" y="90"/>
                  <a:pt x="769" y="90"/>
                  <a:pt x="769" y="90"/>
                </a:cubicBezTo>
                <a:cubicBezTo>
                  <a:pt x="769" y="88"/>
                  <a:pt x="769" y="88"/>
                  <a:pt x="769" y="88"/>
                </a:cubicBezTo>
                <a:cubicBezTo>
                  <a:pt x="771" y="87"/>
                  <a:pt x="771" y="87"/>
                  <a:pt x="771" y="87"/>
                </a:cubicBezTo>
                <a:cubicBezTo>
                  <a:pt x="771" y="86"/>
                  <a:pt x="771" y="86"/>
                  <a:pt x="771" y="86"/>
                </a:cubicBezTo>
                <a:cubicBezTo>
                  <a:pt x="772" y="86"/>
                  <a:pt x="772" y="86"/>
                  <a:pt x="772" y="86"/>
                </a:cubicBezTo>
                <a:cubicBezTo>
                  <a:pt x="774" y="85"/>
                  <a:pt x="774" y="85"/>
                  <a:pt x="774" y="85"/>
                </a:cubicBezTo>
                <a:cubicBezTo>
                  <a:pt x="775" y="85"/>
                  <a:pt x="775" y="85"/>
                  <a:pt x="775" y="85"/>
                </a:cubicBezTo>
                <a:cubicBezTo>
                  <a:pt x="775" y="83"/>
                  <a:pt x="775" y="83"/>
                  <a:pt x="775" y="83"/>
                </a:cubicBezTo>
                <a:cubicBezTo>
                  <a:pt x="776" y="82"/>
                  <a:pt x="776" y="82"/>
                  <a:pt x="776" y="82"/>
                </a:cubicBezTo>
                <a:cubicBezTo>
                  <a:pt x="777" y="80"/>
                  <a:pt x="777" y="80"/>
                  <a:pt x="777" y="80"/>
                </a:cubicBezTo>
                <a:cubicBezTo>
                  <a:pt x="778" y="80"/>
                  <a:pt x="778" y="80"/>
                  <a:pt x="778" y="80"/>
                </a:cubicBezTo>
                <a:cubicBezTo>
                  <a:pt x="781" y="79"/>
                  <a:pt x="781" y="79"/>
                  <a:pt x="781" y="79"/>
                </a:cubicBezTo>
                <a:cubicBezTo>
                  <a:pt x="783" y="80"/>
                  <a:pt x="783" y="80"/>
                  <a:pt x="783" y="80"/>
                </a:cubicBezTo>
                <a:cubicBezTo>
                  <a:pt x="784" y="79"/>
                  <a:pt x="784" y="79"/>
                  <a:pt x="784" y="79"/>
                </a:cubicBezTo>
                <a:cubicBezTo>
                  <a:pt x="785" y="79"/>
                  <a:pt x="785" y="79"/>
                  <a:pt x="785" y="79"/>
                </a:cubicBezTo>
                <a:cubicBezTo>
                  <a:pt x="786" y="78"/>
                  <a:pt x="786" y="78"/>
                  <a:pt x="786" y="78"/>
                </a:cubicBezTo>
                <a:cubicBezTo>
                  <a:pt x="787" y="78"/>
                  <a:pt x="787" y="78"/>
                  <a:pt x="787" y="78"/>
                </a:cubicBezTo>
                <a:cubicBezTo>
                  <a:pt x="787" y="79"/>
                  <a:pt x="787" y="79"/>
                  <a:pt x="787" y="79"/>
                </a:cubicBezTo>
                <a:cubicBezTo>
                  <a:pt x="789" y="80"/>
                  <a:pt x="789" y="80"/>
                  <a:pt x="789" y="80"/>
                </a:cubicBezTo>
                <a:cubicBezTo>
                  <a:pt x="792" y="82"/>
                  <a:pt x="792" y="82"/>
                  <a:pt x="792" y="82"/>
                </a:cubicBezTo>
                <a:cubicBezTo>
                  <a:pt x="793" y="83"/>
                  <a:pt x="793" y="83"/>
                  <a:pt x="793" y="83"/>
                </a:cubicBezTo>
                <a:cubicBezTo>
                  <a:pt x="793" y="84"/>
                  <a:pt x="793" y="84"/>
                  <a:pt x="793" y="84"/>
                </a:cubicBezTo>
                <a:cubicBezTo>
                  <a:pt x="794" y="84"/>
                  <a:pt x="794" y="84"/>
                  <a:pt x="794" y="84"/>
                </a:cubicBezTo>
                <a:cubicBezTo>
                  <a:pt x="796" y="87"/>
                  <a:pt x="796" y="87"/>
                  <a:pt x="796" y="87"/>
                </a:cubicBezTo>
                <a:cubicBezTo>
                  <a:pt x="796" y="85"/>
                  <a:pt x="796" y="85"/>
                  <a:pt x="796" y="85"/>
                </a:cubicBezTo>
                <a:cubicBezTo>
                  <a:pt x="797" y="85"/>
                  <a:pt x="797" y="85"/>
                  <a:pt x="797" y="85"/>
                </a:cubicBezTo>
                <a:cubicBezTo>
                  <a:pt x="797" y="84"/>
                  <a:pt x="797" y="84"/>
                  <a:pt x="797" y="84"/>
                </a:cubicBezTo>
                <a:cubicBezTo>
                  <a:pt x="795" y="84"/>
                  <a:pt x="795" y="84"/>
                  <a:pt x="795" y="84"/>
                </a:cubicBezTo>
                <a:cubicBezTo>
                  <a:pt x="795" y="83"/>
                  <a:pt x="795" y="83"/>
                  <a:pt x="795" y="83"/>
                </a:cubicBezTo>
                <a:cubicBezTo>
                  <a:pt x="796" y="82"/>
                  <a:pt x="796" y="82"/>
                  <a:pt x="796" y="82"/>
                </a:cubicBezTo>
                <a:cubicBezTo>
                  <a:pt x="798" y="82"/>
                  <a:pt x="798" y="82"/>
                  <a:pt x="798" y="82"/>
                </a:cubicBezTo>
                <a:cubicBezTo>
                  <a:pt x="800" y="83"/>
                  <a:pt x="800" y="83"/>
                  <a:pt x="800" y="83"/>
                </a:cubicBezTo>
                <a:cubicBezTo>
                  <a:pt x="800" y="82"/>
                  <a:pt x="800" y="82"/>
                  <a:pt x="800" y="82"/>
                </a:cubicBezTo>
                <a:cubicBezTo>
                  <a:pt x="800" y="81"/>
                  <a:pt x="800" y="81"/>
                  <a:pt x="800" y="81"/>
                </a:cubicBezTo>
                <a:cubicBezTo>
                  <a:pt x="801" y="80"/>
                  <a:pt x="801" y="80"/>
                  <a:pt x="801" y="80"/>
                </a:cubicBezTo>
                <a:cubicBezTo>
                  <a:pt x="801" y="79"/>
                  <a:pt x="801" y="79"/>
                  <a:pt x="801" y="79"/>
                </a:cubicBezTo>
                <a:cubicBezTo>
                  <a:pt x="800" y="79"/>
                  <a:pt x="800" y="79"/>
                  <a:pt x="800" y="79"/>
                </a:cubicBezTo>
                <a:cubicBezTo>
                  <a:pt x="800" y="80"/>
                  <a:pt x="800" y="80"/>
                  <a:pt x="800" y="80"/>
                </a:cubicBezTo>
                <a:cubicBezTo>
                  <a:pt x="798" y="81"/>
                  <a:pt x="798" y="81"/>
                  <a:pt x="798" y="81"/>
                </a:cubicBezTo>
                <a:cubicBezTo>
                  <a:pt x="798" y="82"/>
                  <a:pt x="798" y="82"/>
                  <a:pt x="798" y="82"/>
                </a:cubicBezTo>
                <a:cubicBezTo>
                  <a:pt x="795" y="81"/>
                  <a:pt x="795" y="81"/>
                  <a:pt x="795" y="81"/>
                </a:cubicBezTo>
                <a:cubicBezTo>
                  <a:pt x="793" y="81"/>
                  <a:pt x="793" y="81"/>
                  <a:pt x="793" y="81"/>
                </a:cubicBezTo>
                <a:cubicBezTo>
                  <a:pt x="793" y="80"/>
                  <a:pt x="793" y="80"/>
                  <a:pt x="793" y="80"/>
                </a:cubicBezTo>
                <a:cubicBezTo>
                  <a:pt x="792" y="80"/>
                  <a:pt x="792" y="80"/>
                  <a:pt x="792" y="80"/>
                </a:cubicBezTo>
                <a:cubicBezTo>
                  <a:pt x="790" y="80"/>
                  <a:pt x="790" y="80"/>
                  <a:pt x="790" y="80"/>
                </a:cubicBezTo>
                <a:cubicBezTo>
                  <a:pt x="788" y="77"/>
                  <a:pt x="788" y="77"/>
                  <a:pt x="788" y="77"/>
                </a:cubicBezTo>
                <a:cubicBezTo>
                  <a:pt x="788" y="75"/>
                  <a:pt x="788" y="75"/>
                  <a:pt x="788" y="75"/>
                </a:cubicBezTo>
                <a:cubicBezTo>
                  <a:pt x="789" y="74"/>
                  <a:pt x="789" y="74"/>
                  <a:pt x="789" y="74"/>
                </a:cubicBezTo>
                <a:cubicBezTo>
                  <a:pt x="790" y="75"/>
                  <a:pt x="790" y="75"/>
                  <a:pt x="790" y="75"/>
                </a:cubicBezTo>
                <a:cubicBezTo>
                  <a:pt x="790" y="76"/>
                  <a:pt x="790" y="76"/>
                  <a:pt x="790" y="76"/>
                </a:cubicBezTo>
                <a:cubicBezTo>
                  <a:pt x="791" y="77"/>
                  <a:pt x="791" y="77"/>
                  <a:pt x="791" y="77"/>
                </a:cubicBezTo>
                <a:cubicBezTo>
                  <a:pt x="792" y="75"/>
                  <a:pt x="792" y="75"/>
                  <a:pt x="792" y="75"/>
                </a:cubicBezTo>
                <a:cubicBezTo>
                  <a:pt x="792" y="74"/>
                  <a:pt x="792" y="74"/>
                  <a:pt x="792" y="74"/>
                </a:cubicBezTo>
                <a:cubicBezTo>
                  <a:pt x="791" y="74"/>
                  <a:pt x="791" y="74"/>
                  <a:pt x="791" y="74"/>
                </a:cubicBezTo>
                <a:cubicBezTo>
                  <a:pt x="791" y="72"/>
                  <a:pt x="791" y="72"/>
                  <a:pt x="791" y="72"/>
                </a:cubicBezTo>
                <a:cubicBezTo>
                  <a:pt x="792" y="70"/>
                  <a:pt x="792" y="70"/>
                  <a:pt x="792" y="70"/>
                </a:cubicBezTo>
                <a:cubicBezTo>
                  <a:pt x="792" y="69"/>
                  <a:pt x="792" y="69"/>
                  <a:pt x="792" y="69"/>
                </a:cubicBezTo>
                <a:cubicBezTo>
                  <a:pt x="793" y="67"/>
                  <a:pt x="793" y="67"/>
                  <a:pt x="793" y="67"/>
                </a:cubicBezTo>
                <a:cubicBezTo>
                  <a:pt x="792" y="63"/>
                  <a:pt x="792" y="63"/>
                  <a:pt x="792" y="63"/>
                </a:cubicBezTo>
                <a:cubicBezTo>
                  <a:pt x="792" y="62"/>
                  <a:pt x="792" y="62"/>
                  <a:pt x="792" y="62"/>
                </a:cubicBezTo>
                <a:cubicBezTo>
                  <a:pt x="791" y="61"/>
                  <a:pt x="791" y="61"/>
                  <a:pt x="791" y="61"/>
                </a:cubicBezTo>
                <a:cubicBezTo>
                  <a:pt x="791" y="60"/>
                  <a:pt x="791" y="60"/>
                  <a:pt x="791" y="60"/>
                </a:cubicBezTo>
                <a:cubicBezTo>
                  <a:pt x="791" y="59"/>
                  <a:pt x="791" y="59"/>
                  <a:pt x="791" y="59"/>
                </a:cubicBezTo>
                <a:cubicBezTo>
                  <a:pt x="792" y="59"/>
                  <a:pt x="792" y="59"/>
                  <a:pt x="792" y="59"/>
                </a:cubicBezTo>
                <a:cubicBezTo>
                  <a:pt x="792" y="58"/>
                  <a:pt x="792" y="58"/>
                  <a:pt x="792" y="58"/>
                </a:cubicBezTo>
                <a:cubicBezTo>
                  <a:pt x="793" y="59"/>
                  <a:pt x="793" y="59"/>
                  <a:pt x="793" y="59"/>
                </a:cubicBezTo>
                <a:cubicBezTo>
                  <a:pt x="794" y="59"/>
                  <a:pt x="794" y="59"/>
                  <a:pt x="794" y="59"/>
                </a:cubicBezTo>
                <a:cubicBezTo>
                  <a:pt x="795" y="61"/>
                  <a:pt x="795" y="61"/>
                  <a:pt x="795" y="61"/>
                </a:cubicBezTo>
                <a:cubicBezTo>
                  <a:pt x="795" y="60"/>
                  <a:pt x="795" y="60"/>
                  <a:pt x="795" y="60"/>
                </a:cubicBezTo>
                <a:cubicBezTo>
                  <a:pt x="795" y="59"/>
                  <a:pt x="795" y="59"/>
                  <a:pt x="795" y="59"/>
                </a:cubicBezTo>
                <a:cubicBezTo>
                  <a:pt x="794" y="58"/>
                  <a:pt x="794" y="58"/>
                  <a:pt x="794" y="58"/>
                </a:cubicBezTo>
                <a:cubicBezTo>
                  <a:pt x="793" y="58"/>
                  <a:pt x="793" y="58"/>
                  <a:pt x="793" y="58"/>
                </a:cubicBezTo>
                <a:cubicBezTo>
                  <a:pt x="792" y="57"/>
                  <a:pt x="792" y="57"/>
                  <a:pt x="792" y="57"/>
                </a:cubicBezTo>
                <a:cubicBezTo>
                  <a:pt x="792" y="56"/>
                  <a:pt x="792" y="56"/>
                  <a:pt x="792" y="56"/>
                </a:cubicBezTo>
                <a:cubicBezTo>
                  <a:pt x="793" y="54"/>
                  <a:pt x="793" y="54"/>
                  <a:pt x="793" y="54"/>
                </a:cubicBezTo>
                <a:cubicBezTo>
                  <a:pt x="797" y="50"/>
                  <a:pt x="797" y="50"/>
                  <a:pt x="797" y="50"/>
                </a:cubicBezTo>
                <a:cubicBezTo>
                  <a:pt x="798" y="50"/>
                  <a:pt x="798" y="50"/>
                  <a:pt x="798" y="50"/>
                </a:cubicBezTo>
                <a:cubicBezTo>
                  <a:pt x="799" y="50"/>
                  <a:pt x="799" y="50"/>
                  <a:pt x="799" y="50"/>
                </a:cubicBezTo>
                <a:cubicBezTo>
                  <a:pt x="800" y="51"/>
                  <a:pt x="800" y="51"/>
                  <a:pt x="800" y="51"/>
                </a:cubicBezTo>
                <a:cubicBezTo>
                  <a:pt x="801" y="53"/>
                  <a:pt x="801" y="53"/>
                  <a:pt x="801" y="53"/>
                </a:cubicBezTo>
                <a:cubicBezTo>
                  <a:pt x="802" y="53"/>
                  <a:pt x="802" y="53"/>
                  <a:pt x="802" y="53"/>
                </a:cubicBezTo>
                <a:cubicBezTo>
                  <a:pt x="805" y="54"/>
                  <a:pt x="805" y="54"/>
                  <a:pt x="805" y="54"/>
                </a:cubicBezTo>
                <a:cubicBezTo>
                  <a:pt x="805" y="56"/>
                  <a:pt x="805" y="56"/>
                  <a:pt x="805" y="56"/>
                </a:cubicBezTo>
                <a:cubicBezTo>
                  <a:pt x="807" y="57"/>
                  <a:pt x="807" y="57"/>
                  <a:pt x="807" y="57"/>
                </a:cubicBezTo>
                <a:cubicBezTo>
                  <a:pt x="807" y="60"/>
                  <a:pt x="807" y="60"/>
                  <a:pt x="807" y="60"/>
                </a:cubicBezTo>
                <a:cubicBezTo>
                  <a:pt x="807" y="63"/>
                  <a:pt x="807" y="63"/>
                  <a:pt x="807" y="63"/>
                </a:cubicBezTo>
                <a:cubicBezTo>
                  <a:pt x="807" y="65"/>
                  <a:pt x="807" y="65"/>
                  <a:pt x="807" y="65"/>
                </a:cubicBezTo>
                <a:cubicBezTo>
                  <a:pt x="808" y="66"/>
                  <a:pt x="808" y="66"/>
                  <a:pt x="808" y="66"/>
                </a:cubicBezTo>
                <a:cubicBezTo>
                  <a:pt x="809" y="65"/>
                  <a:pt x="809" y="65"/>
                  <a:pt x="809" y="65"/>
                </a:cubicBezTo>
                <a:cubicBezTo>
                  <a:pt x="810" y="66"/>
                  <a:pt x="810" y="66"/>
                  <a:pt x="810" y="66"/>
                </a:cubicBezTo>
                <a:cubicBezTo>
                  <a:pt x="811" y="67"/>
                  <a:pt x="811" y="67"/>
                  <a:pt x="811" y="67"/>
                </a:cubicBezTo>
                <a:cubicBezTo>
                  <a:pt x="812" y="66"/>
                  <a:pt x="812" y="66"/>
                  <a:pt x="812" y="66"/>
                </a:cubicBezTo>
                <a:cubicBezTo>
                  <a:pt x="811" y="65"/>
                  <a:pt x="811" y="65"/>
                  <a:pt x="811" y="65"/>
                </a:cubicBezTo>
                <a:cubicBezTo>
                  <a:pt x="810" y="64"/>
                  <a:pt x="810" y="64"/>
                  <a:pt x="810" y="64"/>
                </a:cubicBezTo>
                <a:cubicBezTo>
                  <a:pt x="809" y="64"/>
                  <a:pt x="809" y="64"/>
                  <a:pt x="809" y="64"/>
                </a:cubicBezTo>
                <a:cubicBezTo>
                  <a:pt x="809" y="63"/>
                  <a:pt x="809" y="63"/>
                  <a:pt x="809" y="63"/>
                </a:cubicBezTo>
                <a:cubicBezTo>
                  <a:pt x="810" y="62"/>
                  <a:pt x="810" y="62"/>
                  <a:pt x="810" y="62"/>
                </a:cubicBezTo>
                <a:cubicBezTo>
                  <a:pt x="810" y="61"/>
                  <a:pt x="810" y="61"/>
                  <a:pt x="810" y="61"/>
                </a:cubicBezTo>
                <a:cubicBezTo>
                  <a:pt x="810" y="56"/>
                  <a:pt x="810" y="56"/>
                  <a:pt x="810" y="56"/>
                </a:cubicBezTo>
                <a:cubicBezTo>
                  <a:pt x="809" y="55"/>
                  <a:pt x="809" y="55"/>
                  <a:pt x="809" y="55"/>
                </a:cubicBezTo>
                <a:cubicBezTo>
                  <a:pt x="810" y="54"/>
                  <a:pt x="810" y="54"/>
                  <a:pt x="810" y="54"/>
                </a:cubicBezTo>
                <a:cubicBezTo>
                  <a:pt x="812" y="54"/>
                  <a:pt x="812" y="54"/>
                  <a:pt x="812" y="54"/>
                </a:cubicBezTo>
                <a:cubicBezTo>
                  <a:pt x="813" y="54"/>
                  <a:pt x="813" y="54"/>
                  <a:pt x="813" y="54"/>
                </a:cubicBezTo>
                <a:cubicBezTo>
                  <a:pt x="815" y="55"/>
                  <a:pt x="815" y="55"/>
                  <a:pt x="815" y="55"/>
                </a:cubicBezTo>
                <a:cubicBezTo>
                  <a:pt x="816" y="55"/>
                  <a:pt x="816" y="55"/>
                  <a:pt x="816" y="55"/>
                </a:cubicBezTo>
                <a:cubicBezTo>
                  <a:pt x="818" y="55"/>
                  <a:pt x="818" y="55"/>
                  <a:pt x="818" y="55"/>
                </a:cubicBezTo>
                <a:cubicBezTo>
                  <a:pt x="821" y="55"/>
                  <a:pt x="821" y="55"/>
                  <a:pt x="821" y="55"/>
                </a:cubicBezTo>
                <a:cubicBezTo>
                  <a:pt x="823" y="54"/>
                  <a:pt x="823" y="54"/>
                  <a:pt x="823" y="54"/>
                </a:cubicBezTo>
                <a:cubicBezTo>
                  <a:pt x="824" y="55"/>
                  <a:pt x="824" y="55"/>
                  <a:pt x="824" y="55"/>
                </a:cubicBezTo>
                <a:cubicBezTo>
                  <a:pt x="825" y="56"/>
                  <a:pt x="825" y="56"/>
                  <a:pt x="825" y="56"/>
                </a:cubicBezTo>
                <a:cubicBezTo>
                  <a:pt x="828" y="56"/>
                  <a:pt x="828" y="56"/>
                  <a:pt x="828" y="56"/>
                </a:cubicBezTo>
                <a:cubicBezTo>
                  <a:pt x="829" y="57"/>
                  <a:pt x="829" y="57"/>
                  <a:pt x="829" y="57"/>
                </a:cubicBezTo>
                <a:cubicBezTo>
                  <a:pt x="830" y="56"/>
                  <a:pt x="830" y="56"/>
                  <a:pt x="830" y="56"/>
                </a:cubicBezTo>
                <a:cubicBezTo>
                  <a:pt x="829" y="55"/>
                  <a:pt x="829" y="55"/>
                  <a:pt x="829" y="55"/>
                </a:cubicBezTo>
                <a:cubicBezTo>
                  <a:pt x="827" y="55"/>
                  <a:pt x="827" y="55"/>
                  <a:pt x="827" y="55"/>
                </a:cubicBezTo>
                <a:cubicBezTo>
                  <a:pt x="825" y="54"/>
                  <a:pt x="825" y="54"/>
                  <a:pt x="825" y="54"/>
                </a:cubicBezTo>
                <a:cubicBezTo>
                  <a:pt x="825" y="53"/>
                  <a:pt x="825" y="53"/>
                  <a:pt x="825" y="53"/>
                </a:cubicBezTo>
                <a:cubicBezTo>
                  <a:pt x="826" y="53"/>
                  <a:pt x="826" y="53"/>
                  <a:pt x="826" y="53"/>
                </a:cubicBezTo>
                <a:cubicBezTo>
                  <a:pt x="828" y="53"/>
                  <a:pt x="828" y="53"/>
                  <a:pt x="828" y="53"/>
                </a:cubicBezTo>
                <a:cubicBezTo>
                  <a:pt x="832" y="52"/>
                  <a:pt x="832" y="52"/>
                  <a:pt x="832" y="52"/>
                </a:cubicBezTo>
                <a:cubicBezTo>
                  <a:pt x="835" y="52"/>
                  <a:pt x="835" y="52"/>
                  <a:pt x="835" y="52"/>
                </a:cubicBezTo>
                <a:cubicBezTo>
                  <a:pt x="837" y="53"/>
                  <a:pt x="837" y="53"/>
                  <a:pt x="837" y="53"/>
                </a:cubicBezTo>
                <a:cubicBezTo>
                  <a:pt x="839" y="54"/>
                  <a:pt x="839" y="54"/>
                  <a:pt x="839" y="54"/>
                </a:cubicBezTo>
                <a:cubicBezTo>
                  <a:pt x="840" y="53"/>
                  <a:pt x="840" y="53"/>
                  <a:pt x="840" y="53"/>
                </a:cubicBezTo>
                <a:cubicBezTo>
                  <a:pt x="841" y="53"/>
                  <a:pt x="841" y="53"/>
                  <a:pt x="841" y="53"/>
                </a:cubicBezTo>
                <a:cubicBezTo>
                  <a:pt x="840" y="52"/>
                  <a:pt x="840" y="52"/>
                  <a:pt x="840" y="52"/>
                </a:cubicBezTo>
                <a:cubicBezTo>
                  <a:pt x="839" y="52"/>
                  <a:pt x="839" y="52"/>
                  <a:pt x="839" y="52"/>
                </a:cubicBezTo>
                <a:cubicBezTo>
                  <a:pt x="839" y="51"/>
                  <a:pt x="839" y="51"/>
                  <a:pt x="839" y="51"/>
                </a:cubicBezTo>
                <a:cubicBezTo>
                  <a:pt x="838" y="50"/>
                  <a:pt x="838" y="50"/>
                  <a:pt x="838" y="50"/>
                </a:cubicBezTo>
                <a:cubicBezTo>
                  <a:pt x="836" y="50"/>
                  <a:pt x="836" y="50"/>
                  <a:pt x="836" y="50"/>
                </a:cubicBezTo>
                <a:cubicBezTo>
                  <a:pt x="835" y="50"/>
                  <a:pt x="835" y="50"/>
                  <a:pt x="835" y="50"/>
                </a:cubicBezTo>
                <a:cubicBezTo>
                  <a:pt x="832" y="50"/>
                  <a:pt x="832" y="50"/>
                  <a:pt x="832" y="50"/>
                </a:cubicBezTo>
                <a:cubicBezTo>
                  <a:pt x="833" y="49"/>
                  <a:pt x="833" y="49"/>
                  <a:pt x="833" y="49"/>
                </a:cubicBezTo>
                <a:cubicBezTo>
                  <a:pt x="833" y="47"/>
                  <a:pt x="833" y="47"/>
                  <a:pt x="833" y="47"/>
                </a:cubicBezTo>
                <a:cubicBezTo>
                  <a:pt x="835" y="47"/>
                  <a:pt x="835" y="47"/>
                  <a:pt x="835" y="47"/>
                </a:cubicBezTo>
                <a:cubicBezTo>
                  <a:pt x="836" y="46"/>
                  <a:pt x="836" y="46"/>
                  <a:pt x="836" y="46"/>
                </a:cubicBezTo>
                <a:cubicBezTo>
                  <a:pt x="837" y="44"/>
                  <a:pt x="837" y="44"/>
                  <a:pt x="837" y="44"/>
                </a:cubicBezTo>
                <a:cubicBezTo>
                  <a:pt x="840" y="42"/>
                  <a:pt x="840" y="42"/>
                  <a:pt x="840" y="42"/>
                </a:cubicBezTo>
                <a:cubicBezTo>
                  <a:pt x="839" y="42"/>
                  <a:pt x="839" y="42"/>
                  <a:pt x="839" y="42"/>
                </a:cubicBezTo>
                <a:cubicBezTo>
                  <a:pt x="836" y="44"/>
                  <a:pt x="836" y="44"/>
                  <a:pt x="836" y="44"/>
                </a:cubicBezTo>
                <a:cubicBezTo>
                  <a:pt x="835" y="46"/>
                  <a:pt x="835" y="46"/>
                  <a:pt x="835" y="46"/>
                </a:cubicBezTo>
                <a:cubicBezTo>
                  <a:pt x="834" y="44"/>
                  <a:pt x="834" y="44"/>
                  <a:pt x="834" y="44"/>
                </a:cubicBezTo>
                <a:cubicBezTo>
                  <a:pt x="833" y="45"/>
                  <a:pt x="833" y="45"/>
                  <a:pt x="833" y="45"/>
                </a:cubicBezTo>
                <a:cubicBezTo>
                  <a:pt x="832" y="46"/>
                  <a:pt x="832" y="46"/>
                  <a:pt x="832" y="46"/>
                </a:cubicBezTo>
                <a:cubicBezTo>
                  <a:pt x="830" y="48"/>
                  <a:pt x="830" y="48"/>
                  <a:pt x="830" y="48"/>
                </a:cubicBezTo>
                <a:cubicBezTo>
                  <a:pt x="831" y="48"/>
                  <a:pt x="831" y="48"/>
                  <a:pt x="831" y="48"/>
                </a:cubicBezTo>
                <a:cubicBezTo>
                  <a:pt x="829" y="50"/>
                  <a:pt x="829" y="50"/>
                  <a:pt x="829" y="50"/>
                </a:cubicBezTo>
                <a:cubicBezTo>
                  <a:pt x="828" y="50"/>
                  <a:pt x="828" y="50"/>
                  <a:pt x="828" y="50"/>
                </a:cubicBezTo>
                <a:cubicBezTo>
                  <a:pt x="823" y="52"/>
                  <a:pt x="823" y="52"/>
                  <a:pt x="823" y="52"/>
                </a:cubicBezTo>
                <a:cubicBezTo>
                  <a:pt x="822" y="52"/>
                  <a:pt x="822" y="52"/>
                  <a:pt x="822" y="52"/>
                </a:cubicBezTo>
                <a:cubicBezTo>
                  <a:pt x="821" y="52"/>
                  <a:pt x="821" y="52"/>
                  <a:pt x="821" y="52"/>
                </a:cubicBezTo>
                <a:cubicBezTo>
                  <a:pt x="817" y="52"/>
                  <a:pt x="817" y="52"/>
                  <a:pt x="817" y="52"/>
                </a:cubicBezTo>
                <a:cubicBezTo>
                  <a:pt x="815" y="50"/>
                  <a:pt x="815" y="50"/>
                  <a:pt x="815" y="50"/>
                </a:cubicBezTo>
                <a:cubicBezTo>
                  <a:pt x="814" y="51"/>
                  <a:pt x="814" y="51"/>
                  <a:pt x="814" y="51"/>
                </a:cubicBezTo>
                <a:cubicBezTo>
                  <a:pt x="813" y="51"/>
                  <a:pt x="813" y="51"/>
                  <a:pt x="813" y="51"/>
                </a:cubicBezTo>
                <a:cubicBezTo>
                  <a:pt x="812" y="49"/>
                  <a:pt x="812" y="49"/>
                  <a:pt x="812" y="49"/>
                </a:cubicBezTo>
                <a:cubicBezTo>
                  <a:pt x="814" y="48"/>
                  <a:pt x="814" y="48"/>
                  <a:pt x="814" y="48"/>
                </a:cubicBezTo>
                <a:cubicBezTo>
                  <a:pt x="816" y="48"/>
                  <a:pt x="816" y="48"/>
                  <a:pt x="816" y="48"/>
                </a:cubicBezTo>
                <a:cubicBezTo>
                  <a:pt x="817" y="47"/>
                  <a:pt x="817" y="47"/>
                  <a:pt x="817" y="47"/>
                </a:cubicBezTo>
                <a:cubicBezTo>
                  <a:pt x="818" y="47"/>
                  <a:pt x="818" y="47"/>
                  <a:pt x="818" y="47"/>
                </a:cubicBezTo>
                <a:cubicBezTo>
                  <a:pt x="819" y="47"/>
                  <a:pt x="819" y="47"/>
                  <a:pt x="819" y="47"/>
                </a:cubicBezTo>
                <a:cubicBezTo>
                  <a:pt x="820" y="46"/>
                  <a:pt x="820" y="46"/>
                  <a:pt x="820" y="46"/>
                </a:cubicBezTo>
                <a:cubicBezTo>
                  <a:pt x="819" y="46"/>
                  <a:pt x="819" y="46"/>
                  <a:pt x="819" y="46"/>
                </a:cubicBezTo>
                <a:cubicBezTo>
                  <a:pt x="818" y="47"/>
                  <a:pt x="818" y="47"/>
                  <a:pt x="818" y="47"/>
                </a:cubicBezTo>
                <a:cubicBezTo>
                  <a:pt x="816" y="46"/>
                  <a:pt x="816" y="46"/>
                  <a:pt x="816" y="46"/>
                </a:cubicBezTo>
                <a:cubicBezTo>
                  <a:pt x="815" y="47"/>
                  <a:pt x="815" y="47"/>
                  <a:pt x="815" y="47"/>
                </a:cubicBezTo>
                <a:cubicBezTo>
                  <a:pt x="814" y="47"/>
                  <a:pt x="814" y="47"/>
                  <a:pt x="814" y="47"/>
                </a:cubicBezTo>
                <a:cubicBezTo>
                  <a:pt x="814" y="46"/>
                  <a:pt x="814" y="46"/>
                  <a:pt x="814" y="46"/>
                </a:cubicBezTo>
                <a:cubicBezTo>
                  <a:pt x="815" y="45"/>
                  <a:pt x="815" y="45"/>
                  <a:pt x="815" y="45"/>
                </a:cubicBezTo>
                <a:cubicBezTo>
                  <a:pt x="814" y="45"/>
                  <a:pt x="814" y="45"/>
                  <a:pt x="814" y="45"/>
                </a:cubicBezTo>
                <a:cubicBezTo>
                  <a:pt x="812" y="45"/>
                  <a:pt x="812" y="45"/>
                  <a:pt x="812" y="45"/>
                </a:cubicBezTo>
                <a:cubicBezTo>
                  <a:pt x="812" y="47"/>
                  <a:pt x="812" y="47"/>
                  <a:pt x="812" y="47"/>
                </a:cubicBezTo>
                <a:cubicBezTo>
                  <a:pt x="810" y="49"/>
                  <a:pt x="810" y="49"/>
                  <a:pt x="810" y="49"/>
                </a:cubicBezTo>
                <a:cubicBezTo>
                  <a:pt x="808" y="49"/>
                  <a:pt x="808" y="49"/>
                  <a:pt x="808" y="49"/>
                </a:cubicBezTo>
                <a:cubicBezTo>
                  <a:pt x="805" y="48"/>
                  <a:pt x="805" y="48"/>
                  <a:pt x="805" y="48"/>
                </a:cubicBezTo>
                <a:cubicBezTo>
                  <a:pt x="803" y="48"/>
                  <a:pt x="803" y="48"/>
                  <a:pt x="803" y="48"/>
                </a:cubicBezTo>
                <a:cubicBezTo>
                  <a:pt x="802" y="47"/>
                  <a:pt x="802" y="47"/>
                  <a:pt x="802" y="47"/>
                </a:cubicBezTo>
                <a:cubicBezTo>
                  <a:pt x="802" y="46"/>
                  <a:pt x="802" y="46"/>
                  <a:pt x="802" y="46"/>
                </a:cubicBezTo>
                <a:cubicBezTo>
                  <a:pt x="800" y="46"/>
                  <a:pt x="800" y="46"/>
                  <a:pt x="800" y="46"/>
                </a:cubicBezTo>
                <a:cubicBezTo>
                  <a:pt x="799" y="45"/>
                  <a:pt x="799" y="45"/>
                  <a:pt x="799" y="45"/>
                </a:cubicBezTo>
                <a:cubicBezTo>
                  <a:pt x="799" y="44"/>
                  <a:pt x="799" y="44"/>
                  <a:pt x="799" y="44"/>
                </a:cubicBezTo>
                <a:cubicBezTo>
                  <a:pt x="800" y="43"/>
                  <a:pt x="800" y="43"/>
                  <a:pt x="800" y="43"/>
                </a:cubicBezTo>
                <a:cubicBezTo>
                  <a:pt x="801" y="42"/>
                  <a:pt x="801" y="42"/>
                  <a:pt x="801" y="42"/>
                </a:cubicBezTo>
                <a:cubicBezTo>
                  <a:pt x="803" y="41"/>
                  <a:pt x="803" y="41"/>
                  <a:pt x="803" y="41"/>
                </a:cubicBezTo>
                <a:cubicBezTo>
                  <a:pt x="804" y="39"/>
                  <a:pt x="804" y="39"/>
                  <a:pt x="804" y="39"/>
                </a:cubicBezTo>
                <a:cubicBezTo>
                  <a:pt x="806" y="38"/>
                  <a:pt x="806" y="38"/>
                  <a:pt x="806" y="38"/>
                </a:cubicBezTo>
                <a:cubicBezTo>
                  <a:pt x="808" y="38"/>
                  <a:pt x="808" y="38"/>
                  <a:pt x="808" y="38"/>
                </a:cubicBezTo>
                <a:cubicBezTo>
                  <a:pt x="810" y="38"/>
                  <a:pt x="810" y="38"/>
                  <a:pt x="810" y="38"/>
                </a:cubicBezTo>
                <a:cubicBezTo>
                  <a:pt x="811" y="38"/>
                  <a:pt x="811" y="38"/>
                  <a:pt x="811" y="38"/>
                </a:cubicBezTo>
                <a:cubicBezTo>
                  <a:pt x="812" y="38"/>
                  <a:pt x="812" y="38"/>
                  <a:pt x="812" y="38"/>
                </a:cubicBezTo>
                <a:cubicBezTo>
                  <a:pt x="815" y="39"/>
                  <a:pt x="815" y="39"/>
                  <a:pt x="815" y="39"/>
                </a:cubicBezTo>
                <a:cubicBezTo>
                  <a:pt x="817" y="39"/>
                  <a:pt x="817" y="39"/>
                  <a:pt x="817" y="39"/>
                </a:cubicBezTo>
                <a:cubicBezTo>
                  <a:pt x="818" y="40"/>
                  <a:pt x="818" y="40"/>
                  <a:pt x="818" y="40"/>
                </a:cubicBezTo>
                <a:cubicBezTo>
                  <a:pt x="820" y="39"/>
                  <a:pt x="820" y="39"/>
                  <a:pt x="820" y="39"/>
                </a:cubicBezTo>
                <a:cubicBezTo>
                  <a:pt x="819" y="38"/>
                  <a:pt x="819" y="38"/>
                  <a:pt x="819" y="38"/>
                </a:cubicBezTo>
                <a:cubicBezTo>
                  <a:pt x="817" y="39"/>
                  <a:pt x="817" y="39"/>
                  <a:pt x="817" y="39"/>
                </a:cubicBezTo>
                <a:cubicBezTo>
                  <a:pt x="814" y="38"/>
                  <a:pt x="814" y="38"/>
                  <a:pt x="814" y="38"/>
                </a:cubicBezTo>
                <a:cubicBezTo>
                  <a:pt x="813" y="37"/>
                  <a:pt x="813" y="37"/>
                  <a:pt x="813" y="37"/>
                </a:cubicBezTo>
                <a:cubicBezTo>
                  <a:pt x="811" y="37"/>
                  <a:pt x="811" y="37"/>
                  <a:pt x="811" y="37"/>
                </a:cubicBezTo>
                <a:cubicBezTo>
                  <a:pt x="809" y="37"/>
                  <a:pt x="809" y="37"/>
                  <a:pt x="809" y="37"/>
                </a:cubicBezTo>
                <a:cubicBezTo>
                  <a:pt x="806" y="37"/>
                  <a:pt x="806" y="37"/>
                  <a:pt x="806" y="37"/>
                </a:cubicBezTo>
                <a:cubicBezTo>
                  <a:pt x="805" y="37"/>
                  <a:pt x="805" y="37"/>
                  <a:pt x="805" y="37"/>
                </a:cubicBezTo>
                <a:cubicBezTo>
                  <a:pt x="803" y="39"/>
                  <a:pt x="803" y="39"/>
                  <a:pt x="803" y="39"/>
                </a:cubicBezTo>
                <a:cubicBezTo>
                  <a:pt x="801" y="40"/>
                  <a:pt x="801" y="40"/>
                  <a:pt x="801" y="40"/>
                </a:cubicBezTo>
                <a:cubicBezTo>
                  <a:pt x="799" y="41"/>
                  <a:pt x="799" y="41"/>
                  <a:pt x="799" y="41"/>
                </a:cubicBezTo>
                <a:cubicBezTo>
                  <a:pt x="797" y="43"/>
                  <a:pt x="797" y="43"/>
                  <a:pt x="797" y="43"/>
                </a:cubicBezTo>
                <a:cubicBezTo>
                  <a:pt x="796" y="43"/>
                  <a:pt x="796" y="43"/>
                  <a:pt x="796" y="43"/>
                </a:cubicBezTo>
                <a:cubicBezTo>
                  <a:pt x="794" y="41"/>
                  <a:pt x="794" y="41"/>
                  <a:pt x="794" y="41"/>
                </a:cubicBezTo>
                <a:cubicBezTo>
                  <a:pt x="793" y="41"/>
                  <a:pt x="793" y="41"/>
                  <a:pt x="793" y="41"/>
                </a:cubicBezTo>
                <a:cubicBezTo>
                  <a:pt x="793" y="40"/>
                  <a:pt x="793" y="40"/>
                  <a:pt x="793" y="40"/>
                </a:cubicBezTo>
                <a:cubicBezTo>
                  <a:pt x="792" y="38"/>
                  <a:pt x="792" y="38"/>
                  <a:pt x="792" y="38"/>
                </a:cubicBezTo>
                <a:close/>
                <a:moveTo>
                  <a:pt x="757" y="119"/>
                </a:moveTo>
                <a:cubicBezTo>
                  <a:pt x="757" y="117"/>
                  <a:pt x="757" y="117"/>
                  <a:pt x="757" y="117"/>
                </a:cubicBezTo>
                <a:cubicBezTo>
                  <a:pt x="756" y="117"/>
                  <a:pt x="756" y="117"/>
                  <a:pt x="756" y="117"/>
                </a:cubicBezTo>
                <a:cubicBezTo>
                  <a:pt x="756" y="118"/>
                  <a:pt x="756" y="118"/>
                  <a:pt x="756" y="118"/>
                </a:cubicBezTo>
                <a:cubicBezTo>
                  <a:pt x="757" y="119"/>
                  <a:pt x="757" y="119"/>
                  <a:pt x="757" y="119"/>
                </a:cubicBezTo>
                <a:close/>
                <a:moveTo>
                  <a:pt x="845" y="40"/>
                </a:moveTo>
                <a:cubicBezTo>
                  <a:pt x="841" y="42"/>
                  <a:pt x="841" y="42"/>
                  <a:pt x="841" y="42"/>
                </a:cubicBezTo>
                <a:cubicBezTo>
                  <a:pt x="842" y="42"/>
                  <a:pt x="842" y="42"/>
                  <a:pt x="842" y="42"/>
                </a:cubicBezTo>
                <a:cubicBezTo>
                  <a:pt x="845" y="41"/>
                  <a:pt x="845" y="41"/>
                  <a:pt x="845" y="41"/>
                </a:cubicBezTo>
                <a:cubicBezTo>
                  <a:pt x="845" y="40"/>
                  <a:pt x="845" y="40"/>
                  <a:pt x="845" y="40"/>
                </a:cubicBezTo>
                <a:close/>
                <a:moveTo>
                  <a:pt x="802" y="35"/>
                </a:moveTo>
                <a:cubicBezTo>
                  <a:pt x="802" y="36"/>
                  <a:pt x="802" y="36"/>
                  <a:pt x="802" y="36"/>
                </a:cubicBezTo>
                <a:cubicBezTo>
                  <a:pt x="804" y="36"/>
                  <a:pt x="804" y="36"/>
                  <a:pt x="804" y="36"/>
                </a:cubicBezTo>
                <a:cubicBezTo>
                  <a:pt x="805" y="35"/>
                  <a:pt x="805" y="35"/>
                  <a:pt x="805" y="35"/>
                </a:cubicBezTo>
                <a:cubicBezTo>
                  <a:pt x="807" y="36"/>
                  <a:pt x="807" y="36"/>
                  <a:pt x="807" y="36"/>
                </a:cubicBezTo>
                <a:cubicBezTo>
                  <a:pt x="807" y="35"/>
                  <a:pt x="807" y="35"/>
                  <a:pt x="807" y="35"/>
                </a:cubicBezTo>
                <a:cubicBezTo>
                  <a:pt x="808" y="35"/>
                  <a:pt x="808" y="35"/>
                  <a:pt x="808" y="35"/>
                </a:cubicBezTo>
                <a:cubicBezTo>
                  <a:pt x="809" y="34"/>
                  <a:pt x="809" y="34"/>
                  <a:pt x="809" y="34"/>
                </a:cubicBezTo>
                <a:cubicBezTo>
                  <a:pt x="811" y="34"/>
                  <a:pt x="811" y="34"/>
                  <a:pt x="811" y="34"/>
                </a:cubicBezTo>
                <a:cubicBezTo>
                  <a:pt x="814" y="34"/>
                  <a:pt x="814" y="34"/>
                  <a:pt x="814" y="34"/>
                </a:cubicBezTo>
                <a:cubicBezTo>
                  <a:pt x="814" y="33"/>
                  <a:pt x="814" y="33"/>
                  <a:pt x="814" y="33"/>
                </a:cubicBezTo>
                <a:cubicBezTo>
                  <a:pt x="814" y="32"/>
                  <a:pt x="814" y="32"/>
                  <a:pt x="814" y="32"/>
                </a:cubicBezTo>
                <a:cubicBezTo>
                  <a:pt x="813" y="32"/>
                  <a:pt x="813" y="32"/>
                  <a:pt x="813" y="32"/>
                </a:cubicBezTo>
                <a:cubicBezTo>
                  <a:pt x="813" y="33"/>
                  <a:pt x="813" y="33"/>
                  <a:pt x="813" y="33"/>
                </a:cubicBezTo>
                <a:cubicBezTo>
                  <a:pt x="812" y="33"/>
                  <a:pt x="812" y="33"/>
                  <a:pt x="812" y="33"/>
                </a:cubicBezTo>
                <a:cubicBezTo>
                  <a:pt x="810" y="33"/>
                  <a:pt x="810" y="33"/>
                  <a:pt x="810" y="33"/>
                </a:cubicBezTo>
                <a:cubicBezTo>
                  <a:pt x="808" y="33"/>
                  <a:pt x="808" y="33"/>
                  <a:pt x="808" y="33"/>
                </a:cubicBezTo>
                <a:cubicBezTo>
                  <a:pt x="806" y="34"/>
                  <a:pt x="806" y="34"/>
                  <a:pt x="806" y="34"/>
                </a:cubicBezTo>
                <a:cubicBezTo>
                  <a:pt x="805" y="35"/>
                  <a:pt x="805" y="35"/>
                  <a:pt x="805" y="35"/>
                </a:cubicBezTo>
                <a:cubicBezTo>
                  <a:pt x="803" y="34"/>
                  <a:pt x="803" y="34"/>
                  <a:pt x="803" y="34"/>
                </a:cubicBezTo>
                <a:cubicBezTo>
                  <a:pt x="802" y="35"/>
                  <a:pt x="802" y="35"/>
                  <a:pt x="802" y="35"/>
                </a:cubicBezTo>
                <a:close/>
                <a:moveTo>
                  <a:pt x="776" y="99"/>
                </a:moveTo>
                <a:cubicBezTo>
                  <a:pt x="776" y="99"/>
                  <a:pt x="776" y="99"/>
                  <a:pt x="777" y="99"/>
                </a:cubicBezTo>
                <a:cubicBezTo>
                  <a:pt x="777" y="99"/>
                  <a:pt x="777" y="99"/>
                  <a:pt x="776" y="98"/>
                </a:cubicBezTo>
                <a:cubicBezTo>
                  <a:pt x="776" y="98"/>
                  <a:pt x="776" y="98"/>
                  <a:pt x="776" y="99"/>
                </a:cubicBezTo>
                <a:close/>
                <a:moveTo>
                  <a:pt x="796" y="458"/>
                </a:moveTo>
                <a:cubicBezTo>
                  <a:pt x="797" y="458"/>
                  <a:pt x="797" y="458"/>
                  <a:pt x="797" y="458"/>
                </a:cubicBezTo>
                <a:cubicBezTo>
                  <a:pt x="798" y="458"/>
                  <a:pt x="798" y="458"/>
                  <a:pt x="798" y="458"/>
                </a:cubicBezTo>
                <a:cubicBezTo>
                  <a:pt x="799" y="457"/>
                  <a:pt x="799" y="457"/>
                  <a:pt x="799" y="457"/>
                </a:cubicBezTo>
                <a:cubicBezTo>
                  <a:pt x="798" y="456"/>
                  <a:pt x="798" y="456"/>
                  <a:pt x="798" y="456"/>
                </a:cubicBezTo>
                <a:cubicBezTo>
                  <a:pt x="797" y="456"/>
                  <a:pt x="797" y="456"/>
                  <a:pt x="797" y="456"/>
                </a:cubicBezTo>
                <a:cubicBezTo>
                  <a:pt x="796" y="458"/>
                  <a:pt x="796" y="458"/>
                  <a:pt x="796" y="458"/>
                </a:cubicBezTo>
                <a:close/>
                <a:moveTo>
                  <a:pt x="775" y="104"/>
                </a:moveTo>
                <a:cubicBezTo>
                  <a:pt x="775" y="104"/>
                  <a:pt x="775" y="104"/>
                  <a:pt x="775" y="103"/>
                </a:cubicBezTo>
                <a:cubicBezTo>
                  <a:pt x="775" y="103"/>
                  <a:pt x="775" y="103"/>
                  <a:pt x="774" y="102"/>
                </a:cubicBezTo>
                <a:cubicBezTo>
                  <a:pt x="774" y="102"/>
                  <a:pt x="774" y="102"/>
                  <a:pt x="774" y="103"/>
                </a:cubicBezTo>
                <a:cubicBezTo>
                  <a:pt x="774" y="103"/>
                  <a:pt x="774" y="103"/>
                  <a:pt x="774" y="105"/>
                </a:cubicBezTo>
                <a:cubicBezTo>
                  <a:pt x="774" y="105"/>
                  <a:pt x="774" y="105"/>
                  <a:pt x="775" y="105"/>
                </a:cubicBezTo>
                <a:cubicBezTo>
                  <a:pt x="775" y="105"/>
                  <a:pt x="775" y="105"/>
                  <a:pt x="775" y="104"/>
                </a:cubicBezTo>
                <a:close/>
                <a:moveTo>
                  <a:pt x="828" y="449"/>
                </a:moveTo>
                <a:cubicBezTo>
                  <a:pt x="828" y="449"/>
                  <a:pt x="828" y="449"/>
                  <a:pt x="827" y="449"/>
                </a:cubicBezTo>
                <a:cubicBezTo>
                  <a:pt x="827" y="449"/>
                  <a:pt x="827" y="449"/>
                  <a:pt x="827" y="450"/>
                </a:cubicBezTo>
                <a:cubicBezTo>
                  <a:pt x="827" y="450"/>
                  <a:pt x="827" y="450"/>
                  <a:pt x="828" y="450"/>
                </a:cubicBezTo>
                <a:cubicBezTo>
                  <a:pt x="828" y="450"/>
                  <a:pt x="828" y="450"/>
                  <a:pt x="828" y="449"/>
                </a:cubicBezTo>
                <a:close/>
                <a:moveTo>
                  <a:pt x="830" y="93"/>
                </a:moveTo>
                <a:cubicBezTo>
                  <a:pt x="830" y="92"/>
                  <a:pt x="830" y="92"/>
                  <a:pt x="830" y="92"/>
                </a:cubicBezTo>
                <a:cubicBezTo>
                  <a:pt x="829" y="91"/>
                  <a:pt x="829" y="91"/>
                  <a:pt x="829" y="91"/>
                </a:cubicBezTo>
                <a:cubicBezTo>
                  <a:pt x="828" y="92"/>
                  <a:pt x="828" y="92"/>
                  <a:pt x="828" y="92"/>
                </a:cubicBezTo>
                <a:cubicBezTo>
                  <a:pt x="829" y="93"/>
                  <a:pt x="829" y="93"/>
                  <a:pt x="829" y="93"/>
                </a:cubicBezTo>
                <a:cubicBezTo>
                  <a:pt x="830" y="93"/>
                  <a:pt x="830" y="93"/>
                  <a:pt x="830" y="93"/>
                </a:cubicBezTo>
                <a:close/>
                <a:moveTo>
                  <a:pt x="725" y="309"/>
                </a:moveTo>
                <a:cubicBezTo>
                  <a:pt x="726" y="308"/>
                  <a:pt x="726" y="308"/>
                  <a:pt x="726" y="308"/>
                </a:cubicBezTo>
                <a:cubicBezTo>
                  <a:pt x="727" y="308"/>
                  <a:pt x="727" y="308"/>
                  <a:pt x="727" y="308"/>
                </a:cubicBezTo>
                <a:cubicBezTo>
                  <a:pt x="728" y="308"/>
                  <a:pt x="728" y="308"/>
                  <a:pt x="728" y="308"/>
                </a:cubicBezTo>
                <a:cubicBezTo>
                  <a:pt x="728" y="307"/>
                  <a:pt x="728" y="307"/>
                  <a:pt x="728" y="307"/>
                </a:cubicBezTo>
                <a:cubicBezTo>
                  <a:pt x="728" y="306"/>
                  <a:pt x="728" y="306"/>
                  <a:pt x="728" y="306"/>
                </a:cubicBezTo>
                <a:cubicBezTo>
                  <a:pt x="728" y="305"/>
                  <a:pt x="728" y="305"/>
                  <a:pt x="728" y="305"/>
                </a:cubicBezTo>
                <a:cubicBezTo>
                  <a:pt x="728" y="304"/>
                  <a:pt x="728" y="304"/>
                  <a:pt x="728" y="304"/>
                </a:cubicBezTo>
                <a:cubicBezTo>
                  <a:pt x="726" y="304"/>
                  <a:pt x="726" y="304"/>
                  <a:pt x="726" y="304"/>
                </a:cubicBezTo>
                <a:cubicBezTo>
                  <a:pt x="725" y="303"/>
                  <a:pt x="725" y="303"/>
                  <a:pt x="725" y="303"/>
                </a:cubicBezTo>
                <a:cubicBezTo>
                  <a:pt x="723" y="303"/>
                  <a:pt x="723" y="303"/>
                  <a:pt x="723" y="303"/>
                </a:cubicBezTo>
                <a:cubicBezTo>
                  <a:pt x="723" y="304"/>
                  <a:pt x="723" y="304"/>
                  <a:pt x="723" y="304"/>
                </a:cubicBezTo>
                <a:cubicBezTo>
                  <a:pt x="723" y="305"/>
                  <a:pt x="723" y="305"/>
                  <a:pt x="723" y="305"/>
                </a:cubicBezTo>
                <a:cubicBezTo>
                  <a:pt x="724" y="306"/>
                  <a:pt x="724" y="306"/>
                  <a:pt x="724" y="306"/>
                </a:cubicBezTo>
                <a:cubicBezTo>
                  <a:pt x="724" y="307"/>
                  <a:pt x="724" y="307"/>
                  <a:pt x="724" y="307"/>
                </a:cubicBezTo>
                <a:cubicBezTo>
                  <a:pt x="725" y="307"/>
                  <a:pt x="725" y="307"/>
                  <a:pt x="725" y="307"/>
                </a:cubicBezTo>
                <a:cubicBezTo>
                  <a:pt x="725" y="308"/>
                  <a:pt x="725" y="308"/>
                  <a:pt x="725" y="308"/>
                </a:cubicBezTo>
                <a:cubicBezTo>
                  <a:pt x="725" y="309"/>
                  <a:pt x="725" y="309"/>
                  <a:pt x="725" y="309"/>
                </a:cubicBezTo>
                <a:close/>
                <a:moveTo>
                  <a:pt x="808" y="106"/>
                </a:moveTo>
                <a:cubicBezTo>
                  <a:pt x="807" y="105"/>
                  <a:pt x="807" y="105"/>
                  <a:pt x="807" y="105"/>
                </a:cubicBezTo>
                <a:cubicBezTo>
                  <a:pt x="806" y="105"/>
                  <a:pt x="806" y="105"/>
                  <a:pt x="806" y="105"/>
                </a:cubicBezTo>
                <a:cubicBezTo>
                  <a:pt x="807" y="106"/>
                  <a:pt x="807" y="106"/>
                  <a:pt x="807" y="106"/>
                </a:cubicBezTo>
                <a:cubicBezTo>
                  <a:pt x="808" y="106"/>
                  <a:pt x="808" y="106"/>
                  <a:pt x="808" y="106"/>
                </a:cubicBezTo>
                <a:close/>
                <a:moveTo>
                  <a:pt x="695" y="381"/>
                </a:moveTo>
                <a:cubicBezTo>
                  <a:pt x="695" y="380"/>
                  <a:pt x="695" y="380"/>
                  <a:pt x="695" y="380"/>
                </a:cubicBezTo>
                <a:cubicBezTo>
                  <a:pt x="696" y="379"/>
                  <a:pt x="696" y="379"/>
                  <a:pt x="696" y="379"/>
                </a:cubicBezTo>
                <a:cubicBezTo>
                  <a:pt x="696" y="378"/>
                  <a:pt x="696" y="378"/>
                  <a:pt x="696" y="378"/>
                </a:cubicBezTo>
                <a:cubicBezTo>
                  <a:pt x="695" y="378"/>
                  <a:pt x="695" y="378"/>
                  <a:pt x="695" y="378"/>
                </a:cubicBezTo>
                <a:cubicBezTo>
                  <a:pt x="694" y="380"/>
                  <a:pt x="694" y="380"/>
                  <a:pt x="694" y="380"/>
                </a:cubicBezTo>
                <a:cubicBezTo>
                  <a:pt x="693" y="381"/>
                  <a:pt x="693" y="381"/>
                  <a:pt x="693" y="381"/>
                </a:cubicBezTo>
                <a:cubicBezTo>
                  <a:pt x="693" y="382"/>
                  <a:pt x="693" y="382"/>
                  <a:pt x="693" y="382"/>
                </a:cubicBezTo>
                <a:cubicBezTo>
                  <a:pt x="692" y="383"/>
                  <a:pt x="692" y="383"/>
                  <a:pt x="692" y="383"/>
                </a:cubicBezTo>
                <a:cubicBezTo>
                  <a:pt x="692" y="384"/>
                  <a:pt x="692" y="384"/>
                  <a:pt x="692" y="384"/>
                </a:cubicBezTo>
                <a:cubicBezTo>
                  <a:pt x="693" y="383"/>
                  <a:pt x="693" y="383"/>
                  <a:pt x="693" y="383"/>
                </a:cubicBezTo>
                <a:cubicBezTo>
                  <a:pt x="694" y="382"/>
                  <a:pt x="694" y="382"/>
                  <a:pt x="694" y="382"/>
                </a:cubicBezTo>
                <a:cubicBezTo>
                  <a:pt x="693" y="384"/>
                  <a:pt x="693" y="384"/>
                  <a:pt x="693" y="384"/>
                </a:cubicBezTo>
                <a:cubicBezTo>
                  <a:pt x="694" y="384"/>
                  <a:pt x="694" y="384"/>
                  <a:pt x="694" y="384"/>
                </a:cubicBezTo>
                <a:cubicBezTo>
                  <a:pt x="695" y="383"/>
                  <a:pt x="695" y="383"/>
                  <a:pt x="695" y="383"/>
                </a:cubicBezTo>
                <a:cubicBezTo>
                  <a:pt x="696" y="382"/>
                  <a:pt x="696" y="382"/>
                  <a:pt x="696" y="382"/>
                </a:cubicBezTo>
                <a:cubicBezTo>
                  <a:pt x="695" y="382"/>
                  <a:pt x="695" y="382"/>
                  <a:pt x="695" y="382"/>
                </a:cubicBezTo>
                <a:cubicBezTo>
                  <a:pt x="695" y="381"/>
                  <a:pt x="695" y="381"/>
                  <a:pt x="695" y="381"/>
                </a:cubicBezTo>
                <a:close/>
                <a:moveTo>
                  <a:pt x="700" y="381"/>
                </a:moveTo>
                <a:cubicBezTo>
                  <a:pt x="700" y="381"/>
                  <a:pt x="700" y="381"/>
                  <a:pt x="700" y="379"/>
                </a:cubicBezTo>
                <a:cubicBezTo>
                  <a:pt x="700" y="379"/>
                  <a:pt x="700" y="379"/>
                  <a:pt x="699" y="380"/>
                </a:cubicBezTo>
                <a:cubicBezTo>
                  <a:pt x="699" y="379"/>
                  <a:pt x="699" y="379"/>
                  <a:pt x="699" y="379"/>
                </a:cubicBezTo>
                <a:cubicBezTo>
                  <a:pt x="699" y="378"/>
                  <a:pt x="699" y="378"/>
                  <a:pt x="699" y="378"/>
                </a:cubicBezTo>
                <a:cubicBezTo>
                  <a:pt x="698" y="378"/>
                  <a:pt x="698" y="378"/>
                  <a:pt x="698" y="378"/>
                </a:cubicBezTo>
                <a:cubicBezTo>
                  <a:pt x="698" y="377"/>
                  <a:pt x="698" y="377"/>
                  <a:pt x="698" y="377"/>
                </a:cubicBezTo>
                <a:cubicBezTo>
                  <a:pt x="697" y="377"/>
                  <a:pt x="697" y="377"/>
                  <a:pt x="697" y="377"/>
                </a:cubicBezTo>
                <a:cubicBezTo>
                  <a:pt x="697" y="379"/>
                  <a:pt x="697" y="379"/>
                  <a:pt x="697" y="379"/>
                </a:cubicBezTo>
                <a:cubicBezTo>
                  <a:pt x="696" y="380"/>
                  <a:pt x="696" y="380"/>
                  <a:pt x="696" y="380"/>
                </a:cubicBezTo>
                <a:cubicBezTo>
                  <a:pt x="695" y="381"/>
                  <a:pt x="695" y="381"/>
                  <a:pt x="695" y="381"/>
                </a:cubicBezTo>
                <a:cubicBezTo>
                  <a:pt x="697" y="380"/>
                  <a:pt x="697" y="380"/>
                  <a:pt x="697" y="380"/>
                </a:cubicBezTo>
                <a:cubicBezTo>
                  <a:pt x="696" y="381"/>
                  <a:pt x="696" y="381"/>
                  <a:pt x="696" y="381"/>
                </a:cubicBezTo>
                <a:cubicBezTo>
                  <a:pt x="696" y="382"/>
                  <a:pt x="696" y="382"/>
                  <a:pt x="696" y="382"/>
                </a:cubicBezTo>
                <a:cubicBezTo>
                  <a:pt x="698" y="380"/>
                  <a:pt x="698" y="380"/>
                  <a:pt x="698" y="380"/>
                </a:cubicBezTo>
                <a:cubicBezTo>
                  <a:pt x="697" y="382"/>
                  <a:pt x="697" y="382"/>
                  <a:pt x="697" y="382"/>
                </a:cubicBezTo>
                <a:cubicBezTo>
                  <a:pt x="699" y="381"/>
                  <a:pt x="699" y="381"/>
                  <a:pt x="699" y="381"/>
                </a:cubicBezTo>
                <a:cubicBezTo>
                  <a:pt x="699" y="382"/>
                  <a:pt x="699" y="382"/>
                  <a:pt x="699" y="382"/>
                </a:cubicBezTo>
                <a:cubicBezTo>
                  <a:pt x="699" y="382"/>
                  <a:pt x="699" y="382"/>
                  <a:pt x="700" y="381"/>
                </a:cubicBezTo>
                <a:close/>
                <a:moveTo>
                  <a:pt x="676" y="408"/>
                </a:moveTo>
                <a:cubicBezTo>
                  <a:pt x="676" y="408"/>
                  <a:pt x="676" y="408"/>
                  <a:pt x="675" y="409"/>
                </a:cubicBezTo>
                <a:cubicBezTo>
                  <a:pt x="675" y="409"/>
                  <a:pt x="675" y="409"/>
                  <a:pt x="675" y="410"/>
                </a:cubicBezTo>
                <a:cubicBezTo>
                  <a:pt x="675" y="410"/>
                  <a:pt x="675" y="410"/>
                  <a:pt x="674" y="410"/>
                </a:cubicBezTo>
                <a:cubicBezTo>
                  <a:pt x="674" y="410"/>
                  <a:pt x="674" y="410"/>
                  <a:pt x="673" y="411"/>
                </a:cubicBezTo>
                <a:cubicBezTo>
                  <a:pt x="673" y="411"/>
                  <a:pt x="673" y="411"/>
                  <a:pt x="673" y="412"/>
                </a:cubicBezTo>
                <a:cubicBezTo>
                  <a:pt x="673" y="412"/>
                  <a:pt x="673" y="412"/>
                  <a:pt x="674" y="411"/>
                </a:cubicBezTo>
                <a:cubicBezTo>
                  <a:pt x="674" y="411"/>
                  <a:pt x="674" y="411"/>
                  <a:pt x="675" y="412"/>
                </a:cubicBezTo>
                <a:cubicBezTo>
                  <a:pt x="675" y="412"/>
                  <a:pt x="675" y="412"/>
                  <a:pt x="675" y="411"/>
                </a:cubicBezTo>
                <a:cubicBezTo>
                  <a:pt x="675" y="411"/>
                  <a:pt x="675" y="411"/>
                  <a:pt x="676" y="412"/>
                </a:cubicBezTo>
                <a:cubicBezTo>
                  <a:pt x="676" y="412"/>
                  <a:pt x="676" y="412"/>
                  <a:pt x="677" y="412"/>
                </a:cubicBezTo>
                <a:cubicBezTo>
                  <a:pt x="677" y="412"/>
                  <a:pt x="677" y="412"/>
                  <a:pt x="680" y="413"/>
                </a:cubicBezTo>
                <a:cubicBezTo>
                  <a:pt x="680" y="413"/>
                  <a:pt x="680" y="413"/>
                  <a:pt x="681" y="412"/>
                </a:cubicBezTo>
                <a:cubicBezTo>
                  <a:pt x="681" y="412"/>
                  <a:pt x="681" y="412"/>
                  <a:pt x="680" y="411"/>
                </a:cubicBezTo>
                <a:cubicBezTo>
                  <a:pt x="680" y="411"/>
                  <a:pt x="680" y="411"/>
                  <a:pt x="680" y="410"/>
                </a:cubicBezTo>
                <a:cubicBezTo>
                  <a:pt x="680" y="410"/>
                  <a:pt x="680" y="410"/>
                  <a:pt x="679" y="409"/>
                </a:cubicBezTo>
                <a:cubicBezTo>
                  <a:pt x="679" y="409"/>
                  <a:pt x="679" y="409"/>
                  <a:pt x="677" y="409"/>
                </a:cubicBezTo>
                <a:cubicBezTo>
                  <a:pt x="677" y="409"/>
                  <a:pt x="677" y="409"/>
                  <a:pt x="677" y="408"/>
                </a:cubicBezTo>
                <a:cubicBezTo>
                  <a:pt x="677" y="408"/>
                  <a:pt x="677" y="408"/>
                  <a:pt x="676" y="408"/>
                </a:cubicBezTo>
                <a:close/>
                <a:moveTo>
                  <a:pt x="693" y="380"/>
                </a:moveTo>
                <a:cubicBezTo>
                  <a:pt x="693" y="380"/>
                  <a:pt x="693" y="380"/>
                  <a:pt x="694" y="379"/>
                </a:cubicBezTo>
                <a:cubicBezTo>
                  <a:pt x="694" y="379"/>
                  <a:pt x="694" y="379"/>
                  <a:pt x="695" y="377"/>
                </a:cubicBezTo>
                <a:cubicBezTo>
                  <a:pt x="695" y="377"/>
                  <a:pt x="695" y="377"/>
                  <a:pt x="694" y="378"/>
                </a:cubicBezTo>
                <a:cubicBezTo>
                  <a:pt x="694" y="378"/>
                  <a:pt x="694" y="378"/>
                  <a:pt x="693" y="378"/>
                </a:cubicBezTo>
                <a:cubicBezTo>
                  <a:pt x="693" y="378"/>
                  <a:pt x="693" y="378"/>
                  <a:pt x="693" y="379"/>
                </a:cubicBezTo>
                <a:cubicBezTo>
                  <a:pt x="693" y="379"/>
                  <a:pt x="693" y="379"/>
                  <a:pt x="692" y="379"/>
                </a:cubicBezTo>
                <a:cubicBezTo>
                  <a:pt x="692" y="379"/>
                  <a:pt x="692" y="379"/>
                  <a:pt x="691" y="380"/>
                </a:cubicBezTo>
                <a:cubicBezTo>
                  <a:pt x="691" y="380"/>
                  <a:pt x="691" y="380"/>
                  <a:pt x="692" y="380"/>
                </a:cubicBezTo>
                <a:cubicBezTo>
                  <a:pt x="692" y="380"/>
                  <a:pt x="692" y="380"/>
                  <a:pt x="693" y="380"/>
                </a:cubicBezTo>
                <a:close/>
                <a:moveTo>
                  <a:pt x="710" y="324"/>
                </a:moveTo>
                <a:cubicBezTo>
                  <a:pt x="711" y="324"/>
                  <a:pt x="711" y="324"/>
                  <a:pt x="711" y="324"/>
                </a:cubicBezTo>
                <a:cubicBezTo>
                  <a:pt x="711" y="323"/>
                  <a:pt x="711" y="323"/>
                  <a:pt x="711" y="323"/>
                </a:cubicBezTo>
                <a:cubicBezTo>
                  <a:pt x="712" y="322"/>
                  <a:pt x="712" y="322"/>
                  <a:pt x="712" y="322"/>
                </a:cubicBezTo>
                <a:cubicBezTo>
                  <a:pt x="712" y="321"/>
                  <a:pt x="712" y="321"/>
                  <a:pt x="712" y="321"/>
                </a:cubicBezTo>
                <a:cubicBezTo>
                  <a:pt x="713" y="320"/>
                  <a:pt x="713" y="320"/>
                  <a:pt x="713" y="320"/>
                </a:cubicBezTo>
                <a:cubicBezTo>
                  <a:pt x="714" y="319"/>
                  <a:pt x="714" y="319"/>
                  <a:pt x="714" y="319"/>
                </a:cubicBezTo>
                <a:cubicBezTo>
                  <a:pt x="714" y="318"/>
                  <a:pt x="714" y="318"/>
                  <a:pt x="714" y="318"/>
                </a:cubicBezTo>
                <a:cubicBezTo>
                  <a:pt x="714" y="317"/>
                  <a:pt x="714" y="317"/>
                  <a:pt x="714" y="317"/>
                </a:cubicBezTo>
                <a:cubicBezTo>
                  <a:pt x="715" y="317"/>
                  <a:pt x="715" y="317"/>
                  <a:pt x="715" y="317"/>
                </a:cubicBezTo>
                <a:cubicBezTo>
                  <a:pt x="715" y="316"/>
                  <a:pt x="715" y="316"/>
                  <a:pt x="715" y="316"/>
                </a:cubicBezTo>
                <a:cubicBezTo>
                  <a:pt x="715" y="315"/>
                  <a:pt x="715" y="315"/>
                  <a:pt x="715" y="315"/>
                </a:cubicBezTo>
                <a:cubicBezTo>
                  <a:pt x="715" y="314"/>
                  <a:pt x="715" y="314"/>
                  <a:pt x="715" y="314"/>
                </a:cubicBezTo>
                <a:cubicBezTo>
                  <a:pt x="714" y="314"/>
                  <a:pt x="714" y="314"/>
                  <a:pt x="714" y="314"/>
                </a:cubicBezTo>
                <a:cubicBezTo>
                  <a:pt x="713" y="314"/>
                  <a:pt x="713" y="314"/>
                  <a:pt x="713" y="314"/>
                </a:cubicBezTo>
                <a:cubicBezTo>
                  <a:pt x="713" y="313"/>
                  <a:pt x="713" y="313"/>
                  <a:pt x="713" y="313"/>
                </a:cubicBezTo>
                <a:cubicBezTo>
                  <a:pt x="712" y="314"/>
                  <a:pt x="712" y="314"/>
                  <a:pt x="712" y="314"/>
                </a:cubicBezTo>
                <a:cubicBezTo>
                  <a:pt x="711" y="315"/>
                  <a:pt x="711" y="315"/>
                  <a:pt x="711" y="315"/>
                </a:cubicBezTo>
                <a:cubicBezTo>
                  <a:pt x="710" y="315"/>
                  <a:pt x="710" y="315"/>
                  <a:pt x="710" y="315"/>
                </a:cubicBezTo>
                <a:cubicBezTo>
                  <a:pt x="710" y="316"/>
                  <a:pt x="710" y="316"/>
                  <a:pt x="710" y="316"/>
                </a:cubicBezTo>
                <a:cubicBezTo>
                  <a:pt x="709" y="317"/>
                  <a:pt x="709" y="317"/>
                  <a:pt x="709" y="317"/>
                </a:cubicBezTo>
                <a:cubicBezTo>
                  <a:pt x="710" y="318"/>
                  <a:pt x="710" y="318"/>
                  <a:pt x="710" y="318"/>
                </a:cubicBezTo>
                <a:cubicBezTo>
                  <a:pt x="709" y="318"/>
                  <a:pt x="709" y="318"/>
                  <a:pt x="709" y="318"/>
                </a:cubicBezTo>
                <a:cubicBezTo>
                  <a:pt x="709" y="319"/>
                  <a:pt x="709" y="319"/>
                  <a:pt x="709" y="319"/>
                </a:cubicBezTo>
                <a:cubicBezTo>
                  <a:pt x="709" y="320"/>
                  <a:pt x="709" y="320"/>
                  <a:pt x="709" y="320"/>
                </a:cubicBezTo>
                <a:cubicBezTo>
                  <a:pt x="708" y="321"/>
                  <a:pt x="708" y="321"/>
                  <a:pt x="708" y="321"/>
                </a:cubicBezTo>
                <a:cubicBezTo>
                  <a:pt x="709" y="321"/>
                  <a:pt x="709" y="321"/>
                  <a:pt x="709" y="321"/>
                </a:cubicBezTo>
                <a:cubicBezTo>
                  <a:pt x="709" y="322"/>
                  <a:pt x="709" y="322"/>
                  <a:pt x="709" y="322"/>
                </a:cubicBezTo>
                <a:cubicBezTo>
                  <a:pt x="710" y="322"/>
                  <a:pt x="710" y="322"/>
                  <a:pt x="710" y="322"/>
                </a:cubicBezTo>
                <a:cubicBezTo>
                  <a:pt x="710" y="323"/>
                  <a:pt x="710" y="323"/>
                  <a:pt x="710" y="323"/>
                </a:cubicBezTo>
                <a:cubicBezTo>
                  <a:pt x="710" y="324"/>
                  <a:pt x="710" y="324"/>
                  <a:pt x="710" y="324"/>
                </a:cubicBezTo>
                <a:close/>
                <a:moveTo>
                  <a:pt x="723" y="314"/>
                </a:moveTo>
                <a:cubicBezTo>
                  <a:pt x="724" y="314"/>
                  <a:pt x="724" y="314"/>
                  <a:pt x="724" y="314"/>
                </a:cubicBezTo>
                <a:cubicBezTo>
                  <a:pt x="725" y="314"/>
                  <a:pt x="725" y="314"/>
                  <a:pt x="725" y="314"/>
                </a:cubicBezTo>
                <a:cubicBezTo>
                  <a:pt x="723" y="313"/>
                  <a:pt x="723" y="313"/>
                  <a:pt x="723" y="313"/>
                </a:cubicBezTo>
                <a:cubicBezTo>
                  <a:pt x="723" y="314"/>
                  <a:pt x="723" y="314"/>
                  <a:pt x="723" y="314"/>
                </a:cubicBezTo>
                <a:close/>
                <a:moveTo>
                  <a:pt x="725" y="246"/>
                </a:moveTo>
                <a:cubicBezTo>
                  <a:pt x="726" y="246"/>
                  <a:pt x="726" y="246"/>
                  <a:pt x="726" y="246"/>
                </a:cubicBezTo>
                <a:cubicBezTo>
                  <a:pt x="726" y="246"/>
                  <a:pt x="726" y="246"/>
                  <a:pt x="726" y="245"/>
                </a:cubicBezTo>
                <a:cubicBezTo>
                  <a:pt x="726" y="245"/>
                  <a:pt x="726" y="245"/>
                  <a:pt x="725" y="245"/>
                </a:cubicBezTo>
                <a:cubicBezTo>
                  <a:pt x="725" y="245"/>
                  <a:pt x="725" y="245"/>
                  <a:pt x="725" y="246"/>
                </a:cubicBezTo>
                <a:close/>
                <a:moveTo>
                  <a:pt x="716" y="298"/>
                </a:moveTo>
                <a:cubicBezTo>
                  <a:pt x="715" y="298"/>
                  <a:pt x="715" y="298"/>
                  <a:pt x="715" y="298"/>
                </a:cubicBezTo>
                <a:cubicBezTo>
                  <a:pt x="714" y="297"/>
                  <a:pt x="714" y="297"/>
                  <a:pt x="714" y="297"/>
                </a:cubicBezTo>
                <a:cubicBezTo>
                  <a:pt x="715" y="297"/>
                  <a:pt x="715" y="297"/>
                  <a:pt x="715" y="297"/>
                </a:cubicBezTo>
                <a:cubicBezTo>
                  <a:pt x="715" y="296"/>
                  <a:pt x="715" y="296"/>
                  <a:pt x="715" y="296"/>
                </a:cubicBezTo>
                <a:cubicBezTo>
                  <a:pt x="714" y="295"/>
                  <a:pt x="714" y="295"/>
                  <a:pt x="714" y="295"/>
                </a:cubicBezTo>
                <a:cubicBezTo>
                  <a:pt x="714" y="296"/>
                  <a:pt x="714" y="296"/>
                  <a:pt x="714" y="296"/>
                </a:cubicBezTo>
                <a:cubicBezTo>
                  <a:pt x="713" y="296"/>
                  <a:pt x="713" y="296"/>
                  <a:pt x="713" y="296"/>
                </a:cubicBezTo>
                <a:cubicBezTo>
                  <a:pt x="712" y="295"/>
                  <a:pt x="712" y="295"/>
                  <a:pt x="712" y="295"/>
                </a:cubicBezTo>
                <a:cubicBezTo>
                  <a:pt x="711" y="295"/>
                  <a:pt x="711" y="295"/>
                  <a:pt x="711" y="295"/>
                </a:cubicBezTo>
                <a:cubicBezTo>
                  <a:pt x="710" y="296"/>
                  <a:pt x="710" y="296"/>
                  <a:pt x="710" y="296"/>
                </a:cubicBezTo>
                <a:cubicBezTo>
                  <a:pt x="708" y="296"/>
                  <a:pt x="708" y="296"/>
                  <a:pt x="708" y="296"/>
                </a:cubicBezTo>
                <a:cubicBezTo>
                  <a:pt x="708" y="295"/>
                  <a:pt x="708" y="295"/>
                  <a:pt x="708" y="295"/>
                </a:cubicBezTo>
                <a:cubicBezTo>
                  <a:pt x="709" y="294"/>
                  <a:pt x="709" y="294"/>
                  <a:pt x="709" y="294"/>
                </a:cubicBezTo>
                <a:cubicBezTo>
                  <a:pt x="710" y="294"/>
                  <a:pt x="710" y="294"/>
                  <a:pt x="710" y="294"/>
                </a:cubicBezTo>
                <a:cubicBezTo>
                  <a:pt x="710" y="293"/>
                  <a:pt x="710" y="293"/>
                  <a:pt x="710" y="293"/>
                </a:cubicBezTo>
                <a:cubicBezTo>
                  <a:pt x="710" y="292"/>
                  <a:pt x="710" y="292"/>
                  <a:pt x="710" y="292"/>
                </a:cubicBezTo>
                <a:cubicBezTo>
                  <a:pt x="710" y="291"/>
                  <a:pt x="710" y="291"/>
                  <a:pt x="710" y="291"/>
                </a:cubicBezTo>
                <a:cubicBezTo>
                  <a:pt x="710" y="290"/>
                  <a:pt x="710" y="290"/>
                  <a:pt x="710" y="290"/>
                </a:cubicBezTo>
                <a:cubicBezTo>
                  <a:pt x="710" y="289"/>
                  <a:pt x="710" y="289"/>
                  <a:pt x="710" y="289"/>
                </a:cubicBezTo>
                <a:cubicBezTo>
                  <a:pt x="710" y="288"/>
                  <a:pt x="710" y="288"/>
                  <a:pt x="710" y="288"/>
                </a:cubicBezTo>
                <a:cubicBezTo>
                  <a:pt x="708" y="286"/>
                  <a:pt x="708" y="286"/>
                  <a:pt x="708" y="286"/>
                </a:cubicBezTo>
                <a:cubicBezTo>
                  <a:pt x="706" y="286"/>
                  <a:pt x="706" y="286"/>
                  <a:pt x="706" y="286"/>
                </a:cubicBezTo>
                <a:cubicBezTo>
                  <a:pt x="706" y="285"/>
                  <a:pt x="706" y="285"/>
                  <a:pt x="706" y="285"/>
                </a:cubicBezTo>
                <a:cubicBezTo>
                  <a:pt x="706" y="284"/>
                  <a:pt x="706" y="284"/>
                  <a:pt x="706" y="284"/>
                </a:cubicBezTo>
                <a:cubicBezTo>
                  <a:pt x="705" y="284"/>
                  <a:pt x="705" y="284"/>
                  <a:pt x="705" y="284"/>
                </a:cubicBezTo>
                <a:cubicBezTo>
                  <a:pt x="705" y="283"/>
                  <a:pt x="705" y="283"/>
                  <a:pt x="705" y="283"/>
                </a:cubicBezTo>
                <a:cubicBezTo>
                  <a:pt x="705" y="282"/>
                  <a:pt x="705" y="282"/>
                  <a:pt x="705" y="282"/>
                </a:cubicBezTo>
                <a:cubicBezTo>
                  <a:pt x="705" y="281"/>
                  <a:pt x="705" y="281"/>
                  <a:pt x="705" y="281"/>
                </a:cubicBezTo>
                <a:cubicBezTo>
                  <a:pt x="703" y="281"/>
                  <a:pt x="703" y="281"/>
                  <a:pt x="703" y="281"/>
                </a:cubicBezTo>
                <a:cubicBezTo>
                  <a:pt x="701" y="280"/>
                  <a:pt x="701" y="280"/>
                  <a:pt x="701" y="280"/>
                </a:cubicBezTo>
                <a:cubicBezTo>
                  <a:pt x="700" y="279"/>
                  <a:pt x="700" y="279"/>
                  <a:pt x="700" y="279"/>
                </a:cubicBezTo>
                <a:cubicBezTo>
                  <a:pt x="701" y="278"/>
                  <a:pt x="701" y="278"/>
                  <a:pt x="701" y="278"/>
                </a:cubicBezTo>
                <a:cubicBezTo>
                  <a:pt x="701" y="277"/>
                  <a:pt x="701" y="277"/>
                  <a:pt x="701" y="277"/>
                </a:cubicBezTo>
                <a:cubicBezTo>
                  <a:pt x="700" y="277"/>
                  <a:pt x="700" y="277"/>
                  <a:pt x="700" y="277"/>
                </a:cubicBezTo>
                <a:cubicBezTo>
                  <a:pt x="700" y="276"/>
                  <a:pt x="700" y="276"/>
                  <a:pt x="700" y="276"/>
                </a:cubicBezTo>
                <a:cubicBezTo>
                  <a:pt x="699" y="276"/>
                  <a:pt x="699" y="276"/>
                  <a:pt x="699" y="276"/>
                </a:cubicBezTo>
                <a:cubicBezTo>
                  <a:pt x="698" y="277"/>
                  <a:pt x="698" y="277"/>
                  <a:pt x="698" y="277"/>
                </a:cubicBezTo>
                <a:cubicBezTo>
                  <a:pt x="698" y="278"/>
                  <a:pt x="698" y="278"/>
                  <a:pt x="698" y="278"/>
                </a:cubicBezTo>
                <a:cubicBezTo>
                  <a:pt x="697" y="279"/>
                  <a:pt x="697" y="279"/>
                  <a:pt x="697" y="279"/>
                </a:cubicBezTo>
                <a:cubicBezTo>
                  <a:pt x="697" y="278"/>
                  <a:pt x="697" y="278"/>
                  <a:pt x="697" y="278"/>
                </a:cubicBezTo>
                <a:cubicBezTo>
                  <a:pt x="697" y="277"/>
                  <a:pt x="697" y="277"/>
                  <a:pt x="697" y="277"/>
                </a:cubicBezTo>
                <a:cubicBezTo>
                  <a:pt x="696" y="276"/>
                  <a:pt x="696" y="276"/>
                  <a:pt x="696" y="276"/>
                </a:cubicBezTo>
                <a:cubicBezTo>
                  <a:pt x="696" y="275"/>
                  <a:pt x="696" y="275"/>
                  <a:pt x="696" y="275"/>
                </a:cubicBezTo>
                <a:cubicBezTo>
                  <a:pt x="697" y="275"/>
                  <a:pt x="697" y="275"/>
                  <a:pt x="697" y="275"/>
                </a:cubicBezTo>
                <a:cubicBezTo>
                  <a:pt x="698" y="275"/>
                  <a:pt x="698" y="275"/>
                  <a:pt x="698" y="275"/>
                </a:cubicBezTo>
                <a:cubicBezTo>
                  <a:pt x="698" y="274"/>
                  <a:pt x="698" y="274"/>
                  <a:pt x="698" y="274"/>
                </a:cubicBezTo>
                <a:cubicBezTo>
                  <a:pt x="698" y="273"/>
                  <a:pt x="698" y="273"/>
                  <a:pt x="698" y="273"/>
                </a:cubicBezTo>
                <a:cubicBezTo>
                  <a:pt x="698" y="272"/>
                  <a:pt x="698" y="272"/>
                  <a:pt x="698" y="272"/>
                </a:cubicBezTo>
                <a:cubicBezTo>
                  <a:pt x="696" y="272"/>
                  <a:pt x="696" y="272"/>
                  <a:pt x="696" y="272"/>
                </a:cubicBezTo>
                <a:cubicBezTo>
                  <a:pt x="696" y="271"/>
                  <a:pt x="696" y="271"/>
                  <a:pt x="696" y="271"/>
                </a:cubicBezTo>
                <a:cubicBezTo>
                  <a:pt x="697" y="270"/>
                  <a:pt x="697" y="270"/>
                  <a:pt x="697" y="270"/>
                </a:cubicBezTo>
                <a:cubicBezTo>
                  <a:pt x="694" y="271"/>
                  <a:pt x="694" y="271"/>
                  <a:pt x="694" y="271"/>
                </a:cubicBezTo>
                <a:cubicBezTo>
                  <a:pt x="693" y="272"/>
                  <a:pt x="693" y="272"/>
                  <a:pt x="693" y="272"/>
                </a:cubicBezTo>
                <a:cubicBezTo>
                  <a:pt x="692" y="274"/>
                  <a:pt x="692" y="274"/>
                  <a:pt x="692" y="274"/>
                </a:cubicBezTo>
                <a:cubicBezTo>
                  <a:pt x="691" y="276"/>
                  <a:pt x="691" y="276"/>
                  <a:pt x="691" y="276"/>
                </a:cubicBezTo>
                <a:cubicBezTo>
                  <a:pt x="691" y="277"/>
                  <a:pt x="691" y="277"/>
                  <a:pt x="691" y="277"/>
                </a:cubicBezTo>
                <a:cubicBezTo>
                  <a:pt x="690" y="278"/>
                  <a:pt x="690" y="278"/>
                  <a:pt x="690" y="278"/>
                </a:cubicBezTo>
                <a:cubicBezTo>
                  <a:pt x="690" y="279"/>
                  <a:pt x="690" y="279"/>
                  <a:pt x="690" y="279"/>
                </a:cubicBezTo>
                <a:cubicBezTo>
                  <a:pt x="689" y="281"/>
                  <a:pt x="689" y="281"/>
                  <a:pt x="689" y="281"/>
                </a:cubicBezTo>
                <a:cubicBezTo>
                  <a:pt x="689" y="282"/>
                  <a:pt x="689" y="282"/>
                  <a:pt x="689" y="282"/>
                </a:cubicBezTo>
                <a:cubicBezTo>
                  <a:pt x="688" y="283"/>
                  <a:pt x="688" y="283"/>
                  <a:pt x="688" y="283"/>
                </a:cubicBezTo>
                <a:cubicBezTo>
                  <a:pt x="688" y="284"/>
                  <a:pt x="688" y="284"/>
                  <a:pt x="688" y="284"/>
                </a:cubicBezTo>
                <a:cubicBezTo>
                  <a:pt x="687" y="286"/>
                  <a:pt x="687" y="286"/>
                  <a:pt x="687" y="286"/>
                </a:cubicBezTo>
                <a:cubicBezTo>
                  <a:pt x="686" y="287"/>
                  <a:pt x="686" y="287"/>
                  <a:pt x="686" y="287"/>
                </a:cubicBezTo>
                <a:cubicBezTo>
                  <a:pt x="686" y="288"/>
                  <a:pt x="686" y="288"/>
                  <a:pt x="686" y="288"/>
                </a:cubicBezTo>
                <a:cubicBezTo>
                  <a:pt x="686" y="289"/>
                  <a:pt x="686" y="289"/>
                  <a:pt x="686" y="289"/>
                </a:cubicBezTo>
                <a:cubicBezTo>
                  <a:pt x="686" y="291"/>
                  <a:pt x="686" y="291"/>
                  <a:pt x="686" y="291"/>
                </a:cubicBezTo>
                <a:cubicBezTo>
                  <a:pt x="685" y="292"/>
                  <a:pt x="685" y="292"/>
                  <a:pt x="685" y="292"/>
                </a:cubicBezTo>
                <a:cubicBezTo>
                  <a:pt x="684" y="292"/>
                  <a:pt x="684" y="292"/>
                  <a:pt x="684" y="292"/>
                </a:cubicBezTo>
                <a:cubicBezTo>
                  <a:pt x="682" y="293"/>
                  <a:pt x="682" y="293"/>
                  <a:pt x="682" y="293"/>
                </a:cubicBezTo>
                <a:cubicBezTo>
                  <a:pt x="682" y="294"/>
                  <a:pt x="682" y="294"/>
                  <a:pt x="682" y="294"/>
                </a:cubicBezTo>
                <a:cubicBezTo>
                  <a:pt x="681" y="296"/>
                  <a:pt x="681" y="296"/>
                  <a:pt x="681" y="296"/>
                </a:cubicBezTo>
                <a:cubicBezTo>
                  <a:pt x="681" y="297"/>
                  <a:pt x="681" y="297"/>
                  <a:pt x="681" y="297"/>
                </a:cubicBezTo>
                <a:cubicBezTo>
                  <a:pt x="682" y="297"/>
                  <a:pt x="682" y="297"/>
                  <a:pt x="682" y="297"/>
                </a:cubicBezTo>
                <a:cubicBezTo>
                  <a:pt x="682" y="296"/>
                  <a:pt x="682" y="296"/>
                  <a:pt x="682" y="296"/>
                </a:cubicBezTo>
                <a:cubicBezTo>
                  <a:pt x="683" y="296"/>
                  <a:pt x="683" y="296"/>
                  <a:pt x="683" y="296"/>
                </a:cubicBezTo>
                <a:cubicBezTo>
                  <a:pt x="684" y="297"/>
                  <a:pt x="684" y="297"/>
                  <a:pt x="684" y="297"/>
                </a:cubicBezTo>
                <a:cubicBezTo>
                  <a:pt x="685" y="297"/>
                  <a:pt x="685" y="297"/>
                  <a:pt x="685" y="297"/>
                </a:cubicBezTo>
                <a:cubicBezTo>
                  <a:pt x="685" y="296"/>
                  <a:pt x="685" y="296"/>
                  <a:pt x="685" y="296"/>
                </a:cubicBezTo>
                <a:cubicBezTo>
                  <a:pt x="686" y="296"/>
                  <a:pt x="686" y="296"/>
                  <a:pt x="686" y="296"/>
                </a:cubicBezTo>
                <a:cubicBezTo>
                  <a:pt x="687" y="297"/>
                  <a:pt x="687" y="297"/>
                  <a:pt x="687" y="297"/>
                </a:cubicBezTo>
                <a:cubicBezTo>
                  <a:pt x="687" y="298"/>
                  <a:pt x="687" y="298"/>
                  <a:pt x="687" y="298"/>
                </a:cubicBezTo>
                <a:cubicBezTo>
                  <a:pt x="686" y="299"/>
                  <a:pt x="686" y="299"/>
                  <a:pt x="686" y="299"/>
                </a:cubicBezTo>
                <a:cubicBezTo>
                  <a:pt x="686" y="300"/>
                  <a:pt x="686" y="300"/>
                  <a:pt x="686" y="300"/>
                </a:cubicBezTo>
                <a:cubicBezTo>
                  <a:pt x="685" y="301"/>
                  <a:pt x="685" y="301"/>
                  <a:pt x="685" y="301"/>
                </a:cubicBezTo>
                <a:cubicBezTo>
                  <a:pt x="685" y="302"/>
                  <a:pt x="685" y="302"/>
                  <a:pt x="685" y="302"/>
                </a:cubicBezTo>
                <a:cubicBezTo>
                  <a:pt x="686" y="303"/>
                  <a:pt x="686" y="303"/>
                  <a:pt x="686" y="303"/>
                </a:cubicBezTo>
                <a:cubicBezTo>
                  <a:pt x="687" y="303"/>
                  <a:pt x="687" y="303"/>
                  <a:pt x="687" y="303"/>
                </a:cubicBezTo>
                <a:cubicBezTo>
                  <a:pt x="688" y="303"/>
                  <a:pt x="688" y="303"/>
                  <a:pt x="688" y="303"/>
                </a:cubicBezTo>
                <a:cubicBezTo>
                  <a:pt x="688" y="302"/>
                  <a:pt x="688" y="302"/>
                  <a:pt x="688" y="302"/>
                </a:cubicBezTo>
                <a:cubicBezTo>
                  <a:pt x="689" y="303"/>
                  <a:pt x="689" y="303"/>
                  <a:pt x="689" y="303"/>
                </a:cubicBezTo>
                <a:cubicBezTo>
                  <a:pt x="690" y="302"/>
                  <a:pt x="690" y="302"/>
                  <a:pt x="690" y="302"/>
                </a:cubicBezTo>
                <a:cubicBezTo>
                  <a:pt x="691" y="301"/>
                  <a:pt x="691" y="301"/>
                  <a:pt x="691" y="301"/>
                </a:cubicBezTo>
                <a:cubicBezTo>
                  <a:pt x="691" y="302"/>
                  <a:pt x="691" y="302"/>
                  <a:pt x="691" y="302"/>
                </a:cubicBezTo>
                <a:cubicBezTo>
                  <a:pt x="692" y="301"/>
                  <a:pt x="692" y="301"/>
                  <a:pt x="692" y="301"/>
                </a:cubicBezTo>
                <a:cubicBezTo>
                  <a:pt x="693" y="299"/>
                  <a:pt x="693" y="299"/>
                  <a:pt x="693" y="299"/>
                </a:cubicBezTo>
                <a:cubicBezTo>
                  <a:pt x="694" y="298"/>
                  <a:pt x="694" y="298"/>
                  <a:pt x="694" y="298"/>
                </a:cubicBezTo>
                <a:cubicBezTo>
                  <a:pt x="695" y="298"/>
                  <a:pt x="695" y="298"/>
                  <a:pt x="695" y="298"/>
                </a:cubicBezTo>
                <a:cubicBezTo>
                  <a:pt x="696" y="297"/>
                  <a:pt x="696" y="297"/>
                  <a:pt x="696" y="297"/>
                </a:cubicBezTo>
                <a:cubicBezTo>
                  <a:pt x="697" y="297"/>
                  <a:pt x="697" y="297"/>
                  <a:pt x="697" y="297"/>
                </a:cubicBezTo>
                <a:cubicBezTo>
                  <a:pt x="698" y="297"/>
                  <a:pt x="698" y="297"/>
                  <a:pt x="698" y="297"/>
                </a:cubicBezTo>
                <a:cubicBezTo>
                  <a:pt x="698" y="296"/>
                  <a:pt x="698" y="296"/>
                  <a:pt x="698" y="296"/>
                </a:cubicBezTo>
                <a:cubicBezTo>
                  <a:pt x="698" y="294"/>
                  <a:pt x="698" y="294"/>
                  <a:pt x="698" y="294"/>
                </a:cubicBezTo>
                <a:cubicBezTo>
                  <a:pt x="699" y="293"/>
                  <a:pt x="699" y="293"/>
                  <a:pt x="699" y="293"/>
                </a:cubicBezTo>
                <a:cubicBezTo>
                  <a:pt x="699" y="292"/>
                  <a:pt x="699" y="292"/>
                  <a:pt x="699" y="292"/>
                </a:cubicBezTo>
                <a:cubicBezTo>
                  <a:pt x="700" y="292"/>
                  <a:pt x="700" y="292"/>
                  <a:pt x="700" y="292"/>
                </a:cubicBezTo>
                <a:cubicBezTo>
                  <a:pt x="701" y="293"/>
                  <a:pt x="701" y="293"/>
                  <a:pt x="701" y="293"/>
                </a:cubicBezTo>
                <a:cubicBezTo>
                  <a:pt x="701" y="292"/>
                  <a:pt x="701" y="292"/>
                  <a:pt x="701" y="292"/>
                </a:cubicBezTo>
                <a:cubicBezTo>
                  <a:pt x="702" y="292"/>
                  <a:pt x="702" y="292"/>
                  <a:pt x="702" y="292"/>
                </a:cubicBezTo>
                <a:cubicBezTo>
                  <a:pt x="703" y="292"/>
                  <a:pt x="703" y="292"/>
                  <a:pt x="703" y="292"/>
                </a:cubicBezTo>
                <a:cubicBezTo>
                  <a:pt x="703" y="293"/>
                  <a:pt x="703" y="293"/>
                  <a:pt x="703" y="293"/>
                </a:cubicBezTo>
                <a:cubicBezTo>
                  <a:pt x="702" y="294"/>
                  <a:pt x="702" y="294"/>
                  <a:pt x="702" y="294"/>
                </a:cubicBezTo>
                <a:cubicBezTo>
                  <a:pt x="701" y="295"/>
                  <a:pt x="701" y="295"/>
                  <a:pt x="701" y="295"/>
                </a:cubicBezTo>
                <a:cubicBezTo>
                  <a:pt x="702" y="295"/>
                  <a:pt x="702" y="295"/>
                  <a:pt x="702" y="295"/>
                </a:cubicBezTo>
                <a:cubicBezTo>
                  <a:pt x="704" y="295"/>
                  <a:pt x="704" y="295"/>
                  <a:pt x="704" y="295"/>
                </a:cubicBezTo>
                <a:cubicBezTo>
                  <a:pt x="705" y="296"/>
                  <a:pt x="705" y="296"/>
                  <a:pt x="705" y="296"/>
                </a:cubicBezTo>
                <a:cubicBezTo>
                  <a:pt x="705" y="297"/>
                  <a:pt x="705" y="297"/>
                  <a:pt x="705" y="297"/>
                </a:cubicBezTo>
                <a:cubicBezTo>
                  <a:pt x="705" y="298"/>
                  <a:pt x="705" y="298"/>
                  <a:pt x="705" y="298"/>
                </a:cubicBezTo>
                <a:cubicBezTo>
                  <a:pt x="704" y="298"/>
                  <a:pt x="704" y="298"/>
                  <a:pt x="704" y="298"/>
                </a:cubicBezTo>
                <a:cubicBezTo>
                  <a:pt x="704" y="299"/>
                  <a:pt x="704" y="299"/>
                  <a:pt x="704" y="299"/>
                </a:cubicBezTo>
                <a:cubicBezTo>
                  <a:pt x="704" y="300"/>
                  <a:pt x="704" y="300"/>
                  <a:pt x="704" y="300"/>
                </a:cubicBezTo>
                <a:cubicBezTo>
                  <a:pt x="705" y="299"/>
                  <a:pt x="705" y="299"/>
                  <a:pt x="705" y="299"/>
                </a:cubicBezTo>
                <a:cubicBezTo>
                  <a:pt x="706" y="299"/>
                  <a:pt x="706" y="299"/>
                  <a:pt x="706" y="299"/>
                </a:cubicBezTo>
                <a:cubicBezTo>
                  <a:pt x="706" y="300"/>
                  <a:pt x="706" y="300"/>
                  <a:pt x="706" y="300"/>
                </a:cubicBezTo>
                <a:cubicBezTo>
                  <a:pt x="707" y="300"/>
                  <a:pt x="707" y="300"/>
                  <a:pt x="707" y="300"/>
                </a:cubicBezTo>
                <a:cubicBezTo>
                  <a:pt x="708" y="300"/>
                  <a:pt x="708" y="300"/>
                  <a:pt x="708" y="300"/>
                </a:cubicBezTo>
                <a:cubicBezTo>
                  <a:pt x="709" y="301"/>
                  <a:pt x="709" y="301"/>
                  <a:pt x="709" y="301"/>
                </a:cubicBezTo>
                <a:cubicBezTo>
                  <a:pt x="710" y="301"/>
                  <a:pt x="710" y="301"/>
                  <a:pt x="710" y="301"/>
                </a:cubicBezTo>
                <a:cubicBezTo>
                  <a:pt x="711" y="302"/>
                  <a:pt x="711" y="302"/>
                  <a:pt x="711" y="302"/>
                </a:cubicBezTo>
                <a:cubicBezTo>
                  <a:pt x="712" y="302"/>
                  <a:pt x="712" y="302"/>
                  <a:pt x="712" y="302"/>
                </a:cubicBezTo>
                <a:cubicBezTo>
                  <a:pt x="713" y="300"/>
                  <a:pt x="713" y="300"/>
                  <a:pt x="713" y="300"/>
                </a:cubicBezTo>
                <a:cubicBezTo>
                  <a:pt x="714" y="299"/>
                  <a:pt x="714" y="299"/>
                  <a:pt x="714" y="299"/>
                </a:cubicBezTo>
                <a:cubicBezTo>
                  <a:pt x="715" y="299"/>
                  <a:pt x="715" y="299"/>
                  <a:pt x="715" y="299"/>
                </a:cubicBezTo>
                <a:cubicBezTo>
                  <a:pt x="716" y="298"/>
                  <a:pt x="716" y="298"/>
                  <a:pt x="716" y="298"/>
                </a:cubicBezTo>
                <a:close/>
                <a:moveTo>
                  <a:pt x="704" y="269"/>
                </a:moveTo>
                <a:cubicBezTo>
                  <a:pt x="704" y="270"/>
                  <a:pt x="704" y="270"/>
                  <a:pt x="704" y="270"/>
                </a:cubicBezTo>
                <a:cubicBezTo>
                  <a:pt x="704" y="270"/>
                  <a:pt x="704" y="270"/>
                  <a:pt x="705" y="271"/>
                </a:cubicBezTo>
                <a:cubicBezTo>
                  <a:pt x="705" y="271"/>
                  <a:pt x="705" y="271"/>
                  <a:pt x="705" y="272"/>
                </a:cubicBezTo>
                <a:cubicBezTo>
                  <a:pt x="705" y="272"/>
                  <a:pt x="705" y="272"/>
                  <a:pt x="706" y="273"/>
                </a:cubicBezTo>
                <a:cubicBezTo>
                  <a:pt x="706" y="273"/>
                  <a:pt x="706" y="273"/>
                  <a:pt x="706" y="274"/>
                </a:cubicBezTo>
                <a:cubicBezTo>
                  <a:pt x="706" y="274"/>
                  <a:pt x="706" y="274"/>
                  <a:pt x="707" y="274"/>
                </a:cubicBezTo>
                <a:cubicBezTo>
                  <a:pt x="707" y="274"/>
                  <a:pt x="707" y="274"/>
                  <a:pt x="709" y="274"/>
                </a:cubicBezTo>
                <a:cubicBezTo>
                  <a:pt x="709" y="274"/>
                  <a:pt x="709" y="274"/>
                  <a:pt x="709" y="273"/>
                </a:cubicBezTo>
                <a:cubicBezTo>
                  <a:pt x="709" y="273"/>
                  <a:pt x="709" y="273"/>
                  <a:pt x="708" y="273"/>
                </a:cubicBezTo>
                <a:cubicBezTo>
                  <a:pt x="708" y="273"/>
                  <a:pt x="708" y="273"/>
                  <a:pt x="707" y="273"/>
                </a:cubicBezTo>
                <a:cubicBezTo>
                  <a:pt x="707" y="273"/>
                  <a:pt x="707" y="273"/>
                  <a:pt x="707" y="271"/>
                </a:cubicBezTo>
                <a:cubicBezTo>
                  <a:pt x="707" y="271"/>
                  <a:pt x="707" y="271"/>
                  <a:pt x="706" y="270"/>
                </a:cubicBezTo>
                <a:cubicBezTo>
                  <a:pt x="706" y="270"/>
                  <a:pt x="706" y="270"/>
                  <a:pt x="706" y="269"/>
                </a:cubicBezTo>
                <a:cubicBezTo>
                  <a:pt x="706" y="269"/>
                  <a:pt x="706" y="269"/>
                  <a:pt x="704" y="269"/>
                </a:cubicBezTo>
                <a:close/>
                <a:moveTo>
                  <a:pt x="711" y="267"/>
                </a:moveTo>
                <a:cubicBezTo>
                  <a:pt x="711" y="268"/>
                  <a:pt x="711" y="268"/>
                  <a:pt x="711" y="268"/>
                </a:cubicBezTo>
                <a:cubicBezTo>
                  <a:pt x="712" y="268"/>
                  <a:pt x="712" y="268"/>
                  <a:pt x="712" y="268"/>
                </a:cubicBezTo>
                <a:cubicBezTo>
                  <a:pt x="711" y="267"/>
                  <a:pt x="711" y="267"/>
                  <a:pt x="711" y="267"/>
                </a:cubicBezTo>
                <a:close/>
                <a:moveTo>
                  <a:pt x="701" y="270"/>
                </a:moveTo>
                <a:cubicBezTo>
                  <a:pt x="701" y="270"/>
                  <a:pt x="701" y="270"/>
                  <a:pt x="700" y="269"/>
                </a:cubicBezTo>
                <a:cubicBezTo>
                  <a:pt x="700" y="269"/>
                  <a:pt x="700" y="269"/>
                  <a:pt x="699" y="270"/>
                </a:cubicBezTo>
                <a:cubicBezTo>
                  <a:pt x="699" y="270"/>
                  <a:pt x="699" y="270"/>
                  <a:pt x="699" y="271"/>
                </a:cubicBezTo>
                <a:cubicBezTo>
                  <a:pt x="699" y="271"/>
                  <a:pt x="699" y="271"/>
                  <a:pt x="699" y="272"/>
                </a:cubicBezTo>
                <a:cubicBezTo>
                  <a:pt x="699" y="272"/>
                  <a:pt x="699" y="272"/>
                  <a:pt x="699" y="273"/>
                </a:cubicBezTo>
                <a:cubicBezTo>
                  <a:pt x="699" y="273"/>
                  <a:pt x="699" y="273"/>
                  <a:pt x="699" y="274"/>
                </a:cubicBezTo>
                <a:cubicBezTo>
                  <a:pt x="699" y="274"/>
                  <a:pt x="699" y="274"/>
                  <a:pt x="700" y="274"/>
                </a:cubicBezTo>
                <a:cubicBezTo>
                  <a:pt x="700" y="274"/>
                  <a:pt x="700" y="274"/>
                  <a:pt x="701" y="272"/>
                </a:cubicBezTo>
                <a:cubicBezTo>
                  <a:pt x="701" y="272"/>
                  <a:pt x="701" y="272"/>
                  <a:pt x="700" y="271"/>
                </a:cubicBezTo>
                <a:cubicBezTo>
                  <a:pt x="700" y="271"/>
                  <a:pt x="700" y="271"/>
                  <a:pt x="700" y="270"/>
                </a:cubicBezTo>
                <a:cubicBezTo>
                  <a:pt x="700" y="270"/>
                  <a:pt x="700" y="270"/>
                  <a:pt x="701" y="270"/>
                </a:cubicBezTo>
                <a:close/>
                <a:moveTo>
                  <a:pt x="701" y="311"/>
                </a:moveTo>
                <a:cubicBezTo>
                  <a:pt x="703" y="310"/>
                  <a:pt x="703" y="310"/>
                  <a:pt x="703" y="310"/>
                </a:cubicBezTo>
                <a:cubicBezTo>
                  <a:pt x="703" y="309"/>
                  <a:pt x="703" y="309"/>
                  <a:pt x="703" y="309"/>
                </a:cubicBezTo>
                <a:cubicBezTo>
                  <a:pt x="704" y="308"/>
                  <a:pt x="704" y="308"/>
                  <a:pt x="704" y="308"/>
                </a:cubicBezTo>
                <a:cubicBezTo>
                  <a:pt x="702" y="308"/>
                  <a:pt x="702" y="308"/>
                  <a:pt x="702" y="308"/>
                </a:cubicBezTo>
                <a:cubicBezTo>
                  <a:pt x="702" y="307"/>
                  <a:pt x="702" y="307"/>
                  <a:pt x="702" y="307"/>
                </a:cubicBezTo>
                <a:cubicBezTo>
                  <a:pt x="701" y="307"/>
                  <a:pt x="701" y="307"/>
                  <a:pt x="701" y="307"/>
                </a:cubicBezTo>
                <a:cubicBezTo>
                  <a:pt x="700" y="308"/>
                  <a:pt x="700" y="308"/>
                  <a:pt x="700" y="308"/>
                </a:cubicBezTo>
                <a:cubicBezTo>
                  <a:pt x="700" y="307"/>
                  <a:pt x="700" y="307"/>
                  <a:pt x="700" y="307"/>
                </a:cubicBezTo>
                <a:cubicBezTo>
                  <a:pt x="699" y="308"/>
                  <a:pt x="699" y="308"/>
                  <a:pt x="699" y="308"/>
                </a:cubicBezTo>
                <a:cubicBezTo>
                  <a:pt x="698" y="308"/>
                  <a:pt x="698" y="308"/>
                  <a:pt x="698" y="308"/>
                </a:cubicBezTo>
                <a:cubicBezTo>
                  <a:pt x="697" y="308"/>
                  <a:pt x="697" y="308"/>
                  <a:pt x="697" y="308"/>
                </a:cubicBezTo>
                <a:cubicBezTo>
                  <a:pt x="697" y="307"/>
                  <a:pt x="697" y="307"/>
                  <a:pt x="697" y="307"/>
                </a:cubicBezTo>
                <a:cubicBezTo>
                  <a:pt x="696" y="307"/>
                  <a:pt x="696" y="307"/>
                  <a:pt x="696" y="307"/>
                </a:cubicBezTo>
                <a:cubicBezTo>
                  <a:pt x="695" y="307"/>
                  <a:pt x="695" y="307"/>
                  <a:pt x="695" y="307"/>
                </a:cubicBezTo>
                <a:cubicBezTo>
                  <a:pt x="694" y="309"/>
                  <a:pt x="694" y="309"/>
                  <a:pt x="694" y="309"/>
                </a:cubicBezTo>
                <a:cubicBezTo>
                  <a:pt x="694" y="310"/>
                  <a:pt x="694" y="310"/>
                  <a:pt x="694" y="310"/>
                </a:cubicBezTo>
                <a:cubicBezTo>
                  <a:pt x="693" y="310"/>
                  <a:pt x="693" y="310"/>
                  <a:pt x="693" y="310"/>
                </a:cubicBezTo>
                <a:cubicBezTo>
                  <a:pt x="691" y="311"/>
                  <a:pt x="691" y="311"/>
                  <a:pt x="691" y="311"/>
                </a:cubicBezTo>
                <a:cubicBezTo>
                  <a:pt x="691" y="312"/>
                  <a:pt x="691" y="312"/>
                  <a:pt x="691" y="312"/>
                </a:cubicBezTo>
                <a:cubicBezTo>
                  <a:pt x="692" y="313"/>
                  <a:pt x="692" y="313"/>
                  <a:pt x="692" y="313"/>
                </a:cubicBezTo>
                <a:cubicBezTo>
                  <a:pt x="691" y="314"/>
                  <a:pt x="691" y="314"/>
                  <a:pt x="691" y="314"/>
                </a:cubicBezTo>
                <a:cubicBezTo>
                  <a:pt x="691" y="315"/>
                  <a:pt x="691" y="315"/>
                  <a:pt x="691" y="315"/>
                </a:cubicBezTo>
                <a:cubicBezTo>
                  <a:pt x="692" y="316"/>
                  <a:pt x="692" y="316"/>
                  <a:pt x="692" y="316"/>
                </a:cubicBezTo>
                <a:cubicBezTo>
                  <a:pt x="693" y="314"/>
                  <a:pt x="693" y="314"/>
                  <a:pt x="693" y="314"/>
                </a:cubicBezTo>
                <a:cubicBezTo>
                  <a:pt x="694" y="314"/>
                  <a:pt x="694" y="314"/>
                  <a:pt x="694" y="314"/>
                </a:cubicBezTo>
                <a:cubicBezTo>
                  <a:pt x="695" y="314"/>
                  <a:pt x="695" y="314"/>
                  <a:pt x="695" y="314"/>
                </a:cubicBezTo>
                <a:cubicBezTo>
                  <a:pt x="695" y="315"/>
                  <a:pt x="695" y="315"/>
                  <a:pt x="695" y="315"/>
                </a:cubicBezTo>
                <a:cubicBezTo>
                  <a:pt x="696" y="315"/>
                  <a:pt x="696" y="315"/>
                  <a:pt x="696" y="315"/>
                </a:cubicBezTo>
                <a:cubicBezTo>
                  <a:pt x="697" y="313"/>
                  <a:pt x="697" y="313"/>
                  <a:pt x="697" y="313"/>
                </a:cubicBezTo>
                <a:cubicBezTo>
                  <a:pt x="698" y="313"/>
                  <a:pt x="698" y="313"/>
                  <a:pt x="698" y="313"/>
                </a:cubicBezTo>
                <a:cubicBezTo>
                  <a:pt x="699" y="312"/>
                  <a:pt x="699" y="312"/>
                  <a:pt x="699" y="312"/>
                </a:cubicBezTo>
                <a:cubicBezTo>
                  <a:pt x="700" y="311"/>
                  <a:pt x="700" y="311"/>
                  <a:pt x="700" y="311"/>
                </a:cubicBezTo>
                <a:cubicBezTo>
                  <a:pt x="701" y="311"/>
                  <a:pt x="701" y="311"/>
                  <a:pt x="701" y="311"/>
                </a:cubicBezTo>
                <a:close/>
                <a:moveTo>
                  <a:pt x="686" y="407"/>
                </a:moveTo>
                <a:cubicBezTo>
                  <a:pt x="685" y="407"/>
                  <a:pt x="685" y="407"/>
                  <a:pt x="685" y="407"/>
                </a:cubicBezTo>
                <a:cubicBezTo>
                  <a:pt x="685" y="408"/>
                  <a:pt x="685" y="408"/>
                  <a:pt x="685" y="408"/>
                </a:cubicBezTo>
                <a:cubicBezTo>
                  <a:pt x="685" y="409"/>
                  <a:pt x="685" y="409"/>
                  <a:pt x="685" y="409"/>
                </a:cubicBezTo>
                <a:cubicBezTo>
                  <a:pt x="686" y="408"/>
                  <a:pt x="686" y="408"/>
                  <a:pt x="686" y="408"/>
                </a:cubicBezTo>
                <a:cubicBezTo>
                  <a:pt x="686" y="407"/>
                  <a:pt x="686" y="407"/>
                  <a:pt x="686" y="407"/>
                </a:cubicBezTo>
                <a:close/>
                <a:moveTo>
                  <a:pt x="782" y="482"/>
                </a:moveTo>
                <a:cubicBezTo>
                  <a:pt x="782" y="482"/>
                  <a:pt x="782" y="482"/>
                  <a:pt x="783" y="481"/>
                </a:cubicBezTo>
                <a:cubicBezTo>
                  <a:pt x="783" y="481"/>
                  <a:pt x="783" y="481"/>
                  <a:pt x="784" y="482"/>
                </a:cubicBezTo>
                <a:cubicBezTo>
                  <a:pt x="784" y="482"/>
                  <a:pt x="784" y="482"/>
                  <a:pt x="785" y="482"/>
                </a:cubicBezTo>
                <a:cubicBezTo>
                  <a:pt x="785" y="482"/>
                  <a:pt x="785" y="482"/>
                  <a:pt x="787" y="480"/>
                </a:cubicBezTo>
                <a:cubicBezTo>
                  <a:pt x="787" y="480"/>
                  <a:pt x="787" y="480"/>
                  <a:pt x="788" y="480"/>
                </a:cubicBezTo>
                <a:cubicBezTo>
                  <a:pt x="788" y="480"/>
                  <a:pt x="788" y="480"/>
                  <a:pt x="789" y="480"/>
                </a:cubicBezTo>
                <a:cubicBezTo>
                  <a:pt x="789" y="480"/>
                  <a:pt x="789" y="480"/>
                  <a:pt x="790" y="479"/>
                </a:cubicBezTo>
                <a:cubicBezTo>
                  <a:pt x="790" y="479"/>
                  <a:pt x="790" y="479"/>
                  <a:pt x="790" y="477"/>
                </a:cubicBezTo>
                <a:cubicBezTo>
                  <a:pt x="790" y="477"/>
                  <a:pt x="790" y="477"/>
                  <a:pt x="788" y="477"/>
                </a:cubicBezTo>
                <a:cubicBezTo>
                  <a:pt x="788" y="477"/>
                  <a:pt x="788" y="477"/>
                  <a:pt x="788" y="478"/>
                </a:cubicBezTo>
                <a:cubicBezTo>
                  <a:pt x="788" y="478"/>
                  <a:pt x="788" y="478"/>
                  <a:pt x="787" y="478"/>
                </a:cubicBezTo>
                <a:cubicBezTo>
                  <a:pt x="787" y="478"/>
                  <a:pt x="787" y="478"/>
                  <a:pt x="787" y="477"/>
                </a:cubicBezTo>
                <a:cubicBezTo>
                  <a:pt x="787" y="477"/>
                  <a:pt x="787" y="477"/>
                  <a:pt x="787" y="476"/>
                </a:cubicBezTo>
                <a:cubicBezTo>
                  <a:pt x="787" y="476"/>
                  <a:pt x="787" y="476"/>
                  <a:pt x="785" y="476"/>
                </a:cubicBezTo>
                <a:cubicBezTo>
                  <a:pt x="785" y="476"/>
                  <a:pt x="785" y="476"/>
                  <a:pt x="786" y="475"/>
                </a:cubicBezTo>
                <a:cubicBezTo>
                  <a:pt x="786" y="475"/>
                  <a:pt x="786" y="475"/>
                  <a:pt x="787" y="473"/>
                </a:cubicBezTo>
                <a:cubicBezTo>
                  <a:pt x="787" y="473"/>
                  <a:pt x="787" y="473"/>
                  <a:pt x="787" y="472"/>
                </a:cubicBezTo>
                <a:cubicBezTo>
                  <a:pt x="787" y="472"/>
                  <a:pt x="787" y="472"/>
                  <a:pt x="786" y="472"/>
                </a:cubicBezTo>
                <a:cubicBezTo>
                  <a:pt x="786" y="472"/>
                  <a:pt x="786" y="472"/>
                  <a:pt x="787" y="471"/>
                </a:cubicBezTo>
                <a:cubicBezTo>
                  <a:pt x="787" y="471"/>
                  <a:pt x="787" y="471"/>
                  <a:pt x="787" y="470"/>
                </a:cubicBezTo>
                <a:cubicBezTo>
                  <a:pt x="787" y="470"/>
                  <a:pt x="787" y="470"/>
                  <a:pt x="786" y="470"/>
                </a:cubicBezTo>
                <a:cubicBezTo>
                  <a:pt x="786" y="470"/>
                  <a:pt x="786" y="470"/>
                  <a:pt x="785" y="471"/>
                </a:cubicBezTo>
                <a:cubicBezTo>
                  <a:pt x="785" y="471"/>
                  <a:pt x="785" y="471"/>
                  <a:pt x="784" y="473"/>
                </a:cubicBezTo>
                <a:cubicBezTo>
                  <a:pt x="784" y="473"/>
                  <a:pt x="784" y="473"/>
                  <a:pt x="783" y="474"/>
                </a:cubicBezTo>
                <a:cubicBezTo>
                  <a:pt x="783" y="474"/>
                  <a:pt x="783" y="474"/>
                  <a:pt x="783" y="475"/>
                </a:cubicBezTo>
                <a:cubicBezTo>
                  <a:pt x="783" y="475"/>
                  <a:pt x="783" y="475"/>
                  <a:pt x="781" y="477"/>
                </a:cubicBezTo>
                <a:cubicBezTo>
                  <a:pt x="781" y="477"/>
                  <a:pt x="781" y="477"/>
                  <a:pt x="780" y="478"/>
                </a:cubicBezTo>
                <a:cubicBezTo>
                  <a:pt x="780" y="478"/>
                  <a:pt x="780" y="478"/>
                  <a:pt x="779" y="478"/>
                </a:cubicBezTo>
                <a:cubicBezTo>
                  <a:pt x="779" y="478"/>
                  <a:pt x="779" y="478"/>
                  <a:pt x="780" y="479"/>
                </a:cubicBezTo>
                <a:cubicBezTo>
                  <a:pt x="780" y="479"/>
                  <a:pt x="780" y="479"/>
                  <a:pt x="780" y="481"/>
                </a:cubicBezTo>
                <a:cubicBezTo>
                  <a:pt x="780" y="481"/>
                  <a:pt x="780" y="481"/>
                  <a:pt x="782" y="482"/>
                </a:cubicBezTo>
                <a:close/>
                <a:moveTo>
                  <a:pt x="761" y="355"/>
                </a:moveTo>
                <a:cubicBezTo>
                  <a:pt x="760" y="354"/>
                  <a:pt x="760" y="354"/>
                  <a:pt x="760" y="354"/>
                </a:cubicBezTo>
                <a:cubicBezTo>
                  <a:pt x="760" y="355"/>
                  <a:pt x="760" y="355"/>
                  <a:pt x="760" y="355"/>
                </a:cubicBezTo>
                <a:cubicBezTo>
                  <a:pt x="760" y="356"/>
                  <a:pt x="760" y="356"/>
                  <a:pt x="760" y="356"/>
                </a:cubicBezTo>
                <a:cubicBezTo>
                  <a:pt x="760" y="357"/>
                  <a:pt x="760" y="357"/>
                  <a:pt x="760" y="357"/>
                </a:cubicBezTo>
                <a:cubicBezTo>
                  <a:pt x="761" y="356"/>
                  <a:pt x="761" y="356"/>
                  <a:pt x="761" y="356"/>
                </a:cubicBezTo>
                <a:cubicBezTo>
                  <a:pt x="761" y="355"/>
                  <a:pt x="761" y="355"/>
                  <a:pt x="761" y="355"/>
                </a:cubicBezTo>
                <a:close/>
                <a:moveTo>
                  <a:pt x="722" y="154"/>
                </a:moveTo>
                <a:cubicBezTo>
                  <a:pt x="722" y="154"/>
                  <a:pt x="722" y="154"/>
                  <a:pt x="722" y="155"/>
                </a:cubicBezTo>
                <a:cubicBezTo>
                  <a:pt x="722" y="155"/>
                  <a:pt x="722" y="155"/>
                  <a:pt x="723" y="155"/>
                </a:cubicBezTo>
                <a:cubicBezTo>
                  <a:pt x="723" y="155"/>
                  <a:pt x="723" y="155"/>
                  <a:pt x="724" y="154"/>
                </a:cubicBezTo>
                <a:cubicBezTo>
                  <a:pt x="724" y="154"/>
                  <a:pt x="724" y="154"/>
                  <a:pt x="722" y="153"/>
                </a:cubicBezTo>
                <a:cubicBezTo>
                  <a:pt x="722" y="153"/>
                  <a:pt x="722" y="153"/>
                  <a:pt x="722" y="154"/>
                </a:cubicBezTo>
                <a:close/>
                <a:moveTo>
                  <a:pt x="702" y="140"/>
                </a:moveTo>
                <a:cubicBezTo>
                  <a:pt x="702" y="140"/>
                  <a:pt x="702" y="140"/>
                  <a:pt x="703" y="140"/>
                </a:cubicBezTo>
                <a:cubicBezTo>
                  <a:pt x="703" y="140"/>
                  <a:pt x="703" y="140"/>
                  <a:pt x="703" y="139"/>
                </a:cubicBezTo>
                <a:cubicBezTo>
                  <a:pt x="703" y="139"/>
                  <a:pt x="703" y="139"/>
                  <a:pt x="703" y="138"/>
                </a:cubicBezTo>
                <a:cubicBezTo>
                  <a:pt x="703" y="138"/>
                  <a:pt x="703" y="138"/>
                  <a:pt x="702" y="138"/>
                </a:cubicBezTo>
                <a:cubicBezTo>
                  <a:pt x="702" y="138"/>
                  <a:pt x="702" y="138"/>
                  <a:pt x="701" y="138"/>
                </a:cubicBezTo>
                <a:cubicBezTo>
                  <a:pt x="701" y="138"/>
                  <a:pt x="701" y="138"/>
                  <a:pt x="702" y="140"/>
                </a:cubicBezTo>
                <a:close/>
                <a:moveTo>
                  <a:pt x="779" y="187"/>
                </a:moveTo>
                <a:cubicBezTo>
                  <a:pt x="779" y="187"/>
                  <a:pt x="779" y="187"/>
                  <a:pt x="779" y="186"/>
                </a:cubicBezTo>
                <a:cubicBezTo>
                  <a:pt x="779" y="186"/>
                  <a:pt x="779" y="186"/>
                  <a:pt x="780" y="186"/>
                </a:cubicBezTo>
                <a:cubicBezTo>
                  <a:pt x="780" y="186"/>
                  <a:pt x="780" y="186"/>
                  <a:pt x="780" y="185"/>
                </a:cubicBezTo>
                <a:cubicBezTo>
                  <a:pt x="780" y="185"/>
                  <a:pt x="780" y="185"/>
                  <a:pt x="778" y="185"/>
                </a:cubicBezTo>
                <a:cubicBezTo>
                  <a:pt x="778" y="185"/>
                  <a:pt x="778" y="185"/>
                  <a:pt x="779" y="184"/>
                </a:cubicBezTo>
                <a:cubicBezTo>
                  <a:pt x="779" y="184"/>
                  <a:pt x="779" y="184"/>
                  <a:pt x="779" y="183"/>
                </a:cubicBezTo>
                <a:cubicBezTo>
                  <a:pt x="779" y="183"/>
                  <a:pt x="779" y="183"/>
                  <a:pt x="779" y="182"/>
                </a:cubicBezTo>
                <a:cubicBezTo>
                  <a:pt x="779" y="182"/>
                  <a:pt x="779" y="182"/>
                  <a:pt x="779" y="181"/>
                </a:cubicBezTo>
                <a:cubicBezTo>
                  <a:pt x="779" y="181"/>
                  <a:pt x="779" y="181"/>
                  <a:pt x="778" y="180"/>
                </a:cubicBezTo>
                <a:cubicBezTo>
                  <a:pt x="778" y="180"/>
                  <a:pt x="778" y="180"/>
                  <a:pt x="779" y="179"/>
                </a:cubicBezTo>
                <a:cubicBezTo>
                  <a:pt x="779" y="179"/>
                  <a:pt x="779" y="179"/>
                  <a:pt x="778" y="178"/>
                </a:cubicBezTo>
                <a:cubicBezTo>
                  <a:pt x="778" y="178"/>
                  <a:pt x="778" y="178"/>
                  <a:pt x="778" y="177"/>
                </a:cubicBezTo>
                <a:cubicBezTo>
                  <a:pt x="778" y="177"/>
                  <a:pt x="778" y="177"/>
                  <a:pt x="778" y="176"/>
                </a:cubicBezTo>
                <a:cubicBezTo>
                  <a:pt x="778" y="176"/>
                  <a:pt x="778" y="176"/>
                  <a:pt x="778" y="175"/>
                </a:cubicBezTo>
                <a:cubicBezTo>
                  <a:pt x="778" y="175"/>
                  <a:pt x="778" y="175"/>
                  <a:pt x="776" y="174"/>
                </a:cubicBezTo>
                <a:cubicBezTo>
                  <a:pt x="776" y="174"/>
                  <a:pt x="776" y="174"/>
                  <a:pt x="775" y="173"/>
                </a:cubicBezTo>
                <a:cubicBezTo>
                  <a:pt x="775" y="173"/>
                  <a:pt x="775" y="173"/>
                  <a:pt x="775" y="172"/>
                </a:cubicBezTo>
                <a:cubicBezTo>
                  <a:pt x="775" y="172"/>
                  <a:pt x="775" y="172"/>
                  <a:pt x="773" y="172"/>
                </a:cubicBezTo>
                <a:cubicBezTo>
                  <a:pt x="773" y="172"/>
                  <a:pt x="773" y="172"/>
                  <a:pt x="771" y="171"/>
                </a:cubicBezTo>
                <a:cubicBezTo>
                  <a:pt x="771" y="171"/>
                  <a:pt x="771" y="171"/>
                  <a:pt x="770" y="172"/>
                </a:cubicBezTo>
                <a:cubicBezTo>
                  <a:pt x="770" y="172"/>
                  <a:pt x="770" y="172"/>
                  <a:pt x="769" y="171"/>
                </a:cubicBezTo>
                <a:cubicBezTo>
                  <a:pt x="769" y="171"/>
                  <a:pt x="769" y="171"/>
                  <a:pt x="768" y="170"/>
                </a:cubicBezTo>
                <a:cubicBezTo>
                  <a:pt x="768" y="170"/>
                  <a:pt x="768" y="170"/>
                  <a:pt x="765" y="170"/>
                </a:cubicBezTo>
                <a:cubicBezTo>
                  <a:pt x="765" y="170"/>
                  <a:pt x="765" y="170"/>
                  <a:pt x="765" y="169"/>
                </a:cubicBezTo>
                <a:cubicBezTo>
                  <a:pt x="765" y="169"/>
                  <a:pt x="765" y="169"/>
                  <a:pt x="764" y="168"/>
                </a:cubicBezTo>
                <a:cubicBezTo>
                  <a:pt x="764" y="168"/>
                  <a:pt x="764" y="168"/>
                  <a:pt x="763" y="168"/>
                </a:cubicBezTo>
                <a:cubicBezTo>
                  <a:pt x="763" y="168"/>
                  <a:pt x="763" y="168"/>
                  <a:pt x="763" y="170"/>
                </a:cubicBezTo>
                <a:cubicBezTo>
                  <a:pt x="763" y="170"/>
                  <a:pt x="763" y="170"/>
                  <a:pt x="762" y="171"/>
                </a:cubicBezTo>
                <a:cubicBezTo>
                  <a:pt x="762" y="171"/>
                  <a:pt x="762" y="171"/>
                  <a:pt x="762" y="172"/>
                </a:cubicBezTo>
                <a:cubicBezTo>
                  <a:pt x="762" y="172"/>
                  <a:pt x="762" y="172"/>
                  <a:pt x="762" y="173"/>
                </a:cubicBezTo>
                <a:cubicBezTo>
                  <a:pt x="762" y="173"/>
                  <a:pt x="762" y="173"/>
                  <a:pt x="761" y="173"/>
                </a:cubicBezTo>
                <a:cubicBezTo>
                  <a:pt x="761" y="173"/>
                  <a:pt x="761" y="173"/>
                  <a:pt x="760" y="175"/>
                </a:cubicBezTo>
                <a:cubicBezTo>
                  <a:pt x="760" y="175"/>
                  <a:pt x="760" y="175"/>
                  <a:pt x="761" y="176"/>
                </a:cubicBezTo>
                <a:cubicBezTo>
                  <a:pt x="761" y="176"/>
                  <a:pt x="761" y="176"/>
                  <a:pt x="762" y="176"/>
                </a:cubicBezTo>
                <a:cubicBezTo>
                  <a:pt x="762" y="176"/>
                  <a:pt x="762" y="176"/>
                  <a:pt x="762" y="177"/>
                </a:cubicBezTo>
                <a:cubicBezTo>
                  <a:pt x="762" y="177"/>
                  <a:pt x="762" y="177"/>
                  <a:pt x="762" y="178"/>
                </a:cubicBezTo>
                <a:cubicBezTo>
                  <a:pt x="762" y="178"/>
                  <a:pt x="762" y="178"/>
                  <a:pt x="762" y="179"/>
                </a:cubicBezTo>
                <a:cubicBezTo>
                  <a:pt x="762" y="179"/>
                  <a:pt x="762" y="179"/>
                  <a:pt x="761" y="180"/>
                </a:cubicBezTo>
                <a:cubicBezTo>
                  <a:pt x="761" y="180"/>
                  <a:pt x="761" y="180"/>
                  <a:pt x="760" y="182"/>
                </a:cubicBezTo>
                <a:cubicBezTo>
                  <a:pt x="760" y="182"/>
                  <a:pt x="760" y="182"/>
                  <a:pt x="761" y="183"/>
                </a:cubicBezTo>
                <a:cubicBezTo>
                  <a:pt x="761" y="183"/>
                  <a:pt x="761" y="183"/>
                  <a:pt x="762" y="183"/>
                </a:cubicBezTo>
                <a:cubicBezTo>
                  <a:pt x="762" y="183"/>
                  <a:pt x="762" y="183"/>
                  <a:pt x="762" y="185"/>
                </a:cubicBezTo>
                <a:cubicBezTo>
                  <a:pt x="762" y="185"/>
                  <a:pt x="762" y="185"/>
                  <a:pt x="763" y="185"/>
                </a:cubicBezTo>
                <a:cubicBezTo>
                  <a:pt x="763" y="185"/>
                  <a:pt x="763" y="185"/>
                  <a:pt x="765" y="186"/>
                </a:cubicBezTo>
                <a:cubicBezTo>
                  <a:pt x="765" y="186"/>
                  <a:pt x="765" y="186"/>
                  <a:pt x="766" y="186"/>
                </a:cubicBezTo>
                <a:cubicBezTo>
                  <a:pt x="766" y="186"/>
                  <a:pt x="766" y="186"/>
                  <a:pt x="767" y="185"/>
                </a:cubicBezTo>
                <a:cubicBezTo>
                  <a:pt x="767" y="185"/>
                  <a:pt x="767" y="185"/>
                  <a:pt x="768" y="185"/>
                </a:cubicBezTo>
                <a:cubicBezTo>
                  <a:pt x="768" y="185"/>
                  <a:pt x="768" y="185"/>
                  <a:pt x="770" y="184"/>
                </a:cubicBezTo>
                <a:cubicBezTo>
                  <a:pt x="770" y="184"/>
                  <a:pt x="770" y="184"/>
                  <a:pt x="771" y="185"/>
                </a:cubicBezTo>
                <a:cubicBezTo>
                  <a:pt x="771" y="185"/>
                  <a:pt x="771" y="185"/>
                  <a:pt x="773" y="185"/>
                </a:cubicBezTo>
                <a:cubicBezTo>
                  <a:pt x="773" y="185"/>
                  <a:pt x="773" y="185"/>
                  <a:pt x="774" y="186"/>
                </a:cubicBezTo>
                <a:cubicBezTo>
                  <a:pt x="774" y="186"/>
                  <a:pt x="774" y="186"/>
                  <a:pt x="776" y="186"/>
                </a:cubicBezTo>
                <a:cubicBezTo>
                  <a:pt x="776" y="186"/>
                  <a:pt x="776" y="186"/>
                  <a:pt x="776" y="187"/>
                </a:cubicBezTo>
                <a:cubicBezTo>
                  <a:pt x="776" y="187"/>
                  <a:pt x="776" y="187"/>
                  <a:pt x="779" y="187"/>
                </a:cubicBezTo>
                <a:close/>
                <a:moveTo>
                  <a:pt x="715" y="116"/>
                </a:moveTo>
                <a:cubicBezTo>
                  <a:pt x="715" y="116"/>
                  <a:pt x="715" y="116"/>
                  <a:pt x="716" y="116"/>
                </a:cubicBezTo>
                <a:cubicBezTo>
                  <a:pt x="716" y="115"/>
                  <a:pt x="716" y="115"/>
                  <a:pt x="716" y="115"/>
                </a:cubicBezTo>
                <a:cubicBezTo>
                  <a:pt x="716" y="115"/>
                  <a:pt x="716" y="115"/>
                  <a:pt x="715" y="115"/>
                </a:cubicBezTo>
                <a:cubicBezTo>
                  <a:pt x="715" y="115"/>
                  <a:pt x="715" y="115"/>
                  <a:pt x="715" y="116"/>
                </a:cubicBezTo>
                <a:close/>
                <a:moveTo>
                  <a:pt x="715" y="97"/>
                </a:moveTo>
                <a:cubicBezTo>
                  <a:pt x="716" y="98"/>
                  <a:pt x="716" y="98"/>
                  <a:pt x="716" y="98"/>
                </a:cubicBezTo>
                <a:cubicBezTo>
                  <a:pt x="717" y="98"/>
                  <a:pt x="717" y="98"/>
                  <a:pt x="717" y="98"/>
                </a:cubicBezTo>
                <a:cubicBezTo>
                  <a:pt x="717" y="97"/>
                  <a:pt x="717" y="97"/>
                  <a:pt x="717" y="97"/>
                </a:cubicBezTo>
                <a:cubicBezTo>
                  <a:pt x="716" y="97"/>
                  <a:pt x="716" y="97"/>
                  <a:pt x="716" y="97"/>
                </a:cubicBezTo>
                <a:cubicBezTo>
                  <a:pt x="715" y="97"/>
                  <a:pt x="715" y="97"/>
                  <a:pt x="715" y="97"/>
                </a:cubicBezTo>
                <a:close/>
                <a:moveTo>
                  <a:pt x="715" y="105"/>
                </a:moveTo>
                <a:cubicBezTo>
                  <a:pt x="715" y="105"/>
                  <a:pt x="715" y="105"/>
                  <a:pt x="715" y="104"/>
                </a:cubicBezTo>
                <a:cubicBezTo>
                  <a:pt x="715" y="104"/>
                  <a:pt x="715" y="104"/>
                  <a:pt x="714" y="105"/>
                </a:cubicBezTo>
                <a:cubicBezTo>
                  <a:pt x="714" y="105"/>
                  <a:pt x="714" y="105"/>
                  <a:pt x="715" y="105"/>
                </a:cubicBezTo>
                <a:close/>
                <a:moveTo>
                  <a:pt x="714" y="120"/>
                </a:moveTo>
                <a:cubicBezTo>
                  <a:pt x="714" y="120"/>
                  <a:pt x="714" y="120"/>
                  <a:pt x="714" y="121"/>
                </a:cubicBezTo>
                <a:cubicBezTo>
                  <a:pt x="714" y="121"/>
                  <a:pt x="714" y="121"/>
                  <a:pt x="714" y="122"/>
                </a:cubicBezTo>
                <a:cubicBezTo>
                  <a:pt x="714" y="122"/>
                  <a:pt x="714" y="122"/>
                  <a:pt x="714" y="123"/>
                </a:cubicBezTo>
                <a:cubicBezTo>
                  <a:pt x="715" y="122"/>
                  <a:pt x="715" y="122"/>
                  <a:pt x="715" y="122"/>
                </a:cubicBezTo>
                <a:cubicBezTo>
                  <a:pt x="715" y="122"/>
                  <a:pt x="715" y="122"/>
                  <a:pt x="715" y="121"/>
                </a:cubicBezTo>
                <a:cubicBezTo>
                  <a:pt x="715" y="121"/>
                  <a:pt x="715" y="121"/>
                  <a:pt x="716" y="119"/>
                </a:cubicBezTo>
                <a:cubicBezTo>
                  <a:pt x="716" y="119"/>
                  <a:pt x="716" y="119"/>
                  <a:pt x="715" y="119"/>
                </a:cubicBezTo>
                <a:cubicBezTo>
                  <a:pt x="715" y="119"/>
                  <a:pt x="715" y="119"/>
                  <a:pt x="714" y="119"/>
                </a:cubicBezTo>
                <a:cubicBezTo>
                  <a:pt x="714" y="119"/>
                  <a:pt x="714" y="119"/>
                  <a:pt x="714" y="120"/>
                </a:cubicBezTo>
                <a:close/>
                <a:moveTo>
                  <a:pt x="762" y="189"/>
                </a:moveTo>
                <a:cubicBezTo>
                  <a:pt x="762" y="189"/>
                  <a:pt x="762" y="189"/>
                  <a:pt x="763" y="189"/>
                </a:cubicBezTo>
                <a:cubicBezTo>
                  <a:pt x="763" y="189"/>
                  <a:pt x="763" y="189"/>
                  <a:pt x="763" y="188"/>
                </a:cubicBezTo>
                <a:cubicBezTo>
                  <a:pt x="763" y="188"/>
                  <a:pt x="763" y="188"/>
                  <a:pt x="762" y="188"/>
                </a:cubicBezTo>
                <a:cubicBezTo>
                  <a:pt x="762" y="188"/>
                  <a:pt x="762" y="188"/>
                  <a:pt x="762" y="189"/>
                </a:cubicBezTo>
                <a:close/>
                <a:moveTo>
                  <a:pt x="728" y="78"/>
                </a:moveTo>
                <a:cubicBezTo>
                  <a:pt x="728" y="78"/>
                  <a:pt x="728" y="78"/>
                  <a:pt x="727" y="78"/>
                </a:cubicBezTo>
                <a:cubicBezTo>
                  <a:pt x="727" y="78"/>
                  <a:pt x="727" y="78"/>
                  <a:pt x="727" y="79"/>
                </a:cubicBezTo>
                <a:cubicBezTo>
                  <a:pt x="727" y="79"/>
                  <a:pt x="727" y="79"/>
                  <a:pt x="726" y="80"/>
                </a:cubicBezTo>
                <a:cubicBezTo>
                  <a:pt x="726" y="80"/>
                  <a:pt x="726" y="80"/>
                  <a:pt x="727" y="80"/>
                </a:cubicBezTo>
                <a:cubicBezTo>
                  <a:pt x="727" y="80"/>
                  <a:pt x="727" y="80"/>
                  <a:pt x="727" y="82"/>
                </a:cubicBezTo>
                <a:cubicBezTo>
                  <a:pt x="727" y="82"/>
                  <a:pt x="727" y="82"/>
                  <a:pt x="728" y="82"/>
                </a:cubicBezTo>
                <a:cubicBezTo>
                  <a:pt x="728" y="82"/>
                  <a:pt x="728" y="82"/>
                  <a:pt x="727" y="83"/>
                </a:cubicBezTo>
                <a:cubicBezTo>
                  <a:pt x="727" y="83"/>
                  <a:pt x="727" y="83"/>
                  <a:pt x="727" y="85"/>
                </a:cubicBezTo>
                <a:cubicBezTo>
                  <a:pt x="727" y="85"/>
                  <a:pt x="727" y="85"/>
                  <a:pt x="729" y="84"/>
                </a:cubicBezTo>
                <a:cubicBezTo>
                  <a:pt x="729" y="84"/>
                  <a:pt x="729" y="84"/>
                  <a:pt x="729" y="83"/>
                </a:cubicBezTo>
                <a:cubicBezTo>
                  <a:pt x="729" y="83"/>
                  <a:pt x="729" y="83"/>
                  <a:pt x="730" y="84"/>
                </a:cubicBezTo>
                <a:cubicBezTo>
                  <a:pt x="730" y="84"/>
                  <a:pt x="730" y="84"/>
                  <a:pt x="730" y="85"/>
                </a:cubicBezTo>
                <a:cubicBezTo>
                  <a:pt x="730" y="85"/>
                  <a:pt x="730" y="85"/>
                  <a:pt x="731" y="85"/>
                </a:cubicBezTo>
                <a:cubicBezTo>
                  <a:pt x="731" y="85"/>
                  <a:pt x="731" y="85"/>
                  <a:pt x="733" y="84"/>
                </a:cubicBezTo>
                <a:cubicBezTo>
                  <a:pt x="733" y="84"/>
                  <a:pt x="733" y="84"/>
                  <a:pt x="734" y="85"/>
                </a:cubicBezTo>
                <a:cubicBezTo>
                  <a:pt x="734" y="85"/>
                  <a:pt x="734" y="85"/>
                  <a:pt x="735" y="84"/>
                </a:cubicBezTo>
                <a:cubicBezTo>
                  <a:pt x="735" y="84"/>
                  <a:pt x="735" y="84"/>
                  <a:pt x="736" y="84"/>
                </a:cubicBezTo>
                <a:cubicBezTo>
                  <a:pt x="736" y="84"/>
                  <a:pt x="736" y="84"/>
                  <a:pt x="736" y="85"/>
                </a:cubicBezTo>
                <a:cubicBezTo>
                  <a:pt x="736" y="85"/>
                  <a:pt x="736" y="85"/>
                  <a:pt x="737" y="85"/>
                </a:cubicBezTo>
                <a:cubicBezTo>
                  <a:pt x="737" y="85"/>
                  <a:pt x="737" y="85"/>
                  <a:pt x="739" y="83"/>
                </a:cubicBezTo>
                <a:cubicBezTo>
                  <a:pt x="739" y="83"/>
                  <a:pt x="739" y="83"/>
                  <a:pt x="740" y="82"/>
                </a:cubicBezTo>
                <a:cubicBezTo>
                  <a:pt x="740" y="82"/>
                  <a:pt x="740" y="82"/>
                  <a:pt x="739" y="80"/>
                </a:cubicBezTo>
                <a:cubicBezTo>
                  <a:pt x="739" y="80"/>
                  <a:pt x="739" y="80"/>
                  <a:pt x="738" y="80"/>
                </a:cubicBezTo>
                <a:cubicBezTo>
                  <a:pt x="738" y="80"/>
                  <a:pt x="738" y="80"/>
                  <a:pt x="739" y="79"/>
                </a:cubicBezTo>
                <a:cubicBezTo>
                  <a:pt x="739" y="79"/>
                  <a:pt x="739" y="79"/>
                  <a:pt x="740" y="79"/>
                </a:cubicBezTo>
                <a:cubicBezTo>
                  <a:pt x="740" y="79"/>
                  <a:pt x="740" y="79"/>
                  <a:pt x="741" y="79"/>
                </a:cubicBezTo>
                <a:cubicBezTo>
                  <a:pt x="741" y="79"/>
                  <a:pt x="741" y="79"/>
                  <a:pt x="742" y="78"/>
                </a:cubicBezTo>
                <a:cubicBezTo>
                  <a:pt x="742" y="78"/>
                  <a:pt x="742" y="78"/>
                  <a:pt x="741" y="75"/>
                </a:cubicBezTo>
                <a:cubicBezTo>
                  <a:pt x="741" y="75"/>
                  <a:pt x="741" y="75"/>
                  <a:pt x="741" y="74"/>
                </a:cubicBezTo>
                <a:cubicBezTo>
                  <a:pt x="741" y="74"/>
                  <a:pt x="741" y="74"/>
                  <a:pt x="740" y="73"/>
                </a:cubicBezTo>
                <a:cubicBezTo>
                  <a:pt x="740" y="73"/>
                  <a:pt x="740" y="73"/>
                  <a:pt x="739" y="72"/>
                </a:cubicBezTo>
                <a:cubicBezTo>
                  <a:pt x="739" y="72"/>
                  <a:pt x="739" y="72"/>
                  <a:pt x="739" y="71"/>
                </a:cubicBezTo>
                <a:cubicBezTo>
                  <a:pt x="739" y="71"/>
                  <a:pt x="739" y="71"/>
                  <a:pt x="738" y="71"/>
                </a:cubicBezTo>
                <a:cubicBezTo>
                  <a:pt x="738" y="71"/>
                  <a:pt x="738" y="71"/>
                  <a:pt x="738" y="70"/>
                </a:cubicBezTo>
                <a:cubicBezTo>
                  <a:pt x="738" y="70"/>
                  <a:pt x="738" y="70"/>
                  <a:pt x="737" y="69"/>
                </a:cubicBezTo>
                <a:cubicBezTo>
                  <a:pt x="737" y="69"/>
                  <a:pt x="737" y="69"/>
                  <a:pt x="737" y="68"/>
                </a:cubicBezTo>
                <a:cubicBezTo>
                  <a:pt x="737" y="68"/>
                  <a:pt x="737" y="68"/>
                  <a:pt x="737" y="66"/>
                </a:cubicBezTo>
                <a:cubicBezTo>
                  <a:pt x="737" y="66"/>
                  <a:pt x="737" y="66"/>
                  <a:pt x="735" y="64"/>
                </a:cubicBezTo>
                <a:cubicBezTo>
                  <a:pt x="735" y="64"/>
                  <a:pt x="735" y="64"/>
                  <a:pt x="734" y="64"/>
                </a:cubicBezTo>
                <a:cubicBezTo>
                  <a:pt x="734" y="64"/>
                  <a:pt x="734" y="64"/>
                  <a:pt x="732" y="66"/>
                </a:cubicBezTo>
                <a:cubicBezTo>
                  <a:pt x="732" y="66"/>
                  <a:pt x="732" y="66"/>
                  <a:pt x="731" y="66"/>
                </a:cubicBezTo>
                <a:cubicBezTo>
                  <a:pt x="731" y="66"/>
                  <a:pt x="731" y="66"/>
                  <a:pt x="731" y="68"/>
                </a:cubicBezTo>
                <a:cubicBezTo>
                  <a:pt x="731" y="68"/>
                  <a:pt x="731" y="68"/>
                  <a:pt x="730" y="69"/>
                </a:cubicBezTo>
                <a:cubicBezTo>
                  <a:pt x="730" y="69"/>
                  <a:pt x="730" y="69"/>
                  <a:pt x="729" y="70"/>
                </a:cubicBezTo>
                <a:cubicBezTo>
                  <a:pt x="729" y="70"/>
                  <a:pt x="729" y="70"/>
                  <a:pt x="729" y="72"/>
                </a:cubicBezTo>
                <a:cubicBezTo>
                  <a:pt x="729" y="72"/>
                  <a:pt x="729" y="72"/>
                  <a:pt x="728" y="74"/>
                </a:cubicBezTo>
                <a:cubicBezTo>
                  <a:pt x="728" y="74"/>
                  <a:pt x="728" y="74"/>
                  <a:pt x="729" y="75"/>
                </a:cubicBezTo>
                <a:cubicBezTo>
                  <a:pt x="729" y="75"/>
                  <a:pt x="729" y="75"/>
                  <a:pt x="728" y="75"/>
                </a:cubicBezTo>
                <a:cubicBezTo>
                  <a:pt x="728" y="75"/>
                  <a:pt x="728" y="75"/>
                  <a:pt x="728" y="76"/>
                </a:cubicBezTo>
                <a:cubicBezTo>
                  <a:pt x="728" y="76"/>
                  <a:pt x="728" y="76"/>
                  <a:pt x="729" y="76"/>
                </a:cubicBezTo>
                <a:cubicBezTo>
                  <a:pt x="729" y="76"/>
                  <a:pt x="729" y="76"/>
                  <a:pt x="730" y="78"/>
                </a:cubicBezTo>
                <a:cubicBezTo>
                  <a:pt x="730" y="78"/>
                  <a:pt x="730" y="78"/>
                  <a:pt x="730" y="79"/>
                </a:cubicBezTo>
                <a:cubicBezTo>
                  <a:pt x="730" y="79"/>
                  <a:pt x="730" y="79"/>
                  <a:pt x="728" y="78"/>
                </a:cubicBezTo>
                <a:close/>
                <a:moveTo>
                  <a:pt x="702" y="66"/>
                </a:moveTo>
                <a:cubicBezTo>
                  <a:pt x="702" y="67"/>
                  <a:pt x="702" y="67"/>
                  <a:pt x="702" y="67"/>
                </a:cubicBezTo>
                <a:cubicBezTo>
                  <a:pt x="703" y="66"/>
                  <a:pt x="703" y="66"/>
                  <a:pt x="703" y="66"/>
                </a:cubicBezTo>
                <a:cubicBezTo>
                  <a:pt x="704" y="66"/>
                  <a:pt x="704" y="66"/>
                  <a:pt x="704" y="66"/>
                </a:cubicBezTo>
                <a:cubicBezTo>
                  <a:pt x="706" y="66"/>
                  <a:pt x="706" y="66"/>
                  <a:pt x="706" y="66"/>
                </a:cubicBezTo>
                <a:cubicBezTo>
                  <a:pt x="708" y="66"/>
                  <a:pt x="708" y="66"/>
                  <a:pt x="708" y="66"/>
                </a:cubicBezTo>
                <a:cubicBezTo>
                  <a:pt x="709" y="67"/>
                  <a:pt x="709" y="67"/>
                  <a:pt x="709" y="67"/>
                </a:cubicBezTo>
                <a:cubicBezTo>
                  <a:pt x="711" y="66"/>
                  <a:pt x="711" y="66"/>
                  <a:pt x="711" y="66"/>
                </a:cubicBezTo>
                <a:cubicBezTo>
                  <a:pt x="711" y="67"/>
                  <a:pt x="711" y="67"/>
                  <a:pt x="711" y="67"/>
                </a:cubicBezTo>
                <a:cubicBezTo>
                  <a:pt x="709" y="68"/>
                  <a:pt x="709" y="68"/>
                  <a:pt x="709" y="68"/>
                </a:cubicBezTo>
                <a:cubicBezTo>
                  <a:pt x="709" y="70"/>
                  <a:pt x="709" y="70"/>
                  <a:pt x="709" y="70"/>
                </a:cubicBezTo>
                <a:cubicBezTo>
                  <a:pt x="711" y="69"/>
                  <a:pt x="711" y="69"/>
                  <a:pt x="711" y="69"/>
                </a:cubicBezTo>
                <a:cubicBezTo>
                  <a:pt x="712" y="70"/>
                  <a:pt x="712" y="70"/>
                  <a:pt x="712" y="70"/>
                </a:cubicBezTo>
                <a:cubicBezTo>
                  <a:pt x="713" y="72"/>
                  <a:pt x="713" y="72"/>
                  <a:pt x="713" y="72"/>
                </a:cubicBezTo>
                <a:cubicBezTo>
                  <a:pt x="714" y="72"/>
                  <a:pt x="714" y="72"/>
                  <a:pt x="714" y="72"/>
                </a:cubicBezTo>
                <a:cubicBezTo>
                  <a:pt x="715" y="73"/>
                  <a:pt x="715" y="73"/>
                  <a:pt x="715" y="73"/>
                </a:cubicBezTo>
                <a:cubicBezTo>
                  <a:pt x="714" y="74"/>
                  <a:pt x="714" y="74"/>
                  <a:pt x="714" y="74"/>
                </a:cubicBezTo>
                <a:cubicBezTo>
                  <a:pt x="714" y="75"/>
                  <a:pt x="714" y="75"/>
                  <a:pt x="714" y="75"/>
                </a:cubicBezTo>
                <a:cubicBezTo>
                  <a:pt x="712" y="79"/>
                  <a:pt x="712" y="79"/>
                  <a:pt x="712" y="79"/>
                </a:cubicBezTo>
                <a:cubicBezTo>
                  <a:pt x="713" y="81"/>
                  <a:pt x="713" y="81"/>
                  <a:pt x="713" y="81"/>
                </a:cubicBezTo>
                <a:cubicBezTo>
                  <a:pt x="713" y="82"/>
                  <a:pt x="713" y="82"/>
                  <a:pt x="713" y="82"/>
                </a:cubicBezTo>
                <a:cubicBezTo>
                  <a:pt x="714" y="82"/>
                  <a:pt x="714" y="82"/>
                  <a:pt x="714" y="82"/>
                </a:cubicBezTo>
                <a:cubicBezTo>
                  <a:pt x="715" y="82"/>
                  <a:pt x="715" y="82"/>
                  <a:pt x="715" y="82"/>
                </a:cubicBezTo>
                <a:cubicBezTo>
                  <a:pt x="716" y="82"/>
                  <a:pt x="716" y="82"/>
                  <a:pt x="716" y="82"/>
                </a:cubicBezTo>
                <a:cubicBezTo>
                  <a:pt x="717" y="82"/>
                  <a:pt x="717" y="82"/>
                  <a:pt x="717" y="82"/>
                </a:cubicBezTo>
                <a:cubicBezTo>
                  <a:pt x="718" y="81"/>
                  <a:pt x="718" y="81"/>
                  <a:pt x="718" y="81"/>
                </a:cubicBezTo>
                <a:cubicBezTo>
                  <a:pt x="718" y="80"/>
                  <a:pt x="718" y="80"/>
                  <a:pt x="718" y="80"/>
                </a:cubicBezTo>
                <a:cubicBezTo>
                  <a:pt x="719" y="80"/>
                  <a:pt x="719" y="80"/>
                  <a:pt x="719" y="80"/>
                </a:cubicBezTo>
                <a:cubicBezTo>
                  <a:pt x="720" y="78"/>
                  <a:pt x="720" y="78"/>
                  <a:pt x="720" y="78"/>
                </a:cubicBezTo>
                <a:cubicBezTo>
                  <a:pt x="720" y="77"/>
                  <a:pt x="720" y="77"/>
                  <a:pt x="720" y="77"/>
                </a:cubicBezTo>
                <a:cubicBezTo>
                  <a:pt x="721" y="75"/>
                  <a:pt x="721" y="75"/>
                  <a:pt x="721" y="75"/>
                </a:cubicBezTo>
                <a:cubicBezTo>
                  <a:pt x="722" y="73"/>
                  <a:pt x="722" y="73"/>
                  <a:pt x="722" y="73"/>
                </a:cubicBezTo>
                <a:cubicBezTo>
                  <a:pt x="721" y="73"/>
                  <a:pt x="721" y="73"/>
                  <a:pt x="721" y="73"/>
                </a:cubicBezTo>
                <a:cubicBezTo>
                  <a:pt x="721" y="72"/>
                  <a:pt x="721" y="72"/>
                  <a:pt x="721" y="72"/>
                </a:cubicBezTo>
                <a:cubicBezTo>
                  <a:pt x="722" y="72"/>
                  <a:pt x="722" y="72"/>
                  <a:pt x="722" y="72"/>
                </a:cubicBezTo>
                <a:cubicBezTo>
                  <a:pt x="723" y="70"/>
                  <a:pt x="723" y="70"/>
                  <a:pt x="723" y="70"/>
                </a:cubicBezTo>
                <a:cubicBezTo>
                  <a:pt x="724" y="70"/>
                  <a:pt x="724" y="70"/>
                  <a:pt x="724" y="70"/>
                </a:cubicBezTo>
                <a:cubicBezTo>
                  <a:pt x="725" y="69"/>
                  <a:pt x="725" y="69"/>
                  <a:pt x="725" y="69"/>
                </a:cubicBezTo>
                <a:cubicBezTo>
                  <a:pt x="726" y="68"/>
                  <a:pt x="726" y="68"/>
                  <a:pt x="726" y="68"/>
                </a:cubicBezTo>
                <a:cubicBezTo>
                  <a:pt x="726" y="66"/>
                  <a:pt x="726" y="66"/>
                  <a:pt x="726" y="66"/>
                </a:cubicBezTo>
                <a:cubicBezTo>
                  <a:pt x="726" y="65"/>
                  <a:pt x="726" y="65"/>
                  <a:pt x="726" y="65"/>
                </a:cubicBezTo>
                <a:cubicBezTo>
                  <a:pt x="727" y="64"/>
                  <a:pt x="727" y="64"/>
                  <a:pt x="727" y="64"/>
                </a:cubicBezTo>
                <a:cubicBezTo>
                  <a:pt x="727" y="63"/>
                  <a:pt x="727" y="63"/>
                  <a:pt x="727" y="63"/>
                </a:cubicBezTo>
                <a:cubicBezTo>
                  <a:pt x="727" y="62"/>
                  <a:pt x="727" y="62"/>
                  <a:pt x="727" y="62"/>
                </a:cubicBezTo>
                <a:cubicBezTo>
                  <a:pt x="727" y="61"/>
                  <a:pt x="727" y="61"/>
                  <a:pt x="727" y="61"/>
                </a:cubicBezTo>
                <a:cubicBezTo>
                  <a:pt x="726" y="61"/>
                  <a:pt x="726" y="61"/>
                  <a:pt x="726" y="61"/>
                </a:cubicBezTo>
                <a:cubicBezTo>
                  <a:pt x="725" y="60"/>
                  <a:pt x="725" y="60"/>
                  <a:pt x="725" y="60"/>
                </a:cubicBezTo>
                <a:cubicBezTo>
                  <a:pt x="723" y="60"/>
                  <a:pt x="723" y="60"/>
                  <a:pt x="723" y="60"/>
                </a:cubicBezTo>
                <a:cubicBezTo>
                  <a:pt x="724" y="59"/>
                  <a:pt x="724" y="59"/>
                  <a:pt x="724" y="59"/>
                </a:cubicBezTo>
                <a:cubicBezTo>
                  <a:pt x="725" y="58"/>
                  <a:pt x="725" y="58"/>
                  <a:pt x="725" y="58"/>
                </a:cubicBezTo>
                <a:cubicBezTo>
                  <a:pt x="725" y="57"/>
                  <a:pt x="725" y="57"/>
                  <a:pt x="725" y="57"/>
                </a:cubicBezTo>
                <a:cubicBezTo>
                  <a:pt x="725" y="56"/>
                  <a:pt x="725" y="56"/>
                  <a:pt x="725" y="56"/>
                </a:cubicBezTo>
                <a:cubicBezTo>
                  <a:pt x="725" y="55"/>
                  <a:pt x="725" y="55"/>
                  <a:pt x="725" y="55"/>
                </a:cubicBezTo>
                <a:cubicBezTo>
                  <a:pt x="725" y="54"/>
                  <a:pt x="725" y="54"/>
                  <a:pt x="725" y="54"/>
                </a:cubicBezTo>
                <a:cubicBezTo>
                  <a:pt x="724" y="52"/>
                  <a:pt x="724" y="52"/>
                  <a:pt x="724" y="52"/>
                </a:cubicBezTo>
                <a:cubicBezTo>
                  <a:pt x="723" y="52"/>
                  <a:pt x="723" y="52"/>
                  <a:pt x="723" y="52"/>
                </a:cubicBezTo>
                <a:cubicBezTo>
                  <a:pt x="722" y="53"/>
                  <a:pt x="722" y="53"/>
                  <a:pt x="722" y="53"/>
                </a:cubicBezTo>
                <a:cubicBezTo>
                  <a:pt x="720" y="54"/>
                  <a:pt x="720" y="54"/>
                  <a:pt x="720" y="54"/>
                </a:cubicBezTo>
                <a:cubicBezTo>
                  <a:pt x="720" y="55"/>
                  <a:pt x="720" y="55"/>
                  <a:pt x="720" y="55"/>
                </a:cubicBezTo>
                <a:cubicBezTo>
                  <a:pt x="719" y="56"/>
                  <a:pt x="719" y="56"/>
                  <a:pt x="719" y="56"/>
                </a:cubicBezTo>
                <a:cubicBezTo>
                  <a:pt x="718" y="56"/>
                  <a:pt x="718" y="56"/>
                  <a:pt x="718" y="56"/>
                </a:cubicBezTo>
                <a:cubicBezTo>
                  <a:pt x="718" y="54"/>
                  <a:pt x="718" y="54"/>
                  <a:pt x="718" y="54"/>
                </a:cubicBezTo>
                <a:cubicBezTo>
                  <a:pt x="719" y="54"/>
                  <a:pt x="719" y="54"/>
                  <a:pt x="719" y="54"/>
                </a:cubicBezTo>
                <a:cubicBezTo>
                  <a:pt x="719" y="53"/>
                  <a:pt x="719" y="53"/>
                  <a:pt x="719" y="53"/>
                </a:cubicBezTo>
                <a:cubicBezTo>
                  <a:pt x="719" y="51"/>
                  <a:pt x="719" y="51"/>
                  <a:pt x="719" y="51"/>
                </a:cubicBezTo>
                <a:cubicBezTo>
                  <a:pt x="720" y="49"/>
                  <a:pt x="720" y="49"/>
                  <a:pt x="720" y="49"/>
                </a:cubicBezTo>
                <a:cubicBezTo>
                  <a:pt x="720" y="48"/>
                  <a:pt x="720" y="48"/>
                  <a:pt x="720" y="48"/>
                </a:cubicBezTo>
                <a:cubicBezTo>
                  <a:pt x="719" y="47"/>
                  <a:pt x="719" y="47"/>
                  <a:pt x="719" y="47"/>
                </a:cubicBezTo>
                <a:cubicBezTo>
                  <a:pt x="718" y="46"/>
                  <a:pt x="718" y="46"/>
                  <a:pt x="718" y="46"/>
                </a:cubicBezTo>
                <a:cubicBezTo>
                  <a:pt x="717" y="45"/>
                  <a:pt x="717" y="45"/>
                  <a:pt x="717" y="45"/>
                </a:cubicBezTo>
                <a:cubicBezTo>
                  <a:pt x="716" y="45"/>
                  <a:pt x="716" y="45"/>
                  <a:pt x="716" y="45"/>
                </a:cubicBezTo>
                <a:cubicBezTo>
                  <a:pt x="714" y="45"/>
                  <a:pt x="714" y="45"/>
                  <a:pt x="714" y="45"/>
                </a:cubicBezTo>
                <a:cubicBezTo>
                  <a:pt x="713" y="46"/>
                  <a:pt x="713" y="46"/>
                  <a:pt x="713" y="46"/>
                </a:cubicBezTo>
                <a:cubicBezTo>
                  <a:pt x="712" y="46"/>
                  <a:pt x="712" y="46"/>
                  <a:pt x="712" y="46"/>
                </a:cubicBezTo>
                <a:cubicBezTo>
                  <a:pt x="712" y="44"/>
                  <a:pt x="712" y="44"/>
                  <a:pt x="712" y="44"/>
                </a:cubicBezTo>
                <a:cubicBezTo>
                  <a:pt x="711" y="44"/>
                  <a:pt x="711" y="44"/>
                  <a:pt x="711" y="44"/>
                </a:cubicBezTo>
                <a:cubicBezTo>
                  <a:pt x="710" y="45"/>
                  <a:pt x="710" y="45"/>
                  <a:pt x="710" y="45"/>
                </a:cubicBezTo>
                <a:cubicBezTo>
                  <a:pt x="710" y="46"/>
                  <a:pt x="710" y="46"/>
                  <a:pt x="710" y="46"/>
                </a:cubicBezTo>
                <a:cubicBezTo>
                  <a:pt x="709" y="46"/>
                  <a:pt x="709" y="46"/>
                  <a:pt x="709" y="46"/>
                </a:cubicBezTo>
                <a:cubicBezTo>
                  <a:pt x="708" y="48"/>
                  <a:pt x="708" y="48"/>
                  <a:pt x="708" y="48"/>
                </a:cubicBezTo>
                <a:cubicBezTo>
                  <a:pt x="707" y="49"/>
                  <a:pt x="707" y="49"/>
                  <a:pt x="707" y="49"/>
                </a:cubicBezTo>
                <a:cubicBezTo>
                  <a:pt x="707" y="50"/>
                  <a:pt x="707" y="50"/>
                  <a:pt x="707" y="50"/>
                </a:cubicBezTo>
                <a:cubicBezTo>
                  <a:pt x="708" y="51"/>
                  <a:pt x="708" y="51"/>
                  <a:pt x="708" y="51"/>
                </a:cubicBezTo>
                <a:cubicBezTo>
                  <a:pt x="709" y="51"/>
                  <a:pt x="709" y="51"/>
                  <a:pt x="709" y="51"/>
                </a:cubicBezTo>
                <a:cubicBezTo>
                  <a:pt x="710" y="50"/>
                  <a:pt x="710" y="50"/>
                  <a:pt x="710" y="50"/>
                </a:cubicBezTo>
                <a:cubicBezTo>
                  <a:pt x="710" y="51"/>
                  <a:pt x="710" y="51"/>
                  <a:pt x="710" y="51"/>
                </a:cubicBezTo>
                <a:cubicBezTo>
                  <a:pt x="709" y="52"/>
                  <a:pt x="709" y="52"/>
                  <a:pt x="709" y="52"/>
                </a:cubicBezTo>
                <a:cubicBezTo>
                  <a:pt x="707" y="53"/>
                  <a:pt x="707" y="53"/>
                  <a:pt x="707" y="53"/>
                </a:cubicBezTo>
                <a:cubicBezTo>
                  <a:pt x="706" y="55"/>
                  <a:pt x="706" y="55"/>
                  <a:pt x="706" y="55"/>
                </a:cubicBezTo>
                <a:cubicBezTo>
                  <a:pt x="708" y="54"/>
                  <a:pt x="708" y="54"/>
                  <a:pt x="708" y="54"/>
                </a:cubicBezTo>
                <a:cubicBezTo>
                  <a:pt x="710" y="53"/>
                  <a:pt x="710" y="53"/>
                  <a:pt x="710" y="53"/>
                </a:cubicBezTo>
                <a:cubicBezTo>
                  <a:pt x="711" y="52"/>
                  <a:pt x="711" y="52"/>
                  <a:pt x="711" y="52"/>
                </a:cubicBezTo>
                <a:cubicBezTo>
                  <a:pt x="712" y="53"/>
                  <a:pt x="712" y="53"/>
                  <a:pt x="712" y="53"/>
                </a:cubicBezTo>
                <a:cubicBezTo>
                  <a:pt x="712" y="55"/>
                  <a:pt x="712" y="55"/>
                  <a:pt x="712" y="55"/>
                </a:cubicBezTo>
                <a:cubicBezTo>
                  <a:pt x="711" y="55"/>
                  <a:pt x="711" y="55"/>
                  <a:pt x="711" y="55"/>
                </a:cubicBezTo>
                <a:cubicBezTo>
                  <a:pt x="709" y="56"/>
                  <a:pt x="709" y="56"/>
                  <a:pt x="709" y="56"/>
                </a:cubicBezTo>
                <a:cubicBezTo>
                  <a:pt x="709" y="57"/>
                  <a:pt x="709" y="57"/>
                  <a:pt x="709" y="57"/>
                </a:cubicBezTo>
                <a:cubicBezTo>
                  <a:pt x="710" y="58"/>
                  <a:pt x="710" y="58"/>
                  <a:pt x="710" y="58"/>
                </a:cubicBezTo>
                <a:cubicBezTo>
                  <a:pt x="711" y="58"/>
                  <a:pt x="711" y="58"/>
                  <a:pt x="711" y="58"/>
                </a:cubicBezTo>
                <a:cubicBezTo>
                  <a:pt x="712" y="58"/>
                  <a:pt x="712" y="58"/>
                  <a:pt x="712" y="58"/>
                </a:cubicBezTo>
                <a:cubicBezTo>
                  <a:pt x="711" y="59"/>
                  <a:pt x="711" y="59"/>
                  <a:pt x="711" y="59"/>
                </a:cubicBezTo>
                <a:cubicBezTo>
                  <a:pt x="709" y="60"/>
                  <a:pt x="709" y="60"/>
                  <a:pt x="709" y="60"/>
                </a:cubicBezTo>
                <a:cubicBezTo>
                  <a:pt x="708" y="59"/>
                  <a:pt x="708" y="59"/>
                  <a:pt x="708" y="59"/>
                </a:cubicBezTo>
                <a:cubicBezTo>
                  <a:pt x="708" y="60"/>
                  <a:pt x="708" y="60"/>
                  <a:pt x="708" y="60"/>
                </a:cubicBezTo>
                <a:cubicBezTo>
                  <a:pt x="709" y="61"/>
                  <a:pt x="709" y="61"/>
                  <a:pt x="709" y="61"/>
                </a:cubicBezTo>
                <a:cubicBezTo>
                  <a:pt x="707" y="63"/>
                  <a:pt x="707" y="63"/>
                  <a:pt x="707" y="63"/>
                </a:cubicBezTo>
                <a:cubicBezTo>
                  <a:pt x="706" y="61"/>
                  <a:pt x="706" y="61"/>
                  <a:pt x="706" y="61"/>
                </a:cubicBezTo>
                <a:cubicBezTo>
                  <a:pt x="705" y="61"/>
                  <a:pt x="705" y="61"/>
                  <a:pt x="705" y="61"/>
                </a:cubicBezTo>
                <a:cubicBezTo>
                  <a:pt x="704" y="59"/>
                  <a:pt x="704" y="59"/>
                  <a:pt x="704" y="59"/>
                </a:cubicBezTo>
                <a:cubicBezTo>
                  <a:pt x="702" y="61"/>
                  <a:pt x="702" y="61"/>
                  <a:pt x="702" y="61"/>
                </a:cubicBezTo>
                <a:cubicBezTo>
                  <a:pt x="700" y="63"/>
                  <a:pt x="700" y="63"/>
                  <a:pt x="700" y="63"/>
                </a:cubicBezTo>
                <a:cubicBezTo>
                  <a:pt x="702" y="65"/>
                  <a:pt x="702" y="65"/>
                  <a:pt x="702" y="65"/>
                </a:cubicBezTo>
                <a:cubicBezTo>
                  <a:pt x="702" y="66"/>
                  <a:pt x="702" y="66"/>
                  <a:pt x="702" y="66"/>
                </a:cubicBezTo>
                <a:close/>
                <a:moveTo>
                  <a:pt x="741" y="80"/>
                </a:moveTo>
                <a:cubicBezTo>
                  <a:pt x="741" y="82"/>
                  <a:pt x="741" y="82"/>
                  <a:pt x="741" y="82"/>
                </a:cubicBezTo>
                <a:cubicBezTo>
                  <a:pt x="742" y="83"/>
                  <a:pt x="742" y="83"/>
                  <a:pt x="742" y="83"/>
                </a:cubicBezTo>
                <a:cubicBezTo>
                  <a:pt x="743" y="82"/>
                  <a:pt x="743" y="82"/>
                  <a:pt x="743" y="82"/>
                </a:cubicBezTo>
                <a:cubicBezTo>
                  <a:pt x="742" y="80"/>
                  <a:pt x="742" y="80"/>
                  <a:pt x="742" y="80"/>
                </a:cubicBezTo>
                <a:cubicBezTo>
                  <a:pt x="741" y="80"/>
                  <a:pt x="741" y="80"/>
                  <a:pt x="741" y="80"/>
                </a:cubicBezTo>
                <a:close/>
                <a:moveTo>
                  <a:pt x="760" y="188"/>
                </a:moveTo>
                <a:cubicBezTo>
                  <a:pt x="760" y="188"/>
                  <a:pt x="760" y="188"/>
                  <a:pt x="759" y="188"/>
                </a:cubicBezTo>
                <a:cubicBezTo>
                  <a:pt x="759" y="188"/>
                  <a:pt x="759" y="188"/>
                  <a:pt x="760" y="189"/>
                </a:cubicBezTo>
                <a:cubicBezTo>
                  <a:pt x="760" y="189"/>
                  <a:pt x="760" y="189"/>
                  <a:pt x="760" y="188"/>
                </a:cubicBezTo>
                <a:close/>
                <a:moveTo>
                  <a:pt x="758" y="186"/>
                </a:moveTo>
                <a:cubicBezTo>
                  <a:pt x="758" y="186"/>
                  <a:pt x="758" y="186"/>
                  <a:pt x="758" y="187"/>
                </a:cubicBezTo>
                <a:cubicBezTo>
                  <a:pt x="758" y="187"/>
                  <a:pt x="758" y="187"/>
                  <a:pt x="758" y="188"/>
                </a:cubicBezTo>
                <a:cubicBezTo>
                  <a:pt x="758" y="188"/>
                  <a:pt x="758" y="188"/>
                  <a:pt x="759" y="187"/>
                </a:cubicBezTo>
                <a:cubicBezTo>
                  <a:pt x="759" y="187"/>
                  <a:pt x="759" y="187"/>
                  <a:pt x="759" y="186"/>
                </a:cubicBezTo>
                <a:cubicBezTo>
                  <a:pt x="759" y="186"/>
                  <a:pt x="759" y="186"/>
                  <a:pt x="758" y="186"/>
                </a:cubicBezTo>
                <a:close/>
                <a:moveTo>
                  <a:pt x="742" y="111"/>
                </a:moveTo>
                <a:cubicBezTo>
                  <a:pt x="742" y="111"/>
                  <a:pt x="742" y="111"/>
                  <a:pt x="742" y="112"/>
                </a:cubicBezTo>
                <a:cubicBezTo>
                  <a:pt x="742" y="112"/>
                  <a:pt x="742" y="112"/>
                  <a:pt x="742" y="113"/>
                </a:cubicBezTo>
                <a:cubicBezTo>
                  <a:pt x="742" y="113"/>
                  <a:pt x="742" y="113"/>
                  <a:pt x="742" y="115"/>
                </a:cubicBezTo>
                <a:cubicBezTo>
                  <a:pt x="742" y="115"/>
                  <a:pt x="742" y="115"/>
                  <a:pt x="742" y="116"/>
                </a:cubicBezTo>
                <a:cubicBezTo>
                  <a:pt x="742" y="116"/>
                  <a:pt x="742" y="116"/>
                  <a:pt x="744" y="117"/>
                </a:cubicBezTo>
                <a:cubicBezTo>
                  <a:pt x="744" y="117"/>
                  <a:pt x="744" y="117"/>
                  <a:pt x="744" y="116"/>
                </a:cubicBezTo>
                <a:cubicBezTo>
                  <a:pt x="744" y="116"/>
                  <a:pt x="744" y="116"/>
                  <a:pt x="744" y="115"/>
                </a:cubicBezTo>
                <a:cubicBezTo>
                  <a:pt x="744" y="115"/>
                  <a:pt x="744" y="115"/>
                  <a:pt x="744" y="114"/>
                </a:cubicBezTo>
                <a:cubicBezTo>
                  <a:pt x="744" y="114"/>
                  <a:pt x="744" y="114"/>
                  <a:pt x="745" y="112"/>
                </a:cubicBezTo>
                <a:cubicBezTo>
                  <a:pt x="745" y="112"/>
                  <a:pt x="745" y="112"/>
                  <a:pt x="745" y="110"/>
                </a:cubicBezTo>
                <a:cubicBezTo>
                  <a:pt x="745" y="110"/>
                  <a:pt x="745" y="110"/>
                  <a:pt x="743" y="110"/>
                </a:cubicBezTo>
                <a:cubicBezTo>
                  <a:pt x="743" y="110"/>
                  <a:pt x="743" y="110"/>
                  <a:pt x="742" y="110"/>
                </a:cubicBezTo>
                <a:cubicBezTo>
                  <a:pt x="742" y="110"/>
                  <a:pt x="742" y="110"/>
                  <a:pt x="742" y="111"/>
                </a:cubicBezTo>
                <a:close/>
                <a:moveTo>
                  <a:pt x="737" y="91"/>
                </a:moveTo>
                <a:cubicBezTo>
                  <a:pt x="737" y="91"/>
                  <a:pt x="737" y="91"/>
                  <a:pt x="736" y="89"/>
                </a:cubicBezTo>
                <a:cubicBezTo>
                  <a:pt x="736" y="89"/>
                  <a:pt x="736" y="89"/>
                  <a:pt x="735" y="89"/>
                </a:cubicBezTo>
                <a:cubicBezTo>
                  <a:pt x="735" y="89"/>
                  <a:pt x="735" y="89"/>
                  <a:pt x="734" y="88"/>
                </a:cubicBezTo>
                <a:cubicBezTo>
                  <a:pt x="734" y="88"/>
                  <a:pt x="734" y="88"/>
                  <a:pt x="734" y="89"/>
                </a:cubicBezTo>
                <a:cubicBezTo>
                  <a:pt x="734" y="89"/>
                  <a:pt x="734" y="89"/>
                  <a:pt x="733" y="89"/>
                </a:cubicBezTo>
                <a:cubicBezTo>
                  <a:pt x="733" y="89"/>
                  <a:pt x="733" y="89"/>
                  <a:pt x="732" y="88"/>
                </a:cubicBezTo>
                <a:cubicBezTo>
                  <a:pt x="732" y="88"/>
                  <a:pt x="732" y="88"/>
                  <a:pt x="731" y="88"/>
                </a:cubicBezTo>
                <a:cubicBezTo>
                  <a:pt x="731" y="88"/>
                  <a:pt x="731" y="88"/>
                  <a:pt x="730" y="88"/>
                </a:cubicBezTo>
                <a:cubicBezTo>
                  <a:pt x="730" y="88"/>
                  <a:pt x="730" y="88"/>
                  <a:pt x="729" y="88"/>
                </a:cubicBezTo>
                <a:cubicBezTo>
                  <a:pt x="729" y="88"/>
                  <a:pt x="729" y="88"/>
                  <a:pt x="728" y="88"/>
                </a:cubicBezTo>
                <a:cubicBezTo>
                  <a:pt x="728" y="88"/>
                  <a:pt x="728" y="88"/>
                  <a:pt x="727" y="89"/>
                </a:cubicBezTo>
                <a:cubicBezTo>
                  <a:pt x="727" y="89"/>
                  <a:pt x="727" y="89"/>
                  <a:pt x="726" y="91"/>
                </a:cubicBezTo>
                <a:cubicBezTo>
                  <a:pt x="726" y="91"/>
                  <a:pt x="726" y="91"/>
                  <a:pt x="726" y="93"/>
                </a:cubicBezTo>
                <a:cubicBezTo>
                  <a:pt x="726" y="93"/>
                  <a:pt x="726" y="93"/>
                  <a:pt x="727" y="93"/>
                </a:cubicBezTo>
                <a:cubicBezTo>
                  <a:pt x="727" y="93"/>
                  <a:pt x="727" y="93"/>
                  <a:pt x="728" y="93"/>
                </a:cubicBezTo>
                <a:cubicBezTo>
                  <a:pt x="728" y="93"/>
                  <a:pt x="728" y="93"/>
                  <a:pt x="729" y="94"/>
                </a:cubicBezTo>
                <a:cubicBezTo>
                  <a:pt x="729" y="94"/>
                  <a:pt x="729" y="94"/>
                  <a:pt x="730" y="94"/>
                </a:cubicBezTo>
                <a:cubicBezTo>
                  <a:pt x="730" y="94"/>
                  <a:pt x="730" y="94"/>
                  <a:pt x="732" y="94"/>
                </a:cubicBezTo>
                <a:cubicBezTo>
                  <a:pt x="732" y="94"/>
                  <a:pt x="732" y="94"/>
                  <a:pt x="733" y="96"/>
                </a:cubicBezTo>
                <a:cubicBezTo>
                  <a:pt x="733" y="96"/>
                  <a:pt x="733" y="96"/>
                  <a:pt x="735" y="96"/>
                </a:cubicBezTo>
                <a:cubicBezTo>
                  <a:pt x="735" y="96"/>
                  <a:pt x="735" y="96"/>
                  <a:pt x="737" y="97"/>
                </a:cubicBezTo>
                <a:cubicBezTo>
                  <a:pt x="737" y="97"/>
                  <a:pt x="737" y="97"/>
                  <a:pt x="738" y="96"/>
                </a:cubicBezTo>
                <a:cubicBezTo>
                  <a:pt x="738" y="96"/>
                  <a:pt x="738" y="96"/>
                  <a:pt x="740" y="95"/>
                </a:cubicBezTo>
                <a:cubicBezTo>
                  <a:pt x="740" y="95"/>
                  <a:pt x="740" y="95"/>
                  <a:pt x="741" y="95"/>
                </a:cubicBezTo>
                <a:cubicBezTo>
                  <a:pt x="741" y="95"/>
                  <a:pt x="741" y="95"/>
                  <a:pt x="741" y="94"/>
                </a:cubicBezTo>
                <a:cubicBezTo>
                  <a:pt x="741" y="94"/>
                  <a:pt x="741" y="94"/>
                  <a:pt x="741" y="93"/>
                </a:cubicBezTo>
                <a:cubicBezTo>
                  <a:pt x="741" y="93"/>
                  <a:pt x="741" y="93"/>
                  <a:pt x="740" y="92"/>
                </a:cubicBezTo>
                <a:cubicBezTo>
                  <a:pt x="740" y="92"/>
                  <a:pt x="740" y="92"/>
                  <a:pt x="739" y="92"/>
                </a:cubicBezTo>
                <a:cubicBezTo>
                  <a:pt x="739" y="92"/>
                  <a:pt x="739" y="92"/>
                  <a:pt x="738" y="92"/>
                </a:cubicBezTo>
                <a:cubicBezTo>
                  <a:pt x="738" y="92"/>
                  <a:pt x="738" y="92"/>
                  <a:pt x="738" y="91"/>
                </a:cubicBezTo>
                <a:cubicBezTo>
                  <a:pt x="738" y="91"/>
                  <a:pt x="738" y="91"/>
                  <a:pt x="737" y="91"/>
                </a:cubicBezTo>
                <a:close/>
                <a:moveTo>
                  <a:pt x="681" y="106"/>
                </a:moveTo>
                <a:cubicBezTo>
                  <a:pt x="682" y="106"/>
                  <a:pt x="682" y="106"/>
                  <a:pt x="682" y="106"/>
                </a:cubicBezTo>
                <a:cubicBezTo>
                  <a:pt x="685" y="106"/>
                  <a:pt x="685" y="106"/>
                  <a:pt x="685" y="106"/>
                </a:cubicBezTo>
                <a:cubicBezTo>
                  <a:pt x="685" y="105"/>
                  <a:pt x="685" y="105"/>
                  <a:pt x="685" y="105"/>
                </a:cubicBezTo>
                <a:cubicBezTo>
                  <a:pt x="686" y="103"/>
                  <a:pt x="686" y="103"/>
                  <a:pt x="686" y="103"/>
                </a:cubicBezTo>
                <a:cubicBezTo>
                  <a:pt x="685" y="102"/>
                  <a:pt x="685" y="102"/>
                  <a:pt x="685" y="102"/>
                </a:cubicBezTo>
                <a:cubicBezTo>
                  <a:pt x="684" y="103"/>
                  <a:pt x="684" y="103"/>
                  <a:pt x="684" y="103"/>
                </a:cubicBezTo>
                <a:cubicBezTo>
                  <a:pt x="683" y="102"/>
                  <a:pt x="683" y="102"/>
                  <a:pt x="683" y="102"/>
                </a:cubicBezTo>
                <a:cubicBezTo>
                  <a:pt x="681" y="102"/>
                  <a:pt x="681" y="102"/>
                  <a:pt x="681" y="102"/>
                </a:cubicBezTo>
                <a:cubicBezTo>
                  <a:pt x="680" y="102"/>
                  <a:pt x="680" y="102"/>
                  <a:pt x="680" y="102"/>
                </a:cubicBezTo>
                <a:cubicBezTo>
                  <a:pt x="679" y="102"/>
                  <a:pt x="679" y="102"/>
                  <a:pt x="679" y="102"/>
                </a:cubicBezTo>
                <a:cubicBezTo>
                  <a:pt x="678" y="103"/>
                  <a:pt x="678" y="103"/>
                  <a:pt x="678" y="103"/>
                </a:cubicBezTo>
                <a:cubicBezTo>
                  <a:pt x="678" y="104"/>
                  <a:pt x="678" y="104"/>
                  <a:pt x="678" y="104"/>
                </a:cubicBezTo>
                <a:cubicBezTo>
                  <a:pt x="679" y="105"/>
                  <a:pt x="679" y="105"/>
                  <a:pt x="679" y="105"/>
                </a:cubicBezTo>
                <a:cubicBezTo>
                  <a:pt x="680" y="105"/>
                  <a:pt x="680" y="105"/>
                  <a:pt x="680" y="105"/>
                </a:cubicBezTo>
                <a:cubicBezTo>
                  <a:pt x="681" y="106"/>
                  <a:pt x="681" y="106"/>
                  <a:pt x="681" y="106"/>
                </a:cubicBezTo>
                <a:close/>
                <a:moveTo>
                  <a:pt x="683" y="116"/>
                </a:moveTo>
                <a:cubicBezTo>
                  <a:pt x="683" y="117"/>
                  <a:pt x="683" y="117"/>
                  <a:pt x="683" y="117"/>
                </a:cubicBezTo>
                <a:cubicBezTo>
                  <a:pt x="683" y="118"/>
                  <a:pt x="683" y="118"/>
                  <a:pt x="683" y="118"/>
                </a:cubicBezTo>
                <a:cubicBezTo>
                  <a:pt x="684" y="117"/>
                  <a:pt x="684" y="117"/>
                  <a:pt x="684" y="117"/>
                </a:cubicBezTo>
                <a:cubicBezTo>
                  <a:pt x="683" y="116"/>
                  <a:pt x="683" y="116"/>
                  <a:pt x="683" y="116"/>
                </a:cubicBezTo>
                <a:close/>
                <a:moveTo>
                  <a:pt x="681" y="144"/>
                </a:moveTo>
                <a:cubicBezTo>
                  <a:pt x="680" y="145"/>
                  <a:pt x="680" y="145"/>
                  <a:pt x="680" y="145"/>
                </a:cubicBezTo>
                <a:cubicBezTo>
                  <a:pt x="678" y="145"/>
                  <a:pt x="678" y="145"/>
                  <a:pt x="678" y="145"/>
                </a:cubicBezTo>
                <a:cubicBezTo>
                  <a:pt x="678" y="146"/>
                  <a:pt x="678" y="146"/>
                  <a:pt x="678" y="146"/>
                </a:cubicBezTo>
                <a:cubicBezTo>
                  <a:pt x="680" y="146"/>
                  <a:pt x="680" y="146"/>
                  <a:pt x="680" y="146"/>
                </a:cubicBezTo>
                <a:cubicBezTo>
                  <a:pt x="681" y="147"/>
                  <a:pt x="681" y="147"/>
                  <a:pt x="681" y="147"/>
                </a:cubicBezTo>
                <a:cubicBezTo>
                  <a:pt x="682" y="147"/>
                  <a:pt x="682" y="147"/>
                  <a:pt x="682" y="147"/>
                </a:cubicBezTo>
                <a:cubicBezTo>
                  <a:pt x="683" y="147"/>
                  <a:pt x="683" y="147"/>
                  <a:pt x="683" y="147"/>
                </a:cubicBezTo>
                <a:cubicBezTo>
                  <a:pt x="685" y="146"/>
                  <a:pt x="685" y="146"/>
                  <a:pt x="685" y="146"/>
                </a:cubicBezTo>
                <a:cubicBezTo>
                  <a:pt x="686" y="147"/>
                  <a:pt x="686" y="147"/>
                  <a:pt x="686" y="147"/>
                </a:cubicBezTo>
                <a:cubicBezTo>
                  <a:pt x="686" y="146"/>
                  <a:pt x="686" y="146"/>
                  <a:pt x="686" y="146"/>
                </a:cubicBezTo>
                <a:cubicBezTo>
                  <a:pt x="687" y="146"/>
                  <a:pt x="687" y="146"/>
                  <a:pt x="687" y="146"/>
                </a:cubicBezTo>
                <a:cubicBezTo>
                  <a:pt x="689" y="146"/>
                  <a:pt x="689" y="146"/>
                  <a:pt x="689" y="146"/>
                </a:cubicBezTo>
                <a:cubicBezTo>
                  <a:pt x="689" y="145"/>
                  <a:pt x="689" y="145"/>
                  <a:pt x="689" y="145"/>
                </a:cubicBezTo>
                <a:cubicBezTo>
                  <a:pt x="687" y="144"/>
                  <a:pt x="687" y="144"/>
                  <a:pt x="687" y="144"/>
                </a:cubicBezTo>
                <a:cubicBezTo>
                  <a:pt x="686" y="144"/>
                  <a:pt x="686" y="144"/>
                  <a:pt x="686" y="144"/>
                </a:cubicBezTo>
                <a:cubicBezTo>
                  <a:pt x="684" y="144"/>
                  <a:pt x="684" y="144"/>
                  <a:pt x="684" y="144"/>
                </a:cubicBezTo>
                <a:cubicBezTo>
                  <a:pt x="683" y="145"/>
                  <a:pt x="683" y="145"/>
                  <a:pt x="683" y="145"/>
                </a:cubicBezTo>
                <a:cubicBezTo>
                  <a:pt x="681" y="144"/>
                  <a:pt x="681" y="144"/>
                  <a:pt x="681" y="144"/>
                </a:cubicBezTo>
                <a:close/>
                <a:moveTo>
                  <a:pt x="683" y="161"/>
                </a:moveTo>
                <a:cubicBezTo>
                  <a:pt x="683" y="163"/>
                  <a:pt x="683" y="163"/>
                  <a:pt x="683" y="163"/>
                </a:cubicBezTo>
                <a:cubicBezTo>
                  <a:pt x="684" y="163"/>
                  <a:pt x="684" y="163"/>
                  <a:pt x="684" y="163"/>
                </a:cubicBezTo>
                <a:cubicBezTo>
                  <a:pt x="685" y="162"/>
                  <a:pt x="685" y="162"/>
                  <a:pt x="685" y="162"/>
                </a:cubicBezTo>
                <a:cubicBezTo>
                  <a:pt x="685" y="161"/>
                  <a:pt x="685" y="161"/>
                  <a:pt x="685" y="161"/>
                </a:cubicBezTo>
                <a:cubicBezTo>
                  <a:pt x="685" y="160"/>
                  <a:pt x="685" y="160"/>
                  <a:pt x="685" y="160"/>
                </a:cubicBezTo>
                <a:cubicBezTo>
                  <a:pt x="684" y="159"/>
                  <a:pt x="684" y="159"/>
                  <a:pt x="684" y="159"/>
                </a:cubicBezTo>
                <a:cubicBezTo>
                  <a:pt x="684" y="160"/>
                  <a:pt x="684" y="160"/>
                  <a:pt x="684" y="160"/>
                </a:cubicBezTo>
                <a:cubicBezTo>
                  <a:pt x="683" y="161"/>
                  <a:pt x="683" y="161"/>
                  <a:pt x="683" y="161"/>
                </a:cubicBezTo>
                <a:close/>
                <a:moveTo>
                  <a:pt x="677" y="112"/>
                </a:moveTo>
                <a:cubicBezTo>
                  <a:pt x="677" y="112"/>
                  <a:pt x="677" y="112"/>
                  <a:pt x="678" y="111"/>
                </a:cubicBezTo>
                <a:cubicBezTo>
                  <a:pt x="678" y="111"/>
                  <a:pt x="678" y="111"/>
                  <a:pt x="679" y="111"/>
                </a:cubicBezTo>
                <a:cubicBezTo>
                  <a:pt x="679" y="111"/>
                  <a:pt x="679" y="111"/>
                  <a:pt x="680" y="112"/>
                </a:cubicBezTo>
                <a:cubicBezTo>
                  <a:pt x="680" y="112"/>
                  <a:pt x="680" y="112"/>
                  <a:pt x="682" y="111"/>
                </a:cubicBezTo>
                <a:cubicBezTo>
                  <a:pt x="682" y="111"/>
                  <a:pt x="682" y="111"/>
                  <a:pt x="682" y="110"/>
                </a:cubicBezTo>
                <a:cubicBezTo>
                  <a:pt x="682" y="110"/>
                  <a:pt x="682" y="110"/>
                  <a:pt x="683" y="110"/>
                </a:cubicBezTo>
                <a:cubicBezTo>
                  <a:pt x="683" y="110"/>
                  <a:pt x="683" y="110"/>
                  <a:pt x="684" y="110"/>
                </a:cubicBezTo>
                <a:cubicBezTo>
                  <a:pt x="684" y="110"/>
                  <a:pt x="684" y="110"/>
                  <a:pt x="685" y="109"/>
                </a:cubicBezTo>
                <a:cubicBezTo>
                  <a:pt x="685" y="109"/>
                  <a:pt x="685" y="109"/>
                  <a:pt x="684" y="109"/>
                </a:cubicBezTo>
                <a:cubicBezTo>
                  <a:pt x="684" y="109"/>
                  <a:pt x="684" y="109"/>
                  <a:pt x="683" y="109"/>
                </a:cubicBezTo>
                <a:cubicBezTo>
                  <a:pt x="683" y="109"/>
                  <a:pt x="683" y="109"/>
                  <a:pt x="680" y="109"/>
                </a:cubicBezTo>
                <a:cubicBezTo>
                  <a:pt x="680" y="109"/>
                  <a:pt x="680" y="109"/>
                  <a:pt x="679" y="110"/>
                </a:cubicBezTo>
                <a:cubicBezTo>
                  <a:pt x="679" y="110"/>
                  <a:pt x="679" y="110"/>
                  <a:pt x="678" y="110"/>
                </a:cubicBezTo>
                <a:cubicBezTo>
                  <a:pt x="678" y="110"/>
                  <a:pt x="678" y="110"/>
                  <a:pt x="677" y="111"/>
                </a:cubicBezTo>
                <a:cubicBezTo>
                  <a:pt x="677" y="111"/>
                  <a:pt x="677" y="111"/>
                  <a:pt x="677" y="112"/>
                </a:cubicBezTo>
                <a:close/>
                <a:moveTo>
                  <a:pt x="685" y="158"/>
                </a:moveTo>
                <a:cubicBezTo>
                  <a:pt x="684" y="158"/>
                  <a:pt x="684" y="158"/>
                  <a:pt x="684" y="158"/>
                </a:cubicBezTo>
                <a:cubicBezTo>
                  <a:pt x="684" y="159"/>
                  <a:pt x="684" y="159"/>
                  <a:pt x="684" y="159"/>
                </a:cubicBezTo>
                <a:cubicBezTo>
                  <a:pt x="685" y="159"/>
                  <a:pt x="685" y="159"/>
                  <a:pt x="685" y="159"/>
                </a:cubicBezTo>
                <a:cubicBezTo>
                  <a:pt x="685" y="158"/>
                  <a:pt x="685" y="158"/>
                  <a:pt x="685" y="158"/>
                </a:cubicBezTo>
                <a:close/>
                <a:moveTo>
                  <a:pt x="677" y="107"/>
                </a:moveTo>
                <a:cubicBezTo>
                  <a:pt x="678" y="108"/>
                  <a:pt x="678" y="108"/>
                  <a:pt x="678" y="108"/>
                </a:cubicBezTo>
                <a:cubicBezTo>
                  <a:pt x="680" y="108"/>
                  <a:pt x="680" y="108"/>
                  <a:pt x="680" y="108"/>
                </a:cubicBezTo>
                <a:cubicBezTo>
                  <a:pt x="682" y="108"/>
                  <a:pt x="682" y="108"/>
                  <a:pt x="682" y="108"/>
                </a:cubicBezTo>
                <a:cubicBezTo>
                  <a:pt x="683" y="108"/>
                  <a:pt x="683" y="108"/>
                  <a:pt x="683" y="108"/>
                </a:cubicBezTo>
                <a:cubicBezTo>
                  <a:pt x="684" y="108"/>
                  <a:pt x="684" y="108"/>
                  <a:pt x="684" y="108"/>
                </a:cubicBezTo>
                <a:cubicBezTo>
                  <a:pt x="685" y="108"/>
                  <a:pt x="685" y="108"/>
                  <a:pt x="685" y="108"/>
                </a:cubicBezTo>
                <a:cubicBezTo>
                  <a:pt x="685" y="107"/>
                  <a:pt x="685" y="107"/>
                  <a:pt x="685" y="107"/>
                </a:cubicBezTo>
                <a:cubicBezTo>
                  <a:pt x="684" y="107"/>
                  <a:pt x="684" y="107"/>
                  <a:pt x="684" y="107"/>
                </a:cubicBezTo>
                <a:cubicBezTo>
                  <a:pt x="681" y="107"/>
                  <a:pt x="681" y="107"/>
                  <a:pt x="681" y="107"/>
                </a:cubicBezTo>
                <a:cubicBezTo>
                  <a:pt x="680" y="107"/>
                  <a:pt x="680" y="107"/>
                  <a:pt x="680" y="107"/>
                </a:cubicBezTo>
                <a:cubicBezTo>
                  <a:pt x="678" y="107"/>
                  <a:pt x="678" y="107"/>
                  <a:pt x="678" y="107"/>
                </a:cubicBezTo>
                <a:cubicBezTo>
                  <a:pt x="677" y="107"/>
                  <a:pt x="677" y="107"/>
                  <a:pt x="677" y="107"/>
                </a:cubicBezTo>
                <a:close/>
                <a:moveTo>
                  <a:pt x="705" y="81"/>
                </a:moveTo>
                <a:cubicBezTo>
                  <a:pt x="705" y="81"/>
                  <a:pt x="705" y="81"/>
                  <a:pt x="706" y="81"/>
                </a:cubicBezTo>
                <a:cubicBezTo>
                  <a:pt x="706" y="81"/>
                  <a:pt x="706" y="81"/>
                  <a:pt x="707" y="81"/>
                </a:cubicBezTo>
                <a:cubicBezTo>
                  <a:pt x="707" y="81"/>
                  <a:pt x="707" y="81"/>
                  <a:pt x="708" y="81"/>
                </a:cubicBezTo>
                <a:cubicBezTo>
                  <a:pt x="708" y="81"/>
                  <a:pt x="708" y="81"/>
                  <a:pt x="709" y="81"/>
                </a:cubicBezTo>
                <a:cubicBezTo>
                  <a:pt x="709" y="81"/>
                  <a:pt x="709" y="81"/>
                  <a:pt x="709" y="79"/>
                </a:cubicBezTo>
                <a:cubicBezTo>
                  <a:pt x="709" y="79"/>
                  <a:pt x="709" y="79"/>
                  <a:pt x="709" y="78"/>
                </a:cubicBezTo>
                <a:cubicBezTo>
                  <a:pt x="709" y="78"/>
                  <a:pt x="709" y="78"/>
                  <a:pt x="707" y="76"/>
                </a:cubicBezTo>
                <a:cubicBezTo>
                  <a:pt x="707" y="76"/>
                  <a:pt x="707" y="76"/>
                  <a:pt x="705" y="75"/>
                </a:cubicBezTo>
                <a:cubicBezTo>
                  <a:pt x="705" y="75"/>
                  <a:pt x="705" y="75"/>
                  <a:pt x="703" y="75"/>
                </a:cubicBezTo>
                <a:cubicBezTo>
                  <a:pt x="703" y="75"/>
                  <a:pt x="703" y="75"/>
                  <a:pt x="703" y="77"/>
                </a:cubicBezTo>
                <a:cubicBezTo>
                  <a:pt x="703" y="77"/>
                  <a:pt x="703" y="77"/>
                  <a:pt x="703" y="78"/>
                </a:cubicBezTo>
                <a:cubicBezTo>
                  <a:pt x="703" y="78"/>
                  <a:pt x="703" y="78"/>
                  <a:pt x="704" y="80"/>
                </a:cubicBezTo>
                <a:cubicBezTo>
                  <a:pt x="704" y="80"/>
                  <a:pt x="704" y="80"/>
                  <a:pt x="705" y="81"/>
                </a:cubicBezTo>
                <a:close/>
                <a:moveTo>
                  <a:pt x="699" y="125"/>
                </a:moveTo>
                <a:cubicBezTo>
                  <a:pt x="699" y="125"/>
                  <a:pt x="699" y="125"/>
                  <a:pt x="699" y="126"/>
                </a:cubicBezTo>
                <a:cubicBezTo>
                  <a:pt x="699" y="126"/>
                  <a:pt x="699" y="126"/>
                  <a:pt x="700" y="126"/>
                </a:cubicBezTo>
                <a:cubicBezTo>
                  <a:pt x="700" y="126"/>
                  <a:pt x="700" y="126"/>
                  <a:pt x="700" y="125"/>
                </a:cubicBezTo>
                <a:cubicBezTo>
                  <a:pt x="700" y="125"/>
                  <a:pt x="700" y="125"/>
                  <a:pt x="699" y="125"/>
                </a:cubicBezTo>
                <a:close/>
                <a:moveTo>
                  <a:pt x="704" y="121"/>
                </a:moveTo>
                <a:cubicBezTo>
                  <a:pt x="704" y="121"/>
                  <a:pt x="704" y="121"/>
                  <a:pt x="703" y="121"/>
                </a:cubicBezTo>
                <a:cubicBezTo>
                  <a:pt x="703" y="121"/>
                  <a:pt x="703" y="121"/>
                  <a:pt x="704" y="122"/>
                </a:cubicBezTo>
                <a:cubicBezTo>
                  <a:pt x="704" y="122"/>
                  <a:pt x="704" y="122"/>
                  <a:pt x="704" y="121"/>
                </a:cubicBezTo>
                <a:close/>
                <a:moveTo>
                  <a:pt x="692" y="137"/>
                </a:moveTo>
                <a:cubicBezTo>
                  <a:pt x="692" y="137"/>
                  <a:pt x="692" y="137"/>
                  <a:pt x="693" y="137"/>
                </a:cubicBezTo>
                <a:cubicBezTo>
                  <a:pt x="693" y="137"/>
                  <a:pt x="693" y="137"/>
                  <a:pt x="692" y="136"/>
                </a:cubicBezTo>
                <a:cubicBezTo>
                  <a:pt x="692" y="136"/>
                  <a:pt x="692" y="136"/>
                  <a:pt x="690" y="137"/>
                </a:cubicBezTo>
                <a:cubicBezTo>
                  <a:pt x="690" y="137"/>
                  <a:pt x="690" y="137"/>
                  <a:pt x="690" y="138"/>
                </a:cubicBezTo>
                <a:cubicBezTo>
                  <a:pt x="690" y="138"/>
                  <a:pt x="690" y="138"/>
                  <a:pt x="691" y="138"/>
                </a:cubicBezTo>
                <a:cubicBezTo>
                  <a:pt x="691" y="138"/>
                  <a:pt x="691" y="138"/>
                  <a:pt x="692" y="137"/>
                </a:cubicBezTo>
                <a:close/>
                <a:moveTo>
                  <a:pt x="707" y="119"/>
                </a:moveTo>
                <a:cubicBezTo>
                  <a:pt x="707" y="119"/>
                  <a:pt x="707" y="119"/>
                  <a:pt x="706" y="119"/>
                </a:cubicBezTo>
                <a:cubicBezTo>
                  <a:pt x="706" y="119"/>
                  <a:pt x="706" y="119"/>
                  <a:pt x="705" y="120"/>
                </a:cubicBezTo>
                <a:cubicBezTo>
                  <a:pt x="705" y="120"/>
                  <a:pt x="705" y="120"/>
                  <a:pt x="706" y="120"/>
                </a:cubicBezTo>
                <a:cubicBezTo>
                  <a:pt x="706" y="120"/>
                  <a:pt x="706" y="120"/>
                  <a:pt x="707" y="119"/>
                </a:cubicBezTo>
                <a:close/>
                <a:moveTo>
                  <a:pt x="702" y="123"/>
                </a:moveTo>
                <a:cubicBezTo>
                  <a:pt x="702" y="123"/>
                  <a:pt x="702" y="123"/>
                  <a:pt x="702" y="125"/>
                </a:cubicBezTo>
                <a:cubicBezTo>
                  <a:pt x="702" y="125"/>
                  <a:pt x="702" y="125"/>
                  <a:pt x="703" y="126"/>
                </a:cubicBezTo>
                <a:cubicBezTo>
                  <a:pt x="703" y="126"/>
                  <a:pt x="703" y="126"/>
                  <a:pt x="703" y="125"/>
                </a:cubicBezTo>
                <a:cubicBezTo>
                  <a:pt x="703" y="125"/>
                  <a:pt x="703" y="125"/>
                  <a:pt x="704" y="125"/>
                </a:cubicBezTo>
                <a:cubicBezTo>
                  <a:pt x="704" y="125"/>
                  <a:pt x="704" y="125"/>
                  <a:pt x="704" y="124"/>
                </a:cubicBezTo>
                <a:cubicBezTo>
                  <a:pt x="704" y="124"/>
                  <a:pt x="704" y="124"/>
                  <a:pt x="705" y="123"/>
                </a:cubicBezTo>
                <a:cubicBezTo>
                  <a:pt x="705" y="123"/>
                  <a:pt x="705" y="123"/>
                  <a:pt x="704" y="123"/>
                </a:cubicBezTo>
                <a:cubicBezTo>
                  <a:pt x="704" y="123"/>
                  <a:pt x="704" y="123"/>
                  <a:pt x="703" y="123"/>
                </a:cubicBezTo>
                <a:cubicBezTo>
                  <a:pt x="703" y="123"/>
                  <a:pt x="703" y="123"/>
                  <a:pt x="702" y="123"/>
                </a:cubicBezTo>
                <a:close/>
                <a:moveTo>
                  <a:pt x="712" y="71"/>
                </a:moveTo>
                <a:cubicBezTo>
                  <a:pt x="712" y="71"/>
                  <a:pt x="712" y="71"/>
                  <a:pt x="711" y="71"/>
                </a:cubicBezTo>
                <a:cubicBezTo>
                  <a:pt x="711" y="71"/>
                  <a:pt x="711" y="71"/>
                  <a:pt x="711" y="72"/>
                </a:cubicBezTo>
                <a:cubicBezTo>
                  <a:pt x="711" y="72"/>
                  <a:pt x="711" y="72"/>
                  <a:pt x="712" y="72"/>
                </a:cubicBezTo>
                <a:cubicBezTo>
                  <a:pt x="712" y="72"/>
                  <a:pt x="712" y="72"/>
                  <a:pt x="712" y="71"/>
                </a:cubicBezTo>
                <a:close/>
                <a:moveTo>
                  <a:pt x="706" y="124"/>
                </a:moveTo>
                <a:cubicBezTo>
                  <a:pt x="706" y="124"/>
                  <a:pt x="706" y="124"/>
                  <a:pt x="707" y="123"/>
                </a:cubicBezTo>
                <a:cubicBezTo>
                  <a:pt x="707" y="123"/>
                  <a:pt x="707" y="123"/>
                  <a:pt x="706" y="123"/>
                </a:cubicBezTo>
                <a:cubicBezTo>
                  <a:pt x="706" y="123"/>
                  <a:pt x="706" y="123"/>
                  <a:pt x="706" y="122"/>
                </a:cubicBezTo>
                <a:cubicBezTo>
                  <a:pt x="706" y="122"/>
                  <a:pt x="706" y="122"/>
                  <a:pt x="705" y="122"/>
                </a:cubicBezTo>
                <a:cubicBezTo>
                  <a:pt x="705" y="122"/>
                  <a:pt x="705" y="122"/>
                  <a:pt x="705" y="123"/>
                </a:cubicBezTo>
                <a:cubicBezTo>
                  <a:pt x="705" y="123"/>
                  <a:pt x="705" y="123"/>
                  <a:pt x="705" y="124"/>
                </a:cubicBezTo>
                <a:cubicBezTo>
                  <a:pt x="705" y="124"/>
                  <a:pt x="705" y="124"/>
                  <a:pt x="706" y="124"/>
                </a:cubicBezTo>
                <a:close/>
                <a:moveTo>
                  <a:pt x="701" y="134"/>
                </a:moveTo>
                <a:cubicBezTo>
                  <a:pt x="702" y="134"/>
                  <a:pt x="702" y="134"/>
                  <a:pt x="702" y="134"/>
                </a:cubicBezTo>
                <a:cubicBezTo>
                  <a:pt x="702" y="133"/>
                  <a:pt x="702" y="133"/>
                  <a:pt x="702" y="133"/>
                </a:cubicBezTo>
                <a:cubicBezTo>
                  <a:pt x="703" y="133"/>
                  <a:pt x="703" y="133"/>
                  <a:pt x="703" y="133"/>
                </a:cubicBezTo>
                <a:cubicBezTo>
                  <a:pt x="702" y="134"/>
                  <a:pt x="702" y="134"/>
                  <a:pt x="702" y="134"/>
                </a:cubicBezTo>
                <a:cubicBezTo>
                  <a:pt x="702" y="135"/>
                  <a:pt x="702" y="135"/>
                  <a:pt x="702" y="135"/>
                </a:cubicBezTo>
                <a:cubicBezTo>
                  <a:pt x="703" y="135"/>
                  <a:pt x="703" y="135"/>
                  <a:pt x="703" y="135"/>
                </a:cubicBezTo>
                <a:cubicBezTo>
                  <a:pt x="704" y="135"/>
                  <a:pt x="704" y="135"/>
                  <a:pt x="704" y="135"/>
                </a:cubicBezTo>
                <a:cubicBezTo>
                  <a:pt x="704" y="136"/>
                  <a:pt x="704" y="136"/>
                  <a:pt x="704" y="136"/>
                </a:cubicBezTo>
                <a:cubicBezTo>
                  <a:pt x="704" y="137"/>
                  <a:pt x="704" y="137"/>
                  <a:pt x="704" y="137"/>
                </a:cubicBezTo>
                <a:cubicBezTo>
                  <a:pt x="705" y="137"/>
                  <a:pt x="705" y="137"/>
                  <a:pt x="705" y="137"/>
                </a:cubicBezTo>
                <a:cubicBezTo>
                  <a:pt x="705" y="136"/>
                  <a:pt x="705" y="136"/>
                  <a:pt x="705" y="136"/>
                </a:cubicBezTo>
                <a:cubicBezTo>
                  <a:pt x="706" y="136"/>
                  <a:pt x="706" y="136"/>
                  <a:pt x="706" y="136"/>
                </a:cubicBezTo>
                <a:cubicBezTo>
                  <a:pt x="706" y="138"/>
                  <a:pt x="706" y="138"/>
                  <a:pt x="706" y="138"/>
                </a:cubicBezTo>
                <a:cubicBezTo>
                  <a:pt x="707" y="138"/>
                  <a:pt x="707" y="138"/>
                  <a:pt x="707" y="138"/>
                </a:cubicBezTo>
                <a:cubicBezTo>
                  <a:pt x="707" y="139"/>
                  <a:pt x="707" y="139"/>
                  <a:pt x="707" y="139"/>
                </a:cubicBezTo>
                <a:cubicBezTo>
                  <a:pt x="709" y="139"/>
                  <a:pt x="709" y="139"/>
                  <a:pt x="709" y="139"/>
                </a:cubicBezTo>
                <a:cubicBezTo>
                  <a:pt x="710" y="140"/>
                  <a:pt x="710" y="140"/>
                  <a:pt x="710" y="140"/>
                </a:cubicBezTo>
                <a:cubicBezTo>
                  <a:pt x="711" y="140"/>
                  <a:pt x="711" y="140"/>
                  <a:pt x="711" y="140"/>
                </a:cubicBezTo>
                <a:cubicBezTo>
                  <a:pt x="712" y="141"/>
                  <a:pt x="712" y="141"/>
                  <a:pt x="712" y="141"/>
                </a:cubicBezTo>
                <a:cubicBezTo>
                  <a:pt x="712" y="140"/>
                  <a:pt x="712" y="140"/>
                  <a:pt x="712" y="140"/>
                </a:cubicBezTo>
                <a:cubicBezTo>
                  <a:pt x="712" y="139"/>
                  <a:pt x="712" y="139"/>
                  <a:pt x="712" y="139"/>
                </a:cubicBezTo>
                <a:cubicBezTo>
                  <a:pt x="713" y="139"/>
                  <a:pt x="713" y="139"/>
                  <a:pt x="713" y="139"/>
                </a:cubicBezTo>
                <a:cubicBezTo>
                  <a:pt x="713" y="137"/>
                  <a:pt x="713" y="137"/>
                  <a:pt x="713" y="137"/>
                </a:cubicBezTo>
                <a:cubicBezTo>
                  <a:pt x="713" y="136"/>
                  <a:pt x="713" y="136"/>
                  <a:pt x="713" y="136"/>
                </a:cubicBezTo>
                <a:cubicBezTo>
                  <a:pt x="714" y="134"/>
                  <a:pt x="714" y="134"/>
                  <a:pt x="714" y="134"/>
                </a:cubicBezTo>
                <a:cubicBezTo>
                  <a:pt x="715" y="132"/>
                  <a:pt x="715" y="132"/>
                  <a:pt x="715" y="132"/>
                </a:cubicBezTo>
                <a:cubicBezTo>
                  <a:pt x="715" y="130"/>
                  <a:pt x="715" y="130"/>
                  <a:pt x="715" y="130"/>
                </a:cubicBezTo>
                <a:cubicBezTo>
                  <a:pt x="716" y="130"/>
                  <a:pt x="716" y="130"/>
                  <a:pt x="716" y="130"/>
                </a:cubicBezTo>
                <a:cubicBezTo>
                  <a:pt x="715" y="128"/>
                  <a:pt x="715" y="128"/>
                  <a:pt x="715" y="128"/>
                </a:cubicBezTo>
                <a:cubicBezTo>
                  <a:pt x="714" y="128"/>
                  <a:pt x="714" y="128"/>
                  <a:pt x="714" y="128"/>
                </a:cubicBezTo>
                <a:cubicBezTo>
                  <a:pt x="714" y="126"/>
                  <a:pt x="714" y="126"/>
                  <a:pt x="714" y="126"/>
                </a:cubicBezTo>
                <a:cubicBezTo>
                  <a:pt x="713" y="125"/>
                  <a:pt x="713" y="125"/>
                  <a:pt x="713" y="125"/>
                </a:cubicBezTo>
                <a:cubicBezTo>
                  <a:pt x="712" y="124"/>
                  <a:pt x="712" y="124"/>
                  <a:pt x="712" y="124"/>
                </a:cubicBezTo>
                <a:cubicBezTo>
                  <a:pt x="711" y="124"/>
                  <a:pt x="711" y="124"/>
                  <a:pt x="711" y="124"/>
                </a:cubicBezTo>
                <a:cubicBezTo>
                  <a:pt x="709" y="124"/>
                  <a:pt x="709" y="124"/>
                  <a:pt x="709" y="124"/>
                </a:cubicBezTo>
                <a:cubicBezTo>
                  <a:pt x="708" y="124"/>
                  <a:pt x="708" y="124"/>
                  <a:pt x="708" y="124"/>
                </a:cubicBezTo>
                <a:cubicBezTo>
                  <a:pt x="708" y="125"/>
                  <a:pt x="708" y="125"/>
                  <a:pt x="708" y="125"/>
                </a:cubicBezTo>
                <a:cubicBezTo>
                  <a:pt x="708" y="126"/>
                  <a:pt x="708" y="126"/>
                  <a:pt x="708" y="126"/>
                </a:cubicBezTo>
                <a:cubicBezTo>
                  <a:pt x="707" y="126"/>
                  <a:pt x="707" y="126"/>
                  <a:pt x="707" y="126"/>
                </a:cubicBezTo>
                <a:cubicBezTo>
                  <a:pt x="706" y="125"/>
                  <a:pt x="706" y="125"/>
                  <a:pt x="706" y="125"/>
                </a:cubicBezTo>
                <a:cubicBezTo>
                  <a:pt x="705" y="126"/>
                  <a:pt x="705" y="126"/>
                  <a:pt x="705" y="126"/>
                </a:cubicBezTo>
                <a:cubicBezTo>
                  <a:pt x="706" y="126"/>
                  <a:pt x="706" y="126"/>
                  <a:pt x="706" y="126"/>
                </a:cubicBezTo>
                <a:cubicBezTo>
                  <a:pt x="707" y="127"/>
                  <a:pt x="707" y="127"/>
                  <a:pt x="707" y="127"/>
                </a:cubicBezTo>
                <a:cubicBezTo>
                  <a:pt x="705" y="127"/>
                  <a:pt x="705" y="127"/>
                  <a:pt x="705" y="127"/>
                </a:cubicBezTo>
                <a:cubicBezTo>
                  <a:pt x="705" y="128"/>
                  <a:pt x="705" y="128"/>
                  <a:pt x="705" y="128"/>
                </a:cubicBezTo>
                <a:cubicBezTo>
                  <a:pt x="705" y="129"/>
                  <a:pt x="705" y="129"/>
                  <a:pt x="705" y="129"/>
                </a:cubicBezTo>
                <a:cubicBezTo>
                  <a:pt x="704" y="129"/>
                  <a:pt x="704" y="129"/>
                  <a:pt x="704" y="129"/>
                </a:cubicBezTo>
                <a:cubicBezTo>
                  <a:pt x="703" y="129"/>
                  <a:pt x="703" y="129"/>
                  <a:pt x="703" y="129"/>
                </a:cubicBezTo>
                <a:cubicBezTo>
                  <a:pt x="702" y="130"/>
                  <a:pt x="702" y="130"/>
                  <a:pt x="702" y="130"/>
                </a:cubicBezTo>
                <a:cubicBezTo>
                  <a:pt x="701" y="131"/>
                  <a:pt x="701" y="131"/>
                  <a:pt x="701" y="131"/>
                </a:cubicBezTo>
                <a:cubicBezTo>
                  <a:pt x="701" y="132"/>
                  <a:pt x="701" y="132"/>
                  <a:pt x="701" y="132"/>
                </a:cubicBezTo>
                <a:cubicBezTo>
                  <a:pt x="702" y="132"/>
                  <a:pt x="702" y="132"/>
                  <a:pt x="702" y="132"/>
                </a:cubicBezTo>
                <a:cubicBezTo>
                  <a:pt x="701" y="133"/>
                  <a:pt x="701" y="133"/>
                  <a:pt x="701" y="133"/>
                </a:cubicBezTo>
                <a:cubicBezTo>
                  <a:pt x="701" y="134"/>
                  <a:pt x="701" y="134"/>
                  <a:pt x="701" y="134"/>
                </a:cubicBezTo>
                <a:close/>
                <a:moveTo>
                  <a:pt x="703" y="98"/>
                </a:moveTo>
                <a:cubicBezTo>
                  <a:pt x="704" y="99"/>
                  <a:pt x="704" y="99"/>
                  <a:pt x="704" y="99"/>
                </a:cubicBezTo>
                <a:cubicBezTo>
                  <a:pt x="704" y="98"/>
                  <a:pt x="704" y="98"/>
                  <a:pt x="704" y="98"/>
                </a:cubicBezTo>
                <a:cubicBezTo>
                  <a:pt x="703" y="97"/>
                  <a:pt x="703" y="97"/>
                  <a:pt x="703" y="97"/>
                </a:cubicBezTo>
                <a:cubicBezTo>
                  <a:pt x="703" y="98"/>
                  <a:pt x="703" y="98"/>
                  <a:pt x="703" y="98"/>
                </a:cubicBezTo>
                <a:close/>
                <a:moveTo>
                  <a:pt x="526" y="170"/>
                </a:moveTo>
                <a:cubicBezTo>
                  <a:pt x="525" y="170"/>
                  <a:pt x="525" y="170"/>
                  <a:pt x="525" y="170"/>
                </a:cubicBezTo>
                <a:cubicBezTo>
                  <a:pt x="526" y="171"/>
                  <a:pt x="526" y="171"/>
                  <a:pt x="526" y="171"/>
                </a:cubicBezTo>
                <a:cubicBezTo>
                  <a:pt x="526" y="170"/>
                  <a:pt x="526" y="170"/>
                  <a:pt x="526" y="170"/>
                </a:cubicBezTo>
                <a:close/>
                <a:moveTo>
                  <a:pt x="469" y="161"/>
                </a:moveTo>
                <a:cubicBezTo>
                  <a:pt x="469" y="162"/>
                  <a:pt x="469" y="162"/>
                  <a:pt x="469" y="162"/>
                </a:cubicBezTo>
                <a:cubicBezTo>
                  <a:pt x="470" y="161"/>
                  <a:pt x="470" y="161"/>
                  <a:pt x="470" y="161"/>
                </a:cubicBezTo>
                <a:cubicBezTo>
                  <a:pt x="469" y="161"/>
                  <a:pt x="469" y="161"/>
                  <a:pt x="469" y="161"/>
                </a:cubicBezTo>
                <a:close/>
                <a:moveTo>
                  <a:pt x="515" y="158"/>
                </a:moveTo>
                <a:cubicBezTo>
                  <a:pt x="515" y="157"/>
                  <a:pt x="515" y="157"/>
                  <a:pt x="515" y="157"/>
                </a:cubicBezTo>
                <a:cubicBezTo>
                  <a:pt x="513" y="157"/>
                  <a:pt x="513" y="157"/>
                  <a:pt x="513" y="157"/>
                </a:cubicBezTo>
                <a:cubicBezTo>
                  <a:pt x="513" y="158"/>
                  <a:pt x="513" y="158"/>
                  <a:pt x="513" y="158"/>
                </a:cubicBezTo>
                <a:cubicBezTo>
                  <a:pt x="514" y="159"/>
                  <a:pt x="514" y="159"/>
                  <a:pt x="514" y="159"/>
                </a:cubicBezTo>
                <a:cubicBezTo>
                  <a:pt x="515" y="158"/>
                  <a:pt x="515" y="158"/>
                  <a:pt x="515" y="158"/>
                </a:cubicBezTo>
                <a:close/>
                <a:moveTo>
                  <a:pt x="542" y="143"/>
                </a:moveTo>
                <a:cubicBezTo>
                  <a:pt x="543" y="143"/>
                  <a:pt x="543" y="143"/>
                  <a:pt x="543" y="143"/>
                </a:cubicBezTo>
                <a:cubicBezTo>
                  <a:pt x="543" y="143"/>
                  <a:pt x="543" y="143"/>
                  <a:pt x="543" y="144"/>
                </a:cubicBezTo>
                <a:cubicBezTo>
                  <a:pt x="543" y="144"/>
                  <a:pt x="543" y="144"/>
                  <a:pt x="542" y="143"/>
                </a:cubicBezTo>
                <a:cubicBezTo>
                  <a:pt x="542" y="143"/>
                  <a:pt x="542" y="143"/>
                  <a:pt x="543" y="147"/>
                </a:cubicBezTo>
                <a:cubicBezTo>
                  <a:pt x="543" y="147"/>
                  <a:pt x="543" y="147"/>
                  <a:pt x="543" y="148"/>
                </a:cubicBezTo>
                <a:cubicBezTo>
                  <a:pt x="543" y="148"/>
                  <a:pt x="543" y="148"/>
                  <a:pt x="543" y="149"/>
                </a:cubicBezTo>
                <a:cubicBezTo>
                  <a:pt x="543" y="149"/>
                  <a:pt x="543" y="149"/>
                  <a:pt x="543" y="151"/>
                </a:cubicBezTo>
                <a:cubicBezTo>
                  <a:pt x="543" y="151"/>
                  <a:pt x="543" y="151"/>
                  <a:pt x="543" y="152"/>
                </a:cubicBezTo>
                <a:cubicBezTo>
                  <a:pt x="543" y="152"/>
                  <a:pt x="543" y="152"/>
                  <a:pt x="542" y="154"/>
                </a:cubicBezTo>
                <a:cubicBezTo>
                  <a:pt x="542" y="154"/>
                  <a:pt x="542" y="154"/>
                  <a:pt x="542" y="157"/>
                </a:cubicBezTo>
                <a:cubicBezTo>
                  <a:pt x="542" y="157"/>
                  <a:pt x="542" y="157"/>
                  <a:pt x="543" y="157"/>
                </a:cubicBezTo>
                <a:cubicBezTo>
                  <a:pt x="543" y="157"/>
                  <a:pt x="543" y="157"/>
                  <a:pt x="544" y="157"/>
                </a:cubicBezTo>
                <a:cubicBezTo>
                  <a:pt x="544" y="157"/>
                  <a:pt x="544" y="157"/>
                  <a:pt x="545" y="157"/>
                </a:cubicBezTo>
                <a:cubicBezTo>
                  <a:pt x="545" y="157"/>
                  <a:pt x="545" y="157"/>
                  <a:pt x="546" y="156"/>
                </a:cubicBezTo>
                <a:cubicBezTo>
                  <a:pt x="546" y="156"/>
                  <a:pt x="546" y="156"/>
                  <a:pt x="547" y="156"/>
                </a:cubicBezTo>
                <a:cubicBezTo>
                  <a:pt x="547" y="156"/>
                  <a:pt x="547" y="156"/>
                  <a:pt x="549" y="156"/>
                </a:cubicBezTo>
                <a:cubicBezTo>
                  <a:pt x="549" y="156"/>
                  <a:pt x="549" y="156"/>
                  <a:pt x="551" y="154"/>
                </a:cubicBezTo>
                <a:cubicBezTo>
                  <a:pt x="551" y="154"/>
                  <a:pt x="551" y="154"/>
                  <a:pt x="551" y="153"/>
                </a:cubicBezTo>
                <a:cubicBezTo>
                  <a:pt x="551" y="153"/>
                  <a:pt x="551" y="153"/>
                  <a:pt x="552" y="152"/>
                </a:cubicBezTo>
                <a:cubicBezTo>
                  <a:pt x="552" y="152"/>
                  <a:pt x="552" y="152"/>
                  <a:pt x="553" y="153"/>
                </a:cubicBezTo>
                <a:cubicBezTo>
                  <a:pt x="553" y="153"/>
                  <a:pt x="553" y="153"/>
                  <a:pt x="553" y="155"/>
                </a:cubicBezTo>
                <a:cubicBezTo>
                  <a:pt x="553" y="155"/>
                  <a:pt x="553" y="155"/>
                  <a:pt x="552" y="155"/>
                </a:cubicBezTo>
                <a:cubicBezTo>
                  <a:pt x="552" y="155"/>
                  <a:pt x="552" y="155"/>
                  <a:pt x="553" y="157"/>
                </a:cubicBezTo>
                <a:cubicBezTo>
                  <a:pt x="553" y="157"/>
                  <a:pt x="553" y="157"/>
                  <a:pt x="554" y="157"/>
                </a:cubicBezTo>
                <a:cubicBezTo>
                  <a:pt x="554" y="157"/>
                  <a:pt x="554" y="157"/>
                  <a:pt x="556" y="156"/>
                </a:cubicBezTo>
                <a:cubicBezTo>
                  <a:pt x="556" y="156"/>
                  <a:pt x="556" y="156"/>
                  <a:pt x="557" y="156"/>
                </a:cubicBezTo>
                <a:cubicBezTo>
                  <a:pt x="557" y="156"/>
                  <a:pt x="557" y="156"/>
                  <a:pt x="559" y="155"/>
                </a:cubicBezTo>
                <a:cubicBezTo>
                  <a:pt x="559" y="155"/>
                  <a:pt x="559" y="155"/>
                  <a:pt x="560" y="153"/>
                </a:cubicBezTo>
                <a:cubicBezTo>
                  <a:pt x="560" y="153"/>
                  <a:pt x="560" y="153"/>
                  <a:pt x="560" y="152"/>
                </a:cubicBezTo>
                <a:cubicBezTo>
                  <a:pt x="560" y="152"/>
                  <a:pt x="560" y="152"/>
                  <a:pt x="562" y="150"/>
                </a:cubicBezTo>
                <a:cubicBezTo>
                  <a:pt x="562" y="150"/>
                  <a:pt x="562" y="150"/>
                  <a:pt x="562" y="149"/>
                </a:cubicBezTo>
                <a:cubicBezTo>
                  <a:pt x="562" y="149"/>
                  <a:pt x="562" y="149"/>
                  <a:pt x="563" y="148"/>
                </a:cubicBezTo>
                <a:cubicBezTo>
                  <a:pt x="563" y="148"/>
                  <a:pt x="563" y="148"/>
                  <a:pt x="565" y="147"/>
                </a:cubicBezTo>
                <a:cubicBezTo>
                  <a:pt x="565" y="147"/>
                  <a:pt x="565" y="147"/>
                  <a:pt x="565" y="146"/>
                </a:cubicBezTo>
                <a:cubicBezTo>
                  <a:pt x="565" y="146"/>
                  <a:pt x="565" y="146"/>
                  <a:pt x="566" y="144"/>
                </a:cubicBezTo>
                <a:cubicBezTo>
                  <a:pt x="566" y="144"/>
                  <a:pt x="566" y="144"/>
                  <a:pt x="567" y="146"/>
                </a:cubicBezTo>
                <a:cubicBezTo>
                  <a:pt x="567" y="146"/>
                  <a:pt x="567" y="146"/>
                  <a:pt x="569" y="146"/>
                </a:cubicBezTo>
                <a:cubicBezTo>
                  <a:pt x="569" y="146"/>
                  <a:pt x="569" y="146"/>
                  <a:pt x="570" y="145"/>
                </a:cubicBezTo>
                <a:cubicBezTo>
                  <a:pt x="570" y="145"/>
                  <a:pt x="570" y="145"/>
                  <a:pt x="572" y="145"/>
                </a:cubicBezTo>
                <a:cubicBezTo>
                  <a:pt x="572" y="145"/>
                  <a:pt x="572" y="145"/>
                  <a:pt x="572" y="143"/>
                </a:cubicBezTo>
                <a:cubicBezTo>
                  <a:pt x="572" y="143"/>
                  <a:pt x="572" y="143"/>
                  <a:pt x="573" y="143"/>
                </a:cubicBezTo>
                <a:cubicBezTo>
                  <a:pt x="573" y="143"/>
                  <a:pt x="573" y="143"/>
                  <a:pt x="574" y="141"/>
                </a:cubicBezTo>
                <a:cubicBezTo>
                  <a:pt x="574" y="141"/>
                  <a:pt x="574" y="141"/>
                  <a:pt x="575" y="140"/>
                </a:cubicBezTo>
                <a:cubicBezTo>
                  <a:pt x="575" y="140"/>
                  <a:pt x="575" y="140"/>
                  <a:pt x="577" y="139"/>
                </a:cubicBezTo>
                <a:cubicBezTo>
                  <a:pt x="577" y="139"/>
                  <a:pt x="577" y="139"/>
                  <a:pt x="578" y="140"/>
                </a:cubicBezTo>
                <a:cubicBezTo>
                  <a:pt x="578" y="140"/>
                  <a:pt x="578" y="140"/>
                  <a:pt x="579" y="139"/>
                </a:cubicBezTo>
                <a:cubicBezTo>
                  <a:pt x="579" y="139"/>
                  <a:pt x="579" y="139"/>
                  <a:pt x="581" y="139"/>
                </a:cubicBezTo>
                <a:cubicBezTo>
                  <a:pt x="581" y="139"/>
                  <a:pt x="581" y="139"/>
                  <a:pt x="582" y="138"/>
                </a:cubicBezTo>
                <a:cubicBezTo>
                  <a:pt x="582" y="138"/>
                  <a:pt x="582" y="138"/>
                  <a:pt x="584" y="138"/>
                </a:cubicBezTo>
                <a:cubicBezTo>
                  <a:pt x="584" y="138"/>
                  <a:pt x="584" y="138"/>
                  <a:pt x="586" y="137"/>
                </a:cubicBezTo>
                <a:cubicBezTo>
                  <a:pt x="586" y="137"/>
                  <a:pt x="586" y="137"/>
                  <a:pt x="588" y="137"/>
                </a:cubicBezTo>
                <a:cubicBezTo>
                  <a:pt x="588" y="137"/>
                  <a:pt x="588" y="137"/>
                  <a:pt x="592" y="135"/>
                </a:cubicBezTo>
                <a:cubicBezTo>
                  <a:pt x="592" y="135"/>
                  <a:pt x="592" y="135"/>
                  <a:pt x="594" y="135"/>
                </a:cubicBezTo>
                <a:cubicBezTo>
                  <a:pt x="594" y="135"/>
                  <a:pt x="594" y="135"/>
                  <a:pt x="596" y="135"/>
                </a:cubicBezTo>
                <a:cubicBezTo>
                  <a:pt x="596" y="135"/>
                  <a:pt x="596" y="135"/>
                  <a:pt x="597" y="134"/>
                </a:cubicBezTo>
                <a:cubicBezTo>
                  <a:pt x="597" y="134"/>
                  <a:pt x="597" y="134"/>
                  <a:pt x="600" y="134"/>
                </a:cubicBezTo>
                <a:cubicBezTo>
                  <a:pt x="600" y="134"/>
                  <a:pt x="600" y="134"/>
                  <a:pt x="601" y="132"/>
                </a:cubicBezTo>
                <a:cubicBezTo>
                  <a:pt x="601" y="132"/>
                  <a:pt x="601" y="132"/>
                  <a:pt x="601" y="131"/>
                </a:cubicBezTo>
                <a:cubicBezTo>
                  <a:pt x="601" y="131"/>
                  <a:pt x="601" y="131"/>
                  <a:pt x="601" y="130"/>
                </a:cubicBezTo>
                <a:cubicBezTo>
                  <a:pt x="601" y="130"/>
                  <a:pt x="601" y="130"/>
                  <a:pt x="600" y="129"/>
                </a:cubicBezTo>
                <a:cubicBezTo>
                  <a:pt x="600" y="129"/>
                  <a:pt x="600" y="129"/>
                  <a:pt x="600" y="128"/>
                </a:cubicBezTo>
                <a:cubicBezTo>
                  <a:pt x="600" y="128"/>
                  <a:pt x="600" y="128"/>
                  <a:pt x="600" y="127"/>
                </a:cubicBezTo>
                <a:cubicBezTo>
                  <a:pt x="600" y="127"/>
                  <a:pt x="600" y="127"/>
                  <a:pt x="600" y="125"/>
                </a:cubicBezTo>
                <a:cubicBezTo>
                  <a:pt x="600" y="125"/>
                  <a:pt x="600" y="125"/>
                  <a:pt x="600" y="123"/>
                </a:cubicBezTo>
                <a:cubicBezTo>
                  <a:pt x="600" y="123"/>
                  <a:pt x="600" y="123"/>
                  <a:pt x="600" y="120"/>
                </a:cubicBezTo>
                <a:cubicBezTo>
                  <a:pt x="600" y="120"/>
                  <a:pt x="600" y="120"/>
                  <a:pt x="597" y="118"/>
                </a:cubicBezTo>
                <a:cubicBezTo>
                  <a:pt x="597" y="118"/>
                  <a:pt x="597" y="118"/>
                  <a:pt x="597" y="117"/>
                </a:cubicBezTo>
                <a:cubicBezTo>
                  <a:pt x="597" y="117"/>
                  <a:pt x="597" y="117"/>
                  <a:pt x="596" y="116"/>
                </a:cubicBezTo>
                <a:cubicBezTo>
                  <a:pt x="596" y="116"/>
                  <a:pt x="596" y="116"/>
                  <a:pt x="595" y="117"/>
                </a:cubicBezTo>
                <a:cubicBezTo>
                  <a:pt x="595" y="117"/>
                  <a:pt x="595" y="117"/>
                  <a:pt x="593" y="117"/>
                </a:cubicBezTo>
                <a:cubicBezTo>
                  <a:pt x="593" y="117"/>
                  <a:pt x="593" y="117"/>
                  <a:pt x="592" y="118"/>
                </a:cubicBezTo>
                <a:cubicBezTo>
                  <a:pt x="592" y="118"/>
                  <a:pt x="592" y="118"/>
                  <a:pt x="592" y="119"/>
                </a:cubicBezTo>
                <a:cubicBezTo>
                  <a:pt x="592" y="119"/>
                  <a:pt x="592" y="119"/>
                  <a:pt x="590" y="121"/>
                </a:cubicBezTo>
                <a:cubicBezTo>
                  <a:pt x="590" y="121"/>
                  <a:pt x="590" y="121"/>
                  <a:pt x="590" y="120"/>
                </a:cubicBezTo>
                <a:cubicBezTo>
                  <a:pt x="590" y="120"/>
                  <a:pt x="590" y="120"/>
                  <a:pt x="591" y="118"/>
                </a:cubicBezTo>
                <a:cubicBezTo>
                  <a:pt x="591" y="118"/>
                  <a:pt x="591" y="118"/>
                  <a:pt x="592" y="116"/>
                </a:cubicBezTo>
                <a:cubicBezTo>
                  <a:pt x="592" y="116"/>
                  <a:pt x="592" y="116"/>
                  <a:pt x="590" y="116"/>
                </a:cubicBezTo>
                <a:cubicBezTo>
                  <a:pt x="590" y="116"/>
                  <a:pt x="590" y="116"/>
                  <a:pt x="589" y="116"/>
                </a:cubicBezTo>
                <a:cubicBezTo>
                  <a:pt x="589" y="116"/>
                  <a:pt x="589" y="116"/>
                  <a:pt x="589" y="115"/>
                </a:cubicBezTo>
                <a:cubicBezTo>
                  <a:pt x="589" y="115"/>
                  <a:pt x="589" y="115"/>
                  <a:pt x="586" y="113"/>
                </a:cubicBezTo>
                <a:cubicBezTo>
                  <a:pt x="586" y="113"/>
                  <a:pt x="586" y="113"/>
                  <a:pt x="585" y="112"/>
                </a:cubicBezTo>
                <a:cubicBezTo>
                  <a:pt x="585" y="112"/>
                  <a:pt x="585" y="112"/>
                  <a:pt x="584" y="111"/>
                </a:cubicBezTo>
                <a:cubicBezTo>
                  <a:pt x="584" y="111"/>
                  <a:pt x="584" y="111"/>
                  <a:pt x="584" y="110"/>
                </a:cubicBezTo>
                <a:cubicBezTo>
                  <a:pt x="584" y="110"/>
                  <a:pt x="584" y="110"/>
                  <a:pt x="581" y="109"/>
                </a:cubicBezTo>
                <a:cubicBezTo>
                  <a:pt x="581" y="109"/>
                  <a:pt x="581" y="109"/>
                  <a:pt x="578" y="110"/>
                </a:cubicBezTo>
                <a:cubicBezTo>
                  <a:pt x="578" y="110"/>
                  <a:pt x="578" y="110"/>
                  <a:pt x="574" y="110"/>
                </a:cubicBezTo>
                <a:cubicBezTo>
                  <a:pt x="574" y="110"/>
                  <a:pt x="574" y="110"/>
                  <a:pt x="573" y="109"/>
                </a:cubicBezTo>
                <a:cubicBezTo>
                  <a:pt x="573" y="109"/>
                  <a:pt x="573" y="109"/>
                  <a:pt x="569" y="110"/>
                </a:cubicBezTo>
                <a:cubicBezTo>
                  <a:pt x="569" y="110"/>
                  <a:pt x="569" y="110"/>
                  <a:pt x="568" y="109"/>
                </a:cubicBezTo>
                <a:cubicBezTo>
                  <a:pt x="568" y="109"/>
                  <a:pt x="568" y="109"/>
                  <a:pt x="566" y="110"/>
                </a:cubicBezTo>
                <a:cubicBezTo>
                  <a:pt x="566" y="110"/>
                  <a:pt x="566" y="110"/>
                  <a:pt x="566" y="111"/>
                </a:cubicBezTo>
                <a:cubicBezTo>
                  <a:pt x="566" y="111"/>
                  <a:pt x="566" y="111"/>
                  <a:pt x="566" y="113"/>
                </a:cubicBezTo>
                <a:cubicBezTo>
                  <a:pt x="566" y="113"/>
                  <a:pt x="566" y="113"/>
                  <a:pt x="566" y="114"/>
                </a:cubicBezTo>
                <a:cubicBezTo>
                  <a:pt x="566" y="114"/>
                  <a:pt x="566" y="114"/>
                  <a:pt x="565" y="117"/>
                </a:cubicBezTo>
                <a:cubicBezTo>
                  <a:pt x="565" y="117"/>
                  <a:pt x="565" y="117"/>
                  <a:pt x="566" y="118"/>
                </a:cubicBezTo>
                <a:cubicBezTo>
                  <a:pt x="566" y="118"/>
                  <a:pt x="566" y="118"/>
                  <a:pt x="566" y="119"/>
                </a:cubicBezTo>
                <a:cubicBezTo>
                  <a:pt x="566" y="119"/>
                  <a:pt x="566" y="119"/>
                  <a:pt x="564" y="119"/>
                </a:cubicBezTo>
                <a:cubicBezTo>
                  <a:pt x="564" y="119"/>
                  <a:pt x="564" y="119"/>
                  <a:pt x="562" y="121"/>
                </a:cubicBezTo>
                <a:cubicBezTo>
                  <a:pt x="562" y="121"/>
                  <a:pt x="562" y="121"/>
                  <a:pt x="562" y="122"/>
                </a:cubicBezTo>
                <a:cubicBezTo>
                  <a:pt x="562" y="122"/>
                  <a:pt x="562" y="122"/>
                  <a:pt x="559" y="123"/>
                </a:cubicBezTo>
                <a:cubicBezTo>
                  <a:pt x="559" y="123"/>
                  <a:pt x="559" y="123"/>
                  <a:pt x="558" y="124"/>
                </a:cubicBezTo>
                <a:cubicBezTo>
                  <a:pt x="558" y="124"/>
                  <a:pt x="558" y="124"/>
                  <a:pt x="555" y="127"/>
                </a:cubicBezTo>
                <a:cubicBezTo>
                  <a:pt x="555" y="127"/>
                  <a:pt x="555" y="127"/>
                  <a:pt x="554" y="127"/>
                </a:cubicBezTo>
                <a:cubicBezTo>
                  <a:pt x="554" y="127"/>
                  <a:pt x="554" y="127"/>
                  <a:pt x="554" y="128"/>
                </a:cubicBezTo>
                <a:cubicBezTo>
                  <a:pt x="554" y="128"/>
                  <a:pt x="554" y="128"/>
                  <a:pt x="555" y="130"/>
                </a:cubicBezTo>
                <a:cubicBezTo>
                  <a:pt x="555" y="130"/>
                  <a:pt x="555" y="130"/>
                  <a:pt x="555" y="131"/>
                </a:cubicBezTo>
                <a:cubicBezTo>
                  <a:pt x="555" y="131"/>
                  <a:pt x="555" y="131"/>
                  <a:pt x="551" y="131"/>
                </a:cubicBezTo>
                <a:cubicBezTo>
                  <a:pt x="551" y="132"/>
                  <a:pt x="551" y="132"/>
                  <a:pt x="551" y="132"/>
                </a:cubicBezTo>
                <a:cubicBezTo>
                  <a:pt x="551" y="132"/>
                  <a:pt x="551" y="132"/>
                  <a:pt x="550" y="134"/>
                </a:cubicBezTo>
                <a:cubicBezTo>
                  <a:pt x="550" y="134"/>
                  <a:pt x="550" y="134"/>
                  <a:pt x="549" y="134"/>
                </a:cubicBezTo>
                <a:cubicBezTo>
                  <a:pt x="549" y="134"/>
                  <a:pt x="549" y="134"/>
                  <a:pt x="549" y="135"/>
                </a:cubicBezTo>
                <a:cubicBezTo>
                  <a:pt x="549" y="135"/>
                  <a:pt x="549" y="135"/>
                  <a:pt x="546" y="135"/>
                </a:cubicBezTo>
                <a:cubicBezTo>
                  <a:pt x="546" y="135"/>
                  <a:pt x="546" y="135"/>
                  <a:pt x="546" y="137"/>
                </a:cubicBezTo>
                <a:cubicBezTo>
                  <a:pt x="546" y="137"/>
                  <a:pt x="546" y="137"/>
                  <a:pt x="545" y="137"/>
                </a:cubicBezTo>
                <a:cubicBezTo>
                  <a:pt x="545" y="137"/>
                  <a:pt x="545" y="137"/>
                  <a:pt x="544" y="139"/>
                </a:cubicBezTo>
                <a:cubicBezTo>
                  <a:pt x="544" y="139"/>
                  <a:pt x="544" y="139"/>
                  <a:pt x="543" y="139"/>
                </a:cubicBezTo>
                <a:cubicBezTo>
                  <a:pt x="543" y="139"/>
                  <a:pt x="543" y="139"/>
                  <a:pt x="543" y="140"/>
                </a:cubicBezTo>
                <a:cubicBezTo>
                  <a:pt x="543" y="140"/>
                  <a:pt x="543" y="140"/>
                  <a:pt x="541" y="140"/>
                </a:cubicBezTo>
                <a:cubicBezTo>
                  <a:pt x="541" y="140"/>
                  <a:pt x="541" y="140"/>
                  <a:pt x="540" y="141"/>
                </a:cubicBezTo>
                <a:cubicBezTo>
                  <a:pt x="540" y="141"/>
                  <a:pt x="540" y="141"/>
                  <a:pt x="539" y="141"/>
                </a:cubicBezTo>
                <a:cubicBezTo>
                  <a:pt x="539" y="141"/>
                  <a:pt x="539" y="141"/>
                  <a:pt x="539" y="142"/>
                </a:cubicBezTo>
                <a:cubicBezTo>
                  <a:pt x="539" y="142"/>
                  <a:pt x="539" y="142"/>
                  <a:pt x="541" y="143"/>
                </a:cubicBezTo>
                <a:cubicBezTo>
                  <a:pt x="541" y="143"/>
                  <a:pt x="541" y="143"/>
                  <a:pt x="542" y="143"/>
                </a:cubicBezTo>
                <a:close/>
                <a:moveTo>
                  <a:pt x="644" y="106"/>
                </a:moveTo>
                <a:cubicBezTo>
                  <a:pt x="644" y="106"/>
                  <a:pt x="644" y="106"/>
                  <a:pt x="644" y="105"/>
                </a:cubicBezTo>
                <a:cubicBezTo>
                  <a:pt x="644" y="105"/>
                  <a:pt x="644" y="105"/>
                  <a:pt x="643" y="104"/>
                </a:cubicBezTo>
                <a:cubicBezTo>
                  <a:pt x="643" y="104"/>
                  <a:pt x="643" y="104"/>
                  <a:pt x="642" y="105"/>
                </a:cubicBezTo>
                <a:cubicBezTo>
                  <a:pt x="642" y="105"/>
                  <a:pt x="642" y="105"/>
                  <a:pt x="641" y="106"/>
                </a:cubicBezTo>
                <a:cubicBezTo>
                  <a:pt x="641" y="106"/>
                  <a:pt x="641" y="106"/>
                  <a:pt x="640" y="105"/>
                </a:cubicBezTo>
                <a:cubicBezTo>
                  <a:pt x="640" y="105"/>
                  <a:pt x="640" y="105"/>
                  <a:pt x="640" y="103"/>
                </a:cubicBezTo>
                <a:cubicBezTo>
                  <a:pt x="640" y="103"/>
                  <a:pt x="640" y="103"/>
                  <a:pt x="641" y="102"/>
                </a:cubicBezTo>
                <a:cubicBezTo>
                  <a:pt x="641" y="102"/>
                  <a:pt x="641" y="102"/>
                  <a:pt x="642" y="100"/>
                </a:cubicBezTo>
                <a:cubicBezTo>
                  <a:pt x="642" y="100"/>
                  <a:pt x="642" y="100"/>
                  <a:pt x="641" y="100"/>
                </a:cubicBezTo>
                <a:cubicBezTo>
                  <a:pt x="641" y="100"/>
                  <a:pt x="641" y="100"/>
                  <a:pt x="640" y="99"/>
                </a:cubicBezTo>
                <a:cubicBezTo>
                  <a:pt x="640" y="99"/>
                  <a:pt x="640" y="99"/>
                  <a:pt x="639" y="99"/>
                </a:cubicBezTo>
                <a:cubicBezTo>
                  <a:pt x="639" y="99"/>
                  <a:pt x="639" y="99"/>
                  <a:pt x="638" y="98"/>
                </a:cubicBezTo>
                <a:cubicBezTo>
                  <a:pt x="638" y="98"/>
                  <a:pt x="638" y="98"/>
                  <a:pt x="640" y="98"/>
                </a:cubicBezTo>
                <a:cubicBezTo>
                  <a:pt x="640" y="98"/>
                  <a:pt x="640" y="98"/>
                  <a:pt x="641" y="98"/>
                </a:cubicBezTo>
                <a:cubicBezTo>
                  <a:pt x="641" y="98"/>
                  <a:pt x="641" y="98"/>
                  <a:pt x="641" y="95"/>
                </a:cubicBezTo>
                <a:cubicBezTo>
                  <a:pt x="641" y="95"/>
                  <a:pt x="641" y="95"/>
                  <a:pt x="640" y="94"/>
                </a:cubicBezTo>
                <a:cubicBezTo>
                  <a:pt x="640" y="94"/>
                  <a:pt x="640" y="94"/>
                  <a:pt x="640" y="93"/>
                </a:cubicBezTo>
                <a:cubicBezTo>
                  <a:pt x="640" y="93"/>
                  <a:pt x="640" y="93"/>
                  <a:pt x="641" y="92"/>
                </a:cubicBezTo>
                <a:cubicBezTo>
                  <a:pt x="641" y="92"/>
                  <a:pt x="641" y="92"/>
                  <a:pt x="641" y="91"/>
                </a:cubicBezTo>
                <a:cubicBezTo>
                  <a:pt x="641" y="91"/>
                  <a:pt x="641" y="91"/>
                  <a:pt x="640" y="90"/>
                </a:cubicBezTo>
                <a:cubicBezTo>
                  <a:pt x="640" y="90"/>
                  <a:pt x="640" y="90"/>
                  <a:pt x="640" y="89"/>
                </a:cubicBezTo>
                <a:cubicBezTo>
                  <a:pt x="640" y="89"/>
                  <a:pt x="640" y="89"/>
                  <a:pt x="639" y="89"/>
                </a:cubicBezTo>
                <a:cubicBezTo>
                  <a:pt x="639" y="89"/>
                  <a:pt x="639" y="89"/>
                  <a:pt x="638" y="89"/>
                </a:cubicBezTo>
                <a:cubicBezTo>
                  <a:pt x="638" y="89"/>
                  <a:pt x="638" y="89"/>
                  <a:pt x="635" y="89"/>
                </a:cubicBezTo>
                <a:cubicBezTo>
                  <a:pt x="635" y="89"/>
                  <a:pt x="635" y="89"/>
                  <a:pt x="635" y="88"/>
                </a:cubicBezTo>
                <a:cubicBezTo>
                  <a:pt x="635" y="88"/>
                  <a:pt x="635" y="88"/>
                  <a:pt x="636" y="87"/>
                </a:cubicBezTo>
                <a:cubicBezTo>
                  <a:pt x="636" y="87"/>
                  <a:pt x="636" y="87"/>
                  <a:pt x="637" y="86"/>
                </a:cubicBezTo>
                <a:cubicBezTo>
                  <a:pt x="637" y="86"/>
                  <a:pt x="637" y="86"/>
                  <a:pt x="636" y="84"/>
                </a:cubicBezTo>
                <a:cubicBezTo>
                  <a:pt x="636" y="84"/>
                  <a:pt x="636" y="84"/>
                  <a:pt x="635" y="83"/>
                </a:cubicBezTo>
                <a:cubicBezTo>
                  <a:pt x="635" y="83"/>
                  <a:pt x="635" y="83"/>
                  <a:pt x="633" y="83"/>
                </a:cubicBezTo>
                <a:cubicBezTo>
                  <a:pt x="633" y="83"/>
                  <a:pt x="633" y="83"/>
                  <a:pt x="632" y="83"/>
                </a:cubicBezTo>
                <a:cubicBezTo>
                  <a:pt x="632" y="83"/>
                  <a:pt x="632" y="83"/>
                  <a:pt x="629" y="84"/>
                </a:cubicBezTo>
                <a:cubicBezTo>
                  <a:pt x="629" y="84"/>
                  <a:pt x="629" y="84"/>
                  <a:pt x="628" y="84"/>
                </a:cubicBezTo>
                <a:cubicBezTo>
                  <a:pt x="628" y="84"/>
                  <a:pt x="628" y="84"/>
                  <a:pt x="628" y="85"/>
                </a:cubicBezTo>
                <a:cubicBezTo>
                  <a:pt x="628" y="85"/>
                  <a:pt x="628" y="85"/>
                  <a:pt x="629" y="86"/>
                </a:cubicBezTo>
                <a:cubicBezTo>
                  <a:pt x="629" y="86"/>
                  <a:pt x="629" y="86"/>
                  <a:pt x="630" y="87"/>
                </a:cubicBezTo>
                <a:cubicBezTo>
                  <a:pt x="630" y="87"/>
                  <a:pt x="630" y="87"/>
                  <a:pt x="631" y="88"/>
                </a:cubicBezTo>
                <a:cubicBezTo>
                  <a:pt x="631" y="88"/>
                  <a:pt x="631" y="88"/>
                  <a:pt x="630" y="88"/>
                </a:cubicBezTo>
                <a:cubicBezTo>
                  <a:pt x="630" y="88"/>
                  <a:pt x="630" y="88"/>
                  <a:pt x="628" y="87"/>
                </a:cubicBezTo>
                <a:cubicBezTo>
                  <a:pt x="628" y="87"/>
                  <a:pt x="628" y="87"/>
                  <a:pt x="627" y="87"/>
                </a:cubicBezTo>
                <a:cubicBezTo>
                  <a:pt x="627" y="87"/>
                  <a:pt x="627" y="87"/>
                  <a:pt x="627" y="86"/>
                </a:cubicBezTo>
                <a:cubicBezTo>
                  <a:pt x="627" y="86"/>
                  <a:pt x="627" y="86"/>
                  <a:pt x="626" y="86"/>
                </a:cubicBezTo>
                <a:cubicBezTo>
                  <a:pt x="626" y="86"/>
                  <a:pt x="626" y="86"/>
                  <a:pt x="624" y="87"/>
                </a:cubicBezTo>
                <a:cubicBezTo>
                  <a:pt x="624" y="87"/>
                  <a:pt x="624" y="87"/>
                  <a:pt x="623" y="87"/>
                </a:cubicBezTo>
                <a:cubicBezTo>
                  <a:pt x="623" y="87"/>
                  <a:pt x="623" y="87"/>
                  <a:pt x="622" y="88"/>
                </a:cubicBezTo>
                <a:cubicBezTo>
                  <a:pt x="622" y="88"/>
                  <a:pt x="622" y="88"/>
                  <a:pt x="621" y="89"/>
                </a:cubicBezTo>
                <a:cubicBezTo>
                  <a:pt x="621" y="89"/>
                  <a:pt x="621" y="89"/>
                  <a:pt x="621" y="91"/>
                </a:cubicBezTo>
                <a:cubicBezTo>
                  <a:pt x="621" y="91"/>
                  <a:pt x="621" y="91"/>
                  <a:pt x="624" y="91"/>
                </a:cubicBezTo>
                <a:cubicBezTo>
                  <a:pt x="624" y="91"/>
                  <a:pt x="624" y="91"/>
                  <a:pt x="625" y="91"/>
                </a:cubicBezTo>
                <a:cubicBezTo>
                  <a:pt x="625" y="91"/>
                  <a:pt x="625" y="91"/>
                  <a:pt x="626" y="92"/>
                </a:cubicBezTo>
                <a:cubicBezTo>
                  <a:pt x="626" y="92"/>
                  <a:pt x="626" y="92"/>
                  <a:pt x="627" y="92"/>
                </a:cubicBezTo>
                <a:cubicBezTo>
                  <a:pt x="627" y="92"/>
                  <a:pt x="627" y="92"/>
                  <a:pt x="628" y="93"/>
                </a:cubicBezTo>
                <a:cubicBezTo>
                  <a:pt x="628" y="93"/>
                  <a:pt x="628" y="93"/>
                  <a:pt x="627" y="93"/>
                </a:cubicBezTo>
                <a:cubicBezTo>
                  <a:pt x="627" y="93"/>
                  <a:pt x="627" y="93"/>
                  <a:pt x="625" y="92"/>
                </a:cubicBezTo>
                <a:cubicBezTo>
                  <a:pt x="625" y="92"/>
                  <a:pt x="625" y="92"/>
                  <a:pt x="623" y="92"/>
                </a:cubicBezTo>
                <a:cubicBezTo>
                  <a:pt x="623" y="92"/>
                  <a:pt x="623" y="92"/>
                  <a:pt x="620" y="93"/>
                </a:cubicBezTo>
                <a:cubicBezTo>
                  <a:pt x="620" y="93"/>
                  <a:pt x="620" y="93"/>
                  <a:pt x="619" y="92"/>
                </a:cubicBezTo>
                <a:cubicBezTo>
                  <a:pt x="619" y="92"/>
                  <a:pt x="619" y="92"/>
                  <a:pt x="618" y="93"/>
                </a:cubicBezTo>
                <a:cubicBezTo>
                  <a:pt x="618" y="93"/>
                  <a:pt x="618" y="93"/>
                  <a:pt x="617" y="94"/>
                </a:cubicBezTo>
                <a:cubicBezTo>
                  <a:pt x="617" y="94"/>
                  <a:pt x="617" y="94"/>
                  <a:pt x="615" y="96"/>
                </a:cubicBezTo>
                <a:cubicBezTo>
                  <a:pt x="615" y="96"/>
                  <a:pt x="615" y="96"/>
                  <a:pt x="617" y="96"/>
                </a:cubicBezTo>
                <a:cubicBezTo>
                  <a:pt x="617" y="96"/>
                  <a:pt x="617" y="96"/>
                  <a:pt x="619" y="97"/>
                </a:cubicBezTo>
                <a:cubicBezTo>
                  <a:pt x="619" y="97"/>
                  <a:pt x="619" y="97"/>
                  <a:pt x="620" y="97"/>
                </a:cubicBezTo>
                <a:cubicBezTo>
                  <a:pt x="620" y="97"/>
                  <a:pt x="620" y="97"/>
                  <a:pt x="621" y="97"/>
                </a:cubicBezTo>
                <a:cubicBezTo>
                  <a:pt x="621" y="97"/>
                  <a:pt x="621" y="97"/>
                  <a:pt x="622" y="97"/>
                </a:cubicBezTo>
                <a:cubicBezTo>
                  <a:pt x="622" y="97"/>
                  <a:pt x="622" y="97"/>
                  <a:pt x="623" y="98"/>
                </a:cubicBezTo>
                <a:cubicBezTo>
                  <a:pt x="623" y="98"/>
                  <a:pt x="623" y="98"/>
                  <a:pt x="621" y="99"/>
                </a:cubicBezTo>
                <a:cubicBezTo>
                  <a:pt x="621" y="99"/>
                  <a:pt x="621" y="99"/>
                  <a:pt x="620" y="99"/>
                </a:cubicBezTo>
                <a:cubicBezTo>
                  <a:pt x="620" y="99"/>
                  <a:pt x="620" y="99"/>
                  <a:pt x="619" y="100"/>
                </a:cubicBezTo>
                <a:cubicBezTo>
                  <a:pt x="619" y="100"/>
                  <a:pt x="619" y="100"/>
                  <a:pt x="617" y="100"/>
                </a:cubicBezTo>
                <a:cubicBezTo>
                  <a:pt x="617" y="100"/>
                  <a:pt x="617" y="100"/>
                  <a:pt x="616" y="99"/>
                </a:cubicBezTo>
                <a:cubicBezTo>
                  <a:pt x="616" y="99"/>
                  <a:pt x="616" y="99"/>
                  <a:pt x="614" y="99"/>
                </a:cubicBezTo>
                <a:cubicBezTo>
                  <a:pt x="614" y="99"/>
                  <a:pt x="614" y="99"/>
                  <a:pt x="613" y="98"/>
                </a:cubicBezTo>
                <a:cubicBezTo>
                  <a:pt x="613" y="98"/>
                  <a:pt x="613" y="98"/>
                  <a:pt x="612" y="99"/>
                </a:cubicBezTo>
                <a:cubicBezTo>
                  <a:pt x="612" y="99"/>
                  <a:pt x="612" y="99"/>
                  <a:pt x="609" y="100"/>
                </a:cubicBezTo>
                <a:cubicBezTo>
                  <a:pt x="609" y="100"/>
                  <a:pt x="609" y="100"/>
                  <a:pt x="610" y="101"/>
                </a:cubicBezTo>
                <a:cubicBezTo>
                  <a:pt x="610" y="101"/>
                  <a:pt x="610" y="101"/>
                  <a:pt x="610" y="102"/>
                </a:cubicBezTo>
                <a:cubicBezTo>
                  <a:pt x="610" y="102"/>
                  <a:pt x="610" y="102"/>
                  <a:pt x="608" y="103"/>
                </a:cubicBezTo>
                <a:cubicBezTo>
                  <a:pt x="608" y="103"/>
                  <a:pt x="608" y="103"/>
                  <a:pt x="610" y="104"/>
                </a:cubicBezTo>
                <a:cubicBezTo>
                  <a:pt x="610" y="104"/>
                  <a:pt x="610" y="104"/>
                  <a:pt x="612" y="106"/>
                </a:cubicBezTo>
                <a:cubicBezTo>
                  <a:pt x="612" y="106"/>
                  <a:pt x="612" y="106"/>
                  <a:pt x="613" y="105"/>
                </a:cubicBezTo>
                <a:cubicBezTo>
                  <a:pt x="613" y="105"/>
                  <a:pt x="613" y="105"/>
                  <a:pt x="613" y="106"/>
                </a:cubicBezTo>
                <a:cubicBezTo>
                  <a:pt x="613" y="106"/>
                  <a:pt x="613" y="106"/>
                  <a:pt x="614" y="107"/>
                </a:cubicBezTo>
                <a:cubicBezTo>
                  <a:pt x="614" y="107"/>
                  <a:pt x="614" y="107"/>
                  <a:pt x="614" y="109"/>
                </a:cubicBezTo>
                <a:cubicBezTo>
                  <a:pt x="614" y="109"/>
                  <a:pt x="614" y="109"/>
                  <a:pt x="615" y="109"/>
                </a:cubicBezTo>
                <a:cubicBezTo>
                  <a:pt x="615" y="109"/>
                  <a:pt x="615" y="109"/>
                  <a:pt x="616" y="109"/>
                </a:cubicBezTo>
                <a:cubicBezTo>
                  <a:pt x="616" y="109"/>
                  <a:pt x="616" y="109"/>
                  <a:pt x="616" y="107"/>
                </a:cubicBezTo>
                <a:cubicBezTo>
                  <a:pt x="616" y="107"/>
                  <a:pt x="616" y="107"/>
                  <a:pt x="617" y="108"/>
                </a:cubicBezTo>
                <a:cubicBezTo>
                  <a:pt x="617" y="108"/>
                  <a:pt x="617" y="108"/>
                  <a:pt x="617" y="109"/>
                </a:cubicBezTo>
                <a:cubicBezTo>
                  <a:pt x="617" y="109"/>
                  <a:pt x="617" y="109"/>
                  <a:pt x="619" y="110"/>
                </a:cubicBezTo>
                <a:cubicBezTo>
                  <a:pt x="619" y="110"/>
                  <a:pt x="619" y="110"/>
                  <a:pt x="620" y="110"/>
                </a:cubicBezTo>
                <a:cubicBezTo>
                  <a:pt x="620" y="110"/>
                  <a:pt x="620" y="110"/>
                  <a:pt x="620" y="109"/>
                </a:cubicBezTo>
                <a:cubicBezTo>
                  <a:pt x="620" y="109"/>
                  <a:pt x="620" y="109"/>
                  <a:pt x="622" y="108"/>
                </a:cubicBezTo>
                <a:cubicBezTo>
                  <a:pt x="622" y="108"/>
                  <a:pt x="622" y="108"/>
                  <a:pt x="623" y="107"/>
                </a:cubicBezTo>
                <a:cubicBezTo>
                  <a:pt x="623" y="107"/>
                  <a:pt x="623" y="107"/>
                  <a:pt x="623" y="106"/>
                </a:cubicBezTo>
                <a:cubicBezTo>
                  <a:pt x="623" y="106"/>
                  <a:pt x="623" y="106"/>
                  <a:pt x="624" y="108"/>
                </a:cubicBezTo>
                <a:cubicBezTo>
                  <a:pt x="624" y="108"/>
                  <a:pt x="624" y="108"/>
                  <a:pt x="624" y="107"/>
                </a:cubicBezTo>
                <a:cubicBezTo>
                  <a:pt x="624" y="107"/>
                  <a:pt x="624" y="107"/>
                  <a:pt x="626" y="107"/>
                </a:cubicBezTo>
                <a:cubicBezTo>
                  <a:pt x="626" y="107"/>
                  <a:pt x="626" y="107"/>
                  <a:pt x="627" y="107"/>
                </a:cubicBezTo>
                <a:cubicBezTo>
                  <a:pt x="627" y="107"/>
                  <a:pt x="627" y="107"/>
                  <a:pt x="625" y="108"/>
                </a:cubicBezTo>
                <a:cubicBezTo>
                  <a:pt x="625" y="108"/>
                  <a:pt x="625" y="108"/>
                  <a:pt x="624" y="109"/>
                </a:cubicBezTo>
                <a:cubicBezTo>
                  <a:pt x="624" y="109"/>
                  <a:pt x="624" y="109"/>
                  <a:pt x="624" y="110"/>
                </a:cubicBezTo>
                <a:cubicBezTo>
                  <a:pt x="624" y="110"/>
                  <a:pt x="624" y="110"/>
                  <a:pt x="625" y="110"/>
                </a:cubicBezTo>
                <a:cubicBezTo>
                  <a:pt x="625" y="110"/>
                  <a:pt x="625" y="110"/>
                  <a:pt x="627" y="110"/>
                </a:cubicBezTo>
                <a:cubicBezTo>
                  <a:pt x="627" y="110"/>
                  <a:pt x="627" y="110"/>
                  <a:pt x="628" y="110"/>
                </a:cubicBezTo>
                <a:cubicBezTo>
                  <a:pt x="628" y="110"/>
                  <a:pt x="628" y="110"/>
                  <a:pt x="629" y="110"/>
                </a:cubicBezTo>
                <a:cubicBezTo>
                  <a:pt x="629" y="110"/>
                  <a:pt x="629" y="110"/>
                  <a:pt x="630" y="109"/>
                </a:cubicBezTo>
                <a:cubicBezTo>
                  <a:pt x="630" y="109"/>
                  <a:pt x="630" y="109"/>
                  <a:pt x="631" y="110"/>
                </a:cubicBezTo>
                <a:cubicBezTo>
                  <a:pt x="631" y="110"/>
                  <a:pt x="631" y="110"/>
                  <a:pt x="631" y="111"/>
                </a:cubicBezTo>
                <a:cubicBezTo>
                  <a:pt x="631" y="111"/>
                  <a:pt x="631" y="111"/>
                  <a:pt x="633" y="111"/>
                </a:cubicBezTo>
                <a:cubicBezTo>
                  <a:pt x="633" y="111"/>
                  <a:pt x="633" y="111"/>
                  <a:pt x="635" y="110"/>
                </a:cubicBezTo>
                <a:cubicBezTo>
                  <a:pt x="635" y="110"/>
                  <a:pt x="635" y="110"/>
                  <a:pt x="635" y="111"/>
                </a:cubicBezTo>
                <a:cubicBezTo>
                  <a:pt x="635" y="111"/>
                  <a:pt x="635" y="111"/>
                  <a:pt x="636" y="111"/>
                </a:cubicBezTo>
                <a:cubicBezTo>
                  <a:pt x="636" y="111"/>
                  <a:pt x="636" y="111"/>
                  <a:pt x="637" y="110"/>
                </a:cubicBezTo>
                <a:cubicBezTo>
                  <a:pt x="637" y="110"/>
                  <a:pt x="637" y="110"/>
                  <a:pt x="638" y="111"/>
                </a:cubicBezTo>
                <a:cubicBezTo>
                  <a:pt x="638" y="111"/>
                  <a:pt x="638" y="111"/>
                  <a:pt x="637" y="111"/>
                </a:cubicBezTo>
                <a:cubicBezTo>
                  <a:pt x="637" y="111"/>
                  <a:pt x="637" y="111"/>
                  <a:pt x="637" y="112"/>
                </a:cubicBezTo>
                <a:cubicBezTo>
                  <a:pt x="637" y="112"/>
                  <a:pt x="637" y="112"/>
                  <a:pt x="634" y="112"/>
                </a:cubicBezTo>
                <a:cubicBezTo>
                  <a:pt x="634" y="112"/>
                  <a:pt x="634" y="112"/>
                  <a:pt x="633" y="113"/>
                </a:cubicBezTo>
                <a:cubicBezTo>
                  <a:pt x="633" y="113"/>
                  <a:pt x="633" y="113"/>
                  <a:pt x="632" y="113"/>
                </a:cubicBezTo>
                <a:cubicBezTo>
                  <a:pt x="632" y="113"/>
                  <a:pt x="632" y="113"/>
                  <a:pt x="630" y="113"/>
                </a:cubicBezTo>
                <a:cubicBezTo>
                  <a:pt x="630" y="113"/>
                  <a:pt x="630" y="113"/>
                  <a:pt x="628" y="112"/>
                </a:cubicBezTo>
                <a:cubicBezTo>
                  <a:pt x="628" y="112"/>
                  <a:pt x="628" y="112"/>
                  <a:pt x="626" y="112"/>
                </a:cubicBezTo>
                <a:cubicBezTo>
                  <a:pt x="626" y="112"/>
                  <a:pt x="626" y="112"/>
                  <a:pt x="625" y="113"/>
                </a:cubicBezTo>
                <a:cubicBezTo>
                  <a:pt x="625" y="113"/>
                  <a:pt x="625" y="113"/>
                  <a:pt x="624" y="113"/>
                </a:cubicBezTo>
                <a:cubicBezTo>
                  <a:pt x="624" y="113"/>
                  <a:pt x="624" y="113"/>
                  <a:pt x="622" y="113"/>
                </a:cubicBezTo>
                <a:cubicBezTo>
                  <a:pt x="622" y="113"/>
                  <a:pt x="622" y="113"/>
                  <a:pt x="621" y="113"/>
                </a:cubicBezTo>
                <a:cubicBezTo>
                  <a:pt x="621" y="113"/>
                  <a:pt x="621" y="113"/>
                  <a:pt x="619" y="113"/>
                </a:cubicBezTo>
                <a:cubicBezTo>
                  <a:pt x="619" y="113"/>
                  <a:pt x="619" y="113"/>
                  <a:pt x="617" y="113"/>
                </a:cubicBezTo>
                <a:cubicBezTo>
                  <a:pt x="617" y="113"/>
                  <a:pt x="617" y="113"/>
                  <a:pt x="617" y="115"/>
                </a:cubicBezTo>
                <a:cubicBezTo>
                  <a:pt x="617" y="115"/>
                  <a:pt x="617" y="115"/>
                  <a:pt x="617" y="116"/>
                </a:cubicBezTo>
                <a:cubicBezTo>
                  <a:pt x="617" y="116"/>
                  <a:pt x="617" y="116"/>
                  <a:pt x="617" y="117"/>
                </a:cubicBezTo>
                <a:cubicBezTo>
                  <a:pt x="617" y="117"/>
                  <a:pt x="617" y="117"/>
                  <a:pt x="618" y="119"/>
                </a:cubicBezTo>
                <a:cubicBezTo>
                  <a:pt x="618" y="119"/>
                  <a:pt x="618" y="119"/>
                  <a:pt x="619" y="120"/>
                </a:cubicBezTo>
                <a:cubicBezTo>
                  <a:pt x="619" y="120"/>
                  <a:pt x="619" y="120"/>
                  <a:pt x="621" y="120"/>
                </a:cubicBezTo>
                <a:cubicBezTo>
                  <a:pt x="621" y="120"/>
                  <a:pt x="621" y="120"/>
                  <a:pt x="622" y="121"/>
                </a:cubicBezTo>
                <a:cubicBezTo>
                  <a:pt x="622" y="121"/>
                  <a:pt x="622" y="121"/>
                  <a:pt x="624" y="121"/>
                </a:cubicBezTo>
                <a:cubicBezTo>
                  <a:pt x="624" y="121"/>
                  <a:pt x="624" y="121"/>
                  <a:pt x="626" y="121"/>
                </a:cubicBezTo>
                <a:cubicBezTo>
                  <a:pt x="626" y="121"/>
                  <a:pt x="626" y="121"/>
                  <a:pt x="628" y="121"/>
                </a:cubicBezTo>
                <a:cubicBezTo>
                  <a:pt x="628" y="121"/>
                  <a:pt x="628" y="121"/>
                  <a:pt x="630" y="121"/>
                </a:cubicBezTo>
                <a:cubicBezTo>
                  <a:pt x="630" y="121"/>
                  <a:pt x="630" y="121"/>
                  <a:pt x="631" y="121"/>
                </a:cubicBezTo>
                <a:cubicBezTo>
                  <a:pt x="631" y="121"/>
                  <a:pt x="631" y="121"/>
                  <a:pt x="633" y="120"/>
                </a:cubicBezTo>
                <a:cubicBezTo>
                  <a:pt x="633" y="120"/>
                  <a:pt x="633" y="120"/>
                  <a:pt x="634" y="120"/>
                </a:cubicBezTo>
                <a:cubicBezTo>
                  <a:pt x="634" y="120"/>
                  <a:pt x="634" y="120"/>
                  <a:pt x="635" y="119"/>
                </a:cubicBezTo>
                <a:cubicBezTo>
                  <a:pt x="635" y="119"/>
                  <a:pt x="635" y="119"/>
                  <a:pt x="635" y="118"/>
                </a:cubicBezTo>
                <a:cubicBezTo>
                  <a:pt x="635" y="118"/>
                  <a:pt x="635" y="118"/>
                  <a:pt x="636" y="118"/>
                </a:cubicBezTo>
                <a:cubicBezTo>
                  <a:pt x="636" y="118"/>
                  <a:pt x="636" y="118"/>
                  <a:pt x="637" y="118"/>
                </a:cubicBezTo>
                <a:cubicBezTo>
                  <a:pt x="637" y="118"/>
                  <a:pt x="637" y="118"/>
                  <a:pt x="637" y="117"/>
                </a:cubicBezTo>
                <a:cubicBezTo>
                  <a:pt x="637" y="117"/>
                  <a:pt x="637" y="117"/>
                  <a:pt x="638" y="118"/>
                </a:cubicBezTo>
                <a:cubicBezTo>
                  <a:pt x="638" y="118"/>
                  <a:pt x="638" y="118"/>
                  <a:pt x="640" y="118"/>
                </a:cubicBezTo>
                <a:cubicBezTo>
                  <a:pt x="640" y="118"/>
                  <a:pt x="640" y="118"/>
                  <a:pt x="642" y="118"/>
                </a:cubicBezTo>
                <a:cubicBezTo>
                  <a:pt x="642" y="118"/>
                  <a:pt x="642" y="118"/>
                  <a:pt x="642" y="117"/>
                </a:cubicBezTo>
                <a:cubicBezTo>
                  <a:pt x="642" y="117"/>
                  <a:pt x="642" y="117"/>
                  <a:pt x="644" y="117"/>
                </a:cubicBezTo>
                <a:cubicBezTo>
                  <a:pt x="644" y="117"/>
                  <a:pt x="644" y="117"/>
                  <a:pt x="645" y="117"/>
                </a:cubicBezTo>
                <a:cubicBezTo>
                  <a:pt x="645" y="117"/>
                  <a:pt x="645" y="117"/>
                  <a:pt x="646" y="116"/>
                </a:cubicBezTo>
                <a:cubicBezTo>
                  <a:pt x="646" y="116"/>
                  <a:pt x="646" y="116"/>
                  <a:pt x="646" y="115"/>
                </a:cubicBezTo>
                <a:cubicBezTo>
                  <a:pt x="646" y="115"/>
                  <a:pt x="646" y="115"/>
                  <a:pt x="647" y="116"/>
                </a:cubicBezTo>
                <a:cubicBezTo>
                  <a:pt x="647" y="116"/>
                  <a:pt x="647" y="116"/>
                  <a:pt x="647" y="117"/>
                </a:cubicBezTo>
                <a:cubicBezTo>
                  <a:pt x="647" y="117"/>
                  <a:pt x="647" y="117"/>
                  <a:pt x="647" y="118"/>
                </a:cubicBezTo>
                <a:cubicBezTo>
                  <a:pt x="647" y="118"/>
                  <a:pt x="647" y="118"/>
                  <a:pt x="648" y="118"/>
                </a:cubicBezTo>
                <a:cubicBezTo>
                  <a:pt x="648" y="118"/>
                  <a:pt x="648" y="118"/>
                  <a:pt x="649" y="118"/>
                </a:cubicBezTo>
                <a:cubicBezTo>
                  <a:pt x="649" y="118"/>
                  <a:pt x="649" y="118"/>
                  <a:pt x="649" y="117"/>
                </a:cubicBezTo>
                <a:cubicBezTo>
                  <a:pt x="649" y="117"/>
                  <a:pt x="649" y="117"/>
                  <a:pt x="651" y="117"/>
                </a:cubicBezTo>
                <a:cubicBezTo>
                  <a:pt x="651" y="117"/>
                  <a:pt x="651" y="117"/>
                  <a:pt x="651" y="118"/>
                </a:cubicBezTo>
                <a:cubicBezTo>
                  <a:pt x="651" y="118"/>
                  <a:pt x="651" y="118"/>
                  <a:pt x="650" y="119"/>
                </a:cubicBezTo>
                <a:cubicBezTo>
                  <a:pt x="650" y="119"/>
                  <a:pt x="650" y="119"/>
                  <a:pt x="651" y="119"/>
                </a:cubicBezTo>
                <a:cubicBezTo>
                  <a:pt x="651" y="119"/>
                  <a:pt x="651" y="119"/>
                  <a:pt x="652" y="120"/>
                </a:cubicBezTo>
                <a:cubicBezTo>
                  <a:pt x="652" y="120"/>
                  <a:pt x="652" y="120"/>
                  <a:pt x="654" y="120"/>
                </a:cubicBezTo>
                <a:cubicBezTo>
                  <a:pt x="654" y="120"/>
                  <a:pt x="654" y="120"/>
                  <a:pt x="656" y="119"/>
                </a:cubicBezTo>
                <a:cubicBezTo>
                  <a:pt x="656" y="119"/>
                  <a:pt x="656" y="119"/>
                  <a:pt x="657" y="119"/>
                </a:cubicBezTo>
                <a:cubicBezTo>
                  <a:pt x="657" y="119"/>
                  <a:pt x="657" y="119"/>
                  <a:pt x="658" y="118"/>
                </a:cubicBezTo>
                <a:cubicBezTo>
                  <a:pt x="658" y="118"/>
                  <a:pt x="658" y="118"/>
                  <a:pt x="659" y="119"/>
                </a:cubicBezTo>
                <a:cubicBezTo>
                  <a:pt x="659" y="119"/>
                  <a:pt x="659" y="119"/>
                  <a:pt x="660" y="119"/>
                </a:cubicBezTo>
                <a:cubicBezTo>
                  <a:pt x="660" y="119"/>
                  <a:pt x="660" y="119"/>
                  <a:pt x="660" y="118"/>
                </a:cubicBezTo>
                <a:cubicBezTo>
                  <a:pt x="660" y="118"/>
                  <a:pt x="660" y="118"/>
                  <a:pt x="661" y="118"/>
                </a:cubicBezTo>
                <a:cubicBezTo>
                  <a:pt x="661" y="118"/>
                  <a:pt x="661" y="118"/>
                  <a:pt x="661" y="117"/>
                </a:cubicBezTo>
                <a:cubicBezTo>
                  <a:pt x="661" y="117"/>
                  <a:pt x="661" y="117"/>
                  <a:pt x="661" y="116"/>
                </a:cubicBezTo>
                <a:cubicBezTo>
                  <a:pt x="661" y="116"/>
                  <a:pt x="661" y="116"/>
                  <a:pt x="662" y="115"/>
                </a:cubicBezTo>
                <a:cubicBezTo>
                  <a:pt x="662" y="115"/>
                  <a:pt x="662" y="115"/>
                  <a:pt x="663" y="115"/>
                </a:cubicBezTo>
                <a:cubicBezTo>
                  <a:pt x="663" y="115"/>
                  <a:pt x="663" y="115"/>
                  <a:pt x="665" y="113"/>
                </a:cubicBezTo>
                <a:cubicBezTo>
                  <a:pt x="665" y="113"/>
                  <a:pt x="665" y="113"/>
                  <a:pt x="665" y="112"/>
                </a:cubicBezTo>
                <a:cubicBezTo>
                  <a:pt x="665" y="112"/>
                  <a:pt x="665" y="112"/>
                  <a:pt x="666" y="112"/>
                </a:cubicBezTo>
                <a:cubicBezTo>
                  <a:pt x="666" y="112"/>
                  <a:pt x="666" y="112"/>
                  <a:pt x="667" y="111"/>
                </a:cubicBezTo>
                <a:cubicBezTo>
                  <a:pt x="667" y="111"/>
                  <a:pt x="667" y="111"/>
                  <a:pt x="668" y="110"/>
                </a:cubicBezTo>
                <a:cubicBezTo>
                  <a:pt x="668" y="110"/>
                  <a:pt x="668" y="110"/>
                  <a:pt x="670" y="107"/>
                </a:cubicBezTo>
                <a:cubicBezTo>
                  <a:pt x="670" y="107"/>
                  <a:pt x="670" y="107"/>
                  <a:pt x="670" y="105"/>
                </a:cubicBezTo>
                <a:cubicBezTo>
                  <a:pt x="670" y="105"/>
                  <a:pt x="670" y="105"/>
                  <a:pt x="670" y="104"/>
                </a:cubicBezTo>
                <a:cubicBezTo>
                  <a:pt x="670" y="104"/>
                  <a:pt x="670" y="104"/>
                  <a:pt x="669" y="102"/>
                </a:cubicBezTo>
                <a:cubicBezTo>
                  <a:pt x="669" y="102"/>
                  <a:pt x="669" y="102"/>
                  <a:pt x="668" y="101"/>
                </a:cubicBezTo>
                <a:cubicBezTo>
                  <a:pt x="668" y="101"/>
                  <a:pt x="668" y="101"/>
                  <a:pt x="667" y="101"/>
                </a:cubicBezTo>
                <a:cubicBezTo>
                  <a:pt x="667" y="101"/>
                  <a:pt x="667" y="101"/>
                  <a:pt x="665" y="103"/>
                </a:cubicBezTo>
                <a:cubicBezTo>
                  <a:pt x="665" y="103"/>
                  <a:pt x="665" y="103"/>
                  <a:pt x="665" y="104"/>
                </a:cubicBezTo>
                <a:cubicBezTo>
                  <a:pt x="665" y="104"/>
                  <a:pt x="665" y="104"/>
                  <a:pt x="664" y="105"/>
                </a:cubicBezTo>
                <a:cubicBezTo>
                  <a:pt x="664" y="105"/>
                  <a:pt x="664" y="105"/>
                  <a:pt x="664" y="106"/>
                </a:cubicBezTo>
                <a:cubicBezTo>
                  <a:pt x="664" y="106"/>
                  <a:pt x="664" y="106"/>
                  <a:pt x="663" y="106"/>
                </a:cubicBezTo>
                <a:cubicBezTo>
                  <a:pt x="663" y="106"/>
                  <a:pt x="663" y="106"/>
                  <a:pt x="662" y="107"/>
                </a:cubicBezTo>
                <a:cubicBezTo>
                  <a:pt x="662" y="107"/>
                  <a:pt x="662" y="107"/>
                  <a:pt x="662" y="105"/>
                </a:cubicBezTo>
                <a:cubicBezTo>
                  <a:pt x="662" y="105"/>
                  <a:pt x="662" y="105"/>
                  <a:pt x="663" y="103"/>
                </a:cubicBezTo>
                <a:cubicBezTo>
                  <a:pt x="663" y="103"/>
                  <a:pt x="663" y="103"/>
                  <a:pt x="661" y="103"/>
                </a:cubicBezTo>
                <a:cubicBezTo>
                  <a:pt x="661" y="103"/>
                  <a:pt x="661" y="103"/>
                  <a:pt x="660" y="103"/>
                </a:cubicBezTo>
                <a:cubicBezTo>
                  <a:pt x="660" y="103"/>
                  <a:pt x="660" y="103"/>
                  <a:pt x="659" y="104"/>
                </a:cubicBezTo>
                <a:cubicBezTo>
                  <a:pt x="659" y="104"/>
                  <a:pt x="659" y="104"/>
                  <a:pt x="657" y="105"/>
                </a:cubicBezTo>
                <a:cubicBezTo>
                  <a:pt x="657" y="105"/>
                  <a:pt x="657" y="105"/>
                  <a:pt x="657" y="106"/>
                </a:cubicBezTo>
                <a:cubicBezTo>
                  <a:pt x="657" y="106"/>
                  <a:pt x="657" y="106"/>
                  <a:pt x="656" y="105"/>
                </a:cubicBezTo>
                <a:cubicBezTo>
                  <a:pt x="656" y="105"/>
                  <a:pt x="656" y="105"/>
                  <a:pt x="657" y="104"/>
                </a:cubicBezTo>
                <a:cubicBezTo>
                  <a:pt x="657" y="104"/>
                  <a:pt x="657" y="104"/>
                  <a:pt x="658" y="103"/>
                </a:cubicBezTo>
                <a:cubicBezTo>
                  <a:pt x="658" y="103"/>
                  <a:pt x="658" y="103"/>
                  <a:pt x="660" y="101"/>
                </a:cubicBezTo>
                <a:cubicBezTo>
                  <a:pt x="660" y="101"/>
                  <a:pt x="660" y="101"/>
                  <a:pt x="661" y="100"/>
                </a:cubicBezTo>
                <a:cubicBezTo>
                  <a:pt x="661" y="100"/>
                  <a:pt x="661" y="100"/>
                  <a:pt x="661" y="99"/>
                </a:cubicBezTo>
                <a:cubicBezTo>
                  <a:pt x="661" y="99"/>
                  <a:pt x="661" y="99"/>
                  <a:pt x="659" y="99"/>
                </a:cubicBezTo>
                <a:cubicBezTo>
                  <a:pt x="659" y="99"/>
                  <a:pt x="659" y="99"/>
                  <a:pt x="658" y="100"/>
                </a:cubicBezTo>
                <a:cubicBezTo>
                  <a:pt x="658" y="100"/>
                  <a:pt x="658" y="100"/>
                  <a:pt x="657" y="100"/>
                </a:cubicBezTo>
                <a:cubicBezTo>
                  <a:pt x="657" y="100"/>
                  <a:pt x="657" y="100"/>
                  <a:pt x="657" y="99"/>
                </a:cubicBezTo>
                <a:cubicBezTo>
                  <a:pt x="657" y="99"/>
                  <a:pt x="657" y="99"/>
                  <a:pt x="658" y="98"/>
                </a:cubicBezTo>
                <a:cubicBezTo>
                  <a:pt x="658" y="98"/>
                  <a:pt x="658" y="98"/>
                  <a:pt x="660" y="97"/>
                </a:cubicBezTo>
                <a:cubicBezTo>
                  <a:pt x="660" y="97"/>
                  <a:pt x="660" y="97"/>
                  <a:pt x="661" y="97"/>
                </a:cubicBezTo>
                <a:cubicBezTo>
                  <a:pt x="661" y="97"/>
                  <a:pt x="661" y="97"/>
                  <a:pt x="661" y="96"/>
                </a:cubicBezTo>
                <a:cubicBezTo>
                  <a:pt x="661" y="96"/>
                  <a:pt x="661" y="96"/>
                  <a:pt x="661" y="93"/>
                </a:cubicBezTo>
                <a:cubicBezTo>
                  <a:pt x="661" y="93"/>
                  <a:pt x="661" y="93"/>
                  <a:pt x="661" y="91"/>
                </a:cubicBezTo>
                <a:cubicBezTo>
                  <a:pt x="661" y="91"/>
                  <a:pt x="661" y="91"/>
                  <a:pt x="661" y="90"/>
                </a:cubicBezTo>
                <a:cubicBezTo>
                  <a:pt x="661" y="90"/>
                  <a:pt x="661" y="90"/>
                  <a:pt x="661" y="89"/>
                </a:cubicBezTo>
                <a:cubicBezTo>
                  <a:pt x="661" y="89"/>
                  <a:pt x="661" y="89"/>
                  <a:pt x="662" y="88"/>
                </a:cubicBezTo>
                <a:cubicBezTo>
                  <a:pt x="662" y="88"/>
                  <a:pt x="662" y="88"/>
                  <a:pt x="663" y="88"/>
                </a:cubicBezTo>
                <a:cubicBezTo>
                  <a:pt x="663" y="88"/>
                  <a:pt x="663" y="88"/>
                  <a:pt x="664" y="88"/>
                </a:cubicBezTo>
                <a:cubicBezTo>
                  <a:pt x="664" y="88"/>
                  <a:pt x="664" y="88"/>
                  <a:pt x="663" y="87"/>
                </a:cubicBezTo>
                <a:cubicBezTo>
                  <a:pt x="663" y="87"/>
                  <a:pt x="663" y="87"/>
                  <a:pt x="663" y="86"/>
                </a:cubicBezTo>
                <a:cubicBezTo>
                  <a:pt x="663" y="86"/>
                  <a:pt x="663" y="86"/>
                  <a:pt x="662" y="85"/>
                </a:cubicBezTo>
                <a:cubicBezTo>
                  <a:pt x="662" y="85"/>
                  <a:pt x="662" y="85"/>
                  <a:pt x="661" y="85"/>
                </a:cubicBezTo>
                <a:cubicBezTo>
                  <a:pt x="661" y="85"/>
                  <a:pt x="661" y="85"/>
                  <a:pt x="658" y="87"/>
                </a:cubicBezTo>
                <a:cubicBezTo>
                  <a:pt x="658" y="87"/>
                  <a:pt x="658" y="87"/>
                  <a:pt x="656" y="88"/>
                </a:cubicBezTo>
                <a:cubicBezTo>
                  <a:pt x="656" y="88"/>
                  <a:pt x="656" y="88"/>
                  <a:pt x="656" y="89"/>
                </a:cubicBezTo>
                <a:cubicBezTo>
                  <a:pt x="656" y="89"/>
                  <a:pt x="656" y="89"/>
                  <a:pt x="656" y="90"/>
                </a:cubicBezTo>
                <a:cubicBezTo>
                  <a:pt x="656" y="90"/>
                  <a:pt x="656" y="90"/>
                  <a:pt x="655" y="90"/>
                </a:cubicBezTo>
                <a:cubicBezTo>
                  <a:pt x="655" y="90"/>
                  <a:pt x="655" y="90"/>
                  <a:pt x="654" y="90"/>
                </a:cubicBezTo>
                <a:cubicBezTo>
                  <a:pt x="654" y="90"/>
                  <a:pt x="654" y="90"/>
                  <a:pt x="653" y="90"/>
                </a:cubicBezTo>
                <a:cubicBezTo>
                  <a:pt x="653" y="90"/>
                  <a:pt x="653" y="90"/>
                  <a:pt x="652" y="92"/>
                </a:cubicBezTo>
                <a:cubicBezTo>
                  <a:pt x="652" y="92"/>
                  <a:pt x="652" y="92"/>
                  <a:pt x="653" y="93"/>
                </a:cubicBezTo>
                <a:cubicBezTo>
                  <a:pt x="653" y="93"/>
                  <a:pt x="653" y="93"/>
                  <a:pt x="653" y="95"/>
                </a:cubicBezTo>
                <a:cubicBezTo>
                  <a:pt x="653" y="95"/>
                  <a:pt x="653" y="95"/>
                  <a:pt x="654" y="97"/>
                </a:cubicBezTo>
                <a:cubicBezTo>
                  <a:pt x="654" y="97"/>
                  <a:pt x="654" y="97"/>
                  <a:pt x="653" y="99"/>
                </a:cubicBezTo>
                <a:cubicBezTo>
                  <a:pt x="653" y="99"/>
                  <a:pt x="653" y="99"/>
                  <a:pt x="652" y="99"/>
                </a:cubicBezTo>
                <a:cubicBezTo>
                  <a:pt x="652" y="99"/>
                  <a:pt x="652" y="99"/>
                  <a:pt x="650" y="99"/>
                </a:cubicBezTo>
                <a:cubicBezTo>
                  <a:pt x="650" y="99"/>
                  <a:pt x="650" y="99"/>
                  <a:pt x="649" y="100"/>
                </a:cubicBezTo>
                <a:cubicBezTo>
                  <a:pt x="649" y="100"/>
                  <a:pt x="649" y="100"/>
                  <a:pt x="650" y="101"/>
                </a:cubicBezTo>
                <a:cubicBezTo>
                  <a:pt x="650" y="101"/>
                  <a:pt x="650" y="101"/>
                  <a:pt x="650" y="102"/>
                </a:cubicBezTo>
                <a:cubicBezTo>
                  <a:pt x="650" y="102"/>
                  <a:pt x="650" y="102"/>
                  <a:pt x="651" y="103"/>
                </a:cubicBezTo>
                <a:cubicBezTo>
                  <a:pt x="651" y="103"/>
                  <a:pt x="651" y="103"/>
                  <a:pt x="651" y="105"/>
                </a:cubicBezTo>
                <a:cubicBezTo>
                  <a:pt x="651" y="105"/>
                  <a:pt x="651" y="105"/>
                  <a:pt x="649" y="106"/>
                </a:cubicBezTo>
                <a:cubicBezTo>
                  <a:pt x="649" y="106"/>
                  <a:pt x="649" y="106"/>
                  <a:pt x="650" y="107"/>
                </a:cubicBezTo>
                <a:cubicBezTo>
                  <a:pt x="650" y="107"/>
                  <a:pt x="650" y="107"/>
                  <a:pt x="650" y="108"/>
                </a:cubicBezTo>
                <a:cubicBezTo>
                  <a:pt x="650" y="108"/>
                  <a:pt x="650" y="108"/>
                  <a:pt x="649" y="108"/>
                </a:cubicBezTo>
                <a:cubicBezTo>
                  <a:pt x="649" y="108"/>
                  <a:pt x="649" y="108"/>
                  <a:pt x="648" y="106"/>
                </a:cubicBezTo>
                <a:cubicBezTo>
                  <a:pt x="648" y="106"/>
                  <a:pt x="648" y="106"/>
                  <a:pt x="646" y="106"/>
                </a:cubicBezTo>
                <a:cubicBezTo>
                  <a:pt x="646" y="106"/>
                  <a:pt x="646" y="106"/>
                  <a:pt x="645" y="106"/>
                </a:cubicBezTo>
                <a:cubicBezTo>
                  <a:pt x="645" y="106"/>
                  <a:pt x="645" y="106"/>
                  <a:pt x="644" y="106"/>
                </a:cubicBezTo>
                <a:close/>
                <a:moveTo>
                  <a:pt x="595" y="80"/>
                </a:moveTo>
                <a:cubicBezTo>
                  <a:pt x="595" y="81"/>
                  <a:pt x="595" y="81"/>
                  <a:pt x="595" y="81"/>
                </a:cubicBezTo>
                <a:cubicBezTo>
                  <a:pt x="596" y="81"/>
                  <a:pt x="596" y="81"/>
                  <a:pt x="596" y="81"/>
                </a:cubicBezTo>
                <a:cubicBezTo>
                  <a:pt x="597" y="81"/>
                  <a:pt x="597" y="81"/>
                  <a:pt x="597" y="81"/>
                </a:cubicBezTo>
                <a:cubicBezTo>
                  <a:pt x="598" y="80"/>
                  <a:pt x="598" y="80"/>
                  <a:pt x="598" y="80"/>
                </a:cubicBezTo>
                <a:cubicBezTo>
                  <a:pt x="599" y="79"/>
                  <a:pt x="599" y="79"/>
                  <a:pt x="599" y="79"/>
                </a:cubicBezTo>
                <a:cubicBezTo>
                  <a:pt x="600" y="80"/>
                  <a:pt x="600" y="80"/>
                  <a:pt x="600" y="80"/>
                </a:cubicBezTo>
                <a:cubicBezTo>
                  <a:pt x="601" y="82"/>
                  <a:pt x="601" y="82"/>
                  <a:pt x="601" y="82"/>
                </a:cubicBezTo>
                <a:cubicBezTo>
                  <a:pt x="601" y="83"/>
                  <a:pt x="601" y="83"/>
                  <a:pt x="601" y="83"/>
                </a:cubicBezTo>
                <a:cubicBezTo>
                  <a:pt x="602" y="83"/>
                  <a:pt x="602" y="83"/>
                  <a:pt x="602" y="83"/>
                </a:cubicBezTo>
                <a:cubicBezTo>
                  <a:pt x="603" y="83"/>
                  <a:pt x="603" y="83"/>
                  <a:pt x="603" y="83"/>
                </a:cubicBezTo>
                <a:cubicBezTo>
                  <a:pt x="603" y="82"/>
                  <a:pt x="603" y="82"/>
                  <a:pt x="603" y="82"/>
                </a:cubicBezTo>
                <a:cubicBezTo>
                  <a:pt x="603" y="80"/>
                  <a:pt x="603" y="80"/>
                  <a:pt x="603" y="80"/>
                </a:cubicBezTo>
                <a:cubicBezTo>
                  <a:pt x="604" y="80"/>
                  <a:pt x="604" y="80"/>
                  <a:pt x="604" y="80"/>
                </a:cubicBezTo>
                <a:cubicBezTo>
                  <a:pt x="606" y="79"/>
                  <a:pt x="606" y="79"/>
                  <a:pt x="606" y="79"/>
                </a:cubicBezTo>
                <a:cubicBezTo>
                  <a:pt x="606" y="80"/>
                  <a:pt x="606" y="80"/>
                  <a:pt x="606" y="80"/>
                </a:cubicBezTo>
                <a:cubicBezTo>
                  <a:pt x="605" y="81"/>
                  <a:pt x="605" y="81"/>
                  <a:pt x="605" y="81"/>
                </a:cubicBezTo>
                <a:cubicBezTo>
                  <a:pt x="604" y="83"/>
                  <a:pt x="604" y="83"/>
                  <a:pt x="604" y="83"/>
                </a:cubicBezTo>
                <a:cubicBezTo>
                  <a:pt x="605" y="83"/>
                  <a:pt x="605" y="83"/>
                  <a:pt x="605" y="83"/>
                </a:cubicBezTo>
                <a:cubicBezTo>
                  <a:pt x="604" y="84"/>
                  <a:pt x="604" y="84"/>
                  <a:pt x="604" y="84"/>
                </a:cubicBezTo>
                <a:cubicBezTo>
                  <a:pt x="604" y="85"/>
                  <a:pt x="604" y="85"/>
                  <a:pt x="604" y="85"/>
                </a:cubicBezTo>
                <a:cubicBezTo>
                  <a:pt x="604" y="86"/>
                  <a:pt x="604" y="86"/>
                  <a:pt x="604" y="86"/>
                </a:cubicBezTo>
                <a:cubicBezTo>
                  <a:pt x="605" y="85"/>
                  <a:pt x="605" y="85"/>
                  <a:pt x="605" y="85"/>
                </a:cubicBezTo>
                <a:cubicBezTo>
                  <a:pt x="606" y="85"/>
                  <a:pt x="606" y="85"/>
                  <a:pt x="606" y="85"/>
                </a:cubicBezTo>
                <a:cubicBezTo>
                  <a:pt x="606" y="86"/>
                  <a:pt x="606" y="86"/>
                  <a:pt x="606" y="86"/>
                </a:cubicBezTo>
                <a:cubicBezTo>
                  <a:pt x="608" y="85"/>
                  <a:pt x="608" y="85"/>
                  <a:pt x="608" y="85"/>
                </a:cubicBezTo>
                <a:cubicBezTo>
                  <a:pt x="609" y="84"/>
                  <a:pt x="609" y="84"/>
                  <a:pt x="609" y="84"/>
                </a:cubicBezTo>
                <a:cubicBezTo>
                  <a:pt x="610" y="84"/>
                  <a:pt x="610" y="84"/>
                  <a:pt x="610" y="84"/>
                </a:cubicBezTo>
                <a:cubicBezTo>
                  <a:pt x="610" y="83"/>
                  <a:pt x="610" y="83"/>
                  <a:pt x="610" y="83"/>
                </a:cubicBezTo>
                <a:cubicBezTo>
                  <a:pt x="610" y="82"/>
                  <a:pt x="610" y="82"/>
                  <a:pt x="610" y="82"/>
                </a:cubicBezTo>
                <a:cubicBezTo>
                  <a:pt x="611" y="82"/>
                  <a:pt x="611" y="82"/>
                  <a:pt x="611" y="82"/>
                </a:cubicBezTo>
                <a:cubicBezTo>
                  <a:pt x="612" y="81"/>
                  <a:pt x="612" y="81"/>
                  <a:pt x="612" y="81"/>
                </a:cubicBezTo>
                <a:cubicBezTo>
                  <a:pt x="612" y="79"/>
                  <a:pt x="612" y="79"/>
                  <a:pt x="612" y="79"/>
                </a:cubicBezTo>
                <a:cubicBezTo>
                  <a:pt x="613" y="79"/>
                  <a:pt x="613" y="79"/>
                  <a:pt x="613" y="79"/>
                </a:cubicBezTo>
                <a:cubicBezTo>
                  <a:pt x="613" y="80"/>
                  <a:pt x="613" y="80"/>
                  <a:pt x="613" y="80"/>
                </a:cubicBezTo>
                <a:cubicBezTo>
                  <a:pt x="613" y="81"/>
                  <a:pt x="613" y="81"/>
                  <a:pt x="613" y="81"/>
                </a:cubicBezTo>
                <a:cubicBezTo>
                  <a:pt x="613" y="82"/>
                  <a:pt x="613" y="82"/>
                  <a:pt x="613" y="82"/>
                </a:cubicBezTo>
                <a:cubicBezTo>
                  <a:pt x="613" y="84"/>
                  <a:pt x="613" y="84"/>
                  <a:pt x="613" y="84"/>
                </a:cubicBezTo>
                <a:cubicBezTo>
                  <a:pt x="614" y="84"/>
                  <a:pt x="614" y="84"/>
                  <a:pt x="614" y="84"/>
                </a:cubicBezTo>
                <a:cubicBezTo>
                  <a:pt x="615" y="82"/>
                  <a:pt x="615" y="82"/>
                  <a:pt x="615" y="82"/>
                </a:cubicBezTo>
                <a:cubicBezTo>
                  <a:pt x="615" y="81"/>
                  <a:pt x="615" y="81"/>
                  <a:pt x="615" y="81"/>
                </a:cubicBezTo>
                <a:cubicBezTo>
                  <a:pt x="615" y="80"/>
                  <a:pt x="615" y="80"/>
                  <a:pt x="615" y="80"/>
                </a:cubicBezTo>
                <a:cubicBezTo>
                  <a:pt x="616" y="80"/>
                  <a:pt x="616" y="80"/>
                  <a:pt x="616" y="80"/>
                </a:cubicBezTo>
                <a:cubicBezTo>
                  <a:pt x="617" y="78"/>
                  <a:pt x="617" y="78"/>
                  <a:pt x="617" y="78"/>
                </a:cubicBezTo>
                <a:cubicBezTo>
                  <a:pt x="618" y="77"/>
                  <a:pt x="618" y="77"/>
                  <a:pt x="618" y="77"/>
                </a:cubicBezTo>
                <a:cubicBezTo>
                  <a:pt x="617" y="76"/>
                  <a:pt x="617" y="76"/>
                  <a:pt x="617" y="76"/>
                </a:cubicBezTo>
                <a:cubicBezTo>
                  <a:pt x="618" y="75"/>
                  <a:pt x="618" y="75"/>
                  <a:pt x="618" y="75"/>
                </a:cubicBezTo>
                <a:cubicBezTo>
                  <a:pt x="619" y="76"/>
                  <a:pt x="619" y="76"/>
                  <a:pt x="619" y="76"/>
                </a:cubicBezTo>
                <a:cubicBezTo>
                  <a:pt x="621" y="75"/>
                  <a:pt x="621" y="75"/>
                  <a:pt x="621" y="75"/>
                </a:cubicBezTo>
                <a:cubicBezTo>
                  <a:pt x="622" y="73"/>
                  <a:pt x="622" y="73"/>
                  <a:pt x="622" y="73"/>
                </a:cubicBezTo>
                <a:cubicBezTo>
                  <a:pt x="622" y="72"/>
                  <a:pt x="622" y="72"/>
                  <a:pt x="622" y="72"/>
                </a:cubicBezTo>
                <a:cubicBezTo>
                  <a:pt x="623" y="72"/>
                  <a:pt x="623" y="72"/>
                  <a:pt x="623" y="72"/>
                </a:cubicBezTo>
                <a:cubicBezTo>
                  <a:pt x="623" y="71"/>
                  <a:pt x="623" y="71"/>
                  <a:pt x="623" y="71"/>
                </a:cubicBezTo>
                <a:cubicBezTo>
                  <a:pt x="624" y="72"/>
                  <a:pt x="624" y="72"/>
                  <a:pt x="624" y="72"/>
                </a:cubicBezTo>
                <a:cubicBezTo>
                  <a:pt x="625" y="71"/>
                  <a:pt x="625" y="71"/>
                  <a:pt x="625" y="71"/>
                </a:cubicBezTo>
                <a:cubicBezTo>
                  <a:pt x="626" y="71"/>
                  <a:pt x="626" y="71"/>
                  <a:pt x="626" y="71"/>
                </a:cubicBezTo>
                <a:cubicBezTo>
                  <a:pt x="625" y="73"/>
                  <a:pt x="625" y="73"/>
                  <a:pt x="625" y="73"/>
                </a:cubicBezTo>
                <a:cubicBezTo>
                  <a:pt x="624" y="75"/>
                  <a:pt x="624" y="75"/>
                  <a:pt x="624" y="75"/>
                </a:cubicBezTo>
                <a:cubicBezTo>
                  <a:pt x="623" y="76"/>
                  <a:pt x="623" y="76"/>
                  <a:pt x="623" y="76"/>
                </a:cubicBezTo>
                <a:cubicBezTo>
                  <a:pt x="623" y="77"/>
                  <a:pt x="623" y="77"/>
                  <a:pt x="623" y="77"/>
                </a:cubicBezTo>
                <a:cubicBezTo>
                  <a:pt x="623" y="78"/>
                  <a:pt x="623" y="78"/>
                  <a:pt x="623" y="78"/>
                </a:cubicBezTo>
                <a:cubicBezTo>
                  <a:pt x="622" y="78"/>
                  <a:pt x="622" y="78"/>
                  <a:pt x="622" y="78"/>
                </a:cubicBezTo>
                <a:cubicBezTo>
                  <a:pt x="620" y="81"/>
                  <a:pt x="620" y="81"/>
                  <a:pt x="620" y="81"/>
                </a:cubicBezTo>
                <a:cubicBezTo>
                  <a:pt x="620" y="82"/>
                  <a:pt x="620" y="82"/>
                  <a:pt x="620" y="82"/>
                </a:cubicBezTo>
                <a:cubicBezTo>
                  <a:pt x="620" y="83"/>
                  <a:pt x="620" y="83"/>
                  <a:pt x="620" y="83"/>
                </a:cubicBezTo>
                <a:cubicBezTo>
                  <a:pt x="620" y="84"/>
                  <a:pt x="620" y="84"/>
                  <a:pt x="620" y="84"/>
                </a:cubicBezTo>
                <a:cubicBezTo>
                  <a:pt x="621" y="84"/>
                  <a:pt x="621" y="84"/>
                  <a:pt x="621" y="84"/>
                </a:cubicBezTo>
                <a:cubicBezTo>
                  <a:pt x="622" y="84"/>
                  <a:pt x="622" y="84"/>
                  <a:pt x="622" y="84"/>
                </a:cubicBezTo>
                <a:cubicBezTo>
                  <a:pt x="623" y="84"/>
                  <a:pt x="623" y="84"/>
                  <a:pt x="623" y="84"/>
                </a:cubicBezTo>
                <a:cubicBezTo>
                  <a:pt x="624" y="83"/>
                  <a:pt x="624" y="83"/>
                  <a:pt x="624" y="83"/>
                </a:cubicBezTo>
                <a:cubicBezTo>
                  <a:pt x="625" y="82"/>
                  <a:pt x="625" y="82"/>
                  <a:pt x="625" y="82"/>
                </a:cubicBezTo>
                <a:cubicBezTo>
                  <a:pt x="624" y="81"/>
                  <a:pt x="624" y="81"/>
                  <a:pt x="624" y="81"/>
                </a:cubicBezTo>
                <a:cubicBezTo>
                  <a:pt x="625" y="80"/>
                  <a:pt x="625" y="80"/>
                  <a:pt x="625" y="80"/>
                </a:cubicBezTo>
                <a:cubicBezTo>
                  <a:pt x="626" y="79"/>
                  <a:pt x="626" y="79"/>
                  <a:pt x="626" y="79"/>
                </a:cubicBezTo>
                <a:cubicBezTo>
                  <a:pt x="627" y="79"/>
                  <a:pt x="627" y="79"/>
                  <a:pt x="627" y="79"/>
                </a:cubicBezTo>
                <a:cubicBezTo>
                  <a:pt x="628" y="79"/>
                  <a:pt x="628" y="79"/>
                  <a:pt x="628" y="79"/>
                </a:cubicBezTo>
                <a:cubicBezTo>
                  <a:pt x="629" y="79"/>
                  <a:pt x="629" y="79"/>
                  <a:pt x="629" y="79"/>
                </a:cubicBezTo>
                <a:cubicBezTo>
                  <a:pt x="630" y="79"/>
                  <a:pt x="630" y="79"/>
                  <a:pt x="630" y="79"/>
                </a:cubicBezTo>
                <a:cubicBezTo>
                  <a:pt x="632" y="79"/>
                  <a:pt x="632" y="79"/>
                  <a:pt x="632" y="79"/>
                </a:cubicBezTo>
                <a:cubicBezTo>
                  <a:pt x="633" y="77"/>
                  <a:pt x="633" y="77"/>
                  <a:pt x="633" y="77"/>
                </a:cubicBezTo>
                <a:cubicBezTo>
                  <a:pt x="633" y="75"/>
                  <a:pt x="633" y="75"/>
                  <a:pt x="633" y="75"/>
                </a:cubicBezTo>
                <a:cubicBezTo>
                  <a:pt x="634" y="73"/>
                  <a:pt x="634" y="73"/>
                  <a:pt x="634" y="73"/>
                </a:cubicBezTo>
                <a:cubicBezTo>
                  <a:pt x="635" y="72"/>
                  <a:pt x="635" y="72"/>
                  <a:pt x="635" y="72"/>
                </a:cubicBezTo>
                <a:cubicBezTo>
                  <a:pt x="636" y="73"/>
                  <a:pt x="636" y="73"/>
                  <a:pt x="636" y="73"/>
                </a:cubicBezTo>
                <a:cubicBezTo>
                  <a:pt x="637" y="73"/>
                  <a:pt x="637" y="73"/>
                  <a:pt x="637" y="73"/>
                </a:cubicBezTo>
                <a:cubicBezTo>
                  <a:pt x="637" y="72"/>
                  <a:pt x="637" y="72"/>
                  <a:pt x="637" y="72"/>
                </a:cubicBezTo>
                <a:cubicBezTo>
                  <a:pt x="636" y="70"/>
                  <a:pt x="636" y="70"/>
                  <a:pt x="636" y="70"/>
                </a:cubicBezTo>
                <a:cubicBezTo>
                  <a:pt x="636" y="69"/>
                  <a:pt x="636" y="69"/>
                  <a:pt x="636" y="69"/>
                </a:cubicBezTo>
                <a:cubicBezTo>
                  <a:pt x="637" y="68"/>
                  <a:pt x="637" y="68"/>
                  <a:pt x="637" y="68"/>
                </a:cubicBezTo>
                <a:cubicBezTo>
                  <a:pt x="639" y="68"/>
                  <a:pt x="639" y="68"/>
                  <a:pt x="639" y="68"/>
                </a:cubicBezTo>
                <a:cubicBezTo>
                  <a:pt x="640" y="67"/>
                  <a:pt x="640" y="67"/>
                  <a:pt x="640" y="67"/>
                </a:cubicBezTo>
                <a:cubicBezTo>
                  <a:pt x="641" y="68"/>
                  <a:pt x="641" y="68"/>
                  <a:pt x="641" y="68"/>
                </a:cubicBezTo>
                <a:cubicBezTo>
                  <a:pt x="642" y="66"/>
                  <a:pt x="642" y="66"/>
                  <a:pt x="642" y="66"/>
                </a:cubicBezTo>
                <a:cubicBezTo>
                  <a:pt x="642" y="65"/>
                  <a:pt x="642" y="65"/>
                  <a:pt x="642" y="65"/>
                </a:cubicBezTo>
                <a:cubicBezTo>
                  <a:pt x="642" y="63"/>
                  <a:pt x="642" y="63"/>
                  <a:pt x="642" y="63"/>
                </a:cubicBezTo>
                <a:cubicBezTo>
                  <a:pt x="642" y="62"/>
                  <a:pt x="642" y="62"/>
                  <a:pt x="642" y="62"/>
                </a:cubicBezTo>
                <a:cubicBezTo>
                  <a:pt x="642" y="60"/>
                  <a:pt x="642" y="60"/>
                  <a:pt x="642" y="60"/>
                </a:cubicBezTo>
                <a:cubicBezTo>
                  <a:pt x="641" y="60"/>
                  <a:pt x="641" y="60"/>
                  <a:pt x="641" y="60"/>
                </a:cubicBezTo>
                <a:cubicBezTo>
                  <a:pt x="640" y="60"/>
                  <a:pt x="640" y="60"/>
                  <a:pt x="640" y="60"/>
                </a:cubicBezTo>
                <a:cubicBezTo>
                  <a:pt x="639" y="61"/>
                  <a:pt x="639" y="61"/>
                  <a:pt x="639" y="61"/>
                </a:cubicBezTo>
                <a:cubicBezTo>
                  <a:pt x="639" y="63"/>
                  <a:pt x="639" y="63"/>
                  <a:pt x="639" y="63"/>
                </a:cubicBezTo>
                <a:cubicBezTo>
                  <a:pt x="639" y="64"/>
                  <a:pt x="639" y="64"/>
                  <a:pt x="639" y="64"/>
                </a:cubicBezTo>
                <a:cubicBezTo>
                  <a:pt x="638" y="64"/>
                  <a:pt x="638" y="64"/>
                  <a:pt x="638" y="64"/>
                </a:cubicBezTo>
                <a:cubicBezTo>
                  <a:pt x="637" y="63"/>
                  <a:pt x="637" y="63"/>
                  <a:pt x="637" y="63"/>
                </a:cubicBezTo>
                <a:cubicBezTo>
                  <a:pt x="637" y="64"/>
                  <a:pt x="637" y="64"/>
                  <a:pt x="637" y="64"/>
                </a:cubicBezTo>
                <a:cubicBezTo>
                  <a:pt x="636" y="65"/>
                  <a:pt x="636" y="65"/>
                  <a:pt x="636" y="65"/>
                </a:cubicBezTo>
                <a:cubicBezTo>
                  <a:pt x="636" y="64"/>
                  <a:pt x="636" y="64"/>
                  <a:pt x="636" y="64"/>
                </a:cubicBezTo>
                <a:cubicBezTo>
                  <a:pt x="636" y="62"/>
                  <a:pt x="636" y="62"/>
                  <a:pt x="636" y="62"/>
                </a:cubicBezTo>
                <a:cubicBezTo>
                  <a:pt x="634" y="61"/>
                  <a:pt x="634" y="61"/>
                  <a:pt x="634" y="61"/>
                </a:cubicBezTo>
                <a:cubicBezTo>
                  <a:pt x="633" y="61"/>
                  <a:pt x="633" y="61"/>
                  <a:pt x="633" y="61"/>
                </a:cubicBezTo>
                <a:cubicBezTo>
                  <a:pt x="632" y="61"/>
                  <a:pt x="632" y="61"/>
                  <a:pt x="632" y="61"/>
                </a:cubicBezTo>
                <a:cubicBezTo>
                  <a:pt x="631" y="61"/>
                  <a:pt x="631" y="61"/>
                  <a:pt x="631" y="61"/>
                </a:cubicBezTo>
                <a:cubicBezTo>
                  <a:pt x="630" y="61"/>
                  <a:pt x="630" y="61"/>
                  <a:pt x="630" y="61"/>
                </a:cubicBezTo>
                <a:cubicBezTo>
                  <a:pt x="627" y="61"/>
                  <a:pt x="627" y="61"/>
                  <a:pt x="627" y="61"/>
                </a:cubicBezTo>
                <a:cubicBezTo>
                  <a:pt x="626" y="61"/>
                  <a:pt x="626" y="61"/>
                  <a:pt x="626" y="61"/>
                </a:cubicBezTo>
                <a:cubicBezTo>
                  <a:pt x="625" y="62"/>
                  <a:pt x="625" y="62"/>
                  <a:pt x="625" y="62"/>
                </a:cubicBezTo>
                <a:cubicBezTo>
                  <a:pt x="625" y="63"/>
                  <a:pt x="625" y="63"/>
                  <a:pt x="625" y="63"/>
                </a:cubicBezTo>
                <a:cubicBezTo>
                  <a:pt x="624" y="63"/>
                  <a:pt x="624" y="63"/>
                  <a:pt x="624" y="63"/>
                </a:cubicBezTo>
                <a:cubicBezTo>
                  <a:pt x="623" y="63"/>
                  <a:pt x="623" y="63"/>
                  <a:pt x="623" y="63"/>
                </a:cubicBezTo>
                <a:cubicBezTo>
                  <a:pt x="620" y="65"/>
                  <a:pt x="620" y="65"/>
                  <a:pt x="620" y="65"/>
                </a:cubicBezTo>
                <a:cubicBezTo>
                  <a:pt x="620" y="66"/>
                  <a:pt x="620" y="66"/>
                  <a:pt x="620" y="66"/>
                </a:cubicBezTo>
                <a:cubicBezTo>
                  <a:pt x="618" y="66"/>
                  <a:pt x="618" y="66"/>
                  <a:pt x="618" y="66"/>
                </a:cubicBezTo>
                <a:cubicBezTo>
                  <a:pt x="617" y="67"/>
                  <a:pt x="617" y="67"/>
                  <a:pt x="617" y="67"/>
                </a:cubicBezTo>
                <a:cubicBezTo>
                  <a:pt x="616" y="67"/>
                  <a:pt x="616" y="67"/>
                  <a:pt x="616" y="67"/>
                </a:cubicBezTo>
                <a:cubicBezTo>
                  <a:pt x="615" y="68"/>
                  <a:pt x="615" y="68"/>
                  <a:pt x="615" y="68"/>
                </a:cubicBezTo>
                <a:cubicBezTo>
                  <a:pt x="615" y="69"/>
                  <a:pt x="615" y="69"/>
                  <a:pt x="615" y="69"/>
                </a:cubicBezTo>
                <a:cubicBezTo>
                  <a:pt x="613" y="69"/>
                  <a:pt x="613" y="69"/>
                  <a:pt x="613" y="69"/>
                </a:cubicBezTo>
                <a:cubicBezTo>
                  <a:pt x="612" y="70"/>
                  <a:pt x="612" y="70"/>
                  <a:pt x="612" y="70"/>
                </a:cubicBezTo>
                <a:cubicBezTo>
                  <a:pt x="611" y="69"/>
                  <a:pt x="611" y="69"/>
                  <a:pt x="611" y="69"/>
                </a:cubicBezTo>
                <a:cubicBezTo>
                  <a:pt x="610" y="70"/>
                  <a:pt x="610" y="70"/>
                  <a:pt x="610" y="70"/>
                </a:cubicBezTo>
                <a:cubicBezTo>
                  <a:pt x="609" y="70"/>
                  <a:pt x="609" y="70"/>
                  <a:pt x="609" y="70"/>
                </a:cubicBezTo>
                <a:cubicBezTo>
                  <a:pt x="607" y="72"/>
                  <a:pt x="607" y="72"/>
                  <a:pt x="607" y="72"/>
                </a:cubicBezTo>
                <a:cubicBezTo>
                  <a:pt x="606" y="72"/>
                  <a:pt x="606" y="72"/>
                  <a:pt x="606" y="72"/>
                </a:cubicBezTo>
                <a:cubicBezTo>
                  <a:pt x="604" y="72"/>
                  <a:pt x="604" y="72"/>
                  <a:pt x="604" y="72"/>
                </a:cubicBezTo>
                <a:cubicBezTo>
                  <a:pt x="603" y="72"/>
                  <a:pt x="603" y="72"/>
                  <a:pt x="603" y="72"/>
                </a:cubicBezTo>
                <a:cubicBezTo>
                  <a:pt x="600" y="73"/>
                  <a:pt x="600" y="73"/>
                  <a:pt x="600" y="73"/>
                </a:cubicBezTo>
                <a:cubicBezTo>
                  <a:pt x="599" y="75"/>
                  <a:pt x="599" y="75"/>
                  <a:pt x="599" y="75"/>
                </a:cubicBezTo>
                <a:cubicBezTo>
                  <a:pt x="598" y="75"/>
                  <a:pt x="598" y="75"/>
                  <a:pt x="598" y="75"/>
                </a:cubicBezTo>
                <a:cubicBezTo>
                  <a:pt x="596" y="75"/>
                  <a:pt x="596" y="75"/>
                  <a:pt x="596" y="75"/>
                </a:cubicBezTo>
                <a:cubicBezTo>
                  <a:pt x="596" y="77"/>
                  <a:pt x="596" y="77"/>
                  <a:pt x="596" y="77"/>
                </a:cubicBezTo>
                <a:cubicBezTo>
                  <a:pt x="596" y="78"/>
                  <a:pt x="596" y="78"/>
                  <a:pt x="596" y="78"/>
                </a:cubicBezTo>
                <a:cubicBezTo>
                  <a:pt x="597" y="79"/>
                  <a:pt x="597" y="79"/>
                  <a:pt x="597" y="79"/>
                </a:cubicBezTo>
                <a:cubicBezTo>
                  <a:pt x="595" y="80"/>
                  <a:pt x="595" y="80"/>
                  <a:pt x="595" y="80"/>
                </a:cubicBezTo>
                <a:close/>
                <a:moveTo>
                  <a:pt x="640" y="76"/>
                </a:moveTo>
                <a:cubicBezTo>
                  <a:pt x="640" y="76"/>
                  <a:pt x="640" y="76"/>
                  <a:pt x="639" y="77"/>
                </a:cubicBezTo>
                <a:cubicBezTo>
                  <a:pt x="639" y="77"/>
                  <a:pt x="639" y="77"/>
                  <a:pt x="640" y="77"/>
                </a:cubicBezTo>
                <a:cubicBezTo>
                  <a:pt x="640" y="77"/>
                  <a:pt x="640" y="77"/>
                  <a:pt x="641" y="78"/>
                </a:cubicBezTo>
                <a:cubicBezTo>
                  <a:pt x="641" y="78"/>
                  <a:pt x="641" y="78"/>
                  <a:pt x="641" y="79"/>
                </a:cubicBezTo>
                <a:cubicBezTo>
                  <a:pt x="641" y="79"/>
                  <a:pt x="641" y="79"/>
                  <a:pt x="642" y="80"/>
                </a:cubicBezTo>
                <a:cubicBezTo>
                  <a:pt x="642" y="80"/>
                  <a:pt x="642" y="80"/>
                  <a:pt x="643" y="80"/>
                </a:cubicBezTo>
                <a:cubicBezTo>
                  <a:pt x="643" y="80"/>
                  <a:pt x="643" y="80"/>
                  <a:pt x="644" y="79"/>
                </a:cubicBezTo>
                <a:cubicBezTo>
                  <a:pt x="644" y="79"/>
                  <a:pt x="644" y="79"/>
                  <a:pt x="645" y="78"/>
                </a:cubicBezTo>
                <a:cubicBezTo>
                  <a:pt x="645" y="78"/>
                  <a:pt x="645" y="78"/>
                  <a:pt x="644" y="77"/>
                </a:cubicBezTo>
                <a:cubicBezTo>
                  <a:pt x="644" y="77"/>
                  <a:pt x="644" y="77"/>
                  <a:pt x="643" y="77"/>
                </a:cubicBezTo>
                <a:cubicBezTo>
                  <a:pt x="643" y="77"/>
                  <a:pt x="643" y="77"/>
                  <a:pt x="641" y="76"/>
                </a:cubicBezTo>
                <a:cubicBezTo>
                  <a:pt x="641" y="76"/>
                  <a:pt x="641" y="76"/>
                  <a:pt x="640" y="76"/>
                </a:cubicBezTo>
                <a:close/>
                <a:moveTo>
                  <a:pt x="452" y="158"/>
                </a:moveTo>
                <a:cubicBezTo>
                  <a:pt x="453" y="158"/>
                  <a:pt x="453" y="158"/>
                  <a:pt x="453" y="158"/>
                </a:cubicBezTo>
                <a:cubicBezTo>
                  <a:pt x="452" y="156"/>
                  <a:pt x="452" y="156"/>
                  <a:pt x="452" y="156"/>
                </a:cubicBezTo>
                <a:cubicBezTo>
                  <a:pt x="451" y="156"/>
                  <a:pt x="451" y="156"/>
                  <a:pt x="451" y="156"/>
                </a:cubicBezTo>
                <a:cubicBezTo>
                  <a:pt x="450" y="156"/>
                  <a:pt x="450" y="156"/>
                  <a:pt x="450" y="156"/>
                </a:cubicBezTo>
                <a:cubicBezTo>
                  <a:pt x="451" y="158"/>
                  <a:pt x="451" y="158"/>
                  <a:pt x="451" y="158"/>
                </a:cubicBezTo>
                <a:cubicBezTo>
                  <a:pt x="452" y="158"/>
                  <a:pt x="452" y="158"/>
                  <a:pt x="452" y="158"/>
                </a:cubicBezTo>
                <a:close/>
                <a:moveTo>
                  <a:pt x="388" y="367"/>
                </a:moveTo>
                <a:cubicBezTo>
                  <a:pt x="387" y="368"/>
                  <a:pt x="387" y="368"/>
                  <a:pt x="387" y="368"/>
                </a:cubicBezTo>
                <a:cubicBezTo>
                  <a:pt x="387" y="368"/>
                  <a:pt x="387" y="368"/>
                  <a:pt x="386" y="369"/>
                </a:cubicBezTo>
                <a:cubicBezTo>
                  <a:pt x="386" y="369"/>
                  <a:pt x="386" y="369"/>
                  <a:pt x="385" y="370"/>
                </a:cubicBezTo>
                <a:cubicBezTo>
                  <a:pt x="385" y="370"/>
                  <a:pt x="385" y="370"/>
                  <a:pt x="385" y="369"/>
                </a:cubicBezTo>
                <a:cubicBezTo>
                  <a:pt x="385" y="369"/>
                  <a:pt x="385" y="369"/>
                  <a:pt x="384" y="369"/>
                </a:cubicBezTo>
                <a:cubicBezTo>
                  <a:pt x="384" y="369"/>
                  <a:pt x="384" y="369"/>
                  <a:pt x="386" y="368"/>
                </a:cubicBezTo>
                <a:cubicBezTo>
                  <a:pt x="386" y="368"/>
                  <a:pt x="386" y="368"/>
                  <a:pt x="388" y="367"/>
                </a:cubicBezTo>
                <a:cubicBezTo>
                  <a:pt x="388" y="367"/>
                  <a:pt x="388" y="367"/>
                  <a:pt x="388" y="365"/>
                </a:cubicBezTo>
                <a:cubicBezTo>
                  <a:pt x="388" y="365"/>
                  <a:pt x="388" y="365"/>
                  <a:pt x="388" y="364"/>
                </a:cubicBezTo>
                <a:cubicBezTo>
                  <a:pt x="388" y="364"/>
                  <a:pt x="388" y="364"/>
                  <a:pt x="387" y="364"/>
                </a:cubicBezTo>
                <a:cubicBezTo>
                  <a:pt x="387" y="364"/>
                  <a:pt x="387" y="364"/>
                  <a:pt x="386" y="365"/>
                </a:cubicBezTo>
                <a:cubicBezTo>
                  <a:pt x="386" y="365"/>
                  <a:pt x="386" y="365"/>
                  <a:pt x="385" y="365"/>
                </a:cubicBezTo>
                <a:cubicBezTo>
                  <a:pt x="385" y="365"/>
                  <a:pt x="385" y="365"/>
                  <a:pt x="386" y="363"/>
                </a:cubicBezTo>
                <a:cubicBezTo>
                  <a:pt x="386" y="363"/>
                  <a:pt x="386" y="363"/>
                  <a:pt x="384" y="363"/>
                </a:cubicBezTo>
                <a:cubicBezTo>
                  <a:pt x="384" y="363"/>
                  <a:pt x="384" y="363"/>
                  <a:pt x="382" y="366"/>
                </a:cubicBezTo>
                <a:cubicBezTo>
                  <a:pt x="382" y="366"/>
                  <a:pt x="382" y="366"/>
                  <a:pt x="382" y="368"/>
                </a:cubicBezTo>
                <a:cubicBezTo>
                  <a:pt x="382" y="368"/>
                  <a:pt x="382" y="368"/>
                  <a:pt x="381" y="370"/>
                </a:cubicBezTo>
                <a:cubicBezTo>
                  <a:pt x="381" y="370"/>
                  <a:pt x="381" y="370"/>
                  <a:pt x="381" y="371"/>
                </a:cubicBezTo>
                <a:cubicBezTo>
                  <a:pt x="381" y="371"/>
                  <a:pt x="381" y="371"/>
                  <a:pt x="382" y="371"/>
                </a:cubicBezTo>
                <a:cubicBezTo>
                  <a:pt x="382" y="371"/>
                  <a:pt x="382" y="371"/>
                  <a:pt x="383" y="372"/>
                </a:cubicBezTo>
                <a:cubicBezTo>
                  <a:pt x="383" y="372"/>
                  <a:pt x="383" y="372"/>
                  <a:pt x="383" y="373"/>
                </a:cubicBezTo>
                <a:cubicBezTo>
                  <a:pt x="383" y="373"/>
                  <a:pt x="383" y="373"/>
                  <a:pt x="382" y="372"/>
                </a:cubicBezTo>
                <a:cubicBezTo>
                  <a:pt x="382" y="372"/>
                  <a:pt x="382" y="372"/>
                  <a:pt x="381" y="373"/>
                </a:cubicBezTo>
                <a:cubicBezTo>
                  <a:pt x="381" y="373"/>
                  <a:pt x="381" y="373"/>
                  <a:pt x="382" y="374"/>
                </a:cubicBezTo>
                <a:cubicBezTo>
                  <a:pt x="382" y="374"/>
                  <a:pt x="382" y="374"/>
                  <a:pt x="382" y="376"/>
                </a:cubicBezTo>
                <a:cubicBezTo>
                  <a:pt x="382" y="376"/>
                  <a:pt x="382" y="376"/>
                  <a:pt x="384" y="377"/>
                </a:cubicBezTo>
                <a:cubicBezTo>
                  <a:pt x="384" y="377"/>
                  <a:pt x="384" y="377"/>
                  <a:pt x="382" y="377"/>
                </a:cubicBezTo>
                <a:cubicBezTo>
                  <a:pt x="382" y="377"/>
                  <a:pt x="382" y="377"/>
                  <a:pt x="382" y="378"/>
                </a:cubicBezTo>
                <a:cubicBezTo>
                  <a:pt x="382" y="378"/>
                  <a:pt x="382" y="378"/>
                  <a:pt x="382" y="379"/>
                </a:cubicBezTo>
                <a:cubicBezTo>
                  <a:pt x="382" y="379"/>
                  <a:pt x="382" y="379"/>
                  <a:pt x="383" y="379"/>
                </a:cubicBezTo>
                <a:cubicBezTo>
                  <a:pt x="383" y="379"/>
                  <a:pt x="383" y="379"/>
                  <a:pt x="383" y="380"/>
                </a:cubicBezTo>
                <a:cubicBezTo>
                  <a:pt x="383" y="380"/>
                  <a:pt x="383" y="380"/>
                  <a:pt x="383" y="382"/>
                </a:cubicBezTo>
                <a:cubicBezTo>
                  <a:pt x="383" y="382"/>
                  <a:pt x="383" y="382"/>
                  <a:pt x="385" y="386"/>
                </a:cubicBezTo>
                <a:cubicBezTo>
                  <a:pt x="385" y="386"/>
                  <a:pt x="385" y="386"/>
                  <a:pt x="387" y="386"/>
                </a:cubicBezTo>
                <a:cubicBezTo>
                  <a:pt x="387" y="386"/>
                  <a:pt x="387" y="386"/>
                  <a:pt x="387" y="385"/>
                </a:cubicBezTo>
                <a:cubicBezTo>
                  <a:pt x="387" y="385"/>
                  <a:pt x="387" y="385"/>
                  <a:pt x="387" y="384"/>
                </a:cubicBezTo>
                <a:cubicBezTo>
                  <a:pt x="387" y="384"/>
                  <a:pt x="387" y="384"/>
                  <a:pt x="386" y="385"/>
                </a:cubicBezTo>
                <a:cubicBezTo>
                  <a:pt x="386" y="385"/>
                  <a:pt x="386" y="385"/>
                  <a:pt x="386" y="383"/>
                </a:cubicBezTo>
                <a:cubicBezTo>
                  <a:pt x="386" y="383"/>
                  <a:pt x="386" y="383"/>
                  <a:pt x="385" y="381"/>
                </a:cubicBezTo>
                <a:cubicBezTo>
                  <a:pt x="385" y="381"/>
                  <a:pt x="385" y="381"/>
                  <a:pt x="385" y="379"/>
                </a:cubicBezTo>
                <a:cubicBezTo>
                  <a:pt x="385" y="379"/>
                  <a:pt x="385" y="379"/>
                  <a:pt x="385" y="378"/>
                </a:cubicBezTo>
                <a:cubicBezTo>
                  <a:pt x="385" y="378"/>
                  <a:pt x="385" y="378"/>
                  <a:pt x="386" y="376"/>
                </a:cubicBezTo>
                <a:cubicBezTo>
                  <a:pt x="386" y="376"/>
                  <a:pt x="386" y="376"/>
                  <a:pt x="387" y="376"/>
                </a:cubicBezTo>
                <a:cubicBezTo>
                  <a:pt x="387" y="376"/>
                  <a:pt x="387" y="376"/>
                  <a:pt x="387" y="375"/>
                </a:cubicBezTo>
                <a:cubicBezTo>
                  <a:pt x="387" y="375"/>
                  <a:pt x="387" y="375"/>
                  <a:pt x="386" y="375"/>
                </a:cubicBezTo>
                <a:cubicBezTo>
                  <a:pt x="386" y="375"/>
                  <a:pt x="386" y="375"/>
                  <a:pt x="385" y="375"/>
                </a:cubicBezTo>
                <a:cubicBezTo>
                  <a:pt x="385" y="375"/>
                  <a:pt x="385" y="375"/>
                  <a:pt x="384" y="375"/>
                </a:cubicBezTo>
                <a:cubicBezTo>
                  <a:pt x="384" y="375"/>
                  <a:pt x="384" y="375"/>
                  <a:pt x="385" y="374"/>
                </a:cubicBezTo>
                <a:cubicBezTo>
                  <a:pt x="385" y="374"/>
                  <a:pt x="385" y="374"/>
                  <a:pt x="386" y="374"/>
                </a:cubicBezTo>
                <a:cubicBezTo>
                  <a:pt x="386" y="374"/>
                  <a:pt x="386" y="374"/>
                  <a:pt x="387" y="373"/>
                </a:cubicBezTo>
                <a:cubicBezTo>
                  <a:pt x="387" y="373"/>
                  <a:pt x="387" y="373"/>
                  <a:pt x="387" y="371"/>
                </a:cubicBezTo>
                <a:cubicBezTo>
                  <a:pt x="387" y="371"/>
                  <a:pt x="387" y="371"/>
                  <a:pt x="389" y="369"/>
                </a:cubicBezTo>
                <a:cubicBezTo>
                  <a:pt x="389" y="369"/>
                  <a:pt x="389" y="369"/>
                  <a:pt x="389" y="367"/>
                </a:cubicBezTo>
                <a:cubicBezTo>
                  <a:pt x="389" y="367"/>
                  <a:pt x="389" y="367"/>
                  <a:pt x="391" y="365"/>
                </a:cubicBezTo>
                <a:cubicBezTo>
                  <a:pt x="391" y="365"/>
                  <a:pt x="391" y="365"/>
                  <a:pt x="389" y="366"/>
                </a:cubicBezTo>
                <a:cubicBezTo>
                  <a:pt x="389" y="366"/>
                  <a:pt x="389" y="366"/>
                  <a:pt x="388" y="367"/>
                </a:cubicBezTo>
                <a:close/>
                <a:moveTo>
                  <a:pt x="462" y="171"/>
                </a:moveTo>
                <a:cubicBezTo>
                  <a:pt x="462" y="168"/>
                  <a:pt x="462" y="168"/>
                  <a:pt x="462" y="168"/>
                </a:cubicBezTo>
                <a:cubicBezTo>
                  <a:pt x="461" y="169"/>
                  <a:pt x="461" y="169"/>
                  <a:pt x="461" y="169"/>
                </a:cubicBezTo>
                <a:cubicBezTo>
                  <a:pt x="461" y="171"/>
                  <a:pt x="461" y="171"/>
                  <a:pt x="461" y="171"/>
                </a:cubicBezTo>
                <a:cubicBezTo>
                  <a:pt x="462" y="172"/>
                  <a:pt x="462" y="172"/>
                  <a:pt x="462" y="172"/>
                </a:cubicBezTo>
                <a:cubicBezTo>
                  <a:pt x="462" y="171"/>
                  <a:pt x="462" y="171"/>
                  <a:pt x="462" y="171"/>
                </a:cubicBezTo>
                <a:close/>
                <a:moveTo>
                  <a:pt x="468" y="171"/>
                </a:moveTo>
                <a:cubicBezTo>
                  <a:pt x="469" y="171"/>
                  <a:pt x="469" y="171"/>
                  <a:pt x="469" y="171"/>
                </a:cubicBezTo>
                <a:cubicBezTo>
                  <a:pt x="473" y="168"/>
                  <a:pt x="473" y="168"/>
                  <a:pt x="473" y="168"/>
                </a:cubicBezTo>
                <a:cubicBezTo>
                  <a:pt x="475" y="167"/>
                  <a:pt x="475" y="167"/>
                  <a:pt x="475" y="167"/>
                </a:cubicBezTo>
                <a:cubicBezTo>
                  <a:pt x="476" y="165"/>
                  <a:pt x="476" y="165"/>
                  <a:pt x="476" y="165"/>
                </a:cubicBezTo>
                <a:cubicBezTo>
                  <a:pt x="475" y="166"/>
                  <a:pt x="475" y="166"/>
                  <a:pt x="475" y="166"/>
                </a:cubicBezTo>
                <a:cubicBezTo>
                  <a:pt x="474" y="165"/>
                  <a:pt x="474" y="165"/>
                  <a:pt x="474" y="165"/>
                </a:cubicBezTo>
                <a:cubicBezTo>
                  <a:pt x="474" y="163"/>
                  <a:pt x="474" y="163"/>
                  <a:pt x="474" y="163"/>
                </a:cubicBezTo>
                <a:cubicBezTo>
                  <a:pt x="473" y="163"/>
                  <a:pt x="473" y="163"/>
                  <a:pt x="473" y="163"/>
                </a:cubicBezTo>
                <a:cubicBezTo>
                  <a:pt x="472" y="165"/>
                  <a:pt x="472" y="165"/>
                  <a:pt x="472" y="165"/>
                </a:cubicBezTo>
                <a:cubicBezTo>
                  <a:pt x="471" y="165"/>
                  <a:pt x="471" y="165"/>
                  <a:pt x="471" y="165"/>
                </a:cubicBezTo>
                <a:cubicBezTo>
                  <a:pt x="471" y="166"/>
                  <a:pt x="471" y="166"/>
                  <a:pt x="471" y="166"/>
                </a:cubicBezTo>
                <a:cubicBezTo>
                  <a:pt x="470" y="166"/>
                  <a:pt x="470" y="166"/>
                  <a:pt x="470" y="166"/>
                </a:cubicBezTo>
                <a:cubicBezTo>
                  <a:pt x="470" y="167"/>
                  <a:pt x="470" y="167"/>
                  <a:pt x="470" y="167"/>
                </a:cubicBezTo>
                <a:cubicBezTo>
                  <a:pt x="470" y="168"/>
                  <a:pt x="470" y="168"/>
                  <a:pt x="470" y="168"/>
                </a:cubicBezTo>
                <a:cubicBezTo>
                  <a:pt x="469" y="167"/>
                  <a:pt x="469" y="167"/>
                  <a:pt x="469" y="167"/>
                </a:cubicBezTo>
                <a:cubicBezTo>
                  <a:pt x="469" y="166"/>
                  <a:pt x="469" y="166"/>
                  <a:pt x="469" y="166"/>
                </a:cubicBezTo>
                <a:cubicBezTo>
                  <a:pt x="469" y="165"/>
                  <a:pt x="469" y="165"/>
                  <a:pt x="469" y="165"/>
                </a:cubicBezTo>
                <a:cubicBezTo>
                  <a:pt x="468" y="166"/>
                  <a:pt x="468" y="166"/>
                  <a:pt x="468" y="166"/>
                </a:cubicBezTo>
                <a:cubicBezTo>
                  <a:pt x="467" y="166"/>
                  <a:pt x="467" y="166"/>
                  <a:pt x="467" y="166"/>
                </a:cubicBezTo>
                <a:cubicBezTo>
                  <a:pt x="467" y="167"/>
                  <a:pt x="467" y="167"/>
                  <a:pt x="467" y="167"/>
                </a:cubicBezTo>
                <a:cubicBezTo>
                  <a:pt x="466" y="168"/>
                  <a:pt x="466" y="168"/>
                  <a:pt x="466" y="168"/>
                </a:cubicBezTo>
                <a:cubicBezTo>
                  <a:pt x="466" y="170"/>
                  <a:pt x="466" y="170"/>
                  <a:pt x="466" y="170"/>
                </a:cubicBezTo>
                <a:cubicBezTo>
                  <a:pt x="466" y="171"/>
                  <a:pt x="466" y="171"/>
                  <a:pt x="466" y="171"/>
                </a:cubicBezTo>
                <a:cubicBezTo>
                  <a:pt x="466" y="172"/>
                  <a:pt x="466" y="172"/>
                  <a:pt x="466" y="172"/>
                </a:cubicBezTo>
                <a:cubicBezTo>
                  <a:pt x="467" y="172"/>
                  <a:pt x="467" y="172"/>
                  <a:pt x="467" y="172"/>
                </a:cubicBezTo>
                <a:cubicBezTo>
                  <a:pt x="468" y="171"/>
                  <a:pt x="468" y="171"/>
                  <a:pt x="468" y="171"/>
                </a:cubicBezTo>
                <a:close/>
                <a:moveTo>
                  <a:pt x="469" y="163"/>
                </a:moveTo>
                <a:cubicBezTo>
                  <a:pt x="469" y="163"/>
                  <a:pt x="469" y="163"/>
                  <a:pt x="468" y="164"/>
                </a:cubicBezTo>
                <a:cubicBezTo>
                  <a:pt x="468" y="164"/>
                  <a:pt x="468" y="164"/>
                  <a:pt x="469" y="164"/>
                </a:cubicBezTo>
                <a:cubicBezTo>
                  <a:pt x="469" y="164"/>
                  <a:pt x="469" y="164"/>
                  <a:pt x="469" y="163"/>
                </a:cubicBezTo>
                <a:close/>
                <a:moveTo>
                  <a:pt x="596" y="79"/>
                </a:moveTo>
                <a:cubicBezTo>
                  <a:pt x="596" y="79"/>
                  <a:pt x="596" y="79"/>
                  <a:pt x="595" y="78"/>
                </a:cubicBezTo>
                <a:cubicBezTo>
                  <a:pt x="595" y="78"/>
                  <a:pt x="595" y="78"/>
                  <a:pt x="594" y="78"/>
                </a:cubicBezTo>
                <a:cubicBezTo>
                  <a:pt x="594" y="78"/>
                  <a:pt x="594" y="78"/>
                  <a:pt x="594" y="79"/>
                </a:cubicBezTo>
                <a:cubicBezTo>
                  <a:pt x="594" y="79"/>
                  <a:pt x="594" y="79"/>
                  <a:pt x="595" y="79"/>
                </a:cubicBezTo>
                <a:cubicBezTo>
                  <a:pt x="595" y="79"/>
                  <a:pt x="595" y="79"/>
                  <a:pt x="596" y="79"/>
                </a:cubicBezTo>
                <a:close/>
                <a:moveTo>
                  <a:pt x="688" y="86"/>
                </a:moveTo>
                <a:cubicBezTo>
                  <a:pt x="688" y="86"/>
                  <a:pt x="688" y="86"/>
                  <a:pt x="689" y="85"/>
                </a:cubicBezTo>
                <a:cubicBezTo>
                  <a:pt x="689" y="85"/>
                  <a:pt x="689" y="85"/>
                  <a:pt x="690" y="82"/>
                </a:cubicBezTo>
                <a:cubicBezTo>
                  <a:pt x="690" y="82"/>
                  <a:pt x="690" y="82"/>
                  <a:pt x="689" y="81"/>
                </a:cubicBezTo>
                <a:cubicBezTo>
                  <a:pt x="689" y="81"/>
                  <a:pt x="689" y="81"/>
                  <a:pt x="690" y="80"/>
                </a:cubicBezTo>
                <a:cubicBezTo>
                  <a:pt x="690" y="80"/>
                  <a:pt x="690" y="80"/>
                  <a:pt x="690" y="79"/>
                </a:cubicBezTo>
                <a:cubicBezTo>
                  <a:pt x="690" y="79"/>
                  <a:pt x="690" y="79"/>
                  <a:pt x="691" y="76"/>
                </a:cubicBezTo>
                <a:cubicBezTo>
                  <a:pt x="691" y="76"/>
                  <a:pt x="691" y="76"/>
                  <a:pt x="690" y="74"/>
                </a:cubicBezTo>
                <a:cubicBezTo>
                  <a:pt x="690" y="74"/>
                  <a:pt x="690" y="74"/>
                  <a:pt x="690" y="73"/>
                </a:cubicBezTo>
                <a:cubicBezTo>
                  <a:pt x="690" y="73"/>
                  <a:pt x="690" y="73"/>
                  <a:pt x="689" y="74"/>
                </a:cubicBezTo>
                <a:cubicBezTo>
                  <a:pt x="689" y="74"/>
                  <a:pt x="689" y="74"/>
                  <a:pt x="689" y="75"/>
                </a:cubicBezTo>
                <a:cubicBezTo>
                  <a:pt x="689" y="75"/>
                  <a:pt x="689" y="75"/>
                  <a:pt x="688" y="77"/>
                </a:cubicBezTo>
                <a:cubicBezTo>
                  <a:pt x="688" y="77"/>
                  <a:pt x="688" y="77"/>
                  <a:pt x="688" y="78"/>
                </a:cubicBezTo>
                <a:cubicBezTo>
                  <a:pt x="688" y="78"/>
                  <a:pt x="688" y="78"/>
                  <a:pt x="688" y="79"/>
                </a:cubicBezTo>
                <a:cubicBezTo>
                  <a:pt x="688" y="79"/>
                  <a:pt x="688" y="79"/>
                  <a:pt x="686" y="80"/>
                </a:cubicBezTo>
                <a:cubicBezTo>
                  <a:pt x="686" y="80"/>
                  <a:pt x="686" y="80"/>
                  <a:pt x="686" y="81"/>
                </a:cubicBezTo>
                <a:cubicBezTo>
                  <a:pt x="686" y="81"/>
                  <a:pt x="686" y="81"/>
                  <a:pt x="686" y="83"/>
                </a:cubicBezTo>
                <a:cubicBezTo>
                  <a:pt x="686" y="83"/>
                  <a:pt x="686" y="83"/>
                  <a:pt x="685" y="84"/>
                </a:cubicBezTo>
                <a:cubicBezTo>
                  <a:pt x="685" y="84"/>
                  <a:pt x="685" y="84"/>
                  <a:pt x="686" y="86"/>
                </a:cubicBezTo>
                <a:cubicBezTo>
                  <a:pt x="686" y="86"/>
                  <a:pt x="686" y="86"/>
                  <a:pt x="688" y="86"/>
                </a:cubicBezTo>
                <a:close/>
                <a:moveTo>
                  <a:pt x="684" y="95"/>
                </a:moveTo>
                <a:cubicBezTo>
                  <a:pt x="684" y="95"/>
                  <a:pt x="684" y="95"/>
                  <a:pt x="684" y="94"/>
                </a:cubicBezTo>
                <a:cubicBezTo>
                  <a:pt x="684" y="94"/>
                  <a:pt x="684" y="94"/>
                  <a:pt x="683" y="94"/>
                </a:cubicBezTo>
                <a:cubicBezTo>
                  <a:pt x="683" y="94"/>
                  <a:pt x="683" y="94"/>
                  <a:pt x="682" y="94"/>
                </a:cubicBezTo>
                <a:cubicBezTo>
                  <a:pt x="682" y="94"/>
                  <a:pt x="682" y="94"/>
                  <a:pt x="681" y="95"/>
                </a:cubicBezTo>
                <a:cubicBezTo>
                  <a:pt x="681" y="95"/>
                  <a:pt x="681" y="95"/>
                  <a:pt x="681" y="96"/>
                </a:cubicBezTo>
                <a:cubicBezTo>
                  <a:pt x="681" y="96"/>
                  <a:pt x="681" y="96"/>
                  <a:pt x="681" y="97"/>
                </a:cubicBezTo>
                <a:cubicBezTo>
                  <a:pt x="681" y="97"/>
                  <a:pt x="681" y="97"/>
                  <a:pt x="680" y="98"/>
                </a:cubicBezTo>
                <a:cubicBezTo>
                  <a:pt x="680" y="98"/>
                  <a:pt x="680" y="98"/>
                  <a:pt x="680" y="100"/>
                </a:cubicBezTo>
                <a:cubicBezTo>
                  <a:pt x="680" y="100"/>
                  <a:pt x="680" y="100"/>
                  <a:pt x="681" y="100"/>
                </a:cubicBezTo>
                <a:cubicBezTo>
                  <a:pt x="681" y="100"/>
                  <a:pt x="681" y="100"/>
                  <a:pt x="683" y="100"/>
                </a:cubicBezTo>
                <a:cubicBezTo>
                  <a:pt x="683" y="100"/>
                  <a:pt x="683" y="100"/>
                  <a:pt x="684" y="101"/>
                </a:cubicBezTo>
                <a:cubicBezTo>
                  <a:pt x="684" y="101"/>
                  <a:pt x="684" y="101"/>
                  <a:pt x="685" y="101"/>
                </a:cubicBezTo>
                <a:cubicBezTo>
                  <a:pt x="685" y="101"/>
                  <a:pt x="685" y="101"/>
                  <a:pt x="685" y="100"/>
                </a:cubicBezTo>
                <a:cubicBezTo>
                  <a:pt x="685" y="100"/>
                  <a:pt x="685" y="100"/>
                  <a:pt x="685" y="99"/>
                </a:cubicBezTo>
                <a:cubicBezTo>
                  <a:pt x="685" y="99"/>
                  <a:pt x="685" y="99"/>
                  <a:pt x="685" y="98"/>
                </a:cubicBezTo>
                <a:cubicBezTo>
                  <a:pt x="685" y="98"/>
                  <a:pt x="685" y="98"/>
                  <a:pt x="685" y="97"/>
                </a:cubicBezTo>
                <a:cubicBezTo>
                  <a:pt x="685" y="97"/>
                  <a:pt x="685" y="97"/>
                  <a:pt x="685" y="96"/>
                </a:cubicBezTo>
                <a:cubicBezTo>
                  <a:pt x="685" y="96"/>
                  <a:pt x="685" y="96"/>
                  <a:pt x="684" y="96"/>
                </a:cubicBezTo>
                <a:cubicBezTo>
                  <a:pt x="684" y="96"/>
                  <a:pt x="684" y="96"/>
                  <a:pt x="684" y="95"/>
                </a:cubicBezTo>
                <a:close/>
                <a:moveTo>
                  <a:pt x="708" y="68"/>
                </a:moveTo>
                <a:cubicBezTo>
                  <a:pt x="708" y="68"/>
                  <a:pt x="708" y="68"/>
                  <a:pt x="707" y="68"/>
                </a:cubicBezTo>
                <a:cubicBezTo>
                  <a:pt x="707" y="68"/>
                  <a:pt x="707" y="68"/>
                  <a:pt x="706" y="69"/>
                </a:cubicBezTo>
                <a:cubicBezTo>
                  <a:pt x="706" y="69"/>
                  <a:pt x="706" y="69"/>
                  <a:pt x="705" y="70"/>
                </a:cubicBezTo>
                <a:cubicBezTo>
                  <a:pt x="705" y="70"/>
                  <a:pt x="705" y="70"/>
                  <a:pt x="706" y="70"/>
                </a:cubicBezTo>
                <a:cubicBezTo>
                  <a:pt x="706" y="70"/>
                  <a:pt x="706" y="70"/>
                  <a:pt x="707" y="69"/>
                </a:cubicBezTo>
                <a:cubicBezTo>
                  <a:pt x="707" y="69"/>
                  <a:pt x="707" y="69"/>
                  <a:pt x="708" y="68"/>
                </a:cubicBezTo>
                <a:close/>
                <a:moveTo>
                  <a:pt x="692" y="104"/>
                </a:moveTo>
                <a:cubicBezTo>
                  <a:pt x="692" y="104"/>
                  <a:pt x="692" y="104"/>
                  <a:pt x="692" y="103"/>
                </a:cubicBezTo>
                <a:cubicBezTo>
                  <a:pt x="692" y="103"/>
                  <a:pt x="692" y="103"/>
                  <a:pt x="691" y="102"/>
                </a:cubicBezTo>
                <a:cubicBezTo>
                  <a:pt x="691" y="102"/>
                  <a:pt x="691" y="102"/>
                  <a:pt x="690" y="102"/>
                </a:cubicBezTo>
                <a:cubicBezTo>
                  <a:pt x="690" y="102"/>
                  <a:pt x="690" y="102"/>
                  <a:pt x="689" y="103"/>
                </a:cubicBezTo>
                <a:cubicBezTo>
                  <a:pt x="689" y="103"/>
                  <a:pt x="689" y="103"/>
                  <a:pt x="688" y="104"/>
                </a:cubicBezTo>
                <a:cubicBezTo>
                  <a:pt x="688" y="104"/>
                  <a:pt x="688" y="104"/>
                  <a:pt x="688" y="105"/>
                </a:cubicBezTo>
                <a:cubicBezTo>
                  <a:pt x="688" y="105"/>
                  <a:pt x="688" y="105"/>
                  <a:pt x="689" y="105"/>
                </a:cubicBezTo>
                <a:cubicBezTo>
                  <a:pt x="689" y="105"/>
                  <a:pt x="689" y="105"/>
                  <a:pt x="690" y="106"/>
                </a:cubicBezTo>
                <a:cubicBezTo>
                  <a:pt x="690" y="106"/>
                  <a:pt x="690" y="106"/>
                  <a:pt x="689" y="106"/>
                </a:cubicBezTo>
                <a:cubicBezTo>
                  <a:pt x="689" y="106"/>
                  <a:pt x="689" y="106"/>
                  <a:pt x="688" y="107"/>
                </a:cubicBezTo>
                <a:cubicBezTo>
                  <a:pt x="688" y="107"/>
                  <a:pt x="688" y="107"/>
                  <a:pt x="687" y="107"/>
                </a:cubicBezTo>
                <a:cubicBezTo>
                  <a:pt x="687" y="107"/>
                  <a:pt x="687" y="107"/>
                  <a:pt x="687" y="109"/>
                </a:cubicBezTo>
                <a:cubicBezTo>
                  <a:pt x="687" y="109"/>
                  <a:pt x="687" y="109"/>
                  <a:pt x="688" y="109"/>
                </a:cubicBezTo>
                <a:cubicBezTo>
                  <a:pt x="688" y="109"/>
                  <a:pt x="688" y="109"/>
                  <a:pt x="688" y="110"/>
                </a:cubicBezTo>
                <a:cubicBezTo>
                  <a:pt x="688" y="110"/>
                  <a:pt x="688" y="110"/>
                  <a:pt x="686" y="111"/>
                </a:cubicBezTo>
                <a:cubicBezTo>
                  <a:pt x="686" y="111"/>
                  <a:pt x="686" y="111"/>
                  <a:pt x="686" y="112"/>
                </a:cubicBezTo>
                <a:cubicBezTo>
                  <a:pt x="686" y="112"/>
                  <a:pt x="686" y="112"/>
                  <a:pt x="687" y="112"/>
                </a:cubicBezTo>
                <a:cubicBezTo>
                  <a:pt x="687" y="112"/>
                  <a:pt x="687" y="112"/>
                  <a:pt x="687" y="114"/>
                </a:cubicBezTo>
                <a:cubicBezTo>
                  <a:pt x="687" y="114"/>
                  <a:pt x="687" y="114"/>
                  <a:pt x="686" y="114"/>
                </a:cubicBezTo>
                <a:cubicBezTo>
                  <a:pt x="686" y="114"/>
                  <a:pt x="686" y="114"/>
                  <a:pt x="686" y="112"/>
                </a:cubicBezTo>
                <a:cubicBezTo>
                  <a:pt x="686" y="112"/>
                  <a:pt x="686" y="112"/>
                  <a:pt x="685" y="112"/>
                </a:cubicBezTo>
                <a:cubicBezTo>
                  <a:pt x="685" y="112"/>
                  <a:pt x="685" y="112"/>
                  <a:pt x="685" y="111"/>
                </a:cubicBezTo>
                <a:cubicBezTo>
                  <a:pt x="685" y="111"/>
                  <a:pt x="685" y="111"/>
                  <a:pt x="684" y="111"/>
                </a:cubicBezTo>
                <a:cubicBezTo>
                  <a:pt x="684" y="111"/>
                  <a:pt x="684" y="111"/>
                  <a:pt x="683" y="111"/>
                </a:cubicBezTo>
                <a:cubicBezTo>
                  <a:pt x="683" y="111"/>
                  <a:pt x="683" y="111"/>
                  <a:pt x="683" y="112"/>
                </a:cubicBezTo>
                <a:cubicBezTo>
                  <a:pt x="683" y="112"/>
                  <a:pt x="683" y="112"/>
                  <a:pt x="682" y="113"/>
                </a:cubicBezTo>
                <a:cubicBezTo>
                  <a:pt x="682" y="113"/>
                  <a:pt x="682" y="113"/>
                  <a:pt x="681" y="113"/>
                </a:cubicBezTo>
                <a:cubicBezTo>
                  <a:pt x="681" y="113"/>
                  <a:pt x="681" y="113"/>
                  <a:pt x="681" y="114"/>
                </a:cubicBezTo>
                <a:cubicBezTo>
                  <a:pt x="681" y="114"/>
                  <a:pt x="681" y="114"/>
                  <a:pt x="680" y="114"/>
                </a:cubicBezTo>
                <a:cubicBezTo>
                  <a:pt x="680" y="114"/>
                  <a:pt x="680" y="114"/>
                  <a:pt x="680" y="115"/>
                </a:cubicBezTo>
                <a:cubicBezTo>
                  <a:pt x="680" y="115"/>
                  <a:pt x="680" y="115"/>
                  <a:pt x="681" y="115"/>
                </a:cubicBezTo>
                <a:cubicBezTo>
                  <a:pt x="681" y="115"/>
                  <a:pt x="681" y="115"/>
                  <a:pt x="681" y="116"/>
                </a:cubicBezTo>
                <a:cubicBezTo>
                  <a:pt x="681" y="116"/>
                  <a:pt x="681" y="116"/>
                  <a:pt x="682" y="115"/>
                </a:cubicBezTo>
                <a:cubicBezTo>
                  <a:pt x="682" y="115"/>
                  <a:pt x="682" y="115"/>
                  <a:pt x="683" y="115"/>
                </a:cubicBezTo>
                <a:cubicBezTo>
                  <a:pt x="683" y="115"/>
                  <a:pt x="683" y="115"/>
                  <a:pt x="684" y="116"/>
                </a:cubicBezTo>
                <a:cubicBezTo>
                  <a:pt x="684" y="116"/>
                  <a:pt x="684" y="116"/>
                  <a:pt x="685" y="115"/>
                </a:cubicBezTo>
                <a:cubicBezTo>
                  <a:pt x="685" y="115"/>
                  <a:pt x="685" y="115"/>
                  <a:pt x="686" y="116"/>
                </a:cubicBezTo>
                <a:cubicBezTo>
                  <a:pt x="686" y="116"/>
                  <a:pt x="686" y="116"/>
                  <a:pt x="688" y="116"/>
                </a:cubicBezTo>
                <a:cubicBezTo>
                  <a:pt x="688" y="116"/>
                  <a:pt x="688" y="116"/>
                  <a:pt x="689" y="116"/>
                </a:cubicBezTo>
                <a:cubicBezTo>
                  <a:pt x="689" y="116"/>
                  <a:pt x="689" y="116"/>
                  <a:pt x="690" y="116"/>
                </a:cubicBezTo>
                <a:cubicBezTo>
                  <a:pt x="690" y="116"/>
                  <a:pt x="690" y="116"/>
                  <a:pt x="695" y="117"/>
                </a:cubicBezTo>
                <a:cubicBezTo>
                  <a:pt x="695" y="117"/>
                  <a:pt x="695" y="117"/>
                  <a:pt x="696" y="118"/>
                </a:cubicBezTo>
                <a:cubicBezTo>
                  <a:pt x="696" y="118"/>
                  <a:pt x="696" y="118"/>
                  <a:pt x="695" y="118"/>
                </a:cubicBezTo>
                <a:cubicBezTo>
                  <a:pt x="695" y="118"/>
                  <a:pt x="695" y="118"/>
                  <a:pt x="693" y="118"/>
                </a:cubicBezTo>
                <a:cubicBezTo>
                  <a:pt x="693" y="118"/>
                  <a:pt x="693" y="118"/>
                  <a:pt x="692" y="118"/>
                </a:cubicBezTo>
                <a:cubicBezTo>
                  <a:pt x="692" y="118"/>
                  <a:pt x="692" y="118"/>
                  <a:pt x="691" y="119"/>
                </a:cubicBezTo>
                <a:cubicBezTo>
                  <a:pt x="691" y="119"/>
                  <a:pt x="691" y="119"/>
                  <a:pt x="689" y="119"/>
                </a:cubicBezTo>
                <a:cubicBezTo>
                  <a:pt x="689" y="119"/>
                  <a:pt x="689" y="119"/>
                  <a:pt x="690" y="120"/>
                </a:cubicBezTo>
                <a:cubicBezTo>
                  <a:pt x="690" y="120"/>
                  <a:pt x="690" y="120"/>
                  <a:pt x="689" y="120"/>
                </a:cubicBezTo>
                <a:cubicBezTo>
                  <a:pt x="689" y="120"/>
                  <a:pt x="689" y="120"/>
                  <a:pt x="687" y="120"/>
                </a:cubicBezTo>
                <a:cubicBezTo>
                  <a:pt x="687" y="120"/>
                  <a:pt x="687" y="120"/>
                  <a:pt x="686" y="119"/>
                </a:cubicBezTo>
                <a:cubicBezTo>
                  <a:pt x="686" y="119"/>
                  <a:pt x="686" y="119"/>
                  <a:pt x="686" y="120"/>
                </a:cubicBezTo>
                <a:cubicBezTo>
                  <a:pt x="686" y="120"/>
                  <a:pt x="686" y="120"/>
                  <a:pt x="685" y="121"/>
                </a:cubicBezTo>
                <a:cubicBezTo>
                  <a:pt x="685" y="121"/>
                  <a:pt x="685" y="121"/>
                  <a:pt x="685" y="120"/>
                </a:cubicBezTo>
                <a:cubicBezTo>
                  <a:pt x="685" y="120"/>
                  <a:pt x="685" y="120"/>
                  <a:pt x="684" y="120"/>
                </a:cubicBezTo>
                <a:cubicBezTo>
                  <a:pt x="684" y="120"/>
                  <a:pt x="684" y="120"/>
                  <a:pt x="684" y="121"/>
                </a:cubicBezTo>
                <a:cubicBezTo>
                  <a:pt x="684" y="121"/>
                  <a:pt x="684" y="121"/>
                  <a:pt x="685" y="122"/>
                </a:cubicBezTo>
                <a:cubicBezTo>
                  <a:pt x="685" y="122"/>
                  <a:pt x="685" y="122"/>
                  <a:pt x="686" y="122"/>
                </a:cubicBezTo>
                <a:cubicBezTo>
                  <a:pt x="686" y="122"/>
                  <a:pt x="686" y="122"/>
                  <a:pt x="686" y="123"/>
                </a:cubicBezTo>
                <a:cubicBezTo>
                  <a:pt x="686" y="123"/>
                  <a:pt x="686" y="123"/>
                  <a:pt x="686" y="124"/>
                </a:cubicBezTo>
                <a:cubicBezTo>
                  <a:pt x="686" y="124"/>
                  <a:pt x="686" y="124"/>
                  <a:pt x="685" y="123"/>
                </a:cubicBezTo>
                <a:cubicBezTo>
                  <a:pt x="685" y="123"/>
                  <a:pt x="685" y="123"/>
                  <a:pt x="684" y="124"/>
                </a:cubicBezTo>
                <a:cubicBezTo>
                  <a:pt x="684" y="124"/>
                  <a:pt x="684" y="124"/>
                  <a:pt x="684" y="125"/>
                </a:cubicBezTo>
                <a:cubicBezTo>
                  <a:pt x="684" y="125"/>
                  <a:pt x="684" y="125"/>
                  <a:pt x="684" y="127"/>
                </a:cubicBezTo>
                <a:cubicBezTo>
                  <a:pt x="684" y="127"/>
                  <a:pt x="684" y="127"/>
                  <a:pt x="685" y="127"/>
                </a:cubicBezTo>
                <a:cubicBezTo>
                  <a:pt x="685" y="127"/>
                  <a:pt x="685" y="127"/>
                  <a:pt x="686" y="127"/>
                </a:cubicBezTo>
                <a:cubicBezTo>
                  <a:pt x="686" y="127"/>
                  <a:pt x="686" y="127"/>
                  <a:pt x="687" y="128"/>
                </a:cubicBezTo>
                <a:cubicBezTo>
                  <a:pt x="687" y="128"/>
                  <a:pt x="687" y="128"/>
                  <a:pt x="688" y="127"/>
                </a:cubicBezTo>
                <a:cubicBezTo>
                  <a:pt x="688" y="127"/>
                  <a:pt x="688" y="127"/>
                  <a:pt x="688" y="128"/>
                </a:cubicBezTo>
                <a:cubicBezTo>
                  <a:pt x="688" y="128"/>
                  <a:pt x="688" y="128"/>
                  <a:pt x="689" y="128"/>
                </a:cubicBezTo>
                <a:cubicBezTo>
                  <a:pt x="689" y="128"/>
                  <a:pt x="689" y="128"/>
                  <a:pt x="690" y="127"/>
                </a:cubicBezTo>
                <a:cubicBezTo>
                  <a:pt x="690" y="127"/>
                  <a:pt x="690" y="127"/>
                  <a:pt x="690" y="128"/>
                </a:cubicBezTo>
                <a:cubicBezTo>
                  <a:pt x="690" y="128"/>
                  <a:pt x="690" y="128"/>
                  <a:pt x="691" y="129"/>
                </a:cubicBezTo>
                <a:cubicBezTo>
                  <a:pt x="691" y="129"/>
                  <a:pt x="691" y="129"/>
                  <a:pt x="694" y="129"/>
                </a:cubicBezTo>
                <a:cubicBezTo>
                  <a:pt x="694" y="129"/>
                  <a:pt x="694" y="129"/>
                  <a:pt x="695" y="128"/>
                </a:cubicBezTo>
                <a:cubicBezTo>
                  <a:pt x="695" y="128"/>
                  <a:pt x="695" y="128"/>
                  <a:pt x="695" y="127"/>
                </a:cubicBezTo>
                <a:cubicBezTo>
                  <a:pt x="695" y="127"/>
                  <a:pt x="695" y="127"/>
                  <a:pt x="695" y="126"/>
                </a:cubicBezTo>
                <a:cubicBezTo>
                  <a:pt x="695" y="126"/>
                  <a:pt x="695" y="126"/>
                  <a:pt x="696" y="127"/>
                </a:cubicBezTo>
                <a:cubicBezTo>
                  <a:pt x="696" y="127"/>
                  <a:pt x="696" y="127"/>
                  <a:pt x="696" y="129"/>
                </a:cubicBezTo>
                <a:cubicBezTo>
                  <a:pt x="696" y="129"/>
                  <a:pt x="696" y="129"/>
                  <a:pt x="697" y="128"/>
                </a:cubicBezTo>
                <a:cubicBezTo>
                  <a:pt x="697" y="128"/>
                  <a:pt x="697" y="128"/>
                  <a:pt x="697" y="127"/>
                </a:cubicBezTo>
                <a:cubicBezTo>
                  <a:pt x="697" y="127"/>
                  <a:pt x="697" y="127"/>
                  <a:pt x="697" y="126"/>
                </a:cubicBezTo>
                <a:cubicBezTo>
                  <a:pt x="697" y="126"/>
                  <a:pt x="697" y="126"/>
                  <a:pt x="697" y="125"/>
                </a:cubicBezTo>
                <a:cubicBezTo>
                  <a:pt x="697" y="125"/>
                  <a:pt x="697" y="125"/>
                  <a:pt x="696" y="125"/>
                </a:cubicBezTo>
                <a:cubicBezTo>
                  <a:pt x="696" y="125"/>
                  <a:pt x="696" y="125"/>
                  <a:pt x="696" y="124"/>
                </a:cubicBezTo>
                <a:cubicBezTo>
                  <a:pt x="696" y="124"/>
                  <a:pt x="696" y="124"/>
                  <a:pt x="697" y="123"/>
                </a:cubicBezTo>
                <a:cubicBezTo>
                  <a:pt x="697" y="123"/>
                  <a:pt x="697" y="123"/>
                  <a:pt x="698" y="123"/>
                </a:cubicBezTo>
                <a:cubicBezTo>
                  <a:pt x="698" y="123"/>
                  <a:pt x="698" y="123"/>
                  <a:pt x="699" y="122"/>
                </a:cubicBezTo>
                <a:cubicBezTo>
                  <a:pt x="699" y="122"/>
                  <a:pt x="699" y="122"/>
                  <a:pt x="699" y="121"/>
                </a:cubicBezTo>
                <a:cubicBezTo>
                  <a:pt x="699" y="121"/>
                  <a:pt x="699" y="121"/>
                  <a:pt x="700" y="121"/>
                </a:cubicBezTo>
                <a:cubicBezTo>
                  <a:pt x="700" y="121"/>
                  <a:pt x="700" y="121"/>
                  <a:pt x="700" y="122"/>
                </a:cubicBezTo>
                <a:cubicBezTo>
                  <a:pt x="700" y="122"/>
                  <a:pt x="700" y="122"/>
                  <a:pt x="700" y="123"/>
                </a:cubicBezTo>
                <a:cubicBezTo>
                  <a:pt x="700" y="123"/>
                  <a:pt x="700" y="123"/>
                  <a:pt x="701" y="122"/>
                </a:cubicBezTo>
                <a:cubicBezTo>
                  <a:pt x="701" y="122"/>
                  <a:pt x="701" y="122"/>
                  <a:pt x="702" y="120"/>
                </a:cubicBezTo>
                <a:cubicBezTo>
                  <a:pt x="702" y="120"/>
                  <a:pt x="702" y="120"/>
                  <a:pt x="702" y="119"/>
                </a:cubicBezTo>
                <a:cubicBezTo>
                  <a:pt x="702" y="119"/>
                  <a:pt x="702" y="119"/>
                  <a:pt x="701" y="119"/>
                </a:cubicBezTo>
                <a:cubicBezTo>
                  <a:pt x="701" y="119"/>
                  <a:pt x="701" y="119"/>
                  <a:pt x="701" y="118"/>
                </a:cubicBezTo>
                <a:cubicBezTo>
                  <a:pt x="701" y="118"/>
                  <a:pt x="701" y="118"/>
                  <a:pt x="702" y="118"/>
                </a:cubicBezTo>
                <a:cubicBezTo>
                  <a:pt x="702" y="118"/>
                  <a:pt x="702" y="118"/>
                  <a:pt x="703" y="118"/>
                </a:cubicBezTo>
                <a:cubicBezTo>
                  <a:pt x="703" y="118"/>
                  <a:pt x="703" y="118"/>
                  <a:pt x="703" y="117"/>
                </a:cubicBezTo>
                <a:cubicBezTo>
                  <a:pt x="703" y="117"/>
                  <a:pt x="703" y="117"/>
                  <a:pt x="703" y="116"/>
                </a:cubicBezTo>
                <a:cubicBezTo>
                  <a:pt x="703" y="116"/>
                  <a:pt x="703" y="116"/>
                  <a:pt x="704" y="115"/>
                </a:cubicBezTo>
                <a:cubicBezTo>
                  <a:pt x="704" y="115"/>
                  <a:pt x="704" y="115"/>
                  <a:pt x="705" y="114"/>
                </a:cubicBezTo>
                <a:cubicBezTo>
                  <a:pt x="705" y="114"/>
                  <a:pt x="705" y="114"/>
                  <a:pt x="706" y="113"/>
                </a:cubicBezTo>
                <a:cubicBezTo>
                  <a:pt x="706" y="113"/>
                  <a:pt x="706" y="113"/>
                  <a:pt x="707" y="112"/>
                </a:cubicBezTo>
                <a:cubicBezTo>
                  <a:pt x="707" y="112"/>
                  <a:pt x="707" y="112"/>
                  <a:pt x="708" y="111"/>
                </a:cubicBezTo>
                <a:cubicBezTo>
                  <a:pt x="708" y="111"/>
                  <a:pt x="708" y="111"/>
                  <a:pt x="708" y="110"/>
                </a:cubicBezTo>
                <a:cubicBezTo>
                  <a:pt x="708" y="110"/>
                  <a:pt x="708" y="110"/>
                  <a:pt x="709" y="108"/>
                </a:cubicBezTo>
                <a:cubicBezTo>
                  <a:pt x="709" y="108"/>
                  <a:pt x="709" y="108"/>
                  <a:pt x="710" y="107"/>
                </a:cubicBezTo>
                <a:cubicBezTo>
                  <a:pt x="710" y="107"/>
                  <a:pt x="710" y="107"/>
                  <a:pt x="710" y="106"/>
                </a:cubicBezTo>
                <a:cubicBezTo>
                  <a:pt x="710" y="106"/>
                  <a:pt x="710" y="106"/>
                  <a:pt x="710" y="105"/>
                </a:cubicBezTo>
                <a:cubicBezTo>
                  <a:pt x="710" y="105"/>
                  <a:pt x="710" y="105"/>
                  <a:pt x="708" y="104"/>
                </a:cubicBezTo>
                <a:cubicBezTo>
                  <a:pt x="708" y="104"/>
                  <a:pt x="708" y="104"/>
                  <a:pt x="708" y="103"/>
                </a:cubicBezTo>
                <a:cubicBezTo>
                  <a:pt x="708" y="103"/>
                  <a:pt x="708" y="103"/>
                  <a:pt x="709" y="103"/>
                </a:cubicBezTo>
                <a:cubicBezTo>
                  <a:pt x="709" y="103"/>
                  <a:pt x="709" y="103"/>
                  <a:pt x="709" y="102"/>
                </a:cubicBezTo>
                <a:cubicBezTo>
                  <a:pt x="709" y="102"/>
                  <a:pt x="709" y="102"/>
                  <a:pt x="709" y="101"/>
                </a:cubicBezTo>
                <a:cubicBezTo>
                  <a:pt x="709" y="101"/>
                  <a:pt x="709" y="101"/>
                  <a:pt x="708" y="100"/>
                </a:cubicBezTo>
                <a:cubicBezTo>
                  <a:pt x="708" y="100"/>
                  <a:pt x="708" y="100"/>
                  <a:pt x="707" y="100"/>
                </a:cubicBezTo>
                <a:cubicBezTo>
                  <a:pt x="707" y="100"/>
                  <a:pt x="707" y="100"/>
                  <a:pt x="708" y="101"/>
                </a:cubicBezTo>
                <a:cubicBezTo>
                  <a:pt x="708" y="101"/>
                  <a:pt x="708" y="101"/>
                  <a:pt x="708" y="102"/>
                </a:cubicBezTo>
                <a:cubicBezTo>
                  <a:pt x="708" y="102"/>
                  <a:pt x="708" y="102"/>
                  <a:pt x="707" y="102"/>
                </a:cubicBezTo>
                <a:cubicBezTo>
                  <a:pt x="707" y="102"/>
                  <a:pt x="707" y="102"/>
                  <a:pt x="706" y="101"/>
                </a:cubicBezTo>
                <a:cubicBezTo>
                  <a:pt x="706" y="101"/>
                  <a:pt x="706" y="101"/>
                  <a:pt x="705" y="102"/>
                </a:cubicBezTo>
                <a:cubicBezTo>
                  <a:pt x="705" y="102"/>
                  <a:pt x="705" y="102"/>
                  <a:pt x="705" y="104"/>
                </a:cubicBezTo>
                <a:cubicBezTo>
                  <a:pt x="705" y="104"/>
                  <a:pt x="705" y="104"/>
                  <a:pt x="704" y="105"/>
                </a:cubicBezTo>
                <a:cubicBezTo>
                  <a:pt x="704" y="105"/>
                  <a:pt x="704" y="105"/>
                  <a:pt x="703" y="105"/>
                </a:cubicBezTo>
                <a:cubicBezTo>
                  <a:pt x="703" y="105"/>
                  <a:pt x="703" y="105"/>
                  <a:pt x="702" y="104"/>
                </a:cubicBezTo>
                <a:cubicBezTo>
                  <a:pt x="702" y="104"/>
                  <a:pt x="702" y="104"/>
                  <a:pt x="703" y="103"/>
                </a:cubicBezTo>
                <a:cubicBezTo>
                  <a:pt x="703" y="103"/>
                  <a:pt x="703" y="103"/>
                  <a:pt x="704" y="101"/>
                </a:cubicBezTo>
                <a:cubicBezTo>
                  <a:pt x="704" y="101"/>
                  <a:pt x="704" y="101"/>
                  <a:pt x="703" y="100"/>
                </a:cubicBezTo>
                <a:cubicBezTo>
                  <a:pt x="703" y="100"/>
                  <a:pt x="703" y="100"/>
                  <a:pt x="702" y="101"/>
                </a:cubicBezTo>
                <a:cubicBezTo>
                  <a:pt x="702" y="101"/>
                  <a:pt x="702" y="101"/>
                  <a:pt x="701" y="100"/>
                </a:cubicBezTo>
                <a:cubicBezTo>
                  <a:pt x="701" y="100"/>
                  <a:pt x="701" y="100"/>
                  <a:pt x="701" y="99"/>
                </a:cubicBezTo>
                <a:cubicBezTo>
                  <a:pt x="700" y="99"/>
                  <a:pt x="700" y="99"/>
                  <a:pt x="700" y="99"/>
                </a:cubicBezTo>
                <a:cubicBezTo>
                  <a:pt x="699" y="100"/>
                  <a:pt x="699" y="100"/>
                  <a:pt x="699" y="100"/>
                </a:cubicBezTo>
                <a:cubicBezTo>
                  <a:pt x="699" y="100"/>
                  <a:pt x="699" y="100"/>
                  <a:pt x="698" y="100"/>
                </a:cubicBezTo>
                <a:cubicBezTo>
                  <a:pt x="698" y="100"/>
                  <a:pt x="698" y="100"/>
                  <a:pt x="697" y="100"/>
                </a:cubicBezTo>
                <a:cubicBezTo>
                  <a:pt x="697" y="100"/>
                  <a:pt x="697" y="100"/>
                  <a:pt x="696" y="101"/>
                </a:cubicBezTo>
                <a:cubicBezTo>
                  <a:pt x="696" y="101"/>
                  <a:pt x="696" y="101"/>
                  <a:pt x="695" y="101"/>
                </a:cubicBezTo>
                <a:cubicBezTo>
                  <a:pt x="695" y="101"/>
                  <a:pt x="695" y="101"/>
                  <a:pt x="695" y="103"/>
                </a:cubicBezTo>
                <a:cubicBezTo>
                  <a:pt x="695" y="103"/>
                  <a:pt x="695" y="103"/>
                  <a:pt x="695" y="105"/>
                </a:cubicBezTo>
                <a:cubicBezTo>
                  <a:pt x="695" y="105"/>
                  <a:pt x="695" y="105"/>
                  <a:pt x="697" y="106"/>
                </a:cubicBezTo>
                <a:cubicBezTo>
                  <a:pt x="697" y="106"/>
                  <a:pt x="697" y="106"/>
                  <a:pt x="697" y="107"/>
                </a:cubicBezTo>
                <a:cubicBezTo>
                  <a:pt x="697" y="107"/>
                  <a:pt x="697" y="107"/>
                  <a:pt x="696" y="106"/>
                </a:cubicBezTo>
                <a:cubicBezTo>
                  <a:pt x="696" y="106"/>
                  <a:pt x="696" y="106"/>
                  <a:pt x="695" y="106"/>
                </a:cubicBezTo>
                <a:cubicBezTo>
                  <a:pt x="695" y="106"/>
                  <a:pt x="695" y="106"/>
                  <a:pt x="694" y="107"/>
                </a:cubicBezTo>
                <a:cubicBezTo>
                  <a:pt x="694" y="107"/>
                  <a:pt x="694" y="107"/>
                  <a:pt x="696" y="108"/>
                </a:cubicBezTo>
                <a:cubicBezTo>
                  <a:pt x="696" y="108"/>
                  <a:pt x="696" y="108"/>
                  <a:pt x="696" y="109"/>
                </a:cubicBezTo>
                <a:cubicBezTo>
                  <a:pt x="696" y="109"/>
                  <a:pt x="696" y="109"/>
                  <a:pt x="695" y="109"/>
                </a:cubicBezTo>
                <a:cubicBezTo>
                  <a:pt x="695" y="109"/>
                  <a:pt x="695" y="109"/>
                  <a:pt x="695" y="111"/>
                </a:cubicBezTo>
                <a:cubicBezTo>
                  <a:pt x="695" y="111"/>
                  <a:pt x="695" y="111"/>
                  <a:pt x="696" y="112"/>
                </a:cubicBezTo>
                <a:cubicBezTo>
                  <a:pt x="696" y="112"/>
                  <a:pt x="696" y="112"/>
                  <a:pt x="694" y="113"/>
                </a:cubicBezTo>
                <a:cubicBezTo>
                  <a:pt x="694" y="113"/>
                  <a:pt x="694" y="113"/>
                  <a:pt x="693" y="112"/>
                </a:cubicBezTo>
                <a:cubicBezTo>
                  <a:pt x="693" y="112"/>
                  <a:pt x="693" y="112"/>
                  <a:pt x="693" y="111"/>
                </a:cubicBezTo>
                <a:cubicBezTo>
                  <a:pt x="693" y="111"/>
                  <a:pt x="693" y="111"/>
                  <a:pt x="693" y="107"/>
                </a:cubicBezTo>
                <a:cubicBezTo>
                  <a:pt x="693" y="107"/>
                  <a:pt x="693" y="107"/>
                  <a:pt x="692" y="106"/>
                </a:cubicBezTo>
                <a:cubicBezTo>
                  <a:pt x="692" y="106"/>
                  <a:pt x="692" y="106"/>
                  <a:pt x="692" y="105"/>
                </a:cubicBezTo>
                <a:cubicBezTo>
                  <a:pt x="692" y="105"/>
                  <a:pt x="692" y="105"/>
                  <a:pt x="692" y="104"/>
                </a:cubicBezTo>
                <a:close/>
                <a:moveTo>
                  <a:pt x="695" y="99"/>
                </a:moveTo>
                <a:cubicBezTo>
                  <a:pt x="696" y="98"/>
                  <a:pt x="696" y="98"/>
                  <a:pt x="696" y="98"/>
                </a:cubicBezTo>
                <a:cubicBezTo>
                  <a:pt x="697" y="99"/>
                  <a:pt x="697" y="99"/>
                  <a:pt x="697" y="99"/>
                </a:cubicBezTo>
                <a:cubicBezTo>
                  <a:pt x="699" y="97"/>
                  <a:pt x="699" y="97"/>
                  <a:pt x="699" y="97"/>
                </a:cubicBezTo>
                <a:cubicBezTo>
                  <a:pt x="700" y="97"/>
                  <a:pt x="700" y="97"/>
                  <a:pt x="700" y="97"/>
                </a:cubicBezTo>
                <a:cubicBezTo>
                  <a:pt x="701" y="97"/>
                  <a:pt x="701" y="97"/>
                  <a:pt x="701" y="97"/>
                </a:cubicBezTo>
                <a:cubicBezTo>
                  <a:pt x="699" y="96"/>
                  <a:pt x="699" y="96"/>
                  <a:pt x="699" y="96"/>
                </a:cubicBezTo>
                <a:cubicBezTo>
                  <a:pt x="697" y="97"/>
                  <a:pt x="697" y="97"/>
                  <a:pt x="697" y="97"/>
                </a:cubicBezTo>
                <a:cubicBezTo>
                  <a:pt x="696" y="97"/>
                  <a:pt x="696" y="97"/>
                  <a:pt x="696" y="97"/>
                </a:cubicBezTo>
                <a:cubicBezTo>
                  <a:pt x="695" y="97"/>
                  <a:pt x="695" y="97"/>
                  <a:pt x="695" y="97"/>
                </a:cubicBezTo>
                <a:cubicBezTo>
                  <a:pt x="694" y="97"/>
                  <a:pt x="694" y="97"/>
                  <a:pt x="694" y="97"/>
                </a:cubicBezTo>
                <a:cubicBezTo>
                  <a:pt x="693" y="98"/>
                  <a:pt x="693" y="98"/>
                  <a:pt x="693" y="98"/>
                </a:cubicBezTo>
                <a:cubicBezTo>
                  <a:pt x="693" y="99"/>
                  <a:pt x="693" y="99"/>
                  <a:pt x="693" y="99"/>
                </a:cubicBezTo>
                <a:cubicBezTo>
                  <a:pt x="694" y="99"/>
                  <a:pt x="694" y="99"/>
                  <a:pt x="694" y="99"/>
                </a:cubicBezTo>
                <a:cubicBezTo>
                  <a:pt x="695" y="99"/>
                  <a:pt x="695" y="99"/>
                  <a:pt x="695" y="99"/>
                </a:cubicBezTo>
                <a:close/>
                <a:moveTo>
                  <a:pt x="689" y="88"/>
                </a:moveTo>
                <a:cubicBezTo>
                  <a:pt x="689" y="88"/>
                  <a:pt x="689" y="88"/>
                  <a:pt x="690" y="87"/>
                </a:cubicBezTo>
                <a:cubicBezTo>
                  <a:pt x="690" y="87"/>
                  <a:pt x="690" y="87"/>
                  <a:pt x="688" y="87"/>
                </a:cubicBezTo>
                <a:cubicBezTo>
                  <a:pt x="688" y="87"/>
                  <a:pt x="688" y="87"/>
                  <a:pt x="687" y="87"/>
                </a:cubicBezTo>
                <a:cubicBezTo>
                  <a:pt x="687" y="87"/>
                  <a:pt x="687" y="87"/>
                  <a:pt x="688" y="88"/>
                </a:cubicBezTo>
                <a:cubicBezTo>
                  <a:pt x="688" y="88"/>
                  <a:pt x="688" y="88"/>
                  <a:pt x="689" y="88"/>
                </a:cubicBezTo>
                <a:close/>
                <a:moveTo>
                  <a:pt x="668" y="53"/>
                </a:moveTo>
                <a:cubicBezTo>
                  <a:pt x="668" y="53"/>
                  <a:pt x="668" y="53"/>
                  <a:pt x="669" y="53"/>
                </a:cubicBezTo>
                <a:cubicBezTo>
                  <a:pt x="669" y="53"/>
                  <a:pt x="669" y="53"/>
                  <a:pt x="670" y="53"/>
                </a:cubicBezTo>
                <a:cubicBezTo>
                  <a:pt x="670" y="53"/>
                  <a:pt x="670" y="53"/>
                  <a:pt x="671" y="54"/>
                </a:cubicBezTo>
                <a:cubicBezTo>
                  <a:pt x="671" y="54"/>
                  <a:pt x="671" y="54"/>
                  <a:pt x="671" y="56"/>
                </a:cubicBezTo>
                <a:cubicBezTo>
                  <a:pt x="671" y="56"/>
                  <a:pt x="671" y="56"/>
                  <a:pt x="672" y="57"/>
                </a:cubicBezTo>
                <a:cubicBezTo>
                  <a:pt x="672" y="57"/>
                  <a:pt x="672" y="57"/>
                  <a:pt x="673" y="56"/>
                </a:cubicBezTo>
                <a:cubicBezTo>
                  <a:pt x="673" y="56"/>
                  <a:pt x="673" y="56"/>
                  <a:pt x="673" y="55"/>
                </a:cubicBezTo>
                <a:cubicBezTo>
                  <a:pt x="673" y="55"/>
                  <a:pt x="673" y="55"/>
                  <a:pt x="673" y="54"/>
                </a:cubicBezTo>
                <a:cubicBezTo>
                  <a:pt x="673" y="54"/>
                  <a:pt x="673" y="54"/>
                  <a:pt x="674" y="56"/>
                </a:cubicBezTo>
                <a:cubicBezTo>
                  <a:pt x="674" y="56"/>
                  <a:pt x="674" y="56"/>
                  <a:pt x="674" y="57"/>
                </a:cubicBezTo>
                <a:cubicBezTo>
                  <a:pt x="674" y="57"/>
                  <a:pt x="674" y="57"/>
                  <a:pt x="676" y="59"/>
                </a:cubicBezTo>
                <a:cubicBezTo>
                  <a:pt x="676" y="59"/>
                  <a:pt x="676" y="59"/>
                  <a:pt x="677" y="59"/>
                </a:cubicBezTo>
                <a:cubicBezTo>
                  <a:pt x="677" y="59"/>
                  <a:pt x="677" y="59"/>
                  <a:pt x="678" y="59"/>
                </a:cubicBezTo>
                <a:cubicBezTo>
                  <a:pt x="678" y="59"/>
                  <a:pt x="678" y="59"/>
                  <a:pt x="679" y="59"/>
                </a:cubicBezTo>
                <a:cubicBezTo>
                  <a:pt x="679" y="59"/>
                  <a:pt x="679" y="59"/>
                  <a:pt x="680" y="60"/>
                </a:cubicBezTo>
                <a:cubicBezTo>
                  <a:pt x="680" y="60"/>
                  <a:pt x="680" y="60"/>
                  <a:pt x="681" y="58"/>
                </a:cubicBezTo>
                <a:cubicBezTo>
                  <a:pt x="681" y="58"/>
                  <a:pt x="681" y="58"/>
                  <a:pt x="682" y="58"/>
                </a:cubicBezTo>
                <a:cubicBezTo>
                  <a:pt x="682" y="58"/>
                  <a:pt x="682" y="58"/>
                  <a:pt x="683" y="55"/>
                </a:cubicBezTo>
                <a:cubicBezTo>
                  <a:pt x="683" y="55"/>
                  <a:pt x="683" y="55"/>
                  <a:pt x="682" y="54"/>
                </a:cubicBezTo>
                <a:cubicBezTo>
                  <a:pt x="682" y="54"/>
                  <a:pt x="682" y="54"/>
                  <a:pt x="684" y="52"/>
                </a:cubicBezTo>
                <a:cubicBezTo>
                  <a:pt x="684" y="52"/>
                  <a:pt x="684" y="52"/>
                  <a:pt x="684" y="51"/>
                </a:cubicBezTo>
                <a:cubicBezTo>
                  <a:pt x="684" y="51"/>
                  <a:pt x="684" y="51"/>
                  <a:pt x="683" y="49"/>
                </a:cubicBezTo>
                <a:cubicBezTo>
                  <a:pt x="683" y="49"/>
                  <a:pt x="683" y="49"/>
                  <a:pt x="682" y="48"/>
                </a:cubicBezTo>
                <a:cubicBezTo>
                  <a:pt x="682" y="48"/>
                  <a:pt x="682" y="48"/>
                  <a:pt x="681" y="49"/>
                </a:cubicBezTo>
                <a:cubicBezTo>
                  <a:pt x="681" y="49"/>
                  <a:pt x="681" y="49"/>
                  <a:pt x="679" y="49"/>
                </a:cubicBezTo>
                <a:cubicBezTo>
                  <a:pt x="679" y="49"/>
                  <a:pt x="679" y="49"/>
                  <a:pt x="677" y="50"/>
                </a:cubicBezTo>
                <a:cubicBezTo>
                  <a:pt x="677" y="50"/>
                  <a:pt x="677" y="50"/>
                  <a:pt x="676" y="50"/>
                </a:cubicBezTo>
                <a:cubicBezTo>
                  <a:pt x="676" y="50"/>
                  <a:pt x="676" y="50"/>
                  <a:pt x="675" y="50"/>
                </a:cubicBezTo>
                <a:cubicBezTo>
                  <a:pt x="675" y="50"/>
                  <a:pt x="675" y="50"/>
                  <a:pt x="674" y="49"/>
                </a:cubicBezTo>
                <a:cubicBezTo>
                  <a:pt x="674" y="49"/>
                  <a:pt x="674" y="49"/>
                  <a:pt x="673" y="49"/>
                </a:cubicBezTo>
                <a:cubicBezTo>
                  <a:pt x="673" y="49"/>
                  <a:pt x="673" y="49"/>
                  <a:pt x="669" y="50"/>
                </a:cubicBezTo>
                <a:cubicBezTo>
                  <a:pt x="669" y="50"/>
                  <a:pt x="669" y="50"/>
                  <a:pt x="668" y="50"/>
                </a:cubicBezTo>
                <a:cubicBezTo>
                  <a:pt x="668" y="50"/>
                  <a:pt x="668" y="50"/>
                  <a:pt x="666" y="50"/>
                </a:cubicBezTo>
                <a:cubicBezTo>
                  <a:pt x="666" y="50"/>
                  <a:pt x="666" y="50"/>
                  <a:pt x="666" y="51"/>
                </a:cubicBezTo>
                <a:cubicBezTo>
                  <a:pt x="666" y="51"/>
                  <a:pt x="666" y="51"/>
                  <a:pt x="665" y="52"/>
                </a:cubicBezTo>
                <a:cubicBezTo>
                  <a:pt x="665" y="52"/>
                  <a:pt x="665" y="52"/>
                  <a:pt x="665" y="53"/>
                </a:cubicBezTo>
                <a:cubicBezTo>
                  <a:pt x="665" y="53"/>
                  <a:pt x="665" y="53"/>
                  <a:pt x="666" y="53"/>
                </a:cubicBezTo>
                <a:cubicBezTo>
                  <a:pt x="666" y="53"/>
                  <a:pt x="666" y="53"/>
                  <a:pt x="668" y="53"/>
                </a:cubicBezTo>
                <a:close/>
                <a:moveTo>
                  <a:pt x="654" y="63"/>
                </a:moveTo>
                <a:cubicBezTo>
                  <a:pt x="655" y="62"/>
                  <a:pt x="655" y="62"/>
                  <a:pt x="655" y="62"/>
                </a:cubicBezTo>
                <a:cubicBezTo>
                  <a:pt x="656" y="61"/>
                  <a:pt x="656" y="61"/>
                  <a:pt x="656" y="61"/>
                </a:cubicBezTo>
                <a:cubicBezTo>
                  <a:pt x="656" y="59"/>
                  <a:pt x="656" y="59"/>
                  <a:pt x="656" y="59"/>
                </a:cubicBezTo>
                <a:cubicBezTo>
                  <a:pt x="657" y="58"/>
                  <a:pt x="657" y="58"/>
                  <a:pt x="657" y="58"/>
                </a:cubicBezTo>
                <a:cubicBezTo>
                  <a:pt x="656" y="57"/>
                  <a:pt x="656" y="57"/>
                  <a:pt x="656" y="57"/>
                </a:cubicBezTo>
                <a:cubicBezTo>
                  <a:pt x="657" y="56"/>
                  <a:pt x="657" y="56"/>
                  <a:pt x="657" y="56"/>
                </a:cubicBezTo>
                <a:cubicBezTo>
                  <a:pt x="656" y="56"/>
                  <a:pt x="656" y="56"/>
                  <a:pt x="656" y="56"/>
                </a:cubicBezTo>
                <a:cubicBezTo>
                  <a:pt x="655" y="56"/>
                  <a:pt x="655" y="56"/>
                  <a:pt x="655" y="56"/>
                </a:cubicBezTo>
                <a:cubicBezTo>
                  <a:pt x="654" y="56"/>
                  <a:pt x="654" y="56"/>
                  <a:pt x="654" y="56"/>
                </a:cubicBezTo>
                <a:cubicBezTo>
                  <a:pt x="653" y="56"/>
                  <a:pt x="653" y="56"/>
                  <a:pt x="653" y="56"/>
                </a:cubicBezTo>
                <a:cubicBezTo>
                  <a:pt x="652" y="58"/>
                  <a:pt x="652" y="58"/>
                  <a:pt x="652" y="58"/>
                </a:cubicBezTo>
                <a:cubicBezTo>
                  <a:pt x="652" y="59"/>
                  <a:pt x="652" y="59"/>
                  <a:pt x="652" y="59"/>
                </a:cubicBezTo>
                <a:cubicBezTo>
                  <a:pt x="652" y="60"/>
                  <a:pt x="652" y="60"/>
                  <a:pt x="652" y="60"/>
                </a:cubicBezTo>
                <a:cubicBezTo>
                  <a:pt x="653" y="62"/>
                  <a:pt x="653" y="62"/>
                  <a:pt x="653" y="62"/>
                </a:cubicBezTo>
                <a:cubicBezTo>
                  <a:pt x="654" y="63"/>
                  <a:pt x="654" y="63"/>
                  <a:pt x="654" y="63"/>
                </a:cubicBezTo>
                <a:close/>
                <a:moveTo>
                  <a:pt x="649" y="72"/>
                </a:moveTo>
                <a:cubicBezTo>
                  <a:pt x="649" y="72"/>
                  <a:pt x="649" y="72"/>
                  <a:pt x="647" y="72"/>
                </a:cubicBezTo>
                <a:cubicBezTo>
                  <a:pt x="647" y="72"/>
                  <a:pt x="647" y="72"/>
                  <a:pt x="647" y="73"/>
                </a:cubicBezTo>
                <a:cubicBezTo>
                  <a:pt x="647" y="73"/>
                  <a:pt x="647" y="73"/>
                  <a:pt x="648" y="73"/>
                </a:cubicBezTo>
                <a:cubicBezTo>
                  <a:pt x="648" y="73"/>
                  <a:pt x="648" y="73"/>
                  <a:pt x="649" y="72"/>
                </a:cubicBezTo>
                <a:close/>
                <a:moveTo>
                  <a:pt x="657" y="63"/>
                </a:moveTo>
                <a:cubicBezTo>
                  <a:pt x="657" y="63"/>
                  <a:pt x="657" y="63"/>
                  <a:pt x="655" y="64"/>
                </a:cubicBezTo>
                <a:cubicBezTo>
                  <a:pt x="655" y="64"/>
                  <a:pt x="655" y="64"/>
                  <a:pt x="655" y="65"/>
                </a:cubicBezTo>
                <a:cubicBezTo>
                  <a:pt x="655" y="65"/>
                  <a:pt x="655" y="65"/>
                  <a:pt x="654" y="67"/>
                </a:cubicBezTo>
                <a:cubicBezTo>
                  <a:pt x="654" y="67"/>
                  <a:pt x="654" y="67"/>
                  <a:pt x="655" y="68"/>
                </a:cubicBezTo>
                <a:cubicBezTo>
                  <a:pt x="655" y="68"/>
                  <a:pt x="655" y="68"/>
                  <a:pt x="655" y="70"/>
                </a:cubicBezTo>
                <a:cubicBezTo>
                  <a:pt x="655" y="70"/>
                  <a:pt x="655" y="70"/>
                  <a:pt x="656" y="70"/>
                </a:cubicBezTo>
                <a:cubicBezTo>
                  <a:pt x="656" y="70"/>
                  <a:pt x="656" y="70"/>
                  <a:pt x="657" y="71"/>
                </a:cubicBezTo>
                <a:cubicBezTo>
                  <a:pt x="657" y="71"/>
                  <a:pt x="657" y="71"/>
                  <a:pt x="658" y="72"/>
                </a:cubicBezTo>
                <a:cubicBezTo>
                  <a:pt x="658" y="72"/>
                  <a:pt x="658" y="72"/>
                  <a:pt x="657" y="73"/>
                </a:cubicBezTo>
                <a:cubicBezTo>
                  <a:pt x="657" y="73"/>
                  <a:pt x="657" y="73"/>
                  <a:pt x="659" y="73"/>
                </a:cubicBezTo>
                <a:cubicBezTo>
                  <a:pt x="659" y="73"/>
                  <a:pt x="659" y="73"/>
                  <a:pt x="660" y="73"/>
                </a:cubicBezTo>
                <a:cubicBezTo>
                  <a:pt x="660" y="73"/>
                  <a:pt x="660" y="73"/>
                  <a:pt x="661" y="73"/>
                </a:cubicBezTo>
                <a:cubicBezTo>
                  <a:pt x="661" y="73"/>
                  <a:pt x="661" y="73"/>
                  <a:pt x="662" y="74"/>
                </a:cubicBezTo>
                <a:cubicBezTo>
                  <a:pt x="662" y="74"/>
                  <a:pt x="662" y="74"/>
                  <a:pt x="663" y="74"/>
                </a:cubicBezTo>
                <a:cubicBezTo>
                  <a:pt x="663" y="74"/>
                  <a:pt x="663" y="74"/>
                  <a:pt x="665" y="73"/>
                </a:cubicBezTo>
                <a:cubicBezTo>
                  <a:pt x="665" y="73"/>
                  <a:pt x="665" y="73"/>
                  <a:pt x="666" y="73"/>
                </a:cubicBezTo>
                <a:cubicBezTo>
                  <a:pt x="666" y="73"/>
                  <a:pt x="666" y="73"/>
                  <a:pt x="667" y="72"/>
                </a:cubicBezTo>
                <a:cubicBezTo>
                  <a:pt x="667" y="72"/>
                  <a:pt x="667" y="72"/>
                  <a:pt x="668" y="71"/>
                </a:cubicBezTo>
                <a:cubicBezTo>
                  <a:pt x="668" y="71"/>
                  <a:pt x="668" y="71"/>
                  <a:pt x="670" y="69"/>
                </a:cubicBezTo>
                <a:cubicBezTo>
                  <a:pt x="670" y="69"/>
                  <a:pt x="670" y="69"/>
                  <a:pt x="670" y="68"/>
                </a:cubicBezTo>
                <a:cubicBezTo>
                  <a:pt x="670" y="68"/>
                  <a:pt x="670" y="68"/>
                  <a:pt x="669" y="68"/>
                </a:cubicBezTo>
                <a:cubicBezTo>
                  <a:pt x="669" y="68"/>
                  <a:pt x="669" y="68"/>
                  <a:pt x="668" y="68"/>
                </a:cubicBezTo>
                <a:cubicBezTo>
                  <a:pt x="668" y="68"/>
                  <a:pt x="668" y="68"/>
                  <a:pt x="668" y="67"/>
                </a:cubicBezTo>
                <a:cubicBezTo>
                  <a:pt x="668" y="67"/>
                  <a:pt x="668" y="67"/>
                  <a:pt x="669" y="66"/>
                </a:cubicBezTo>
                <a:cubicBezTo>
                  <a:pt x="669" y="66"/>
                  <a:pt x="669" y="66"/>
                  <a:pt x="670" y="66"/>
                </a:cubicBezTo>
                <a:cubicBezTo>
                  <a:pt x="670" y="66"/>
                  <a:pt x="670" y="66"/>
                  <a:pt x="673" y="65"/>
                </a:cubicBezTo>
                <a:cubicBezTo>
                  <a:pt x="673" y="65"/>
                  <a:pt x="673" y="65"/>
                  <a:pt x="674" y="65"/>
                </a:cubicBezTo>
                <a:cubicBezTo>
                  <a:pt x="674" y="65"/>
                  <a:pt x="674" y="65"/>
                  <a:pt x="676" y="63"/>
                </a:cubicBezTo>
                <a:cubicBezTo>
                  <a:pt x="676" y="63"/>
                  <a:pt x="676" y="63"/>
                  <a:pt x="675" y="62"/>
                </a:cubicBezTo>
                <a:cubicBezTo>
                  <a:pt x="675" y="62"/>
                  <a:pt x="675" y="62"/>
                  <a:pt x="674" y="62"/>
                </a:cubicBezTo>
                <a:cubicBezTo>
                  <a:pt x="674" y="62"/>
                  <a:pt x="674" y="62"/>
                  <a:pt x="673" y="62"/>
                </a:cubicBezTo>
                <a:cubicBezTo>
                  <a:pt x="673" y="62"/>
                  <a:pt x="673" y="62"/>
                  <a:pt x="672" y="61"/>
                </a:cubicBezTo>
                <a:cubicBezTo>
                  <a:pt x="672" y="61"/>
                  <a:pt x="672" y="61"/>
                  <a:pt x="670" y="61"/>
                </a:cubicBezTo>
                <a:cubicBezTo>
                  <a:pt x="670" y="61"/>
                  <a:pt x="670" y="61"/>
                  <a:pt x="668" y="60"/>
                </a:cubicBezTo>
                <a:cubicBezTo>
                  <a:pt x="668" y="60"/>
                  <a:pt x="668" y="60"/>
                  <a:pt x="667" y="61"/>
                </a:cubicBezTo>
                <a:cubicBezTo>
                  <a:pt x="667" y="61"/>
                  <a:pt x="667" y="61"/>
                  <a:pt x="666" y="61"/>
                </a:cubicBezTo>
                <a:cubicBezTo>
                  <a:pt x="666" y="61"/>
                  <a:pt x="666" y="61"/>
                  <a:pt x="665" y="60"/>
                </a:cubicBezTo>
                <a:cubicBezTo>
                  <a:pt x="665" y="60"/>
                  <a:pt x="665" y="60"/>
                  <a:pt x="664" y="60"/>
                </a:cubicBezTo>
                <a:cubicBezTo>
                  <a:pt x="664" y="60"/>
                  <a:pt x="664" y="60"/>
                  <a:pt x="663" y="60"/>
                </a:cubicBezTo>
                <a:cubicBezTo>
                  <a:pt x="663" y="60"/>
                  <a:pt x="663" y="60"/>
                  <a:pt x="660" y="60"/>
                </a:cubicBezTo>
                <a:cubicBezTo>
                  <a:pt x="660" y="60"/>
                  <a:pt x="660" y="60"/>
                  <a:pt x="659" y="60"/>
                </a:cubicBezTo>
                <a:cubicBezTo>
                  <a:pt x="659" y="60"/>
                  <a:pt x="659" y="60"/>
                  <a:pt x="658" y="61"/>
                </a:cubicBezTo>
                <a:cubicBezTo>
                  <a:pt x="658" y="61"/>
                  <a:pt x="658" y="61"/>
                  <a:pt x="657" y="62"/>
                </a:cubicBezTo>
                <a:cubicBezTo>
                  <a:pt x="657" y="62"/>
                  <a:pt x="657" y="62"/>
                  <a:pt x="657" y="63"/>
                </a:cubicBezTo>
                <a:close/>
                <a:moveTo>
                  <a:pt x="543" y="614"/>
                </a:moveTo>
                <a:cubicBezTo>
                  <a:pt x="545" y="612"/>
                  <a:pt x="545" y="612"/>
                  <a:pt x="545" y="612"/>
                </a:cubicBezTo>
                <a:cubicBezTo>
                  <a:pt x="546" y="611"/>
                  <a:pt x="546" y="611"/>
                  <a:pt x="546" y="611"/>
                </a:cubicBezTo>
                <a:cubicBezTo>
                  <a:pt x="544" y="612"/>
                  <a:pt x="544" y="612"/>
                  <a:pt x="544" y="612"/>
                </a:cubicBezTo>
                <a:cubicBezTo>
                  <a:pt x="543" y="614"/>
                  <a:pt x="543" y="614"/>
                  <a:pt x="543" y="614"/>
                </a:cubicBezTo>
                <a:close/>
                <a:moveTo>
                  <a:pt x="709" y="515"/>
                </a:moveTo>
                <a:cubicBezTo>
                  <a:pt x="708" y="516"/>
                  <a:pt x="708" y="516"/>
                  <a:pt x="708" y="516"/>
                </a:cubicBezTo>
                <a:cubicBezTo>
                  <a:pt x="706" y="516"/>
                  <a:pt x="706" y="516"/>
                  <a:pt x="706" y="516"/>
                </a:cubicBezTo>
                <a:cubicBezTo>
                  <a:pt x="704" y="517"/>
                  <a:pt x="704" y="517"/>
                  <a:pt x="704" y="517"/>
                </a:cubicBezTo>
                <a:cubicBezTo>
                  <a:pt x="703" y="517"/>
                  <a:pt x="703" y="517"/>
                  <a:pt x="703" y="517"/>
                </a:cubicBezTo>
                <a:cubicBezTo>
                  <a:pt x="701" y="517"/>
                  <a:pt x="701" y="517"/>
                  <a:pt x="701" y="517"/>
                </a:cubicBezTo>
                <a:cubicBezTo>
                  <a:pt x="700" y="518"/>
                  <a:pt x="700" y="518"/>
                  <a:pt x="700" y="518"/>
                </a:cubicBezTo>
                <a:cubicBezTo>
                  <a:pt x="699" y="518"/>
                  <a:pt x="699" y="518"/>
                  <a:pt x="699" y="518"/>
                </a:cubicBezTo>
                <a:cubicBezTo>
                  <a:pt x="699" y="519"/>
                  <a:pt x="699" y="519"/>
                  <a:pt x="699" y="519"/>
                </a:cubicBezTo>
                <a:cubicBezTo>
                  <a:pt x="699" y="519"/>
                  <a:pt x="699" y="519"/>
                  <a:pt x="700" y="519"/>
                </a:cubicBezTo>
                <a:cubicBezTo>
                  <a:pt x="701" y="519"/>
                  <a:pt x="701" y="519"/>
                  <a:pt x="701" y="519"/>
                </a:cubicBezTo>
                <a:cubicBezTo>
                  <a:pt x="702" y="519"/>
                  <a:pt x="702" y="519"/>
                  <a:pt x="702" y="519"/>
                </a:cubicBezTo>
                <a:cubicBezTo>
                  <a:pt x="703" y="518"/>
                  <a:pt x="703" y="518"/>
                  <a:pt x="703" y="518"/>
                </a:cubicBezTo>
                <a:cubicBezTo>
                  <a:pt x="705" y="518"/>
                  <a:pt x="705" y="518"/>
                  <a:pt x="705" y="518"/>
                </a:cubicBezTo>
                <a:cubicBezTo>
                  <a:pt x="706" y="518"/>
                  <a:pt x="706" y="518"/>
                  <a:pt x="706" y="518"/>
                </a:cubicBezTo>
                <a:cubicBezTo>
                  <a:pt x="708" y="518"/>
                  <a:pt x="708" y="518"/>
                  <a:pt x="708" y="518"/>
                </a:cubicBezTo>
                <a:cubicBezTo>
                  <a:pt x="709" y="517"/>
                  <a:pt x="709" y="517"/>
                  <a:pt x="709" y="517"/>
                </a:cubicBezTo>
                <a:cubicBezTo>
                  <a:pt x="709" y="516"/>
                  <a:pt x="709" y="516"/>
                  <a:pt x="709" y="516"/>
                </a:cubicBezTo>
                <a:cubicBezTo>
                  <a:pt x="709" y="515"/>
                  <a:pt x="709" y="515"/>
                  <a:pt x="709" y="515"/>
                </a:cubicBezTo>
                <a:close/>
                <a:moveTo>
                  <a:pt x="710" y="516"/>
                </a:moveTo>
                <a:cubicBezTo>
                  <a:pt x="709" y="517"/>
                  <a:pt x="709" y="517"/>
                  <a:pt x="709" y="517"/>
                </a:cubicBezTo>
                <a:cubicBezTo>
                  <a:pt x="710" y="517"/>
                  <a:pt x="710" y="517"/>
                  <a:pt x="710" y="517"/>
                </a:cubicBezTo>
                <a:cubicBezTo>
                  <a:pt x="710" y="516"/>
                  <a:pt x="710" y="516"/>
                  <a:pt x="710" y="516"/>
                </a:cubicBezTo>
                <a:close/>
                <a:moveTo>
                  <a:pt x="711" y="516"/>
                </a:moveTo>
                <a:cubicBezTo>
                  <a:pt x="710" y="517"/>
                  <a:pt x="710" y="517"/>
                  <a:pt x="710" y="517"/>
                </a:cubicBezTo>
                <a:cubicBezTo>
                  <a:pt x="711" y="517"/>
                  <a:pt x="711" y="517"/>
                  <a:pt x="711" y="517"/>
                </a:cubicBezTo>
                <a:cubicBezTo>
                  <a:pt x="711" y="516"/>
                  <a:pt x="711" y="516"/>
                  <a:pt x="711" y="516"/>
                </a:cubicBezTo>
                <a:close/>
                <a:moveTo>
                  <a:pt x="719" y="513"/>
                </a:moveTo>
                <a:cubicBezTo>
                  <a:pt x="719" y="514"/>
                  <a:pt x="719" y="514"/>
                  <a:pt x="719" y="514"/>
                </a:cubicBezTo>
                <a:cubicBezTo>
                  <a:pt x="720" y="514"/>
                  <a:pt x="720" y="514"/>
                  <a:pt x="720" y="514"/>
                </a:cubicBezTo>
                <a:cubicBezTo>
                  <a:pt x="721" y="514"/>
                  <a:pt x="721" y="514"/>
                  <a:pt x="721" y="514"/>
                </a:cubicBezTo>
                <a:cubicBezTo>
                  <a:pt x="721" y="513"/>
                  <a:pt x="721" y="513"/>
                  <a:pt x="721" y="513"/>
                </a:cubicBezTo>
                <a:cubicBezTo>
                  <a:pt x="720" y="513"/>
                  <a:pt x="720" y="513"/>
                  <a:pt x="720" y="513"/>
                </a:cubicBezTo>
                <a:cubicBezTo>
                  <a:pt x="719" y="513"/>
                  <a:pt x="719" y="513"/>
                  <a:pt x="719" y="513"/>
                </a:cubicBezTo>
                <a:close/>
                <a:moveTo>
                  <a:pt x="542" y="615"/>
                </a:moveTo>
                <a:cubicBezTo>
                  <a:pt x="541" y="617"/>
                  <a:pt x="541" y="617"/>
                  <a:pt x="541" y="617"/>
                </a:cubicBezTo>
                <a:cubicBezTo>
                  <a:pt x="542" y="617"/>
                  <a:pt x="542" y="617"/>
                  <a:pt x="542" y="617"/>
                </a:cubicBezTo>
                <a:cubicBezTo>
                  <a:pt x="542" y="615"/>
                  <a:pt x="542" y="615"/>
                  <a:pt x="542" y="615"/>
                </a:cubicBezTo>
                <a:close/>
                <a:moveTo>
                  <a:pt x="683" y="546"/>
                </a:moveTo>
                <a:cubicBezTo>
                  <a:pt x="683" y="546"/>
                  <a:pt x="683" y="546"/>
                  <a:pt x="684" y="543"/>
                </a:cubicBezTo>
                <a:cubicBezTo>
                  <a:pt x="684" y="543"/>
                  <a:pt x="684" y="543"/>
                  <a:pt x="683" y="544"/>
                </a:cubicBezTo>
                <a:cubicBezTo>
                  <a:pt x="683" y="544"/>
                  <a:pt x="683" y="544"/>
                  <a:pt x="683" y="546"/>
                </a:cubicBezTo>
                <a:close/>
                <a:moveTo>
                  <a:pt x="423" y="433"/>
                </a:moveTo>
                <a:cubicBezTo>
                  <a:pt x="423" y="434"/>
                  <a:pt x="423" y="434"/>
                  <a:pt x="423" y="434"/>
                </a:cubicBezTo>
                <a:cubicBezTo>
                  <a:pt x="423" y="435"/>
                  <a:pt x="423" y="435"/>
                  <a:pt x="423" y="435"/>
                </a:cubicBezTo>
                <a:cubicBezTo>
                  <a:pt x="424" y="435"/>
                  <a:pt x="424" y="435"/>
                  <a:pt x="424" y="435"/>
                </a:cubicBezTo>
                <a:cubicBezTo>
                  <a:pt x="423" y="433"/>
                  <a:pt x="423" y="433"/>
                  <a:pt x="423" y="433"/>
                </a:cubicBezTo>
                <a:close/>
                <a:moveTo>
                  <a:pt x="793" y="1170"/>
                </a:moveTo>
                <a:cubicBezTo>
                  <a:pt x="793" y="1170"/>
                  <a:pt x="793" y="1170"/>
                  <a:pt x="792" y="1171"/>
                </a:cubicBezTo>
                <a:cubicBezTo>
                  <a:pt x="792" y="1171"/>
                  <a:pt x="792" y="1171"/>
                  <a:pt x="793" y="1171"/>
                </a:cubicBezTo>
                <a:cubicBezTo>
                  <a:pt x="793" y="1171"/>
                  <a:pt x="793" y="1171"/>
                  <a:pt x="794" y="1171"/>
                </a:cubicBezTo>
                <a:cubicBezTo>
                  <a:pt x="794" y="1171"/>
                  <a:pt x="794" y="1171"/>
                  <a:pt x="793" y="1170"/>
                </a:cubicBezTo>
                <a:close/>
                <a:moveTo>
                  <a:pt x="801" y="1170"/>
                </a:moveTo>
                <a:cubicBezTo>
                  <a:pt x="801" y="1170"/>
                  <a:pt x="801" y="1170"/>
                  <a:pt x="802" y="1168"/>
                </a:cubicBezTo>
                <a:cubicBezTo>
                  <a:pt x="802" y="1168"/>
                  <a:pt x="802" y="1168"/>
                  <a:pt x="803" y="1167"/>
                </a:cubicBezTo>
                <a:cubicBezTo>
                  <a:pt x="803" y="1167"/>
                  <a:pt x="803" y="1167"/>
                  <a:pt x="802" y="1166"/>
                </a:cubicBezTo>
                <a:cubicBezTo>
                  <a:pt x="802" y="1166"/>
                  <a:pt x="802" y="1166"/>
                  <a:pt x="801" y="1167"/>
                </a:cubicBezTo>
                <a:cubicBezTo>
                  <a:pt x="801" y="1167"/>
                  <a:pt x="801" y="1167"/>
                  <a:pt x="800" y="1166"/>
                </a:cubicBezTo>
                <a:cubicBezTo>
                  <a:pt x="799" y="1166"/>
                  <a:pt x="799" y="1166"/>
                  <a:pt x="799" y="1166"/>
                </a:cubicBezTo>
                <a:cubicBezTo>
                  <a:pt x="799" y="1166"/>
                  <a:pt x="799" y="1166"/>
                  <a:pt x="798" y="1168"/>
                </a:cubicBezTo>
                <a:cubicBezTo>
                  <a:pt x="798" y="1168"/>
                  <a:pt x="798" y="1168"/>
                  <a:pt x="797" y="1168"/>
                </a:cubicBezTo>
                <a:cubicBezTo>
                  <a:pt x="797" y="1168"/>
                  <a:pt x="797" y="1168"/>
                  <a:pt x="796" y="1167"/>
                </a:cubicBezTo>
                <a:cubicBezTo>
                  <a:pt x="796" y="1167"/>
                  <a:pt x="796" y="1167"/>
                  <a:pt x="795" y="1167"/>
                </a:cubicBezTo>
                <a:cubicBezTo>
                  <a:pt x="795" y="1167"/>
                  <a:pt x="795" y="1167"/>
                  <a:pt x="797" y="1169"/>
                </a:cubicBezTo>
                <a:cubicBezTo>
                  <a:pt x="797" y="1169"/>
                  <a:pt x="797" y="1169"/>
                  <a:pt x="798" y="1169"/>
                </a:cubicBezTo>
                <a:cubicBezTo>
                  <a:pt x="798" y="1169"/>
                  <a:pt x="798" y="1169"/>
                  <a:pt x="798" y="1170"/>
                </a:cubicBezTo>
                <a:cubicBezTo>
                  <a:pt x="798" y="1170"/>
                  <a:pt x="798" y="1170"/>
                  <a:pt x="797" y="1170"/>
                </a:cubicBezTo>
                <a:cubicBezTo>
                  <a:pt x="797" y="1170"/>
                  <a:pt x="797" y="1170"/>
                  <a:pt x="796" y="1170"/>
                </a:cubicBezTo>
                <a:cubicBezTo>
                  <a:pt x="796" y="1170"/>
                  <a:pt x="796" y="1170"/>
                  <a:pt x="796" y="1171"/>
                </a:cubicBezTo>
                <a:cubicBezTo>
                  <a:pt x="796" y="1171"/>
                  <a:pt x="796" y="1171"/>
                  <a:pt x="795" y="1172"/>
                </a:cubicBezTo>
                <a:cubicBezTo>
                  <a:pt x="795" y="1172"/>
                  <a:pt x="795" y="1172"/>
                  <a:pt x="794" y="1172"/>
                </a:cubicBezTo>
                <a:cubicBezTo>
                  <a:pt x="794" y="1172"/>
                  <a:pt x="794" y="1172"/>
                  <a:pt x="794" y="1173"/>
                </a:cubicBezTo>
                <a:cubicBezTo>
                  <a:pt x="794" y="1173"/>
                  <a:pt x="794" y="1173"/>
                  <a:pt x="795" y="1174"/>
                </a:cubicBezTo>
                <a:cubicBezTo>
                  <a:pt x="795" y="1174"/>
                  <a:pt x="795" y="1174"/>
                  <a:pt x="796" y="1173"/>
                </a:cubicBezTo>
                <a:cubicBezTo>
                  <a:pt x="796" y="1173"/>
                  <a:pt x="796" y="1173"/>
                  <a:pt x="797" y="1174"/>
                </a:cubicBezTo>
                <a:cubicBezTo>
                  <a:pt x="797" y="1174"/>
                  <a:pt x="797" y="1174"/>
                  <a:pt x="798" y="1173"/>
                </a:cubicBezTo>
                <a:cubicBezTo>
                  <a:pt x="798" y="1173"/>
                  <a:pt x="798" y="1173"/>
                  <a:pt x="797" y="1172"/>
                </a:cubicBezTo>
                <a:cubicBezTo>
                  <a:pt x="797" y="1172"/>
                  <a:pt x="797" y="1172"/>
                  <a:pt x="798" y="1171"/>
                </a:cubicBezTo>
                <a:cubicBezTo>
                  <a:pt x="798" y="1171"/>
                  <a:pt x="798" y="1171"/>
                  <a:pt x="799" y="1172"/>
                </a:cubicBezTo>
                <a:cubicBezTo>
                  <a:pt x="799" y="1172"/>
                  <a:pt x="799" y="1172"/>
                  <a:pt x="801" y="1171"/>
                </a:cubicBezTo>
                <a:cubicBezTo>
                  <a:pt x="801" y="1171"/>
                  <a:pt x="801" y="1171"/>
                  <a:pt x="801" y="1170"/>
                </a:cubicBezTo>
                <a:close/>
                <a:moveTo>
                  <a:pt x="807" y="1171"/>
                </a:moveTo>
                <a:cubicBezTo>
                  <a:pt x="806" y="1171"/>
                  <a:pt x="806" y="1171"/>
                  <a:pt x="806" y="1171"/>
                </a:cubicBezTo>
                <a:cubicBezTo>
                  <a:pt x="805" y="1171"/>
                  <a:pt x="805" y="1171"/>
                  <a:pt x="805" y="1171"/>
                </a:cubicBezTo>
                <a:cubicBezTo>
                  <a:pt x="806" y="1172"/>
                  <a:pt x="806" y="1172"/>
                  <a:pt x="806" y="1172"/>
                </a:cubicBezTo>
                <a:cubicBezTo>
                  <a:pt x="807" y="1171"/>
                  <a:pt x="807" y="1171"/>
                  <a:pt x="807" y="1171"/>
                </a:cubicBezTo>
                <a:close/>
                <a:moveTo>
                  <a:pt x="797" y="1165"/>
                </a:moveTo>
                <a:cubicBezTo>
                  <a:pt x="797" y="1166"/>
                  <a:pt x="797" y="1166"/>
                  <a:pt x="797" y="1166"/>
                </a:cubicBezTo>
                <a:cubicBezTo>
                  <a:pt x="798" y="1166"/>
                  <a:pt x="798" y="1166"/>
                  <a:pt x="798" y="1166"/>
                </a:cubicBezTo>
                <a:cubicBezTo>
                  <a:pt x="797" y="1165"/>
                  <a:pt x="797" y="1165"/>
                  <a:pt x="797" y="1165"/>
                </a:cubicBezTo>
                <a:close/>
                <a:moveTo>
                  <a:pt x="935" y="1189"/>
                </a:moveTo>
                <a:cubicBezTo>
                  <a:pt x="935" y="1189"/>
                  <a:pt x="935" y="1189"/>
                  <a:pt x="935" y="1188"/>
                </a:cubicBezTo>
                <a:cubicBezTo>
                  <a:pt x="935" y="1188"/>
                  <a:pt x="935" y="1188"/>
                  <a:pt x="935" y="1187"/>
                </a:cubicBezTo>
                <a:cubicBezTo>
                  <a:pt x="935" y="1187"/>
                  <a:pt x="934" y="1187"/>
                  <a:pt x="933" y="1186"/>
                </a:cubicBezTo>
                <a:cubicBezTo>
                  <a:pt x="933" y="1186"/>
                  <a:pt x="933" y="1186"/>
                  <a:pt x="931" y="1185"/>
                </a:cubicBezTo>
                <a:cubicBezTo>
                  <a:pt x="931" y="1185"/>
                  <a:pt x="931" y="1185"/>
                  <a:pt x="930" y="1185"/>
                </a:cubicBezTo>
                <a:cubicBezTo>
                  <a:pt x="930" y="1185"/>
                  <a:pt x="930" y="1185"/>
                  <a:pt x="930" y="1186"/>
                </a:cubicBezTo>
                <a:cubicBezTo>
                  <a:pt x="930" y="1186"/>
                  <a:pt x="930" y="1186"/>
                  <a:pt x="931" y="1186"/>
                </a:cubicBezTo>
                <a:cubicBezTo>
                  <a:pt x="931" y="1186"/>
                  <a:pt x="931" y="1186"/>
                  <a:pt x="932" y="1187"/>
                </a:cubicBezTo>
                <a:cubicBezTo>
                  <a:pt x="932" y="1187"/>
                  <a:pt x="932" y="1187"/>
                  <a:pt x="933" y="1187"/>
                </a:cubicBezTo>
                <a:cubicBezTo>
                  <a:pt x="933" y="1187"/>
                  <a:pt x="933" y="1187"/>
                  <a:pt x="933" y="1188"/>
                </a:cubicBezTo>
                <a:cubicBezTo>
                  <a:pt x="933" y="1188"/>
                  <a:pt x="933" y="1188"/>
                  <a:pt x="934" y="1189"/>
                </a:cubicBezTo>
                <a:cubicBezTo>
                  <a:pt x="934" y="1189"/>
                  <a:pt x="934" y="1189"/>
                  <a:pt x="934" y="1190"/>
                </a:cubicBezTo>
                <a:cubicBezTo>
                  <a:pt x="934" y="1190"/>
                  <a:pt x="934" y="1190"/>
                  <a:pt x="934" y="1191"/>
                </a:cubicBezTo>
                <a:cubicBezTo>
                  <a:pt x="934" y="1191"/>
                  <a:pt x="934" y="1191"/>
                  <a:pt x="935" y="1191"/>
                </a:cubicBezTo>
                <a:cubicBezTo>
                  <a:pt x="935" y="1191"/>
                  <a:pt x="935" y="1191"/>
                  <a:pt x="936" y="1190"/>
                </a:cubicBezTo>
                <a:cubicBezTo>
                  <a:pt x="936" y="1190"/>
                  <a:pt x="936" y="1190"/>
                  <a:pt x="937" y="1190"/>
                </a:cubicBezTo>
                <a:cubicBezTo>
                  <a:pt x="937" y="1190"/>
                  <a:pt x="937" y="1190"/>
                  <a:pt x="937" y="1189"/>
                </a:cubicBezTo>
                <a:cubicBezTo>
                  <a:pt x="937" y="1189"/>
                  <a:pt x="937" y="1189"/>
                  <a:pt x="936" y="1189"/>
                </a:cubicBezTo>
                <a:cubicBezTo>
                  <a:pt x="936" y="1189"/>
                  <a:pt x="936" y="1189"/>
                  <a:pt x="935" y="1189"/>
                </a:cubicBezTo>
                <a:close/>
                <a:moveTo>
                  <a:pt x="811" y="1167"/>
                </a:moveTo>
                <a:cubicBezTo>
                  <a:pt x="809" y="1166"/>
                  <a:pt x="809" y="1166"/>
                  <a:pt x="809" y="1166"/>
                </a:cubicBezTo>
                <a:cubicBezTo>
                  <a:pt x="808" y="1166"/>
                  <a:pt x="808" y="1166"/>
                  <a:pt x="808" y="1166"/>
                </a:cubicBezTo>
                <a:cubicBezTo>
                  <a:pt x="809" y="1167"/>
                  <a:pt x="809" y="1167"/>
                  <a:pt x="809" y="1167"/>
                </a:cubicBezTo>
                <a:cubicBezTo>
                  <a:pt x="808" y="1168"/>
                  <a:pt x="808" y="1168"/>
                  <a:pt x="808" y="1168"/>
                </a:cubicBezTo>
                <a:cubicBezTo>
                  <a:pt x="807" y="1166"/>
                  <a:pt x="807" y="1166"/>
                  <a:pt x="807" y="1166"/>
                </a:cubicBezTo>
                <a:cubicBezTo>
                  <a:pt x="807" y="1165"/>
                  <a:pt x="807" y="1165"/>
                  <a:pt x="807" y="1165"/>
                </a:cubicBezTo>
                <a:cubicBezTo>
                  <a:pt x="805" y="1165"/>
                  <a:pt x="805" y="1165"/>
                  <a:pt x="805" y="1165"/>
                </a:cubicBezTo>
                <a:cubicBezTo>
                  <a:pt x="805" y="1166"/>
                  <a:pt x="805" y="1166"/>
                  <a:pt x="805" y="1166"/>
                </a:cubicBezTo>
                <a:cubicBezTo>
                  <a:pt x="804" y="1166"/>
                  <a:pt x="804" y="1166"/>
                  <a:pt x="804" y="1166"/>
                </a:cubicBezTo>
                <a:cubicBezTo>
                  <a:pt x="804" y="1167"/>
                  <a:pt x="804" y="1167"/>
                  <a:pt x="804" y="1167"/>
                </a:cubicBezTo>
                <a:cubicBezTo>
                  <a:pt x="804" y="1168"/>
                  <a:pt x="804" y="1168"/>
                  <a:pt x="804" y="1168"/>
                </a:cubicBezTo>
                <a:cubicBezTo>
                  <a:pt x="805" y="1169"/>
                  <a:pt x="805" y="1169"/>
                  <a:pt x="805" y="1169"/>
                </a:cubicBezTo>
                <a:cubicBezTo>
                  <a:pt x="805" y="1170"/>
                  <a:pt x="805" y="1170"/>
                  <a:pt x="805" y="1170"/>
                </a:cubicBezTo>
                <a:cubicBezTo>
                  <a:pt x="804" y="1169"/>
                  <a:pt x="804" y="1169"/>
                  <a:pt x="804" y="1169"/>
                </a:cubicBezTo>
                <a:cubicBezTo>
                  <a:pt x="803" y="1170"/>
                  <a:pt x="803" y="1170"/>
                  <a:pt x="803" y="1170"/>
                </a:cubicBezTo>
                <a:cubicBezTo>
                  <a:pt x="801" y="1173"/>
                  <a:pt x="801" y="1173"/>
                  <a:pt x="801" y="1173"/>
                </a:cubicBezTo>
                <a:cubicBezTo>
                  <a:pt x="802" y="1173"/>
                  <a:pt x="802" y="1173"/>
                  <a:pt x="802" y="1173"/>
                </a:cubicBezTo>
                <a:cubicBezTo>
                  <a:pt x="803" y="1174"/>
                  <a:pt x="803" y="1174"/>
                  <a:pt x="803" y="1174"/>
                </a:cubicBezTo>
                <a:cubicBezTo>
                  <a:pt x="804" y="1174"/>
                  <a:pt x="804" y="1174"/>
                  <a:pt x="804" y="1174"/>
                </a:cubicBezTo>
                <a:cubicBezTo>
                  <a:pt x="803" y="1173"/>
                  <a:pt x="803" y="1173"/>
                  <a:pt x="803" y="1173"/>
                </a:cubicBezTo>
                <a:cubicBezTo>
                  <a:pt x="804" y="1172"/>
                  <a:pt x="804" y="1172"/>
                  <a:pt x="804" y="1172"/>
                </a:cubicBezTo>
                <a:cubicBezTo>
                  <a:pt x="805" y="1173"/>
                  <a:pt x="805" y="1173"/>
                  <a:pt x="805" y="1173"/>
                </a:cubicBezTo>
                <a:cubicBezTo>
                  <a:pt x="805" y="1172"/>
                  <a:pt x="805" y="1172"/>
                  <a:pt x="805" y="1172"/>
                </a:cubicBezTo>
                <a:cubicBezTo>
                  <a:pt x="805" y="1171"/>
                  <a:pt x="805" y="1171"/>
                  <a:pt x="805" y="1171"/>
                </a:cubicBezTo>
                <a:cubicBezTo>
                  <a:pt x="806" y="1170"/>
                  <a:pt x="806" y="1170"/>
                  <a:pt x="806" y="1170"/>
                </a:cubicBezTo>
                <a:cubicBezTo>
                  <a:pt x="807" y="1170"/>
                  <a:pt x="807" y="1170"/>
                  <a:pt x="807" y="1170"/>
                </a:cubicBezTo>
                <a:cubicBezTo>
                  <a:pt x="809" y="1170"/>
                  <a:pt x="809" y="1170"/>
                  <a:pt x="809" y="1170"/>
                </a:cubicBezTo>
                <a:cubicBezTo>
                  <a:pt x="810" y="1169"/>
                  <a:pt x="810" y="1169"/>
                  <a:pt x="810" y="1169"/>
                </a:cubicBezTo>
                <a:cubicBezTo>
                  <a:pt x="811" y="1169"/>
                  <a:pt x="811" y="1169"/>
                  <a:pt x="811" y="1169"/>
                </a:cubicBezTo>
                <a:cubicBezTo>
                  <a:pt x="811" y="1168"/>
                  <a:pt x="811" y="1168"/>
                  <a:pt x="811" y="1168"/>
                </a:cubicBezTo>
                <a:cubicBezTo>
                  <a:pt x="810" y="1168"/>
                  <a:pt x="810" y="1168"/>
                  <a:pt x="810" y="1168"/>
                </a:cubicBezTo>
                <a:cubicBezTo>
                  <a:pt x="810" y="1167"/>
                  <a:pt x="810" y="1167"/>
                  <a:pt x="810" y="1167"/>
                </a:cubicBezTo>
                <a:cubicBezTo>
                  <a:pt x="811" y="1167"/>
                  <a:pt x="811" y="1167"/>
                  <a:pt x="811" y="1167"/>
                </a:cubicBezTo>
                <a:close/>
                <a:moveTo>
                  <a:pt x="538" y="634"/>
                </a:moveTo>
                <a:cubicBezTo>
                  <a:pt x="537" y="634"/>
                  <a:pt x="537" y="634"/>
                  <a:pt x="537" y="634"/>
                </a:cubicBezTo>
                <a:cubicBezTo>
                  <a:pt x="537" y="635"/>
                  <a:pt x="537" y="635"/>
                  <a:pt x="537" y="635"/>
                </a:cubicBezTo>
                <a:cubicBezTo>
                  <a:pt x="538" y="635"/>
                  <a:pt x="538" y="635"/>
                  <a:pt x="538" y="635"/>
                </a:cubicBezTo>
                <a:cubicBezTo>
                  <a:pt x="538" y="634"/>
                  <a:pt x="538" y="634"/>
                  <a:pt x="538" y="634"/>
                </a:cubicBezTo>
                <a:close/>
                <a:moveTo>
                  <a:pt x="456" y="633"/>
                </a:moveTo>
                <a:cubicBezTo>
                  <a:pt x="456" y="632"/>
                  <a:pt x="456" y="632"/>
                  <a:pt x="456" y="632"/>
                </a:cubicBezTo>
                <a:cubicBezTo>
                  <a:pt x="455" y="632"/>
                  <a:pt x="455" y="632"/>
                  <a:pt x="455" y="632"/>
                </a:cubicBezTo>
                <a:cubicBezTo>
                  <a:pt x="456" y="633"/>
                  <a:pt x="456" y="633"/>
                  <a:pt x="456" y="633"/>
                </a:cubicBezTo>
                <a:close/>
                <a:moveTo>
                  <a:pt x="537" y="637"/>
                </a:moveTo>
                <a:cubicBezTo>
                  <a:pt x="536" y="639"/>
                  <a:pt x="536" y="639"/>
                  <a:pt x="536" y="639"/>
                </a:cubicBezTo>
                <a:cubicBezTo>
                  <a:pt x="537" y="638"/>
                  <a:pt x="537" y="638"/>
                  <a:pt x="537" y="638"/>
                </a:cubicBezTo>
                <a:cubicBezTo>
                  <a:pt x="537" y="637"/>
                  <a:pt x="537" y="637"/>
                  <a:pt x="537" y="637"/>
                </a:cubicBezTo>
                <a:close/>
                <a:moveTo>
                  <a:pt x="827" y="785"/>
                </a:moveTo>
                <a:cubicBezTo>
                  <a:pt x="827" y="785"/>
                  <a:pt x="827" y="785"/>
                  <a:pt x="826" y="785"/>
                </a:cubicBezTo>
                <a:cubicBezTo>
                  <a:pt x="826" y="785"/>
                  <a:pt x="826" y="785"/>
                  <a:pt x="826" y="787"/>
                </a:cubicBezTo>
                <a:cubicBezTo>
                  <a:pt x="826" y="787"/>
                  <a:pt x="826" y="787"/>
                  <a:pt x="827" y="788"/>
                </a:cubicBezTo>
                <a:cubicBezTo>
                  <a:pt x="827" y="788"/>
                  <a:pt x="827" y="788"/>
                  <a:pt x="828" y="787"/>
                </a:cubicBezTo>
                <a:cubicBezTo>
                  <a:pt x="828" y="787"/>
                  <a:pt x="828" y="787"/>
                  <a:pt x="827" y="785"/>
                </a:cubicBezTo>
                <a:close/>
                <a:moveTo>
                  <a:pt x="921" y="838"/>
                </a:moveTo>
                <a:cubicBezTo>
                  <a:pt x="921" y="838"/>
                  <a:pt x="921" y="838"/>
                  <a:pt x="923" y="842"/>
                </a:cubicBezTo>
                <a:cubicBezTo>
                  <a:pt x="923" y="842"/>
                  <a:pt x="923" y="842"/>
                  <a:pt x="924" y="844"/>
                </a:cubicBezTo>
                <a:cubicBezTo>
                  <a:pt x="924" y="844"/>
                  <a:pt x="924" y="844"/>
                  <a:pt x="924" y="848"/>
                </a:cubicBezTo>
                <a:cubicBezTo>
                  <a:pt x="924" y="848"/>
                  <a:pt x="924" y="848"/>
                  <a:pt x="923" y="849"/>
                </a:cubicBezTo>
                <a:cubicBezTo>
                  <a:pt x="923" y="849"/>
                  <a:pt x="923" y="849"/>
                  <a:pt x="924" y="851"/>
                </a:cubicBezTo>
                <a:cubicBezTo>
                  <a:pt x="924" y="851"/>
                  <a:pt x="924" y="851"/>
                  <a:pt x="924" y="852"/>
                </a:cubicBezTo>
                <a:cubicBezTo>
                  <a:pt x="924" y="852"/>
                  <a:pt x="924" y="852"/>
                  <a:pt x="923" y="853"/>
                </a:cubicBezTo>
                <a:cubicBezTo>
                  <a:pt x="923" y="853"/>
                  <a:pt x="923" y="853"/>
                  <a:pt x="923" y="854"/>
                </a:cubicBezTo>
                <a:cubicBezTo>
                  <a:pt x="923" y="854"/>
                  <a:pt x="923" y="854"/>
                  <a:pt x="922" y="858"/>
                </a:cubicBezTo>
                <a:cubicBezTo>
                  <a:pt x="922" y="858"/>
                  <a:pt x="922" y="858"/>
                  <a:pt x="921" y="859"/>
                </a:cubicBezTo>
                <a:cubicBezTo>
                  <a:pt x="921" y="859"/>
                  <a:pt x="921" y="859"/>
                  <a:pt x="918" y="862"/>
                </a:cubicBezTo>
                <a:cubicBezTo>
                  <a:pt x="918" y="862"/>
                  <a:pt x="918" y="862"/>
                  <a:pt x="916" y="865"/>
                </a:cubicBezTo>
                <a:cubicBezTo>
                  <a:pt x="916" y="865"/>
                  <a:pt x="916" y="865"/>
                  <a:pt x="915" y="866"/>
                </a:cubicBezTo>
                <a:cubicBezTo>
                  <a:pt x="915" y="866"/>
                  <a:pt x="915" y="866"/>
                  <a:pt x="914" y="866"/>
                </a:cubicBezTo>
                <a:cubicBezTo>
                  <a:pt x="914" y="866"/>
                  <a:pt x="914" y="866"/>
                  <a:pt x="913" y="867"/>
                </a:cubicBezTo>
                <a:cubicBezTo>
                  <a:pt x="913" y="867"/>
                  <a:pt x="913" y="867"/>
                  <a:pt x="910" y="869"/>
                </a:cubicBezTo>
                <a:cubicBezTo>
                  <a:pt x="910" y="869"/>
                  <a:pt x="910" y="869"/>
                  <a:pt x="909" y="871"/>
                </a:cubicBezTo>
                <a:cubicBezTo>
                  <a:pt x="909" y="871"/>
                  <a:pt x="909" y="871"/>
                  <a:pt x="908" y="873"/>
                </a:cubicBezTo>
                <a:cubicBezTo>
                  <a:pt x="908" y="873"/>
                  <a:pt x="908" y="873"/>
                  <a:pt x="908" y="874"/>
                </a:cubicBezTo>
                <a:cubicBezTo>
                  <a:pt x="908" y="874"/>
                  <a:pt x="908" y="874"/>
                  <a:pt x="907" y="876"/>
                </a:cubicBezTo>
                <a:cubicBezTo>
                  <a:pt x="907" y="876"/>
                  <a:pt x="907" y="876"/>
                  <a:pt x="906" y="878"/>
                </a:cubicBezTo>
                <a:cubicBezTo>
                  <a:pt x="906" y="878"/>
                  <a:pt x="906" y="878"/>
                  <a:pt x="904" y="881"/>
                </a:cubicBezTo>
                <a:cubicBezTo>
                  <a:pt x="904" y="881"/>
                  <a:pt x="904" y="881"/>
                  <a:pt x="903" y="882"/>
                </a:cubicBezTo>
                <a:cubicBezTo>
                  <a:pt x="903" y="882"/>
                  <a:pt x="903" y="882"/>
                  <a:pt x="901" y="883"/>
                </a:cubicBezTo>
                <a:cubicBezTo>
                  <a:pt x="901" y="883"/>
                  <a:pt x="901" y="883"/>
                  <a:pt x="901" y="882"/>
                </a:cubicBezTo>
                <a:cubicBezTo>
                  <a:pt x="901" y="882"/>
                  <a:pt x="901" y="882"/>
                  <a:pt x="902" y="882"/>
                </a:cubicBezTo>
                <a:cubicBezTo>
                  <a:pt x="902" y="882"/>
                  <a:pt x="902" y="882"/>
                  <a:pt x="903" y="881"/>
                </a:cubicBezTo>
                <a:cubicBezTo>
                  <a:pt x="903" y="881"/>
                  <a:pt x="903" y="881"/>
                  <a:pt x="902" y="880"/>
                </a:cubicBezTo>
                <a:cubicBezTo>
                  <a:pt x="902" y="880"/>
                  <a:pt x="902" y="880"/>
                  <a:pt x="901" y="880"/>
                </a:cubicBezTo>
                <a:cubicBezTo>
                  <a:pt x="901" y="880"/>
                  <a:pt x="901" y="880"/>
                  <a:pt x="900" y="881"/>
                </a:cubicBezTo>
                <a:cubicBezTo>
                  <a:pt x="900" y="881"/>
                  <a:pt x="900" y="881"/>
                  <a:pt x="899" y="881"/>
                </a:cubicBezTo>
                <a:cubicBezTo>
                  <a:pt x="899" y="881"/>
                  <a:pt x="899" y="881"/>
                  <a:pt x="898" y="880"/>
                </a:cubicBezTo>
                <a:cubicBezTo>
                  <a:pt x="898" y="880"/>
                  <a:pt x="898" y="880"/>
                  <a:pt x="897" y="880"/>
                </a:cubicBezTo>
                <a:cubicBezTo>
                  <a:pt x="897" y="880"/>
                  <a:pt x="897" y="880"/>
                  <a:pt x="899" y="881"/>
                </a:cubicBezTo>
                <a:cubicBezTo>
                  <a:pt x="899" y="881"/>
                  <a:pt x="899" y="881"/>
                  <a:pt x="900" y="882"/>
                </a:cubicBezTo>
                <a:cubicBezTo>
                  <a:pt x="900" y="882"/>
                  <a:pt x="900" y="882"/>
                  <a:pt x="900" y="884"/>
                </a:cubicBezTo>
                <a:cubicBezTo>
                  <a:pt x="900" y="884"/>
                  <a:pt x="900" y="884"/>
                  <a:pt x="899" y="884"/>
                </a:cubicBezTo>
                <a:cubicBezTo>
                  <a:pt x="899" y="884"/>
                  <a:pt x="899" y="884"/>
                  <a:pt x="899" y="885"/>
                </a:cubicBezTo>
                <a:cubicBezTo>
                  <a:pt x="899" y="885"/>
                  <a:pt x="899" y="885"/>
                  <a:pt x="899" y="886"/>
                </a:cubicBezTo>
                <a:cubicBezTo>
                  <a:pt x="899" y="886"/>
                  <a:pt x="899" y="886"/>
                  <a:pt x="898" y="888"/>
                </a:cubicBezTo>
                <a:cubicBezTo>
                  <a:pt x="898" y="888"/>
                  <a:pt x="898" y="888"/>
                  <a:pt x="898" y="889"/>
                </a:cubicBezTo>
                <a:cubicBezTo>
                  <a:pt x="898" y="889"/>
                  <a:pt x="898" y="889"/>
                  <a:pt x="899" y="889"/>
                </a:cubicBezTo>
                <a:cubicBezTo>
                  <a:pt x="899" y="889"/>
                  <a:pt x="899" y="889"/>
                  <a:pt x="900" y="889"/>
                </a:cubicBezTo>
                <a:cubicBezTo>
                  <a:pt x="900" y="889"/>
                  <a:pt x="900" y="889"/>
                  <a:pt x="900" y="890"/>
                </a:cubicBezTo>
                <a:cubicBezTo>
                  <a:pt x="900" y="890"/>
                  <a:pt x="900" y="890"/>
                  <a:pt x="899" y="891"/>
                </a:cubicBezTo>
                <a:cubicBezTo>
                  <a:pt x="899" y="891"/>
                  <a:pt x="899" y="891"/>
                  <a:pt x="899" y="893"/>
                </a:cubicBezTo>
                <a:cubicBezTo>
                  <a:pt x="899" y="893"/>
                  <a:pt x="899" y="893"/>
                  <a:pt x="900" y="901"/>
                </a:cubicBezTo>
                <a:cubicBezTo>
                  <a:pt x="900" y="901"/>
                  <a:pt x="900" y="901"/>
                  <a:pt x="899" y="903"/>
                </a:cubicBezTo>
                <a:cubicBezTo>
                  <a:pt x="899" y="903"/>
                  <a:pt x="899" y="903"/>
                  <a:pt x="899" y="904"/>
                </a:cubicBezTo>
                <a:cubicBezTo>
                  <a:pt x="899" y="904"/>
                  <a:pt x="899" y="904"/>
                  <a:pt x="899" y="906"/>
                </a:cubicBezTo>
                <a:cubicBezTo>
                  <a:pt x="899" y="906"/>
                  <a:pt x="899" y="906"/>
                  <a:pt x="899" y="908"/>
                </a:cubicBezTo>
                <a:cubicBezTo>
                  <a:pt x="899" y="908"/>
                  <a:pt x="899" y="908"/>
                  <a:pt x="898" y="911"/>
                </a:cubicBezTo>
                <a:cubicBezTo>
                  <a:pt x="898" y="911"/>
                  <a:pt x="898" y="911"/>
                  <a:pt x="899" y="913"/>
                </a:cubicBezTo>
                <a:cubicBezTo>
                  <a:pt x="899" y="913"/>
                  <a:pt x="899" y="913"/>
                  <a:pt x="898" y="914"/>
                </a:cubicBezTo>
                <a:cubicBezTo>
                  <a:pt x="898" y="914"/>
                  <a:pt x="898" y="914"/>
                  <a:pt x="897" y="915"/>
                </a:cubicBezTo>
                <a:cubicBezTo>
                  <a:pt x="897" y="915"/>
                  <a:pt x="897" y="915"/>
                  <a:pt x="896" y="916"/>
                </a:cubicBezTo>
                <a:cubicBezTo>
                  <a:pt x="896" y="916"/>
                  <a:pt x="896" y="916"/>
                  <a:pt x="896" y="917"/>
                </a:cubicBezTo>
                <a:cubicBezTo>
                  <a:pt x="896" y="917"/>
                  <a:pt x="896" y="917"/>
                  <a:pt x="895" y="920"/>
                </a:cubicBezTo>
                <a:cubicBezTo>
                  <a:pt x="895" y="920"/>
                  <a:pt x="895" y="920"/>
                  <a:pt x="896" y="924"/>
                </a:cubicBezTo>
                <a:cubicBezTo>
                  <a:pt x="896" y="924"/>
                  <a:pt x="896" y="924"/>
                  <a:pt x="896" y="926"/>
                </a:cubicBezTo>
                <a:cubicBezTo>
                  <a:pt x="896" y="926"/>
                  <a:pt x="896" y="926"/>
                  <a:pt x="893" y="928"/>
                </a:cubicBezTo>
                <a:cubicBezTo>
                  <a:pt x="893" y="928"/>
                  <a:pt x="893" y="928"/>
                  <a:pt x="892" y="931"/>
                </a:cubicBezTo>
                <a:cubicBezTo>
                  <a:pt x="892" y="931"/>
                  <a:pt x="892" y="931"/>
                  <a:pt x="892" y="933"/>
                </a:cubicBezTo>
                <a:cubicBezTo>
                  <a:pt x="892" y="933"/>
                  <a:pt x="892" y="933"/>
                  <a:pt x="891" y="933"/>
                </a:cubicBezTo>
                <a:cubicBezTo>
                  <a:pt x="891" y="933"/>
                  <a:pt x="891" y="933"/>
                  <a:pt x="890" y="934"/>
                </a:cubicBezTo>
                <a:cubicBezTo>
                  <a:pt x="890" y="934"/>
                  <a:pt x="890" y="934"/>
                  <a:pt x="890" y="935"/>
                </a:cubicBezTo>
                <a:cubicBezTo>
                  <a:pt x="890" y="935"/>
                  <a:pt x="890" y="935"/>
                  <a:pt x="889" y="936"/>
                </a:cubicBezTo>
                <a:cubicBezTo>
                  <a:pt x="889" y="936"/>
                  <a:pt x="889" y="936"/>
                  <a:pt x="888" y="938"/>
                </a:cubicBezTo>
                <a:cubicBezTo>
                  <a:pt x="888" y="938"/>
                  <a:pt x="888" y="938"/>
                  <a:pt x="890" y="940"/>
                </a:cubicBezTo>
                <a:cubicBezTo>
                  <a:pt x="890" y="940"/>
                  <a:pt x="890" y="940"/>
                  <a:pt x="890" y="941"/>
                </a:cubicBezTo>
                <a:cubicBezTo>
                  <a:pt x="890" y="941"/>
                  <a:pt x="890" y="941"/>
                  <a:pt x="889" y="942"/>
                </a:cubicBezTo>
                <a:cubicBezTo>
                  <a:pt x="889" y="942"/>
                  <a:pt x="889" y="942"/>
                  <a:pt x="888" y="942"/>
                </a:cubicBezTo>
                <a:cubicBezTo>
                  <a:pt x="888" y="942"/>
                  <a:pt x="888" y="942"/>
                  <a:pt x="886" y="943"/>
                </a:cubicBezTo>
                <a:cubicBezTo>
                  <a:pt x="886" y="943"/>
                  <a:pt x="886" y="943"/>
                  <a:pt x="883" y="945"/>
                </a:cubicBezTo>
                <a:cubicBezTo>
                  <a:pt x="883" y="945"/>
                  <a:pt x="883" y="945"/>
                  <a:pt x="883" y="946"/>
                </a:cubicBezTo>
                <a:cubicBezTo>
                  <a:pt x="883" y="946"/>
                  <a:pt x="883" y="946"/>
                  <a:pt x="883" y="947"/>
                </a:cubicBezTo>
                <a:cubicBezTo>
                  <a:pt x="883" y="947"/>
                  <a:pt x="883" y="947"/>
                  <a:pt x="882" y="948"/>
                </a:cubicBezTo>
                <a:cubicBezTo>
                  <a:pt x="882" y="948"/>
                  <a:pt x="882" y="948"/>
                  <a:pt x="880" y="947"/>
                </a:cubicBezTo>
                <a:cubicBezTo>
                  <a:pt x="880" y="947"/>
                  <a:pt x="880" y="947"/>
                  <a:pt x="878" y="947"/>
                </a:cubicBezTo>
                <a:cubicBezTo>
                  <a:pt x="878" y="947"/>
                  <a:pt x="878" y="947"/>
                  <a:pt x="877" y="948"/>
                </a:cubicBezTo>
                <a:cubicBezTo>
                  <a:pt x="877" y="948"/>
                  <a:pt x="877" y="948"/>
                  <a:pt x="875" y="948"/>
                </a:cubicBezTo>
                <a:cubicBezTo>
                  <a:pt x="875" y="948"/>
                  <a:pt x="875" y="948"/>
                  <a:pt x="875" y="946"/>
                </a:cubicBezTo>
                <a:cubicBezTo>
                  <a:pt x="875" y="946"/>
                  <a:pt x="875" y="946"/>
                  <a:pt x="874" y="946"/>
                </a:cubicBezTo>
                <a:cubicBezTo>
                  <a:pt x="874" y="946"/>
                  <a:pt x="874" y="946"/>
                  <a:pt x="874" y="947"/>
                </a:cubicBezTo>
                <a:cubicBezTo>
                  <a:pt x="874" y="947"/>
                  <a:pt x="874" y="947"/>
                  <a:pt x="871" y="948"/>
                </a:cubicBezTo>
                <a:cubicBezTo>
                  <a:pt x="871" y="948"/>
                  <a:pt x="871" y="948"/>
                  <a:pt x="869" y="949"/>
                </a:cubicBezTo>
                <a:cubicBezTo>
                  <a:pt x="869" y="949"/>
                  <a:pt x="869" y="949"/>
                  <a:pt x="868" y="948"/>
                </a:cubicBezTo>
                <a:cubicBezTo>
                  <a:pt x="868" y="948"/>
                  <a:pt x="868" y="948"/>
                  <a:pt x="870" y="948"/>
                </a:cubicBezTo>
                <a:cubicBezTo>
                  <a:pt x="870" y="948"/>
                  <a:pt x="870" y="948"/>
                  <a:pt x="872" y="947"/>
                </a:cubicBezTo>
                <a:cubicBezTo>
                  <a:pt x="872" y="947"/>
                  <a:pt x="872" y="947"/>
                  <a:pt x="872" y="946"/>
                </a:cubicBezTo>
                <a:cubicBezTo>
                  <a:pt x="872" y="946"/>
                  <a:pt x="872" y="946"/>
                  <a:pt x="871" y="946"/>
                </a:cubicBezTo>
                <a:cubicBezTo>
                  <a:pt x="871" y="946"/>
                  <a:pt x="871" y="946"/>
                  <a:pt x="870" y="947"/>
                </a:cubicBezTo>
                <a:cubicBezTo>
                  <a:pt x="870" y="947"/>
                  <a:pt x="870" y="947"/>
                  <a:pt x="869" y="947"/>
                </a:cubicBezTo>
                <a:cubicBezTo>
                  <a:pt x="869" y="947"/>
                  <a:pt x="869" y="947"/>
                  <a:pt x="868" y="947"/>
                </a:cubicBezTo>
                <a:cubicBezTo>
                  <a:pt x="868" y="947"/>
                  <a:pt x="868" y="947"/>
                  <a:pt x="866" y="948"/>
                </a:cubicBezTo>
                <a:cubicBezTo>
                  <a:pt x="866" y="948"/>
                  <a:pt x="866" y="948"/>
                  <a:pt x="865" y="948"/>
                </a:cubicBezTo>
                <a:cubicBezTo>
                  <a:pt x="865" y="948"/>
                  <a:pt x="865" y="948"/>
                  <a:pt x="866" y="949"/>
                </a:cubicBezTo>
                <a:cubicBezTo>
                  <a:pt x="866" y="949"/>
                  <a:pt x="866" y="949"/>
                  <a:pt x="867" y="949"/>
                </a:cubicBezTo>
                <a:cubicBezTo>
                  <a:pt x="867" y="949"/>
                  <a:pt x="867" y="949"/>
                  <a:pt x="867" y="950"/>
                </a:cubicBezTo>
                <a:cubicBezTo>
                  <a:pt x="867" y="950"/>
                  <a:pt x="867" y="950"/>
                  <a:pt x="866" y="950"/>
                </a:cubicBezTo>
                <a:cubicBezTo>
                  <a:pt x="866" y="950"/>
                  <a:pt x="866" y="950"/>
                  <a:pt x="863" y="952"/>
                </a:cubicBezTo>
                <a:cubicBezTo>
                  <a:pt x="863" y="952"/>
                  <a:pt x="863" y="952"/>
                  <a:pt x="862" y="954"/>
                </a:cubicBezTo>
                <a:cubicBezTo>
                  <a:pt x="862" y="954"/>
                  <a:pt x="862" y="954"/>
                  <a:pt x="861" y="954"/>
                </a:cubicBezTo>
                <a:cubicBezTo>
                  <a:pt x="861" y="954"/>
                  <a:pt x="861" y="954"/>
                  <a:pt x="859" y="954"/>
                </a:cubicBezTo>
                <a:cubicBezTo>
                  <a:pt x="859" y="954"/>
                  <a:pt x="859" y="954"/>
                  <a:pt x="858" y="955"/>
                </a:cubicBezTo>
                <a:cubicBezTo>
                  <a:pt x="858" y="955"/>
                  <a:pt x="858" y="955"/>
                  <a:pt x="857" y="956"/>
                </a:cubicBezTo>
                <a:cubicBezTo>
                  <a:pt x="857" y="956"/>
                  <a:pt x="857" y="956"/>
                  <a:pt x="855" y="956"/>
                </a:cubicBezTo>
                <a:cubicBezTo>
                  <a:pt x="855" y="956"/>
                  <a:pt x="855" y="956"/>
                  <a:pt x="852" y="959"/>
                </a:cubicBezTo>
                <a:cubicBezTo>
                  <a:pt x="852" y="959"/>
                  <a:pt x="852" y="959"/>
                  <a:pt x="850" y="960"/>
                </a:cubicBezTo>
                <a:cubicBezTo>
                  <a:pt x="850" y="960"/>
                  <a:pt x="850" y="960"/>
                  <a:pt x="848" y="962"/>
                </a:cubicBezTo>
                <a:cubicBezTo>
                  <a:pt x="848" y="962"/>
                  <a:pt x="848" y="962"/>
                  <a:pt x="847" y="963"/>
                </a:cubicBezTo>
                <a:cubicBezTo>
                  <a:pt x="847" y="963"/>
                  <a:pt x="847" y="963"/>
                  <a:pt x="845" y="965"/>
                </a:cubicBezTo>
                <a:cubicBezTo>
                  <a:pt x="845" y="965"/>
                  <a:pt x="845" y="965"/>
                  <a:pt x="845" y="964"/>
                </a:cubicBezTo>
                <a:cubicBezTo>
                  <a:pt x="845" y="964"/>
                  <a:pt x="845" y="964"/>
                  <a:pt x="844" y="966"/>
                </a:cubicBezTo>
                <a:cubicBezTo>
                  <a:pt x="844" y="966"/>
                  <a:pt x="844" y="966"/>
                  <a:pt x="843" y="966"/>
                </a:cubicBezTo>
                <a:cubicBezTo>
                  <a:pt x="843" y="966"/>
                  <a:pt x="843" y="966"/>
                  <a:pt x="844" y="967"/>
                </a:cubicBezTo>
                <a:cubicBezTo>
                  <a:pt x="844" y="967"/>
                  <a:pt x="844" y="967"/>
                  <a:pt x="844" y="968"/>
                </a:cubicBezTo>
                <a:cubicBezTo>
                  <a:pt x="844" y="968"/>
                  <a:pt x="844" y="968"/>
                  <a:pt x="843" y="968"/>
                </a:cubicBezTo>
                <a:cubicBezTo>
                  <a:pt x="843" y="968"/>
                  <a:pt x="843" y="968"/>
                  <a:pt x="843" y="969"/>
                </a:cubicBezTo>
                <a:cubicBezTo>
                  <a:pt x="843" y="969"/>
                  <a:pt x="843" y="969"/>
                  <a:pt x="844" y="970"/>
                </a:cubicBezTo>
                <a:cubicBezTo>
                  <a:pt x="844" y="970"/>
                  <a:pt x="844" y="970"/>
                  <a:pt x="842" y="970"/>
                </a:cubicBezTo>
                <a:cubicBezTo>
                  <a:pt x="842" y="970"/>
                  <a:pt x="842" y="970"/>
                  <a:pt x="842" y="971"/>
                </a:cubicBezTo>
                <a:cubicBezTo>
                  <a:pt x="842" y="971"/>
                  <a:pt x="842" y="971"/>
                  <a:pt x="842" y="972"/>
                </a:cubicBezTo>
                <a:cubicBezTo>
                  <a:pt x="842" y="972"/>
                  <a:pt x="842" y="972"/>
                  <a:pt x="843" y="974"/>
                </a:cubicBezTo>
                <a:cubicBezTo>
                  <a:pt x="843" y="974"/>
                  <a:pt x="843" y="974"/>
                  <a:pt x="843" y="975"/>
                </a:cubicBezTo>
                <a:cubicBezTo>
                  <a:pt x="843" y="975"/>
                  <a:pt x="843" y="975"/>
                  <a:pt x="843" y="976"/>
                </a:cubicBezTo>
                <a:cubicBezTo>
                  <a:pt x="843" y="976"/>
                  <a:pt x="843" y="976"/>
                  <a:pt x="843" y="977"/>
                </a:cubicBezTo>
                <a:cubicBezTo>
                  <a:pt x="843" y="977"/>
                  <a:pt x="843" y="977"/>
                  <a:pt x="844" y="978"/>
                </a:cubicBezTo>
                <a:cubicBezTo>
                  <a:pt x="844" y="978"/>
                  <a:pt x="844" y="978"/>
                  <a:pt x="844" y="980"/>
                </a:cubicBezTo>
                <a:cubicBezTo>
                  <a:pt x="844" y="980"/>
                  <a:pt x="844" y="980"/>
                  <a:pt x="845" y="980"/>
                </a:cubicBezTo>
                <a:cubicBezTo>
                  <a:pt x="845" y="980"/>
                  <a:pt x="845" y="980"/>
                  <a:pt x="844" y="981"/>
                </a:cubicBezTo>
                <a:cubicBezTo>
                  <a:pt x="844" y="981"/>
                  <a:pt x="844" y="981"/>
                  <a:pt x="845" y="982"/>
                </a:cubicBezTo>
                <a:cubicBezTo>
                  <a:pt x="845" y="982"/>
                  <a:pt x="845" y="982"/>
                  <a:pt x="844" y="983"/>
                </a:cubicBezTo>
                <a:cubicBezTo>
                  <a:pt x="844" y="983"/>
                  <a:pt x="844" y="983"/>
                  <a:pt x="843" y="984"/>
                </a:cubicBezTo>
                <a:cubicBezTo>
                  <a:pt x="843" y="984"/>
                  <a:pt x="843" y="984"/>
                  <a:pt x="843" y="985"/>
                </a:cubicBezTo>
                <a:cubicBezTo>
                  <a:pt x="843" y="985"/>
                  <a:pt x="843" y="985"/>
                  <a:pt x="843" y="986"/>
                </a:cubicBezTo>
                <a:cubicBezTo>
                  <a:pt x="843" y="986"/>
                  <a:pt x="843" y="986"/>
                  <a:pt x="842" y="987"/>
                </a:cubicBezTo>
                <a:cubicBezTo>
                  <a:pt x="842" y="987"/>
                  <a:pt x="842" y="987"/>
                  <a:pt x="840" y="990"/>
                </a:cubicBezTo>
                <a:cubicBezTo>
                  <a:pt x="840" y="990"/>
                  <a:pt x="840" y="990"/>
                  <a:pt x="837" y="995"/>
                </a:cubicBezTo>
                <a:cubicBezTo>
                  <a:pt x="837" y="995"/>
                  <a:pt x="837" y="995"/>
                  <a:pt x="836" y="999"/>
                </a:cubicBezTo>
                <a:cubicBezTo>
                  <a:pt x="836" y="999"/>
                  <a:pt x="836" y="999"/>
                  <a:pt x="834" y="1001"/>
                </a:cubicBezTo>
                <a:cubicBezTo>
                  <a:pt x="834" y="1001"/>
                  <a:pt x="834" y="1001"/>
                  <a:pt x="832" y="1006"/>
                </a:cubicBezTo>
                <a:cubicBezTo>
                  <a:pt x="832" y="1006"/>
                  <a:pt x="832" y="1006"/>
                  <a:pt x="829" y="1008"/>
                </a:cubicBezTo>
                <a:cubicBezTo>
                  <a:pt x="829" y="1008"/>
                  <a:pt x="829" y="1008"/>
                  <a:pt x="829" y="1007"/>
                </a:cubicBezTo>
                <a:cubicBezTo>
                  <a:pt x="829" y="1007"/>
                  <a:pt x="829" y="1007"/>
                  <a:pt x="829" y="1005"/>
                </a:cubicBezTo>
                <a:cubicBezTo>
                  <a:pt x="829" y="1005"/>
                  <a:pt x="829" y="1005"/>
                  <a:pt x="830" y="1005"/>
                </a:cubicBezTo>
                <a:cubicBezTo>
                  <a:pt x="830" y="1005"/>
                  <a:pt x="830" y="1005"/>
                  <a:pt x="832" y="1003"/>
                </a:cubicBezTo>
                <a:cubicBezTo>
                  <a:pt x="832" y="1003"/>
                  <a:pt x="832" y="1003"/>
                  <a:pt x="833" y="1001"/>
                </a:cubicBezTo>
                <a:cubicBezTo>
                  <a:pt x="833" y="1001"/>
                  <a:pt x="833" y="1001"/>
                  <a:pt x="833" y="999"/>
                </a:cubicBezTo>
                <a:cubicBezTo>
                  <a:pt x="833" y="999"/>
                  <a:pt x="833" y="999"/>
                  <a:pt x="832" y="999"/>
                </a:cubicBezTo>
                <a:cubicBezTo>
                  <a:pt x="832" y="999"/>
                  <a:pt x="832" y="999"/>
                  <a:pt x="831" y="999"/>
                </a:cubicBezTo>
                <a:cubicBezTo>
                  <a:pt x="831" y="999"/>
                  <a:pt x="831" y="999"/>
                  <a:pt x="830" y="998"/>
                </a:cubicBezTo>
                <a:cubicBezTo>
                  <a:pt x="830" y="998"/>
                  <a:pt x="830" y="998"/>
                  <a:pt x="829" y="996"/>
                </a:cubicBezTo>
                <a:cubicBezTo>
                  <a:pt x="829" y="996"/>
                  <a:pt x="829" y="996"/>
                  <a:pt x="828" y="996"/>
                </a:cubicBezTo>
                <a:cubicBezTo>
                  <a:pt x="828" y="996"/>
                  <a:pt x="828" y="996"/>
                  <a:pt x="829" y="997"/>
                </a:cubicBezTo>
                <a:cubicBezTo>
                  <a:pt x="829" y="997"/>
                  <a:pt x="829" y="997"/>
                  <a:pt x="829" y="998"/>
                </a:cubicBezTo>
                <a:cubicBezTo>
                  <a:pt x="829" y="998"/>
                  <a:pt x="829" y="998"/>
                  <a:pt x="830" y="999"/>
                </a:cubicBezTo>
                <a:cubicBezTo>
                  <a:pt x="830" y="999"/>
                  <a:pt x="830" y="999"/>
                  <a:pt x="830" y="1000"/>
                </a:cubicBezTo>
                <a:cubicBezTo>
                  <a:pt x="830" y="1000"/>
                  <a:pt x="830" y="1000"/>
                  <a:pt x="829" y="1001"/>
                </a:cubicBezTo>
                <a:cubicBezTo>
                  <a:pt x="829" y="1001"/>
                  <a:pt x="829" y="1001"/>
                  <a:pt x="828" y="1002"/>
                </a:cubicBezTo>
                <a:cubicBezTo>
                  <a:pt x="828" y="1002"/>
                  <a:pt x="828" y="1002"/>
                  <a:pt x="828" y="1003"/>
                </a:cubicBezTo>
                <a:cubicBezTo>
                  <a:pt x="828" y="1003"/>
                  <a:pt x="828" y="1003"/>
                  <a:pt x="828" y="1004"/>
                </a:cubicBezTo>
                <a:cubicBezTo>
                  <a:pt x="828" y="1004"/>
                  <a:pt x="828" y="1004"/>
                  <a:pt x="828" y="1005"/>
                </a:cubicBezTo>
                <a:cubicBezTo>
                  <a:pt x="828" y="1005"/>
                  <a:pt x="828" y="1005"/>
                  <a:pt x="827" y="1006"/>
                </a:cubicBezTo>
                <a:cubicBezTo>
                  <a:pt x="827" y="1006"/>
                  <a:pt x="827" y="1006"/>
                  <a:pt x="826" y="1006"/>
                </a:cubicBezTo>
                <a:cubicBezTo>
                  <a:pt x="826" y="1006"/>
                  <a:pt x="826" y="1006"/>
                  <a:pt x="825" y="1006"/>
                </a:cubicBezTo>
                <a:cubicBezTo>
                  <a:pt x="825" y="1006"/>
                  <a:pt x="825" y="1006"/>
                  <a:pt x="825" y="1007"/>
                </a:cubicBezTo>
                <a:cubicBezTo>
                  <a:pt x="825" y="1007"/>
                  <a:pt x="825" y="1007"/>
                  <a:pt x="824" y="1008"/>
                </a:cubicBezTo>
                <a:cubicBezTo>
                  <a:pt x="824" y="1008"/>
                  <a:pt x="824" y="1008"/>
                  <a:pt x="824" y="1009"/>
                </a:cubicBezTo>
                <a:cubicBezTo>
                  <a:pt x="824" y="1009"/>
                  <a:pt x="824" y="1009"/>
                  <a:pt x="823" y="1009"/>
                </a:cubicBezTo>
                <a:cubicBezTo>
                  <a:pt x="823" y="1009"/>
                  <a:pt x="823" y="1009"/>
                  <a:pt x="823" y="1010"/>
                </a:cubicBezTo>
                <a:cubicBezTo>
                  <a:pt x="823" y="1010"/>
                  <a:pt x="823" y="1010"/>
                  <a:pt x="824" y="1012"/>
                </a:cubicBezTo>
                <a:cubicBezTo>
                  <a:pt x="824" y="1012"/>
                  <a:pt x="824" y="1012"/>
                  <a:pt x="824" y="1013"/>
                </a:cubicBezTo>
                <a:cubicBezTo>
                  <a:pt x="824" y="1013"/>
                  <a:pt x="824" y="1013"/>
                  <a:pt x="823" y="1016"/>
                </a:cubicBezTo>
                <a:cubicBezTo>
                  <a:pt x="823" y="1016"/>
                  <a:pt x="823" y="1016"/>
                  <a:pt x="822" y="1020"/>
                </a:cubicBezTo>
                <a:cubicBezTo>
                  <a:pt x="822" y="1020"/>
                  <a:pt x="822" y="1020"/>
                  <a:pt x="821" y="1022"/>
                </a:cubicBezTo>
                <a:cubicBezTo>
                  <a:pt x="821" y="1022"/>
                  <a:pt x="821" y="1022"/>
                  <a:pt x="819" y="1024"/>
                </a:cubicBezTo>
                <a:cubicBezTo>
                  <a:pt x="819" y="1024"/>
                  <a:pt x="819" y="1024"/>
                  <a:pt x="818" y="1025"/>
                </a:cubicBezTo>
                <a:cubicBezTo>
                  <a:pt x="818" y="1025"/>
                  <a:pt x="818" y="1025"/>
                  <a:pt x="817" y="1026"/>
                </a:cubicBezTo>
                <a:cubicBezTo>
                  <a:pt x="817" y="1026"/>
                  <a:pt x="817" y="1026"/>
                  <a:pt x="817" y="1028"/>
                </a:cubicBezTo>
                <a:cubicBezTo>
                  <a:pt x="817" y="1028"/>
                  <a:pt x="817" y="1028"/>
                  <a:pt x="816" y="1029"/>
                </a:cubicBezTo>
                <a:cubicBezTo>
                  <a:pt x="816" y="1029"/>
                  <a:pt x="816" y="1029"/>
                  <a:pt x="815" y="1030"/>
                </a:cubicBezTo>
                <a:cubicBezTo>
                  <a:pt x="815" y="1030"/>
                  <a:pt x="815" y="1030"/>
                  <a:pt x="815" y="1031"/>
                </a:cubicBezTo>
                <a:cubicBezTo>
                  <a:pt x="815" y="1031"/>
                  <a:pt x="815" y="1031"/>
                  <a:pt x="814" y="1032"/>
                </a:cubicBezTo>
                <a:cubicBezTo>
                  <a:pt x="814" y="1032"/>
                  <a:pt x="814" y="1032"/>
                  <a:pt x="811" y="1033"/>
                </a:cubicBezTo>
                <a:cubicBezTo>
                  <a:pt x="811" y="1033"/>
                  <a:pt x="811" y="1033"/>
                  <a:pt x="810" y="1033"/>
                </a:cubicBezTo>
                <a:cubicBezTo>
                  <a:pt x="810" y="1033"/>
                  <a:pt x="810" y="1033"/>
                  <a:pt x="810" y="1034"/>
                </a:cubicBezTo>
                <a:cubicBezTo>
                  <a:pt x="810" y="1034"/>
                  <a:pt x="810" y="1034"/>
                  <a:pt x="809" y="1034"/>
                </a:cubicBezTo>
                <a:cubicBezTo>
                  <a:pt x="809" y="1034"/>
                  <a:pt x="809" y="1034"/>
                  <a:pt x="808" y="1034"/>
                </a:cubicBezTo>
                <a:cubicBezTo>
                  <a:pt x="808" y="1034"/>
                  <a:pt x="808" y="1034"/>
                  <a:pt x="807" y="1034"/>
                </a:cubicBezTo>
                <a:cubicBezTo>
                  <a:pt x="807" y="1034"/>
                  <a:pt x="807" y="1034"/>
                  <a:pt x="806" y="1033"/>
                </a:cubicBezTo>
                <a:cubicBezTo>
                  <a:pt x="806" y="1033"/>
                  <a:pt x="806" y="1033"/>
                  <a:pt x="805" y="1033"/>
                </a:cubicBezTo>
                <a:cubicBezTo>
                  <a:pt x="805" y="1033"/>
                  <a:pt x="805" y="1033"/>
                  <a:pt x="803" y="1033"/>
                </a:cubicBezTo>
                <a:cubicBezTo>
                  <a:pt x="803" y="1033"/>
                  <a:pt x="803" y="1033"/>
                  <a:pt x="802" y="1034"/>
                </a:cubicBezTo>
                <a:cubicBezTo>
                  <a:pt x="802" y="1034"/>
                  <a:pt x="802" y="1034"/>
                  <a:pt x="801" y="1034"/>
                </a:cubicBezTo>
                <a:cubicBezTo>
                  <a:pt x="801" y="1034"/>
                  <a:pt x="801" y="1034"/>
                  <a:pt x="801" y="1033"/>
                </a:cubicBezTo>
                <a:cubicBezTo>
                  <a:pt x="801" y="1033"/>
                  <a:pt x="801" y="1033"/>
                  <a:pt x="800" y="1033"/>
                </a:cubicBezTo>
                <a:cubicBezTo>
                  <a:pt x="800" y="1033"/>
                  <a:pt x="800" y="1033"/>
                  <a:pt x="799" y="1032"/>
                </a:cubicBezTo>
                <a:cubicBezTo>
                  <a:pt x="799" y="1032"/>
                  <a:pt x="799" y="1032"/>
                  <a:pt x="797" y="1031"/>
                </a:cubicBezTo>
                <a:cubicBezTo>
                  <a:pt x="797" y="1031"/>
                  <a:pt x="797" y="1031"/>
                  <a:pt x="795" y="1031"/>
                </a:cubicBezTo>
                <a:cubicBezTo>
                  <a:pt x="795" y="1031"/>
                  <a:pt x="795" y="1031"/>
                  <a:pt x="793" y="1031"/>
                </a:cubicBezTo>
                <a:cubicBezTo>
                  <a:pt x="793" y="1031"/>
                  <a:pt x="793" y="1031"/>
                  <a:pt x="792" y="1031"/>
                </a:cubicBezTo>
                <a:cubicBezTo>
                  <a:pt x="792" y="1031"/>
                  <a:pt x="792" y="1031"/>
                  <a:pt x="790" y="1030"/>
                </a:cubicBezTo>
                <a:cubicBezTo>
                  <a:pt x="790" y="1030"/>
                  <a:pt x="790" y="1030"/>
                  <a:pt x="789" y="1029"/>
                </a:cubicBezTo>
                <a:cubicBezTo>
                  <a:pt x="789" y="1029"/>
                  <a:pt x="789" y="1029"/>
                  <a:pt x="788" y="1027"/>
                </a:cubicBezTo>
                <a:cubicBezTo>
                  <a:pt x="788" y="1027"/>
                  <a:pt x="788" y="1027"/>
                  <a:pt x="787" y="1025"/>
                </a:cubicBezTo>
                <a:cubicBezTo>
                  <a:pt x="787" y="1025"/>
                  <a:pt x="787" y="1025"/>
                  <a:pt x="787" y="1022"/>
                </a:cubicBezTo>
                <a:cubicBezTo>
                  <a:pt x="787" y="1022"/>
                  <a:pt x="787" y="1022"/>
                  <a:pt x="786" y="1024"/>
                </a:cubicBezTo>
                <a:cubicBezTo>
                  <a:pt x="786" y="1024"/>
                  <a:pt x="786" y="1024"/>
                  <a:pt x="787" y="1027"/>
                </a:cubicBezTo>
                <a:cubicBezTo>
                  <a:pt x="787" y="1027"/>
                  <a:pt x="787" y="1027"/>
                  <a:pt x="787" y="1028"/>
                </a:cubicBezTo>
                <a:cubicBezTo>
                  <a:pt x="787" y="1028"/>
                  <a:pt x="787" y="1028"/>
                  <a:pt x="787" y="1029"/>
                </a:cubicBezTo>
                <a:cubicBezTo>
                  <a:pt x="787" y="1029"/>
                  <a:pt x="787" y="1029"/>
                  <a:pt x="787" y="1030"/>
                </a:cubicBezTo>
                <a:cubicBezTo>
                  <a:pt x="787" y="1030"/>
                  <a:pt x="787" y="1030"/>
                  <a:pt x="788" y="1031"/>
                </a:cubicBezTo>
                <a:cubicBezTo>
                  <a:pt x="788" y="1031"/>
                  <a:pt x="788" y="1031"/>
                  <a:pt x="790" y="1033"/>
                </a:cubicBezTo>
                <a:cubicBezTo>
                  <a:pt x="790" y="1033"/>
                  <a:pt x="790" y="1033"/>
                  <a:pt x="793" y="1034"/>
                </a:cubicBezTo>
                <a:cubicBezTo>
                  <a:pt x="793" y="1034"/>
                  <a:pt x="793" y="1034"/>
                  <a:pt x="796" y="1036"/>
                </a:cubicBezTo>
                <a:cubicBezTo>
                  <a:pt x="796" y="1036"/>
                  <a:pt x="796" y="1036"/>
                  <a:pt x="797" y="1037"/>
                </a:cubicBezTo>
                <a:cubicBezTo>
                  <a:pt x="797" y="1037"/>
                  <a:pt x="797" y="1037"/>
                  <a:pt x="797" y="1039"/>
                </a:cubicBezTo>
                <a:cubicBezTo>
                  <a:pt x="797" y="1039"/>
                  <a:pt x="797" y="1039"/>
                  <a:pt x="795" y="1042"/>
                </a:cubicBezTo>
                <a:cubicBezTo>
                  <a:pt x="795" y="1042"/>
                  <a:pt x="795" y="1042"/>
                  <a:pt x="795" y="1043"/>
                </a:cubicBezTo>
                <a:cubicBezTo>
                  <a:pt x="795" y="1043"/>
                  <a:pt x="795" y="1043"/>
                  <a:pt x="796" y="1044"/>
                </a:cubicBezTo>
                <a:cubicBezTo>
                  <a:pt x="796" y="1044"/>
                  <a:pt x="796" y="1044"/>
                  <a:pt x="798" y="1045"/>
                </a:cubicBezTo>
                <a:cubicBezTo>
                  <a:pt x="798" y="1045"/>
                  <a:pt x="798" y="1045"/>
                  <a:pt x="799" y="1045"/>
                </a:cubicBezTo>
                <a:cubicBezTo>
                  <a:pt x="799" y="1045"/>
                  <a:pt x="799" y="1045"/>
                  <a:pt x="800" y="1045"/>
                </a:cubicBezTo>
                <a:cubicBezTo>
                  <a:pt x="800" y="1045"/>
                  <a:pt x="800" y="1045"/>
                  <a:pt x="800" y="1046"/>
                </a:cubicBezTo>
                <a:cubicBezTo>
                  <a:pt x="800" y="1046"/>
                  <a:pt x="800" y="1046"/>
                  <a:pt x="800" y="1048"/>
                </a:cubicBezTo>
                <a:cubicBezTo>
                  <a:pt x="800" y="1048"/>
                  <a:pt x="800" y="1048"/>
                  <a:pt x="800" y="1050"/>
                </a:cubicBezTo>
                <a:cubicBezTo>
                  <a:pt x="800" y="1050"/>
                  <a:pt x="800" y="1050"/>
                  <a:pt x="799" y="1052"/>
                </a:cubicBezTo>
                <a:cubicBezTo>
                  <a:pt x="799" y="1052"/>
                  <a:pt x="799" y="1052"/>
                  <a:pt x="799" y="1054"/>
                </a:cubicBezTo>
                <a:cubicBezTo>
                  <a:pt x="799" y="1054"/>
                  <a:pt x="799" y="1054"/>
                  <a:pt x="798" y="1054"/>
                </a:cubicBezTo>
                <a:cubicBezTo>
                  <a:pt x="798" y="1054"/>
                  <a:pt x="798" y="1054"/>
                  <a:pt x="798" y="1053"/>
                </a:cubicBezTo>
                <a:cubicBezTo>
                  <a:pt x="798" y="1053"/>
                  <a:pt x="798" y="1053"/>
                  <a:pt x="797" y="1054"/>
                </a:cubicBezTo>
                <a:cubicBezTo>
                  <a:pt x="797" y="1054"/>
                  <a:pt x="797" y="1054"/>
                  <a:pt x="797" y="1056"/>
                </a:cubicBezTo>
                <a:cubicBezTo>
                  <a:pt x="797" y="1056"/>
                  <a:pt x="797" y="1056"/>
                  <a:pt x="797" y="1057"/>
                </a:cubicBezTo>
                <a:cubicBezTo>
                  <a:pt x="797" y="1057"/>
                  <a:pt x="797" y="1057"/>
                  <a:pt x="797" y="1059"/>
                </a:cubicBezTo>
                <a:cubicBezTo>
                  <a:pt x="797" y="1059"/>
                  <a:pt x="797" y="1059"/>
                  <a:pt x="793" y="1061"/>
                </a:cubicBezTo>
                <a:cubicBezTo>
                  <a:pt x="793" y="1061"/>
                  <a:pt x="793" y="1061"/>
                  <a:pt x="791" y="1062"/>
                </a:cubicBezTo>
                <a:cubicBezTo>
                  <a:pt x="791" y="1062"/>
                  <a:pt x="791" y="1062"/>
                  <a:pt x="790" y="1061"/>
                </a:cubicBezTo>
                <a:cubicBezTo>
                  <a:pt x="790" y="1061"/>
                  <a:pt x="790" y="1061"/>
                  <a:pt x="790" y="1062"/>
                </a:cubicBezTo>
                <a:cubicBezTo>
                  <a:pt x="790" y="1062"/>
                  <a:pt x="790" y="1062"/>
                  <a:pt x="786" y="1063"/>
                </a:cubicBezTo>
                <a:cubicBezTo>
                  <a:pt x="786" y="1063"/>
                  <a:pt x="786" y="1063"/>
                  <a:pt x="782" y="1064"/>
                </a:cubicBezTo>
                <a:cubicBezTo>
                  <a:pt x="782" y="1064"/>
                  <a:pt x="782" y="1064"/>
                  <a:pt x="779" y="1065"/>
                </a:cubicBezTo>
                <a:cubicBezTo>
                  <a:pt x="779" y="1065"/>
                  <a:pt x="779" y="1065"/>
                  <a:pt x="777" y="1064"/>
                </a:cubicBezTo>
                <a:cubicBezTo>
                  <a:pt x="777" y="1064"/>
                  <a:pt x="777" y="1064"/>
                  <a:pt x="775" y="1065"/>
                </a:cubicBezTo>
                <a:cubicBezTo>
                  <a:pt x="775" y="1065"/>
                  <a:pt x="775" y="1065"/>
                  <a:pt x="774" y="1065"/>
                </a:cubicBezTo>
                <a:cubicBezTo>
                  <a:pt x="774" y="1065"/>
                  <a:pt x="774" y="1065"/>
                  <a:pt x="772" y="1064"/>
                </a:cubicBezTo>
                <a:cubicBezTo>
                  <a:pt x="772" y="1064"/>
                  <a:pt x="772" y="1064"/>
                  <a:pt x="771" y="1063"/>
                </a:cubicBezTo>
                <a:cubicBezTo>
                  <a:pt x="771" y="1063"/>
                  <a:pt x="771" y="1063"/>
                  <a:pt x="770" y="1063"/>
                </a:cubicBezTo>
                <a:cubicBezTo>
                  <a:pt x="770" y="1063"/>
                  <a:pt x="770" y="1063"/>
                  <a:pt x="769" y="1062"/>
                </a:cubicBezTo>
                <a:cubicBezTo>
                  <a:pt x="769" y="1062"/>
                  <a:pt x="769" y="1062"/>
                  <a:pt x="769" y="1063"/>
                </a:cubicBezTo>
                <a:cubicBezTo>
                  <a:pt x="769" y="1063"/>
                  <a:pt x="769" y="1063"/>
                  <a:pt x="769" y="1064"/>
                </a:cubicBezTo>
                <a:cubicBezTo>
                  <a:pt x="769" y="1064"/>
                  <a:pt x="769" y="1064"/>
                  <a:pt x="769" y="1065"/>
                </a:cubicBezTo>
                <a:cubicBezTo>
                  <a:pt x="769" y="1065"/>
                  <a:pt x="769" y="1065"/>
                  <a:pt x="769" y="1067"/>
                </a:cubicBezTo>
                <a:cubicBezTo>
                  <a:pt x="769" y="1067"/>
                  <a:pt x="769" y="1067"/>
                  <a:pt x="770" y="1068"/>
                </a:cubicBezTo>
                <a:cubicBezTo>
                  <a:pt x="770" y="1068"/>
                  <a:pt x="770" y="1068"/>
                  <a:pt x="771" y="1068"/>
                </a:cubicBezTo>
                <a:cubicBezTo>
                  <a:pt x="771" y="1068"/>
                  <a:pt x="771" y="1068"/>
                  <a:pt x="771" y="1069"/>
                </a:cubicBezTo>
                <a:cubicBezTo>
                  <a:pt x="771" y="1069"/>
                  <a:pt x="771" y="1069"/>
                  <a:pt x="771" y="1070"/>
                </a:cubicBezTo>
                <a:cubicBezTo>
                  <a:pt x="771" y="1070"/>
                  <a:pt x="771" y="1070"/>
                  <a:pt x="770" y="1070"/>
                </a:cubicBezTo>
                <a:cubicBezTo>
                  <a:pt x="770" y="1070"/>
                  <a:pt x="770" y="1070"/>
                  <a:pt x="770" y="1071"/>
                </a:cubicBezTo>
                <a:cubicBezTo>
                  <a:pt x="770" y="1071"/>
                  <a:pt x="770" y="1071"/>
                  <a:pt x="769" y="1072"/>
                </a:cubicBezTo>
                <a:cubicBezTo>
                  <a:pt x="769" y="1072"/>
                  <a:pt x="769" y="1072"/>
                  <a:pt x="769" y="1073"/>
                </a:cubicBezTo>
                <a:cubicBezTo>
                  <a:pt x="769" y="1073"/>
                  <a:pt x="769" y="1073"/>
                  <a:pt x="769" y="1075"/>
                </a:cubicBezTo>
                <a:cubicBezTo>
                  <a:pt x="769" y="1075"/>
                  <a:pt x="769" y="1075"/>
                  <a:pt x="770" y="1076"/>
                </a:cubicBezTo>
                <a:cubicBezTo>
                  <a:pt x="770" y="1076"/>
                  <a:pt x="770" y="1076"/>
                  <a:pt x="771" y="1076"/>
                </a:cubicBezTo>
                <a:cubicBezTo>
                  <a:pt x="771" y="1076"/>
                  <a:pt x="771" y="1076"/>
                  <a:pt x="770" y="1077"/>
                </a:cubicBezTo>
                <a:cubicBezTo>
                  <a:pt x="770" y="1077"/>
                  <a:pt x="770" y="1077"/>
                  <a:pt x="770" y="1078"/>
                </a:cubicBezTo>
                <a:cubicBezTo>
                  <a:pt x="770" y="1078"/>
                  <a:pt x="770" y="1078"/>
                  <a:pt x="770" y="1079"/>
                </a:cubicBezTo>
                <a:cubicBezTo>
                  <a:pt x="770" y="1079"/>
                  <a:pt x="770" y="1079"/>
                  <a:pt x="770" y="1080"/>
                </a:cubicBezTo>
                <a:cubicBezTo>
                  <a:pt x="770" y="1080"/>
                  <a:pt x="770" y="1080"/>
                  <a:pt x="769" y="1081"/>
                </a:cubicBezTo>
                <a:cubicBezTo>
                  <a:pt x="769" y="1081"/>
                  <a:pt x="769" y="1081"/>
                  <a:pt x="767" y="1083"/>
                </a:cubicBezTo>
                <a:cubicBezTo>
                  <a:pt x="767" y="1083"/>
                  <a:pt x="767" y="1083"/>
                  <a:pt x="763" y="1083"/>
                </a:cubicBezTo>
                <a:cubicBezTo>
                  <a:pt x="763" y="1083"/>
                  <a:pt x="763" y="1083"/>
                  <a:pt x="761" y="1082"/>
                </a:cubicBezTo>
                <a:cubicBezTo>
                  <a:pt x="761" y="1082"/>
                  <a:pt x="761" y="1082"/>
                  <a:pt x="759" y="1081"/>
                </a:cubicBezTo>
                <a:cubicBezTo>
                  <a:pt x="759" y="1081"/>
                  <a:pt x="759" y="1081"/>
                  <a:pt x="757" y="1080"/>
                </a:cubicBezTo>
                <a:cubicBezTo>
                  <a:pt x="757" y="1080"/>
                  <a:pt x="757" y="1080"/>
                  <a:pt x="755" y="1080"/>
                </a:cubicBezTo>
                <a:cubicBezTo>
                  <a:pt x="755" y="1080"/>
                  <a:pt x="755" y="1080"/>
                  <a:pt x="755" y="1079"/>
                </a:cubicBezTo>
                <a:cubicBezTo>
                  <a:pt x="755" y="1079"/>
                  <a:pt x="755" y="1079"/>
                  <a:pt x="754" y="1079"/>
                </a:cubicBezTo>
                <a:cubicBezTo>
                  <a:pt x="754" y="1079"/>
                  <a:pt x="754" y="1079"/>
                  <a:pt x="753" y="1080"/>
                </a:cubicBezTo>
                <a:cubicBezTo>
                  <a:pt x="753" y="1080"/>
                  <a:pt x="753" y="1080"/>
                  <a:pt x="753" y="1083"/>
                </a:cubicBezTo>
                <a:cubicBezTo>
                  <a:pt x="753" y="1083"/>
                  <a:pt x="753" y="1083"/>
                  <a:pt x="754" y="1084"/>
                </a:cubicBezTo>
                <a:cubicBezTo>
                  <a:pt x="754" y="1084"/>
                  <a:pt x="754" y="1084"/>
                  <a:pt x="755" y="1086"/>
                </a:cubicBezTo>
                <a:cubicBezTo>
                  <a:pt x="755" y="1086"/>
                  <a:pt x="755" y="1086"/>
                  <a:pt x="755" y="1089"/>
                </a:cubicBezTo>
                <a:cubicBezTo>
                  <a:pt x="755" y="1089"/>
                  <a:pt x="755" y="1089"/>
                  <a:pt x="755" y="1090"/>
                </a:cubicBezTo>
                <a:cubicBezTo>
                  <a:pt x="755" y="1090"/>
                  <a:pt x="755" y="1090"/>
                  <a:pt x="757" y="1091"/>
                </a:cubicBezTo>
                <a:cubicBezTo>
                  <a:pt x="757" y="1091"/>
                  <a:pt x="757" y="1091"/>
                  <a:pt x="759" y="1091"/>
                </a:cubicBezTo>
                <a:cubicBezTo>
                  <a:pt x="759" y="1091"/>
                  <a:pt x="759" y="1091"/>
                  <a:pt x="759" y="1092"/>
                </a:cubicBezTo>
                <a:cubicBezTo>
                  <a:pt x="759" y="1092"/>
                  <a:pt x="759" y="1092"/>
                  <a:pt x="758" y="1092"/>
                </a:cubicBezTo>
                <a:cubicBezTo>
                  <a:pt x="758" y="1092"/>
                  <a:pt x="758" y="1092"/>
                  <a:pt x="759" y="1093"/>
                </a:cubicBezTo>
                <a:cubicBezTo>
                  <a:pt x="759" y="1093"/>
                  <a:pt x="759" y="1093"/>
                  <a:pt x="761" y="1092"/>
                </a:cubicBezTo>
                <a:cubicBezTo>
                  <a:pt x="761" y="1092"/>
                  <a:pt x="761" y="1092"/>
                  <a:pt x="761" y="1091"/>
                </a:cubicBezTo>
                <a:cubicBezTo>
                  <a:pt x="761" y="1091"/>
                  <a:pt x="761" y="1091"/>
                  <a:pt x="760" y="1091"/>
                </a:cubicBezTo>
                <a:cubicBezTo>
                  <a:pt x="760" y="1091"/>
                  <a:pt x="760" y="1091"/>
                  <a:pt x="760" y="1090"/>
                </a:cubicBezTo>
                <a:cubicBezTo>
                  <a:pt x="760" y="1090"/>
                  <a:pt x="760" y="1090"/>
                  <a:pt x="761" y="1090"/>
                </a:cubicBezTo>
                <a:cubicBezTo>
                  <a:pt x="761" y="1090"/>
                  <a:pt x="761" y="1090"/>
                  <a:pt x="763" y="1089"/>
                </a:cubicBezTo>
                <a:cubicBezTo>
                  <a:pt x="763" y="1089"/>
                  <a:pt x="763" y="1089"/>
                  <a:pt x="764" y="1091"/>
                </a:cubicBezTo>
                <a:cubicBezTo>
                  <a:pt x="764" y="1091"/>
                  <a:pt x="764" y="1091"/>
                  <a:pt x="764" y="1092"/>
                </a:cubicBezTo>
                <a:cubicBezTo>
                  <a:pt x="764" y="1092"/>
                  <a:pt x="764" y="1092"/>
                  <a:pt x="764" y="1093"/>
                </a:cubicBezTo>
                <a:cubicBezTo>
                  <a:pt x="764" y="1093"/>
                  <a:pt x="764" y="1093"/>
                  <a:pt x="765" y="1095"/>
                </a:cubicBezTo>
                <a:cubicBezTo>
                  <a:pt x="765" y="1095"/>
                  <a:pt x="765" y="1095"/>
                  <a:pt x="765" y="1096"/>
                </a:cubicBezTo>
                <a:cubicBezTo>
                  <a:pt x="765" y="1096"/>
                  <a:pt x="765" y="1096"/>
                  <a:pt x="762" y="1097"/>
                </a:cubicBezTo>
                <a:cubicBezTo>
                  <a:pt x="762" y="1097"/>
                  <a:pt x="762" y="1097"/>
                  <a:pt x="761" y="1097"/>
                </a:cubicBezTo>
                <a:cubicBezTo>
                  <a:pt x="761" y="1097"/>
                  <a:pt x="761" y="1097"/>
                  <a:pt x="761" y="1096"/>
                </a:cubicBezTo>
                <a:cubicBezTo>
                  <a:pt x="761" y="1096"/>
                  <a:pt x="761" y="1096"/>
                  <a:pt x="761" y="1095"/>
                </a:cubicBezTo>
                <a:cubicBezTo>
                  <a:pt x="761" y="1095"/>
                  <a:pt x="761" y="1095"/>
                  <a:pt x="761" y="1094"/>
                </a:cubicBezTo>
                <a:cubicBezTo>
                  <a:pt x="761" y="1094"/>
                  <a:pt x="761" y="1094"/>
                  <a:pt x="759" y="1094"/>
                </a:cubicBezTo>
                <a:cubicBezTo>
                  <a:pt x="759" y="1094"/>
                  <a:pt x="759" y="1094"/>
                  <a:pt x="758" y="1094"/>
                </a:cubicBezTo>
                <a:cubicBezTo>
                  <a:pt x="758" y="1094"/>
                  <a:pt x="758" y="1094"/>
                  <a:pt x="757" y="1095"/>
                </a:cubicBezTo>
                <a:cubicBezTo>
                  <a:pt x="757" y="1095"/>
                  <a:pt x="757" y="1095"/>
                  <a:pt x="756" y="1096"/>
                </a:cubicBezTo>
                <a:cubicBezTo>
                  <a:pt x="756" y="1096"/>
                  <a:pt x="756" y="1096"/>
                  <a:pt x="757" y="1097"/>
                </a:cubicBezTo>
                <a:cubicBezTo>
                  <a:pt x="757" y="1097"/>
                  <a:pt x="757" y="1097"/>
                  <a:pt x="758" y="1097"/>
                </a:cubicBezTo>
                <a:cubicBezTo>
                  <a:pt x="758" y="1097"/>
                  <a:pt x="758" y="1097"/>
                  <a:pt x="760" y="1097"/>
                </a:cubicBezTo>
                <a:cubicBezTo>
                  <a:pt x="760" y="1097"/>
                  <a:pt x="760" y="1097"/>
                  <a:pt x="760" y="1098"/>
                </a:cubicBezTo>
                <a:cubicBezTo>
                  <a:pt x="760" y="1098"/>
                  <a:pt x="760" y="1098"/>
                  <a:pt x="759" y="1099"/>
                </a:cubicBezTo>
                <a:cubicBezTo>
                  <a:pt x="759" y="1099"/>
                  <a:pt x="759" y="1099"/>
                  <a:pt x="757" y="1100"/>
                </a:cubicBezTo>
                <a:cubicBezTo>
                  <a:pt x="757" y="1100"/>
                  <a:pt x="757" y="1100"/>
                  <a:pt x="756" y="1101"/>
                </a:cubicBezTo>
                <a:cubicBezTo>
                  <a:pt x="756" y="1101"/>
                  <a:pt x="756" y="1101"/>
                  <a:pt x="757" y="1101"/>
                </a:cubicBezTo>
                <a:cubicBezTo>
                  <a:pt x="757" y="1101"/>
                  <a:pt x="757" y="1101"/>
                  <a:pt x="756" y="1102"/>
                </a:cubicBezTo>
                <a:cubicBezTo>
                  <a:pt x="756" y="1102"/>
                  <a:pt x="756" y="1102"/>
                  <a:pt x="755" y="1103"/>
                </a:cubicBezTo>
                <a:cubicBezTo>
                  <a:pt x="755" y="1103"/>
                  <a:pt x="755" y="1103"/>
                  <a:pt x="755" y="1105"/>
                </a:cubicBezTo>
                <a:cubicBezTo>
                  <a:pt x="755" y="1105"/>
                  <a:pt x="755" y="1105"/>
                  <a:pt x="756" y="1106"/>
                </a:cubicBezTo>
                <a:cubicBezTo>
                  <a:pt x="756" y="1106"/>
                  <a:pt x="756" y="1106"/>
                  <a:pt x="756" y="1107"/>
                </a:cubicBezTo>
                <a:cubicBezTo>
                  <a:pt x="756" y="1107"/>
                  <a:pt x="756" y="1107"/>
                  <a:pt x="757" y="1109"/>
                </a:cubicBezTo>
                <a:cubicBezTo>
                  <a:pt x="757" y="1109"/>
                  <a:pt x="757" y="1109"/>
                  <a:pt x="757" y="1110"/>
                </a:cubicBezTo>
                <a:cubicBezTo>
                  <a:pt x="757" y="1110"/>
                  <a:pt x="757" y="1110"/>
                  <a:pt x="757" y="1111"/>
                </a:cubicBezTo>
                <a:cubicBezTo>
                  <a:pt x="757" y="1111"/>
                  <a:pt x="757" y="1111"/>
                  <a:pt x="755" y="1112"/>
                </a:cubicBezTo>
                <a:cubicBezTo>
                  <a:pt x="755" y="1112"/>
                  <a:pt x="755" y="1112"/>
                  <a:pt x="755" y="1113"/>
                </a:cubicBezTo>
                <a:cubicBezTo>
                  <a:pt x="755" y="1113"/>
                  <a:pt x="755" y="1113"/>
                  <a:pt x="756" y="1114"/>
                </a:cubicBezTo>
                <a:cubicBezTo>
                  <a:pt x="756" y="1114"/>
                  <a:pt x="756" y="1114"/>
                  <a:pt x="757" y="1114"/>
                </a:cubicBezTo>
                <a:cubicBezTo>
                  <a:pt x="757" y="1114"/>
                  <a:pt x="757" y="1114"/>
                  <a:pt x="756" y="1115"/>
                </a:cubicBezTo>
                <a:cubicBezTo>
                  <a:pt x="756" y="1115"/>
                  <a:pt x="756" y="1115"/>
                  <a:pt x="754" y="1115"/>
                </a:cubicBezTo>
                <a:cubicBezTo>
                  <a:pt x="754" y="1115"/>
                  <a:pt x="754" y="1115"/>
                  <a:pt x="753" y="1115"/>
                </a:cubicBezTo>
                <a:cubicBezTo>
                  <a:pt x="753" y="1115"/>
                  <a:pt x="753" y="1115"/>
                  <a:pt x="752" y="1115"/>
                </a:cubicBezTo>
                <a:cubicBezTo>
                  <a:pt x="752" y="1115"/>
                  <a:pt x="752" y="1115"/>
                  <a:pt x="750" y="1117"/>
                </a:cubicBezTo>
                <a:cubicBezTo>
                  <a:pt x="750" y="1117"/>
                  <a:pt x="750" y="1117"/>
                  <a:pt x="749" y="1117"/>
                </a:cubicBezTo>
                <a:cubicBezTo>
                  <a:pt x="749" y="1117"/>
                  <a:pt x="749" y="1117"/>
                  <a:pt x="748" y="1118"/>
                </a:cubicBezTo>
                <a:cubicBezTo>
                  <a:pt x="748" y="1118"/>
                  <a:pt x="748" y="1118"/>
                  <a:pt x="747" y="1118"/>
                </a:cubicBezTo>
                <a:cubicBezTo>
                  <a:pt x="747" y="1118"/>
                  <a:pt x="747" y="1118"/>
                  <a:pt x="747" y="1120"/>
                </a:cubicBezTo>
                <a:cubicBezTo>
                  <a:pt x="747" y="1120"/>
                  <a:pt x="747" y="1120"/>
                  <a:pt x="746" y="1121"/>
                </a:cubicBezTo>
                <a:cubicBezTo>
                  <a:pt x="746" y="1121"/>
                  <a:pt x="746" y="1121"/>
                  <a:pt x="745" y="1122"/>
                </a:cubicBezTo>
                <a:cubicBezTo>
                  <a:pt x="745" y="1122"/>
                  <a:pt x="745" y="1122"/>
                  <a:pt x="745" y="1123"/>
                </a:cubicBezTo>
                <a:cubicBezTo>
                  <a:pt x="745" y="1123"/>
                  <a:pt x="745" y="1123"/>
                  <a:pt x="745" y="1124"/>
                </a:cubicBezTo>
                <a:cubicBezTo>
                  <a:pt x="745" y="1124"/>
                  <a:pt x="745" y="1124"/>
                  <a:pt x="745" y="1125"/>
                </a:cubicBezTo>
                <a:cubicBezTo>
                  <a:pt x="745" y="1125"/>
                  <a:pt x="745" y="1125"/>
                  <a:pt x="747" y="1127"/>
                </a:cubicBezTo>
                <a:cubicBezTo>
                  <a:pt x="747" y="1127"/>
                  <a:pt x="747" y="1127"/>
                  <a:pt x="748" y="1128"/>
                </a:cubicBezTo>
                <a:cubicBezTo>
                  <a:pt x="748" y="1128"/>
                  <a:pt x="748" y="1128"/>
                  <a:pt x="749" y="1129"/>
                </a:cubicBezTo>
                <a:cubicBezTo>
                  <a:pt x="749" y="1129"/>
                  <a:pt x="749" y="1129"/>
                  <a:pt x="751" y="1130"/>
                </a:cubicBezTo>
                <a:cubicBezTo>
                  <a:pt x="751" y="1130"/>
                  <a:pt x="751" y="1130"/>
                  <a:pt x="753" y="1132"/>
                </a:cubicBezTo>
                <a:cubicBezTo>
                  <a:pt x="753" y="1132"/>
                  <a:pt x="753" y="1132"/>
                  <a:pt x="755" y="1132"/>
                </a:cubicBezTo>
                <a:cubicBezTo>
                  <a:pt x="755" y="1132"/>
                  <a:pt x="755" y="1132"/>
                  <a:pt x="756" y="1132"/>
                </a:cubicBezTo>
                <a:cubicBezTo>
                  <a:pt x="756" y="1132"/>
                  <a:pt x="756" y="1132"/>
                  <a:pt x="757" y="1132"/>
                </a:cubicBezTo>
                <a:cubicBezTo>
                  <a:pt x="757" y="1132"/>
                  <a:pt x="757" y="1132"/>
                  <a:pt x="758" y="1132"/>
                </a:cubicBezTo>
                <a:cubicBezTo>
                  <a:pt x="758" y="1132"/>
                  <a:pt x="758" y="1132"/>
                  <a:pt x="758" y="1133"/>
                </a:cubicBezTo>
                <a:cubicBezTo>
                  <a:pt x="758" y="1133"/>
                  <a:pt x="758" y="1133"/>
                  <a:pt x="758" y="1134"/>
                </a:cubicBezTo>
                <a:cubicBezTo>
                  <a:pt x="758" y="1134"/>
                  <a:pt x="758" y="1134"/>
                  <a:pt x="758" y="1136"/>
                </a:cubicBezTo>
                <a:cubicBezTo>
                  <a:pt x="758" y="1136"/>
                  <a:pt x="758" y="1136"/>
                  <a:pt x="758" y="1137"/>
                </a:cubicBezTo>
                <a:cubicBezTo>
                  <a:pt x="758" y="1137"/>
                  <a:pt x="758" y="1137"/>
                  <a:pt x="757" y="1138"/>
                </a:cubicBezTo>
                <a:cubicBezTo>
                  <a:pt x="757" y="1138"/>
                  <a:pt x="757" y="1138"/>
                  <a:pt x="758" y="1138"/>
                </a:cubicBezTo>
                <a:cubicBezTo>
                  <a:pt x="758" y="1138"/>
                  <a:pt x="758" y="1138"/>
                  <a:pt x="759" y="1139"/>
                </a:cubicBezTo>
                <a:cubicBezTo>
                  <a:pt x="759" y="1139"/>
                  <a:pt x="759" y="1139"/>
                  <a:pt x="758" y="1139"/>
                </a:cubicBezTo>
                <a:cubicBezTo>
                  <a:pt x="758" y="1139"/>
                  <a:pt x="758" y="1139"/>
                  <a:pt x="758" y="1140"/>
                </a:cubicBezTo>
                <a:cubicBezTo>
                  <a:pt x="758" y="1140"/>
                  <a:pt x="758" y="1140"/>
                  <a:pt x="759" y="1140"/>
                </a:cubicBezTo>
                <a:cubicBezTo>
                  <a:pt x="759" y="1140"/>
                  <a:pt x="759" y="1140"/>
                  <a:pt x="758" y="1142"/>
                </a:cubicBezTo>
                <a:cubicBezTo>
                  <a:pt x="758" y="1142"/>
                  <a:pt x="758" y="1142"/>
                  <a:pt x="757" y="1142"/>
                </a:cubicBezTo>
                <a:cubicBezTo>
                  <a:pt x="757" y="1142"/>
                  <a:pt x="757" y="1142"/>
                  <a:pt x="756" y="1143"/>
                </a:cubicBezTo>
                <a:cubicBezTo>
                  <a:pt x="756" y="1143"/>
                  <a:pt x="756" y="1143"/>
                  <a:pt x="755" y="1145"/>
                </a:cubicBezTo>
                <a:cubicBezTo>
                  <a:pt x="755" y="1145"/>
                  <a:pt x="755" y="1145"/>
                  <a:pt x="754" y="1146"/>
                </a:cubicBezTo>
                <a:cubicBezTo>
                  <a:pt x="754" y="1146"/>
                  <a:pt x="754" y="1146"/>
                  <a:pt x="753" y="1146"/>
                </a:cubicBezTo>
                <a:cubicBezTo>
                  <a:pt x="753" y="1146"/>
                  <a:pt x="753" y="1146"/>
                  <a:pt x="752" y="1147"/>
                </a:cubicBezTo>
                <a:cubicBezTo>
                  <a:pt x="752" y="1147"/>
                  <a:pt x="752" y="1147"/>
                  <a:pt x="751" y="1149"/>
                </a:cubicBezTo>
                <a:cubicBezTo>
                  <a:pt x="751" y="1149"/>
                  <a:pt x="751" y="1149"/>
                  <a:pt x="751" y="1150"/>
                </a:cubicBezTo>
                <a:cubicBezTo>
                  <a:pt x="751" y="1150"/>
                  <a:pt x="751" y="1150"/>
                  <a:pt x="750" y="1151"/>
                </a:cubicBezTo>
                <a:cubicBezTo>
                  <a:pt x="750" y="1151"/>
                  <a:pt x="750" y="1151"/>
                  <a:pt x="750" y="1152"/>
                </a:cubicBezTo>
                <a:cubicBezTo>
                  <a:pt x="750" y="1152"/>
                  <a:pt x="750" y="1152"/>
                  <a:pt x="751" y="1152"/>
                </a:cubicBezTo>
                <a:cubicBezTo>
                  <a:pt x="751" y="1152"/>
                  <a:pt x="751" y="1152"/>
                  <a:pt x="752" y="1154"/>
                </a:cubicBezTo>
                <a:cubicBezTo>
                  <a:pt x="752" y="1154"/>
                  <a:pt x="752" y="1154"/>
                  <a:pt x="751" y="1155"/>
                </a:cubicBezTo>
                <a:cubicBezTo>
                  <a:pt x="751" y="1155"/>
                  <a:pt x="751" y="1155"/>
                  <a:pt x="750" y="1156"/>
                </a:cubicBezTo>
                <a:cubicBezTo>
                  <a:pt x="750" y="1156"/>
                  <a:pt x="750" y="1156"/>
                  <a:pt x="750" y="1157"/>
                </a:cubicBezTo>
                <a:cubicBezTo>
                  <a:pt x="750" y="1157"/>
                  <a:pt x="750" y="1157"/>
                  <a:pt x="749" y="1158"/>
                </a:cubicBezTo>
                <a:cubicBezTo>
                  <a:pt x="749" y="1158"/>
                  <a:pt x="749" y="1158"/>
                  <a:pt x="748" y="1158"/>
                </a:cubicBezTo>
                <a:cubicBezTo>
                  <a:pt x="748" y="1158"/>
                  <a:pt x="748" y="1158"/>
                  <a:pt x="747" y="1157"/>
                </a:cubicBezTo>
                <a:cubicBezTo>
                  <a:pt x="747" y="1157"/>
                  <a:pt x="747" y="1157"/>
                  <a:pt x="747" y="1158"/>
                </a:cubicBezTo>
                <a:cubicBezTo>
                  <a:pt x="747" y="1158"/>
                  <a:pt x="747" y="1158"/>
                  <a:pt x="747" y="1159"/>
                </a:cubicBezTo>
                <a:cubicBezTo>
                  <a:pt x="747" y="1159"/>
                  <a:pt x="747" y="1159"/>
                  <a:pt x="746" y="1160"/>
                </a:cubicBezTo>
                <a:cubicBezTo>
                  <a:pt x="746" y="1160"/>
                  <a:pt x="746" y="1160"/>
                  <a:pt x="745" y="1161"/>
                </a:cubicBezTo>
                <a:cubicBezTo>
                  <a:pt x="745" y="1161"/>
                  <a:pt x="745" y="1161"/>
                  <a:pt x="744" y="1163"/>
                </a:cubicBezTo>
                <a:cubicBezTo>
                  <a:pt x="744" y="1163"/>
                  <a:pt x="744" y="1163"/>
                  <a:pt x="744" y="1165"/>
                </a:cubicBezTo>
                <a:cubicBezTo>
                  <a:pt x="744" y="1165"/>
                  <a:pt x="744" y="1165"/>
                  <a:pt x="746" y="1167"/>
                </a:cubicBezTo>
                <a:cubicBezTo>
                  <a:pt x="746" y="1167"/>
                  <a:pt x="746" y="1167"/>
                  <a:pt x="747" y="1170"/>
                </a:cubicBezTo>
                <a:cubicBezTo>
                  <a:pt x="747" y="1170"/>
                  <a:pt x="747" y="1170"/>
                  <a:pt x="747" y="1171"/>
                </a:cubicBezTo>
                <a:cubicBezTo>
                  <a:pt x="747" y="1171"/>
                  <a:pt x="747" y="1171"/>
                  <a:pt x="747" y="1172"/>
                </a:cubicBezTo>
                <a:cubicBezTo>
                  <a:pt x="747" y="1172"/>
                  <a:pt x="747" y="1172"/>
                  <a:pt x="746" y="1172"/>
                </a:cubicBezTo>
                <a:cubicBezTo>
                  <a:pt x="746" y="1172"/>
                  <a:pt x="746" y="1172"/>
                  <a:pt x="747" y="1173"/>
                </a:cubicBezTo>
                <a:cubicBezTo>
                  <a:pt x="747" y="1173"/>
                  <a:pt x="747" y="1173"/>
                  <a:pt x="748" y="1174"/>
                </a:cubicBezTo>
                <a:cubicBezTo>
                  <a:pt x="748" y="1174"/>
                  <a:pt x="748" y="1174"/>
                  <a:pt x="749" y="1175"/>
                </a:cubicBezTo>
                <a:cubicBezTo>
                  <a:pt x="749" y="1175"/>
                  <a:pt x="749" y="1175"/>
                  <a:pt x="751" y="1176"/>
                </a:cubicBezTo>
                <a:cubicBezTo>
                  <a:pt x="751" y="1176"/>
                  <a:pt x="751" y="1176"/>
                  <a:pt x="752" y="1177"/>
                </a:cubicBezTo>
                <a:cubicBezTo>
                  <a:pt x="752" y="1177"/>
                  <a:pt x="752" y="1177"/>
                  <a:pt x="752" y="1178"/>
                </a:cubicBezTo>
                <a:cubicBezTo>
                  <a:pt x="752" y="1178"/>
                  <a:pt x="752" y="1178"/>
                  <a:pt x="750" y="1178"/>
                </a:cubicBezTo>
                <a:cubicBezTo>
                  <a:pt x="750" y="1178"/>
                  <a:pt x="750" y="1178"/>
                  <a:pt x="749" y="1178"/>
                </a:cubicBezTo>
                <a:cubicBezTo>
                  <a:pt x="749" y="1178"/>
                  <a:pt x="749" y="1178"/>
                  <a:pt x="748" y="1177"/>
                </a:cubicBezTo>
                <a:cubicBezTo>
                  <a:pt x="748" y="1177"/>
                  <a:pt x="748" y="1177"/>
                  <a:pt x="746" y="1178"/>
                </a:cubicBezTo>
                <a:cubicBezTo>
                  <a:pt x="746" y="1178"/>
                  <a:pt x="746" y="1178"/>
                  <a:pt x="745" y="1178"/>
                </a:cubicBezTo>
                <a:cubicBezTo>
                  <a:pt x="745" y="1178"/>
                  <a:pt x="745" y="1178"/>
                  <a:pt x="746" y="1180"/>
                </a:cubicBezTo>
                <a:cubicBezTo>
                  <a:pt x="746" y="1180"/>
                  <a:pt x="746" y="1180"/>
                  <a:pt x="745" y="1180"/>
                </a:cubicBezTo>
                <a:cubicBezTo>
                  <a:pt x="745" y="1180"/>
                  <a:pt x="745" y="1180"/>
                  <a:pt x="744" y="1180"/>
                </a:cubicBezTo>
                <a:cubicBezTo>
                  <a:pt x="744" y="1180"/>
                  <a:pt x="744" y="1180"/>
                  <a:pt x="743" y="1181"/>
                </a:cubicBezTo>
                <a:cubicBezTo>
                  <a:pt x="743" y="1181"/>
                  <a:pt x="743" y="1181"/>
                  <a:pt x="741" y="1182"/>
                </a:cubicBezTo>
                <a:cubicBezTo>
                  <a:pt x="741" y="1182"/>
                  <a:pt x="741" y="1182"/>
                  <a:pt x="740" y="1183"/>
                </a:cubicBezTo>
                <a:cubicBezTo>
                  <a:pt x="740" y="1183"/>
                  <a:pt x="740" y="1183"/>
                  <a:pt x="740" y="1184"/>
                </a:cubicBezTo>
                <a:cubicBezTo>
                  <a:pt x="740" y="1184"/>
                  <a:pt x="740" y="1184"/>
                  <a:pt x="740" y="1185"/>
                </a:cubicBezTo>
                <a:cubicBezTo>
                  <a:pt x="740" y="1185"/>
                  <a:pt x="740" y="1185"/>
                  <a:pt x="740" y="1187"/>
                </a:cubicBezTo>
                <a:cubicBezTo>
                  <a:pt x="740" y="1187"/>
                  <a:pt x="740" y="1187"/>
                  <a:pt x="740" y="1189"/>
                </a:cubicBezTo>
                <a:cubicBezTo>
                  <a:pt x="740" y="1189"/>
                  <a:pt x="740" y="1189"/>
                  <a:pt x="740" y="1190"/>
                </a:cubicBezTo>
                <a:cubicBezTo>
                  <a:pt x="740" y="1190"/>
                  <a:pt x="740" y="1190"/>
                  <a:pt x="740" y="1191"/>
                </a:cubicBezTo>
                <a:cubicBezTo>
                  <a:pt x="740" y="1191"/>
                  <a:pt x="740" y="1191"/>
                  <a:pt x="740" y="1193"/>
                </a:cubicBezTo>
                <a:cubicBezTo>
                  <a:pt x="740" y="1193"/>
                  <a:pt x="740" y="1193"/>
                  <a:pt x="740" y="1194"/>
                </a:cubicBezTo>
                <a:cubicBezTo>
                  <a:pt x="740" y="1194"/>
                  <a:pt x="740" y="1194"/>
                  <a:pt x="739" y="1195"/>
                </a:cubicBezTo>
                <a:cubicBezTo>
                  <a:pt x="739" y="1195"/>
                  <a:pt x="739" y="1195"/>
                  <a:pt x="738" y="1194"/>
                </a:cubicBezTo>
                <a:cubicBezTo>
                  <a:pt x="738" y="1194"/>
                  <a:pt x="738" y="1194"/>
                  <a:pt x="737" y="1194"/>
                </a:cubicBezTo>
                <a:cubicBezTo>
                  <a:pt x="737" y="1194"/>
                  <a:pt x="737" y="1194"/>
                  <a:pt x="736" y="1194"/>
                </a:cubicBezTo>
                <a:cubicBezTo>
                  <a:pt x="736" y="1194"/>
                  <a:pt x="736" y="1194"/>
                  <a:pt x="734" y="1193"/>
                </a:cubicBezTo>
                <a:cubicBezTo>
                  <a:pt x="734" y="1193"/>
                  <a:pt x="734" y="1193"/>
                  <a:pt x="732" y="1191"/>
                </a:cubicBezTo>
                <a:cubicBezTo>
                  <a:pt x="732" y="1191"/>
                  <a:pt x="732" y="1191"/>
                  <a:pt x="732" y="1190"/>
                </a:cubicBezTo>
                <a:cubicBezTo>
                  <a:pt x="732" y="1190"/>
                  <a:pt x="732" y="1190"/>
                  <a:pt x="733" y="1190"/>
                </a:cubicBezTo>
                <a:cubicBezTo>
                  <a:pt x="733" y="1190"/>
                  <a:pt x="733" y="1190"/>
                  <a:pt x="734" y="1189"/>
                </a:cubicBezTo>
                <a:cubicBezTo>
                  <a:pt x="734" y="1189"/>
                  <a:pt x="734" y="1189"/>
                  <a:pt x="735" y="1189"/>
                </a:cubicBezTo>
                <a:cubicBezTo>
                  <a:pt x="735" y="1189"/>
                  <a:pt x="735" y="1189"/>
                  <a:pt x="735" y="1190"/>
                </a:cubicBezTo>
                <a:cubicBezTo>
                  <a:pt x="735" y="1190"/>
                  <a:pt x="735" y="1190"/>
                  <a:pt x="734" y="1191"/>
                </a:cubicBezTo>
                <a:cubicBezTo>
                  <a:pt x="734" y="1191"/>
                  <a:pt x="734" y="1191"/>
                  <a:pt x="735" y="1191"/>
                </a:cubicBezTo>
                <a:cubicBezTo>
                  <a:pt x="735" y="1191"/>
                  <a:pt x="735" y="1191"/>
                  <a:pt x="736" y="1190"/>
                </a:cubicBezTo>
                <a:cubicBezTo>
                  <a:pt x="736" y="1190"/>
                  <a:pt x="736" y="1190"/>
                  <a:pt x="735" y="1189"/>
                </a:cubicBezTo>
                <a:cubicBezTo>
                  <a:pt x="735" y="1189"/>
                  <a:pt x="735" y="1189"/>
                  <a:pt x="735" y="1188"/>
                </a:cubicBezTo>
                <a:cubicBezTo>
                  <a:pt x="735" y="1188"/>
                  <a:pt x="735" y="1188"/>
                  <a:pt x="736" y="1187"/>
                </a:cubicBezTo>
                <a:cubicBezTo>
                  <a:pt x="736" y="1187"/>
                  <a:pt x="736" y="1187"/>
                  <a:pt x="737" y="1186"/>
                </a:cubicBezTo>
                <a:cubicBezTo>
                  <a:pt x="737" y="1186"/>
                  <a:pt x="737" y="1186"/>
                  <a:pt x="737" y="1185"/>
                </a:cubicBezTo>
                <a:cubicBezTo>
                  <a:pt x="737" y="1185"/>
                  <a:pt x="737" y="1185"/>
                  <a:pt x="738" y="1185"/>
                </a:cubicBezTo>
                <a:cubicBezTo>
                  <a:pt x="738" y="1185"/>
                  <a:pt x="738" y="1185"/>
                  <a:pt x="738" y="1184"/>
                </a:cubicBezTo>
                <a:cubicBezTo>
                  <a:pt x="738" y="1184"/>
                  <a:pt x="738" y="1184"/>
                  <a:pt x="737" y="1184"/>
                </a:cubicBezTo>
                <a:cubicBezTo>
                  <a:pt x="737" y="1184"/>
                  <a:pt x="737" y="1184"/>
                  <a:pt x="736" y="1184"/>
                </a:cubicBezTo>
                <a:cubicBezTo>
                  <a:pt x="736" y="1184"/>
                  <a:pt x="736" y="1184"/>
                  <a:pt x="735" y="1184"/>
                </a:cubicBezTo>
                <a:cubicBezTo>
                  <a:pt x="735" y="1184"/>
                  <a:pt x="735" y="1184"/>
                  <a:pt x="734" y="1186"/>
                </a:cubicBezTo>
                <a:cubicBezTo>
                  <a:pt x="734" y="1186"/>
                  <a:pt x="734" y="1186"/>
                  <a:pt x="733" y="1187"/>
                </a:cubicBezTo>
                <a:cubicBezTo>
                  <a:pt x="733" y="1187"/>
                  <a:pt x="733" y="1187"/>
                  <a:pt x="732" y="1187"/>
                </a:cubicBezTo>
                <a:cubicBezTo>
                  <a:pt x="732" y="1187"/>
                  <a:pt x="732" y="1187"/>
                  <a:pt x="733" y="1188"/>
                </a:cubicBezTo>
                <a:cubicBezTo>
                  <a:pt x="733" y="1188"/>
                  <a:pt x="733" y="1188"/>
                  <a:pt x="732" y="1189"/>
                </a:cubicBezTo>
                <a:cubicBezTo>
                  <a:pt x="732" y="1189"/>
                  <a:pt x="732" y="1189"/>
                  <a:pt x="731" y="1190"/>
                </a:cubicBezTo>
                <a:cubicBezTo>
                  <a:pt x="731" y="1190"/>
                  <a:pt x="731" y="1190"/>
                  <a:pt x="731" y="1191"/>
                </a:cubicBezTo>
                <a:cubicBezTo>
                  <a:pt x="731" y="1191"/>
                  <a:pt x="731" y="1191"/>
                  <a:pt x="729" y="1190"/>
                </a:cubicBezTo>
                <a:cubicBezTo>
                  <a:pt x="729" y="1190"/>
                  <a:pt x="729" y="1190"/>
                  <a:pt x="727" y="1189"/>
                </a:cubicBezTo>
                <a:cubicBezTo>
                  <a:pt x="727" y="1189"/>
                  <a:pt x="727" y="1189"/>
                  <a:pt x="728" y="1188"/>
                </a:cubicBezTo>
                <a:cubicBezTo>
                  <a:pt x="728" y="1188"/>
                  <a:pt x="728" y="1188"/>
                  <a:pt x="727" y="1188"/>
                </a:cubicBezTo>
                <a:cubicBezTo>
                  <a:pt x="727" y="1188"/>
                  <a:pt x="727" y="1188"/>
                  <a:pt x="727" y="1187"/>
                </a:cubicBezTo>
                <a:cubicBezTo>
                  <a:pt x="727" y="1187"/>
                  <a:pt x="727" y="1187"/>
                  <a:pt x="728" y="1187"/>
                </a:cubicBezTo>
                <a:cubicBezTo>
                  <a:pt x="728" y="1187"/>
                  <a:pt x="728" y="1187"/>
                  <a:pt x="728" y="1186"/>
                </a:cubicBezTo>
                <a:cubicBezTo>
                  <a:pt x="728" y="1186"/>
                  <a:pt x="728" y="1186"/>
                  <a:pt x="728" y="1185"/>
                </a:cubicBezTo>
                <a:cubicBezTo>
                  <a:pt x="728" y="1185"/>
                  <a:pt x="728" y="1185"/>
                  <a:pt x="729" y="1185"/>
                </a:cubicBezTo>
                <a:cubicBezTo>
                  <a:pt x="729" y="1185"/>
                  <a:pt x="729" y="1185"/>
                  <a:pt x="730" y="1185"/>
                </a:cubicBezTo>
                <a:cubicBezTo>
                  <a:pt x="730" y="1185"/>
                  <a:pt x="730" y="1185"/>
                  <a:pt x="732" y="1183"/>
                </a:cubicBezTo>
                <a:cubicBezTo>
                  <a:pt x="732" y="1183"/>
                  <a:pt x="732" y="1183"/>
                  <a:pt x="733" y="1183"/>
                </a:cubicBezTo>
                <a:cubicBezTo>
                  <a:pt x="733" y="1183"/>
                  <a:pt x="733" y="1183"/>
                  <a:pt x="734" y="1183"/>
                </a:cubicBezTo>
                <a:cubicBezTo>
                  <a:pt x="734" y="1183"/>
                  <a:pt x="734" y="1183"/>
                  <a:pt x="735" y="1182"/>
                </a:cubicBezTo>
                <a:cubicBezTo>
                  <a:pt x="735" y="1182"/>
                  <a:pt x="735" y="1182"/>
                  <a:pt x="734" y="1182"/>
                </a:cubicBezTo>
                <a:cubicBezTo>
                  <a:pt x="734" y="1182"/>
                  <a:pt x="734" y="1182"/>
                  <a:pt x="733" y="1182"/>
                </a:cubicBezTo>
                <a:cubicBezTo>
                  <a:pt x="733" y="1182"/>
                  <a:pt x="733" y="1182"/>
                  <a:pt x="732" y="1182"/>
                </a:cubicBezTo>
                <a:cubicBezTo>
                  <a:pt x="732" y="1182"/>
                  <a:pt x="732" y="1182"/>
                  <a:pt x="730" y="1182"/>
                </a:cubicBezTo>
                <a:cubicBezTo>
                  <a:pt x="730" y="1182"/>
                  <a:pt x="730" y="1182"/>
                  <a:pt x="729" y="1182"/>
                </a:cubicBezTo>
                <a:cubicBezTo>
                  <a:pt x="729" y="1182"/>
                  <a:pt x="729" y="1182"/>
                  <a:pt x="727" y="1181"/>
                </a:cubicBezTo>
                <a:cubicBezTo>
                  <a:pt x="727" y="1181"/>
                  <a:pt x="727" y="1181"/>
                  <a:pt x="727" y="1182"/>
                </a:cubicBezTo>
                <a:cubicBezTo>
                  <a:pt x="727" y="1182"/>
                  <a:pt x="727" y="1182"/>
                  <a:pt x="726" y="1183"/>
                </a:cubicBezTo>
                <a:cubicBezTo>
                  <a:pt x="726" y="1183"/>
                  <a:pt x="726" y="1183"/>
                  <a:pt x="727" y="1183"/>
                </a:cubicBezTo>
                <a:cubicBezTo>
                  <a:pt x="727" y="1183"/>
                  <a:pt x="727" y="1183"/>
                  <a:pt x="727" y="1184"/>
                </a:cubicBezTo>
                <a:cubicBezTo>
                  <a:pt x="727" y="1184"/>
                  <a:pt x="727" y="1184"/>
                  <a:pt x="727" y="1185"/>
                </a:cubicBezTo>
                <a:cubicBezTo>
                  <a:pt x="727" y="1185"/>
                  <a:pt x="727" y="1185"/>
                  <a:pt x="728" y="1186"/>
                </a:cubicBezTo>
                <a:cubicBezTo>
                  <a:pt x="728" y="1186"/>
                  <a:pt x="728" y="1186"/>
                  <a:pt x="727" y="1187"/>
                </a:cubicBezTo>
                <a:cubicBezTo>
                  <a:pt x="727" y="1187"/>
                  <a:pt x="727" y="1187"/>
                  <a:pt x="726" y="1187"/>
                </a:cubicBezTo>
                <a:cubicBezTo>
                  <a:pt x="726" y="1187"/>
                  <a:pt x="726" y="1187"/>
                  <a:pt x="725" y="1186"/>
                </a:cubicBezTo>
                <a:cubicBezTo>
                  <a:pt x="725" y="1186"/>
                  <a:pt x="725" y="1186"/>
                  <a:pt x="723" y="1186"/>
                </a:cubicBezTo>
                <a:cubicBezTo>
                  <a:pt x="723" y="1186"/>
                  <a:pt x="723" y="1186"/>
                  <a:pt x="724" y="1185"/>
                </a:cubicBezTo>
                <a:cubicBezTo>
                  <a:pt x="724" y="1185"/>
                  <a:pt x="724" y="1185"/>
                  <a:pt x="725" y="1185"/>
                </a:cubicBezTo>
                <a:cubicBezTo>
                  <a:pt x="725" y="1185"/>
                  <a:pt x="725" y="1185"/>
                  <a:pt x="725" y="1184"/>
                </a:cubicBezTo>
                <a:cubicBezTo>
                  <a:pt x="725" y="1184"/>
                  <a:pt x="725" y="1184"/>
                  <a:pt x="724" y="1184"/>
                </a:cubicBezTo>
                <a:cubicBezTo>
                  <a:pt x="724" y="1184"/>
                  <a:pt x="724" y="1184"/>
                  <a:pt x="723" y="1183"/>
                </a:cubicBezTo>
                <a:cubicBezTo>
                  <a:pt x="723" y="1183"/>
                  <a:pt x="723" y="1183"/>
                  <a:pt x="723" y="1184"/>
                </a:cubicBezTo>
                <a:cubicBezTo>
                  <a:pt x="723" y="1184"/>
                  <a:pt x="723" y="1184"/>
                  <a:pt x="722" y="1184"/>
                </a:cubicBezTo>
                <a:cubicBezTo>
                  <a:pt x="722" y="1184"/>
                  <a:pt x="722" y="1184"/>
                  <a:pt x="722" y="1183"/>
                </a:cubicBezTo>
                <a:cubicBezTo>
                  <a:pt x="722" y="1183"/>
                  <a:pt x="722" y="1183"/>
                  <a:pt x="722" y="1182"/>
                </a:cubicBezTo>
                <a:cubicBezTo>
                  <a:pt x="722" y="1182"/>
                  <a:pt x="722" y="1182"/>
                  <a:pt x="721" y="1182"/>
                </a:cubicBezTo>
                <a:cubicBezTo>
                  <a:pt x="721" y="1182"/>
                  <a:pt x="721" y="1182"/>
                  <a:pt x="721" y="1180"/>
                </a:cubicBezTo>
                <a:cubicBezTo>
                  <a:pt x="721" y="1180"/>
                  <a:pt x="721" y="1180"/>
                  <a:pt x="720" y="1179"/>
                </a:cubicBezTo>
                <a:cubicBezTo>
                  <a:pt x="720" y="1179"/>
                  <a:pt x="720" y="1179"/>
                  <a:pt x="721" y="1179"/>
                </a:cubicBezTo>
                <a:cubicBezTo>
                  <a:pt x="721" y="1179"/>
                  <a:pt x="721" y="1179"/>
                  <a:pt x="723" y="1179"/>
                </a:cubicBezTo>
                <a:cubicBezTo>
                  <a:pt x="723" y="1179"/>
                  <a:pt x="723" y="1179"/>
                  <a:pt x="724" y="1178"/>
                </a:cubicBezTo>
                <a:cubicBezTo>
                  <a:pt x="724" y="1178"/>
                  <a:pt x="724" y="1178"/>
                  <a:pt x="725" y="1179"/>
                </a:cubicBezTo>
                <a:cubicBezTo>
                  <a:pt x="725" y="1179"/>
                  <a:pt x="725" y="1179"/>
                  <a:pt x="725" y="1180"/>
                </a:cubicBezTo>
                <a:cubicBezTo>
                  <a:pt x="725" y="1180"/>
                  <a:pt x="725" y="1180"/>
                  <a:pt x="726" y="1179"/>
                </a:cubicBezTo>
                <a:cubicBezTo>
                  <a:pt x="726" y="1179"/>
                  <a:pt x="726" y="1179"/>
                  <a:pt x="725" y="1178"/>
                </a:cubicBezTo>
                <a:cubicBezTo>
                  <a:pt x="725" y="1178"/>
                  <a:pt x="725" y="1178"/>
                  <a:pt x="725" y="1177"/>
                </a:cubicBezTo>
                <a:cubicBezTo>
                  <a:pt x="725" y="1177"/>
                  <a:pt x="725" y="1177"/>
                  <a:pt x="726" y="1176"/>
                </a:cubicBezTo>
                <a:cubicBezTo>
                  <a:pt x="726" y="1176"/>
                  <a:pt x="726" y="1176"/>
                  <a:pt x="726" y="1177"/>
                </a:cubicBezTo>
                <a:cubicBezTo>
                  <a:pt x="726" y="1177"/>
                  <a:pt x="726" y="1177"/>
                  <a:pt x="727" y="1179"/>
                </a:cubicBezTo>
                <a:cubicBezTo>
                  <a:pt x="727" y="1179"/>
                  <a:pt x="727" y="1179"/>
                  <a:pt x="727" y="1180"/>
                </a:cubicBezTo>
                <a:cubicBezTo>
                  <a:pt x="727" y="1180"/>
                  <a:pt x="727" y="1180"/>
                  <a:pt x="728" y="1180"/>
                </a:cubicBezTo>
                <a:cubicBezTo>
                  <a:pt x="728" y="1180"/>
                  <a:pt x="728" y="1180"/>
                  <a:pt x="728" y="1179"/>
                </a:cubicBezTo>
                <a:cubicBezTo>
                  <a:pt x="728" y="1179"/>
                  <a:pt x="728" y="1179"/>
                  <a:pt x="727" y="1177"/>
                </a:cubicBezTo>
                <a:cubicBezTo>
                  <a:pt x="727" y="1177"/>
                  <a:pt x="727" y="1177"/>
                  <a:pt x="727" y="1176"/>
                </a:cubicBezTo>
                <a:cubicBezTo>
                  <a:pt x="727" y="1176"/>
                  <a:pt x="727" y="1176"/>
                  <a:pt x="728" y="1175"/>
                </a:cubicBezTo>
                <a:cubicBezTo>
                  <a:pt x="728" y="1175"/>
                  <a:pt x="728" y="1175"/>
                  <a:pt x="728" y="1174"/>
                </a:cubicBezTo>
                <a:cubicBezTo>
                  <a:pt x="728" y="1174"/>
                  <a:pt x="728" y="1174"/>
                  <a:pt x="727" y="1173"/>
                </a:cubicBezTo>
                <a:cubicBezTo>
                  <a:pt x="727" y="1173"/>
                  <a:pt x="727" y="1173"/>
                  <a:pt x="727" y="1173"/>
                </a:cubicBezTo>
                <a:cubicBezTo>
                  <a:pt x="726" y="1173"/>
                  <a:pt x="726" y="1173"/>
                  <a:pt x="726" y="1173"/>
                </a:cubicBezTo>
                <a:cubicBezTo>
                  <a:pt x="726" y="1173"/>
                  <a:pt x="726" y="1173"/>
                  <a:pt x="724" y="1172"/>
                </a:cubicBezTo>
                <a:cubicBezTo>
                  <a:pt x="724" y="1172"/>
                  <a:pt x="724" y="1172"/>
                  <a:pt x="723" y="1172"/>
                </a:cubicBezTo>
                <a:cubicBezTo>
                  <a:pt x="723" y="1172"/>
                  <a:pt x="723" y="1172"/>
                  <a:pt x="723" y="1173"/>
                </a:cubicBezTo>
                <a:cubicBezTo>
                  <a:pt x="723" y="1173"/>
                  <a:pt x="723" y="1173"/>
                  <a:pt x="722" y="1173"/>
                </a:cubicBezTo>
                <a:cubicBezTo>
                  <a:pt x="722" y="1173"/>
                  <a:pt x="722" y="1173"/>
                  <a:pt x="722" y="1174"/>
                </a:cubicBezTo>
                <a:cubicBezTo>
                  <a:pt x="722" y="1174"/>
                  <a:pt x="722" y="1174"/>
                  <a:pt x="724" y="1174"/>
                </a:cubicBezTo>
                <a:cubicBezTo>
                  <a:pt x="724" y="1174"/>
                  <a:pt x="724" y="1174"/>
                  <a:pt x="725" y="1174"/>
                </a:cubicBezTo>
                <a:cubicBezTo>
                  <a:pt x="725" y="1174"/>
                  <a:pt x="725" y="1174"/>
                  <a:pt x="725" y="1175"/>
                </a:cubicBezTo>
                <a:cubicBezTo>
                  <a:pt x="725" y="1175"/>
                  <a:pt x="725" y="1175"/>
                  <a:pt x="724" y="1176"/>
                </a:cubicBezTo>
                <a:cubicBezTo>
                  <a:pt x="724" y="1176"/>
                  <a:pt x="724" y="1176"/>
                  <a:pt x="723" y="1177"/>
                </a:cubicBezTo>
                <a:cubicBezTo>
                  <a:pt x="723" y="1177"/>
                  <a:pt x="723" y="1177"/>
                  <a:pt x="723" y="1176"/>
                </a:cubicBezTo>
                <a:cubicBezTo>
                  <a:pt x="723" y="1176"/>
                  <a:pt x="723" y="1176"/>
                  <a:pt x="723" y="1175"/>
                </a:cubicBezTo>
                <a:cubicBezTo>
                  <a:pt x="723" y="1175"/>
                  <a:pt x="723" y="1175"/>
                  <a:pt x="722" y="1175"/>
                </a:cubicBezTo>
                <a:cubicBezTo>
                  <a:pt x="722" y="1175"/>
                  <a:pt x="722" y="1175"/>
                  <a:pt x="722" y="1176"/>
                </a:cubicBezTo>
                <a:cubicBezTo>
                  <a:pt x="722" y="1176"/>
                  <a:pt x="722" y="1176"/>
                  <a:pt x="722" y="1178"/>
                </a:cubicBezTo>
                <a:cubicBezTo>
                  <a:pt x="722" y="1178"/>
                  <a:pt x="722" y="1178"/>
                  <a:pt x="721" y="1178"/>
                </a:cubicBezTo>
                <a:cubicBezTo>
                  <a:pt x="721" y="1178"/>
                  <a:pt x="721" y="1178"/>
                  <a:pt x="720" y="1177"/>
                </a:cubicBezTo>
                <a:cubicBezTo>
                  <a:pt x="720" y="1177"/>
                  <a:pt x="720" y="1177"/>
                  <a:pt x="720" y="1176"/>
                </a:cubicBezTo>
                <a:cubicBezTo>
                  <a:pt x="720" y="1176"/>
                  <a:pt x="720" y="1176"/>
                  <a:pt x="719" y="1175"/>
                </a:cubicBezTo>
                <a:cubicBezTo>
                  <a:pt x="719" y="1175"/>
                  <a:pt x="719" y="1175"/>
                  <a:pt x="718" y="1173"/>
                </a:cubicBezTo>
                <a:cubicBezTo>
                  <a:pt x="718" y="1173"/>
                  <a:pt x="718" y="1173"/>
                  <a:pt x="719" y="1173"/>
                </a:cubicBezTo>
                <a:cubicBezTo>
                  <a:pt x="719" y="1173"/>
                  <a:pt x="719" y="1173"/>
                  <a:pt x="720" y="1173"/>
                </a:cubicBezTo>
                <a:cubicBezTo>
                  <a:pt x="720" y="1173"/>
                  <a:pt x="720" y="1173"/>
                  <a:pt x="719" y="1172"/>
                </a:cubicBezTo>
                <a:cubicBezTo>
                  <a:pt x="719" y="1172"/>
                  <a:pt x="719" y="1172"/>
                  <a:pt x="719" y="1171"/>
                </a:cubicBezTo>
                <a:cubicBezTo>
                  <a:pt x="719" y="1171"/>
                  <a:pt x="719" y="1171"/>
                  <a:pt x="718" y="1171"/>
                </a:cubicBezTo>
                <a:cubicBezTo>
                  <a:pt x="718" y="1171"/>
                  <a:pt x="718" y="1171"/>
                  <a:pt x="717" y="1170"/>
                </a:cubicBezTo>
                <a:cubicBezTo>
                  <a:pt x="717" y="1170"/>
                  <a:pt x="717" y="1170"/>
                  <a:pt x="716" y="1170"/>
                </a:cubicBezTo>
                <a:cubicBezTo>
                  <a:pt x="716" y="1170"/>
                  <a:pt x="716" y="1170"/>
                  <a:pt x="716" y="1169"/>
                </a:cubicBezTo>
                <a:cubicBezTo>
                  <a:pt x="716" y="1169"/>
                  <a:pt x="716" y="1169"/>
                  <a:pt x="716" y="1168"/>
                </a:cubicBezTo>
                <a:cubicBezTo>
                  <a:pt x="716" y="1168"/>
                  <a:pt x="716" y="1168"/>
                  <a:pt x="717" y="1168"/>
                </a:cubicBezTo>
                <a:cubicBezTo>
                  <a:pt x="717" y="1168"/>
                  <a:pt x="717" y="1168"/>
                  <a:pt x="718" y="1167"/>
                </a:cubicBezTo>
                <a:cubicBezTo>
                  <a:pt x="718" y="1167"/>
                  <a:pt x="718" y="1167"/>
                  <a:pt x="718" y="1166"/>
                </a:cubicBezTo>
                <a:cubicBezTo>
                  <a:pt x="718" y="1166"/>
                  <a:pt x="718" y="1166"/>
                  <a:pt x="717" y="1167"/>
                </a:cubicBezTo>
                <a:cubicBezTo>
                  <a:pt x="717" y="1167"/>
                  <a:pt x="717" y="1167"/>
                  <a:pt x="716" y="1167"/>
                </a:cubicBezTo>
                <a:cubicBezTo>
                  <a:pt x="716" y="1167"/>
                  <a:pt x="716" y="1167"/>
                  <a:pt x="716" y="1165"/>
                </a:cubicBezTo>
                <a:cubicBezTo>
                  <a:pt x="716" y="1165"/>
                  <a:pt x="716" y="1165"/>
                  <a:pt x="717" y="1165"/>
                </a:cubicBezTo>
                <a:cubicBezTo>
                  <a:pt x="717" y="1165"/>
                  <a:pt x="717" y="1165"/>
                  <a:pt x="716" y="1164"/>
                </a:cubicBezTo>
                <a:cubicBezTo>
                  <a:pt x="716" y="1164"/>
                  <a:pt x="716" y="1164"/>
                  <a:pt x="713" y="1164"/>
                </a:cubicBezTo>
                <a:cubicBezTo>
                  <a:pt x="713" y="1164"/>
                  <a:pt x="713" y="1164"/>
                  <a:pt x="712" y="1162"/>
                </a:cubicBezTo>
                <a:cubicBezTo>
                  <a:pt x="712" y="1162"/>
                  <a:pt x="712" y="1162"/>
                  <a:pt x="711" y="1161"/>
                </a:cubicBezTo>
                <a:cubicBezTo>
                  <a:pt x="711" y="1161"/>
                  <a:pt x="711" y="1161"/>
                  <a:pt x="712" y="1160"/>
                </a:cubicBezTo>
                <a:cubicBezTo>
                  <a:pt x="712" y="1160"/>
                  <a:pt x="712" y="1160"/>
                  <a:pt x="713" y="1160"/>
                </a:cubicBezTo>
                <a:cubicBezTo>
                  <a:pt x="713" y="1160"/>
                  <a:pt x="713" y="1160"/>
                  <a:pt x="713" y="1159"/>
                </a:cubicBezTo>
                <a:cubicBezTo>
                  <a:pt x="713" y="1159"/>
                  <a:pt x="713" y="1159"/>
                  <a:pt x="713" y="1158"/>
                </a:cubicBezTo>
                <a:cubicBezTo>
                  <a:pt x="713" y="1158"/>
                  <a:pt x="713" y="1158"/>
                  <a:pt x="713" y="1157"/>
                </a:cubicBezTo>
                <a:cubicBezTo>
                  <a:pt x="713" y="1157"/>
                  <a:pt x="713" y="1157"/>
                  <a:pt x="714" y="1156"/>
                </a:cubicBezTo>
                <a:cubicBezTo>
                  <a:pt x="714" y="1156"/>
                  <a:pt x="714" y="1156"/>
                  <a:pt x="715" y="1156"/>
                </a:cubicBezTo>
                <a:cubicBezTo>
                  <a:pt x="715" y="1156"/>
                  <a:pt x="715" y="1156"/>
                  <a:pt x="716" y="1155"/>
                </a:cubicBezTo>
                <a:cubicBezTo>
                  <a:pt x="716" y="1155"/>
                  <a:pt x="716" y="1155"/>
                  <a:pt x="715" y="1155"/>
                </a:cubicBezTo>
                <a:cubicBezTo>
                  <a:pt x="715" y="1155"/>
                  <a:pt x="715" y="1155"/>
                  <a:pt x="714" y="1155"/>
                </a:cubicBezTo>
                <a:cubicBezTo>
                  <a:pt x="714" y="1155"/>
                  <a:pt x="714" y="1155"/>
                  <a:pt x="714" y="1154"/>
                </a:cubicBezTo>
                <a:cubicBezTo>
                  <a:pt x="714" y="1154"/>
                  <a:pt x="714" y="1154"/>
                  <a:pt x="714" y="1152"/>
                </a:cubicBezTo>
                <a:cubicBezTo>
                  <a:pt x="714" y="1152"/>
                  <a:pt x="714" y="1152"/>
                  <a:pt x="713" y="1154"/>
                </a:cubicBezTo>
                <a:cubicBezTo>
                  <a:pt x="713" y="1154"/>
                  <a:pt x="713" y="1154"/>
                  <a:pt x="713" y="1156"/>
                </a:cubicBezTo>
                <a:cubicBezTo>
                  <a:pt x="713" y="1156"/>
                  <a:pt x="713" y="1156"/>
                  <a:pt x="712" y="1156"/>
                </a:cubicBezTo>
                <a:cubicBezTo>
                  <a:pt x="712" y="1156"/>
                  <a:pt x="712" y="1156"/>
                  <a:pt x="711" y="1154"/>
                </a:cubicBezTo>
                <a:cubicBezTo>
                  <a:pt x="711" y="1154"/>
                  <a:pt x="711" y="1154"/>
                  <a:pt x="712" y="1153"/>
                </a:cubicBezTo>
                <a:cubicBezTo>
                  <a:pt x="712" y="1153"/>
                  <a:pt x="712" y="1153"/>
                  <a:pt x="711" y="1152"/>
                </a:cubicBezTo>
                <a:cubicBezTo>
                  <a:pt x="711" y="1152"/>
                  <a:pt x="711" y="1152"/>
                  <a:pt x="710" y="1149"/>
                </a:cubicBezTo>
                <a:cubicBezTo>
                  <a:pt x="710" y="1149"/>
                  <a:pt x="710" y="1149"/>
                  <a:pt x="710" y="1148"/>
                </a:cubicBezTo>
                <a:cubicBezTo>
                  <a:pt x="710" y="1148"/>
                  <a:pt x="710" y="1148"/>
                  <a:pt x="711" y="1148"/>
                </a:cubicBezTo>
                <a:cubicBezTo>
                  <a:pt x="711" y="1148"/>
                  <a:pt x="711" y="1148"/>
                  <a:pt x="711" y="1147"/>
                </a:cubicBezTo>
                <a:cubicBezTo>
                  <a:pt x="711" y="1147"/>
                  <a:pt x="711" y="1147"/>
                  <a:pt x="711" y="1146"/>
                </a:cubicBezTo>
                <a:cubicBezTo>
                  <a:pt x="711" y="1146"/>
                  <a:pt x="711" y="1146"/>
                  <a:pt x="712" y="1145"/>
                </a:cubicBezTo>
                <a:cubicBezTo>
                  <a:pt x="712" y="1145"/>
                  <a:pt x="712" y="1145"/>
                  <a:pt x="711" y="1145"/>
                </a:cubicBezTo>
                <a:cubicBezTo>
                  <a:pt x="711" y="1145"/>
                  <a:pt x="711" y="1145"/>
                  <a:pt x="710" y="1145"/>
                </a:cubicBezTo>
                <a:cubicBezTo>
                  <a:pt x="710" y="1145"/>
                  <a:pt x="710" y="1145"/>
                  <a:pt x="710" y="1144"/>
                </a:cubicBezTo>
                <a:cubicBezTo>
                  <a:pt x="710" y="1144"/>
                  <a:pt x="710" y="1144"/>
                  <a:pt x="709" y="1143"/>
                </a:cubicBezTo>
                <a:cubicBezTo>
                  <a:pt x="709" y="1143"/>
                  <a:pt x="709" y="1143"/>
                  <a:pt x="708" y="1142"/>
                </a:cubicBezTo>
                <a:cubicBezTo>
                  <a:pt x="708" y="1142"/>
                  <a:pt x="708" y="1142"/>
                  <a:pt x="709" y="1142"/>
                </a:cubicBezTo>
                <a:cubicBezTo>
                  <a:pt x="709" y="1142"/>
                  <a:pt x="709" y="1142"/>
                  <a:pt x="711" y="1141"/>
                </a:cubicBezTo>
                <a:cubicBezTo>
                  <a:pt x="711" y="1141"/>
                  <a:pt x="711" y="1141"/>
                  <a:pt x="712" y="1142"/>
                </a:cubicBezTo>
                <a:cubicBezTo>
                  <a:pt x="712" y="1142"/>
                  <a:pt x="712" y="1142"/>
                  <a:pt x="712" y="1141"/>
                </a:cubicBezTo>
                <a:cubicBezTo>
                  <a:pt x="712" y="1141"/>
                  <a:pt x="712" y="1141"/>
                  <a:pt x="713" y="1141"/>
                </a:cubicBezTo>
                <a:cubicBezTo>
                  <a:pt x="713" y="1141"/>
                  <a:pt x="713" y="1141"/>
                  <a:pt x="714" y="1140"/>
                </a:cubicBezTo>
                <a:cubicBezTo>
                  <a:pt x="714" y="1140"/>
                  <a:pt x="714" y="1140"/>
                  <a:pt x="713" y="1140"/>
                </a:cubicBezTo>
                <a:cubicBezTo>
                  <a:pt x="713" y="1140"/>
                  <a:pt x="713" y="1140"/>
                  <a:pt x="712" y="1140"/>
                </a:cubicBezTo>
                <a:cubicBezTo>
                  <a:pt x="712" y="1140"/>
                  <a:pt x="712" y="1140"/>
                  <a:pt x="711" y="1140"/>
                </a:cubicBezTo>
                <a:cubicBezTo>
                  <a:pt x="711" y="1140"/>
                  <a:pt x="711" y="1140"/>
                  <a:pt x="710" y="1140"/>
                </a:cubicBezTo>
                <a:cubicBezTo>
                  <a:pt x="710" y="1140"/>
                  <a:pt x="710" y="1140"/>
                  <a:pt x="708" y="1140"/>
                </a:cubicBezTo>
                <a:cubicBezTo>
                  <a:pt x="708" y="1140"/>
                  <a:pt x="708" y="1140"/>
                  <a:pt x="708" y="1139"/>
                </a:cubicBezTo>
                <a:cubicBezTo>
                  <a:pt x="708" y="1139"/>
                  <a:pt x="708" y="1139"/>
                  <a:pt x="707" y="1138"/>
                </a:cubicBezTo>
                <a:cubicBezTo>
                  <a:pt x="707" y="1138"/>
                  <a:pt x="707" y="1138"/>
                  <a:pt x="707" y="1137"/>
                </a:cubicBezTo>
                <a:cubicBezTo>
                  <a:pt x="707" y="1137"/>
                  <a:pt x="707" y="1137"/>
                  <a:pt x="708" y="1138"/>
                </a:cubicBezTo>
                <a:cubicBezTo>
                  <a:pt x="708" y="1138"/>
                  <a:pt x="708" y="1138"/>
                  <a:pt x="709" y="1138"/>
                </a:cubicBezTo>
                <a:cubicBezTo>
                  <a:pt x="709" y="1138"/>
                  <a:pt x="709" y="1138"/>
                  <a:pt x="708" y="1137"/>
                </a:cubicBezTo>
                <a:cubicBezTo>
                  <a:pt x="708" y="1137"/>
                  <a:pt x="708" y="1137"/>
                  <a:pt x="708" y="1136"/>
                </a:cubicBezTo>
                <a:cubicBezTo>
                  <a:pt x="708" y="1136"/>
                  <a:pt x="708" y="1136"/>
                  <a:pt x="709" y="1135"/>
                </a:cubicBezTo>
                <a:cubicBezTo>
                  <a:pt x="709" y="1135"/>
                  <a:pt x="709" y="1135"/>
                  <a:pt x="708" y="1134"/>
                </a:cubicBezTo>
                <a:cubicBezTo>
                  <a:pt x="708" y="1134"/>
                  <a:pt x="708" y="1134"/>
                  <a:pt x="709" y="1134"/>
                </a:cubicBezTo>
                <a:cubicBezTo>
                  <a:pt x="709" y="1134"/>
                  <a:pt x="709" y="1134"/>
                  <a:pt x="709" y="1133"/>
                </a:cubicBezTo>
                <a:cubicBezTo>
                  <a:pt x="709" y="1133"/>
                  <a:pt x="709" y="1133"/>
                  <a:pt x="707" y="1132"/>
                </a:cubicBezTo>
                <a:cubicBezTo>
                  <a:pt x="707" y="1132"/>
                  <a:pt x="707" y="1132"/>
                  <a:pt x="707" y="1131"/>
                </a:cubicBezTo>
                <a:cubicBezTo>
                  <a:pt x="707" y="1131"/>
                  <a:pt x="707" y="1131"/>
                  <a:pt x="706" y="1131"/>
                </a:cubicBezTo>
                <a:cubicBezTo>
                  <a:pt x="706" y="1131"/>
                  <a:pt x="706" y="1131"/>
                  <a:pt x="705" y="1132"/>
                </a:cubicBezTo>
                <a:cubicBezTo>
                  <a:pt x="705" y="1132"/>
                  <a:pt x="705" y="1132"/>
                  <a:pt x="704" y="1132"/>
                </a:cubicBezTo>
                <a:cubicBezTo>
                  <a:pt x="704" y="1132"/>
                  <a:pt x="704" y="1132"/>
                  <a:pt x="703" y="1131"/>
                </a:cubicBezTo>
                <a:cubicBezTo>
                  <a:pt x="703" y="1131"/>
                  <a:pt x="703" y="1131"/>
                  <a:pt x="702" y="1130"/>
                </a:cubicBezTo>
                <a:cubicBezTo>
                  <a:pt x="702" y="1130"/>
                  <a:pt x="702" y="1130"/>
                  <a:pt x="700" y="1130"/>
                </a:cubicBezTo>
                <a:cubicBezTo>
                  <a:pt x="700" y="1130"/>
                  <a:pt x="700" y="1130"/>
                  <a:pt x="700" y="1129"/>
                </a:cubicBezTo>
                <a:cubicBezTo>
                  <a:pt x="700" y="1129"/>
                  <a:pt x="700" y="1129"/>
                  <a:pt x="701" y="1128"/>
                </a:cubicBezTo>
                <a:cubicBezTo>
                  <a:pt x="701" y="1128"/>
                  <a:pt x="701" y="1128"/>
                  <a:pt x="701" y="1127"/>
                </a:cubicBezTo>
                <a:cubicBezTo>
                  <a:pt x="701" y="1127"/>
                  <a:pt x="701" y="1127"/>
                  <a:pt x="702" y="1127"/>
                </a:cubicBezTo>
                <a:cubicBezTo>
                  <a:pt x="702" y="1127"/>
                  <a:pt x="702" y="1127"/>
                  <a:pt x="702" y="1126"/>
                </a:cubicBezTo>
                <a:cubicBezTo>
                  <a:pt x="702" y="1126"/>
                  <a:pt x="702" y="1126"/>
                  <a:pt x="701" y="1126"/>
                </a:cubicBezTo>
                <a:cubicBezTo>
                  <a:pt x="701" y="1126"/>
                  <a:pt x="701" y="1126"/>
                  <a:pt x="701" y="1124"/>
                </a:cubicBezTo>
                <a:cubicBezTo>
                  <a:pt x="701" y="1124"/>
                  <a:pt x="701" y="1124"/>
                  <a:pt x="702" y="1123"/>
                </a:cubicBezTo>
                <a:cubicBezTo>
                  <a:pt x="702" y="1123"/>
                  <a:pt x="702" y="1123"/>
                  <a:pt x="702" y="1124"/>
                </a:cubicBezTo>
                <a:cubicBezTo>
                  <a:pt x="702" y="1124"/>
                  <a:pt x="702" y="1124"/>
                  <a:pt x="705" y="1124"/>
                </a:cubicBezTo>
                <a:cubicBezTo>
                  <a:pt x="705" y="1124"/>
                  <a:pt x="705" y="1124"/>
                  <a:pt x="706" y="1123"/>
                </a:cubicBezTo>
                <a:cubicBezTo>
                  <a:pt x="706" y="1123"/>
                  <a:pt x="706" y="1123"/>
                  <a:pt x="706" y="1125"/>
                </a:cubicBezTo>
                <a:cubicBezTo>
                  <a:pt x="706" y="1125"/>
                  <a:pt x="706" y="1125"/>
                  <a:pt x="706" y="1126"/>
                </a:cubicBezTo>
                <a:cubicBezTo>
                  <a:pt x="706" y="1126"/>
                  <a:pt x="706" y="1126"/>
                  <a:pt x="705" y="1126"/>
                </a:cubicBezTo>
                <a:cubicBezTo>
                  <a:pt x="705" y="1126"/>
                  <a:pt x="705" y="1126"/>
                  <a:pt x="704" y="1127"/>
                </a:cubicBezTo>
                <a:cubicBezTo>
                  <a:pt x="704" y="1127"/>
                  <a:pt x="704" y="1127"/>
                  <a:pt x="705" y="1127"/>
                </a:cubicBezTo>
                <a:cubicBezTo>
                  <a:pt x="705" y="1127"/>
                  <a:pt x="705" y="1127"/>
                  <a:pt x="706" y="1126"/>
                </a:cubicBezTo>
                <a:cubicBezTo>
                  <a:pt x="706" y="1126"/>
                  <a:pt x="706" y="1126"/>
                  <a:pt x="708" y="1125"/>
                </a:cubicBezTo>
                <a:cubicBezTo>
                  <a:pt x="708" y="1125"/>
                  <a:pt x="708" y="1125"/>
                  <a:pt x="708" y="1126"/>
                </a:cubicBezTo>
                <a:cubicBezTo>
                  <a:pt x="708" y="1126"/>
                  <a:pt x="708" y="1126"/>
                  <a:pt x="708" y="1127"/>
                </a:cubicBezTo>
                <a:cubicBezTo>
                  <a:pt x="708" y="1127"/>
                  <a:pt x="708" y="1127"/>
                  <a:pt x="708" y="1129"/>
                </a:cubicBezTo>
                <a:cubicBezTo>
                  <a:pt x="708" y="1129"/>
                  <a:pt x="708" y="1129"/>
                  <a:pt x="709" y="1129"/>
                </a:cubicBezTo>
                <a:cubicBezTo>
                  <a:pt x="709" y="1129"/>
                  <a:pt x="709" y="1129"/>
                  <a:pt x="709" y="1127"/>
                </a:cubicBezTo>
                <a:cubicBezTo>
                  <a:pt x="709" y="1127"/>
                  <a:pt x="709" y="1127"/>
                  <a:pt x="710" y="1126"/>
                </a:cubicBezTo>
                <a:cubicBezTo>
                  <a:pt x="710" y="1126"/>
                  <a:pt x="710" y="1126"/>
                  <a:pt x="709" y="1126"/>
                </a:cubicBezTo>
                <a:cubicBezTo>
                  <a:pt x="709" y="1126"/>
                  <a:pt x="709" y="1126"/>
                  <a:pt x="709" y="1124"/>
                </a:cubicBezTo>
                <a:cubicBezTo>
                  <a:pt x="709" y="1124"/>
                  <a:pt x="709" y="1124"/>
                  <a:pt x="710" y="1122"/>
                </a:cubicBezTo>
                <a:cubicBezTo>
                  <a:pt x="710" y="1122"/>
                  <a:pt x="710" y="1122"/>
                  <a:pt x="711" y="1121"/>
                </a:cubicBezTo>
                <a:cubicBezTo>
                  <a:pt x="711" y="1121"/>
                  <a:pt x="711" y="1121"/>
                  <a:pt x="710" y="1121"/>
                </a:cubicBezTo>
                <a:cubicBezTo>
                  <a:pt x="710" y="1121"/>
                  <a:pt x="710" y="1121"/>
                  <a:pt x="710" y="1120"/>
                </a:cubicBezTo>
                <a:cubicBezTo>
                  <a:pt x="710" y="1120"/>
                  <a:pt x="710" y="1120"/>
                  <a:pt x="710" y="1119"/>
                </a:cubicBezTo>
                <a:cubicBezTo>
                  <a:pt x="710" y="1119"/>
                  <a:pt x="710" y="1119"/>
                  <a:pt x="710" y="1118"/>
                </a:cubicBezTo>
                <a:cubicBezTo>
                  <a:pt x="710" y="1118"/>
                  <a:pt x="710" y="1118"/>
                  <a:pt x="710" y="1117"/>
                </a:cubicBezTo>
                <a:cubicBezTo>
                  <a:pt x="710" y="1117"/>
                  <a:pt x="710" y="1117"/>
                  <a:pt x="711" y="1117"/>
                </a:cubicBezTo>
                <a:cubicBezTo>
                  <a:pt x="711" y="1117"/>
                  <a:pt x="711" y="1117"/>
                  <a:pt x="712" y="1116"/>
                </a:cubicBezTo>
                <a:cubicBezTo>
                  <a:pt x="712" y="1116"/>
                  <a:pt x="712" y="1116"/>
                  <a:pt x="713" y="1114"/>
                </a:cubicBezTo>
                <a:cubicBezTo>
                  <a:pt x="713" y="1114"/>
                  <a:pt x="713" y="1114"/>
                  <a:pt x="713" y="1112"/>
                </a:cubicBezTo>
                <a:cubicBezTo>
                  <a:pt x="713" y="1112"/>
                  <a:pt x="713" y="1112"/>
                  <a:pt x="712" y="1112"/>
                </a:cubicBezTo>
                <a:cubicBezTo>
                  <a:pt x="712" y="1112"/>
                  <a:pt x="712" y="1112"/>
                  <a:pt x="712" y="1111"/>
                </a:cubicBezTo>
                <a:cubicBezTo>
                  <a:pt x="712" y="1111"/>
                  <a:pt x="712" y="1111"/>
                  <a:pt x="711" y="1110"/>
                </a:cubicBezTo>
                <a:cubicBezTo>
                  <a:pt x="711" y="1110"/>
                  <a:pt x="711" y="1110"/>
                  <a:pt x="710" y="1110"/>
                </a:cubicBezTo>
                <a:cubicBezTo>
                  <a:pt x="710" y="1110"/>
                  <a:pt x="710" y="1110"/>
                  <a:pt x="709" y="1109"/>
                </a:cubicBezTo>
                <a:cubicBezTo>
                  <a:pt x="709" y="1109"/>
                  <a:pt x="709" y="1109"/>
                  <a:pt x="709" y="1108"/>
                </a:cubicBezTo>
                <a:cubicBezTo>
                  <a:pt x="709" y="1108"/>
                  <a:pt x="709" y="1108"/>
                  <a:pt x="710" y="1107"/>
                </a:cubicBezTo>
                <a:cubicBezTo>
                  <a:pt x="710" y="1107"/>
                  <a:pt x="710" y="1107"/>
                  <a:pt x="710" y="1106"/>
                </a:cubicBezTo>
                <a:cubicBezTo>
                  <a:pt x="710" y="1106"/>
                  <a:pt x="710" y="1106"/>
                  <a:pt x="711" y="1105"/>
                </a:cubicBezTo>
                <a:cubicBezTo>
                  <a:pt x="711" y="1105"/>
                  <a:pt x="711" y="1105"/>
                  <a:pt x="709" y="1104"/>
                </a:cubicBezTo>
                <a:cubicBezTo>
                  <a:pt x="709" y="1104"/>
                  <a:pt x="709" y="1104"/>
                  <a:pt x="709" y="1103"/>
                </a:cubicBezTo>
                <a:cubicBezTo>
                  <a:pt x="709" y="1103"/>
                  <a:pt x="709" y="1103"/>
                  <a:pt x="710" y="1102"/>
                </a:cubicBezTo>
                <a:cubicBezTo>
                  <a:pt x="710" y="1102"/>
                  <a:pt x="710" y="1102"/>
                  <a:pt x="710" y="1101"/>
                </a:cubicBezTo>
                <a:cubicBezTo>
                  <a:pt x="710" y="1101"/>
                  <a:pt x="710" y="1101"/>
                  <a:pt x="711" y="1100"/>
                </a:cubicBezTo>
                <a:cubicBezTo>
                  <a:pt x="711" y="1100"/>
                  <a:pt x="711" y="1100"/>
                  <a:pt x="710" y="1099"/>
                </a:cubicBezTo>
                <a:cubicBezTo>
                  <a:pt x="710" y="1099"/>
                  <a:pt x="710" y="1099"/>
                  <a:pt x="710" y="1097"/>
                </a:cubicBezTo>
                <a:cubicBezTo>
                  <a:pt x="710" y="1097"/>
                  <a:pt x="710" y="1097"/>
                  <a:pt x="711" y="1097"/>
                </a:cubicBezTo>
                <a:cubicBezTo>
                  <a:pt x="711" y="1097"/>
                  <a:pt x="711" y="1097"/>
                  <a:pt x="711" y="1096"/>
                </a:cubicBezTo>
                <a:cubicBezTo>
                  <a:pt x="711" y="1096"/>
                  <a:pt x="711" y="1096"/>
                  <a:pt x="709" y="1095"/>
                </a:cubicBezTo>
                <a:cubicBezTo>
                  <a:pt x="709" y="1095"/>
                  <a:pt x="709" y="1095"/>
                  <a:pt x="709" y="1094"/>
                </a:cubicBezTo>
                <a:cubicBezTo>
                  <a:pt x="709" y="1094"/>
                  <a:pt x="709" y="1094"/>
                  <a:pt x="710" y="1094"/>
                </a:cubicBezTo>
                <a:cubicBezTo>
                  <a:pt x="710" y="1094"/>
                  <a:pt x="710" y="1094"/>
                  <a:pt x="711" y="1095"/>
                </a:cubicBezTo>
                <a:cubicBezTo>
                  <a:pt x="711" y="1095"/>
                  <a:pt x="711" y="1095"/>
                  <a:pt x="711" y="1093"/>
                </a:cubicBezTo>
                <a:cubicBezTo>
                  <a:pt x="711" y="1093"/>
                  <a:pt x="711" y="1093"/>
                  <a:pt x="711" y="1092"/>
                </a:cubicBezTo>
                <a:cubicBezTo>
                  <a:pt x="711" y="1092"/>
                  <a:pt x="711" y="1092"/>
                  <a:pt x="710" y="1092"/>
                </a:cubicBezTo>
                <a:cubicBezTo>
                  <a:pt x="710" y="1092"/>
                  <a:pt x="710" y="1092"/>
                  <a:pt x="709" y="1092"/>
                </a:cubicBezTo>
                <a:cubicBezTo>
                  <a:pt x="709" y="1092"/>
                  <a:pt x="709" y="1092"/>
                  <a:pt x="709" y="1091"/>
                </a:cubicBezTo>
                <a:cubicBezTo>
                  <a:pt x="709" y="1091"/>
                  <a:pt x="709" y="1091"/>
                  <a:pt x="711" y="1090"/>
                </a:cubicBezTo>
                <a:cubicBezTo>
                  <a:pt x="711" y="1090"/>
                  <a:pt x="711" y="1090"/>
                  <a:pt x="711" y="1089"/>
                </a:cubicBezTo>
                <a:cubicBezTo>
                  <a:pt x="711" y="1089"/>
                  <a:pt x="711" y="1089"/>
                  <a:pt x="710" y="1089"/>
                </a:cubicBezTo>
                <a:cubicBezTo>
                  <a:pt x="710" y="1089"/>
                  <a:pt x="710" y="1089"/>
                  <a:pt x="709" y="1088"/>
                </a:cubicBezTo>
                <a:cubicBezTo>
                  <a:pt x="709" y="1088"/>
                  <a:pt x="709" y="1088"/>
                  <a:pt x="708" y="1088"/>
                </a:cubicBezTo>
                <a:cubicBezTo>
                  <a:pt x="708" y="1088"/>
                  <a:pt x="708" y="1088"/>
                  <a:pt x="708" y="1090"/>
                </a:cubicBezTo>
                <a:cubicBezTo>
                  <a:pt x="708" y="1090"/>
                  <a:pt x="708" y="1090"/>
                  <a:pt x="706" y="1090"/>
                </a:cubicBezTo>
                <a:cubicBezTo>
                  <a:pt x="706" y="1090"/>
                  <a:pt x="706" y="1090"/>
                  <a:pt x="704" y="1090"/>
                </a:cubicBezTo>
                <a:cubicBezTo>
                  <a:pt x="704" y="1090"/>
                  <a:pt x="704" y="1090"/>
                  <a:pt x="704" y="1089"/>
                </a:cubicBezTo>
                <a:cubicBezTo>
                  <a:pt x="704" y="1089"/>
                  <a:pt x="704" y="1089"/>
                  <a:pt x="703" y="1088"/>
                </a:cubicBezTo>
                <a:cubicBezTo>
                  <a:pt x="703" y="1088"/>
                  <a:pt x="703" y="1088"/>
                  <a:pt x="701" y="1085"/>
                </a:cubicBezTo>
                <a:cubicBezTo>
                  <a:pt x="701" y="1085"/>
                  <a:pt x="701" y="1085"/>
                  <a:pt x="701" y="1084"/>
                </a:cubicBezTo>
                <a:cubicBezTo>
                  <a:pt x="701" y="1084"/>
                  <a:pt x="701" y="1084"/>
                  <a:pt x="701" y="1083"/>
                </a:cubicBezTo>
                <a:cubicBezTo>
                  <a:pt x="701" y="1083"/>
                  <a:pt x="701" y="1083"/>
                  <a:pt x="700" y="1083"/>
                </a:cubicBezTo>
                <a:cubicBezTo>
                  <a:pt x="700" y="1083"/>
                  <a:pt x="700" y="1083"/>
                  <a:pt x="701" y="1082"/>
                </a:cubicBezTo>
                <a:cubicBezTo>
                  <a:pt x="701" y="1082"/>
                  <a:pt x="701" y="1082"/>
                  <a:pt x="701" y="1081"/>
                </a:cubicBezTo>
                <a:cubicBezTo>
                  <a:pt x="701" y="1081"/>
                  <a:pt x="701" y="1081"/>
                  <a:pt x="701" y="1078"/>
                </a:cubicBezTo>
                <a:cubicBezTo>
                  <a:pt x="701" y="1078"/>
                  <a:pt x="701" y="1078"/>
                  <a:pt x="700" y="1076"/>
                </a:cubicBezTo>
                <a:cubicBezTo>
                  <a:pt x="700" y="1076"/>
                  <a:pt x="700" y="1076"/>
                  <a:pt x="701" y="1075"/>
                </a:cubicBezTo>
                <a:cubicBezTo>
                  <a:pt x="701" y="1075"/>
                  <a:pt x="701" y="1075"/>
                  <a:pt x="702" y="1075"/>
                </a:cubicBezTo>
                <a:cubicBezTo>
                  <a:pt x="702" y="1075"/>
                  <a:pt x="702" y="1075"/>
                  <a:pt x="702" y="1074"/>
                </a:cubicBezTo>
                <a:cubicBezTo>
                  <a:pt x="702" y="1074"/>
                  <a:pt x="702" y="1074"/>
                  <a:pt x="702" y="1073"/>
                </a:cubicBezTo>
                <a:cubicBezTo>
                  <a:pt x="702" y="1073"/>
                  <a:pt x="702" y="1073"/>
                  <a:pt x="703" y="1071"/>
                </a:cubicBezTo>
                <a:cubicBezTo>
                  <a:pt x="703" y="1071"/>
                  <a:pt x="703" y="1071"/>
                  <a:pt x="703" y="1068"/>
                </a:cubicBezTo>
                <a:cubicBezTo>
                  <a:pt x="703" y="1068"/>
                  <a:pt x="703" y="1068"/>
                  <a:pt x="702" y="1068"/>
                </a:cubicBezTo>
                <a:cubicBezTo>
                  <a:pt x="702" y="1068"/>
                  <a:pt x="702" y="1068"/>
                  <a:pt x="702" y="1067"/>
                </a:cubicBezTo>
                <a:cubicBezTo>
                  <a:pt x="702" y="1067"/>
                  <a:pt x="702" y="1067"/>
                  <a:pt x="700" y="1064"/>
                </a:cubicBezTo>
                <a:cubicBezTo>
                  <a:pt x="700" y="1064"/>
                  <a:pt x="700" y="1064"/>
                  <a:pt x="700" y="1062"/>
                </a:cubicBezTo>
                <a:cubicBezTo>
                  <a:pt x="700" y="1062"/>
                  <a:pt x="700" y="1062"/>
                  <a:pt x="700" y="1061"/>
                </a:cubicBezTo>
                <a:cubicBezTo>
                  <a:pt x="700" y="1061"/>
                  <a:pt x="700" y="1061"/>
                  <a:pt x="699" y="1059"/>
                </a:cubicBezTo>
                <a:cubicBezTo>
                  <a:pt x="699" y="1059"/>
                  <a:pt x="699" y="1059"/>
                  <a:pt x="698" y="1058"/>
                </a:cubicBezTo>
                <a:cubicBezTo>
                  <a:pt x="698" y="1058"/>
                  <a:pt x="698" y="1058"/>
                  <a:pt x="698" y="1056"/>
                </a:cubicBezTo>
                <a:cubicBezTo>
                  <a:pt x="698" y="1056"/>
                  <a:pt x="698" y="1056"/>
                  <a:pt x="697" y="1055"/>
                </a:cubicBezTo>
                <a:cubicBezTo>
                  <a:pt x="697" y="1055"/>
                  <a:pt x="697" y="1055"/>
                  <a:pt x="698" y="1054"/>
                </a:cubicBezTo>
                <a:cubicBezTo>
                  <a:pt x="698" y="1054"/>
                  <a:pt x="698" y="1054"/>
                  <a:pt x="699" y="1054"/>
                </a:cubicBezTo>
                <a:cubicBezTo>
                  <a:pt x="699" y="1054"/>
                  <a:pt x="699" y="1054"/>
                  <a:pt x="700" y="1054"/>
                </a:cubicBezTo>
                <a:cubicBezTo>
                  <a:pt x="700" y="1054"/>
                  <a:pt x="700" y="1054"/>
                  <a:pt x="701" y="1053"/>
                </a:cubicBezTo>
                <a:cubicBezTo>
                  <a:pt x="701" y="1053"/>
                  <a:pt x="701" y="1053"/>
                  <a:pt x="701" y="1052"/>
                </a:cubicBezTo>
                <a:cubicBezTo>
                  <a:pt x="701" y="1052"/>
                  <a:pt x="701" y="1052"/>
                  <a:pt x="700" y="1051"/>
                </a:cubicBezTo>
                <a:cubicBezTo>
                  <a:pt x="700" y="1051"/>
                  <a:pt x="700" y="1051"/>
                  <a:pt x="700" y="1050"/>
                </a:cubicBezTo>
                <a:cubicBezTo>
                  <a:pt x="700" y="1050"/>
                  <a:pt x="700" y="1050"/>
                  <a:pt x="701" y="1049"/>
                </a:cubicBezTo>
                <a:cubicBezTo>
                  <a:pt x="701" y="1049"/>
                  <a:pt x="701" y="1049"/>
                  <a:pt x="701" y="1048"/>
                </a:cubicBezTo>
                <a:cubicBezTo>
                  <a:pt x="701" y="1048"/>
                  <a:pt x="701" y="1048"/>
                  <a:pt x="702" y="1048"/>
                </a:cubicBezTo>
                <a:cubicBezTo>
                  <a:pt x="702" y="1048"/>
                  <a:pt x="702" y="1048"/>
                  <a:pt x="702" y="1047"/>
                </a:cubicBezTo>
                <a:cubicBezTo>
                  <a:pt x="702" y="1047"/>
                  <a:pt x="702" y="1047"/>
                  <a:pt x="702" y="1045"/>
                </a:cubicBezTo>
                <a:cubicBezTo>
                  <a:pt x="702" y="1045"/>
                  <a:pt x="702" y="1045"/>
                  <a:pt x="703" y="1044"/>
                </a:cubicBezTo>
                <a:cubicBezTo>
                  <a:pt x="703" y="1044"/>
                  <a:pt x="703" y="1044"/>
                  <a:pt x="702" y="1043"/>
                </a:cubicBezTo>
                <a:cubicBezTo>
                  <a:pt x="702" y="1043"/>
                  <a:pt x="702" y="1043"/>
                  <a:pt x="702" y="1042"/>
                </a:cubicBezTo>
                <a:cubicBezTo>
                  <a:pt x="702" y="1042"/>
                  <a:pt x="702" y="1042"/>
                  <a:pt x="703" y="1042"/>
                </a:cubicBezTo>
                <a:cubicBezTo>
                  <a:pt x="703" y="1042"/>
                  <a:pt x="703" y="1042"/>
                  <a:pt x="703" y="1040"/>
                </a:cubicBezTo>
                <a:cubicBezTo>
                  <a:pt x="703" y="1040"/>
                  <a:pt x="703" y="1040"/>
                  <a:pt x="703" y="1039"/>
                </a:cubicBezTo>
                <a:cubicBezTo>
                  <a:pt x="703" y="1039"/>
                  <a:pt x="703" y="1039"/>
                  <a:pt x="703" y="1038"/>
                </a:cubicBezTo>
                <a:cubicBezTo>
                  <a:pt x="703" y="1038"/>
                  <a:pt x="703" y="1038"/>
                  <a:pt x="704" y="1037"/>
                </a:cubicBezTo>
                <a:cubicBezTo>
                  <a:pt x="704" y="1037"/>
                  <a:pt x="704" y="1037"/>
                  <a:pt x="704" y="1035"/>
                </a:cubicBezTo>
                <a:cubicBezTo>
                  <a:pt x="704" y="1035"/>
                  <a:pt x="704" y="1035"/>
                  <a:pt x="704" y="1034"/>
                </a:cubicBezTo>
                <a:cubicBezTo>
                  <a:pt x="704" y="1034"/>
                  <a:pt x="704" y="1034"/>
                  <a:pt x="705" y="1034"/>
                </a:cubicBezTo>
                <a:cubicBezTo>
                  <a:pt x="705" y="1034"/>
                  <a:pt x="705" y="1034"/>
                  <a:pt x="705" y="1032"/>
                </a:cubicBezTo>
                <a:cubicBezTo>
                  <a:pt x="705" y="1032"/>
                  <a:pt x="705" y="1032"/>
                  <a:pt x="705" y="1031"/>
                </a:cubicBezTo>
                <a:cubicBezTo>
                  <a:pt x="705" y="1031"/>
                  <a:pt x="705" y="1031"/>
                  <a:pt x="705" y="1029"/>
                </a:cubicBezTo>
                <a:cubicBezTo>
                  <a:pt x="705" y="1029"/>
                  <a:pt x="705" y="1029"/>
                  <a:pt x="706" y="1029"/>
                </a:cubicBezTo>
                <a:cubicBezTo>
                  <a:pt x="706" y="1029"/>
                  <a:pt x="706" y="1029"/>
                  <a:pt x="707" y="1027"/>
                </a:cubicBezTo>
                <a:cubicBezTo>
                  <a:pt x="707" y="1027"/>
                  <a:pt x="707" y="1027"/>
                  <a:pt x="707" y="1026"/>
                </a:cubicBezTo>
                <a:cubicBezTo>
                  <a:pt x="707" y="1026"/>
                  <a:pt x="707" y="1026"/>
                  <a:pt x="705" y="1024"/>
                </a:cubicBezTo>
                <a:cubicBezTo>
                  <a:pt x="705" y="1024"/>
                  <a:pt x="705" y="1024"/>
                  <a:pt x="705" y="1023"/>
                </a:cubicBezTo>
                <a:cubicBezTo>
                  <a:pt x="705" y="1023"/>
                  <a:pt x="705" y="1023"/>
                  <a:pt x="706" y="1022"/>
                </a:cubicBezTo>
                <a:cubicBezTo>
                  <a:pt x="706" y="1022"/>
                  <a:pt x="706" y="1022"/>
                  <a:pt x="705" y="1021"/>
                </a:cubicBezTo>
                <a:cubicBezTo>
                  <a:pt x="705" y="1021"/>
                  <a:pt x="705" y="1021"/>
                  <a:pt x="705" y="1020"/>
                </a:cubicBezTo>
                <a:cubicBezTo>
                  <a:pt x="705" y="1020"/>
                  <a:pt x="705" y="1020"/>
                  <a:pt x="706" y="1019"/>
                </a:cubicBezTo>
                <a:cubicBezTo>
                  <a:pt x="706" y="1019"/>
                  <a:pt x="706" y="1019"/>
                  <a:pt x="705" y="1016"/>
                </a:cubicBezTo>
                <a:cubicBezTo>
                  <a:pt x="705" y="1016"/>
                  <a:pt x="705" y="1016"/>
                  <a:pt x="704" y="1014"/>
                </a:cubicBezTo>
                <a:cubicBezTo>
                  <a:pt x="704" y="1014"/>
                  <a:pt x="704" y="1014"/>
                  <a:pt x="704" y="1013"/>
                </a:cubicBezTo>
                <a:cubicBezTo>
                  <a:pt x="704" y="1013"/>
                  <a:pt x="704" y="1013"/>
                  <a:pt x="705" y="1013"/>
                </a:cubicBezTo>
                <a:cubicBezTo>
                  <a:pt x="705" y="1013"/>
                  <a:pt x="705" y="1013"/>
                  <a:pt x="705" y="1011"/>
                </a:cubicBezTo>
                <a:cubicBezTo>
                  <a:pt x="705" y="1011"/>
                  <a:pt x="705" y="1011"/>
                  <a:pt x="703" y="1007"/>
                </a:cubicBezTo>
                <a:cubicBezTo>
                  <a:pt x="703" y="1007"/>
                  <a:pt x="703" y="1007"/>
                  <a:pt x="703" y="1005"/>
                </a:cubicBezTo>
                <a:cubicBezTo>
                  <a:pt x="703" y="1005"/>
                  <a:pt x="703" y="1005"/>
                  <a:pt x="703" y="1004"/>
                </a:cubicBezTo>
                <a:cubicBezTo>
                  <a:pt x="703" y="1004"/>
                  <a:pt x="703" y="1004"/>
                  <a:pt x="703" y="1002"/>
                </a:cubicBezTo>
                <a:cubicBezTo>
                  <a:pt x="703" y="1002"/>
                  <a:pt x="703" y="1002"/>
                  <a:pt x="704" y="1002"/>
                </a:cubicBezTo>
                <a:cubicBezTo>
                  <a:pt x="704" y="1002"/>
                  <a:pt x="704" y="1002"/>
                  <a:pt x="705" y="1001"/>
                </a:cubicBezTo>
                <a:cubicBezTo>
                  <a:pt x="705" y="1001"/>
                  <a:pt x="705" y="1001"/>
                  <a:pt x="704" y="1000"/>
                </a:cubicBezTo>
                <a:cubicBezTo>
                  <a:pt x="704" y="1000"/>
                  <a:pt x="704" y="1000"/>
                  <a:pt x="704" y="998"/>
                </a:cubicBezTo>
                <a:cubicBezTo>
                  <a:pt x="704" y="998"/>
                  <a:pt x="704" y="998"/>
                  <a:pt x="705" y="998"/>
                </a:cubicBezTo>
                <a:cubicBezTo>
                  <a:pt x="705" y="998"/>
                  <a:pt x="705" y="998"/>
                  <a:pt x="704" y="997"/>
                </a:cubicBezTo>
                <a:cubicBezTo>
                  <a:pt x="704" y="997"/>
                  <a:pt x="704" y="997"/>
                  <a:pt x="704" y="995"/>
                </a:cubicBezTo>
                <a:cubicBezTo>
                  <a:pt x="704" y="995"/>
                  <a:pt x="704" y="995"/>
                  <a:pt x="703" y="993"/>
                </a:cubicBezTo>
                <a:cubicBezTo>
                  <a:pt x="703" y="993"/>
                  <a:pt x="703" y="993"/>
                  <a:pt x="703" y="992"/>
                </a:cubicBezTo>
                <a:cubicBezTo>
                  <a:pt x="703" y="992"/>
                  <a:pt x="703" y="992"/>
                  <a:pt x="704" y="990"/>
                </a:cubicBezTo>
                <a:cubicBezTo>
                  <a:pt x="704" y="990"/>
                  <a:pt x="704" y="990"/>
                  <a:pt x="704" y="989"/>
                </a:cubicBezTo>
                <a:cubicBezTo>
                  <a:pt x="704" y="989"/>
                  <a:pt x="704" y="989"/>
                  <a:pt x="704" y="987"/>
                </a:cubicBezTo>
                <a:cubicBezTo>
                  <a:pt x="704" y="987"/>
                  <a:pt x="704" y="987"/>
                  <a:pt x="705" y="986"/>
                </a:cubicBezTo>
                <a:cubicBezTo>
                  <a:pt x="705" y="986"/>
                  <a:pt x="705" y="986"/>
                  <a:pt x="705" y="984"/>
                </a:cubicBezTo>
                <a:cubicBezTo>
                  <a:pt x="705" y="984"/>
                  <a:pt x="705" y="984"/>
                  <a:pt x="706" y="983"/>
                </a:cubicBezTo>
                <a:cubicBezTo>
                  <a:pt x="706" y="983"/>
                  <a:pt x="706" y="983"/>
                  <a:pt x="706" y="982"/>
                </a:cubicBezTo>
                <a:cubicBezTo>
                  <a:pt x="706" y="982"/>
                  <a:pt x="706" y="982"/>
                  <a:pt x="705" y="981"/>
                </a:cubicBezTo>
                <a:cubicBezTo>
                  <a:pt x="705" y="981"/>
                  <a:pt x="705" y="981"/>
                  <a:pt x="705" y="979"/>
                </a:cubicBezTo>
                <a:cubicBezTo>
                  <a:pt x="705" y="979"/>
                  <a:pt x="705" y="979"/>
                  <a:pt x="706" y="978"/>
                </a:cubicBezTo>
                <a:cubicBezTo>
                  <a:pt x="706" y="978"/>
                  <a:pt x="706" y="978"/>
                  <a:pt x="706" y="975"/>
                </a:cubicBezTo>
                <a:cubicBezTo>
                  <a:pt x="706" y="975"/>
                  <a:pt x="706" y="975"/>
                  <a:pt x="707" y="974"/>
                </a:cubicBezTo>
                <a:cubicBezTo>
                  <a:pt x="707" y="974"/>
                  <a:pt x="707" y="974"/>
                  <a:pt x="705" y="972"/>
                </a:cubicBezTo>
                <a:cubicBezTo>
                  <a:pt x="705" y="972"/>
                  <a:pt x="705" y="972"/>
                  <a:pt x="705" y="970"/>
                </a:cubicBezTo>
                <a:cubicBezTo>
                  <a:pt x="705" y="970"/>
                  <a:pt x="705" y="970"/>
                  <a:pt x="706" y="968"/>
                </a:cubicBezTo>
                <a:cubicBezTo>
                  <a:pt x="706" y="968"/>
                  <a:pt x="706" y="968"/>
                  <a:pt x="707" y="967"/>
                </a:cubicBezTo>
                <a:cubicBezTo>
                  <a:pt x="707" y="967"/>
                  <a:pt x="707" y="967"/>
                  <a:pt x="706" y="965"/>
                </a:cubicBezTo>
                <a:cubicBezTo>
                  <a:pt x="706" y="965"/>
                  <a:pt x="706" y="965"/>
                  <a:pt x="706" y="962"/>
                </a:cubicBezTo>
                <a:cubicBezTo>
                  <a:pt x="706" y="962"/>
                  <a:pt x="706" y="962"/>
                  <a:pt x="705" y="956"/>
                </a:cubicBezTo>
                <a:cubicBezTo>
                  <a:pt x="705" y="956"/>
                  <a:pt x="705" y="956"/>
                  <a:pt x="706" y="955"/>
                </a:cubicBezTo>
                <a:cubicBezTo>
                  <a:pt x="706" y="955"/>
                  <a:pt x="706" y="955"/>
                  <a:pt x="706" y="954"/>
                </a:cubicBezTo>
                <a:cubicBezTo>
                  <a:pt x="706" y="954"/>
                  <a:pt x="706" y="954"/>
                  <a:pt x="705" y="955"/>
                </a:cubicBezTo>
                <a:cubicBezTo>
                  <a:pt x="705" y="955"/>
                  <a:pt x="705" y="955"/>
                  <a:pt x="705" y="954"/>
                </a:cubicBezTo>
                <a:cubicBezTo>
                  <a:pt x="705" y="954"/>
                  <a:pt x="705" y="954"/>
                  <a:pt x="704" y="952"/>
                </a:cubicBezTo>
                <a:cubicBezTo>
                  <a:pt x="704" y="952"/>
                  <a:pt x="704" y="952"/>
                  <a:pt x="705" y="951"/>
                </a:cubicBezTo>
                <a:cubicBezTo>
                  <a:pt x="705" y="951"/>
                  <a:pt x="705" y="951"/>
                  <a:pt x="706" y="951"/>
                </a:cubicBezTo>
                <a:cubicBezTo>
                  <a:pt x="706" y="951"/>
                  <a:pt x="706" y="951"/>
                  <a:pt x="706" y="950"/>
                </a:cubicBezTo>
                <a:cubicBezTo>
                  <a:pt x="706" y="950"/>
                  <a:pt x="706" y="950"/>
                  <a:pt x="706" y="945"/>
                </a:cubicBezTo>
                <a:cubicBezTo>
                  <a:pt x="706" y="945"/>
                  <a:pt x="706" y="945"/>
                  <a:pt x="707" y="944"/>
                </a:cubicBezTo>
                <a:cubicBezTo>
                  <a:pt x="707" y="944"/>
                  <a:pt x="707" y="944"/>
                  <a:pt x="707" y="940"/>
                </a:cubicBezTo>
                <a:cubicBezTo>
                  <a:pt x="707" y="940"/>
                  <a:pt x="707" y="940"/>
                  <a:pt x="706" y="938"/>
                </a:cubicBezTo>
                <a:cubicBezTo>
                  <a:pt x="706" y="938"/>
                  <a:pt x="706" y="938"/>
                  <a:pt x="705" y="936"/>
                </a:cubicBezTo>
                <a:cubicBezTo>
                  <a:pt x="705" y="936"/>
                  <a:pt x="705" y="936"/>
                  <a:pt x="705" y="934"/>
                </a:cubicBezTo>
                <a:cubicBezTo>
                  <a:pt x="705" y="934"/>
                  <a:pt x="705" y="934"/>
                  <a:pt x="705" y="933"/>
                </a:cubicBezTo>
                <a:cubicBezTo>
                  <a:pt x="705" y="933"/>
                  <a:pt x="705" y="933"/>
                  <a:pt x="706" y="932"/>
                </a:cubicBezTo>
                <a:cubicBezTo>
                  <a:pt x="706" y="932"/>
                  <a:pt x="706" y="932"/>
                  <a:pt x="706" y="930"/>
                </a:cubicBezTo>
                <a:cubicBezTo>
                  <a:pt x="706" y="930"/>
                  <a:pt x="706" y="930"/>
                  <a:pt x="705" y="925"/>
                </a:cubicBezTo>
                <a:cubicBezTo>
                  <a:pt x="705" y="925"/>
                  <a:pt x="705" y="925"/>
                  <a:pt x="704" y="924"/>
                </a:cubicBezTo>
                <a:cubicBezTo>
                  <a:pt x="704" y="924"/>
                  <a:pt x="704" y="924"/>
                  <a:pt x="704" y="922"/>
                </a:cubicBezTo>
                <a:cubicBezTo>
                  <a:pt x="704" y="922"/>
                  <a:pt x="704" y="922"/>
                  <a:pt x="704" y="920"/>
                </a:cubicBezTo>
                <a:cubicBezTo>
                  <a:pt x="704" y="920"/>
                  <a:pt x="704" y="920"/>
                  <a:pt x="703" y="920"/>
                </a:cubicBezTo>
                <a:cubicBezTo>
                  <a:pt x="703" y="920"/>
                  <a:pt x="703" y="920"/>
                  <a:pt x="702" y="919"/>
                </a:cubicBezTo>
                <a:cubicBezTo>
                  <a:pt x="702" y="919"/>
                  <a:pt x="702" y="919"/>
                  <a:pt x="701" y="918"/>
                </a:cubicBezTo>
                <a:cubicBezTo>
                  <a:pt x="701" y="918"/>
                  <a:pt x="701" y="918"/>
                  <a:pt x="699" y="916"/>
                </a:cubicBezTo>
                <a:cubicBezTo>
                  <a:pt x="699" y="916"/>
                  <a:pt x="699" y="916"/>
                  <a:pt x="698" y="916"/>
                </a:cubicBezTo>
                <a:cubicBezTo>
                  <a:pt x="698" y="916"/>
                  <a:pt x="698" y="916"/>
                  <a:pt x="696" y="915"/>
                </a:cubicBezTo>
                <a:cubicBezTo>
                  <a:pt x="696" y="915"/>
                  <a:pt x="696" y="915"/>
                  <a:pt x="696" y="914"/>
                </a:cubicBezTo>
                <a:cubicBezTo>
                  <a:pt x="696" y="914"/>
                  <a:pt x="696" y="914"/>
                  <a:pt x="696" y="913"/>
                </a:cubicBezTo>
                <a:cubicBezTo>
                  <a:pt x="696" y="913"/>
                  <a:pt x="696" y="913"/>
                  <a:pt x="695" y="913"/>
                </a:cubicBezTo>
                <a:cubicBezTo>
                  <a:pt x="695" y="913"/>
                  <a:pt x="695" y="913"/>
                  <a:pt x="694" y="911"/>
                </a:cubicBezTo>
                <a:cubicBezTo>
                  <a:pt x="694" y="911"/>
                  <a:pt x="694" y="911"/>
                  <a:pt x="693" y="911"/>
                </a:cubicBezTo>
                <a:cubicBezTo>
                  <a:pt x="693" y="911"/>
                  <a:pt x="693" y="911"/>
                  <a:pt x="691" y="909"/>
                </a:cubicBezTo>
                <a:cubicBezTo>
                  <a:pt x="691" y="909"/>
                  <a:pt x="691" y="909"/>
                  <a:pt x="690" y="908"/>
                </a:cubicBezTo>
                <a:cubicBezTo>
                  <a:pt x="690" y="908"/>
                  <a:pt x="690" y="908"/>
                  <a:pt x="689" y="908"/>
                </a:cubicBezTo>
                <a:cubicBezTo>
                  <a:pt x="689" y="908"/>
                  <a:pt x="689" y="908"/>
                  <a:pt x="687" y="908"/>
                </a:cubicBezTo>
                <a:cubicBezTo>
                  <a:pt x="687" y="908"/>
                  <a:pt x="687" y="908"/>
                  <a:pt x="685" y="906"/>
                </a:cubicBezTo>
                <a:cubicBezTo>
                  <a:pt x="685" y="906"/>
                  <a:pt x="685" y="906"/>
                  <a:pt x="684" y="906"/>
                </a:cubicBezTo>
                <a:cubicBezTo>
                  <a:pt x="684" y="906"/>
                  <a:pt x="684" y="906"/>
                  <a:pt x="683" y="906"/>
                </a:cubicBezTo>
                <a:cubicBezTo>
                  <a:pt x="683" y="906"/>
                  <a:pt x="683" y="906"/>
                  <a:pt x="682" y="905"/>
                </a:cubicBezTo>
                <a:cubicBezTo>
                  <a:pt x="682" y="905"/>
                  <a:pt x="682" y="905"/>
                  <a:pt x="681" y="905"/>
                </a:cubicBezTo>
                <a:cubicBezTo>
                  <a:pt x="681" y="905"/>
                  <a:pt x="681" y="905"/>
                  <a:pt x="681" y="904"/>
                </a:cubicBezTo>
                <a:cubicBezTo>
                  <a:pt x="681" y="904"/>
                  <a:pt x="681" y="904"/>
                  <a:pt x="680" y="903"/>
                </a:cubicBezTo>
                <a:cubicBezTo>
                  <a:pt x="680" y="903"/>
                  <a:pt x="680" y="903"/>
                  <a:pt x="678" y="902"/>
                </a:cubicBezTo>
                <a:cubicBezTo>
                  <a:pt x="678" y="902"/>
                  <a:pt x="678" y="902"/>
                  <a:pt x="677" y="901"/>
                </a:cubicBezTo>
                <a:cubicBezTo>
                  <a:pt x="677" y="901"/>
                  <a:pt x="677" y="901"/>
                  <a:pt x="677" y="900"/>
                </a:cubicBezTo>
                <a:cubicBezTo>
                  <a:pt x="677" y="900"/>
                  <a:pt x="677" y="900"/>
                  <a:pt x="676" y="900"/>
                </a:cubicBezTo>
                <a:cubicBezTo>
                  <a:pt x="676" y="900"/>
                  <a:pt x="676" y="900"/>
                  <a:pt x="674" y="901"/>
                </a:cubicBezTo>
                <a:cubicBezTo>
                  <a:pt x="674" y="901"/>
                  <a:pt x="674" y="901"/>
                  <a:pt x="674" y="900"/>
                </a:cubicBezTo>
                <a:cubicBezTo>
                  <a:pt x="674" y="900"/>
                  <a:pt x="674" y="900"/>
                  <a:pt x="673" y="899"/>
                </a:cubicBezTo>
                <a:cubicBezTo>
                  <a:pt x="673" y="899"/>
                  <a:pt x="673" y="899"/>
                  <a:pt x="673" y="898"/>
                </a:cubicBezTo>
                <a:cubicBezTo>
                  <a:pt x="673" y="898"/>
                  <a:pt x="673" y="898"/>
                  <a:pt x="672" y="898"/>
                </a:cubicBezTo>
                <a:cubicBezTo>
                  <a:pt x="672" y="898"/>
                  <a:pt x="672" y="898"/>
                  <a:pt x="671" y="897"/>
                </a:cubicBezTo>
                <a:cubicBezTo>
                  <a:pt x="671" y="897"/>
                  <a:pt x="671" y="897"/>
                  <a:pt x="671" y="896"/>
                </a:cubicBezTo>
                <a:cubicBezTo>
                  <a:pt x="671" y="896"/>
                  <a:pt x="671" y="896"/>
                  <a:pt x="669" y="895"/>
                </a:cubicBezTo>
                <a:cubicBezTo>
                  <a:pt x="669" y="895"/>
                  <a:pt x="669" y="895"/>
                  <a:pt x="666" y="894"/>
                </a:cubicBezTo>
                <a:cubicBezTo>
                  <a:pt x="666" y="894"/>
                  <a:pt x="666" y="894"/>
                  <a:pt x="667" y="893"/>
                </a:cubicBezTo>
                <a:cubicBezTo>
                  <a:pt x="667" y="893"/>
                  <a:pt x="667" y="893"/>
                  <a:pt x="667" y="892"/>
                </a:cubicBezTo>
                <a:cubicBezTo>
                  <a:pt x="667" y="892"/>
                  <a:pt x="667" y="892"/>
                  <a:pt x="666" y="892"/>
                </a:cubicBezTo>
                <a:cubicBezTo>
                  <a:pt x="666" y="892"/>
                  <a:pt x="666" y="892"/>
                  <a:pt x="665" y="892"/>
                </a:cubicBezTo>
                <a:cubicBezTo>
                  <a:pt x="665" y="892"/>
                  <a:pt x="665" y="892"/>
                  <a:pt x="665" y="891"/>
                </a:cubicBezTo>
                <a:cubicBezTo>
                  <a:pt x="665" y="891"/>
                  <a:pt x="665" y="891"/>
                  <a:pt x="665" y="890"/>
                </a:cubicBezTo>
                <a:cubicBezTo>
                  <a:pt x="665" y="890"/>
                  <a:pt x="665" y="890"/>
                  <a:pt x="666" y="889"/>
                </a:cubicBezTo>
                <a:cubicBezTo>
                  <a:pt x="666" y="889"/>
                  <a:pt x="666" y="889"/>
                  <a:pt x="666" y="888"/>
                </a:cubicBezTo>
                <a:cubicBezTo>
                  <a:pt x="666" y="888"/>
                  <a:pt x="666" y="888"/>
                  <a:pt x="664" y="885"/>
                </a:cubicBezTo>
                <a:cubicBezTo>
                  <a:pt x="664" y="885"/>
                  <a:pt x="664" y="885"/>
                  <a:pt x="663" y="884"/>
                </a:cubicBezTo>
                <a:cubicBezTo>
                  <a:pt x="663" y="884"/>
                  <a:pt x="663" y="884"/>
                  <a:pt x="662" y="881"/>
                </a:cubicBezTo>
                <a:cubicBezTo>
                  <a:pt x="662" y="881"/>
                  <a:pt x="662" y="881"/>
                  <a:pt x="661" y="880"/>
                </a:cubicBezTo>
                <a:cubicBezTo>
                  <a:pt x="661" y="880"/>
                  <a:pt x="661" y="880"/>
                  <a:pt x="660" y="879"/>
                </a:cubicBezTo>
                <a:cubicBezTo>
                  <a:pt x="660" y="879"/>
                  <a:pt x="660" y="879"/>
                  <a:pt x="659" y="878"/>
                </a:cubicBezTo>
                <a:cubicBezTo>
                  <a:pt x="659" y="878"/>
                  <a:pt x="659" y="878"/>
                  <a:pt x="659" y="876"/>
                </a:cubicBezTo>
                <a:cubicBezTo>
                  <a:pt x="659" y="876"/>
                  <a:pt x="659" y="876"/>
                  <a:pt x="658" y="875"/>
                </a:cubicBezTo>
                <a:cubicBezTo>
                  <a:pt x="658" y="875"/>
                  <a:pt x="658" y="875"/>
                  <a:pt x="656" y="873"/>
                </a:cubicBezTo>
                <a:cubicBezTo>
                  <a:pt x="656" y="873"/>
                  <a:pt x="656" y="873"/>
                  <a:pt x="655" y="873"/>
                </a:cubicBezTo>
                <a:cubicBezTo>
                  <a:pt x="655" y="873"/>
                  <a:pt x="655" y="873"/>
                  <a:pt x="655" y="872"/>
                </a:cubicBezTo>
                <a:cubicBezTo>
                  <a:pt x="655" y="872"/>
                  <a:pt x="655" y="872"/>
                  <a:pt x="655" y="871"/>
                </a:cubicBezTo>
                <a:cubicBezTo>
                  <a:pt x="655" y="871"/>
                  <a:pt x="655" y="871"/>
                  <a:pt x="655" y="870"/>
                </a:cubicBezTo>
                <a:cubicBezTo>
                  <a:pt x="655" y="870"/>
                  <a:pt x="655" y="870"/>
                  <a:pt x="653" y="867"/>
                </a:cubicBezTo>
                <a:cubicBezTo>
                  <a:pt x="653" y="867"/>
                  <a:pt x="653" y="867"/>
                  <a:pt x="652" y="865"/>
                </a:cubicBezTo>
                <a:cubicBezTo>
                  <a:pt x="652" y="865"/>
                  <a:pt x="652" y="865"/>
                  <a:pt x="652" y="863"/>
                </a:cubicBezTo>
                <a:cubicBezTo>
                  <a:pt x="652" y="863"/>
                  <a:pt x="652" y="863"/>
                  <a:pt x="651" y="861"/>
                </a:cubicBezTo>
                <a:cubicBezTo>
                  <a:pt x="651" y="861"/>
                  <a:pt x="651" y="861"/>
                  <a:pt x="650" y="861"/>
                </a:cubicBezTo>
                <a:cubicBezTo>
                  <a:pt x="650" y="861"/>
                  <a:pt x="650" y="861"/>
                  <a:pt x="649" y="859"/>
                </a:cubicBezTo>
                <a:cubicBezTo>
                  <a:pt x="649" y="859"/>
                  <a:pt x="649" y="859"/>
                  <a:pt x="649" y="857"/>
                </a:cubicBezTo>
                <a:cubicBezTo>
                  <a:pt x="649" y="857"/>
                  <a:pt x="649" y="857"/>
                  <a:pt x="648" y="856"/>
                </a:cubicBezTo>
                <a:cubicBezTo>
                  <a:pt x="648" y="856"/>
                  <a:pt x="648" y="856"/>
                  <a:pt x="648" y="854"/>
                </a:cubicBezTo>
                <a:cubicBezTo>
                  <a:pt x="648" y="854"/>
                  <a:pt x="648" y="854"/>
                  <a:pt x="646" y="852"/>
                </a:cubicBezTo>
                <a:cubicBezTo>
                  <a:pt x="646" y="852"/>
                  <a:pt x="646" y="852"/>
                  <a:pt x="644" y="851"/>
                </a:cubicBezTo>
                <a:cubicBezTo>
                  <a:pt x="644" y="851"/>
                  <a:pt x="644" y="851"/>
                  <a:pt x="643" y="850"/>
                </a:cubicBezTo>
                <a:cubicBezTo>
                  <a:pt x="643" y="850"/>
                  <a:pt x="643" y="850"/>
                  <a:pt x="643" y="848"/>
                </a:cubicBezTo>
                <a:cubicBezTo>
                  <a:pt x="643" y="848"/>
                  <a:pt x="643" y="848"/>
                  <a:pt x="642" y="846"/>
                </a:cubicBezTo>
                <a:cubicBezTo>
                  <a:pt x="642" y="846"/>
                  <a:pt x="642" y="846"/>
                  <a:pt x="641" y="845"/>
                </a:cubicBezTo>
                <a:cubicBezTo>
                  <a:pt x="641" y="845"/>
                  <a:pt x="641" y="845"/>
                  <a:pt x="640" y="845"/>
                </a:cubicBezTo>
                <a:cubicBezTo>
                  <a:pt x="640" y="845"/>
                  <a:pt x="640" y="845"/>
                  <a:pt x="637" y="843"/>
                </a:cubicBezTo>
                <a:cubicBezTo>
                  <a:pt x="637" y="843"/>
                  <a:pt x="637" y="843"/>
                  <a:pt x="636" y="843"/>
                </a:cubicBezTo>
                <a:cubicBezTo>
                  <a:pt x="636" y="843"/>
                  <a:pt x="636" y="843"/>
                  <a:pt x="634" y="841"/>
                </a:cubicBezTo>
                <a:cubicBezTo>
                  <a:pt x="634" y="841"/>
                  <a:pt x="634" y="841"/>
                  <a:pt x="633" y="841"/>
                </a:cubicBezTo>
                <a:cubicBezTo>
                  <a:pt x="633" y="841"/>
                  <a:pt x="633" y="841"/>
                  <a:pt x="631" y="840"/>
                </a:cubicBezTo>
                <a:cubicBezTo>
                  <a:pt x="631" y="840"/>
                  <a:pt x="631" y="840"/>
                  <a:pt x="632" y="839"/>
                </a:cubicBezTo>
                <a:cubicBezTo>
                  <a:pt x="632" y="839"/>
                  <a:pt x="632" y="839"/>
                  <a:pt x="633" y="838"/>
                </a:cubicBezTo>
                <a:cubicBezTo>
                  <a:pt x="633" y="838"/>
                  <a:pt x="633" y="838"/>
                  <a:pt x="634" y="838"/>
                </a:cubicBezTo>
                <a:cubicBezTo>
                  <a:pt x="634" y="838"/>
                  <a:pt x="634" y="838"/>
                  <a:pt x="634" y="837"/>
                </a:cubicBezTo>
                <a:cubicBezTo>
                  <a:pt x="634" y="837"/>
                  <a:pt x="634" y="837"/>
                  <a:pt x="633" y="835"/>
                </a:cubicBezTo>
                <a:cubicBezTo>
                  <a:pt x="633" y="835"/>
                  <a:pt x="633" y="835"/>
                  <a:pt x="632" y="834"/>
                </a:cubicBezTo>
                <a:cubicBezTo>
                  <a:pt x="632" y="834"/>
                  <a:pt x="632" y="834"/>
                  <a:pt x="632" y="833"/>
                </a:cubicBezTo>
                <a:cubicBezTo>
                  <a:pt x="632" y="833"/>
                  <a:pt x="632" y="833"/>
                  <a:pt x="633" y="833"/>
                </a:cubicBezTo>
                <a:cubicBezTo>
                  <a:pt x="633" y="833"/>
                  <a:pt x="633" y="833"/>
                  <a:pt x="632" y="832"/>
                </a:cubicBezTo>
                <a:cubicBezTo>
                  <a:pt x="632" y="832"/>
                  <a:pt x="632" y="832"/>
                  <a:pt x="631" y="831"/>
                </a:cubicBezTo>
                <a:cubicBezTo>
                  <a:pt x="631" y="831"/>
                  <a:pt x="631" y="831"/>
                  <a:pt x="632" y="829"/>
                </a:cubicBezTo>
                <a:cubicBezTo>
                  <a:pt x="632" y="829"/>
                  <a:pt x="632" y="829"/>
                  <a:pt x="632" y="828"/>
                </a:cubicBezTo>
                <a:cubicBezTo>
                  <a:pt x="632" y="828"/>
                  <a:pt x="632" y="828"/>
                  <a:pt x="634" y="826"/>
                </a:cubicBezTo>
                <a:cubicBezTo>
                  <a:pt x="634" y="826"/>
                  <a:pt x="634" y="826"/>
                  <a:pt x="636" y="825"/>
                </a:cubicBezTo>
                <a:cubicBezTo>
                  <a:pt x="636" y="825"/>
                  <a:pt x="636" y="825"/>
                  <a:pt x="639" y="823"/>
                </a:cubicBezTo>
                <a:cubicBezTo>
                  <a:pt x="639" y="823"/>
                  <a:pt x="639" y="823"/>
                  <a:pt x="640" y="822"/>
                </a:cubicBezTo>
                <a:cubicBezTo>
                  <a:pt x="640" y="822"/>
                  <a:pt x="640" y="822"/>
                  <a:pt x="641" y="820"/>
                </a:cubicBezTo>
                <a:cubicBezTo>
                  <a:pt x="641" y="820"/>
                  <a:pt x="641" y="820"/>
                  <a:pt x="641" y="819"/>
                </a:cubicBezTo>
                <a:cubicBezTo>
                  <a:pt x="641" y="819"/>
                  <a:pt x="641" y="819"/>
                  <a:pt x="641" y="817"/>
                </a:cubicBezTo>
                <a:cubicBezTo>
                  <a:pt x="641" y="817"/>
                  <a:pt x="641" y="817"/>
                  <a:pt x="641" y="816"/>
                </a:cubicBezTo>
                <a:cubicBezTo>
                  <a:pt x="641" y="816"/>
                  <a:pt x="641" y="816"/>
                  <a:pt x="640" y="816"/>
                </a:cubicBezTo>
                <a:cubicBezTo>
                  <a:pt x="640" y="816"/>
                  <a:pt x="640" y="816"/>
                  <a:pt x="640" y="815"/>
                </a:cubicBezTo>
                <a:cubicBezTo>
                  <a:pt x="640" y="815"/>
                  <a:pt x="640" y="815"/>
                  <a:pt x="639" y="816"/>
                </a:cubicBezTo>
                <a:cubicBezTo>
                  <a:pt x="639" y="816"/>
                  <a:pt x="639" y="816"/>
                  <a:pt x="639" y="817"/>
                </a:cubicBezTo>
                <a:cubicBezTo>
                  <a:pt x="639" y="817"/>
                  <a:pt x="639" y="817"/>
                  <a:pt x="638" y="818"/>
                </a:cubicBezTo>
                <a:cubicBezTo>
                  <a:pt x="638" y="818"/>
                  <a:pt x="638" y="818"/>
                  <a:pt x="638" y="819"/>
                </a:cubicBezTo>
                <a:cubicBezTo>
                  <a:pt x="638" y="819"/>
                  <a:pt x="638" y="819"/>
                  <a:pt x="637" y="818"/>
                </a:cubicBezTo>
                <a:cubicBezTo>
                  <a:pt x="637" y="818"/>
                  <a:pt x="637" y="818"/>
                  <a:pt x="635" y="817"/>
                </a:cubicBezTo>
                <a:cubicBezTo>
                  <a:pt x="635" y="817"/>
                  <a:pt x="635" y="817"/>
                  <a:pt x="634" y="816"/>
                </a:cubicBezTo>
                <a:cubicBezTo>
                  <a:pt x="634" y="816"/>
                  <a:pt x="634" y="816"/>
                  <a:pt x="633" y="815"/>
                </a:cubicBezTo>
                <a:cubicBezTo>
                  <a:pt x="633" y="815"/>
                  <a:pt x="633" y="815"/>
                  <a:pt x="634" y="815"/>
                </a:cubicBezTo>
                <a:cubicBezTo>
                  <a:pt x="634" y="815"/>
                  <a:pt x="634" y="815"/>
                  <a:pt x="635" y="814"/>
                </a:cubicBezTo>
                <a:cubicBezTo>
                  <a:pt x="635" y="814"/>
                  <a:pt x="635" y="814"/>
                  <a:pt x="634" y="812"/>
                </a:cubicBezTo>
                <a:cubicBezTo>
                  <a:pt x="634" y="812"/>
                  <a:pt x="634" y="812"/>
                  <a:pt x="634" y="811"/>
                </a:cubicBezTo>
                <a:cubicBezTo>
                  <a:pt x="634" y="811"/>
                  <a:pt x="634" y="811"/>
                  <a:pt x="634" y="809"/>
                </a:cubicBezTo>
                <a:cubicBezTo>
                  <a:pt x="634" y="809"/>
                  <a:pt x="634" y="809"/>
                  <a:pt x="634" y="808"/>
                </a:cubicBezTo>
                <a:cubicBezTo>
                  <a:pt x="634" y="808"/>
                  <a:pt x="634" y="808"/>
                  <a:pt x="635" y="807"/>
                </a:cubicBezTo>
                <a:cubicBezTo>
                  <a:pt x="635" y="807"/>
                  <a:pt x="635" y="807"/>
                  <a:pt x="636" y="807"/>
                </a:cubicBezTo>
                <a:cubicBezTo>
                  <a:pt x="636" y="807"/>
                  <a:pt x="636" y="807"/>
                  <a:pt x="637" y="805"/>
                </a:cubicBezTo>
                <a:cubicBezTo>
                  <a:pt x="637" y="805"/>
                  <a:pt x="637" y="805"/>
                  <a:pt x="637" y="804"/>
                </a:cubicBezTo>
                <a:cubicBezTo>
                  <a:pt x="637" y="804"/>
                  <a:pt x="637" y="804"/>
                  <a:pt x="637" y="803"/>
                </a:cubicBezTo>
                <a:cubicBezTo>
                  <a:pt x="637" y="803"/>
                  <a:pt x="637" y="803"/>
                  <a:pt x="639" y="801"/>
                </a:cubicBezTo>
                <a:cubicBezTo>
                  <a:pt x="639" y="801"/>
                  <a:pt x="639" y="801"/>
                  <a:pt x="639" y="799"/>
                </a:cubicBezTo>
                <a:cubicBezTo>
                  <a:pt x="639" y="799"/>
                  <a:pt x="639" y="799"/>
                  <a:pt x="639" y="798"/>
                </a:cubicBezTo>
                <a:cubicBezTo>
                  <a:pt x="639" y="798"/>
                  <a:pt x="639" y="798"/>
                  <a:pt x="639" y="797"/>
                </a:cubicBezTo>
                <a:cubicBezTo>
                  <a:pt x="639" y="797"/>
                  <a:pt x="639" y="797"/>
                  <a:pt x="638" y="796"/>
                </a:cubicBezTo>
                <a:cubicBezTo>
                  <a:pt x="638" y="796"/>
                  <a:pt x="638" y="796"/>
                  <a:pt x="640" y="795"/>
                </a:cubicBezTo>
                <a:cubicBezTo>
                  <a:pt x="640" y="795"/>
                  <a:pt x="640" y="795"/>
                  <a:pt x="641" y="795"/>
                </a:cubicBezTo>
                <a:cubicBezTo>
                  <a:pt x="641" y="795"/>
                  <a:pt x="641" y="795"/>
                  <a:pt x="644" y="793"/>
                </a:cubicBezTo>
                <a:cubicBezTo>
                  <a:pt x="644" y="793"/>
                  <a:pt x="644" y="793"/>
                  <a:pt x="646" y="793"/>
                </a:cubicBezTo>
                <a:cubicBezTo>
                  <a:pt x="646" y="793"/>
                  <a:pt x="646" y="793"/>
                  <a:pt x="646" y="791"/>
                </a:cubicBezTo>
                <a:cubicBezTo>
                  <a:pt x="646" y="791"/>
                  <a:pt x="646" y="791"/>
                  <a:pt x="647" y="790"/>
                </a:cubicBezTo>
                <a:cubicBezTo>
                  <a:pt x="647" y="790"/>
                  <a:pt x="647" y="790"/>
                  <a:pt x="647" y="788"/>
                </a:cubicBezTo>
                <a:cubicBezTo>
                  <a:pt x="647" y="788"/>
                  <a:pt x="647" y="788"/>
                  <a:pt x="649" y="785"/>
                </a:cubicBezTo>
                <a:cubicBezTo>
                  <a:pt x="649" y="785"/>
                  <a:pt x="649" y="785"/>
                  <a:pt x="650" y="784"/>
                </a:cubicBezTo>
                <a:cubicBezTo>
                  <a:pt x="650" y="784"/>
                  <a:pt x="650" y="784"/>
                  <a:pt x="653" y="783"/>
                </a:cubicBezTo>
                <a:cubicBezTo>
                  <a:pt x="653" y="783"/>
                  <a:pt x="653" y="783"/>
                  <a:pt x="655" y="782"/>
                </a:cubicBezTo>
                <a:cubicBezTo>
                  <a:pt x="655" y="782"/>
                  <a:pt x="655" y="782"/>
                  <a:pt x="655" y="780"/>
                </a:cubicBezTo>
                <a:cubicBezTo>
                  <a:pt x="655" y="780"/>
                  <a:pt x="655" y="780"/>
                  <a:pt x="658" y="778"/>
                </a:cubicBezTo>
                <a:cubicBezTo>
                  <a:pt x="658" y="778"/>
                  <a:pt x="658" y="778"/>
                  <a:pt x="658" y="777"/>
                </a:cubicBezTo>
                <a:cubicBezTo>
                  <a:pt x="658" y="777"/>
                  <a:pt x="658" y="777"/>
                  <a:pt x="659" y="776"/>
                </a:cubicBezTo>
                <a:cubicBezTo>
                  <a:pt x="659" y="776"/>
                  <a:pt x="659" y="776"/>
                  <a:pt x="659" y="775"/>
                </a:cubicBezTo>
                <a:cubicBezTo>
                  <a:pt x="659" y="775"/>
                  <a:pt x="659" y="775"/>
                  <a:pt x="658" y="775"/>
                </a:cubicBezTo>
                <a:cubicBezTo>
                  <a:pt x="658" y="775"/>
                  <a:pt x="658" y="775"/>
                  <a:pt x="657" y="774"/>
                </a:cubicBezTo>
                <a:cubicBezTo>
                  <a:pt x="657" y="774"/>
                  <a:pt x="657" y="774"/>
                  <a:pt x="656" y="774"/>
                </a:cubicBezTo>
                <a:cubicBezTo>
                  <a:pt x="656" y="774"/>
                  <a:pt x="656" y="774"/>
                  <a:pt x="656" y="773"/>
                </a:cubicBezTo>
                <a:cubicBezTo>
                  <a:pt x="656" y="773"/>
                  <a:pt x="656" y="773"/>
                  <a:pt x="656" y="772"/>
                </a:cubicBezTo>
                <a:cubicBezTo>
                  <a:pt x="656" y="772"/>
                  <a:pt x="656" y="772"/>
                  <a:pt x="657" y="771"/>
                </a:cubicBezTo>
                <a:cubicBezTo>
                  <a:pt x="657" y="771"/>
                  <a:pt x="657" y="771"/>
                  <a:pt x="657" y="768"/>
                </a:cubicBezTo>
                <a:cubicBezTo>
                  <a:pt x="657" y="768"/>
                  <a:pt x="657" y="768"/>
                  <a:pt x="657" y="766"/>
                </a:cubicBezTo>
                <a:cubicBezTo>
                  <a:pt x="657" y="766"/>
                  <a:pt x="657" y="766"/>
                  <a:pt x="656" y="765"/>
                </a:cubicBezTo>
                <a:cubicBezTo>
                  <a:pt x="656" y="765"/>
                  <a:pt x="656" y="765"/>
                  <a:pt x="656" y="764"/>
                </a:cubicBezTo>
                <a:cubicBezTo>
                  <a:pt x="656" y="764"/>
                  <a:pt x="656" y="764"/>
                  <a:pt x="657" y="763"/>
                </a:cubicBezTo>
                <a:cubicBezTo>
                  <a:pt x="657" y="763"/>
                  <a:pt x="657" y="763"/>
                  <a:pt x="657" y="762"/>
                </a:cubicBezTo>
                <a:cubicBezTo>
                  <a:pt x="657" y="762"/>
                  <a:pt x="657" y="762"/>
                  <a:pt x="656" y="761"/>
                </a:cubicBezTo>
                <a:cubicBezTo>
                  <a:pt x="656" y="761"/>
                  <a:pt x="656" y="761"/>
                  <a:pt x="656" y="760"/>
                </a:cubicBezTo>
                <a:cubicBezTo>
                  <a:pt x="656" y="760"/>
                  <a:pt x="656" y="760"/>
                  <a:pt x="657" y="759"/>
                </a:cubicBezTo>
                <a:cubicBezTo>
                  <a:pt x="657" y="759"/>
                  <a:pt x="657" y="759"/>
                  <a:pt x="657" y="758"/>
                </a:cubicBezTo>
                <a:cubicBezTo>
                  <a:pt x="657" y="758"/>
                  <a:pt x="657" y="758"/>
                  <a:pt x="657" y="757"/>
                </a:cubicBezTo>
                <a:cubicBezTo>
                  <a:pt x="657" y="757"/>
                  <a:pt x="657" y="757"/>
                  <a:pt x="656" y="758"/>
                </a:cubicBezTo>
                <a:cubicBezTo>
                  <a:pt x="656" y="758"/>
                  <a:pt x="656" y="758"/>
                  <a:pt x="654" y="756"/>
                </a:cubicBezTo>
                <a:cubicBezTo>
                  <a:pt x="654" y="756"/>
                  <a:pt x="654" y="756"/>
                  <a:pt x="654" y="755"/>
                </a:cubicBezTo>
                <a:cubicBezTo>
                  <a:pt x="654" y="755"/>
                  <a:pt x="654" y="755"/>
                  <a:pt x="654" y="753"/>
                </a:cubicBezTo>
                <a:cubicBezTo>
                  <a:pt x="654" y="753"/>
                  <a:pt x="654" y="753"/>
                  <a:pt x="652" y="752"/>
                </a:cubicBezTo>
                <a:cubicBezTo>
                  <a:pt x="652" y="752"/>
                  <a:pt x="652" y="752"/>
                  <a:pt x="651" y="750"/>
                </a:cubicBezTo>
                <a:cubicBezTo>
                  <a:pt x="651" y="750"/>
                  <a:pt x="651" y="750"/>
                  <a:pt x="650" y="748"/>
                </a:cubicBezTo>
                <a:cubicBezTo>
                  <a:pt x="650" y="748"/>
                  <a:pt x="650" y="748"/>
                  <a:pt x="651" y="748"/>
                </a:cubicBezTo>
                <a:cubicBezTo>
                  <a:pt x="651" y="748"/>
                  <a:pt x="651" y="748"/>
                  <a:pt x="652" y="746"/>
                </a:cubicBezTo>
                <a:cubicBezTo>
                  <a:pt x="652" y="746"/>
                  <a:pt x="652" y="746"/>
                  <a:pt x="653" y="746"/>
                </a:cubicBezTo>
                <a:cubicBezTo>
                  <a:pt x="653" y="746"/>
                  <a:pt x="653" y="746"/>
                  <a:pt x="653" y="745"/>
                </a:cubicBezTo>
                <a:cubicBezTo>
                  <a:pt x="653" y="745"/>
                  <a:pt x="653" y="745"/>
                  <a:pt x="652" y="745"/>
                </a:cubicBezTo>
                <a:cubicBezTo>
                  <a:pt x="652" y="745"/>
                  <a:pt x="652" y="745"/>
                  <a:pt x="651" y="746"/>
                </a:cubicBezTo>
                <a:cubicBezTo>
                  <a:pt x="651" y="746"/>
                  <a:pt x="651" y="746"/>
                  <a:pt x="650" y="746"/>
                </a:cubicBezTo>
                <a:cubicBezTo>
                  <a:pt x="650" y="746"/>
                  <a:pt x="650" y="746"/>
                  <a:pt x="650" y="744"/>
                </a:cubicBezTo>
                <a:cubicBezTo>
                  <a:pt x="650" y="744"/>
                  <a:pt x="650" y="744"/>
                  <a:pt x="649" y="743"/>
                </a:cubicBezTo>
                <a:cubicBezTo>
                  <a:pt x="649" y="743"/>
                  <a:pt x="649" y="743"/>
                  <a:pt x="648" y="743"/>
                </a:cubicBezTo>
                <a:cubicBezTo>
                  <a:pt x="648" y="743"/>
                  <a:pt x="648" y="743"/>
                  <a:pt x="647" y="742"/>
                </a:cubicBezTo>
                <a:cubicBezTo>
                  <a:pt x="647" y="742"/>
                  <a:pt x="647" y="742"/>
                  <a:pt x="646" y="741"/>
                </a:cubicBezTo>
                <a:cubicBezTo>
                  <a:pt x="646" y="741"/>
                  <a:pt x="646" y="741"/>
                  <a:pt x="644" y="741"/>
                </a:cubicBezTo>
                <a:cubicBezTo>
                  <a:pt x="644" y="741"/>
                  <a:pt x="644" y="741"/>
                  <a:pt x="643" y="742"/>
                </a:cubicBezTo>
                <a:cubicBezTo>
                  <a:pt x="643" y="742"/>
                  <a:pt x="643" y="742"/>
                  <a:pt x="642" y="744"/>
                </a:cubicBezTo>
                <a:cubicBezTo>
                  <a:pt x="642" y="744"/>
                  <a:pt x="642" y="744"/>
                  <a:pt x="643" y="744"/>
                </a:cubicBezTo>
                <a:cubicBezTo>
                  <a:pt x="643" y="744"/>
                  <a:pt x="643" y="744"/>
                  <a:pt x="641" y="746"/>
                </a:cubicBezTo>
                <a:cubicBezTo>
                  <a:pt x="641" y="746"/>
                  <a:pt x="641" y="746"/>
                  <a:pt x="639" y="746"/>
                </a:cubicBezTo>
                <a:cubicBezTo>
                  <a:pt x="639" y="746"/>
                  <a:pt x="639" y="746"/>
                  <a:pt x="638" y="747"/>
                </a:cubicBezTo>
                <a:cubicBezTo>
                  <a:pt x="638" y="747"/>
                  <a:pt x="638" y="747"/>
                  <a:pt x="638" y="748"/>
                </a:cubicBezTo>
                <a:cubicBezTo>
                  <a:pt x="638" y="748"/>
                  <a:pt x="638" y="748"/>
                  <a:pt x="638" y="749"/>
                </a:cubicBezTo>
                <a:cubicBezTo>
                  <a:pt x="638" y="749"/>
                  <a:pt x="638" y="749"/>
                  <a:pt x="639" y="749"/>
                </a:cubicBezTo>
                <a:cubicBezTo>
                  <a:pt x="639" y="749"/>
                  <a:pt x="639" y="749"/>
                  <a:pt x="640" y="750"/>
                </a:cubicBezTo>
                <a:cubicBezTo>
                  <a:pt x="640" y="750"/>
                  <a:pt x="640" y="750"/>
                  <a:pt x="640" y="752"/>
                </a:cubicBezTo>
                <a:cubicBezTo>
                  <a:pt x="640" y="752"/>
                  <a:pt x="640" y="752"/>
                  <a:pt x="639" y="752"/>
                </a:cubicBezTo>
                <a:cubicBezTo>
                  <a:pt x="639" y="752"/>
                  <a:pt x="639" y="752"/>
                  <a:pt x="638" y="753"/>
                </a:cubicBezTo>
                <a:cubicBezTo>
                  <a:pt x="638" y="753"/>
                  <a:pt x="638" y="753"/>
                  <a:pt x="637" y="754"/>
                </a:cubicBezTo>
                <a:cubicBezTo>
                  <a:pt x="637" y="754"/>
                  <a:pt x="637" y="754"/>
                  <a:pt x="635" y="753"/>
                </a:cubicBezTo>
                <a:cubicBezTo>
                  <a:pt x="635" y="753"/>
                  <a:pt x="635" y="753"/>
                  <a:pt x="635" y="752"/>
                </a:cubicBezTo>
                <a:cubicBezTo>
                  <a:pt x="635" y="752"/>
                  <a:pt x="635" y="752"/>
                  <a:pt x="635" y="751"/>
                </a:cubicBezTo>
                <a:cubicBezTo>
                  <a:pt x="635" y="751"/>
                  <a:pt x="635" y="751"/>
                  <a:pt x="635" y="750"/>
                </a:cubicBezTo>
                <a:cubicBezTo>
                  <a:pt x="635" y="750"/>
                  <a:pt x="635" y="750"/>
                  <a:pt x="634" y="749"/>
                </a:cubicBezTo>
                <a:cubicBezTo>
                  <a:pt x="634" y="749"/>
                  <a:pt x="634" y="749"/>
                  <a:pt x="633" y="750"/>
                </a:cubicBezTo>
                <a:cubicBezTo>
                  <a:pt x="633" y="750"/>
                  <a:pt x="633" y="750"/>
                  <a:pt x="634" y="750"/>
                </a:cubicBezTo>
                <a:cubicBezTo>
                  <a:pt x="634" y="750"/>
                  <a:pt x="634" y="750"/>
                  <a:pt x="633" y="751"/>
                </a:cubicBezTo>
                <a:cubicBezTo>
                  <a:pt x="633" y="751"/>
                  <a:pt x="633" y="751"/>
                  <a:pt x="632" y="751"/>
                </a:cubicBezTo>
                <a:cubicBezTo>
                  <a:pt x="632" y="751"/>
                  <a:pt x="632" y="751"/>
                  <a:pt x="631" y="751"/>
                </a:cubicBezTo>
                <a:cubicBezTo>
                  <a:pt x="631" y="751"/>
                  <a:pt x="631" y="751"/>
                  <a:pt x="630" y="749"/>
                </a:cubicBezTo>
                <a:cubicBezTo>
                  <a:pt x="630" y="749"/>
                  <a:pt x="630" y="749"/>
                  <a:pt x="630" y="747"/>
                </a:cubicBezTo>
                <a:cubicBezTo>
                  <a:pt x="630" y="747"/>
                  <a:pt x="630" y="747"/>
                  <a:pt x="628" y="747"/>
                </a:cubicBezTo>
                <a:cubicBezTo>
                  <a:pt x="628" y="747"/>
                  <a:pt x="628" y="747"/>
                  <a:pt x="627" y="747"/>
                </a:cubicBezTo>
                <a:cubicBezTo>
                  <a:pt x="627" y="747"/>
                  <a:pt x="627" y="747"/>
                  <a:pt x="627" y="746"/>
                </a:cubicBezTo>
                <a:cubicBezTo>
                  <a:pt x="627" y="746"/>
                  <a:pt x="627" y="746"/>
                  <a:pt x="626" y="746"/>
                </a:cubicBezTo>
                <a:cubicBezTo>
                  <a:pt x="626" y="746"/>
                  <a:pt x="626" y="746"/>
                  <a:pt x="625" y="746"/>
                </a:cubicBezTo>
                <a:cubicBezTo>
                  <a:pt x="625" y="746"/>
                  <a:pt x="625" y="746"/>
                  <a:pt x="624" y="746"/>
                </a:cubicBezTo>
                <a:cubicBezTo>
                  <a:pt x="624" y="746"/>
                  <a:pt x="624" y="746"/>
                  <a:pt x="623" y="746"/>
                </a:cubicBezTo>
                <a:cubicBezTo>
                  <a:pt x="623" y="746"/>
                  <a:pt x="623" y="746"/>
                  <a:pt x="623" y="747"/>
                </a:cubicBezTo>
                <a:cubicBezTo>
                  <a:pt x="623" y="747"/>
                  <a:pt x="623" y="747"/>
                  <a:pt x="623" y="748"/>
                </a:cubicBezTo>
                <a:cubicBezTo>
                  <a:pt x="623" y="748"/>
                  <a:pt x="623" y="748"/>
                  <a:pt x="622" y="748"/>
                </a:cubicBezTo>
                <a:cubicBezTo>
                  <a:pt x="622" y="748"/>
                  <a:pt x="622" y="748"/>
                  <a:pt x="621" y="747"/>
                </a:cubicBezTo>
                <a:cubicBezTo>
                  <a:pt x="621" y="747"/>
                  <a:pt x="621" y="747"/>
                  <a:pt x="621" y="746"/>
                </a:cubicBezTo>
                <a:cubicBezTo>
                  <a:pt x="621" y="746"/>
                  <a:pt x="621" y="746"/>
                  <a:pt x="620" y="744"/>
                </a:cubicBezTo>
                <a:cubicBezTo>
                  <a:pt x="620" y="744"/>
                  <a:pt x="620" y="744"/>
                  <a:pt x="619" y="744"/>
                </a:cubicBezTo>
                <a:cubicBezTo>
                  <a:pt x="619" y="744"/>
                  <a:pt x="619" y="744"/>
                  <a:pt x="620" y="745"/>
                </a:cubicBezTo>
                <a:cubicBezTo>
                  <a:pt x="620" y="745"/>
                  <a:pt x="620" y="745"/>
                  <a:pt x="620" y="746"/>
                </a:cubicBezTo>
                <a:cubicBezTo>
                  <a:pt x="620" y="746"/>
                  <a:pt x="620" y="746"/>
                  <a:pt x="620" y="747"/>
                </a:cubicBezTo>
                <a:cubicBezTo>
                  <a:pt x="620" y="747"/>
                  <a:pt x="620" y="747"/>
                  <a:pt x="619" y="746"/>
                </a:cubicBezTo>
                <a:cubicBezTo>
                  <a:pt x="619" y="746"/>
                  <a:pt x="619" y="746"/>
                  <a:pt x="617" y="746"/>
                </a:cubicBezTo>
                <a:cubicBezTo>
                  <a:pt x="617" y="746"/>
                  <a:pt x="617" y="746"/>
                  <a:pt x="617" y="745"/>
                </a:cubicBezTo>
                <a:cubicBezTo>
                  <a:pt x="617" y="745"/>
                  <a:pt x="617" y="745"/>
                  <a:pt x="617" y="744"/>
                </a:cubicBezTo>
                <a:cubicBezTo>
                  <a:pt x="617" y="744"/>
                  <a:pt x="617" y="744"/>
                  <a:pt x="617" y="743"/>
                </a:cubicBezTo>
                <a:cubicBezTo>
                  <a:pt x="617" y="743"/>
                  <a:pt x="617" y="743"/>
                  <a:pt x="617" y="742"/>
                </a:cubicBezTo>
                <a:cubicBezTo>
                  <a:pt x="617" y="742"/>
                  <a:pt x="617" y="742"/>
                  <a:pt x="616" y="741"/>
                </a:cubicBezTo>
                <a:cubicBezTo>
                  <a:pt x="616" y="741"/>
                  <a:pt x="616" y="741"/>
                  <a:pt x="615" y="740"/>
                </a:cubicBezTo>
                <a:cubicBezTo>
                  <a:pt x="615" y="740"/>
                  <a:pt x="615" y="740"/>
                  <a:pt x="614" y="739"/>
                </a:cubicBezTo>
                <a:cubicBezTo>
                  <a:pt x="614" y="739"/>
                  <a:pt x="614" y="739"/>
                  <a:pt x="612" y="738"/>
                </a:cubicBezTo>
                <a:cubicBezTo>
                  <a:pt x="612" y="738"/>
                  <a:pt x="612" y="738"/>
                  <a:pt x="612" y="737"/>
                </a:cubicBezTo>
                <a:cubicBezTo>
                  <a:pt x="612" y="737"/>
                  <a:pt x="612" y="737"/>
                  <a:pt x="611" y="736"/>
                </a:cubicBezTo>
                <a:cubicBezTo>
                  <a:pt x="611" y="736"/>
                  <a:pt x="611" y="736"/>
                  <a:pt x="611" y="735"/>
                </a:cubicBezTo>
                <a:cubicBezTo>
                  <a:pt x="611" y="735"/>
                  <a:pt x="611" y="735"/>
                  <a:pt x="610" y="735"/>
                </a:cubicBezTo>
                <a:cubicBezTo>
                  <a:pt x="610" y="735"/>
                  <a:pt x="610" y="735"/>
                  <a:pt x="608" y="734"/>
                </a:cubicBezTo>
                <a:cubicBezTo>
                  <a:pt x="608" y="734"/>
                  <a:pt x="608" y="734"/>
                  <a:pt x="608" y="735"/>
                </a:cubicBezTo>
                <a:cubicBezTo>
                  <a:pt x="608" y="735"/>
                  <a:pt x="608" y="735"/>
                  <a:pt x="610" y="736"/>
                </a:cubicBezTo>
                <a:cubicBezTo>
                  <a:pt x="610" y="736"/>
                  <a:pt x="610" y="736"/>
                  <a:pt x="610" y="737"/>
                </a:cubicBezTo>
                <a:cubicBezTo>
                  <a:pt x="610" y="737"/>
                  <a:pt x="610" y="737"/>
                  <a:pt x="610" y="739"/>
                </a:cubicBezTo>
                <a:cubicBezTo>
                  <a:pt x="610" y="739"/>
                  <a:pt x="610" y="739"/>
                  <a:pt x="609" y="739"/>
                </a:cubicBezTo>
                <a:cubicBezTo>
                  <a:pt x="609" y="739"/>
                  <a:pt x="609" y="739"/>
                  <a:pt x="608" y="738"/>
                </a:cubicBezTo>
                <a:cubicBezTo>
                  <a:pt x="608" y="738"/>
                  <a:pt x="608" y="738"/>
                  <a:pt x="607" y="737"/>
                </a:cubicBezTo>
                <a:cubicBezTo>
                  <a:pt x="607" y="737"/>
                  <a:pt x="607" y="737"/>
                  <a:pt x="606" y="737"/>
                </a:cubicBezTo>
                <a:cubicBezTo>
                  <a:pt x="606" y="737"/>
                  <a:pt x="606" y="737"/>
                  <a:pt x="604" y="735"/>
                </a:cubicBezTo>
                <a:cubicBezTo>
                  <a:pt x="604" y="735"/>
                  <a:pt x="604" y="735"/>
                  <a:pt x="604" y="734"/>
                </a:cubicBezTo>
                <a:cubicBezTo>
                  <a:pt x="604" y="734"/>
                  <a:pt x="604" y="734"/>
                  <a:pt x="604" y="733"/>
                </a:cubicBezTo>
                <a:cubicBezTo>
                  <a:pt x="604" y="733"/>
                  <a:pt x="604" y="733"/>
                  <a:pt x="605" y="732"/>
                </a:cubicBezTo>
                <a:cubicBezTo>
                  <a:pt x="605" y="732"/>
                  <a:pt x="605" y="732"/>
                  <a:pt x="605" y="731"/>
                </a:cubicBezTo>
                <a:cubicBezTo>
                  <a:pt x="605" y="731"/>
                  <a:pt x="605" y="731"/>
                  <a:pt x="604" y="731"/>
                </a:cubicBezTo>
                <a:cubicBezTo>
                  <a:pt x="604" y="731"/>
                  <a:pt x="604" y="731"/>
                  <a:pt x="604" y="730"/>
                </a:cubicBezTo>
                <a:cubicBezTo>
                  <a:pt x="604" y="730"/>
                  <a:pt x="604" y="730"/>
                  <a:pt x="605" y="729"/>
                </a:cubicBezTo>
                <a:cubicBezTo>
                  <a:pt x="605" y="729"/>
                  <a:pt x="605" y="729"/>
                  <a:pt x="604" y="728"/>
                </a:cubicBezTo>
                <a:cubicBezTo>
                  <a:pt x="604" y="728"/>
                  <a:pt x="604" y="728"/>
                  <a:pt x="603" y="728"/>
                </a:cubicBezTo>
                <a:cubicBezTo>
                  <a:pt x="603" y="728"/>
                  <a:pt x="603" y="728"/>
                  <a:pt x="600" y="725"/>
                </a:cubicBezTo>
                <a:cubicBezTo>
                  <a:pt x="600" y="725"/>
                  <a:pt x="600" y="725"/>
                  <a:pt x="599" y="723"/>
                </a:cubicBezTo>
                <a:cubicBezTo>
                  <a:pt x="599" y="723"/>
                  <a:pt x="599" y="723"/>
                  <a:pt x="597" y="721"/>
                </a:cubicBezTo>
                <a:cubicBezTo>
                  <a:pt x="597" y="721"/>
                  <a:pt x="597" y="721"/>
                  <a:pt x="597" y="720"/>
                </a:cubicBezTo>
                <a:cubicBezTo>
                  <a:pt x="597" y="720"/>
                  <a:pt x="597" y="720"/>
                  <a:pt x="596" y="720"/>
                </a:cubicBezTo>
                <a:cubicBezTo>
                  <a:pt x="596" y="720"/>
                  <a:pt x="596" y="720"/>
                  <a:pt x="594" y="717"/>
                </a:cubicBezTo>
                <a:cubicBezTo>
                  <a:pt x="594" y="717"/>
                  <a:pt x="594" y="717"/>
                  <a:pt x="594" y="716"/>
                </a:cubicBezTo>
                <a:cubicBezTo>
                  <a:pt x="594" y="716"/>
                  <a:pt x="594" y="716"/>
                  <a:pt x="595" y="717"/>
                </a:cubicBezTo>
                <a:cubicBezTo>
                  <a:pt x="595" y="717"/>
                  <a:pt x="595" y="717"/>
                  <a:pt x="596" y="716"/>
                </a:cubicBezTo>
                <a:cubicBezTo>
                  <a:pt x="596" y="716"/>
                  <a:pt x="596" y="716"/>
                  <a:pt x="595" y="715"/>
                </a:cubicBezTo>
                <a:cubicBezTo>
                  <a:pt x="595" y="715"/>
                  <a:pt x="595" y="715"/>
                  <a:pt x="595" y="714"/>
                </a:cubicBezTo>
                <a:cubicBezTo>
                  <a:pt x="595" y="714"/>
                  <a:pt x="595" y="714"/>
                  <a:pt x="594" y="715"/>
                </a:cubicBezTo>
                <a:cubicBezTo>
                  <a:pt x="594" y="715"/>
                  <a:pt x="594" y="715"/>
                  <a:pt x="594" y="714"/>
                </a:cubicBezTo>
                <a:cubicBezTo>
                  <a:pt x="594" y="714"/>
                  <a:pt x="594" y="714"/>
                  <a:pt x="593" y="714"/>
                </a:cubicBezTo>
                <a:cubicBezTo>
                  <a:pt x="593" y="714"/>
                  <a:pt x="593" y="714"/>
                  <a:pt x="593" y="715"/>
                </a:cubicBezTo>
                <a:cubicBezTo>
                  <a:pt x="593" y="715"/>
                  <a:pt x="593" y="715"/>
                  <a:pt x="592" y="716"/>
                </a:cubicBezTo>
                <a:cubicBezTo>
                  <a:pt x="592" y="716"/>
                  <a:pt x="592" y="716"/>
                  <a:pt x="589" y="716"/>
                </a:cubicBezTo>
                <a:cubicBezTo>
                  <a:pt x="589" y="716"/>
                  <a:pt x="589" y="716"/>
                  <a:pt x="589" y="715"/>
                </a:cubicBezTo>
                <a:cubicBezTo>
                  <a:pt x="589" y="715"/>
                  <a:pt x="589" y="715"/>
                  <a:pt x="588" y="714"/>
                </a:cubicBezTo>
                <a:cubicBezTo>
                  <a:pt x="588" y="714"/>
                  <a:pt x="588" y="714"/>
                  <a:pt x="586" y="714"/>
                </a:cubicBezTo>
                <a:cubicBezTo>
                  <a:pt x="586" y="714"/>
                  <a:pt x="586" y="714"/>
                  <a:pt x="587" y="715"/>
                </a:cubicBezTo>
                <a:cubicBezTo>
                  <a:pt x="587" y="715"/>
                  <a:pt x="587" y="715"/>
                  <a:pt x="585" y="714"/>
                </a:cubicBezTo>
                <a:cubicBezTo>
                  <a:pt x="585" y="714"/>
                  <a:pt x="585" y="714"/>
                  <a:pt x="582" y="713"/>
                </a:cubicBezTo>
                <a:cubicBezTo>
                  <a:pt x="582" y="713"/>
                  <a:pt x="582" y="713"/>
                  <a:pt x="580" y="713"/>
                </a:cubicBezTo>
                <a:cubicBezTo>
                  <a:pt x="580" y="713"/>
                  <a:pt x="580" y="713"/>
                  <a:pt x="579" y="712"/>
                </a:cubicBezTo>
                <a:cubicBezTo>
                  <a:pt x="579" y="712"/>
                  <a:pt x="579" y="712"/>
                  <a:pt x="578" y="712"/>
                </a:cubicBezTo>
                <a:cubicBezTo>
                  <a:pt x="578" y="712"/>
                  <a:pt x="578" y="712"/>
                  <a:pt x="575" y="711"/>
                </a:cubicBezTo>
                <a:cubicBezTo>
                  <a:pt x="575" y="711"/>
                  <a:pt x="575" y="711"/>
                  <a:pt x="574" y="711"/>
                </a:cubicBezTo>
                <a:cubicBezTo>
                  <a:pt x="574" y="711"/>
                  <a:pt x="574" y="711"/>
                  <a:pt x="572" y="711"/>
                </a:cubicBezTo>
                <a:cubicBezTo>
                  <a:pt x="572" y="711"/>
                  <a:pt x="572" y="711"/>
                  <a:pt x="568" y="710"/>
                </a:cubicBezTo>
                <a:cubicBezTo>
                  <a:pt x="568" y="710"/>
                  <a:pt x="568" y="710"/>
                  <a:pt x="568" y="709"/>
                </a:cubicBezTo>
                <a:cubicBezTo>
                  <a:pt x="568" y="709"/>
                  <a:pt x="568" y="709"/>
                  <a:pt x="567" y="709"/>
                </a:cubicBezTo>
                <a:cubicBezTo>
                  <a:pt x="567" y="709"/>
                  <a:pt x="567" y="709"/>
                  <a:pt x="566" y="708"/>
                </a:cubicBezTo>
                <a:cubicBezTo>
                  <a:pt x="566" y="708"/>
                  <a:pt x="566" y="708"/>
                  <a:pt x="565" y="706"/>
                </a:cubicBezTo>
                <a:cubicBezTo>
                  <a:pt x="565" y="706"/>
                  <a:pt x="565" y="706"/>
                  <a:pt x="564" y="705"/>
                </a:cubicBezTo>
                <a:cubicBezTo>
                  <a:pt x="564" y="705"/>
                  <a:pt x="564" y="705"/>
                  <a:pt x="562" y="704"/>
                </a:cubicBezTo>
                <a:cubicBezTo>
                  <a:pt x="562" y="704"/>
                  <a:pt x="562" y="704"/>
                  <a:pt x="562" y="703"/>
                </a:cubicBezTo>
                <a:cubicBezTo>
                  <a:pt x="562" y="703"/>
                  <a:pt x="562" y="703"/>
                  <a:pt x="561" y="703"/>
                </a:cubicBezTo>
                <a:cubicBezTo>
                  <a:pt x="561" y="703"/>
                  <a:pt x="561" y="703"/>
                  <a:pt x="556" y="699"/>
                </a:cubicBezTo>
                <a:cubicBezTo>
                  <a:pt x="556" y="699"/>
                  <a:pt x="556" y="699"/>
                  <a:pt x="556" y="698"/>
                </a:cubicBezTo>
                <a:cubicBezTo>
                  <a:pt x="556" y="698"/>
                  <a:pt x="556" y="698"/>
                  <a:pt x="555" y="696"/>
                </a:cubicBezTo>
                <a:cubicBezTo>
                  <a:pt x="555" y="696"/>
                  <a:pt x="555" y="696"/>
                  <a:pt x="553" y="695"/>
                </a:cubicBezTo>
                <a:cubicBezTo>
                  <a:pt x="553" y="695"/>
                  <a:pt x="553" y="695"/>
                  <a:pt x="552" y="695"/>
                </a:cubicBezTo>
                <a:cubicBezTo>
                  <a:pt x="552" y="695"/>
                  <a:pt x="552" y="695"/>
                  <a:pt x="554" y="696"/>
                </a:cubicBezTo>
                <a:cubicBezTo>
                  <a:pt x="554" y="696"/>
                  <a:pt x="554" y="696"/>
                  <a:pt x="555" y="698"/>
                </a:cubicBezTo>
                <a:cubicBezTo>
                  <a:pt x="555" y="698"/>
                  <a:pt x="555" y="698"/>
                  <a:pt x="554" y="697"/>
                </a:cubicBezTo>
                <a:cubicBezTo>
                  <a:pt x="554" y="697"/>
                  <a:pt x="554" y="697"/>
                  <a:pt x="552" y="696"/>
                </a:cubicBezTo>
                <a:cubicBezTo>
                  <a:pt x="552" y="696"/>
                  <a:pt x="552" y="696"/>
                  <a:pt x="551" y="696"/>
                </a:cubicBezTo>
                <a:cubicBezTo>
                  <a:pt x="551" y="696"/>
                  <a:pt x="551" y="696"/>
                  <a:pt x="550" y="696"/>
                </a:cubicBezTo>
                <a:cubicBezTo>
                  <a:pt x="550" y="696"/>
                  <a:pt x="550" y="696"/>
                  <a:pt x="550" y="695"/>
                </a:cubicBezTo>
                <a:cubicBezTo>
                  <a:pt x="550" y="695"/>
                  <a:pt x="550" y="695"/>
                  <a:pt x="549" y="695"/>
                </a:cubicBezTo>
                <a:cubicBezTo>
                  <a:pt x="549" y="695"/>
                  <a:pt x="549" y="695"/>
                  <a:pt x="549" y="694"/>
                </a:cubicBezTo>
                <a:cubicBezTo>
                  <a:pt x="549" y="694"/>
                  <a:pt x="549" y="694"/>
                  <a:pt x="547" y="695"/>
                </a:cubicBezTo>
                <a:cubicBezTo>
                  <a:pt x="547" y="695"/>
                  <a:pt x="547" y="695"/>
                  <a:pt x="547" y="696"/>
                </a:cubicBezTo>
                <a:cubicBezTo>
                  <a:pt x="547" y="696"/>
                  <a:pt x="547" y="696"/>
                  <a:pt x="546" y="696"/>
                </a:cubicBezTo>
                <a:cubicBezTo>
                  <a:pt x="546" y="696"/>
                  <a:pt x="546" y="696"/>
                  <a:pt x="544" y="698"/>
                </a:cubicBezTo>
                <a:cubicBezTo>
                  <a:pt x="544" y="698"/>
                  <a:pt x="544" y="698"/>
                  <a:pt x="543" y="698"/>
                </a:cubicBezTo>
                <a:cubicBezTo>
                  <a:pt x="543" y="698"/>
                  <a:pt x="543" y="698"/>
                  <a:pt x="540" y="699"/>
                </a:cubicBezTo>
                <a:cubicBezTo>
                  <a:pt x="540" y="699"/>
                  <a:pt x="540" y="699"/>
                  <a:pt x="539" y="699"/>
                </a:cubicBezTo>
                <a:cubicBezTo>
                  <a:pt x="539" y="699"/>
                  <a:pt x="539" y="699"/>
                  <a:pt x="535" y="698"/>
                </a:cubicBezTo>
                <a:cubicBezTo>
                  <a:pt x="535" y="698"/>
                  <a:pt x="535" y="698"/>
                  <a:pt x="534" y="697"/>
                </a:cubicBezTo>
                <a:cubicBezTo>
                  <a:pt x="534" y="697"/>
                  <a:pt x="534" y="697"/>
                  <a:pt x="532" y="697"/>
                </a:cubicBezTo>
                <a:cubicBezTo>
                  <a:pt x="532" y="697"/>
                  <a:pt x="532" y="697"/>
                  <a:pt x="529" y="696"/>
                </a:cubicBezTo>
                <a:cubicBezTo>
                  <a:pt x="529" y="696"/>
                  <a:pt x="529" y="696"/>
                  <a:pt x="528" y="695"/>
                </a:cubicBezTo>
                <a:cubicBezTo>
                  <a:pt x="528" y="695"/>
                  <a:pt x="528" y="695"/>
                  <a:pt x="528" y="696"/>
                </a:cubicBezTo>
                <a:cubicBezTo>
                  <a:pt x="528" y="696"/>
                  <a:pt x="528" y="696"/>
                  <a:pt x="527" y="695"/>
                </a:cubicBezTo>
                <a:cubicBezTo>
                  <a:pt x="527" y="695"/>
                  <a:pt x="527" y="695"/>
                  <a:pt x="525" y="695"/>
                </a:cubicBezTo>
                <a:cubicBezTo>
                  <a:pt x="525" y="695"/>
                  <a:pt x="525" y="695"/>
                  <a:pt x="524" y="693"/>
                </a:cubicBezTo>
                <a:cubicBezTo>
                  <a:pt x="524" y="693"/>
                  <a:pt x="524" y="693"/>
                  <a:pt x="523" y="693"/>
                </a:cubicBezTo>
                <a:cubicBezTo>
                  <a:pt x="523" y="693"/>
                  <a:pt x="523" y="693"/>
                  <a:pt x="521" y="693"/>
                </a:cubicBezTo>
                <a:cubicBezTo>
                  <a:pt x="521" y="693"/>
                  <a:pt x="521" y="693"/>
                  <a:pt x="519" y="693"/>
                </a:cubicBezTo>
                <a:cubicBezTo>
                  <a:pt x="519" y="693"/>
                  <a:pt x="519" y="693"/>
                  <a:pt x="519" y="691"/>
                </a:cubicBezTo>
                <a:cubicBezTo>
                  <a:pt x="519" y="691"/>
                  <a:pt x="519" y="691"/>
                  <a:pt x="517" y="690"/>
                </a:cubicBezTo>
                <a:cubicBezTo>
                  <a:pt x="517" y="690"/>
                  <a:pt x="517" y="690"/>
                  <a:pt x="514" y="690"/>
                </a:cubicBezTo>
                <a:cubicBezTo>
                  <a:pt x="514" y="690"/>
                  <a:pt x="514" y="690"/>
                  <a:pt x="511" y="689"/>
                </a:cubicBezTo>
                <a:cubicBezTo>
                  <a:pt x="511" y="689"/>
                  <a:pt x="511" y="689"/>
                  <a:pt x="510" y="687"/>
                </a:cubicBezTo>
                <a:cubicBezTo>
                  <a:pt x="510" y="687"/>
                  <a:pt x="510" y="687"/>
                  <a:pt x="509" y="687"/>
                </a:cubicBezTo>
                <a:cubicBezTo>
                  <a:pt x="509" y="687"/>
                  <a:pt x="509" y="687"/>
                  <a:pt x="506" y="684"/>
                </a:cubicBezTo>
                <a:cubicBezTo>
                  <a:pt x="506" y="684"/>
                  <a:pt x="506" y="684"/>
                  <a:pt x="505" y="683"/>
                </a:cubicBezTo>
                <a:cubicBezTo>
                  <a:pt x="505" y="683"/>
                  <a:pt x="505" y="683"/>
                  <a:pt x="504" y="683"/>
                </a:cubicBezTo>
                <a:cubicBezTo>
                  <a:pt x="504" y="683"/>
                  <a:pt x="504" y="683"/>
                  <a:pt x="504" y="684"/>
                </a:cubicBezTo>
                <a:cubicBezTo>
                  <a:pt x="504" y="684"/>
                  <a:pt x="504" y="684"/>
                  <a:pt x="503" y="684"/>
                </a:cubicBezTo>
                <a:cubicBezTo>
                  <a:pt x="503" y="684"/>
                  <a:pt x="503" y="684"/>
                  <a:pt x="501" y="683"/>
                </a:cubicBezTo>
                <a:cubicBezTo>
                  <a:pt x="501" y="683"/>
                  <a:pt x="501" y="683"/>
                  <a:pt x="500" y="683"/>
                </a:cubicBezTo>
                <a:cubicBezTo>
                  <a:pt x="500" y="683"/>
                  <a:pt x="500" y="683"/>
                  <a:pt x="499" y="682"/>
                </a:cubicBezTo>
                <a:cubicBezTo>
                  <a:pt x="499" y="682"/>
                  <a:pt x="499" y="682"/>
                  <a:pt x="498" y="682"/>
                </a:cubicBezTo>
                <a:cubicBezTo>
                  <a:pt x="498" y="682"/>
                  <a:pt x="498" y="682"/>
                  <a:pt x="497" y="682"/>
                </a:cubicBezTo>
                <a:cubicBezTo>
                  <a:pt x="497" y="682"/>
                  <a:pt x="497" y="682"/>
                  <a:pt x="496" y="680"/>
                </a:cubicBezTo>
                <a:cubicBezTo>
                  <a:pt x="496" y="680"/>
                  <a:pt x="496" y="680"/>
                  <a:pt x="495" y="679"/>
                </a:cubicBezTo>
                <a:cubicBezTo>
                  <a:pt x="495" y="679"/>
                  <a:pt x="495" y="679"/>
                  <a:pt x="493" y="677"/>
                </a:cubicBezTo>
                <a:cubicBezTo>
                  <a:pt x="493" y="677"/>
                  <a:pt x="493" y="677"/>
                  <a:pt x="492" y="677"/>
                </a:cubicBezTo>
                <a:cubicBezTo>
                  <a:pt x="492" y="677"/>
                  <a:pt x="492" y="677"/>
                  <a:pt x="492" y="676"/>
                </a:cubicBezTo>
                <a:cubicBezTo>
                  <a:pt x="492" y="676"/>
                  <a:pt x="492" y="676"/>
                  <a:pt x="492" y="675"/>
                </a:cubicBezTo>
                <a:cubicBezTo>
                  <a:pt x="492" y="675"/>
                  <a:pt x="492" y="675"/>
                  <a:pt x="490" y="676"/>
                </a:cubicBezTo>
                <a:cubicBezTo>
                  <a:pt x="490" y="676"/>
                  <a:pt x="490" y="676"/>
                  <a:pt x="488" y="675"/>
                </a:cubicBezTo>
                <a:cubicBezTo>
                  <a:pt x="488" y="675"/>
                  <a:pt x="488" y="675"/>
                  <a:pt x="488" y="674"/>
                </a:cubicBezTo>
                <a:cubicBezTo>
                  <a:pt x="488" y="674"/>
                  <a:pt x="488" y="674"/>
                  <a:pt x="487" y="674"/>
                </a:cubicBezTo>
                <a:cubicBezTo>
                  <a:pt x="487" y="674"/>
                  <a:pt x="487" y="674"/>
                  <a:pt x="486" y="674"/>
                </a:cubicBezTo>
                <a:cubicBezTo>
                  <a:pt x="486" y="674"/>
                  <a:pt x="486" y="674"/>
                  <a:pt x="486" y="672"/>
                </a:cubicBezTo>
                <a:cubicBezTo>
                  <a:pt x="486" y="672"/>
                  <a:pt x="486" y="672"/>
                  <a:pt x="485" y="671"/>
                </a:cubicBezTo>
                <a:cubicBezTo>
                  <a:pt x="485" y="671"/>
                  <a:pt x="485" y="671"/>
                  <a:pt x="485" y="670"/>
                </a:cubicBezTo>
                <a:cubicBezTo>
                  <a:pt x="485" y="670"/>
                  <a:pt x="485" y="670"/>
                  <a:pt x="484" y="669"/>
                </a:cubicBezTo>
                <a:cubicBezTo>
                  <a:pt x="484" y="669"/>
                  <a:pt x="484" y="669"/>
                  <a:pt x="483" y="667"/>
                </a:cubicBezTo>
                <a:cubicBezTo>
                  <a:pt x="483" y="667"/>
                  <a:pt x="483" y="667"/>
                  <a:pt x="483" y="666"/>
                </a:cubicBezTo>
                <a:cubicBezTo>
                  <a:pt x="483" y="666"/>
                  <a:pt x="483" y="666"/>
                  <a:pt x="484" y="666"/>
                </a:cubicBezTo>
                <a:cubicBezTo>
                  <a:pt x="484" y="666"/>
                  <a:pt x="484" y="666"/>
                  <a:pt x="485" y="666"/>
                </a:cubicBezTo>
                <a:cubicBezTo>
                  <a:pt x="485" y="666"/>
                  <a:pt x="485" y="666"/>
                  <a:pt x="486" y="665"/>
                </a:cubicBezTo>
                <a:cubicBezTo>
                  <a:pt x="486" y="665"/>
                  <a:pt x="486" y="665"/>
                  <a:pt x="485" y="665"/>
                </a:cubicBezTo>
                <a:cubicBezTo>
                  <a:pt x="485" y="665"/>
                  <a:pt x="485" y="665"/>
                  <a:pt x="484" y="664"/>
                </a:cubicBezTo>
                <a:cubicBezTo>
                  <a:pt x="484" y="664"/>
                  <a:pt x="484" y="664"/>
                  <a:pt x="485" y="664"/>
                </a:cubicBezTo>
                <a:cubicBezTo>
                  <a:pt x="485" y="664"/>
                  <a:pt x="485" y="664"/>
                  <a:pt x="486" y="662"/>
                </a:cubicBezTo>
                <a:cubicBezTo>
                  <a:pt x="486" y="662"/>
                  <a:pt x="486" y="662"/>
                  <a:pt x="487" y="661"/>
                </a:cubicBezTo>
                <a:cubicBezTo>
                  <a:pt x="487" y="661"/>
                  <a:pt x="487" y="661"/>
                  <a:pt x="487" y="660"/>
                </a:cubicBezTo>
                <a:cubicBezTo>
                  <a:pt x="487" y="660"/>
                  <a:pt x="487" y="660"/>
                  <a:pt x="485" y="656"/>
                </a:cubicBezTo>
                <a:cubicBezTo>
                  <a:pt x="485" y="656"/>
                  <a:pt x="485" y="656"/>
                  <a:pt x="485" y="655"/>
                </a:cubicBezTo>
                <a:cubicBezTo>
                  <a:pt x="485" y="655"/>
                  <a:pt x="485" y="655"/>
                  <a:pt x="484" y="654"/>
                </a:cubicBezTo>
                <a:cubicBezTo>
                  <a:pt x="484" y="654"/>
                  <a:pt x="484" y="654"/>
                  <a:pt x="485" y="653"/>
                </a:cubicBezTo>
                <a:cubicBezTo>
                  <a:pt x="485" y="653"/>
                  <a:pt x="485" y="653"/>
                  <a:pt x="484" y="651"/>
                </a:cubicBezTo>
                <a:cubicBezTo>
                  <a:pt x="484" y="651"/>
                  <a:pt x="484" y="651"/>
                  <a:pt x="482" y="649"/>
                </a:cubicBezTo>
                <a:cubicBezTo>
                  <a:pt x="482" y="649"/>
                  <a:pt x="482" y="649"/>
                  <a:pt x="482" y="647"/>
                </a:cubicBezTo>
                <a:cubicBezTo>
                  <a:pt x="482" y="647"/>
                  <a:pt x="482" y="647"/>
                  <a:pt x="480" y="645"/>
                </a:cubicBezTo>
                <a:cubicBezTo>
                  <a:pt x="480" y="645"/>
                  <a:pt x="480" y="645"/>
                  <a:pt x="479" y="643"/>
                </a:cubicBezTo>
                <a:cubicBezTo>
                  <a:pt x="479" y="643"/>
                  <a:pt x="479" y="643"/>
                  <a:pt x="477" y="640"/>
                </a:cubicBezTo>
                <a:cubicBezTo>
                  <a:pt x="477" y="640"/>
                  <a:pt x="477" y="640"/>
                  <a:pt x="475" y="639"/>
                </a:cubicBezTo>
                <a:cubicBezTo>
                  <a:pt x="475" y="639"/>
                  <a:pt x="475" y="639"/>
                  <a:pt x="474" y="638"/>
                </a:cubicBezTo>
                <a:cubicBezTo>
                  <a:pt x="474" y="638"/>
                  <a:pt x="474" y="638"/>
                  <a:pt x="474" y="637"/>
                </a:cubicBezTo>
                <a:cubicBezTo>
                  <a:pt x="474" y="637"/>
                  <a:pt x="474" y="637"/>
                  <a:pt x="472" y="637"/>
                </a:cubicBezTo>
                <a:cubicBezTo>
                  <a:pt x="472" y="637"/>
                  <a:pt x="472" y="637"/>
                  <a:pt x="471" y="636"/>
                </a:cubicBezTo>
                <a:cubicBezTo>
                  <a:pt x="471" y="636"/>
                  <a:pt x="471" y="636"/>
                  <a:pt x="472" y="635"/>
                </a:cubicBezTo>
                <a:cubicBezTo>
                  <a:pt x="472" y="635"/>
                  <a:pt x="472" y="635"/>
                  <a:pt x="473" y="634"/>
                </a:cubicBezTo>
                <a:cubicBezTo>
                  <a:pt x="473" y="634"/>
                  <a:pt x="473" y="634"/>
                  <a:pt x="472" y="633"/>
                </a:cubicBezTo>
                <a:cubicBezTo>
                  <a:pt x="472" y="633"/>
                  <a:pt x="472" y="633"/>
                  <a:pt x="472" y="632"/>
                </a:cubicBezTo>
                <a:cubicBezTo>
                  <a:pt x="472" y="632"/>
                  <a:pt x="472" y="632"/>
                  <a:pt x="471" y="632"/>
                </a:cubicBezTo>
                <a:cubicBezTo>
                  <a:pt x="471" y="632"/>
                  <a:pt x="471" y="632"/>
                  <a:pt x="469" y="631"/>
                </a:cubicBezTo>
                <a:cubicBezTo>
                  <a:pt x="469" y="631"/>
                  <a:pt x="469" y="631"/>
                  <a:pt x="467" y="629"/>
                </a:cubicBezTo>
                <a:cubicBezTo>
                  <a:pt x="467" y="629"/>
                  <a:pt x="467" y="629"/>
                  <a:pt x="466" y="629"/>
                </a:cubicBezTo>
                <a:cubicBezTo>
                  <a:pt x="466" y="629"/>
                  <a:pt x="466" y="629"/>
                  <a:pt x="465" y="629"/>
                </a:cubicBezTo>
                <a:cubicBezTo>
                  <a:pt x="465" y="629"/>
                  <a:pt x="465" y="629"/>
                  <a:pt x="464" y="628"/>
                </a:cubicBezTo>
                <a:cubicBezTo>
                  <a:pt x="464" y="628"/>
                  <a:pt x="464" y="628"/>
                  <a:pt x="464" y="627"/>
                </a:cubicBezTo>
                <a:cubicBezTo>
                  <a:pt x="464" y="627"/>
                  <a:pt x="464" y="627"/>
                  <a:pt x="464" y="625"/>
                </a:cubicBezTo>
                <a:cubicBezTo>
                  <a:pt x="464" y="625"/>
                  <a:pt x="464" y="625"/>
                  <a:pt x="465" y="624"/>
                </a:cubicBezTo>
                <a:cubicBezTo>
                  <a:pt x="465" y="624"/>
                  <a:pt x="465" y="624"/>
                  <a:pt x="466" y="623"/>
                </a:cubicBezTo>
                <a:cubicBezTo>
                  <a:pt x="466" y="623"/>
                  <a:pt x="466" y="623"/>
                  <a:pt x="467" y="624"/>
                </a:cubicBezTo>
                <a:cubicBezTo>
                  <a:pt x="467" y="624"/>
                  <a:pt x="467" y="624"/>
                  <a:pt x="467" y="623"/>
                </a:cubicBezTo>
                <a:cubicBezTo>
                  <a:pt x="467" y="623"/>
                  <a:pt x="467" y="623"/>
                  <a:pt x="467" y="622"/>
                </a:cubicBezTo>
                <a:cubicBezTo>
                  <a:pt x="467" y="622"/>
                  <a:pt x="467" y="622"/>
                  <a:pt x="466" y="623"/>
                </a:cubicBezTo>
                <a:cubicBezTo>
                  <a:pt x="466" y="623"/>
                  <a:pt x="466" y="623"/>
                  <a:pt x="465" y="622"/>
                </a:cubicBezTo>
                <a:cubicBezTo>
                  <a:pt x="465" y="622"/>
                  <a:pt x="465" y="622"/>
                  <a:pt x="465" y="621"/>
                </a:cubicBezTo>
                <a:cubicBezTo>
                  <a:pt x="465" y="621"/>
                  <a:pt x="465" y="621"/>
                  <a:pt x="464" y="620"/>
                </a:cubicBezTo>
                <a:cubicBezTo>
                  <a:pt x="464" y="620"/>
                  <a:pt x="464" y="620"/>
                  <a:pt x="463" y="620"/>
                </a:cubicBezTo>
                <a:cubicBezTo>
                  <a:pt x="463" y="620"/>
                  <a:pt x="463" y="620"/>
                  <a:pt x="462" y="620"/>
                </a:cubicBezTo>
                <a:cubicBezTo>
                  <a:pt x="462" y="620"/>
                  <a:pt x="462" y="620"/>
                  <a:pt x="462" y="619"/>
                </a:cubicBezTo>
                <a:cubicBezTo>
                  <a:pt x="462" y="619"/>
                  <a:pt x="462" y="619"/>
                  <a:pt x="462" y="618"/>
                </a:cubicBezTo>
                <a:cubicBezTo>
                  <a:pt x="462" y="618"/>
                  <a:pt x="462" y="618"/>
                  <a:pt x="461" y="617"/>
                </a:cubicBezTo>
                <a:cubicBezTo>
                  <a:pt x="461" y="617"/>
                  <a:pt x="461" y="617"/>
                  <a:pt x="460" y="617"/>
                </a:cubicBezTo>
                <a:cubicBezTo>
                  <a:pt x="460" y="617"/>
                  <a:pt x="460" y="617"/>
                  <a:pt x="458" y="615"/>
                </a:cubicBezTo>
                <a:cubicBezTo>
                  <a:pt x="458" y="615"/>
                  <a:pt x="458" y="615"/>
                  <a:pt x="458" y="614"/>
                </a:cubicBezTo>
                <a:cubicBezTo>
                  <a:pt x="458" y="614"/>
                  <a:pt x="458" y="614"/>
                  <a:pt x="458" y="613"/>
                </a:cubicBezTo>
                <a:cubicBezTo>
                  <a:pt x="458" y="613"/>
                  <a:pt x="458" y="613"/>
                  <a:pt x="458" y="612"/>
                </a:cubicBezTo>
                <a:cubicBezTo>
                  <a:pt x="458" y="612"/>
                  <a:pt x="458" y="612"/>
                  <a:pt x="458" y="611"/>
                </a:cubicBezTo>
                <a:cubicBezTo>
                  <a:pt x="458" y="611"/>
                  <a:pt x="458" y="611"/>
                  <a:pt x="457" y="611"/>
                </a:cubicBezTo>
                <a:cubicBezTo>
                  <a:pt x="457" y="611"/>
                  <a:pt x="457" y="611"/>
                  <a:pt x="456" y="611"/>
                </a:cubicBezTo>
                <a:cubicBezTo>
                  <a:pt x="456" y="611"/>
                  <a:pt x="456" y="611"/>
                  <a:pt x="455" y="610"/>
                </a:cubicBezTo>
                <a:cubicBezTo>
                  <a:pt x="455" y="610"/>
                  <a:pt x="455" y="610"/>
                  <a:pt x="454" y="609"/>
                </a:cubicBezTo>
                <a:cubicBezTo>
                  <a:pt x="454" y="609"/>
                  <a:pt x="454" y="609"/>
                  <a:pt x="454" y="607"/>
                </a:cubicBezTo>
                <a:cubicBezTo>
                  <a:pt x="454" y="607"/>
                  <a:pt x="454" y="607"/>
                  <a:pt x="453" y="607"/>
                </a:cubicBezTo>
                <a:cubicBezTo>
                  <a:pt x="453" y="607"/>
                  <a:pt x="453" y="607"/>
                  <a:pt x="452" y="606"/>
                </a:cubicBezTo>
                <a:cubicBezTo>
                  <a:pt x="452" y="606"/>
                  <a:pt x="452" y="606"/>
                  <a:pt x="452" y="605"/>
                </a:cubicBezTo>
                <a:cubicBezTo>
                  <a:pt x="452" y="605"/>
                  <a:pt x="452" y="605"/>
                  <a:pt x="452" y="604"/>
                </a:cubicBezTo>
                <a:cubicBezTo>
                  <a:pt x="452" y="604"/>
                  <a:pt x="452" y="604"/>
                  <a:pt x="451" y="604"/>
                </a:cubicBezTo>
                <a:cubicBezTo>
                  <a:pt x="451" y="604"/>
                  <a:pt x="451" y="604"/>
                  <a:pt x="450" y="601"/>
                </a:cubicBezTo>
                <a:cubicBezTo>
                  <a:pt x="450" y="601"/>
                  <a:pt x="450" y="601"/>
                  <a:pt x="449" y="601"/>
                </a:cubicBezTo>
                <a:cubicBezTo>
                  <a:pt x="449" y="601"/>
                  <a:pt x="449" y="601"/>
                  <a:pt x="449" y="600"/>
                </a:cubicBezTo>
                <a:cubicBezTo>
                  <a:pt x="449" y="600"/>
                  <a:pt x="449" y="600"/>
                  <a:pt x="449" y="599"/>
                </a:cubicBezTo>
                <a:cubicBezTo>
                  <a:pt x="449" y="599"/>
                  <a:pt x="449" y="599"/>
                  <a:pt x="448" y="597"/>
                </a:cubicBezTo>
                <a:cubicBezTo>
                  <a:pt x="448" y="597"/>
                  <a:pt x="448" y="597"/>
                  <a:pt x="447" y="595"/>
                </a:cubicBezTo>
                <a:cubicBezTo>
                  <a:pt x="447" y="595"/>
                  <a:pt x="447" y="595"/>
                  <a:pt x="448" y="595"/>
                </a:cubicBezTo>
                <a:cubicBezTo>
                  <a:pt x="448" y="595"/>
                  <a:pt x="448" y="595"/>
                  <a:pt x="447" y="593"/>
                </a:cubicBezTo>
                <a:cubicBezTo>
                  <a:pt x="447" y="593"/>
                  <a:pt x="447" y="593"/>
                  <a:pt x="447" y="592"/>
                </a:cubicBezTo>
                <a:cubicBezTo>
                  <a:pt x="447" y="592"/>
                  <a:pt x="447" y="592"/>
                  <a:pt x="447" y="590"/>
                </a:cubicBezTo>
                <a:cubicBezTo>
                  <a:pt x="447" y="590"/>
                  <a:pt x="447" y="590"/>
                  <a:pt x="446" y="588"/>
                </a:cubicBezTo>
                <a:cubicBezTo>
                  <a:pt x="446" y="588"/>
                  <a:pt x="446" y="588"/>
                  <a:pt x="446" y="587"/>
                </a:cubicBezTo>
                <a:cubicBezTo>
                  <a:pt x="446" y="587"/>
                  <a:pt x="446" y="587"/>
                  <a:pt x="447" y="586"/>
                </a:cubicBezTo>
                <a:cubicBezTo>
                  <a:pt x="447" y="586"/>
                  <a:pt x="447" y="586"/>
                  <a:pt x="445" y="585"/>
                </a:cubicBezTo>
                <a:cubicBezTo>
                  <a:pt x="445" y="585"/>
                  <a:pt x="445" y="585"/>
                  <a:pt x="444" y="585"/>
                </a:cubicBezTo>
                <a:cubicBezTo>
                  <a:pt x="444" y="585"/>
                  <a:pt x="444" y="585"/>
                  <a:pt x="444" y="584"/>
                </a:cubicBezTo>
                <a:cubicBezTo>
                  <a:pt x="444" y="584"/>
                  <a:pt x="444" y="584"/>
                  <a:pt x="443" y="583"/>
                </a:cubicBezTo>
                <a:cubicBezTo>
                  <a:pt x="443" y="583"/>
                  <a:pt x="443" y="583"/>
                  <a:pt x="442" y="584"/>
                </a:cubicBezTo>
                <a:cubicBezTo>
                  <a:pt x="442" y="584"/>
                  <a:pt x="442" y="584"/>
                  <a:pt x="441" y="584"/>
                </a:cubicBezTo>
                <a:cubicBezTo>
                  <a:pt x="441" y="584"/>
                  <a:pt x="441" y="584"/>
                  <a:pt x="440" y="583"/>
                </a:cubicBezTo>
                <a:cubicBezTo>
                  <a:pt x="440" y="583"/>
                  <a:pt x="440" y="583"/>
                  <a:pt x="439" y="582"/>
                </a:cubicBezTo>
                <a:cubicBezTo>
                  <a:pt x="439" y="582"/>
                  <a:pt x="439" y="582"/>
                  <a:pt x="438" y="581"/>
                </a:cubicBezTo>
                <a:cubicBezTo>
                  <a:pt x="438" y="581"/>
                  <a:pt x="438" y="581"/>
                  <a:pt x="437" y="579"/>
                </a:cubicBezTo>
                <a:cubicBezTo>
                  <a:pt x="437" y="579"/>
                  <a:pt x="437" y="579"/>
                  <a:pt x="437" y="581"/>
                </a:cubicBezTo>
                <a:cubicBezTo>
                  <a:pt x="437" y="581"/>
                  <a:pt x="437" y="581"/>
                  <a:pt x="437" y="582"/>
                </a:cubicBezTo>
                <a:cubicBezTo>
                  <a:pt x="437" y="582"/>
                  <a:pt x="437" y="582"/>
                  <a:pt x="437" y="584"/>
                </a:cubicBezTo>
                <a:cubicBezTo>
                  <a:pt x="437" y="584"/>
                  <a:pt x="437" y="584"/>
                  <a:pt x="436" y="585"/>
                </a:cubicBezTo>
                <a:cubicBezTo>
                  <a:pt x="436" y="585"/>
                  <a:pt x="436" y="585"/>
                  <a:pt x="437" y="588"/>
                </a:cubicBezTo>
                <a:cubicBezTo>
                  <a:pt x="437" y="588"/>
                  <a:pt x="437" y="588"/>
                  <a:pt x="437" y="593"/>
                </a:cubicBezTo>
                <a:cubicBezTo>
                  <a:pt x="437" y="593"/>
                  <a:pt x="437" y="593"/>
                  <a:pt x="436" y="594"/>
                </a:cubicBezTo>
                <a:cubicBezTo>
                  <a:pt x="436" y="594"/>
                  <a:pt x="436" y="594"/>
                  <a:pt x="437" y="594"/>
                </a:cubicBezTo>
                <a:cubicBezTo>
                  <a:pt x="437" y="594"/>
                  <a:pt x="437" y="594"/>
                  <a:pt x="438" y="596"/>
                </a:cubicBezTo>
                <a:cubicBezTo>
                  <a:pt x="438" y="596"/>
                  <a:pt x="438" y="596"/>
                  <a:pt x="438" y="597"/>
                </a:cubicBezTo>
                <a:cubicBezTo>
                  <a:pt x="438" y="597"/>
                  <a:pt x="438" y="597"/>
                  <a:pt x="439" y="598"/>
                </a:cubicBezTo>
                <a:cubicBezTo>
                  <a:pt x="439" y="598"/>
                  <a:pt x="439" y="598"/>
                  <a:pt x="441" y="599"/>
                </a:cubicBezTo>
                <a:cubicBezTo>
                  <a:pt x="441" y="599"/>
                  <a:pt x="441" y="599"/>
                  <a:pt x="441" y="601"/>
                </a:cubicBezTo>
                <a:cubicBezTo>
                  <a:pt x="441" y="601"/>
                  <a:pt x="441" y="601"/>
                  <a:pt x="441" y="602"/>
                </a:cubicBezTo>
                <a:cubicBezTo>
                  <a:pt x="441" y="602"/>
                  <a:pt x="441" y="602"/>
                  <a:pt x="441" y="603"/>
                </a:cubicBezTo>
                <a:cubicBezTo>
                  <a:pt x="441" y="603"/>
                  <a:pt x="441" y="603"/>
                  <a:pt x="442" y="604"/>
                </a:cubicBezTo>
                <a:cubicBezTo>
                  <a:pt x="442" y="604"/>
                  <a:pt x="442" y="604"/>
                  <a:pt x="443" y="604"/>
                </a:cubicBezTo>
                <a:cubicBezTo>
                  <a:pt x="443" y="604"/>
                  <a:pt x="443" y="604"/>
                  <a:pt x="443" y="606"/>
                </a:cubicBezTo>
                <a:cubicBezTo>
                  <a:pt x="443" y="606"/>
                  <a:pt x="443" y="606"/>
                  <a:pt x="444" y="606"/>
                </a:cubicBezTo>
                <a:cubicBezTo>
                  <a:pt x="444" y="606"/>
                  <a:pt x="444" y="606"/>
                  <a:pt x="444" y="607"/>
                </a:cubicBezTo>
                <a:cubicBezTo>
                  <a:pt x="444" y="607"/>
                  <a:pt x="444" y="607"/>
                  <a:pt x="446" y="608"/>
                </a:cubicBezTo>
                <a:cubicBezTo>
                  <a:pt x="446" y="608"/>
                  <a:pt x="446" y="608"/>
                  <a:pt x="445" y="609"/>
                </a:cubicBezTo>
                <a:cubicBezTo>
                  <a:pt x="445" y="609"/>
                  <a:pt x="445" y="609"/>
                  <a:pt x="445" y="611"/>
                </a:cubicBezTo>
                <a:cubicBezTo>
                  <a:pt x="445" y="611"/>
                  <a:pt x="445" y="611"/>
                  <a:pt x="447" y="612"/>
                </a:cubicBezTo>
                <a:cubicBezTo>
                  <a:pt x="447" y="612"/>
                  <a:pt x="447" y="612"/>
                  <a:pt x="448" y="614"/>
                </a:cubicBezTo>
                <a:cubicBezTo>
                  <a:pt x="448" y="614"/>
                  <a:pt x="448" y="614"/>
                  <a:pt x="448" y="616"/>
                </a:cubicBezTo>
                <a:cubicBezTo>
                  <a:pt x="448" y="616"/>
                  <a:pt x="448" y="616"/>
                  <a:pt x="449" y="616"/>
                </a:cubicBezTo>
                <a:cubicBezTo>
                  <a:pt x="449" y="616"/>
                  <a:pt x="449" y="616"/>
                  <a:pt x="449" y="617"/>
                </a:cubicBezTo>
                <a:cubicBezTo>
                  <a:pt x="449" y="617"/>
                  <a:pt x="449" y="617"/>
                  <a:pt x="449" y="618"/>
                </a:cubicBezTo>
                <a:cubicBezTo>
                  <a:pt x="449" y="618"/>
                  <a:pt x="449" y="618"/>
                  <a:pt x="449" y="619"/>
                </a:cubicBezTo>
                <a:cubicBezTo>
                  <a:pt x="449" y="619"/>
                  <a:pt x="449" y="619"/>
                  <a:pt x="450" y="621"/>
                </a:cubicBezTo>
                <a:cubicBezTo>
                  <a:pt x="450" y="621"/>
                  <a:pt x="450" y="621"/>
                  <a:pt x="451" y="620"/>
                </a:cubicBezTo>
                <a:cubicBezTo>
                  <a:pt x="451" y="620"/>
                  <a:pt x="451" y="620"/>
                  <a:pt x="452" y="621"/>
                </a:cubicBezTo>
                <a:cubicBezTo>
                  <a:pt x="452" y="621"/>
                  <a:pt x="452" y="621"/>
                  <a:pt x="453" y="623"/>
                </a:cubicBezTo>
                <a:cubicBezTo>
                  <a:pt x="453" y="623"/>
                  <a:pt x="453" y="623"/>
                  <a:pt x="452" y="624"/>
                </a:cubicBezTo>
                <a:cubicBezTo>
                  <a:pt x="452" y="624"/>
                  <a:pt x="452" y="624"/>
                  <a:pt x="452" y="626"/>
                </a:cubicBezTo>
                <a:cubicBezTo>
                  <a:pt x="452" y="626"/>
                  <a:pt x="452" y="626"/>
                  <a:pt x="453" y="627"/>
                </a:cubicBezTo>
                <a:cubicBezTo>
                  <a:pt x="453" y="627"/>
                  <a:pt x="453" y="627"/>
                  <a:pt x="453" y="628"/>
                </a:cubicBezTo>
                <a:cubicBezTo>
                  <a:pt x="453" y="628"/>
                  <a:pt x="453" y="628"/>
                  <a:pt x="454" y="629"/>
                </a:cubicBezTo>
                <a:cubicBezTo>
                  <a:pt x="454" y="629"/>
                  <a:pt x="454" y="629"/>
                  <a:pt x="454" y="630"/>
                </a:cubicBezTo>
                <a:cubicBezTo>
                  <a:pt x="454" y="630"/>
                  <a:pt x="454" y="630"/>
                  <a:pt x="454" y="631"/>
                </a:cubicBezTo>
                <a:cubicBezTo>
                  <a:pt x="454" y="631"/>
                  <a:pt x="454" y="631"/>
                  <a:pt x="454" y="632"/>
                </a:cubicBezTo>
                <a:cubicBezTo>
                  <a:pt x="454" y="632"/>
                  <a:pt x="454" y="632"/>
                  <a:pt x="455" y="633"/>
                </a:cubicBezTo>
                <a:cubicBezTo>
                  <a:pt x="455" y="633"/>
                  <a:pt x="455" y="633"/>
                  <a:pt x="455" y="634"/>
                </a:cubicBezTo>
                <a:cubicBezTo>
                  <a:pt x="455" y="634"/>
                  <a:pt x="455" y="634"/>
                  <a:pt x="454" y="636"/>
                </a:cubicBezTo>
                <a:cubicBezTo>
                  <a:pt x="454" y="636"/>
                  <a:pt x="454" y="636"/>
                  <a:pt x="454" y="637"/>
                </a:cubicBezTo>
                <a:cubicBezTo>
                  <a:pt x="454" y="637"/>
                  <a:pt x="454" y="637"/>
                  <a:pt x="455" y="638"/>
                </a:cubicBezTo>
                <a:cubicBezTo>
                  <a:pt x="455" y="638"/>
                  <a:pt x="455" y="638"/>
                  <a:pt x="456" y="639"/>
                </a:cubicBezTo>
                <a:cubicBezTo>
                  <a:pt x="456" y="639"/>
                  <a:pt x="456" y="639"/>
                  <a:pt x="457" y="639"/>
                </a:cubicBezTo>
                <a:cubicBezTo>
                  <a:pt x="457" y="639"/>
                  <a:pt x="457" y="639"/>
                  <a:pt x="457" y="638"/>
                </a:cubicBezTo>
                <a:cubicBezTo>
                  <a:pt x="457" y="638"/>
                  <a:pt x="457" y="638"/>
                  <a:pt x="458" y="638"/>
                </a:cubicBezTo>
                <a:cubicBezTo>
                  <a:pt x="458" y="638"/>
                  <a:pt x="458" y="638"/>
                  <a:pt x="459" y="639"/>
                </a:cubicBezTo>
                <a:cubicBezTo>
                  <a:pt x="459" y="639"/>
                  <a:pt x="459" y="639"/>
                  <a:pt x="459" y="640"/>
                </a:cubicBezTo>
                <a:cubicBezTo>
                  <a:pt x="459" y="640"/>
                  <a:pt x="459" y="640"/>
                  <a:pt x="460" y="640"/>
                </a:cubicBezTo>
                <a:cubicBezTo>
                  <a:pt x="460" y="640"/>
                  <a:pt x="460" y="640"/>
                  <a:pt x="460" y="642"/>
                </a:cubicBezTo>
                <a:cubicBezTo>
                  <a:pt x="460" y="642"/>
                  <a:pt x="460" y="642"/>
                  <a:pt x="461" y="642"/>
                </a:cubicBezTo>
                <a:cubicBezTo>
                  <a:pt x="461" y="642"/>
                  <a:pt x="461" y="642"/>
                  <a:pt x="461" y="643"/>
                </a:cubicBezTo>
                <a:cubicBezTo>
                  <a:pt x="461" y="643"/>
                  <a:pt x="461" y="643"/>
                  <a:pt x="462" y="644"/>
                </a:cubicBezTo>
                <a:cubicBezTo>
                  <a:pt x="462" y="644"/>
                  <a:pt x="462" y="644"/>
                  <a:pt x="462" y="645"/>
                </a:cubicBezTo>
                <a:cubicBezTo>
                  <a:pt x="462" y="645"/>
                  <a:pt x="462" y="645"/>
                  <a:pt x="461" y="647"/>
                </a:cubicBezTo>
                <a:cubicBezTo>
                  <a:pt x="461" y="647"/>
                  <a:pt x="461" y="647"/>
                  <a:pt x="459" y="648"/>
                </a:cubicBezTo>
                <a:cubicBezTo>
                  <a:pt x="459" y="648"/>
                  <a:pt x="459" y="648"/>
                  <a:pt x="458" y="648"/>
                </a:cubicBezTo>
                <a:cubicBezTo>
                  <a:pt x="458" y="648"/>
                  <a:pt x="458" y="648"/>
                  <a:pt x="458" y="646"/>
                </a:cubicBezTo>
                <a:cubicBezTo>
                  <a:pt x="458" y="646"/>
                  <a:pt x="458" y="646"/>
                  <a:pt x="457" y="645"/>
                </a:cubicBezTo>
                <a:cubicBezTo>
                  <a:pt x="457" y="645"/>
                  <a:pt x="457" y="645"/>
                  <a:pt x="457" y="643"/>
                </a:cubicBezTo>
                <a:cubicBezTo>
                  <a:pt x="457" y="643"/>
                  <a:pt x="457" y="643"/>
                  <a:pt x="456" y="642"/>
                </a:cubicBezTo>
                <a:cubicBezTo>
                  <a:pt x="456" y="642"/>
                  <a:pt x="456" y="642"/>
                  <a:pt x="455" y="642"/>
                </a:cubicBezTo>
                <a:cubicBezTo>
                  <a:pt x="455" y="642"/>
                  <a:pt x="455" y="642"/>
                  <a:pt x="454" y="641"/>
                </a:cubicBezTo>
                <a:cubicBezTo>
                  <a:pt x="454" y="641"/>
                  <a:pt x="454" y="641"/>
                  <a:pt x="453" y="640"/>
                </a:cubicBezTo>
                <a:cubicBezTo>
                  <a:pt x="453" y="640"/>
                  <a:pt x="453" y="640"/>
                  <a:pt x="452" y="640"/>
                </a:cubicBezTo>
                <a:cubicBezTo>
                  <a:pt x="452" y="640"/>
                  <a:pt x="452" y="640"/>
                  <a:pt x="450" y="637"/>
                </a:cubicBezTo>
                <a:cubicBezTo>
                  <a:pt x="450" y="637"/>
                  <a:pt x="450" y="637"/>
                  <a:pt x="449" y="636"/>
                </a:cubicBezTo>
                <a:cubicBezTo>
                  <a:pt x="449" y="636"/>
                  <a:pt x="449" y="636"/>
                  <a:pt x="448" y="636"/>
                </a:cubicBezTo>
                <a:cubicBezTo>
                  <a:pt x="448" y="636"/>
                  <a:pt x="448" y="636"/>
                  <a:pt x="448" y="635"/>
                </a:cubicBezTo>
                <a:cubicBezTo>
                  <a:pt x="448" y="635"/>
                  <a:pt x="448" y="635"/>
                  <a:pt x="447" y="635"/>
                </a:cubicBezTo>
                <a:cubicBezTo>
                  <a:pt x="447" y="635"/>
                  <a:pt x="447" y="635"/>
                  <a:pt x="446" y="634"/>
                </a:cubicBezTo>
                <a:cubicBezTo>
                  <a:pt x="446" y="634"/>
                  <a:pt x="446" y="634"/>
                  <a:pt x="446" y="633"/>
                </a:cubicBezTo>
                <a:cubicBezTo>
                  <a:pt x="446" y="633"/>
                  <a:pt x="446" y="633"/>
                  <a:pt x="447" y="631"/>
                </a:cubicBezTo>
                <a:cubicBezTo>
                  <a:pt x="447" y="631"/>
                  <a:pt x="447" y="631"/>
                  <a:pt x="447" y="629"/>
                </a:cubicBezTo>
                <a:cubicBezTo>
                  <a:pt x="447" y="629"/>
                  <a:pt x="447" y="629"/>
                  <a:pt x="447" y="626"/>
                </a:cubicBezTo>
                <a:cubicBezTo>
                  <a:pt x="447" y="626"/>
                  <a:pt x="447" y="626"/>
                  <a:pt x="446" y="624"/>
                </a:cubicBezTo>
                <a:cubicBezTo>
                  <a:pt x="446" y="624"/>
                  <a:pt x="446" y="624"/>
                  <a:pt x="446" y="623"/>
                </a:cubicBezTo>
                <a:cubicBezTo>
                  <a:pt x="446" y="623"/>
                  <a:pt x="446" y="623"/>
                  <a:pt x="445" y="623"/>
                </a:cubicBezTo>
                <a:cubicBezTo>
                  <a:pt x="445" y="623"/>
                  <a:pt x="445" y="623"/>
                  <a:pt x="444" y="623"/>
                </a:cubicBezTo>
                <a:cubicBezTo>
                  <a:pt x="444" y="623"/>
                  <a:pt x="444" y="623"/>
                  <a:pt x="442" y="621"/>
                </a:cubicBezTo>
                <a:cubicBezTo>
                  <a:pt x="442" y="621"/>
                  <a:pt x="442" y="621"/>
                  <a:pt x="442" y="619"/>
                </a:cubicBezTo>
                <a:cubicBezTo>
                  <a:pt x="442" y="619"/>
                  <a:pt x="442" y="619"/>
                  <a:pt x="442" y="618"/>
                </a:cubicBezTo>
                <a:cubicBezTo>
                  <a:pt x="442" y="618"/>
                  <a:pt x="442" y="618"/>
                  <a:pt x="441" y="618"/>
                </a:cubicBezTo>
                <a:cubicBezTo>
                  <a:pt x="441" y="618"/>
                  <a:pt x="441" y="618"/>
                  <a:pt x="440" y="619"/>
                </a:cubicBezTo>
                <a:cubicBezTo>
                  <a:pt x="440" y="619"/>
                  <a:pt x="440" y="619"/>
                  <a:pt x="439" y="619"/>
                </a:cubicBezTo>
                <a:cubicBezTo>
                  <a:pt x="439" y="619"/>
                  <a:pt x="439" y="619"/>
                  <a:pt x="438" y="618"/>
                </a:cubicBezTo>
                <a:cubicBezTo>
                  <a:pt x="438" y="618"/>
                  <a:pt x="438" y="618"/>
                  <a:pt x="437" y="618"/>
                </a:cubicBezTo>
                <a:cubicBezTo>
                  <a:pt x="437" y="618"/>
                  <a:pt x="437" y="618"/>
                  <a:pt x="437" y="617"/>
                </a:cubicBezTo>
                <a:cubicBezTo>
                  <a:pt x="437" y="617"/>
                  <a:pt x="437" y="617"/>
                  <a:pt x="435" y="616"/>
                </a:cubicBezTo>
                <a:cubicBezTo>
                  <a:pt x="435" y="616"/>
                  <a:pt x="435" y="616"/>
                  <a:pt x="434" y="616"/>
                </a:cubicBezTo>
                <a:cubicBezTo>
                  <a:pt x="434" y="616"/>
                  <a:pt x="434" y="616"/>
                  <a:pt x="434" y="615"/>
                </a:cubicBezTo>
                <a:cubicBezTo>
                  <a:pt x="434" y="615"/>
                  <a:pt x="434" y="615"/>
                  <a:pt x="434" y="614"/>
                </a:cubicBezTo>
                <a:cubicBezTo>
                  <a:pt x="434" y="614"/>
                  <a:pt x="434" y="614"/>
                  <a:pt x="432" y="613"/>
                </a:cubicBezTo>
                <a:cubicBezTo>
                  <a:pt x="432" y="613"/>
                  <a:pt x="432" y="613"/>
                  <a:pt x="431" y="611"/>
                </a:cubicBezTo>
                <a:cubicBezTo>
                  <a:pt x="431" y="611"/>
                  <a:pt x="431" y="611"/>
                  <a:pt x="432" y="611"/>
                </a:cubicBezTo>
                <a:cubicBezTo>
                  <a:pt x="432" y="611"/>
                  <a:pt x="432" y="611"/>
                  <a:pt x="433" y="611"/>
                </a:cubicBezTo>
                <a:cubicBezTo>
                  <a:pt x="433" y="611"/>
                  <a:pt x="433" y="611"/>
                  <a:pt x="434" y="611"/>
                </a:cubicBezTo>
                <a:cubicBezTo>
                  <a:pt x="434" y="611"/>
                  <a:pt x="434" y="611"/>
                  <a:pt x="436" y="612"/>
                </a:cubicBezTo>
                <a:cubicBezTo>
                  <a:pt x="436" y="612"/>
                  <a:pt x="436" y="612"/>
                  <a:pt x="437" y="612"/>
                </a:cubicBezTo>
                <a:cubicBezTo>
                  <a:pt x="437" y="612"/>
                  <a:pt x="437" y="612"/>
                  <a:pt x="437" y="611"/>
                </a:cubicBezTo>
                <a:cubicBezTo>
                  <a:pt x="437" y="611"/>
                  <a:pt x="437" y="611"/>
                  <a:pt x="436" y="611"/>
                </a:cubicBezTo>
                <a:cubicBezTo>
                  <a:pt x="436" y="611"/>
                  <a:pt x="436" y="611"/>
                  <a:pt x="436" y="610"/>
                </a:cubicBezTo>
                <a:cubicBezTo>
                  <a:pt x="436" y="610"/>
                  <a:pt x="436" y="610"/>
                  <a:pt x="437" y="610"/>
                </a:cubicBezTo>
                <a:cubicBezTo>
                  <a:pt x="437" y="610"/>
                  <a:pt x="437" y="610"/>
                  <a:pt x="438" y="609"/>
                </a:cubicBezTo>
                <a:cubicBezTo>
                  <a:pt x="438" y="609"/>
                  <a:pt x="438" y="609"/>
                  <a:pt x="437" y="608"/>
                </a:cubicBezTo>
                <a:cubicBezTo>
                  <a:pt x="437" y="608"/>
                  <a:pt x="437" y="608"/>
                  <a:pt x="437" y="607"/>
                </a:cubicBezTo>
                <a:cubicBezTo>
                  <a:pt x="437" y="607"/>
                  <a:pt x="437" y="607"/>
                  <a:pt x="438" y="607"/>
                </a:cubicBezTo>
                <a:cubicBezTo>
                  <a:pt x="438" y="607"/>
                  <a:pt x="438" y="607"/>
                  <a:pt x="437" y="605"/>
                </a:cubicBezTo>
                <a:cubicBezTo>
                  <a:pt x="437" y="605"/>
                  <a:pt x="437" y="605"/>
                  <a:pt x="436" y="603"/>
                </a:cubicBezTo>
                <a:cubicBezTo>
                  <a:pt x="436" y="603"/>
                  <a:pt x="436" y="603"/>
                  <a:pt x="434" y="602"/>
                </a:cubicBezTo>
                <a:cubicBezTo>
                  <a:pt x="434" y="602"/>
                  <a:pt x="434" y="602"/>
                  <a:pt x="434" y="601"/>
                </a:cubicBezTo>
                <a:cubicBezTo>
                  <a:pt x="434" y="601"/>
                  <a:pt x="434" y="601"/>
                  <a:pt x="433" y="599"/>
                </a:cubicBezTo>
                <a:cubicBezTo>
                  <a:pt x="433" y="599"/>
                  <a:pt x="433" y="599"/>
                  <a:pt x="431" y="597"/>
                </a:cubicBezTo>
                <a:cubicBezTo>
                  <a:pt x="431" y="597"/>
                  <a:pt x="431" y="597"/>
                  <a:pt x="431" y="598"/>
                </a:cubicBezTo>
                <a:cubicBezTo>
                  <a:pt x="431" y="598"/>
                  <a:pt x="431" y="598"/>
                  <a:pt x="430" y="596"/>
                </a:cubicBezTo>
                <a:cubicBezTo>
                  <a:pt x="430" y="596"/>
                  <a:pt x="430" y="596"/>
                  <a:pt x="429" y="595"/>
                </a:cubicBezTo>
                <a:cubicBezTo>
                  <a:pt x="429" y="595"/>
                  <a:pt x="429" y="595"/>
                  <a:pt x="429" y="593"/>
                </a:cubicBezTo>
                <a:cubicBezTo>
                  <a:pt x="429" y="593"/>
                  <a:pt x="429" y="593"/>
                  <a:pt x="429" y="592"/>
                </a:cubicBezTo>
                <a:cubicBezTo>
                  <a:pt x="429" y="592"/>
                  <a:pt x="429" y="592"/>
                  <a:pt x="428" y="591"/>
                </a:cubicBezTo>
                <a:cubicBezTo>
                  <a:pt x="428" y="591"/>
                  <a:pt x="428" y="591"/>
                  <a:pt x="428" y="590"/>
                </a:cubicBezTo>
                <a:cubicBezTo>
                  <a:pt x="428" y="590"/>
                  <a:pt x="428" y="590"/>
                  <a:pt x="428" y="589"/>
                </a:cubicBezTo>
                <a:cubicBezTo>
                  <a:pt x="428" y="589"/>
                  <a:pt x="428" y="589"/>
                  <a:pt x="428" y="588"/>
                </a:cubicBezTo>
                <a:cubicBezTo>
                  <a:pt x="428" y="588"/>
                  <a:pt x="428" y="588"/>
                  <a:pt x="427" y="587"/>
                </a:cubicBezTo>
                <a:cubicBezTo>
                  <a:pt x="427" y="587"/>
                  <a:pt x="427" y="587"/>
                  <a:pt x="427" y="586"/>
                </a:cubicBezTo>
                <a:cubicBezTo>
                  <a:pt x="427" y="586"/>
                  <a:pt x="427" y="586"/>
                  <a:pt x="427" y="585"/>
                </a:cubicBezTo>
                <a:cubicBezTo>
                  <a:pt x="427" y="585"/>
                  <a:pt x="427" y="585"/>
                  <a:pt x="425" y="583"/>
                </a:cubicBezTo>
                <a:cubicBezTo>
                  <a:pt x="425" y="583"/>
                  <a:pt x="425" y="583"/>
                  <a:pt x="425" y="582"/>
                </a:cubicBezTo>
                <a:cubicBezTo>
                  <a:pt x="425" y="582"/>
                  <a:pt x="425" y="582"/>
                  <a:pt x="425" y="581"/>
                </a:cubicBezTo>
                <a:cubicBezTo>
                  <a:pt x="425" y="581"/>
                  <a:pt x="425" y="581"/>
                  <a:pt x="426" y="581"/>
                </a:cubicBezTo>
                <a:cubicBezTo>
                  <a:pt x="426" y="581"/>
                  <a:pt x="426" y="581"/>
                  <a:pt x="425" y="580"/>
                </a:cubicBezTo>
                <a:cubicBezTo>
                  <a:pt x="425" y="580"/>
                  <a:pt x="425" y="580"/>
                  <a:pt x="424" y="578"/>
                </a:cubicBezTo>
                <a:cubicBezTo>
                  <a:pt x="424" y="578"/>
                  <a:pt x="424" y="578"/>
                  <a:pt x="423" y="575"/>
                </a:cubicBezTo>
                <a:cubicBezTo>
                  <a:pt x="423" y="575"/>
                  <a:pt x="423" y="575"/>
                  <a:pt x="423" y="574"/>
                </a:cubicBezTo>
                <a:cubicBezTo>
                  <a:pt x="423" y="573"/>
                  <a:pt x="423" y="573"/>
                  <a:pt x="423" y="573"/>
                </a:cubicBezTo>
                <a:cubicBezTo>
                  <a:pt x="423" y="571"/>
                  <a:pt x="423" y="571"/>
                  <a:pt x="423" y="571"/>
                </a:cubicBezTo>
                <a:cubicBezTo>
                  <a:pt x="423" y="569"/>
                  <a:pt x="423" y="569"/>
                  <a:pt x="423" y="569"/>
                </a:cubicBezTo>
                <a:cubicBezTo>
                  <a:pt x="421" y="566"/>
                  <a:pt x="421" y="566"/>
                  <a:pt x="421" y="566"/>
                </a:cubicBezTo>
                <a:cubicBezTo>
                  <a:pt x="420" y="564"/>
                  <a:pt x="420" y="564"/>
                  <a:pt x="420" y="564"/>
                </a:cubicBezTo>
                <a:cubicBezTo>
                  <a:pt x="419" y="565"/>
                  <a:pt x="419" y="565"/>
                  <a:pt x="419" y="565"/>
                </a:cubicBezTo>
                <a:cubicBezTo>
                  <a:pt x="418" y="565"/>
                  <a:pt x="418" y="565"/>
                  <a:pt x="418" y="565"/>
                </a:cubicBezTo>
                <a:cubicBezTo>
                  <a:pt x="418" y="564"/>
                  <a:pt x="418" y="564"/>
                  <a:pt x="418" y="564"/>
                </a:cubicBezTo>
                <a:cubicBezTo>
                  <a:pt x="418" y="563"/>
                  <a:pt x="418" y="563"/>
                  <a:pt x="418" y="563"/>
                </a:cubicBezTo>
                <a:cubicBezTo>
                  <a:pt x="416" y="562"/>
                  <a:pt x="416" y="562"/>
                  <a:pt x="416" y="562"/>
                </a:cubicBezTo>
                <a:cubicBezTo>
                  <a:pt x="415" y="562"/>
                  <a:pt x="415" y="562"/>
                  <a:pt x="415" y="562"/>
                </a:cubicBezTo>
                <a:cubicBezTo>
                  <a:pt x="413" y="561"/>
                  <a:pt x="413" y="561"/>
                  <a:pt x="413" y="561"/>
                </a:cubicBezTo>
                <a:cubicBezTo>
                  <a:pt x="413" y="560"/>
                  <a:pt x="413" y="560"/>
                  <a:pt x="413" y="560"/>
                </a:cubicBezTo>
                <a:cubicBezTo>
                  <a:pt x="412" y="559"/>
                  <a:pt x="412" y="559"/>
                  <a:pt x="412" y="559"/>
                </a:cubicBezTo>
                <a:cubicBezTo>
                  <a:pt x="411" y="559"/>
                  <a:pt x="411" y="559"/>
                  <a:pt x="411" y="559"/>
                </a:cubicBezTo>
                <a:cubicBezTo>
                  <a:pt x="410" y="559"/>
                  <a:pt x="410" y="559"/>
                  <a:pt x="410" y="559"/>
                </a:cubicBezTo>
                <a:cubicBezTo>
                  <a:pt x="409" y="558"/>
                  <a:pt x="409" y="558"/>
                  <a:pt x="409" y="558"/>
                </a:cubicBezTo>
                <a:cubicBezTo>
                  <a:pt x="408" y="558"/>
                  <a:pt x="408" y="558"/>
                  <a:pt x="408" y="558"/>
                </a:cubicBezTo>
                <a:cubicBezTo>
                  <a:pt x="405" y="558"/>
                  <a:pt x="405" y="558"/>
                  <a:pt x="405" y="558"/>
                </a:cubicBezTo>
                <a:cubicBezTo>
                  <a:pt x="404" y="557"/>
                  <a:pt x="404" y="557"/>
                  <a:pt x="404" y="557"/>
                </a:cubicBezTo>
                <a:cubicBezTo>
                  <a:pt x="405" y="556"/>
                  <a:pt x="405" y="556"/>
                  <a:pt x="405" y="556"/>
                </a:cubicBezTo>
                <a:cubicBezTo>
                  <a:pt x="405" y="555"/>
                  <a:pt x="405" y="555"/>
                  <a:pt x="405" y="555"/>
                </a:cubicBezTo>
                <a:cubicBezTo>
                  <a:pt x="406" y="554"/>
                  <a:pt x="406" y="554"/>
                  <a:pt x="406" y="554"/>
                </a:cubicBezTo>
                <a:cubicBezTo>
                  <a:pt x="405" y="552"/>
                  <a:pt x="405" y="552"/>
                  <a:pt x="405" y="552"/>
                </a:cubicBezTo>
                <a:cubicBezTo>
                  <a:pt x="404" y="551"/>
                  <a:pt x="404" y="551"/>
                  <a:pt x="404" y="551"/>
                </a:cubicBezTo>
                <a:cubicBezTo>
                  <a:pt x="404" y="550"/>
                  <a:pt x="404" y="550"/>
                  <a:pt x="404" y="550"/>
                </a:cubicBezTo>
                <a:cubicBezTo>
                  <a:pt x="403" y="549"/>
                  <a:pt x="403" y="549"/>
                  <a:pt x="403" y="549"/>
                </a:cubicBezTo>
                <a:cubicBezTo>
                  <a:pt x="401" y="546"/>
                  <a:pt x="401" y="546"/>
                  <a:pt x="401" y="546"/>
                </a:cubicBezTo>
                <a:cubicBezTo>
                  <a:pt x="401" y="544"/>
                  <a:pt x="401" y="544"/>
                  <a:pt x="401" y="544"/>
                </a:cubicBezTo>
                <a:cubicBezTo>
                  <a:pt x="400" y="543"/>
                  <a:pt x="400" y="543"/>
                  <a:pt x="400" y="543"/>
                </a:cubicBezTo>
                <a:cubicBezTo>
                  <a:pt x="400" y="542"/>
                  <a:pt x="400" y="542"/>
                  <a:pt x="400" y="542"/>
                </a:cubicBezTo>
                <a:cubicBezTo>
                  <a:pt x="400" y="541"/>
                  <a:pt x="400" y="541"/>
                  <a:pt x="400" y="541"/>
                </a:cubicBezTo>
                <a:cubicBezTo>
                  <a:pt x="400" y="540"/>
                  <a:pt x="400" y="540"/>
                  <a:pt x="400" y="540"/>
                </a:cubicBezTo>
                <a:cubicBezTo>
                  <a:pt x="400" y="539"/>
                  <a:pt x="400" y="539"/>
                  <a:pt x="400" y="539"/>
                </a:cubicBezTo>
                <a:cubicBezTo>
                  <a:pt x="401" y="538"/>
                  <a:pt x="401" y="538"/>
                  <a:pt x="401" y="538"/>
                </a:cubicBezTo>
                <a:cubicBezTo>
                  <a:pt x="401" y="537"/>
                  <a:pt x="401" y="537"/>
                  <a:pt x="401" y="537"/>
                </a:cubicBezTo>
                <a:cubicBezTo>
                  <a:pt x="400" y="537"/>
                  <a:pt x="400" y="537"/>
                  <a:pt x="400" y="537"/>
                </a:cubicBezTo>
                <a:cubicBezTo>
                  <a:pt x="400" y="536"/>
                  <a:pt x="400" y="536"/>
                  <a:pt x="400" y="536"/>
                </a:cubicBezTo>
                <a:cubicBezTo>
                  <a:pt x="399" y="535"/>
                  <a:pt x="399" y="535"/>
                  <a:pt x="399" y="535"/>
                </a:cubicBezTo>
                <a:cubicBezTo>
                  <a:pt x="399" y="534"/>
                  <a:pt x="399" y="534"/>
                  <a:pt x="399" y="534"/>
                </a:cubicBezTo>
                <a:cubicBezTo>
                  <a:pt x="399" y="533"/>
                  <a:pt x="399" y="533"/>
                  <a:pt x="399" y="533"/>
                </a:cubicBezTo>
                <a:cubicBezTo>
                  <a:pt x="399" y="532"/>
                  <a:pt x="399" y="532"/>
                  <a:pt x="399" y="532"/>
                </a:cubicBezTo>
                <a:cubicBezTo>
                  <a:pt x="399" y="531"/>
                  <a:pt x="399" y="531"/>
                  <a:pt x="399" y="531"/>
                </a:cubicBezTo>
                <a:cubicBezTo>
                  <a:pt x="399" y="530"/>
                  <a:pt x="399" y="530"/>
                  <a:pt x="399" y="530"/>
                </a:cubicBezTo>
                <a:cubicBezTo>
                  <a:pt x="400" y="530"/>
                  <a:pt x="400" y="530"/>
                  <a:pt x="400" y="530"/>
                </a:cubicBezTo>
                <a:cubicBezTo>
                  <a:pt x="401" y="531"/>
                  <a:pt x="401" y="531"/>
                  <a:pt x="401" y="531"/>
                </a:cubicBezTo>
                <a:cubicBezTo>
                  <a:pt x="401" y="530"/>
                  <a:pt x="401" y="530"/>
                  <a:pt x="401" y="530"/>
                </a:cubicBezTo>
                <a:cubicBezTo>
                  <a:pt x="401" y="529"/>
                  <a:pt x="401" y="529"/>
                  <a:pt x="401" y="529"/>
                </a:cubicBezTo>
                <a:cubicBezTo>
                  <a:pt x="400" y="528"/>
                  <a:pt x="400" y="528"/>
                  <a:pt x="400" y="528"/>
                </a:cubicBezTo>
                <a:cubicBezTo>
                  <a:pt x="400" y="527"/>
                  <a:pt x="400" y="527"/>
                  <a:pt x="400" y="527"/>
                </a:cubicBezTo>
                <a:cubicBezTo>
                  <a:pt x="401" y="527"/>
                  <a:pt x="401" y="527"/>
                  <a:pt x="401" y="527"/>
                </a:cubicBezTo>
                <a:cubicBezTo>
                  <a:pt x="401" y="528"/>
                  <a:pt x="401" y="528"/>
                  <a:pt x="401" y="528"/>
                </a:cubicBezTo>
                <a:cubicBezTo>
                  <a:pt x="402" y="528"/>
                  <a:pt x="402" y="528"/>
                  <a:pt x="402" y="528"/>
                </a:cubicBezTo>
                <a:cubicBezTo>
                  <a:pt x="404" y="527"/>
                  <a:pt x="404" y="527"/>
                  <a:pt x="404" y="527"/>
                </a:cubicBezTo>
                <a:cubicBezTo>
                  <a:pt x="402" y="527"/>
                  <a:pt x="402" y="527"/>
                  <a:pt x="402" y="527"/>
                </a:cubicBezTo>
                <a:cubicBezTo>
                  <a:pt x="401" y="527"/>
                  <a:pt x="401" y="527"/>
                  <a:pt x="401" y="527"/>
                </a:cubicBezTo>
                <a:cubicBezTo>
                  <a:pt x="401" y="526"/>
                  <a:pt x="401" y="526"/>
                  <a:pt x="401" y="526"/>
                </a:cubicBezTo>
                <a:cubicBezTo>
                  <a:pt x="400" y="526"/>
                  <a:pt x="400" y="526"/>
                  <a:pt x="400" y="526"/>
                </a:cubicBezTo>
                <a:cubicBezTo>
                  <a:pt x="399" y="526"/>
                  <a:pt x="399" y="526"/>
                  <a:pt x="399" y="526"/>
                </a:cubicBezTo>
                <a:cubicBezTo>
                  <a:pt x="399" y="527"/>
                  <a:pt x="399" y="527"/>
                  <a:pt x="399" y="527"/>
                </a:cubicBezTo>
                <a:cubicBezTo>
                  <a:pt x="399" y="528"/>
                  <a:pt x="399" y="528"/>
                  <a:pt x="399" y="528"/>
                </a:cubicBezTo>
                <a:cubicBezTo>
                  <a:pt x="398" y="528"/>
                  <a:pt x="398" y="528"/>
                  <a:pt x="398" y="528"/>
                </a:cubicBezTo>
                <a:cubicBezTo>
                  <a:pt x="397" y="527"/>
                  <a:pt x="397" y="527"/>
                  <a:pt x="397" y="527"/>
                </a:cubicBezTo>
                <a:cubicBezTo>
                  <a:pt x="397" y="526"/>
                  <a:pt x="397" y="526"/>
                  <a:pt x="397" y="526"/>
                </a:cubicBezTo>
                <a:cubicBezTo>
                  <a:pt x="397" y="525"/>
                  <a:pt x="397" y="525"/>
                  <a:pt x="397" y="525"/>
                </a:cubicBezTo>
                <a:cubicBezTo>
                  <a:pt x="397" y="524"/>
                  <a:pt x="397" y="524"/>
                  <a:pt x="397" y="524"/>
                </a:cubicBezTo>
                <a:cubicBezTo>
                  <a:pt x="394" y="520"/>
                  <a:pt x="394" y="520"/>
                  <a:pt x="394" y="520"/>
                </a:cubicBezTo>
                <a:cubicBezTo>
                  <a:pt x="394" y="519"/>
                  <a:pt x="394" y="519"/>
                  <a:pt x="394" y="519"/>
                </a:cubicBezTo>
                <a:cubicBezTo>
                  <a:pt x="394" y="518"/>
                  <a:pt x="394" y="518"/>
                  <a:pt x="394" y="518"/>
                </a:cubicBezTo>
                <a:cubicBezTo>
                  <a:pt x="395" y="517"/>
                  <a:pt x="395" y="517"/>
                  <a:pt x="395" y="517"/>
                </a:cubicBezTo>
                <a:cubicBezTo>
                  <a:pt x="394" y="516"/>
                  <a:pt x="394" y="516"/>
                  <a:pt x="394" y="516"/>
                </a:cubicBezTo>
                <a:cubicBezTo>
                  <a:pt x="394" y="515"/>
                  <a:pt x="394" y="515"/>
                  <a:pt x="394" y="515"/>
                </a:cubicBezTo>
                <a:cubicBezTo>
                  <a:pt x="394" y="514"/>
                  <a:pt x="394" y="514"/>
                  <a:pt x="394" y="514"/>
                </a:cubicBezTo>
                <a:cubicBezTo>
                  <a:pt x="395" y="513"/>
                  <a:pt x="395" y="513"/>
                  <a:pt x="395" y="513"/>
                </a:cubicBezTo>
                <a:cubicBezTo>
                  <a:pt x="395" y="512"/>
                  <a:pt x="395" y="512"/>
                  <a:pt x="395" y="512"/>
                </a:cubicBezTo>
                <a:cubicBezTo>
                  <a:pt x="395" y="509"/>
                  <a:pt x="395" y="509"/>
                  <a:pt x="395" y="509"/>
                </a:cubicBezTo>
                <a:cubicBezTo>
                  <a:pt x="394" y="507"/>
                  <a:pt x="394" y="507"/>
                  <a:pt x="394" y="507"/>
                </a:cubicBezTo>
                <a:cubicBezTo>
                  <a:pt x="393" y="505"/>
                  <a:pt x="393" y="505"/>
                  <a:pt x="393" y="505"/>
                </a:cubicBezTo>
                <a:cubicBezTo>
                  <a:pt x="393" y="504"/>
                  <a:pt x="393" y="504"/>
                  <a:pt x="393" y="504"/>
                </a:cubicBezTo>
                <a:cubicBezTo>
                  <a:pt x="393" y="502"/>
                  <a:pt x="393" y="502"/>
                  <a:pt x="393" y="502"/>
                </a:cubicBezTo>
                <a:cubicBezTo>
                  <a:pt x="395" y="501"/>
                  <a:pt x="395" y="501"/>
                  <a:pt x="395" y="501"/>
                </a:cubicBezTo>
                <a:cubicBezTo>
                  <a:pt x="396" y="499"/>
                  <a:pt x="396" y="499"/>
                  <a:pt x="396" y="499"/>
                </a:cubicBezTo>
                <a:cubicBezTo>
                  <a:pt x="395" y="499"/>
                  <a:pt x="395" y="499"/>
                  <a:pt x="395" y="499"/>
                </a:cubicBezTo>
                <a:cubicBezTo>
                  <a:pt x="395" y="498"/>
                  <a:pt x="395" y="498"/>
                  <a:pt x="395" y="498"/>
                </a:cubicBezTo>
                <a:cubicBezTo>
                  <a:pt x="396" y="498"/>
                  <a:pt x="396" y="498"/>
                  <a:pt x="396" y="498"/>
                </a:cubicBezTo>
                <a:cubicBezTo>
                  <a:pt x="397" y="496"/>
                  <a:pt x="397" y="496"/>
                  <a:pt x="397" y="496"/>
                </a:cubicBezTo>
                <a:cubicBezTo>
                  <a:pt x="397" y="494"/>
                  <a:pt x="397" y="494"/>
                  <a:pt x="397" y="494"/>
                </a:cubicBezTo>
                <a:cubicBezTo>
                  <a:pt x="396" y="492"/>
                  <a:pt x="396" y="492"/>
                  <a:pt x="396" y="492"/>
                </a:cubicBezTo>
                <a:cubicBezTo>
                  <a:pt x="397" y="491"/>
                  <a:pt x="397" y="491"/>
                  <a:pt x="397" y="491"/>
                </a:cubicBezTo>
                <a:cubicBezTo>
                  <a:pt x="397" y="490"/>
                  <a:pt x="397" y="490"/>
                  <a:pt x="397" y="490"/>
                </a:cubicBezTo>
                <a:cubicBezTo>
                  <a:pt x="396" y="489"/>
                  <a:pt x="396" y="489"/>
                  <a:pt x="396" y="489"/>
                </a:cubicBezTo>
                <a:cubicBezTo>
                  <a:pt x="396" y="488"/>
                  <a:pt x="396" y="488"/>
                  <a:pt x="396" y="488"/>
                </a:cubicBezTo>
                <a:cubicBezTo>
                  <a:pt x="397" y="485"/>
                  <a:pt x="397" y="485"/>
                  <a:pt x="397" y="485"/>
                </a:cubicBezTo>
                <a:cubicBezTo>
                  <a:pt x="397" y="483"/>
                  <a:pt x="397" y="483"/>
                  <a:pt x="397" y="483"/>
                </a:cubicBezTo>
                <a:cubicBezTo>
                  <a:pt x="397" y="482"/>
                  <a:pt x="397" y="482"/>
                  <a:pt x="397" y="482"/>
                </a:cubicBezTo>
                <a:cubicBezTo>
                  <a:pt x="399" y="480"/>
                  <a:pt x="399" y="480"/>
                  <a:pt x="399" y="480"/>
                </a:cubicBezTo>
                <a:cubicBezTo>
                  <a:pt x="399" y="478"/>
                  <a:pt x="399" y="478"/>
                  <a:pt x="399" y="478"/>
                </a:cubicBezTo>
                <a:cubicBezTo>
                  <a:pt x="400" y="478"/>
                  <a:pt x="400" y="478"/>
                  <a:pt x="400" y="478"/>
                </a:cubicBezTo>
                <a:cubicBezTo>
                  <a:pt x="401" y="476"/>
                  <a:pt x="401" y="476"/>
                  <a:pt x="401" y="476"/>
                </a:cubicBezTo>
                <a:cubicBezTo>
                  <a:pt x="402" y="474"/>
                  <a:pt x="402" y="474"/>
                  <a:pt x="402" y="474"/>
                </a:cubicBezTo>
                <a:cubicBezTo>
                  <a:pt x="403" y="473"/>
                  <a:pt x="403" y="473"/>
                  <a:pt x="403" y="473"/>
                </a:cubicBezTo>
                <a:cubicBezTo>
                  <a:pt x="403" y="469"/>
                  <a:pt x="403" y="469"/>
                  <a:pt x="403" y="469"/>
                </a:cubicBezTo>
                <a:cubicBezTo>
                  <a:pt x="405" y="466"/>
                  <a:pt x="405" y="466"/>
                  <a:pt x="405" y="466"/>
                </a:cubicBezTo>
                <a:cubicBezTo>
                  <a:pt x="405" y="463"/>
                  <a:pt x="405" y="463"/>
                  <a:pt x="405" y="463"/>
                </a:cubicBezTo>
                <a:cubicBezTo>
                  <a:pt x="407" y="460"/>
                  <a:pt x="407" y="460"/>
                  <a:pt x="407" y="460"/>
                </a:cubicBezTo>
                <a:cubicBezTo>
                  <a:pt x="407" y="458"/>
                  <a:pt x="407" y="458"/>
                  <a:pt x="407" y="458"/>
                </a:cubicBezTo>
                <a:cubicBezTo>
                  <a:pt x="408" y="457"/>
                  <a:pt x="408" y="457"/>
                  <a:pt x="408" y="457"/>
                </a:cubicBezTo>
                <a:cubicBezTo>
                  <a:pt x="408" y="456"/>
                  <a:pt x="408" y="456"/>
                  <a:pt x="408" y="456"/>
                </a:cubicBezTo>
                <a:cubicBezTo>
                  <a:pt x="408" y="455"/>
                  <a:pt x="408" y="455"/>
                  <a:pt x="408" y="455"/>
                </a:cubicBezTo>
                <a:cubicBezTo>
                  <a:pt x="409" y="453"/>
                  <a:pt x="409" y="453"/>
                  <a:pt x="409" y="453"/>
                </a:cubicBezTo>
                <a:cubicBezTo>
                  <a:pt x="409" y="452"/>
                  <a:pt x="409" y="452"/>
                  <a:pt x="409" y="452"/>
                </a:cubicBezTo>
                <a:cubicBezTo>
                  <a:pt x="410" y="452"/>
                  <a:pt x="410" y="452"/>
                  <a:pt x="410" y="452"/>
                </a:cubicBezTo>
                <a:cubicBezTo>
                  <a:pt x="412" y="452"/>
                  <a:pt x="412" y="452"/>
                  <a:pt x="412" y="452"/>
                </a:cubicBezTo>
                <a:cubicBezTo>
                  <a:pt x="413" y="453"/>
                  <a:pt x="413" y="453"/>
                  <a:pt x="413" y="453"/>
                </a:cubicBezTo>
                <a:cubicBezTo>
                  <a:pt x="414" y="453"/>
                  <a:pt x="414" y="453"/>
                  <a:pt x="414" y="453"/>
                </a:cubicBezTo>
                <a:cubicBezTo>
                  <a:pt x="415" y="454"/>
                  <a:pt x="415" y="454"/>
                  <a:pt x="415" y="454"/>
                </a:cubicBezTo>
                <a:cubicBezTo>
                  <a:pt x="416" y="455"/>
                  <a:pt x="416" y="455"/>
                  <a:pt x="416" y="455"/>
                </a:cubicBezTo>
                <a:cubicBezTo>
                  <a:pt x="416" y="453"/>
                  <a:pt x="416" y="453"/>
                  <a:pt x="416" y="453"/>
                </a:cubicBezTo>
                <a:cubicBezTo>
                  <a:pt x="415" y="453"/>
                  <a:pt x="415" y="453"/>
                  <a:pt x="415" y="453"/>
                </a:cubicBezTo>
                <a:cubicBezTo>
                  <a:pt x="414" y="452"/>
                  <a:pt x="414" y="452"/>
                  <a:pt x="414" y="452"/>
                </a:cubicBezTo>
                <a:cubicBezTo>
                  <a:pt x="413" y="451"/>
                  <a:pt x="413" y="451"/>
                  <a:pt x="413" y="451"/>
                </a:cubicBezTo>
                <a:cubicBezTo>
                  <a:pt x="411" y="451"/>
                  <a:pt x="411" y="451"/>
                  <a:pt x="411" y="451"/>
                </a:cubicBezTo>
                <a:cubicBezTo>
                  <a:pt x="409" y="451"/>
                  <a:pt x="409" y="451"/>
                  <a:pt x="409" y="451"/>
                </a:cubicBezTo>
                <a:cubicBezTo>
                  <a:pt x="409" y="450"/>
                  <a:pt x="409" y="450"/>
                  <a:pt x="409" y="450"/>
                </a:cubicBezTo>
                <a:cubicBezTo>
                  <a:pt x="410" y="450"/>
                  <a:pt x="410" y="450"/>
                  <a:pt x="410" y="450"/>
                </a:cubicBezTo>
                <a:cubicBezTo>
                  <a:pt x="411" y="449"/>
                  <a:pt x="411" y="449"/>
                  <a:pt x="411" y="449"/>
                </a:cubicBezTo>
                <a:cubicBezTo>
                  <a:pt x="411" y="448"/>
                  <a:pt x="411" y="448"/>
                  <a:pt x="411" y="448"/>
                </a:cubicBezTo>
                <a:cubicBezTo>
                  <a:pt x="411" y="447"/>
                  <a:pt x="411" y="447"/>
                  <a:pt x="411" y="447"/>
                </a:cubicBezTo>
                <a:cubicBezTo>
                  <a:pt x="410" y="446"/>
                  <a:pt x="410" y="446"/>
                  <a:pt x="410" y="446"/>
                </a:cubicBezTo>
                <a:cubicBezTo>
                  <a:pt x="410" y="445"/>
                  <a:pt x="410" y="445"/>
                  <a:pt x="410" y="445"/>
                </a:cubicBezTo>
                <a:cubicBezTo>
                  <a:pt x="411" y="445"/>
                  <a:pt x="411" y="445"/>
                  <a:pt x="411" y="445"/>
                </a:cubicBezTo>
                <a:cubicBezTo>
                  <a:pt x="411" y="444"/>
                  <a:pt x="411" y="444"/>
                  <a:pt x="411" y="444"/>
                </a:cubicBezTo>
                <a:cubicBezTo>
                  <a:pt x="410" y="444"/>
                  <a:pt x="410" y="444"/>
                  <a:pt x="410" y="444"/>
                </a:cubicBezTo>
                <a:cubicBezTo>
                  <a:pt x="410" y="443"/>
                  <a:pt x="410" y="443"/>
                  <a:pt x="410" y="443"/>
                </a:cubicBezTo>
                <a:cubicBezTo>
                  <a:pt x="410" y="441"/>
                  <a:pt x="410" y="441"/>
                  <a:pt x="410" y="441"/>
                </a:cubicBezTo>
                <a:cubicBezTo>
                  <a:pt x="410" y="440"/>
                  <a:pt x="410" y="440"/>
                  <a:pt x="410" y="440"/>
                </a:cubicBezTo>
                <a:cubicBezTo>
                  <a:pt x="411" y="436"/>
                  <a:pt x="411" y="436"/>
                  <a:pt x="411" y="436"/>
                </a:cubicBezTo>
                <a:cubicBezTo>
                  <a:pt x="410" y="434"/>
                  <a:pt x="410" y="434"/>
                  <a:pt x="410" y="434"/>
                </a:cubicBezTo>
                <a:cubicBezTo>
                  <a:pt x="410" y="433"/>
                  <a:pt x="410" y="433"/>
                  <a:pt x="410" y="433"/>
                </a:cubicBezTo>
                <a:cubicBezTo>
                  <a:pt x="411" y="431"/>
                  <a:pt x="411" y="431"/>
                  <a:pt x="411" y="431"/>
                </a:cubicBezTo>
                <a:cubicBezTo>
                  <a:pt x="411" y="429"/>
                  <a:pt x="411" y="429"/>
                  <a:pt x="411" y="429"/>
                </a:cubicBezTo>
                <a:cubicBezTo>
                  <a:pt x="412" y="429"/>
                  <a:pt x="412" y="429"/>
                  <a:pt x="412" y="429"/>
                </a:cubicBezTo>
                <a:cubicBezTo>
                  <a:pt x="414" y="432"/>
                  <a:pt x="414" y="432"/>
                  <a:pt x="414" y="432"/>
                </a:cubicBezTo>
                <a:cubicBezTo>
                  <a:pt x="416" y="433"/>
                  <a:pt x="416" y="433"/>
                  <a:pt x="416" y="433"/>
                </a:cubicBezTo>
                <a:cubicBezTo>
                  <a:pt x="419" y="433"/>
                  <a:pt x="419" y="433"/>
                  <a:pt x="419" y="433"/>
                </a:cubicBezTo>
                <a:cubicBezTo>
                  <a:pt x="420" y="433"/>
                  <a:pt x="420" y="433"/>
                  <a:pt x="420" y="433"/>
                </a:cubicBezTo>
                <a:cubicBezTo>
                  <a:pt x="420" y="434"/>
                  <a:pt x="420" y="434"/>
                  <a:pt x="420" y="434"/>
                </a:cubicBezTo>
                <a:cubicBezTo>
                  <a:pt x="421" y="434"/>
                  <a:pt x="421" y="434"/>
                  <a:pt x="421" y="434"/>
                </a:cubicBezTo>
                <a:cubicBezTo>
                  <a:pt x="422" y="434"/>
                  <a:pt x="422" y="434"/>
                  <a:pt x="422" y="434"/>
                </a:cubicBezTo>
                <a:cubicBezTo>
                  <a:pt x="422" y="435"/>
                  <a:pt x="422" y="435"/>
                  <a:pt x="422" y="435"/>
                </a:cubicBezTo>
                <a:cubicBezTo>
                  <a:pt x="422" y="436"/>
                  <a:pt x="422" y="436"/>
                  <a:pt x="422" y="436"/>
                </a:cubicBezTo>
                <a:cubicBezTo>
                  <a:pt x="420" y="436"/>
                  <a:pt x="420" y="436"/>
                  <a:pt x="420" y="436"/>
                </a:cubicBezTo>
                <a:cubicBezTo>
                  <a:pt x="419" y="437"/>
                  <a:pt x="419" y="437"/>
                  <a:pt x="419" y="437"/>
                </a:cubicBezTo>
                <a:cubicBezTo>
                  <a:pt x="419" y="438"/>
                  <a:pt x="419" y="438"/>
                  <a:pt x="419" y="438"/>
                </a:cubicBezTo>
                <a:cubicBezTo>
                  <a:pt x="420" y="438"/>
                  <a:pt x="420" y="438"/>
                  <a:pt x="420" y="438"/>
                </a:cubicBezTo>
                <a:cubicBezTo>
                  <a:pt x="421" y="437"/>
                  <a:pt x="421" y="437"/>
                  <a:pt x="421" y="437"/>
                </a:cubicBezTo>
                <a:cubicBezTo>
                  <a:pt x="422" y="436"/>
                  <a:pt x="422" y="436"/>
                  <a:pt x="422" y="436"/>
                </a:cubicBezTo>
                <a:cubicBezTo>
                  <a:pt x="423" y="437"/>
                  <a:pt x="423" y="437"/>
                  <a:pt x="423" y="437"/>
                </a:cubicBezTo>
                <a:cubicBezTo>
                  <a:pt x="422" y="438"/>
                  <a:pt x="422" y="438"/>
                  <a:pt x="422" y="438"/>
                </a:cubicBezTo>
                <a:cubicBezTo>
                  <a:pt x="421" y="439"/>
                  <a:pt x="421" y="439"/>
                  <a:pt x="421" y="439"/>
                </a:cubicBezTo>
                <a:cubicBezTo>
                  <a:pt x="421" y="441"/>
                  <a:pt x="421" y="441"/>
                  <a:pt x="421" y="441"/>
                </a:cubicBezTo>
                <a:cubicBezTo>
                  <a:pt x="420" y="441"/>
                  <a:pt x="420" y="441"/>
                  <a:pt x="420" y="441"/>
                </a:cubicBezTo>
                <a:cubicBezTo>
                  <a:pt x="420" y="440"/>
                  <a:pt x="420" y="440"/>
                  <a:pt x="420" y="440"/>
                </a:cubicBezTo>
                <a:cubicBezTo>
                  <a:pt x="419" y="441"/>
                  <a:pt x="419" y="441"/>
                  <a:pt x="419" y="441"/>
                </a:cubicBezTo>
                <a:cubicBezTo>
                  <a:pt x="418" y="442"/>
                  <a:pt x="418" y="442"/>
                  <a:pt x="418" y="442"/>
                </a:cubicBezTo>
                <a:cubicBezTo>
                  <a:pt x="419" y="442"/>
                  <a:pt x="419" y="442"/>
                  <a:pt x="419" y="442"/>
                </a:cubicBezTo>
                <a:cubicBezTo>
                  <a:pt x="420" y="443"/>
                  <a:pt x="420" y="443"/>
                  <a:pt x="420" y="443"/>
                </a:cubicBezTo>
                <a:cubicBezTo>
                  <a:pt x="421" y="442"/>
                  <a:pt x="421" y="442"/>
                  <a:pt x="421" y="442"/>
                </a:cubicBezTo>
                <a:cubicBezTo>
                  <a:pt x="421" y="441"/>
                  <a:pt x="421" y="441"/>
                  <a:pt x="421" y="441"/>
                </a:cubicBezTo>
                <a:cubicBezTo>
                  <a:pt x="422" y="440"/>
                  <a:pt x="422" y="440"/>
                  <a:pt x="422" y="440"/>
                </a:cubicBezTo>
                <a:cubicBezTo>
                  <a:pt x="422" y="439"/>
                  <a:pt x="422" y="439"/>
                  <a:pt x="422" y="439"/>
                </a:cubicBezTo>
                <a:cubicBezTo>
                  <a:pt x="423" y="438"/>
                  <a:pt x="423" y="438"/>
                  <a:pt x="423" y="438"/>
                </a:cubicBezTo>
                <a:cubicBezTo>
                  <a:pt x="423" y="437"/>
                  <a:pt x="423" y="437"/>
                  <a:pt x="423" y="437"/>
                </a:cubicBezTo>
                <a:cubicBezTo>
                  <a:pt x="424" y="436"/>
                  <a:pt x="424" y="436"/>
                  <a:pt x="424" y="436"/>
                </a:cubicBezTo>
                <a:cubicBezTo>
                  <a:pt x="425" y="435"/>
                  <a:pt x="425" y="435"/>
                  <a:pt x="425" y="435"/>
                </a:cubicBezTo>
                <a:cubicBezTo>
                  <a:pt x="425" y="434"/>
                  <a:pt x="425" y="434"/>
                  <a:pt x="425" y="434"/>
                </a:cubicBezTo>
                <a:cubicBezTo>
                  <a:pt x="425" y="433"/>
                  <a:pt x="425" y="433"/>
                  <a:pt x="425" y="433"/>
                </a:cubicBezTo>
                <a:cubicBezTo>
                  <a:pt x="424" y="433"/>
                  <a:pt x="424" y="433"/>
                  <a:pt x="424" y="433"/>
                </a:cubicBezTo>
                <a:cubicBezTo>
                  <a:pt x="425" y="432"/>
                  <a:pt x="425" y="432"/>
                  <a:pt x="425" y="432"/>
                </a:cubicBezTo>
                <a:cubicBezTo>
                  <a:pt x="425" y="431"/>
                  <a:pt x="425" y="431"/>
                  <a:pt x="425" y="431"/>
                </a:cubicBezTo>
                <a:cubicBezTo>
                  <a:pt x="424" y="429"/>
                  <a:pt x="424" y="429"/>
                  <a:pt x="424" y="429"/>
                </a:cubicBezTo>
                <a:cubicBezTo>
                  <a:pt x="425" y="429"/>
                  <a:pt x="425" y="429"/>
                  <a:pt x="425" y="429"/>
                </a:cubicBezTo>
                <a:cubicBezTo>
                  <a:pt x="426" y="428"/>
                  <a:pt x="426" y="428"/>
                  <a:pt x="426" y="428"/>
                </a:cubicBezTo>
                <a:cubicBezTo>
                  <a:pt x="424" y="427"/>
                  <a:pt x="424" y="427"/>
                  <a:pt x="424" y="427"/>
                </a:cubicBezTo>
                <a:cubicBezTo>
                  <a:pt x="424" y="425"/>
                  <a:pt x="424" y="425"/>
                  <a:pt x="424" y="425"/>
                </a:cubicBezTo>
                <a:cubicBezTo>
                  <a:pt x="423" y="424"/>
                  <a:pt x="423" y="424"/>
                  <a:pt x="423" y="424"/>
                </a:cubicBezTo>
                <a:cubicBezTo>
                  <a:pt x="422" y="422"/>
                  <a:pt x="422" y="422"/>
                  <a:pt x="422" y="422"/>
                </a:cubicBezTo>
                <a:cubicBezTo>
                  <a:pt x="424" y="420"/>
                  <a:pt x="424" y="420"/>
                  <a:pt x="424" y="420"/>
                </a:cubicBezTo>
                <a:cubicBezTo>
                  <a:pt x="424" y="418"/>
                  <a:pt x="424" y="418"/>
                  <a:pt x="424" y="418"/>
                </a:cubicBezTo>
                <a:cubicBezTo>
                  <a:pt x="423" y="419"/>
                  <a:pt x="423" y="419"/>
                  <a:pt x="423" y="419"/>
                </a:cubicBezTo>
                <a:cubicBezTo>
                  <a:pt x="422" y="419"/>
                  <a:pt x="422" y="419"/>
                  <a:pt x="422" y="419"/>
                </a:cubicBezTo>
                <a:cubicBezTo>
                  <a:pt x="420" y="420"/>
                  <a:pt x="420" y="420"/>
                  <a:pt x="420" y="420"/>
                </a:cubicBezTo>
                <a:cubicBezTo>
                  <a:pt x="419" y="419"/>
                  <a:pt x="419" y="419"/>
                  <a:pt x="419" y="419"/>
                </a:cubicBezTo>
                <a:cubicBezTo>
                  <a:pt x="419" y="417"/>
                  <a:pt x="419" y="417"/>
                  <a:pt x="419" y="417"/>
                </a:cubicBezTo>
                <a:cubicBezTo>
                  <a:pt x="420" y="417"/>
                  <a:pt x="420" y="417"/>
                  <a:pt x="420" y="417"/>
                </a:cubicBezTo>
                <a:cubicBezTo>
                  <a:pt x="420" y="418"/>
                  <a:pt x="420" y="418"/>
                  <a:pt x="420" y="418"/>
                </a:cubicBezTo>
                <a:cubicBezTo>
                  <a:pt x="421" y="419"/>
                  <a:pt x="421" y="419"/>
                  <a:pt x="421" y="419"/>
                </a:cubicBezTo>
                <a:cubicBezTo>
                  <a:pt x="421" y="418"/>
                  <a:pt x="421" y="418"/>
                  <a:pt x="421" y="418"/>
                </a:cubicBezTo>
                <a:cubicBezTo>
                  <a:pt x="420" y="417"/>
                  <a:pt x="420" y="417"/>
                  <a:pt x="420" y="417"/>
                </a:cubicBezTo>
                <a:cubicBezTo>
                  <a:pt x="420" y="416"/>
                  <a:pt x="420" y="416"/>
                  <a:pt x="420" y="416"/>
                </a:cubicBezTo>
                <a:cubicBezTo>
                  <a:pt x="419" y="416"/>
                  <a:pt x="419" y="416"/>
                  <a:pt x="419" y="416"/>
                </a:cubicBezTo>
                <a:cubicBezTo>
                  <a:pt x="418" y="416"/>
                  <a:pt x="418" y="416"/>
                  <a:pt x="418" y="416"/>
                </a:cubicBezTo>
                <a:cubicBezTo>
                  <a:pt x="417" y="416"/>
                  <a:pt x="417" y="416"/>
                  <a:pt x="417" y="416"/>
                </a:cubicBezTo>
                <a:cubicBezTo>
                  <a:pt x="416" y="414"/>
                  <a:pt x="416" y="414"/>
                  <a:pt x="416" y="414"/>
                </a:cubicBezTo>
                <a:cubicBezTo>
                  <a:pt x="416" y="413"/>
                  <a:pt x="416" y="413"/>
                  <a:pt x="416" y="413"/>
                </a:cubicBezTo>
                <a:cubicBezTo>
                  <a:pt x="418" y="412"/>
                  <a:pt x="418" y="412"/>
                  <a:pt x="418" y="412"/>
                </a:cubicBezTo>
                <a:cubicBezTo>
                  <a:pt x="418" y="411"/>
                  <a:pt x="418" y="411"/>
                  <a:pt x="418" y="411"/>
                </a:cubicBezTo>
                <a:cubicBezTo>
                  <a:pt x="419" y="410"/>
                  <a:pt x="419" y="410"/>
                  <a:pt x="419" y="410"/>
                </a:cubicBezTo>
                <a:cubicBezTo>
                  <a:pt x="418" y="410"/>
                  <a:pt x="418" y="410"/>
                  <a:pt x="418" y="410"/>
                </a:cubicBezTo>
                <a:cubicBezTo>
                  <a:pt x="416" y="410"/>
                  <a:pt x="416" y="410"/>
                  <a:pt x="416" y="410"/>
                </a:cubicBezTo>
                <a:cubicBezTo>
                  <a:pt x="417" y="409"/>
                  <a:pt x="417" y="409"/>
                  <a:pt x="417" y="409"/>
                </a:cubicBezTo>
                <a:cubicBezTo>
                  <a:pt x="418" y="407"/>
                  <a:pt x="418" y="407"/>
                  <a:pt x="418" y="407"/>
                </a:cubicBezTo>
                <a:cubicBezTo>
                  <a:pt x="418" y="405"/>
                  <a:pt x="418" y="405"/>
                  <a:pt x="418" y="405"/>
                </a:cubicBezTo>
                <a:cubicBezTo>
                  <a:pt x="418" y="404"/>
                  <a:pt x="418" y="404"/>
                  <a:pt x="418" y="404"/>
                </a:cubicBezTo>
                <a:cubicBezTo>
                  <a:pt x="417" y="405"/>
                  <a:pt x="417" y="405"/>
                  <a:pt x="417" y="405"/>
                </a:cubicBezTo>
                <a:cubicBezTo>
                  <a:pt x="417" y="407"/>
                  <a:pt x="417" y="407"/>
                  <a:pt x="417" y="407"/>
                </a:cubicBezTo>
                <a:cubicBezTo>
                  <a:pt x="416" y="409"/>
                  <a:pt x="416" y="409"/>
                  <a:pt x="416" y="409"/>
                </a:cubicBezTo>
                <a:cubicBezTo>
                  <a:pt x="415" y="409"/>
                  <a:pt x="415" y="409"/>
                  <a:pt x="415" y="409"/>
                </a:cubicBezTo>
                <a:cubicBezTo>
                  <a:pt x="414" y="409"/>
                  <a:pt x="414" y="409"/>
                  <a:pt x="414" y="409"/>
                </a:cubicBezTo>
                <a:cubicBezTo>
                  <a:pt x="413" y="409"/>
                  <a:pt x="413" y="409"/>
                  <a:pt x="413" y="409"/>
                </a:cubicBezTo>
                <a:cubicBezTo>
                  <a:pt x="413" y="408"/>
                  <a:pt x="413" y="408"/>
                  <a:pt x="413" y="408"/>
                </a:cubicBezTo>
                <a:cubicBezTo>
                  <a:pt x="414" y="407"/>
                  <a:pt x="414" y="407"/>
                  <a:pt x="414" y="407"/>
                </a:cubicBezTo>
                <a:cubicBezTo>
                  <a:pt x="413" y="407"/>
                  <a:pt x="413" y="407"/>
                  <a:pt x="413" y="407"/>
                </a:cubicBezTo>
                <a:cubicBezTo>
                  <a:pt x="412" y="408"/>
                  <a:pt x="412" y="408"/>
                  <a:pt x="412" y="408"/>
                </a:cubicBezTo>
                <a:cubicBezTo>
                  <a:pt x="411" y="408"/>
                  <a:pt x="411" y="408"/>
                  <a:pt x="411" y="408"/>
                </a:cubicBezTo>
                <a:cubicBezTo>
                  <a:pt x="410" y="408"/>
                  <a:pt x="410" y="408"/>
                  <a:pt x="410" y="408"/>
                </a:cubicBezTo>
                <a:cubicBezTo>
                  <a:pt x="409" y="408"/>
                  <a:pt x="409" y="408"/>
                  <a:pt x="409" y="408"/>
                </a:cubicBezTo>
                <a:cubicBezTo>
                  <a:pt x="409" y="408"/>
                  <a:pt x="409" y="408"/>
                  <a:pt x="407" y="407"/>
                </a:cubicBezTo>
                <a:cubicBezTo>
                  <a:pt x="407" y="407"/>
                  <a:pt x="407" y="407"/>
                  <a:pt x="409" y="407"/>
                </a:cubicBezTo>
                <a:cubicBezTo>
                  <a:pt x="410" y="406"/>
                  <a:pt x="410" y="406"/>
                  <a:pt x="410" y="406"/>
                </a:cubicBezTo>
                <a:cubicBezTo>
                  <a:pt x="411" y="406"/>
                  <a:pt x="411" y="406"/>
                  <a:pt x="411" y="406"/>
                </a:cubicBezTo>
                <a:cubicBezTo>
                  <a:pt x="412" y="406"/>
                  <a:pt x="412" y="406"/>
                  <a:pt x="412" y="406"/>
                </a:cubicBezTo>
                <a:cubicBezTo>
                  <a:pt x="413" y="406"/>
                  <a:pt x="413" y="406"/>
                  <a:pt x="413" y="406"/>
                </a:cubicBezTo>
                <a:cubicBezTo>
                  <a:pt x="414" y="405"/>
                  <a:pt x="414" y="405"/>
                  <a:pt x="414" y="405"/>
                </a:cubicBezTo>
                <a:cubicBezTo>
                  <a:pt x="415" y="404"/>
                  <a:pt x="415" y="404"/>
                  <a:pt x="415" y="404"/>
                </a:cubicBezTo>
                <a:cubicBezTo>
                  <a:pt x="415" y="403"/>
                  <a:pt x="415" y="403"/>
                  <a:pt x="415" y="403"/>
                </a:cubicBezTo>
                <a:cubicBezTo>
                  <a:pt x="414" y="404"/>
                  <a:pt x="414" y="404"/>
                  <a:pt x="414" y="404"/>
                </a:cubicBezTo>
                <a:cubicBezTo>
                  <a:pt x="413" y="405"/>
                  <a:pt x="413" y="405"/>
                  <a:pt x="413" y="405"/>
                </a:cubicBezTo>
                <a:cubicBezTo>
                  <a:pt x="412" y="406"/>
                  <a:pt x="412" y="406"/>
                  <a:pt x="412" y="406"/>
                </a:cubicBezTo>
                <a:cubicBezTo>
                  <a:pt x="410" y="405"/>
                  <a:pt x="410" y="405"/>
                  <a:pt x="410" y="405"/>
                </a:cubicBezTo>
                <a:cubicBezTo>
                  <a:pt x="410" y="404"/>
                  <a:pt x="410" y="404"/>
                  <a:pt x="410" y="404"/>
                </a:cubicBezTo>
                <a:cubicBezTo>
                  <a:pt x="409" y="404"/>
                  <a:pt x="409" y="404"/>
                  <a:pt x="409" y="404"/>
                </a:cubicBezTo>
                <a:cubicBezTo>
                  <a:pt x="410" y="403"/>
                  <a:pt x="410" y="403"/>
                  <a:pt x="410" y="403"/>
                </a:cubicBezTo>
                <a:cubicBezTo>
                  <a:pt x="409" y="403"/>
                  <a:pt x="409" y="403"/>
                  <a:pt x="409" y="403"/>
                </a:cubicBezTo>
                <a:cubicBezTo>
                  <a:pt x="408" y="403"/>
                  <a:pt x="408" y="403"/>
                  <a:pt x="408" y="403"/>
                </a:cubicBezTo>
                <a:cubicBezTo>
                  <a:pt x="407" y="403"/>
                  <a:pt x="407" y="403"/>
                  <a:pt x="407" y="403"/>
                </a:cubicBezTo>
                <a:cubicBezTo>
                  <a:pt x="406" y="403"/>
                  <a:pt x="406" y="403"/>
                  <a:pt x="406" y="403"/>
                </a:cubicBezTo>
                <a:cubicBezTo>
                  <a:pt x="406" y="404"/>
                  <a:pt x="406" y="404"/>
                  <a:pt x="406" y="404"/>
                </a:cubicBezTo>
                <a:cubicBezTo>
                  <a:pt x="404" y="403"/>
                  <a:pt x="404" y="403"/>
                  <a:pt x="404" y="403"/>
                </a:cubicBezTo>
                <a:cubicBezTo>
                  <a:pt x="404" y="402"/>
                  <a:pt x="404" y="402"/>
                  <a:pt x="404" y="402"/>
                </a:cubicBezTo>
                <a:cubicBezTo>
                  <a:pt x="404" y="401"/>
                  <a:pt x="404" y="401"/>
                  <a:pt x="404" y="401"/>
                </a:cubicBezTo>
                <a:cubicBezTo>
                  <a:pt x="405" y="402"/>
                  <a:pt x="405" y="402"/>
                  <a:pt x="405" y="402"/>
                </a:cubicBezTo>
                <a:cubicBezTo>
                  <a:pt x="406" y="402"/>
                  <a:pt x="406" y="402"/>
                  <a:pt x="406" y="402"/>
                </a:cubicBezTo>
                <a:cubicBezTo>
                  <a:pt x="408" y="402"/>
                  <a:pt x="408" y="402"/>
                  <a:pt x="408" y="402"/>
                </a:cubicBezTo>
                <a:cubicBezTo>
                  <a:pt x="408" y="401"/>
                  <a:pt x="408" y="401"/>
                  <a:pt x="408" y="401"/>
                </a:cubicBezTo>
                <a:cubicBezTo>
                  <a:pt x="408" y="400"/>
                  <a:pt x="408" y="400"/>
                  <a:pt x="408" y="400"/>
                </a:cubicBezTo>
                <a:cubicBezTo>
                  <a:pt x="406" y="400"/>
                  <a:pt x="406" y="400"/>
                  <a:pt x="406" y="400"/>
                </a:cubicBezTo>
                <a:cubicBezTo>
                  <a:pt x="404" y="400"/>
                  <a:pt x="404" y="400"/>
                  <a:pt x="404" y="400"/>
                </a:cubicBezTo>
                <a:cubicBezTo>
                  <a:pt x="403" y="400"/>
                  <a:pt x="403" y="400"/>
                  <a:pt x="403" y="400"/>
                </a:cubicBezTo>
                <a:cubicBezTo>
                  <a:pt x="403" y="399"/>
                  <a:pt x="403" y="399"/>
                  <a:pt x="403" y="399"/>
                </a:cubicBezTo>
                <a:cubicBezTo>
                  <a:pt x="403" y="398"/>
                  <a:pt x="403" y="398"/>
                  <a:pt x="403" y="398"/>
                </a:cubicBezTo>
                <a:cubicBezTo>
                  <a:pt x="404" y="398"/>
                  <a:pt x="404" y="398"/>
                  <a:pt x="404" y="398"/>
                </a:cubicBezTo>
                <a:cubicBezTo>
                  <a:pt x="405" y="399"/>
                  <a:pt x="405" y="399"/>
                  <a:pt x="405" y="399"/>
                </a:cubicBezTo>
                <a:cubicBezTo>
                  <a:pt x="406" y="399"/>
                  <a:pt x="406" y="399"/>
                  <a:pt x="406" y="399"/>
                </a:cubicBezTo>
                <a:cubicBezTo>
                  <a:pt x="407" y="398"/>
                  <a:pt x="407" y="398"/>
                  <a:pt x="407" y="398"/>
                </a:cubicBezTo>
                <a:cubicBezTo>
                  <a:pt x="406" y="398"/>
                  <a:pt x="406" y="398"/>
                  <a:pt x="406" y="398"/>
                </a:cubicBezTo>
                <a:cubicBezTo>
                  <a:pt x="405" y="398"/>
                  <a:pt x="405" y="398"/>
                  <a:pt x="405" y="398"/>
                </a:cubicBezTo>
                <a:cubicBezTo>
                  <a:pt x="403" y="397"/>
                  <a:pt x="403" y="397"/>
                  <a:pt x="403" y="397"/>
                </a:cubicBezTo>
                <a:cubicBezTo>
                  <a:pt x="405" y="397"/>
                  <a:pt x="405" y="397"/>
                  <a:pt x="405" y="397"/>
                </a:cubicBezTo>
                <a:cubicBezTo>
                  <a:pt x="406" y="397"/>
                  <a:pt x="406" y="397"/>
                  <a:pt x="406" y="397"/>
                </a:cubicBezTo>
                <a:cubicBezTo>
                  <a:pt x="407" y="397"/>
                  <a:pt x="407" y="397"/>
                  <a:pt x="407" y="397"/>
                </a:cubicBezTo>
                <a:cubicBezTo>
                  <a:pt x="406" y="396"/>
                  <a:pt x="406" y="396"/>
                  <a:pt x="406" y="396"/>
                </a:cubicBezTo>
                <a:cubicBezTo>
                  <a:pt x="406" y="395"/>
                  <a:pt x="406" y="395"/>
                  <a:pt x="406" y="395"/>
                </a:cubicBezTo>
                <a:cubicBezTo>
                  <a:pt x="407" y="395"/>
                  <a:pt x="407" y="395"/>
                  <a:pt x="407" y="395"/>
                </a:cubicBezTo>
                <a:cubicBezTo>
                  <a:pt x="409" y="395"/>
                  <a:pt x="409" y="395"/>
                  <a:pt x="409" y="395"/>
                </a:cubicBezTo>
                <a:cubicBezTo>
                  <a:pt x="410" y="395"/>
                  <a:pt x="410" y="395"/>
                  <a:pt x="410" y="395"/>
                </a:cubicBezTo>
                <a:cubicBezTo>
                  <a:pt x="408" y="394"/>
                  <a:pt x="408" y="394"/>
                  <a:pt x="408" y="394"/>
                </a:cubicBezTo>
                <a:cubicBezTo>
                  <a:pt x="407" y="394"/>
                  <a:pt x="407" y="394"/>
                  <a:pt x="407" y="394"/>
                </a:cubicBezTo>
                <a:cubicBezTo>
                  <a:pt x="406" y="395"/>
                  <a:pt x="406" y="395"/>
                  <a:pt x="406" y="395"/>
                </a:cubicBezTo>
                <a:cubicBezTo>
                  <a:pt x="405" y="395"/>
                  <a:pt x="405" y="395"/>
                  <a:pt x="405" y="395"/>
                </a:cubicBezTo>
                <a:cubicBezTo>
                  <a:pt x="404" y="396"/>
                  <a:pt x="404" y="396"/>
                  <a:pt x="404" y="396"/>
                </a:cubicBezTo>
                <a:cubicBezTo>
                  <a:pt x="404" y="395"/>
                  <a:pt x="404" y="395"/>
                  <a:pt x="404" y="395"/>
                </a:cubicBezTo>
                <a:cubicBezTo>
                  <a:pt x="404" y="394"/>
                  <a:pt x="404" y="394"/>
                  <a:pt x="404" y="394"/>
                </a:cubicBezTo>
                <a:cubicBezTo>
                  <a:pt x="404" y="393"/>
                  <a:pt x="404" y="393"/>
                  <a:pt x="404" y="393"/>
                </a:cubicBezTo>
                <a:cubicBezTo>
                  <a:pt x="406" y="392"/>
                  <a:pt x="406" y="392"/>
                  <a:pt x="406" y="392"/>
                </a:cubicBezTo>
                <a:cubicBezTo>
                  <a:pt x="407" y="391"/>
                  <a:pt x="407" y="391"/>
                  <a:pt x="407" y="391"/>
                </a:cubicBezTo>
                <a:cubicBezTo>
                  <a:pt x="410" y="389"/>
                  <a:pt x="410" y="389"/>
                  <a:pt x="410" y="389"/>
                </a:cubicBezTo>
                <a:cubicBezTo>
                  <a:pt x="410" y="388"/>
                  <a:pt x="410" y="388"/>
                  <a:pt x="410" y="388"/>
                </a:cubicBezTo>
                <a:cubicBezTo>
                  <a:pt x="411" y="389"/>
                  <a:pt x="411" y="389"/>
                  <a:pt x="411" y="389"/>
                </a:cubicBezTo>
                <a:cubicBezTo>
                  <a:pt x="411" y="391"/>
                  <a:pt x="411" y="391"/>
                  <a:pt x="411" y="391"/>
                </a:cubicBezTo>
                <a:cubicBezTo>
                  <a:pt x="412" y="392"/>
                  <a:pt x="412" y="392"/>
                  <a:pt x="412" y="392"/>
                </a:cubicBezTo>
                <a:cubicBezTo>
                  <a:pt x="412" y="391"/>
                  <a:pt x="412" y="391"/>
                  <a:pt x="412" y="391"/>
                </a:cubicBezTo>
                <a:cubicBezTo>
                  <a:pt x="412" y="390"/>
                  <a:pt x="412" y="390"/>
                  <a:pt x="412" y="390"/>
                </a:cubicBezTo>
                <a:cubicBezTo>
                  <a:pt x="412" y="388"/>
                  <a:pt x="412" y="388"/>
                  <a:pt x="412" y="388"/>
                </a:cubicBezTo>
                <a:cubicBezTo>
                  <a:pt x="413" y="388"/>
                  <a:pt x="413" y="388"/>
                  <a:pt x="413" y="388"/>
                </a:cubicBezTo>
                <a:cubicBezTo>
                  <a:pt x="414" y="388"/>
                  <a:pt x="414" y="388"/>
                  <a:pt x="414" y="388"/>
                </a:cubicBezTo>
                <a:cubicBezTo>
                  <a:pt x="413" y="387"/>
                  <a:pt x="413" y="387"/>
                  <a:pt x="413" y="387"/>
                </a:cubicBezTo>
                <a:cubicBezTo>
                  <a:pt x="412" y="387"/>
                  <a:pt x="412" y="387"/>
                  <a:pt x="412" y="387"/>
                </a:cubicBezTo>
                <a:cubicBezTo>
                  <a:pt x="411" y="388"/>
                  <a:pt x="411" y="388"/>
                  <a:pt x="411" y="388"/>
                </a:cubicBezTo>
                <a:cubicBezTo>
                  <a:pt x="410" y="387"/>
                  <a:pt x="410" y="387"/>
                  <a:pt x="410" y="387"/>
                </a:cubicBezTo>
                <a:cubicBezTo>
                  <a:pt x="410" y="386"/>
                  <a:pt x="410" y="386"/>
                  <a:pt x="410" y="386"/>
                </a:cubicBezTo>
                <a:cubicBezTo>
                  <a:pt x="412" y="385"/>
                  <a:pt x="412" y="385"/>
                  <a:pt x="412" y="385"/>
                </a:cubicBezTo>
                <a:cubicBezTo>
                  <a:pt x="413" y="385"/>
                  <a:pt x="413" y="385"/>
                  <a:pt x="413" y="385"/>
                </a:cubicBezTo>
                <a:cubicBezTo>
                  <a:pt x="414" y="383"/>
                  <a:pt x="414" y="383"/>
                  <a:pt x="414" y="383"/>
                </a:cubicBezTo>
                <a:cubicBezTo>
                  <a:pt x="414" y="382"/>
                  <a:pt x="414" y="382"/>
                  <a:pt x="414" y="382"/>
                </a:cubicBezTo>
                <a:cubicBezTo>
                  <a:pt x="413" y="382"/>
                  <a:pt x="413" y="382"/>
                  <a:pt x="413" y="382"/>
                </a:cubicBezTo>
                <a:cubicBezTo>
                  <a:pt x="413" y="383"/>
                  <a:pt x="413" y="383"/>
                  <a:pt x="413" y="383"/>
                </a:cubicBezTo>
                <a:cubicBezTo>
                  <a:pt x="412" y="384"/>
                  <a:pt x="412" y="384"/>
                  <a:pt x="412" y="384"/>
                </a:cubicBezTo>
                <a:cubicBezTo>
                  <a:pt x="411" y="384"/>
                  <a:pt x="411" y="384"/>
                  <a:pt x="411" y="384"/>
                </a:cubicBezTo>
                <a:cubicBezTo>
                  <a:pt x="409" y="386"/>
                  <a:pt x="409" y="386"/>
                  <a:pt x="409" y="386"/>
                </a:cubicBezTo>
                <a:cubicBezTo>
                  <a:pt x="408" y="387"/>
                  <a:pt x="408" y="387"/>
                  <a:pt x="408" y="387"/>
                </a:cubicBezTo>
                <a:cubicBezTo>
                  <a:pt x="406" y="388"/>
                  <a:pt x="406" y="388"/>
                  <a:pt x="406" y="388"/>
                </a:cubicBezTo>
                <a:cubicBezTo>
                  <a:pt x="405" y="387"/>
                  <a:pt x="405" y="387"/>
                  <a:pt x="405" y="387"/>
                </a:cubicBezTo>
                <a:cubicBezTo>
                  <a:pt x="405" y="386"/>
                  <a:pt x="405" y="386"/>
                  <a:pt x="405" y="386"/>
                </a:cubicBezTo>
                <a:cubicBezTo>
                  <a:pt x="404" y="386"/>
                  <a:pt x="404" y="386"/>
                  <a:pt x="404" y="386"/>
                </a:cubicBezTo>
                <a:cubicBezTo>
                  <a:pt x="403" y="386"/>
                  <a:pt x="403" y="386"/>
                  <a:pt x="403" y="386"/>
                </a:cubicBezTo>
                <a:cubicBezTo>
                  <a:pt x="403" y="385"/>
                  <a:pt x="403" y="385"/>
                  <a:pt x="403" y="385"/>
                </a:cubicBezTo>
                <a:cubicBezTo>
                  <a:pt x="405" y="384"/>
                  <a:pt x="405" y="384"/>
                  <a:pt x="405" y="384"/>
                </a:cubicBezTo>
                <a:cubicBezTo>
                  <a:pt x="406" y="384"/>
                  <a:pt x="406" y="384"/>
                  <a:pt x="406" y="384"/>
                </a:cubicBezTo>
                <a:cubicBezTo>
                  <a:pt x="407" y="384"/>
                  <a:pt x="407" y="384"/>
                  <a:pt x="407" y="384"/>
                </a:cubicBezTo>
                <a:cubicBezTo>
                  <a:pt x="407" y="383"/>
                  <a:pt x="407" y="383"/>
                  <a:pt x="407" y="383"/>
                </a:cubicBezTo>
                <a:cubicBezTo>
                  <a:pt x="407" y="382"/>
                  <a:pt x="407" y="382"/>
                  <a:pt x="407" y="382"/>
                </a:cubicBezTo>
                <a:cubicBezTo>
                  <a:pt x="407" y="381"/>
                  <a:pt x="407" y="381"/>
                  <a:pt x="407" y="381"/>
                </a:cubicBezTo>
                <a:cubicBezTo>
                  <a:pt x="406" y="381"/>
                  <a:pt x="406" y="381"/>
                  <a:pt x="406" y="381"/>
                </a:cubicBezTo>
                <a:cubicBezTo>
                  <a:pt x="405" y="381"/>
                  <a:pt x="405" y="381"/>
                  <a:pt x="405" y="381"/>
                </a:cubicBezTo>
                <a:cubicBezTo>
                  <a:pt x="405" y="380"/>
                  <a:pt x="405" y="380"/>
                  <a:pt x="405" y="380"/>
                </a:cubicBezTo>
                <a:cubicBezTo>
                  <a:pt x="405" y="378"/>
                  <a:pt x="405" y="378"/>
                  <a:pt x="405" y="378"/>
                </a:cubicBezTo>
                <a:cubicBezTo>
                  <a:pt x="404" y="377"/>
                  <a:pt x="404" y="377"/>
                  <a:pt x="404" y="377"/>
                </a:cubicBezTo>
                <a:cubicBezTo>
                  <a:pt x="404" y="376"/>
                  <a:pt x="404" y="376"/>
                  <a:pt x="404" y="376"/>
                </a:cubicBezTo>
                <a:cubicBezTo>
                  <a:pt x="404" y="375"/>
                  <a:pt x="404" y="375"/>
                  <a:pt x="404" y="375"/>
                </a:cubicBezTo>
                <a:cubicBezTo>
                  <a:pt x="406" y="375"/>
                  <a:pt x="406" y="375"/>
                  <a:pt x="406" y="375"/>
                </a:cubicBezTo>
                <a:cubicBezTo>
                  <a:pt x="407" y="376"/>
                  <a:pt x="407" y="376"/>
                  <a:pt x="407" y="376"/>
                </a:cubicBezTo>
                <a:cubicBezTo>
                  <a:pt x="409" y="375"/>
                  <a:pt x="409" y="375"/>
                  <a:pt x="409" y="375"/>
                </a:cubicBezTo>
                <a:cubicBezTo>
                  <a:pt x="410" y="376"/>
                  <a:pt x="410" y="376"/>
                  <a:pt x="410" y="376"/>
                </a:cubicBezTo>
                <a:cubicBezTo>
                  <a:pt x="410" y="375"/>
                  <a:pt x="410" y="375"/>
                  <a:pt x="410" y="375"/>
                </a:cubicBezTo>
                <a:cubicBezTo>
                  <a:pt x="409" y="375"/>
                  <a:pt x="409" y="375"/>
                  <a:pt x="409" y="375"/>
                </a:cubicBezTo>
                <a:cubicBezTo>
                  <a:pt x="408" y="375"/>
                  <a:pt x="408" y="375"/>
                  <a:pt x="408" y="375"/>
                </a:cubicBezTo>
                <a:cubicBezTo>
                  <a:pt x="407" y="374"/>
                  <a:pt x="407" y="374"/>
                  <a:pt x="407" y="374"/>
                </a:cubicBezTo>
                <a:cubicBezTo>
                  <a:pt x="406" y="373"/>
                  <a:pt x="406" y="373"/>
                  <a:pt x="406" y="373"/>
                </a:cubicBezTo>
                <a:cubicBezTo>
                  <a:pt x="406" y="372"/>
                  <a:pt x="406" y="372"/>
                  <a:pt x="406" y="372"/>
                </a:cubicBezTo>
                <a:cubicBezTo>
                  <a:pt x="407" y="371"/>
                  <a:pt x="407" y="371"/>
                  <a:pt x="407" y="371"/>
                </a:cubicBezTo>
                <a:cubicBezTo>
                  <a:pt x="408" y="370"/>
                  <a:pt x="408" y="370"/>
                  <a:pt x="408" y="370"/>
                </a:cubicBezTo>
                <a:cubicBezTo>
                  <a:pt x="408" y="369"/>
                  <a:pt x="408" y="369"/>
                  <a:pt x="408" y="369"/>
                </a:cubicBezTo>
                <a:cubicBezTo>
                  <a:pt x="407" y="369"/>
                  <a:pt x="407" y="369"/>
                  <a:pt x="407" y="369"/>
                </a:cubicBezTo>
                <a:cubicBezTo>
                  <a:pt x="406" y="370"/>
                  <a:pt x="406" y="370"/>
                  <a:pt x="406" y="370"/>
                </a:cubicBezTo>
                <a:cubicBezTo>
                  <a:pt x="405" y="371"/>
                  <a:pt x="405" y="371"/>
                  <a:pt x="405" y="371"/>
                </a:cubicBezTo>
                <a:cubicBezTo>
                  <a:pt x="403" y="372"/>
                  <a:pt x="403" y="372"/>
                  <a:pt x="403" y="372"/>
                </a:cubicBezTo>
                <a:cubicBezTo>
                  <a:pt x="402" y="373"/>
                  <a:pt x="402" y="373"/>
                  <a:pt x="402" y="373"/>
                </a:cubicBezTo>
                <a:cubicBezTo>
                  <a:pt x="402" y="374"/>
                  <a:pt x="402" y="374"/>
                  <a:pt x="402" y="374"/>
                </a:cubicBezTo>
                <a:cubicBezTo>
                  <a:pt x="401" y="374"/>
                  <a:pt x="401" y="374"/>
                  <a:pt x="401" y="374"/>
                </a:cubicBezTo>
                <a:cubicBezTo>
                  <a:pt x="400" y="372"/>
                  <a:pt x="400" y="372"/>
                  <a:pt x="400" y="372"/>
                </a:cubicBezTo>
                <a:cubicBezTo>
                  <a:pt x="400" y="370"/>
                  <a:pt x="400" y="370"/>
                  <a:pt x="400" y="370"/>
                </a:cubicBezTo>
                <a:cubicBezTo>
                  <a:pt x="400" y="367"/>
                  <a:pt x="400" y="367"/>
                  <a:pt x="400" y="367"/>
                </a:cubicBezTo>
                <a:cubicBezTo>
                  <a:pt x="400" y="365"/>
                  <a:pt x="400" y="365"/>
                  <a:pt x="400" y="365"/>
                </a:cubicBezTo>
                <a:cubicBezTo>
                  <a:pt x="400" y="364"/>
                  <a:pt x="400" y="364"/>
                  <a:pt x="400" y="364"/>
                </a:cubicBezTo>
                <a:cubicBezTo>
                  <a:pt x="399" y="364"/>
                  <a:pt x="399" y="364"/>
                  <a:pt x="399" y="364"/>
                </a:cubicBezTo>
                <a:cubicBezTo>
                  <a:pt x="399" y="362"/>
                  <a:pt x="399" y="362"/>
                  <a:pt x="399" y="362"/>
                </a:cubicBezTo>
                <a:cubicBezTo>
                  <a:pt x="400" y="361"/>
                  <a:pt x="400" y="361"/>
                  <a:pt x="400" y="361"/>
                </a:cubicBezTo>
                <a:cubicBezTo>
                  <a:pt x="400" y="362"/>
                  <a:pt x="400" y="362"/>
                  <a:pt x="400" y="362"/>
                </a:cubicBezTo>
                <a:cubicBezTo>
                  <a:pt x="401" y="362"/>
                  <a:pt x="401" y="362"/>
                  <a:pt x="401" y="362"/>
                </a:cubicBezTo>
                <a:cubicBezTo>
                  <a:pt x="401" y="361"/>
                  <a:pt x="401" y="361"/>
                  <a:pt x="401" y="361"/>
                </a:cubicBezTo>
                <a:cubicBezTo>
                  <a:pt x="402" y="360"/>
                  <a:pt x="402" y="360"/>
                  <a:pt x="402" y="360"/>
                </a:cubicBezTo>
                <a:cubicBezTo>
                  <a:pt x="403" y="358"/>
                  <a:pt x="403" y="358"/>
                  <a:pt x="403" y="358"/>
                </a:cubicBezTo>
                <a:cubicBezTo>
                  <a:pt x="404" y="358"/>
                  <a:pt x="404" y="358"/>
                  <a:pt x="404" y="358"/>
                </a:cubicBezTo>
                <a:cubicBezTo>
                  <a:pt x="405" y="358"/>
                  <a:pt x="405" y="358"/>
                  <a:pt x="405" y="358"/>
                </a:cubicBezTo>
                <a:cubicBezTo>
                  <a:pt x="406" y="358"/>
                  <a:pt x="406" y="358"/>
                  <a:pt x="406" y="358"/>
                </a:cubicBezTo>
                <a:cubicBezTo>
                  <a:pt x="405" y="357"/>
                  <a:pt x="405" y="357"/>
                  <a:pt x="405" y="357"/>
                </a:cubicBezTo>
                <a:cubicBezTo>
                  <a:pt x="407" y="355"/>
                  <a:pt x="407" y="355"/>
                  <a:pt x="407" y="355"/>
                </a:cubicBezTo>
                <a:cubicBezTo>
                  <a:pt x="407" y="354"/>
                  <a:pt x="407" y="354"/>
                  <a:pt x="407" y="354"/>
                </a:cubicBezTo>
                <a:cubicBezTo>
                  <a:pt x="409" y="353"/>
                  <a:pt x="409" y="353"/>
                  <a:pt x="409" y="353"/>
                </a:cubicBezTo>
                <a:cubicBezTo>
                  <a:pt x="409" y="352"/>
                  <a:pt x="409" y="352"/>
                  <a:pt x="409" y="352"/>
                </a:cubicBezTo>
                <a:cubicBezTo>
                  <a:pt x="408" y="352"/>
                  <a:pt x="408" y="352"/>
                  <a:pt x="408" y="352"/>
                </a:cubicBezTo>
                <a:cubicBezTo>
                  <a:pt x="406" y="353"/>
                  <a:pt x="406" y="353"/>
                  <a:pt x="406" y="353"/>
                </a:cubicBezTo>
                <a:cubicBezTo>
                  <a:pt x="406" y="354"/>
                  <a:pt x="406" y="354"/>
                  <a:pt x="406" y="354"/>
                </a:cubicBezTo>
                <a:cubicBezTo>
                  <a:pt x="404" y="357"/>
                  <a:pt x="404" y="357"/>
                  <a:pt x="404" y="357"/>
                </a:cubicBezTo>
                <a:cubicBezTo>
                  <a:pt x="404" y="356"/>
                  <a:pt x="404" y="356"/>
                  <a:pt x="404" y="356"/>
                </a:cubicBezTo>
                <a:cubicBezTo>
                  <a:pt x="405" y="354"/>
                  <a:pt x="405" y="354"/>
                  <a:pt x="405" y="354"/>
                </a:cubicBezTo>
                <a:cubicBezTo>
                  <a:pt x="405" y="353"/>
                  <a:pt x="405" y="353"/>
                  <a:pt x="405" y="353"/>
                </a:cubicBezTo>
                <a:cubicBezTo>
                  <a:pt x="405" y="353"/>
                  <a:pt x="405" y="353"/>
                  <a:pt x="404" y="355"/>
                </a:cubicBezTo>
                <a:cubicBezTo>
                  <a:pt x="404" y="355"/>
                  <a:pt x="404" y="355"/>
                  <a:pt x="402" y="357"/>
                </a:cubicBezTo>
                <a:cubicBezTo>
                  <a:pt x="402" y="357"/>
                  <a:pt x="402" y="357"/>
                  <a:pt x="401" y="357"/>
                </a:cubicBezTo>
                <a:cubicBezTo>
                  <a:pt x="401" y="357"/>
                  <a:pt x="401" y="357"/>
                  <a:pt x="400" y="357"/>
                </a:cubicBezTo>
                <a:cubicBezTo>
                  <a:pt x="400" y="357"/>
                  <a:pt x="400" y="357"/>
                  <a:pt x="400" y="358"/>
                </a:cubicBezTo>
                <a:cubicBezTo>
                  <a:pt x="400" y="358"/>
                  <a:pt x="400" y="358"/>
                  <a:pt x="399" y="359"/>
                </a:cubicBezTo>
                <a:cubicBezTo>
                  <a:pt x="399" y="359"/>
                  <a:pt x="399" y="359"/>
                  <a:pt x="398" y="357"/>
                </a:cubicBezTo>
                <a:cubicBezTo>
                  <a:pt x="398" y="357"/>
                  <a:pt x="398" y="357"/>
                  <a:pt x="399" y="356"/>
                </a:cubicBezTo>
                <a:cubicBezTo>
                  <a:pt x="399" y="356"/>
                  <a:pt x="399" y="356"/>
                  <a:pt x="399" y="355"/>
                </a:cubicBezTo>
                <a:cubicBezTo>
                  <a:pt x="399" y="355"/>
                  <a:pt x="399" y="355"/>
                  <a:pt x="400" y="355"/>
                </a:cubicBezTo>
                <a:cubicBezTo>
                  <a:pt x="400" y="355"/>
                  <a:pt x="400" y="355"/>
                  <a:pt x="401" y="355"/>
                </a:cubicBezTo>
                <a:cubicBezTo>
                  <a:pt x="401" y="355"/>
                  <a:pt x="401" y="355"/>
                  <a:pt x="402" y="355"/>
                </a:cubicBezTo>
                <a:cubicBezTo>
                  <a:pt x="402" y="355"/>
                  <a:pt x="402" y="355"/>
                  <a:pt x="402" y="354"/>
                </a:cubicBezTo>
                <a:cubicBezTo>
                  <a:pt x="402" y="354"/>
                  <a:pt x="402" y="354"/>
                  <a:pt x="401" y="354"/>
                </a:cubicBezTo>
                <a:cubicBezTo>
                  <a:pt x="401" y="354"/>
                  <a:pt x="401" y="354"/>
                  <a:pt x="400" y="354"/>
                </a:cubicBezTo>
                <a:cubicBezTo>
                  <a:pt x="400" y="354"/>
                  <a:pt x="400" y="354"/>
                  <a:pt x="399" y="354"/>
                </a:cubicBezTo>
                <a:cubicBezTo>
                  <a:pt x="399" y="354"/>
                  <a:pt x="399" y="354"/>
                  <a:pt x="400" y="353"/>
                </a:cubicBezTo>
                <a:cubicBezTo>
                  <a:pt x="400" y="353"/>
                  <a:pt x="400" y="353"/>
                  <a:pt x="401" y="353"/>
                </a:cubicBezTo>
                <a:cubicBezTo>
                  <a:pt x="401" y="353"/>
                  <a:pt x="401" y="353"/>
                  <a:pt x="402" y="353"/>
                </a:cubicBezTo>
                <a:cubicBezTo>
                  <a:pt x="402" y="353"/>
                  <a:pt x="402" y="353"/>
                  <a:pt x="402" y="352"/>
                </a:cubicBezTo>
                <a:cubicBezTo>
                  <a:pt x="402" y="352"/>
                  <a:pt x="402" y="352"/>
                  <a:pt x="401" y="352"/>
                </a:cubicBezTo>
                <a:cubicBezTo>
                  <a:pt x="401" y="352"/>
                  <a:pt x="401" y="352"/>
                  <a:pt x="402" y="351"/>
                </a:cubicBezTo>
                <a:cubicBezTo>
                  <a:pt x="402" y="351"/>
                  <a:pt x="402" y="351"/>
                  <a:pt x="403" y="349"/>
                </a:cubicBezTo>
                <a:cubicBezTo>
                  <a:pt x="403" y="349"/>
                  <a:pt x="403" y="349"/>
                  <a:pt x="402" y="348"/>
                </a:cubicBezTo>
                <a:cubicBezTo>
                  <a:pt x="402" y="348"/>
                  <a:pt x="402" y="348"/>
                  <a:pt x="402" y="347"/>
                </a:cubicBezTo>
                <a:cubicBezTo>
                  <a:pt x="402" y="347"/>
                  <a:pt x="402" y="347"/>
                  <a:pt x="404" y="346"/>
                </a:cubicBezTo>
                <a:cubicBezTo>
                  <a:pt x="404" y="346"/>
                  <a:pt x="404" y="346"/>
                  <a:pt x="402" y="346"/>
                </a:cubicBezTo>
                <a:cubicBezTo>
                  <a:pt x="402" y="346"/>
                  <a:pt x="402" y="346"/>
                  <a:pt x="402" y="345"/>
                </a:cubicBezTo>
                <a:cubicBezTo>
                  <a:pt x="402" y="345"/>
                  <a:pt x="402" y="345"/>
                  <a:pt x="403" y="344"/>
                </a:cubicBezTo>
                <a:cubicBezTo>
                  <a:pt x="403" y="344"/>
                  <a:pt x="403" y="344"/>
                  <a:pt x="401" y="344"/>
                </a:cubicBezTo>
                <a:cubicBezTo>
                  <a:pt x="401" y="344"/>
                  <a:pt x="401" y="344"/>
                  <a:pt x="400" y="344"/>
                </a:cubicBezTo>
                <a:cubicBezTo>
                  <a:pt x="400" y="344"/>
                  <a:pt x="400" y="344"/>
                  <a:pt x="399" y="345"/>
                </a:cubicBezTo>
                <a:cubicBezTo>
                  <a:pt x="399" y="345"/>
                  <a:pt x="399" y="345"/>
                  <a:pt x="398" y="346"/>
                </a:cubicBezTo>
                <a:cubicBezTo>
                  <a:pt x="398" y="346"/>
                  <a:pt x="398" y="346"/>
                  <a:pt x="397" y="348"/>
                </a:cubicBezTo>
                <a:cubicBezTo>
                  <a:pt x="397" y="348"/>
                  <a:pt x="397" y="348"/>
                  <a:pt x="396" y="349"/>
                </a:cubicBezTo>
                <a:cubicBezTo>
                  <a:pt x="396" y="349"/>
                  <a:pt x="396" y="349"/>
                  <a:pt x="395" y="348"/>
                </a:cubicBezTo>
                <a:cubicBezTo>
                  <a:pt x="395" y="348"/>
                  <a:pt x="395" y="348"/>
                  <a:pt x="395" y="347"/>
                </a:cubicBezTo>
                <a:cubicBezTo>
                  <a:pt x="395" y="347"/>
                  <a:pt x="395" y="347"/>
                  <a:pt x="396" y="346"/>
                </a:cubicBezTo>
                <a:cubicBezTo>
                  <a:pt x="396" y="346"/>
                  <a:pt x="396" y="346"/>
                  <a:pt x="398" y="343"/>
                </a:cubicBezTo>
                <a:cubicBezTo>
                  <a:pt x="397" y="342"/>
                  <a:pt x="397" y="342"/>
                  <a:pt x="397" y="342"/>
                </a:cubicBezTo>
                <a:cubicBezTo>
                  <a:pt x="398" y="341"/>
                  <a:pt x="398" y="341"/>
                  <a:pt x="398" y="341"/>
                </a:cubicBezTo>
                <a:cubicBezTo>
                  <a:pt x="398" y="340"/>
                  <a:pt x="398" y="340"/>
                  <a:pt x="398" y="340"/>
                </a:cubicBezTo>
                <a:cubicBezTo>
                  <a:pt x="399" y="340"/>
                  <a:pt x="399" y="340"/>
                  <a:pt x="399" y="340"/>
                </a:cubicBezTo>
                <a:cubicBezTo>
                  <a:pt x="399" y="342"/>
                  <a:pt x="399" y="342"/>
                  <a:pt x="399" y="342"/>
                </a:cubicBezTo>
                <a:cubicBezTo>
                  <a:pt x="399" y="342"/>
                  <a:pt x="399" y="342"/>
                  <a:pt x="400" y="342"/>
                </a:cubicBezTo>
                <a:cubicBezTo>
                  <a:pt x="400" y="342"/>
                  <a:pt x="400" y="342"/>
                  <a:pt x="401" y="342"/>
                </a:cubicBezTo>
                <a:cubicBezTo>
                  <a:pt x="401" y="342"/>
                  <a:pt x="401" y="342"/>
                  <a:pt x="403" y="341"/>
                </a:cubicBezTo>
                <a:cubicBezTo>
                  <a:pt x="403" y="341"/>
                  <a:pt x="403" y="341"/>
                  <a:pt x="402" y="341"/>
                </a:cubicBezTo>
                <a:cubicBezTo>
                  <a:pt x="402" y="341"/>
                  <a:pt x="402" y="341"/>
                  <a:pt x="401" y="341"/>
                </a:cubicBezTo>
                <a:cubicBezTo>
                  <a:pt x="401" y="341"/>
                  <a:pt x="401" y="341"/>
                  <a:pt x="400" y="340"/>
                </a:cubicBezTo>
                <a:cubicBezTo>
                  <a:pt x="400" y="340"/>
                  <a:pt x="400" y="340"/>
                  <a:pt x="399" y="338"/>
                </a:cubicBezTo>
                <a:cubicBezTo>
                  <a:pt x="399" y="338"/>
                  <a:pt x="399" y="338"/>
                  <a:pt x="398" y="337"/>
                </a:cubicBezTo>
                <a:cubicBezTo>
                  <a:pt x="398" y="337"/>
                  <a:pt x="398" y="337"/>
                  <a:pt x="399" y="336"/>
                </a:cubicBezTo>
                <a:cubicBezTo>
                  <a:pt x="399" y="336"/>
                  <a:pt x="399" y="336"/>
                  <a:pt x="400" y="336"/>
                </a:cubicBezTo>
                <a:cubicBezTo>
                  <a:pt x="400" y="336"/>
                  <a:pt x="400" y="336"/>
                  <a:pt x="399" y="335"/>
                </a:cubicBezTo>
                <a:cubicBezTo>
                  <a:pt x="399" y="335"/>
                  <a:pt x="399" y="335"/>
                  <a:pt x="399" y="334"/>
                </a:cubicBezTo>
                <a:cubicBezTo>
                  <a:pt x="399" y="334"/>
                  <a:pt x="399" y="334"/>
                  <a:pt x="398" y="333"/>
                </a:cubicBezTo>
                <a:cubicBezTo>
                  <a:pt x="398" y="333"/>
                  <a:pt x="398" y="333"/>
                  <a:pt x="397" y="332"/>
                </a:cubicBezTo>
                <a:cubicBezTo>
                  <a:pt x="397" y="332"/>
                  <a:pt x="397" y="332"/>
                  <a:pt x="398" y="332"/>
                </a:cubicBezTo>
                <a:cubicBezTo>
                  <a:pt x="398" y="332"/>
                  <a:pt x="398" y="332"/>
                  <a:pt x="399" y="332"/>
                </a:cubicBezTo>
                <a:cubicBezTo>
                  <a:pt x="399" y="332"/>
                  <a:pt x="399" y="332"/>
                  <a:pt x="398" y="331"/>
                </a:cubicBezTo>
                <a:cubicBezTo>
                  <a:pt x="398" y="331"/>
                  <a:pt x="398" y="331"/>
                  <a:pt x="397" y="331"/>
                </a:cubicBezTo>
                <a:cubicBezTo>
                  <a:pt x="397" y="331"/>
                  <a:pt x="397" y="331"/>
                  <a:pt x="396" y="330"/>
                </a:cubicBezTo>
                <a:cubicBezTo>
                  <a:pt x="396" y="330"/>
                  <a:pt x="396" y="330"/>
                  <a:pt x="395" y="330"/>
                </a:cubicBezTo>
                <a:cubicBezTo>
                  <a:pt x="395" y="330"/>
                  <a:pt x="395" y="330"/>
                  <a:pt x="395" y="329"/>
                </a:cubicBezTo>
                <a:cubicBezTo>
                  <a:pt x="395" y="329"/>
                  <a:pt x="395" y="329"/>
                  <a:pt x="395" y="328"/>
                </a:cubicBezTo>
                <a:cubicBezTo>
                  <a:pt x="395" y="328"/>
                  <a:pt x="395" y="328"/>
                  <a:pt x="396" y="328"/>
                </a:cubicBezTo>
                <a:cubicBezTo>
                  <a:pt x="396" y="328"/>
                  <a:pt x="396" y="328"/>
                  <a:pt x="397" y="327"/>
                </a:cubicBezTo>
                <a:cubicBezTo>
                  <a:pt x="397" y="327"/>
                  <a:pt x="397" y="327"/>
                  <a:pt x="396" y="327"/>
                </a:cubicBezTo>
                <a:cubicBezTo>
                  <a:pt x="396" y="327"/>
                  <a:pt x="396" y="327"/>
                  <a:pt x="396" y="326"/>
                </a:cubicBezTo>
                <a:cubicBezTo>
                  <a:pt x="396" y="326"/>
                  <a:pt x="396" y="326"/>
                  <a:pt x="397" y="325"/>
                </a:cubicBezTo>
                <a:cubicBezTo>
                  <a:pt x="397" y="325"/>
                  <a:pt x="397" y="325"/>
                  <a:pt x="396" y="324"/>
                </a:cubicBezTo>
                <a:cubicBezTo>
                  <a:pt x="396" y="324"/>
                  <a:pt x="396" y="324"/>
                  <a:pt x="397" y="323"/>
                </a:cubicBezTo>
                <a:cubicBezTo>
                  <a:pt x="397" y="323"/>
                  <a:pt x="397" y="323"/>
                  <a:pt x="397" y="324"/>
                </a:cubicBezTo>
                <a:cubicBezTo>
                  <a:pt x="397" y="324"/>
                  <a:pt x="397" y="324"/>
                  <a:pt x="398" y="325"/>
                </a:cubicBezTo>
                <a:cubicBezTo>
                  <a:pt x="398" y="325"/>
                  <a:pt x="398" y="325"/>
                  <a:pt x="399" y="325"/>
                </a:cubicBezTo>
                <a:cubicBezTo>
                  <a:pt x="399" y="325"/>
                  <a:pt x="399" y="325"/>
                  <a:pt x="399" y="324"/>
                </a:cubicBezTo>
                <a:cubicBezTo>
                  <a:pt x="399" y="324"/>
                  <a:pt x="399" y="324"/>
                  <a:pt x="398" y="322"/>
                </a:cubicBezTo>
                <a:cubicBezTo>
                  <a:pt x="398" y="322"/>
                  <a:pt x="398" y="322"/>
                  <a:pt x="399" y="321"/>
                </a:cubicBezTo>
                <a:cubicBezTo>
                  <a:pt x="399" y="321"/>
                  <a:pt x="399" y="321"/>
                  <a:pt x="398" y="320"/>
                </a:cubicBezTo>
                <a:cubicBezTo>
                  <a:pt x="398" y="320"/>
                  <a:pt x="398" y="320"/>
                  <a:pt x="399" y="319"/>
                </a:cubicBezTo>
                <a:cubicBezTo>
                  <a:pt x="399" y="319"/>
                  <a:pt x="399" y="319"/>
                  <a:pt x="401" y="318"/>
                </a:cubicBezTo>
                <a:cubicBezTo>
                  <a:pt x="401" y="318"/>
                  <a:pt x="401" y="318"/>
                  <a:pt x="399" y="318"/>
                </a:cubicBezTo>
                <a:cubicBezTo>
                  <a:pt x="399" y="318"/>
                  <a:pt x="399" y="318"/>
                  <a:pt x="398" y="319"/>
                </a:cubicBezTo>
                <a:cubicBezTo>
                  <a:pt x="398" y="319"/>
                  <a:pt x="398" y="319"/>
                  <a:pt x="398" y="318"/>
                </a:cubicBezTo>
                <a:cubicBezTo>
                  <a:pt x="398" y="318"/>
                  <a:pt x="398" y="318"/>
                  <a:pt x="397" y="319"/>
                </a:cubicBezTo>
                <a:cubicBezTo>
                  <a:pt x="397" y="319"/>
                  <a:pt x="397" y="319"/>
                  <a:pt x="396" y="318"/>
                </a:cubicBezTo>
                <a:cubicBezTo>
                  <a:pt x="396" y="318"/>
                  <a:pt x="396" y="318"/>
                  <a:pt x="396" y="317"/>
                </a:cubicBezTo>
                <a:cubicBezTo>
                  <a:pt x="396" y="317"/>
                  <a:pt x="396" y="317"/>
                  <a:pt x="395" y="317"/>
                </a:cubicBezTo>
                <a:cubicBezTo>
                  <a:pt x="395" y="317"/>
                  <a:pt x="395" y="317"/>
                  <a:pt x="395" y="315"/>
                </a:cubicBezTo>
                <a:cubicBezTo>
                  <a:pt x="395" y="315"/>
                  <a:pt x="395" y="315"/>
                  <a:pt x="394" y="314"/>
                </a:cubicBezTo>
                <a:cubicBezTo>
                  <a:pt x="394" y="314"/>
                  <a:pt x="394" y="314"/>
                  <a:pt x="394" y="313"/>
                </a:cubicBezTo>
                <a:cubicBezTo>
                  <a:pt x="394" y="313"/>
                  <a:pt x="394" y="313"/>
                  <a:pt x="393" y="312"/>
                </a:cubicBezTo>
                <a:cubicBezTo>
                  <a:pt x="393" y="312"/>
                  <a:pt x="393" y="312"/>
                  <a:pt x="394" y="310"/>
                </a:cubicBezTo>
                <a:cubicBezTo>
                  <a:pt x="394" y="310"/>
                  <a:pt x="394" y="310"/>
                  <a:pt x="394" y="309"/>
                </a:cubicBezTo>
                <a:cubicBezTo>
                  <a:pt x="394" y="309"/>
                  <a:pt x="394" y="309"/>
                  <a:pt x="394" y="308"/>
                </a:cubicBezTo>
                <a:cubicBezTo>
                  <a:pt x="394" y="308"/>
                  <a:pt x="394" y="308"/>
                  <a:pt x="394" y="307"/>
                </a:cubicBezTo>
                <a:cubicBezTo>
                  <a:pt x="394" y="307"/>
                  <a:pt x="394" y="307"/>
                  <a:pt x="395" y="305"/>
                </a:cubicBezTo>
                <a:cubicBezTo>
                  <a:pt x="395" y="305"/>
                  <a:pt x="395" y="305"/>
                  <a:pt x="395" y="303"/>
                </a:cubicBezTo>
                <a:cubicBezTo>
                  <a:pt x="395" y="303"/>
                  <a:pt x="395" y="303"/>
                  <a:pt x="395" y="301"/>
                </a:cubicBezTo>
                <a:cubicBezTo>
                  <a:pt x="395" y="301"/>
                  <a:pt x="395" y="301"/>
                  <a:pt x="396" y="299"/>
                </a:cubicBezTo>
                <a:cubicBezTo>
                  <a:pt x="396" y="299"/>
                  <a:pt x="396" y="299"/>
                  <a:pt x="395" y="300"/>
                </a:cubicBezTo>
                <a:cubicBezTo>
                  <a:pt x="395" y="300"/>
                  <a:pt x="395" y="300"/>
                  <a:pt x="394" y="301"/>
                </a:cubicBezTo>
                <a:cubicBezTo>
                  <a:pt x="394" y="301"/>
                  <a:pt x="394" y="301"/>
                  <a:pt x="393" y="300"/>
                </a:cubicBezTo>
                <a:cubicBezTo>
                  <a:pt x="393" y="300"/>
                  <a:pt x="393" y="300"/>
                  <a:pt x="393" y="301"/>
                </a:cubicBezTo>
                <a:cubicBezTo>
                  <a:pt x="393" y="301"/>
                  <a:pt x="393" y="301"/>
                  <a:pt x="393" y="302"/>
                </a:cubicBezTo>
                <a:cubicBezTo>
                  <a:pt x="393" y="302"/>
                  <a:pt x="393" y="302"/>
                  <a:pt x="393" y="305"/>
                </a:cubicBezTo>
                <a:cubicBezTo>
                  <a:pt x="393" y="305"/>
                  <a:pt x="393" y="305"/>
                  <a:pt x="392" y="308"/>
                </a:cubicBezTo>
                <a:cubicBezTo>
                  <a:pt x="392" y="308"/>
                  <a:pt x="392" y="308"/>
                  <a:pt x="392" y="311"/>
                </a:cubicBezTo>
                <a:cubicBezTo>
                  <a:pt x="392" y="311"/>
                  <a:pt x="392" y="311"/>
                  <a:pt x="392" y="312"/>
                </a:cubicBezTo>
                <a:cubicBezTo>
                  <a:pt x="392" y="312"/>
                  <a:pt x="392" y="312"/>
                  <a:pt x="392" y="313"/>
                </a:cubicBezTo>
                <a:cubicBezTo>
                  <a:pt x="392" y="313"/>
                  <a:pt x="392" y="313"/>
                  <a:pt x="390" y="315"/>
                </a:cubicBezTo>
                <a:cubicBezTo>
                  <a:pt x="390" y="315"/>
                  <a:pt x="390" y="315"/>
                  <a:pt x="389" y="313"/>
                </a:cubicBezTo>
                <a:cubicBezTo>
                  <a:pt x="389" y="313"/>
                  <a:pt x="389" y="313"/>
                  <a:pt x="390" y="313"/>
                </a:cubicBezTo>
                <a:cubicBezTo>
                  <a:pt x="390" y="313"/>
                  <a:pt x="390" y="313"/>
                  <a:pt x="390" y="312"/>
                </a:cubicBezTo>
                <a:cubicBezTo>
                  <a:pt x="390" y="312"/>
                  <a:pt x="390" y="312"/>
                  <a:pt x="389" y="313"/>
                </a:cubicBezTo>
                <a:cubicBezTo>
                  <a:pt x="389" y="313"/>
                  <a:pt x="389" y="313"/>
                  <a:pt x="387" y="313"/>
                </a:cubicBezTo>
                <a:cubicBezTo>
                  <a:pt x="387" y="313"/>
                  <a:pt x="387" y="313"/>
                  <a:pt x="387" y="312"/>
                </a:cubicBezTo>
                <a:cubicBezTo>
                  <a:pt x="387" y="312"/>
                  <a:pt x="387" y="312"/>
                  <a:pt x="387" y="311"/>
                </a:cubicBezTo>
                <a:cubicBezTo>
                  <a:pt x="387" y="311"/>
                  <a:pt x="387" y="311"/>
                  <a:pt x="387" y="310"/>
                </a:cubicBezTo>
                <a:cubicBezTo>
                  <a:pt x="387" y="310"/>
                  <a:pt x="387" y="310"/>
                  <a:pt x="387" y="309"/>
                </a:cubicBezTo>
                <a:cubicBezTo>
                  <a:pt x="387" y="309"/>
                  <a:pt x="387" y="309"/>
                  <a:pt x="388" y="308"/>
                </a:cubicBezTo>
                <a:cubicBezTo>
                  <a:pt x="388" y="308"/>
                  <a:pt x="388" y="308"/>
                  <a:pt x="388" y="307"/>
                </a:cubicBezTo>
                <a:cubicBezTo>
                  <a:pt x="388" y="307"/>
                  <a:pt x="388" y="307"/>
                  <a:pt x="387" y="308"/>
                </a:cubicBezTo>
                <a:cubicBezTo>
                  <a:pt x="387" y="308"/>
                  <a:pt x="387" y="308"/>
                  <a:pt x="386" y="308"/>
                </a:cubicBezTo>
                <a:cubicBezTo>
                  <a:pt x="386" y="308"/>
                  <a:pt x="386" y="308"/>
                  <a:pt x="386" y="307"/>
                </a:cubicBezTo>
                <a:cubicBezTo>
                  <a:pt x="386" y="307"/>
                  <a:pt x="386" y="307"/>
                  <a:pt x="386" y="306"/>
                </a:cubicBezTo>
                <a:cubicBezTo>
                  <a:pt x="386" y="306"/>
                  <a:pt x="386" y="306"/>
                  <a:pt x="386" y="305"/>
                </a:cubicBezTo>
                <a:cubicBezTo>
                  <a:pt x="386" y="305"/>
                  <a:pt x="386" y="305"/>
                  <a:pt x="385" y="304"/>
                </a:cubicBezTo>
                <a:cubicBezTo>
                  <a:pt x="385" y="304"/>
                  <a:pt x="385" y="304"/>
                  <a:pt x="385" y="305"/>
                </a:cubicBezTo>
                <a:cubicBezTo>
                  <a:pt x="385" y="305"/>
                  <a:pt x="385" y="305"/>
                  <a:pt x="384" y="305"/>
                </a:cubicBezTo>
                <a:cubicBezTo>
                  <a:pt x="384" y="305"/>
                  <a:pt x="384" y="305"/>
                  <a:pt x="384" y="303"/>
                </a:cubicBezTo>
                <a:cubicBezTo>
                  <a:pt x="384" y="303"/>
                  <a:pt x="384" y="303"/>
                  <a:pt x="383" y="303"/>
                </a:cubicBezTo>
                <a:cubicBezTo>
                  <a:pt x="383" y="303"/>
                  <a:pt x="383" y="303"/>
                  <a:pt x="383" y="305"/>
                </a:cubicBezTo>
                <a:cubicBezTo>
                  <a:pt x="383" y="305"/>
                  <a:pt x="383" y="305"/>
                  <a:pt x="383" y="306"/>
                </a:cubicBezTo>
                <a:cubicBezTo>
                  <a:pt x="383" y="306"/>
                  <a:pt x="383" y="306"/>
                  <a:pt x="384" y="306"/>
                </a:cubicBezTo>
                <a:cubicBezTo>
                  <a:pt x="384" y="306"/>
                  <a:pt x="384" y="306"/>
                  <a:pt x="384" y="307"/>
                </a:cubicBezTo>
                <a:cubicBezTo>
                  <a:pt x="384" y="307"/>
                  <a:pt x="384" y="307"/>
                  <a:pt x="384" y="308"/>
                </a:cubicBezTo>
                <a:cubicBezTo>
                  <a:pt x="384" y="308"/>
                  <a:pt x="384" y="308"/>
                  <a:pt x="383" y="309"/>
                </a:cubicBezTo>
                <a:cubicBezTo>
                  <a:pt x="383" y="309"/>
                  <a:pt x="383" y="309"/>
                  <a:pt x="384" y="309"/>
                </a:cubicBezTo>
                <a:cubicBezTo>
                  <a:pt x="384" y="309"/>
                  <a:pt x="384" y="309"/>
                  <a:pt x="385" y="309"/>
                </a:cubicBezTo>
                <a:cubicBezTo>
                  <a:pt x="385" y="309"/>
                  <a:pt x="385" y="309"/>
                  <a:pt x="386" y="311"/>
                </a:cubicBezTo>
                <a:cubicBezTo>
                  <a:pt x="386" y="311"/>
                  <a:pt x="386" y="311"/>
                  <a:pt x="385" y="312"/>
                </a:cubicBezTo>
                <a:cubicBezTo>
                  <a:pt x="385" y="312"/>
                  <a:pt x="385" y="312"/>
                  <a:pt x="384" y="312"/>
                </a:cubicBezTo>
                <a:cubicBezTo>
                  <a:pt x="384" y="312"/>
                  <a:pt x="384" y="312"/>
                  <a:pt x="383" y="313"/>
                </a:cubicBezTo>
                <a:cubicBezTo>
                  <a:pt x="383" y="313"/>
                  <a:pt x="383" y="313"/>
                  <a:pt x="382" y="312"/>
                </a:cubicBezTo>
                <a:cubicBezTo>
                  <a:pt x="382" y="312"/>
                  <a:pt x="382" y="312"/>
                  <a:pt x="381" y="311"/>
                </a:cubicBezTo>
                <a:cubicBezTo>
                  <a:pt x="381" y="311"/>
                  <a:pt x="381" y="311"/>
                  <a:pt x="379" y="309"/>
                </a:cubicBezTo>
                <a:cubicBezTo>
                  <a:pt x="379" y="309"/>
                  <a:pt x="379" y="309"/>
                  <a:pt x="379" y="308"/>
                </a:cubicBezTo>
                <a:cubicBezTo>
                  <a:pt x="379" y="308"/>
                  <a:pt x="379" y="308"/>
                  <a:pt x="379" y="307"/>
                </a:cubicBezTo>
                <a:cubicBezTo>
                  <a:pt x="379" y="307"/>
                  <a:pt x="379" y="307"/>
                  <a:pt x="378" y="307"/>
                </a:cubicBezTo>
                <a:cubicBezTo>
                  <a:pt x="378" y="307"/>
                  <a:pt x="378" y="307"/>
                  <a:pt x="378" y="306"/>
                </a:cubicBezTo>
                <a:cubicBezTo>
                  <a:pt x="378" y="306"/>
                  <a:pt x="378" y="306"/>
                  <a:pt x="378" y="303"/>
                </a:cubicBezTo>
                <a:cubicBezTo>
                  <a:pt x="378" y="303"/>
                  <a:pt x="378" y="303"/>
                  <a:pt x="377" y="302"/>
                </a:cubicBezTo>
                <a:cubicBezTo>
                  <a:pt x="377" y="302"/>
                  <a:pt x="377" y="302"/>
                  <a:pt x="377" y="301"/>
                </a:cubicBezTo>
                <a:cubicBezTo>
                  <a:pt x="377" y="301"/>
                  <a:pt x="377" y="301"/>
                  <a:pt x="378" y="300"/>
                </a:cubicBezTo>
                <a:cubicBezTo>
                  <a:pt x="378" y="300"/>
                  <a:pt x="378" y="300"/>
                  <a:pt x="379" y="299"/>
                </a:cubicBezTo>
                <a:cubicBezTo>
                  <a:pt x="379" y="299"/>
                  <a:pt x="379" y="299"/>
                  <a:pt x="379" y="298"/>
                </a:cubicBezTo>
                <a:cubicBezTo>
                  <a:pt x="379" y="298"/>
                  <a:pt x="379" y="298"/>
                  <a:pt x="379" y="296"/>
                </a:cubicBezTo>
                <a:cubicBezTo>
                  <a:pt x="379" y="296"/>
                  <a:pt x="379" y="296"/>
                  <a:pt x="378" y="298"/>
                </a:cubicBezTo>
                <a:cubicBezTo>
                  <a:pt x="378" y="298"/>
                  <a:pt x="378" y="298"/>
                  <a:pt x="377" y="300"/>
                </a:cubicBezTo>
                <a:cubicBezTo>
                  <a:pt x="377" y="300"/>
                  <a:pt x="377" y="300"/>
                  <a:pt x="376" y="299"/>
                </a:cubicBezTo>
                <a:cubicBezTo>
                  <a:pt x="376" y="299"/>
                  <a:pt x="376" y="299"/>
                  <a:pt x="375" y="300"/>
                </a:cubicBezTo>
                <a:cubicBezTo>
                  <a:pt x="375" y="300"/>
                  <a:pt x="375" y="300"/>
                  <a:pt x="374" y="298"/>
                </a:cubicBezTo>
                <a:cubicBezTo>
                  <a:pt x="374" y="298"/>
                  <a:pt x="374" y="298"/>
                  <a:pt x="375" y="297"/>
                </a:cubicBezTo>
                <a:cubicBezTo>
                  <a:pt x="375" y="297"/>
                  <a:pt x="375" y="297"/>
                  <a:pt x="374" y="296"/>
                </a:cubicBezTo>
                <a:cubicBezTo>
                  <a:pt x="374" y="296"/>
                  <a:pt x="374" y="296"/>
                  <a:pt x="373" y="297"/>
                </a:cubicBezTo>
                <a:cubicBezTo>
                  <a:pt x="373" y="297"/>
                  <a:pt x="373" y="297"/>
                  <a:pt x="372" y="296"/>
                </a:cubicBezTo>
                <a:cubicBezTo>
                  <a:pt x="372" y="296"/>
                  <a:pt x="372" y="296"/>
                  <a:pt x="372" y="295"/>
                </a:cubicBezTo>
                <a:cubicBezTo>
                  <a:pt x="372" y="295"/>
                  <a:pt x="372" y="295"/>
                  <a:pt x="371" y="293"/>
                </a:cubicBezTo>
                <a:cubicBezTo>
                  <a:pt x="371" y="293"/>
                  <a:pt x="371" y="293"/>
                  <a:pt x="373" y="294"/>
                </a:cubicBezTo>
                <a:cubicBezTo>
                  <a:pt x="373" y="294"/>
                  <a:pt x="373" y="294"/>
                  <a:pt x="374" y="294"/>
                </a:cubicBezTo>
                <a:cubicBezTo>
                  <a:pt x="374" y="294"/>
                  <a:pt x="374" y="294"/>
                  <a:pt x="374" y="292"/>
                </a:cubicBezTo>
                <a:cubicBezTo>
                  <a:pt x="374" y="292"/>
                  <a:pt x="374" y="292"/>
                  <a:pt x="374" y="290"/>
                </a:cubicBezTo>
                <a:cubicBezTo>
                  <a:pt x="374" y="290"/>
                  <a:pt x="374" y="290"/>
                  <a:pt x="373" y="291"/>
                </a:cubicBezTo>
                <a:cubicBezTo>
                  <a:pt x="373" y="291"/>
                  <a:pt x="373" y="291"/>
                  <a:pt x="373" y="290"/>
                </a:cubicBezTo>
                <a:cubicBezTo>
                  <a:pt x="373" y="290"/>
                  <a:pt x="373" y="290"/>
                  <a:pt x="372" y="290"/>
                </a:cubicBezTo>
                <a:cubicBezTo>
                  <a:pt x="372" y="290"/>
                  <a:pt x="372" y="290"/>
                  <a:pt x="369" y="291"/>
                </a:cubicBezTo>
                <a:cubicBezTo>
                  <a:pt x="369" y="291"/>
                  <a:pt x="369" y="291"/>
                  <a:pt x="368" y="290"/>
                </a:cubicBezTo>
                <a:cubicBezTo>
                  <a:pt x="368" y="290"/>
                  <a:pt x="368" y="290"/>
                  <a:pt x="367" y="290"/>
                </a:cubicBezTo>
                <a:cubicBezTo>
                  <a:pt x="367" y="290"/>
                  <a:pt x="367" y="290"/>
                  <a:pt x="366" y="289"/>
                </a:cubicBezTo>
                <a:cubicBezTo>
                  <a:pt x="366" y="289"/>
                  <a:pt x="366" y="289"/>
                  <a:pt x="365" y="288"/>
                </a:cubicBezTo>
                <a:cubicBezTo>
                  <a:pt x="365" y="288"/>
                  <a:pt x="365" y="288"/>
                  <a:pt x="364" y="287"/>
                </a:cubicBezTo>
                <a:cubicBezTo>
                  <a:pt x="364" y="287"/>
                  <a:pt x="364" y="287"/>
                  <a:pt x="366" y="287"/>
                </a:cubicBezTo>
                <a:cubicBezTo>
                  <a:pt x="366" y="287"/>
                  <a:pt x="366" y="287"/>
                  <a:pt x="366" y="286"/>
                </a:cubicBezTo>
                <a:cubicBezTo>
                  <a:pt x="366" y="286"/>
                  <a:pt x="366" y="286"/>
                  <a:pt x="367" y="285"/>
                </a:cubicBezTo>
                <a:cubicBezTo>
                  <a:pt x="367" y="285"/>
                  <a:pt x="367" y="285"/>
                  <a:pt x="366" y="285"/>
                </a:cubicBezTo>
                <a:cubicBezTo>
                  <a:pt x="366" y="285"/>
                  <a:pt x="366" y="285"/>
                  <a:pt x="366" y="286"/>
                </a:cubicBezTo>
                <a:cubicBezTo>
                  <a:pt x="366" y="286"/>
                  <a:pt x="366" y="286"/>
                  <a:pt x="364" y="286"/>
                </a:cubicBezTo>
                <a:cubicBezTo>
                  <a:pt x="364" y="286"/>
                  <a:pt x="364" y="286"/>
                  <a:pt x="363" y="286"/>
                </a:cubicBezTo>
                <a:cubicBezTo>
                  <a:pt x="363" y="286"/>
                  <a:pt x="363" y="286"/>
                  <a:pt x="362" y="286"/>
                </a:cubicBezTo>
                <a:cubicBezTo>
                  <a:pt x="362" y="286"/>
                  <a:pt x="362" y="286"/>
                  <a:pt x="362" y="285"/>
                </a:cubicBezTo>
                <a:cubicBezTo>
                  <a:pt x="362" y="285"/>
                  <a:pt x="362" y="285"/>
                  <a:pt x="361" y="284"/>
                </a:cubicBezTo>
                <a:cubicBezTo>
                  <a:pt x="361" y="284"/>
                  <a:pt x="361" y="284"/>
                  <a:pt x="360" y="284"/>
                </a:cubicBezTo>
                <a:cubicBezTo>
                  <a:pt x="360" y="284"/>
                  <a:pt x="360" y="284"/>
                  <a:pt x="360" y="283"/>
                </a:cubicBezTo>
                <a:cubicBezTo>
                  <a:pt x="360" y="283"/>
                  <a:pt x="360" y="283"/>
                  <a:pt x="359" y="283"/>
                </a:cubicBezTo>
                <a:cubicBezTo>
                  <a:pt x="359" y="283"/>
                  <a:pt x="359" y="283"/>
                  <a:pt x="358" y="283"/>
                </a:cubicBezTo>
                <a:cubicBezTo>
                  <a:pt x="358" y="283"/>
                  <a:pt x="358" y="283"/>
                  <a:pt x="356" y="283"/>
                </a:cubicBezTo>
                <a:cubicBezTo>
                  <a:pt x="356" y="283"/>
                  <a:pt x="356" y="283"/>
                  <a:pt x="355" y="283"/>
                </a:cubicBezTo>
                <a:cubicBezTo>
                  <a:pt x="355" y="283"/>
                  <a:pt x="355" y="283"/>
                  <a:pt x="354" y="283"/>
                </a:cubicBezTo>
                <a:cubicBezTo>
                  <a:pt x="354" y="283"/>
                  <a:pt x="354" y="283"/>
                  <a:pt x="353" y="283"/>
                </a:cubicBezTo>
                <a:cubicBezTo>
                  <a:pt x="353" y="283"/>
                  <a:pt x="353" y="283"/>
                  <a:pt x="350" y="283"/>
                </a:cubicBezTo>
                <a:cubicBezTo>
                  <a:pt x="350" y="283"/>
                  <a:pt x="350" y="283"/>
                  <a:pt x="350" y="282"/>
                </a:cubicBezTo>
                <a:cubicBezTo>
                  <a:pt x="350" y="282"/>
                  <a:pt x="350" y="282"/>
                  <a:pt x="351" y="282"/>
                </a:cubicBezTo>
                <a:cubicBezTo>
                  <a:pt x="351" y="282"/>
                  <a:pt x="351" y="282"/>
                  <a:pt x="352" y="282"/>
                </a:cubicBezTo>
                <a:cubicBezTo>
                  <a:pt x="352" y="282"/>
                  <a:pt x="352" y="282"/>
                  <a:pt x="351" y="280"/>
                </a:cubicBezTo>
                <a:cubicBezTo>
                  <a:pt x="351" y="280"/>
                  <a:pt x="351" y="280"/>
                  <a:pt x="352" y="279"/>
                </a:cubicBezTo>
                <a:cubicBezTo>
                  <a:pt x="352" y="279"/>
                  <a:pt x="352" y="279"/>
                  <a:pt x="352" y="278"/>
                </a:cubicBezTo>
                <a:cubicBezTo>
                  <a:pt x="352" y="278"/>
                  <a:pt x="352" y="278"/>
                  <a:pt x="353" y="277"/>
                </a:cubicBezTo>
                <a:cubicBezTo>
                  <a:pt x="353" y="277"/>
                  <a:pt x="353" y="277"/>
                  <a:pt x="352" y="277"/>
                </a:cubicBezTo>
                <a:cubicBezTo>
                  <a:pt x="352" y="277"/>
                  <a:pt x="352" y="277"/>
                  <a:pt x="351" y="277"/>
                </a:cubicBezTo>
                <a:cubicBezTo>
                  <a:pt x="351" y="277"/>
                  <a:pt x="351" y="277"/>
                  <a:pt x="352" y="278"/>
                </a:cubicBezTo>
                <a:cubicBezTo>
                  <a:pt x="352" y="278"/>
                  <a:pt x="352" y="278"/>
                  <a:pt x="351" y="279"/>
                </a:cubicBezTo>
                <a:cubicBezTo>
                  <a:pt x="351" y="279"/>
                  <a:pt x="351" y="279"/>
                  <a:pt x="350" y="279"/>
                </a:cubicBezTo>
                <a:cubicBezTo>
                  <a:pt x="350" y="279"/>
                  <a:pt x="350" y="279"/>
                  <a:pt x="350" y="278"/>
                </a:cubicBezTo>
                <a:cubicBezTo>
                  <a:pt x="350" y="278"/>
                  <a:pt x="350" y="278"/>
                  <a:pt x="349" y="278"/>
                </a:cubicBezTo>
                <a:cubicBezTo>
                  <a:pt x="349" y="278"/>
                  <a:pt x="349" y="278"/>
                  <a:pt x="349" y="277"/>
                </a:cubicBezTo>
                <a:cubicBezTo>
                  <a:pt x="349" y="277"/>
                  <a:pt x="349" y="277"/>
                  <a:pt x="350" y="277"/>
                </a:cubicBezTo>
                <a:cubicBezTo>
                  <a:pt x="350" y="277"/>
                  <a:pt x="350" y="277"/>
                  <a:pt x="350" y="276"/>
                </a:cubicBezTo>
                <a:cubicBezTo>
                  <a:pt x="350" y="276"/>
                  <a:pt x="350" y="276"/>
                  <a:pt x="349" y="275"/>
                </a:cubicBezTo>
                <a:cubicBezTo>
                  <a:pt x="349" y="275"/>
                  <a:pt x="349" y="275"/>
                  <a:pt x="347" y="276"/>
                </a:cubicBezTo>
                <a:cubicBezTo>
                  <a:pt x="347" y="276"/>
                  <a:pt x="347" y="276"/>
                  <a:pt x="346" y="275"/>
                </a:cubicBezTo>
                <a:cubicBezTo>
                  <a:pt x="346" y="275"/>
                  <a:pt x="346" y="275"/>
                  <a:pt x="345" y="274"/>
                </a:cubicBezTo>
                <a:cubicBezTo>
                  <a:pt x="345" y="274"/>
                  <a:pt x="345" y="274"/>
                  <a:pt x="344" y="275"/>
                </a:cubicBezTo>
                <a:cubicBezTo>
                  <a:pt x="344" y="275"/>
                  <a:pt x="344" y="275"/>
                  <a:pt x="343" y="275"/>
                </a:cubicBezTo>
                <a:cubicBezTo>
                  <a:pt x="343" y="275"/>
                  <a:pt x="343" y="275"/>
                  <a:pt x="343" y="274"/>
                </a:cubicBezTo>
                <a:cubicBezTo>
                  <a:pt x="343" y="274"/>
                  <a:pt x="343" y="274"/>
                  <a:pt x="344" y="274"/>
                </a:cubicBezTo>
                <a:cubicBezTo>
                  <a:pt x="344" y="274"/>
                  <a:pt x="344" y="274"/>
                  <a:pt x="344" y="273"/>
                </a:cubicBezTo>
                <a:cubicBezTo>
                  <a:pt x="344" y="273"/>
                  <a:pt x="344" y="273"/>
                  <a:pt x="342" y="272"/>
                </a:cubicBezTo>
                <a:cubicBezTo>
                  <a:pt x="342" y="272"/>
                  <a:pt x="342" y="272"/>
                  <a:pt x="342" y="271"/>
                </a:cubicBezTo>
                <a:cubicBezTo>
                  <a:pt x="342" y="271"/>
                  <a:pt x="342" y="271"/>
                  <a:pt x="343" y="271"/>
                </a:cubicBezTo>
                <a:cubicBezTo>
                  <a:pt x="343" y="271"/>
                  <a:pt x="343" y="271"/>
                  <a:pt x="344" y="271"/>
                </a:cubicBezTo>
                <a:cubicBezTo>
                  <a:pt x="344" y="271"/>
                  <a:pt x="344" y="271"/>
                  <a:pt x="343" y="270"/>
                </a:cubicBezTo>
                <a:cubicBezTo>
                  <a:pt x="343" y="270"/>
                  <a:pt x="343" y="270"/>
                  <a:pt x="342" y="271"/>
                </a:cubicBezTo>
                <a:cubicBezTo>
                  <a:pt x="342" y="271"/>
                  <a:pt x="342" y="271"/>
                  <a:pt x="341" y="271"/>
                </a:cubicBezTo>
                <a:cubicBezTo>
                  <a:pt x="341" y="271"/>
                  <a:pt x="341" y="271"/>
                  <a:pt x="341" y="270"/>
                </a:cubicBezTo>
                <a:cubicBezTo>
                  <a:pt x="341" y="270"/>
                  <a:pt x="341" y="270"/>
                  <a:pt x="342" y="269"/>
                </a:cubicBezTo>
                <a:cubicBezTo>
                  <a:pt x="342" y="269"/>
                  <a:pt x="342" y="269"/>
                  <a:pt x="342" y="268"/>
                </a:cubicBezTo>
                <a:cubicBezTo>
                  <a:pt x="342" y="268"/>
                  <a:pt x="342" y="268"/>
                  <a:pt x="342" y="267"/>
                </a:cubicBezTo>
                <a:cubicBezTo>
                  <a:pt x="342" y="267"/>
                  <a:pt x="342" y="267"/>
                  <a:pt x="343" y="267"/>
                </a:cubicBezTo>
                <a:cubicBezTo>
                  <a:pt x="343" y="267"/>
                  <a:pt x="343" y="267"/>
                  <a:pt x="344" y="266"/>
                </a:cubicBezTo>
                <a:cubicBezTo>
                  <a:pt x="344" y="266"/>
                  <a:pt x="344" y="266"/>
                  <a:pt x="346" y="266"/>
                </a:cubicBezTo>
                <a:cubicBezTo>
                  <a:pt x="346" y="266"/>
                  <a:pt x="346" y="266"/>
                  <a:pt x="346" y="265"/>
                </a:cubicBezTo>
                <a:cubicBezTo>
                  <a:pt x="346" y="265"/>
                  <a:pt x="346" y="265"/>
                  <a:pt x="345" y="265"/>
                </a:cubicBezTo>
                <a:cubicBezTo>
                  <a:pt x="345" y="265"/>
                  <a:pt x="345" y="265"/>
                  <a:pt x="344" y="265"/>
                </a:cubicBezTo>
                <a:cubicBezTo>
                  <a:pt x="344" y="265"/>
                  <a:pt x="344" y="265"/>
                  <a:pt x="342" y="266"/>
                </a:cubicBezTo>
                <a:cubicBezTo>
                  <a:pt x="342" y="266"/>
                  <a:pt x="342" y="266"/>
                  <a:pt x="341" y="267"/>
                </a:cubicBezTo>
                <a:cubicBezTo>
                  <a:pt x="341" y="267"/>
                  <a:pt x="341" y="267"/>
                  <a:pt x="340" y="266"/>
                </a:cubicBezTo>
                <a:cubicBezTo>
                  <a:pt x="340" y="266"/>
                  <a:pt x="340" y="266"/>
                  <a:pt x="339" y="267"/>
                </a:cubicBezTo>
                <a:cubicBezTo>
                  <a:pt x="339" y="267"/>
                  <a:pt x="339" y="267"/>
                  <a:pt x="338" y="268"/>
                </a:cubicBezTo>
                <a:cubicBezTo>
                  <a:pt x="338" y="268"/>
                  <a:pt x="338" y="268"/>
                  <a:pt x="338" y="267"/>
                </a:cubicBezTo>
                <a:cubicBezTo>
                  <a:pt x="338" y="267"/>
                  <a:pt x="338" y="267"/>
                  <a:pt x="338" y="266"/>
                </a:cubicBezTo>
                <a:cubicBezTo>
                  <a:pt x="338" y="266"/>
                  <a:pt x="338" y="266"/>
                  <a:pt x="339" y="265"/>
                </a:cubicBezTo>
                <a:cubicBezTo>
                  <a:pt x="339" y="265"/>
                  <a:pt x="339" y="265"/>
                  <a:pt x="338" y="265"/>
                </a:cubicBezTo>
                <a:cubicBezTo>
                  <a:pt x="338" y="265"/>
                  <a:pt x="338" y="265"/>
                  <a:pt x="337" y="266"/>
                </a:cubicBezTo>
                <a:cubicBezTo>
                  <a:pt x="337" y="266"/>
                  <a:pt x="337" y="266"/>
                  <a:pt x="336" y="268"/>
                </a:cubicBezTo>
                <a:cubicBezTo>
                  <a:pt x="336" y="268"/>
                  <a:pt x="336" y="268"/>
                  <a:pt x="336" y="269"/>
                </a:cubicBezTo>
                <a:cubicBezTo>
                  <a:pt x="336" y="269"/>
                  <a:pt x="336" y="269"/>
                  <a:pt x="335" y="266"/>
                </a:cubicBezTo>
                <a:cubicBezTo>
                  <a:pt x="335" y="266"/>
                  <a:pt x="335" y="266"/>
                  <a:pt x="335" y="265"/>
                </a:cubicBezTo>
                <a:cubicBezTo>
                  <a:pt x="335" y="265"/>
                  <a:pt x="335" y="265"/>
                  <a:pt x="338" y="264"/>
                </a:cubicBezTo>
                <a:cubicBezTo>
                  <a:pt x="338" y="264"/>
                  <a:pt x="338" y="264"/>
                  <a:pt x="336" y="264"/>
                </a:cubicBezTo>
                <a:cubicBezTo>
                  <a:pt x="336" y="264"/>
                  <a:pt x="336" y="264"/>
                  <a:pt x="335" y="264"/>
                </a:cubicBezTo>
                <a:cubicBezTo>
                  <a:pt x="335" y="264"/>
                  <a:pt x="335" y="264"/>
                  <a:pt x="334" y="263"/>
                </a:cubicBezTo>
                <a:cubicBezTo>
                  <a:pt x="334" y="263"/>
                  <a:pt x="334" y="263"/>
                  <a:pt x="332" y="264"/>
                </a:cubicBezTo>
                <a:cubicBezTo>
                  <a:pt x="332" y="264"/>
                  <a:pt x="332" y="264"/>
                  <a:pt x="332" y="266"/>
                </a:cubicBezTo>
                <a:cubicBezTo>
                  <a:pt x="332" y="266"/>
                  <a:pt x="332" y="266"/>
                  <a:pt x="331" y="266"/>
                </a:cubicBezTo>
                <a:cubicBezTo>
                  <a:pt x="331" y="266"/>
                  <a:pt x="331" y="266"/>
                  <a:pt x="329" y="266"/>
                </a:cubicBezTo>
                <a:cubicBezTo>
                  <a:pt x="329" y="266"/>
                  <a:pt x="329" y="266"/>
                  <a:pt x="329" y="267"/>
                </a:cubicBezTo>
                <a:cubicBezTo>
                  <a:pt x="329" y="267"/>
                  <a:pt x="329" y="267"/>
                  <a:pt x="331" y="268"/>
                </a:cubicBezTo>
                <a:cubicBezTo>
                  <a:pt x="331" y="268"/>
                  <a:pt x="331" y="268"/>
                  <a:pt x="332" y="268"/>
                </a:cubicBezTo>
                <a:cubicBezTo>
                  <a:pt x="332" y="268"/>
                  <a:pt x="332" y="268"/>
                  <a:pt x="332" y="269"/>
                </a:cubicBezTo>
                <a:cubicBezTo>
                  <a:pt x="332" y="269"/>
                  <a:pt x="332" y="269"/>
                  <a:pt x="331" y="270"/>
                </a:cubicBezTo>
                <a:cubicBezTo>
                  <a:pt x="331" y="270"/>
                  <a:pt x="331" y="270"/>
                  <a:pt x="330" y="269"/>
                </a:cubicBezTo>
                <a:cubicBezTo>
                  <a:pt x="330" y="269"/>
                  <a:pt x="330" y="269"/>
                  <a:pt x="329" y="269"/>
                </a:cubicBezTo>
                <a:cubicBezTo>
                  <a:pt x="329" y="269"/>
                  <a:pt x="329" y="269"/>
                  <a:pt x="329" y="270"/>
                </a:cubicBezTo>
                <a:cubicBezTo>
                  <a:pt x="329" y="270"/>
                  <a:pt x="329" y="270"/>
                  <a:pt x="330" y="270"/>
                </a:cubicBezTo>
                <a:cubicBezTo>
                  <a:pt x="330" y="270"/>
                  <a:pt x="330" y="270"/>
                  <a:pt x="331" y="271"/>
                </a:cubicBezTo>
                <a:cubicBezTo>
                  <a:pt x="331" y="271"/>
                  <a:pt x="331" y="271"/>
                  <a:pt x="332" y="271"/>
                </a:cubicBezTo>
                <a:cubicBezTo>
                  <a:pt x="332" y="271"/>
                  <a:pt x="332" y="271"/>
                  <a:pt x="332" y="272"/>
                </a:cubicBezTo>
                <a:cubicBezTo>
                  <a:pt x="332" y="272"/>
                  <a:pt x="332" y="272"/>
                  <a:pt x="332" y="273"/>
                </a:cubicBezTo>
                <a:cubicBezTo>
                  <a:pt x="332" y="273"/>
                  <a:pt x="332" y="273"/>
                  <a:pt x="329" y="274"/>
                </a:cubicBezTo>
                <a:cubicBezTo>
                  <a:pt x="329" y="274"/>
                  <a:pt x="329" y="274"/>
                  <a:pt x="329" y="275"/>
                </a:cubicBezTo>
                <a:cubicBezTo>
                  <a:pt x="329" y="275"/>
                  <a:pt x="329" y="275"/>
                  <a:pt x="330" y="275"/>
                </a:cubicBezTo>
                <a:cubicBezTo>
                  <a:pt x="330" y="275"/>
                  <a:pt x="330" y="275"/>
                  <a:pt x="329" y="276"/>
                </a:cubicBezTo>
                <a:cubicBezTo>
                  <a:pt x="329" y="276"/>
                  <a:pt x="329" y="276"/>
                  <a:pt x="327" y="276"/>
                </a:cubicBezTo>
                <a:cubicBezTo>
                  <a:pt x="327" y="276"/>
                  <a:pt x="327" y="276"/>
                  <a:pt x="326" y="278"/>
                </a:cubicBezTo>
                <a:cubicBezTo>
                  <a:pt x="326" y="278"/>
                  <a:pt x="326" y="278"/>
                  <a:pt x="325" y="278"/>
                </a:cubicBezTo>
                <a:cubicBezTo>
                  <a:pt x="325" y="278"/>
                  <a:pt x="325" y="278"/>
                  <a:pt x="324" y="278"/>
                </a:cubicBezTo>
                <a:cubicBezTo>
                  <a:pt x="324" y="278"/>
                  <a:pt x="324" y="278"/>
                  <a:pt x="324" y="277"/>
                </a:cubicBezTo>
                <a:cubicBezTo>
                  <a:pt x="324" y="277"/>
                  <a:pt x="324" y="277"/>
                  <a:pt x="323" y="276"/>
                </a:cubicBezTo>
                <a:cubicBezTo>
                  <a:pt x="323" y="276"/>
                  <a:pt x="323" y="276"/>
                  <a:pt x="322" y="278"/>
                </a:cubicBezTo>
                <a:cubicBezTo>
                  <a:pt x="322" y="278"/>
                  <a:pt x="322" y="278"/>
                  <a:pt x="321" y="277"/>
                </a:cubicBezTo>
                <a:cubicBezTo>
                  <a:pt x="321" y="277"/>
                  <a:pt x="321" y="277"/>
                  <a:pt x="322" y="276"/>
                </a:cubicBezTo>
                <a:cubicBezTo>
                  <a:pt x="322" y="276"/>
                  <a:pt x="322" y="276"/>
                  <a:pt x="322" y="275"/>
                </a:cubicBezTo>
                <a:cubicBezTo>
                  <a:pt x="322" y="275"/>
                  <a:pt x="322" y="275"/>
                  <a:pt x="321" y="275"/>
                </a:cubicBezTo>
                <a:cubicBezTo>
                  <a:pt x="321" y="275"/>
                  <a:pt x="321" y="275"/>
                  <a:pt x="321" y="277"/>
                </a:cubicBezTo>
                <a:cubicBezTo>
                  <a:pt x="321" y="277"/>
                  <a:pt x="321" y="277"/>
                  <a:pt x="319" y="279"/>
                </a:cubicBezTo>
                <a:cubicBezTo>
                  <a:pt x="319" y="279"/>
                  <a:pt x="319" y="279"/>
                  <a:pt x="320" y="277"/>
                </a:cubicBezTo>
                <a:cubicBezTo>
                  <a:pt x="320" y="277"/>
                  <a:pt x="320" y="277"/>
                  <a:pt x="319" y="277"/>
                </a:cubicBezTo>
                <a:cubicBezTo>
                  <a:pt x="319" y="277"/>
                  <a:pt x="319" y="277"/>
                  <a:pt x="318" y="278"/>
                </a:cubicBezTo>
                <a:cubicBezTo>
                  <a:pt x="318" y="278"/>
                  <a:pt x="318" y="278"/>
                  <a:pt x="317" y="280"/>
                </a:cubicBezTo>
                <a:cubicBezTo>
                  <a:pt x="317" y="280"/>
                  <a:pt x="317" y="280"/>
                  <a:pt x="317" y="281"/>
                </a:cubicBezTo>
                <a:cubicBezTo>
                  <a:pt x="317" y="281"/>
                  <a:pt x="317" y="281"/>
                  <a:pt x="316" y="280"/>
                </a:cubicBezTo>
                <a:cubicBezTo>
                  <a:pt x="316" y="280"/>
                  <a:pt x="316" y="280"/>
                  <a:pt x="315" y="280"/>
                </a:cubicBezTo>
                <a:cubicBezTo>
                  <a:pt x="315" y="280"/>
                  <a:pt x="315" y="280"/>
                  <a:pt x="313" y="282"/>
                </a:cubicBezTo>
                <a:cubicBezTo>
                  <a:pt x="313" y="282"/>
                  <a:pt x="313" y="282"/>
                  <a:pt x="312" y="282"/>
                </a:cubicBezTo>
                <a:cubicBezTo>
                  <a:pt x="312" y="282"/>
                  <a:pt x="312" y="282"/>
                  <a:pt x="311" y="281"/>
                </a:cubicBezTo>
                <a:cubicBezTo>
                  <a:pt x="311" y="281"/>
                  <a:pt x="311" y="281"/>
                  <a:pt x="312" y="280"/>
                </a:cubicBezTo>
                <a:cubicBezTo>
                  <a:pt x="312" y="280"/>
                  <a:pt x="312" y="280"/>
                  <a:pt x="311" y="280"/>
                </a:cubicBezTo>
                <a:cubicBezTo>
                  <a:pt x="311" y="280"/>
                  <a:pt x="311" y="280"/>
                  <a:pt x="311" y="281"/>
                </a:cubicBezTo>
                <a:cubicBezTo>
                  <a:pt x="311" y="282"/>
                  <a:pt x="311" y="282"/>
                  <a:pt x="311" y="282"/>
                </a:cubicBezTo>
                <a:cubicBezTo>
                  <a:pt x="311" y="282"/>
                  <a:pt x="311" y="282"/>
                  <a:pt x="309" y="283"/>
                </a:cubicBezTo>
                <a:cubicBezTo>
                  <a:pt x="309" y="283"/>
                  <a:pt x="309" y="283"/>
                  <a:pt x="308" y="283"/>
                </a:cubicBezTo>
                <a:cubicBezTo>
                  <a:pt x="308" y="283"/>
                  <a:pt x="308" y="283"/>
                  <a:pt x="308" y="284"/>
                </a:cubicBezTo>
                <a:cubicBezTo>
                  <a:pt x="308" y="284"/>
                  <a:pt x="308" y="284"/>
                  <a:pt x="307" y="284"/>
                </a:cubicBezTo>
                <a:cubicBezTo>
                  <a:pt x="307" y="284"/>
                  <a:pt x="307" y="284"/>
                  <a:pt x="307" y="283"/>
                </a:cubicBezTo>
                <a:cubicBezTo>
                  <a:pt x="307" y="283"/>
                  <a:pt x="307" y="283"/>
                  <a:pt x="306" y="283"/>
                </a:cubicBezTo>
                <a:cubicBezTo>
                  <a:pt x="306" y="283"/>
                  <a:pt x="306" y="283"/>
                  <a:pt x="306" y="285"/>
                </a:cubicBezTo>
                <a:cubicBezTo>
                  <a:pt x="306" y="285"/>
                  <a:pt x="306" y="285"/>
                  <a:pt x="305" y="284"/>
                </a:cubicBezTo>
                <a:cubicBezTo>
                  <a:pt x="305" y="284"/>
                  <a:pt x="305" y="284"/>
                  <a:pt x="305" y="285"/>
                </a:cubicBezTo>
                <a:cubicBezTo>
                  <a:pt x="305" y="285"/>
                  <a:pt x="305" y="285"/>
                  <a:pt x="304" y="285"/>
                </a:cubicBezTo>
                <a:cubicBezTo>
                  <a:pt x="304" y="285"/>
                  <a:pt x="304" y="285"/>
                  <a:pt x="303" y="283"/>
                </a:cubicBezTo>
                <a:cubicBezTo>
                  <a:pt x="303" y="283"/>
                  <a:pt x="303" y="283"/>
                  <a:pt x="302" y="282"/>
                </a:cubicBezTo>
                <a:cubicBezTo>
                  <a:pt x="302" y="282"/>
                  <a:pt x="302" y="282"/>
                  <a:pt x="303" y="281"/>
                </a:cubicBezTo>
                <a:cubicBezTo>
                  <a:pt x="303" y="281"/>
                  <a:pt x="303" y="281"/>
                  <a:pt x="304" y="282"/>
                </a:cubicBezTo>
                <a:cubicBezTo>
                  <a:pt x="304" y="282"/>
                  <a:pt x="304" y="282"/>
                  <a:pt x="304" y="281"/>
                </a:cubicBezTo>
                <a:cubicBezTo>
                  <a:pt x="304" y="281"/>
                  <a:pt x="304" y="281"/>
                  <a:pt x="305" y="280"/>
                </a:cubicBezTo>
                <a:cubicBezTo>
                  <a:pt x="305" y="280"/>
                  <a:pt x="305" y="280"/>
                  <a:pt x="306" y="280"/>
                </a:cubicBezTo>
                <a:cubicBezTo>
                  <a:pt x="306" y="280"/>
                  <a:pt x="306" y="280"/>
                  <a:pt x="307" y="281"/>
                </a:cubicBezTo>
                <a:cubicBezTo>
                  <a:pt x="307" y="281"/>
                  <a:pt x="307" y="281"/>
                  <a:pt x="308" y="280"/>
                </a:cubicBezTo>
                <a:cubicBezTo>
                  <a:pt x="308" y="280"/>
                  <a:pt x="308" y="280"/>
                  <a:pt x="309" y="279"/>
                </a:cubicBezTo>
                <a:cubicBezTo>
                  <a:pt x="309" y="279"/>
                  <a:pt x="309" y="279"/>
                  <a:pt x="311" y="278"/>
                </a:cubicBezTo>
                <a:cubicBezTo>
                  <a:pt x="311" y="278"/>
                  <a:pt x="311" y="278"/>
                  <a:pt x="311" y="277"/>
                </a:cubicBezTo>
                <a:cubicBezTo>
                  <a:pt x="311" y="277"/>
                  <a:pt x="311" y="277"/>
                  <a:pt x="310" y="277"/>
                </a:cubicBezTo>
                <a:cubicBezTo>
                  <a:pt x="310" y="277"/>
                  <a:pt x="310" y="277"/>
                  <a:pt x="309" y="278"/>
                </a:cubicBezTo>
                <a:cubicBezTo>
                  <a:pt x="309" y="278"/>
                  <a:pt x="309" y="278"/>
                  <a:pt x="308" y="278"/>
                </a:cubicBezTo>
                <a:cubicBezTo>
                  <a:pt x="308" y="278"/>
                  <a:pt x="308" y="278"/>
                  <a:pt x="308" y="279"/>
                </a:cubicBezTo>
                <a:cubicBezTo>
                  <a:pt x="308" y="279"/>
                  <a:pt x="308" y="279"/>
                  <a:pt x="306" y="277"/>
                </a:cubicBezTo>
                <a:cubicBezTo>
                  <a:pt x="306" y="277"/>
                  <a:pt x="306" y="277"/>
                  <a:pt x="306" y="276"/>
                </a:cubicBezTo>
                <a:cubicBezTo>
                  <a:pt x="306" y="276"/>
                  <a:pt x="306" y="276"/>
                  <a:pt x="307" y="275"/>
                </a:cubicBezTo>
                <a:cubicBezTo>
                  <a:pt x="307" y="275"/>
                  <a:pt x="307" y="275"/>
                  <a:pt x="311" y="272"/>
                </a:cubicBezTo>
                <a:cubicBezTo>
                  <a:pt x="311" y="272"/>
                  <a:pt x="311" y="272"/>
                  <a:pt x="312" y="270"/>
                </a:cubicBezTo>
                <a:cubicBezTo>
                  <a:pt x="312" y="270"/>
                  <a:pt x="312" y="270"/>
                  <a:pt x="313" y="269"/>
                </a:cubicBezTo>
                <a:cubicBezTo>
                  <a:pt x="313" y="269"/>
                  <a:pt x="313" y="269"/>
                  <a:pt x="314" y="267"/>
                </a:cubicBezTo>
                <a:cubicBezTo>
                  <a:pt x="314" y="267"/>
                  <a:pt x="314" y="267"/>
                  <a:pt x="314" y="265"/>
                </a:cubicBezTo>
                <a:cubicBezTo>
                  <a:pt x="314" y="265"/>
                  <a:pt x="314" y="265"/>
                  <a:pt x="315" y="264"/>
                </a:cubicBezTo>
                <a:cubicBezTo>
                  <a:pt x="315" y="264"/>
                  <a:pt x="315" y="264"/>
                  <a:pt x="317" y="264"/>
                </a:cubicBezTo>
                <a:cubicBezTo>
                  <a:pt x="317" y="264"/>
                  <a:pt x="317" y="264"/>
                  <a:pt x="319" y="263"/>
                </a:cubicBezTo>
                <a:cubicBezTo>
                  <a:pt x="319" y="263"/>
                  <a:pt x="319" y="263"/>
                  <a:pt x="320" y="263"/>
                </a:cubicBezTo>
                <a:cubicBezTo>
                  <a:pt x="320" y="263"/>
                  <a:pt x="320" y="263"/>
                  <a:pt x="322" y="262"/>
                </a:cubicBezTo>
                <a:cubicBezTo>
                  <a:pt x="322" y="262"/>
                  <a:pt x="322" y="262"/>
                  <a:pt x="322" y="263"/>
                </a:cubicBezTo>
                <a:cubicBezTo>
                  <a:pt x="322" y="263"/>
                  <a:pt x="322" y="263"/>
                  <a:pt x="323" y="264"/>
                </a:cubicBezTo>
                <a:cubicBezTo>
                  <a:pt x="323" y="264"/>
                  <a:pt x="323" y="264"/>
                  <a:pt x="324" y="264"/>
                </a:cubicBezTo>
                <a:cubicBezTo>
                  <a:pt x="324" y="264"/>
                  <a:pt x="324" y="264"/>
                  <a:pt x="325" y="264"/>
                </a:cubicBezTo>
                <a:cubicBezTo>
                  <a:pt x="325" y="264"/>
                  <a:pt x="325" y="264"/>
                  <a:pt x="326" y="264"/>
                </a:cubicBezTo>
                <a:cubicBezTo>
                  <a:pt x="326" y="264"/>
                  <a:pt x="326" y="264"/>
                  <a:pt x="327" y="265"/>
                </a:cubicBezTo>
                <a:cubicBezTo>
                  <a:pt x="327" y="265"/>
                  <a:pt x="327" y="265"/>
                  <a:pt x="327" y="264"/>
                </a:cubicBezTo>
                <a:cubicBezTo>
                  <a:pt x="327" y="264"/>
                  <a:pt x="327" y="264"/>
                  <a:pt x="325" y="262"/>
                </a:cubicBezTo>
                <a:cubicBezTo>
                  <a:pt x="325" y="262"/>
                  <a:pt x="325" y="262"/>
                  <a:pt x="325" y="261"/>
                </a:cubicBezTo>
                <a:cubicBezTo>
                  <a:pt x="325" y="261"/>
                  <a:pt x="325" y="261"/>
                  <a:pt x="328" y="258"/>
                </a:cubicBezTo>
                <a:cubicBezTo>
                  <a:pt x="328" y="258"/>
                  <a:pt x="328" y="258"/>
                  <a:pt x="330" y="258"/>
                </a:cubicBezTo>
                <a:cubicBezTo>
                  <a:pt x="330" y="258"/>
                  <a:pt x="330" y="258"/>
                  <a:pt x="332" y="257"/>
                </a:cubicBezTo>
                <a:cubicBezTo>
                  <a:pt x="332" y="257"/>
                  <a:pt x="332" y="257"/>
                  <a:pt x="332" y="255"/>
                </a:cubicBezTo>
                <a:cubicBezTo>
                  <a:pt x="332" y="255"/>
                  <a:pt x="332" y="255"/>
                  <a:pt x="331" y="256"/>
                </a:cubicBezTo>
                <a:cubicBezTo>
                  <a:pt x="331" y="256"/>
                  <a:pt x="331" y="256"/>
                  <a:pt x="329" y="257"/>
                </a:cubicBezTo>
                <a:cubicBezTo>
                  <a:pt x="329" y="257"/>
                  <a:pt x="329" y="257"/>
                  <a:pt x="328" y="257"/>
                </a:cubicBezTo>
                <a:cubicBezTo>
                  <a:pt x="328" y="257"/>
                  <a:pt x="328" y="257"/>
                  <a:pt x="326" y="259"/>
                </a:cubicBezTo>
                <a:cubicBezTo>
                  <a:pt x="326" y="259"/>
                  <a:pt x="326" y="259"/>
                  <a:pt x="325" y="258"/>
                </a:cubicBezTo>
                <a:cubicBezTo>
                  <a:pt x="325" y="258"/>
                  <a:pt x="325" y="258"/>
                  <a:pt x="324" y="258"/>
                </a:cubicBezTo>
                <a:cubicBezTo>
                  <a:pt x="324" y="258"/>
                  <a:pt x="324" y="258"/>
                  <a:pt x="324" y="257"/>
                </a:cubicBezTo>
                <a:cubicBezTo>
                  <a:pt x="324" y="257"/>
                  <a:pt x="324" y="257"/>
                  <a:pt x="325" y="255"/>
                </a:cubicBezTo>
                <a:cubicBezTo>
                  <a:pt x="325" y="255"/>
                  <a:pt x="325" y="255"/>
                  <a:pt x="323" y="258"/>
                </a:cubicBezTo>
                <a:cubicBezTo>
                  <a:pt x="323" y="258"/>
                  <a:pt x="323" y="258"/>
                  <a:pt x="321" y="258"/>
                </a:cubicBezTo>
                <a:cubicBezTo>
                  <a:pt x="321" y="258"/>
                  <a:pt x="321" y="258"/>
                  <a:pt x="318" y="260"/>
                </a:cubicBezTo>
                <a:cubicBezTo>
                  <a:pt x="318" y="260"/>
                  <a:pt x="318" y="260"/>
                  <a:pt x="316" y="260"/>
                </a:cubicBezTo>
                <a:cubicBezTo>
                  <a:pt x="316" y="260"/>
                  <a:pt x="316" y="260"/>
                  <a:pt x="313" y="262"/>
                </a:cubicBezTo>
                <a:cubicBezTo>
                  <a:pt x="313" y="262"/>
                  <a:pt x="313" y="262"/>
                  <a:pt x="313" y="263"/>
                </a:cubicBezTo>
                <a:cubicBezTo>
                  <a:pt x="313" y="263"/>
                  <a:pt x="313" y="263"/>
                  <a:pt x="313" y="264"/>
                </a:cubicBezTo>
                <a:cubicBezTo>
                  <a:pt x="313" y="264"/>
                  <a:pt x="313" y="264"/>
                  <a:pt x="311" y="264"/>
                </a:cubicBezTo>
                <a:cubicBezTo>
                  <a:pt x="311" y="264"/>
                  <a:pt x="311" y="264"/>
                  <a:pt x="310" y="265"/>
                </a:cubicBezTo>
                <a:cubicBezTo>
                  <a:pt x="310" y="265"/>
                  <a:pt x="310" y="265"/>
                  <a:pt x="307" y="267"/>
                </a:cubicBezTo>
                <a:cubicBezTo>
                  <a:pt x="307" y="267"/>
                  <a:pt x="307" y="267"/>
                  <a:pt x="306" y="268"/>
                </a:cubicBezTo>
                <a:cubicBezTo>
                  <a:pt x="306" y="268"/>
                  <a:pt x="306" y="268"/>
                  <a:pt x="304" y="269"/>
                </a:cubicBezTo>
                <a:cubicBezTo>
                  <a:pt x="304" y="269"/>
                  <a:pt x="304" y="269"/>
                  <a:pt x="303" y="268"/>
                </a:cubicBezTo>
                <a:cubicBezTo>
                  <a:pt x="303" y="268"/>
                  <a:pt x="303" y="268"/>
                  <a:pt x="302" y="268"/>
                </a:cubicBezTo>
                <a:cubicBezTo>
                  <a:pt x="301" y="268"/>
                  <a:pt x="301" y="268"/>
                  <a:pt x="301" y="268"/>
                </a:cubicBezTo>
                <a:cubicBezTo>
                  <a:pt x="301" y="269"/>
                  <a:pt x="301" y="269"/>
                  <a:pt x="301" y="269"/>
                </a:cubicBezTo>
                <a:cubicBezTo>
                  <a:pt x="302" y="268"/>
                  <a:pt x="302" y="268"/>
                  <a:pt x="302" y="268"/>
                </a:cubicBezTo>
                <a:cubicBezTo>
                  <a:pt x="302" y="268"/>
                  <a:pt x="302" y="268"/>
                  <a:pt x="304" y="269"/>
                </a:cubicBezTo>
                <a:cubicBezTo>
                  <a:pt x="304" y="269"/>
                  <a:pt x="304" y="269"/>
                  <a:pt x="304" y="271"/>
                </a:cubicBezTo>
                <a:cubicBezTo>
                  <a:pt x="304" y="271"/>
                  <a:pt x="304" y="271"/>
                  <a:pt x="304" y="273"/>
                </a:cubicBezTo>
                <a:cubicBezTo>
                  <a:pt x="304" y="273"/>
                  <a:pt x="304" y="273"/>
                  <a:pt x="302" y="273"/>
                </a:cubicBezTo>
                <a:cubicBezTo>
                  <a:pt x="302" y="273"/>
                  <a:pt x="302" y="273"/>
                  <a:pt x="301" y="273"/>
                </a:cubicBezTo>
                <a:cubicBezTo>
                  <a:pt x="301" y="273"/>
                  <a:pt x="301" y="273"/>
                  <a:pt x="300" y="273"/>
                </a:cubicBezTo>
                <a:cubicBezTo>
                  <a:pt x="300" y="273"/>
                  <a:pt x="300" y="273"/>
                  <a:pt x="300" y="274"/>
                </a:cubicBezTo>
                <a:cubicBezTo>
                  <a:pt x="300" y="274"/>
                  <a:pt x="300" y="274"/>
                  <a:pt x="301" y="274"/>
                </a:cubicBezTo>
                <a:cubicBezTo>
                  <a:pt x="301" y="274"/>
                  <a:pt x="301" y="274"/>
                  <a:pt x="300" y="276"/>
                </a:cubicBezTo>
                <a:cubicBezTo>
                  <a:pt x="300" y="276"/>
                  <a:pt x="300" y="276"/>
                  <a:pt x="299" y="276"/>
                </a:cubicBezTo>
                <a:cubicBezTo>
                  <a:pt x="299" y="276"/>
                  <a:pt x="299" y="276"/>
                  <a:pt x="299" y="275"/>
                </a:cubicBezTo>
                <a:cubicBezTo>
                  <a:pt x="299" y="275"/>
                  <a:pt x="299" y="275"/>
                  <a:pt x="299" y="274"/>
                </a:cubicBezTo>
                <a:cubicBezTo>
                  <a:pt x="299" y="274"/>
                  <a:pt x="299" y="274"/>
                  <a:pt x="297" y="275"/>
                </a:cubicBezTo>
                <a:cubicBezTo>
                  <a:pt x="297" y="275"/>
                  <a:pt x="297" y="275"/>
                  <a:pt x="296" y="274"/>
                </a:cubicBezTo>
                <a:cubicBezTo>
                  <a:pt x="296" y="274"/>
                  <a:pt x="296" y="274"/>
                  <a:pt x="295" y="275"/>
                </a:cubicBezTo>
                <a:cubicBezTo>
                  <a:pt x="295" y="275"/>
                  <a:pt x="295" y="275"/>
                  <a:pt x="293" y="275"/>
                </a:cubicBezTo>
                <a:cubicBezTo>
                  <a:pt x="293" y="275"/>
                  <a:pt x="293" y="275"/>
                  <a:pt x="293" y="276"/>
                </a:cubicBezTo>
                <a:cubicBezTo>
                  <a:pt x="293" y="276"/>
                  <a:pt x="293" y="276"/>
                  <a:pt x="292" y="277"/>
                </a:cubicBezTo>
                <a:cubicBezTo>
                  <a:pt x="292" y="277"/>
                  <a:pt x="292" y="277"/>
                  <a:pt x="290" y="278"/>
                </a:cubicBezTo>
                <a:cubicBezTo>
                  <a:pt x="290" y="278"/>
                  <a:pt x="290" y="278"/>
                  <a:pt x="290" y="279"/>
                </a:cubicBezTo>
                <a:cubicBezTo>
                  <a:pt x="290" y="279"/>
                  <a:pt x="290" y="279"/>
                  <a:pt x="290" y="280"/>
                </a:cubicBezTo>
                <a:cubicBezTo>
                  <a:pt x="290" y="280"/>
                  <a:pt x="290" y="280"/>
                  <a:pt x="291" y="280"/>
                </a:cubicBezTo>
                <a:cubicBezTo>
                  <a:pt x="291" y="280"/>
                  <a:pt x="291" y="280"/>
                  <a:pt x="292" y="281"/>
                </a:cubicBezTo>
                <a:cubicBezTo>
                  <a:pt x="292" y="281"/>
                  <a:pt x="292" y="281"/>
                  <a:pt x="293" y="282"/>
                </a:cubicBezTo>
                <a:cubicBezTo>
                  <a:pt x="293" y="282"/>
                  <a:pt x="293" y="282"/>
                  <a:pt x="293" y="284"/>
                </a:cubicBezTo>
                <a:cubicBezTo>
                  <a:pt x="293" y="284"/>
                  <a:pt x="293" y="284"/>
                  <a:pt x="292" y="286"/>
                </a:cubicBezTo>
                <a:cubicBezTo>
                  <a:pt x="292" y="286"/>
                  <a:pt x="292" y="286"/>
                  <a:pt x="291" y="286"/>
                </a:cubicBezTo>
                <a:cubicBezTo>
                  <a:pt x="291" y="286"/>
                  <a:pt x="291" y="286"/>
                  <a:pt x="290" y="287"/>
                </a:cubicBezTo>
                <a:cubicBezTo>
                  <a:pt x="290" y="287"/>
                  <a:pt x="290" y="287"/>
                  <a:pt x="288" y="287"/>
                </a:cubicBezTo>
                <a:cubicBezTo>
                  <a:pt x="288" y="287"/>
                  <a:pt x="288" y="287"/>
                  <a:pt x="287" y="288"/>
                </a:cubicBezTo>
                <a:cubicBezTo>
                  <a:pt x="287" y="288"/>
                  <a:pt x="287" y="288"/>
                  <a:pt x="286" y="288"/>
                </a:cubicBezTo>
                <a:cubicBezTo>
                  <a:pt x="286" y="288"/>
                  <a:pt x="286" y="288"/>
                  <a:pt x="285" y="288"/>
                </a:cubicBezTo>
                <a:cubicBezTo>
                  <a:pt x="285" y="288"/>
                  <a:pt x="285" y="288"/>
                  <a:pt x="286" y="289"/>
                </a:cubicBezTo>
                <a:cubicBezTo>
                  <a:pt x="286" y="289"/>
                  <a:pt x="286" y="289"/>
                  <a:pt x="285" y="289"/>
                </a:cubicBezTo>
                <a:cubicBezTo>
                  <a:pt x="285" y="289"/>
                  <a:pt x="285" y="289"/>
                  <a:pt x="284" y="290"/>
                </a:cubicBezTo>
                <a:cubicBezTo>
                  <a:pt x="284" y="290"/>
                  <a:pt x="284" y="290"/>
                  <a:pt x="283" y="291"/>
                </a:cubicBezTo>
                <a:cubicBezTo>
                  <a:pt x="283" y="291"/>
                  <a:pt x="283" y="291"/>
                  <a:pt x="284" y="291"/>
                </a:cubicBezTo>
                <a:cubicBezTo>
                  <a:pt x="284" y="291"/>
                  <a:pt x="284" y="291"/>
                  <a:pt x="285" y="291"/>
                </a:cubicBezTo>
                <a:cubicBezTo>
                  <a:pt x="285" y="291"/>
                  <a:pt x="285" y="291"/>
                  <a:pt x="284" y="293"/>
                </a:cubicBezTo>
                <a:cubicBezTo>
                  <a:pt x="284" y="293"/>
                  <a:pt x="284" y="293"/>
                  <a:pt x="283" y="292"/>
                </a:cubicBezTo>
                <a:cubicBezTo>
                  <a:pt x="283" y="292"/>
                  <a:pt x="283" y="292"/>
                  <a:pt x="282" y="293"/>
                </a:cubicBezTo>
                <a:cubicBezTo>
                  <a:pt x="282" y="293"/>
                  <a:pt x="282" y="293"/>
                  <a:pt x="282" y="292"/>
                </a:cubicBezTo>
                <a:cubicBezTo>
                  <a:pt x="282" y="292"/>
                  <a:pt x="282" y="292"/>
                  <a:pt x="281" y="292"/>
                </a:cubicBezTo>
                <a:cubicBezTo>
                  <a:pt x="281" y="292"/>
                  <a:pt x="281" y="292"/>
                  <a:pt x="281" y="294"/>
                </a:cubicBezTo>
                <a:cubicBezTo>
                  <a:pt x="281" y="294"/>
                  <a:pt x="281" y="294"/>
                  <a:pt x="279" y="293"/>
                </a:cubicBezTo>
                <a:cubicBezTo>
                  <a:pt x="279" y="293"/>
                  <a:pt x="279" y="293"/>
                  <a:pt x="278" y="294"/>
                </a:cubicBezTo>
                <a:cubicBezTo>
                  <a:pt x="278" y="294"/>
                  <a:pt x="278" y="294"/>
                  <a:pt x="277" y="294"/>
                </a:cubicBezTo>
                <a:cubicBezTo>
                  <a:pt x="277" y="294"/>
                  <a:pt x="277" y="294"/>
                  <a:pt x="277" y="295"/>
                </a:cubicBezTo>
                <a:cubicBezTo>
                  <a:pt x="277" y="295"/>
                  <a:pt x="277" y="295"/>
                  <a:pt x="276" y="295"/>
                </a:cubicBezTo>
                <a:cubicBezTo>
                  <a:pt x="276" y="295"/>
                  <a:pt x="276" y="295"/>
                  <a:pt x="276" y="296"/>
                </a:cubicBezTo>
                <a:cubicBezTo>
                  <a:pt x="276" y="296"/>
                  <a:pt x="276" y="296"/>
                  <a:pt x="275" y="296"/>
                </a:cubicBezTo>
                <a:cubicBezTo>
                  <a:pt x="275" y="296"/>
                  <a:pt x="275" y="296"/>
                  <a:pt x="275" y="295"/>
                </a:cubicBezTo>
                <a:cubicBezTo>
                  <a:pt x="275" y="295"/>
                  <a:pt x="275" y="295"/>
                  <a:pt x="274" y="295"/>
                </a:cubicBezTo>
                <a:cubicBezTo>
                  <a:pt x="274" y="295"/>
                  <a:pt x="274" y="295"/>
                  <a:pt x="273" y="296"/>
                </a:cubicBezTo>
                <a:cubicBezTo>
                  <a:pt x="273" y="296"/>
                  <a:pt x="273" y="296"/>
                  <a:pt x="272" y="297"/>
                </a:cubicBezTo>
                <a:cubicBezTo>
                  <a:pt x="272" y="297"/>
                  <a:pt x="272" y="297"/>
                  <a:pt x="271" y="297"/>
                </a:cubicBezTo>
                <a:cubicBezTo>
                  <a:pt x="271" y="297"/>
                  <a:pt x="271" y="297"/>
                  <a:pt x="270" y="299"/>
                </a:cubicBezTo>
                <a:cubicBezTo>
                  <a:pt x="270" y="299"/>
                  <a:pt x="270" y="299"/>
                  <a:pt x="269" y="298"/>
                </a:cubicBezTo>
                <a:cubicBezTo>
                  <a:pt x="269" y="298"/>
                  <a:pt x="269" y="298"/>
                  <a:pt x="268" y="299"/>
                </a:cubicBezTo>
                <a:cubicBezTo>
                  <a:pt x="268" y="299"/>
                  <a:pt x="268" y="299"/>
                  <a:pt x="267" y="300"/>
                </a:cubicBezTo>
                <a:cubicBezTo>
                  <a:pt x="267" y="300"/>
                  <a:pt x="267" y="300"/>
                  <a:pt x="265" y="301"/>
                </a:cubicBezTo>
                <a:cubicBezTo>
                  <a:pt x="265" y="301"/>
                  <a:pt x="265" y="301"/>
                  <a:pt x="266" y="301"/>
                </a:cubicBezTo>
                <a:cubicBezTo>
                  <a:pt x="266" y="301"/>
                  <a:pt x="266" y="301"/>
                  <a:pt x="267" y="301"/>
                </a:cubicBezTo>
                <a:cubicBezTo>
                  <a:pt x="267" y="301"/>
                  <a:pt x="267" y="301"/>
                  <a:pt x="267" y="302"/>
                </a:cubicBezTo>
                <a:cubicBezTo>
                  <a:pt x="267" y="302"/>
                  <a:pt x="267" y="302"/>
                  <a:pt x="265" y="304"/>
                </a:cubicBezTo>
                <a:cubicBezTo>
                  <a:pt x="265" y="304"/>
                  <a:pt x="265" y="304"/>
                  <a:pt x="264" y="304"/>
                </a:cubicBezTo>
                <a:cubicBezTo>
                  <a:pt x="264" y="304"/>
                  <a:pt x="264" y="304"/>
                  <a:pt x="264" y="303"/>
                </a:cubicBezTo>
                <a:cubicBezTo>
                  <a:pt x="264" y="303"/>
                  <a:pt x="264" y="303"/>
                  <a:pt x="263" y="303"/>
                </a:cubicBezTo>
                <a:cubicBezTo>
                  <a:pt x="263" y="303"/>
                  <a:pt x="263" y="303"/>
                  <a:pt x="263" y="305"/>
                </a:cubicBezTo>
                <a:cubicBezTo>
                  <a:pt x="263" y="305"/>
                  <a:pt x="263" y="305"/>
                  <a:pt x="262" y="304"/>
                </a:cubicBezTo>
                <a:cubicBezTo>
                  <a:pt x="262" y="304"/>
                  <a:pt x="262" y="304"/>
                  <a:pt x="261" y="305"/>
                </a:cubicBezTo>
                <a:cubicBezTo>
                  <a:pt x="261" y="305"/>
                  <a:pt x="261" y="305"/>
                  <a:pt x="260" y="306"/>
                </a:cubicBezTo>
                <a:cubicBezTo>
                  <a:pt x="260" y="306"/>
                  <a:pt x="260" y="306"/>
                  <a:pt x="259" y="306"/>
                </a:cubicBezTo>
                <a:cubicBezTo>
                  <a:pt x="259" y="306"/>
                  <a:pt x="259" y="306"/>
                  <a:pt x="259" y="305"/>
                </a:cubicBezTo>
                <a:cubicBezTo>
                  <a:pt x="259" y="305"/>
                  <a:pt x="259" y="305"/>
                  <a:pt x="258" y="305"/>
                </a:cubicBezTo>
                <a:cubicBezTo>
                  <a:pt x="258" y="305"/>
                  <a:pt x="258" y="305"/>
                  <a:pt x="258" y="306"/>
                </a:cubicBezTo>
                <a:cubicBezTo>
                  <a:pt x="258" y="306"/>
                  <a:pt x="258" y="306"/>
                  <a:pt x="257" y="307"/>
                </a:cubicBezTo>
                <a:cubicBezTo>
                  <a:pt x="257" y="307"/>
                  <a:pt x="257" y="307"/>
                  <a:pt x="257" y="308"/>
                </a:cubicBezTo>
                <a:cubicBezTo>
                  <a:pt x="257" y="308"/>
                  <a:pt x="257" y="308"/>
                  <a:pt x="256" y="308"/>
                </a:cubicBezTo>
                <a:cubicBezTo>
                  <a:pt x="256" y="308"/>
                  <a:pt x="256" y="308"/>
                  <a:pt x="256" y="307"/>
                </a:cubicBezTo>
                <a:cubicBezTo>
                  <a:pt x="256" y="307"/>
                  <a:pt x="256" y="307"/>
                  <a:pt x="255" y="307"/>
                </a:cubicBezTo>
                <a:cubicBezTo>
                  <a:pt x="255" y="307"/>
                  <a:pt x="255" y="307"/>
                  <a:pt x="254" y="308"/>
                </a:cubicBezTo>
                <a:cubicBezTo>
                  <a:pt x="254" y="308"/>
                  <a:pt x="254" y="308"/>
                  <a:pt x="253" y="308"/>
                </a:cubicBezTo>
                <a:cubicBezTo>
                  <a:pt x="253" y="308"/>
                  <a:pt x="253" y="308"/>
                  <a:pt x="254" y="309"/>
                </a:cubicBezTo>
                <a:cubicBezTo>
                  <a:pt x="254" y="309"/>
                  <a:pt x="254" y="309"/>
                  <a:pt x="253" y="310"/>
                </a:cubicBezTo>
                <a:cubicBezTo>
                  <a:pt x="253" y="310"/>
                  <a:pt x="253" y="310"/>
                  <a:pt x="251" y="310"/>
                </a:cubicBezTo>
                <a:cubicBezTo>
                  <a:pt x="251" y="310"/>
                  <a:pt x="251" y="310"/>
                  <a:pt x="249" y="311"/>
                </a:cubicBezTo>
                <a:cubicBezTo>
                  <a:pt x="249" y="311"/>
                  <a:pt x="249" y="311"/>
                  <a:pt x="249" y="312"/>
                </a:cubicBezTo>
                <a:cubicBezTo>
                  <a:pt x="249" y="312"/>
                  <a:pt x="249" y="312"/>
                  <a:pt x="248" y="313"/>
                </a:cubicBezTo>
                <a:cubicBezTo>
                  <a:pt x="248" y="313"/>
                  <a:pt x="248" y="313"/>
                  <a:pt x="249" y="313"/>
                </a:cubicBezTo>
                <a:cubicBezTo>
                  <a:pt x="249" y="313"/>
                  <a:pt x="249" y="313"/>
                  <a:pt x="248" y="314"/>
                </a:cubicBezTo>
                <a:cubicBezTo>
                  <a:pt x="248" y="314"/>
                  <a:pt x="248" y="314"/>
                  <a:pt x="247" y="314"/>
                </a:cubicBezTo>
                <a:cubicBezTo>
                  <a:pt x="247" y="314"/>
                  <a:pt x="247" y="314"/>
                  <a:pt x="247" y="313"/>
                </a:cubicBezTo>
                <a:cubicBezTo>
                  <a:pt x="247" y="313"/>
                  <a:pt x="247" y="313"/>
                  <a:pt x="246" y="314"/>
                </a:cubicBezTo>
                <a:cubicBezTo>
                  <a:pt x="246" y="314"/>
                  <a:pt x="246" y="314"/>
                  <a:pt x="245" y="314"/>
                </a:cubicBezTo>
                <a:cubicBezTo>
                  <a:pt x="245" y="314"/>
                  <a:pt x="245" y="314"/>
                  <a:pt x="244" y="315"/>
                </a:cubicBezTo>
                <a:cubicBezTo>
                  <a:pt x="244" y="315"/>
                  <a:pt x="244" y="315"/>
                  <a:pt x="243" y="315"/>
                </a:cubicBezTo>
                <a:cubicBezTo>
                  <a:pt x="243" y="315"/>
                  <a:pt x="243" y="315"/>
                  <a:pt x="242" y="315"/>
                </a:cubicBezTo>
                <a:cubicBezTo>
                  <a:pt x="242" y="315"/>
                  <a:pt x="242" y="315"/>
                  <a:pt x="241" y="315"/>
                </a:cubicBezTo>
                <a:cubicBezTo>
                  <a:pt x="241" y="315"/>
                  <a:pt x="241" y="315"/>
                  <a:pt x="240" y="315"/>
                </a:cubicBezTo>
                <a:cubicBezTo>
                  <a:pt x="240" y="315"/>
                  <a:pt x="240" y="315"/>
                  <a:pt x="240" y="317"/>
                </a:cubicBezTo>
                <a:cubicBezTo>
                  <a:pt x="240" y="317"/>
                  <a:pt x="240" y="317"/>
                  <a:pt x="238" y="319"/>
                </a:cubicBezTo>
                <a:cubicBezTo>
                  <a:pt x="238" y="319"/>
                  <a:pt x="238" y="319"/>
                  <a:pt x="238" y="318"/>
                </a:cubicBezTo>
                <a:cubicBezTo>
                  <a:pt x="238" y="318"/>
                  <a:pt x="238" y="318"/>
                  <a:pt x="239" y="317"/>
                </a:cubicBezTo>
                <a:cubicBezTo>
                  <a:pt x="239" y="317"/>
                  <a:pt x="239" y="317"/>
                  <a:pt x="239" y="316"/>
                </a:cubicBezTo>
                <a:cubicBezTo>
                  <a:pt x="239" y="316"/>
                  <a:pt x="239" y="316"/>
                  <a:pt x="239" y="315"/>
                </a:cubicBezTo>
                <a:cubicBezTo>
                  <a:pt x="239" y="315"/>
                  <a:pt x="239" y="315"/>
                  <a:pt x="238" y="315"/>
                </a:cubicBezTo>
                <a:cubicBezTo>
                  <a:pt x="238" y="315"/>
                  <a:pt x="238" y="315"/>
                  <a:pt x="236" y="317"/>
                </a:cubicBezTo>
                <a:cubicBezTo>
                  <a:pt x="236" y="317"/>
                  <a:pt x="236" y="317"/>
                  <a:pt x="235" y="317"/>
                </a:cubicBezTo>
                <a:cubicBezTo>
                  <a:pt x="235" y="317"/>
                  <a:pt x="235" y="317"/>
                  <a:pt x="234" y="318"/>
                </a:cubicBezTo>
                <a:cubicBezTo>
                  <a:pt x="234" y="318"/>
                  <a:pt x="234" y="318"/>
                  <a:pt x="233" y="318"/>
                </a:cubicBezTo>
                <a:cubicBezTo>
                  <a:pt x="233" y="318"/>
                  <a:pt x="233" y="318"/>
                  <a:pt x="232" y="319"/>
                </a:cubicBezTo>
                <a:cubicBezTo>
                  <a:pt x="232" y="319"/>
                  <a:pt x="232" y="319"/>
                  <a:pt x="232" y="318"/>
                </a:cubicBezTo>
                <a:cubicBezTo>
                  <a:pt x="232" y="318"/>
                  <a:pt x="232" y="318"/>
                  <a:pt x="232" y="317"/>
                </a:cubicBezTo>
                <a:cubicBezTo>
                  <a:pt x="232" y="317"/>
                  <a:pt x="232" y="317"/>
                  <a:pt x="231" y="318"/>
                </a:cubicBezTo>
                <a:cubicBezTo>
                  <a:pt x="231" y="318"/>
                  <a:pt x="231" y="318"/>
                  <a:pt x="231" y="317"/>
                </a:cubicBezTo>
                <a:cubicBezTo>
                  <a:pt x="231" y="317"/>
                  <a:pt x="231" y="317"/>
                  <a:pt x="230" y="318"/>
                </a:cubicBezTo>
                <a:cubicBezTo>
                  <a:pt x="230" y="318"/>
                  <a:pt x="230" y="318"/>
                  <a:pt x="230" y="319"/>
                </a:cubicBezTo>
                <a:cubicBezTo>
                  <a:pt x="230" y="319"/>
                  <a:pt x="230" y="319"/>
                  <a:pt x="228" y="320"/>
                </a:cubicBezTo>
                <a:cubicBezTo>
                  <a:pt x="228" y="320"/>
                  <a:pt x="228" y="320"/>
                  <a:pt x="228" y="318"/>
                </a:cubicBezTo>
                <a:cubicBezTo>
                  <a:pt x="228" y="318"/>
                  <a:pt x="228" y="318"/>
                  <a:pt x="228" y="317"/>
                </a:cubicBezTo>
                <a:cubicBezTo>
                  <a:pt x="228" y="317"/>
                  <a:pt x="228" y="317"/>
                  <a:pt x="229" y="317"/>
                </a:cubicBezTo>
                <a:cubicBezTo>
                  <a:pt x="229" y="317"/>
                  <a:pt x="229" y="317"/>
                  <a:pt x="230" y="317"/>
                </a:cubicBezTo>
                <a:cubicBezTo>
                  <a:pt x="230" y="317"/>
                  <a:pt x="230" y="317"/>
                  <a:pt x="228" y="316"/>
                </a:cubicBezTo>
                <a:cubicBezTo>
                  <a:pt x="228" y="316"/>
                  <a:pt x="228" y="316"/>
                  <a:pt x="227" y="317"/>
                </a:cubicBezTo>
                <a:cubicBezTo>
                  <a:pt x="227" y="317"/>
                  <a:pt x="227" y="317"/>
                  <a:pt x="226" y="318"/>
                </a:cubicBezTo>
                <a:cubicBezTo>
                  <a:pt x="226" y="318"/>
                  <a:pt x="226" y="318"/>
                  <a:pt x="226" y="319"/>
                </a:cubicBezTo>
                <a:cubicBezTo>
                  <a:pt x="226" y="319"/>
                  <a:pt x="226" y="319"/>
                  <a:pt x="225" y="320"/>
                </a:cubicBezTo>
                <a:cubicBezTo>
                  <a:pt x="225" y="320"/>
                  <a:pt x="225" y="320"/>
                  <a:pt x="224" y="321"/>
                </a:cubicBezTo>
                <a:cubicBezTo>
                  <a:pt x="224" y="321"/>
                  <a:pt x="224" y="321"/>
                  <a:pt x="223" y="321"/>
                </a:cubicBezTo>
                <a:cubicBezTo>
                  <a:pt x="223" y="321"/>
                  <a:pt x="223" y="321"/>
                  <a:pt x="222" y="321"/>
                </a:cubicBezTo>
                <a:cubicBezTo>
                  <a:pt x="222" y="321"/>
                  <a:pt x="222" y="321"/>
                  <a:pt x="222" y="322"/>
                </a:cubicBezTo>
                <a:cubicBezTo>
                  <a:pt x="222" y="322"/>
                  <a:pt x="222" y="322"/>
                  <a:pt x="221" y="321"/>
                </a:cubicBezTo>
                <a:cubicBezTo>
                  <a:pt x="221" y="321"/>
                  <a:pt x="221" y="321"/>
                  <a:pt x="221" y="322"/>
                </a:cubicBezTo>
                <a:cubicBezTo>
                  <a:pt x="221" y="322"/>
                  <a:pt x="221" y="322"/>
                  <a:pt x="220" y="322"/>
                </a:cubicBezTo>
                <a:cubicBezTo>
                  <a:pt x="220" y="322"/>
                  <a:pt x="220" y="322"/>
                  <a:pt x="219" y="322"/>
                </a:cubicBezTo>
                <a:cubicBezTo>
                  <a:pt x="219" y="322"/>
                  <a:pt x="219" y="322"/>
                  <a:pt x="220" y="321"/>
                </a:cubicBezTo>
                <a:cubicBezTo>
                  <a:pt x="220" y="321"/>
                  <a:pt x="220" y="321"/>
                  <a:pt x="219" y="320"/>
                </a:cubicBezTo>
                <a:cubicBezTo>
                  <a:pt x="219" y="320"/>
                  <a:pt x="219" y="320"/>
                  <a:pt x="219" y="321"/>
                </a:cubicBezTo>
                <a:cubicBezTo>
                  <a:pt x="219" y="321"/>
                  <a:pt x="219" y="321"/>
                  <a:pt x="218" y="323"/>
                </a:cubicBezTo>
                <a:cubicBezTo>
                  <a:pt x="218" y="323"/>
                  <a:pt x="218" y="323"/>
                  <a:pt x="216" y="323"/>
                </a:cubicBezTo>
                <a:cubicBezTo>
                  <a:pt x="216" y="323"/>
                  <a:pt x="216" y="323"/>
                  <a:pt x="216" y="322"/>
                </a:cubicBezTo>
                <a:cubicBezTo>
                  <a:pt x="216" y="322"/>
                  <a:pt x="216" y="322"/>
                  <a:pt x="216" y="321"/>
                </a:cubicBezTo>
                <a:cubicBezTo>
                  <a:pt x="216" y="321"/>
                  <a:pt x="216" y="321"/>
                  <a:pt x="215" y="321"/>
                </a:cubicBezTo>
                <a:cubicBezTo>
                  <a:pt x="215" y="321"/>
                  <a:pt x="215" y="321"/>
                  <a:pt x="215" y="322"/>
                </a:cubicBezTo>
                <a:cubicBezTo>
                  <a:pt x="215" y="322"/>
                  <a:pt x="215" y="322"/>
                  <a:pt x="215" y="323"/>
                </a:cubicBezTo>
                <a:cubicBezTo>
                  <a:pt x="215" y="323"/>
                  <a:pt x="215" y="323"/>
                  <a:pt x="214" y="323"/>
                </a:cubicBezTo>
                <a:cubicBezTo>
                  <a:pt x="214" y="323"/>
                  <a:pt x="214" y="323"/>
                  <a:pt x="214" y="322"/>
                </a:cubicBezTo>
                <a:cubicBezTo>
                  <a:pt x="214" y="322"/>
                  <a:pt x="214" y="322"/>
                  <a:pt x="214" y="321"/>
                </a:cubicBezTo>
                <a:cubicBezTo>
                  <a:pt x="214" y="321"/>
                  <a:pt x="214" y="321"/>
                  <a:pt x="215" y="320"/>
                </a:cubicBezTo>
                <a:cubicBezTo>
                  <a:pt x="215" y="320"/>
                  <a:pt x="215" y="320"/>
                  <a:pt x="216" y="320"/>
                </a:cubicBezTo>
                <a:cubicBezTo>
                  <a:pt x="216" y="320"/>
                  <a:pt x="216" y="320"/>
                  <a:pt x="217" y="320"/>
                </a:cubicBezTo>
                <a:cubicBezTo>
                  <a:pt x="217" y="320"/>
                  <a:pt x="217" y="320"/>
                  <a:pt x="218" y="319"/>
                </a:cubicBezTo>
                <a:cubicBezTo>
                  <a:pt x="218" y="319"/>
                  <a:pt x="218" y="319"/>
                  <a:pt x="220" y="318"/>
                </a:cubicBezTo>
                <a:cubicBezTo>
                  <a:pt x="220" y="318"/>
                  <a:pt x="220" y="318"/>
                  <a:pt x="221" y="318"/>
                </a:cubicBezTo>
                <a:cubicBezTo>
                  <a:pt x="221" y="318"/>
                  <a:pt x="221" y="318"/>
                  <a:pt x="221" y="317"/>
                </a:cubicBezTo>
                <a:cubicBezTo>
                  <a:pt x="221" y="317"/>
                  <a:pt x="221" y="317"/>
                  <a:pt x="222" y="316"/>
                </a:cubicBezTo>
                <a:cubicBezTo>
                  <a:pt x="222" y="316"/>
                  <a:pt x="222" y="316"/>
                  <a:pt x="224" y="315"/>
                </a:cubicBezTo>
                <a:cubicBezTo>
                  <a:pt x="224" y="315"/>
                  <a:pt x="224" y="315"/>
                  <a:pt x="225" y="314"/>
                </a:cubicBezTo>
                <a:cubicBezTo>
                  <a:pt x="225" y="314"/>
                  <a:pt x="225" y="314"/>
                  <a:pt x="226" y="313"/>
                </a:cubicBezTo>
                <a:cubicBezTo>
                  <a:pt x="226" y="313"/>
                  <a:pt x="226" y="313"/>
                  <a:pt x="227" y="313"/>
                </a:cubicBezTo>
                <a:cubicBezTo>
                  <a:pt x="227" y="313"/>
                  <a:pt x="227" y="313"/>
                  <a:pt x="229" y="312"/>
                </a:cubicBezTo>
                <a:cubicBezTo>
                  <a:pt x="229" y="312"/>
                  <a:pt x="229" y="312"/>
                  <a:pt x="230" y="312"/>
                </a:cubicBezTo>
                <a:cubicBezTo>
                  <a:pt x="230" y="312"/>
                  <a:pt x="230" y="312"/>
                  <a:pt x="231" y="312"/>
                </a:cubicBezTo>
                <a:cubicBezTo>
                  <a:pt x="231" y="312"/>
                  <a:pt x="231" y="312"/>
                  <a:pt x="232" y="312"/>
                </a:cubicBezTo>
                <a:cubicBezTo>
                  <a:pt x="232" y="312"/>
                  <a:pt x="232" y="312"/>
                  <a:pt x="233" y="313"/>
                </a:cubicBezTo>
                <a:cubicBezTo>
                  <a:pt x="233" y="313"/>
                  <a:pt x="233" y="313"/>
                  <a:pt x="233" y="315"/>
                </a:cubicBezTo>
                <a:cubicBezTo>
                  <a:pt x="233" y="315"/>
                  <a:pt x="233" y="315"/>
                  <a:pt x="234" y="315"/>
                </a:cubicBezTo>
                <a:cubicBezTo>
                  <a:pt x="234" y="315"/>
                  <a:pt x="234" y="315"/>
                  <a:pt x="234" y="314"/>
                </a:cubicBezTo>
                <a:cubicBezTo>
                  <a:pt x="234" y="314"/>
                  <a:pt x="234" y="314"/>
                  <a:pt x="235" y="314"/>
                </a:cubicBezTo>
                <a:cubicBezTo>
                  <a:pt x="235" y="314"/>
                  <a:pt x="235" y="314"/>
                  <a:pt x="235" y="315"/>
                </a:cubicBezTo>
                <a:cubicBezTo>
                  <a:pt x="235" y="315"/>
                  <a:pt x="235" y="315"/>
                  <a:pt x="236" y="314"/>
                </a:cubicBezTo>
                <a:cubicBezTo>
                  <a:pt x="236" y="314"/>
                  <a:pt x="236" y="314"/>
                  <a:pt x="236" y="313"/>
                </a:cubicBezTo>
                <a:cubicBezTo>
                  <a:pt x="236" y="313"/>
                  <a:pt x="236" y="313"/>
                  <a:pt x="235" y="312"/>
                </a:cubicBezTo>
                <a:cubicBezTo>
                  <a:pt x="235" y="312"/>
                  <a:pt x="235" y="312"/>
                  <a:pt x="236" y="310"/>
                </a:cubicBezTo>
                <a:cubicBezTo>
                  <a:pt x="236" y="310"/>
                  <a:pt x="236" y="310"/>
                  <a:pt x="238" y="308"/>
                </a:cubicBezTo>
                <a:cubicBezTo>
                  <a:pt x="238" y="308"/>
                  <a:pt x="238" y="308"/>
                  <a:pt x="241" y="307"/>
                </a:cubicBezTo>
                <a:cubicBezTo>
                  <a:pt x="241" y="307"/>
                  <a:pt x="241" y="307"/>
                  <a:pt x="243" y="306"/>
                </a:cubicBezTo>
                <a:cubicBezTo>
                  <a:pt x="243" y="306"/>
                  <a:pt x="243" y="306"/>
                  <a:pt x="244" y="306"/>
                </a:cubicBezTo>
                <a:cubicBezTo>
                  <a:pt x="244" y="306"/>
                  <a:pt x="244" y="306"/>
                  <a:pt x="246" y="305"/>
                </a:cubicBezTo>
                <a:cubicBezTo>
                  <a:pt x="246" y="305"/>
                  <a:pt x="246" y="305"/>
                  <a:pt x="246" y="304"/>
                </a:cubicBezTo>
                <a:cubicBezTo>
                  <a:pt x="246" y="304"/>
                  <a:pt x="246" y="304"/>
                  <a:pt x="247" y="304"/>
                </a:cubicBezTo>
                <a:cubicBezTo>
                  <a:pt x="247" y="304"/>
                  <a:pt x="247" y="304"/>
                  <a:pt x="248" y="303"/>
                </a:cubicBezTo>
                <a:cubicBezTo>
                  <a:pt x="248" y="303"/>
                  <a:pt x="248" y="303"/>
                  <a:pt x="250" y="302"/>
                </a:cubicBezTo>
                <a:cubicBezTo>
                  <a:pt x="250" y="302"/>
                  <a:pt x="250" y="302"/>
                  <a:pt x="250" y="303"/>
                </a:cubicBezTo>
                <a:cubicBezTo>
                  <a:pt x="250" y="303"/>
                  <a:pt x="250" y="303"/>
                  <a:pt x="251" y="304"/>
                </a:cubicBezTo>
                <a:cubicBezTo>
                  <a:pt x="251" y="304"/>
                  <a:pt x="251" y="304"/>
                  <a:pt x="251" y="303"/>
                </a:cubicBezTo>
                <a:cubicBezTo>
                  <a:pt x="251" y="303"/>
                  <a:pt x="251" y="303"/>
                  <a:pt x="252" y="301"/>
                </a:cubicBezTo>
                <a:cubicBezTo>
                  <a:pt x="252" y="301"/>
                  <a:pt x="252" y="301"/>
                  <a:pt x="255" y="299"/>
                </a:cubicBezTo>
                <a:cubicBezTo>
                  <a:pt x="255" y="299"/>
                  <a:pt x="255" y="299"/>
                  <a:pt x="256" y="299"/>
                </a:cubicBezTo>
                <a:cubicBezTo>
                  <a:pt x="256" y="299"/>
                  <a:pt x="256" y="299"/>
                  <a:pt x="257" y="299"/>
                </a:cubicBezTo>
                <a:cubicBezTo>
                  <a:pt x="257" y="299"/>
                  <a:pt x="257" y="299"/>
                  <a:pt x="257" y="298"/>
                </a:cubicBezTo>
                <a:cubicBezTo>
                  <a:pt x="257" y="298"/>
                  <a:pt x="257" y="298"/>
                  <a:pt x="258" y="297"/>
                </a:cubicBezTo>
                <a:cubicBezTo>
                  <a:pt x="258" y="297"/>
                  <a:pt x="258" y="297"/>
                  <a:pt x="259" y="296"/>
                </a:cubicBezTo>
                <a:cubicBezTo>
                  <a:pt x="259" y="296"/>
                  <a:pt x="259" y="296"/>
                  <a:pt x="260" y="296"/>
                </a:cubicBezTo>
                <a:cubicBezTo>
                  <a:pt x="260" y="296"/>
                  <a:pt x="260" y="296"/>
                  <a:pt x="260" y="297"/>
                </a:cubicBezTo>
                <a:cubicBezTo>
                  <a:pt x="260" y="297"/>
                  <a:pt x="260" y="297"/>
                  <a:pt x="261" y="297"/>
                </a:cubicBezTo>
                <a:cubicBezTo>
                  <a:pt x="261" y="297"/>
                  <a:pt x="261" y="297"/>
                  <a:pt x="261" y="296"/>
                </a:cubicBezTo>
                <a:cubicBezTo>
                  <a:pt x="261" y="296"/>
                  <a:pt x="261" y="296"/>
                  <a:pt x="261" y="295"/>
                </a:cubicBezTo>
                <a:cubicBezTo>
                  <a:pt x="261" y="295"/>
                  <a:pt x="261" y="295"/>
                  <a:pt x="261" y="294"/>
                </a:cubicBezTo>
                <a:cubicBezTo>
                  <a:pt x="261" y="294"/>
                  <a:pt x="261" y="294"/>
                  <a:pt x="263" y="292"/>
                </a:cubicBezTo>
                <a:cubicBezTo>
                  <a:pt x="263" y="292"/>
                  <a:pt x="263" y="292"/>
                  <a:pt x="263" y="290"/>
                </a:cubicBezTo>
                <a:cubicBezTo>
                  <a:pt x="263" y="290"/>
                  <a:pt x="263" y="290"/>
                  <a:pt x="264" y="289"/>
                </a:cubicBezTo>
                <a:cubicBezTo>
                  <a:pt x="264" y="289"/>
                  <a:pt x="264" y="289"/>
                  <a:pt x="265" y="289"/>
                </a:cubicBezTo>
                <a:cubicBezTo>
                  <a:pt x="265" y="289"/>
                  <a:pt x="265" y="289"/>
                  <a:pt x="267" y="289"/>
                </a:cubicBezTo>
                <a:cubicBezTo>
                  <a:pt x="267" y="289"/>
                  <a:pt x="267" y="289"/>
                  <a:pt x="266" y="288"/>
                </a:cubicBezTo>
                <a:cubicBezTo>
                  <a:pt x="266" y="288"/>
                  <a:pt x="266" y="288"/>
                  <a:pt x="266" y="287"/>
                </a:cubicBezTo>
                <a:cubicBezTo>
                  <a:pt x="266" y="287"/>
                  <a:pt x="266" y="287"/>
                  <a:pt x="266" y="286"/>
                </a:cubicBezTo>
                <a:cubicBezTo>
                  <a:pt x="266" y="286"/>
                  <a:pt x="266" y="286"/>
                  <a:pt x="267" y="284"/>
                </a:cubicBezTo>
                <a:cubicBezTo>
                  <a:pt x="267" y="284"/>
                  <a:pt x="267" y="284"/>
                  <a:pt x="268" y="283"/>
                </a:cubicBezTo>
                <a:cubicBezTo>
                  <a:pt x="268" y="283"/>
                  <a:pt x="268" y="283"/>
                  <a:pt x="272" y="281"/>
                </a:cubicBezTo>
                <a:cubicBezTo>
                  <a:pt x="272" y="281"/>
                  <a:pt x="272" y="281"/>
                  <a:pt x="273" y="280"/>
                </a:cubicBezTo>
                <a:cubicBezTo>
                  <a:pt x="273" y="280"/>
                  <a:pt x="273" y="280"/>
                  <a:pt x="273" y="279"/>
                </a:cubicBezTo>
                <a:cubicBezTo>
                  <a:pt x="273" y="279"/>
                  <a:pt x="273" y="279"/>
                  <a:pt x="274" y="278"/>
                </a:cubicBezTo>
                <a:cubicBezTo>
                  <a:pt x="274" y="278"/>
                  <a:pt x="274" y="278"/>
                  <a:pt x="275" y="277"/>
                </a:cubicBezTo>
                <a:cubicBezTo>
                  <a:pt x="275" y="277"/>
                  <a:pt x="275" y="277"/>
                  <a:pt x="274" y="277"/>
                </a:cubicBezTo>
                <a:cubicBezTo>
                  <a:pt x="274" y="277"/>
                  <a:pt x="274" y="277"/>
                  <a:pt x="272" y="278"/>
                </a:cubicBezTo>
                <a:cubicBezTo>
                  <a:pt x="272" y="278"/>
                  <a:pt x="272" y="278"/>
                  <a:pt x="271" y="278"/>
                </a:cubicBezTo>
                <a:cubicBezTo>
                  <a:pt x="271" y="278"/>
                  <a:pt x="271" y="278"/>
                  <a:pt x="270" y="279"/>
                </a:cubicBezTo>
                <a:cubicBezTo>
                  <a:pt x="270" y="279"/>
                  <a:pt x="270" y="279"/>
                  <a:pt x="268" y="280"/>
                </a:cubicBezTo>
                <a:cubicBezTo>
                  <a:pt x="268" y="280"/>
                  <a:pt x="268" y="280"/>
                  <a:pt x="266" y="281"/>
                </a:cubicBezTo>
                <a:cubicBezTo>
                  <a:pt x="266" y="281"/>
                  <a:pt x="266" y="281"/>
                  <a:pt x="265" y="280"/>
                </a:cubicBezTo>
                <a:cubicBezTo>
                  <a:pt x="265" y="280"/>
                  <a:pt x="265" y="280"/>
                  <a:pt x="263" y="279"/>
                </a:cubicBezTo>
                <a:cubicBezTo>
                  <a:pt x="263" y="279"/>
                  <a:pt x="263" y="279"/>
                  <a:pt x="264" y="278"/>
                </a:cubicBezTo>
                <a:cubicBezTo>
                  <a:pt x="264" y="278"/>
                  <a:pt x="264" y="278"/>
                  <a:pt x="265" y="276"/>
                </a:cubicBezTo>
                <a:cubicBezTo>
                  <a:pt x="265" y="276"/>
                  <a:pt x="265" y="276"/>
                  <a:pt x="267" y="275"/>
                </a:cubicBezTo>
                <a:cubicBezTo>
                  <a:pt x="267" y="275"/>
                  <a:pt x="267" y="275"/>
                  <a:pt x="265" y="275"/>
                </a:cubicBezTo>
                <a:cubicBezTo>
                  <a:pt x="265" y="275"/>
                  <a:pt x="265" y="275"/>
                  <a:pt x="264" y="276"/>
                </a:cubicBezTo>
                <a:cubicBezTo>
                  <a:pt x="264" y="276"/>
                  <a:pt x="264" y="276"/>
                  <a:pt x="263" y="276"/>
                </a:cubicBezTo>
                <a:cubicBezTo>
                  <a:pt x="263" y="276"/>
                  <a:pt x="263" y="276"/>
                  <a:pt x="262" y="277"/>
                </a:cubicBezTo>
                <a:cubicBezTo>
                  <a:pt x="262" y="277"/>
                  <a:pt x="262" y="277"/>
                  <a:pt x="262" y="278"/>
                </a:cubicBezTo>
                <a:cubicBezTo>
                  <a:pt x="262" y="278"/>
                  <a:pt x="262" y="278"/>
                  <a:pt x="261" y="280"/>
                </a:cubicBezTo>
                <a:cubicBezTo>
                  <a:pt x="261" y="280"/>
                  <a:pt x="261" y="280"/>
                  <a:pt x="261" y="282"/>
                </a:cubicBezTo>
                <a:cubicBezTo>
                  <a:pt x="261" y="282"/>
                  <a:pt x="261" y="282"/>
                  <a:pt x="260" y="283"/>
                </a:cubicBezTo>
                <a:cubicBezTo>
                  <a:pt x="260" y="283"/>
                  <a:pt x="260" y="283"/>
                  <a:pt x="259" y="281"/>
                </a:cubicBezTo>
                <a:cubicBezTo>
                  <a:pt x="259" y="281"/>
                  <a:pt x="259" y="281"/>
                  <a:pt x="259" y="280"/>
                </a:cubicBezTo>
                <a:cubicBezTo>
                  <a:pt x="259" y="280"/>
                  <a:pt x="259" y="280"/>
                  <a:pt x="259" y="278"/>
                </a:cubicBezTo>
                <a:cubicBezTo>
                  <a:pt x="259" y="278"/>
                  <a:pt x="259" y="278"/>
                  <a:pt x="258" y="277"/>
                </a:cubicBezTo>
                <a:cubicBezTo>
                  <a:pt x="258" y="277"/>
                  <a:pt x="258" y="277"/>
                  <a:pt x="258" y="276"/>
                </a:cubicBezTo>
                <a:cubicBezTo>
                  <a:pt x="258" y="276"/>
                  <a:pt x="258" y="276"/>
                  <a:pt x="257" y="277"/>
                </a:cubicBezTo>
                <a:cubicBezTo>
                  <a:pt x="257" y="277"/>
                  <a:pt x="257" y="277"/>
                  <a:pt x="256" y="277"/>
                </a:cubicBezTo>
                <a:cubicBezTo>
                  <a:pt x="256" y="277"/>
                  <a:pt x="256" y="277"/>
                  <a:pt x="255" y="277"/>
                </a:cubicBezTo>
                <a:cubicBezTo>
                  <a:pt x="255" y="277"/>
                  <a:pt x="255" y="277"/>
                  <a:pt x="256" y="276"/>
                </a:cubicBezTo>
                <a:cubicBezTo>
                  <a:pt x="256" y="276"/>
                  <a:pt x="256" y="276"/>
                  <a:pt x="255" y="275"/>
                </a:cubicBezTo>
                <a:cubicBezTo>
                  <a:pt x="255" y="275"/>
                  <a:pt x="255" y="275"/>
                  <a:pt x="254" y="275"/>
                </a:cubicBezTo>
                <a:cubicBezTo>
                  <a:pt x="254" y="275"/>
                  <a:pt x="254" y="275"/>
                  <a:pt x="254" y="274"/>
                </a:cubicBezTo>
                <a:cubicBezTo>
                  <a:pt x="254" y="274"/>
                  <a:pt x="254" y="274"/>
                  <a:pt x="255" y="274"/>
                </a:cubicBezTo>
                <a:cubicBezTo>
                  <a:pt x="255" y="274"/>
                  <a:pt x="255" y="274"/>
                  <a:pt x="256" y="273"/>
                </a:cubicBezTo>
                <a:cubicBezTo>
                  <a:pt x="256" y="273"/>
                  <a:pt x="256" y="273"/>
                  <a:pt x="254" y="273"/>
                </a:cubicBezTo>
                <a:cubicBezTo>
                  <a:pt x="254" y="273"/>
                  <a:pt x="254" y="273"/>
                  <a:pt x="253" y="274"/>
                </a:cubicBezTo>
                <a:cubicBezTo>
                  <a:pt x="253" y="274"/>
                  <a:pt x="253" y="274"/>
                  <a:pt x="252" y="274"/>
                </a:cubicBezTo>
                <a:cubicBezTo>
                  <a:pt x="252" y="274"/>
                  <a:pt x="252" y="274"/>
                  <a:pt x="251" y="274"/>
                </a:cubicBezTo>
                <a:cubicBezTo>
                  <a:pt x="251" y="274"/>
                  <a:pt x="251" y="274"/>
                  <a:pt x="249" y="276"/>
                </a:cubicBezTo>
                <a:cubicBezTo>
                  <a:pt x="249" y="276"/>
                  <a:pt x="249" y="276"/>
                  <a:pt x="247" y="277"/>
                </a:cubicBezTo>
                <a:cubicBezTo>
                  <a:pt x="247" y="277"/>
                  <a:pt x="247" y="277"/>
                  <a:pt x="247" y="276"/>
                </a:cubicBezTo>
                <a:cubicBezTo>
                  <a:pt x="247" y="276"/>
                  <a:pt x="247" y="276"/>
                  <a:pt x="246" y="276"/>
                </a:cubicBezTo>
                <a:cubicBezTo>
                  <a:pt x="246" y="276"/>
                  <a:pt x="246" y="276"/>
                  <a:pt x="247" y="275"/>
                </a:cubicBezTo>
                <a:cubicBezTo>
                  <a:pt x="247" y="275"/>
                  <a:pt x="247" y="275"/>
                  <a:pt x="248" y="275"/>
                </a:cubicBezTo>
                <a:cubicBezTo>
                  <a:pt x="248" y="275"/>
                  <a:pt x="248" y="275"/>
                  <a:pt x="249" y="274"/>
                </a:cubicBezTo>
                <a:cubicBezTo>
                  <a:pt x="249" y="274"/>
                  <a:pt x="249" y="274"/>
                  <a:pt x="248" y="273"/>
                </a:cubicBezTo>
                <a:cubicBezTo>
                  <a:pt x="248" y="273"/>
                  <a:pt x="248" y="273"/>
                  <a:pt x="249" y="273"/>
                </a:cubicBezTo>
                <a:cubicBezTo>
                  <a:pt x="249" y="273"/>
                  <a:pt x="249" y="273"/>
                  <a:pt x="248" y="272"/>
                </a:cubicBezTo>
                <a:cubicBezTo>
                  <a:pt x="248" y="272"/>
                  <a:pt x="248" y="272"/>
                  <a:pt x="249" y="272"/>
                </a:cubicBezTo>
                <a:cubicBezTo>
                  <a:pt x="249" y="272"/>
                  <a:pt x="249" y="272"/>
                  <a:pt x="250" y="272"/>
                </a:cubicBezTo>
                <a:cubicBezTo>
                  <a:pt x="250" y="272"/>
                  <a:pt x="250" y="272"/>
                  <a:pt x="251" y="271"/>
                </a:cubicBezTo>
                <a:cubicBezTo>
                  <a:pt x="251" y="271"/>
                  <a:pt x="251" y="271"/>
                  <a:pt x="251" y="270"/>
                </a:cubicBezTo>
                <a:cubicBezTo>
                  <a:pt x="251" y="270"/>
                  <a:pt x="251" y="270"/>
                  <a:pt x="250" y="270"/>
                </a:cubicBezTo>
                <a:cubicBezTo>
                  <a:pt x="250" y="270"/>
                  <a:pt x="250" y="270"/>
                  <a:pt x="249" y="271"/>
                </a:cubicBezTo>
                <a:cubicBezTo>
                  <a:pt x="249" y="271"/>
                  <a:pt x="249" y="271"/>
                  <a:pt x="248" y="270"/>
                </a:cubicBezTo>
                <a:cubicBezTo>
                  <a:pt x="248" y="270"/>
                  <a:pt x="248" y="270"/>
                  <a:pt x="248" y="269"/>
                </a:cubicBezTo>
                <a:cubicBezTo>
                  <a:pt x="248" y="269"/>
                  <a:pt x="248" y="269"/>
                  <a:pt x="248" y="268"/>
                </a:cubicBezTo>
                <a:cubicBezTo>
                  <a:pt x="248" y="268"/>
                  <a:pt x="248" y="268"/>
                  <a:pt x="248" y="267"/>
                </a:cubicBezTo>
                <a:cubicBezTo>
                  <a:pt x="248" y="267"/>
                  <a:pt x="248" y="267"/>
                  <a:pt x="249" y="268"/>
                </a:cubicBezTo>
                <a:cubicBezTo>
                  <a:pt x="249" y="268"/>
                  <a:pt x="249" y="268"/>
                  <a:pt x="249" y="267"/>
                </a:cubicBezTo>
                <a:cubicBezTo>
                  <a:pt x="249" y="267"/>
                  <a:pt x="249" y="267"/>
                  <a:pt x="250" y="266"/>
                </a:cubicBezTo>
                <a:cubicBezTo>
                  <a:pt x="250" y="266"/>
                  <a:pt x="250" y="266"/>
                  <a:pt x="251" y="265"/>
                </a:cubicBezTo>
                <a:cubicBezTo>
                  <a:pt x="251" y="265"/>
                  <a:pt x="251" y="265"/>
                  <a:pt x="251" y="264"/>
                </a:cubicBezTo>
                <a:cubicBezTo>
                  <a:pt x="251" y="264"/>
                  <a:pt x="251" y="264"/>
                  <a:pt x="251" y="263"/>
                </a:cubicBezTo>
                <a:cubicBezTo>
                  <a:pt x="251" y="263"/>
                  <a:pt x="251" y="263"/>
                  <a:pt x="251" y="262"/>
                </a:cubicBezTo>
                <a:cubicBezTo>
                  <a:pt x="251" y="262"/>
                  <a:pt x="251" y="262"/>
                  <a:pt x="252" y="261"/>
                </a:cubicBezTo>
                <a:cubicBezTo>
                  <a:pt x="252" y="261"/>
                  <a:pt x="252" y="261"/>
                  <a:pt x="251" y="260"/>
                </a:cubicBezTo>
                <a:cubicBezTo>
                  <a:pt x="251" y="260"/>
                  <a:pt x="251" y="260"/>
                  <a:pt x="252" y="258"/>
                </a:cubicBezTo>
                <a:cubicBezTo>
                  <a:pt x="252" y="258"/>
                  <a:pt x="252" y="258"/>
                  <a:pt x="253" y="257"/>
                </a:cubicBezTo>
                <a:cubicBezTo>
                  <a:pt x="253" y="257"/>
                  <a:pt x="253" y="257"/>
                  <a:pt x="254" y="256"/>
                </a:cubicBezTo>
                <a:cubicBezTo>
                  <a:pt x="254" y="256"/>
                  <a:pt x="254" y="256"/>
                  <a:pt x="254" y="255"/>
                </a:cubicBezTo>
                <a:cubicBezTo>
                  <a:pt x="254" y="255"/>
                  <a:pt x="254" y="255"/>
                  <a:pt x="253" y="254"/>
                </a:cubicBezTo>
                <a:cubicBezTo>
                  <a:pt x="253" y="254"/>
                  <a:pt x="253" y="254"/>
                  <a:pt x="253" y="253"/>
                </a:cubicBezTo>
                <a:cubicBezTo>
                  <a:pt x="253" y="253"/>
                  <a:pt x="253" y="253"/>
                  <a:pt x="255" y="252"/>
                </a:cubicBezTo>
                <a:cubicBezTo>
                  <a:pt x="255" y="252"/>
                  <a:pt x="255" y="252"/>
                  <a:pt x="257" y="250"/>
                </a:cubicBezTo>
                <a:cubicBezTo>
                  <a:pt x="257" y="250"/>
                  <a:pt x="257" y="250"/>
                  <a:pt x="258" y="250"/>
                </a:cubicBezTo>
                <a:cubicBezTo>
                  <a:pt x="258" y="250"/>
                  <a:pt x="258" y="250"/>
                  <a:pt x="257" y="249"/>
                </a:cubicBezTo>
                <a:cubicBezTo>
                  <a:pt x="257" y="249"/>
                  <a:pt x="257" y="249"/>
                  <a:pt x="255" y="251"/>
                </a:cubicBezTo>
                <a:cubicBezTo>
                  <a:pt x="255" y="251"/>
                  <a:pt x="255" y="251"/>
                  <a:pt x="253" y="253"/>
                </a:cubicBezTo>
                <a:cubicBezTo>
                  <a:pt x="253" y="253"/>
                  <a:pt x="253" y="253"/>
                  <a:pt x="251" y="253"/>
                </a:cubicBezTo>
                <a:cubicBezTo>
                  <a:pt x="251" y="253"/>
                  <a:pt x="251" y="253"/>
                  <a:pt x="251" y="254"/>
                </a:cubicBezTo>
                <a:cubicBezTo>
                  <a:pt x="251" y="254"/>
                  <a:pt x="251" y="254"/>
                  <a:pt x="252" y="255"/>
                </a:cubicBezTo>
                <a:cubicBezTo>
                  <a:pt x="252" y="255"/>
                  <a:pt x="252" y="255"/>
                  <a:pt x="252" y="256"/>
                </a:cubicBezTo>
                <a:cubicBezTo>
                  <a:pt x="252" y="256"/>
                  <a:pt x="252" y="256"/>
                  <a:pt x="250" y="258"/>
                </a:cubicBezTo>
                <a:cubicBezTo>
                  <a:pt x="250" y="258"/>
                  <a:pt x="250" y="258"/>
                  <a:pt x="249" y="258"/>
                </a:cubicBezTo>
                <a:cubicBezTo>
                  <a:pt x="249" y="258"/>
                  <a:pt x="249" y="258"/>
                  <a:pt x="248" y="258"/>
                </a:cubicBezTo>
                <a:cubicBezTo>
                  <a:pt x="248" y="258"/>
                  <a:pt x="248" y="258"/>
                  <a:pt x="246" y="259"/>
                </a:cubicBezTo>
                <a:cubicBezTo>
                  <a:pt x="246" y="259"/>
                  <a:pt x="246" y="259"/>
                  <a:pt x="244" y="259"/>
                </a:cubicBezTo>
                <a:cubicBezTo>
                  <a:pt x="244" y="259"/>
                  <a:pt x="244" y="259"/>
                  <a:pt x="240" y="257"/>
                </a:cubicBezTo>
                <a:cubicBezTo>
                  <a:pt x="240" y="257"/>
                  <a:pt x="240" y="257"/>
                  <a:pt x="240" y="256"/>
                </a:cubicBezTo>
                <a:cubicBezTo>
                  <a:pt x="240" y="256"/>
                  <a:pt x="240" y="256"/>
                  <a:pt x="242" y="256"/>
                </a:cubicBezTo>
                <a:cubicBezTo>
                  <a:pt x="242" y="256"/>
                  <a:pt x="242" y="256"/>
                  <a:pt x="241" y="255"/>
                </a:cubicBezTo>
                <a:cubicBezTo>
                  <a:pt x="241" y="255"/>
                  <a:pt x="241" y="255"/>
                  <a:pt x="241" y="254"/>
                </a:cubicBezTo>
                <a:cubicBezTo>
                  <a:pt x="241" y="254"/>
                  <a:pt x="241" y="254"/>
                  <a:pt x="240" y="253"/>
                </a:cubicBezTo>
                <a:cubicBezTo>
                  <a:pt x="240" y="253"/>
                  <a:pt x="240" y="253"/>
                  <a:pt x="240" y="251"/>
                </a:cubicBezTo>
                <a:cubicBezTo>
                  <a:pt x="240" y="251"/>
                  <a:pt x="240" y="251"/>
                  <a:pt x="239" y="251"/>
                </a:cubicBezTo>
                <a:cubicBezTo>
                  <a:pt x="239" y="251"/>
                  <a:pt x="239" y="251"/>
                  <a:pt x="239" y="250"/>
                </a:cubicBezTo>
                <a:cubicBezTo>
                  <a:pt x="239" y="250"/>
                  <a:pt x="239" y="250"/>
                  <a:pt x="239" y="248"/>
                </a:cubicBezTo>
                <a:cubicBezTo>
                  <a:pt x="239" y="248"/>
                  <a:pt x="239" y="248"/>
                  <a:pt x="240" y="247"/>
                </a:cubicBezTo>
                <a:cubicBezTo>
                  <a:pt x="240" y="247"/>
                  <a:pt x="240" y="247"/>
                  <a:pt x="239" y="247"/>
                </a:cubicBezTo>
                <a:cubicBezTo>
                  <a:pt x="239" y="247"/>
                  <a:pt x="239" y="247"/>
                  <a:pt x="239" y="246"/>
                </a:cubicBezTo>
                <a:cubicBezTo>
                  <a:pt x="239" y="246"/>
                  <a:pt x="239" y="246"/>
                  <a:pt x="239" y="245"/>
                </a:cubicBezTo>
                <a:cubicBezTo>
                  <a:pt x="239" y="245"/>
                  <a:pt x="239" y="245"/>
                  <a:pt x="240" y="246"/>
                </a:cubicBezTo>
                <a:cubicBezTo>
                  <a:pt x="240" y="246"/>
                  <a:pt x="240" y="246"/>
                  <a:pt x="241" y="245"/>
                </a:cubicBezTo>
                <a:cubicBezTo>
                  <a:pt x="241" y="245"/>
                  <a:pt x="241" y="245"/>
                  <a:pt x="242" y="244"/>
                </a:cubicBezTo>
                <a:cubicBezTo>
                  <a:pt x="242" y="244"/>
                  <a:pt x="242" y="244"/>
                  <a:pt x="243" y="244"/>
                </a:cubicBezTo>
                <a:cubicBezTo>
                  <a:pt x="243" y="244"/>
                  <a:pt x="243" y="244"/>
                  <a:pt x="244" y="243"/>
                </a:cubicBezTo>
                <a:cubicBezTo>
                  <a:pt x="244" y="243"/>
                  <a:pt x="244" y="243"/>
                  <a:pt x="244" y="244"/>
                </a:cubicBezTo>
                <a:cubicBezTo>
                  <a:pt x="244" y="244"/>
                  <a:pt x="244" y="244"/>
                  <a:pt x="246" y="244"/>
                </a:cubicBezTo>
                <a:cubicBezTo>
                  <a:pt x="246" y="244"/>
                  <a:pt x="246" y="244"/>
                  <a:pt x="247" y="245"/>
                </a:cubicBezTo>
                <a:cubicBezTo>
                  <a:pt x="247" y="245"/>
                  <a:pt x="247" y="245"/>
                  <a:pt x="248" y="245"/>
                </a:cubicBezTo>
                <a:cubicBezTo>
                  <a:pt x="248" y="245"/>
                  <a:pt x="248" y="245"/>
                  <a:pt x="248" y="246"/>
                </a:cubicBezTo>
                <a:cubicBezTo>
                  <a:pt x="248" y="246"/>
                  <a:pt x="248" y="246"/>
                  <a:pt x="249" y="247"/>
                </a:cubicBezTo>
                <a:cubicBezTo>
                  <a:pt x="249" y="247"/>
                  <a:pt x="249" y="247"/>
                  <a:pt x="250" y="247"/>
                </a:cubicBezTo>
                <a:cubicBezTo>
                  <a:pt x="250" y="247"/>
                  <a:pt x="250" y="247"/>
                  <a:pt x="250" y="246"/>
                </a:cubicBezTo>
                <a:cubicBezTo>
                  <a:pt x="250" y="246"/>
                  <a:pt x="250" y="246"/>
                  <a:pt x="249" y="244"/>
                </a:cubicBezTo>
                <a:cubicBezTo>
                  <a:pt x="249" y="244"/>
                  <a:pt x="249" y="244"/>
                  <a:pt x="250" y="244"/>
                </a:cubicBezTo>
                <a:cubicBezTo>
                  <a:pt x="250" y="244"/>
                  <a:pt x="250" y="244"/>
                  <a:pt x="250" y="243"/>
                </a:cubicBezTo>
                <a:cubicBezTo>
                  <a:pt x="250" y="243"/>
                  <a:pt x="250" y="243"/>
                  <a:pt x="249" y="244"/>
                </a:cubicBezTo>
                <a:cubicBezTo>
                  <a:pt x="249" y="244"/>
                  <a:pt x="249" y="244"/>
                  <a:pt x="247" y="244"/>
                </a:cubicBezTo>
                <a:cubicBezTo>
                  <a:pt x="247" y="244"/>
                  <a:pt x="247" y="244"/>
                  <a:pt x="246" y="243"/>
                </a:cubicBezTo>
                <a:cubicBezTo>
                  <a:pt x="246" y="243"/>
                  <a:pt x="246" y="243"/>
                  <a:pt x="245" y="243"/>
                </a:cubicBezTo>
                <a:cubicBezTo>
                  <a:pt x="245" y="243"/>
                  <a:pt x="245" y="243"/>
                  <a:pt x="245" y="242"/>
                </a:cubicBezTo>
                <a:cubicBezTo>
                  <a:pt x="245" y="242"/>
                  <a:pt x="245" y="242"/>
                  <a:pt x="244" y="242"/>
                </a:cubicBezTo>
                <a:cubicBezTo>
                  <a:pt x="244" y="242"/>
                  <a:pt x="244" y="242"/>
                  <a:pt x="243" y="242"/>
                </a:cubicBezTo>
                <a:cubicBezTo>
                  <a:pt x="243" y="242"/>
                  <a:pt x="243" y="242"/>
                  <a:pt x="242" y="242"/>
                </a:cubicBezTo>
                <a:cubicBezTo>
                  <a:pt x="242" y="242"/>
                  <a:pt x="242" y="242"/>
                  <a:pt x="242" y="241"/>
                </a:cubicBezTo>
                <a:cubicBezTo>
                  <a:pt x="242" y="241"/>
                  <a:pt x="242" y="241"/>
                  <a:pt x="243" y="241"/>
                </a:cubicBezTo>
                <a:cubicBezTo>
                  <a:pt x="243" y="241"/>
                  <a:pt x="243" y="241"/>
                  <a:pt x="243" y="239"/>
                </a:cubicBezTo>
                <a:cubicBezTo>
                  <a:pt x="243" y="239"/>
                  <a:pt x="243" y="239"/>
                  <a:pt x="242" y="240"/>
                </a:cubicBezTo>
                <a:cubicBezTo>
                  <a:pt x="242" y="240"/>
                  <a:pt x="242" y="240"/>
                  <a:pt x="241" y="240"/>
                </a:cubicBezTo>
                <a:cubicBezTo>
                  <a:pt x="241" y="240"/>
                  <a:pt x="241" y="240"/>
                  <a:pt x="241" y="239"/>
                </a:cubicBezTo>
                <a:cubicBezTo>
                  <a:pt x="241" y="239"/>
                  <a:pt x="241" y="239"/>
                  <a:pt x="241" y="238"/>
                </a:cubicBezTo>
                <a:cubicBezTo>
                  <a:pt x="241" y="238"/>
                  <a:pt x="241" y="238"/>
                  <a:pt x="242" y="237"/>
                </a:cubicBezTo>
                <a:cubicBezTo>
                  <a:pt x="242" y="237"/>
                  <a:pt x="242" y="237"/>
                  <a:pt x="241" y="235"/>
                </a:cubicBezTo>
                <a:cubicBezTo>
                  <a:pt x="241" y="235"/>
                  <a:pt x="241" y="235"/>
                  <a:pt x="240" y="233"/>
                </a:cubicBezTo>
                <a:cubicBezTo>
                  <a:pt x="240" y="233"/>
                  <a:pt x="240" y="233"/>
                  <a:pt x="242" y="231"/>
                </a:cubicBezTo>
                <a:cubicBezTo>
                  <a:pt x="242" y="231"/>
                  <a:pt x="242" y="231"/>
                  <a:pt x="242" y="230"/>
                </a:cubicBezTo>
                <a:cubicBezTo>
                  <a:pt x="242" y="230"/>
                  <a:pt x="242" y="230"/>
                  <a:pt x="243" y="230"/>
                </a:cubicBezTo>
                <a:cubicBezTo>
                  <a:pt x="243" y="230"/>
                  <a:pt x="243" y="230"/>
                  <a:pt x="244" y="231"/>
                </a:cubicBezTo>
                <a:cubicBezTo>
                  <a:pt x="244" y="231"/>
                  <a:pt x="244" y="231"/>
                  <a:pt x="245" y="230"/>
                </a:cubicBezTo>
                <a:cubicBezTo>
                  <a:pt x="245" y="230"/>
                  <a:pt x="245" y="230"/>
                  <a:pt x="243" y="228"/>
                </a:cubicBezTo>
                <a:cubicBezTo>
                  <a:pt x="243" y="228"/>
                  <a:pt x="243" y="228"/>
                  <a:pt x="244" y="228"/>
                </a:cubicBezTo>
                <a:cubicBezTo>
                  <a:pt x="244" y="228"/>
                  <a:pt x="244" y="228"/>
                  <a:pt x="245" y="228"/>
                </a:cubicBezTo>
                <a:cubicBezTo>
                  <a:pt x="245" y="228"/>
                  <a:pt x="245" y="228"/>
                  <a:pt x="246" y="228"/>
                </a:cubicBezTo>
                <a:cubicBezTo>
                  <a:pt x="246" y="228"/>
                  <a:pt x="246" y="228"/>
                  <a:pt x="247" y="228"/>
                </a:cubicBezTo>
                <a:cubicBezTo>
                  <a:pt x="247" y="228"/>
                  <a:pt x="247" y="228"/>
                  <a:pt x="247" y="226"/>
                </a:cubicBezTo>
                <a:cubicBezTo>
                  <a:pt x="247" y="226"/>
                  <a:pt x="247" y="226"/>
                  <a:pt x="250" y="223"/>
                </a:cubicBezTo>
                <a:cubicBezTo>
                  <a:pt x="250" y="223"/>
                  <a:pt x="250" y="223"/>
                  <a:pt x="251" y="223"/>
                </a:cubicBezTo>
                <a:cubicBezTo>
                  <a:pt x="251" y="223"/>
                  <a:pt x="251" y="223"/>
                  <a:pt x="252" y="223"/>
                </a:cubicBezTo>
                <a:cubicBezTo>
                  <a:pt x="252" y="223"/>
                  <a:pt x="252" y="223"/>
                  <a:pt x="252" y="221"/>
                </a:cubicBezTo>
                <a:cubicBezTo>
                  <a:pt x="252" y="221"/>
                  <a:pt x="252" y="221"/>
                  <a:pt x="254" y="220"/>
                </a:cubicBezTo>
                <a:cubicBezTo>
                  <a:pt x="254" y="220"/>
                  <a:pt x="254" y="220"/>
                  <a:pt x="255" y="219"/>
                </a:cubicBezTo>
                <a:cubicBezTo>
                  <a:pt x="255" y="219"/>
                  <a:pt x="255" y="219"/>
                  <a:pt x="256" y="221"/>
                </a:cubicBezTo>
                <a:cubicBezTo>
                  <a:pt x="256" y="221"/>
                  <a:pt x="256" y="221"/>
                  <a:pt x="256" y="222"/>
                </a:cubicBezTo>
                <a:cubicBezTo>
                  <a:pt x="256" y="222"/>
                  <a:pt x="256" y="222"/>
                  <a:pt x="257" y="222"/>
                </a:cubicBezTo>
                <a:cubicBezTo>
                  <a:pt x="257" y="222"/>
                  <a:pt x="257" y="222"/>
                  <a:pt x="257" y="221"/>
                </a:cubicBezTo>
                <a:cubicBezTo>
                  <a:pt x="257" y="221"/>
                  <a:pt x="257" y="221"/>
                  <a:pt x="257" y="220"/>
                </a:cubicBezTo>
                <a:cubicBezTo>
                  <a:pt x="257" y="220"/>
                  <a:pt x="257" y="220"/>
                  <a:pt x="256" y="219"/>
                </a:cubicBezTo>
                <a:cubicBezTo>
                  <a:pt x="256" y="219"/>
                  <a:pt x="256" y="219"/>
                  <a:pt x="257" y="219"/>
                </a:cubicBezTo>
                <a:cubicBezTo>
                  <a:pt x="257" y="219"/>
                  <a:pt x="257" y="219"/>
                  <a:pt x="259" y="219"/>
                </a:cubicBezTo>
                <a:cubicBezTo>
                  <a:pt x="259" y="219"/>
                  <a:pt x="259" y="219"/>
                  <a:pt x="260" y="221"/>
                </a:cubicBezTo>
                <a:cubicBezTo>
                  <a:pt x="260" y="221"/>
                  <a:pt x="260" y="221"/>
                  <a:pt x="261" y="221"/>
                </a:cubicBezTo>
                <a:cubicBezTo>
                  <a:pt x="261" y="221"/>
                  <a:pt x="261" y="221"/>
                  <a:pt x="261" y="220"/>
                </a:cubicBezTo>
                <a:cubicBezTo>
                  <a:pt x="261" y="220"/>
                  <a:pt x="261" y="220"/>
                  <a:pt x="262" y="218"/>
                </a:cubicBezTo>
                <a:cubicBezTo>
                  <a:pt x="262" y="218"/>
                  <a:pt x="262" y="218"/>
                  <a:pt x="262" y="217"/>
                </a:cubicBezTo>
                <a:cubicBezTo>
                  <a:pt x="262" y="217"/>
                  <a:pt x="262" y="217"/>
                  <a:pt x="263" y="216"/>
                </a:cubicBezTo>
                <a:cubicBezTo>
                  <a:pt x="263" y="216"/>
                  <a:pt x="263" y="216"/>
                  <a:pt x="264" y="216"/>
                </a:cubicBezTo>
                <a:cubicBezTo>
                  <a:pt x="265" y="216"/>
                  <a:pt x="265" y="216"/>
                  <a:pt x="265" y="216"/>
                </a:cubicBezTo>
                <a:cubicBezTo>
                  <a:pt x="265" y="216"/>
                  <a:pt x="265" y="216"/>
                  <a:pt x="266" y="215"/>
                </a:cubicBezTo>
                <a:cubicBezTo>
                  <a:pt x="266" y="215"/>
                  <a:pt x="266" y="215"/>
                  <a:pt x="268" y="215"/>
                </a:cubicBezTo>
                <a:cubicBezTo>
                  <a:pt x="268" y="215"/>
                  <a:pt x="268" y="215"/>
                  <a:pt x="269" y="215"/>
                </a:cubicBezTo>
                <a:cubicBezTo>
                  <a:pt x="269" y="215"/>
                  <a:pt x="269" y="215"/>
                  <a:pt x="270" y="215"/>
                </a:cubicBezTo>
                <a:cubicBezTo>
                  <a:pt x="270" y="215"/>
                  <a:pt x="270" y="215"/>
                  <a:pt x="271" y="214"/>
                </a:cubicBezTo>
                <a:cubicBezTo>
                  <a:pt x="271" y="214"/>
                  <a:pt x="271" y="214"/>
                  <a:pt x="274" y="214"/>
                </a:cubicBezTo>
                <a:cubicBezTo>
                  <a:pt x="274" y="214"/>
                  <a:pt x="274" y="214"/>
                  <a:pt x="275" y="212"/>
                </a:cubicBezTo>
                <a:cubicBezTo>
                  <a:pt x="275" y="212"/>
                  <a:pt x="275" y="212"/>
                  <a:pt x="276" y="211"/>
                </a:cubicBezTo>
                <a:cubicBezTo>
                  <a:pt x="276" y="211"/>
                  <a:pt x="276" y="211"/>
                  <a:pt x="277" y="210"/>
                </a:cubicBezTo>
                <a:cubicBezTo>
                  <a:pt x="277" y="210"/>
                  <a:pt x="277" y="210"/>
                  <a:pt x="278" y="210"/>
                </a:cubicBezTo>
                <a:cubicBezTo>
                  <a:pt x="278" y="210"/>
                  <a:pt x="278" y="210"/>
                  <a:pt x="279" y="211"/>
                </a:cubicBezTo>
                <a:cubicBezTo>
                  <a:pt x="279" y="211"/>
                  <a:pt x="279" y="211"/>
                  <a:pt x="280" y="211"/>
                </a:cubicBezTo>
                <a:cubicBezTo>
                  <a:pt x="280" y="211"/>
                  <a:pt x="280" y="211"/>
                  <a:pt x="281" y="212"/>
                </a:cubicBezTo>
                <a:cubicBezTo>
                  <a:pt x="281" y="212"/>
                  <a:pt x="281" y="212"/>
                  <a:pt x="283" y="212"/>
                </a:cubicBezTo>
                <a:cubicBezTo>
                  <a:pt x="283" y="212"/>
                  <a:pt x="283" y="212"/>
                  <a:pt x="284" y="212"/>
                </a:cubicBezTo>
                <a:cubicBezTo>
                  <a:pt x="284" y="212"/>
                  <a:pt x="284" y="212"/>
                  <a:pt x="285" y="211"/>
                </a:cubicBezTo>
                <a:cubicBezTo>
                  <a:pt x="285" y="211"/>
                  <a:pt x="285" y="211"/>
                  <a:pt x="286" y="210"/>
                </a:cubicBezTo>
                <a:cubicBezTo>
                  <a:pt x="286" y="210"/>
                  <a:pt x="286" y="210"/>
                  <a:pt x="287" y="211"/>
                </a:cubicBezTo>
                <a:cubicBezTo>
                  <a:pt x="287" y="211"/>
                  <a:pt x="287" y="211"/>
                  <a:pt x="288" y="210"/>
                </a:cubicBezTo>
                <a:cubicBezTo>
                  <a:pt x="288" y="210"/>
                  <a:pt x="288" y="210"/>
                  <a:pt x="289" y="208"/>
                </a:cubicBezTo>
                <a:cubicBezTo>
                  <a:pt x="289" y="208"/>
                  <a:pt x="289" y="208"/>
                  <a:pt x="290" y="207"/>
                </a:cubicBezTo>
                <a:cubicBezTo>
                  <a:pt x="290" y="207"/>
                  <a:pt x="290" y="207"/>
                  <a:pt x="289" y="206"/>
                </a:cubicBezTo>
                <a:cubicBezTo>
                  <a:pt x="289" y="206"/>
                  <a:pt x="289" y="206"/>
                  <a:pt x="289" y="205"/>
                </a:cubicBezTo>
                <a:cubicBezTo>
                  <a:pt x="289" y="205"/>
                  <a:pt x="289" y="205"/>
                  <a:pt x="290" y="204"/>
                </a:cubicBezTo>
                <a:cubicBezTo>
                  <a:pt x="290" y="204"/>
                  <a:pt x="290" y="204"/>
                  <a:pt x="290" y="202"/>
                </a:cubicBezTo>
                <a:cubicBezTo>
                  <a:pt x="290" y="202"/>
                  <a:pt x="290" y="202"/>
                  <a:pt x="292" y="200"/>
                </a:cubicBezTo>
                <a:cubicBezTo>
                  <a:pt x="292" y="200"/>
                  <a:pt x="292" y="200"/>
                  <a:pt x="293" y="198"/>
                </a:cubicBezTo>
                <a:cubicBezTo>
                  <a:pt x="293" y="198"/>
                  <a:pt x="293" y="198"/>
                  <a:pt x="292" y="197"/>
                </a:cubicBezTo>
                <a:cubicBezTo>
                  <a:pt x="292" y="197"/>
                  <a:pt x="292" y="197"/>
                  <a:pt x="290" y="197"/>
                </a:cubicBezTo>
                <a:cubicBezTo>
                  <a:pt x="290" y="197"/>
                  <a:pt x="290" y="197"/>
                  <a:pt x="292" y="196"/>
                </a:cubicBezTo>
                <a:cubicBezTo>
                  <a:pt x="292" y="196"/>
                  <a:pt x="292" y="196"/>
                  <a:pt x="293" y="196"/>
                </a:cubicBezTo>
                <a:cubicBezTo>
                  <a:pt x="293" y="196"/>
                  <a:pt x="293" y="196"/>
                  <a:pt x="295" y="196"/>
                </a:cubicBezTo>
                <a:cubicBezTo>
                  <a:pt x="295" y="196"/>
                  <a:pt x="295" y="196"/>
                  <a:pt x="296" y="194"/>
                </a:cubicBezTo>
                <a:cubicBezTo>
                  <a:pt x="296" y="194"/>
                  <a:pt x="296" y="194"/>
                  <a:pt x="295" y="193"/>
                </a:cubicBezTo>
                <a:cubicBezTo>
                  <a:pt x="295" y="193"/>
                  <a:pt x="295" y="193"/>
                  <a:pt x="297" y="192"/>
                </a:cubicBezTo>
                <a:cubicBezTo>
                  <a:pt x="297" y="192"/>
                  <a:pt x="297" y="192"/>
                  <a:pt x="295" y="192"/>
                </a:cubicBezTo>
                <a:cubicBezTo>
                  <a:pt x="295" y="192"/>
                  <a:pt x="295" y="192"/>
                  <a:pt x="293" y="193"/>
                </a:cubicBezTo>
                <a:cubicBezTo>
                  <a:pt x="293" y="193"/>
                  <a:pt x="293" y="193"/>
                  <a:pt x="292" y="193"/>
                </a:cubicBezTo>
                <a:cubicBezTo>
                  <a:pt x="292" y="193"/>
                  <a:pt x="292" y="193"/>
                  <a:pt x="292" y="192"/>
                </a:cubicBezTo>
                <a:cubicBezTo>
                  <a:pt x="292" y="192"/>
                  <a:pt x="292" y="192"/>
                  <a:pt x="291" y="193"/>
                </a:cubicBezTo>
                <a:cubicBezTo>
                  <a:pt x="291" y="193"/>
                  <a:pt x="291" y="193"/>
                  <a:pt x="289" y="194"/>
                </a:cubicBezTo>
                <a:cubicBezTo>
                  <a:pt x="289" y="194"/>
                  <a:pt x="289" y="194"/>
                  <a:pt x="286" y="195"/>
                </a:cubicBezTo>
                <a:cubicBezTo>
                  <a:pt x="286" y="195"/>
                  <a:pt x="286" y="195"/>
                  <a:pt x="284" y="196"/>
                </a:cubicBezTo>
                <a:cubicBezTo>
                  <a:pt x="284" y="196"/>
                  <a:pt x="284" y="196"/>
                  <a:pt x="282" y="198"/>
                </a:cubicBezTo>
                <a:cubicBezTo>
                  <a:pt x="282" y="198"/>
                  <a:pt x="282" y="198"/>
                  <a:pt x="282" y="196"/>
                </a:cubicBezTo>
                <a:cubicBezTo>
                  <a:pt x="282" y="196"/>
                  <a:pt x="282" y="196"/>
                  <a:pt x="283" y="195"/>
                </a:cubicBezTo>
                <a:cubicBezTo>
                  <a:pt x="283" y="195"/>
                  <a:pt x="283" y="195"/>
                  <a:pt x="283" y="194"/>
                </a:cubicBezTo>
                <a:cubicBezTo>
                  <a:pt x="283" y="194"/>
                  <a:pt x="283" y="194"/>
                  <a:pt x="282" y="194"/>
                </a:cubicBezTo>
                <a:cubicBezTo>
                  <a:pt x="282" y="194"/>
                  <a:pt x="282" y="194"/>
                  <a:pt x="281" y="194"/>
                </a:cubicBezTo>
                <a:cubicBezTo>
                  <a:pt x="281" y="194"/>
                  <a:pt x="281" y="194"/>
                  <a:pt x="281" y="196"/>
                </a:cubicBezTo>
                <a:cubicBezTo>
                  <a:pt x="281" y="196"/>
                  <a:pt x="281" y="196"/>
                  <a:pt x="281" y="197"/>
                </a:cubicBezTo>
                <a:cubicBezTo>
                  <a:pt x="281" y="197"/>
                  <a:pt x="281" y="197"/>
                  <a:pt x="280" y="196"/>
                </a:cubicBezTo>
                <a:cubicBezTo>
                  <a:pt x="280" y="196"/>
                  <a:pt x="280" y="196"/>
                  <a:pt x="280" y="195"/>
                </a:cubicBezTo>
                <a:cubicBezTo>
                  <a:pt x="280" y="195"/>
                  <a:pt x="280" y="195"/>
                  <a:pt x="279" y="194"/>
                </a:cubicBezTo>
                <a:cubicBezTo>
                  <a:pt x="279" y="194"/>
                  <a:pt x="279" y="194"/>
                  <a:pt x="276" y="194"/>
                </a:cubicBezTo>
                <a:cubicBezTo>
                  <a:pt x="276" y="194"/>
                  <a:pt x="276" y="194"/>
                  <a:pt x="274" y="193"/>
                </a:cubicBezTo>
                <a:cubicBezTo>
                  <a:pt x="274" y="193"/>
                  <a:pt x="274" y="193"/>
                  <a:pt x="273" y="194"/>
                </a:cubicBezTo>
                <a:cubicBezTo>
                  <a:pt x="273" y="194"/>
                  <a:pt x="273" y="194"/>
                  <a:pt x="271" y="195"/>
                </a:cubicBezTo>
                <a:cubicBezTo>
                  <a:pt x="271" y="195"/>
                  <a:pt x="271" y="195"/>
                  <a:pt x="270" y="195"/>
                </a:cubicBezTo>
                <a:cubicBezTo>
                  <a:pt x="270" y="195"/>
                  <a:pt x="270" y="195"/>
                  <a:pt x="269" y="193"/>
                </a:cubicBezTo>
                <a:cubicBezTo>
                  <a:pt x="269" y="193"/>
                  <a:pt x="269" y="193"/>
                  <a:pt x="267" y="192"/>
                </a:cubicBezTo>
                <a:cubicBezTo>
                  <a:pt x="267" y="192"/>
                  <a:pt x="267" y="192"/>
                  <a:pt x="265" y="190"/>
                </a:cubicBezTo>
                <a:cubicBezTo>
                  <a:pt x="265" y="190"/>
                  <a:pt x="265" y="190"/>
                  <a:pt x="264" y="188"/>
                </a:cubicBezTo>
                <a:cubicBezTo>
                  <a:pt x="264" y="188"/>
                  <a:pt x="264" y="188"/>
                  <a:pt x="265" y="186"/>
                </a:cubicBezTo>
                <a:cubicBezTo>
                  <a:pt x="265" y="186"/>
                  <a:pt x="265" y="186"/>
                  <a:pt x="266" y="185"/>
                </a:cubicBezTo>
                <a:cubicBezTo>
                  <a:pt x="266" y="185"/>
                  <a:pt x="266" y="185"/>
                  <a:pt x="267" y="184"/>
                </a:cubicBezTo>
                <a:cubicBezTo>
                  <a:pt x="267" y="184"/>
                  <a:pt x="267" y="184"/>
                  <a:pt x="267" y="183"/>
                </a:cubicBezTo>
                <a:cubicBezTo>
                  <a:pt x="267" y="183"/>
                  <a:pt x="267" y="183"/>
                  <a:pt x="267" y="182"/>
                </a:cubicBezTo>
                <a:cubicBezTo>
                  <a:pt x="267" y="182"/>
                  <a:pt x="267" y="182"/>
                  <a:pt x="266" y="180"/>
                </a:cubicBezTo>
                <a:cubicBezTo>
                  <a:pt x="266" y="180"/>
                  <a:pt x="266" y="180"/>
                  <a:pt x="267" y="178"/>
                </a:cubicBezTo>
                <a:cubicBezTo>
                  <a:pt x="267" y="178"/>
                  <a:pt x="267" y="178"/>
                  <a:pt x="268" y="178"/>
                </a:cubicBezTo>
                <a:cubicBezTo>
                  <a:pt x="268" y="178"/>
                  <a:pt x="268" y="178"/>
                  <a:pt x="268" y="179"/>
                </a:cubicBezTo>
                <a:cubicBezTo>
                  <a:pt x="268" y="179"/>
                  <a:pt x="268" y="179"/>
                  <a:pt x="267" y="180"/>
                </a:cubicBezTo>
                <a:cubicBezTo>
                  <a:pt x="267" y="180"/>
                  <a:pt x="267" y="180"/>
                  <a:pt x="268" y="181"/>
                </a:cubicBezTo>
                <a:cubicBezTo>
                  <a:pt x="268" y="181"/>
                  <a:pt x="268" y="181"/>
                  <a:pt x="269" y="181"/>
                </a:cubicBezTo>
                <a:cubicBezTo>
                  <a:pt x="269" y="181"/>
                  <a:pt x="269" y="181"/>
                  <a:pt x="270" y="180"/>
                </a:cubicBezTo>
                <a:cubicBezTo>
                  <a:pt x="270" y="180"/>
                  <a:pt x="270" y="180"/>
                  <a:pt x="271" y="180"/>
                </a:cubicBezTo>
                <a:cubicBezTo>
                  <a:pt x="271" y="180"/>
                  <a:pt x="271" y="180"/>
                  <a:pt x="272" y="180"/>
                </a:cubicBezTo>
                <a:cubicBezTo>
                  <a:pt x="272" y="180"/>
                  <a:pt x="272" y="180"/>
                  <a:pt x="273" y="181"/>
                </a:cubicBezTo>
                <a:cubicBezTo>
                  <a:pt x="273" y="181"/>
                  <a:pt x="273" y="181"/>
                  <a:pt x="273" y="183"/>
                </a:cubicBezTo>
                <a:cubicBezTo>
                  <a:pt x="273" y="183"/>
                  <a:pt x="273" y="183"/>
                  <a:pt x="276" y="183"/>
                </a:cubicBezTo>
                <a:cubicBezTo>
                  <a:pt x="276" y="183"/>
                  <a:pt x="276" y="183"/>
                  <a:pt x="276" y="182"/>
                </a:cubicBezTo>
                <a:cubicBezTo>
                  <a:pt x="276" y="182"/>
                  <a:pt x="276" y="182"/>
                  <a:pt x="275" y="181"/>
                </a:cubicBezTo>
                <a:cubicBezTo>
                  <a:pt x="275" y="181"/>
                  <a:pt x="275" y="181"/>
                  <a:pt x="273" y="181"/>
                </a:cubicBezTo>
                <a:cubicBezTo>
                  <a:pt x="273" y="181"/>
                  <a:pt x="273" y="181"/>
                  <a:pt x="273" y="180"/>
                </a:cubicBezTo>
                <a:cubicBezTo>
                  <a:pt x="273" y="180"/>
                  <a:pt x="273" y="180"/>
                  <a:pt x="271" y="179"/>
                </a:cubicBezTo>
                <a:cubicBezTo>
                  <a:pt x="271" y="179"/>
                  <a:pt x="271" y="179"/>
                  <a:pt x="270" y="177"/>
                </a:cubicBezTo>
                <a:cubicBezTo>
                  <a:pt x="270" y="177"/>
                  <a:pt x="270" y="177"/>
                  <a:pt x="268" y="177"/>
                </a:cubicBezTo>
                <a:cubicBezTo>
                  <a:pt x="268" y="177"/>
                  <a:pt x="268" y="177"/>
                  <a:pt x="267" y="174"/>
                </a:cubicBezTo>
                <a:cubicBezTo>
                  <a:pt x="267" y="174"/>
                  <a:pt x="267" y="174"/>
                  <a:pt x="265" y="172"/>
                </a:cubicBezTo>
                <a:cubicBezTo>
                  <a:pt x="265" y="172"/>
                  <a:pt x="265" y="172"/>
                  <a:pt x="265" y="171"/>
                </a:cubicBezTo>
                <a:cubicBezTo>
                  <a:pt x="265" y="171"/>
                  <a:pt x="265" y="171"/>
                  <a:pt x="266" y="170"/>
                </a:cubicBezTo>
                <a:cubicBezTo>
                  <a:pt x="266" y="170"/>
                  <a:pt x="266" y="170"/>
                  <a:pt x="267" y="170"/>
                </a:cubicBezTo>
                <a:cubicBezTo>
                  <a:pt x="267" y="170"/>
                  <a:pt x="267" y="170"/>
                  <a:pt x="266" y="171"/>
                </a:cubicBezTo>
                <a:cubicBezTo>
                  <a:pt x="266" y="171"/>
                  <a:pt x="266" y="171"/>
                  <a:pt x="267" y="171"/>
                </a:cubicBezTo>
                <a:cubicBezTo>
                  <a:pt x="267" y="171"/>
                  <a:pt x="267" y="171"/>
                  <a:pt x="269" y="170"/>
                </a:cubicBezTo>
                <a:cubicBezTo>
                  <a:pt x="269" y="170"/>
                  <a:pt x="269" y="170"/>
                  <a:pt x="270" y="169"/>
                </a:cubicBezTo>
                <a:cubicBezTo>
                  <a:pt x="270" y="169"/>
                  <a:pt x="270" y="169"/>
                  <a:pt x="271" y="169"/>
                </a:cubicBezTo>
                <a:cubicBezTo>
                  <a:pt x="271" y="169"/>
                  <a:pt x="271" y="169"/>
                  <a:pt x="271" y="168"/>
                </a:cubicBezTo>
                <a:cubicBezTo>
                  <a:pt x="271" y="168"/>
                  <a:pt x="271" y="168"/>
                  <a:pt x="273" y="167"/>
                </a:cubicBezTo>
                <a:cubicBezTo>
                  <a:pt x="273" y="167"/>
                  <a:pt x="273" y="167"/>
                  <a:pt x="274" y="167"/>
                </a:cubicBezTo>
                <a:cubicBezTo>
                  <a:pt x="274" y="167"/>
                  <a:pt x="274" y="167"/>
                  <a:pt x="276" y="167"/>
                </a:cubicBezTo>
                <a:cubicBezTo>
                  <a:pt x="276" y="167"/>
                  <a:pt x="276" y="167"/>
                  <a:pt x="277" y="166"/>
                </a:cubicBezTo>
                <a:cubicBezTo>
                  <a:pt x="277" y="166"/>
                  <a:pt x="277" y="166"/>
                  <a:pt x="279" y="165"/>
                </a:cubicBezTo>
                <a:cubicBezTo>
                  <a:pt x="279" y="165"/>
                  <a:pt x="279" y="165"/>
                  <a:pt x="281" y="166"/>
                </a:cubicBezTo>
                <a:cubicBezTo>
                  <a:pt x="281" y="166"/>
                  <a:pt x="281" y="166"/>
                  <a:pt x="282" y="166"/>
                </a:cubicBezTo>
                <a:cubicBezTo>
                  <a:pt x="282" y="166"/>
                  <a:pt x="282" y="166"/>
                  <a:pt x="283" y="167"/>
                </a:cubicBezTo>
                <a:cubicBezTo>
                  <a:pt x="283" y="167"/>
                  <a:pt x="283" y="167"/>
                  <a:pt x="284" y="167"/>
                </a:cubicBezTo>
                <a:cubicBezTo>
                  <a:pt x="284" y="167"/>
                  <a:pt x="284" y="167"/>
                  <a:pt x="285" y="167"/>
                </a:cubicBezTo>
                <a:cubicBezTo>
                  <a:pt x="285" y="167"/>
                  <a:pt x="285" y="167"/>
                  <a:pt x="284" y="165"/>
                </a:cubicBezTo>
                <a:cubicBezTo>
                  <a:pt x="284" y="165"/>
                  <a:pt x="284" y="165"/>
                  <a:pt x="283" y="165"/>
                </a:cubicBezTo>
                <a:cubicBezTo>
                  <a:pt x="283" y="165"/>
                  <a:pt x="283" y="165"/>
                  <a:pt x="283" y="164"/>
                </a:cubicBezTo>
                <a:cubicBezTo>
                  <a:pt x="283" y="164"/>
                  <a:pt x="283" y="164"/>
                  <a:pt x="287" y="163"/>
                </a:cubicBezTo>
                <a:cubicBezTo>
                  <a:pt x="287" y="163"/>
                  <a:pt x="287" y="163"/>
                  <a:pt x="288" y="163"/>
                </a:cubicBezTo>
                <a:cubicBezTo>
                  <a:pt x="288" y="163"/>
                  <a:pt x="288" y="163"/>
                  <a:pt x="289" y="163"/>
                </a:cubicBezTo>
                <a:cubicBezTo>
                  <a:pt x="289" y="163"/>
                  <a:pt x="289" y="163"/>
                  <a:pt x="290" y="163"/>
                </a:cubicBezTo>
                <a:cubicBezTo>
                  <a:pt x="290" y="163"/>
                  <a:pt x="290" y="163"/>
                  <a:pt x="292" y="162"/>
                </a:cubicBezTo>
                <a:cubicBezTo>
                  <a:pt x="292" y="162"/>
                  <a:pt x="292" y="162"/>
                  <a:pt x="294" y="162"/>
                </a:cubicBezTo>
                <a:cubicBezTo>
                  <a:pt x="294" y="162"/>
                  <a:pt x="294" y="162"/>
                  <a:pt x="295" y="163"/>
                </a:cubicBezTo>
                <a:cubicBezTo>
                  <a:pt x="295" y="163"/>
                  <a:pt x="295" y="163"/>
                  <a:pt x="296" y="164"/>
                </a:cubicBezTo>
                <a:cubicBezTo>
                  <a:pt x="296" y="164"/>
                  <a:pt x="296" y="164"/>
                  <a:pt x="296" y="165"/>
                </a:cubicBezTo>
                <a:cubicBezTo>
                  <a:pt x="296" y="165"/>
                  <a:pt x="296" y="165"/>
                  <a:pt x="296" y="166"/>
                </a:cubicBezTo>
                <a:cubicBezTo>
                  <a:pt x="296" y="166"/>
                  <a:pt x="296" y="166"/>
                  <a:pt x="295" y="166"/>
                </a:cubicBezTo>
                <a:cubicBezTo>
                  <a:pt x="295" y="166"/>
                  <a:pt x="295" y="166"/>
                  <a:pt x="294" y="168"/>
                </a:cubicBezTo>
                <a:cubicBezTo>
                  <a:pt x="294" y="168"/>
                  <a:pt x="294" y="168"/>
                  <a:pt x="292" y="168"/>
                </a:cubicBezTo>
                <a:cubicBezTo>
                  <a:pt x="292" y="168"/>
                  <a:pt x="292" y="168"/>
                  <a:pt x="292" y="169"/>
                </a:cubicBezTo>
                <a:cubicBezTo>
                  <a:pt x="292" y="169"/>
                  <a:pt x="292" y="169"/>
                  <a:pt x="293" y="170"/>
                </a:cubicBezTo>
                <a:cubicBezTo>
                  <a:pt x="293" y="170"/>
                  <a:pt x="293" y="170"/>
                  <a:pt x="293" y="172"/>
                </a:cubicBezTo>
                <a:cubicBezTo>
                  <a:pt x="293" y="172"/>
                  <a:pt x="293" y="172"/>
                  <a:pt x="294" y="172"/>
                </a:cubicBezTo>
                <a:cubicBezTo>
                  <a:pt x="294" y="172"/>
                  <a:pt x="294" y="172"/>
                  <a:pt x="294" y="171"/>
                </a:cubicBezTo>
                <a:cubicBezTo>
                  <a:pt x="294" y="171"/>
                  <a:pt x="294" y="171"/>
                  <a:pt x="295" y="172"/>
                </a:cubicBezTo>
                <a:cubicBezTo>
                  <a:pt x="295" y="172"/>
                  <a:pt x="295" y="172"/>
                  <a:pt x="295" y="173"/>
                </a:cubicBezTo>
                <a:cubicBezTo>
                  <a:pt x="295" y="173"/>
                  <a:pt x="295" y="173"/>
                  <a:pt x="296" y="173"/>
                </a:cubicBezTo>
                <a:cubicBezTo>
                  <a:pt x="296" y="173"/>
                  <a:pt x="296" y="173"/>
                  <a:pt x="297" y="173"/>
                </a:cubicBezTo>
                <a:cubicBezTo>
                  <a:pt x="297" y="173"/>
                  <a:pt x="297" y="173"/>
                  <a:pt x="298" y="173"/>
                </a:cubicBezTo>
                <a:cubicBezTo>
                  <a:pt x="298" y="173"/>
                  <a:pt x="298" y="173"/>
                  <a:pt x="298" y="174"/>
                </a:cubicBezTo>
                <a:cubicBezTo>
                  <a:pt x="298" y="174"/>
                  <a:pt x="298" y="174"/>
                  <a:pt x="299" y="174"/>
                </a:cubicBezTo>
                <a:cubicBezTo>
                  <a:pt x="299" y="174"/>
                  <a:pt x="299" y="174"/>
                  <a:pt x="301" y="174"/>
                </a:cubicBezTo>
                <a:cubicBezTo>
                  <a:pt x="301" y="174"/>
                  <a:pt x="301" y="174"/>
                  <a:pt x="301" y="175"/>
                </a:cubicBezTo>
                <a:cubicBezTo>
                  <a:pt x="301" y="175"/>
                  <a:pt x="301" y="175"/>
                  <a:pt x="301" y="176"/>
                </a:cubicBezTo>
                <a:cubicBezTo>
                  <a:pt x="301" y="176"/>
                  <a:pt x="301" y="176"/>
                  <a:pt x="303" y="175"/>
                </a:cubicBezTo>
                <a:cubicBezTo>
                  <a:pt x="303" y="175"/>
                  <a:pt x="303" y="175"/>
                  <a:pt x="304" y="175"/>
                </a:cubicBezTo>
                <a:cubicBezTo>
                  <a:pt x="304" y="175"/>
                  <a:pt x="304" y="175"/>
                  <a:pt x="304" y="174"/>
                </a:cubicBezTo>
                <a:cubicBezTo>
                  <a:pt x="304" y="174"/>
                  <a:pt x="304" y="174"/>
                  <a:pt x="306" y="172"/>
                </a:cubicBezTo>
                <a:cubicBezTo>
                  <a:pt x="306" y="172"/>
                  <a:pt x="306" y="172"/>
                  <a:pt x="307" y="172"/>
                </a:cubicBezTo>
                <a:cubicBezTo>
                  <a:pt x="307" y="172"/>
                  <a:pt x="307" y="172"/>
                  <a:pt x="308" y="172"/>
                </a:cubicBezTo>
                <a:cubicBezTo>
                  <a:pt x="308" y="172"/>
                  <a:pt x="308" y="172"/>
                  <a:pt x="308" y="173"/>
                </a:cubicBezTo>
                <a:cubicBezTo>
                  <a:pt x="308" y="173"/>
                  <a:pt x="308" y="173"/>
                  <a:pt x="306" y="175"/>
                </a:cubicBezTo>
                <a:cubicBezTo>
                  <a:pt x="306" y="175"/>
                  <a:pt x="306" y="175"/>
                  <a:pt x="308" y="175"/>
                </a:cubicBezTo>
                <a:cubicBezTo>
                  <a:pt x="308" y="175"/>
                  <a:pt x="308" y="175"/>
                  <a:pt x="309" y="173"/>
                </a:cubicBezTo>
                <a:cubicBezTo>
                  <a:pt x="309" y="173"/>
                  <a:pt x="309" y="173"/>
                  <a:pt x="309" y="171"/>
                </a:cubicBezTo>
                <a:cubicBezTo>
                  <a:pt x="309" y="171"/>
                  <a:pt x="309" y="171"/>
                  <a:pt x="309" y="170"/>
                </a:cubicBezTo>
                <a:cubicBezTo>
                  <a:pt x="309" y="170"/>
                  <a:pt x="309" y="170"/>
                  <a:pt x="307" y="170"/>
                </a:cubicBezTo>
                <a:cubicBezTo>
                  <a:pt x="307" y="170"/>
                  <a:pt x="307" y="170"/>
                  <a:pt x="307" y="169"/>
                </a:cubicBezTo>
                <a:cubicBezTo>
                  <a:pt x="307" y="169"/>
                  <a:pt x="307" y="169"/>
                  <a:pt x="306" y="169"/>
                </a:cubicBezTo>
                <a:cubicBezTo>
                  <a:pt x="306" y="169"/>
                  <a:pt x="306" y="169"/>
                  <a:pt x="305" y="170"/>
                </a:cubicBezTo>
                <a:cubicBezTo>
                  <a:pt x="305" y="170"/>
                  <a:pt x="305" y="170"/>
                  <a:pt x="305" y="169"/>
                </a:cubicBezTo>
                <a:cubicBezTo>
                  <a:pt x="305" y="169"/>
                  <a:pt x="305" y="169"/>
                  <a:pt x="306" y="168"/>
                </a:cubicBezTo>
                <a:cubicBezTo>
                  <a:pt x="306" y="168"/>
                  <a:pt x="306" y="168"/>
                  <a:pt x="307" y="166"/>
                </a:cubicBezTo>
                <a:cubicBezTo>
                  <a:pt x="307" y="166"/>
                  <a:pt x="307" y="166"/>
                  <a:pt x="307" y="168"/>
                </a:cubicBezTo>
                <a:cubicBezTo>
                  <a:pt x="307" y="168"/>
                  <a:pt x="307" y="168"/>
                  <a:pt x="308" y="169"/>
                </a:cubicBezTo>
                <a:cubicBezTo>
                  <a:pt x="308" y="169"/>
                  <a:pt x="308" y="169"/>
                  <a:pt x="309" y="169"/>
                </a:cubicBezTo>
                <a:cubicBezTo>
                  <a:pt x="309" y="169"/>
                  <a:pt x="309" y="169"/>
                  <a:pt x="310" y="169"/>
                </a:cubicBezTo>
                <a:cubicBezTo>
                  <a:pt x="310" y="169"/>
                  <a:pt x="310" y="169"/>
                  <a:pt x="311" y="171"/>
                </a:cubicBezTo>
                <a:cubicBezTo>
                  <a:pt x="311" y="171"/>
                  <a:pt x="311" y="171"/>
                  <a:pt x="311" y="172"/>
                </a:cubicBezTo>
                <a:cubicBezTo>
                  <a:pt x="311" y="172"/>
                  <a:pt x="311" y="172"/>
                  <a:pt x="313" y="172"/>
                </a:cubicBezTo>
                <a:cubicBezTo>
                  <a:pt x="313" y="172"/>
                  <a:pt x="313" y="172"/>
                  <a:pt x="314" y="171"/>
                </a:cubicBezTo>
                <a:cubicBezTo>
                  <a:pt x="314" y="171"/>
                  <a:pt x="314" y="171"/>
                  <a:pt x="315" y="172"/>
                </a:cubicBezTo>
                <a:cubicBezTo>
                  <a:pt x="315" y="172"/>
                  <a:pt x="315" y="172"/>
                  <a:pt x="315" y="173"/>
                </a:cubicBezTo>
                <a:cubicBezTo>
                  <a:pt x="315" y="173"/>
                  <a:pt x="315" y="173"/>
                  <a:pt x="317" y="173"/>
                </a:cubicBezTo>
                <a:cubicBezTo>
                  <a:pt x="317" y="173"/>
                  <a:pt x="317" y="173"/>
                  <a:pt x="317" y="171"/>
                </a:cubicBezTo>
                <a:cubicBezTo>
                  <a:pt x="317" y="171"/>
                  <a:pt x="317" y="171"/>
                  <a:pt x="317" y="170"/>
                </a:cubicBezTo>
                <a:cubicBezTo>
                  <a:pt x="317" y="170"/>
                  <a:pt x="317" y="170"/>
                  <a:pt x="319" y="169"/>
                </a:cubicBezTo>
                <a:cubicBezTo>
                  <a:pt x="319" y="169"/>
                  <a:pt x="319" y="169"/>
                  <a:pt x="317" y="168"/>
                </a:cubicBezTo>
                <a:cubicBezTo>
                  <a:pt x="317" y="168"/>
                  <a:pt x="317" y="168"/>
                  <a:pt x="315" y="168"/>
                </a:cubicBezTo>
                <a:cubicBezTo>
                  <a:pt x="315" y="168"/>
                  <a:pt x="315" y="168"/>
                  <a:pt x="313" y="168"/>
                </a:cubicBezTo>
                <a:cubicBezTo>
                  <a:pt x="313" y="168"/>
                  <a:pt x="313" y="168"/>
                  <a:pt x="313" y="167"/>
                </a:cubicBezTo>
                <a:cubicBezTo>
                  <a:pt x="313" y="167"/>
                  <a:pt x="313" y="167"/>
                  <a:pt x="312" y="167"/>
                </a:cubicBezTo>
                <a:cubicBezTo>
                  <a:pt x="312" y="167"/>
                  <a:pt x="312" y="167"/>
                  <a:pt x="311" y="167"/>
                </a:cubicBezTo>
                <a:cubicBezTo>
                  <a:pt x="311" y="167"/>
                  <a:pt x="311" y="167"/>
                  <a:pt x="310" y="168"/>
                </a:cubicBezTo>
                <a:cubicBezTo>
                  <a:pt x="310" y="168"/>
                  <a:pt x="310" y="168"/>
                  <a:pt x="309" y="167"/>
                </a:cubicBezTo>
                <a:cubicBezTo>
                  <a:pt x="309" y="167"/>
                  <a:pt x="309" y="167"/>
                  <a:pt x="309" y="166"/>
                </a:cubicBezTo>
                <a:cubicBezTo>
                  <a:pt x="309" y="166"/>
                  <a:pt x="309" y="166"/>
                  <a:pt x="309" y="163"/>
                </a:cubicBezTo>
                <a:cubicBezTo>
                  <a:pt x="309" y="163"/>
                  <a:pt x="309" y="163"/>
                  <a:pt x="309" y="162"/>
                </a:cubicBezTo>
                <a:cubicBezTo>
                  <a:pt x="309" y="162"/>
                  <a:pt x="309" y="162"/>
                  <a:pt x="311" y="162"/>
                </a:cubicBezTo>
                <a:cubicBezTo>
                  <a:pt x="311" y="162"/>
                  <a:pt x="311" y="162"/>
                  <a:pt x="308" y="159"/>
                </a:cubicBezTo>
                <a:cubicBezTo>
                  <a:pt x="308" y="159"/>
                  <a:pt x="308" y="159"/>
                  <a:pt x="308" y="158"/>
                </a:cubicBezTo>
                <a:cubicBezTo>
                  <a:pt x="308" y="158"/>
                  <a:pt x="308" y="158"/>
                  <a:pt x="307" y="158"/>
                </a:cubicBezTo>
                <a:cubicBezTo>
                  <a:pt x="307" y="158"/>
                  <a:pt x="307" y="158"/>
                  <a:pt x="307" y="159"/>
                </a:cubicBezTo>
                <a:cubicBezTo>
                  <a:pt x="307" y="159"/>
                  <a:pt x="307" y="159"/>
                  <a:pt x="306" y="158"/>
                </a:cubicBezTo>
                <a:cubicBezTo>
                  <a:pt x="306" y="158"/>
                  <a:pt x="306" y="158"/>
                  <a:pt x="303" y="155"/>
                </a:cubicBezTo>
                <a:cubicBezTo>
                  <a:pt x="303" y="155"/>
                  <a:pt x="303" y="155"/>
                  <a:pt x="304" y="153"/>
                </a:cubicBezTo>
                <a:cubicBezTo>
                  <a:pt x="304" y="153"/>
                  <a:pt x="304" y="153"/>
                  <a:pt x="306" y="151"/>
                </a:cubicBezTo>
                <a:cubicBezTo>
                  <a:pt x="306" y="151"/>
                  <a:pt x="306" y="151"/>
                  <a:pt x="306" y="147"/>
                </a:cubicBezTo>
                <a:cubicBezTo>
                  <a:pt x="306" y="147"/>
                  <a:pt x="306" y="147"/>
                  <a:pt x="305" y="143"/>
                </a:cubicBezTo>
                <a:cubicBezTo>
                  <a:pt x="305" y="143"/>
                  <a:pt x="305" y="143"/>
                  <a:pt x="304" y="139"/>
                </a:cubicBezTo>
                <a:cubicBezTo>
                  <a:pt x="304" y="139"/>
                  <a:pt x="304" y="139"/>
                  <a:pt x="302" y="134"/>
                </a:cubicBezTo>
                <a:cubicBezTo>
                  <a:pt x="302" y="134"/>
                  <a:pt x="302" y="134"/>
                  <a:pt x="301" y="131"/>
                </a:cubicBezTo>
                <a:cubicBezTo>
                  <a:pt x="301" y="131"/>
                  <a:pt x="301" y="131"/>
                  <a:pt x="302" y="130"/>
                </a:cubicBezTo>
                <a:cubicBezTo>
                  <a:pt x="302" y="130"/>
                  <a:pt x="302" y="130"/>
                  <a:pt x="303" y="131"/>
                </a:cubicBezTo>
                <a:cubicBezTo>
                  <a:pt x="303" y="131"/>
                  <a:pt x="303" y="131"/>
                  <a:pt x="304" y="131"/>
                </a:cubicBezTo>
                <a:cubicBezTo>
                  <a:pt x="304" y="131"/>
                  <a:pt x="304" y="131"/>
                  <a:pt x="304" y="130"/>
                </a:cubicBezTo>
                <a:cubicBezTo>
                  <a:pt x="304" y="130"/>
                  <a:pt x="304" y="130"/>
                  <a:pt x="306" y="128"/>
                </a:cubicBezTo>
                <a:cubicBezTo>
                  <a:pt x="306" y="128"/>
                  <a:pt x="306" y="128"/>
                  <a:pt x="306" y="127"/>
                </a:cubicBezTo>
                <a:cubicBezTo>
                  <a:pt x="306" y="127"/>
                  <a:pt x="306" y="127"/>
                  <a:pt x="308" y="125"/>
                </a:cubicBezTo>
                <a:cubicBezTo>
                  <a:pt x="308" y="125"/>
                  <a:pt x="308" y="125"/>
                  <a:pt x="310" y="123"/>
                </a:cubicBezTo>
                <a:cubicBezTo>
                  <a:pt x="310" y="123"/>
                  <a:pt x="310" y="123"/>
                  <a:pt x="311" y="123"/>
                </a:cubicBezTo>
                <a:cubicBezTo>
                  <a:pt x="311" y="123"/>
                  <a:pt x="311" y="123"/>
                  <a:pt x="313" y="124"/>
                </a:cubicBezTo>
                <a:cubicBezTo>
                  <a:pt x="313" y="124"/>
                  <a:pt x="313" y="124"/>
                  <a:pt x="314" y="125"/>
                </a:cubicBezTo>
                <a:cubicBezTo>
                  <a:pt x="314" y="125"/>
                  <a:pt x="314" y="125"/>
                  <a:pt x="316" y="126"/>
                </a:cubicBezTo>
                <a:cubicBezTo>
                  <a:pt x="316" y="126"/>
                  <a:pt x="316" y="126"/>
                  <a:pt x="317" y="126"/>
                </a:cubicBezTo>
                <a:cubicBezTo>
                  <a:pt x="317" y="126"/>
                  <a:pt x="317" y="126"/>
                  <a:pt x="318" y="127"/>
                </a:cubicBezTo>
                <a:cubicBezTo>
                  <a:pt x="318" y="127"/>
                  <a:pt x="318" y="127"/>
                  <a:pt x="320" y="127"/>
                </a:cubicBezTo>
                <a:cubicBezTo>
                  <a:pt x="320" y="127"/>
                  <a:pt x="320" y="127"/>
                  <a:pt x="322" y="125"/>
                </a:cubicBezTo>
                <a:cubicBezTo>
                  <a:pt x="322" y="125"/>
                  <a:pt x="322" y="125"/>
                  <a:pt x="324" y="125"/>
                </a:cubicBezTo>
                <a:cubicBezTo>
                  <a:pt x="324" y="125"/>
                  <a:pt x="324" y="125"/>
                  <a:pt x="325" y="124"/>
                </a:cubicBezTo>
                <a:cubicBezTo>
                  <a:pt x="325" y="124"/>
                  <a:pt x="325" y="124"/>
                  <a:pt x="327" y="124"/>
                </a:cubicBezTo>
                <a:cubicBezTo>
                  <a:pt x="327" y="124"/>
                  <a:pt x="327" y="124"/>
                  <a:pt x="329" y="123"/>
                </a:cubicBezTo>
                <a:cubicBezTo>
                  <a:pt x="329" y="123"/>
                  <a:pt x="329" y="123"/>
                  <a:pt x="332" y="120"/>
                </a:cubicBezTo>
                <a:cubicBezTo>
                  <a:pt x="332" y="120"/>
                  <a:pt x="332" y="120"/>
                  <a:pt x="334" y="118"/>
                </a:cubicBezTo>
                <a:cubicBezTo>
                  <a:pt x="334" y="118"/>
                  <a:pt x="334" y="118"/>
                  <a:pt x="337" y="116"/>
                </a:cubicBezTo>
                <a:cubicBezTo>
                  <a:pt x="337" y="116"/>
                  <a:pt x="337" y="116"/>
                  <a:pt x="341" y="114"/>
                </a:cubicBezTo>
                <a:cubicBezTo>
                  <a:pt x="341" y="114"/>
                  <a:pt x="341" y="114"/>
                  <a:pt x="344" y="112"/>
                </a:cubicBezTo>
                <a:cubicBezTo>
                  <a:pt x="344" y="112"/>
                  <a:pt x="344" y="112"/>
                  <a:pt x="346" y="110"/>
                </a:cubicBezTo>
                <a:cubicBezTo>
                  <a:pt x="346" y="110"/>
                  <a:pt x="346" y="110"/>
                  <a:pt x="349" y="111"/>
                </a:cubicBezTo>
                <a:cubicBezTo>
                  <a:pt x="349" y="111"/>
                  <a:pt x="349" y="111"/>
                  <a:pt x="350" y="111"/>
                </a:cubicBezTo>
                <a:cubicBezTo>
                  <a:pt x="350" y="111"/>
                  <a:pt x="350" y="111"/>
                  <a:pt x="351" y="111"/>
                </a:cubicBezTo>
                <a:cubicBezTo>
                  <a:pt x="351" y="111"/>
                  <a:pt x="351" y="111"/>
                  <a:pt x="350" y="110"/>
                </a:cubicBezTo>
                <a:cubicBezTo>
                  <a:pt x="350" y="110"/>
                  <a:pt x="350" y="110"/>
                  <a:pt x="348" y="109"/>
                </a:cubicBezTo>
                <a:cubicBezTo>
                  <a:pt x="348" y="109"/>
                  <a:pt x="348" y="109"/>
                  <a:pt x="349" y="109"/>
                </a:cubicBezTo>
                <a:cubicBezTo>
                  <a:pt x="349" y="109"/>
                  <a:pt x="349" y="109"/>
                  <a:pt x="351" y="109"/>
                </a:cubicBezTo>
                <a:cubicBezTo>
                  <a:pt x="351" y="109"/>
                  <a:pt x="351" y="109"/>
                  <a:pt x="352" y="110"/>
                </a:cubicBezTo>
                <a:cubicBezTo>
                  <a:pt x="352" y="110"/>
                  <a:pt x="352" y="110"/>
                  <a:pt x="352" y="111"/>
                </a:cubicBezTo>
                <a:cubicBezTo>
                  <a:pt x="352" y="111"/>
                  <a:pt x="352" y="111"/>
                  <a:pt x="354" y="111"/>
                </a:cubicBezTo>
                <a:cubicBezTo>
                  <a:pt x="354" y="111"/>
                  <a:pt x="354" y="111"/>
                  <a:pt x="357" y="109"/>
                </a:cubicBezTo>
                <a:cubicBezTo>
                  <a:pt x="357" y="109"/>
                  <a:pt x="357" y="109"/>
                  <a:pt x="357" y="110"/>
                </a:cubicBezTo>
                <a:cubicBezTo>
                  <a:pt x="357" y="110"/>
                  <a:pt x="357" y="110"/>
                  <a:pt x="355" y="113"/>
                </a:cubicBezTo>
                <a:cubicBezTo>
                  <a:pt x="355" y="113"/>
                  <a:pt x="355" y="113"/>
                  <a:pt x="355" y="115"/>
                </a:cubicBezTo>
                <a:cubicBezTo>
                  <a:pt x="355" y="115"/>
                  <a:pt x="355" y="115"/>
                  <a:pt x="356" y="115"/>
                </a:cubicBezTo>
                <a:cubicBezTo>
                  <a:pt x="356" y="115"/>
                  <a:pt x="356" y="115"/>
                  <a:pt x="357" y="113"/>
                </a:cubicBezTo>
                <a:cubicBezTo>
                  <a:pt x="357" y="113"/>
                  <a:pt x="357" y="113"/>
                  <a:pt x="358" y="110"/>
                </a:cubicBezTo>
                <a:cubicBezTo>
                  <a:pt x="358" y="110"/>
                  <a:pt x="358" y="110"/>
                  <a:pt x="359" y="109"/>
                </a:cubicBezTo>
                <a:cubicBezTo>
                  <a:pt x="359" y="109"/>
                  <a:pt x="359" y="109"/>
                  <a:pt x="361" y="109"/>
                </a:cubicBezTo>
                <a:cubicBezTo>
                  <a:pt x="361" y="109"/>
                  <a:pt x="361" y="109"/>
                  <a:pt x="362" y="108"/>
                </a:cubicBezTo>
                <a:cubicBezTo>
                  <a:pt x="362" y="108"/>
                  <a:pt x="362" y="108"/>
                  <a:pt x="360" y="108"/>
                </a:cubicBezTo>
                <a:cubicBezTo>
                  <a:pt x="360" y="108"/>
                  <a:pt x="360" y="108"/>
                  <a:pt x="360" y="107"/>
                </a:cubicBezTo>
                <a:cubicBezTo>
                  <a:pt x="360" y="107"/>
                  <a:pt x="360" y="107"/>
                  <a:pt x="361" y="106"/>
                </a:cubicBezTo>
                <a:cubicBezTo>
                  <a:pt x="361" y="106"/>
                  <a:pt x="361" y="106"/>
                  <a:pt x="362" y="105"/>
                </a:cubicBezTo>
                <a:cubicBezTo>
                  <a:pt x="362" y="105"/>
                  <a:pt x="362" y="105"/>
                  <a:pt x="365" y="104"/>
                </a:cubicBezTo>
                <a:cubicBezTo>
                  <a:pt x="365" y="104"/>
                  <a:pt x="365" y="104"/>
                  <a:pt x="366" y="103"/>
                </a:cubicBezTo>
                <a:cubicBezTo>
                  <a:pt x="366" y="103"/>
                  <a:pt x="366" y="103"/>
                  <a:pt x="367" y="104"/>
                </a:cubicBezTo>
                <a:cubicBezTo>
                  <a:pt x="367" y="104"/>
                  <a:pt x="367" y="104"/>
                  <a:pt x="366" y="104"/>
                </a:cubicBezTo>
                <a:cubicBezTo>
                  <a:pt x="366" y="104"/>
                  <a:pt x="366" y="104"/>
                  <a:pt x="366" y="105"/>
                </a:cubicBezTo>
                <a:cubicBezTo>
                  <a:pt x="366" y="105"/>
                  <a:pt x="366" y="105"/>
                  <a:pt x="366" y="106"/>
                </a:cubicBezTo>
                <a:cubicBezTo>
                  <a:pt x="366" y="106"/>
                  <a:pt x="366" y="106"/>
                  <a:pt x="367" y="106"/>
                </a:cubicBezTo>
                <a:cubicBezTo>
                  <a:pt x="367" y="106"/>
                  <a:pt x="367" y="106"/>
                  <a:pt x="367" y="105"/>
                </a:cubicBezTo>
                <a:cubicBezTo>
                  <a:pt x="367" y="105"/>
                  <a:pt x="367" y="105"/>
                  <a:pt x="368" y="104"/>
                </a:cubicBezTo>
                <a:cubicBezTo>
                  <a:pt x="368" y="104"/>
                  <a:pt x="368" y="104"/>
                  <a:pt x="369" y="105"/>
                </a:cubicBezTo>
                <a:cubicBezTo>
                  <a:pt x="369" y="105"/>
                  <a:pt x="369" y="105"/>
                  <a:pt x="370" y="105"/>
                </a:cubicBezTo>
                <a:cubicBezTo>
                  <a:pt x="370" y="105"/>
                  <a:pt x="370" y="105"/>
                  <a:pt x="371" y="105"/>
                </a:cubicBezTo>
                <a:cubicBezTo>
                  <a:pt x="371" y="105"/>
                  <a:pt x="371" y="105"/>
                  <a:pt x="373" y="106"/>
                </a:cubicBezTo>
                <a:cubicBezTo>
                  <a:pt x="373" y="106"/>
                  <a:pt x="373" y="106"/>
                  <a:pt x="375" y="106"/>
                </a:cubicBezTo>
                <a:cubicBezTo>
                  <a:pt x="375" y="106"/>
                  <a:pt x="375" y="106"/>
                  <a:pt x="377" y="106"/>
                </a:cubicBezTo>
                <a:cubicBezTo>
                  <a:pt x="377" y="106"/>
                  <a:pt x="377" y="106"/>
                  <a:pt x="380" y="103"/>
                </a:cubicBezTo>
                <a:cubicBezTo>
                  <a:pt x="380" y="103"/>
                  <a:pt x="380" y="103"/>
                  <a:pt x="381" y="103"/>
                </a:cubicBezTo>
                <a:cubicBezTo>
                  <a:pt x="381" y="103"/>
                  <a:pt x="381" y="103"/>
                  <a:pt x="383" y="103"/>
                </a:cubicBezTo>
                <a:cubicBezTo>
                  <a:pt x="383" y="103"/>
                  <a:pt x="383" y="103"/>
                  <a:pt x="383" y="102"/>
                </a:cubicBezTo>
                <a:cubicBezTo>
                  <a:pt x="383" y="102"/>
                  <a:pt x="383" y="102"/>
                  <a:pt x="386" y="101"/>
                </a:cubicBezTo>
                <a:cubicBezTo>
                  <a:pt x="386" y="101"/>
                  <a:pt x="386" y="101"/>
                  <a:pt x="385" y="102"/>
                </a:cubicBezTo>
                <a:cubicBezTo>
                  <a:pt x="385" y="102"/>
                  <a:pt x="385" y="102"/>
                  <a:pt x="386" y="103"/>
                </a:cubicBezTo>
                <a:cubicBezTo>
                  <a:pt x="386" y="103"/>
                  <a:pt x="386" y="103"/>
                  <a:pt x="386" y="104"/>
                </a:cubicBezTo>
                <a:cubicBezTo>
                  <a:pt x="386" y="104"/>
                  <a:pt x="386" y="104"/>
                  <a:pt x="387" y="104"/>
                </a:cubicBezTo>
                <a:cubicBezTo>
                  <a:pt x="387" y="104"/>
                  <a:pt x="387" y="104"/>
                  <a:pt x="388" y="105"/>
                </a:cubicBezTo>
                <a:cubicBezTo>
                  <a:pt x="388" y="105"/>
                  <a:pt x="388" y="105"/>
                  <a:pt x="388" y="106"/>
                </a:cubicBezTo>
                <a:cubicBezTo>
                  <a:pt x="388" y="106"/>
                  <a:pt x="388" y="106"/>
                  <a:pt x="387" y="107"/>
                </a:cubicBezTo>
                <a:cubicBezTo>
                  <a:pt x="387" y="107"/>
                  <a:pt x="387" y="107"/>
                  <a:pt x="385" y="108"/>
                </a:cubicBezTo>
                <a:cubicBezTo>
                  <a:pt x="385" y="108"/>
                  <a:pt x="385" y="108"/>
                  <a:pt x="384" y="108"/>
                </a:cubicBezTo>
                <a:cubicBezTo>
                  <a:pt x="384" y="108"/>
                  <a:pt x="384" y="108"/>
                  <a:pt x="382" y="107"/>
                </a:cubicBezTo>
                <a:cubicBezTo>
                  <a:pt x="382" y="107"/>
                  <a:pt x="382" y="107"/>
                  <a:pt x="381" y="108"/>
                </a:cubicBezTo>
                <a:cubicBezTo>
                  <a:pt x="381" y="108"/>
                  <a:pt x="381" y="108"/>
                  <a:pt x="380" y="109"/>
                </a:cubicBezTo>
                <a:cubicBezTo>
                  <a:pt x="380" y="109"/>
                  <a:pt x="380" y="109"/>
                  <a:pt x="379" y="110"/>
                </a:cubicBezTo>
                <a:cubicBezTo>
                  <a:pt x="379" y="110"/>
                  <a:pt x="379" y="110"/>
                  <a:pt x="381" y="110"/>
                </a:cubicBezTo>
                <a:cubicBezTo>
                  <a:pt x="381" y="110"/>
                  <a:pt x="381" y="110"/>
                  <a:pt x="381" y="111"/>
                </a:cubicBezTo>
                <a:cubicBezTo>
                  <a:pt x="381" y="111"/>
                  <a:pt x="381" y="111"/>
                  <a:pt x="381" y="113"/>
                </a:cubicBezTo>
                <a:cubicBezTo>
                  <a:pt x="381" y="113"/>
                  <a:pt x="381" y="113"/>
                  <a:pt x="382" y="112"/>
                </a:cubicBezTo>
                <a:cubicBezTo>
                  <a:pt x="382" y="112"/>
                  <a:pt x="382" y="112"/>
                  <a:pt x="383" y="111"/>
                </a:cubicBezTo>
                <a:cubicBezTo>
                  <a:pt x="383" y="111"/>
                  <a:pt x="383" y="111"/>
                  <a:pt x="383" y="112"/>
                </a:cubicBezTo>
                <a:cubicBezTo>
                  <a:pt x="383" y="112"/>
                  <a:pt x="383" y="112"/>
                  <a:pt x="383" y="113"/>
                </a:cubicBezTo>
                <a:cubicBezTo>
                  <a:pt x="383" y="113"/>
                  <a:pt x="383" y="113"/>
                  <a:pt x="384" y="112"/>
                </a:cubicBezTo>
                <a:cubicBezTo>
                  <a:pt x="384" y="112"/>
                  <a:pt x="384" y="112"/>
                  <a:pt x="385" y="112"/>
                </a:cubicBezTo>
                <a:cubicBezTo>
                  <a:pt x="385" y="112"/>
                  <a:pt x="385" y="112"/>
                  <a:pt x="386" y="111"/>
                </a:cubicBezTo>
                <a:cubicBezTo>
                  <a:pt x="386" y="111"/>
                  <a:pt x="386" y="111"/>
                  <a:pt x="385" y="110"/>
                </a:cubicBezTo>
                <a:cubicBezTo>
                  <a:pt x="385" y="110"/>
                  <a:pt x="385" y="110"/>
                  <a:pt x="386" y="109"/>
                </a:cubicBezTo>
                <a:cubicBezTo>
                  <a:pt x="386" y="109"/>
                  <a:pt x="386" y="109"/>
                  <a:pt x="387" y="109"/>
                </a:cubicBezTo>
                <a:cubicBezTo>
                  <a:pt x="387" y="109"/>
                  <a:pt x="387" y="109"/>
                  <a:pt x="388" y="109"/>
                </a:cubicBezTo>
                <a:cubicBezTo>
                  <a:pt x="388" y="109"/>
                  <a:pt x="388" y="109"/>
                  <a:pt x="388" y="108"/>
                </a:cubicBezTo>
                <a:cubicBezTo>
                  <a:pt x="388" y="108"/>
                  <a:pt x="388" y="108"/>
                  <a:pt x="390" y="107"/>
                </a:cubicBezTo>
                <a:cubicBezTo>
                  <a:pt x="390" y="107"/>
                  <a:pt x="390" y="107"/>
                  <a:pt x="391" y="108"/>
                </a:cubicBezTo>
                <a:cubicBezTo>
                  <a:pt x="391" y="108"/>
                  <a:pt x="391" y="108"/>
                  <a:pt x="390" y="109"/>
                </a:cubicBezTo>
                <a:cubicBezTo>
                  <a:pt x="390" y="109"/>
                  <a:pt x="390" y="109"/>
                  <a:pt x="390" y="110"/>
                </a:cubicBezTo>
                <a:cubicBezTo>
                  <a:pt x="390" y="110"/>
                  <a:pt x="390" y="110"/>
                  <a:pt x="389" y="110"/>
                </a:cubicBezTo>
                <a:cubicBezTo>
                  <a:pt x="389" y="110"/>
                  <a:pt x="389" y="110"/>
                  <a:pt x="389" y="111"/>
                </a:cubicBezTo>
                <a:cubicBezTo>
                  <a:pt x="389" y="111"/>
                  <a:pt x="389" y="111"/>
                  <a:pt x="389" y="112"/>
                </a:cubicBezTo>
                <a:cubicBezTo>
                  <a:pt x="389" y="112"/>
                  <a:pt x="389" y="112"/>
                  <a:pt x="389" y="113"/>
                </a:cubicBezTo>
                <a:cubicBezTo>
                  <a:pt x="389" y="113"/>
                  <a:pt x="389" y="113"/>
                  <a:pt x="388" y="114"/>
                </a:cubicBezTo>
                <a:cubicBezTo>
                  <a:pt x="388" y="114"/>
                  <a:pt x="388" y="114"/>
                  <a:pt x="389" y="115"/>
                </a:cubicBezTo>
                <a:cubicBezTo>
                  <a:pt x="389" y="115"/>
                  <a:pt x="389" y="115"/>
                  <a:pt x="389" y="114"/>
                </a:cubicBezTo>
                <a:cubicBezTo>
                  <a:pt x="389" y="114"/>
                  <a:pt x="389" y="114"/>
                  <a:pt x="390" y="113"/>
                </a:cubicBezTo>
                <a:cubicBezTo>
                  <a:pt x="390" y="113"/>
                  <a:pt x="390" y="113"/>
                  <a:pt x="391" y="113"/>
                </a:cubicBezTo>
                <a:cubicBezTo>
                  <a:pt x="391" y="113"/>
                  <a:pt x="391" y="113"/>
                  <a:pt x="392" y="113"/>
                </a:cubicBezTo>
                <a:cubicBezTo>
                  <a:pt x="392" y="113"/>
                  <a:pt x="392" y="113"/>
                  <a:pt x="393" y="113"/>
                </a:cubicBezTo>
                <a:cubicBezTo>
                  <a:pt x="393" y="113"/>
                  <a:pt x="393" y="113"/>
                  <a:pt x="394" y="114"/>
                </a:cubicBezTo>
                <a:cubicBezTo>
                  <a:pt x="394" y="114"/>
                  <a:pt x="394" y="114"/>
                  <a:pt x="395" y="113"/>
                </a:cubicBezTo>
                <a:cubicBezTo>
                  <a:pt x="395" y="113"/>
                  <a:pt x="395" y="113"/>
                  <a:pt x="396" y="114"/>
                </a:cubicBezTo>
                <a:cubicBezTo>
                  <a:pt x="396" y="114"/>
                  <a:pt x="396" y="114"/>
                  <a:pt x="397" y="115"/>
                </a:cubicBezTo>
                <a:cubicBezTo>
                  <a:pt x="397" y="115"/>
                  <a:pt x="397" y="115"/>
                  <a:pt x="397" y="114"/>
                </a:cubicBezTo>
                <a:cubicBezTo>
                  <a:pt x="397" y="114"/>
                  <a:pt x="397" y="114"/>
                  <a:pt x="398" y="114"/>
                </a:cubicBezTo>
                <a:cubicBezTo>
                  <a:pt x="398" y="114"/>
                  <a:pt x="398" y="114"/>
                  <a:pt x="399" y="116"/>
                </a:cubicBezTo>
                <a:cubicBezTo>
                  <a:pt x="399" y="116"/>
                  <a:pt x="399" y="116"/>
                  <a:pt x="399" y="117"/>
                </a:cubicBezTo>
                <a:cubicBezTo>
                  <a:pt x="399" y="117"/>
                  <a:pt x="399" y="117"/>
                  <a:pt x="398" y="117"/>
                </a:cubicBezTo>
                <a:cubicBezTo>
                  <a:pt x="398" y="117"/>
                  <a:pt x="398" y="117"/>
                  <a:pt x="397" y="118"/>
                </a:cubicBezTo>
                <a:cubicBezTo>
                  <a:pt x="397" y="118"/>
                  <a:pt x="397" y="118"/>
                  <a:pt x="396" y="119"/>
                </a:cubicBezTo>
                <a:cubicBezTo>
                  <a:pt x="396" y="119"/>
                  <a:pt x="396" y="119"/>
                  <a:pt x="396" y="120"/>
                </a:cubicBezTo>
                <a:cubicBezTo>
                  <a:pt x="396" y="120"/>
                  <a:pt x="396" y="120"/>
                  <a:pt x="399" y="122"/>
                </a:cubicBezTo>
                <a:cubicBezTo>
                  <a:pt x="399" y="122"/>
                  <a:pt x="399" y="122"/>
                  <a:pt x="398" y="122"/>
                </a:cubicBezTo>
                <a:cubicBezTo>
                  <a:pt x="398" y="122"/>
                  <a:pt x="398" y="122"/>
                  <a:pt x="397" y="123"/>
                </a:cubicBezTo>
                <a:cubicBezTo>
                  <a:pt x="397" y="123"/>
                  <a:pt x="397" y="123"/>
                  <a:pt x="399" y="124"/>
                </a:cubicBezTo>
                <a:cubicBezTo>
                  <a:pt x="399" y="124"/>
                  <a:pt x="399" y="124"/>
                  <a:pt x="399" y="125"/>
                </a:cubicBezTo>
                <a:cubicBezTo>
                  <a:pt x="399" y="125"/>
                  <a:pt x="399" y="125"/>
                  <a:pt x="399" y="127"/>
                </a:cubicBezTo>
                <a:cubicBezTo>
                  <a:pt x="399" y="127"/>
                  <a:pt x="399" y="127"/>
                  <a:pt x="399" y="129"/>
                </a:cubicBezTo>
                <a:cubicBezTo>
                  <a:pt x="399" y="129"/>
                  <a:pt x="399" y="129"/>
                  <a:pt x="398" y="130"/>
                </a:cubicBezTo>
                <a:cubicBezTo>
                  <a:pt x="398" y="130"/>
                  <a:pt x="398" y="130"/>
                  <a:pt x="400" y="129"/>
                </a:cubicBezTo>
                <a:cubicBezTo>
                  <a:pt x="400" y="129"/>
                  <a:pt x="400" y="129"/>
                  <a:pt x="401" y="127"/>
                </a:cubicBezTo>
                <a:cubicBezTo>
                  <a:pt x="401" y="127"/>
                  <a:pt x="401" y="127"/>
                  <a:pt x="403" y="127"/>
                </a:cubicBezTo>
                <a:cubicBezTo>
                  <a:pt x="403" y="127"/>
                  <a:pt x="403" y="127"/>
                  <a:pt x="403" y="126"/>
                </a:cubicBezTo>
                <a:cubicBezTo>
                  <a:pt x="403" y="126"/>
                  <a:pt x="403" y="126"/>
                  <a:pt x="404" y="126"/>
                </a:cubicBezTo>
                <a:cubicBezTo>
                  <a:pt x="404" y="126"/>
                  <a:pt x="404" y="126"/>
                  <a:pt x="406" y="126"/>
                </a:cubicBezTo>
                <a:cubicBezTo>
                  <a:pt x="406" y="126"/>
                  <a:pt x="406" y="126"/>
                  <a:pt x="408" y="126"/>
                </a:cubicBezTo>
                <a:cubicBezTo>
                  <a:pt x="408" y="126"/>
                  <a:pt x="408" y="126"/>
                  <a:pt x="409" y="127"/>
                </a:cubicBezTo>
                <a:cubicBezTo>
                  <a:pt x="409" y="127"/>
                  <a:pt x="409" y="127"/>
                  <a:pt x="410" y="127"/>
                </a:cubicBezTo>
                <a:cubicBezTo>
                  <a:pt x="410" y="127"/>
                  <a:pt x="410" y="127"/>
                  <a:pt x="410" y="129"/>
                </a:cubicBezTo>
                <a:cubicBezTo>
                  <a:pt x="410" y="129"/>
                  <a:pt x="410" y="129"/>
                  <a:pt x="408" y="130"/>
                </a:cubicBezTo>
                <a:cubicBezTo>
                  <a:pt x="408" y="130"/>
                  <a:pt x="408" y="130"/>
                  <a:pt x="407" y="133"/>
                </a:cubicBezTo>
                <a:cubicBezTo>
                  <a:pt x="407" y="133"/>
                  <a:pt x="407" y="133"/>
                  <a:pt x="410" y="131"/>
                </a:cubicBezTo>
                <a:cubicBezTo>
                  <a:pt x="410" y="131"/>
                  <a:pt x="410" y="131"/>
                  <a:pt x="410" y="130"/>
                </a:cubicBezTo>
                <a:cubicBezTo>
                  <a:pt x="410" y="130"/>
                  <a:pt x="410" y="130"/>
                  <a:pt x="411" y="130"/>
                </a:cubicBezTo>
                <a:cubicBezTo>
                  <a:pt x="411" y="130"/>
                  <a:pt x="411" y="130"/>
                  <a:pt x="411" y="131"/>
                </a:cubicBezTo>
                <a:cubicBezTo>
                  <a:pt x="411" y="131"/>
                  <a:pt x="411" y="131"/>
                  <a:pt x="412" y="132"/>
                </a:cubicBezTo>
                <a:cubicBezTo>
                  <a:pt x="412" y="132"/>
                  <a:pt x="412" y="132"/>
                  <a:pt x="413" y="133"/>
                </a:cubicBezTo>
                <a:cubicBezTo>
                  <a:pt x="413" y="133"/>
                  <a:pt x="413" y="133"/>
                  <a:pt x="413" y="134"/>
                </a:cubicBezTo>
                <a:cubicBezTo>
                  <a:pt x="413" y="134"/>
                  <a:pt x="413" y="134"/>
                  <a:pt x="414" y="134"/>
                </a:cubicBezTo>
                <a:cubicBezTo>
                  <a:pt x="414" y="134"/>
                  <a:pt x="414" y="134"/>
                  <a:pt x="415" y="134"/>
                </a:cubicBezTo>
                <a:cubicBezTo>
                  <a:pt x="415" y="134"/>
                  <a:pt x="415" y="134"/>
                  <a:pt x="415" y="135"/>
                </a:cubicBezTo>
                <a:cubicBezTo>
                  <a:pt x="415" y="135"/>
                  <a:pt x="415" y="135"/>
                  <a:pt x="415" y="136"/>
                </a:cubicBezTo>
                <a:cubicBezTo>
                  <a:pt x="415" y="136"/>
                  <a:pt x="415" y="136"/>
                  <a:pt x="416" y="135"/>
                </a:cubicBezTo>
                <a:cubicBezTo>
                  <a:pt x="416" y="135"/>
                  <a:pt x="416" y="135"/>
                  <a:pt x="417" y="136"/>
                </a:cubicBezTo>
                <a:cubicBezTo>
                  <a:pt x="417" y="136"/>
                  <a:pt x="417" y="136"/>
                  <a:pt x="418" y="136"/>
                </a:cubicBezTo>
                <a:cubicBezTo>
                  <a:pt x="418" y="136"/>
                  <a:pt x="418" y="136"/>
                  <a:pt x="419" y="136"/>
                </a:cubicBezTo>
                <a:cubicBezTo>
                  <a:pt x="419" y="136"/>
                  <a:pt x="419" y="136"/>
                  <a:pt x="421" y="137"/>
                </a:cubicBezTo>
                <a:cubicBezTo>
                  <a:pt x="421" y="137"/>
                  <a:pt x="421" y="137"/>
                  <a:pt x="422" y="138"/>
                </a:cubicBezTo>
                <a:cubicBezTo>
                  <a:pt x="422" y="138"/>
                  <a:pt x="422" y="138"/>
                  <a:pt x="422" y="139"/>
                </a:cubicBezTo>
                <a:cubicBezTo>
                  <a:pt x="422" y="139"/>
                  <a:pt x="422" y="139"/>
                  <a:pt x="423" y="139"/>
                </a:cubicBezTo>
                <a:cubicBezTo>
                  <a:pt x="423" y="139"/>
                  <a:pt x="423" y="139"/>
                  <a:pt x="424" y="140"/>
                </a:cubicBezTo>
                <a:cubicBezTo>
                  <a:pt x="424" y="140"/>
                  <a:pt x="424" y="140"/>
                  <a:pt x="423" y="140"/>
                </a:cubicBezTo>
                <a:cubicBezTo>
                  <a:pt x="423" y="140"/>
                  <a:pt x="423" y="140"/>
                  <a:pt x="424" y="141"/>
                </a:cubicBezTo>
                <a:cubicBezTo>
                  <a:pt x="424" y="141"/>
                  <a:pt x="424" y="141"/>
                  <a:pt x="425" y="140"/>
                </a:cubicBezTo>
                <a:cubicBezTo>
                  <a:pt x="425" y="140"/>
                  <a:pt x="425" y="140"/>
                  <a:pt x="426" y="141"/>
                </a:cubicBezTo>
                <a:cubicBezTo>
                  <a:pt x="426" y="141"/>
                  <a:pt x="426" y="141"/>
                  <a:pt x="426" y="142"/>
                </a:cubicBezTo>
                <a:cubicBezTo>
                  <a:pt x="426" y="142"/>
                  <a:pt x="426" y="142"/>
                  <a:pt x="427" y="142"/>
                </a:cubicBezTo>
                <a:cubicBezTo>
                  <a:pt x="427" y="142"/>
                  <a:pt x="427" y="142"/>
                  <a:pt x="428" y="143"/>
                </a:cubicBezTo>
                <a:cubicBezTo>
                  <a:pt x="428" y="143"/>
                  <a:pt x="428" y="143"/>
                  <a:pt x="430" y="142"/>
                </a:cubicBezTo>
                <a:cubicBezTo>
                  <a:pt x="430" y="142"/>
                  <a:pt x="430" y="142"/>
                  <a:pt x="431" y="142"/>
                </a:cubicBezTo>
                <a:cubicBezTo>
                  <a:pt x="431" y="142"/>
                  <a:pt x="431" y="142"/>
                  <a:pt x="432" y="142"/>
                </a:cubicBezTo>
                <a:cubicBezTo>
                  <a:pt x="432" y="142"/>
                  <a:pt x="432" y="142"/>
                  <a:pt x="434" y="142"/>
                </a:cubicBezTo>
                <a:cubicBezTo>
                  <a:pt x="434" y="142"/>
                  <a:pt x="434" y="142"/>
                  <a:pt x="435" y="143"/>
                </a:cubicBezTo>
                <a:cubicBezTo>
                  <a:pt x="435" y="143"/>
                  <a:pt x="435" y="143"/>
                  <a:pt x="435" y="144"/>
                </a:cubicBezTo>
                <a:cubicBezTo>
                  <a:pt x="435" y="144"/>
                  <a:pt x="435" y="144"/>
                  <a:pt x="436" y="146"/>
                </a:cubicBezTo>
                <a:cubicBezTo>
                  <a:pt x="436" y="146"/>
                  <a:pt x="436" y="146"/>
                  <a:pt x="437" y="147"/>
                </a:cubicBezTo>
                <a:cubicBezTo>
                  <a:pt x="437" y="147"/>
                  <a:pt x="437" y="147"/>
                  <a:pt x="438" y="150"/>
                </a:cubicBezTo>
                <a:cubicBezTo>
                  <a:pt x="438" y="150"/>
                  <a:pt x="438" y="150"/>
                  <a:pt x="438" y="151"/>
                </a:cubicBezTo>
                <a:cubicBezTo>
                  <a:pt x="438" y="151"/>
                  <a:pt x="438" y="151"/>
                  <a:pt x="439" y="151"/>
                </a:cubicBezTo>
                <a:cubicBezTo>
                  <a:pt x="439" y="151"/>
                  <a:pt x="439" y="151"/>
                  <a:pt x="441" y="151"/>
                </a:cubicBezTo>
                <a:cubicBezTo>
                  <a:pt x="441" y="152"/>
                  <a:pt x="441" y="152"/>
                  <a:pt x="441" y="152"/>
                </a:cubicBezTo>
                <a:cubicBezTo>
                  <a:pt x="442" y="152"/>
                  <a:pt x="442" y="152"/>
                  <a:pt x="442" y="152"/>
                </a:cubicBezTo>
                <a:cubicBezTo>
                  <a:pt x="445" y="155"/>
                  <a:pt x="445" y="155"/>
                  <a:pt x="445" y="155"/>
                </a:cubicBezTo>
                <a:cubicBezTo>
                  <a:pt x="446" y="155"/>
                  <a:pt x="446" y="155"/>
                  <a:pt x="446" y="155"/>
                </a:cubicBezTo>
                <a:cubicBezTo>
                  <a:pt x="448" y="156"/>
                  <a:pt x="448" y="156"/>
                  <a:pt x="448" y="156"/>
                </a:cubicBezTo>
                <a:cubicBezTo>
                  <a:pt x="448" y="157"/>
                  <a:pt x="448" y="157"/>
                  <a:pt x="448" y="157"/>
                </a:cubicBezTo>
                <a:cubicBezTo>
                  <a:pt x="450" y="158"/>
                  <a:pt x="450" y="158"/>
                  <a:pt x="450" y="158"/>
                </a:cubicBezTo>
                <a:cubicBezTo>
                  <a:pt x="450" y="159"/>
                  <a:pt x="450" y="159"/>
                  <a:pt x="450" y="159"/>
                </a:cubicBezTo>
                <a:cubicBezTo>
                  <a:pt x="451" y="160"/>
                  <a:pt x="451" y="160"/>
                  <a:pt x="451" y="160"/>
                </a:cubicBezTo>
                <a:cubicBezTo>
                  <a:pt x="451" y="161"/>
                  <a:pt x="451" y="161"/>
                  <a:pt x="451" y="161"/>
                </a:cubicBezTo>
                <a:cubicBezTo>
                  <a:pt x="450" y="163"/>
                  <a:pt x="450" y="163"/>
                  <a:pt x="450" y="163"/>
                </a:cubicBezTo>
                <a:cubicBezTo>
                  <a:pt x="451" y="164"/>
                  <a:pt x="451" y="164"/>
                  <a:pt x="451" y="164"/>
                </a:cubicBezTo>
                <a:cubicBezTo>
                  <a:pt x="452" y="164"/>
                  <a:pt x="452" y="164"/>
                  <a:pt x="452" y="164"/>
                </a:cubicBezTo>
                <a:cubicBezTo>
                  <a:pt x="452" y="166"/>
                  <a:pt x="452" y="166"/>
                  <a:pt x="452" y="166"/>
                </a:cubicBezTo>
                <a:cubicBezTo>
                  <a:pt x="453" y="168"/>
                  <a:pt x="453" y="168"/>
                  <a:pt x="453" y="168"/>
                </a:cubicBezTo>
                <a:cubicBezTo>
                  <a:pt x="455" y="170"/>
                  <a:pt x="455" y="170"/>
                  <a:pt x="455" y="170"/>
                </a:cubicBezTo>
                <a:cubicBezTo>
                  <a:pt x="456" y="171"/>
                  <a:pt x="456" y="171"/>
                  <a:pt x="456" y="171"/>
                </a:cubicBezTo>
                <a:cubicBezTo>
                  <a:pt x="457" y="171"/>
                  <a:pt x="457" y="171"/>
                  <a:pt x="457" y="171"/>
                </a:cubicBezTo>
                <a:cubicBezTo>
                  <a:pt x="457" y="172"/>
                  <a:pt x="457" y="172"/>
                  <a:pt x="457" y="172"/>
                </a:cubicBezTo>
                <a:cubicBezTo>
                  <a:pt x="458" y="172"/>
                  <a:pt x="458" y="172"/>
                  <a:pt x="458" y="172"/>
                </a:cubicBezTo>
                <a:cubicBezTo>
                  <a:pt x="459" y="172"/>
                  <a:pt x="459" y="172"/>
                  <a:pt x="459" y="172"/>
                </a:cubicBezTo>
                <a:cubicBezTo>
                  <a:pt x="460" y="174"/>
                  <a:pt x="460" y="174"/>
                  <a:pt x="460" y="174"/>
                </a:cubicBezTo>
                <a:cubicBezTo>
                  <a:pt x="460" y="176"/>
                  <a:pt x="460" y="176"/>
                  <a:pt x="460" y="176"/>
                </a:cubicBezTo>
                <a:cubicBezTo>
                  <a:pt x="461" y="176"/>
                  <a:pt x="461" y="176"/>
                  <a:pt x="461" y="176"/>
                </a:cubicBezTo>
                <a:cubicBezTo>
                  <a:pt x="461" y="177"/>
                  <a:pt x="461" y="177"/>
                  <a:pt x="461" y="177"/>
                </a:cubicBezTo>
                <a:cubicBezTo>
                  <a:pt x="462" y="177"/>
                  <a:pt x="462" y="177"/>
                  <a:pt x="462" y="177"/>
                </a:cubicBezTo>
                <a:cubicBezTo>
                  <a:pt x="462" y="177"/>
                  <a:pt x="462" y="177"/>
                  <a:pt x="461" y="176"/>
                </a:cubicBezTo>
                <a:cubicBezTo>
                  <a:pt x="461" y="176"/>
                  <a:pt x="461" y="176"/>
                  <a:pt x="461" y="175"/>
                </a:cubicBezTo>
                <a:cubicBezTo>
                  <a:pt x="461" y="175"/>
                  <a:pt x="461" y="175"/>
                  <a:pt x="462" y="175"/>
                </a:cubicBezTo>
                <a:cubicBezTo>
                  <a:pt x="462" y="175"/>
                  <a:pt x="462" y="175"/>
                  <a:pt x="460" y="173"/>
                </a:cubicBezTo>
                <a:cubicBezTo>
                  <a:pt x="460" y="173"/>
                  <a:pt x="460" y="173"/>
                  <a:pt x="461" y="172"/>
                </a:cubicBezTo>
                <a:cubicBezTo>
                  <a:pt x="461" y="172"/>
                  <a:pt x="461" y="172"/>
                  <a:pt x="462" y="173"/>
                </a:cubicBezTo>
                <a:cubicBezTo>
                  <a:pt x="463" y="174"/>
                  <a:pt x="463" y="174"/>
                  <a:pt x="463" y="174"/>
                </a:cubicBezTo>
                <a:cubicBezTo>
                  <a:pt x="463" y="174"/>
                  <a:pt x="463" y="174"/>
                  <a:pt x="464" y="174"/>
                </a:cubicBezTo>
                <a:cubicBezTo>
                  <a:pt x="464" y="174"/>
                  <a:pt x="464" y="174"/>
                  <a:pt x="464" y="176"/>
                </a:cubicBezTo>
                <a:cubicBezTo>
                  <a:pt x="464" y="176"/>
                  <a:pt x="464" y="176"/>
                  <a:pt x="465" y="178"/>
                </a:cubicBezTo>
                <a:cubicBezTo>
                  <a:pt x="465" y="178"/>
                  <a:pt x="465" y="178"/>
                  <a:pt x="464" y="179"/>
                </a:cubicBezTo>
                <a:cubicBezTo>
                  <a:pt x="464" y="180"/>
                  <a:pt x="464" y="180"/>
                  <a:pt x="464" y="180"/>
                </a:cubicBezTo>
                <a:cubicBezTo>
                  <a:pt x="464" y="181"/>
                  <a:pt x="464" y="181"/>
                  <a:pt x="464" y="181"/>
                </a:cubicBezTo>
                <a:cubicBezTo>
                  <a:pt x="463" y="183"/>
                  <a:pt x="463" y="183"/>
                  <a:pt x="463" y="183"/>
                </a:cubicBezTo>
                <a:cubicBezTo>
                  <a:pt x="462" y="184"/>
                  <a:pt x="462" y="184"/>
                  <a:pt x="462" y="184"/>
                </a:cubicBezTo>
                <a:cubicBezTo>
                  <a:pt x="465" y="182"/>
                  <a:pt x="465" y="182"/>
                  <a:pt x="465" y="182"/>
                </a:cubicBezTo>
                <a:cubicBezTo>
                  <a:pt x="466" y="181"/>
                  <a:pt x="466" y="181"/>
                  <a:pt x="466" y="181"/>
                </a:cubicBezTo>
                <a:cubicBezTo>
                  <a:pt x="466" y="180"/>
                  <a:pt x="466" y="180"/>
                  <a:pt x="466" y="180"/>
                </a:cubicBezTo>
                <a:cubicBezTo>
                  <a:pt x="466" y="176"/>
                  <a:pt x="466" y="176"/>
                  <a:pt x="466" y="176"/>
                </a:cubicBezTo>
                <a:cubicBezTo>
                  <a:pt x="466" y="174"/>
                  <a:pt x="466" y="174"/>
                  <a:pt x="466" y="174"/>
                </a:cubicBezTo>
                <a:cubicBezTo>
                  <a:pt x="467" y="173"/>
                  <a:pt x="467" y="173"/>
                  <a:pt x="467" y="173"/>
                </a:cubicBezTo>
                <a:cubicBezTo>
                  <a:pt x="469" y="172"/>
                  <a:pt x="469" y="172"/>
                  <a:pt x="469" y="172"/>
                </a:cubicBezTo>
                <a:cubicBezTo>
                  <a:pt x="471" y="171"/>
                  <a:pt x="471" y="171"/>
                  <a:pt x="471" y="171"/>
                </a:cubicBezTo>
                <a:cubicBezTo>
                  <a:pt x="472" y="170"/>
                  <a:pt x="472" y="170"/>
                  <a:pt x="472" y="170"/>
                </a:cubicBezTo>
                <a:cubicBezTo>
                  <a:pt x="473" y="170"/>
                  <a:pt x="473" y="170"/>
                  <a:pt x="473" y="170"/>
                </a:cubicBezTo>
                <a:cubicBezTo>
                  <a:pt x="474" y="169"/>
                  <a:pt x="474" y="169"/>
                  <a:pt x="474" y="169"/>
                </a:cubicBezTo>
                <a:cubicBezTo>
                  <a:pt x="475" y="169"/>
                  <a:pt x="475" y="169"/>
                  <a:pt x="475" y="169"/>
                </a:cubicBezTo>
                <a:cubicBezTo>
                  <a:pt x="477" y="169"/>
                  <a:pt x="477" y="169"/>
                  <a:pt x="477" y="169"/>
                </a:cubicBezTo>
                <a:cubicBezTo>
                  <a:pt x="478" y="169"/>
                  <a:pt x="478" y="169"/>
                  <a:pt x="478" y="169"/>
                </a:cubicBezTo>
                <a:cubicBezTo>
                  <a:pt x="479" y="169"/>
                  <a:pt x="479" y="169"/>
                  <a:pt x="479" y="169"/>
                </a:cubicBezTo>
                <a:cubicBezTo>
                  <a:pt x="480" y="168"/>
                  <a:pt x="480" y="168"/>
                  <a:pt x="480" y="168"/>
                </a:cubicBezTo>
                <a:cubicBezTo>
                  <a:pt x="481" y="166"/>
                  <a:pt x="481" y="166"/>
                  <a:pt x="481" y="166"/>
                </a:cubicBezTo>
                <a:cubicBezTo>
                  <a:pt x="482" y="166"/>
                  <a:pt x="482" y="166"/>
                  <a:pt x="482" y="166"/>
                </a:cubicBezTo>
                <a:cubicBezTo>
                  <a:pt x="483" y="166"/>
                  <a:pt x="483" y="166"/>
                  <a:pt x="483" y="166"/>
                </a:cubicBezTo>
                <a:cubicBezTo>
                  <a:pt x="484" y="166"/>
                  <a:pt x="484" y="166"/>
                  <a:pt x="484" y="166"/>
                </a:cubicBezTo>
                <a:cubicBezTo>
                  <a:pt x="483" y="165"/>
                  <a:pt x="483" y="165"/>
                  <a:pt x="483" y="165"/>
                </a:cubicBezTo>
                <a:cubicBezTo>
                  <a:pt x="484" y="165"/>
                  <a:pt x="484" y="165"/>
                  <a:pt x="484" y="165"/>
                </a:cubicBezTo>
                <a:cubicBezTo>
                  <a:pt x="485" y="166"/>
                  <a:pt x="485" y="166"/>
                  <a:pt x="485" y="166"/>
                </a:cubicBezTo>
                <a:cubicBezTo>
                  <a:pt x="488" y="166"/>
                  <a:pt x="488" y="166"/>
                  <a:pt x="488" y="166"/>
                </a:cubicBezTo>
                <a:cubicBezTo>
                  <a:pt x="491" y="165"/>
                  <a:pt x="491" y="165"/>
                  <a:pt x="491" y="165"/>
                </a:cubicBezTo>
                <a:cubicBezTo>
                  <a:pt x="493" y="164"/>
                  <a:pt x="493" y="164"/>
                  <a:pt x="493" y="164"/>
                </a:cubicBezTo>
                <a:cubicBezTo>
                  <a:pt x="494" y="165"/>
                  <a:pt x="494" y="165"/>
                  <a:pt x="494" y="165"/>
                </a:cubicBezTo>
                <a:cubicBezTo>
                  <a:pt x="495" y="165"/>
                  <a:pt x="495" y="165"/>
                  <a:pt x="495" y="165"/>
                </a:cubicBezTo>
                <a:cubicBezTo>
                  <a:pt x="495" y="163"/>
                  <a:pt x="495" y="163"/>
                  <a:pt x="495" y="163"/>
                </a:cubicBezTo>
                <a:cubicBezTo>
                  <a:pt x="497" y="162"/>
                  <a:pt x="497" y="162"/>
                  <a:pt x="497" y="162"/>
                </a:cubicBezTo>
                <a:cubicBezTo>
                  <a:pt x="498" y="162"/>
                  <a:pt x="498" y="162"/>
                  <a:pt x="498" y="162"/>
                </a:cubicBezTo>
                <a:cubicBezTo>
                  <a:pt x="499" y="163"/>
                  <a:pt x="499" y="163"/>
                  <a:pt x="499" y="163"/>
                </a:cubicBezTo>
                <a:cubicBezTo>
                  <a:pt x="500" y="164"/>
                  <a:pt x="500" y="164"/>
                  <a:pt x="500" y="164"/>
                </a:cubicBezTo>
                <a:cubicBezTo>
                  <a:pt x="501" y="163"/>
                  <a:pt x="501" y="163"/>
                  <a:pt x="501" y="163"/>
                </a:cubicBezTo>
                <a:cubicBezTo>
                  <a:pt x="501" y="162"/>
                  <a:pt x="501" y="162"/>
                  <a:pt x="501" y="162"/>
                </a:cubicBezTo>
                <a:cubicBezTo>
                  <a:pt x="502" y="162"/>
                  <a:pt x="502" y="162"/>
                  <a:pt x="502" y="162"/>
                </a:cubicBezTo>
                <a:cubicBezTo>
                  <a:pt x="502" y="164"/>
                  <a:pt x="502" y="164"/>
                  <a:pt x="502" y="164"/>
                </a:cubicBezTo>
                <a:cubicBezTo>
                  <a:pt x="503" y="164"/>
                  <a:pt x="503" y="164"/>
                  <a:pt x="503" y="164"/>
                </a:cubicBezTo>
                <a:cubicBezTo>
                  <a:pt x="502" y="165"/>
                  <a:pt x="502" y="165"/>
                  <a:pt x="502" y="165"/>
                </a:cubicBezTo>
                <a:cubicBezTo>
                  <a:pt x="501" y="166"/>
                  <a:pt x="501" y="166"/>
                  <a:pt x="501" y="166"/>
                </a:cubicBezTo>
                <a:cubicBezTo>
                  <a:pt x="499" y="167"/>
                  <a:pt x="499" y="167"/>
                  <a:pt x="499" y="167"/>
                </a:cubicBezTo>
                <a:cubicBezTo>
                  <a:pt x="496" y="167"/>
                  <a:pt x="496" y="167"/>
                  <a:pt x="496" y="167"/>
                </a:cubicBezTo>
                <a:cubicBezTo>
                  <a:pt x="495" y="168"/>
                  <a:pt x="495" y="168"/>
                  <a:pt x="495" y="168"/>
                </a:cubicBezTo>
                <a:cubicBezTo>
                  <a:pt x="494" y="169"/>
                  <a:pt x="494" y="169"/>
                  <a:pt x="494" y="169"/>
                </a:cubicBezTo>
                <a:cubicBezTo>
                  <a:pt x="493" y="169"/>
                  <a:pt x="493" y="169"/>
                  <a:pt x="493" y="169"/>
                </a:cubicBezTo>
                <a:cubicBezTo>
                  <a:pt x="492" y="169"/>
                  <a:pt x="492" y="169"/>
                  <a:pt x="492" y="169"/>
                </a:cubicBezTo>
                <a:cubicBezTo>
                  <a:pt x="491" y="169"/>
                  <a:pt x="491" y="169"/>
                  <a:pt x="491" y="169"/>
                </a:cubicBezTo>
                <a:cubicBezTo>
                  <a:pt x="489" y="169"/>
                  <a:pt x="489" y="169"/>
                  <a:pt x="489" y="169"/>
                </a:cubicBezTo>
                <a:cubicBezTo>
                  <a:pt x="487" y="169"/>
                  <a:pt x="487" y="169"/>
                  <a:pt x="487" y="169"/>
                </a:cubicBezTo>
                <a:cubicBezTo>
                  <a:pt x="487" y="170"/>
                  <a:pt x="487" y="170"/>
                  <a:pt x="487" y="170"/>
                </a:cubicBezTo>
                <a:cubicBezTo>
                  <a:pt x="484" y="170"/>
                  <a:pt x="484" y="170"/>
                  <a:pt x="484" y="170"/>
                </a:cubicBezTo>
                <a:cubicBezTo>
                  <a:pt x="483" y="170"/>
                  <a:pt x="483" y="170"/>
                  <a:pt x="483" y="170"/>
                </a:cubicBezTo>
                <a:cubicBezTo>
                  <a:pt x="482" y="172"/>
                  <a:pt x="482" y="172"/>
                  <a:pt x="482" y="172"/>
                </a:cubicBezTo>
                <a:cubicBezTo>
                  <a:pt x="479" y="173"/>
                  <a:pt x="479" y="173"/>
                  <a:pt x="479" y="173"/>
                </a:cubicBezTo>
                <a:cubicBezTo>
                  <a:pt x="479" y="172"/>
                  <a:pt x="479" y="172"/>
                  <a:pt x="479" y="172"/>
                </a:cubicBezTo>
                <a:cubicBezTo>
                  <a:pt x="477" y="173"/>
                  <a:pt x="477" y="173"/>
                  <a:pt x="477" y="173"/>
                </a:cubicBezTo>
                <a:cubicBezTo>
                  <a:pt x="477" y="174"/>
                  <a:pt x="477" y="174"/>
                  <a:pt x="477" y="174"/>
                </a:cubicBezTo>
                <a:cubicBezTo>
                  <a:pt x="476" y="175"/>
                  <a:pt x="476" y="175"/>
                  <a:pt x="476" y="175"/>
                </a:cubicBezTo>
                <a:cubicBezTo>
                  <a:pt x="476" y="174"/>
                  <a:pt x="476" y="174"/>
                  <a:pt x="476" y="174"/>
                </a:cubicBezTo>
                <a:cubicBezTo>
                  <a:pt x="475" y="175"/>
                  <a:pt x="475" y="175"/>
                  <a:pt x="475" y="175"/>
                </a:cubicBezTo>
                <a:cubicBezTo>
                  <a:pt x="474" y="176"/>
                  <a:pt x="474" y="176"/>
                  <a:pt x="474" y="176"/>
                </a:cubicBezTo>
                <a:cubicBezTo>
                  <a:pt x="473" y="176"/>
                  <a:pt x="473" y="176"/>
                  <a:pt x="473" y="176"/>
                </a:cubicBezTo>
                <a:cubicBezTo>
                  <a:pt x="472" y="177"/>
                  <a:pt x="472" y="177"/>
                  <a:pt x="472" y="177"/>
                </a:cubicBezTo>
                <a:cubicBezTo>
                  <a:pt x="473" y="179"/>
                  <a:pt x="473" y="179"/>
                  <a:pt x="473" y="179"/>
                </a:cubicBezTo>
                <a:cubicBezTo>
                  <a:pt x="475" y="180"/>
                  <a:pt x="475" y="180"/>
                  <a:pt x="475" y="180"/>
                </a:cubicBezTo>
                <a:cubicBezTo>
                  <a:pt x="473" y="178"/>
                  <a:pt x="473" y="178"/>
                  <a:pt x="473" y="178"/>
                </a:cubicBezTo>
                <a:cubicBezTo>
                  <a:pt x="475" y="178"/>
                  <a:pt x="475" y="178"/>
                  <a:pt x="475" y="178"/>
                </a:cubicBezTo>
                <a:cubicBezTo>
                  <a:pt x="476" y="178"/>
                  <a:pt x="476" y="178"/>
                  <a:pt x="476" y="178"/>
                </a:cubicBezTo>
                <a:cubicBezTo>
                  <a:pt x="476" y="177"/>
                  <a:pt x="476" y="177"/>
                  <a:pt x="476" y="177"/>
                </a:cubicBezTo>
                <a:cubicBezTo>
                  <a:pt x="477" y="175"/>
                  <a:pt x="477" y="175"/>
                  <a:pt x="477" y="175"/>
                </a:cubicBezTo>
                <a:cubicBezTo>
                  <a:pt x="480" y="175"/>
                  <a:pt x="480" y="175"/>
                  <a:pt x="480" y="175"/>
                </a:cubicBezTo>
                <a:cubicBezTo>
                  <a:pt x="481" y="175"/>
                  <a:pt x="481" y="175"/>
                  <a:pt x="481" y="175"/>
                </a:cubicBezTo>
                <a:cubicBezTo>
                  <a:pt x="484" y="173"/>
                  <a:pt x="484" y="173"/>
                  <a:pt x="484" y="173"/>
                </a:cubicBezTo>
                <a:cubicBezTo>
                  <a:pt x="484" y="172"/>
                  <a:pt x="484" y="172"/>
                  <a:pt x="484" y="172"/>
                </a:cubicBezTo>
                <a:cubicBezTo>
                  <a:pt x="485" y="171"/>
                  <a:pt x="485" y="171"/>
                  <a:pt x="485" y="171"/>
                </a:cubicBezTo>
                <a:cubicBezTo>
                  <a:pt x="486" y="172"/>
                  <a:pt x="486" y="172"/>
                  <a:pt x="486" y="172"/>
                </a:cubicBezTo>
                <a:cubicBezTo>
                  <a:pt x="487" y="172"/>
                  <a:pt x="487" y="172"/>
                  <a:pt x="487" y="172"/>
                </a:cubicBezTo>
                <a:cubicBezTo>
                  <a:pt x="488" y="171"/>
                  <a:pt x="488" y="171"/>
                  <a:pt x="488" y="171"/>
                </a:cubicBezTo>
                <a:cubicBezTo>
                  <a:pt x="488" y="172"/>
                  <a:pt x="488" y="172"/>
                  <a:pt x="488" y="172"/>
                </a:cubicBezTo>
                <a:cubicBezTo>
                  <a:pt x="490" y="171"/>
                  <a:pt x="490" y="171"/>
                  <a:pt x="490" y="171"/>
                </a:cubicBezTo>
                <a:cubicBezTo>
                  <a:pt x="489" y="173"/>
                  <a:pt x="489" y="173"/>
                  <a:pt x="489" y="173"/>
                </a:cubicBezTo>
                <a:cubicBezTo>
                  <a:pt x="489" y="174"/>
                  <a:pt x="489" y="174"/>
                  <a:pt x="489" y="174"/>
                </a:cubicBezTo>
                <a:cubicBezTo>
                  <a:pt x="490" y="172"/>
                  <a:pt x="490" y="172"/>
                  <a:pt x="490" y="172"/>
                </a:cubicBezTo>
                <a:cubicBezTo>
                  <a:pt x="492" y="172"/>
                  <a:pt x="492" y="172"/>
                  <a:pt x="492" y="172"/>
                </a:cubicBezTo>
                <a:cubicBezTo>
                  <a:pt x="496" y="169"/>
                  <a:pt x="496" y="169"/>
                  <a:pt x="496" y="169"/>
                </a:cubicBezTo>
                <a:cubicBezTo>
                  <a:pt x="498" y="169"/>
                  <a:pt x="498" y="169"/>
                  <a:pt x="498" y="169"/>
                </a:cubicBezTo>
                <a:cubicBezTo>
                  <a:pt x="499" y="168"/>
                  <a:pt x="499" y="168"/>
                  <a:pt x="499" y="168"/>
                </a:cubicBezTo>
                <a:cubicBezTo>
                  <a:pt x="502" y="168"/>
                  <a:pt x="502" y="168"/>
                  <a:pt x="502" y="168"/>
                </a:cubicBezTo>
                <a:cubicBezTo>
                  <a:pt x="503" y="167"/>
                  <a:pt x="503" y="167"/>
                  <a:pt x="503" y="167"/>
                </a:cubicBezTo>
                <a:cubicBezTo>
                  <a:pt x="504" y="167"/>
                  <a:pt x="504" y="167"/>
                  <a:pt x="504" y="167"/>
                </a:cubicBezTo>
                <a:cubicBezTo>
                  <a:pt x="503" y="169"/>
                  <a:pt x="503" y="169"/>
                  <a:pt x="503" y="169"/>
                </a:cubicBezTo>
                <a:cubicBezTo>
                  <a:pt x="502" y="169"/>
                  <a:pt x="502" y="169"/>
                  <a:pt x="502" y="169"/>
                </a:cubicBezTo>
                <a:cubicBezTo>
                  <a:pt x="502" y="170"/>
                  <a:pt x="502" y="170"/>
                  <a:pt x="502" y="170"/>
                </a:cubicBezTo>
                <a:cubicBezTo>
                  <a:pt x="503" y="171"/>
                  <a:pt x="503" y="171"/>
                  <a:pt x="503" y="171"/>
                </a:cubicBezTo>
                <a:cubicBezTo>
                  <a:pt x="504" y="169"/>
                  <a:pt x="504" y="169"/>
                  <a:pt x="504" y="169"/>
                </a:cubicBezTo>
                <a:cubicBezTo>
                  <a:pt x="507" y="168"/>
                  <a:pt x="507" y="168"/>
                  <a:pt x="507" y="168"/>
                </a:cubicBezTo>
                <a:cubicBezTo>
                  <a:pt x="508" y="168"/>
                  <a:pt x="508" y="168"/>
                  <a:pt x="508" y="168"/>
                </a:cubicBezTo>
                <a:cubicBezTo>
                  <a:pt x="508" y="167"/>
                  <a:pt x="508" y="167"/>
                  <a:pt x="508" y="167"/>
                </a:cubicBezTo>
                <a:cubicBezTo>
                  <a:pt x="509" y="166"/>
                  <a:pt x="509" y="166"/>
                  <a:pt x="509" y="166"/>
                </a:cubicBezTo>
                <a:cubicBezTo>
                  <a:pt x="510" y="167"/>
                  <a:pt x="510" y="167"/>
                  <a:pt x="510" y="167"/>
                </a:cubicBezTo>
                <a:cubicBezTo>
                  <a:pt x="510" y="166"/>
                  <a:pt x="510" y="166"/>
                  <a:pt x="510" y="166"/>
                </a:cubicBezTo>
                <a:cubicBezTo>
                  <a:pt x="510" y="165"/>
                  <a:pt x="510" y="165"/>
                  <a:pt x="510" y="165"/>
                </a:cubicBezTo>
                <a:cubicBezTo>
                  <a:pt x="511" y="166"/>
                  <a:pt x="511" y="166"/>
                  <a:pt x="511" y="166"/>
                </a:cubicBezTo>
                <a:cubicBezTo>
                  <a:pt x="512" y="166"/>
                  <a:pt x="512" y="166"/>
                  <a:pt x="512" y="166"/>
                </a:cubicBezTo>
                <a:cubicBezTo>
                  <a:pt x="512" y="164"/>
                  <a:pt x="512" y="164"/>
                  <a:pt x="512" y="164"/>
                </a:cubicBezTo>
                <a:cubicBezTo>
                  <a:pt x="512" y="163"/>
                  <a:pt x="512" y="163"/>
                  <a:pt x="512" y="163"/>
                </a:cubicBezTo>
                <a:cubicBezTo>
                  <a:pt x="513" y="162"/>
                  <a:pt x="513" y="162"/>
                  <a:pt x="513" y="162"/>
                </a:cubicBezTo>
                <a:cubicBezTo>
                  <a:pt x="512" y="161"/>
                  <a:pt x="512" y="161"/>
                  <a:pt x="512" y="161"/>
                </a:cubicBezTo>
                <a:cubicBezTo>
                  <a:pt x="513" y="160"/>
                  <a:pt x="513" y="160"/>
                  <a:pt x="513" y="160"/>
                </a:cubicBezTo>
                <a:cubicBezTo>
                  <a:pt x="515" y="159"/>
                  <a:pt x="515" y="159"/>
                  <a:pt x="515" y="159"/>
                </a:cubicBezTo>
                <a:cubicBezTo>
                  <a:pt x="515" y="160"/>
                  <a:pt x="515" y="160"/>
                  <a:pt x="515" y="160"/>
                </a:cubicBezTo>
                <a:cubicBezTo>
                  <a:pt x="515" y="165"/>
                  <a:pt x="515" y="165"/>
                  <a:pt x="515" y="165"/>
                </a:cubicBezTo>
                <a:cubicBezTo>
                  <a:pt x="514" y="167"/>
                  <a:pt x="514" y="167"/>
                  <a:pt x="514" y="167"/>
                </a:cubicBezTo>
                <a:cubicBezTo>
                  <a:pt x="515" y="171"/>
                  <a:pt x="515" y="171"/>
                  <a:pt x="515" y="171"/>
                </a:cubicBezTo>
                <a:cubicBezTo>
                  <a:pt x="513" y="173"/>
                  <a:pt x="513" y="173"/>
                  <a:pt x="513" y="173"/>
                </a:cubicBezTo>
                <a:cubicBezTo>
                  <a:pt x="513" y="178"/>
                  <a:pt x="513" y="178"/>
                  <a:pt x="513" y="178"/>
                </a:cubicBezTo>
                <a:cubicBezTo>
                  <a:pt x="514" y="180"/>
                  <a:pt x="514" y="180"/>
                  <a:pt x="514" y="180"/>
                </a:cubicBezTo>
                <a:cubicBezTo>
                  <a:pt x="515" y="180"/>
                  <a:pt x="515" y="180"/>
                  <a:pt x="515" y="180"/>
                </a:cubicBezTo>
                <a:cubicBezTo>
                  <a:pt x="516" y="182"/>
                  <a:pt x="516" y="182"/>
                  <a:pt x="516" y="182"/>
                </a:cubicBezTo>
                <a:cubicBezTo>
                  <a:pt x="518" y="181"/>
                  <a:pt x="518" y="181"/>
                  <a:pt x="518" y="181"/>
                </a:cubicBezTo>
                <a:cubicBezTo>
                  <a:pt x="517" y="180"/>
                  <a:pt x="517" y="180"/>
                  <a:pt x="517" y="180"/>
                </a:cubicBezTo>
                <a:cubicBezTo>
                  <a:pt x="516" y="180"/>
                  <a:pt x="516" y="180"/>
                  <a:pt x="516" y="180"/>
                </a:cubicBezTo>
                <a:cubicBezTo>
                  <a:pt x="516" y="179"/>
                  <a:pt x="516" y="179"/>
                  <a:pt x="516" y="179"/>
                </a:cubicBezTo>
                <a:cubicBezTo>
                  <a:pt x="517" y="179"/>
                  <a:pt x="517" y="179"/>
                  <a:pt x="517" y="179"/>
                </a:cubicBezTo>
                <a:cubicBezTo>
                  <a:pt x="518" y="179"/>
                  <a:pt x="518" y="179"/>
                  <a:pt x="518" y="179"/>
                </a:cubicBezTo>
                <a:cubicBezTo>
                  <a:pt x="519" y="178"/>
                  <a:pt x="519" y="178"/>
                  <a:pt x="519" y="178"/>
                </a:cubicBezTo>
                <a:cubicBezTo>
                  <a:pt x="518" y="178"/>
                  <a:pt x="518" y="178"/>
                  <a:pt x="518" y="178"/>
                </a:cubicBezTo>
                <a:cubicBezTo>
                  <a:pt x="519" y="176"/>
                  <a:pt x="519" y="176"/>
                  <a:pt x="519" y="176"/>
                </a:cubicBezTo>
                <a:cubicBezTo>
                  <a:pt x="521" y="177"/>
                  <a:pt x="521" y="177"/>
                  <a:pt x="521" y="177"/>
                </a:cubicBezTo>
                <a:cubicBezTo>
                  <a:pt x="521" y="178"/>
                  <a:pt x="521" y="178"/>
                  <a:pt x="521" y="178"/>
                </a:cubicBezTo>
                <a:cubicBezTo>
                  <a:pt x="522" y="177"/>
                  <a:pt x="522" y="177"/>
                  <a:pt x="522" y="177"/>
                </a:cubicBezTo>
                <a:cubicBezTo>
                  <a:pt x="521" y="174"/>
                  <a:pt x="521" y="174"/>
                  <a:pt x="521" y="174"/>
                </a:cubicBezTo>
                <a:cubicBezTo>
                  <a:pt x="522" y="174"/>
                  <a:pt x="522" y="174"/>
                  <a:pt x="522" y="174"/>
                </a:cubicBezTo>
                <a:cubicBezTo>
                  <a:pt x="524" y="173"/>
                  <a:pt x="524" y="173"/>
                  <a:pt x="524" y="173"/>
                </a:cubicBezTo>
                <a:cubicBezTo>
                  <a:pt x="524" y="172"/>
                  <a:pt x="524" y="172"/>
                  <a:pt x="524" y="172"/>
                </a:cubicBezTo>
                <a:cubicBezTo>
                  <a:pt x="526" y="172"/>
                  <a:pt x="526" y="172"/>
                  <a:pt x="526" y="172"/>
                </a:cubicBezTo>
                <a:cubicBezTo>
                  <a:pt x="526" y="173"/>
                  <a:pt x="526" y="173"/>
                  <a:pt x="526" y="173"/>
                </a:cubicBezTo>
                <a:cubicBezTo>
                  <a:pt x="526" y="174"/>
                  <a:pt x="526" y="174"/>
                  <a:pt x="526" y="174"/>
                </a:cubicBezTo>
                <a:cubicBezTo>
                  <a:pt x="525" y="175"/>
                  <a:pt x="525" y="175"/>
                  <a:pt x="525" y="175"/>
                </a:cubicBezTo>
                <a:cubicBezTo>
                  <a:pt x="525" y="176"/>
                  <a:pt x="525" y="176"/>
                  <a:pt x="525" y="176"/>
                </a:cubicBezTo>
                <a:cubicBezTo>
                  <a:pt x="524" y="177"/>
                  <a:pt x="524" y="177"/>
                  <a:pt x="524" y="177"/>
                </a:cubicBezTo>
                <a:cubicBezTo>
                  <a:pt x="524" y="178"/>
                  <a:pt x="524" y="178"/>
                  <a:pt x="524" y="178"/>
                </a:cubicBezTo>
                <a:cubicBezTo>
                  <a:pt x="525" y="178"/>
                  <a:pt x="525" y="178"/>
                  <a:pt x="525" y="178"/>
                </a:cubicBezTo>
                <a:cubicBezTo>
                  <a:pt x="525" y="179"/>
                  <a:pt x="525" y="179"/>
                  <a:pt x="525" y="179"/>
                </a:cubicBezTo>
                <a:cubicBezTo>
                  <a:pt x="524" y="179"/>
                  <a:pt x="524" y="179"/>
                  <a:pt x="524" y="179"/>
                </a:cubicBezTo>
                <a:cubicBezTo>
                  <a:pt x="523" y="181"/>
                  <a:pt x="523" y="181"/>
                  <a:pt x="523" y="181"/>
                </a:cubicBezTo>
                <a:cubicBezTo>
                  <a:pt x="522" y="180"/>
                  <a:pt x="522" y="180"/>
                  <a:pt x="522" y="180"/>
                </a:cubicBezTo>
                <a:cubicBezTo>
                  <a:pt x="522" y="181"/>
                  <a:pt x="522" y="181"/>
                  <a:pt x="522" y="181"/>
                </a:cubicBezTo>
                <a:cubicBezTo>
                  <a:pt x="521" y="182"/>
                  <a:pt x="521" y="182"/>
                  <a:pt x="521" y="182"/>
                </a:cubicBezTo>
                <a:cubicBezTo>
                  <a:pt x="522" y="183"/>
                  <a:pt x="522" y="183"/>
                  <a:pt x="522" y="183"/>
                </a:cubicBezTo>
                <a:cubicBezTo>
                  <a:pt x="523" y="183"/>
                  <a:pt x="523" y="183"/>
                  <a:pt x="523" y="183"/>
                </a:cubicBezTo>
                <a:cubicBezTo>
                  <a:pt x="524" y="184"/>
                  <a:pt x="524" y="184"/>
                  <a:pt x="524" y="184"/>
                </a:cubicBezTo>
                <a:cubicBezTo>
                  <a:pt x="525" y="184"/>
                  <a:pt x="525" y="184"/>
                  <a:pt x="525" y="184"/>
                </a:cubicBezTo>
                <a:cubicBezTo>
                  <a:pt x="527" y="183"/>
                  <a:pt x="527" y="183"/>
                  <a:pt x="527" y="183"/>
                </a:cubicBezTo>
                <a:cubicBezTo>
                  <a:pt x="528" y="183"/>
                  <a:pt x="528" y="183"/>
                  <a:pt x="528" y="183"/>
                </a:cubicBezTo>
                <a:cubicBezTo>
                  <a:pt x="529" y="180"/>
                  <a:pt x="529" y="180"/>
                  <a:pt x="529" y="180"/>
                </a:cubicBezTo>
                <a:cubicBezTo>
                  <a:pt x="531" y="179"/>
                  <a:pt x="531" y="179"/>
                  <a:pt x="531" y="179"/>
                </a:cubicBezTo>
                <a:cubicBezTo>
                  <a:pt x="532" y="178"/>
                  <a:pt x="532" y="178"/>
                  <a:pt x="532" y="178"/>
                </a:cubicBezTo>
                <a:cubicBezTo>
                  <a:pt x="533" y="179"/>
                  <a:pt x="533" y="179"/>
                  <a:pt x="533" y="179"/>
                </a:cubicBezTo>
                <a:cubicBezTo>
                  <a:pt x="534" y="179"/>
                  <a:pt x="534" y="179"/>
                  <a:pt x="534" y="179"/>
                </a:cubicBezTo>
                <a:cubicBezTo>
                  <a:pt x="535" y="180"/>
                  <a:pt x="535" y="180"/>
                  <a:pt x="535" y="180"/>
                </a:cubicBezTo>
                <a:cubicBezTo>
                  <a:pt x="536" y="180"/>
                  <a:pt x="536" y="180"/>
                  <a:pt x="536" y="180"/>
                </a:cubicBezTo>
                <a:cubicBezTo>
                  <a:pt x="538" y="181"/>
                  <a:pt x="538" y="181"/>
                  <a:pt x="538" y="181"/>
                </a:cubicBezTo>
                <a:cubicBezTo>
                  <a:pt x="539" y="181"/>
                  <a:pt x="539" y="181"/>
                  <a:pt x="539" y="181"/>
                </a:cubicBezTo>
                <a:cubicBezTo>
                  <a:pt x="539" y="183"/>
                  <a:pt x="539" y="183"/>
                  <a:pt x="539" y="183"/>
                </a:cubicBezTo>
                <a:cubicBezTo>
                  <a:pt x="540" y="186"/>
                  <a:pt x="540" y="186"/>
                  <a:pt x="540" y="186"/>
                </a:cubicBezTo>
                <a:cubicBezTo>
                  <a:pt x="540" y="187"/>
                  <a:pt x="540" y="187"/>
                  <a:pt x="540" y="187"/>
                </a:cubicBezTo>
                <a:cubicBezTo>
                  <a:pt x="541" y="189"/>
                  <a:pt x="541" y="189"/>
                  <a:pt x="541" y="189"/>
                </a:cubicBezTo>
                <a:cubicBezTo>
                  <a:pt x="546" y="193"/>
                  <a:pt x="546" y="193"/>
                  <a:pt x="546" y="193"/>
                </a:cubicBezTo>
                <a:cubicBezTo>
                  <a:pt x="547" y="194"/>
                  <a:pt x="547" y="194"/>
                  <a:pt x="547" y="194"/>
                </a:cubicBezTo>
                <a:cubicBezTo>
                  <a:pt x="548" y="195"/>
                  <a:pt x="548" y="195"/>
                  <a:pt x="548" y="195"/>
                </a:cubicBezTo>
                <a:cubicBezTo>
                  <a:pt x="550" y="197"/>
                  <a:pt x="550" y="197"/>
                  <a:pt x="550" y="197"/>
                </a:cubicBezTo>
                <a:cubicBezTo>
                  <a:pt x="551" y="197"/>
                  <a:pt x="551" y="197"/>
                  <a:pt x="551" y="197"/>
                </a:cubicBezTo>
                <a:cubicBezTo>
                  <a:pt x="552" y="197"/>
                  <a:pt x="552" y="197"/>
                  <a:pt x="552" y="197"/>
                </a:cubicBezTo>
                <a:cubicBezTo>
                  <a:pt x="553" y="199"/>
                  <a:pt x="553" y="199"/>
                  <a:pt x="553" y="199"/>
                </a:cubicBezTo>
                <a:cubicBezTo>
                  <a:pt x="554" y="198"/>
                  <a:pt x="554" y="198"/>
                  <a:pt x="554" y="198"/>
                </a:cubicBezTo>
                <a:cubicBezTo>
                  <a:pt x="554" y="199"/>
                  <a:pt x="554" y="199"/>
                  <a:pt x="554" y="199"/>
                </a:cubicBezTo>
                <a:cubicBezTo>
                  <a:pt x="556" y="200"/>
                  <a:pt x="556" y="200"/>
                  <a:pt x="556" y="200"/>
                </a:cubicBezTo>
                <a:cubicBezTo>
                  <a:pt x="557" y="200"/>
                  <a:pt x="557" y="200"/>
                  <a:pt x="557" y="200"/>
                </a:cubicBezTo>
                <a:cubicBezTo>
                  <a:pt x="557" y="202"/>
                  <a:pt x="557" y="202"/>
                  <a:pt x="557" y="202"/>
                </a:cubicBezTo>
                <a:cubicBezTo>
                  <a:pt x="558" y="203"/>
                  <a:pt x="558" y="203"/>
                  <a:pt x="558" y="203"/>
                </a:cubicBezTo>
                <a:cubicBezTo>
                  <a:pt x="559" y="202"/>
                  <a:pt x="559" y="202"/>
                  <a:pt x="559" y="202"/>
                </a:cubicBezTo>
                <a:cubicBezTo>
                  <a:pt x="558" y="201"/>
                  <a:pt x="558" y="201"/>
                  <a:pt x="558" y="201"/>
                </a:cubicBezTo>
                <a:cubicBezTo>
                  <a:pt x="558" y="200"/>
                  <a:pt x="558" y="200"/>
                  <a:pt x="558" y="200"/>
                </a:cubicBezTo>
                <a:cubicBezTo>
                  <a:pt x="557" y="199"/>
                  <a:pt x="557" y="199"/>
                  <a:pt x="557" y="199"/>
                </a:cubicBezTo>
                <a:cubicBezTo>
                  <a:pt x="559" y="200"/>
                  <a:pt x="559" y="200"/>
                  <a:pt x="559" y="200"/>
                </a:cubicBezTo>
                <a:cubicBezTo>
                  <a:pt x="560" y="200"/>
                  <a:pt x="560" y="200"/>
                  <a:pt x="560" y="200"/>
                </a:cubicBezTo>
                <a:cubicBezTo>
                  <a:pt x="560" y="199"/>
                  <a:pt x="560" y="199"/>
                  <a:pt x="560" y="199"/>
                </a:cubicBezTo>
                <a:cubicBezTo>
                  <a:pt x="561" y="199"/>
                  <a:pt x="561" y="199"/>
                  <a:pt x="561" y="199"/>
                </a:cubicBezTo>
                <a:cubicBezTo>
                  <a:pt x="563" y="201"/>
                  <a:pt x="563" y="201"/>
                  <a:pt x="563" y="201"/>
                </a:cubicBezTo>
                <a:cubicBezTo>
                  <a:pt x="563" y="202"/>
                  <a:pt x="563" y="202"/>
                  <a:pt x="563" y="202"/>
                </a:cubicBezTo>
                <a:cubicBezTo>
                  <a:pt x="564" y="202"/>
                  <a:pt x="564" y="202"/>
                  <a:pt x="564" y="202"/>
                </a:cubicBezTo>
                <a:cubicBezTo>
                  <a:pt x="564" y="204"/>
                  <a:pt x="564" y="204"/>
                  <a:pt x="564" y="204"/>
                </a:cubicBezTo>
                <a:cubicBezTo>
                  <a:pt x="565" y="205"/>
                  <a:pt x="565" y="205"/>
                  <a:pt x="565" y="205"/>
                </a:cubicBezTo>
                <a:cubicBezTo>
                  <a:pt x="565" y="206"/>
                  <a:pt x="565" y="206"/>
                  <a:pt x="565" y="206"/>
                </a:cubicBezTo>
                <a:cubicBezTo>
                  <a:pt x="566" y="208"/>
                  <a:pt x="566" y="208"/>
                  <a:pt x="566" y="208"/>
                </a:cubicBezTo>
                <a:cubicBezTo>
                  <a:pt x="565" y="209"/>
                  <a:pt x="565" y="209"/>
                  <a:pt x="565" y="209"/>
                </a:cubicBezTo>
                <a:cubicBezTo>
                  <a:pt x="565" y="210"/>
                  <a:pt x="565" y="210"/>
                  <a:pt x="565" y="210"/>
                </a:cubicBezTo>
                <a:cubicBezTo>
                  <a:pt x="564" y="212"/>
                  <a:pt x="564" y="212"/>
                  <a:pt x="564" y="212"/>
                </a:cubicBezTo>
                <a:cubicBezTo>
                  <a:pt x="561" y="211"/>
                  <a:pt x="561" y="211"/>
                  <a:pt x="561" y="211"/>
                </a:cubicBezTo>
                <a:cubicBezTo>
                  <a:pt x="560" y="211"/>
                  <a:pt x="560" y="211"/>
                  <a:pt x="560" y="211"/>
                </a:cubicBezTo>
                <a:cubicBezTo>
                  <a:pt x="559" y="212"/>
                  <a:pt x="559" y="212"/>
                  <a:pt x="559" y="212"/>
                </a:cubicBezTo>
                <a:cubicBezTo>
                  <a:pt x="557" y="211"/>
                  <a:pt x="557" y="211"/>
                  <a:pt x="557" y="211"/>
                </a:cubicBezTo>
                <a:cubicBezTo>
                  <a:pt x="556" y="211"/>
                  <a:pt x="556" y="211"/>
                  <a:pt x="556" y="211"/>
                </a:cubicBezTo>
                <a:cubicBezTo>
                  <a:pt x="557" y="212"/>
                  <a:pt x="557" y="212"/>
                  <a:pt x="557" y="212"/>
                </a:cubicBezTo>
                <a:cubicBezTo>
                  <a:pt x="556" y="213"/>
                  <a:pt x="556" y="213"/>
                  <a:pt x="556" y="213"/>
                </a:cubicBezTo>
                <a:cubicBezTo>
                  <a:pt x="556" y="214"/>
                  <a:pt x="556" y="214"/>
                  <a:pt x="556" y="214"/>
                </a:cubicBezTo>
                <a:cubicBezTo>
                  <a:pt x="554" y="214"/>
                  <a:pt x="554" y="214"/>
                  <a:pt x="554" y="214"/>
                </a:cubicBezTo>
                <a:cubicBezTo>
                  <a:pt x="553" y="214"/>
                  <a:pt x="553" y="214"/>
                  <a:pt x="553" y="214"/>
                </a:cubicBezTo>
                <a:cubicBezTo>
                  <a:pt x="554" y="215"/>
                  <a:pt x="554" y="215"/>
                  <a:pt x="554" y="215"/>
                </a:cubicBezTo>
                <a:cubicBezTo>
                  <a:pt x="555" y="215"/>
                  <a:pt x="555" y="215"/>
                  <a:pt x="555" y="215"/>
                </a:cubicBezTo>
                <a:cubicBezTo>
                  <a:pt x="555" y="217"/>
                  <a:pt x="555" y="217"/>
                  <a:pt x="555" y="217"/>
                </a:cubicBezTo>
                <a:cubicBezTo>
                  <a:pt x="556" y="218"/>
                  <a:pt x="556" y="218"/>
                  <a:pt x="556" y="218"/>
                </a:cubicBezTo>
                <a:cubicBezTo>
                  <a:pt x="557" y="217"/>
                  <a:pt x="557" y="217"/>
                  <a:pt x="557" y="217"/>
                </a:cubicBezTo>
                <a:cubicBezTo>
                  <a:pt x="558" y="218"/>
                  <a:pt x="558" y="218"/>
                  <a:pt x="558" y="218"/>
                </a:cubicBezTo>
                <a:cubicBezTo>
                  <a:pt x="558" y="219"/>
                  <a:pt x="558" y="219"/>
                  <a:pt x="558" y="219"/>
                </a:cubicBezTo>
                <a:cubicBezTo>
                  <a:pt x="560" y="219"/>
                  <a:pt x="560" y="219"/>
                  <a:pt x="560" y="219"/>
                </a:cubicBezTo>
                <a:cubicBezTo>
                  <a:pt x="562" y="220"/>
                  <a:pt x="562" y="220"/>
                  <a:pt x="562" y="220"/>
                </a:cubicBezTo>
                <a:cubicBezTo>
                  <a:pt x="564" y="221"/>
                  <a:pt x="564" y="221"/>
                  <a:pt x="564" y="221"/>
                </a:cubicBezTo>
                <a:cubicBezTo>
                  <a:pt x="567" y="222"/>
                  <a:pt x="567" y="222"/>
                  <a:pt x="567" y="222"/>
                </a:cubicBezTo>
                <a:cubicBezTo>
                  <a:pt x="568" y="222"/>
                  <a:pt x="568" y="222"/>
                  <a:pt x="568" y="222"/>
                </a:cubicBezTo>
                <a:cubicBezTo>
                  <a:pt x="568" y="221"/>
                  <a:pt x="568" y="221"/>
                  <a:pt x="568" y="221"/>
                </a:cubicBezTo>
                <a:cubicBezTo>
                  <a:pt x="569" y="221"/>
                  <a:pt x="569" y="221"/>
                  <a:pt x="569" y="221"/>
                </a:cubicBezTo>
                <a:cubicBezTo>
                  <a:pt x="570" y="222"/>
                  <a:pt x="570" y="222"/>
                  <a:pt x="570" y="222"/>
                </a:cubicBezTo>
                <a:cubicBezTo>
                  <a:pt x="570" y="223"/>
                  <a:pt x="570" y="223"/>
                  <a:pt x="570" y="223"/>
                </a:cubicBezTo>
                <a:cubicBezTo>
                  <a:pt x="572" y="221"/>
                  <a:pt x="572" y="221"/>
                  <a:pt x="572" y="221"/>
                </a:cubicBezTo>
                <a:cubicBezTo>
                  <a:pt x="573" y="222"/>
                  <a:pt x="573" y="222"/>
                  <a:pt x="573" y="222"/>
                </a:cubicBezTo>
                <a:cubicBezTo>
                  <a:pt x="574" y="221"/>
                  <a:pt x="574" y="221"/>
                  <a:pt x="574" y="221"/>
                </a:cubicBezTo>
                <a:cubicBezTo>
                  <a:pt x="575" y="221"/>
                  <a:pt x="575" y="221"/>
                  <a:pt x="575" y="221"/>
                </a:cubicBezTo>
                <a:cubicBezTo>
                  <a:pt x="575" y="222"/>
                  <a:pt x="575" y="222"/>
                  <a:pt x="575" y="222"/>
                </a:cubicBezTo>
                <a:cubicBezTo>
                  <a:pt x="577" y="221"/>
                  <a:pt x="577" y="221"/>
                  <a:pt x="577" y="221"/>
                </a:cubicBezTo>
                <a:cubicBezTo>
                  <a:pt x="581" y="220"/>
                  <a:pt x="581" y="220"/>
                  <a:pt x="581" y="220"/>
                </a:cubicBezTo>
                <a:cubicBezTo>
                  <a:pt x="582" y="219"/>
                  <a:pt x="582" y="219"/>
                  <a:pt x="582" y="219"/>
                </a:cubicBezTo>
                <a:cubicBezTo>
                  <a:pt x="582" y="220"/>
                  <a:pt x="582" y="220"/>
                  <a:pt x="582" y="220"/>
                </a:cubicBezTo>
                <a:cubicBezTo>
                  <a:pt x="581" y="221"/>
                  <a:pt x="581" y="221"/>
                  <a:pt x="581" y="221"/>
                </a:cubicBezTo>
                <a:cubicBezTo>
                  <a:pt x="581" y="222"/>
                  <a:pt x="581" y="222"/>
                  <a:pt x="581" y="222"/>
                </a:cubicBezTo>
                <a:cubicBezTo>
                  <a:pt x="582" y="222"/>
                  <a:pt x="582" y="222"/>
                  <a:pt x="582" y="222"/>
                </a:cubicBezTo>
                <a:cubicBezTo>
                  <a:pt x="582" y="223"/>
                  <a:pt x="582" y="223"/>
                  <a:pt x="582" y="223"/>
                </a:cubicBezTo>
                <a:cubicBezTo>
                  <a:pt x="582" y="224"/>
                  <a:pt x="582" y="224"/>
                  <a:pt x="582" y="224"/>
                </a:cubicBezTo>
                <a:cubicBezTo>
                  <a:pt x="582" y="225"/>
                  <a:pt x="582" y="225"/>
                  <a:pt x="582" y="225"/>
                </a:cubicBezTo>
                <a:cubicBezTo>
                  <a:pt x="583" y="225"/>
                  <a:pt x="583" y="225"/>
                  <a:pt x="583" y="225"/>
                </a:cubicBezTo>
                <a:cubicBezTo>
                  <a:pt x="583" y="224"/>
                  <a:pt x="583" y="224"/>
                  <a:pt x="583" y="224"/>
                </a:cubicBezTo>
                <a:cubicBezTo>
                  <a:pt x="584" y="225"/>
                  <a:pt x="584" y="225"/>
                  <a:pt x="584" y="225"/>
                </a:cubicBezTo>
                <a:cubicBezTo>
                  <a:pt x="584" y="226"/>
                  <a:pt x="584" y="226"/>
                  <a:pt x="584" y="226"/>
                </a:cubicBezTo>
                <a:cubicBezTo>
                  <a:pt x="583" y="228"/>
                  <a:pt x="583" y="228"/>
                  <a:pt x="583" y="228"/>
                </a:cubicBezTo>
                <a:cubicBezTo>
                  <a:pt x="583" y="229"/>
                  <a:pt x="583" y="229"/>
                  <a:pt x="583" y="229"/>
                </a:cubicBezTo>
                <a:cubicBezTo>
                  <a:pt x="584" y="229"/>
                  <a:pt x="584" y="229"/>
                  <a:pt x="584" y="229"/>
                </a:cubicBezTo>
                <a:cubicBezTo>
                  <a:pt x="585" y="228"/>
                  <a:pt x="585" y="228"/>
                  <a:pt x="585" y="228"/>
                </a:cubicBezTo>
                <a:cubicBezTo>
                  <a:pt x="585" y="227"/>
                  <a:pt x="585" y="227"/>
                  <a:pt x="585" y="227"/>
                </a:cubicBezTo>
                <a:cubicBezTo>
                  <a:pt x="585" y="226"/>
                  <a:pt x="585" y="226"/>
                  <a:pt x="585" y="226"/>
                </a:cubicBezTo>
                <a:cubicBezTo>
                  <a:pt x="586" y="226"/>
                  <a:pt x="586" y="226"/>
                  <a:pt x="586" y="226"/>
                </a:cubicBezTo>
                <a:cubicBezTo>
                  <a:pt x="586" y="228"/>
                  <a:pt x="586" y="228"/>
                  <a:pt x="586" y="228"/>
                </a:cubicBezTo>
                <a:cubicBezTo>
                  <a:pt x="585" y="230"/>
                  <a:pt x="585" y="230"/>
                  <a:pt x="585" y="230"/>
                </a:cubicBezTo>
                <a:cubicBezTo>
                  <a:pt x="584" y="231"/>
                  <a:pt x="584" y="231"/>
                  <a:pt x="584" y="231"/>
                </a:cubicBezTo>
                <a:cubicBezTo>
                  <a:pt x="584" y="233"/>
                  <a:pt x="584" y="233"/>
                  <a:pt x="584" y="233"/>
                </a:cubicBezTo>
                <a:cubicBezTo>
                  <a:pt x="585" y="235"/>
                  <a:pt x="585" y="235"/>
                  <a:pt x="585" y="235"/>
                </a:cubicBezTo>
                <a:cubicBezTo>
                  <a:pt x="585" y="237"/>
                  <a:pt x="585" y="237"/>
                  <a:pt x="585" y="237"/>
                </a:cubicBezTo>
                <a:cubicBezTo>
                  <a:pt x="584" y="239"/>
                  <a:pt x="584" y="239"/>
                  <a:pt x="584" y="239"/>
                </a:cubicBezTo>
                <a:cubicBezTo>
                  <a:pt x="585" y="239"/>
                  <a:pt x="585" y="239"/>
                  <a:pt x="585" y="239"/>
                </a:cubicBezTo>
                <a:cubicBezTo>
                  <a:pt x="585" y="240"/>
                  <a:pt x="585" y="240"/>
                  <a:pt x="585" y="240"/>
                </a:cubicBezTo>
                <a:cubicBezTo>
                  <a:pt x="585" y="241"/>
                  <a:pt x="585" y="241"/>
                  <a:pt x="585" y="241"/>
                </a:cubicBezTo>
                <a:cubicBezTo>
                  <a:pt x="585" y="242"/>
                  <a:pt x="585" y="242"/>
                  <a:pt x="585" y="242"/>
                </a:cubicBezTo>
                <a:cubicBezTo>
                  <a:pt x="586" y="244"/>
                  <a:pt x="586" y="244"/>
                  <a:pt x="586" y="244"/>
                </a:cubicBezTo>
                <a:cubicBezTo>
                  <a:pt x="586" y="241"/>
                  <a:pt x="586" y="241"/>
                  <a:pt x="586" y="241"/>
                </a:cubicBezTo>
                <a:cubicBezTo>
                  <a:pt x="586" y="238"/>
                  <a:pt x="586" y="238"/>
                  <a:pt x="586" y="238"/>
                </a:cubicBezTo>
                <a:cubicBezTo>
                  <a:pt x="588" y="235"/>
                  <a:pt x="588" y="235"/>
                  <a:pt x="588" y="235"/>
                </a:cubicBezTo>
                <a:cubicBezTo>
                  <a:pt x="588" y="237"/>
                  <a:pt x="588" y="237"/>
                  <a:pt x="588" y="237"/>
                </a:cubicBezTo>
                <a:cubicBezTo>
                  <a:pt x="588" y="238"/>
                  <a:pt x="588" y="238"/>
                  <a:pt x="588" y="238"/>
                </a:cubicBezTo>
                <a:cubicBezTo>
                  <a:pt x="589" y="237"/>
                  <a:pt x="589" y="237"/>
                  <a:pt x="589" y="237"/>
                </a:cubicBezTo>
                <a:cubicBezTo>
                  <a:pt x="589" y="238"/>
                  <a:pt x="589" y="238"/>
                  <a:pt x="589" y="238"/>
                </a:cubicBezTo>
                <a:cubicBezTo>
                  <a:pt x="590" y="237"/>
                  <a:pt x="590" y="237"/>
                  <a:pt x="590" y="237"/>
                </a:cubicBezTo>
                <a:cubicBezTo>
                  <a:pt x="590" y="236"/>
                  <a:pt x="590" y="236"/>
                  <a:pt x="590" y="236"/>
                </a:cubicBezTo>
                <a:cubicBezTo>
                  <a:pt x="589" y="235"/>
                  <a:pt x="589" y="235"/>
                  <a:pt x="589" y="235"/>
                </a:cubicBezTo>
                <a:cubicBezTo>
                  <a:pt x="589" y="234"/>
                  <a:pt x="589" y="234"/>
                  <a:pt x="589" y="234"/>
                </a:cubicBezTo>
                <a:cubicBezTo>
                  <a:pt x="590" y="234"/>
                  <a:pt x="590" y="234"/>
                  <a:pt x="590" y="234"/>
                </a:cubicBezTo>
                <a:cubicBezTo>
                  <a:pt x="591" y="233"/>
                  <a:pt x="591" y="233"/>
                  <a:pt x="591" y="233"/>
                </a:cubicBezTo>
                <a:cubicBezTo>
                  <a:pt x="590" y="232"/>
                  <a:pt x="590" y="232"/>
                  <a:pt x="590" y="232"/>
                </a:cubicBezTo>
                <a:cubicBezTo>
                  <a:pt x="590" y="229"/>
                  <a:pt x="590" y="229"/>
                  <a:pt x="590" y="229"/>
                </a:cubicBezTo>
                <a:cubicBezTo>
                  <a:pt x="591" y="226"/>
                  <a:pt x="591" y="226"/>
                  <a:pt x="591" y="226"/>
                </a:cubicBezTo>
                <a:cubicBezTo>
                  <a:pt x="591" y="225"/>
                  <a:pt x="591" y="225"/>
                  <a:pt x="591" y="225"/>
                </a:cubicBezTo>
                <a:cubicBezTo>
                  <a:pt x="591" y="224"/>
                  <a:pt x="591" y="224"/>
                  <a:pt x="591" y="224"/>
                </a:cubicBezTo>
                <a:cubicBezTo>
                  <a:pt x="592" y="223"/>
                  <a:pt x="592" y="223"/>
                  <a:pt x="592" y="223"/>
                </a:cubicBezTo>
                <a:cubicBezTo>
                  <a:pt x="594" y="223"/>
                  <a:pt x="594" y="223"/>
                  <a:pt x="594" y="223"/>
                </a:cubicBezTo>
                <a:cubicBezTo>
                  <a:pt x="594" y="222"/>
                  <a:pt x="594" y="222"/>
                  <a:pt x="594" y="222"/>
                </a:cubicBezTo>
                <a:cubicBezTo>
                  <a:pt x="595" y="222"/>
                  <a:pt x="595" y="222"/>
                  <a:pt x="595" y="222"/>
                </a:cubicBezTo>
                <a:cubicBezTo>
                  <a:pt x="596" y="223"/>
                  <a:pt x="596" y="223"/>
                  <a:pt x="596" y="223"/>
                </a:cubicBezTo>
                <a:cubicBezTo>
                  <a:pt x="597" y="222"/>
                  <a:pt x="597" y="222"/>
                  <a:pt x="597" y="222"/>
                </a:cubicBezTo>
                <a:cubicBezTo>
                  <a:pt x="597" y="221"/>
                  <a:pt x="597" y="221"/>
                  <a:pt x="597" y="221"/>
                </a:cubicBezTo>
                <a:cubicBezTo>
                  <a:pt x="598" y="221"/>
                  <a:pt x="598" y="221"/>
                  <a:pt x="598" y="221"/>
                </a:cubicBezTo>
                <a:cubicBezTo>
                  <a:pt x="598" y="222"/>
                  <a:pt x="598" y="222"/>
                  <a:pt x="598" y="222"/>
                </a:cubicBezTo>
                <a:cubicBezTo>
                  <a:pt x="599" y="222"/>
                  <a:pt x="599" y="222"/>
                  <a:pt x="599" y="222"/>
                </a:cubicBezTo>
                <a:cubicBezTo>
                  <a:pt x="600" y="221"/>
                  <a:pt x="600" y="221"/>
                  <a:pt x="600" y="221"/>
                </a:cubicBezTo>
                <a:cubicBezTo>
                  <a:pt x="601" y="220"/>
                  <a:pt x="601" y="220"/>
                  <a:pt x="601" y="220"/>
                </a:cubicBezTo>
                <a:cubicBezTo>
                  <a:pt x="602" y="221"/>
                  <a:pt x="602" y="221"/>
                  <a:pt x="602" y="221"/>
                </a:cubicBezTo>
                <a:cubicBezTo>
                  <a:pt x="603" y="223"/>
                  <a:pt x="603" y="223"/>
                  <a:pt x="603" y="223"/>
                </a:cubicBezTo>
                <a:cubicBezTo>
                  <a:pt x="603" y="221"/>
                  <a:pt x="603" y="221"/>
                  <a:pt x="603" y="221"/>
                </a:cubicBezTo>
                <a:cubicBezTo>
                  <a:pt x="602" y="220"/>
                  <a:pt x="602" y="220"/>
                  <a:pt x="602" y="220"/>
                </a:cubicBezTo>
                <a:cubicBezTo>
                  <a:pt x="603" y="218"/>
                  <a:pt x="603" y="218"/>
                  <a:pt x="603" y="218"/>
                </a:cubicBezTo>
                <a:cubicBezTo>
                  <a:pt x="604" y="218"/>
                  <a:pt x="604" y="218"/>
                  <a:pt x="604" y="218"/>
                </a:cubicBezTo>
                <a:cubicBezTo>
                  <a:pt x="605" y="218"/>
                  <a:pt x="605" y="218"/>
                  <a:pt x="605" y="218"/>
                </a:cubicBezTo>
                <a:cubicBezTo>
                  <a:pt x="606" y="218"/>
                  <a:pt x="606" y="218"/>
                  <a:pt x="606" y="218"/>
                </a:cubicBezTo>
                <a:cubicBezTo>
                  <a:pt x="607" y="218"/>
                  <a:pt x="607" y="218"/>
                  <a:pt x="607" y="218"/>
                </a:cubicBezTo>
                <a:cubicBezTo>
                  <a:pt x="608" y="217"/>
                  <a:pt x="608" y="217"/>
                  <a:pt x="608" y="217"/>
                </a:cubicBezTo>
                <a:cubicBezTo>
                  <a:pt x="608" y="216"/>
                  <a:pt x="608" y="216"/>
                  <a:pt x="608" y="216"/>
                </a:cubicBezTo>
                <a:cubicBezTo>
                  <a:pt x="609" y="215"/>
                  <a:pt x="609" y="215"/>
                  <a:pt x="609" y="215"/>
                </a:cubicBezTo>
                <a:cubicBezTo>
                  <a:pt x="608" y="215"/>
                  <a:pt x="608" y="215"/>
                  <a:pt x="608" y="215"/>
                </a:cubicBezTo>
                <a:cubicBezTo>
                  <a:pt x="607" y="215"/>
                  <a:pt x="607" y="215"/>
                  <a:pt x="607" y="215"/>
                </a:cubicBezTo>
                <a:cubicBezTo>
                  <a:pt x="604" y="216"/>
                  <a:pt x="604" y="216"/>
                  <a:pt x="604" y="216"/>
                </a:cubicBezTo>
                <a:cubicBezTo>
                  <a:pt x="603" y="216"/>
                  <a:pt x="603" y="216"/>
                  <a:pt x="603" y="216"/>
                </a:cubicBezTo>
                <a:cubicBezTo>
                  <a:pt x="603" y="217"/>
                  <a:pt x="603" y="217"/>
                  <a:pt x="603" y="217"/>
                </a:cubicBezTo>
                <a:cubicBezTo>
                  <a:pt x="602" y="217"/>
                  <a:pt x="602" y="217"/>
                  <a:pt x="602" y="217"/>
                </a:cubicBezTo>
                <a:cubicBezTo>
                  <a:pt x="602" y="218"/>
                  <a:pt x="602" y="218"/>
                  <a:pt x="602" y="218"/>
                </a:cubicBezTo>
                <a:cubicBezTo>
                  <a:pt x="601" y="217"/>
                  <a:pt x="601" y="217"/>
                  <a:pt x="601" y="217"/>
                </a:cubicBezTo>
                <a:cubicBezTo>
                  <a:pt x="601" y="216"/>
                  <a:pt x="601" y="216"/>
                  <a:pt x="601" y="216"/>
                </a:cubicBezTo>
                <a:cubicBezTo>
                  <a:pt x="600" y="216"/>
                  <a:pt x="600" y="216"/>
                  <a:pt x="600" y="216"/>
                </a:cubicBezTo>
                <a:cubicBezTo>
                  <a:pt x="600" y="217"/>
                  <a:pt x="600" y="217"/>
                  <a:pt x="600" y="217"/>
                </a:cubicBezTo>
                <a:cubicBezTo>
                  <a:pt x="599" y="218"/>
                  <a:pt x="599" y="218"/>
                  <a:pt x="599" y="218"/>
                </a:cubicBezTo>
                <a:cubicBezTo>
                  <a:pt x="598" y="217"/>
                  <a:pt x="598" y="217"/>
                  <a:pt x="598" y="217"/>
                </a:cubicBezTo>
                <a:cubicBezTo>
                  <a:pt x="597" y="217"/>
                  <a:pt x="597" y="217"/>
                  <a:pt x="597" y="217"/>
                </a:cubicBezTo>
                <a:cubicBezTo>
                  <a:pt x="597" y="216"/>
                  <a:pt x="597" y="216"/>
                  <a:pt x="597" y="216"/>
                </a:cubicBezTo>
                <a:cubicBezTo>
                  <a:pt x="596" y="217"/>
                  <a:pt x="596" y="217"/>
                  <a:pt x="596" y="217"/>
                </a:cubicBezTo>
                <a:cubicBezTo>
                  <a:pt x="596" y="218"/>
                  <a:pt x="596" y="218"/>
                  <a:pt x="596" y="218"/>
                </a:cubicBezTo>
                <a:cubicBezTo>
                  <a:pt x="596" y="219"/>
                  <a:pt x="596" y="219"/>
                  <a:pt x="596" y="219"/>
                </a:cubicBezTo>
                <a:cubicBezTo>
                  <a:pt x="595" y="219"/>
                  <a:pt x="595" y="219"/>
                  <a:pt x="595" y="219"/>
                </a:cubicBezTo>
                <a:cubicBezTo>
                  <a:pt x="593" y="219"/>
                  <a:pt x="593" y="219"/>
                  <a:pt x="593" y="219"/>
                </a:cubicBezTo>
                <a:cubicBezTo>
                  <a:pt x="593" y="218"/>
                  <a:pt x="593" y="218"/>
                  <a:pt x="593" y="218"/>
                </a:cubicBezTo>
                <a:cubicBezTo>
                  <a:pt x="594" y="217"/>
                  <a:pt x="594" y="217"/>
                  <a:pt x="594" y="217"/>
                </a:cubicBezTo>
                <a:cubicBezTo>
                  <a:pt x="594" y="216"/>
                  <a:pt x="594" y="216"/>
                  <a:pt x="594" y="216"/>
                </a:cubicBezTo>
                <a:cubicBezTo>
                  <a:pt x="593" y="217"/>
                  <a:pt x="593" y="217"/>
                  <a:pt x="593" y="217"/>
                </a:cubicBezTo>
                <a:cubicBezTo>
                  <a:pt x="592" y="216"/>
                  <a:pt x="592" y="216"/>
                  <a:pt x="592" y="216"/>
                </a:cubicBezTo>
                <a:cubicBezTo>
                  <a:pt x="592" y="215"/>
                  <a:pt x="592" y="215"/>
                  <a:pt x="592" y="215"/>
                </a:cubicBezTo>
                <a:cubicBezTo>
                  <a:pt x="593" y="214"/>
                  <a:pt x="593" y="214"/>
                  <a:pt x="593" y="214"/>
                </a:cubicBezTo>
                <a:cubicBezTo>
                  <a:pt x="595" y="212"/>
                  <a:pt x="595" y="212"/>
                  <a:pt x="595" y="212"/>
                </a:cubicBezTo>
                <a:cubicBezTo>
                  <a:pt x="596" y="212"/>
                  <a:pt x="596" y="212"/>
                  <a:pt x="596" y="212"/>
                </a:cubicBezTo>
                <a:cubicBezTo>
                  <a:pt x="598" y="212"/>
                  <a:pt x="598" y="212"/>
                  <a:pt x="598" y="212"/>
                </a:cubicBezTo>
                <a:cubicBezTo>
                  <a:pt x="602" y="212"/>
                  <a:pt x="602" y="212"/>
                  <a:pt x="602" y="212"/>
                </a:cubicBezTo>
                <a:cubicBezTo>
                  <a:pt x="605" y="211"/>
                  <a:pt x="605" y="211"/>
                  <a:pt x="605" y="211"/>
                </a:cubicBezTo>
                <a:cubicBezTo>
                  <a:pt x="606" y="211"/>
                  <a:pt x="606" y="211"/>
                  <a:pt x="606" y="211"/>
                </a:cubicBezTo>
                <a:cubicBezTo>
                  <a:pt x="608" y="211"/>
                  <a:pt x="608" y="211"/>
                  <a:pt x="608" y="211"/>
                </a:cubicBezTo>
                <a:cubicBezTo>
                  <a:pt x="608" y="212"/>
                  <a:pt x="608" y="212"/>
                  <a:pt x="608" y="212"/>
                </a:cubicBezTo>
                <a:cubicBezTo>
                  <a:pt x="609" y="213"/>
                  <a:pt x="609" y="213"/>
                  <a:pt x="609" y="213"/>
                </a:cubicBezTo>
                <a:cubicBezTo>
                  <a:pt x="610" y="213"/>
                  <a:pt x="610" y="213"/>
                  <a:pt x="610" y="213"/>
                </a:cubicBezTo>
                <a:cubicBezTo>
                  <a:pt x="610" y="214"/>
                  <a:pt x="610" y="214"/>
                  <a:pt x="610" y="214"/>
                </a:cubicBezTo>
                <a:cubicBezTo>
                  <a:pt x="610" y="216"/>
                  <a:pt x="610" y="216"/>
                  <a:pt x="610" y="216"/>
                </a:cubicBezTo>
                <a:cubicBezTo>
                  <a:pt x="610" y="217"/>
                  <a:pt x="610" y="217"/>
                  <a:pt x="610" y="217"/>
                </a:cubicBezTo>
                <a:cubicBezTo>
                  <a:pt x="610" y="218"/>
                  <a:pt x="610" y="218"/>
                  <a:pt x="610" y="218"/>
                </a:cubicBezTo>
                <a:cubicBezTo>
                  <a:pt x="609" y="218"/>
                  <a:pt x="609" y="218"/>
                  <a:pt x="609" y="218"/>
                </a:cubicBezTo>
                <a:cubicBezTo>
                  <a:pt x="609" y="219"/>
                  <a:pt x="609" y="219"/>
                  <a:pt x="609" y="219"/>
                </a:cubicBezTo>
                <a:cubicBezTo>
                  <a:pt x="610" y="219"/>
                  <a:pt x="610" y="219"/>
                  <a:pt x="610" y="219"/>
                </a:cubicBezTo>
                <a:cubicBezTo>
                  <a:pt x="610" y="222"/>
                  <a:pt x="610" y="222"/>
                  <a:pt x="610" y="222"/>
                </a:cubicBezTo>
                <a:cubicBezTo>
                  <a:pt x="611" y="222"/>
                  <a:pt x="611" y="222"/>
                  <a:pt x="611" y="222"/>
                </a:cubicBezTo>
                <a:cubicBezTo>
                  <a:pt x="612" y="222"/>
                  <a:pt x="612" y="222"/>
                  <a:pt x="612" y="222"/>
                </a:cubicBezTo>
                <a:cubicBezTo>
                  <a:pt x="612" y="223"/>
                  <a:pt x="612" y="223"/>
                  <a:pt x="612" y="223"/>
                </a:cubicBezTo>
                <a:cubicBezTo>
                  <a:pt x="611" y="223"/>
                  <a:pt x="611" y="223"/>
                  <a:pt x="611" y="223"/>
                </a:cubicBezTo>
                <a:cubicBezTo>
                  <a:pt x="610" y="224"/>
                  <a:pt x="610" y="224"/>
                  <a:pt x="610" y="224"/>
                </a:cubicBezTo>
                <a:cubicBezTo>
                  <a:pt x="610" y="225"/>
                  <a:pt x="610" y="225"/>
                  <a:pt x="610" y="225"/>
                </a:cubicBezTo>
                <a:cubicBezTo>
                  <a:pt x="611" y="225"/>
                  <a:pt x="611" y="225"/>
                  <a:pt x="611" y="225"/>
                </a:cubicBezTo>
                <a:cubicBezTo>
                  <a:pt x="612" y="226"/>
                  <a:pt x="612" y="226"/>
                  <a:pt x="612" y="226"/>
                </a:cubicBezTo>
                <a:cubicBezTo>
                  <a:pt x="613" y="226"/>
                  <a:pt x="613" y="226"/>
                  <a:pt x="613" y="226"/>
                </a:cubicBezTo>
                <a:cubicBezTo>
                  <a:pt x="614" y="227"/>
                  <a:pt x="614" y="227"/>
                  <a:pt x="614" y="227"/>
                </a:cubicBezTo>
                <a:cubicBezTo>
                  <a:pt x="615" y="227"/>
                  <a:pt x="615" y="227"/>
                  <a:pt x="615" y="227"/>
                </a:cubicBezTo>
                <a:cubicBezTo>
                  <a:pt x="616" y="226"/>
                  <a:pt x="616" y="226"/>
                  <a:pt x="616" y="226"/>
                </a:cubicBezTo>
                <a:cubicBezTo>
                  <a:pt x="617" y="227"/>
                  <a:pt x="617" y="227"/>
                  <a:pt x="617" y="227"/>
                </a:cubicBezTo>
                <a:cubicBezTo>
                  <a:pt x="617" y="228"/>
                  <a:pt x="617" y="228"/>
                  <a:pt x="617" y="228"/>
                </a:cubicBezTo>
                <a:cubicBezTo>
                  <a:pt x="618" y="228"/>
                  <a:pt x="618" y="228"/>
                  <a:pt x="618" y="228"/>
                </a:cubicBezTo>
                <a:cubicBezTo>
                  <a:pt x="618" y="229"/>
                  <a:pt x="618" y="229"/>
                  <a:pt x="618" y="229"/>
                </a:cubicBezTo>
                <a:cubicBezTo>
                  <a:pt x="618" y="230"/>
                  <a:pt x="618" y="230"/>
                  <a:pt x="618" y="230"/>
                </a:cubicBezTo>
                <a:cubicBezTo>
                  <a:pt x="619" y="231"/>
                  <a:pt x="619" y="231"/>
                  <a:pt x="619" y="231"/>
                </a:cubicBezTo>
                <a:cubicBezTo>
                  <a:pt x="620" y="232"/>
                  <a:pt x="620" y="232"/>
                  <a:pt x="620" y="232"/>
                </a:cubicBezTo>
                <a:cubicBezTo>
                  <a:pt x="620" y="233"/>
                  <a:pt x="620" y="233"/>
                  <a:pt x="620" y="233"/>
                </a:cubicBezTo>
                <a:cubicBezTo>
                  <a:pt x="622" y="232"/>
                  <a:pt x="622" y="232"/>
                  <a:pt x="622" y="232"/>
                </a:cubicBezTo>
                <a:cubicBezTo>
                  <a:pt x="622" y="233"/>
                  <a:pt x="622" y="233"/>
                  <a:pt x="622" y="233"/>
                </a:cubicBezTo>
                <a:cubicBezTo>
                  <a:pt x="622" y="234"/>
                  <a:pt x="622" y="234"/>
                  <a:pt x="622" y="234"/>
                </a:cubicBezTo>
                <a:cubicBezTo>
                  <a:pt x="623" y="234"/>
                  <a:pt x="623" y="234"/>
                  <a:pt x="623" y="234"/>
                </a:cubicBezTo>
                <a:cubicBezTo>
                  <a:pt x="624" y="235"/>
                  <a:pt x="624" y="235"/>
                  <a:pt x="624" y="235"/>
                </a:cubicBezTo>
                <a:cubicBezTo>
                  <a:pt x="625" y="234"/>
                  <a:pt x="625" y="234"/>
                  <a:pt x="625" y="234"/>
                </a:cubicBezTo>
                <a:cubicBezTo>
                  <a:pt x="628" y="234"/>
                  <a:pt x="628" y="234"/>
                  <a:pt x="628" y="234"/>
                </a:cubicBezTo>
                <a:cubicBezTo>
                  <a:pt x="628" y="233"/>
                  <a:pt x="628" y="233"/>
                  <a:pt x="628" y="233"/>
                </a:cubicBezTo>
                <a:cubicBezTo>
                  <a:pt x="630" y="232"/>
                  <a:pt x="630" y="232"/>
                  <a:pt x="630" y="232"/>
                </a:cubicBezTo>
                <a:cubicBezTo>
                  <a:pt x="631" y="233"/>
                  <a:pt x="631" y="233"/>
                  <a:pt x="631" y="233"/>
                </a:cubicBezTo>
                <a:cubicBezTo>
                  <a:pt x="633" y="233"/>
                  <a:pt x="633" y="233"/>
                  <a:pt x="633" y="233"/>
                </a:cubicBezTo>
                <a:cubicBezTo>
                  <a:pt x="635" y="235"/>
                  <a:pt x="635" y="235"/>
                  <a:pt x="635" y="235"/>
                </a:cubicBezTo>
                <a:cubicBezTo>
                  <a:pt x="636" y="235"/>
                  <a:pt x="636" y="235"/>
                  <a:pt x="636" y="235"/>
                </a:cubicBezTo>
                <a:cubicBezTo>
                  <a:pt x="637" y="236"/>
                  <a:pt x="637" y="236"/>
                  <a:pt x="637" y="236"/>
                </a:cubicBezTo>
                <a:cubicBezTo>
                  <a:pt x="638" y="235"/>
                  <a:pt x="638" y="235"/>
                  <a:pt x="638" y="235"/>
                </a:cubicBezTo>
                <a:cubicBezTo>
                  <a:pt x="640" y="235"/>
                  <a:pt x="640" y="235"/>
                  <a:pt x="640" y="235"/>
                </a:cubicBezTo>
                <a:cubicBezTo>
                  <a:pt x="641" y="236"/>
                  <a:pt x="641" y="236"/>
                  <a:pt x="641" y="236"/>
                </a:cubicBezTo>
                <a:cubicBezTo>
                  <a:pt x="641" y="234"/>
                  <a:pt x="641" y="234"/>
                  <a:pt x="641" y="234"/>
                </a:cubicBezTo>
                <a:cubicBezTo>
                  <a:pt x="640" y="233"/>
                  <a:pt x="640" y="233"/>
                  <a:pt x="640" y="233"/>
                </a:cubicBezTo>
                <a:cubicBezTo>
                  <a:pt x="640" y="231"/>
                  <a:pt x="640" y="231"/>
                  <a:pt x="640" y="231"/>
                </a:cubicBezTo>
                <a:cubicBezTo>
                  <a:pt x="641" y="231"/>
                  <a:pt x="641" y="231"/>
                  <a:pt x="641" y="231"/>
                </a:cubicBezTo>
                <a:cubicBezTo>
                  <a:pt x="642" y="233"/>
                  <a:pt x="642" y="233"/>
                  <a:pt x="642" y="233"/>
                </a:cubicBezTo>
                <a:cubicBezTo>
                  <a:pt x="642" y="235"/>
                  <a:pt x="642" y="235"/>
                  <a:pt x="642" y="235"/>
                </a:cubicBezTo>
                <a:cubicBezTo>
                  <a:pt x="644" y="237"/>
                  <a:pt x="644" y="237"/>
                  <a:pt x="644" y="237"/>
                </a:cubicBezTo>
                <a:cubicBezTo>
                  <a:pt x="645" y="239"/>
                  <a:pt x="645" y="239"/>
                  <a:pt x="645" y="239"/>
                </a:cubicBezTo>
                <a:cubicBezTo>
                  <a:pt x="645" y="236"/>
                  <a:pt x="645" y="236"/>
                  <a:pt x="645" y="236"/>
                </a:cubicBezTo>
                <a:cubicBezTo>
                  <a:pt x="644" y="235"/>
                  <a:pt x="644" y="235"/>
                  <a:pt x="644" y="235"/>
                </a:cubicBezTo>
                <a:cubicBezTo>
                  <a:pt x="643" y="235"/>
                  <a:pt x="643" y="235"/>
                  <a:pt x="643" y="235"/>
                </a:cubicBezTo>
                <a:cubicBezTo>
                  <a:pt x="642" y="233"/>
                  <a:pt x="642" y="233"/>
                  <a:pt x="642" y="233"/>
                </a:cubicBezTo>
                <a:cubicBezTo>
                  <a:pt x="642" y="230"/>
                  <a:pt x="642" y="230"/>
                  <a:pt x="642" y="230"/>
                </a:cubicBezTo>
                <a:cubicBezTo>
                  <a:pt x="643" y="231"/>
                  <a:pt x="643" y="231"/>
                  <a:pt x="643" y="231"/>
                </a:cubicBezTo>
                <a:cubicBezTo>
                  <a:pt x="644" y="230"/>
                  <a:pt x="644" y="230"/>
                  <a:pt x="644" y="230"/>
                </a:cubicBezTo>
                <a:cubicBezTo>
                  <a:pt x="643" y="228"/>
                  <a:pt x="643" y="228"/>
                  <a:pt x="643" y="228"/>
                </a:cubicBezTo>
                <a:cubicBezTo>
                  <a:pt x="643" y="227"/>
                  <a:pt x="643" y="227"/>
                  <a:pt x="643" y="227"/>
                </a:cubicBezTo>
                <a:cubicBezTo>
                  <a:pt x="643" y="226"/>
                  <a:pt x="643" y="226"/>
                  <a:pt x="643" y="226"/>
                </a:cubicBezTo>
                <a:cubicBezTo>
                  <a:pt x="644" y="226"/>
                  <a:pt x="644" y="226"/>
                  <a:pt x="644" y="226"/>
                </a:cubicBezTo>
                <a:cubicBezTo>
                  <a:pt x="645" y="227"/>
                  <a:pt x="645" y="227"/>
                  <a:pt x="645" y="227"/>
                </a:cubicBezTo>
                <a:cubicBezTo>
                  <a:pt x="645" y="228"/>
                  <a:pt x="645" y="228"/>
                  <a:pt x="645" y="228"/>
                </a:cubicBezTo>
                <a:cubicBezTo>
                  <a:pt x="646" y="228"/>
                  <a:pt x="646" y="228"/>
                  <a:pt x="646" y="228"/>
                </a:cubicBezTo>
                <a:cubicBezTo>
                  <a:pt x="647" y="227"/>
                  <a:pt x="647" y="227"/>
                  <a:pt x="647" y="227"/>
                </a:cubicBezTo>
                <a:cubicBezTo>
                  <a:pt x="647" y="226"/>
                  <a:pt x="647" y="226"/>
                  <a:pt x="647" y="226"/>
                </a:cubicBezTo>
                <a:cubicBezTo>
                  <a:pt x="648" y="226"/>
                  <a:pt x="648" y="226"/>
                  <a:pt x="648" y="226"/>
                </a:cubicBezTo>
                <a:cubicBezTo>
                  <a:pt x="649" y="227"/>
                  <a:pt x="649" y="227"/>
                  <a:pt x="649" y="227"/>
                </a:cubicBezTo>
                <a:cubicBezTo>
                  <a:pt x="649" y="228"/>
                  <a:pt x="649" y="228"/>
                  <a:pt x="649" y="228"/>
                </a:cubicBezTo>
                <a:cubicBezTo>
                  <a:pt x="650" y="227"/>
                  <a:pt x="650" y="227"/>
                  <a:pt x="650" y="227"/>
                </a:cubicBezTo>
                <a:cubicBezTo>
                  <a:pt x="651" y="228"/>
                  <a:pt x="651" y="228"/>
                  <a:pt x="651" y="228"/>
                </a:cubicBezTo>
                <a:cubicBezTo>
                  <a:pt x="650" y="230"/>
                  <a:pt x="650" y="230"/>
                  <a:pt x="650" y="230"/>
                </a:cubicBezTo>
                <a:cubicBezTo>
                  <a:pt x="650" y="231"/>
                  <a:pt x="650" y="231"/>
                  <a:pt x="650" y="231"/>
                </a:cubicBezTo>
                <a:cubicBezTo>
                  <a:pt x="651" y="231"/>
                  <a:pt x="651" y="231"/>
                  <a:pt x="651" y="231"/>
                </a:cubicBezTo>
                <a:cubicBezTo>
                  <a:pt x="652" y="231"/>
                  <a:pt x="652" y="231"/>
                  <a:pt x="652" y="231"/>
                </a:cubicBezTo>
                <a:cubicBezTo>
                  <a:pt x="653" y="232"/>
                  <a:pt x="653" y="232"/>
                  <a:pt x="653" y="232"/>
                </a:cubicBezTo>
                <a:cubicBezTo>
                  <a:pt x="652" y="233"/>
                  <a:pt x="652" y="233"/>
                  <a:pt x="652" y="233"/>
                </a:cubicBezTo>
                <a:cubicBezTo>
                  <a:pt x="651" y="233"/>
                  <a:pt x="651" y="233"/>
                  <a:pt x="651" y="233"/>
                </a:cubicBezTo>
                <a:cubicBezTo>
                  <a:pt x="651" y="234"/>
                  <a:pt x="651" y="234"/>
                  <a:pt x="651" y="234"/>
                </a:cubicBezTo>
                <a:cubicBezTo>
                  <a:pt x="653" y="233"/>
                  <a:pt x="653" y="233"/>
                  <a:pt x="653" y="233"/>
                </a:cubicBezTo>
                <a:cubicBezTo>
                  <a:pt x="654" y="232"/>
                  <a:pt x="654" y="232"/>
                  <a:pt x="654" y="232"/>
                </a:cubicBezTo>
                <a:cubicBezTo>
                  <a:pt x="655" y="231"/>
                  <a:pt x="655" y="231"/>
                  <a:pt x="655" y="231"/>
                </a:cubicBezTo>
                <a:cubicBezTo>
                  <a:pt x="656" y="232"/>
                  <a:pt x="656" y="232"/>
                  <a:pt x="656" y="232"/>
                </a:cubicBezTo>
                <a:cubicBezTo>
                  <a:pt x="655" y="232"/>
                  <a:pt x="655" y="232"/>
                  <a:pt x="655" y="232"/>
                </a:cubicBezTo>
                <a:cubicBezTo>
                  <a:pt x="655" y="233"/>
                  <a:pt x="655" y="233"/>
                  <a:pt x="655" y="233"/>
                </a:cubicBezTo>
                <a:cubicBezTo>
                  <a:pt x="655" y="234"/>
                  <a:pt x="655" y="234"/>
                  <a:pt x="655" y="234"/>
                </a:cubicBezTo>
                <a:cubicBezTo>
                  <a:pt x="653" y="236"/>
                  <a:pt x="653" y="236"/>
                  <a:pt x="653" y="236"/>
                </a:cubicBezTo>
                <a:cubicBezTo>
                  <a:pt x="651" y="238"/>
                  <a:pt x="651" y="238"/>
                  <a:pt x="651" y="238"/>
                </a:cubicBezTo>
                <a:cubicBezTo>
                  <a:pt x="651" y="239"/>
                  <a:pt x="651" y="239"/>
                  <a:pt x="651" y="239"/>
                </a:cubicBezTo>
                <a:cubicBezTo>
                  <a:pt x="650" y="240"/>
                  <a:pt x="650" y="240"/>
                  <a:pt x="650" y="240"/>
                </a:cubicBezTo>
                <a:cubicBezTo>
                  <a:pt x="650" y="238"/>
                  <a:pt x="650" y="238"/>
                  <a:pt x="650" y="238"/>
                </a:cubicBezTo>
                <a:cubicBezTo>
                  <a:pt x="649" y="240"/>
                  <a:pt x="649" y="240"/>
                  <a:pt x="649" y="240"/>
                </a:cubicBezTo>
                <a:cubicBezTo>
                  <a:pt x="649" y="242"/>
                  <a:pt x="649" y="242"/>
                  <a:pt x="649" y="242"/>
                </a:cubicBezTo>
                <a:cubicBezTo>
                  <a:pt x="650" y="242"/>
                  <a:pt x="650" y="242"/>
                  <a:pt x="650" y="242"/>
                </a:cubicBezTo>
                <a:cubicBezTo>
                  <a:pt x="651" y="242"/>
                  <a:pt x="651" y="242"/>
                  <a:pt x="651" y="242"/>
                </a:cubicBezTo>
                <a:cubicBezTo>
                  <a:pt x="651" y="243"/>
                  <a:pt x="651" y="243"/>
                  <a:pt x="651" y="243"/>
                </a:cubicBezTo>
                <a:cubicBezTo>
                  <a:pt x="649" y="244"/>
                  <a:pt x="649" y="244"/>
                  <a:pt x="649" y="244"/>
                </a:cubicBezTo>
                <a:cubicBezTo>
                  <a:pt x="649" y="245"/>
                  <a:pt x="649" y="245"/>
                  <a:pt x="649" y="245"/>
                </a:cubicBezTo>
                <a:cubicBezTo>
                  <a:pt x="651" y="244"/>
                  <a:pt x="651" y="244"/>
                  <a:pt x="651" y="244"/>
                </a:cubicBezTo>
                <a:cubicBezTo>
                  <a:pt x="652" y="243"/>
                  <a:pt x="652" y="243"/>
                  <a:pt x="652" y="243"/>
                </a:cubicBezTo>
                <a:cubicBezTo>
                  <a:pt x="653" y="243"/>
                  <a:pt x="653" y="243"/>
                  <a:pt x="653" y="243"/>
                </a:cubicBezTo>
                <a:cubicBezTo>
                  <a:pt x="652" y="245"/>
                  <a:pt x="652" y="245"/>
                  <a:pt x="652" y="245"/>
                </a:cubicBezTo>
                <a:cubicBezTo>
                  <a:pt x="651" y="245"/>
                  <a:pt x="651" y="245"/>
                  <a:pt x="651" y="245"/>
                </a:cubicBezTo>
                <a:cubicBezTo>
                  <a:pt x="652" y="246"/>
                  <a:pt x="652" y="246"/>
                  <a:pt x="652" y="246"/>
                </a:cubicBezTo>
                <a:cubicBezTo>
                  <a:pt x="653" y="245"/>
                  <a:pt x="653" y="245"/>
                  <a:pt x="653" y="245"/>
                </a:cubicBezTo>
                <a:cubicBezTo>
                  <a:pt x="652" y="247"/>
                  <a:pt x="652" y="247"/>
                  <a:pt x="652" y="247"/>
                </a:cubicBezTo>
                <a:cubicBezTo>
                  <a:pt x="652" y="248"/>
                  <a:pt x="652" y="248"/>
                  <a:pt x="652" y="248"/>
                </a:cubicBezTo>
                <a:cubicBezTo>
                  <a:pt x="651" y="248"/>
                  <a:pt x="651" y="248"/>
                  <a:pt x="651" y="248"/>
                </a:cubicBezTo>
                <a:cubicBezTo>
                  <a:pt x="650" y="248"/>
                  <a:pt x="650" y="248"/>
                  <a:pt x="650" y="248"/>
                </a:cubicBezTo>
                <a:cubicBezTo>
                  <a:pt x="649" y="247"/>
                  <a:pt x="649" y="247"/>
                  <a:pt x="649" y="247"/>
                </a:cubicBezTo>
                <a:cubicBezTo>
                  <a:pt x="648" y="248"/>
                  <a:pt x="648" y="248"/>
                  <a:pt x="648" y="248"/>
                </a:cubicBezTo>
                <a:cubicBezTo>
                  <a:pt x="647" y="246"/>
                  <a:pt x="647" y="246"/>
                  <a:pt x="647" y="246"/>
                </a:cubicBezTo>
                <a:cubicBezTo>
                  <a:pt x="646" y="248"/>
                  <a:pt x="646" y="248"/>
                  <a:pt x="646" y="248"/>
                </a:cubicBezTo>
                <a:cubicBezTo>
                  <a:pt x="647" y="249"/>
                  <a:pt x="647" y="249"/>
                  <a:pt x="647" y="249"/>
                </a:cubicBezTo>
                <a:cubicBezTo>
                  <a:pt x="648" y="250"/>
                  <a:pt x="648" y="250"/>
                  <a:pt x="648" y="250"/>
                </a:cubicBezTo>
                <a:cubicBezTo>
                  <a:pt x="647" y="253"/>
                  <a:pt x="647" y="253"/>
                  <a:pt x="647" y="253"/>
                </a:cubicBezTo>
                <a:cubicBezTo>
                  <a:pt x="648" y="251"/>
                  <a:pt x="648" y="251"/>
                  <a:pt x="648" y="251"/>
                </a:cubicBezTo>
                <a:cubicBezTo>
                  <a:pt x="648" y="250"/>
                  <a:pt x="648" y="250"/>
                  <a:pt x="648" y="250"/>
                </a:cubicBezTo>
                <a:cubicBezTo>
                  <a:pt x="648" y="249"/>
                  <a:pt x="648" y="249"/>
                  <a:pt x="648" y="249"/>
                </a:cubicBezTo>
                <a:cubicBezTo>
                  <a:pt x="649" y="248"/>
                  <a:pt x="649" y="248"/>
                  <a:pt x="649" y="248"/>
                </a:cubicBezTo>
                <a:cubicBezTo>
                  <a:pt x="649" y="249"/>
                  <a:pt x="649" y="249"/>
                  <a:pt x="649" y="249"/>
                </a:cubicBezTo>
                <a:cubicBezTo>
                  <a:pt x="651" y="249"/>
                  <a:pt x="651" y="249"/>
                  <a:pt x="651" y="249"/>
                </a:cubicBezTo>
                <a:cubicBezTo>
                  <a:pt x="652" y="250"/>
                  <a:pt x="652" y="250"/>
                  <a:pt x="652" y="250"/>
                </a:cubicBezTo>
                <a:cubicBezTo>
                  <a:pt x="653" y="249"/>
                  <a:pt x="653" y="249"/>
                  <a:pt x="653" y="249"/>
                </a:cubicBezTo>
                <a:cubicBezTo>
                  <a:pt x="653" y="248"/>
                  <a:pt x="653" y="248"/>
                  <a:pt x="653" y="248"/>
                </a:cubicBezTo>
                <a:cubicBezTo>
                  <a:pt x="654" y="247"/>
                  <a:pt x="654" y="247"/>
                  <a:pt x="654" y="247"/>
                </a:cubicBezTo>
                <a:cubicBezTo>
                  <a:pt x="655" y="246"/>
                  <a:pt x="655" y="246"/>
                  <a:pt x="655" y="246"/>
                </a:cubicBezTo>
                <a:cubicBezTo>
                  <a:pt x="657" y="246"/>
                  <a:pt x="657" y="246"/>
                  <a:pt x="657" y="246"/>
                </a:cubicBezTo>
                <a:cubicBezTo>
                  <a:pt x="658" y="245"/>
                  <a:pt x="658" y="245"/>
                  <a:pt x="658" y="245"/>
                </a:cubicBezTo>
                <a:cubicBezTo>
                  <a:pt x="657" y="245"/>
                  <a:pt x="657" y="245"/>
                  <a:pt x="657" y="245"/>
                </a:cubicBezTo>
                <a:cubicBezTo>
                  <a:pt x="655" y="245"/>
                  <a:pt x="655" y="245"/>
                  <a:pt x="655" y="245"/>
                </a:cubicBezTo>
                <a:cubicBezTo>
                  <a:pt x="655" y="246"/>
                  <a:pt x="655" y="246"/>
                  <a:pt x="655" y="246"/>
                </a:cubicBezTo>
                <a:cubicBezTo>
                  <a:pt x="654" y="246"/>
                  <a:pt x="654" y="246"/>
                  <a:pt x="654" y="246"/>
                </a:cubicBezTo>
                <a:cubicBezTo>
                  <a:pt x="653" y="246"/>
                  <a:pt x="653" y="246"/>
                  <a:pt x="653" y="246"/>
                </a:cubicBezTo>
                <a:cubicBezTo>
                  <a:pt x="654" y="245"/>
                  <a:pt x="654" y="245"/>
                  <a:pt x="654" y="245"/>
                </a:cubicBezTo>
                <a:cubicBezTo>
                  <a:pt x="655" y="244"/>
                  <a:pt x="655" y="244"/>
                  <a:pt x="655" y="244"/>
                </a:cubicBezTo>
                <a:cubicBezTo>
                  <a:pt x="654" y="244"/>
                  <a:pt x="654" y="244"/>
                  <a:pt x="654" y="244"/>
                </a:cubicBezTo>
                <a:cubicBezTo>
                  <a:pt x="654" y="243"/>
                  <a:pt x="654" y="243"/>
                  <a:pt x="654" y="243"/>
                </a:cubicBezTo>
                <a:cubicBezTo>
                  <a:pt x="655" y="241"/>
                  <a:pt x="655" y="241"/>
                  <a:pt x="655" y="241"/>
                </a:cubicBezTo>
                <a:cubicBezTo>
                  <a:pt x="655" y="240"/>
                  <a:pt x="655" y="240"/>
                  <a:pt x="655" y="240"/>
                </a:cubicBezTo>
                <a:cubicBezTo>
                  <a:pt x="654" y="239"/>
                  <a:pt x="654" y="239"/>
                  <a:pt x="654" y="239"/>
                </a:cubicBezTo>
                <a:cubicBezTo>
                  <a:pt x="655" y="239"/>
                  <a:pt x="655" y="239"/>
                  <a:pt x="655" y="239"/>
                </a:cubicBezTo>
                <a:cubicBezTo>
                  <a:pt x="656" y="237"/>
                  <a:pt x="656" y="237"/>
                  <a:pt x="656" y="237"/>
                </a:cubicBezTo>
                <a:cubicBezTo>
                  <a:pt x="656" y="236"/>
                  <a:pt x="656" y="236"/>
                  <a:pt x="656" y="236"/>
                </a:cubicBezTo>
                <a:cubicBezTo>
                  <a:pt x="658" y="235"/>
                  <a:pt x="658" y="235"/>
                  <a:pt x="658" y="235"/>
                </a:cubicBezTo>
                <a:cubicBezTo>
                  <a:pt x="659" y="234"/>
                  <a:pt x="659" y="234"/>
                  <a:pt x="659" y="234"/>
                </a:cubicBezTo>
                <a:cubicBezTo>
                  <a:pt x="659" y="235"/>
                  <a:pt x="659" y="235"/>
                  <a:pt x="659" y="235"/>
                </a:cubicBezTo>
                <a:cubicBezTo>
                  <a:pt x="660" y="235"/>
                  <a:pt x="660" y="235"/>
                  <a:pt x="660" y="235"/>
                </a:cubicBezTo>
                <a:cubicBezTo>
                  <a:pt x="660" y="236"/>
                  <a:pt x="660" y="236"/>
                  <a:pt x="660" y="236"/>
                </a:cubicBezTo>
                <a:cubicBezTo>
                  <a:pt x="661" y="235"/>
                  <a:pt x="661" y="235"/>
                  <a:pt x="661" y="235"/>
                </a:cubicBezTo>
                <a:cubicBezTo>
                  <a:pt x="662" y="234"/>
                  <a:pt x="662" y="234"/>
                  <a:pt x="662" y="234"/>
                </a:cubicBezTo>
                <a:cubicBezTo>
                  <a:pt x="665" y="233"/>
                  <a:pt x="665" y="233"/>
                  <a:pt x="665" y="233"/>
                </a:cubicBezTo>
                <a:cubicBezTo>
                  <a:pt x="666" y="232"/>
                  <a:pt x="666" y="232"/>
                  <a:pt x="666" y="232"/>
                </a:cubicBezTo>
                <a:cubicBezTo>
                  <a:pt x="665" y="232"/>
                  <a:pt x="665" y="232"/>
                  <a:pt x="665" y="232"/>
                </a:cubicBezTo>
                <a:cubicBezTo>
                  <a:pt x="666" y="231"/>
                  <a:pt x="666" y="231"/>
                  <a:pt x="666" y="231"/>
                </a:cubicBezTo>
                <a:cubicBezTo>
                  <a:pt x="667" y="230"/>
                  <a:pt x="667" y="230"/>
                  <a:pt x="667" y="230"/>
                </a:cubicBezTo>
                <a:cubicBezTo>
                  <a:pt x="669" y="230"/>
                  <a:pt x="669" y="230"/>
                  <a:pt x="669" y="230"/>
                </a:cubicBezTo>
                <a:cubicBezTo>
                  <a:pt x="670" y="229"/>
                  <a:pt x="670" y="229"/>
                  <a:pt x="670" y="229"/>
                </a:cubicBezTo>
                <a:cubicBezTo>
                  <a:pt x="670" y="228"/>
                  <a:pt x="670" y="228"/>
                  <a:pt x="670" y="228"/>
                </a:cubicBezTo>
                <a:cubicBezTo>
                  <a:pt x="670" y="226"/>
                  <a:pt x="670" y="226"/>
                  <a:pt x="670" y="226"/>
                </a:cubicBezTo>
                <a:cubicBezTo>
                  <a:pt x="671" y="225"/>
                  <a:pt x="671" y="225"/>
                  <a:pt x="671" y="225"/>
                </a:cubicBezTo>
                <a:cubicBezTo>
                  <a:pt x="671" y="224"/>
                  <a:pt x="671" y="224"/>
                  <a:pt x="671" y="224"/>
                </a:cubicBezTo>
                <a:cubicBezTo>
                  <a:pt x="671" y="223"/>
                  <a:pt x="671" y="223"/>
                  <a:pt x="671" y="223"/>
                </a:cubicBezTo>
                <a:cubicBezTo>
                  <a:pt x="670" y="224"/>
                  <a:pt x="670" y="224"/>
                  <a:pt x="670" y="224"/>
                </a:cubicBezTo>
                <a:cubicBezTo>
                  <a:pt x="669" y="224"/>
                  <a:pt x="669" y="224"/>
                  <a:pt x="669" y="224"/>
                </a:cubicBezTo>
                <a:cubicBezTo>
                  <a:pt x="669" y="225"/>
                  <a:pt x="669" y="225"/>
                  <a:pt x="669" y="225"/>
                </a:cubicBezTo>
                <a:cubicBezTo>
                  <a:pt x="668" y="226"/>
                  <a:pt x="668" y="226"/>
                  <a:pt x="668" y="226"/>
                </a:cubicBezTo>
                <a:cubicBezTo>
                  <a:pt x="667" y="225"/>
                  <a:pt x="667" y="225"/>
                  <a:pt x="667" y="225"/>
                </a:cubicBezTo>
                <a:cubicBezTo>
                  <a:pt x="666" y="225"/>
                  <a:pt x="666" y="225"/>
                  <a:pt x="666" y="225"/>
                </a:cubicBezTo>
                <a:cubicBezTo>
                  <a:pt x="667" y="223"/>
                  <a:pt x="667" y="223"/>
                  <a:pt x="667" y="223"/>
                </a:cubicBezTo>
                <a:cubicBezTo>
                  <a:pt x="668" y="223"/>
                  <a:pt x="668" y="223"/>
                  <a:pt x="668" y="223"/>
                </a:cubicBezTo>
                <a:cubicBezTo>
                  <a:pt x="668" y="222"/>
                  <a:pt x="668" y="222"/>
                  <a:pt x="668" y="222"/>
                </a:cubicBezTo>
                <a:cubicBezTo>
                  <a:pt x="670" y="222"/>
                  <a:pt x="670" y="222"/>
                  <a:pt x="670" y="222"/>
                </a:cubicBezTo>
                <a:cubicBezTo>
                  <a:pt x="670" y="221"/>
                  <a:pt x="670" y="221"/>
                  <a:pt x="670" y="221"/>
                </a:cubicBezTo>
                <a:cubicBezTo>
                  <a:pt x="669" y="220"/>
                  <a:pt x="669" y="220"/>
                  <a:pt x="669" y="220"/>
                </a:cubicBezTo>
                <a:cubicBezTo>
                  <a:pt x="670" y="219"/>
                  <a:pt x="670" y="219"/>
                  <a:pt x="670" y="219"/>
                </a:cubicBezTo>
                <a:cubicBezTo>
                  <a:pt x="672" y="218"/>
                  <a:pt x="672" y="218"/>
                  <a:pt x="672" y="218"/>
                </a:cubicBezTo>
                <a:cubicBezTo>
                  <a:pt x="673" y="219"/>
                  <a:pt x="673" y="219"/>
                  <a:pt x="673" y="219"/>
                </a:cubicBezTo>
                <a:cubicBezTo>
                  <a:pt x="672" y="220"/>
                  <a:pt x="672" y="220"/>
                  <a:pt x="672" y="220"/>
                </a:cubicBezTo>
                <a:cubicBezTo>
                  <a:pt x="672" y="221"/>
                  <a:pt x="672" y="221"/>
                  <a:pt x="672" y="221"/>
                </a:cubicBezTo>
                <a:cubicBezTo>
                  <a:pt x="674" y="220"/>
                  <a:pt x="674" y="220"/>
                  <a:pt x="674" y="220"/>
                </a:cubicBezTo>
                <a:cubicBezTo>
                  <a:pt x="675" y="218"/>
                  <a:pt x="675" y="218"/>
                  <a:pt x="675" y="218"/>
                </a:cubicBezTo>
                <a:cubicBezTo>
                  <a:pt x="675" y="217"/>
                  <a:pt x="675" y="217"/>
                  <a:pt x="675" y="217"/>
                </a:cubicBezTo>
                <a:cubicBezTo>
                  <a:pt x="673" y="217"/>
                  <a:pt x="673" y="217"/>
                  <a:pt x="673" y="217"/>
                </a:cubicBezTo>
                <a:cubicBezTo>
                  <a:pt x="672" y="217"/>
                  <a:pt x="672" y="217"/>
                  <a:pt x="672" y="217"/>
                </a:cubicBezTo>
                <a:cubicBezTo>
                  <a:pt x="672" y="216"/>
                  <a:pt x="672" y="216"/>
                  <a:pt x="672" y="216"/>
                </a:cubicBezTo>
                <a:cubicBezTo>
                  <a:pt x="670" y="216"/>
                  <a:pt x="670" y="216"/>
                  <a:pt x="670" y="216"/>
                </a:cubicBezTo>
                <a:cubicBezTo>
                  <a:pt x="669" y="214"/>
                  <a:pt x="669" y="214"/>
                  <a:pt x="669" y="214"/>
                </a:cubicBezTo>
                <a:cubicBezTo>
                  <a:pt x="668" y="214"/>
                  <a:pt x="668" y="214"/>
                  <a:pt x="668" y="214"/>
                </a:cubicBezTo>
                <a:cubicBezTo>
                  <a:pt x="667" y="213"/>
                  <a:pt x="667" y="213"/>
                  <a:pt x="667" y="213"/>
                </a:cubicBezTo>
                <a:cubicBezTo>
                  <a:pt x="666" y="212"/>
                  <a:pt x="666" y="212"/>
                  <a:pt x="666" y="212"/>
                </a:cubicBezTo>
                <a:cubicBezTo>
                  <a:pt x="666" y="211"/>
                  <a:pt x="666" y="211"/>
                  <a:pt x="666" y="211"/>
                </a:cubicBezTo>
                <a:cubicBezTo>
                  <a:pt x="665" y="211"/>
                  <a:pt x="665" y="211"/>
                  <a:pt x="665" y="211"/>
                </a:cubicBezTo>
                <a:cubicBezTo>
                  <a:pt x="664" y="211"/>
                  <a:pt x="664" y="211"/>
                  <a:pt x="664" y="211"/>
                </a:cubicBezTo>
                <a:cubicBezTo>
                  <a:pt x="664" y="210"/>
                  <a:pt x="664" y="210"/>
                  <a:pt x="664" y="210"/>
                </a:cubicBezTo>
                <a:cubicBezTo>
                  <a:pt x="664" y="209"/>
                  <a:pt x="664" y="209"/>
                  <a:pt x="664" y="209"/>
                </a:cubicBezTo>
                <a:cubicBezTo>
                  <a:pt x="664" y="208"/>
                  <a:pt x="664" y="208"/>
                  <a:pt x="664" y="208"/>
                </a:cubicBezTo>
                <a:cubicBezTo>
                  <a:pt x="664" y="207"/>
                  <a:pt x="664" y="207"/>
                  <a:pt x="664" y="207"/>
                </a:cubicBezTo>
                <a:cubicBezTo>
                  <a:pt x="664" y="206"/>
                  <a:pt x="664" y="206"/>
                  <a:pt x="664" y="206"/>
                </a:cubicBezTo>
                <a:cubicBezTo>
                  <a:pt x="664" y="203"/>
                  <a:pt x="664" y="203"/>
                  <a:pt x="664" y="203"/>
                </a:cubicBezTo>
                <a:cubicBezTo>
                  <a:pt x="665" y="202"/>
                  <a:pt x="665" y="202"/>
                  <a:pt x="665" y="202"/>
                </a:cubicBezTo>
                <a:cubicBezTo>
                  <a:pt x="667" y="200"/>
                  <a:pt x="667" y="200"/>
                  <a:pt x="667" y="200"/>
                </a:cubicBezTo>
                <a:cubicBezTo>
                  <a:pt x="668" y="200"/>
                  <a:pt x="668" y="200"/>
                  <a:pt x="668" y="200"/>
                </a:cubicBezTo>
                <a:cubicBezTo>
                  <a:pt x="669" y="200"/>
                  <a:pt x="669" y="200"/>
                  <a:pt x="669" y="200"/>
                </a:cubicBezTo>
                <a:cubicBezTo>
                  <a:pt x="669" y="199"/>
                  <a:pt x="669" y="199"/>
                  <a:pt x="669" y="199"/>
                </a:cubicBezTo>
                <a:cubicBezTo>
                  <a:pt x="670" y="198"/>
                  <a:pt x="670" y="198"/>
                  <a:pt x="670" y="198"/>
                </a:cubicBezTo>
                <a:cubicBezTo>
                  <a:pt x="669" y="198"/>
                  <a:pt x="669" y="198"/>
                  <a:pt x="669" y="198"/>
                </a:cubicBezTo>
                <a:cubicBezTo>
                  <a:pt x="668" y="198"/>
                  <a:pt x="668" y="198"/>
                  <a:pt x="668" y="198"/>
                </a:cubicBezTo>
                <a:cubicBezTo>
                  <a:pt x="668" y="197"/>
                  <a:pt x="668" y="197"/>
                  <a:pt x="668" y="197"/>
                </a:cubicBezTo>
                <a:cubicBezTo>
                  <a:pt x="668" y="196"/>
                  <a:pt x="668" y="196"/>
                  <a:pt x="668" y="196"/>
                </a:cubicBezTo>
                <a:cubicBezTo>
                  <a:pt x="668" y="194"/>
                  <a:pt x="668" y="194"/>
                  <a:pt x="668" y="194"/>
                </a:cubicBezTo>
                <a:cubicBezTo>
                  <a:pt x="669" y="193"/>
                  <a:pt x="669" y="193"/>
                  <a:pt x="669" y="193"/>
                </a:cubicBezTo>
                <a:cubicBezTo>
                  <a:pt x="670" y="191"/>
                  <a:pt x="670" y="191"/>
                  <a:pt x="670" y="191"/>
                </a:cubicBezTo>
                <a:cubicBezTo>
                  <a:pt x="671" y="190"/>
                  <a:pt x="671" y="190"/>
                  <a:pt x="671" y="190"/>
                </a:cubicBezTo>
                <a:cubicBezTo>
                  <a:pt x="672" y="189"/>
                  <a:pt x="672" y="189"/>
                  <a:pt x="672" y="189"/>
                </a:cubicBezTo>
                <a:cubicBezTo>
                  <a:pt x="673" y="189"/>
                  <a:pt x="673" y="189"/>
                  <a:pt x="673" y="189"/>
                </a:cubicBezTo>
                <a:cubicBezTo>
                  <a:pt x="674" y="187"/>
                  <a:pt x="674" y="187"/>
                  <a:pt x="674" y="187"/>
                </a:cubicBezTo>
                <a:cubicBezTo>
                  <a:pt x="675" y="186"/>
                  <a:pt x="675" y="186"/>
                  <a:pt x="675" y="186"/>
                </a:cubicBezTo>
                <a:cubicBezTo>
                  <a:pt x="676" y="187"/>
                  <a:pt x="676" y="187"/>
                  <a:pt x="676" y="187"/>
                </a:cubicBezTo>
                <a:cubicBezTo>
                  <a:pt x="676" y="189"/>
                  <a:pt x="676" y="189"/>
                  <a:pt x="676" y="189"/>
                </a:cubicBezTo>
                <a:cubicBezTo>
                  <a:pt x="676" y="190"/>
                  <a:pt x="676" y="190"/>
                  <a:pt x="676" y="190"/>
                </a:cubicBezTo>
                <a:cubicBezTo>
                  <a:pt x="677" y="189"/>
                  <a:pt x="677" y="189"/>
                  <a:pt x="677" y="189"/>
                </a:cubicBezTo>
                <a:cubicBezTo>
                  <a:pt x="679" y="186"/>
                  <a:pt x="679" y="186"/>
                  <a:pt x="679" y="186"/>
                </a:cubicBezTo>
                <a:cubicBezTo>
                  <a:pt x="678" y="186"/>
                  <a:pt x="678" y="186"/>
                  <a:pt x="678" y="186"/>
                </a:cubicBezTo>
                <a:cubicBezTo>
                  <a:pt x="677" y="185"/>
                  <a:pt x="677" y="185"/>
                  <a:pt x="677" y="185"/>
                </a:cubicBezTo>
                <a:cubicBezTo>
                  <a:pt x="676" y="184"/>
                  <a:pt x="676" y="184"/>
                  <a:pt x="676" y="184"/>
                </a:cubicBezTo>
                <a:cubicBezTo>
                  <a:pt x="677" y="183"/>
                  <a:pt x="677" y="183"/>
                  <a:pt x="677" y="183"/>
                </a:cubicBezTo>
                <a:cubicBezTo>
                  <a:pt x="679" y="183"/>
                  <a:pt x="679" y="183"/>
                  <a:pt x="679" y="183"/>
                </a:cubicBezTo>
                <a:cubicBezTo>
                  <a:pt x="681" y="181"/>
                  <a:pt x="681" y="181"/>
                  <a:pt x="681" y="181"/>
                </a:cubicBezTo>
                <a:cubicBezTo>
                  <a:pt x="681" y="180"/>
                  <a:pt x="681" y="180"/>
                  <a:pt x="681" y="180"/>
                </a:cubicBezTo>
                <a:cubicBezTo>
                  <a:pt x="682" y="180"/>
                  <a:pt x="682" y="180"/>
                  <a:pt x="682" y="180"/>
                </a:cubicBezTo>
                <a:cubicBezTo>
                  <a:pt x="683" y="180"/>
                  <a:pt x="683" y="180"/>
                  <a:pt x="683" y="180"/>
                </a:cubicBezTo>
                <a:cubicBezTo>
                  <a:pt x="685" y="181"/>
                  <a:pt x="685" y="181"/>
                  <a:pt x="685" y="181"/>
                </a:cubicBezTo>
                <a:cubicBezTo>
                  <a:pt x="685" y="182"/>
                  <a:pt x="685" y="182"/>
                  <a:pt x="685" y="182"/>
                </a:cubicBezTo>
                <a:cubicBezTo>
                  <a:pt x="685" y="183"/>
                  <a:pt x="685" y="183"/>
                  <a:pt x="685" y="183"/>
                </a:cubicBezTo>
                <a:cubicBezTo>
                  <a:pt x="686" y="183"/>
                  <a:pt x="686" y="183"/>
                  <a:pt x="686" y="183"/>
                </a:cubicBezTo>
                <a:cubicBezTo>
                  <a:pt x="687" y="184"/>
                  <a:pt x="687" y="184"/>
                  <a:pt x="687" y="184"/>
                </a:cubicBezTo>
                <a:cubicBezTo>
                  <a:pt x="688" y="184"/>
                  <a:pt x="688" y="184"/>
                  <a:pt x="688" y="184"/>
                </a:cubicBezTo>
                <a:cubicBezTo>
                  <a:pt x="687" y="186"/>
                  <a:pt x="687" y="186"/>
                  <a:pt x="687" y="186"/>
                </a:cubicBezTo>
                <a:cubicBezTo>
                  <a:pt x="687" y="187"/>
                  <a:pt x="687" y="187"/>
                  <a:pt x="687" y="187"/>
                </a:cubicBezTo>
                <a:cubicBezTo>
                  <a:pt x="687" y="188"/>
                  <a:pt x="687" y="188"/>
                  <a:pt x="687" y="188"/>
                </a:cubicBezTo>
                <a:cubicBezTo>
                  <a:pt x="688" y="189"/>
                  <a:pt x="688" y="189"/>
                  <a:pt x="688" y="189"/>
                </a:cubicBezTo>
                <a:cubicBezTo>
                  <a:pt x="688" y="190"/>
                  <a:pt x="688" y="190"/>
                  <a:pt x="688" y="190"/>
                </a:cubicBezTo>
                <a:cubicBezTo>
                  <a:pt x="688" y="192"/>
                  <a:pt x="688" y="192"/>
                  <a:pt x="688" y="192"/>
                </a:cubicBezTo>
                <a:cubicBezTo>
                  <a:pt x="689" y="193"/>
                  <a:pt x="689" y="193"/>
                  <a:pt x="689" y="193"/>
                </a:cubicBezTo>
                <a:cubicBezTo>
                  <a:pt x="688" y="195"/>
                  <a:pt x="688" y="195"/>
                  <a:pt x="688" y="195"/>
                </a:cubicBezTo>
                <a:cubicBezTo>
                  <a:pt x="687" y="197"/>
                  <a:pt x="687" y="197"/>
                  <a:pt x="687" y="197"/>
                </a:cubicBezTo>
                <a:cubicBezTo>
                  <a:pt x="687" y="199"/>
                  <a:pt x="687" y="199"/>
                  <a:pt x="687" y="199"/>
                </a:cubicBezTo>
                <a:cubicBezTo>
                  <a:pt x="686" y="199"/>
                  <a:pt x="686" y="199"/>
                  <a:pt x="686" y="199"/>
                </a:cubicBezTo>
                <a:cubicBezTo>
                  <a:pt x="687" y="200"/>
                  <a:pt x="687" y="200"/>
                  <a:pt x="687" y="200"/>
                </a:cubicBezTo>
                <a:cubicBezTo>
                  <a:pt x="686" y="201"/>
                  <a:pt x="686" y="201"/>
                  <a:pt x="686" y="201"/>
                </a:cubicBezTo>
                <a:cubicBezTo>
                  <a:pt x="688" y="203"/>
                  <a:pt x="688" y="203"/>
                  <a:pt x="688" y="203"/>
                </a:cubicBezTo>
                <a:cubicBezTo>
                  <a:pt x="688" y="204"/>
                  <a:pt x="688" y="204"/>
                  <a:pt x="688" y="204"/>
                </a:cubicBezTo>
                <a:cubicBezTo>
                  <a:pt x="687" y="204"/>
                  <a:pt x="687" y="204"/>
                  <a:pt x="687" y="204"/>
                </a:cubicBezTo>
                <a:cubicBezTo>
                  <a:pt x="688" y="205"/>
                  <a:pt x="688" y="205"/>
                  <a:pt x="688" y="205"/>
                </a:cubicBezTo>
                <a:cubicBezTo>
                  <a:pt x="687" y="206"/>
                  <a:pt x="687" y="206"/>
                  <a:pt x="687" y="206"/>
                </a:cubicBezTo>
                <a:cubicBezTo>
                  <a:pt x="687" y="207"/>
                  <a:pt x="687" y="207"/>
                  <a:pt x="687" y="207"/>
                </a:cubicBezTo>
                <a:cubicBezTo>
                  <a:pt x="688" y="208"/>
                  <a:pt x="688" y="208"/>
                  <a:pt x="688" y="208"/>
                </a:cubicBezTo>
                <a:cubicBezTo>
                  <a:pt x="689" y="209"/>
                  <a:pt x="689" y="209"/>
                  <a:pt x="689" y="209"/>
                </a:cubicBezTo>
                <a:cubicBezTo>
                  <a:pt x="689" y="210"/>
                  <a:pt x="689" y="210"/>
                  <a:pt x="689" y="210"/>
                </a:cubicBezTo>
                <a:cubicBezTo>
                  <a:pt x="688" y="211"/>
                  <a:pt x="688" y="211"/>
                  <a:pt x="688" y="211"/>
                </a:cubicBezTo>
                <a:cubicBezTo>
                  <a:pt x="687" y="210"/>
                  <a:pt x="687" y="210"/>
                  <a:pt x="687" y="210"/>
                </a:cubicBezTo>
                <a:cubicBezTo>
                  <a:pt x="686" y="210"/>
                  <a:pt x="686" y="210"/>
                  <a:pt x="686" y="210"/>
                </a:cubicBezTo>
                <a:cubicBezTo>
                  <a:pt x="685" y="209"/>
                  <a:pt x="685" y="209"/>
                  <a:pt x="685" y="209"/>
                </a:cubicBezTo>
                <a:cubicBezTo>
                  <a:pt x="686" y="208"/>
                  <a:pt x="686" y="208"/>
                  <a:pt x="686" y="208"/>
                </a:cubicBezTo>
                <a:cubicBezTo>
                  <a:pt x="684" y="208"/>
                  <a:pt x="684" y="208"/>
                  <a:pt x="684" y="208"/>
                </a:cubicBezTo>
                <a:cubicBezTo>
                  <a:pt x="684" y="210"/>
                  <a:pt x="684" y="210"/>
                  <a:pt x="684" y="210"/>
                </a:cubicBezTo>
                <a:cubicBezTo>
                  <a:pt x="683" y="210"/>
                  <a:pt x="683" y="210"/>
                  <a:pt x="683" y="210"/>
                </a:cubicBezTo>
                <a:cubicBezTo>
                  <a:pt x="683" y="211"/>
                  <a:pt x="683" y="211"/>
                  <a:pt x="683" y="211"/>
                </a:cubicBezTo>
                <a:cubicBezTo>
                  <a:pt x="684" y="210"/>
                  <a:pt x="684" y="210"/>
                  <a:pt x="684" y="210"/>
                </a:cubicBezTo>
                <a:cubicBezTo>
                  <a:pt x="685" y="211"/>
                  <a:pt x="685" y="211"/>
                  <a:pt x="685" y="211"/>
                </a:cubicBezTo>
                <a:cubicBezTo>
                  <a:pt x="685" y="212"/>
                  <a:pt x="685" y="212"/>
                  <a:pt x="685" y="212"/>
                </a:cubicBezTo>
                <a:cubicBezTo>
                  <a:pt x="682" y="214"/>
                  <a:pt x="682" y="214"/>
                  <a:pt x="682" y="214"/>
                </a:cubicBezTo>
                <a:cubicBezTo>
                  <a:pt x="681" y="214"/>
                  <a:pt x="681" y="214"/>
                  <a:pt x="681" y="214"/>
                </a:cubicBezTo>
                <a:cubicBezTo>
                  <a:pt x="680" y="215"/>
                  <a:pt x="680" y="215"/>
                  <a:pt x="680" y="215"/>
                </a:cubicBezTo>
                <a:cubicBezTo>
                  <a:pt x="679" y="217"/>
                  <a:pt x="679" y="217"/>
                  <a:pt x="679" y="217"/>
                </a:cubicBezTo>
                <a:cubicBezTo>
                  <a:pt x="680" y="217"/>
                  <a:pt x="680" y="217"/>
                  <a:pt x="680" y="217"/>
                </a:cubicBezTo>
                <a:cubicBezTo>
                  <a:pt x="681" y="217"/>
                  <a:pt x="681" y="217"/>
                  <a:pt x="681" y="217"/>
                </a:cubicBezTo>
                <a:cubicBezTo>
                  <a:pt x="682" y="217"/>
                  <a:pt x="682" y="217"/>
                  <a:pt x="682" y="217"/>
                </a:cubicBezTo>
                <a:cubicBezTo>
                  <a:pt x="682" y="218"/>
                  <a:pt x="682" y="218"/>
                  <a:pt x="682" y="218"/>
                </a:cubicBezTo>
                <a:cubicBezTo>
                  <a:pt x="683" y="219"/>
                  <a:pt x="683" y="219"/>
                  <a:pt x="683" y="219"/>
                </a:cubicBezTo>
                <a:cubicBezTo>
                  <a:pt x="685" y="219"/>
                  <a:pt x="685" y="219"/>
                  <a:pt x="685" y="219"/>
                </a:cubicBezTo>
                <a:cubicBezTo>
                  <a:pt x="685" y="218"/>
                  <a:pt x="685" y="218"/>
                  <a:pt x="685" y="218"/>
                </a:cubicBezTo>
                <a:cubicBezTo>
                  <a:pt x="686" y="218"/>
                  <a:pt x="686" y="218"/>
                  <a:pt x="686" y="218"/>
                </a:cubicBezTo>
                <a:cubicBezTo>
                  <a:pt x="686" y="219"/>
                  <a:pt x="686" y="219"/>
                  <a:pt x="686" y="219"/>
                </a:cubicBezTo>
                <a:cubicBezTo>
                  <a:pt x="687" y="220"/>
                  <a:pt x="687" y="220"/>
                  <a:pt x="687" y="220"/>
                </a:cubicBezTo>
                <a:cubicBezTo>
                  <a:pt x="688" y="220"/>
                  <a:pt x="688" y="220"/>
                  <a:pt x="688" y="220"/>
                </a:cubicBezTo>
                <a:cubicBezTo>
                  <a:pt x="689" y="220"/>
                  <a:pt x="689" y="220"/>
                  <a:pt x="689" y="220"/>
                </a:cubicBezTo>
                <a:cubicBezTo>
                  <a:pt x="690" y="220"/>
                  <a:pt x="690" y="220"/>
                  <a:pt x="690" y="220"/>
                </a:cubicBezTo>
                <a:cubicBezTo>
                  <a:pt x="689" y="221"/>
                  <a:pt x="689" y="221"/>
                  <a:pt x="689" y="221"/>
                </a:cubicBezTo>
                <a:cubicBezTo>
                  <a:pt x="688" y="221"/>
                  <a:pt x="688" y="221"/>
                  <a:pt x="688" y="221"/>
                </a:cubicBezTo>
                <a:cubicBezTo>
                  <a:pt x="686" y="222"/>
                  <a:pt x="686" y="222"/>
                  <a:pt x="686" y="222"/>
                </a:cubicBezTo>
                <a:cubicBezTo>
                  <a:pt x="686" y="221"/>
                  <a:pt x="686" y="221"/>
                  <a:pt x="686" y="221"/>
                </a:cubicBezTo>
                <a:cubicBezTo>
                  <a:pt x="685" y="221"/>
                  <a:pt x="685" y="221"/>
                  <a:pt x="685" y="221"/>
                </a:cubicBezTo>
                <a:cubicBezTo>
                  <a:pt x="685" y="222"/>
                  <a:pt x="685" y="222"/>
                  <a:pt x="685" y="222"/>
                </a:cubicBezTo>
                <a:cubicBezTo>
                  <a:pt x="685" y="223"/>
                  <a:pt x="685" y="223"/>
                  <a:pt x="685" y="223"/>
                </a:cubicBezTo>
                <a:cubicBezTo>
                  <a:pt x="685" y="224"/>
                  <a:pt x="685" y="224"/>
                  <a:pt x="685" y="224"/>
                </a:cubicBezTo>
                <a:cubicBezTo>
                  <a:pt x="686" y="226"/>
                  <a:pt x="686" y="226"/>
                  <a:pt x="686" y="226"/>
                </a:cubicBezTo>
                <a:cubicBezTo>
                  <a:pt x="686" y="227"/>
                  <a:pt x="686" y="227"/>
                  <a:pt x="686" y="227"/>
                </a:cubicBezTo>
                <a:cubicBezTo>
                  <a:pt x="687" y="227"/>
                  <a:pt x="687" y="227"/>
                  <a:pt x="687" y="227"/>
                </a:cubicBezTo>
                <a:cubicBezTo>
                  <a:pt x="686" y="229"/>
                  <a:pt x="686" y="229"/>
                  <a:pt x="686" y="229"/>
                </a:cubicBezTo>
                <a:cubicBezTo>
                  <a:pt x="685" y="230"/>
                  <a:pt x="685" y="230"/>
                  <a:pt x="685" y="230"/>
                </a:cubicBezTo>
                <a:cubicBezTo>
                  <a:pt x="685" y="232"/>
                  <a:pt x="685" y="232"/>
                  <a:pt x="685" y="232"/>
                </a:cubicBezTo>
                <a:cubicBezTo>
                  <a:pt x="684" y="233"/>
                  <a:pt x="684" y="233"/>
                  <a:pt x="684" y="233"/>
                </a:cubicBezTo>
                <a:cubicBezTo>
                  <a:pt x="684" y="234"/>
                  <a:pt x="684" y="234"/>
                  <a:pt x="684" y="234"/>
                </a:cubicBezTo>
                <a:cubicBezTo>
                  <a:pt x="684" y="235"/>
                  <a:pt x="684" y="235"/>
                  <a:pt x="684" y="235"/>
                </a:cubicBezTo>
                <a:cubicBezTo>
                  <a:pt x="684" y="236"/>
                  <a:pt x="684" y="236"/>
                  <a:pt x="684" y="236"/>
                </a:cubicBezTo>
                <a:cubicBezTo>
                  <a:pt x="685" y="236"/>
                  <a:pt x="685" y="236"/>
                  <a:pt x="685" y="236"/>
                </a:cubicBezTo>
                <a:cubicBezTo>
                  <a:pt x="686" y="235"/>
                  <a:pt x="686" y="235"/>
                  <a:pt x="686" y="235"/>
                </a:cubicBezTo>
                <a:cubicBezTo>
                  <a:pt x="686" y="234"/>
                  <a:pt x="686" y="234"/>
                  <a:pt x="686" y="234"/>
                </a:cubicBezTo>
                <a:cubicBezTo>
                  <a:pt x="688" y="234"/>
                  <a:pt x="688" y="234"/>
                  <a:pt x="688" y="234"/>
                </a:cubicBezTo>
                <a:cubicBezTo>
                  <a:pt x="688" y="233"/>
                  <a:pt x="688" y="233"/>
                  <a:pt x="688" y="233"/>
                </a:cubicBezTo>
                <a:cubicBezTo>
                  <a:pt x="688" y="232"/>
                  <a:pt x="688" y="232"/>
                  <a:pt x="688" y="232"/>
                </a:cubicBezTo>
                <a:cubicBezTo>
                  <a:pt x="689" y="232"/>
                  <a:pt x="689" y="232"/>
                  <a:pt x="689" y="232"/>
                </a:cubicBezTo>
                <a:cubicBezTo>
                  <a:pt x="690" y="232"/>
                  <a:pt x="690" y="232"/>
                  <a:pt x="690" y="232"/>
                </a:cubicBezTo>
                <a:cubicBezTo>
                  <a:pt x="690" y="230"/>
                  <a:pt x="690" y="230"/>
                  <a:pt x="690" y="230"/>
                </a:cubicBezTo>
                <a:cubicBezTo>
                  <a:pt x="690" y="228"/>
                  <a:pt x="690" y="228"/>
                  <a:pt x="690" y="228"/>
                </a:cubicBezTo>
                <a:cubicBezTo>
                  <a:pt x="692" y="227"/>
                  <a:pt x="692" y="227"/>
                  <a:pt x="692" y="227"/>
                </a:cubicBezTo>
                <a:cubicBezTo>
                  <a:pt x="693" y="225"/>
                  <a:pt x="693" y="225"/>
                  <a:pt x="693" y="225"/>
                </a:cubicBezTo>
                <a:cubicBezTo>
                  <a:pt x="693" y="224"/>
                  <a:pt x="693" y="224"/>
                  <a:pt x="693" y="224"/>
                </a:cubicBezTo>
                <a:cubicBezTo>
                  <a:pt x="694" y="223"/>
                  <a:pt x="694" y="223"/>
                  <a:pt x="694" y="223"/>
                </a:cubicBezTo>
                <a:cubicBezTo>
                  <a:pt x="695" y="224"/>
                  <a:pt x="695" y="224"/>
                  <a:pt x="695" y="224"/>
                </a:cubicBezTo>
                <a:cubicBezTo>
                  <a:pt x="695" y="225"/>
                  <a:pt x="695" y="225"/>
                  <a:pt x="695" y="225"/>
                </a:cubicBezTo>
                <a:cubicBezTo>
                  <a:pt x="696" y="227"/>
                  <a:pt x="696" y="227"/>
                  <a:pt x="696" y="227"/>
                </a:cubicBezTo>
                <a:cubicBezTo>
                  <a:pt x="696" y="229"/>
                  <a:pt x="696" y="229"/>
                  <a:pt x="696" y="229"/>
                </a:cubicBezTo>
                <a:cubicBezTo>
                  <a:pt x="697" y="230"/>
                  <a:pt x="697" y="230"/>
                  <a:pt x="697" y="230"/>
                </a:cubicBezTo>
                <a:cubicBezTo>
                  <a:pt x="697" y="232"/>
                  <a:pt x="697" y="232"/>
                  <a:pt x="697" y="232"/>
                </a:cubicBezTo>
                <a:cubicBezTo>
                  <a:pt x="697" y="233"/>
                  <a:pt x="697" y="233"/>
                  <a:pt x="697" y="233"/>
                </a:cubicBezTo>
                <a:cubicBezTo>
                  <a:pt x="697" y="235"/>
                  <a:pt x="697" y="235"/>
                  <a:pt x="697" y="235"/>
                </a:cubicBezTo>
                <a:cubicBezTo>
                  <a:pt x="696" y="237"/>
                  <a:pt x="696" y="237"/>
                  <a:pt x="696" y="237"/>
                </a:cubicBezTo>
                <a:cubicBezTo>
                  <a:pt x="695" y="237"/>
                  <a:pt x="695" y="237"/>
                  <a:pt x="695" y="237"/>
                </a:cubicBezTo>
                <a:cubicBezTo>
                  <a:pt x="695" y="236"/>
                  <a:pt x="695" y="236"/>
                  <a:pt x="695" y="236"/>
                </a:cubicBezTo>
                <a:cubicBezTo>
                  <a:pt x="694" y="237"/>
                  <a:pt x="694" y="237"/>
                  <a:pt x="694" y="237"/>
                </a:cubicBezTo>
                <a:cubicBezTo>
                  <a:pt x="693" y="238"/>
                  <a:pt x="693" y="238"/>
                  <a:pt x="693" y="238"/>
                </a:cubicBezTo>
                <a:cubicBezTo>
                  <a:pt x="694" y="239"/>
                  <a:pt x="694" y="239"/>
                  <a:pt x="694" y="239"/>
                </a:cubicBezTo>
                <a:cubicBezTo>
                  <a:pt x="693" y="241"/>
                  <a:pt x="693" y="241"/>
                  <a:pt x="693" y="241"/>
                </a:cubicBezTo>
                <a:cubicBezTo>
                  <a:pt x="692" y="242"/>
                  <a:pt x="692" y="242"/>
                  <a:pt x="692" y="242"/>
                </a:cubicBezTo>
                <a:cubicBezTo>
                  <a:pt x="693" y="243"/>
                  <a:pt x="693" y="243"/>
                  <a:pt x="693" y="243"/>
                </a:cubicBezTo>
                <a:cubicBezTo>
                  <a:pt x="693" y="245"/>
                  <a:pt x="693" y="245"/>
                  <a:pt x="693" y="245"/>
                </a:cubicBezTo>
                <a:cubicBezTo>
                  <a:pt x="694" y="249"/>
                  <a:pt x="694" y="249"/>
                  <a:pt x="694" y="249"/>
                </a:cubicBezTo>
                <a:cubicBezTo>
                  <a:pt x="695" y="251"/>
                  <a:pt x="695" y="251"/>
                  <a:pt x="695" y="251"/>
                </a:cubicBezTo>
                <a:cubicBezTo>
                  <a:pt x="694" y="252"/>
                  <a:pt x="694" y="252"/>
                  <a:pt x="694" y="252"/>
                </a:cubicBezTo>
                <a:cubicBezTo>
                  <a:pt x="695" y="253"/>
                  <a:pt x="695" y="253"/>
                  <a:pt x="695" y="253"/>
                </a:cubicBezTo>
                <a:cubicBezTo>
                  <a:pt x="696" y="253"/>
                  <a:pt x="696" y="253"/>
                  <a:pt x="696" y="253"/>
                </a:cubicBezTo>
                <a:cubicBezTo>
                  <a:pt x="696" y="252"/>
                  <a:pt x="696" y="252"/>
                  <a:pt x="696" y="252"/>
                </a:cubicBezTo>
                <a:cubicBezTo>
                  <a:pt x="695" y="251"/>
                  <a:pt x="695" y="251"/>
                  <a:pt x="695" y="251"/>
                </a:cubicBezTo>
                <a:cubicBezTo>
                  <a:pt x="696" y="250"/>
                  <a:pt x="696" y="250"/>
                  <a:pt x="696" y="250"/>
                </a:cubicBezTo>
                <a:cubicBezTo>
                  <a:pt x="697" y="250"/>
                  <a:pt x="697" y="250"/>
                  <a:pt x="697" y="250"/>
                </a:cubicBezTo>
                <a:cubicBezTo>
                  <a:pt x="698" y="252"/>
                  <a:pt x="698" y="252"/>
                  <a:pt x="698" y="252"/>
                </a:cubicBezTo>
                <a:cubicBezTo>
                  <a:pt x="699" y="250"/>
                  <a:pt x="699" y="250"/>
                  <a:pt x="699" y="250"/>
                </a:cubicBezTo>
                <a:cubicBezTo>
                  <a:pt x="700" y="249"/>
                  <a:pt x="700" y="249"/>
                  <a:pt x="700" y="249"/>
                </a:cubicBezTo>
                <a:cubicBezTo>
                  <a:pt x="700" y="247"/>
                  <a:pt x="700" y="247"/>
                  <a:pt x="700" y="247"/>
                </a:cubicBezTo>
                <a:cubicBezTo>
                  <a:pt x="701" y="247"/>
                  <a:pt x="701" y="247"/>
                  <a:pt x="701" y="247"/>
                </a:cubicBezTo>
                <a:cubicBezTo>
                  <a:pt x="702" y="245"/>
                  <a:pt x="702" y="245"/>
                  <a:pt x="702" y="245"/>
                </a:cubicBezTo>
                <a:cubicBezTo>
                  <a:pt x="703" y="244"/>
                  <a:pt x="703" y="244"/>
                  <a:pt x="703" y="244"/>
                </a:cubicBezTo>
                <a:cubicBezTo>
                  <a:pt x="705" y="242"/>
                  <a:pt x="705" y="242"/>
                  <a:pt x="705" y="242"/>
                </a:cubicBezTo>
                <a:cubicBezTo>
                  <a:pt x="707" y="240"/>
                  <a:pt x="707" y="240"/>
                  <a:pt x="707" y="240"/>
                </a:cubicBezTo>
                <a:cubicBezTo>
                  <a:pt x="708" y="237"/>
                  <a:pt x="708" y="237"/>
                  <a:pt x="708" y="237"/>
                </a:cubicBezTo>
                <a:cubicBezTo>
                  <a:pt x="709" y="235"/>
                  <a:pt x="709" y="235"/>
                  <a:pt x="709" y="235"/>
                </a:cubicBezTo>
                <a:cubicBezTo>
                  <a:pt x="710" y="234"/>
                  <a:pt x="710" y="234"/>
                  <a:pt x="710" y="234"/>
                </a:cubicBezTo>
                <a:cubicBezTo>
                  <a:pt x="711" y="236"/>
                  <a:pt x="711" y="236"/>
                  <a:pt x="711" y="236"/>
                </a:cubicBezTo>
                <a:cubicBezTo>
                  <a:pt x="712" y="235"/>
                  <a:pt x="712" y="235"/>
                  <a:pt x="712" y="235"/>
                </a:cubicBezTo>
                <a:cubicBezTo>
                  <a:pt x="714" y="235"/>
                  <a:pt x="714" y="235"/>
                  <a:pt x="714" y="235"/>
                </a:cubicBezTo>
                <a:cubicBezTo>
                  <a:pt x="714" y="234"/>
                  <a:pt x="714" y="234"/>
                  <a:pt x="714" y="234"/>
                </a:cubicBezTo>
                <a:cubicBezTo>
                  <a:pt x="713" y="234"/>
                  <a:pt x="713" y="234"/>
                  <a:pt x="713" y="234"/>
                </a:cubicBezTo>
                <a:cubicBezTo>
                  <a:pt x="712" y="233"/>
                  <a:pt x="712" y="233"/>
                  <a:pt x="712" y="233"/>
                </a:cubicBezTo>
                <a:cubicBezTo>
                  <a:pt x="714" y="232"/>
                  <a:pt x="714" y="232"/>
                  <a:pt x="714" y="232"/>
                </a:cubicBezTo>
                <a:cubicBezTo>
                  <a:pt x="714" y="233"/>
                  <a:pt x="714" y="233"/>
                  <a:pt x="714" y="233"/>
                </a:cubicBezTo>
                <a:cubicBezTo>
                  <a:pt x="715" y="233"/>
                  <a:pt x="715" y="233"/>
                  <a:pt x="715" y="233"/>
                </a:cubicBezTo>
                <a:cubicBezTo>
                  <a:pt x="716" y="233"/>
                  <a:pt x="716" y="233"/>
                  <a:pt x="716" y="233"/>
                </a:cubicBezTo>
                <a:cubicBezTo>
                  <a:pt x="716" y="232"/>
                  <a:pt x="716" y="232"/>
                  <a:pt x="716" y="232"/>
                </a:cubicBezTo>
                <a:cubicBezTo>
                  <a:pt x="716" y="231"/>
                  <a:pt x="716" y="231"/>
                  <a:pt x="716" y="231"/>
                </a:cubicBezTo>
                <a:cubicBezTo>
                  <a:pt x="715" y="231"/>
                  <a:pt x="715" y="231"/>
                  <a:pt x="715" y="231"/>
                </a:cubicBezTo>
                <a:cubicBezTo>
                  <a:pt x="715" y="230"/>
                  <a:pt x="715" y="230"/>
                  <a:pt x="715" y="230"/>
                </a:cubicBezTo>
                <a:cubicBezTo>
                  <a:pt x="714" y="230"/>
                  <a:pt x="714" y="230"/>
                  <a:pt x="714" y="230"/>
                </a:cubicBezTo>
                <a:cubicBezTo>
                  <a:pt x="714" y="228"/>
                  <a:pt x="714" y="228"/>
                  <a:pt x="714" y="228"/>
                </a:cubicBezTo>
                <a:cubicBezTo>
                  <a:pt x="715" y="227"/>
                  <a:pt x="715" y="227"/>
                  <a:pt x="715" y="227"/>
                </a:cubicBezTo>
                <a:cubicBezTo>
                  <a:pt x="715" y="226"/>
                  <a:pt x="715" y="226"/>
                  <a:pt x="715" y="226"/>
                </a:cubicBezTo>
                <a:cubicBezTo>
                  <a:pt x="716" y="226"/>
                  <a:pt x="716" y="226"/>
                  <a:pt x="716" y="226"/>
                </a:cubicBezTo>
                <a:cubicBezTo>
                  <a:pt x="715" y="225"/>
                  <a:pt x="715" y="225"/>
                  <a:pt x="715" y="225"/>
                </a:cubicBezTo>
                <a:cubicBezTo>
                  <a:pt x="715" y="224"/>
                  <a:pt x="715" y="224"/>
                  <a:pt x="715" y="224"/>
                </a:cubicBezTo>
                <a:cubicBezTo>
                  <a:pt x="716" y="223"/>
                  <a:pt x="716" y="223"/>
                  <a:pt x="716" y="223"/>
                </a:cubicBezTo>
                <a:cubicBezTo>
                  <a:pt x="716" y="222"/>
                  <a:pt x="716" y="222"/>
                  <a:pt x="716" y="222"/>
                </a:cubicBezTo>
                <a:cubicBezTo>
                  <a:pt x="717" y="222"/>
                  <a:pt x="717" y="222"/>
                  <a:pt x="717" y="222"/>
                </a:cubicBezTo>
                <a:cubicBezTo>
                  <a:pt x="717" y="221"/>
                  <a:pt x="717" y="221"/>
                  <a:pt x="717" y="221"/>
                </a:cubicBezTo>
                <a:cubicBezTo>
                  <a:pt x="716" y="221"/>
                  <a:pt x="716" y="221"/>
                  <a:pt x="716" y="221"/>
                </a:cubicBezTo>
                <a:cubicBezTo>
                  <a:pt x="716" y="220"/>
                  <a:pt x="716" y="220"/>
                  <a:pt x="716" y="220"/>
                </a:cubicBezTo>
                <a:cubicBezTo>
                  <a:pt x="717" y="220"/>
                  <a:pt x="717" y="220"/>
                  <a:pt x="717" y="220"/>
                </a:cubicBezTo>
                <a:cubicBezTo>
                  <a:pt x="718" y="221"/>
                  <a:pt x="718" y="221"/>
                  <a:pt x="718" y="221"/>
                </a:cubicBezTo>
                <a:cubicBezTo>
                  <a:pt x="719" y="221"/>
                  <a:pt x="719" y="221"/>
                  <a:pt x="719" y="221"/>
                </a:cubicBezTo>
                <a:cubicBezTo>
                  <a:pt x="720" y="221"/>
                  <a:pt x="720" y="221"/>
                  <a:pt x="720" y="221"/>
                </a:cubicBezTo>
                <a:cubicBezTo>
                  <a:pt x="722" y="221"/>
                  <a:pt x="722" y="221"/>
                  <a:pt x="722" y="221"/>
                </a:cubicBezTo>
                <a:cubicBezTo>
                  <a:pt x="723" y="222"/>
                  <a:pt x="723" y="222"/>
                  <a:pt x="723" y="222"/>
                </a:cubicBezTo>
                <a:cubicBezTo>
                  <a:pt x="723" y="223"/>
                  <a:pt x="723" y="223"/>
                  <a:pt x="723" y="223"/>
                </a:cubicBezTo>
                <a:cubicBezTo>
                  <a:pt x="724" y="224"/>
                  <a:pt x="724" y="224"/>
                  <a:pt x="724" y="224"/>
                </a:cubicBezTo>
                <a:cubicBezTo>
                  <a:pt x="726" y="225"/>
                  <a:pt x="726" y="225"/>
                  <a:pt x="726" y="225"/>
                </a:cubicBezTo>
                <a:cubicBezTo>
                  <a:pt x="727" y="224"/>
                  <a:pt x="727" y="224"/>
                  <a:pt x="727" y="224"/>
                </a:cubicBezTo>
                <a:cubicBezTo>
                  <a:pt x="729" y="225"/>
                  <a:pt x="729" y="225"/>
                  <a:pt x="729" y="225"/>
                </a:cubicBezTo>
                <a:cubicBezTo>
                  <a:pt x="730" y="226"/>
                  <a:pt x="730" y="226"/>
                  <a:pt x="730" y="226"/>
                </a:cubicBezTo>
                <a:cubicBezTo>
                  <a:pt x="730" y="227"/>
                  <a:pt x="730" y="227"/>
                  <a:pt x="730" y="227"/>
                </a:cubicBezTo>
                <a:cubicBezTo>
                  <a:pt x="729" y="228"/>
                  <a:pt x="729" y="228"/>
                  <a:pt x="729" y="228"/>
                </a:cubicBezTo>
                <a:cubicBezTo>
                  <a:pt x="729" y="227"/>
                  <a:pt x="729" y="227"/>
                  <a:pt x="729" y="227"/>
                </a:cubicBezTo>
                <a:cubicBezTo>
                  <a:pt x="728" y="227"/>
                  <a:pt x="728" y="227"/>
                  <a:pt x="728" y="227"/>
                </a:cubicBezTo>
                <a:cubicBezTo>
                  <a:pt x="728" y="228"/>
                  <a:pt x="728" y="228"/>
                  <a:pt x="728" y="228"/>
                </a:cubicBezTo>
                <a:cubicBezTo>
                  <a:pt x="731" y="229"/>
                  <a:pt x="731" y="229"/>
                  <a:pt x="731" y="229"/>
                </a:cubicBezTo>
                <a:cubicBezTo>
                  <a:pt x="731" y="231"/>
                  <a:pt x="731" y="231"/>
                  <a:pt x="731" y="231"/>
                </a:cubicBezTo>
                <a:cubicBezTo>
                  <a:pt x="733" y="231"/>
                  <a:pt x="733" y="231"/>
                  <a:pt x="733" y="231"/>
                </a:cubicBezTo>
                <a:cubicBezTo>
                  <a:pt x="734" y="232"/>
                  <a:pt x="734" y="232"/>
                  <a:pt x="734" y="232"/>
                </a:cubicBezTo>
                <a:cubicBezTo>
                  <a:pt x="734" y="233"/>
                  <a:pt x="734" y="233"/>
                  <a:pt x="734" y="233"/>
                </a:cubicBezTo>
                <a:cubicBezTo>
                  <a:pt x="734" y="234"/>
                  <a:pt x="734" y="234"/>
                  <a:pt x="734" y="234"/>
                </a:cubicBezTo>
                <a:cubicBezTo>
                  <a:pt x="732" y="236"/>
                  <a:pt x="732" y="236"/>
                  <a:pt x="732" y="236"/>
                </a:cubicBezTo>
                <a:cubicBezTo>
                  <a:pt x="731" y="236"/>
                  <a:pt x="731" y="236"/>
                  <a:pt x="731" y="236"/>
                </a:cubicBezTo>
                <a:cubicBezTo>
                  <a:pt x="732" y="237"/>
                  <a:pt x="732" y="237"/>
                  <a:pt x="732" y="237"/>
                </a:cubicBezTo>
                <a:cubicBezTo>
                  <a:pt x="732" y="238"/>
                  <a:pt x="732" y="238"/>
                  <a:pt x="732" y="238"/>
                </a:cubicBezTo>
                <a:cubicBezTo>
                  <a:pt x="733" y="238"/>
                  <a:pt x="733" y="238"/>
                  <a:pt x="733" y="238"/>
                </a:cubicBezTo>
                <a:cubicBezTo>
                  <a:pt x="732" y="239"/>
                  <a:pt x="732" y="239"/>
                  <a:pt x="732" y="239"/>
                </a:cubicBezTo>
                <a:cubicBezTo>
                  <a:pt x="733" y="240"/>
                  <a:pt x="733" y="240"/>
                  <a:pt x="733" y="240"/>
                </a:cubicBezTo>
                <a:cubicBezTo>
                  <a:pt x="731" y="241"/>
                  <a:pt x="731" y="241"/>
                  <a:pt x="731" y="241"/>
                </a:cubicBezTo>
                <a:cubicBezTo>
                  <a:pt x="729" y="241"/>
                  <a:pt x="729" y="241"/>
                  <a:pt x="729" y="241"/>
                </a:cubicBezTo>
                <a:cubicBezTo>
                  <a:pt x="728" y="242"/>
                  <a:pt x="728" y="242"/>
                  <a:pt x="728" y="242"/>
                </a:cubicBezTo>
                <a:cubicBezTo>
                  <a:pt x="727" y="242"/>
                  <a:pt x="727" y="242"/>
                  <a:pt x="727" y="242"/>
                </a:cubicBezTo>
                <a:cubicBezTo>
                  <a:pt x="726" y="240"/>
                  <a:pt x="726" y="240"/>
                  <a:pt x="726" y="240"/>
                </a:cubicBezTo>
                <a:cubicBezTo>
                  <a:pt x="725" y="240"/>
                  <a:pt x="725" y="240"/>
                  <a:pt x="725" y="240"/>
                </a:cubicBezTo>
                <a:cubicBezTo>
                  <a:pt x="724" y="240"/>
                  <a:pt x="724" y="240"/>
                  <a:pt x="724" y="240"/>
                </a:cubicBezTo>
                <a:cubicBezTo>
                  <a:pt x="724" y="241"/>
                  <a:pt x="724" y="241"/>
                  <a:pt x="724" y="241"/>
                </a:cubicBezTo>
                <a:cubicBezTo>
                  <a:pt x="725" y="242"/>
                  <a:pt x="725" y="242"/>
                  <a:pt x="725" y="242"/>
                </a:cubicBezTo>
                <a:cubicBezTo>
                  <a:pt x="725" y="243"/>
                  <a:pt x="725" y="243"/>
                  <a:pt x="725" y="243"/>
                </a:cubicBezTo>
                <a:cubicBezTo>
                  <a:pt x="724" y="244"/>
                  <a:pt x="724" y="244"/>
                  <a:pt x="724" y="244"/>
                </a:cubicBezTo>
                <a:cubicBezTo>
                  <a:pt x="725" y="244"/>
                  <a:pt x="725" y="244"/>
                  <a:pt x="725" y="244"/>
                </a:cubicBezTo>
                <a:cubicBezTo>
                  <a:pt x="724" y="245"/>
                  <a:pt x="724" y="245"/>
                  <a:pt x="724" y="245"/>
                </a:cubicBezTo>
                <a:cubicBezTo>
                  <a:pt x="724" y="246"/>
                  <a:pt x="724" y="246"/>
                  <a:pt x="724" y="246"/>
                </a:cubicBezTo>
                <a:cubicBezTo>
                  <a:pt x="724" y="248"/>
                  <a:pt x="724" y="248"/>
                  <a:pt x="724" y="248"/>
                </a:cubicBezTo>
                <a:cubicBezTo>
                  <a:pt x="724" y="249"/>
                  <a:pt x="724" y="249"/>
                  <a:pt x="724" y="249"/>
                </a:cubicBezTo>
                <a:cubicBezTo>
                  <a:pt x="725" y="250"/>
                  <a:pt x="725" y="250"/>
                  <a:pt x="725" y="250"/>
                </a:cubicBezTo>
                <a:cubicBezTo>
                  <a:pt x="725" y="251"/>
                  <a:pt x="725" y="251"/>
                  <a:pt x="725" y="251"/>
                </a:cubicBezTo>
                <a:cubicBezTo>
                  <a:pt x="726" y="254"/>
                  <a:pt x="726" y="254"/>
                  <a:pt x="726" y="254"/>
                </a:cubicBezTo>
                <a:cubicBezTo>
                  <a:pt x="726" y="255"/>
                  <a:pt x="726" y="255"/>
                  <a:pt x="726" y="255"/>
                </a:cubicBezTo>
                <a:cubicBezTo>
                  <a:pt x="726" y="256"/>
                  <a:pt x="726" y="256"/>
                  <a:pt x="726" y="256"/>
                </a:cubicBezTo>
                <a:cubicBezTo>
                  <a:pt x="724" y="258"/>
                  <a:pt x="724" y="258"/>
                  <a:pt x="724" y="258"/>
                </a:cubicBezTo>
                <a:cubicBezTo>
                  <a:pt x="724" y="259"/>
                  <a:pt x="724" y="259"/>
                  <a:pt x="724" y="259"/>
                </a:cubicBezTo>
                <a:cubicBezTo>
                  <a:pt x="724" y="260"/>
                  <a:pt x="724" y="260"/>
                  <a:pt x="724" y="260"/>
                </a:cubicBezTo>
                <a:cubicBezTo>
                  <a:pt x="723" y="259"/>
                  <a:pt x="723" y="259"/>
                  <a:pt x="723" y="259"/>
                </a:cubicBezTo>
                <a:cubicBezTo>
                  <a:pt x="721" y="259"/>
                  <a:pt x="721" y="259"/>
                  <a:pt x="721" y="259"/>
                </a:cubicBezTo>
                <a:cubicBezTo>
                  <a:pt x="720" y="260"/>
                  <a:pt x="720" y="260"/>
                  <a:pt x="720" y="260"/>
                </a:cubicBezTo>
                <a:cubicBezTo>
                  <a:pt x="719" y="261"/>
                  <a:pt x="719" y="261"/>
                  <a:pt x="719" y="261"/>
                </a:cubicBezTo>
                <a:cubicBezTo>
                  <a:pt x="718" y="262"/>
                  <a:pt x="718" y="262"/>
                  <a:pt x="718" y="262"/>
                </a:cubicBezTo>
                <a:cubicBezTo>
                  <a:pt x="718" y="263"/>
                  <a:pt x="718" y="263"/>
                  <a:pt x="718" y="263"/>
                </a:cubicBezTo>
                <a:cubicBezTo>
                  <a:pt x="717" y="263"/>
                  <a:pt x="717" y="263"/>
                  <a:pt x="717" y="263"/>
                </a:cubicBezTo>
                <a:cubicBezTo>
                  <a:pt x="715" y="265"/>
                  <a:pt x="715" y="265"/>
                  <a:pt x="715" y="265"/>
                </a:cubicBezTo>
                <a:cubicBezTo>
                  <a:pt x="714" y="265"/>
                  <a:pt x="714" y="265"/>
                  <a:pt x="714" y="265"/>
                </a:cubicBezTo>
                <a:cubicBezTo>
                  <a:pt x="713" y="265"/>
                  <a:pt x="713" y="265"/>
                  <a:pt x="713" y="265"/>
                </a:cubicBezTo>
                <a:cubicBezTo>
                  <a:pt x="713" y="266"/>
                  <a:pt x="713" y="266"/>
                  <a:pt x="713" y="266"/>
                </a:cubicBezTo>
                <a:cubicBezTo>
                  <a:pt x="709" y="267"/>
                  <a:pt x="709" y="267"/>
                  <a:pt x="709" y="267"/>
                </a:cubicBezTo>
                <a:cubicBezTo>
                  <a:pt x="709" y="266"/>
                  <a:pt x="709" y="266"/>
                  <a:pt x="709" y="266"/>
                </a:cubicBezTo>
                <a:cubicBezTo>
                  <a:pt x="709" y="265"/>
                  <a:pt x="709" y="265"/>
                  <a:pt x="709" y="265"/>
                </a:cubicBezTo>
                <a:cubicBezTo>
                  <a:pt x="709" y="264"/>
                  <a:pt x="709" y="264"/>
                  <a:pt x="709" y="264"/>
                </a:cubicBezTo>
                <a:cubicBezTo>
                  <a:pt x="708" y="263"/>
                  <a:pt x="708" y="263"/>
                  <a:pt x="708" y="263"/>
                </a:cubicBezTo>
                <a:cubicBezTo>
                  <a:pt x="708" y="262"/>
                  <a:pt x="708" y="262"/>
                  <a:pt x="708" y="262"/>
                </a:cubicBezTo>
                <a:cubicBezTo>
                  <a:pt x="709" y="262"/>
                  <a:pt x="709" y="262"/>
                  <a:pt x="709" y="262"/>
                </a:cubicBezTo>
                <a:cubicBezTo>
                  <a:pt x="709" y="261"/>
                  <a:pt x="709" y="261"/>
                  <a:pt x="709" y="261"/>
                </a:cubicBezTo>
                <a:cubicBezTo>
                  <a:pt x="708" y="261"/>
                  <a:pt x="708" y="261"/>
                  <a:pt x="708" y="261"/>
                </a:cubicBezTo>
                <a:cubicBezTo>
                  <a:pt x="708" y="258"/>
                  <a:pt x="708" y="258"/>
                  <a:pt x="708" y="258"/>
                </a:cubicBezTo>
                <a:cubicBezTo>
                  <a:pt x="707" y="258"/>
                  <a:pt x="707" y="258"/>
                  <a:pt x="707" y="258"/>
                </a:cubicBezTo>
                <a:cubicBezTo>
                  <a:pt x="707" y="257"/>
                  <a:pt x="707" y="257"/>
                  <a:pt x="707" y="257"/>
                </a:cubicBezTo>
                <a:cubicBezTo>
                  <a:pt x="705" y="257"/>
                  <a:pt x="705" y="257"/>
                  <a:pt x="705" y="257"/>
                </a:cubicBezTo>
                <a:cubicBezTo>
                  <a:pt x="704" y="257"/>
                  <a:pt x="704" y="257"/>
                  <a:pt x="704" y="257"/>
                </a:cubicBezTo>
                <a:cubicBezTo>
                  <a:pt x="703" y="259"/>
                  <a:pt x="703" y="259"/>
                  <a:pt x="703" y="259"/>
                </a:cubicBezTo>
                <a:cubicBezTo>
                  <a:pt x="705" y="258"/>
                  <a:pt x="705" y="258"/>
                  <a:pt x="705" y="258"/>
                </a:cubicBezTo>
                <a:cubicBezTo>
                  <a:pt x="706" y="258"/>
                  <a:pt x="706" y="258"/>
                  <a:pt x="706" y="258"/>
                </a:cubicBezTo>
                <a:cubicBezTo>
                  <a:pt x="706" y="259"/>
                  <a:pt x="706" y="259"/>
                  <a:pt x="706" y="259"/>
                </a:cubicBezTo>
                <a:cubicBezTo>
                  <a:pt x="707" y="260"/>
                  <a:pt x="707" y="260"/>
                  <a:pt x="707" y="260"/>
                </a:cubicBezTo>
                <a:cubicBezTo>
                  <a:pt x="707" y="262"/>
                  <a:pt x="707" y="262"/>
                  <a:pt x="707" y="262"/>
                </a:cubicBezTo>
                <a:cubicBezTo>
                  <a:pt x="707" y="263"/>
                  <a:pt x="707" y="263"/>
                  <a:pt x="707" y="263"/>
                </a:cubicBezTo>
                <a:cubicBezTo>
                  <a:pt x="708" y="264"/>
                  <a:pt x="708" y="264"/>
                  <a:pt x="708" y="264"/>
                </a:cubicBezTo>
                <a:cubicBezTo>
                  <a:pt x="708" y="266"/>
                  <a:pt x="708" y="266"/>
                  <a:pt x="708" y="266"/>
                </a:cubicBezTo>
                <a:cubicBezTo>
                  <a:pt x="707" y="266"/>
                  <a:pt x="707" y="266"/>
                  <a:pt x="707" y="266"/>
                </a:cubicBezTo>
                <a:cubicBezTo>
                  <a:pt x="708" y="267"/>
                  <a:pt x="708" y="267"/>
                  <a:pt x="708" y="267"/>
                </a:cubicBezTo>
                <a:cubicBezTo>
                  <a:pt x="708" y="268"/>
                  <a:pt x="708" y="268"/>
                  <a:pt x="708" y="268"/>
                </a:cubicBezTo>
                <a:cubicBezTo>
                  <a:pt x="707" y="268"/>
                  <a:pt x="707" y="268"/>
                  <a:pt x="707" y="268"/>
                </a:cubicBezTo>
                <a:cubicBezTo>
                  <a:pt x="705" y="266"/>
                  <a:pt x="705" y="266"/>
                  <a:pt x="705" y="266"/>
                </a:cubicBezTo>
                <a:cubicBezTo>
                  <a:pt x="705" y="265"/>
                  <a:pt x="705" y="265"/>
                  <a:pt x="705" y="265"/>
                </a:cubicBezTo>
                <a:cubicBezTo>
                  <a:pt x="704" y="265"/>
                  <a:pt x="704" y="265"/>
                  <a:pt x="704" y="265"/>
                </a:cubicBezTo>
                <a:cubicBezTo>
                  <a:pt x="704" y="264"/>
                  <a:pt x="704" y="264"/>
                  <a:pt x="704" y="264"/>
                </a:cubicBezTo>
                <a:cubicBezTo>
                  <a:pt x="703" y="265"/>
                  <a:pt x="703" y="265"/>
                  <a:pt x="703" y="265"/>
                </a:cubicBezTo>
                <a:cubicBezTo>
                  <a:pt x="704" y="266"/>
                  <a:pt x="704" y="266"/>
                  <a:pt x="704" y="266"/>
                </a:cubicBezTo>
                <a:cubicBezTo>
                  <a:pt x="704" y="267"/>
                  <a:pt x="704" y="267"/>
                  <a:pt x="704" y="267"/>
                </a:cubicBezTo>
                <a:cubicBezTo>
                  <a:pt x="703" y="266"/>
                  <a:pt x="703" y="266"/>
                  <a:pt x="703" y="266"/>
                </a:cubicBezTo>
                <a:cubicBezTo>
                  <a:pt x="702" y="266"/>
                  <a:pt x="702" y="266"/>
                  <a:pt x="702" y="266"/>
                </a:cubicBezTo>
                <a:cubicBezTo>
                  <a:pt x="701" y="265"/>
                  <a:pt x="701" y="265"/>
                  <a:pt x="701" y="265"/>
                </a:cubicBezTo>
                <a:cubicBezTo>
                  <a:pt x="701" y="263"/>
                  <a:pt x="701" y="263"/>
                  <a:pt x="701" y="263"/>
                </a:cubicBezTo>
                <a:cubicBezTo>
                  <a:pt x="701" y="262"/>
                  <a:pt x="701" y="262"/>
                  <a:pt x="701" y="262"/>
                </a:cubicBezTo>
                <a:cubicBezTo>
                  <a:pt x="699" y="262"/>
                  <a:pt x="699" y="262"/>
                  <a:pt x="699" y="262"/>
                </a:cubicBezTo>
                <a:cubicBezTo>
                  <a:pt x="697" y="262"/>
                  <a:pt x="697" y="262"/>
                  <a:pt x="697" y="262"/>
                </a:cubicBezTo>
                <a:cubicBezTo>
                  <a:pt x="696" y="262"/>
                  <a:pt x="696" y="262"/>
                  <a:pt x="696" y="262"/>
                </a:cubicBezTo>
                <a:cubicBezTo>
                  <a:pt x="695" y="262"/>
                  <a:pt x="695" y="262"/>
                  <a:pt x="695" y="262"/>
                </a:cubicBezTo>
                <a:cubicBezTo>
                  <a:pt x="694" y="261"/>
                  <a:pt x="694" y="261"/>
                  <a:pt x="694" y="261"/>
                </a:cubicBezTo>
                <a:cubicBezTo>
                  <a:pt x="694" y="262"/>
                  <a:pt x="694" y="262"/>
                  <a:pt x="694" y="262"/>
                </a:cubicBezTo>
                <a:cubicBezTo>
                  <a:pt x="694" y="263"/>
                  <a:pt x="694" y="263"/>
                  <a:pt x="694" y="263"/>
                </a:cubicBezTo>
                <a:cubicBezTo>
                  <a:pt x="694" y="264"/>
                  <a:pt x="694" y="264"/>
                  <a:pt x="694" y="264"/>
                </a:cubicBezTo>
                <a:cubicBezTo>
                  <a:pt x="694" y="265"/>
                  <a:pt x="694" y="265"/>
                  <a:pt x="694" y="265"/>
                </a:cubicBezTo>
                <a:cubicBezTo>
                  <a:pt x="696" y="266"/>
                  <a:pt x="696" y="266"/>
                  <a:pt x="696" y="266"/>
                </a:cubicBezTo>
                <a:cubicBezTo>
                  <a:pt x="696" y="267"/>
                  <a:pt x="696" y="267"/>
                  <a:pt x="696" y="267"/>
                </a:cubicBezTo>
                <a:cubicBezTo>
                  <a:pt x="695" y="268"/>
                  <a:pt x="695" y="268"/>
                  <a:pt x="695" y="268"/>
                </a:cubicBezTo>
                <a:cubicBezTo>
                  <a:pt x="695" y="269"/>
                  <a:pt x="695" y="269"/>
                  <a:pt x="695" y="269"/>
                </a:cubicBezTo>
                <a:cubicBezTo>
                  <a:pt x="692" y="271"/>
                  <a:pt x="692" y="271"/>
                  <a:pt x="692" y="271"/>
                </a:cubicBezTo>
                <a:cubicBezTo>
                  <a:pt x="690" y="272"/>
                  <a:pt x="690" y="272"/>
                  <a:pt x="690" y="272"/>
                </a:cubicBezTo>
                <a:cubicBezTo>
                  <a:pt x="689" y="274"/>
                  <a:pt x="689" y="274"/>
                  <a:pt x="689" y="274"/>
                </a:cubicBezTo>
                <a:cubicBezTo>
                  <a:pt x="688" y="274"/>
                  <a:pt x="688" y="274"/>
                  <a:pt x="688" y="274"/>
                </a:cubicBezTo>
                <a:cubicBezTo>
                  <a:pt x="687" y="274"/>
                  <a:pt x="687" y="274"/>
                  <a:pt x="687" y="274"/>
                </a:cubicBezTo>
                <a:cubicBezTo>
                  <a:pt x="687" y="276"/>
                  <a:pt x="687" y="276"/>
                  <a:pt x="687" y="276"/>
                </a:cubicBezTo>
                <a:cubicBezTo>
                  <a:pt x="685" y="276"/>
                  <a:pt x="685" y="276"/>
                  <a:pt x="685" y="276"/>
                </a:cubicBezTo>
                <a:cubicBezTo>
                  <a:pt x="682" y="276"/>
                  <a:pt x="682" y="276"/>
                  <a:pt x="682" y="276"/>
                </a:cubicBezTo>
                <a:cubicBezTo>
                  <a:pt x="681" y="274"/>
                  <a:pt x="681" y="274"/>
                  <a:pt x="681" y="274"/>
                </a:cubicBezTo>
                <a:cubicBezTo>
                  <a:pt x="680" y="273"/>
                  <a:pt x="680" y="273"/>
                  <a:pt x="680" y="273"/>
                </a:cubicBezTo>
                <a:cubicBezTo>
                  <a:pt x="678" y="272"/>
                  <a:pt x="678" y="272"/>
                  <a:pt x="678" y="272"/>
                </a:cubicBezTo>
                <a:cubicBezTo>
                  <a:pt x="679" y="271"/>
                  <a:pt x="679" y="271"/>
                  <a:pt x="679" y="271"/>
                </a:cubicBezTo>
                <a:cubicBezTo>
                  <a:pt x="679" y="270"/>
                  <a:pt x="679" y="270"/>
                  <a:pt x="679" y="270"/>
                </a:cubicBezTo>
                <a:cubicBezTo>
                  <a:pt x="678" y="270"/>
                  <a:pt x="678" y="270"/>
                  <a:pt x="678" y="270"/>
                </a:cubicBezTo>
                <a:cubicBezTo>
                  <a:pt x="676" y="268"/>
                  <a:pt x="676" y="268"/>
                  <a:pt x="676" y="268"/>
                </a:cubicBezTo>
                <a:cubicBezTo>
                  <a:pt x="675" y="266"/>
                  <a:pt x="675" y="266"/>
                  <a:pt x="675" y="266"/>
                </a:cubicBezTo>
                <a:cubicBezTo>
                  <a:pt x="672" y="266"/>
                  <a:pt x="672" y="266"/>
                  <a:pt x="672" y="266"/>
                </a:cubicBezTo>
                <a:cubicBezTo>
                  <a:pt x="670" y="265"/>
                  <a:pt x="670" y="265"/>
                  <a:pt x="670" y="265"/>
                </a:cubicBezTo>
                <a:cubicBezTo>
                  <a:pt x="667" y="265"/>
                  <a:pt x="667" y="265"/>
                  <a:pt x="667" y="265"/>
                </a:cubicBezTo>
                <a:cubicBezTo>
                  <a:pt x="666" y="265"/>
                  <a:pt x="666" y="265"/>
                  <a:pt x="666" y="265"/>
                </a:cubicBezTo>
                <a:cubicBezTo>
                  <a:pt x="666" y="266"/>
                  <a:pt x="666" y="266"/>
                  <a:pt x="666" y="266"/>
                </a:cubicBezTo>
                <a:cubicBezTo>
                  <a:pt x="667" y="266"/>
                  <a:pt x="667" y="266"/>
                  <a:pt x="667" y="266"/>
                </a:cubicBezTo>
                <a:cubicBezTo>
                  <a:pt x="668" y="266"/>
                  <a:pt x="668" y="266"/>
                  <a:pt x="668" y="266"/>
                </a:cubicBezTo>
                <a:cubicBezTo>
                  <a:pt x="671" y="267"/>
                  <a:pt x="671" y="267"/>
                  <a:pt x="671" y="267"/>
                </a:cubicBezTo>
                <a:cubicBezTo>
                  <a:pt x="674" y="267"/>
                  <a:pt x="674" y="267"/>
                  <a:pt x="674" y="267"/>
                </a:cubicBezTo>
                <a:cubicBezTo>
                  <a:pt x="674" y="268"/>
                  <a:pt x="674" y="268"/>
                  <a:pt x="674" y="268"/>
                </a:cubicBezTo>
                <a:cubicBezTo>
                  <a:pt x="673" y="268"/>
                  <a:pt x="673" y="268"/>
                  <a:pt x="673" y="268"/>
                </a:cubicBezTo>
                <a:cubicBezTo>
                  <a:pt x="674" y="269"/>
                  <a:pt x="674" y="269"/>
                  <a:pt x="674" y="269"/>
                </a:cubicBezTo>
                <a:cubicBezTo>
                  <a:pt x="674" y="271"/>
                  <a:pt x="674" y="271"/>
                  <a:pt x="674" y="271"/>
                </a:cubicBezTo>
                <a:cubicBezTo>
                  <a:pt x="676" y="274"/>
                  <a:pt x="676" y="274"/>
                  <a:pt x="676" y="274"/>
                </a:cubicBezTo>
                <a:cubicBezTo>
                  <a:pt x="677" y="275"/>
                  <a:pt x="677" y="275"/>
                  <a:pt x="677" y="275"/>
                </a:cubicBezTo>
                <a:cubicBezTo>
                  <a:pt x="679" y="276"/>
                  <a:pt x="679" y="276"/>
                  <a:pt x="679" y="276"/>
                </a:cubicBezTo>
                <a:cubicBezTo>
                  <a:pt x="681" y="277"/>
                  <a:pt x="681" y="277"/>
                  <a:pt x="681" y="277"/>
                </a:cubicBezTo>
                <a:cubicBezTo>
                  <a:pt x="686" y="278"/>
                  <a:pt x="686" y="278"/>
                  <a:pt x="686" y="278"/>
                </a:cubicBezTo>
                <a:cubicBezTo>
                  <a:pt x="686" y="279"/>
                  <a:pt x="686" y="279"/>
                  <a:pt x="686" y="279"/>
                </a:cubicBezTo>
                <a:cubicBezTo>
                  <a:pt x="685" y="280"/>
                  <a:pt x="685" y="280"/>
                  <a:pt x="685" y="280"/>
                </a:cubicBezTo>
                <a:cubicBezTo>
                  <a:pt x="684" y="281"/>
                  <a:pt x="684" y="281"/>
                  <a:pt x="684" y="281"/>
                </a:cubicBezTo>
                <a:cubicBezTo>
                  <a:pt x="683" y="281"/>
                  <a:pt x="683" y="281"/>
                  <a:pt x="683" y="281"/>
                </a:cubicBezTo>
                <a:cubicBezTo>
                  <a:pt x="681" y="284"/>
                  <a:pt x="681" y="284"/>
                  <a:pt x="681" y="284"/>
                </a:cubicBezTo>
                <a:cubicBezTo>
                  <a:pt x="681" y="283"/>
                  <a:pt x="681" y="283"/>
                  <a:pt x="681" y="283"/>
                </a:cubicBezTo>
                <a:cubicBezTo>
                  <a:pt x="680" y="284"/>
                  <a:pt x="680" y="284"/>
                  <a:pt x="680" y="284"/>
                </a:cubicBezTo>
                <a:cubicBezTo>
                  <a:pt x="676" y="289"/>
                  <a:pt x="676" y="289"/>
                  <a:pt x="676" y="289"/>
                </a:cubicBezTo>
                <a:cubicBezTo>
                  <a:pt x="674" y="289"/>
                  <a:pt x="674" y="289"/>
                  <a:pt x="674" y="289"/>
                </a:cubicBezTo>
                <a:cubicBezTo>
                  <a:pt x="673" y="291"/>
                  <a:pt x="673" y="291"/>
                  <a:pt x="673" y="291"/>
                </a:cubicBezTo>
                <a:cubicBezTo>
                  <a:pt x="672" y="291"/>
                  <a:pt x="672" y="291"/>
                  <a:pt x="672" y="291"/>
                </a:cubicBezTo>
                <a:cubicBezTo>
                  <a:pt x="671" y="291"/>
                  <a:pt x="671" y="291"/>
                  <a:pt x="671" y="291"/>
                </a:cubicBezTo>
                <a:cubicBezTo>
                  <a:pt x="671" y="292"/>
                  <a:pt x="671" y="292"/>
                  <a:pt x="671" y="292"/>
                </a:cubicBezTo>
                <a:cubicBezTo>
                  <a:pt x="669" y="290"/>
                  <a:pt x="669" y="290"/>
                  <a:pt x="669" y="290"/>
                </a:cubicBezTo>
                <a:cubicBezTo>
                  <a:pt x="668" y="289"/>
                  <a:pt x="668" y="289"/>
                  <a:pt x="668" y="289"/>
                </a:cubicBezTo>
                <a:cubicBezTo>
                  <a:pt x="667" y="290"/>
                  <a:pt x="667" y="290"/>
                  <a:pt x="667" y="290"/>
                </a:cubicBezTo>
                <a:cubicBezTo>
                  <a:pt x="667" y="289"/>
                  <a:pt x="667" y="289"/>
                  <a:pt x="667" y="289"/>
                </a:cubicBezTo>
                <a:cubicBezTo>
                  <a:pt x="668" y="288"/>
                  <a:pt x="668" y="288"/>
                  <a:pt x="668" y="288"/>
                </a:cubicBezTo>
                <a:cubicBezTo>
                  <a:pt x="667" y="288"/>
                  <a:pt x="667" y="288"/>
                  <a:pt x="667" y="288"/>
                </a:cubicBezTo>
                <a:cubicBezTo>
                  <a:pt x="667" y="287"/>
                  <a:pt x="667" y="287"/>
                  <a:pt x="667" y="287"/>
                </a:cubicBezTo>
                <a:cubicBezTo>
                  <a:pt x="666" y="288"/>
                  <a:pt x="666" y="288"/>
                  <a:pt x="666" y="288"/>
                </a:cubicBezTo>
                <a:cubicBezTo>
                  <a:pt x="665" y="290"/>
                  <a:pt x="665" y="290"/>
                  <a:pt x="665" y="290"/>
                </a:cubicBezTo>
                <a:cubicBezTo>
                  <a:pt x="665" y="289"/>
                  <a:pt x="665" y="289"/>
                  <a:pt x="665" y="289"/>
                </a:cubicBezTo>
                <a:cubicBezTo>
                  <a:pt x="664" y="287"/>
                  <a:pt x="664" y="287"/>
                  <a:pt x="664" y="287"/>
                </a:cubicBezTo>
                <a:cubicBezTo>
                  <a:pt x="663" y="289"/>
                  <a:pt x="663" y="289"/>
                  <a:pt x="663" y="289"/>
                </a:cubicBezTo>
                <a:cubicBezTo>
                  <a:pt x="664" y="290"/>
                  <a:pt x="664" y="290"/>
                  <a:pt x="664" y="290"/>
                </a:cubicBezTo>
                <a:cubicBezTo>
                  <a:pt x="664" y="292"/>
                  <a:pt x="664" y="292"/>
                  <a:pt x="664" y="292"/>
                </a:cubicBezTo>
                <a:cubicBezTo>
                  <a:pt x="662" y="294"/>
                  <a:pt x="662" y="294"/>
                  <a:pt x="662" y="294"/>
                </a:cubicBezTo>
                <a:cubicBezTo>
                  <a:pt x="661" y="293"/>
                  <a:pt x="661" y="293"/>
                  <a:pt x="661" y="293"/>
                </a:cubicBezTo>
                <a:cubicBezTo>
                  <a:pt x="660" y="292"/>
                  <a:pt x="660" y="292"/>
                  <a:pt x="660" y="292"/>
                </a:cubicBezTo>
                <a:cubicBezTo>
                  <a:pt x="660" y="293"/>
                  <a:pt x="660" y="293"/>
                  <a:pt x="660" y="293"/>
                </a:cubicBezTo>
                <a:cubicBezTo>
                  <a:pt x="661" y="293"/>
                  <a:pt x="661" y="293"/>
                  <a:pt x="661" y="293"/>
                </a:cubicBezTo>
                <a:cubicBezTo>
                  <a:pt x="660" y="294"/>
                  <a:pt x="660" y="294"/>
                  <a:pt x="660" y="294"/>
                </a:cubicBezTo>
                <a:cubicBezTo>
                  <a:pt x="660" y="295"/>
                  <a:pt x="660" y="295"/>
                  <a:pt x="660" y="295"/>
                </a:cubicBezTo>
                <a:cubicBezTo>
                  <a:pt x="659" y="295"/>
                  <a:pt x="659" y="295"/>
                  <a:pt x="659" y="295"/>
                </a:cubicBezTo>
                <a:cubicBezTo>
                  <a:pt x="658" y="295"/>
                  <a:pt x="658" y="295"/>
                  <a:pt x="658" y="295"/>
                </a:cubicBezTo>
                <a:cubicBezTo>
                  <a:pt x="658" y="294"/>
                  <a:pt x="658" y="294"/>
                  <a:pt x="658" y="294"/>
                </a:cubicBezTo>
                <a:cubicBezTo>
                  <a:pt x="657" y="293"/>
                  <a:pt x="657" y="293"/>
                  <a:pt x="657" y="293"/>
                </a:cubicBezTo>
                <a:cubicBezTo>
                  <a:pt x="655" y="291"/>
                  <a:pt x="655" y="291"/>
                  <a:pt x="655" y="291"/>
                </a:cubicBezTo>
                <a:cubicBezTo>
                  <a:pt x="653" y="290"/>
                  <a:pt x="653" y="290"/>
                  <a:pt x="653" y="290"/>
                </a:cubicBezTo>
                <a:cubicBezTo>
                  <a:pt x="650" y="289"/>
                  <a:pt x="650" y="289"/>
                  <a:pt x="650" y="289"/>
                </a:cubicBezTo>
                <a:cubicBezTo>
                  <a:pt x="650" y="287"/>
                  <a:pt x="650" y="287"/>
                  <a:pt x="650" y="287"/>
                </a:cubicBezTo>
                <a:cubicBezTo>
                  <a:pt x="649" y="287"/>
                  <a:pt x="649" y="287"/>
                  <a:pt x="649" y="287"/>
                </a:cubicBezTo>
                <a:cubicBezTo>
                  <a:pt x="647" y="286"/>
                  <a:pt x="647" y="286"/>
                  <a:pt x="647" y="286"/>
                </a:cubicBezTo>
                <a:cubicBezTo>
                  <a:pt x="646" y="285"/>
                  <a:pt x="646" y="285"/>
                  <a:pt x="646" y="285"/>
                </a:cubicBezTo>
                <a:cubicBezTo>
                  <a:pt x="646" y="286"/>
                  <a:pt x="646" y="286"/>
                  <a:pt x="646" y="286"/>
                </a:cubicBezTo>
                <a:cubicBezTo>
                  <a:pt x="645" y="286"/>
                  <a:pt x="645" y="286"/>
                  <a:pt x="645" y="286"/>
                </a:cubicBezTo>
                <a:cubicBezTo>
                  <a:pt x="646" y="288"/>
                  <a:pt x="646" y="288"/>
                  <a:pt x="646" y="288"/>
                </a:cubicBezTo>
                <a:cubicBezTo>
                  <a:pt x="647" y="289"/>
                  <a:pt x="647" y="289"/>
                  <a:pt x="647" y="289"/>
                </a:cubicBezTo>
                <a:cubicBezTo>
                  <a:pt x="647" y="288"/>
                  <a:pt x="647" y="288"/>
                  <a:pt x="647" y="288"/>
                </a:cubicBezTo>
                <a:cubicBezTo>
                  <a:pt x="647" y="287"/>
                  <a:pt x="647" y="287"/>
                  <a:pt x="647" y="287"/>
                </a:cubicBezTo>
                <a:cubicBezTo>
                  <a:pt x="648" y="287"/>
                  <a:pt x="648" y="287"/>
                  <a:pt x="648" y="287"/>
                </a:cubicBezTo>
                <a:cubicBezTo>
                  <a:pt x="650" y="290"/>
                  <a:pt x="650" y="290"/>
                  <a:pt x="650" y="290"/>
                </a:cubicBezTo>
                <a:cubicBezTo>
                  <a:pt x="652" y="291"/>
                  <a:pt x="652" y="291"/>
                  <a:pt x="652" y="291"/>
                </a:cubicBezTo>
                <a:cubicBezTo>
                  <a:pt x="653" y="292"/>
                  <a:pt x="653" y="292"/>
                  <a:pt x="653" y="292"/>
                </a:cubicBezTo>
                <a:cubicBezTo>
                  <a:pt x="651" y="293"/>
                  <a:pt x="651" y="293"/>
                  <a:pt x="651" y="293"/>
                </a:cubicBezTo>
                <a:cubicBezTo>
                  <a:pt x="652" y="293"/>
                  <a:pt x="652" y="293"/>
                  <a:pt x="652" y="293"/>
                </a:cubicBezTo>
                <a:cubicBezTo>
                  <a:pt x="654" y="292"/>
                  <a:pt x="654" y="292"/>
                  <a:pt x="654" y="292"/>
                </a:cubicBezTo>
                <a:cubicBezTo>
                  <a:pt x="655" y="293"/>
                  <a:pt x="655" y="293"/>
                  <a:pt x="655" y="293"/>
                </a:cubicBezTo>
                <a:cubicBezTo>
                  <a:pt x="655" y="294"/>
                  <a:pt x="655" y="294"/>
                  <a:pt x="655" y="294"/>
                </a:cubicBezTo>
                <a:cubicBezTo>
                  <a:pt x="658" y="297"/>
                  <a:pt x="658" y="297"/>
                  <a:pt x="658" y="297"/>
                </a:cubicBezTo>
                <a:cubicBezTo>
                  <a:pt x="657" y="300"/>
                  <a:pt x="657" y="300"/>
                  <a:pt x="657" y="300"/>
                </a:cubicBezTo>
                <a:cubicBezTo>
                  <a:pt x="656" y="302"/>
                  <a:pt x="656" y="302"/>
                  <a:pt x="656" y="302"/>
                </a:cubicBezTo>
                <a:cubicBezTo>
                  <a:pt x="655" y="302"/>
                  <a:pt x="655" y="302"/>
                  <a:pt x="655" y="302"/>
                </a:cubicBezTo>
                <a:cubicBezTo>
                  <a:pt x="654" y="302"/>
                  <a:pt x="654" y="302"/>
                  <a:pt x="654" y="302"/>
                </a:cubicBezTo>
                <a:cubicBezTo>
                  <a:pt x="652" y="302"/>
                  <a:pt x="652" y="302"/>
                  <a:pt x="652" y="302"/>
                </a:cubicBezTo>
                <a:cubicBezTo>
                  <a:pt x="651" y="301"/>
                  <a:pt x="651" y="301"/>
                  <a:pt x="651" y="301"/>
                </a:cubicBezTo>
                <a:cubicBezTo>
                  <a:pt x="649" y="301"/>
                  <a:pt x="649" y="301"/>
                  <a:pt x="649" y="301"/>
                </a:cubicBezTo>
                <a:cubicBezTo>
                  <a:pt x="647" y="299"/>
                  <a:pt x="647" y="299"/>
                  <a:pt x="647" y="299"/>
                </a:cubicBezTo>
                <a:cubicBezTo>
                  <a:pt x="646" y="297"/>
                  <a:pt x="646" y="297"/>
                  <a:pt x="646" y="297"/>
                </a:cubicBezTo>
                <a:cubicBezTo>
                  <a:pt x="645" y="296"/>
                  <a:pt x="645" y="296"/>
                  <a:pt x="645" y="296"/>
                </a:cubicBezTo>
                <a:cubicBezTo>
                  <a:pt x="645" y="297"/>
                  <a:pt x="645" y="297"/>
                  <a:pt x="645" y="297"/>
                </a:cubicBezTo>
                <a:cubicBezTo>
                  <a:pt x="645" y="298"/>
                  <a:pt x="645" y="298"/>
                  <a:pt x="645" y="298"/>
                </a:cubicBezTo>
                <a:cubicBezTo>
                  <a:pt x="646" y="300"/>
                  <a:pt x="646" y="300"/>
                  <a:pt x="646" y="300"/>
                </a:cubicBezTo>
                <a:cubicBezTo>
                  <a:pt x="647" y="302"/>
                  <a:pt x="647" y="302"/>
                  <a:pt x="647" y="302"/>
                </a:cubicBezTo>
                <a:cubicBezTo>
                  <a:pt x="649" y="305"/>
                  <a:pt x="649" y="305"/>
                  <a:pt x="649" y="305"/>
                </a:cubicBezTo>
                <a:cubicBezTo>
                  <a:pt x="648" y="305"/>
                  <a:pt x="648" y="305"/>
                  <a:pt x="648" y="305"/>
                </a:cubicBezTo>
                <a:cubicBezTo>
                  <a:pt x="647" y="305"/>
                  <a:pt x="647" y="305"/>
                  <a:pt x="647" y="305"/>
                </a:cubicBezTo>
                <a:cubicBezTo>
                  <a:pt x="646" y="305"/>
                  <a:pt x="646" y="305"/>
                  <a:pt x="646" y="305"/>
                </a:cubicBezTo>
                <a:cubicBezTo>
                  <a:pt x="646" y="303"/>
                  <a:pt x="646" y="303"/>
                  <a:pt x="646" y="303"/>
                </a:cubicBezTo>
                <a:cubicBezTo>
                  <a:pt x="645" y="304"/>
                  <a:pt x="645" y="304"/>
                  <a:pt x="645" y="304"/>
                </a:cubicBezTo>
                <a:cubicBezTo>
                  <a:pt x="645" y="305"/>
                  <a:pt x="645" y="305"/>
                  <a:pt x="645" y="305"/>
                </a:cubicBezTo>
                <a:cubicBezTo>
                  <a:pt x="646" y="306"/>
                  <a:pt x="646" y="306"/>
                  <a:pt x="646" y="306"/>
                </a:cubicBezTo>
                <a:cubicBezTo>
                  <a:pt x="647" y="307"/>
                  <a:pt x="647" y="307"/>
                  <a:pt x="647" y="307"/>
                </a:cubicBezTo>
                <a:cubicBezTo>
                  <a:pt x="644" y="306"/>
                  <a:pt x="644" y="306"/>
                  <a:pt x="644" y="306"/>
                </a:cubicBezTo>
                <a:cubicBezTo>
                  <a:pt x="644" y="307"/>
                  <a:pt x="644" y="307"/>
                  <a:pt x="644" y="307"/>
                </a:cubicBezTo>
                <a:cubicBezTo>
                  <a:pt x="644" y="308"/>
                  <a:pt x="644" y="308"/>
                  <a:pt x="644" y="308"/>
                </a:cubicBezTo>
                <a:cubicBezTo>
                  <a:pt x="644" y="309"/>
                  <a:pt x="644" y="309"/>
                  <a:pt x="644" y="309"/>
                </a:cubicBezTo>
                <a:cubicBezTo>
                  <a:pt x="643" y="308"/>
                  <a:pt x="643" y="308"/>
                  <a:pt x="643" y="308"/>
                </a:cubicBezTo>
                <a:cubicBezTo>
                  <a:pt x="643" y="309"/>
                  <a:pt x="643" y="309"/>
                  <a:pt x="643" y="309"/>
                </a:cubicBezTo>
                <a:cubicBezTo>
                  <a:pt x="642" y="309"/>
                  <a:pt x="642" y="309"/>
                  <a:pt x="642" y="309"/>
                </a:cubicBezTo>
                <a:cubicBezTo>
                  <a:pt x="641" y="309"/>
                  <a:pt x="641" y="309"/>
                  <a:pt x="641" y="309"/>
                </a:cubicBezTo>
                <a:cubicBezTo>
                  <a:pt x="640" y="310"/>
                  <a:pt x="640" y="310"/>
                  <a:pt x="640" y="310"/>
                </a:cubicBezTo>
                <a:cubicBezTo>
                  <a:pt x="638" y="310"/>
                  <a:pt x="638" y="310"/>
                  <a:pt x="638" y="310"/>
                </a:cubicBezTo>
                <a:cubicBezTo>
                  <a:pt x="639" y="311"/>
                  <a:pt x="639" y="311"/>
                  <a:pt x="639" y="311"/>
                </a:cubicBezTo>
                <a:cubicBezTo>
                  <a:pt x="640" y="312"/>
                  <a:pt x="640" y="312"/>
                  <a:pt x="640" y="312"/>
                </a:cubicBezTo>
                <a:cubicBezTo>
                  <a:pt x="639" y="312"/>
                  <a:pt x="639" y="312"/>
                  <a:pt x="639" y="312"/>
                </a:cubicBezTo>
                <a:cubicBezTo>
                  <a:pt x="637" y="311"/>
                  <a:pt x="637" y="311"/>
                  <a:pt x="637" y="311"/>
                </a:cubicBezTo>
                <a:cubicBezTo>
                  <a:pt x="636" y="310"/>
                  <a:pt x="636" y="310"/>
                  <a:pt x="636" y="310"/>
                </a:cubicBezTo>
                <a:cubicBezTo>
                  <a:pt x="636" y="311"/>
                  <a:pt x="636" y="311"/>
                  <a:pt x="636" y="311"/>
                </a:cubicBezTo>
                <a:cubicBezTo>
                  <a:pt x="636" y="312"/>
                  <a:pt x="636" y="312"/>
                  <a:pt x="636" y="312"/>
                </a:cubicBezTo>
                <a:cubicBezTo>
                  <a:pt x="637" y="313"/>
                  <a:pt x="637" y="313"/>
                  <a:pt x="637" y="313"/>
                </a:cubicBezTo>
                <a:cubicBezTo>
                  <a:pt x="637" y="314"/>
                  <a:pt x="637" y="314"/>
                  <a:pt x="637" y="314"/>
                </a:cubicBezTo>
                <a:cubicBezTo>
                  <a:pt x="635" y="314"/>
                  <a:pt x="635" y="314"/>
                  <a:pt x="635" y="314"/>
                </a:cubicBezTo>
                <a:cubicBezTo>
                  <a:pt x="634" y="316"/>
                  <a:pt x="634" y="316"/>
                  <a:pt x="634" y="316"/>
                </a:cubicBezTo>
                <a:cubicBezTo>
                  <a:pt x="633" y="316"/>
                  <a:pt x="633" y="316"/>
                  <a:pt x="633" y="316"/>
                </a:cubicBezTo>
                <a:cubicBezTo>
                  <a:pt x="634" y="317"/>
                  <a:pt x="634" y="317"/>
                  <a:pt x="634" y="317"/>
                </a:cubicBezTo>
                <a:cubicBezTo>
                  <a:pt x="633" y="318"/>
                  <a:pt x="633" y="318"/>
                  <a:pt x="633" y="318"/>
                </a:cubicBezTo>
                <a:cubicBezTo>
                  <a:pt x="632" y="318"/>
                  <a:pt x="632" y="318"/>
                  <a:pt x="632" y="318"/>
                </a:cubicBezTo>
                <a:cubicBezTo>
                  <a:pt x="632" y="319"/>
                  <a:pt x="632" y="319"/>
                  <a:pt x="632" y="319"/>
                </a:cubicBezTo>
                <a:cubicBezTo>
                  <a:pt x="632" y="320"/>
                  <a:pt x="632" y="320"/>
                  <a:pt x="632" y="320"/>
                </a:cubicBezTo>
                <a:cubicBezTo>
                  <a:pt x="631" y="320"/>
                  <a:pt x="631" y="320"/>
                  <a:pt x="631" y="320"/>
                </a:cubicBezTo>
                <a:cubicBezTo>
                  <a:pt x="629" y="323"/>
                  <a:pt x="629" y="323"/>
                  <a:pt x="629" y="323"/>
                </a:cubicBezTo>
                <a:cubicBezTo>
                  <a:pt x="628" y="323"/>
                  <a:pt x="628" y="323"/>
                  <a:pt x="628" y="323"/>
                </a:cubicBezTo>
                <a:cubicBezTo>
                  <a:pt x="628" y="324"/>
                  <a:pt x="628" y="324"/>
                  <a:pt x="628" y="324"/>
                </a:cubicBezTo>
                <a:cubicBezTo>
                  <a:pt x="626" y="325"/>
                  <a:pt x="626" y="325"/>
                  <a:pt x="626" y="325"/>
                </a:cubicBezTo>
                <a:cubicBezTo>
                  <a:pt x="625" y="324"/>
                  <a:pt x="625" y="324"/>
                  <a:pt x="625" y="324"/>
                </a:cubicBezTo>
                <a:cubicBezTo>
                  <a:pt x="625" y="325"/>
                  <a:pt x="625" y="325"/>
                  <a:pt x="625" y="325"/>
                </a:cubicBezTo>
                <a:cubicBezTo>
                  <a:pt x="625" y="326"/>
                  <a:pt x="625" y="326"/>
                  <a:pt x="625" y="326"/>
                </a:cubicBezTo>
                <a:cubicBezTo>
                  <a:pt x="624" y="328"/>
                  <a:pt x="624" y="328"/>
                  <a:pt x="624" y="328"/>
                </a:cubicBezTo>
                <a:cubicBezTo>
                  <a:pt x="624" y="330"/>
                  <a:pt x="624" y="330"/>
                  <a:pt x="624" y="330"/>
                </a:cubicBezTo>
                <a:cubicBezTo>
                  <a:pt x="623" y="331"/>
                  <a:pt x="623" y="331"/>
                  <a:pt x="623" y="331"/>
                </a:cubicBezTo>
                <a:cubicBezTo>
                  <a:pt x="623" y="333"/>
                  <a:pt x="623" y="333"/>
                  <a:pt x="623" y="333"/>
                </a:cubicBezTo>
                <a:cubicBezTo>
                  <a:pt x="622" y="333"/>
                  <a:pt x="622" y="333"/>
                  <a:pt x="622" y="333"/>
                </a:cubicBezTo>
                <a:cubicBezTo>
                  <a:pt x="621" y="336"/>
                  <a:pt x="621" y="336"/>
                  <a:pt x="621" y="336"/>
                </a:cubicBezTo>
                <a:cubicBezTo>
                  <a:pt x="621" y="338"/>
                  <a:pt x="621" y="338"/>
                  <a:pt x="621" y="338"/>
                </a:cubicBezTo>
                <a:cubicBezTo>
                  <a:pt x="620" y="340"/>
                  <a:pt x="620" y="340"/>
                  <a:pt x="620" y="340"/>
                </a:cubicBezTo>
                <a:cubicBezTo>
                  <a:pt x="620" y="341"/>
                  <a:pt x="620" y="341"/>
                  <a:pt x="620" y="341"/>
                </a:cubicBezTo>
                <a:cubicBezTo>
                  <a:pt x="618" y="341"/>
                  <a:pt x="618" y="341"/>
                  <a:pt x="618" y="341"/>
                </a:cubicBezTo>
                <a:cubicBezTo>
                  <a:pt x="618" y="342"/>
                  <a:pt x="618" y="342"/>
                  <a:pt x="618" y="342"/>
                </a:cubicBezTo>
                <a:cubicBezTo>
                  <a:pt x="619" y="342"/>
                  <a:pt x="619" y="342"/>
                  <a:pt x="619" y="342"/>
                </a:cubicBezTo>
                <a:cubicBezTo>
                  <a:pt x="620" y="343"/>
                  <a:pt x="620" y="343"/>
                  <a:pt x="620" y="343"/>
                </a:cubicBezTo>
                <a:cubicBezTo>
                  <a:pt x="619" y="344"/>
                  <a:pt x="619" y="344"/>
                  <a:pt x="619" y="344"/>
                </a:cubicBezTo>
                <a:cubicBezTo>
                  <a:pt x="620" y="345"/>
                  <a:pt x="620" y="345"/>
                  <a:pt x="620" y="345"/>
                </a:cubicBezTo>
                <a:cubicBezTo>
                  <a:pt x="620" y="347"/>
                  <a:pt x="620" y="347"/>
                  <a:pt x="620" y="347"/>
                </a:cubicBezTo>
                <a:cubicBezTo>
                  <a:pt x="619" y="350"/>
                  <a:pt x="619" y="350"/>
                  <a:pt x="619" y="350"/>
                </a:cubicBezTo>
                <a:cubicBezTo>
                  <a:pt x="617" y="352"/>
                  <a:pt x="617" y="352"/>
                  <a:pt x="617" y="352"/>
                </a:cubicBezTo>
                <a:cubicBezTo>
                  <a:pt x="618" y="352"/>
                  <a:pt x="618" y="352"/>
                  <a:pt x="618" y="352"/>
                </a:cubicBezTo>
                <a:cubicBezTo>
                  <a:pt x="620" y="349"/>
                  <a:pt x="620" y="349"/>
                  <a:pt x="620" y="349"/>
                </a:cubicBezTo>
                <a:cubicBezTo>
                  <a:pt x="622" y="346"/>
                  <a:pt x="622" y="346"/>
                  <a:pt x="622" y="346"/>
                </a:cubicBezTo>
                <a:cubicBezTo>
                  <a:pt x="626" y="346"/>
                  <a:pt x="626" y="346"/>
                  <a:pt x="626" y="346"/>
                </a:cubicBezTo>
                <a:cubicBezTo>
                  <a:pt x="627" y="346"/>
                  <a:pt x="627" y="346"/>
                  <a:pt x="627" y="346"/>
                </a:cubicBezTo>
                <a:cubicBezTo>
                  <a:pt x="627" y="348"/>
                  <a:pt x="627" y="348"/>
                  <a:pt x="627" y="348"/>
                </a:cubicBezTo>
                <a:cubicBezTo>
                  <a:pt x="626" y="349"/>
                  <a:pt x="626" y="349"/>
                  <a:pt x="626" y="349"/>
                </a:cubicBezTo>
                <a:cubicBezTo>
                  <a:pt x="626" y="350"/>
                  <a:pt x="626" y="350"/>
                  <a:pt x="626" y="350"/>
                </a:cubicBezTo>
                <a:cubicBezTo>
                  <a:pt x="627" y="352"/>
                  <a:pt x="627" y="352"/>
                  <a:pt x="627" y="352"/>
                </a:cubicBezTo>
                <a:cubicBezTo>
                  <a:pt x="627" y="355"/>
                  <a:pt x="627" y="355"/>
                  <a:pt x="627" y="355"/>
                </a:cubicBezTo>
                <a:cubicBezTo>
                  <a:pt x="626" y="357"/>
                  <a:pt x="626" y="357"/>
                  <a:pt x="626" y="357"/>
                </a:cubicBezTo>
                <a:cubicBezTo>
                  <a:pt x="627" y="358"/>
                  <a:pt x="627" y="358"/>
                  <a:pt x="627" y="358"/>
                </a:cubicBezTo>
                <a:cubicBezTo>
                  <a:pt x="627" y="361"/>
                  <a:pt x="627" y="361"/>
                  <a:pt x="627" y="361"/>
                </a:cubicBezTo>
                <a:cubicBezTo>
                  <a:pt x="627" y="362"/>
                  <a:pt x="627" y="362"/>
                  <a:pt x="627" y="362"/>
                </a:cubicBezTo>
                <a:cubicBezTo>
                  <a:pt x="623" y="366"/>
                  <a:pt x="623" y="366"/>
                  <a:pt x="623" y="366"/>
                </a:cubicBezTo>
                <a:cubicBezTo>
                  <a:pt x="621" y="366"/>
                  <a:pt x="621" y="366"/>
                  <a:pt x="621" y="366"/>
                </a:cubicBezTo>
                <a:cubicBezTo>
                  <a:pt x="620" y="366"/>
                  <a:pt x="620" y="366"/>
                  <a:pt x="620" y="366"/>
                </a:cubicBezTo>
                <a:cubicBezTo>
                  <a:pt x="621" y="367"/>
                  <a:pt x="621" y="367"/>
                  <a:pt x="621" y="367"/>
                </a:cubicBezTo>
                <a:cubicBezTo>
                  <a:pt x="623" y="367"/>
                  <a:pt x="623" y="367"/>
                  <a:pt x="623" y="367"/>
                </a:cubicBezTo>
                <a:cubicBezTo>
                  <a:pt x="627" y="365"/>
                  <a:pt x="627" y="365"/>
                  <a:pt x="627" y="365"/>
                </a:cubicBezTo>
                <a:cubicBezTo>
                  <a:pt x="632" y="364"/>
                  <a:pt x="632" y="364"/>
                  <a:pt x="632" y="364"/>
                </a:cubicBezTo>
                <a:cubicBezTo>
                  <a:pt x="634" y="363"/>
                  <a:pt x="634" y="363"/>
                  <a:pt x="634" y="363"/>
                </a:cubicBezTo>
                <a:cubicBezTo>
                  <a:pt x="637" y="365"/>
                  <a:pt x="637" y="365"/>
                  <a:pt x="637" y="365"/>
                </a:cubicBezTo>
                <a:cubicBezTo>
                  <a:pt x="639" y="367"/>
                  <a:pt x="639" y="367"/>
                  <a:pt x="639" y="367"/>
                </a:cubicBezTo>
                <a:cubicBezTo>
                  <a:pt x="641" y="368"/>
                  <a:pt x="641" y="368"/>
                  <a:pt x="641" y="368"/>
                </a:cubicBezTo>
                <a:cubicBezTo>
                  <a:pt x="642" y="368"/>
                  <a:pt x="642" y="368"/>
                  <a:pt x="642" y="368"/>
                </a:cubicBezTo>
                <a:cubicBezTo>
                  <a:pt x="643" y="369"/>
                  <a:pt x="643" y="369"/>
                  <a:pt x="643" y="369"/>
                </a:cubicBezTo>
                <a:cubicBezTo>
                  <a:pt x="645" y="371"/>
                  <a:pt x="645" y="371"/>
                  <a:pt x="645" y="371"/>
                </a:cubicBezTo>
                <a:cubicBezTo>
                  <a:pt x="646" y="371"/>
                  <a:pt x="646" y="371"/>
                  <a:pt x="646" y="371"/>
                </a:cubicBezTo>
                <a:cubicBezTo>
                  <a:pt x="647" y="373"/>
                  <a:pt x="647" y="373"/>
                  <a:pt x="647" y="373"/>
                </a:cubicBezTo>
                <a:cubicBezTo>
                  <a:pt x="648" y="374"/>
                  <a:pt x="648" y="374"/>
                  <a:pt x="648" y="374"/>
                </a:cubicBezTo>
                <a:cubicBezTo>
                  <a:pt x="648" y="375"/>
                  <a:pt x="648" y="375"/>
                  <a:pt x="648" y="375"/>
                </a:cubicBezTo>
                <a:cubicBezTo>
                  <a:pt x="649" y="376"/>
                  <a:pt x="649" y="376"/>
                  <a:pt x="649" y="376"/>
                </a:cubicBezTo>
                <a:cubicBezTo>
                  <a:pt x="650" y="378"/>
                  <a:pt x="650" y="378"/>
                  <a:pt x="650" y="378"/>
                </a:cubicBezTo>
                <a:cubicBezTo>
                  <a:pt x="651" y="378"/>
                  <a:pt x="651" y="378"/>
                  <a:pt x="651" y="378"/>
                </a:cubicBezTo>
                <a:cubicBezTo>
                  <a:pt x="651" y="379"/>
                  <a:pt x="651" y="379"/>
                  <a:pt x="651" y="379"/>
                </a:cubicBezTo>
                <a:cubicBezTo>
                  <a:pt x="654" y="380"/>
                  <a:pt x="654" y="380"/>
                  <a:pt x="654" y="380"/>
                </a:cubicBezTo>
                <a:cubicBezTo>
                  <a:pt x="655" y="381"/>
                  <a:pt x="655" y="381"/>
                  <a:pt x="655" y="381"/>
                </a:cubicBezTo>
                <a:cubicBezTo>
                  <a:pt x="657" y="382"/>
                  <a:pt x="657" y="382"/>
                  <a:pt x="657" y="382"/>
                </a:cubicBezTo>
                <a:cubicBezTo>
                  <a:pt x="658" y="382"/>
                  <a:pt x="658" y="382"/>
                  <a:pt x="658" y="382"/>
                </a:cubicBezTo>
                <a:cubicBezTo>
                  <a:pt x="660" y="384"/>
                  <a:pt x="660" y="384"/>
                  <a:pt x="660" y="384"/>
                </a:cubicBezTo>
                <a:cubicBezTo>
                  <a:pt x="660" y="385"/>
                  <a:pt x="660" y="385"/>
                  <a:pt x="660" y="385"/>
                </a:cubicBezTo>
                <a:cubicBezTo>
                  <a:pt x="662" y="387"/>
                  <a:pt x="662" y="387"/>
                  <a:pt x="662" y="387"/>
                </a:cubicBezTo>
                <a:cubicBezTo>
                  <a:pt x="661" y="387"/>
                  <a:pt x="661" y="387"/>
                  <a:pt x="661" y="387"/>
                </a:cubicBezTo>
                <a:cubicBezTo>
                  <a:pt x="662" y="388"/>
                  <a:pt x="662" y="388"/>
                  <a:pt x="662" y="388"/>
                </a:cubicBezTo>
                <a:cubicBezTo>
                  <a:pt x="664" y="388"/>
                  <a:pt x="664" y="388"/>
                  <a:pt x="664" y="388"/>
                </a:cubicBezTo>
                <a:cubicBezTo>
                  <a:pt x="666" y="388"/>
                  <a:pt x="666" y="388"/>
                  <a:pt x="666" y="388"/>
                </a:cubicBezTo>
                <a:cubicBezTo>
                  <a:pt x="669" y="388"/>
                  <a:pt x="669" y="388"/>
                  <a:pt x="669" y="388"/>
                </a:cubicBezTo>
                <a:cubicBezTo>
                  <a:pt x="670" y="388"/>
                  <a:pt x="670" y="388"/>
                  <a:pt x="670" y="388"/>
                </a:cubicBezTo>
                <a:cubicBezTo>
                  <a:pt x="672" y="389"/>
                  <a:pt x="672" y="389"/>
                  <a:pt x="672" y="389"/>
                </a:cubicBezTo>
                <a:cubicBezTo>
                  <a:pt x="674" y="389"/>
                  <a:pt x="674" y="389"/>
                  <a:pt x="674" y="389"/>
                </a:cubicBezTo>
                <a:cubicBezTo>
                  <a:pt x="675" y="389"/>
                  <a:pt x="675" y="389"/>
                  <a:pt x="675" y="389"/>
                </a:cubicBezTo>
                <a:cubicBezTo>
                  <a:pt x="676" y="389"/>
                  <a:pt x="676" y="389"/>
                  <a:pt x="676" y="389"/>
                </a:cubicBezTo>
                <a:cubicBezTo>
                  <a:pt x="677" y="389"/>
                  <a:pt x="677" y="389"/>
                  <a:pt x="677" y="389"/>
                </a:cubicBezTo>
                <a:cubicBezTo>
                  <a:pt x="677" y="391"/>
                  <a:pt x="677" y="391"/>
                  <a:pt x="677" y="391"/>
                </a:cubicBezTo>
                <a:cubicBezTo>
                  <a:pt x="676" y="394"/>
                  <a:pt x="676" y="394"/>
                  <a:pt x="676" y="394"/>
                </a:cubicBezTo>
                <a:cubicBezTo>
                  <a:pt x="676" y="395"/>
                  <a:pt x="676" y="395"/>
                  <a:pt x="676" y="395"/>
                </a:cubicBezTo>
                <a:cubicBezTo>
                  <a:pt x="675" y="396"/>
                  <a:pt x="675" y="396"/>
                  <a:pt x="675" y="396"/>
                </a:cubicBezTo>
                <a:cubicBezTo>
                  <a:pt x="674" y="398"/>
                  <a:pt x="674" y="398"/>
                  <a:pt x="674" y="398"/>
                </a:cubicBezTo>
                <a:cubicBezTo>
                  <a:pt x="674" y="399"/>
                  <a:pt x="674" y="399"/>
                  <a:pt x="674" y="399"/>
                </a:cubicBezTo>
                <a:cubicBezTo>
                  <a:pt x="675" y="400"/>
                  <a:pt x="675" y="400"/>
                  <a:pt x="675" y="400"/>
                </a:cubicBezTo>
                <a:cubicBezTo>
                  <a:pt x="675" y="402"/>
                  <a:pt x="675" y="402"/>
                  <a:pt x="675" y="402"/>
                </a:cubicBezTo>
                <a:cubicBezTo>
                  <a:pt x="673" y="405"/>
                  <a:pt x="673" y="405"/>
                  <a:pt x="673" y="405"/>
                </a:cubicBezTo>
                <a:cubicBezTo>
                  <a:pt x="673" y="406"/>
                  <a:pt x="673" y="406"/>
                  <a:pt x="673" y="406"/>
                </a:cubicBezTo>
                <a:cubicBezTo>
                  <a:pt x="673" y="408"/>
                  <a:pt x="673" y="408"/>
                  <a:pt x="673" y="408"/>
                </a:cubicBezTo>
                <a:cubicBezTo>
                  <a:pt x="671" y="409"/>
                  <a:pt x="671" y="409"/>
                  <a:pt x="671" y="409"/>
                </a:cubicBezTo>
                <a:cubicBezTo>
                  <a:pt x="671" y="411"/>
                  <a:pt x="671" y="411"/>
                  <a:pt x="671" y="411"/>
                </a:cubicBezTo>
                <a:cubicBezTo>
                  <a:pt x="671" y="412"/>
                  <a:pt x="671" y="412"/>
                  <a:pt x="671" y="412"/>
                </a:cubicBezTo>
                <a:cubicBezTo>
                  <a:pt x="672" y="413"/>
                  <a:pt x="672" y="413"/>
                  <a:pt x="672" y="413"/>
                </a:cubicBezTo>
                <a:cubicBezTo>
                  <a:pt x="672" y="415"/>
                  <a:pt x="672" y="415"/>
                  <a:pt x="672" y="415"/>
                </a:cubicBezTo>
                <a:cubicBezTo>
                  <a:pt x="673" y="415"/>
                  <a:pt x="673" y="415"/>
                  <a:pt x="673" y="415"/>
                </a:cubicBezTo>
                <a:cubicBezTo>
                  <a:pt x="674" y="416"/>
                  <a:pt x="674" y="416"/>
                  <a:pt x="674" y="416"/>
                </a:cubicBezTo>
                <a:cubicBezTo>
                  <a:pt x="674" y="417"/>
                  <a:pt x="674" y="417"/>
                  <a:pt x="674" y="417"/>
                </a:cubicBezTo>
                <a:cubicBezTo>
                  <a:pt x="674" y="418"/>
                  <a:pt x="674" y="418"/>
                  <a:pt x="674" y="418"/>
                </a:cubicBezTo>
                <a:cubicBezTo>
                  <a:pt x="674" y="419"/>
                  <a:pt x="674" y="419"/>
                  <a:pt x="674" y="419"/>
                </a:cubicBezTo>
                <a:cubicBezTo>
                  <a:pt x="675" y="419"/>
                  <a:pt x="675" y="419"/>
                  <a:pt x="675" y="419"/>
                </a:cubicBezTo>
                <a:cubicBezTo>
                  <a:pt x="677" y="420"/>
                  <a:pt x="677" y="420"/>
                  <a:pt x="677" y="420"/>
                </a:cubicBezTo>
                <a:cubicBezTo>
                  <a:pt x="677" y="421"/>
                  <a:pt x="677" y="421"/>
                  <a:pt x="677" y="421"/>
                </a:cubicBezTo>
                <a:cubicBezTo>
                  <a:pt x="678" y="422"/>
                  <a:pt x="678" y="422"/>
                  <a:pt x="678" y="422"/>
                </a:cubicBezTo>
                <a:cubicBezTo>
                  <a:pt x="678" y="424"/>
                  <a:pt x="678" y="424"/>
                  <a:pt x="678" y="424"/>
                </a:cubicBezTo>
                <a:cubicBezTo>
                  <a:pt x="678" y="425"/>
                  <a:pt x="678" y="425"/>
                  <a:pt x="678" y="425"/>
                </a:cubicBezTo>
                <a:cubicBezTo>
                  <a:pt x="678" y="426"/>
                  <a:pt x="678" y="426"/>
                  <a:pt x="678" y="426"/>
                </a:cubicBezTo>
                <a:cubicBezTo>
                  <a:pt x="676" y="429"/>
                  <a:pt x="676" y="429"/>
                  <a:pt x="676" y="429"/>
                </a:cubicBezTo>
                <a:cubicBezTo>
                  <a:pt x="677" y="428"/>
                  <a:pt x="677" y="428"/>
                  <a:pt x="677" y="428"/>
                </a:cubicBezTo>
                <a:cubicBezTo>
                  <a:pt x="679" y="427"/>
                  <a:pt x="679" y="427"/>
                  <a:pt x="679" y="427"/>
                </a:cubicBezTo>
                <a:cubicBezTo>
                  <a:pt x="681" y="427"/>
                  <a:pt x="681" y="427"/>
                  <a:pt x="681" y="427"/>
                </a:cubicBezTo>
                <a:cubicBezTo>
                  <a:pt x="682" y="428"/>
                  <a:pt x="682" y="428"/>
                  <a:pt x="682" y="428"/>
                </a:cubicBezTo>
                <a:cubicBezTo>
                  <a:pt x="683" y="428"/>
                  <a:pt x="683" y="428"/>
                  <a:pt x="683" y="428"/>
                </a:cubicBezTo>
                <a:cubicBezTo>
                  <a:pt x="683" y="427"/>
                  <a:pt x="683" y="427"/>
                  <a:pt x="683" y="427"/>
                </a:cubicBezTo>
                <a:cubicBezTo>
                  <a:pt x="683" y="426"/>
                  <a:pt x="683" y="426"/>
                  <a:pt x="683" y="426"/>
                </a:cubicBezTo>
                <a:cubicBezTo>
                  <a:pt x="685" y="423"/>
                  <a:pt x="685" y="423"/>
                  <a:pt x="685" y="423"/>
                </a:cubicBezTo>
                <a:cubicBezTo>
                  <a:pt x="686" y="423"/>
                  <a:pt x="686" y="423"/>
                  <a:pt x="686" y="423"/>
                </a:cubicBezTo>
                <a:cubicBezTo>
                  <a:pt x="685" y="424"/>
                  <a:pt x="685" y="424"/>
                  <a:pt x="685" y="424"/>
                </a:cubicBezTo>
                <a:cubicBezTo>
                  <a:pt x="686" y="425"/>
                  <a:pt x="686" y="425"/>
                  <a:pt x="686" y="425"/>
                </a:cubicBezTo>
                <a:cubicBezTo>
                  <a:pt x="687" y="428"/>
                  <a:pt x="687" y="428"/>
                  <a:pt x="687" y="428"/>
                </a:cubicBezTo>
                <a:cubicBezTo>
                  <a:pt x="686" y="429"/>
                  <a:pt x="686" y="429"/>
                  <a:pt x="686" y="429"/>
                </a:cubicBezTo>
                <a:cubicBezTo>
                  <a:pt x="688" y="430"/>
                  <a:pt x="688" y="430"/>
                  <a:pt x="688" y="430"/>
                </a:cubicBezTo>
                <a:cubicBezTo>
                  <a:pt x="690" y="431"/>
                  <a:pt x="690" y="431"/>
                  <a:pt x="690" y="431"/>
                </a:cubicBezTo>
                <a:cubicBezTo>
                  <a:pt x="689" y="430"/>
                  <a:pt x="689" y="430"/>
                  <a:pt x="689" y="430"/>
                </a:cubicBezTo>
                <a:cubicBezTo>
                  <a:pt x="688" y="429"/>
                  <a:pt x="688" y="429"/>
                  <a:pt x="688" y="429"/>
                </a:cubicBezTo>
                <a:cubicBezTo>
                  <a:pt x="687" y="427"/>
                  <a:pt x="687" y="427"/>
                  <a:pt x="687" y="427"/>
                </a:cubicBezTo>
                <a:cubicBezTo>
                  <a:pt x="688" y="425"/>
                  <a:pt x="688" y="425"/>
                  <a:pt x="688" y="425"/>
                </a:cubicBezTo>
                <a:cubicBezTo>
                  <a:pt x="688" y="424"/>
                  <a:pt x="688" y="424"/>
                  <a:pt x="688" y="424"/>
                </a:cubicBezTo>
                <a:cubicBezTo>
                  <a:pt x="688" y="423"/>
                  <a:pt x="688" y="423"/>
                  <a:pt x="688" y="423"/>
                </a:cubicBezTo>
                <a:cubicBezTo>
                  <a:pt x="689" y="423"/>
                  <a:pt x="689" y="423"/>
                  <a:pt x="689" y="423"/>
                </a:cubicBezTo>
                <a:cubicBezTo>
                  <a:pt x="689" y="421"/>
                  <a:pt x="689" y="421"/>
                  <a:pt x="689" y="421"/>
                </a:cubicBezTo>
                <a:cubicBezTo>
                  <a:pt x="691" y="419"/>
                  <a:pt x="691" y="419"/>
                  <a:pt x="691" y="419"/>
                </a:cubicBezTo>
                <a:cubicBezTo>
                  <a:pt x="690" y="419"/>
                  <a:pt x="690" y="419"/>
                  <a:pt x="690" y="419"/>
                </a:cubicBezTo>
                <a:cubicBezTo>
                  <a:pt x="690" y="417"/>
                  <a:pt x="690" y="417"/>
                  <a:pt x="690" y="417"/>
                </a:cubicBezTo>
                <a:cubicBezTo>
                  <a:pt x="690" y="416"/>
                  <a:pt x="690" y="416"/>
                  <a:pt x="690" y="416"/>
                </a:cubicBezTo>
                <a:cubicBezTo>
                  <a:pt x="690" y="415"/>
                  <a:pt x="690" y="415"/>
                  <a:pt x="690" y="415"/>
                </a:cubicBezTo>
                <a:cubicBezTo>
                  <a:pt x="691" y="414"/>
                  <a:pt x="691" y="414"/>
                  <a:pt x="691" y="414"/>
                </a:cubicBezTo>
                <a:cubicBezTo>
                  <a:pt x="690" y="413"/>
                  <a:pt x="690" y="413"/>
                  <a:pt x="690" y="413"/>
                </a:cubicBezTo>
                <a:cubicBezTo>
                  <a:pt x="690" y="412"/>
                  <a:pt x="690" y="412"/>
                  <a:pt x="690" y="412"/>
                </a:cubicBezTo>
                <a:cubicBezTo>
                  <a:pt x="689" y="411"/>
                  <a:pt x="689" y="411"/>
                  <a:pt x="689" y="411"/>
                </a:cubicBezTo>
                <a:cubicBezTo>
                  <a:pt x="690" y="408"/>
                  <a:pt x="690" y="408"/>
                  <a:pt x="690" y="408"/>
                </a:cubicBezTo>
                <a:cubicBezTo>
                  <a:pt x="690" y="407"/>
                  <a:pt x="690" y="407"/>
                  <a:pt x="690" y="407"/>
                </a:cubicBezTo>
                <a:cubicBezTo>
                  <a:pt x="690" y="405"/>
                  <a:pt x="690" y="405"/>
                  <a:pt x="690" y="405"/>
                </a:cubicBezTo>
                <a:cubicBezTo>
                  <a:pt x="691" y="404"/>
                  <a:pt x="691" y="404"/>
                  <a:pt x="691" y="404"/>
                </a:cubicBezTo>
                <a:cubicBezTo>
                  <a:pt x="691" y="403"/>
                  <a:pt x="691" y="403"/>
                  <a:pt x="691" y="403"/>
                </a:cubicBezTo>
                <a:cubicBezTo>
                  <a:pt x="691" y="402"/>
                  <a:pt x="691" y="402"/>
                  <a:pt x="691" y="402"/>
                </a:cubicBezTo>
                <a:cubicBezTo>
                  <a:pt x="692" y="401"/>
                  <a:pt x="692" y="401"/>
                  <a:pt x="692" y="401"/>
                </a:cubicBezTo>
                <a:cubicBezTo>
                  <a:pt x="691" y="401"/>
                  <a:pt x="691" y="401"/>
                  <a:pt x="691" y="401"/>
                </a:cubicBezTo>
                <a:cubicBezTo>
                  <a:pt x="691" y="400"/>
                  <a:pt x="691" y="400"/>
                  <a:pt x="691" y="400"/>
                </a:cubicBezTo>
                <a:cubicBezTo>
                  <a:pt x="691" y="399"/>
                  <a:pt x="691" y="399"/>
                  <a:pt x="691" y="399"/>
                </a:cubicBezTo>
                <a:cubicBezTo>
                  <a:pt x="691" y="398"/>
                  <a:pt x="691" y="398"/>
                  <a:pt x="691" y="398"/>
                </a:cubicBezTo>
                <a:cubicBezTo>
                  <a:pt x="690" y="397"/>
                  <a:pt x="690" y="397"/>
                  <a:pt x="690" y="397"/>
                </a:cubicBezTo>
                <a:cubicBezTo>
                  <a:pt x="690" y="395"/>
                  <a:pt x="690" y="395"/>
                  <a:pt x="690" y="395"/>
                </a:cubicBezTo>
                <a:cubicBezTo>
                  <a:pt x="691" y="394"/>
                  <a:pt x="691" y="394"/>
                  <a:pt x="691" y="394"/>
                </a:cubicBezTo>
                <a:cubicBezTo>
                  <a:pt x="694" y="394"/>
                  <a:pt x="694" y="394"/>
                  <a:pt x="694" y="394"/>
                </a:cubicBezTo>
                <a:cubicBezTo>
                  <a:pt x="695" y="393"/>
                  <a:pt x="695" y="393"/>
                  <a:pt x="695" y="393"/>
                </a:cubicBezTo>
                <a:cubicBezTo>
                  <a:pt x="697" y="393"/>
                  <a:pt x="697" y="393"/>
                  <a:pt x="697" y="393"/>
                </a:cubicBezTo>
                <a:cubicBezTo>
                  <a:pt x="697" y="392"/>
                  <a:pt x="697" y="392"/>
                  <a:pt x="697" y="392"/>
                </a:cubicBezTo>
                <a:cubicBezTo>
                  <a:pt x="700" y="391"/>
                  <a:pt x="700" y="391"/>
                  <a:pt x="700" y="391"/>
                </a:cubicBezTo>
                <a:cubicBezTo>
                  <a:pt x="704" y="389"/>
                  <a:pt x="704" y="389"/>
                  <a:pt x="704" y="389"/>
                </a:cubicBezTo>
                <a:cubicBezTo>
                  <a:pt x="704" y="388"/>
                  <a:pt x="704" y="388"/>
                  <a:pt x="704" y="388"/>
                </a:cubicBezTo>
                <a:cubicBezTo>
                  <a:pt x="707" y="387"/>
                  <a:pt x="707" y="387"/>
                  <a:pt x="707" y="387"/>
                </a:cubicBezTo>
                <a:cubicBezTo>
                  <a:pt x="708" y="386"/>
                  <a:pt x="708" y="386"/>
                  <a:pt x="708" y="386"/>
                </a:cubicBezTo>
                <a:cubicBezTo>
                  <a:pt x="709" y="385"/>
                  <a:pt x="709" y="385"/>
                  <a:pt x="709" y="385"/>
                </a:cubicBezTo>
                <a:cubicBezTo>
                  <a:pt x="711" y="382"/>
                  <a:pt x="711" y="382"/>
                  <a:pt x="711" y="382"/>
                </a:cubicBezTo>
                <a:cubicBezTo>
                  <a:pt x="712" y="383"/>
                  <a:pt x="712" y="383"/>
                  <a:pt x="712" y="383"/>
                </a:cubicBezTo>
                <a:cubicBezTo>
                  <a:pt x="713" y="383"/>
                  <a:pt x="713" y="383"/>
                  <a:pt x="713" y="383"/>
                </a:cubicBezTo>
                <a:cubicBezTo>
                  <a:pt x="714" y="382"/>
                  <a:pt x="714" y="382"/>
                  <a:pt x="714" y="382"/>
                </a:cubicBezTo>
                <a:cubicBezTo>
                  <a:pt x="713" y="381"/>
                  <a:pt x="713" y="381"/>
                  <a:pt x="713" y="381"/>
                </a:cubicBezTo>
                <a:cubicBezTo>
                  <a:pt x="713" y="379"/>
                  <a:pt x="713" y="379"/>
                  <a:pt x="713" y="379"/>
                </a:cubicBezTo>
                <a:cubicBezTo>
                  <a:pt x="712" y="380"/>
                  <a:pt x="712" y="380"/>
                  <a:pt x="712" y="380"/>
                </a:cubicBezTo>
                <a:cubicBezTo>
                  <a:pt x="712" y="379"/>
                  <a:pt x="712" y="379"/>
                  <a:pt x="712" y="379"/>
                </a:cubicBezTo>
                <a:cubicBezTo>
                  <a:pt x="713" y="376"/>
                  <a:pt x="713" y="376"/>
                  <a:pt x="713" y="376"/>
                </a:cubicBezTo>
                <a:cubicBezTo>
                  <a:pt x="714" y="376"/>
                  <a:pt x="714" y="376"/>
                  <a:pt x="714" y="376"/>
                </a:cubicBezTo>
                <a:cubicBezTo>
                  <a:pt x="714" y="374"/>
                  <a:pt x="714" y="374"/>
                  <a:pt x="714" y="374"/>
                </a:cubicBezTo>
                <a:cubicBezTo>
                  <a:pt x="714" y="372"/>
                  <a:pt x="714" y="372"/>
                  <a:pt x="714" y="372"/>
                </a:cubicBezTo>
                <a:cubicBezTo>
                  <a:pt x="713" y="370"/>
                  <a:pt x="713" y="370"/>
                  <a:pt x="713" y="370"/>
                </a:cubicBezTo>
                <a:cubicBezTo>
                  <a:pt x="713" y="366"/>
                  <a:pt x="713" y="366"/>
                  <a:pt x="713" y="366"/>
                </a:cubicBezTo>
                <a:cubicBezTo>
                  <a:pt x="713" y="363"/>
                  <a:pt x="713" y="363"/>
                  <a:pt x="713" y="363"/>
                </a:cubicBezTo>
                <a:cubicBezTo>
                  <a:pt x="711" y="360"/>
                  <a:pt x="711" y="360"/>
                  <a:pt x="711" y="360"/>
                </a:cubicBezTo>
                <a:cubicBezTo>
                  <a:pt x="709" y="359"/>
                  <a:pt x="709" y="359"/>
                  <a:pt x="709" y="359"/>
                </a:cubicBezTo>
                <a:cubicBezTo>
                  <a:pt x="709" y="358"/>
                  <a:pt x="709" y="358"/>
                  <a:pt x="709" y="358"/>
                </a:cubicBezTo>
                <a:cubicBezTo>
                  <a:pt x="708" y="358"/>
                  <a:pt x="708" y="358"/>
                  <a:pt x="708" y="358"/>
                </a:cubicBezTo>
                <a:cubicBezTo>
                  <a:pt x="707" y="357"/>
                  <a:pt x="707" y="357"/>
                  <a:pt x="707" y="357"/>
                </a:cubicBezTo>
                <a:cubicBezTo>
                  <a:pt x="708" y="354"/>
                  <a:pt x="708" y="354"/>
                  <a:pt x="708" y="354"/>
                </a:cubicBezTo>
                <a:cubicBezTo>
                  <a:pt x="709" y="354"/>
                  <a:pt x="709" y="354"/>
                  <a:pt x="709" y="354"/>
                </a:cubicBezTo>
                <a:cubicBezTo>
                  <a:pt x="713" y="350"/>
                  <a:pt x="713" y="350"/>
                  <a:pt x="713" y="350"/>
                </a:cubicBezTo>
                <a:cubicBezTo>
                  <a:pt x="714" y="350"/>
                  <a:pt x="714" y="350"/>
                  <a:pt x="714" y="350"/>
                </a:cubicBezTo>
                <a:cubicBezTo>
                  <a:pt x="714" y="349"/>
                  <a:pt x="714" y="349"/>
                  <a:pt x="714" y="349"/>
                </a:cubicBezTo>
                <a:cubicBezTo>
                  <a:pt x="714" y="348"/>
                  <a:pt x="714" y="348"/>
                  <a:pt x="714" y="348"/>
                </a:cubicBezTo>
                <a:cubicBezTo>
                  <a:pt x="714" y="347"/>
                  <a:pt x="714" y="347"/>
                  <a:pt x="714" y="347"/>
                </a:cubicBezTo>
                <a:cubicBezTo>
                  <a:pt x="715" y="346"/>
                  <a:pt x="715" y="346"/>
                  <a:pt x="715" y="346"/>
                </a:cubicBezTo>
                <a:cubicBezTo>
                  <a:pt x="716" y="346"/>
                  <a:pt x="716" y="346"/>
                  <a:pt x="716" y="346"/>
                </a:cubicBezTo>
                <a:cubicBezTo>
                  <a:pt x="717" y="347"/>
                  <a:pt x="717" y="347"/>
                  <a:pt x="717" y="347"/>
                </a:cubicBezTo>
                <a:cubicBezTo>
                  <a:pt x="717" y="346"/>
                  <a:pt x="717" y="346"/>
                  <a:pt x="717" y="346"/>
                </a:cubicBezTo>
                <a:cubicBezTo>
                  <a:pt x="718" y="345"/>
                  <a:pt x="718" y="345"/>
                  <a:pt x="718" y="345"/>
                </a:cubicBezTo>
                <a:cubicBezTo>
                  <a:pt x="720" y="343"/>
                  <a:pt x="720" y="343"/>
                  <a:pt x="720" y="343"/>
                </a:cubicBezTo>
                <a:cubicBezTo>
                  <a:pt x="719" y="342"/>
                  <a:pt x="719" y="342"/>
                  <a:pt x="719" y="342"/>
                </a:cubicBezTo>
                <a:cubicBezTo>
                  <a:pt x="718" y="342"/>
                  <a:pt x="718" y="342"/>
                  <a:pt x="718" y="342"/>
                </a:cubicBezTo>
                <a:cubicBezTo>
                  <a:pt x="718" y="341"/>
                  <a:pt x="718" y="341"/>
                  <a:pt x="718" y="341"/>
                </a:cubicBezTo>
                <a:cubicBezTo>
                  <a:pt x="719" y="340"/>
                  <a:pt x="719" y="340"/>
                  <a:pt x="719" y="340"/>
                </a:cubicBezTo>
                <a:cubicBezTo>
                  <a:pt x="718" y="339"/>
                  <a:pt x="718" y="339"/>
                  <a:pt x="718" y="339"/>
                </a:cubicBezTo>
                <a:cubicBezTo>
                  <a:pt x="718" y="338"/>
                  <a:pt x="718" y="338"/>
                  <a:pt x="718" y="338"/>
                </a:cubicBezTo>
                <a:cubicBezTo>
                  <a:pt x="719" y="337"/>
                  <a:pt x="719" y="337"/>
                  <a:pt x="719" y="337"/>
                </a:cubicBezTo>
                <a:cubicBezTo>
                  <a:pt x="718" y="337"/>
                  <a:pt x="718" y="337"/>
                  <a:pt x="718" y="337"/>
                </a:cubicBezTo>
                <a:cubicBezTo>
                  <a:pt x="718" y="336"/>
                  <a:pt x="718" y="336"/>
                  <a:pt x="718" y="336"/>
                </a:cubicBezTo>
                <a:cubicBezTo>
                  <a:pt x="719" y="334"/>
                  <a:pt x="719" y="334"/>
                  <a:pt x="719" y="334"/>
                </a:cubicBezTo>
                <a:cubicBezTo>
                  <a:pt x="720" y="334"/>
                  <a:pt x="720" y="334"/>
                  <a:pt x="720" y="334"/>
                </a:cubicBezTo>
                <a:cubicBezTo>
                  <a:pt x="719" y="333"/>
                  <a:pt x="719" y="333"/>
                  <a:pt x="719" y="333"/>
                </a:cubicBezTo>
                <a:cubicBezTo>
                  <a:pt x="717" y="334"/>
                  <a:pt x="717" y="334"/>
                  <a:pt x="717" y="334"/>
                </a:cubicBezTo>
                <a:cubicBezTo>
                  <a:pt x="716" y="333"/>
                  <a:pt x="716" y="333"/>
                  <a:pt x="716" y="333"/>
                </a:cubicBezTo>
                <a:cubicBezTo>
                  <a:pt x="716" y="332"/>
                  <a:pt x="716" y="332"/>
                  <a:pt x="716" y="332"/>
                </a:cubicBezTo>
                <a:cubicBezTo>
                  <a:pt x="719" y="330"/>
                  <a:pt x="719" y="330"/>
                  <a:pt x="719" y="330"/>
                </a:cubicBezTo>
                <a:cubicBezTo>
                  <a:pt x="721" y="328"/>
                  <a:pt x="721" y="328"/>
                  <a:pt x="721" y="328"/>
                </a:cubicBezTo>
                <a:cubicBezTo>
                  <a:pt x="721" y="326"/>
                  <a:pt x="721" y="326"/>
                  <a:pt x="721" y="326"/>
                </a:cubicBezTo>
                <a:cubicBezTo>
                  <a:pt x="722" y="327"/>
                  <a:pt x="722" y="327"/>
                  <a:pt x="722" y="327"/>
                </a:cubicBezTo>
                <a:cubicBezTo>
                  <a:pt x="722" y="326"/>
                  <a:pt x="722" y="326"/>
                  <a:pt x="722" y="326"/>
                </a:cubicBezTo>
                <a:cubicBezTo>
                  <a:pt x="722" y="324"/>
                  <a:pt x="722" y="324"/>
                  <a:pt x="722" y="324"/>
                </a:cubicBezTo>
                <a:cubicBezTo>
                  <a:pt x="721" y="324"/>
                  <a:pt x="721" y="324"/>
                  <a:pt x="721" y="324"/>
                </a:cubicBezTo>
                <a:cubicBezTo>
                  <a:pt x="720" y="322"/>
                  <a:pt x="720" y="322"/>
                  <a:pt x="720" y="322"/>
                </a:cubicBezTo>
                <a:cubicBezTo>
                  <a:pt x="720" y="320"/>
                  <a:pt x="720" y="320"/>
                  <a:pt x="720" y="320"/>
                </a:cubicBezTo>
                <a:cubicBezTo>
                  <a:pt x="721" y="318"/>
                  <a:pt x="721" y="318"/>
                  <a:pt x="721" y="318"/>
                </a:cubicBezTo>
                <a:cubicBezTo>
                  <a:pt x="721" y="316"/>
                  <a:pt x="721" y="316"/>
                  <a:pt x="721" y="316"/>
                </a:cubicBezTo>
                <a:cubicBezTo>
                  <a:pt x="722" y="316"/>
                  <a:pt x="722" y="316"/>
                  <a:pt x="722" y="316"/>
                </a:cubicBezTo>
                <a:cubicBezTo>
                  <a:pt x="723" y="316"/>
                  <a:pt x="723" y="316"/>
                  <a:pt x="723" y="316"/>
                </a:cubicBezTo>
                <a:cubicBezTo>
                  <a:pt x="723" y="315"/>
                  <a:pt x="723" y="315"/>
                  <a:pt x="723" y="315"/>
                </a:cubicBezTo>
                <a:cubicBezTo>
                  <a:pt x="724" y="315"/>
                  <a:pt x="724" y="315"/>
                  <a:pt x="724" y="315"/>
                </a:cubicBezTo>
                <a:cubicBezTo>
                  <a:pt x="725" y="315"/>
                  <a:pt x="725" y="315"/>
                  <a:pt x="725" y="315"/>
                </a:cubicBezTo>
                <a:cubicBezTo>
                  <a:pt x="726" y="314"/>
                  <a:pt x="726" y="314"/>
                  <a:pt x="726" y="314"/>
                </a:cubicBezTo>
                <a:cubicBezTo>
                  <a:pt x="727" y="315"/>
                  <a:pt x="727" y="315"/>
                  <a:pt x="727" y="315"/>
                </a:cubicBezTo>
                <a:cubicBezTo>
                  <a:pt x="729" y="315"/>
                  <a:pt x="729" y="315"/>
                  <a:pt x="729" y="315"/>
                </a:cubicBezTo>
                <a:cubicBezTo>
                  <a:pt x="731" y="316"/>
                  <a:pt x="731" y="316"/>
                  <a:pt x="731" y="316"/>
                </a:cubicBezTo>
                <a:cubicBezTo>
                  <a:pt x="734" y="318"/>
                  <a:pt x="734" y="318"/>
                  <a:pt x="734" y="318"/>
                </a:cubicBezTo>
                <a:cubicBezTo>
                  <a:pt x="735" y="318"/>
                  <a:pt x="735" y="318"/>
                  <a:pt x="735" y="318"/>
                </a:cubicBezTo>
                <a:cubicBezTo>
                  <a:pt x="735" y="319"/>
                  <a:pt x="735" y="319"/>
                  <a:pt x="735" y="319"/>
                </a:cubicBezTo>
                <a:cubicBezTo>
                  <a:pt x="737" y="318"/>
                  <a:pt x="737" y="318"/>
                  <a:pt x="737" y="318"/>
                </a:cubicBezTo>
                <a:cubicBezTo>
                  <a:pt x="738" y="318"/>
                  <a:pt x="738" y="318"/>
                  <a:pt x="738" y="318"/>
                </a:cubicBezTo>
                <a:cubicBezTo>
                  <a:pt x="739" y="319"/>
                  <a:pt x="739" y="319"/>
                  <a:pt x="739" y="319"/>
                </a:cubicBezTo>
                <a:cubicBezTo>
                  <a:pt x="740" y="319"/>
                  <a:pt x="740" y="319"/>
                  <a:pt x="740" y="319"/>
                </a:cubicBezTo>
                <a:cubicBezTo>
                  <a:pt x="741" y="320"/>
                  <a:pt x="741" y="320"/>
                  <a:pt x="741" y="320"/>
                </a:cubicBezTo>
                <a:cubicBezTo>
                  <a:pt x="741" y="319"/>
                  <a:pt x="741" y="319"/>
                  <a:pt x="741" y="319"/>
                </a:cubicBezTo>
                <a:cubicBezTo>
                  <a:pt x="742" y="319"/>
                  <a:pt x="742" y="319"/>
                  <a:pt x="742" y="319"/>
                </a:cubicBezTo>
                <a:cubicBezTo>
                  <a:pt x="743" y="319"/>
                  <a:pt x="743" y="319"/>
                  <a:pt x="743" y="319"/>
                </a:cubicBezTo>
                <a:cubicBezTo>
                  <a:pt x="744" y="319"/>
                  <a:pt x="744" y="319"/>
                  <a:pt x="744" y="319"/>
                </a:cubicBezTo>
                <a:cubicBezTo>
                  <a:pt x="745" y="318"/>
                  <a:pt x="745" y="318"/>
                  <a:pt x="745" y="318"/>
                </a:cubicBezTo>
                <a:cubicBezTo>
                  <a:pt x="747" y="319"/>
                  <a:pt x="747" y="319"/>
                  <a:pt x="747" y="319"/>
                </a:cubicBezTo>
                <a:cubicBezTo>
                  <a:pt x="747" y="321"/>
                  <a:pt x="747" y="321"/>
                  <a:pt x="747" y="321"/>
                </a:cubicBezTo>
                <a:cubicBezTo>
                  <a:pt x="749" y="322"/>
                  <a:pt x="749" y="322"/>
                  <a:pt x="749" y="322"/>
                </a:cubicBezTo>
                <a:cubicBezTo>
                  <a:pt x="750" y="322"/>
                  <a:pt x="750" y="322"/>
                  <a:pt x="750" y="322"/>
                </a:cubicBezTo>
                <a:cubicBezTo>
                  <a:pt x="750" y="324"/>
                  <a:pt x="750" y="324"/>
                  <a:pt x="750" y="324"/>
                </a:cubicBezTo>
                <a:cubicBezTo>
                  <a:pt x="749" y="325"/>
                  <a:pt x="749" y="325"/>
                  <a:pt x="749" y="325"/>
                </a:cubicBezTo>
                <a:cubicBezTo>
                  <a:pt x="749" y="326"/>
                  <a:pt x="749" y="326"/>
                  <a:pt x="749" y="326"/>
                </a:cubicBezTo>
                <a:cubicBezTo>
                  <a:pt x="750" y="325"/>
                  <a:pt x="750" y="325"/>
                  <a:pt x="750" y="325"/>
                </a:cubicBezTo>
                <a:cubicBezTo>
                  <a:pt x="751" y="326"/>
                  <a:pt x="751" y="326"/>
                  <a:pt x="751" y="326"/>
                </a:cubicBezTo>
                <a:cubicBezTo>
                  <a:pt x="752" y="328"/>
                  <a:pt x="752" y="328"/>
                  <a:pt x="752" y="328"/>
                </a:cubicBezTo>
                <a:cubicBezTo>
                  <a:pt x="751" y="328"/>
                  <a:pt x="751" y="328"/>
                  <a:pt x="751" y="328"/>
                </a:cubicBezTo>
                <a:cubicBezTo>
                  <a:pt x="752" y="329"/>
                  <a:pt x="752" y="329"/>
                  <a:pt x="752" y="329"/>
                </a:cubicBezTo>
                <a:cubicBezTo>
                  <a:pt x="753" y="328"/>
                  <a:pt x="753" y="328"/>
                  <a:pt x="753" y="328"/>
                </a:cubicBezTo>
                <a:cubicBezTo>
                  <a:pt x="754" y="329"/>
                  <a:pt x="754" y="329"/>
                  <a:pt x="754" y="329"/>
                </a:cubicBezTo>
                <a:cubicBezTo>
                  <a:pt x="754" y="330"/>
                  <a:pt x="754" y="330"/>
                  <a:pt x="754" y="330"/>
                </a:cubicBezTo>
                <a:cubicBezTo>
                  <a:pt x="753" y="329"/>
                  <a:pt x="753" y="329"/>
                  <a:pt x="753" y="329"/>
                </a:cubicBezTo>
                <a:cubicBezTo>
                  <a:pt x="752" y="331"/>
                  <a:pt x="752" y="331"/>
                  <a:pt x="752" y="331"/>
                </a:cubicBezTo>
                <a:cubicBezTo>
                  <a:pt x="751" y="331"/>
                  <a:pt x="751" y="331"/>
                  <a:pt x="751" y="331"/>
                </a:cubicBezTo>
                <a:cubicBezTo>
                  <a:pt x="753" y="332"/>
                  <a:pt x="753" y="332"/>
                  <a:pt x="753" y="332"/>
                </a:cubicBezTo>
                <a:cubicBezTo>
                  <a:pt x="753" y="333"/>
                  <a:pt x="753" y="333"/>
                  <a:pt x="753" y="333"/>
                </a:cubicBezTo>
                <a:cubicBezTo>
                  <a:pt x="754" y="332"/>
                  <a:pt x="754" y="332"/>
                  <a:pt x="754" y="332"/>
                </a:cubicBezTo>
                <a:cubicBezTo>
                  <a:pt x="754" y="333"/>
                  <a:pt x="754" y="333"/>
                  <a:pt x="754" y="333"/>
                </a:cubicBezTo>
                <a:cubicBezTo>
                  <a:pt x="755" y="333"/>
                  <a:pt x="755" y="333"/>
                  <a:pt x="755" y="333"/>
                </a:cubicBezTo>
                <a:cubicBezTo>
                  <a:pt x="757" y="334"/>
                  <a:pt x="757" y="334"/>
                  <a:pt x="757" y="334"/>
                </a:cubicBezTo>
                <a:cubicBezTo>
                  <a:pt x="758" y="334"/>
                  <a:pt x="758" y="334"/>
                  <a:pt x="758" y="334"/>
                </a:cubicBezTo>
                <a:cubicBezTo>
                  <a:pt x="758" y="335"/>
                  <a:pt x="758" y="335"/>
                  <a:pt x="758" y="335"/>
                </a:cubicBezTo>
                <a:cubicBezTo>
                  <a:pt x="759" y="334"/>
                  <a:pt x="759" y="334"/>
                  <a:pt x="759" y="334"/>
                </a:cubicBezTo>
                <a:cubicBezTo>
                  <a:pt x="761" y="335"/>
                  <a:pt x="761" y="335"/>
                  <a:pt x="761" y="335"/>
                </a:cubicBezTo>
                <a:cubicBezTo>
                  <a:pt x="761" y="337"/>
                  <a:pt x="761" y="337"/>
                  <a:pt x="761" y="337"/>
                </a:cubicBezTo>
                <a:cubicBezTo>
                  <a:pt x="761" y="338"/>
                  <a:pt x="761" y="338"/>
                  <a:pt x="761" y="338"/>
                </a:cubicBezTo>
                <a:cubicBezTo>
                  <a:pt x="763" y="337"/>
                  <a:pt x="763" y="337"/>
                  <a:pt x="763" y="337"/>
                </a:cubicBezTo>
                <a:cubicBezTo>
                  <a:pt x="763" y="335"/>
                  <a:pt x="763" y="335"/>
                  <a:pt x="763" y="335"/>
                </a:cubicBezTo>
                <a:cubicBezTo>
                  <a:pt x="764" y="335"/>
                  <a:pt x="764" y="335"/>
                  <a:pt x="764" y="335"/>
                </a:cubicBezTo>
                <a:cubicBezTo>
                  <a:pt x="764" y="337"/>
                  <a:pt x="764" y="337"/>
                  <a:pt x="764" y="337"/>
                </a:cubicBezTo>
                <a:cubicBezTo>
                  <a:pt x="764" y="339"/>
                  <a:pt x="764" y="339"/>
                  <a:pt x="764" y="339"/>
                </a:cubicBezTo>
                <a:cubicBezTo>
                  <a:pt x="762" y="339"/>
                  <a:pt x="762" y="339"/>
                  <a:pt x="762" y="339"/>
                </a:cubicBezTo>
                <a:cubicBezTo>
                  <a:pt x="761" y="341"/>
                  <a:pt x="761" y="341"/>
                  <a:pt x="761" y="341"/>
                </a:cubicBezTo>
                <a:cubicBezTo>
                  <a:pt x="761" y="344"/>
                  <a:pt x="761" y="344"/>
                  <a:pt x="761" y="344"/>
                </a:cubicBezTo>
                <a:cubicBezTo>
                  <a:pt x="760" y="345"/>
                  <a:pt x="760" y="345"/>
                  <a:pt x="760" y="345"/>
                </a:cubicBezTo>
                <a:cubicBezTo>
                  <a:pt x="760" y="346"/>
                  <a:pt x="760" y="346"/>
                  <a:pt x="760" y="346"/>
                </a:cubicBezTo>
                <a:cubicBezTo>
                  <a:pt x="757" y="346"/>
                  <a:pt x="757" y="346"/>
                  <a:pt x="757" y="346"/>
                </a:cubicBezTo>
                <a:cubicBezTo>
                  <a:pt x="754" y="345"/>
                  <a:pt x="754" y="345"/>
                  <a:pt x="754" y="345"/>
                </a:cubicBezTo>
                <a:cubicBezTo>
                  <a:pt x="757" y="347"/>
                  <a:pt x="757" y="347"/>
                  <a:pt x="757" y="347"/>
                </a:cubicBezTo>
                <a:cubicBezTo>
                  <a:pt x="759" y="347"/>
                  <a:pt x="759" y="347"/>
                  <a:pt x="759" y="347"/>
                </a:cubicBezTo>
                <a:cubicBezTo>
                  <a:pt x="761" y="348"/>
                  <a:pt x="761" y="348"/>
                  <a:pt x="761" y="348"/>
                </a:cubicBezTo>
                <a:cubicBezTo>
                  <a:pt x="760" y="351"/>
                  <a:pt x="760" y="351"/>
                  <a:pt x="760" y="351"/>
                </a:cubicBezTo>
                <a:cubicBezTo>
                  <a:pt x="759" y="352"/>
                  <a:pt x="759" y="352"/>
                  <a:pt x="759" y="352"/>
                </a:cubicBezTo>
                <a:cubicBezTo>
                  <a:pt x="759" y="353"/>
                  <a:pt x="759" y="353"/>
                  <a:pt x="759" y="353"/>
                </a:cubicBezTo>
                <a:cubicBezTo>
                  <a:pt x="758" y="355"/>
                  <a:pt x="758" y="355"/>
                  <a:pt x="758" y="355"/>
                </a:cubicBezTo>
                <a:cubicBezTo>
                  <a:pt x="760" y="357"/>
                  <a:pt x="760" y="357"/>
                  <a:pt x="760" y="357"/>
                </a:cubicBezTo>
                <a:cubicBezTo>
                  <a:pt x="761" y="358"/>
                  <a:pt x="761" y="358"/>
                  <a:pt x="761" y="358"/>
                </a:cubicBezTo>
                <a:cubicBezTo>
                  <a:pt x="760" y="358"/>
                  <a:pt x="760" y="358"/>
                  <a:pt x="760" y="358"/>
                </a:cubicBezTo>
                <a:cubicBezTo>
                  <a:pt x="758" y="357"/>
                  <a:pt x="758" y="357"/>
                  <a:pt x="758" y="357"/>
                </a:cubicBezTo>
                <a:cubicBezTo>
                  <a:pt x="759" y="359"/>
                  <a:pt x="759" y="359"/>
                  <a:pt x="759" y="359"/>
                </a:cubicBezTo>
                <a:cubicBezTo>
                  <a:pt x="761" y="360"/>
                  <a:pt x="761" y="360"/>
                  <a:pt x="761" y="360"/>
                </a:cubicBezTo>
                <a:cubicBezTo>
                  <a:pt x="761" y="358"/>
                  <a:pt x="761" y="358"/>
                  <a:pt x="761" y="358"/>
                </a:cubicBezTo>
                <a:cubicBezTo>
                  <a:pt x="762" y="358"/>
                  <a:pt x="762" y="358"/>
                  <a:pt x="762" y="358"/>
                </a:cubicBezTo>
                <a:cubicBezTo>
                  <a:pt x="763" y="360"/>
                  <a:pt x="763" y="360"/>
                  <a:pt x="763" y="360"/>
                </a:cubicBezTo>
                <a:cubicBezTo>
                  <a:pt x="764" y="361"/>
                  <a:pt x="764" y="361"/>
                  <a:pt x="764" y="361"/>
                </a:cubicBezTo>
                <a:cubicBezTo>
                  <a:pt x="763" y="362"/>
                  <a:pt x="763" y="362"/>
                  <a:pt x="763" y="362"/>
                </a:cubicBezTo>
                <a:cubicBezTo>
                  <a:pt x="763" y="364"/>
                  <a:pt x="763" y="364"/>
                  <a:pt x="763" y="364"/>
                </a:cubicBezTo>
                <a:cubicBezTo>
                  <a:pt x="762" y="366"/>
                  <a:pt x="762" y="366"/>
                  <a:pt x="762" y="366"/>
                </a:cubicBezTo>
                <a:cubicBezTo>
                  <a:pt x="762" y="367"/>
                  <a:pt x="762" y="367"/>
                  <a:pt x="762" y="367"/>
                </a:cubicBezTo>
                <a:cubicBezTo>
                  <a:pt x="761" y="368"/>
                  <a:pt x="761" y="368"/>
                  <a:pt x="761" y="368"/>
                </a:cubicBezTo>
                <a:cubicBezTo>
                  <a:pt x="762" y="368"/>
                  <a:pt x="762" y="368"/>
                  <a:pt x="762" y="368"/>
                </a:cubicBezTo>
                <a:cubicBezTo>
                  <a:pt x="764" y="364"/>
                  <a:pt x="764" y="364"/>
                  <a:pt x="764" y="364"/>
                </a:cubicBezTo>
                <a:cubicBezTo>
                  <a:pt x="766" y="363"/>
                  <a:pt x="766" y="363"/>
                  <a:pt x="766" y="363"/>
                </a:cubicBezTo>
                <a:cubicBezTo>
                  <a:pt x="766" y="364"/>
                  <a:pt x="766" y="364"/>
                  <a:pt x="766" y="364"/>
                </a:cubicBezTo>
                <a:cubicBezTo>
                  <a:pt x="766" y="366"/>
                  <a:pt x="766" y="366"/>
                  <a:pt x="766" y="366"/>
                </a:cubicBezTo>
                <a:cubicBezTo>
                  <a:pt x="765" y="367"/>
                  <a:pt x="765" y="367"/>
                  <a:pt x="765" y="367"/>
                </a:cubicBezTo>
                <a:cubicBezTo>
                  <a:pt x="766" y="368"/>
                  <a:pt x="766" y="368"/>
                  <a:pt x="766" y="368"/>
                </a:cubicBezTo>
                <a:cubicBezTo>
                  <a:pt x="767" y="366"/>
                  <a:pt x="767" y="366"/>
                  <a:pt x="767" y="366"/>
                </a:cubicBezTo>
                <a:cubicBezTo>
                  <a:pt x="768" y="365"/>
                  <a:pt x="768" y="365"/>
                  <a:pt x="768" y="365"/>
                </a:cubicBezTo>
                <a:cubicBezTo>
                  <a:pt x="769" y="365"/>
                  <a:pt x="769" y="365"/>
                  <a:pt x="769" y="365"/>
                </a:cubicBezTo>
                <a:cubicBezTo>
                  <a:pt x="770" y="364"/>
                  <a:pt x="770" y="364"/>
                  <a:pt x="770" y="364"/>
                </a:cubicBezTo>
                <a:cubicBezTo>
                  <a:pt x="771" y="364"/>
                  <a:pt x="771" y="364"/>
                  <a:pt x="771" y="364"/>
                </a:cubicBezTo>
                <a:cubicBezTo>
                  <a:pt x="771" y="365"/>
                  <a:pt x="771" y="365"/>
                  <a:pt x="771" y="365"/>
                </a:cubicBezTo>
                <a:cubicBezTo>
                  <a:pt x="772" y="364"/>
                  <a:pt x="772" y="364"/>
                  <a:pt x="772" y="364"/>
                </a:cubicBezTo>
                <a:cubicBezTo>
                  <a:pt x="773" y="364"/>
                  <a:pt x="773" y="364"/>
                  <a:pt x="773" y="364"/>
                </a:cubicBezTo>
                <a:cubicBezTo>
                  <a:pt x="773" y="363"/>
                  <a:pt x="773" y="363"/>
                  <a:pt x="773" y="363"/>
                </a:cubicBezTo>
                <a:cubicBezTo>
                  <a:pt x="774" y="362"/>
                  <a:pt x="774" y="362"/>
                  <a:pt x="774" y="362"/>
                </a:cubicBezTo>
                <a:cubicBezTo>
                  <a:pt x="776" y="360"/>
                  <a:pt x="776" y="360"/>
                  <a:pt x="776" y="360"/>
                </a:cubicBezTo>
                <a:cubicBezTo>
                  <a:pt x="776" y="361"/>
                  <a:pt x="776" y="361"/>
                  <a:pt x="776" y="361"/>
                </a:cubicBezTo>
                <a:cubicBezTo>
                  <a:pt x="777" y="363"/>
                  <a:pt x="777" y="363"/>
                  <a:pt x="777" y="363"/>
                </a:cubicBezTo>
                <a:cubicBezTo>
                  <a:pt x="777" y="362"/>
                  <a:pt x="777" y="362"/>
                  <a:pt x="777" y="362"/>
                </a:cubicBezTo>
                <a:cubicBezTo>
                  <a:pt x="777" y="361"/>
                  <a:pt x="777" y="361"/>
                  <a:pt x="777" y="361"/>
                </a:cubicBezTo>
                <a:cubicBezTo>
                  <a:pt x="778" y="360"/>
                  <a:pt x="778" y="360"/>
                  <a:pt x="778" y="360"/>
                </a:cubicBezTo>
                <a:cubicBezTo>
                  <a:pt x="779" y="359"/>
                  <a:pt x="779" y="359"/>
                  <a:pt x="779" y="359"/>
                </a:cubicBezTo>
                <a:cubicBezTo>
                  <a:pt x="780" y="358"/>
                  <a:pt x="780" y="358"/>
                  <a:pt x="780" y="358"/>
                </a:cubicBezTo>
                <a:cubicBezTo>
                  <a:pt x="780" y="357"/>
                  <a:pt x="780" y="357"/>
                  <a:pt x="780" y="357"/>
                </a:cubicBezTo>
                <a:cubicBezTo>
                  <a:pt x="781" y="356"/>
                  <a:pt x="781" y="356"/>
                  <a:pt x="781" y="356"/>
                </a:cubicBezTo>
                <a:cubicBezTo>
                  <a:pt x="782" y="355"/>
                  <a:pt x="782" y="355"/>
                  <a:pt x="782" y="355"/>
                </a:cubicBezTo>
                <a:cubicBezTo>
                  <a:pt x="782" y="354"/>
                  <a:pt x="782" y="354"/>
                  <a:pt x="782" y="354"/>
                </a:cubicBezTo>
                <a:cubicBezTo>
                  <a:pt x="782" y="353"/>
                  <a:pt x="782" y="353"/>
                  <a:pt x="782" y="353"/>
                </a:cubicBezTo>
                <a:cubicBezTo>
                  <a:pt x="783" y="351"/>
                  <a:pt x="783" y="351"/>
                  <a:pt x="783" y="351"/>
                </a:cubicBezTo>
                <a:cubicBezTo>
                  <a:pt x="784" y="351"/>
                  <a:pt x="784" y="351"/>
                  <a:pt x="784" y="351"/>
                </a:cubicBezTo>
                <a:cubicBezTo>
                  <a:pt x="784" y="350"/>
                  <a:pt x="784" y="350"/>
                  <a:pt x="784" y="350"/>
                </a:cubicBezTo>
                <a:cubicBezTo>
                  <a:pt x="785" y="350"/>
                  <a:pt x="785" y="350"/>
                  <a:pt x="785" y="350"/>
                </a:cubicBezTo>
                <a:cubicBezTo>
                  <a:pt x="785" y="349"/>
                  <a:pt x="785" y="349"/>
                  <a:pt x="785" y="349"/>
                </a:cubicBezTo>
                <a:cubicBezTo>
                  <a:pt x="786" y="347"/>
                  <a:pt x="786" y="347"/>
                  <a:pt x="786" y="347"/>
                </a:cubicBezTo>
                <a:cubicBezTo>
                  <a:pt x="787" y="346"/>
                  <a:pt x="787" y="346"/>
                  <a:pt x="787" y="346"/>
                </a:cubicBezTo>
                <a:cubicBezTo>
                  <a:pt x="787" y="345"/>
                  <a:pt x="787" y="345"/>
                  <a:pt x="787" y="345"/>
                </a:cubicBezTo>
                <a:cubicBezTo>
                  <a:pt x="788" y="344"/>
                  <a:pt x="788" y="344"/>
                  <a:pt x="788" y="344"/>
                </a:cubicBezTo>
                <a:cubicBezTo>
                  <a:pt x="789" y="343"/>
                  <a:pt x="789" y="343"/>
                  <a:pt x="789" y="343"/>
                </a:cubicBezTo>
                <a:cubicBezTo>
                  <a:pt x="790" y="344"/>
                  <a:pt x="790" y="344"/>
                  <a:pt x="790" y="344"/>
                </a:cubicBezTo>
                <a:cubicBezTo>
                  <a:pt x="790" y="345"/>
                  <a:pt x="790" y="345"/>
                  <a:pt x="790" y="345"/>
                </a:cubicBezTo>
                <a:cubicBezTo>
                  <a:pt x="789" y="345"/>
                  <a:pt x="789" y="345"/>
                  <a:pt x="789" y="345"/>
                </a:cubicBezTo>
                <a:cubicBezTo>
                  <a:pt x="789" y="346"/>
                  <a:pt x="789" y="346"/>
                  <a:pt x="789" y="346"/>
                </a:cubicBezTo>
                <a:cubicBezTo>
                  <a:pt x="790" y="347"/>
                  <a:pt x="790" y="347"/>
                  <a:pt x="790" y="347"/>
                </a:cubicBezTo>
                <a:cubicBezTo>
                  <a:pt x="789" y="348"/>
                  <a:pt x="789" y="348"/>
                  <a:pt x="789" y="348"/>
                </a:cubicBezTo>
                <a:cubicBezTo>
                  <a:pt x="790" y="348"/>
                  <a:pt x="790" y="348"/>
                  <a:pt x="790" y="348"/>
                </a:cubicBezTo>
                <a:cubicBezTo>
                  <a:pt x="790" y="350"/>
                  <a:pt x="790" y="350"/>
                  <a:pt x="790" y="350"/>
                </a:cubicBezTo>
                <a:cubicBezTo>
                  <a:pt x="790" y="351"/>
                  <a:pt x="790" y="351"/>
                  <a:pt x="790" y="351"/>
                </a:cubicBezTo>
                <a:cubicBezTo>
                  <a:pt x="790" y="352"/>
                  <a:pt x="790" y="352"/>
                  <a:pt x="790" y="352"/>
                </a:cubicBezTo>
                <a:cubicBezTo>
                  <a:pt x="790" y="353"/>
                  <a:pt x="790" y="353"/>
                  <a:pt x="790" y="353"/>
                </a:cubicBezTo>
                <a:cubicBezTo>
                  <a:pt x="791" y="354"/>
                  <a:pt x="791" y="354"/>
                  <a:pt x="791" y="354"/>
                </a:cubicBezTo>
                <a:cubicBezTo>
                  <a:pt x="791" y="355"/>
                  <a:pt x="791" y="355"/>
                  <a:pt x="791" y="355"/>
                </a:cubicBezTo>
                <a:cubicBezTo>
                  <a:pt x="791" y="356"/>
                  <a:pt x="791" y="356"/>
                  <a:pt x="791" y="356"/>
                </a:cubicBezTo>
                <a:cubicBezTo>
                  <a:pt x="790" y="355"/>
                  <a:pt x="790" y="355"/>
                  <a:pt x="790" y="355"/>
                </a:cubicBezTo>
                <a:cubicBezTo>
                  <a:pt x="789" y="356"/>
                  <a:pt x="789" y="356"/>
                  <a:pt x="789" y="356"/>
                </a:cubicBezTo>
                <a:cubicBezTo>
                  <a:pt x="790" y="357"/>
                  <a:pt x="790" y="357"/>
                  <a:pt x="790" y="357"/>
                </a:cubicBezTo>
                <a:cubicBezTo>
                  <a:pt x="791" y="357"/>
                  <a:pt x="791" y="357"/>
                  <a:pt x="791" y="357"/>
                </a:cubicBezTo>
                <a:cubicBezTo>
                  <a:pt x="792" y="356"/>
                  <a:pt x="792" y="356"/>
                  <a:pt x="792" y="356"/>
                </a:cubicBezTo>
                <a:cubicBezTo>
                  <a:pt x="792" y="357"/>
                  <a:pt x="792" y="357"/>
                  <a:pt x="792" y="357"/>
                </a:cubicBezTo>
                <a:cubicBezTo>
                  <a:pt x="793" y="358"/>
                  <a:pt x="793" y="358"/>
                  <a:pt x="793" y="358"/>
                </a:cubicBezTo>
                <a:cubicBezTo>
                  <a:pt x="792" y="359"/>
                  <a:pt x="792" y="359"/>
                  <a:pt x="792" y="359"/>
                </a:cubicBezTo>
                <a:cubicBezTo>
                  <a:pt x="791" y="360"/>
                  <a:pt x="791" y="360"/>
                  <a:pt x="791" y="360"/>
                </a:cubicBezTo>
                <a:cubicBezTo>
                  <a:pt x="789" y="359"/>
                  <a:pt x="789" y="359"/>
                  <a:pt x="789" y="359"/>
                </a:cubicBezTo>
                <a:cubicBezTo>
                  <a:pt x="789" y="360"/>
                  <a:pt x="789" y="360"/>
                  <a:pt x="789" y="360"/>
                </a:cubicBezTo>
                <a:cubicBezTo>
                  <a:pt x="790" y="361"/>
                  <a:pt x="790" y="361"/>
                  <a:pt x="790" y="361"/>
                </a:cubicBezTo>
                <a:cubicBezTo>
                  <a:pt x="792" y="360"/>
                  <a:pt x="792" y="360"/>
                  <a:pt x="792" y="360"/>
                </a:cubicBezTo>
                <a:cubicBezTo>
                  <a:pt x="793" y="360"/>
                  <a:pt x="793" y="360"/>
                  <a:pt x="793" y="360"/>
                </a:cubicBezTo>
                <a:cubicBezTo>
                  <a:pt x="793" y="361"/>
                  <a:pt x="793" y="361"/>
                  <a:pt x="793" y="361"/>
                </a:cubicBezTo>
                <a:cubicBezTo>
                  <a:pt x="792" y="363"/>
                  <a:pt x="792" y="363"/>
                  <a:pt x="792" y="363"/>
                </a:cubicBezTo>
                <a:cubicBezTo>
                  <a:pt x="793" y="363"/>
                  <a:pt x="793" y="363"/>
                  <a:pt x="793" y="363"/>
                </a:cubicBezTo>
                <a:cubicBezTo>
                  <a:pt x="794" y="362"/>
                  <a:pt x="794" y="362"/>
                  <a:pt x="794" y="362"/>
                </a:cubicBezTo>
                <a:cubicBezTo>
                  <a:pt x="794" y="364"/>
                  <a:pt x="794" y="364"/>
                  <a:pt x="794" y="364"/>
                </a:cubicBezTo>
                <a:cubicBezTo>
                  <a:pt x="793" y="365"/>
                  <a:pt x="793" y="365"/>
                  <a:pt x="793" y="365"/>
                </a:cubicBezTo>
                <a:cubicBezTo>
                  <a:pt x="791" y="365"/>
                  <a:pt x="791" y="365"/>
                  <a:pt x="791" y="365"/>
                </a:cubicBezTo>
                <a:cubicBezTo>
                  <a:pt x="790" y="365"/>
                  <a:pt x="790" y="365"/>
                  <a:pt x="790" y="365"/>
                </a:cubicBezTo>
                <a:cubicBezTo>
                  <a:pt x="790" y="366"/>
                  <a:pt x="790" y="366"/>
                  <a:pt x="790" y="366"/>
                </a:cubicBezTo>
                <a:cubicBezTo>
                  <a:pt x="789" y="367"/>
                  <a:pt x="789" y="367"/>
                  <a:pt x="789" y="367"/>
                </a:cubicBezTo>
                <a:cubicBezTo>
                  <a:pt x="791" y="367"/>
                  <a:pt x="791" y="367"/>
                  <a:pt x="791" y="367"/>
                </a:cubicBezTo>
                <a:cubicBezTo>
                  <a:pt x="793" y="367"/>
                  <a:pt x="793" y="367"/>
                  <a:pt x="793" y="367"/>
                </a:cubicBezTo>
                <a:cubicBezTo>
                  <a:pt x="794" y="366"/>
                  <a:pt x="794" y="366"/>
                  <a:pt x="794" y="366"/>
                </a:cubicBezTo>
                <a:cubicBezTo>
                  <a:pt x="795" y="366"/>
                  <a:pt x="795" y="366"/>
                  <a:pt x="795" y="366"/>
                </a:cubicBezTo>
                <a:cubicBezTo>
                  <a:pt x="794" y="367"/>
                  <a:pt x="794" y="367"/>
                  <a:pt x="794" y="367"/>
                </a:cubicBezTo>
                <a:cubicBezTo>
                  <a:pt x="794" y="368"/>
                  <a:pt x="794" y="368"/>
                  <a:pt x="794" y="368"/>
                </a:cubicBezTo>
                <a:cubicBezTo>
                  <a:pt x="793" y="368"/>
                  <a:pt x="793" y="368"/>
                  <a:pt x="793" y="368"/>
                </a:cubicBezTo>
                <a:cubicBezTo>
                  <a:pt x="792" y="368"/>
                  <a:pt x="792" y="368"/>
                  <a:pt x="792" y="368"/>
                </a:cubicBezTo>
                <a:cubicBezTo>
                  <a:pt x="790" y="371"/>
                  <a:pt x="790" y="371"/>
                  <a:pt x="790" y="371"/>
                </a:cubicBezTo>
                <a:cubicBezTo>
                  <a:pt x="792" y="370"/>
                  <a:pt x="792" y="370"/>
                  <a:pt x="792" y="370"/>
                </a:cubicBezTo>
                <a:cubicBezTo>
                  <a:pt x="793" y="370"/>
                  <a:pt x="793" y="370"/>
                  <a:pt x="793" y="370"/>
                </a:cubicBezTo>
                <a:cubicBezTo>
                  <a:pt x="794" y="369"/>
                  <a:pt x="794" y="369"/>
                  <a:pt x="794" y="369"/>
                </a:cubicBezTo>
                <a:cubicBezTo>
                  <a:pt x="795" y="370"/>
                  <a:pt x="795" y="370"/>
                  <a:pt x="795" y="370"/>
                </a:cubicBezTo>
                <a:cubicBezTo>
                  <a:pt x="795" y="371"/>
                  <a:pt x="795" y="371"/>
                  <a:pt x="795" y="371"/>
                </a:cubicBezTo>
                <a:cubicBezTo>
                  <a:pt x="794" y="371"/>
                  <a:pt x="794" y="371"/>
                  <a:pt x="794" y="371"/>
                </a:cubicBezTo>
                <a:cubicBezTo>
                  <a:pt x="793" y="372"/>
                  <a:pt x="793" y="372"/>
                  <a:pt x="793" y="372"/>
                </a:cubicBezTo>
                <a:cubicBezTo>
                  <a:pt x="795" y="373"/>
                  <a:pt x="795" y="373"/>
                  <a:pt x="795" y="373"/>
                </a:cubicBezTo>
                <a:cubicBezTo>
                  <a:pt x="795" y="372"/>
                  <a:pt x="795" y="372"/>
                  <a:pt x="795" y="372"/>
                </a:cubicBezTo>
                <a:cubicBezTo>
                  <a:pt x="796" y="373"/>
                  <a:pt x="796" y="373"/>
                  <a:pt x="796" y="373"/>
                </a:cubicBezTo>
                <a:cubicBezTo>
                  <a:pt x="797" y="375"/>
                  <a:pt x="797" y="375"/>
                  <a:pt x="797" y="375"/>
                </a:cubicBezTo>
                <a:cubicBezTo>
                  <a:pt x="796" y="376"/>
                  <a:pt x="796" y="376"/>
                  <a:pt x="796" y="376"/>
                </a:cubicBezTo>
                <a:cubicBezTo>
                  <a:pt x="795" y="376"/>
                  <a:pt x="795" y="376"/>
                  <a:pt x="795" y="376"/>
                </a:cubicBezTo>
                <a:cubicBezTo>
                  <a:pt x="794" y="376"/>
                  <a:pt x="794" y="376"/>
                  <a:pt x="794" y="376"/>
                </a:cubicBezTo>
                <a:cubicBezTo>
                  <a:pt x="793" y="376"/>
                  <a:pt x="793" y="376"/>
                  <a:pt x="793" y="376"/>
                </a:cubicBezTo>
                <a:cubicBezTo>
                  <a:pt x="794" y="377"/>
                  <a:pt x="794" y="377"/>
                  <a:pt x="794" y="377"/>
                </a:cubicBezTo>
                <a:cubicBezTo>
                  <a:pt x="795" y="377"/>
                  <a:pt x="795" y="377"/>
                  <a:pt x="795" y="377"/>
                </a:cubicBezTo>
                <a:cubicBezTo>
                  <a:pt x="797" y="377"/>
                  <a:pt x="797" y="377"/>
                  <a:pt x="797" y="377"/>
                </a:cubicBezTo>
                <a:cubicBezTo>
                  <a:pt x="797" y="378"/>
                  <a:pt x="797" y="378"/>
                  <a:pt x="797" y="378"/>
                </a:cubicBezTo>
                <a:cubicBezTo>
                  <a:pt x="797" y="379"/>
                  <a:pt x="797" y="379"/>
                  <a:pt x="797" y="379"/>
                </a:cubicBezTo>
                <a:cubicBezTo>
                  <a:pt x="796" y="379"/>
                  <a:pt x="796" y="379"/>
                  <a:pt x="796" y="379"/>
                </a:cubicBezTo>
                <a:cubicBezTo>
                  <a:pt x="797" y="380"/>
                  <a:pt x="797" y="380"/>
                  <a:pt x="797" y="380"/>
                </a:cubicBezTo>
                <a:cubicBezTo>
                  <a:pt x="798" y="380"/>
                  <a:pt x="798" y="380"/>
                  <a:pt x="798" y="380"/>
                </a:cubicBezTo>
                <a:cubicBezTo>
                  <a:pt x="799" y="381"/>
                  <a:pt x="799" y="381"/>
                  <a:pt x="799" y="381"/>
                </a:cubicBezTo>
                <a:cubicBezTo>
                  <a:pt x="799" y="382"/>
                  <a:pt x="799" y="382"/>
                  <a:pt x="799" y="382"/>
                </a:cubicBezTo>
                <a:cubicBezTo>
                  <a:pt x="798" y="382"/>
                  <a:pt x="798" y="382"/>
                  <a:pt x="798" y="382"/>
                </a:cubicBezTo>
                <a:cubicBezTo>
                  <a:pt x="796" y="384"/>
                  <a:pt x="796" y="384"/>
                  <a:pt x="796" y="384"/>
                </a:cubicBezTo>
                <a:cubicBezTo>
                  <a:pt x="796" y="383"/>
                  <a:pt x="796" y="383"/>
                  <a:pt x="796" y="383"/>
                </a:cubicBezTo>
                <a:cubicBezTo>
                  <a:pt x="795" y="384"/>
                  <a:pt x="795" y="384"/>
                  <a:pt x="795" y="384"/>
                </a:cubicBezTo>
                <a:cubicBezTo>
                  <a:pt x="796" y="384"/>
                  <a:pt x="796" y="384"/>
                  <a:pt x="796" y="384"/>
                </a:cubicBezTo>
                <a:cubicBezTo>
                  <a:pt x="796" y="385"/>
                  <a:pt x="796" y="385"/>
                  <a:pt x="796" y="385"/>
                </a:cubicBezTo>
                <a:cubicBezTo>
                  <a:pt x="795" y="385"/>
                  <a:pt x="795" y="385"/>
                  <a:pt x="795" y="385"/>
                </a:cubicBezTo>
                <a:cubicBezTo>
                  <a:pt x="793" y="384"/>
                  <a:pt x="793" y="384"/>
                  <a:pt x="793" y="384"/>
                </a:cubicBezTo>
                <a:cubicBezTo>
                  <a:pt x="792" y="384"/>
                  <a:pt x="792" y="384"/>
                  <a:pt x="792" y="384"/>
                </a:cubicBezTo>
                <a:cubicBezTo>
                  <a:pt x="793" y="385"/>
                  <a:pt x="793" y="385"/>
                  <a:pt x="793" y="385"/>
                </a:cubicBezTo>
                <a:cubicBezTo>
                  <a:pt x="793" y="386"/>
                  <a:pt x="793" y="386"/>
                  <a:pt x="793" y="386"/>
                </a:cubicBezTo>
                <a:cubicBezTo>
                  <a:pt x="795" y="387"/>
                  <a:pt x="795" y="387"/>
                  <a:pt x="795" y="387"/>
                </a:cubicBezTo>
                <a:cubicBezTo>
                  <a:pt x="795" y="388"/>
                  <a:pt x="795" y="388"/>
                  <a:pt x="795" y="388"/>
                </a:cubicBezTo>
                <a:cubicBezTo>
                  <a:pt x="795" y="389"/>
                  <a:pt x="795" y="389"/>
                  <a:pt x="795" y="389"/>
                </a:cubicBezTo>
                <a:cubicBezTo>
                  <a:pt x="794" y="389"/>
                  <a:pt x="794" y="389"/>
                  <a:pt x="794" y="389"/>
                </a:cubicBezTo>
                <a:cubicBezTo>
                  <a:pt x="793" y="390"/>
                  <a:pt x="793" y="390"/>
                  <a:pt x="793" y="390"/>
                </a:cubicBezTo>
                <a:cubicBezTo>
                  <a:pt x="794" y="390"/>
                  <a:pt x="794" y="390"/>
                  <a:pt x="794" y="390"/>
                </a:cubicBezTo>
                <a:cubicBezTo>
                  <a:pt x="795" y="390"/>
                  <a:pt x="795" y="390"/>
                  <a:pt x="795" y="390"/>
                </a:cubicBezTo>
                <a:cubicBezTo>
                  <a:pt x="796" y="389"/>
                  <a:pt x="796" y="389"/>
                  <a:pt x="796" y="389"/>
                </a:cubicBezTo>
                <a:cubicBezTo>
                  <a:pt x="797" y="389"/>
                  <a:pt x="797" y="389"/>
                  <a:pt x="797" y="389"/>
                </a:cubicBezTo>
                <a:cubicBezTo>
                  <a:pt x="797" y="390"/>
                  <a:pt x="797" y="390"/>
                  <a:pt x="797" y="390"/>
                </a:cubicBezTo>
                <a:cubicBezTo>
                  <a:pt x="797" y="391"/>
                  <a:pt x="797" y="391"/>
                  <a:pt x="797" y="391"/>
                </a:cubicBezTo>
                <a:cubicBezTo>
                  <a:pt x="798" y="391"/>
                  <a:pt x="798" y="391"/>
                  <a:pt x="798" y="391"/>
                </a:cubicBezTo>
                <a:cubicBezTo>
                  <a:pt x="798" y="392"/>
                  <a:pt x="798" y="392"/>
                  <a:pt x="798" y="392"/>
                </a:cubicBezTo>
                <a:cubicBezTo>
                  <a:pt x="798" y="393"/>
                  <a:pt x="798" y="393"/>
                  <a:pt x="798" y="393"/>
                </a:cubicBezTo>
                <a:cubicBezTo>
                  <a:pt x="799" y="392"/>
                  <a:pt x="799" y="392"/>
                  <a:pt x="799" y="392"/>
                </a:cubicBezTo>
                <a:cubicBezTo>
                  <a:pt x="800" y="393"/>
                  <a:pt x="800" y="393"/>
                  <a:pt x="800" y="393"/>
                </a:cubicBezTo>
                <a:cubicBezTo>
                  <a:pt x="800" y="394"/>
                  <a:pt x="800" y="394"/>
                  <a:pt x="800" y="394"/>
                </a:cubicBezTo>
                <a:cubicBezTo>
                  <a:pt x="800" y="395"/>
                  <a:pt x="800" y="395"/>
                  <a:pt x="800" y="395"/>
                </a:cubicBezTo>
                <a:cubicBezTo>
                  <a:pt x="800" y="396"/>
                  <a:pt x="800" y="396"/>
                  <a:pt x="800" y="396"/>
                </a:cubicBezTo>
                <a:cubicBezTo>
                  <a:pt x="802" y="394"/>
                  <a:pt x="802" y="394"/>
                  <a:pt x="802" y="394"/>
                </a:cubicBezTo>
                <a:cubicBezTo>
                  <a:pt x="802" y="395"/>
                  <a:pt x="802" y="395"/>
                  <a:pt x="802" y="395"/>
                </a:cubicBezTo>
                <a:cubicBezTo>
                  <a:pt x="802" y="396"/>
                  <a:pt x="802" y="396"/>
                  <a:pt x="802" y="396"/>
                </a:cubicBezTo>
                <a:cubicBezTo>
                  <a:pt x="801" y="397"/>
                  <a:pt x="801" y="397"/>
                  <a:pt x="801" y="397"/>
                </a:cubicBezTo>
                <a:cubicBezTo>
                  <a:pt x="799" y="399"/>
                  <a:pt x="799" y="399"/>
                  <a:pt x="799" y="399"/>
                </a:cubicBezTo>
                <a:cubicBezTo>
                  <a:pt x="798" y="400"/>
                  <a:pt x="798" y="400"/>
                  <a:pt x="798" y="400"/>
                </a:cubicBezTo>
                <a:cubicBezTo>
                  <a:pt x="797" y="400"/>
                  <a:pt x="797" y="400"/>
                  <a:pt x="797" y="400"/>
                </a:cubicBezTo>
                <a:cubicBezTo>
                  <a:pt x="798" y="401"/>
                  <a:pt x="798" y="401"/>
                  <a:pt x="798" y="401"/>
                </a:cubicBezTo>
                <a:cubicBezTo>
                  <a:pt x="799" y="400"/>
                  <a:pt x="799" y="400"/>
                  <a:pt x="799" y="400"/>
                </a:cubicBezTo>
                <a:cubicBezTo>
                  <a:pt x="801" y="398"/>
                  <a:pt x="801" y="398"/>
                  <a:pt x="801" y="398"/>
                </a:cubicBezTo>
                <a:cubicBezTo>
                  <a:pt x="802" y="398"/>
                  <a:pt x="802" y="398"/>
                  <a:pt x="802" y="398"/>
                </a:cubicBezTo>
                <a:cubicBezTo>
                  <a:pt x="802" y="399"/>
                  <a:pt x="802" y="399"/>
                  <a:pt x="802" y="399"/>
                </a:cubicBezTo>
                <a:cubicBezTo>
                  <a:pt x="801" y="400"/>
                  <a:pt x="801" y="400"/>
                  <a:pt x="801" y="400"/>
                </a:cubicBezTo>
                <a:cubicBezTo>
                  <a:pt x="801" y="401"/>
                  <a:pt x="801" y="401"/>
                  <a:pt x="801" y="401"/>
                </a:cubicBezTo>
                <a:cubicBezTo>
                  <a:pt x="802" y="400"/>
                  <a:pt x="802" y="400"/>
                  <a:pt x="802" y="400"/>
                </a:cubicBezTo>
                <a:cubicBezTo>
                  <a:pt x="804" y="398"/>
                  <a:pt x="804" y="398"/>
                  <a:pt x="804" y="398"/>
                </a:cubicBezTo>
                <a:cubicBezTo>
                  <a:pt x="805" y="398"/>
                  <a:pt x="805" y="398"/>
                  <a:pt x="805" y="398"/>
                </a:cubicBezTo>
                <a:cubicBezTo>
                  <a:pt x="805" y="399"/>
                  <a:pt x="805" y="399"/>
                  <a:pt x="805" y="399"/>
                </a:cubicBezTo>
                <a:cubicBezTo>
                  <a:pt x="804" y="399"/>
                  <a:pt x="804" y="399"/>
                  <a:pt x="804" y="399"/>
                </a:cubicBezTo>
                <a:cubicBezTo>
                  <a:pt x="803" y="400"/>
                  <a:pt x="803" y="400"/>
                  <a:pt x="803" y="400"/>
                </a:cubicBezTo>
                <a:cubicBezTo>
                  <a:pt x="804" y="400"/>
                  <a:pt x="804" y="400"/>
                  <a:pt x="804" y="400"/>
                </a:cubicBezTo>
                <a:cubicBezTo>
                  <a:pt x="806" y="399"/>
                  <a:pt x="806" y="399"/>
                  <a:pt x="806" y="399"/>
                </a:cubicBezTo>
                <a:cubicBezTo>
                  <a:pt x="806" y="400"/>
                  <a:pt x="806" y="400"/>
                  <a:pt x="806" y="400"/>
                </a:cubicBezTo>
                <a:cubicBezTo>
                  <a:pt x="804" y="401"/>
                  <a:pt x="804" y="401"/>
                  <a:pt x="804" y="401"/>
                </a:cubicBezTo>
                <a:cubicBezTo>
                  <a:pt x="803" y="402"/>
                  <a:pt x="803" y="402"/>
                  <a:pt x="803" y="402"/>
                </a:cubicBezTo>
                <a:cubicBezTo>
                  <a:pt x="804" y="402"/>
                  <a:pt x="804" y="402"/>
                  <a:pt x="804" y="402"/>
                </a:cubicBezTo>
                <a:cubicBezTo>
                  <a:pt x="805" y="401"/>
                  <a:pt x="805" y="401"/>
                  <a:pt x="805" y="401"/>
                </a:cubicBezTo>
                <a:cubicBezTo>
                  <a:pt x="806" y="400"/>
                  <a:pt x="806" y="400"/>
                  <a:pt x="806" y="400"/>
                </a:cubicBezTo>
                <a:cubicBezTo>
                  <a:pt x="807" y="399"/>
                  <a:pt x="807" y="399"/>
                  <a:pt x="807" y="399"/>
                </a:cubicBezTo>
                <a:cubicBezTo>
                  <a:pt x="808" y="399"/>
                  <a:pt x="808" y="399"/>
                  <a:pt x="808" y="399"/>
                </a:cubicBezTo>
                <a:cubicBezTo>
                  <a:pt x="807" y="400"/>
                  <a:pt x="807" y="400"/>
                  <a:pt x="807" y="400"/>
                </a:cubicBezTo>
                <a:cubicBezTo>
                  <a:pt x="807" y="401"/>
                  <a:pt x="807" y="401"/>
                  <a:pt x="807" y="401"/>
                </a:cubicBezTo>
                <a:cubicBezTo>
                  <a:pt x="809" y="399"/>
                  <a:pt x="809" y="399"/>
                  <a:pt x="809" y="399"/>
                </a:cubicBezTo>
                <a:cubicBezTo>
                  <a:pt x="809" y="400"/>
                  <a:pt x="809" y="400"/>
                  <a:pt x="809" y="400"/>
                </a:cubicBezTo>
                <a:cubicBezTo>
                  <a:pt x="809" y="402"/>
                  <a:pt x="809" y="402"/>
                  <a:pt x="809" y="402"/>
                </a:cubicBezTo>
                <a:cubicBezTo>
                  <a:pt x="808" y="402"/>
                  <a:pt x="808" y="402"/>
                  <a:pt x="808" y="402"/>
                </a:cubicBezTo>
                <a:cubicBezTo>
                  <a:pt x="808" y="403"/>
                  <a:pt x="808" y="403"/>
                  <a:pt x="808" y="403"/>
                </a:cubicBezTo>
                <a:cubicBezTo>
                  <a:pt x="809" y="403"/>
                  <a:pt x="809" y="403"/>
                  <a:pt x="809" y="403"/>
                </a:cubicBezTo>
                <a:cubicBezTo>
                  <a:pt x="811" y="404"/>
                  <a:pt x="811" y="404"/>
                  <a:pt x="811" y="404"/>
                </a:cubicBezTo>
                <a:cubicBezTo>
                  <a:pt x="812" y="403"/>
                  <a:pt x="812" y="403"/>
                  <a:pt x="812" y="403"/>
                </a:cubicBezTo>
                <a:cubicBezTo>
                  <a:pt x="814" y="402"/>
                  <a:pt x="814" y="402"/>
                  <a:pt x="814" y="402"/>
                </a:cubicBezTo>
                <a:cubicBezTo>
                  <a:pt x="814" y="403"/>
                  <a:pt x="814" y="403"/>
                  <a:pt x="814" y="403"/>
                </a:cubicBezTo>
                <a:cubicBezTo>
                  <a:pt x="814" y="404"/>
                  <a:pt x="814" y="404"/>
                  <a:pt x="814" y="404"/>
                </a:cubicBezTo>
                <a:cubicBezTo>
                  <a:pt x="813" y="404"/>
                  <a:pt x="813" y="404"/>
                  <a:pt x="813" y="404"/>
                </a:cubicBezTo>
                <a:cubicBezTo>
                  <a:pt x="816" y="405"/>
                  <a:pt x="816" y="405"/>
                  <a:pt x="816" y="405"/>
                </a:cubicBezTo>
                <a:cubicBezTo>
                  <a:pt x="817" y="406"/>
                  <a:pt x="817" y="406"/>
                  <a:pt x="817" y="406"/>
                </a:cubicBezTo>
                <a:cubicBezTo>
                  <a:pt x="815" y="406"/>
                  <a:pt x="815" y="406"/>
                  <a:pt x="815" y="406"/>
                </a:cubicBezTo>
                <a:cubicBezTo>
                  <a:pt x="815" y="407"/>
                  <a:pt x="815" y="407"/>
                  <a:pt x="815" y="407"/>
                </a:cubicBezTo>
                <a:cubicBezTo>
                  <a:pt x="812" y="407"/>
                  <a:pt x="812" y="407"/>
                  <a:pt x="812" y="407"/>
                </a:cubicBezTo>
                <a:cubicBezTo>
                  <a:pt x="810" y="408"/>
                  <a:pt x="810" y="408"/>
                  <a:pt x="810" y="408"/>
                </a:cubicBezTo>
                <a:cubicBezTo>
                  <a:pt x="809" y="409"/>
                  <a:pt x="809" y="409"/>
                  <a:pt x="809" y="409"/>
                </a:cubicBezTo>
                <a:cubicBezTo>
                  <a:pt x="809" y="410"/>
                  <a:pt x="809" y="410"/>
                  <a:pt x="809" y="410"/>
                </a:cubicBezTo>
                <a:cubicBezTo>
                  <a:pt x="806" y="410"/>
                  <a:pt x="806" y="410"/>
                  <a:pt x="806" y="410"/>
                </a:cubicBezTo>
                <a:cubicBezTo>
                  <a:pt x="804" y="411"/>
                  <a:pt x="804" y="411"/>
                  <a:pt x="804" y="411"/>
                </a:cubicBezTo>
                <a:cubicBezTo>
                  <a:pt x="802" y="412"/>
                  <a:pt x="802" y="412"/>
                  <a:pt x="802" y="412"/>
                </a:cubicBezTo>
                <a:cubicBezTo>
                  <a:pt x="801" y="412"/>
                  <a:pt x="801" y="412"/>
                  <a:pt x="801" y="412"/>
                </a:cubicBezTo>
                <a:cubicBezTo>
                  <a:pt x="800" y="412"/>
                  <a:pt x="800" y="412"/>
                  <a:pt x="800" y="412"/>
                </a:cubicBezTo>
                <a:cubicBezTo>
                  <a:pt x="800" y="414"/>
                  <a:pt x="800" y="414"/>
                  <a:pt x="800" y="414"/>
                </a:cubicBezTo>
                <a:cubicBezTo>
                  <a:pt x="799" y="414"/>
                  <a:pt x="799" y="414"/>
                  <a:pt x="799" y="414"/>
                </a:cubicBezTo>
                <a:cubicBezTo>
                  <a:pt x="797" y="413"/>
                  <a:pt x="797" y="413"/>
                  <a:pt x="797" y="413"/>
                </a:cubicBezTo>
                <a:cubicBezTo>
                  <a:pt x="796" y="410"/>
                  <a:pt x="796" y="410"/>
                  <a:pt x="796" y="410"/>
                </a:cubicBezTo>
                <a:cubicBezTo>
                  <a:pt x="796" y="412"/>
                  <a:pt x="796" y="412"/>
                  <a:pt x="796" y="412"/>
                </a:cubicBezTo>
                <a:cubicBezTo>
                  <a:pt x="795" y="412"/>
                  <a:pt x="795" y="412"/>
                  <a:pt x="795" y="412"/>
                </a:cubicBezTo>
                <a:cubicBezTo>
                  <a:pt x="796" y="413"/>
                  <a:pt x="796" y="413"/>
                  <a:pt x="796" y="413"/>
                </a:cubicBezTo>
                <a:cubicBezTo>
                  <a:pt x="799" y="415"/>
                  <a:pt x="799" y="415"/>
                  <a:pt x="799" y="415"/>
                </a:cubicBezTo>
                <a:cubicBezTo>
                  <a:pt x="799" y="416"/>
                  <a:pt x="799" y="416"/>
                  <a:pt x="799" y="416"/>
                </a:cubicBezTo>
                <a:cubicBezTo>
                  <a:pt x="798" y="416"/>
                  <a:pt x="798" y="416"/>
                  <a:pt x="798" y="416"/>
                </a:cubicBezTo>
                <a:cubicBezTo>
                  <a:pt x="797" y="416"/>
                  <a:pt x="797" y="416"/>
                  <a:pt x="797" y="416"/>
                </a:cubicBezTo>
                <a:cubicBezTo>
                  <a:pt x="798" y="417"/>
                  <a:pt x="798" y="417"/>
                  <a:pt x="798" y="417"/>
                </a:cubicBezTo>
                <a:cubicBezTo>
                  <a:pt x="798" y="418"/>
                  <a:pt x="798" y="418"/>
                  <a:pt x="798" y="418"/>
                </a:cubicBezTo>
                <a:cubicBezTo>
                  <a:pt x="799" y="417"/>
                  <a:pt x="799" y="417"/>
                  <a:pt x="799" y="417"/>
                </a:cubicBezTo>
                <a:cubicBezTo>
                  <a:pt x="800" y="415"/>
                  <a:pt x="800" y="415"/>
                  <a:pt x="800" y="415"/>
                </a:cubicBezTo>
                <a:cubicBezTo>
                  <a:pt x="802" y="415"/>
                  <a:pt x="802" y="415"/>
                  <a:pt x="802" y="415"/>
                </a:cubicBezTo>
                <a:cubicBezTo>
                  <a:pt x="804" y="414"/>
                  <a:pt x="804" y="414"/>
                  <a:pt x="804" y="414"/>
                </a:cubicBezTo>
                <a:cubicBezTo>
                  <a:pt x="805" y="414"/>
                  <a:pt x="805" y="414"/>
                  <a:pt x="805" y="414"/>
                </a:cubicBezTo>
                <a:cubicBezTo>
                  <a:pt x="805" y="413"/>
                  <a:pt x="805" y="413"/>
                  <a:pt x="805" y="413"/>
                </a:cubicBezTo>
                <a:cubicBezTo>
                  <a:pt x="806" y="411"/>
                  <a:pt x="806" y="411"/>
                  <a:pt x="806" y="411"/>
                </a:cubicBezTo>
                <a:cubicBezTo>
                  <a:pt x="808" y="411"/>
                  <a:pt x="808" y="411"/>
                  <a:pt x="808" y="411"/>
                </a:cubicBezTo>
                <a:cubicBezTo>
                  <a:pt x="810" y="410"/>
                  <a:pt x="810" y="410"/>
                  <a:pt x="810" y="410"/>
                </a:cubicBezTo>
                <a:cubicBezTo>
                  <a:pt x="811" y="409"/>
                  <a:pt x="811" y="409"/>
                  <a:pt x="811" y="409"/>
                </a:cubicBezTo>
                <a:cubicBezTo>
                  <a:pt x="814" y="409"/>
                  <a:pt x="814" y="409"/>
                  <a:pt x="814" y="409"/>
                </a:cubicBezTo>
                <a:cubicBezTo>
                  <a:pt x="816" y="409"/>
                  <a:pt x="816" y="409"/>
                  <a:pt x="816" y="409"/>
                </a:cubicBezTo>
                <a:cubicBezTo>
                  <a:pt x="817" y="411"/>
                  <a:pt x="817" y="411"/>
                  <a:pt x="817" y="411"/>
                </a:cubicBezTo>
                <a:cubicBezTo>
                  <a:pt x="817" y="413"/>
                  <a:pt x="817" y="413"/>
                  <a:pt x="817" y="413"/>
                </a:cubicBezTo>
                <a:cubicBezTo>
                  <a:pt x="815" y="414"/>
                  <a:pt x="815" y="414"/>
                  <a:pt x="815" y="414"/>
                </a:cubicBezTo>
                <a:cubicBezTo>
                  <a:pt x="814" y="415"/>
                  <a:pt x="814" y="415"/>
                  <a:pt x="814" y="415"/>
                </a:cubicBezTo>
                <a:cubicBezTo>
                  <a:pt x="815" y="415"/>
                  <a:pt x="815" y="415"/>
                  <a:pt x="815" y="415"/>
                </a:cubicBezTo>
                <a:cubicBezTo>
                  <a:pt x="816" y="416"/>
                  <a:pt x="816" y="416"/>
                  <a:pt x="816" y="416"/>
                </a:cubicBezTo>
                <a:cubicBezTo>
                  <a:pt x="816" y="415"/>
                  <a:pt x="816" y="415"/>
                  <a:pt x="816" y="415"/>
                </a:cubicBezTo>
                <a:cubicBezTo>
                  <a:pt x="817" y="414"/>
                  <a:pt x="817" y="414"/>
                  <a:pt x="817" y="414"/>
                </a:cubicBezTo>
                <a:cubicBezTo>
                  <a:pt x="819" y="413"/>
                  <a:pt x="819" y="413"/>
                  <a:pt x="819" y="413"/>
                </a:cubicBezTo>
                <a:cubicBezTo>
                  <a:pt x="820" y="413"/>
                  <a:pt x="820" y="413"/>
                  <a:pt x="820" y="413"/>
                </a:cubicBezTo>
                <a:cubicBezTo>
                  <a:pt x="820" y="414"/>
                  <a:pt x="820" y="414"/>
                  <a:pt x="820" y="414"/>
                </a:cubicBezTo>
                <a:cubicBezTo>
                  <a:pt x="820" y="415"/>
                  <a:pt x="820" y="415"/>
                  <a:pt x="820" y="415"/>
                </a:cubicBezTo>
                <a:cubicBezTo>
                  <a:pt x="821" y="415"/>
                  <a:pt x="821" y="415"/>
                  <a:pt x="821" y="415"/>
                </a:cubicBezTo>
                <a:cubicBezTo>
                  <a:pt x="823" y="416"/>
                  <a:pt x="823" y="416"/>
                  <a:pt x="823" y="416"/>
                </a:cubicBezTo>
                <a:cubicBezTo>
                  <a:pt x="822" y="416"/>
                  <a:pt x="822" y="416"/>
                  <a:pt x="822" y="416"/>
                </a:cubicBezTo>
                <a:cubicBezTo>
                  <a:pt x="821" y="416"/>
                  <a:pt x="821" y="416"/>
                  <a:pt x="821" y="416"/>
                </a:cubicBezTo>
                <a:cubicBezTo>
                  <a:pt x="822" y="417"/>
                  <a:pt x="822" y="417"/>
                  <a:pt x="822" y="417"/>
                </a:cubicBezTo>
                <a:cubicBezTo>
                  <a:pt x="823" y="418"/>
                  <a:pt x="823" y="418"/>
                  <a:pt x="823" y="418"/>
                </a:cubicBezTo>
                <a:cubicBezTo>
                  <a:pt x="824" y="419"/>
                  <a:pt x="824" y="419"/>
                  <a:pt x="824" y="419"/>
                </a:cubicBezTo>
                <a:cubicBezTo>
                  <a:pt x="823" y="419"/>
                  <a:pt x="823" y="419"/>
                  <a:pt x="823" y="419"/>
                </a:cubicBezTo>
                <a:cubicBezTo>
                  <a:pt x="822" y="419"/>
                  <a:pt x="822" y="419"/>
                  <a:pt x="822" y="419"/>
                </a:cubicBezTo>
                <a:cubicBezTo>
                  <a:pt x="821" y="420"/>
                  <a:pt x="821" y="420"/>
                  <a:pt x="821" y="420"/>
                </a:cubicBezTo>
                <a:cubicBezTo>
                  <a:pt x="823" y="421"/>
                  <a:pt x="823" y="421"/>
                  <a:pt x="823" y="421"/>
                </a:cubicBezTo>
                <a:cubicBezTo>
                  <a:pt x="822" y="422"/>
                  <a:pt x="822" y="422"/>
                  <a:pt x="822" y="422"/>
                </a:cubicBezTo>
                <a:cubicBezTo>
                  <a:pt x="821" y="422"/>
                  <a:pt x="821" y="422"/>
                  <a:pt x="821" y="422"/>
                </a:cubicBezTo>
                <a:cubicBezTo>
                  <a:pt x="821" y="423"/>
                  <a:pt x="821" y="423"/>
                  <a:pt x="821" y="423"/>
                </a:cubicBezTo>
                <a:cubicBezTo>
                  <a:pt x="820" y="424"/>
                  <a:pt x="820" y="424"/>
                  <a:pt x="820" y="424"/>
                </a:cubicBezTo>
                <a:cubicBezTo>
                  <a:pt x="818" y="423"/>
                  <a:pt x="818" y="423"/>
                  <a:pt x="818" y="423"/>
                </a:cubicBezTo>
                <a:cubicBezTo>
                  <a:pt x="819" y="424"/>
                  <a:pt x="819" y="424"/>
                  <a:pt x="819" y="424"/>
                </a:cubicBezTo>
                <a:cubicBezTo>
                  <a:pt x="821" y="425"/>
                  <a:pt x="821" y="425"/>
                  <a:pt x="821" y="425"/>
                </a:cubicBezTo>
                <a:cubicBezTo>
                  <a:pt x="822" y="424"/>
                  <a:pt x="822" y="424"/>
                  <a:pt x="822" y="424"/>
                </a:cubicBezTo>
                <a:cubicBezTo>
                  <a:pt x="823" y="425"/>
                  <a:pt x="823" y="425"/>
                  <a:pt x="823" y="425"/>
                </a:cubicBezTo>
                <a:cubicBezTo>
                  <a:pt x="822" y="426"/>
                  <a:pt x="822" y="426"/>
                  <a:pt x="822" y="426"/>
                </a:cubicBezTo>
                <a:cubicBezTo>
                  <a:pt x="823" y="426"/>
                  <a:pt x="823" y="426"/>
                  <a:pt x="823" y="426"/>
                </a:cubicBezTo>
                <a:cubicBezTo>
                  <a:pt x="822" y="428"/>
                  <a:pt x="822" y="428"/>
                  <a:pt x="822" y="428"/>
                </a:cubicBezTo>
                <a:cubicBezTo>
                  <a:pt x="822" y="429"/>
                  <a:pt x="822" y="429"/>
                  <a:pt x="822" y="429"/>
                </a:cubicBezTo>
                <a:cubicBezTo>
                  <a:pt x="821" y="429"/>
                  <a:pt x="821" y="429"/>
                  <a:pt x="821" y="429"/>
                </a:cubicBezTo>
                <a:cubicBezTo>
                  <a:pt x="820" y="430"/>
                  <a:pt x="820" y="430"/>
                  <a:pt x="820" y="430"/>
                </a:cubicBezTo>
                <a:cubicBezTo>
                  <a:pt x="819" y="431"/>
                  <a:pt x="819" y="431"/>
                  <a:pt x="819" y="431"/>
                </a:cubicBezTo>
                <a:cubicBezTo>
                  <a:pt x="817" y="431"/>
                  <a:pt x="817" y="431"/>
                  <a:pt x="817" y="431"/>
                </a:cubicBezTo>
                <a:cubicBezTo>
                  <a:pt x="816" y="432"/>
                  <a:pt x="816" y="432"/>
                  <a:pt x="816" y="432"/>
                </a:cubicBezTo>
                <a:cubicBezTo>
                  <a:pt x="815" y="433"/>
                  <a:pt x="815" y="433"/>
                  <a:pt x="815" y="433"/>
                </a:cubicBezTo>
                <a:cubicBezTo>
                  <a:pt x="814" y="433"/>
                  <a:pt x="814" y="433"/>
                  <a:pt x="814" y="433"/>
                </a:cubicBezTo>
                <a:cubicBezTo>
                  <a:pt x="814" y="434"/>
                  <a:pt x="814" y="434"/>
                  <a:pt x="814" y="434"/>
                </a:cubicBezTo>
                <a:cubicBezTo>
                  <a:pt x="813" y="434"/>
                  <a:pt x="813" y="434"/>
                  <a:pt x="813" y="434"/>
                </a:cubicBezTo>
                <a:cubicBezTo>
                  <a:pt x="812" y="433"/>
                  <a:pt x="812" y="433"/>
                  <a:pt x="812" y="433"/>
                </a:cubicBezTo>
                <a:cubicBezTo>
                  <a:pt x="811" y="434"/>
                  <a:pt x="811" y="434"/>
                  <a:pt x="811" y="434"/>
                </a:cubicBezTo>
                <a:cubicBezTo>
                  <a:pt x="810" y="434"/>
                  <a:pt x="810" y="434"/>
                  <a:pt x="810" y="434"/>
                </a:cubicBezTo>
                <a:cubicBezTo>
                  <a:pt x="810" y="433"/>
                  <a:pt x="810" y="433"/>
                  <a:pt x="810" y="433"/>
                </a:cubicBezTo>
                <a:cubicBezTo>
                  <a:pt x="808" y="434"/>
                  <a:pt x="808" y="434"/>
                  <a:pt x="808" y="434"/>
                </a:cubicBezTo>
                <a:cubicBezTo>
                  <a:pt x="807" y="434"/>
                  <a:pt x="807" y="434"/>
                  <a:pt x="807" y="434"/>
                </a:cubicBezTo>
                <a:cubicBezTo>
                  <a:pt x="806" y="433"/>
                  <a:pt x="806" y="433"/>
                  <a:pt x="806" y="433"/>
                </a:cubicBezTo>
                <a:cubicBezTo>
                  <a:pt x="806" y="434"/>
                  <a:pt x="806" y="434"/>
                  <a:pt x="806" y="434"/>
                </a:cubicBezTo>
                <a:cubicBezTo>
                  <a:pt x="805" y="435"/>
                  <a:pt x="805" y="435"/>
                  <a:pt x="805" y="435"/>
                </a:cubicBezTo>
                <a:cubicBezTo>
                  <a:pt x="804" y="434"/>
                  <a:pt x="804" y="434"/>
                  <a:pt x="804" y="434"/>
                </a:cubicBezTo>
                <a:cubicBezTo>
                  <a:pt x="803" y="435"/>
                  <a:pt x="803" y="435"/>
                  <a:pt x="803" y="435"/>
                </a:cubicBezTo>
                <a:cubicBezTo>
                  <a:pt x="804" y="435"/>
                  <a:pt x="804" y="435"/>
                  <a:pt x="804" y="435"/>
                </a:cubicBezTo>
                <a:cubicBezTo>
                  <a:pt x="804" y="436"/>
                  <a:pt x="804" y="436"/>
                  <a:pt x="804" y="436"/>
                </a:cubicBezTo>
                <a:cubicBezTo>
                  <a:pt x="803" y="437"/>
                  <a:pt x="803" y="437"/>
                  <a:pt x="803" y="437"/>
                </a:cubicBezTo>
                <a:cubicBezTo>
                  <a:pt x="802" y="437"/>
                  <a:pt x="802" y="437"/>
                  <a:pt x="802" y="437"/>
                </a:cubicBezTo>
                <a:cubicBezTo>
                  <a:pt x="802" y="438"/>
                  <a:pt x="802" y="438"/>
                  <a:pt x="802" y="438"/>
                </a:cubicBezTo>
                <a:cubicBezTo>
                  <a:pt x="801" y="439"/>
                  <a:pt x="801" y="439"/>
                  <a:pt x="801" y="439"/>
                </a:cubicBezTo>
                <a:cubicBezTo>
                  <a:pt x="800" y="439"/>
                  <a:pt x="800" y="439"/>
                  <a:pt x="800" y="439"/>
                </a:cubicBezTo>
                <a:cubicBezTo>
                  <a:pt x="800" y="440"/>
                  <a:pt x="800" y="440"/>
                  <a:pt x="800" y="440"/>
                </a:cubicBezTo>
                <a:cubicBezTo>
                  <a:pt x="799" y="440"/>
                  <a:pt x="799" y="440"/>
                  <a:pt x="799" y="440"/>
                </a:cubicBezTo>
                <a:cubicBezTo>
                  <a:pt x="798" y="442"/>
                  <a:pt x="798" y="442"/>
                  <a:pt x="798" y="442"/>
                </a:cubicBezTo>
                <a:cubicBezTo>
                  <a:pt x="797" y="441"/>
                  <a:pt x="797" y="441"/>
                  <a:pt x="797" y="441"/>
                </a:cubicBezTo>
                <a:cubicBezTo>
                  <a:pt x="797" y="442"/>
                  <a:pt x="797" y="442"/>
                  <a:pt x="797" y="442"/>
                </a:cubicBezTo>
                <a:cubicBezTo>
                  <a:pt x="795" y="442"/>
                  <a:pt x="795" y="442"/>
                  <a:pt x="795" y="442"/>
                </a:cubicBezTo>
                <a:cubicBezTo>
                  <a:pt x="795" y="443"/>
                  <a:pt x="795" y="443"/>
                  <a:pt x="795" y="443"/>
                </a:cubicBezTo>
                <a:cubicBezTo>
                  <a:pt x="794" y="443"/>
                  <a:pt x="794" y="443"/>
                  <a:pt x="794" y="443"/>
                </a:cubicBezTo>
                <a:cubicBezTo>
                  <a:pt x="793" y="443"/>
                  <a:pt x="793" y="443"/>
                  <a:pt x="793" y="443"/>
                </a:cubicBezTo>
                <a:cubicBezTo>
                  <a:pt x="791" y="443"/>
                  <a:pt x="791" y="443"/>
                  <a:pt x="791" y="443"/>
                </a:cubicBezTo>
                <a:cubicBezTo>
                  <a:pt x="791" y="442"/>
                  <a:pt x="791" y="442"/>
                  <a:pt x="791" y="442"/>
                </a:cubicBezTo>
                <a:cubicBezTo>
                  <a:pt x="789" y="443"/>
                  <a:pt x="789" y="443"/>
                  <a:pt x="789" y="443"/>
                </a:cubicBezTo>
                <a:cubicBezTo>
                  <a:pt x="788" y="443"/>
                  <a:pt x="788" y="443"/>
                  <a:pt x="788" y="443"/>
                </a:cubicBezTo>
                <a:cubicBezTo>
                  <a:pt x="786" y="444"/>
                  <a:pt x="786" y="444"/>
                  <a:pt x="786" y="444"/>
                </a:cubicBezTo>
                <a:cubicBezTo>
                  <a:pt x="784" y="443"/>
                  <a:pt x="784" y="443"/>
                  <a:pt x="784" y="443"/>
                </a:cubicBezTo>
                <a:cubicBezTo>
                  <a:pt x="785" y="443"/>
                  <a:pt x="785" y="443"/>
                  <a:pt x="785" y="443"/>
                </a:cubicBezTo>
                <a:cubicBezTo>
                  <a:pt x="784" y="442"/>
                  <a:pt x="784" y="442"/>
                  <a:pt x="784" y="442"/>
                </a:cubicBezTo>
                <a:cubicBezTo>
                  <a:pt x="783" y="443"/>
                  <a:pt x="783" y="443"/>
                  <a:pt x="783" y="443"/>
                </a:cubicBezTo>
                <a:cubicBezTo>
                  <a:pt x="782" y="443"/>
                  <a:pt x="782" y="443"/>
                  <a:pt x="782" y="443"/>
                </a:cubicBezTo>
                <a:cubicBezTo>
                  <a:pt x="780" y="442"/>
                  <a:pt x="780" y="442"/>
                  <a:pt x="780" y="442"/>
                </a:cubicBezTo>
                <a:cubicBezTo>
                  <a:pt x="779" y="442"/>
                  <a:pt x="779" y="442"/>
                  <a:pt x="779" y="442"/>
                </a:cubicBezTo>
                <a:cubicBezTo>
                  <a:pt x="778" y="442"/>
                  <a:pt x="778" y="442"/>
                  <a:pt x="778" y="442"/>
                </a:cubicBezTo>
                <a:cubicBezTo>
                  <a:pt x="777" y="441"/>
                  <a:pt x="777" y="441"/>
                  <a:pt x="777" y="441"/>
                </a:cubicBezTo>
                <a:cubicBezTo>
                  <a:pt x="776" y="441"/>
                  <a:pt x="776" y="441"/>
                  <a:pt x="776" y="441"/>
                </a:cubicBezTo>
                <a:cubicBezTo>
                  <a:pt x="775" y="442"/>
                  <a:pt x="775" y="442"/>
                  <a:pt x="775" y="442"/>
                </a:cubicBezTo>
                <a:cubicBezTo>
                  <a:pt x="773" y="442"/>
                  <a:pt x="773" y="442"/>
                  <a:pt x="773" y="442"/>
                </a:cubicBezTo>
                <a:cubicBezTo>
                  <a:pt x="772" y="441"/>
                  <a:pt x="772" y="441"/>
                  <a:pt x="772" y="441"/>
                </a:cubicBezTo>
                <a:cubicBezTo>
                  <a:pt x="771" y="442"/>
                  <a:pt x="771" y="442"/>
                  <a:pt x="771" y="442"/>
                </a:cubicBezTo>
                <a:cubicBezTo>
                  <a:pt x="770" y="442"/>
                  <a:pt x="770" y="442"/>
                  <a:pt x="770" y="442"/>
                </a:cubicBezTo>
                <a:cubicBezTo>
                  <a:pt x="769" y="441"/>
                  <a:pt x="769" y="441"/>
                  <a:pt x="769" y="441"/>
                </a:cubicBezTo>
                <a:cubicBezTo>
                  <a:pt x="768" y="442"/>
                  <a:pt x="768" y="442"/>
                  <a:pt x="768" y="442"/>
                </a:cubicBezTo>
                <a:cubicBezTo>
                  <a:pt x="767" y="441"/>
                  <a:pt x="767" y="441"/>
                  <a:pt x="767" y="441"/>
                </a:cubicBezTo>
                <a:cubicBezTo>
                  <a:pt x="766" y="441"/>
                  <a:pt x="766" y="441"/>
                  <a:pt x="766" y="441"/>
                </a:cubicBezTo>
                <a:cubicBezTo>
                  <a:pt x="764" y="441"/>
                  <a:pt x="764" y="441"/>
                  <a:pt x="764" y="441"/>
                </a:cubicBezTo>
                <a:cubicBezTo>
                  <a:pt x="762" y="441"/>
                  <a:pt x="762" y="441"/>
                  <a:pt x="762" y="441"/>
                </a:cubicBezTo>
                <a:cubicBezTo>
                  <a:pt x="760" y="441"/>
                  <a:pt x="760" y="441"/>
                  <a:pt x="760" y="441"/>
                </a:cubicBezTo>
                <a:cubicBezTo>
                  <a:pt x="759" y="439"/>
                  <a:pt x="759" y="439"/>
                  <a:pt x="759" y="439"/>
                </a:cubicBezTo>
                <a:cubicBezTo>
                  <a:pt x="758" y="440"/>
                  <a:pt x="758" y="440"/>
                  <a:pt x="758" y="440"/>
                </a:cubicBezTo>
                <a:cubicBezTo>
                  <a:pt x="757" y="441"/>
                  <a:pt x="757" y="441"/>
                  <a:pt x="757" y="441"/>
                </a:cubicBezTo>
                <a:cubicBezTo>
                  <a:pt x="758" y="441"/>
                  <a:pt x="758" y="441"/>
                  <a:pt x="758" y="441"/>
                </a:cubicBezTo>
                <a:cubicBezTo>
                  <a:pt x="757" y="442"/>
                  <a:pt x="757" y="442"/>
                  <a:pt x="757" y="442"/>
                </a:cubicBezTo>
                <a:cubicBezTo>
                  <a:pt x="756" y="442"/>
                  <a:pt x="756" y="442"/>
                  <a:pt x="756" y="442"/>
                </a:cubicBezTo>
                <a:cubicBezTo>
                  <a:pt x="754" y="444"/>
                  <a:pt x="754" y="444"/>
                  <a:pt x="754" y="444"/>
                </a:cubicBezTo>
                <a:cubicBezTo>
                  <a:pt x="752" y="445"/>
                  <a:pt x="752" y="445"/>
                  <a:pt x="752" y="445"/>
                </a:cubicBezTo>
                <a:cubicBezTo>
                  <a:pt x="752" y="446"/>
                  <a:pt x="752" y="446"/>
                  <a:pt x="752" y="446"/>
                </a:cubicBezTo>
                <a:cubicBezTo>
                  <a:pt x="752" y="448"/>
                  <a:pt x="752" y="448"/>
                  <a:pt x="752" y="448"/>
                </a:cubicBezTo>
                <a:cubicBezTo>
                  <a:pt x="751" y="449"/>
                  <a:pt x="751" y="449"/>
                  <a:pt x="751" y="449"/>
                </a:cubicBezTo>
                <a:cubicBezTo>
                  <a:pt x="749" y="449"/>
                  <a:pt x="749" y="449"/>
                  <a:pt x="749" y="449"/>
                </a:cubicBezTo>
                <a:cubicBezTo>
                  <a:pt x="748" y="449"/>
                  <a:pt x="748" y="449"/>
                  <a:pt x="748" y="449"/>
                </a:cubicBezTo>
                <a:cubicBezTo>
                  <a:pt x="746" y="450"/>
                  <a:pt x="746" y="450"/>
                  <a:pt x="746" y="450"/>
                </a:cubicBezTo>
                <a:cubicBezTo>
                  <a:pt x="745" y="451"/>
                  <a:pt x="745" y="451"/>
                  <a:pt x="745" y="451"/>
                </a:cubicBezTo>
                <a:cubicBezTo>
                  <a:pt x="744" y="451"/>
                  <a:pt x="744" y="451"/>
                  <a:pt x="744" y="451"/>
                </a:cubicBezTo>
                <a:cubicBezTo>
                  <a:pt x="743" y="451"/>
                  <a:pt x="743" y="451"/>
                  <a:pt x="743" y="451"/>
                </a:cubicBezTo>
                <a:cubicBezTo>
                  <a:pt x="742" y="453"/>
                  <a:pt x="742" y="453"/>
                  <a:pt x="742" y="453"/>
                </a:cubicBezTo>
                <a:cubicBezTo>
                  <a:pt x="741" y="453"/>
                  <a:pt x="741" y="453"/>
                  <a:pt x="741" y="453"/>
                </a:cubicBezTo>
                <a:cubicBezTo>
                  <a:pt x="739" y="454"/>
                  <a:pt x="739" y="454"/>
                  <a:pt x="739" y="454"/>
                </a:cubicBezTo>
                <a:cubicBezTo>
                  <a:pt x="738" y="455"/>
                  <a:pt x="738" y="455"/>
                  <a:pt x="738" y="455"/>
                </a:cubicBezTo>
                <a:cubicBezTo>
                  <a:pt x="737" y="457"/>
                  <a:pt x="737" y="457"/>
                  <a:pt x="737" y="457"/>
                </a:cubicBezTo>
                <a:cubicBezTo>
                  <a:pt x="734" y="458"/>
                  <a:pt x="734" y="458"/>
                  <a:pt x="734" y="458"/>
                </a:cubicBezTo>
                <a:cubicBezTo>
                  <a:pt x="734" y="460"/>
                  <a:pt x="734" y="460"/>
                  <a:pt x="734" y="460"/>
                </a:cubicBezTo>
                <a:cubicBezTo>
                  <a:pt x="732" y="461"/>
                  <a:pt x="732" y="461"/>
                  <a:pt x="732" y="461"/>
                </a:cubicBezTo>
                <a:cubicBezTo>
                  <a:pt x="731" y="463"/>
                  <a:pt x="731" y="463"/>
                  <a:pt x="731" y="463"/>
                </a:cubicBezTo>
                <a:cubicBezTo>
                  <a:pt x="730" y="463"/>
                  <a:pt x="730" y="463"/>
                  <a:pt x="730" y="463"/>
                </a:cubicBezTo>
                <a:cubicBezTo>
                  <a:pt x="729" y="465"/>
                  <a:pt x="729" y="465"/>
                  <a:pt x="729" y="465"/>
                </a:cubicBezTo>
                <a:cubicBezTo>
                  <a:pt x="728" y="466"/>
                  <a:pt x="728" y="466"/>
                  <a:pt x="728" y="466"/>
                </a:cubicBezTo>
                <a:cubicBezTo>
                  <a:pt x="725" y="468"/>
                  <a:pt x="725" y="468"/>
                  <a:pt x="725" y="468"/>
                </a:cubicBezTo>
                <a:cubicBezTo>
                  <a:pt x="725" y="469"/>
                  <a:pt x="725" y="469"/>
                  <a:pt x="725" y="469"/>
                </a:cubicBezTo>
                <a:cubicBezTo>
                  <a:pt x="722" y="470"/>
                  <a:pt x="722" y="470"/>
                  <a:pt x="722" y="470"/>
                </a:cubicBezTo>
                <a:cubicBezTo>
                  <a:pt x="720" y="470"/>
                  <a:pt x="720" y="470"/>
                  <a:pt x="720" y="470"/>
                </a:cubicBezTo>
                <a:cubicBezTo>
                  <a:pt x="721" y="471"/>
                  <a:pt x="721" y="471"/>
                  <a:pt x="721" y="471"/>
                </a:cubicBezTo>
                <a:cubicBezTo>
                  <a:pt x="725" y="469"/>
                  <a:pt x="725" y="469"/>
                  <a:pt x="725" y="469"/>
                </a:cubicBezTo>
                <a:cubicBezTo>
                  <a:pt x="727" y="468"/>
                  <a:pt x="727" y="468"/>
                  <a:pt x="727" y="468"/>
                </a:cubicBezTo>
                <a:cubicBezTo>
                  <a:pt x="730" y="466"/>
                  <a:pt x="730" y="466"/>
                  <a:pt x="730" y="466"/>
                </a:cubicBezTo>
                <a:cubicBezTo>
                  <a:pt x="731" y="464"/>
                  <a:pt x="731" y="464"/>
                  <a:pt x="731" y="464"/>
                </a:cubicBezTo>
                <a:cubicBezTo>
                  <a:pt x="733" y="463"/>
                  <a:pt x="733" y="463"/>
                  <a:pt x="733" y="463"/>
                </a:cubicBezTo>
                <a:cubicBezTo>
                  <a:pt x="734" y="462"/>
                  <a:pt x="734" y="462"/>
                  <a:pt x="734" y="462"/>
                </a:cubicBezTo>
                <a:cubicBezTo>
                  <a:pt x="737" y="459"/>
                  <a:pt x="737" y="459"/>
                  <a:pt x="737" y="459"/>
                </a:cubicBezTo>
                <a:cubicBezTo>
                  <a:pt x="741" y="457"/>
                  <a:pt x="741" y="457"/>
                  <a:pt x="741" y="457"/>
                </a:cubicBezTo>
                <a:cubicBezTo>
                  <a:pt x="744" y="455"/>
                  <a:pt x="744" y="455"/>
                  <a:pt x="744" y="455"/>
                </a:cubicBezTo>
                <a:cubicBezTo>
                  <a:pt x="746" y="454"/>
                  <a:pt x="746" y="454"/>
                  <a:pt x="746" y="454"/>
                </a:cubicBezTo>
                <a:cubicBezTo>
                  <a:pt x="747" y="454"/>
                  <a:pt x="747" y="454"/>
                  <a:pt x="747" y="454"/>
                </a:cubicBezTo>
                <a:cubicBezTo>
                  <a:pt x="751" y="453"/>
                  <a:pt x="751" y="453"/>
                  <a:pt x="751" y="453"/>
                </a:cubicBezTo>
                <a:cubicBezTo>
                  <a:pt x="754" y="452"/>
                  <a:pt x="754" y="452"/>
                  <a:pt x="754" y="452"/>
                </a:cubicBezTo>
                <a:cubicBezTo>
                  <a:pt x="756" y="452"/>
                  <a:pt x="756" y="452"/>
                  <a:pt x="756" y="452"/>
                </a:cubicBezTo>
                <a:cubicBezTo>
                  <a:pt x="757" y="451"/>
                  <a:pt x="757" y="451"/>
                  <a:pt x="757" y="451"/>
                </a:cubicBezTo>
                <a:cubicBezTo>
                  <a:pt x="761" y="451"/>
                  <a:pt x="761" y="451"/>
                  <a:pt x="761" y="451"/>
                </a:cubicBezTo>
                <a:cubicBezTo>
                  <a:pt x="764" y="452"/>
                  <a:pt x="764" y="452"/>
                  <a:pt x="764" y="452"/>
                </a:cubicBezTo>
                <a:cubicBezTo>
                  <a:pt x="766" y="453"/>
                  <a:pt x="766" y="453"/>
                  <a:pt x="766" y="453"/>
                </a:cubicBezTo>
                <a:cubicBezTo>
                  <a:pt x="766" y="454"/>
                  <a:pt x="766" y="454"/>
                  <a:pt x="766" y="454"/>
                </a:cubicBezTo>
                <a:cubicBezTo>
                  <a:pt x="765" y="454"/>
                  <a:pt x="765" y="454"/>
                  <a:pt x="765" y="454"/>
                </a:cubicBezTo>
                <a:cubicBezTo>
                  <a:pt x="766" y="455"/>
                  <a:pt x="766" y="455"/>
                  <a:pt x="766" y="455"/>
                </a:cubicBezTo>
                <a:cubicBezTo>
                  <a:pt x="767" y="455"/>
                  <a:pt x="767" y="455"/>
                  <a:pt x="767" y="455"/>
                </a:cubicBezTo>
                <a:cubicBezTo>
                  <a:pt x="766" y="456"/>
                  <a:pt x="766" y="456"/>
                  <a:pt x="766" y="456"/>
                </a:cubicBezTo>
                <a:cubicBezTo>
                  <a:pt x="767" y="456"/>
                  <a:pt x="767" y="456"/>
                  <a:pt x="767" y="456"/>
                </a:cubicBezTo>
                <a:cubicBezTo>
                  <a:pt x="766" y="458"/>
                  <a:pt x="766" y="458"/>
                  <a:pt x="766" y="458"/>
                </a:cubicBezTo>
                <a:cubicBezTo>
                  <a:pt x="764" y="459"/>
                  <a:pt x="764" y="459"/>
                  <a:pt x="764" y="459"/>
                </a:cubicBezTo>
                <a:cubicBezTo>
                  <a:pt x="763" y="460"/>
                  <a:pt x="763" y="460"/>
                  <a:pt x="763" y="460"/>
                </a:cubicBezTo>
                <a:cubicBezTo>
                  <a:pt x="762" y="460"/>
                  <a:pt x="762" y="460"/>
                  <a:pt x="762" y="460"/>
                </a:cubicBezTo>
                <a:cubicBezTo>
                  <a:pt x="761" y="461"/>
                  <a:pt x="761" y="461"/>
                  <a:pt x="761" y="461"/>
                </a:cubicBezTo>
                <a:cubicBezTo>
                  <a:pt x="759" y="461"/>
                  <a:pt x="759" y="461"/>
                  <a:pt x="759" y="461"/>
                </a:cubicBezTo>
                <a:cubicBezTo>
                  <a:pt x="758" y="460"/>
                  <a:pt x="758" y="460"/>
                  <a:pt x="758" y="460"/>
                </a:cubicBezTo>
                <a:cubicBezTo>
                  <a:pt x="757" y="460"/>
                  <a:pt x="757" y="460"/>
                  <a:pt x="757" y="460"/>
                </a:cubicBezTo>
                <a:cubicBezTo>
                  <a:pt x="756" y="460"/>
                  <a:pt x="756" y="460"/>
                  <a:pt x="756" y="460"/>
                </a:cubicBezTo>
                <a:cubicBezTo>
                  <a:pt x="754" y="461"/>
                  <a:pt x="754" y="461"/>
                  <a:pt x="754" y="461"/>
                </a:cubicBezTo>
                <a:cubicBezTo>
                  <a:pt x="753" y="460"/>
                  <a:pt x="753" y="460"/>
                  <a:pt x="753" y="460"/>
                </a:cubicBezTo>
                <a:cubicBezTo>
                  <a:pt x="751" y="461"/>
                  <a:pt x="751" y="461"/>
                  <a:pt x="751" y="461"/>
                </a:cubicBezTo>
                <a:cubicBezTo>
                  <a:pt x="753" y="461"/>
                  <a:pt x="753" y="461"/>
                  <a:pt x="753" y="461"/>
                </a:cubicBezTo>
                <a:cubicBezTo>
                  <a:pt x="754" y="461"/>
                  <a:pt x="754" y="461"/>
                  <a:pt x="754" y="461"/>
                </a:cubicBezTo>
                <a:cubicBezTo>
                  <a:pt x="755" y="461"/>
                  <a:pt x="755" y="461"/>
                  <a:pt x="755" y="461"/>
                </a:cubicBezTo>
                <a:cubicBezTo>
                  <a:pt x="757" y="462"/>
                  <a:pt x="757" y="462"/>
                  <a:pt x="757" y="462"/>
                </a:cubicBezTo>
                <a:cubicBezTo>
                  <a:pt x="758" y="463"/>
                  <a:pt x="758" y="463"/>
                  <a:pt x="758" y="463"/>
                </a:cubicBezTo>
                <a:cubicBezTo>
                  <a:pt x="758" y="464"/>
                  <a:pt x="758" y="464"/>
                  <a:pt x="758" y="464"/>
                </a:cubicBezTo>
                <a:cubicBezTo>
                  <a:pt x="760" y="463"/>
                  <a:pt x="760" y="463"/>
                  <a:pt x="760" y="463"/>
                </a:cubicBezTo>
                <a:cubicBezTo>
                  <a:pt x="761" y="462"/>
                  <a:pt x="761" y="462"/>
                  <a:pt x="761" y="462"/>
                </a:cubicBezTo>
                <a:cubicBezTo>
                  <a:pt x="762" y="462"/>
                  <a:pt x="762" y="462"/>
                  <a:pt x="762" y="462"/>
                </a:cubicBezTo>
                <a:cubicBezTo>
                  <a:pt x="762" y="463"/>
                  <a:pt x="762" y="463"/>
                  <a:pt x="762" y="463"/>
                </a:cubicBezTo>
                <a:cubicBezTo>
                  <a:pt x="763" y="463"/>
                  <a:pt x="763" y="463"/>
                  <a:pt x="763" y="463"/>
                </a:cubicBezTo>
                <a:cubicBezTo>
                  <a:pt x="764" y="463"/>
                  <a:pt x="764" y="463"/>
                  <a:pt x="764" y="463"/>
                </a:cubicBezTo>
                <a:cubicBezTo>
                  <a:pt x="762" y="464"/>
                  <a:pt x="762" y="464"/>
                  <a:pt x="762" y="464"/>
                </a:cubicBezTo>
                <a:cubicBezTo>
                  <a:pt x="761" y="468"/>
                  <a:pt x="761" y="468"/>
                  <a:pt x="761" y="468"/>
                </a:cubicBezTo>
                <a:cubicBezTo>
                  <a:pt x="760" y="468"/>
                  <a:pt x="760" y="468"/>
                  <a:pt x="760" y="468"/>
                </a:cubicBezTo>
                <a:cubicBezTo>
                  <a:pt x="759" y="469"/>
                  <a:pt x="759" y="469"/>
                  <a:pt x="759" y="469"/>
                </a:cubicBezTo>
                <a:cubicBezTo>
                  <a:pt x="762" y="469"/>
                  <a:pt x="762" y="469"/>
                  <a:pt x="762" y="469"/>
                </a:cubicBezTo>
                <a:cubicBezTo>
                  <a:pt x="761" y="470"/>
                  <a:pt x="761" y="470"/>
                  <a:pt x="761" y="470"/>
                </a:cubicBezTo>
                <a:cubicBezTo>
                  <a:pt x="762" y="471"/>
                  <a:pt x="762" y="471"/>
                  <a:pt x="762" y="471"/>
                </a:cubicBezTo>
                <a:cubicBezTo>
                  <a:pt x="762" y="472"/>
                  <a:pt x="762" y="472"/>
                  <a:pt x="762" y="472"/>
                </a:cubicBezTo>
                <a:cubicBezTo>
                  <a:pt x="762" y="474"/>
                  <a:pt x="762" y="474"/>
                  <a:pt x="762" y="474"/>
                </a:cubicBezTo>
                <a:cubicBezTo>
                  <a:pt x="763" y="476"/>
                  <a:pt x="763" y="476"/>
                  <a:pt x="763" y="476"/>
                </a:cubicBezTo>
                <a:cubicBezTo>
                  <a:pt x="764" y="476"/>
                  <a:pt x="764" y="476"/>
                  <a:pt x="764" y="476"/>
                </a:cubicBezTo>
                <a:cubicBezTo>
                  <a:pt x="765" y="477"/>
                  <a:pt x="765" y="477"/>
                  <a:pt x="765" y="477"/>
                </a:cubicBezTo>
                <a:cubicBezTo>
                  <a:pt x="767" y="477"/>
                  <a:pt x="767" y="477"/>
                  <a:pt x="767" y="477"/>
                </a:cubicBezTo>
                <a:cubicBezTo>
                  <a:pt x="766" y="478"/>
                  <a:pt x="766" y="478"/>
                  <a:pt x="766" y="478"/>
                </a:cubicBezTo>
                <a:cubicBezTo>
                  <a:pt x="765" y="478"/>
                  <a:pt x="765" y="478"/>
                  <a:pt x="765" y="478"/>
                </a:cubicBezTo>
                <a:cubicBezTo>
                  <a:pt x="767" y="479"/>
                  <a:pt x="767" y="479"/>
                  <a:pt x="767" y="479"/>
                </a:cubicBezTo>
                <a:cubicBezTo>
                  <a:pt x="769" y="479"/>
                  <a:pt x="769" y="479"/>
                  <a:pt x="769" y="479"/>
                </a:cubicBezTo>
                <a:cubicBezTo>
                  <a:pt x="770" y="480"/>
                  <a:pt x="770" y="480"/>
                  <a:pt x="770" y="480"/>
                </a:cubicBezTo>
                <a:cubicBezTo>
                  <a:pt x="770" y="479"/>
                  <a:pt x="770" y="479"/>
                  <a:pt x="770" y="479"/>
                </a:cubicBezTo>
                <a:cubicBezTo>
                  <a:pt x="772" y="480"/>
                  <a:pt x="772" y="480"/>
                  <a:pt x="772" y="480"/>
                </a:cubicBezTo>
                <a:cubicBezTo>
                  <a:pt x="772" y="481"/>
                  <a:pt x="772" y="481"/>
                  <a:pt x="772" y="481"/>
                </a:cubicBezTo>
                <a:cubicBezTo>
                  <a:pt x="774" y="481"/>
                  <a:pt x="774" y="481"/>
                  <a:pt x="774" y="481"/>
                </a:cubicBezTo>
                <a:cubicBezTo>
                  <a:pt x="775" y="480"/>
                  <a:pt x="775" y="480"/>
                  <a:pt x="775" y="480"/>
                </a:cubicBezTo>
                <a:cubicBezTo>
                  <a:pt x="777" y="479"/>
                  <a:pt x="777" y="479"/>
                  <a:pt x="777" y="479"/>
                </a:cubicBezTo>
                <a:cubicBezTo>
                  <a:pt x="777" y="480"/>
                  <a:pt x="777" y="480"/>
                  <a:pt x="777" y="480"/>
                </a:cubicBezTo>
                <a:cubicBezTo>
                  <a:pt x="776" y="481"/>
                  <a:pt x="776" y="481"/>
                  <a:pt x="776" y="481"/>
                </a:cubicBezTo>
                <a:cubicBezTo>
                  <a:pt x="778" y="481"/>
                  <a:pt x="778" y="481"/>
                  <a:pt x="778" y="481"/>
                </a:cubicBezTo>
                <a:cubicBezTo>
                  <a:pt x="780" y="482"/>
                  <a:pt x="780" y="482"/>
                  <a:pt x="780" y="482"/>
                </a:cubicBezTo>
                <a:cubicBezTo>
                  <a:pt x="780" y="483"/>
                  <a:pt x="780" y="483"/>
                  <a:pt x="780" y="483"/>
                </a:cubicBezTo>
                <a:cubicBezTo>
                  <a:pt x="779" y="483"/>
                  <a:pt x="779" y="483"/>
                  <a:pt x="779" y="483"/>
                </a:cubicBezTo>
                <a:cubicBezTo>
                  <a:pt x="780" y="484"/>
                  <a:pt x="780" y="484"/>
                  <a:pt x="780" y="484"/>
                </a:cubicBezTo>
                <a:cubicBezTo>
                  <a:pt x="779" y="485"/>
                  <a:pt x="779" y="485"/>
                  <a:pt x="779" y="485"/>
                </a:cubicBezTo>
                <a:cubicBezTo>
                  <a:pt x="777" y="485"/>
                  <a:pt x="777" y="485"/>
                  <a:pt x="777" y="485"/>
                </a:cubicBezTo>
                <a:cubicBezTo>
                  <a:pt x="774" y="487"/>
                  <a:pt x="774" y="487"/>
                  <a:pt x="774" y="487"/>
                </a:cubicBezTo>
                <a:cubicBezTo>
                  <a:pt x="773" y="487"/>
                  <a:pt x="773" y="487"/>
                  <a:pt x="773" y="487"/>
                </a:cubicBezTo>
                <a:cubicBezTo>
                  <a:pt x="771" y="487"/>
                  <a:pt x="771" y="487"/>
                  <a:pt x="771" y="487"/>
                </a:cubicBezTo>
                <a:cubicBezTo>
                  <a:pt x="769" y="488"/>
                  <a:pt x="769" y="488"/>
                  <a:pt x="769" y="488"/>
                </a:cubicBezTo>
                <a:cubicBezTo>
                  <a:pt x="767" y="489"/>
                  <a:pt x="767" y="489"/>
                  <a:pt x="767" y="489"/>
                </a:cubicBezTo>
                <a:cubicBezTo>
                  <a:pt x="766" y="489"/>
                  <a:pt x="766" y="489"/>
                  <a:pt x="766" y="489"/>
                </a:cubicBezTo>
                <a:cubicBezTo>
                  <a:pt x="764" y="489"/>
                  <a:pt x="764" y="489"/>
                  <a:pt x="764" y="489"/>
                </a:cubicBezTo>
                <a:cubicBezTo>
                  <a:pt x="764" y="488"/>
                  <a:pt x="764" y="488"/>
                  <a:pt x="764" y="488"/>
                </a:cubicBezTo>
                <a:cubicBezTo>
                  <a:pt x="763" y="488"/>
                  <a:pt x="763" y="488"/>
                  <a:pt x="763" y="488"/>
                </a:cubicBezTo>
                <a:cubicBezTo>
                  <a:pt x="763" y="489"/>
                  <a:pt x="763" y="489"/>
                  <a:pt x="763" y="489"/>
                </a:cubicBezTo>
                <a:cubicBezTo>
                  <a:pt x="762" y="488"/>
                  <a:pt x="762" y="488"/>
                  <a:pt x="762" y="488"/>
                </a:cubicBezTo>
                <a:cubicBezTo>
                  <a:pt x="761" y="490"/>
                  <a:pt x="761" y="490"/>
                  <a:pt x="761" y="490"/>
                </a:cubicBezTo>
                <a:cubicBezTo>
                  <a:pt x="762" y="491"/>
                  <a:pt x="762" y="491"/>
                  <a:pt x="762" y="491"/>
                </a:cubicBezTo>
                <a:cubicBezTo>
                  <a:pt x="760" y="492"/>
                  <a:pt x="760" y="492"/>
                  <a:pt x="760" y="492"/>
                </a:cubicBezTo>
                <a:cubicBezTo>
                  <a:pt x="758" y="494"/>
                  <a:pt x="758" y="494"/>
                  <a:pt x="758" y="494"/>
                </a:cubicBezTo>
                <a:cubicBezTo>
                  <a:pt x="757" y="495"/>
                  <a:pt x="757" y="495"/>
                  <a:pt x="757" y="495"/>
                </a:cubicBezTo>
                <a:cubicBezTo>
                  <a:pt x="755" y="496"/>
                  <a:pt x="755" y="496"/>
                  <a:pt x="755" y="496"/>
                </a:cubicBezTo>
                <a:cubicBezTo>
                  <a:pt x="754" y="496"/>
                  <a:pt x="754" y="496"/>
                  <a:pt x="754" y="496"/>
                </a:cubicBezTo>
                <a:cubicBezTo>
                  <a:pt x="754" y="497"/>
                  <a:pt x="754" y="497"/>
                  <a:pt x="754" y="497"/>
                </a:cubicBezTo>
                <a:cubicBezTo>
                  <a:pt x="753" y="497"/>
                  <a:pt x="753" y="497"/>
                  <a:pt x="753" y="497"/>
                </a:cubicBezTo>
                <a:cubicBezTo>
                  <a:pt x="752" y="497"/>
                  <a:pt x="752" y="497"/>
                  <a:pt x="752" y="497"/>
                </a:cubicBezTo>
                <a:cubicBezTo>
                  <a:pt x="751" y="497"/>
                  <a:pt x="751" y="497"/>
                  <a:pt x="751" y="497"/>
                </a:cubicBezTo>
                <a:cubicBezTo>
                  <a:pt x="751" y="495"/>
                  <a:pt x="751" y="495"/>
                  <a:pt x="751" y="495"/>
                </a:cubicBezTo>
                <a:cubicBezTo>
                  <a:pt x="750" y="495"/>
                  <a:pt x="750" y="495"/>
                  <a:pt x="750" y="495"/>
                </a:cubicBezTo>
                <a:cubicBezTo>
                  <a:pt x="750" y="494"/>
                  <a:pt x="750" y="494"/>
                  <a:pt x="750" y="494"/>
                </a:cubicBezTo>
                <a:cubicBezTo>
                  <a:pt x="749" y="493"/>
                  <a:pt x="749" y="493"/>
                  <a:pt x="749" y="493"/>
                </a:cubicBezTo>
                <a:cubicBezTo>
                  <a:pt x="749" y="491"/>
                  <a:pt x="749" y="491"/>
                  <a:pt x="749" y="491"/>
                </a:cubicBezTo>
                <a:cubicBezTo>
                  <a:pt x="750" y="489"/>
                  <a:pt x="750" y="489"/>
                  <a:pt x="750" y="489"/>
                </a:cubicBezTo>
                <a:cubicBezTo>
                  <a:pt x="752" y="488"/>
                  <a:pt x="752" y="488"/>
                  <a:pt x="752" y="488"/>
                </a:cubicBezTo>
                <a:cubicBezTo>
                  <a:pt x="752" y="487"/>
                  <a:pt x="752" y="487"/>
                  <a:pt x="752" y="487"/>
                </a:cubicBezTo>
                <a:cubicBezTo>
                  <a:pt x="754" y="486"/>
                  <a:pt x="754" y="486"/>
                  <a:pt x="754" y="486"/>
                </a:cubicBezTo>
                <a:cubicBezTo>
                  <a:pt x="757" y="485"/>
                  <a:pt x="757" y="485"/>
                  <a:pt x="757" y="485"/>
                </a:cubicBezTo>
                <a:cubicBezTo>
                  <a:pt x="759" y="484"/>
                  <a:pt x="759" y="484"/>
                  <a:pt x="759" y="484"/>
                </a:cubicBezTo>
                <a:cubicBezTo>
                  <a:pt x="761" y="483"/>
                  <a:pt x="761" y="483"/>
                  <a:pt x="761" y="483"/>
                </a:cubicBezTo>
                <a:cubicBezTo>
                  <a:pt x="762" y="484"/>
                  <a:pt x="762" y="484"/>
                  <a:pt x="762" y="484"/>
                </a:cubicBezTo>
                <a:cubicBezTo>
                  <a:pt x="762" y="485"/>
                  <a:pt x="762" y="485"/>
                  <a:pt x="762" y="485"/>
                </a:cubicBezTo>
                <a:cubicBezTo>
                  <a:pt x="763" y="485"/>
                  <a:pt x="763" y="485"/>
                  <a:pt x="763" y="485"/>
                </a:cubicBezTo>
                <a:cubicBezTo>
                  <a:pt x="763" y="484"/>
                  <a:pt x="763" y="484"/>
                  <a:pt x="763" y="484"/>
                </a:cubicBezTo>
                <a:cubicBezTo>
                  <a:pt x="764" y="484"/>
                  <a:pt x="764" y="484"/>
                  <a:pt x="764" y="484"/>
                </a:cubicBezTo>
                <a:cubicBezTo>
                  <a:pt x="766" y="483"/>
                  <a:pt x="766" y="483"/>
                  <a:pt x="766" y="483"/>
                </a:cubicBezTo>
                <a:cubicBezTo>
                  <a:pt x="765" y="483"/>
                  <a:pt x="765" y="483"/>
                  <a:pt x="765" y="483"/>
                </a:cubicBezTo>
                <a:cubicBezTo>
                  <a:pt x="763" y="483"/>
                  <a:pt x="763" y="483"/>
                  <a:pt x="763" y="483"/>
                </a:cubicBezTo>
                <a:cubicBezTo>
                  <a:pt x="762" y="482"/>
                  <a:pt x="762" y="482"/>
                  <a:pt x="762" y="482"/>
                </a:cubicBezTo>
                <a:cubicBezTo>
                  <a:pt x="761" y="482"/>
                  <a:pt x="761" y="482"/>
                  <a:pt x="761" y="482"/>
                </a:cubicBezTo>
                <a:cubicBezTo>
                  <a:pt x="760" y="483"/>
                  <a:pt x="760" y="483"/>
                  <a:pt x="760" y="483"/>
                </a:cubicBezTo>
                <a:cubicBezTo>
                  <a:pt x="758" y="483"/>
                  <a:pt x="758" y="483"/>
                  <a:pt x="758" y="483"/>
                </a:cubicBezTo>
                <a:cubicBezTo>
                  <a:pt x="760" y="481"/>
                  <a:pt x="760" y="481"/>
                  <a:pt x="760" y="481"/>
                </a:cubicBezTo>
                <a:cubicBezTo>
                  <a:pt x="761" y="481"/>
                  <a:pt x="761" y="481"/>
                  <a:pt x="761" y="481"/>
                </a:cubicBezTo>
                <a:cubicBezTo>
                  <a:pt x="762" y="480"/>
                  <a:pt x="762" y="480"/>
                  <a:pt x="762" y="480"/>
                </a:cubicBezTo>
                <a:cubicBezTo>
                  <a:pt x="762" y="479"/>
                  <a:pt x="762" y="479"/>
                  <a:pt x="762" y="479"/>
                </a:cubicBezTo>
                <a:cubicBezTo>
                  <a:pt x="761" y="479"/>
                  <a:pt x="761" y="479"/>
                  <a:pt x="761" y="479"/>
                </a:cubicBezTo>
                <a:cubicBezTo>
                  <a:pt x="760" y="480"/>
                  <a:pt x="760" y="480"/>
                  <a:pt x="760" y="480"/>
                </a:cubicBezTo>
                <a:cubicBezTo>
                  <a:pt x="759" y="481"/>
                  <a:pt x="759" y="481"/>
                  <a:pt x="759" y="481"/>
                </a:cubicBezTo>
                <a:cubicBezTo>
                  <a:pt x="758" y="482"/>
                  <a:pt x="758" y="482"/>
                  <a:pt x="758" y="482"/>
                </a:cubicBezTo>
                <a:cubicBezTo>
                  <a:pt x="756" y="482"/>
                  <a:pt x="756" y="482"/>
                  <a:pt x="756" y="482"/>
                </a:cubicBezTo>
                <a:cubicBezTo>
                  <a:pt x="756" y="483"/>
                  <a:pt x="756" y="483"/>
                  <a:pt x="756" y="483"/>
                </a:cubicBezTo>
                <a:cubicBezTo>
                  <a:pt x="753" y="484"/>
                  <a:pt x="753" y="484"/>
                  <a:pt x="753" y="484"/>
                </a:cubicBezTo>
                <a:cubicBezTo>
                  <a:pt x="752" y="483"/>
                  <a:pt x="752" y="483"/>
                  <a:pt x="752" y="483"/>
                </a:cubicBezTo>
                <a:cubicBezTo>
                  <a:pt x="751" y="484"/>
                  <a:pt x="751" y="484"/>
                  <a:pt x="751" y="484"/>
                </a:cubicBezTo>
                <a:cubicBezTo>
                  <a:pt x="750" y="484"/>
                  <a:pt x="750" y="484"/>
                  <a:pt x="750" y="484"/>
                </a:cubicBezTo>
                <a:cubicBezTo>
                  <a:pt x="749" y="484"/>
                  <a:pt x="749" y="484"/>
                  <a:pt x="749" y="484"/>
                </a:cubicBezTo>
                <a:cubicBezTo>
                  <a:pt x="748" y="485"/>
                  <a:pt x="748" y="485"/>
                  <a:pt x="748" y="485"/>
                </a:cubicBezTo>
                <a:cubicBezTo>
                  <a:pt x="747" y="484"/>
                  <a:pt x="747" y="484"/>
                  <a:pt x="747" y="484"/>
                </a:cubicBezTo>
                <a:cubicBezTo>
                  <a:pt x="747" y="483"/>
                  <a:pt x="747" y="483"/>
                  <a:pt x="747" y="483"/>
                </a:cubicBezTo>
                <a:cubicBezTo>
                  <a:pt x="746" y="484"/>
                  <a:pt x="746" y="484"/>
                  <a:pt x="746" y="484"/>
                </a:cubicBezTo>
                <a:cubicBezTo>
                  <a:pt x="744" y="483"/>
                  <a:pt x="744" y="483"/>
                  <a:pt x="744" y="483"/>
                </a:cubicBezTo>
                <a:cubicBezTo>
                  <a:pt x="746" y="485"/>
                  <a:pt x="746" y="485"/>
                  <a:pt x="746" y="485"/>
                </a:cubicBezTo>
                <a:cubicBezTo>
                  <a:pt x="746" y="486"/>
                  <a:pt x="746" y="486"/>
                  <a:pt x="746" y="486"/>
                </a:cubicBezTo>
                <a:cubicBezTo>
                  <a:pt x="747" y="487"/>
                  <a:pt x="747" y="487"/>
                  <a:pt x="747" y="487"/>
                </a:cubicBezTo>
                <a:cubicBezTo>
                  <a:pt x="747" y="486"/>
                  <a:pt x="747" y="486"/>
                  <a:pt x="747" y="486"/>
                </a:cubicBezTo>
                <a:cubicBezTo>
                  <a:pt x="748" y="487"/>
                  <a:pt x="748" y="487"/>
                  <a:pt x="748" y="487"/>
                </a:cubicBezTo>
                <a:cubicBezTo>
                  <a:pt x="748" y="488"/>
                  <a:pt x="748" y="488"/>
                  <a:pt x="748" y="488"/>
                </a:cubicBezTo>
                <a:cubicBezTo>
                  <a:pt x="746" y="488"/>
                  <a:pt x="746" y="488"/>
                  <a:pt x="746" y="488"/>
                </a:cubicBezTo>
                <a:cubicBezTo>
                  <a:pt x="746" y="487"/>
                  <a:pt x="746" y="487"/>
                  <a:pt x="746" y="487"/>
                </a:cubicBezTo>
                <a:cubicBezTo>
                  <a:pt x="744" y="488"/>
                  <a:pt x="744" y="488"/>
                  <a:pt x="744" y="488"/>
                </a:cubicBezTo>
                <a:cubicBezTo>
                  <a:pt x="743" y="488"/>
                  <a:pt x="743" y="488"/>
                  <a:pt x="743" y="488"/>
                </a:cubicBezTo>
                <a:cubicBezTo>
                  <a:pt x="742" y="489"/>
                  <a:pt x="742" y="489"/>
                  <a:pt x="742" y="489"/>
                </a:cubicBezTo>
                <a:cubicBezTo>
                  <a:pt x="741" y="489"/>
                  <a:pt x="741" y="489"/>
                  <a:pt x="741" y="489"/>
                </a:cubicBezTo>
                <a:cubicBezTo>
                  <a:pt x="740" y="490"/>
                  <a:pt x="740" y="490"/>
                  <a:pt x="740" y="490"/>
                </a:cubicBezTo>
                <a:cubicBezTo>
                  <a:pt x="739" y="490"/>
                  <a:pt x="739" y="490"/>
                  <a:pt x="739" y="490"/>
                </a:cubicBezTo>
                <a:cubicBezTo>
                  <a:pt x="738" y="489"/>
                  <a:pt x="738" y="489"/>
                  <a:pt x="738" y="489"/>
                </a:cubicBezTo>
                <a:cubicBezTo>
                  <a:pt x="737" y="489"/>
                  <a:pt x="737" y="489"/>
                  <a:pt x="737" y="489"/>
                </a:cubicBezTo>
                <a:cubicBezTo>
                  <a:pt x="736" y="490"/>
                  <a:pt x="736" y="490"/>
                  <a:pt x="736" y="490"/>
                </a:cubicBezTo>
                <a:cubicBezTo>
                  <a:pt x="735" y="490"/>
                  <a:pt x="735" y="490"/>
                  <a:pt x="735" y="490"/>
                </a:cubicBezTo>
                <a:cubicBezTo>
                  <a:pt x="734" y="489"/>
                  <a:pt x="734" y="489"/>
                  <a:pt x="734" y="489"/>
                </a:cubicBezTo>
                <a:cubicBezTo>
                  <a:pt x="733" y="490"/>
                  <a:pt x="733" y="490"/>
                  <a:pt x="733" y="490"/>
                </a:cubicBezTo>
                <a:cubicBezTo>
                  <a:pt x="732" y="492"/>
                  <a:pt x="732" y="492"/>
                  <a:pt x="732" y="492"/>
                </a:cubicBezTo>
                <a:cubicBezTo>
                  <a:pt x="731" y="492"/>
                  <a:pt x="731" y="492"/>
                  <a:pt x="731" y="492"/>
                </a:cubicBezTo>
                <a:cubicBezTo>
                  <a:pt x="730" y="493"/>
                  <a:pt x="730" y="493"/>
                  <a:pt x="730" y="493"/>
                </a:cubicBezTo>
                <a:cubicBezTo>
                  <a:pt x="729" y="492"/>
                  <a:pt x="729" y="492"/>
                  <a:pt x="729" y="492"/>
                </a:cubicBezTo>
                <a:cubicBezTo>
                  <a:pt x="729" y="493"/>
                  <a:pt x="729" y="493"/>
                  <a:pt x="729" y="493"/>
                </a:cubicBezTo>
                <a:cubicBezTo>
                  <a:pt x="728" y="494"/>
                  <a:pt x="728" y="494"/>
                  <a:pt x="728" y="494"/>
                </a:cubicBezTo>
                <a:cubicBezTo>
                  <a:pt x="727" y="494"/>
                  <a:pt x="727" y="494"/>
                  <a:pt x="727" y="494"/>
                </a:cubicBezTo>
                <a:cubicBezTo>
                  <a:pt x="727" y="493"/>
                  <a:pt x="727" y="493"/>
                  <a:pt x="727" y="493"/>
                </a:cubicBezTo>
                <a:cubicBezTo>
                  <a:pt x="726" y="494"/>
                  <a:pt x="726" y="494"/>
                  <a:pt x="726" y="494"/>
                </a:cubicBezTo>
                <a:cubicBezTo>
                  <a:pt x="725" y="496"/>
                  <a:pt x="725" y="496"/>
                  <a:pt x="725" y="496"/>
                </a:cubicBezTo>
                <a:cubicBezTo>
                  <a:pt x="723" y="497"/>
                  <a:pt x="723" y="497"/>
                  <a:pt x="723" y="497"/>
                </a:cubicBezTo>
                <a:cubicBezTo>
                  <a:pt x="722" y="500"/>
                  <a:pt x="722" y="500"/>
                  <a:pt x="722" y="500"/>
                </a:cubicBezTo>
                <a:cubicBezTo>
                  <a:pt x="721" y="501"/>
                  <a:pt x="721" y="501"/>
                  <a:pt x="721" y="501"/>
                </a:cubicBezTo>
                <a:cubicBezTo>
                  <a:pt x="721" y="502"/>
                  <a:pt x="721" y="502"/>
                  <a:pt x="721" y="502"/>
                </a:cubicBezTo>
                <a:cubicBezTo>
                  <a:pt x="720" y="502"/>
                  <a:pt x="720" y="502"/>
                  <a:pt x="720" y="502"/>
                </a:cubicBezTo>
                <a:cubicBezTo>
                  <a:pt x="720" y="503"/>
                  <a:pt x="720" y="503"/>
                  <a:pt x="720" y="503"/>
                </a:cubicBezTo>
                <a:cubicBezTo>
                  <a:pt x="721" y="503"/>
                  <a:pt x="721" y="503"/>
                  <a:pt x="721" y="503"/>
                </a:cubicBezTo>
                <a:cubicBezTo>
                  <a:pt x="721" y="504"/>
                  <a:pt x="721" y="504"/>
                  <a:pt x="721" y="504"/>
                </a:cubicBezTo>
                <a:cubicBezTo>
                  <a:pt x="719" y="506"/>
                  <a:pt x="719" y="506"/>
                  <a:pt x="719" y="506"/>
                </a:cubicBezTo>
                <a:cubicBezTo>
                  <a:pt x="720" y="507"/>
                  <a:pt x="720" y="507"/>
                  <a:pt x="720" y="507"/>
                </a:cubicBezTo>
                <a:cubicBezTo>
                  <a:pt x="721" y="509"/>
                  <a:pt x="721" y="509"/>
                  <a:pt x="721" y="509"/>
                </a:cubicBezTo>
                <a:cubicBezTo>
                  <a:pt x="721" y="510"/>
                  <a:pt x="721" y="510"/>
                  <a:pt x="721" y="510"/>
                </a:cubicBezTo>
                <a:cubicBezTo>
                  <a:pt x="723" y="510"/>
                  <a:pt x="723" y="510"/>
                  <a:pt x="723" y="510"/>
                </a:cubicBezTo>
                <a:cubicBezTo>
                  <a:pt x="723" y="509"/>
                  <a:pt x="723" y="509"/>
                  <a:pt x="723" y="509"/>
                </a:cubicBezTo>
                <a:cubicBezTo>
                  <a:pt x="723" y="508"/>
                  <a:pt x="723" y="508"/>
                  <a:pt x="723" y="508"/>
                </a:cubicBezTo>
                <a:cubicBezTo>
                  <a:pt x="724" y="508"/>
                  <a:pt x="724" y="508"/>
                  <a:pt x="724" y="508"/>
                </a:cubicBezTo>
                <a:cubicBezTo>
                  <a:pt x="724" y="510"/>
                  <a:pt x="724" y="510"/>
                  <a:pt x="724" y="510"/>
                </a:cubicBezTo>
                <a:cubicBezTo>
                  <a:pt x="724" y="511"/>
                  <a:pt x="724" y="511"/>
                  <a:pt x="724" y="511"/>
                </a:cubicBezTo>
                <a:cubicBezTo>
                  <a:pt x="721" y="512"/>
                  <a:pt x="721" y="512"/>
                  <a:pt x="721" y="512"/>
                </a:cubicBezTo>
                <a:cubicBezTo>
                  <a:pt x="720" y="512"/>
                  <a:pt x="720" y="512"/>
                  <a:pt x="720" y="512"/>
                </a:cubicBezTo>
                <a:cubicBezTo>
                  <a:pt x="720" y="511"/>
                  <a:pt x="720" y="511"/>
                  <a:pt x="720" y="511"/>
                </a:cubicBezTo>
                <a:cubicBezTo>
                  <a:pt x="719" y="510"/>
                  <a:pt x="719" y="510"/>
                  <a:pt x="719" y="510"/>
                </a:cubicBezTo>
                <a:cubicBezTo>
                  <a:pt x="718" y="512"/>
                  <a:pt x="718" y="512"/>
                  <a:pt x="718" y="512"/>
                </a:cubicBezTo>
                <a:cubicBezTo>
                  <a:pt x="717" y="514"/>
                  <a:pt x="717" y="514"/>
                  <a:pt x="717" y="514"/>
                </a:cubicBezTo>
                <a:cubicBezTo>
                  <a:pt x="716" y="513"/>
                  <a:pt x="716" y="513"/>
                  <a:pt x="716" y="513"/>
                </a:cubicBezTo>
                <a:cubicBezTo>
                  <a:pt x="716" y="511"/>
                  <a:pt x="716" y="511"/>
                  <a:pt x="716" y="511"/>
                </a:cubicBezTo>
                <a:cubicBezTo>
                  <a:pt x="715" y="510"/>
                  <a:pt x="715" y="510"/>
                  <a:pt x="715" y="510"/>
                </a:cubicBezTo>
                <a:cubicBezTo>
                  <a:pt x="715" y="511"/>
                  <a:pt x="715" y="511"/>
                  <a:pt x="715" y="511"/>
                </a:cubicBezTo>
                <a:cubicBezTo>
                  <a:pt x="715" y="513"/>
                  <a:pt x="715" y="513"/>
                  <a:pt x="715" y="513"/>
                </a:cubicBezTo>
                <a:cubicBezTo>
                  <a:pt x="716" y="514"/>
                  <a:pt x="716" y="514"/>
                  <a:pt x="716" y="514"/>
                </a:cubicBezTo>
                <a:cubicBezTo>
                  <a:pt x="715" y="514"/>
                  <a:pt x="715" y="514"/>
                  <a:pt x="715" y="514"/>
                </a:cubicBezTo>
                <a:cubicBezTo>
                  <a:pt x="712" y="514"/>
                  <a:pt x="712" y="514"/>
                  <a:pt x="712" y="514"/>
                </a:cubicBezTo>
                <a:cubicBezTo>
                  <a:pt x="711" y="514"/>
                  <a:pt x="711" y="514"/>
                  <a:pt x="711" y="514"/>
                </a:cubicBezTo>
                <a:cubicBezTo>
                  <a:pt x="709" y="514"/>
                  <a:pt x="709" y="514"/>
                  <a:pt x="709" y="514"/>
                </a:cubicBezTo>
                <a:cubicBezTo>
                  <a:pt x="707" y="514"/>
                  <a:pt x="707" y="514"/>
                  <a:pt x="707" y="514"/>
                </a:cubicBezTo>
                <a:cubicBezTo>
                  <a:pt x="706" y="514"/>
                  <a:pt x="706" y="514"/>
                  <a:pt x="706" y="514"/>
                </a:cubicBezTo>
                <a:cubicBezTo>
                  <a:pt x="704" y="515"/>
                  <a:pt x="704" y="515"/>
                  <a:pt x="704" y="515"/>
                </a:cubicBezTo>
                <a:cubicBezTo>
                  <a:pt x="702" y="515"/>
                  <a:pt x="702" y="515"/>
                  <a:pt x="702" y="515"/>
                </a:cubicBezTo>
                <a:cubicBezTo>
                  <a:pt x="700" y="516"/>
                  <a:pt x="700" y="516"/>
                  <a:pt x="700" y="516"/>
                </a:cubicBezTo>
                <a:cubicBezTo>
                  <a:pt x="699" y="517"/>
                  <a:pt x="699" y="517"/>
                  <a:pt x="699" y="517"/>
                </a:cubicBezTo>
                <a:cubicBezTo>
                  <a:pt x="698" y="518"/>
                  <a:pt x="698" y="518"/>
                  <a:pt x="698" y="518"/>
                </a:cubicBezTo>
                <a:cubicBezTo>
                  <a:pt x="698" y="519"/>
                  <a:pt x="698" y="519"/>
                  <a:pt x="698" y="519"/>
                </a:cubicBezTo>
                <a:cubicBezTo>
                  <a:pt x="697" y="519"/>
                  <a:pt x="697" y="519"/>
                  <a:pt x="697" y="519"/>
                </a:cubicBezTo>
                <a:cubicBezTo>
                  <a:pt x="697" y="520"/>
                  <a:pt x="697" y="520"/>
                  <a:pt x="697" y="520"/>
                </a:cubicBezTo>
                <a:cubicBezTo>
                  <a:pt x="698" y="521"/>
                  <a:pt x="698" y="521"/>
                  <a:pt x="698" y="521"/>
                </a:cubicBezTo>
                <a:cubicBezTo>
                  <a:pt x="698" y="522"/>
                  <a:pt x="698" y="522"/>
                  <a:pt x="698" y="522"/>
                </a:cubicBezTo>
                <a:cubicBezTo>
                  <a:pt x="697" y="523"/>
                  <a:pt x="697" y="523"/>
                  <a:pt x="697" y="523"/>
                </a:cubicBezTo>
                <a:cubicBezTo>
                  <a:pt x="697" y="524"/>
                  <a:pt x="697" y="524"/>
                  <a:pt x="697" y="524"/>
                </a:cubicBezTo>
                <a:cubicBezTo>
                  <a:pt x="697" y="525"/>
                  <a:pt x="697" y="525"/>
                  <a:pt x="697" y="525"/>
                </a:cubicBezTo>
                <a:cubicBezTo>
                  <a:pt x="697" y="526"/>
                  <a:pt x="697" y="526"/>
                  <a:pt x="697" y="526"/>
                </a:cubicBezTo>
                <a:cubicBezTo>
                  <a:pt x="696" y="527"/>
                  <a:pt x="696" y="527"/>
                  <a:pt x="696" y="527"/>
                </a:cubicBezTo>
                <a:cubicBezTo>
                  <a:pt x="695" y="528"/>
                  <a:pt x="695" y="528"/>
                  <a:pt x="695" y="528"/>
                </a:cubicBezTo>
                <a:cubicBezTo>
                  <a:pt x="694" y="530"/>
                  <a:pt x="694" y="530"/>
                  <a:pt x="694" y="530"/>
                </a:cubicBezTo>
                <a:cubicBezTo>
                  <a:pt x="693" y="531"/>
                  <a:pt x="693" y="531"/>
                  <a:pt x="693" y="531"/>
                </a:cubicBezTo>
                <a:cubicBezTo>
                  <a:pt x="693" y="530"/>
                  <a:pt x="693" y="530"/>
                  <a:pt x="693" y="530"/>
                </a:cubicBezTo>
                <a:cubicBezTo>
                  <a:pt x="692" y="531"/>
                  <a:pt x="692" y="531"/>
                  <a:pt x="692" y="531"/>
                </a:cubicBezTo>
                <a:cubicBezTo>
                  <a:pt x="691" y="533"/>
                  <a:pt x="691" y="533"/>
                  <a:pt x="691" y="533"/>
                </a:cubicBezTo>
                <a:cubicBezTo>
                  <a:pt x="691" y="532"/>
                  <a:pt x="691" y="532"/>
                  <a:pt x="691" y="532"/>
                </a:cubicBezTo>
                <a:cubicBezTo>
                  <a:pt x="690" y="533"/>
                  <a:pt x="690" y="533"/>
                  <a:pt x="690" y="533"/>
                </a:cubicBezTo>
                <a:cubicBezTo>
                  <a:pt x="691" y="531"/>
                  <a:pt x="691" y="531"/>
                  <a:pt x="691" y="531"/>
                </a:cubicBezTo>
                <a:cubicBezTo>
                  <a:pt x="690" y="531"/>
                  <a:pt x="690" y="531"/>
                  <a:pt x="690" y="531"/>
                </a:cubicBezTo>
                <a:cubicBezTo>
                  <a:pt x="688" y="529"/>
                  <a:pt x="688" y="529"/>
                  <a:pt x="688" y="529"/>
                </a:cubicBezTo>
                <a:cubicBezTo>
                  <a:pt x="688" y="528"/>
                  <a:pt x="688" y="528"/>
                  <a:pt x="688" y="528"/>
                </a:cubicBezTo>
                <a:cubicBezTo>
                  <a:pt x="690" y="525"/>
                  <a:pt x="690" y="525"/>
                  <a:pt x="690" y="525"/>
                </a:cubicBezTo>
                <a:cubicBezTo>
                  <a:pt x="689" y="526"/>
                  <a:pt x="689" y="526"/>
                  <a:pt x="689" y="526"/>
                </a:cubicBezTo>
                <a:cubicBezTo>
                  <a:pt x="688" y="527"/>
                  <a:pt x="688" y="527"/>
                  <a:pt x="688" y="527"/>
                </a:cubicBezTo>
                <a:cubicBezTo>
                  <a:pt x="687" y="528"/>
                  <a:pt x="687" y="528"/>
                  <a:pt x="687" y="528"/>
                </a:cubicBezTo>
                <a:cubicBezTo>
                  <a:pt x="687" y="530"/>
                  <a:pt x="687" y="530"/>
                  <a:pt x="687" y="530"/>
                </a:cubicBezTo>
                <a:cubicBezTo>
                  <a:pt x="688" y="530"/>
                  <a:pt x="688" y="530"/>
                  <a:pt x="688" y="530"/>
                </a:cubicBezTo>
                <a:cubicBezTo>
                  <a:pt x="688" y="532"/>
                  <a:pt x="688" y="532"/>
                  <a:pt x="688" y="532"/>
                </a:cubicBezTo>
                <a:cubicBezTo>
                  <a:pt x="688" y="533"/>
                  <a:pt x="688" y="533"/>
                  <a:pt x="688" y="533"/>
                </a:cubicBezTo>
                <a:cubicBezTo>
                  <a:pt x="689" y="535"/>
                  <a:pt x="689" y="535"/>
                  <a:pt x="689" y="535"/>
                </a:cubicBezTo>
                <a:cubicBezTo>
                  <a:pt x="689" y="536"/>
                  <a:pt x="689" y="536"/>
                  <a:pt x="689" y="536"/>
                </a:cubicBezTo>
                <a:cubicBezTo>
                  <a:pt x="688" y="539"/>
                  <a:pt x="688" y="539"/>
                  <a:pt x="688" y="539"/>
                </a:cubicBezTo>
                <a:cubicBezTo>
                  <a:pt x="687" y="539"/>
                  <a:pt x="687" y="539"/>
                  <a:pt x="687" y="539"/>
                </a:cubicBezTo>
                <a:cubicBezTo>
                  <a:pt x="686" y="542"/>
                  <a:pt x="686" y="542"/>
                  <a:pt x="686" y="542"/>
                </a:cubicBezTo>
                <a:cubicBezTo>
                  <a:pt x="685" y="543"/>
                  <a:pt x="685" y="543"/>
                  <a:pt x="685" y="543"/>
                </a:cubicBezTo>
                <a:cubicBezTo>
                  <a:pt x="685" y="544"/>
                  <a:pt x="685" y="544"/>
                  <a:pt x="685" y="544"/>
                </a:cubicBezTo>
                <a:cubicBezTo>
                  <a:pt x="684" y="543"/>
                  <a:pt x="684" y="543"/>
                  <a:pt x="684" y="543"/>
                </a:cubicBezTo>
                <a:cubicBezTo>
                  <a:pt x="683" y="542"/>
                  <a:pt x="683" y="542"/>
                  <a:pt x="683" y="542"/>
                </a:cubicBezTo>
                <a:cubicBezTo>
                  <a:pt x="684" y="541"/>
                  <a:pt x="684" y="541"/>
                  <a:pt x="684" y="541"/>
                </a:cubicBezTo>
                <a:cubicBezTo>
                  <a:pt x="685" y="540"/>
                  <a:pt x="685" y="540"/>
                  <a:pt x="685" y="540"/>
                </a:cubicBezTo>
                <a:cubicBezTo>
                  <a:pt x="684" y="540"/>
                  <a:pt x="684" y="540"/>
                  <a:pt x="684" y="540"/>
                </a:cubicBezTo>
                <a:cubicBezTo>
                  <a:pt x="683" y="539"/>
                  <a:pt x="683" y="539"/>
                  <a:pt x="683" y="539"/>
                </a:cubicBezTo>
                <a:cubicBezTo>
                  <a:pt x="683" y="538"/>
                  <a:pt x="683" y="538"/>
                  <a:pt x="683" y="538"/>
                </a:cubicBezTo>
                <a:cubicBezTo>
                  <a:pt x="682" y="539"/>
                  <a:pt x="682" y="539"/>
                  <a:pt x="682" y="539"/>
                </a:cubicBezTo>
                <a:cubicBezTo>
                  <a:pt x="681" y="537"/>
                  <a:pt x="681" y="537"/>
                  <a:pt x="681" y="537"/>
                </a:cubicBezTo>
                <a:cubicBezTo>
                  <a:pt x="681" y="536"/>
                  <a:pt x="681" y="536"/>
                  <a:pt x="681" y="536"/>
                </a:cubicBezTo>
                <a:cubicBezTo>
                  <a:pt x="682" y="535"/>
                  <a:pt x="682" y="535"/>
                  <a:pt x="682" y="535"/>
                </a:cubicBezTo>
                <a:cubicBezTo>
                  <a:pt x="683" y="533"/>
                  <a:pt x="683" y="533"/>
                  <a:pt x="683" y="533"/>
                </a:cubicBezTo>
                <a:cubicBezTo>
                  <a:pt x="682" y="531"/>
                  <a:pt x="682" y="531"/>
                  <a:pt x="682" y="531"/>
                </a:cubicBezTo>
                <a:cubicBezTo>
                  <a:pt x="682" y="530"/>
                  <a:pt x="682" y="530"/>
                  <a:pt x="682" y="530"/>
                </a:cubicBezTo>
                <a:cubicBezTo>
                  <a:pt x="683" y="529"/>
                  <a:pt x="683" y="529"/>
                  <a:pt x="683" y="529"/>
                </a:cubicBezTo>
                <a:cubicBezTo>
                  <a:pt x="681" y="530"/>
                  <a:pt x="681" y="530"/>
                  <a:pt x="681" y="530"/>
                </a:cubicBezTo>
                <a:cubicBezTo>
                  <a:pt x="680" y="530"/>
                  <a:pt x="680" y="530"/>
                  <a:pt x="680" y="530"/>
                </a:cubicBezTo>
                <a:cubicBezTo>
                  <a:pt x="681" y="531"/>
                  <a:pt x="681" y="531"/>
                  <a:pt x="681" y="531"/>
                </a:cubicBezTo>
                <a:cubicBezTo>
                  <a:pt x="680" y="532"/>
                  <a:pt x="680" y="532"/>
                  <a:pt x="680" y="532"/>
                </a:cubicBezTo>
                <a:cubicBezTo>
                  <a:pt x="680" y="534"/>
                  <a:pt x="680" y="534"/>
                  <a:pt x="680" y="534"/>
                </a:cubicBezTo>
                <a:cubicBezTo>
                  <a:pt x="680" y="535"/>
                  <a:pt x="680" y="535"/>
                  <a:pt x="680" y="535"/>
                </a:cubicBezTo>
                <a:cubicBezTo>
                  <a:pt x="680" y="537"/>
                  <a:pt x="680" y="537"/>
                  <a:pt x="680" y="537"/>
                </a:cubicBezTo>
                <a:cubicBezTo>
                  <a:pt x="680" y="539"/>
                  <a:pt x="680" y="539"/>
                  <a:pt x="680" y="539"/>
                </a:cubicBezTo>
                <a:cubicBezTo>
                  <a:pt x="678" y="537"/>
                  <a:pt x="678" y="537"/>
                  <a:pt x="678" y="537"/>
                </a:cubicBezTo>
                <a:cubicBezTo>
                  <a:pt x="677" y="537"/>
                  <a:pt x="677" y="537"/>
                  <a:pt x="677" y="537"/>
                </a:cubicBezTo>
                <a:cubicBezTo>
                  <a:pt x="676" y="536"/>
                  <a:pt x="676" y="536"/>
                  <a:pt x="676" y="536"/>
                </a:cubicBezTo>
                <a:cubicBezTo>
                  <a:pt x="676" y="535"/>
                  <a:pt x="676" y="535"/>
                  <a:pt x="676" y="535"/>
                </a:cubicBezTo>
                <a:cubicBezTo>
                  <a:pt x="676" y="534"/>
                  <a:pt x="676" y="534"/>
                  <a:pt x="676" y="534"/>
                </a:cubicBezTo>
                <a:cubicBezTo>
                  <a:pt x="675" y="535"/>
                  <a:pt x="675" y="535"/>
                  <a:pt x="675" y="535"/>
                </a:cubicBezTo>
                <a:cubicBezTo>
                  <a:pt x="675" y="536"/>
                  <a:pt x="675" y="536"/>
                  <a:pt x="675" y="536"/>
                </a:cubicBezTo>
                <a:cubicBezTo>
                  <a:pt x="676" y="537"/>
                  <a:pt x="676" y="537"/>
                  <a:pt x="676" y="537"/>
                </a:cubicBezTo>
                <a:cubicBezTo>
                  <a:pt x="677" y="538"/>
                  <a:pt x="677" y="538"/>
                  <a:pt x="677" y="538"/>
                </a:cubicBezTo>
                <a:cubicBezTo>
                  <a:pt x="678" y="538"/>
                  <a:pt x="678" y="538"/>
                  <a:pt x="678" y="538"/>
                </a:cubicBezTo>
                <a:cubicBezTo>
                  <a:pt x="680" y="540"/>
                  <a:pt x="680" y="540"/>
                  <a:pt x="680" y="540"/>
                </a:cubicBezTo>
                <a:cubicBezTo>
                  <a:pt x="681" y="541"/>
                  <a:pt x="681" y="541"/>
                  <a:pt x="681" y="541"/>
                </a:cubicBezTo>
                <a:cubicBezTo>
                  <a:pt x="681" y="542"/>
                  <a:pt x="681" y="542"/>
                  <a:pt x="681" y="542"/>
                </a:cubicBezTo>
                <a:cubicBezTo>
                  <a:pt x="680" y="543"/>
                  <a:pt x="680" y="543"/>
                  <a:pt x="680" y="543"/>
                </a:cubicBezTo>
                <a:cubicBezTo>
                  <a:pt x="679" y="543"/>
                  <a:pt x="679" y="543"/>
                  <a:pt x="679" y="543"/>
                </a:cubicBezTo>
                <a:cubicBezTo>
                  <a:pt x="679" y="542"/>
                  <a:pt x="679" y="542"/>
                  <a:pt x="679" y="542"/>
                </a:cubicBezTo>
                <a:cubicBezTo>
                  <a:pt x="678" y="541"/>
                  <a:pt x="678" y="541"/>
                  <a:pt x="678" y="541"/>
                </a:cubicBezTo>
                <a:cubicBezTo>
                  <a:pt x="679" y="543"/>
                  <a:pt x="679" y="543"/>
                  <a:pt x="679" y="543"/>
                </a:cubicBezTo>
                <a:cubicBezTo>
                  <a:pt x="680" y="544"/>
                  <a:pt x="680" y="544"/>
                  <a:pt x="680" y="544"/>
                </a:cubicBezTo>
                <a:cubicBezTo>
                  <a:pt x="681" y="545"/>
                  <a:pt x="681" y="545"/>
                  <a:pt x="681" y="545"/>
                </a:cubicBezTo>
                <a:cubicBezTo>
                  <a:pt x="680" y="545"/>
                  <a:pt x="680" y="545"/>
                  <a:pt x="680" y="545"/>
                </a:cubicBezTo>
                <a:cubicBezTo>
                  <a:pt x="680" y="546"/>
                  <a:pt x="680" y="546"/>
                  <a:pt x="680" y="546"/>
                </a:cubicBezTo>
                <a:cubicBezTo>
                  <a:pt x="681" y="547"/>
                  <a:pt x="681" y="547"/>
                  <a:pt x="681" y="547"/>
                </a:cubicBezTo>
                <a:cubicBezTo>
                  <a:pt x="680" y="548"/>
                  <a:pt x="680" y="548"/>
                  <a:pt x="680" y="548"/>
                </a:cubicBezTo>
                <a:cubicBezTo>
                  <a:pt x="679" y="547"/>
                  <a:pt x="679" y="547"/>
                  <a:pt x="679" y="547"/>
                </a:cubicBezTo>
                <a:cubicBezTo>
                  <a:pt x="679" y="546"/>
                  <a:pt x="679" y="546"/>
                  <a:pt x="679" y="546"/>
                </a:cubicBezTo>
                <a:cubicBezTo>
                  <a:pt x="677" y="546"/>
                  <a:pt x="677" y="546"/>
                  <a:pt x="677" y="546"/>
                </a:cubicBezTo>
                <a:cubicBezTo>
                  <a:pt x="676" y="546"/>
                  <a:pt x="676" y="546"/>
                  <a:pt x="676" y="546"/>
                </a:cubicBezTo>
                <a:cubicBezTo>
                  <a:pt x="677" y="547"/>
                  <a:pt x="677" y="547"/>
                  <a:pt x="677" y="547"/>
                </a:cubicBezTo>
                <a:cubicBezTo>
                  <a:pt x="678" y="547"/>
                  <a:pt x="678" y="547"/>
                  <a:pt x="678" y="547"/>
                </a:cubicBezTo>
                <a:cubicBezTo>
                  <a:pt x="679" y="547"/>
                  <a:pt x="679" y="547"/>
                  <a:pt x="679" y="547"/>
                </a:cubicBezTo>
                <a:cubicBezTo>
                  <a:pt x="679" y="549"/>
                  <a:pt x="679" y="549"/>
                  <a:pt x="679" y="549"/>
                </a:cubicBezTo>
                <a:cubicBezTo>
                  <a:pt x="680" y="549"/>
                  <a:pt x="680" y="549"/>
                  <a:pt x="680" y="549"/>
                </a:cubicBezTo>
                <a:cubicBezTo>
                  <a:pt x="681" y="549"/>
                  <a:pt x="681" y="549"/>
                  <a:pt x="681" y="549"/>
                </a:cubicBezTo>
                <a:cubicBezTo>
                  <a:pt x="682" y="549"/>
                  <a:pt x="682" y="549"/>
                  <a:pt x="682" y="549"/>
                </a:cubicBezTo>
                <a:cubicBezTo>
                  <a:pt x="682" y="550"/>
                  <a:pt x="682" y="550"/>
                  <a:pt x="682" y="550"/>
                </a:cubicBezTo>
                <a:cubicBezTo>
                  <a:pt x="682" y="551"/>
                  <a:pt x="682" y="551"/>
                  <a:pt x="682" y="551"/>
                </a:cubicBezTo>
                <a:cubicBezTo>
                  <a:pt x="681" y="551"/>
                  <a:pt x="681" y="551"/>
                  <a:pt x="681" y="551"/>
                </a:cubicBezTo>
                <a:cubicBezTo>
                  <a:pt x="681" y="552"/>
                  <a:pt x="681" y="552"/>
                  <a:pt x="681" y="552"/>
                </a:cubicBezTo>
                <a:cubicBezTo>
                  <a:pt x="682" y="554"/>
                  <a:pt x="682" y="554"/>
                  <a:pt x="682" y="554"/>
                </a:cubicBezTo>
                <a:cubicBezTo>
                  <a:pt x="681" y="554"/>
                  <a:pt x="681" y="554"/>
                  <a:pt x="681" y="554"/>
                </a:cubicBezTo>
                <a:cubicBezTo>
                  <a:pt x="680" y="554"/>
                  <a:pt x="680" y="554"/>
                  <a:pt x="680" y="554"/>
                </a:cubicBezTo>
                <a:cubicBezTo>
                  <a:pt x="680" y="555"/>
                  <a:pt x="680" y="555"/>
                  <a:pt x="680" y="555"/>
                </a:cubicBezTo>
                <a:cubicBezTo>
                  <a:pt x="678" y="555"/>
                  <a:pt x="678" y="555"/>
                  <a:pt x="678" y="555"/>
                </a:cubicBezTo>
                <a:cubicBezTo>
                  <a:pt x="678" y="556"/>
                  <a:pt x="678" y="556"/>
                  <a:pt x="678" y="556"/>
                </a:cubicBezTo>
                <a:cubicBezTo>
                  <a:pt x="677" y="555"/>
                  <a:pt x="677" y="555"/>
                  <a:pt x="677" y="555"/>
                </a:cubicBezTo>
                <a:cubicBezTo>
                  <a:pt x="676" y="554"/>
                  <a:pt x="676" y="554"/>
                  <a:pt x="676" y="554"/>
                </a:cubicBezTo>
                <a:cubicBezTo>
                  <a:pt x="676" y="556"/>
                  <a:pt x="676" y="556"/>
                  <a:pt x="676" y="556"/>
                </a:cubicBezTo>
                <a:cubicBezTo>
                  <a:pt x="676" y="557"/>
                  <a:pt x="676" y="557"/>
                  <a:pt x="676" y="557"/>
                </a:cubicBezTo>
                <a:cubicBezTo>
                  <a:pt x="677" y="557"/>
                  <a:pt x="677" y="557"/>
                  <a:pt x="677" y="557"/>
                </a:cubicBezTo>
                <a:cubicBezTo>
                  <a:pt x="679" y="556"/>
                  <a:pt x="679" y="556"/>
                  <a:pt x="679" y="556"/>
                </a:cubicBezTo>
                <a:cubicBezTo>
                  <a:pt x="680" y="556"/>
                  <a:pt x="680" y="556"/>
                  <a:pt x="680" y="556"/>
                </a:cubicBezTo>
                <a:cubicBezTo>
                  <a:pt x="680" y="558"/>
                  <a:pt x="680" y="558"/>
                  <a:pt x="680" y="558"/>
                </a:cubicBezTo>
                <a:cubicBezTo>
                  <a:pt x="681" y="559"/>
                  <a:pt x="681" y="559"/>
                  <a:pt x="681" y="559"/>
                </a:cubicBezTo>
                <a:cubicBezTo>
                  <a:pt x="681" y="558"/>
                  <a:pt x="681" y="558"/>
                  <a:pt x="681" y="558"/>
                </a:cubicBezTo>
                <a:cubicBezTo>
                  <a:pt x="681" y="557"/>
                  <a:pt x="681" y="557"/>
                  <a:pt x="681" y="557"/>
                </a:cubicBezTo>
                <a:cubicBezTo>
                  <a:pt x="682" y="556"/>
                  <a:pt x="682" y="556"/>
                  <a:pt x="682" y="556"/>
                </a:cubicBezTo>
                <a:cubicBezTo>
                  <a:pt x="682" y="557"/>
                  <a:pt x="682" y="557"/>
                  <a:pt x="682" y="557"/>
                </a:cubicBezTo>
                <a:cubicBezTo>
                  <a:pt x="682" y="559"/>
                  <a:pt x="682" y="559"/>
                  <a:pt x="682" y="559"/>
                </a:cubicBezTo>
                <a:cubicBezTo>
                  <a:pt x="680" y="560"/>
                  <a:pt x="680" y="560"/>
                  <a:pt x="680" y="560"/>
                </a:cubicBezTo>
                <a:cubicBezTo>
                  <a:pt x="680" y="561"/>
                  <a:pt x="680" y="561"/>
                  <a:pt x="680" y="561"/>
                </a:cubicBezTo>
                <a:cubicBezTo>
                  <a:pt x="679" y="561"/>
                  <a:pt x="679" y="561"/>
                  <a:pt x="679" y="561"/>
                </a:cubicBezTo>
                <a:cubicBezTo>
                  <a:pt x="678" y="561"/>
                  <a:pt x="678" y="561"/>
                  <a:pt x="678" y="561"/>
                </a:cubicBezTo>
                <a:cubicBezTo>
                  <a:pt x="677" y="560"/>
                  <a:pt x="677" y="560"/>
                  <a:pt x="677" y="560"/>
                </a:cubicBezTo>
                <a:cubicBezTo>
                  <a:pt x="676" y="561"/>
                  <a:pt x="676" y="561"/>
                  <a:pt x="676" y="561"/>
                </a:cubicBezTo>
                <a:cubicBezTo>
                  <a:pt x="675" y="560"/>
                  <a:pt x="675" y="560"/>
                  <a:pt x="675" y="560"/>
                </a:cubicBezTo>
                <a:cubicBezTo>
                  <a:pt x="674" y="560"/>
                  <a:pt x="674" y="560"/>
                  <a:pt x="674" y="560"/>
                </a:cubicBezTo>
                <a:cubicBezTo>
                  <a:pt x="675" y="561"/>
                  <a:pt x="675" y="561"/>
                  <a:pt x="675" y="561"/>
                </a:cubicBezTo>
                <a:cubicBezTo>
                  <a:pt x="676" y="561"/>
                  <a:pt x="676" y="561"/>
                  <a:pt x="676" y="561"/>
                </a:cubicBezTo>
                <a:cubicBezTo>
                  <a:pt x="677" y="561"/>
                  <a:pt x="677" y="561"/>
                  <a:pt x="677" y="561"/>
                </a:cubicBezTo>
                <a:cubicBezTo>
                  <a:pt x="677" y="562"/>
                  <a:pt x="677" y="562"/>
                  <a:pt x="677" y="562"/>
                </a:cubicBezTo>
                <a:cubicBezTo>
                  <a:pt x="676" y="563"/>
                  <a:pt x="676" y="563"/>
                  <a:pt x="676" y="563"/>
                </a:cubicBezTo>
                <a:cubicBezTo>
                  <a:pt x="677" y="563"/>
                  <a:pt x="677" y="563"/>
                  <a:pt x="677" y="563"/>
                </a:cubicBezTo>
                <a:cubicBezTo>
                  <a:pt x="675" y="564"/>
                  <a:pt x="675" y="564"/>
                  <a:pt x="675" y="564"/>
                </a:cubicBezTo>
                <a:cubicBezTo>
                  <a:pt x="676" y="564"/>
                  <a:pt x="676" y="564"/>
                  <a:pt x="676" y="564"/>
                </a:cubicBezTo>
                <a:cubicBezTo>
                  <a:pt x="677" y="563"/>
                  <a:pt x="677" y="563"/>
                  <a:pt x="677" y="563"/>
                </a:cubicBezTo>
                <a:cubicBezTo>
                  <a:pt x="678" y="564"/>
                  <a:pt x="678" y="564"/>
                  <a:pt x="678" y="564"/>
                </a:cubicBezTo>
                <a:cubicBezTo>
                  <a:pt x="677" y="565"/>
                  <a:pt x="677" y="565"/>
                  <a:pt x="677" y="565"/>
                </a:cubicBezTo>
                <a:cubicBezTo>
                  <a:pt x="676" y="565"/>
                  <a:pt x="676" y="565"/>
                  <a:pt x="676" y="565"/>
                </a:cubicBezTo>
                <a:cubicBezTo>
                  <a:pt x="675" y="565"/>
                  <a:pt x="675" y="565"/>
                  <a:pt x="675" y="565"/>
                </a:cubicBezTo>
                <a:cubicBezTo>
                  <a:pt x="673" y="566"/>
                  <a:pt x="673" y="566"/>
                  <a:pt x="673" y="566"/>
                </a:cubicBezTo>
                <a:cubicBezTo>
                  <a:pt x="670" y="567"/>
                  <a:pt x="670" y="567"/>
                  <a:pt x="670" y="567"/>
                </a:cubicBezTo>
                <a:cubicBezTo>
                  <a:pt x="667" y="570"/>
                  <a:pt x="667" y="570"/>
                  <a:pt x="667" y="570"/>
                </a:cubicBezTo>
                <a:cubicBezTo>
                  <a:pt x="666" y="572"/>
                  <a:pt x="666" y="572"/>
                  <a:pt x="666" y="572"/>
                </a:cubicBezTo>
                <a:cubicBezTo>
                  <a:pt x="665" y="572"/>
                  <a:pt x="665" y="572"/>
                  <a:pt x="665" y="572"/>
                </a:cubicBezTo>
                <a:cubicBezTo>
                  <a:pt x="665" y="571"/>
                  <a:pt x="665" y="571"/>
                  <a:pt x="665" y="571"/>
                </a:cubicBezTo>
                <a:cubicBezTo>
                  <a:pt x="663" y="572"/>
                  <a:pt x="663" y="572"/>
                  <a:pt x="663" y="572"/>
                </a:cubicBezTo>
                <a:cubicBezTo>
                  <a:pt x="662" y="573"/>
                  <a:pt x="662" y="573"/>
                  <a:pt x="662" y="573"/>
                </a:cubicBezTo>
                <a:cubicBezTo>
                  <a:pt x="659" y="576"/>
                  <a:pt x="659" y="576"/>
                  <a:pt x="659" y="576"/>
                </a:cubicBezTo>
                <a:cubicBezTo>
                  <a:pt x="659" y="577"/>
                  <a:pt x="659" y="577"/>
                  <a:pt x="659" y="577"/>
                </a:cubicBezTo>
                <a:cubicBezTo>
                  <a:pt x="658" y="577"/>
                  <a:pt x="658" y="577"/>
                  <a:pt x="658" y="577"/>
                </a:cubicBezTo>
                <a:cubicBezTo>
                  <a:pt x="658" y="578"/>
                  <a:pt x="658" y="578"/>
                  <a:pt x="658" y="578"/>
                </a:cubicBezTo>
                <a:cubicBezTo>
                  <a:pt x="657" y="579"/>
                  <a:pt x="657" y="579"/>
                  <a:pt x="657" y="579"/>
                </a:cubicBezTo>
                <a:cubicBezTo>
                  <a:pt x="656" y="579"/>
                  <a:pt x="656" y="579"/>
                  <a:pt x="656" y="579"/>
                </a:cubicBezTo>
                <a:cubicBezTo>
                  <a:pt x="655" y="579"/>
                  <a:pt x="655" y="579"/>
                  <a:pt x="655" y="579"/>
                </a:cubicBezTo>
                <a:cubicBezTo>
                  <a:pt x="655" y="580"/>
                  <a:pt x="655" y="580"/>
                  <a:pt x="655" y="580"/>
                </a:cubicBezTo>
                <a:cubicBezTo>
                  <a:pt x="653" y="580"/>
                  <a:pt x="653" y="580"/>
                  <a:pt x="653" y="580"/>
                </a:cubicBezTo>
                <a:cubicBezTo>
                  <a:pt x="653" y="581"/>
                  <a:pt x="653" y="581"/>
                  <a:pt x="653" y="581"/>
                </a:cubicBezTo>
                <a:cubicBezTo>
                  <a:pt x="651" y="581"/>
                  <a:pt x="651" y="581"/>
                  <a:pt x="651" y="581"/>
                </a:cubicBezTo>
                <a:cubicBezTo>
                  <a:pt x="651" y="582"/>
                  <a:pt x="651" y="582"/>
                  <a:pt x="651" y="582"/>
                </a:cubicBezTo>
                <a:cubicBezTo>
                  <a:pt x="649" y="582"/>
                  <a:pt x="649" y="582"/>
                  <a:pt x="649" y="582"/>
                </a:cubicBezTo>
                <a:cubicBezTo>
                  <a:pt x="648" y="582"/>
                  <a:pt x="648" y="582"/>
                  <a:pt x="648" y="582"/>
                </a:cubicBezTo>
                <a:cubicBezTo>
                  <a:pt x="647" y="583"/>
                  <a:pt x="647" y="583"/>
                  <a:pt x="647" y="583"/>
                </a:cubicBezTo>
                <a:cubicBezTo>
                  <a:pt x="648" y="583"/>
                  <a:pt x="648" y="583"/>
                  <a:pt x="648" y="583"/>
                </a:cubicBezTo>
                <a:cubicBezTo>
                  <a:pt x="648" y="584"/>
                  <a:pt x="648" y="584"/>
                  <a:pt x="648" y="584"/>
                </a:cubicBezTo>
                <a:cubicBezTo>
                  <a:pt x="647" y="585"/>
                  <a:pt x="647" y="585"/>
                  <a:pt x="647" y="585"/>
                </a:cubicBezTo>
                <a:cubicBezTo>
                  <a:pt x="646" y="585"/>
                  <a:pt x="646" y="585"/>
                  <a:pt x="646" y="585"/>
                </a:cubicBezTo>
                <a:cubicBezTo>
                  <a:pt x="646" y="586"/>
                  <a:pt x="646" y="586"/>
                  <a:pt x="646" y="586"/>
                </a:cubicBezTo>
                <a:cubicBezTo>
                  <a:pt x="645" y="586"/>
                  <a:pt x="645" y="586"/>
                  <a:pt x="645" y="586"/>
                </a:cubicBezTo>
                <a:cubicBezTo>
                  <a:pt x="644" y="588"/>
                  <a:pt x="644" y="588"/>
                  <a:pt x="644" y="588"/>
                </a:cubicBezTo>
                <a:cubicBezTo>
                  <a:pt x="643" y="590"/>
                  <a:pt x="643" y="590"/>
                  <a:pt x="643" y="590"/>
                </a:cubicBezTo>
                <a:cubicBezTo>
                  <a:pt x="643" y="592"/>
                  <a:pt x="643" y="592"/>
                  <a:pt x="643" y="592"/>
                </a:cubicBezTo>
                <a:cubicBezTo>
                  <a:pt x="642" y="596"/>
                  <a:pt x="642" y="596"/>
                  <a:pt x="642" y="596"/>
                </a:cubicBezTo>
                <a:cubicBezTo>
                  <a:pt x="642" y="598"/>
                  <a:pt x="642" y="598"/>
                  <a:pt x="642" y="598"/>
                </a:cubicBezTo>
                <a:cubicBezTo>
                  <a:pt x="642" y="600"/>
                  <a:pt x="642" y="600"/>
                  <a:pt x="642" y="600"/>
                </a:cubicBezTo>
                <a:cubicBezTo>
                  <a:pt x="643" y="602"/>
                  <a:pt x="643" y="602"/>
                  <a:pt x="643" y="602"/>
                </a:cubicBezTo>
                <a:cubicBezTo>
                  <a:pt x="643" y="605"/>
                  <a:pt x="643" y="605"/>
                  <a:pt x="643" y="605"/>
                </a:cubicBezTo>
                <a:cubicBezTo>
                  <a:pt x="644" y="606"/>
                  <a:pt x="644" y="606"/>
                  <a:pt x="644" y="606"/>
                </a:cubicBezTo>
                <a:cubicBezTo>
                  <a:pt x="644" y="609"/>
                  <a:pt x="644" y="609"/>
                  <a:pt x="644" y="609"/>
                </a:cubicBezTo>
                <a:cubicBezTo>
                  <a:pt x="645" y="610"/>
                  <a:pt x="645" y="610"/>
                  <a:pt x="645" y="610"/>
                </a:cubicBezTo>
                <a:cubicBezTo>
                  <a:pt x="646" y="611"/>
                  <a:pt x="646" y="611"/>
                  <a:pt x="646" y="611"/>
                </a:cubicBezTo>
                <a:cubicBezTo>
                  <a:pt x="645" y="613"/>
                  <a:pt x="645" y="613"/>
                  <a:pt x="645" y="613"/>
                </a:cubicBezTo>
                <a:cubicBezTo>
                  <a:pt x="645" y="615"/>
                  <a:pt x="645" y="615"/>
                  <a:pt x="645" y="615"/>
                </a:cubicBezTo>
                <a:cubicBezTo>
                  <a:pt x="646" y="619"/>
                  <a:pt x="646" y="619"/>
                  <a:pt x="646" y="619"/>
                </a:cubicBezTo>
                <a:cubicBezTo>
                  <a:pt x="647" y="620"/>
                  <a:pt x="647" y="620"/>
                  <a:pt x="647" y="620"/>
                </a:cubicBezTo>
                <a:cubicBezTo>
                  <a:pt x="648" y="622"/>
                  <a:pt x="648" y="622"/>
                  <a:pt x="648" y="622"/>
                </a:cubicBezTo>
                <a:cubicBezTo>
                  <a:pt x="647" y="623"/>
                  <a:pt x="647" y="623"/>
                  <a:pt x="647" y="623"/>
                </a:cubicBezTo>
                <a:cubicBezTo>
                  <a:pt x="647" y="625"/>
                  <a:pt x="647" y="625"/>
                  <a:pt x="647" y="625"/>
                </a:cubicBezTo>
                <a:cubicBezTo>
                  <a:pt x="647" y="626"/>
                  <a:pt x="647" y="626"/>
                  <a:pt x="647" y="626"/>
                </a:cubicBezTo>
                <a:cubicBezTo>
                  <a:pt x="647" y="627"/>
                  <a:pt x="647" y="627"/>
                  <a:pt x="647" y="627"/>
                </a:cubicBezTo>
                <a:cubicBezTo>
                  <a:pt x="646" y="629"/>
                  <a:pt x="646" y="629"/>
                  <a:pt x="646" y="629"/>
                </a:cubicBezTo>
                <a:cubicBezTo>
                  <a:pt x="645" y="631"/>
                  <a:pt x="645" y="631"/>
                  <a:pt x="645" y="631"/>
                </a:cubicBezTo>
                <a:cubicBezTo>
                  <a:pt x="644" y="632"/>
                  <a:pt x="644" y="632"/>
                  <a:pt x="644" y="632"/>
                </a:cubicBezTo>
                <a:cubicBezTo>
                  <a:pt x="644" y="633"/>
                  <a:pt x="644" y="633"/>
                  <a:pt x="644" y="633"/>
                </a:cubicBezTo>
                <a:cubicBezTo>
                  <a:pt x="643" y="634"/>
                  <a:pt x="643" y="634"/>
                  <a:pt x="643" y="634"/>
                </a:cubicBezTo>
                <a:cubicBezTo>
                  <a:pt x="642" y="634"/>
                  <a:pt x="642" y="634"/>
                  <a:pt x="642" y="634"/>
                </a:cubicBezTo>
                <a:cubicBezTo>
                  <a:pt x="641" y="634"/>
                  <a:pt x="641" y="634"/>
                  <a:pt x="641" y="634"/>
                </a:cubicBezTo>
                <a:cubicBezTo>
                  <a:pt x="640" y="633"/>
                  <a:pt x="640" y="633"/>
                  <a:pt x="640" y="633"/>
                </a:cubicBezTo>
                <a:cubicBezTo>
                  <a:pt x="639" y="633"/>
                  <a:pt x="639" y="633"/>
                  <a:pt x="639" y="633"/>
                </a:cubicBezTo>
                <a:cubicBezTo>
                  <a:pt x="640" y="632"/>
                  <a:pt x="640" y="632"/>
                  <a:pt x="640" y="632"/>
                </a:cubicBezTo>
                <a:cubicBezTo>
                  <a:pt x="638" y="631"/>
                  <a:pt x="638" y="631"/>
                  <a:pt x="638" y="631"/>
                </a:cubicBezTo>
                <a:cubicBezTo>
                  <a:pt x="638" y="630"/>
                  <a:pt x="638" y="630"/>
                  <a:pt x="638" y="630"/>
                </a:cubicBezTo>
                <a:cubicBezTo>
                  <a:pt x="638" y="629"/>
                  <a:pt x="638" y="629"/>
                  <a:pt x="638" y="629"/>
                </a:cubicBezTo>
                <a:cubicBezTo>
                  <a:pt x="637" y="629"/>
                  <a:pt x="637" y="629"/>
                  <a:pt x="637" y="629"/>
                </a:cubicBezTo>
                <a:cubicBezTo>
                  <a:pt x="636" y="629"/>
                  <a:pt x="636" y="629"/>
                  <a:pt x="636" y="629"/>
                </a:cubicBezTo>
                <a:cubicBezTo>
                  <a:pt x="636" y="627"/>
                  <a:pt x="636" y="627"/>
                  <a:pt x="636" y="627"/>
                </a:cubicBezTo>
                <a:cubicBezTo>
                  <a:pt x="636" y="626"/>
                  <a:pt x="636" y="626"/>
                  <a:pt x="636" y="626"/>
                </a:cubicBezTo>
                <a:cubicBezTo>
                  <a:pt x="635" y="625"/>
                  <a:pt x="635" y="625"/>
                  <a:pt x="635" y="625"/>
                </a:cubicBezTo>
                <a:cubicBezTo>
                  <a:pt x="634" y="624"/>
                  <a:pt x="634" y="624"/>
                  <a:pt x="634" y="624"/>
                </a:cubicBezTo>
                <a:cubicBezTo>
                  <a:pt x="635" y="623"/>
                  <a:pt x="635" y="623"/>
                  <a:pt x="635" y="623"/>
                </a:cubicBezTo>
                <a:cubicBezTo>
                  <a:pt x="635" y="622"/>
                  <a:pt x="635" y="622"/>
                  <a:pt x="635" y="622"/>
                </a:cubicBezTo>
                <a:cubicBezTo>
                  <a:pt x="634" y="621"/>
                  <a:pt x="634" y="621"/>
                  <a:pt x="634" y="621"/>
                </a:cubicBezTo>
                <a:cubicBezTo>
                  <a:pt x="633" y="621"/>
                  <a:pt x="633" y="621"/>
                  <a:pt x="633" y="621"/>
                </a:cubicBezTo>
                <a:cubicBezTo>
                  <a:pt x="632" y="620"/>
                  <a:pt x="632" y="620"/>
                  <a:pt x="632" y="620"/>
                </a:cubicBezTo>
                <a:cubicBezTo>
                  <a:pt x="632" y="619"/>
                  <a:pt x="632" y="619"/>
                  <a:pt x="632" y="619"/>
                </a:cubicBezTo>
                <a:cubicBezTo>
                  <a:pt x="632" y="618"/>
                  <a:pt x="632" y="618"/>
                  <a:pt x="632" y="618"/>
                </a:cubicBezTo>
                <a:cubicBezTo>
                  <a:pt x="633" y="616"/>
                  <a:pt x="633" y="616"/>
                  <a:pt x="633" y="616"/>
                </a:cubicBezTo>
                <a:cubicBezTo>
                  <a:pt x="633" y="615"/>
                  <a:pt x="633" y="615"/>
                  <a:pt x="633" y="615"/>
                </a:cubicBezTo>
                <a:cubicBezTo>
                  <a:pt x="632" y="614"/>
                  <a:pt x="632" y="614"/>
                  <a:pt x="632" y="614"/>
                </a:cubicBezTo>
                <a:cubicBezTo>
                  <a:pt x="632" y="615"/>
                  <a:pt x="632" y="615"/>
                  <a:pt x="632" y="615"/>
                </a:cubicBezTo>
                <a:cubicBezTo>
                  <a:pt x="631" y="616"/>
                  <a:pt x="631" y="616"/>
                  <a:pt x="631" y="616"/>
                </a:cubicBezTo>
                <a:cubicBezTo>
                  <a:pt x="630" y="615"/>
                  <a:pt x="630" y="615"/>
                  <a:pt x="630" y="615"/>
                </a:cubicBezTo>
                <a:cubicBezTo>
                  <a:pt x="630" y="614"/>
                  <a:pt x="630" y="614"/>
                  <a:pt x="630" y="614"/>
                </a:cubicBezTo>
                <a:cubicBezTo>
                  <a:pt x="632" y="612"/>
                  <a:pt x="632" y="612"/>
                  <a:pt x="632" y="612"/>
                </a:cubicBezTo>
                <a:cubicBezTo>
                  <a:pt x="632" y="609"/>
                  <a:pt x="632" y="609"/>
                  <a:pt x="632" y="609"/>
                </a:cubicBezTo>
                <a:cubicBezTo>
                  <a:pt x="632" y="608"/>
                  <a:pt x="632" y="608"/>
                  <a:pt x="632" y="608"/>
                </a:cubicBezTo>
                <a:cubicBezTo>
                  <a:pt x="632" y="606"/>
                  <a:pt x="632" y="606"/>
                  <a:pt x="632" y="606"/>
                </a:cubicBezTo>
                <a:cubicBezTo>
                  <a:pt x="631" y="606"/>
                  <a:pt x="631" y="606"/>
                  <a:pt x="631" y="606"/>
                </a:cubicBezTo>
                <a:cubicBezTo>
                  <a:pt x="630" y="605"/>
                  <a:pt x="630" y="605"/>
                  <a:pt x="630" y="605"/>
                </a:cubicBezTo>
                <a:cubicBezTo>
                  <a:pt x="630" y="604"/>
                  <a:pt x="630" y="604"/>
                  <a:pt x="630" y="604"/>
                </a:cubicBezTo>
                <a:cubicBezTo>
                  <a:pt x="629" y="604"/>
                  <a:pt x="629" y="604"/>
                  <a:pt x="629" y="604"/>
                </a:cubicBezTo>
                <a:cubicBezTo>
                  <a:pt x="629" y="602"/>
                  <a:pt x="629" y="602"/>
                  <a:pt x="629" y="602"/>
                </a:cubicBezTo>
                <a:cubicBezTo>
                  <a:pt x="628" y="602"/>
                  <a:pt x="628" y="602"/>
                  <a:pt x="628" y="602"/>
                </a:cubicBezTo>
                <a:cubicBezTo>
                  <a:pt x="627" y="599"/>
                  <a:pt x="627" y="599"/>
                  <a:pt x="627" y="599"/>
                </a:cubicBezTo>
                <a:cubicBezTo>
                  <a:pt x="625" y="599"/>
                  <a:pt x="625" y="599"/>
                  <a:pt x="625" y="599"/>
                </a:cubicBezTo>
                <a:cubicBezTo>
                  <a:pt x="623" y="599"/>
                  <a:pt x="623" y="599"/>
                  <a:pt x="623" y="599"/>
                </a:cubicBezTo>
                <a:cubicBezTo>
                  <a:pt x="623" y="600"/>
                  <a:pt x="623" y="600"/>
                  <a:pt x="623" y="600"/>
                </a:cubicBezTo>
                <a:cubicBezTo>
                  <a:pt x="622" y="600"/>
                  <a:pt x="622" y="600"/>
                  <a:pt x="622" y="600"/>
                </a:cubicBezTo>
                <a:cubicBezTo>
                  <a:pt x="620" y="601"/>
                  <a:pt x="620" y="601"/>
                  <a:pt x="620" y="601"/>
                </a:cubicBezTo>
                <a:cubicBezTo>
                  <a:pt x="619" y="601"/>
                  <a:pt x="619" y="601"/>
                  <a:pt x="619" y="601"/>
                </a:cubicBezTo>
                <a:cubicBezTo>
                  <a:pt x="617" y="602"/>
                  <a:pt x="617" y="602"/>
                  <a:pt x="617" y="602"/>
                </a:cubicBezTo>
                <a:cubicBezTo>
                  <a:pt x="617" y="601"/>
                  <a:pt x="617" y="601"/>
                  <a:pt x="617" y="601"/>
                </a:cubicBezTo>
                <a:cubicBezTo>
                  <a:pt x="618" y="601"/>
                  <a:pt x="618" y="601"/>
                  <a:pt x="618" y="601"/>
                </a:cubicBezTo>
                <a:cubicBezTo>
                  <a:pt x="617" y="600"/>
                  <a:pt x="617" y="600"/>
                  <a:pt x="617" y="600"/>
                </a:cubicBezTo>
                <a:cubicBezTo>
                  <a:pt x="615" y="599"/>
                  <a:pt x="615" y="599"/>
                  <a:pt x="615" y="599"/>
                </a:cubicBezTo>
                <a:cubicBezTo>
                  <a:pt x="615" y="598"/>
                  <a:pt x="615" y="598"/>
                  <a:pt x="615" y="598"/>
                </a:cubicBezTo>
                <a:cubicBezTo>
                  <a:pt x="616" y="599"/>
                  <a:pt x="616" y="599"/>
                  <a:pt x="616" y="599"/>
                </a:cubicBezTo>
                <a:cubicBezTo>
                  <a:pt x="616" y="598"/>
                  <a:pt x="616" y="598"/>
                  <a:pt x="616" y="598"/>
                </a:cubicBezTo>
                <a:cubicBezTo>
                  <a:pt x="615" y="598"/>
                  <a:pt x="615" y="598"/>
                  <a:pt x="615" y="598"/>
                </a:cubicBezTo>
                <a:cubicBezTo>
                  <a:pt x="615" y="597"/>
                  <a:pt x="615" y="597"/>
                  <a:pt x="615" y="597"/>
                </a:cubicBezTo>
                <a:cubicBezTo>
                  <a:pt x="614" y="597"/>
                  <a:pt x="614" y="597"/>
                  <a:pt x="614" y="597"/>
                </a:cubicBezTo>
                <a:cubicBezTo>
                  <a:pt x="615" y="598"/>
                  <a:pt x="615" y="598"/>
                  <a:pt x="615" y="598"/>
                </a:cubicBezTo>
                <a:cubicBezTo>
                  <a:pt x="614" y="598"/>
                  <a:pt x="614" y="598"/>
                  <a:pt x="614" y="598"/>
                </a:cubicBezTo>
                <a:cubicBezTo>
                  <a:pt x="613" y="597"/>
                  <a:pt x="613" y="597"/>
                  <a:pt x="613" y="597"/>
                </a:cubicBezTo>
                <a:cubicBezTo>
                  <a:pt x="611" y="597"/>
                  <a:pt x="611" y="597"/>
                  <a:pt x="611" y="597"/>
                </a:cubicBezTo>
                <a:cubicBezTo>
                  <a:pt x="610" y="597"/>
                  <a:pt x="610" y="597"/>
                  <a:pt x="610" y="597"/>
                </a:cubicBezTo>
                <a:cubicBezTo>
                  <a:pt x="610" y="596"/>
                  <a:pt x="610" y="596"/>
                  <a:pt x="610" y="596"/>
                </a:cubicBezTo>
                <a:cubicBezTo>
                  <a:pt x="609" y="597"/>
                  <a:pt x="609" y="597"/>
                  <a:pt x="609" y="597"/>
                </a:cubicBezTo>
                <a:cubicBezTo>
                  <a:pt x="609" y="596"/>
                  <a:pt x="609" y="596"/>
                  <a:pt x="609" y="596"/>
                </a:cubicBezTo>
                <a:cubicBezTo>
                  <a:pt x="607" y="597"/>
                  <a:pt x="607" y="597"/>
                  <a:pt x="607" y="597"/>
                </a:cubicBezTo>
                <a:cubicBezTo>
                  <a:pt x="606" y="596"/>
                  <a:pt x="606" y="596"/>
                  <a:pt x="606" y="596"/>
                </a:cubicBezTo>
                <a:cubicBezTo>
                  <a:pt x="605" y="596"/>
                  <a:pt x="605" y="596"/>
                  <a:pt x="605" y="596"/>
                </a:cubicBezTo>
                <a:cubicBezTo>
                  <a:pt x="603" y="596"/>
                  <a:pt x="603" y="596"/>
                  <a:pt x="603" y="596"/>
                </a:cubicBezTo>
                <a:cubicBezTo>
                  <a:pt x="602" y="597"/>
                  <a:pt x="602" y="597"/>
                  <a:pt x="602" y="597"/>
                </a:cubicBezTo>
                <a:cubicBezTo>
                  <a:pt x="601" y="596"/>
                  <a:pt x="601" y="596"/>
                  <a:pt x="601" y="596"/>
                </a:cubicBezTo>
                <a:cubicBezTo>
                  <a:pt x="601" y="595"/>
                  <a:pt x="601" y="595"/>
                  <a:pt x="601" y="595"/>
                </a:cubicBezTo>
                <a:cubicBezTo>
                  <a:pt x="601" y="594"/>
                  <a:pt x="601" y="594"/>
                  <a:pt x="601" y="594"/>
                </a:cubicBezTo>
                <a:cubicBezTo>
                  <a:pt x="600" y="594"/>
                  <a:pt x="600" y="594"/>
                  <a:pt x="600" y="594"/>
                </a:cubicBezTo>
                <a:cubicBezTo>
                  <a:pt x="600" y="595"/>
                  <a:pt x="600" y="595"/>
                  <a:pt x="600" y="595"/>
                </a:cubicBezTo>
                <a:cubicBezTo>
                  <a:pt x="599" y="596"/>
                  <a:pt x="599" y="596"/>
                  <a:pt x="599" y="596"/>
                </a:cubicBezTo>
                <a:cubicBezTo>
                  <a:pt x="598" y="596"/>
                  <a:pt x="598" y="596"/>
                  <a:pt x="598" y="596"/>
                </a:cubicBezTo>
                <a:cubicBezTo>
                  <a:pt x="596" y="596"/>
                  <a:pt x="596" y="596"/>
                  <a:pt x="596" y="596"/>
                </a:cubicBezTo>
                <a:cubicBezTo>
                  <a:pt x="592" y="597"/>
                  <a:pt x="592" y="597"/>
                  <a:pt x="592" y="597"/>
                </a:cubicBezTo>
                <a:cubicBezTo>
                  <a:pt x="591" y="598"/>
                  <a:pt x="591" y="598"/>
                  <a:pt x="591" y="598"/>
                </a:cubicBezTo>
                <a:cubicBezTo>
                  <a:pt x="589" y="598"/>
                  <a:pt x="589" y="598"/>
                  <a:pt x="589" y="598"/>
                </a:cubicBezTo>
                <a:cubicBezTo>
                  <a:pt x="588" y="600"/>
                  <a:pt x="588" y="600"/>
                  <a:pt x="588" y="600"/>
                </a:cubicBezTo>
                <a:cubicBezTo>
                  <a:pt x="588" y="601"/>
                  <a:pt x="588" y="601"/>
                  <a:pt x="588" y="601"/>
                </a:cubicBezTo>
                <a:cubicBezTo>
                  <a:pt x="589" y="600"/>
                  <a:pt x="589" y="600"/>
                  <a:pt x="589" y="600"/>
                </a:cubicBezTo>
                <a:cubicBezTo>
                  <a:pt x="590" y="599"/>
                  <a:pt x="590" y="599"/>
                  <a:pt x="590" y="599"/>
                </a:cubicBezTo>
                <a:cubicBezTo>
                  <a:pt x="590" y="600"/>
                  <a:pt x="590" y="600"/>
                  <a:pt x="590" y="600"/>
                </a:cubicBezTo>
                <a:cubicBezTo>
                  <a:pt x="591" y="600"/>
                  <a:pt x="591" y="600"/>
                  <a:pt x="591" y="600"/>
                </a:cubicBezTo>
                <a:cubicBezTo>
                  <a:pt x="592" y="601"/>
                  <a:pt x="592" y="601"/>
                  <a:pt x="592" y="601"/>
                </a:cubicBezTo>
                <a:cubicBezTo>
                  <a:pt x="591" y="601"/>
                  <a:pt x="591" y="601"/>
                  <a:pt x="591" y="601"/>
                </a:cubicBezTo>
                <a:cubicBezTo>
                  <a:pt x="589" y="602"/>
                  <a:pt x="589" y="602"/>
                  <a:pt x="589" y="602"/>
                </a:cubicBezTo>
                <a:cubicBezTo>
                  <a:pt x="589" y="603"/>
                  <a:pt x="589" y="603"/>
                  <a:pt x="589" y="603"/>
                </a:cubicBezTo>
                <a:cubicBezTo>
                  <a:pt x="590" y="604"/>
                  <a:pt x="590" y="604"/>
                  <a:pt x="590" y="604"/>
                </a:cubicBezTo>
                <a:cubicBezTo>
                  <a:pt x="592" y="604"/>
                  <a:pt x="592" y="604"/>
                  <a:pt x="592" y="604"/>
                </a:cubicBezTo>
                <a:cubicBezTo>
                  <a:pt x="593" y="606"/>
                  <a:pt x="593" y="606"/>
                  <a:pt x="593" y="606"/>
                </a:cubicBezTo>
                <a:cubicBezTo>
                  <a:pt x="592" y="606"/>
                  <a:pt x="592" y="606"/>
                  <a:pt x="592" y="606"/>
                </a:cubicBezTo>
                <a:cubicBezTo>
                  <a:pt x="591" y="605"/>
                  <a:pt x="591" y="605"/>
                  <a:pt x="591" y="605"/>
                </a:cubicBezTo>
                <a:cubicBezTo>
                  <a:pt x="590" y="606"/>
                  <a:pt x="590" y="606"/>
                  <a:pt x="590" y="606"/>
                </a:cubicBezTo>
                <a:cubicBezTo>
                  <a:pt x="590" y="605"/>
                  <a:pt x="590" y="605"/>
                  <a:pt x="590" y="605"/>
                </a:cubicBezTo>
                <a:cubicBezTo>
                  <a:pt x="589" y="604"/>
                  <a:pt x="589" y="604"/>
                  <a:pt x="589" y="604"/>
                </a:cubicBezTo>
                <a:cubicBezTo>
                  <a:pt x="588" y="603"/>
                  <a:pt x="588" y="603"/>
                  <a:pt x="588" y="603"/>
                </a:cubicBezTo>
                <a:cubicBezTo>
                  <a:pt x="587" y="603"/>
                  <a:pt x="587" y="603"/>
                  <a:pt x="587" y="603"/>
                </a:cubicBezTo>
                <a:cubicBezTo>
                  <a:pt x="587" y="604"/>
                  <a:pt x="587" y="604"/>
                  <a:pt x="587" y="604"/>
                </a:cubicBezTo>
                <a:cubicBezTo>
                  <a:pt x="587" y="606"/>
                  <a:pt x="587" y="606"/>
                  <a:pt x="587" y="606"/>
                </a:cubicBezTo>
                <a:cubicBezTo>
                  <a:pt x="586" y="606"/>
                  <a:pt x="586" y="606"/>
                  <a:pt x="586" y="606"/>
                </a:cubicBezTo>
                <a:cubicBezTo>
                  <a:pt x="586" y="605"/>
                  <a:pt x="586" y="605"/>
                  <a:pt x="586" y="605"/>
                </a:cubicBezTo>
                <a:cubicBezTo>
                  <a:pt x="585" y="605"/>
                  <a:pt x="585" y="605"/>
                  <a:pt x="585" y="605"/>
                </a:cubicBezTo>
                <a:cubicBezTo>
                  <a:pt x="584" y="605"/>
                  <a:pt x="584" y="605"/>
                  <a:pt x="584" y="605"/>
                </a:cubicBezTo>
                <a:cubicBezTo>
                  <a:pt x="583" y="606"/>
                  <a:pt x="583" y="606"/>
                  <a:pt x="583" y="606"/>
                </a:cubicBezTo>
                <a:cubicBezTo>
                  <a:pt x="582" y="606"/>
                  <a:pt x="582" y="606"/>
                  <a:pt x="582" y="606"/>
                </a:cubicBezTo>
                <a:cubicBezTo>
                  <a:pt x="581" y="605"/>
                  <a:pt x="581" y="605"/>
                  <a:pt x="581" y="605"/>
                </a:cubicBezTo>
                <a:cubicBezTo>
                  <a:pt x="580" y="605"/>
                  <a:pt x="580" y="605"/>
                  <a:pt x="580" y="605"/>
                </a:cubicBezTo>
                <a:cubicBezTo>
                  <a:pt x="579" y="605"/>
                  <a:pt x="579" y="605"/>
                  <a:pt x="579" y="605"/>
                </a:cubicBezTo>
                <a:cubicBezTo>
                  <a:pt x="580" y="604"/>
                  <a:pt x="580" y="604"/>
                  <a:pt x="580" y="604"/>
                </a:cubicBezTo>
                <a:cubicBezTo>
                  <a:pt x="580" y="603"/>
                  <a:pt x="580" y="603"/>
                  <a:pt x="580" y="603"/>
                </a:cubicBezTo>
                <a:cubicBezTo>
                  <a:pt x="579" y="603"/>
                  <a:pt x="579" y="603"/>
                  <a:pt x="579" y="603"/>
                </a:cubicBezTo>
                <a:cubicBezTo>
                  <a:pt x="578" y="603"/>
                  <a:pt x="578" y="603"/>
                  <a:pt x="578" y="603"/>
                </a:cubicBezTo>
                <a:cubicBezTo>
                  <a:pt x="578" y="602"/>
                  <a:pt x="578" y="602"/>
                  <a:pt x="578" y="602"/>
                </a:cubicBezTo>
                <a:cubicBezTo>
                  <a:pt x="578" y="601"/>
                  <a:pt x="578" y="601"/>
                  <a:pt x="578" y="601"/>
                </a:cubicBezTo>
                <a:cubicBezTo>
                  <a:pt x="577" y="602"/>
                  <a:pt x="577" y="602"/>
                  <a:pt x="577" y="602"/>
                </a:cubicBezTo>
                <a:cubicBezTo>
                  <a:pt x="576" y="601"/>
                  <a:pt x="576" y="601"/>
                  <a:pt x="576" y="601"/>
                </a:cubicBezTo>
                <a:cubicBezTo>
                  <a:pt x="577" y="601"/>
                  <a:pt x="577" y="601"/>
                  <a:pt x="577" y="601"/>
                </a:cubicBezTo>
                <a:cubicBezTo>
                  <a:pt x="576" y="600"/>
                  <a:pt x="576" y="600"/>
                  <a:pt x="576" y="600"/>
                </a:cubicBezTo>
                <a:cubicBezTo>
                  <a:pt x="575" y="601"/>
                  <a:pt x="575" y="601"/>
                  <a:pt x="575" y="601"/>
                </a:cubicBezTo>
                <a:cubicBezTo>
                  <a:pt x="575" y="602"/>
                  <a:pt x="575" y="602"/>
                  <a:pt x="575" y="602"/>
                </a:cubicBezTo>
                <a:cubicBezTo>
                  <a:pt x="574" y="602"/>
                  <a:pt x="574" y="602"/>
                  <a:pt x="574" y="602"/>
                </a:cubicBezTo>
                <a:cubicBezTo>
                  <a:pt x="570" y="602"/>
                  <a:pt x="570" y="602"/>
                  <a:pt x="570" y="602"/>
                </a:cubicBezTo>
                <a:cubicBezTo>
                  <a:pt x="570" y="601"/>
                  <a:pt x="570" y="601"/>
                  <a:pt x="570" y="601"/>
                </a:cubicBezTo>
                <a:cubicBezTo>
                  <a:pt x="567" y="601"/>
                  <a:pt x="567" y="601"/>
                  <a:pt x="567" y="601"/>
                </a:cubicBezTo>
                <a:cubicBezTo>
                  <a:pt x="565" y="601"/>
                  <a:pt x="565" y="601"/>
                  <a:pt x="565" y="601"/>
                </a:cubicBezTo>
                <a:cubicBezTo>
                  <a:pt x="563" y="601"/>
                  <a:pt x="563" y="601"/>
                  <a:pt x="563" y="601"/>
                </a:cubicBezTo>
                <a:cubicBezTo>
                  <a:pt x="562" y="602"/>
                  <a:pt x="562" y="602"/>
                  <a:pt x="562" y="602"/>
                </a:cubicBezTo>
                <a:cubicBezTo>
                  <a:pt x="561" y="602"/>
                  <a:pt x="561" y="602"/>
                  <a:pt x="561" y="602"/>
                </a:cubicBezTo>
                <a:cubicBezTo>
                  <a:pt x="560" y="603"/>
                  <a:pt x="560" y="603"/>
                  <a:pt x="560" y="603"/>
                </a:cubicBezTo>
                <a:cubicBezTo>
                  <a:pt x="559" y="603"/>
                  <a:pt x="559" y="603"/>
                  <a:pt x="559" y="603"/>
                </a:cubicBezTo>
                <a:cubicBezTo>
                  <a:pt x="559" y="602"/>
                  <a:pt x="559" y="602"/>
                  <a:pt x="559" y="602"/>
                </a:cubicBezTo>
                <a:cubicBezTo>
                  <a:pt x="559" y="601"/>
                  <a:pt x="559" y="601"/>
                  <a:pt x="559" y="601"/>
                </a:cubicBezTo>
                <a:cubicBezTo>
                  <a:pt x="560" y="600"/>
                  <a:pt x="560" y="600"/>
                  <a:pt x="560" y="600"/>
                </a:cubicBezTo>
                <a:cubicBezTo>
                  <a:pt x="559" y="599"/>
                  <a:pt x="559" y="599"/>
                  <a:pt x="559" y="599"/>
                </a:cubicBezTo>
                <a:cubicBezTo>
                  <a:pt x="559" y="600"/>
                  <a:pt x="559" y="600"/>
                  <a:pt x="559" y="600"/>
                </a:cubicBezTo>
                <a:cubicBezTo>
                  <a:pt x="558" y="601"/>
                  <a:pt x="558" y="601"/>
                  <a:pt x="558" y="601"/>
                </a:cubicBezTo>
                <a:cubicBezTo>
                  <a:pt x="557" y="601"/>
                  <a:pt x="557" y="601"/>
                  <a:pt x="557" y="601"/>
                </a:cubicBezTo>
                <a:cubicBezTo>
                  <a:pt x="556" y="600"/>
                  <a:pt x="556" y="600"/>
                  <a:pt x="556" y="600"/>
                </a:cubicBezTo>
                <a:cubicBezTo>
                  <a:pt x="557" y="602"/>
                  <a:pt x="557" y="602"/>
                  <a:pt x="557" y="602"/>
                </a:cubicBezTo>
                <a:cubicBezTo>
                  <a:pt x="557" y="603"/>
                  <a:pt x="557" y="603"/>
                  <a:pt x="557" y="603"/>
                </a:cubicBezTo>
                <a:cubicBezTo>
                  <a:pt x="557" y="604"/>
                  <a:pt x="557" y="604"/>
                  <a:pt x="557" y="604"/>
                </a:cubicBezTo>
                <a:cubicBezTo>
                  <a:pt x="557" y="605"/>
                  <a:pt x="557" y="605"/>
                  <a:pt x="557" y="605"/>
                </a:cubicBezTo>
                <a:cubicBezTo>
                  <a:pt x="556" y="605"/>
                  <a:pt x="556" y="605"/>
                  <a:pt x="556" y="605"/>
                </a:cubicBezTo>
                <a:cubicBezTo>
                  <a:pt x="554" y="607"/>
                  <a:pt x="554" y="607"/>
                  <a:pt x="554" y="607"/>
                </a:cubicBezTo>
                <a:cubicBezTo>
                  <a:pt x="551" y="608"/>
                  <a:pt x="551" y="608"/>
                  <a:pt x="551" y="608"/>
                </a:cubicBezTo>
                <a:cubicBezTo>
                  <a:pt x="550" y="608"/>
                  <a:pt x="550" y="608"/>
                  <a:pt x="550" y="608"/>
                </a:cubicBezTo>
                <a:cubicBezTo>
                  <a:pt x="549" y="609"/>
                  <a:pt x="549" y="609"/>
                  <a:pt x="549" y="609"/>
                </a:cubicBezTo>
                <a:cubicBezTo>
                  <a:pt x="548" y="609"/>
                  <a:pt x="548" y="609"/>
                  <a:pt x="548" y="609"/>
                </a:cubicBezTo>
                <a:cubicBezTo>
                  <a:pt x="549" y="608"/>
                  <a:pt x="549" y="608"/>
                  <a:pt x="549" y="608"/>
                </a:cubicBezTo>
                <a:cubicBezTo>
                  <a:pt x="548" y="608"/>
                  <a:pt x="548" y="608"/>
                  <a:pt x="548" y="608"/>
                </a:cubicBezTo>
                <a:cubicBezTo>
                  <a:pt x="547" y="608"/>
                  <a:pt x="547" y="608"/>
                  <a:pt x="547" y="608"/>
                </a:cubicBezTo>
                <a:cubicBezTo>
                  <a:pt x="546" y="608"/>
                  <a:pt x="546" y="608"/>
                  <a:pt x="546" y="608"/>
                </a:cubicBezTo>
                <a:cubicBezTo>
                  <a:pt x="547" y="609"/>
                  <a:pt x="547" y="609"/>
                  <a:pt x="547" y="609"/>
                </a:cubicBezTo>
                <a:cubicBezTo>
                  <a:pt x="546" y="609"/>
                  <a:pt x="546" y="609"/>
                  <a:pt x="546" y="609"/>
                </a:cubicBezTo>
                <a:cubicBezTo>
                  <a:pt x="545" y="609"/>
                  <a:pt x="545" y="609"/>
                  <a:pt x="545" y="609"/>
                </a:cubicBezTo>
                <a:cubicBezTo>
                  <a:pt x="545" y="610"/>
                  <a:pt x="545" y="610"/>
                  <a:pt x="545" y="610"/>
                </a:cubicBezTo>
                <a:cubicBezTo>
                  <a:pt x="544" y="611"/>
                  <a:pt x="544" y="611"/>
                  <a:pt x="544" y="611"/>
                </a:cubicBezTo>
                <a:cubicBezTo>
                  <a:pt x="543" y="611"/>
                  <a:pt x="543" y="611"/>
                  <a:pt x="543" y="611"/>
                </a:cubicBezTo>
                <a:cubicBezTo>
                  <a:pt x="542" y="612"/>
                  <a:pt x="542" y="612"/>
                  <a:pt x="542" y="612"/>
                </a:cubicBezTo>
                <a:cubicBezTo>
                  <a:pt x="543" y="613"/>
                  <a:pt x="543" y="613"/>
                  <a:pt x="543" y="613"/>
                </a:cubicBezTo>
                <a:cubicBezTo>
                  <a:pt x="542" y="614"/>
                  <a:pt x="542" y="614"/>
                  <a:pt x="542" y="614"/>
                </a:cubicBezTo>
                <a:cubicBezTo>
                  <a:pt x="541" y="614"/>
                  <a:pt x="541" y="614"/>
                  <a:pt x="541" y="614"/>
                </a:cubicBezTo>
                <a:cubicBezTo>
                  <a:pt x="541" y="617"/>
                  <a:pt x="541" y="617"/>
                  <a:pt x="541" y="617"/>
                </a:cubicBezTo>
                <a:cubicBezTo>
                  <a:pt x="540" y="618"/>
                  <a:pt x="540" y="618"/>
                  <a:pt x="540" y="618"/>
                </a:cubicBezTo>
                <a:cubicBezTo>
                  <a:pt x="540" y="620"/>
                  <a:pt x="540" y="620"/>
                  <a:pt x="540" y="620"/>
                </a:cubicBezTo>
                <a:cubicBezTo>
                  <a:pt x="539" y="621"/>
                  <a:pt x="539" y="621"/>
                  <a:pt x="539" y="621"/>
                </a:cubicBezTo>
                <a:cubicBezTo>
                  <a:pt x="539" y="622"/>
                  <a:pt x="539" y="622"/>
                  <a:pt x="539" y="622"/>
                </a:cubicBezTo>
                <a:cubicBezTo>
                  <a:pt x="539" y="625"/>
                  <a:pt x="539" y="625"/>
                  <a:pt x="539" y="625"/>
                </a:cubicBezTo>
                <a:cubicBezTo>
                  <a:pt x="540" y="626"/>
                  <a:pt x="540" y="626"/>
                  <a:pt x="540" y="626"/>
                </a:cubicBezTo>
                <a:cubicBezTo>
                  <a:pt x="539" y="627"/>
                  <a:pt x="539" y="627"/>
                  <a:pt x="539" y="627"/>
                </a:cubicBezTo>
                <a:cubicBezTo>
                  <a:pt x="539" y="629"/>
                  <a:pt x="539" y="629"/>
                  <a:pt x="539" y="629"/>
                </a:cubicBezTo>
                <a:cubicBezTo>
                  <a:pt x="539" y="629"/>
                  <a:pt x="539" y="629"/>
                  <a:pt x="540" y="627"/>
                </a:cubicBezTo>
                <a:cubicBezTo>
                  <a:pt x="540" y="627"/>
                  <a:pt x="540" y="627"/>
                  <a:pt x="540" y="629"/>
                </a:cubicBezTo>
                <a:cubicBezTo>
                  <a:pt x="540" y="629"/>
                  <a:pt x="540" y="629"/>
                  <a:pt x="539" y="631"/>
                </a:cubicBezTo>
                <a:cubicBezTo>
                  <a:pt x="539" y="631"/>
                  <a:pt x="539" y="631"/>
                  <a:pt x="538" y="632"/>
                </a:cubicBezTo>
                <a:cubicBezTo>
                  <a:pt x="538" y="632"/>
                  <a:pt x="538" y="632"/>
                  <a:pt x="537" y="631"/>
                </a:cubicBezTo>
                <a:cubicBezTo>
                  <a:pt x="537" y="631"/>
                  <a:pt x="537" y="631"/>
                  <a:pt x="537" y="633"/>
                </a:cubicBezTo>
                <a:cubicBezTo>
                  <a:pt x="537" y="633"/>
                  <a:pt x="537" y="633"/>
                  <a:pt x="536" y="634"/>
                </a:cubicBezTo>
                <a:cubicBezTo>
                  <a:pt x="536" y="634"/>
                  <a:pt x="536" y="634"/>
                  <a:pt x="537" y="635"/>
                </a:cubicBezTo>
                <a:cubicBezTo>
                  <a:pt x="537" y="635"/>
                  <a:pt x="537" y="635"/>
                  <a:pt x="536" y="637"/>
                </a:cubicBezTo>
                <a:cubicBezTo>
                  <a:pt x="536" y="637"/>
                  <a:pt x="536" y="637"/>
                  <a:pt x="536" y="638"/>
                </a:cubicBezTo>
                <a:cubicBezTo>
                  <a:pt x="536" y="638"/>
                  <a:pt x="536" y="638"/>
                  <a:pt x="536" y="639"/>
                </a:cubicBezTo>
                <a:cubicBezTo>
                  <a:pt x="536" y="639"/>
                  <a:pt x="536" y="639"/>
                  <a:pt x="536" y="640"/>
                </a:cubicBezTo>
                <a:cubicBezTo>
                  <a:pt x="536" y="640"/>
                  <a:pt x="536" y="640"/>
                  <a:pt x="536" y="641"/>
                </a:cubicBezTo>
                <a:cubicBezTo>
                  <a:pt x="536" y="641"/>
                  <a:pt x="536" y="641"/>
                  <a:pt x="536" y="642"/>
                </a:cubicBezTo>
                <a:cubicBezTo>
                  <a:pt x="536" y="642"/>
                  <a:pt x="536" y="642"/>
                  <a:pt x="535" y="645"/>
                </a:cubicBezTo>
                <a:cubicBezTo>
                  <a:pt x="535" y="645"/>
                  <a:pt x="535" y="645"/>
                  <a:pt x="535" y="647"/>
                </a:cubicBezTo>
                <a:cubicBezTo>
                  <a:pt x="535" y="647"/>
                  <a:pt x="535" y="647"/>
                  <a:pt x="535" y="650"/>
                </a:cubicBezTo>
                <a:cubicBezTo>
                  <a:pt x="535" y="650"/>
                  <a:pt x="535" y="650"/>
                  <a:pt x="534" y="651"/>
                </a:cubicBezTo>
                <a:cubicBezTo>
                  <a:pt x="534" y="651"/>
                  <a:pt x="534" y="651"/>
                  <a:pt x="534" y="652"/>
                </a:cubicBezTo>
                <a:cubicBezTo>
                  <a:pt x="534" y="652"/>
                  <a:pt x="534" y="652"/>
                  <a:pt x="535" y="654"/>
                </a:cubicBezTo>
                <a:cubicBezTo>
                  <a:pt x="535" y="654"/>
                  <a:pt x="535" y="654"/>
                  <a:pt x="534" y="656"/>
                </a:cubicBezTo>
                <a:cubicBezTo>
                  <a:pt x="534" y="656"/>
                  <a:pt x="534" y="656"/>
                  <a:pt x="534" y="658"/>
                </a:cubicBezTo>
                <a:cubicBezTo>
                  <a:pt x="534" y="658"/>
                  <a:pt x="534" y="658"/>
                  <a:pt x="535" y="659"/>
                </a:cubicBezTo>
                <a:cubicBezTo>
                  <a:pt x="535" y="659"/>
                  <a:pt x="535" y="659"/>
                  <a:pt x="536" y="661"/>
                </a:cubicBezTo>
                <a:cubicBezTo>
                  <a:pt x="536" y="661"/>
                  <a:pt x="536" y="661"/>
                  <a:pt x="536" y="662"/>
                </a:cubicBezTo>
                <a:cubicBezTo>
                  <a:pt x="536" y="662"/>
                  <a:pt x="536" y="662"/>
                  <a:pt x="536" y="663"/>
                </a:cubicBezTo>
                <a:cubicBezTo>
                  <a:pt x="536" y="663"/>
                  <a:pt x="536" y="663"/>
                  <a:pt x="536" y="664"/>
                </a:cubicBezTo>
                <a:cubicBezTo>
                  <a:pt x="536" y="664"/>
                  <a:pt x="536" y="664"/>
                  <a:pt x="537" y="665"/>
                </a:cubicBezTo>
                <a:cubicBezTo>
                  <a:pt x="537" y="665"/>
                  <a:pt x="537" y="665"/>
                  <a:pt x="540" y="669"/>
                </a:cubicBezTo>
                <a:cubicBezTo>
                  <a:pt x="540" y="669"/>
                  <a:pt x="540" y="669"/>
                  <a:pt x="541" y="670"/>
                </a:cubicBezTo>
                <a:cubicBezTo>
                  <a:pt x="541" y="670"/>
                  <a:pt x="541" y="670"/>
                  <a:pt x="542" y="672"/>
                </a:cubicBezTo>
                <a:cubicBezTo>
                  <a:pt x="542" y="672"/>
                  <a:pt x="542" y="672"/>
                  <a:pt x="542" y="673"/>
                </a:cubicBezTo>
                <a:cubicBezTo>
                  <a:pt x="542" y="673"/>
                  <a:pt x="542" y="673"/>
                  <a:pt x="542" y="674"/>
                </a:cubicBezTo>
                <a:cubicBezTo>
                  <a:pt x="542" y="674"/>
                  <a:pt x="542" y="674"/>
                  <a:pt x="545" y="677"/>
                </a:cubicBezTo>
                <a:cubicBezTo>
                  <a:pt x="545" y="677"/>
                  <a:pt x="545" y="677"/>
                  <a:pt x="545" y="678"/>
                </a:cubicBezTo>
                <a:cubicBezTo>
                  <a:pt x="545" y="678"/>
                  <a:pt x="545" y="678"/>
                  <a:pt x="546" y="678"/>
                </a:cubicBezTo>
                <a:cubicBezTo>
                  <a:pt x="546" y="678"/>
                  <a:pt x="546" y="678"/>
                  <a:pt x="548" y="678"/>
                </a:cubicBezTo>
                <a:cubicBezTo>
                  <a:pt x="548" y="678"/>
                  <a:pt x="548" y="678"/>
                  <a:pt x="550" y="679"/>
                </a:cubicBezTo>
                <a:cubicBezTo>
                  <a:pt x="550" y="679"/>
                  <a:pt x="550" y="679"/>
                  <a:pt x="551" y="681"/>
                </a:cubicBezTo>
                <a:cubicBezTo>
                  <a:pt x="551" y="681"/>
                  <a:pt x="551" y="681"/>
                  <a:pt x="552" y="683"/>
                </a:cubicBezTo>
                <a:cubicBezTo>
                  <a:pt x="552" y="683"/>
                  <a:pt x="552" y="683"/>
                  <a:pt x="553" y="682"/>
                </a:cubicBezTo>
                <a:cubicBezTo>
                  <a:pt x="553" y="682"/>
                  <a:pt x="553" y="682"/>
                  <a:pt x="555" y="682"/>
                </a:cubicBezTo>
                <a:cubicBezTo>
                  <a:pt x="555" y="682"/>
                  <a:pt x="555" y="682"/>
                  <a:pt x="556" y="682"/>
                </a:cubicBezTo>
                <a:cubicBezTo>
                  <a:pt x="556" y="682"/>
                  <a:pt x="556" y="682"/>
                  <a:pt x="557" y="682"/>
                </a:cubicBezTo>
                <a:cubicBezTo>
                  <a:pt x="557" y="682"/>
                  <a:pt x="557" y="682"/>
                  <a:pt x="559" y="681"/>
                </a:cubicBezTo>
                <a:cubicBezTo>
                  <a:pt x="559" y="681"/>
                  <a:pt x="559" y="681"/>
                  <a:pt x="560" y="680"/>
                </a:cubicBezTo>
                <a:cubicBezTo>
                  <a:pt x="560" y="680"/>
                  <a:pt x="560" y="680"/>
                  <a:pt x="562" y="680"/>
                </a:cubicBezTo>
                <a:cubicBezTo>
                  <a:pt x="562" y="680"/>
                  <a:pt x="562" y="680"/>
                  <a:pt x="563" y="680"/>
                </a:cubicBezTo>
                <a:cubicBezTo>
                  <a:pt x="563" y="680"/>
                  <a:pt x="563" y="680"/>
                  <a:pt x="565" y="679"/>
                </a:cubicBezTo>
                <a:cubicBezTo>
                  <a:pt x="565" y="679"/>
                  <a:pt x="565" y="679"/>
                  <a:pt x="566" y="679"/>
                </a:cubicBezTo>
                <a:cubicBezTo>
                  <a:pt x="566" y="679"/>
                  <a:pt x="566" y="679"/>
                  <a:pt x="568" y="679"/>
                </a:cubicBezTo>
                <a:cubicBezTo>
                  <a:pt x="568" y="679"/>
                  <a:pt x="568" y="679"/>
                  <a:pt x="570" y="679"/>
                </a:cubicBezTo>
                <a:cubicBezTo>
                  <a:pt x="570" y="679"/>
                  <a:pt x="570" y="679"/>
                  <a:pt x="569" y="680"/>
                </a:cubicBezTo>
                <a:cubicBezTo>
                  <a:pt x="569" y="680"/>
                  <a:pt x="569" y="680"/>
                  <a:pt x="568" y="681"/>
                </a:cubicBezTo>
                <a:cubicBezTo>
                  <a:pt x="568" y="681"/>
                  <a:pt x="568" y="681"/>
                  <a:pt x="570" y="681"/>
                </a:cubicBezTo>
                <a:cubicBezTo>
                  <a:pt x="570" y="681"/>
                  <a:pt x="570" y="681"/>
                  <a:pt x="571" y="682"/>
                </a:cubicBezTo>
                <a:cubicBezTo>
                  <a:pt x="571" y="682"/>
                  <a:pt x="571" y="682"/>
                  <a:pt x="571" y="681"/>
                </a:cubicBezTo>
                <a:cubicBezTo>
                  <a:pt x="571" y="681"/>
                  <a:pt x="571" y="681"/>
                  <a:pt x="572" y="681"/>
                </a:cubicBezTo>
                <a:cubicBezTo>
                  <a:pt x="572" y="681"/>
                  <a:pt x="572" y="681"/>
                  <a:pt x="573" y="680"/>
                </a:cubicBezTo>
                <a:cubicBezTo>
                  <a:pt x="573" y="680"/>
                  <a:pt x="573" y="680"/>
                  <a:pt x="573" y="678"/>
                </a:cubicBezTo>
                <a:cubicBezTo>
                  <a:pt x="573" y="678"/>
                  <a:pt x="573" y="678"/>
                  <a:pt x="573" y="677"/>
                </a:cubicBezTo>
                <a:cubicBezTo>
                  <a:pt x="573" y="677"/>
                  <a:pt x="573" y="677"/>
                  <a:pt x="572" y="678"/>
                </a:cubicBezTo>
                <a:cubicBezTo>
                  <a:pt x="572" y="678"/>
                  <a:pt x="572" y="678"/>
                  <a:pt x="572" y="677"/>
                </a:cubicBezTo>
                <a:cubicBezTo>
                  <a:pt x="572" y="677"/>
                  <a:pt x="572" y="677"/>
                  <a:pt x="574" y="676"/>
                </a:cubicBezTo>
                <a:cubicBezTo>
                  <a:pt x="574" y="676"/>
                  <a:pt x="574" y="676"/>
                  <a:pt x="575" y="676"/>
                </a:cubicBezTo>
                <a:cubicBezTo>
                  <a:pt x="575" y="676"/>
                  <a:pt x="575" y="676"/>
                  <a:pt x="577" y="674"/>
                </a:cubicBezTo>
                <a:cubicBezTo>
                  <a:pt x="577" y="674"/>
                  <a:pt x="577" y="674"/>
                  <a:pt x="577" y="672"/>
                </a:cubicBezTo>
                <a:cubicBezTo>
                  <a:pt x="577" y="672"/>
                  <a:pt x="577" y="672"/>
                  <a:pt x="579" y="670"/>
                </a:cubicBezTo>
                <a:cubicBezTo>
                  <a:pt x="579" y="670"/>
                  <a:pt x="579" y="670"/>
                  <a:pt x="579" y="669"/>
                </a:cubicBezTo>
                <a:cubicBezTo>
                  <a:pt x="579" y="669"/>
                  <a:pt x="579" y="669"/>
                  <a:pt x="579" y="665"/>
                </a:cubicBezTo>
                <a:cubicBezTo>
                  <a:pt x="579" y="665"/>
                  <a:pt x="579" y="665"/>
                  <a:pt x="581" y="663"/>
                </a:cubicBezTo>
                <a:cubicBezTo>
                  <a:pt x="581" y="663"/>
                  <a:pt x="581" y="663"/>
                  <a:pt x="580" y="663"/>
                </a:cubicBezTo>
                <a:cubicBezTo>
                  <a:pt x="580" y="663"/>
                  <a:pt x="580" y="663"/>
                  <a:pt x="580" y="662"/>
                </a:cubicBezTo>
                <a:cubicBezTo>
                  <a:pt x="580" y="662"/>
                  <a:pt x="580" y="662"/>
                  <a:pt x="584" y="661"/>
                </a:cubicBezTo>
                <a:cubicBezTo>
                  <a:pt x="584" y="661"/>
                  <a:pt x="584" y="661"/>
                  <a:pt x="590" y="661"/>
                </a:cubicBezTo>
                <a:cubicBezTo>
                  <a:pt x="590" y="661"/>
                  <a:pt x="590" y="661"/>
                  <a:pt x="591" y="659"/>
                </a:cubicBezTo>
                <a:cubicBezTo>
                  <a:pt x="591" y="659"/>
                  <a:pt x="591" y="659"/>
                  <a:pt x="592" y="659"/>
                </a:cubicBezTo>
                <a:cubicBezTo>
                  <a:pt x="592" y="659"/>
                  <a:pt x="592" y="659"/>
                  <a:pt x="593" y="660"/>
                </a:cubicBezTo>
                <a:cubicBezTo>
                  <a:pt x="593" y="660"/>
                  <a:pt x="593" y="660"/>
                  <a:pt x="594" y="659"/>
                </a:cubicBezTo>
                <a:cubicBezTo>
                  <a:pt x="594" y="659"/>
                  <a:pt x="594" y="659"/>
                  <a:pt x="594" y="658"/>
                </a:cubicBezTo>
                <a:cubicBezTo>
                  <a:pt x="594" y="658"/>
                  <a:pt x="594" y="658"/>
                  <a:pt x="597" y="658"/>
                </a:cubicBezTo>
                <a:cubicBezTo>
                  <a:pt x="597" y="658"/>
                  <a:pt x="597" y="658"/>
                  <a:pt x="599" y="659"/>
                </a:cubicBezTo>
                <a:cubicBezTo>
                  <a:pt x="599" y="659"/>
                  <a:pt x="599" y="659"/>
                  <a:pt x="600" y="659"/>
                </a:cubicBezTo>
                <a:cubicBezTo>
                  <a:pt x="600" y="659"/>
                  <a:pt x="600" y="659"/>
                  <a:pt x="600" y="658"/>
                </a:cubicBezTo>
                <a:cubicBezTo>
                  <a:pt x="600" y="658"/>
                  <a:pt x="600" y="658"/>
                  <a:pt x="601" y="658"/>
                </a:cubicBezTo>
                <a:cubicBezTo>
                  <a:pt x="601" y="658"/>
                  <a:pt x="601" y="658"/>
                  <a:pt x="603" y="660"/>
                </a:cubicBezTo>
                <a:cubicBezTo>
                  <a:pt x="603" y="660"/>
                  <a:pt x="603" y="660"/>
                  <a:pt x="603" y="662"/>
                </a:cubicBezTo>
                <a:cubicBezTo>
                  <a:pt x="603" y="662"/>
                  <a:pt x="603" y="662"/>
                  <a:pt x="602" y="663"/>
                </a:cubicBezTo>
                <a:cubicBezTo>
                  <a:pt x="602" y="663"/>
                  <a:pt x="602" y="663"/>
                  <a:pt x="601" y="666"/>
                </a:cubicBezTo>
                <a:cubicBezTo>
                  <a:pt x="601" y="666"/>
                  <a:pt x="601" y="666"/>
                  <a:pt x="598" y="668"/>
                </a:cubicBezTo>
                <a:cubicBezTo>
                  <a:pt x="598" y="668"/>
                  <a:pt x="598" y="668"/>
                  <a:pt x="597" y="669"/>
                </a:cubicBezTo>
                <a:cubicBezTo>
                  <a:pt x="597" y="669"/>
                  <a:pt x="597" y="669"/>
                  <a:pt x="597" y="671"/>
                </a:cubicBezTo>
                <a:cubicBezTo>
                  <a:pt x="597" y="671"/>
                  <a:pt x="597" y="671"/>
                  <a:pt x="596" y="671"/>
                </a:cubicBezTo>
                <a:cubicBezTo>
                  <a:pt x="596" y="671"/>
                  <a:pt x="596" y="671"/>
                  <a:pt x="596" y="672"/>
                </a:cubicBezTo>
                <a:cubicBezTo>
                  <a:pt x="596" y="672"/>
                  <a:pt x="596" y="672"/>
                  <a:pt x="596" y="673"/>
                </a:cubicBezTo>
                <a:cubicBezTo>
                  <a:pt x="596" y="673"/>
                  <a:pt x="596" y="673"/>
                  <a:pt x="597" y="673"/>
                </a:cubicBezTo>
                <a:cubicBezTo>
                  <a:pt x="597" y="673"/>
                  <a:pt x="597" y="673"/>
                  <a:pt x="597" y="674"/>
                </a:cubicBezTo>
                <a:cubicBezTo>
                  <a:pt x="597" y="674"/>
                  <a:pt x="597" y="674"/>
                  <a:pt x="596" y="675"/>
                </a:cubicBezTo>
                <a:cubicBezTo>
                  <a:pt x="596" y="675"/>
                  <a:pt x="596" y="675"/>
                  <a:pt x="596" y="676"/>
                </a:cubicBezTo>
                <a:cubicBezTo>
                  <a:pt x="596" y="676"/>
                  <a:pt x="596" y="676"/>
                  <a:pt x="597" y="675"/>
                </a:cubicBezTo>
                <a:cubicBezTo>
                  <a:pt x="597" y="675"/>
                  <a:pt x="597" y="675"/>
                  <a:pt x="598" y="675"/>
                </a:cubicBezTo>
                <a:cubicBezTo>
                  <a:pt x="598" y="675"/>
                  <a:pt x="598" y="675"/>
                  <a:pt x="597" y="676"/>
                </a:cubicBezTo>
                <a:cubicBezTo>
                  <a:pt x="597" y="676"/>
                  <a:pt x="597" y="676"/>
                  <a:pt x="596" y="680"/>
                </a:cubicBezTo>
                <a:cubicBezTo>
                  <a:pt x="596" y="680"/>
                  <a:pt x="596" y="680"/>
                  <a:pt x="595" y="682"/>
                </a:cubicBezTo>
                <a:cubicBezTo>
                  <a:pt x="595" y="682"/>
                  <a:pt x="595" y="682"/>
                  <a:pt x="594" y="682"/>
                </a:cubicBezTo>
                <a:cubicBezTo>
                  <a:pt x="594" y="682"/>
                  <a:pt x="594" y="682"/>
                  <a:pt x="594" y="681"/>
                </a:cubicBezTo>
                <a:cubicBezTo>
                  <a:pt x="594" y="681"/>
                  <a:pt x="594" y="681"/>
                  <a:pt x="593" y="680"/>
                </a:cubicBezTo>
                <a:cubicBezTo>
                  <a:pt x="593" y="680"/>
                  <a:pt x="593" y="680"/>
                  <a:pt x="592" y="680"/>
                </a:cubicBezTo>
                <a:cubicBezTo>
                  <a:pt x="592" y="680"/>
                  <a:pt x="592" y="680"/>
                  <a:pt x="593" y="679"/>
                </a:cubicBezTo>
                <a:cubicBezTo>
                  <a:pt x="593" y="679"/>
                  <a:pt x="593" y="679"/>
                  <a:pt x="593" y="678"/>
                </a:cubicBezTo>
                <a:cubicBezTo>
                  <a:pt x="593" y="678"/>
                  <a:pt x="593" y="678"/>
                  <a:pt x="592" y="678"/>
                </a:cubicBezTo>
                <a:cubicBezTo>
                  <a:pt x="592" y="678"/>
                  <a:pt x="592" y="678"/>
                  <a:pt x="591" y="680"/>
                </a:cubicBezTo>
                <a:cubicBezTo>
                  <a:pt x="591" y="680"/>
                  <a:pt x="591" y="680"/>
                  <a:pt x="590" y="681"/>
                </a:cubicBezTo>
                <a:cubicBezTo>
                  <a:pt x="590" y="681"/>
                  <a:pt x="590" y="681"/>
                  <a:pt x="591" y="681"/>
                </a:cubicBezTo>
                <a:cubicBezTo>
                  <a:pt x="591" y="681"/>
                  <a:pt x="591" y="681"/>
                  <a:pt x="592" y="681"/>
                </a:cubicBezTo>
                <a:cubicBezTo>
                  <a:pt x="592" y="681"/>
                  <a:pt x="592" y="681"/>
                  <a:pt x="592" y="682"/>
                </a:cubicBezTo>
                <a:cubicBezTo>
                  <a:pt x="592" y="682"/>
                  <a:pt x="592" y="682"/>
                  <a:pt x="592" y="685"/>
                </a:cubicBezTo>
                <a:cubicBezTo>
                  <a:pt x="592" y="685"/>
                  <a:pt x="592" y="685"/>
                  <a:pt x="591" y="686"/>
                </a:cubicBezTo>
                <a:cubicBezTo>
                  <a:pt x="591" y="686"/>
                  <a:pt x="591" y="686"/>
                  <a:pt x="591" y="688"/>
                </a:cubicBezTo>
                <a:cubicBezTo>
                  <a:pt x="591" y="688"/>
                  <a:pt x="591" y="688"/>
                  <a:pt x="591" y="689"/>
                </a:cubicBezTo>
                <a:cubicBezTo>
                  <a:pt x="591" y="689"/>
                  <a:pt x="591" y="689"/>
                  <a:pt x="591" y="691"/>
                </a:cubicBezTo>
                <a:cubicBezTo>
                  <a:pt x="591" y="691"/>
                  <a:pt x="591" y="691"/>
                  <a:pt x="591" y="693"/>
                </a:cubicBezTo>
                <a:cubicBezTo>
                  <a:pt x="591" y="693"/>
                  <a:pt x="591" y="693"/>
                  <a:pt x="589" y="695"/>
                </a:cubicBezTo>
                <a:cubicBezTo>
                  <a:pt x="589" y="695"/>
                  <a:pt x="589" y="695"/>
                  <a:pt x="588" y="695"/>
                </a:cubicBezTo>
                <a:cubicBezTo>
                  <a:pt x="588" y="695"/>
                  <a:pt x="588" y="695"/>
                  <a:pt x="587" y="696"/>
                </a:cubicBezTo>
                <a:cubicBezTo>
                  <a:pt x="587" y="696"/>
                  <a:pt x="587" y="696"/>
                  <a:pt x="587" y="697"/>
                </a:cubicBezTo>
                <a:cubicBezTo>
                  <a:pt x="587" y="697"/>
                  <a:pt x="587" y="697"/>
                  <a:pt x="587" y="698"/>
                </a:cubicBezTo>
                <a:cubicBezTo>
                  <a:pt x="587" y="698"/>
                  <a:pt x="587" y="698"/>
                  <a:pt x="588" y="698"/>
                </a:cubicBezTo>
                <a:cubicBezTo>
                  <a:pt x="588" y="698"/>
                  <a:pt x="588" y="698"/>
                  <a:pt x="589" y="698"/>
                </a:cubicBezTo>
                <a:cubicBezTo>
                  <a:pt x="589" y="698"/>
                  <a:pt x="589" y="698"/>
                  <a:pt x="590" y="698"/>
                </a:cubicBezTo>
                <a:cubicBezTo>
                  <a:pt x="590" y="698"/>
                  <a:pt x="590" y="698"/>
                  <a:pt x="591" y="698"/>
                </a:cubicBezTo>
                <a:cubicBezTo>
                  <a:pt x="591" y="698"/>
                  <a:pt x="591" y="698"/>
                  <a:pt x="592" y="699"/>
                </a:cubicBezTo>
                <a:cubicBezTo>
                  <a:pt x="592" y="699"/>
                  <a:pt x="592" y="699"/>
                  <a:pt x="593" y="698"/>
                </a:cubicBezTo>
                <a:cubicBezTo>
                  <a:pt x="593" y="698"/>
                  <a:pt x="593" y="698"/>
                  <a:pt x="597" y="698"/>
                </a:cubicBezTo>
                <a:cubicBezTo>
                  <a:pt x="597" y="698"/>
                  <a:pt x="597" y="698"/>
                  <a:pt x="600" y="698"/>
                </a:cubicBezTo>
                <a:cubicBezTo>
                  <a:pt x="600" y="698"/>
                  <a:pt x="600" y="698"/>
                  <a:pt x="602" y="697"/>
                </a:cubicBezTo>
                <a:cubicBezTo>
                  <a:pt x="602" y="697"/>
                  <a:pt x="602" y="697"/>
                  <a:pt x="603" y="698"/>
                </a:cubicBezTo>
                <a:cubicBezTo>
                  <a:pt x="603" y="698"/>
                  <a:pt x="603" y="698"/>
                  <a:pt x="603" y="697"/>
                </a:cubicBezTo>
                <a:cubicBezTo>
                  <a:pt x="603" y="697"/>
                  <a:pt x="603" y="697"/>
                  <a:pt x="604" y="697"/>
                </a:cubicBezTo>
                <a:cubicBezTo>
                  <a:pt x="604" y="697"/>
                  <a:pt x="604" y="697"/>
                  <a:pt x="604" y="696"/>
                </a:cubicBezTo>
                <a:cubicBezTo>
                  <a:pt x="604" y="696"/>
                  <a:pt x="604" y="696"/>
                  <a:pt x="605" y="696"/>
                </a:cubicBezTo>
                <a:cubicBezTo>
                  <a:pt x="605" y="696"/>
                  <a:pt x="605" y="696"/>
                  <a:pt x="607" y="698"/>
                </a:cubicBezTo>
                <a:cubicBezTo>
                  <a:pt x="607" y="698"/>
                  <a:pt x="607" y="698"/>
                  <a:pt x="610" y="698"/>
                </a:cubicBezTo>
                <a:cubicBezTo>
                  <a:pt x="610" y="698"/>
                  <a:pt x="610" y="698"/>
                  <a:pt x="612" y="698"/>
                </a:cubicBezTo>
                <a:cubicBezTo>
                  <a:pt x="612" y="698"/>
                  <a:pt x="612" y="698"/>
                  <a:pt x="613" y="699"/>
                </a:cubicBezTo>
                <a:cubicBezTo>
                  <a:pt x="613" y="699"/>
                  <a:pt x="613" y="699"/>
                  <a:pt x="613" y="698"/>
                </a:cubicBezTo>
                <a:cubicBezTo>
                  <a:pt x="613" y="698"/>
                  <a:pt x="613" y="698"/>
                  <a:pt x="614" y="698"/>
                </a:cubicBezTo>
                <a:cubicBezTo>
                  <a:pt x="614" y="698"/>
                  <a:pt x="614" y="698"/>
                  <a:pt x="615" y="698"/>
                </a:cubicBezTo>
                <a:cubicBezTo>
                  <a:pt x="615" y="698"/>
                  <a:pt x="615" y="698"/>
                  <a:pt x="616" y="698"/>
                </a:cubicBezTo>
                <a:cubicBezTo>
                  <a:pt x="616" y="698"/>
                  <a:pt x="616" y="698"/>
                  <a:pt x="618" y="699"/>
                </a:cubicBezTo>
                <a:cubicBezTo>
                  <a:pt x="618" y="699"/>
                  <a:pt x="618" y="699"/>
                  <a:pt x="619" y="700"/>
                </a:cubicBezTo>
                <a:cubicBezTo>
                  <a:pt x="619" y="700"/>
                  <a:pt x="619" y="700"/>
                  <a:pt x="617" y="699"/>
                </a:cubicBezTo>
                <a:cubicBezTo>
                  <a:pt x="617" y="699"/>
                  <a:pt x="617" y="699"/>
                  <a:pt x="616" y="699"/>
                </a:cubicBezTo>
                <a:cubicBezTo>
                  <a:pt x="616" y="699"/>
                  <a:pt x="616" y="699"/>
                  <a:pt x="615" y="699"/>
                </a:cubicBezTo>
                <a:cubicBezTo>
                  <a:pt x="615" y="699"/>
                  <a:pt x="615" y="699"/>
                  <a:pt x="615" y="700"/>
                </a:cubicBezTo>
                <a:cubicBezTo>
                  <a:pt x="615" y="700"/>
                  <a:pt x="615" y="700"/>
                  <a:pt x="614" y="701"/>
                </a:cubicBezTo>
                <a:cubicBezTo>
                  <a:pt x="614" y="701"/>
                  <a:pt x="614" y="701"/>
                  <a:pt x="615" y="701"/>
                </a:cubicBezTo>
                <a:cubicBezTo>
                  <a:pt x="615" y="701"/>
                  <a:pt x="615" y="701"/>
                  <a:pt x="617" y="701"/>
                </a:cubicBezTo>
                <a:cubicBezTo>
                  <a:pt x="617" y="701"/>
                  <a:pt x="617" y="701"/>
                  <a:pt x="619" y="701"/>
                </a:cubicBezTo>
                <a:cubicBezTo>
                  <a:pt x="619" y="701"/>
                  <a:pt x="619" y="701"/>
                  <a:pt x="620" y="702"/>
                </a:cubicBezTo>
                <a:cubicBezTo>
                  <a:pt x="620" y="702"/>
                  <a:pt x="620" y="702"/>
                  <a:pt x="620" y="700"/>
                </a:cubicBezTo>
                <a:cubicBezTo>
                  <a:pt x="620" y="700"/>
                  <a:pt x="620" y="700"/>
                  <a:pt x="621" y="701"/>
                </a:cubicBezTo>
                <a:cubicBezTo>
                  <a:pt x="621" y="701"/>
                  <a:pt x="621" y="701"/>
                  <a:pt x="623" y="702"/>
                </a:cubicBezTo>
                <a:cubicBezTo>
                  <a:pt x="623" y="702"/>
                  <a:pt x="623" y="702"/>
                  <a:pt x="623" y="703"/>
                </a:cubicBezTo>
                <a:cubicBezTo>
                  <a:pt x="623" y="703"/>
                  <a:pt x="623" y="703"/>
                  <a:pt x="622" y="703"/>
                </a:cubicBezTo>
                <a:cubicBezTo>
                  <a:pt x="622" y="703"/>
                  <a:pt x="622" y="703"/>
                  <a:pt x="622" y="704"/>
                </a:cubicBezTo>
                <a:cubicBezTo>
                  <a:pt x="622" y="704"/>
                  <a:pt x="622" y="704"/>
                  <a:pt x="622" y="706"/>
                </a:cubicBezTo>
                <a:cubicBezTo>
                  <a:pt x="622" y="706"/>
                  <a:pt x="622" y="706"/>
                  <a:pt x="622" y="707"/>
                </a:cubicBezTo>
                <a:cubicBezTo>
                  <a:pt x="622" y="707"/>
                  <a:pt x="622" y="707"/>
                  <a:pt x="622" y="708"/>
                </a:cubicBezTo>
                <a:cubicBezTo>
                  <a:pt x="622" y="708"/>
                  <a:pt x="622" y="708"/>
                  <a:pt x="622" y="709"/>
                </a:cubicBezTo>
                <a:cubicBezTo>
                  <a:pt x="622" y="709"/>
                  <a:pt x="622" y="709"/>
                  <a:pt x="622" y="710"/>
                </a:cubicBezTo>
                <a:cubicBezTo>
                  <a:pt x="622" y="710"/>
                  <a:pt x="622" y="710"/>
                  <a:pt x="621" y="711"/>
                </a:cubicBezTo>
                <a:cubicBezTo>
                  <a:pt x="621" y="711"/>
                  <a:pt x="621" y="711"/>
                  <a:pt x="620" y="713"/>
                </a:cubicBezTo>
                <a:cubicBezTo>
                  <a:pt x="620" y="713"/>
                  <a:pt x="620" y="713"/>
                  <a:pt x="619" y="713"/>
                </a:cubicBezTo>
                <a:cubicBezTo>
                  <a:pt x="619" y="713"/>
                  <a:pt x="619" y="713"/>
                  <a:pt x="619" y="714"/>
                </a:cubicBezTo>
                <a:cubicBezTo>
                  <a:pt x="619" y="714"/>
                  <a:pt x="619" y="714"/>
                  <a:pt x="620" y="714"/>
                </a:cubicBezTo>
                <a:cubicBezTo>
                  <a:pt x="620" y="714"/>
                  <a:pt x="620" y="714"/>
                  <a:pt x="620" y="715"/>
                </a:cubicBezTo>
                <a:cubicBezTo>
                  <a:pt x="620" y="715"/>
                  <a:pt x="620" y="715"/>
                  <a:pt x="620" y="718"/>
                </a:cubicBezTo>
                <a:cubicBezTo>
                  <a:pt x="620" y="718"/>
                  <a:pt x="620" y="718"/>
                  <a:pt x="620" y="721"/>
                </a:cubicBezTo>
                <a:cubicBezTo>
                  <a:pt x="620" y="721"/>
                  <a:pt x="620" y="721"/>
                  <a:pt x="619" y="721"/>
                </a:cubicBezTo>
                <a:cubicBezTo>
                  <a:pt x="619" y="721"/>
                  <a:pt x="619" y="721"/>
                  <a:pt x="619" y="720"/>
                </a:cubicBezTo>
                <a:cubicBezTo>
                  <a:pt x="619" y="720"/>
                  <a:pt x="619" y="720"/>
                  <a:pt x="619" y="719"/>
                </a:cubicBezTo>
                <a:cubicBezTo>
                  <a:pt x="619" y="719"/>
                  <a:pt x="619" y="719"/>
                  <a:pt x="619" y="718"/>
                </a:cubicBezTo>
                <a:cubicBezTo>
                  <a:pt x="619" y="718"/>
                  <a:pt x="619" y="718"/>
                  <a:pt x="618" y="718"/>
                </a:cubicBezTo>
                <a:cubicBezTo>
                  <a:pt x="618" y="718"/>
                  <a:pt x="618" y="718"/>
                  <a:pt x="618" y="720"/>
                </a:cubicBezTo>
                <a:cubicBezTo>
                  <a:pt x="618" y="720"/>
                  <a:pt x="618" y="720"/>
                  <a:pt x="618" y="721"/>
                </a:cubicBezTo>
                <a:cubicBezTo>
                  <a:pt x="618" y="721"/>
                  <a:pt x="618" y="721"/>
                  <a:pt x="618" y="722"/>
                </a:cubicBezTo>
                <a:cubicBezTo>
                  <a:pt x="618" y="722"/>
                  <a:pt x="618" y="722"/>
                  <a:pt x="617" y="723"/>
                </a:cubicBezTo>
                <a:cubicBezTo>
                  <a:pt x="617" y="723"/>
                  <a:pt x="617" y="723"/>
                  <a:pt x="617" y="724"/>
                </a:cubicBezTo>
                <a:cubicBezTo>
                  <a:pt x="617" y="724"/>
                  <a:pt x="617" y="724"/>
                  <a:pt x="617" y="725"/>
                </a:cubicBezTo>
                <a:cubicBezTo>
                  <a:pt x="617" y="725"/>
                  <a:pt x="617" y="725"/>
                  <a:pt x="618" y="725"/>
                </a:cubicBezTo>
                <a:cubicBezTo>
                  <a:pt x="618" y="725"/>
                  <a:pt x="618" y="725"/>
                  <a:pt x="618" y="726"/>
                </a:cubicBezTo>
                <a:cubicBezTo>
                  <a:pt x="618" y="726"/>
                  <a:pt x="618" y="726"/>
                  <a:pt x="617" y="727"/>
                </a:cubicBezTo>
                <a:cubicBezTo>
                  <a:pt x="617" y="727"/>
                  <a:pt x="617" y="727"/>
                  <a:pt x="617" y="729"/>
                </a:cubicBezTo>
                <a:cubicBezTo>
                  <a:pt x="617" y="729"/>
                  <a:pt x="617" y="729"/>
                  <a:pt x="618" y="729"/>
                </a:cubicBezTo>
                <a:cubicBezTo>
                  <a:pt x="618" y="729"/>
                  <a:pt x="618" y="729"/>
                  <a:pt x="618" y="730"/>
                </a:cubicBezTo>
                <a:cubicBezTo>
                  <a:pt x="618" y="730"/>
                  <a:pt x="618" y="730"/>
                  <a:pt x="617" y="731"/>
                </a:cubicBezTo>
                <a:cubicBezTo>
                  <a:pt x="617" y="731"/>
                  <a:pt x="617" y="731"/>
                  <a:pt x="618" y="731"/>
                </a:cubicBezTo>
                <a:cubicBezTo>
                  <a:pt x="618" y="731"/>
                  <a:pt x="618" y="731"/>
                  <a:pt x="619" y="731"/>
                </a:cubicBezTo>
                <a:cubicBezTo>
                  <a:pt x="619" y="731"/>
                  <a:pt x="619" y="731"/>
                  <a:pt x="620" y="732"/>
                </a:cubicBezTo>
                <a:cubicBezTo>
                  <a:pt x="620" y="732"/>
                  <a:pt x="620" y="732"/>
                  <a:pt x="620" y="733"/>
                </a:cubicBezTo>
                <a:cubicBezTo>
                  <a:pt x="620" y="733"/>
                  <a:pt x="620" y="733"/>
                  <a:pt x="621" y="734"/>
                </a:cubicBezTo>
                <a:cubicBezTo>
                  <a:pt x="621" y="734"/>
                  <a:pt x="621" y="734"/>
                  <a:pt x="622" y="736"/>
                </a:cubicBezTo>
                <a:cubicBezTo>
                  <a:pt x="622" y="736"/>
                  <a:pt x="622" y="736"/>
                  <a:pt x="622" y="737"/>
                </a:cubicBezTo>
                <a:cubicBezTo>
                  <a:pt x="622" y="737"/>
                  <a:pt x="622" y="737"/>
                  <a:pt x="623" y="737"/>
                </a:cubicBezTo>
                <a:cubicBezTo>
                  <a:pt x="623" y="737"/>
                  <a:pt x="623" y="737"/>
                  <a:pt x="624" y="738"/>
                </a:cubicBezTo>
                <a:cubicBezTo>
                  <a:pt x="624" y="738"/>
                  <a:pt x="624" y="738"/>
                  <a:pt x="625" y="738"/>
                </a:cubicBezTo>
                <a:cubicBezTo>
                  <a:pt x="625" y="738"/>
                  <a:pt x="625" y="738"/>
                  <a:pt x="625" y="739"/>
                </a:cubicBezTo>
                <a:cubicBezTo>
                  <a:pt x="625" y="739"/>
                  <a:pt x="625" y="739"/>
                  <a:pt x="626" y="740"/>
                </a:cubicBezTo>
                <a:cubicBezTo>
                  <a:pt x="626" y="740"/>
                  <a:pt x="626" y="740"/>
                  <a:pt x="627" y="740"/>
                </a:cubicBezTo>
                <a:cubicBezTo>
                  <a:pt x="627" y="740"/>
                  <a:pt x="627" y="740"/>
                  <a:pt x="627" y="741"/>
                </a:cubicBezTo>
                <a:cubicBezTo>
                  <a:pt x="627" y="741"/>
                  <a:pt x="627" y="741"/>
                  <a:pt x="627" y="742"/>
                </a:cubicBezTo>
                <a:cubicBezTo>
                  <a:pt x="627" y="742"/>
                  <a:pt x="627" y="742"/>
                  <a:pt x="628" y="742"/>
                </a:cubicBezTo>
                <a:cubicBezTo>
                  <a:pt x="628" y="742"/>
                  <a:pt x="628" y="742"/>
                  <a:pt x="629" y="742"/>
                </a:cubicBezTo>
                <a:cubicBezTo>
                  <a:pt x="629" y="742"/>
                  <a:pt x="629" y="742"/>
                  <a:pt x="629" y="741"/>
                </a:cubicBezTo>
                <a:cubicBezTo>
                  <a:pt x="629" y="741"/>
                  <a:pt x="629" y="741"/>
                  <a:pt x="630" y="741"/>
                </a:cubicBezTo>
                <a:cubicBezTo>
                  <a:pt x="630" y="741"/>
                  <a:pt x="630" y="741"/>
                  <a:pt x="632" y="743"/>
                </a:cubicBezTo>
                <a:cubicBezTo>
                  <a:pt x="632" y="743"/>
                  <a:pt x="632" y="743"/>
                  <a:pt x="634" y="743"/>
                </a:cubicBezTo>
                <a:cubicBezTo>
                  <a:pt x="634" y="743"/>
                  <a:pt x="634" y="743"/>
                  <a:pt x="636" y="743"/>
                </a:cubicBezTo>
                <a:cubicBezTo>
                  <a:pt x="636" y="743"/>
                  <a:pt x="636" y="743"/>
                  <a:pt x="637" y="742"/>
                </a:cubicBezTo>
                <a:cubicBezTo>
                  <a:pt x="637" y="742"/>
                  <a:pt x="637" y="742"/>
                  <a:pt x="640" y="740"/>
                </a:cubicBezTo>
                <a:cubicBezTo>
                  <a:pt x="640" y="740"/>
                  <a:pt x="640" y="740"/>
                  <a:pt x="642" y="739"/>
                </a:cubicBezTo>
                <a:cubicBezTo>
                  <a:pt x="642" y="739"/>
                  <a:pt x="642" y="739"/>
                  <a:pt x="644" y="738"/>
                </a:cubicBezTo>
                <a:cubicBezTo>
                  <a:pt x="644" y="738"/>
                  <a:pt x="644" y="738"/>
                  <a:pt x="645" y="738"/>
                </a:cubicBezTo>
                <a:cubicBezTo>
                  <a:pt x="645" y="738"/>
                  <a:pt x="645" y="738"/>
                  <a:pt x="646" y="738"/>
                </a:cubicBezTo>
                <a:cubicBezTo>
                  <a:pt x="646" y="738"/>
                  <a:pt x="646" y="738"/>
                  <a:pt x="646" y="739"/>
                </a:cubicBezTo>
                <a:cubicBezTo>
                  <a:pt x="646" y="739"/>
                  <a:pt x="646" y="739"/>
                  <a:pt x="647" y="739"/>
                </a:cubicBezTo>
                <a:cubicBezTo>
                  <a:pt x="647" y="739"/>
                  <a:pt x="647" y="739"/>
                  <a:pt x="650" y="739"/>
                </a:cubicBezTo>
                <a:cubicBezTo>
                  <a:pt x="650" y="739"/>
                  <a:pt x="650" y="739"/>
                  <a:pt x="651" y="739"/>
                </a:cubicBezTo>
                <a:cubicBezTo>
                  <a:pt x="651" y="739"/>
                  <a:pt x="651" y="739"/>
                  <a:pt x="654" y="741"/>
                </a:cubicBezTo>
                <a:cubicBezTo>
                  <a:pt x="654" y="741"/>
                  <a:pt x="654" y="741"/>
                  <a:pt x="655" y="742"/>
                </a:cubicBezTo>
                <a:cubicBezTo>
                  <a:pt x="655" y="742"/>
                  <a:pt x="655" y="742"/>
                  <a:pt x="655" y="743"/>
                </a:cubicBezTo>
                <a:cubicBezTo>
                  <a:pt x="655" y="743"/>
                  <a:pt x="655" y="743"/>
                  <a:pt x="656" y="743"/>
                </a:cubicBezTo>
                <a:cubicBezTo>
                  <a:pt x="656" y="743"/>
                  <a:pt x="656" y="743"/>
                  <a:pt x="657" y="744"/>
                </a:cubicBezTo>
                <a:cubicBezTo>
                  <a:pt x="657" y="744"/>
                  <a:pt x="657" y="744"/>
                  <a:pt x="658" y="745"/>
                </a:cubicBezTo>
                <a:cubicBezTo>
                  <a:pt x="658" y="745"/>
                  <a:pt x="658" y="745"/>
                  <a:pt x="658" y="746"/>
                </a:cubicBezTo>
                <a:cubicBezTo>
                  <a:pt x="658" y="746"/>
                  <a:pt x="658" y="746"/>
                  <a:pt x="659" y="747"/>
                </a:cubicBezTo>
                <a:cubicBezTo>
                  <a:pt x="659" y="747"/>
                  <a:pt x="659" y="747"/>
                  <a:pt x="659" y="748"/>
                </a:cubicBezTo>
                <a:cubicBezTo>
                  <a:pt x="659" y="748"/>
                  <a:pt x="659" y="748"/>
                  <a:pt x="660" y="749"/>
                </a:cubicBezTo>
                <a:cubicBezTo>
                  <a:pt x="660" y="749"/>
                  <a:pt x="660" y="749"/>
                  <a:pt x="661" y="749"/>
                </a:cubicBezTo>
                <a:cubicBezTo>
                  <a:pt x="661" y="749"/>
                  <a:pt x="661" y="749"/>
                  <a:pt x="661" y="747"/>
                </a:cubicBezTo>
                <a:cubicBezTo>
                  <a:pt x="661" y="747"/>
                  <a:pt x="661" y="747"/>
                  <a:pt x="661" y="746"/>
                </a:cubicBezTo>
                <a:cubicBezTo>
                  <a:pt x="661" y="746"/>
                  <a:pt x="661" y="746"/>
                  <a:pt x="660" y="745"/>
                </a:cubicBezTo>
                <a:cubicBezTo>
                  <a:pt x="660" y="745"/>
                  <a:pt x="660" y="745"/>
                  <a:pt x="660" y="744"/>
                </a:cubicBezTo>
                <a:cubicBezTo>
                  <a:pt x="660" y="744"/>
                  <a:pt x="660" y="744"/>
                  <a:pt x="661" y="744"/>
                </a:cubicBezTo>
                <a:cubicBezTo>
                  <a:pt x="661" y="744"/>
                  <a:pt x="661" y="744"/>
                  <a:pt x="662" y="743"/>
                </a:cubicBezTo>
                <a:cubicBezTo>
                  <a:pt x="662" y="743"/>
                  <a:pt x="662" y="743"/>
                  <a:pt x="663" y="742"/>
                </a:cubicBezTo>
                <a:cubicBezTo>
                  <a:pt x="663" y="742"/>
                  <a:pt x="663" y="742"/>
                  <a:pt x="664" y="741"/>
                </a:cubicBezTo>
                <a:cubicBezTo>
                  <a:pt x="664" y="741"/>
                  <a:pt x="664" y="741"/>
                  <a:pt x="665" y="740"/>
                </a:cubicBezTo>
                <a:cubicBezTo>
                  <a:pt x="665" y="740"/>
                  <a:pt x="665" y="740"/>
                  <a:pt x="666" y="739"/>
                </a:cubicBezTo>
                <a:cubicBezTo>
                  <a:pt x="666" y="739"/>
                  <a:pt x="666" y="739"/>
                  <a:pt x="667" y="739"/>
                </a:cubicBezTo>
                <a:cubicBezTo>
                  <a:pt x="667" y="739"/>
                  <a:pt x="667" y="739"/>
                  <a:pt x="668" y="739"/>
                </a:cubicBezTo>
                <a:cubicBezTo>
                  <a:pt x="668" y="739"/>
                  <a:pt x="668" y="739"/>
                  <a:pt x="668" y="737"/>
                </a:cubicBezTo>
                <a:cubicBezTo>
                  <a:pt x="668" y="737"/>
                  <a:pt x="668" y="737"/>
                  <a:pt x="668" y="736"/>
                </a:cubicBezTo>
                <a:cubicBezTo>
                  <a:pt x="668" y="736"/>
                  <a:pt x="668" y="736"/>
                  <a:pt x="667" y="736"/>
                </a:cubicBezTo>
                <a:cubicBezTo>
                  <a:pt x="667" y="736"/>
                  <a:pt x="667" y="736"/>
                  <a:pt x="668" y="735"/>
                </a:cubicBezTo>
                <a:cubicBezTo>
                  <a:pt x="668" y="735"/>
                  <a:pt x="668" y="735"/>
                  <a:pt x="669" y="732"/>
                </a:cubicBezTo>
                <a:cubicBezTo>
                  <a:pt x="669" y="732"/>
                  <a:pt x="669" y="732"/>
                  <a:pt x="671" y="730"/>
                </a:cubicBezTo>
                <a:cubicBezTo>
                  <a:pt x="671" y="730"/>
                  <a:pt x="671" y="730"/>
                  <a:pt x="673" y="728"/>
                </a:cubicBezTo>
                <a:cubicBezTo>
                  <a:pt x="673" y="728"/>
                  <a:pt x="673" y="728"/>
                  <a:pt x="674" y="728"/>
                </a:cubicBezTo>
                <a:cubicBezTo>
                  <a:pt x="674" y="728"/>
                  <a:pt x="674" y="728"/>
                  <a:pt x="676" y="729"/>
                </a:cubicBezTo>
                <a:cubicBezTo>
                  <a:pt x="676" y="729"/>
                  <a:pt x="676" y="729"/>
                  <a:pt x="676" y="730"/>
                </a:cubicBezTo>
                <a:cubicBezTo>
                  <a:pt x="676" y="730"/>
                  <a:pt x="676" y="730"/>
                  <a:pt x="676" y="731"/>
                </a:cubicBezTo>
                <a:cubicBezTo>
                  <a:pt x="676" y="731"/>
                  <a:pt x="676" y="731"/>
                  <a:pt x="677" y="731"/>
                </a:cubicBezTo>
                <a:cubicBezTo>
                  <a:pt x="677" y="731"/>
                  <a:pt x="677" y="731"/>
                  <a:pt x="678" y="730"/>
                </a:cubicBezTo>
                <a:cubicBezTo>
                  <a:pt x="678" y="730"/>
                  <a:pt x="678" y="730"/>
                  <a:pt x="678" y="729"/>
                </a:cubicBezTo>
                <a:cubicBezTo>
                  <a:pt x="678" y="729"/>
                  <a:pt x="678" y="729"/>
                  <a:pt x="677" y="728"/>
                </a:cubicBezTo>
                <a:cubicBezTo>
                  <a:pt x="677" y="728"/>
                  <a:pt x="677" y="728"/>
                  <a:pt x="677" y="727"/>
                </a:cubicBezTo>
                <a:cubicBezTo>
                  <a:pt x="677" y="727"/>
                  <a:pt x="677" y="727"/>
                  <a:pt x="678" y="727"/>
                </a:cubicBezTo>
                <a:cubicBezTo>
                  <a:pt x="678" y="727"/>
                  <a:pt x="678" y="727"/>
                  <a:pt x="680" y="727"/>
                </a:cubicBezTo>
                <a:cubicBezTo>
                  <a:pt x="680" y="727"/>
                  <a:pt x="680" y="727"/>
                  <a:pt x="682" y="727"/>
                </a:cubicBezTo>
                <a:cubicBezTo>
                  <a:pt x="682" y="727"/>
                  <a:pt x="682" y="727"/>
                  <a:pt x="684" y="726"/>
                </a:cubicBezTo>
                <a:cubicBezTo>
                  <a:pt x="684" y="726"/>
                  <a:pt x="684" y="726"/>
                  <a:pt x="685" y="725"/>
                </a:cubicBezTo>
                <a:cubicBezTo>
                  <a:pt x="685" y="725"/>
                  <a:pt x="685" y="725"/>
                  <a:pt x="688" y="724"/>
                </a:cubicBezTo>
                <a:cubicBezTo>
                  <a:pt x="688" y="724"/>
                  <a:pt x="688" y="724"/>
                  <a:pt x="689" y="723"/>
                </a:cubicBezTo>
                <a:cubicBezTo>
                  <a:pt x="689" y="723"/>
                  <a:pt x="689" y="723"/>
                  <a:pt x="690" y="723"/>
                </a:cubicBezTo>
                <a:cubicBezTo>
                  <a:pt x="690" y="723"/>
                  <a:pt x="690" y="723"/>
                  <a:pt x="689" y="722"/>
                </a:cubicBezTo>
                <a:cubicBezTo>
                  <a:pt x="689" y="722"/>
                  <a:pt x="689" y="722"/>
                  <a:pt x="690" y="721"/>
                </a:cubicBezTo>
                <a:cubicBezTo>
                  <a:pt x="690" y="721"/>
                  <a:pt x="690" y="721"/>
                  <a:pt x="691" y="721"/>
                </a:cubicBezTo>
                <a:cubicBezTo>
                  <a:pt x="691" y="721"/>
                  <a:pt x="691" y="721"/>
                  <a:pt x="692" y="721"/>
                </a:cubicBezTo>
                <a:cubicBezTo>
                  <a:pt x="692" y="721"/>
                  <a:pt x="692" y="721"/>
                  <a:pt x="693" y="721"/>
                </a:cubicBezTo>
                <a:cubicBezTo>
                  <a:pt x="693" y="721"/>
                  <a:pt x="693" y="721"/>
                  <a:pt x="693" y="720"/>
                </a:cubicBezTo>
                <a:cubicBezTo>
                  <a:pt x="693" y="720"/>
                  <a:pt x="693" y="720"/>
                  <a:pt x="694" y="720"/>
                </a:cubicBezTo>
                <a:cubicBezTo>
                  <a:pt x="694" y="720"/>
                  <a:pt x="694" y="720"/>
                  <a:pt x="697" y="721"/>
                </a:cubicBezTo>
                <a:cubicBezTo>
                  <a:pt x="697" y="721"/>
                  <a:pt x="697" y="721"/>
                  <a:pt x="697" y="722"/>
                </a:cubicBezTo>
                <a:cubicBezTo>
                  <a:pt x="697" y="722"/>
                  <a:pt x="697" y="722"/>
                  <a:pt x="697" y="723"/>
                </a:cubicBezTo>
                <a:cubicBezTo>
                  <a:pt x="697" y="723"/>
                  <a:pt x="697" y="723"/>
                  <a:pt x="696" y="723"/>
                </a:cubicBezTo>
                <a:cubicBezTo>
                  <a:pt x="696" y="723"/>
                  <a:pt x="696" y="723"/>
                  <a:pt x="695" y="725"/>
                </a:cubicBezTo>
                <a:cubicBezTo>
                  <a:pt x="695" y="725"/>
                  <a:pt x="695" y="725"/>
                  <a:pt x="693" y="725"/>
                </a:cubicBezTo>
                <a:cubicBezTo>
                  <a:pt x="693" y="725"/>
                  <a:pt x="693" y="725"/>
                  <a:pt x="692" y="726"/>
                </a:cubicBezTo>
                <a:cubicBezTo>
                  <a:pt x="692" y="726"/>
                  <a:pt x="692" y="726"/>
                  <a:pt x="692" y="727"/>
                </a:cubicBezTo>
                <a:cubicBezTo>
                  <a:pt x="692" y="727"/>
                  <a:pt x="692" y="727"/>
                  <a:pt x="692" y="728"/>
                </a:cubicBezTo>
                <a:cubicBezTo>
                  <a:pt x="692" y="728"/>
                  <a:pt x="692" y="728"/>
                  <a:pt x="693" y="728"/>
                </a:cubicBezTo>
                <a:cubicBezTo>
                  <a:pt x="693" y="728"/>
                  <a:pt x="693" y="728"/>
                  <a:pt x="693" y="729"/>
                </a:cubicBezTo>
                <a:cubicBezTo>
                  <a:pt x="693" y="729"/>
                  <a:pt x="693" y="729"/>
                  <a:pt x="693" y="730"/>
                </a:cubicBezTo>
                <a:cubicBezTo>
                  <a:pt x="693" y="730"/>
                  <a:pt x="693" y="730"/>
                  <a:pt x="694" y="731"/>
                </a:cubicBezTo>
                <a:cubicBezTo>
                  <a:pt x="694" y="731"/>
                  <a:pt x="694" y="731"/>
                  <a:pt x="695" y="730"/>
                </a:cubicBezTo>
                <a:cubicBezTo>
                  <a:pt x="695" y="730"/>
                  <a:pt x="695" y="730"/>
                  <a:pt x="698" y="728"/>
                </a:cubicBezTo>
                <a:cubicBezTo>
                  <a:pt x="698" y="728"/>
                  <a:pt x="698" y="728"/>
                  <a:pt x="701" y="728"/>
                </a:cubicBezTo>
                <a:cubicBezTo>
                  <a:pt x="701" y="728"/>
                  <a:pt x="701" y="728"/>
                  <a:pt x="702" y="727"/>
                </a:cubicBezTo>
                <a:cubicBezTo>
                  <a:pt x="702" y="727"/>
                  <a:pt x="702" y="727"/>
                  <a:pt x="703" y="726"/>
                </a:cubicBezTo>
                <a:cubicBezTo>
                  <a:pt x="703" y="726"/>
                  <a:pt x="703" y="726"/>
                  <a:pt x="703" y="727"/>
                </a:cubicBezTo>
                <a:cubicBezTo>
                  <a:pt x="703" y="727"/>
                  <a:pt x="703" y="727"/>
                  <a:pt x="704" y="727"/>
                </a:cubicBezTo>
                <a:cubicBezTo>
                  <a:pt x="704" y="727"/>
                  <a:pt x="704" y="727"/>
                  <a:pt x="705" y="727"/>
                </a:cubicBezTo>
                <a:cubicBezTo>
                  <a:pt x="705" y="727"/>
                  <a:pt x="705" y="727"/>
                  <a:pt x="706" y="726"/>
                </a:cubicBezTo>
                <a:cubicBezTo>
                  <a:pt x="706" y="726"/>
                  <a:pt x="706" y="726"/>
                  <a:pt x="705" y="725"/>
                </a:cubicBezTo>
                <a:cubicBezTo>
                  <a:pt x="705" y="725"/>
                  <a:pt x="705" y="725"/>
                  <a:pt x="704" y="725"/>
                </a:cubicBezTo>
                <a:cubicBezTo>
                  <a:pt x="704" y="725"/>
                  <a:pt x="704" y="725"/>
                  <a:pt x="702" y="726"/>
                </a:cubicBezTo>
                <a:cubicBezTo>
                  <a:pt x="702" y="726"/>
                  <a:pt x="702" y="726"/>
                  <a:pt x="702" y="725"/>
                </a:cubicBezTo>
                <a:cubicBezTo>
                  <a:pt x="702" y="725"/>
                  <a:pt x="702" y="725"/>
                  <a:pt x="701" y="724"/>
                </a:cubicBezTo>
                <a:cubicBezTo>
                  <a:pt x="701" y="724"/>
                  <a:pt x="701" y="724"/>
                  <a:pt x="703" y="722"/>
                </a:cubicBezTo>
                <a:cubicBezTo>
                  <a:pt x="703" y="722"/>
                  <a:pt x="703" y="722"/>
                  <a:pt x="705" y="721"/>
                </a:cubicBezTo>
                <a:cubicBezTo>
                  <a:pt x="705" y="721"/>
                  <a:pt x="705" y="721"/>
                  <a:pt x="706" y="723"/>
                </a:cubicBezTo>
                <a:cubicBezTo>
                  <a:pt x="706" y="723"/>
                  <a:pt x="706" y="723"/>
                  <a:pt x="706" y="725"/>
                </a:cubicBezTo>
                <a:cubicBezTo>
                  <a:pt x="706" y="725"/>
                  <a:pt x="706" y="725"/>
                  <a:pt x="707" y="727"/>
                </a:cubicBezTo>
                <a:cubicBezTo>
                  <a:pt x="707" y="727"/>
                  <a:pt x="707" y="727"/>
                  <a:pt x="708" y="726"/>
                </a:cubicBezTo>
                <a:cubicBezTo>
                  <a:pt x="708" y="726"/>
                  <a:pt x="708" y="726"/>
                  <a:pt x="709" y="726"/>
                </a:cubicBezTo>
                <a:cubicBezTo>
                  <a:pt x="709" y="726"/>
                  <a:pt x="709" y="726"/>
                  <a:pt x="710" y="727"/>
                </a:cubicBezTo>
                <a:cubicBezTo>
                  <a:pt x="710" y="727"/>
                  <a:pt x="710" y="727"/>
                  <a:pt x="713" y="727"/>
                </a:cubicBezTo>
                <a:cubicBezTo>
                  <a:pt x="713" y="727"/>
                  <a:pt x="713" y="727"/>
                  <a:pt x="714" y="727"/>
                </a:cubicBezTo>
                <a:cubicBezTo>
                  <a:pt x="714" y="727"/>
                  <a:pt x="714" y="727"/>
                  <a:pt x="716" y="729"/>
                </a:cubicBezTo>
                <a:cubicBezTo>
                  <a:pt x="716" y="729"/>
                  <a:pt x="716" y="729"/>
                  <a:pt x="716" y="730"/>
                </a:cubicBezTo>
                <a:cubicBezTo>
                  <a:pt x="716" y="730"/>
                  <a:pt x="716" y="730"/>
                  <a:pt x="715" y="730"/>
                </a:cubicBezTo>
                <a:cubicBezTo>
                  <a:pt x="715" y="730"/>
                  <a:pt x="715" y="730"/>
                  <a:pt x="715" y="731"/>
                </a:cubicBezTo>
                <a:cubicBezTo>
                  <a:pt x="715" y="731"/>
                  <a:pt x="715" y="731"/>
                  <a:pt x="715" y="732"/>
                </a:cubicBezTo>
                <a:cubicBezTo>
                  <a:pt x="715" y="732"/>
                  <a:pt x="715" y="732"/>
                  <a:pt x="717" y="733"/>
                </a:cubicBezTo>
                <a:cubicBezTo>
                  <a:pt x="717" y="733"/>
                  <a:pt x="717" y="733"/>
                  <a:pt x="719" y="733"/>
                </a:cubicBezTo>
                <a:cubicBezTo>
                  <a:pt x="719" y="733"/>
                  <a:pt x="719" y="733"/>
                  <a:pt x="725" y="732"/>
                </a:cubicBezTo>
                <a:cubicBezTo>
                  <a:pt x="725" y="732"/>
                  <a:pt x="725" y="732"/>
                  <a:pt x="728" y="732"/>
                </a:cubicBezTo>
                <a:cubicBezTo>
                  <a:pt x="728" y="732"/>
                  <a:pt x="728" y="732"/>
                  <a:pt x="729" y="732"/>
                </a:cubicBezTo>
                <a:cubicBezTo>
                  <a:pt x="729" y="732"/>
                  <a:pt x="729" y="732"/>
                  <a:pt x="730" y="733"/>
                </a:cubicBezTo>
                <a:cubicBezTo>
                  <a:pt x="730" y="733"/>
                  <a:pt x="730" y="733"/>
                  <a:pt x="733" y="735"/>
                </a:cubicBezTo>
                <a:cubicBezTo>
                  <a:pt x="733" y="735"/>
                  <a:pt x="733" y="735"/>
                  <a:pt x="734" y="735"/>
                </a:cubicBezTo>
                <a:cubicBezTo>
                  <a:pt x="734" y="735"/>
                  <a:pt x="734" y="735"/>
                  <a:pt x="736" y="734"/>
                </a:cubicBezTo>
                <a:cubicBezTo>
                  <a:pt x="736" y="734"/>
                  <a:pt x="736" y="734"/>
                  <a:pt x="738" y="733"/>
                </a:cubicBezTo>
                <a:cubicBezTo>
                  <a:pt x="738" y="733"/>
                  <a:pt x="738" y="733"/>
                  <a:pt x="739" y="733"/>
                </a:cubicBezTo>
                <a:cubicBezTo>
                  <a:pt x="739" y="733"/>
                  <a:pt x="739" y="733"/>
                  <a:pt x="741" y="731"/>
                </a:cubicBezTo>
                <a:cubicBezTo>
                  <a:pt x="741" y="731"/>
                  <a:pt x="741" y="731"/>
                  <a:pt x="743" y="731"/>
                </a:cubicBezTo>
                <a:cubicBezTo>
                  <a:pt x="743" y="731"/>
                  <a:pt x="743" y="731"/>
                  <a:pt x="746" y="730"/>
                </a:cubicBezTo>
                <a:cubicBezTo>
                  <a:pt x="746" y="730"/>
                  <a:pt x="746" y="730"/>
                  <a:pt x="748" y="731"/>
                </a:cubicBezTo>
                <a:cubicBezTo>
                  <a:pt x="748" y="731"/>
                  <a:pt x="748" y="731"/>
                  <a:pt x="750" y="730"/>
                </a:cubicBezTo>
                <a:cubicBezTo>
                  <a:pt x="750" y="730"/>
                  <a:pt x="750" y="730"/>
                  <a:pt x="752" y="731"/>
                </a:cubicBezTo>
                <a:cubicBezTo>
                  <a:pt x="752" y="731"/>
                  <a:pt x="752" y="731"/>
                  <a:pt x="754" y="731"/>
                </a:cubicBezTo>
                <a:cubicBezTo>
                  <a:pt x="754" y="731"/>
                  <a:pt x="754" y="731"/>
                  <a:pt x="754" y="732"/>
                </a:cubicBezTo>
                <a:cubicBezTo>
                  <a:pt x="754" y="732"/>
                  <a:pt x="754" y="732"/>
                  <a:pt x="752" y="732"/>
                </a:cubicBezTo>
                <a:cubicBezTo>
                  <a:pt x="752" y="732"/>
                  <a:pt x="752" y="732"/>
                  <a:pt x="751" y="732"/>
                </a:cubicBezTo>
                <a:cubicBezTo>
                  <a:pt x="751" y="732"/>
                  <a:pt x="751" y="732"/>
                  <a:pt x="748" y="732"/>
                </a:cubicBezTo>
                <a:cubicBezTo>
                  <a:pt x="748" y="732"/>
                  <a:pt x="748" y="732"/>
                  <a:pt x="748" y="733"/>
                </a:cubicBezTo>
                <a:cubicBezTo>
                  <a:pt x="748" y="733"/>
                  <a:pt x="748" y="733"/>
                  <a:pt x="748" y="734"/>
                </a:cubicBezTo>
                <a:cubicBezTo>
                  <a:pt x="748" y="734"/>
                  <a:pt x="748" y="734"/>
                  <a:pt x="749" y="734"/>
                </a:cubicBezTo>
                <a:cubicBezTo>
                  <a:pt x="749" y="734"/>
                  <a:pt x="749" y="734"/>
                  <a:pt x="750" y="735"/>
                </a:cubicBezTo>
                <a:cubicBezTo>
                  <a:pt x="750" y="735"/>
                  <a:pt x="750" y="735"/>
                  <a:pt x="751" y="735"/>
                </a:cubicBezTo>
                <a:cubicBezTo>
                  <a:pt x="751" y="735"/>
                  <a:pt x="751" y="735"/>
                  <a:pt x="752" y="736"/>
                </a:cubicBezTo>
                <a:cubicBezTo>
                  <a:pt x="752" y="736"/>
                  <a:pt x="752" y="736"/>
                  <a:pt x="753" y="737"/>
                </a:cubicBezTo>
                <a:cubicBezTo>
                  <a:pt x="753" y="737"/>
                  <a:pt x="753" y="737"/>
                  <a:pt x="754" y="737"/>
                </a:cubicBezTo>
                <a:cubicBezTo>
                  <a:pt x="754" y="737"/>
                  <a:pt x="754" y="737"/>
                  <a:pt x="755" y="737"/>
                </a:cubicBezTo>
                <a:cubicBezTo>
                  <a:pt x="755" y="737"/>
                  <a:pt x="755" y="737"/>
                  <a:pt x="755" y="738"/>
                </a:cubicBezTo>
                <a:cubicBezTo>
                  <a:pt x="755" y="738"/>
                  <a:pt x="755" y="738"/>
                  <a:pt x="758" y="738"/>
                </a:cubicBezTo>
                <a:cubicBezTo>
                  <a:pt x="758" y="738"/>
                  <a:pt x="758" y="738"/>
                  <a:pt x="759" y="739"/>
                </a:cubicBezTo>
                <a:cubicBezTo>
                  <a:pt x="759" y="739"/>
                  <a:pt x="759" y="739"/>
                  <a:pt x="760" y="740"/>
                </a:cubicBezTo>
                <a:cubicBezTo>
                  <a:pt x="760" y="740"/>
                  <a:pt x="760" y="740"/>
                  <a:pt x="760" y="741"/>
                </a:cubicBezTo>
                <a:cubicBezTo>
                  <a:pt x="760" y="741"/>
                  <a:pt x="760" y="741"/>
                  <a:pt x="760" y="742"/>
                </a:cubicBezTo>
                <a:cubicBezTo>
                  <a:pt x="760" y="742"/>
                  <a:pt x="760" y="742"/>
                  <a:pt x="759" y="743"/>
                </a:cubicBezTo>
                <a:cubicBezTo>
                  <a:pt x="759" y="743"/>
                  <a:pt x="759" y="743"/>
                  <a:pt x="758" y="744"/>
                </a:cubicBezTo>
                <a:cubicBezTo>
                  <a:pt x="758" y="744"/>
                  <a:pt x="758" y="744"/>
                  <a:pt x="757" y="744"/>
                </a:cubicBezTo>
                <a:cubicBezTo>
                  <a:pt x="757" y="744"/>
                  <a:pt x="757" y="744"/>
                  <a:pt x="755" y="745"/>
                </a:cubicBezTo>
                <a:cubicBezTo>
                  <a:pt x="755" y="745"/>
                  <a:pt x="755" y="745"/>
                  <a:pt x="756" y="745"/>
                </a:cubicBezTo>
                <a:cubicBezTo>
                  <a:pt x="756" y="745"/>
                  <a:pt x="756" y="745"/>
                  <a:pt x="758" y="745"/>
                </a:cubicBezTo>
                <a:cubicBezTo>
                  <a:pt x="758" y="745"/>
                  <a:pt x="758" y="745"/>
                  <a:pt x="760" y="744"/>
                </a:cubicBezTo>
                <a:cubicBezTo>
                  <a:pt x="760" y="744"/>
                  <a:pt x="760" y="744"/>
                  <a:pt x="761" y="744"/>
                </a:cubicBezTo>
                <a:cubicBezTo>
                  <a:pt x="761" y="744"/>
                  <a:pt x="761" y="744"/>
                  <a:pt x="763" y="744"/>
                </a:cubicBezTo>
                <a:cubicBezTo>
                  <a:pt x="763" y="744"/>
                  <a:pt x="763" y="744"/>
                  <a:pt x="764" y="744"/>
                </a:cubicBezTo>
                <a:cubicBezTo>
                  <a:pt x="764" y="744"/>
                  <a:pt x="764" y="744"/>
                  <a:pt x="767" y="745"/>
                </a:cubicBezTo>
                <a:cubicBezTo>
                  <a:pt x="767" y="745"/>
                  <a:pt x="767" y="745"/>
                  <a:pt x="768" y="746"/>
                </a:cubicBezTo>
                <a:cubicBezTo>
                  <a:pt x="768" y="746"/>
                  <a:pt x="768" y="746"/>
                  <a:pt x="770" y="747"/>
                </a:cubicBezTo>
                <a:cubicBezTo>
                  <a:pt x="770" y="747"/>
                  <a:pt x="770" y="747"/>
                  <a:pt x="770" y="748"/>
                </a:cubicBezTo>
                <a:cubicBezTo>
                  <a:pt x="770" y="748"/>
                  <a:pt x="770" y="748"/>
                  <a:pt x="771" y="750"/>
                </a:cubicBezTo>
                <a:cubicBezTo>
                  <a:pt x="771" y="750"/>
                  <a:pt x="771" y="750"/>
                  <a:pt x="774" y="751"/>
                </a:cubicBezTo>
                <a:cubicBezTo>
                  <a:pt x="774" y="751"/>
                  <a:pt x="774" y="751"/>
                  <a:pt x="775" y="752"/>
                </a:cubicBezTo>
                <a:cubicBezTo>
                  <a:pt x="775" y="752"/>
                  <a:pt x="775" y="752"/>
                  <a:pt x="776" y="754"/>
                </a:cubicBezTo>
                <a:cubicBezTo>
                  <a:pt x="776" y="754"/>
                  <a:pt x="776" y="754"/>
                  <a:pt x="775" y="755"/>
                </a:cubicBezTo>
                <a:cubicBezTo>
                  <a:pt x="775" y="755"/>
                  <a:pt x="775" y="755"/>
                  <a:pt x="775" y="757"/>
                </a:cubicBezTo>
                <a:cubicBezTo>
                  <a:pt x="775" y="757"/>
                  <a:pt x="775" y="757"/>
                  <a:pt x="776" y="756"/>
                </a:cubicBezTo>
                <a:cubicBezTo>
                  <a:pt x="776" y="756"/>
                  <a:pt x="776" y="756"/>
                  <a:pt x="777" y="756"/>
                </a:cubicBezTo>
                <a:cubicBezTo>
                  <a:pt x="777" y="756"/>
                  <a:pt x="777" y="756"/>
                  <a:pt x="778" y="756"/>
                </a:cubicBezTo>
                <a:cubicBezTo>
                  <a:pt x="778" y="756"/>
                  <a:pt x="778" y="756"/>
                  <a:pt x="779" y="757"/>
                </a:cubicBezTo>
                <a:cubicBezTo>
                  <a:pt x="779" y="757"/>
                  <a:pt x="779" y="757"/>
                  <a:pt x="781" y="759"/>
                </a:cubicBezTo>
                <a:cubicBezTo>
                  <a:pt x="781" y="759"/>
                  <a:pt x="781" y="759"/>
                  <a:pt x="784" y="759"/>
                </a:cubicBezTo>
                <a:cubicBezTo>
                  <a:pt x="784" y="759"/>
                  <a:pt x="784" y="759"/>
                  <a:pt x="784" y="760"/>
                </a:cubicBezTo>
                <a:cubicBezTo>
                  <a:pt x="784" y="760"/>
                  <a:pt x="784" y="760"/>
                  <a:pt x="784" y="762"/>
                </a:cubicBezTo>
                <a:cubicBezTo>
                  <a:pt x="784" y="762"/>
                  <a:pt x="784" y="762"/>
                  <a:pt x="785" y="763"/>
                </a:cubicBezTo>
                <a:cubicBezTo>
                  <a:pt x="785" y="763"/>
                  <a:pt x="785" y="763"/>
                  <a:pt x="785" y="762"/>
                </a:cubicBezTo>
                <a:cubicBezTo>
                  <a:pt x="785" y="762"/>
                  <a:pt x="785" y="762"/>
                  <a:pt x="786" y="761"/>
                </a:cubicBezTo>
                <a:cubicBezTo>
                  <a:pt x="786" y="761"/>
                  <a:pt x="786" y="761"/>
                  <a:pt x="789" y="761"/>
                </a:cubicBezTo>
                <a:cubicBezTo>
                  <a:pt x="789" y="761"/>
                  <a:pt x="789" y="761"/>
                  <a:pt x="791" y="762"/>
                </a:cubicBezTo>
                <a:cubicBezTo>
                  <a:pt x="791" y="762"/>
                  <a:pt x="791" y="762"/>
                  <a:pt x="794" y="761"/>
                </a:cubicBezTo>
                <a:cubicBezTo>
                  <a:pt x="794" y="761"/>
                  <a:pt x="794" y="761"/>
                  <a:pt x="796" y="761"/>
                </a:cubicBezTo>
                <a:cubicBezTo>
                  <a:pt x="796" y="761"/>
                  <a:pt x="796" y="761"/>
                  <a:pt x="797" y="761"/>
                </a:cubicBezTo>
                <a:cubicBezTo>
                  <a:pt x="797" y="761"/>
                  <a:pt x="797" y="761"/>
                  <a:pt x="798" y="761"/>
                </a:cubicBezTo>
                <a:cubicBezTo>
                  <a:pt x="798" y="761"/>
                  <a:pt x="798" y="761"/>
                  <a:pt x="800" y="762"/>
                </a:cubicBezTo>
                <a:cubicBezTo>
                  <a:pt x="800" y="762"/>
                  <a:pt x="800" y="762"/>
                  <a:pt x="802" y="762"/>
                </a:cubicBezTo>
                <a:cubicBezTo>
                  <a:pt x="802" y="762"/>
                  <a:pt x="802" y="762"/>
                  <a:pt x="804" y="763"/>
                </a:cubicBezTo>
                <a:cubicBezTo>
                  <a:pt x="804" y="763"/>
                  <a:pt x="804" y="763"/>
                  <a:pt x="802" y="765"/>
                </a:cubicBezTo>
                <a:cubicBezTo>
                  <a:pt x="802" y="765"/>
                  <a:pt x="802" y="765"/>
                  <a:pt x="804" y="764"/>
                </a:cubicBezTo>
                <a:cubicBezTo>
                  <a:pt x="804" y="764"/>
                  <a:pt x="804" y="764"/>
                  <a:pt x="805" y="763"/>
                </a:cubicBezTo>
                <a:cubicBezTo>
                  <a:pt x="805" y="763"/>
                  <a:pt x="805" y="763"/>
                  <a:pt x="807" y="764"/>
                </a:cubicBezTo>
                <a:cubicBezTo>
                  <a:pt x="807" y="764"/>
                  <a:pt x="807" y="764"/>
                  <a:pt x="808" y="765"/>
                </a:cubicBezTo>
                <a:cubicBezTo>
                  <a:pt x="808" y="765"/>
                  <a:pt x="808" y="765"/>
                  <a:pt x="812" y="766"/>
                </a:cubicBezTo>
                <a:cubicBezTo>
                  <a:pt x="812" y="766"/>
                  <a:pt x="812" y="766"/>
                  <a:pt x="813" y="767"/>
                </a:cubicBezTo>
                <a:cubicBezTo>
                  <a:pt x="813" y="767"/>
                  <a:pt x="813" y="767"/>
                  <a:pt x="814" y="767"/>
                </a:cubicBezTo>
                <a:cubicBezTo>
                  <a:pt x="814" y="767"/>
                  <a:pt x="814" y="767"/>
                  <a:pt x="816" y="769"/>
                </a:cubicBezTo>
                <a:cubicBezTo>
                  <a:pt x="816" y="769"/>
                  <a:pt x="816" y="769"/>
                  <a:pt x="816" y="770"/>
                </a:cubicBezTo>
                <a:cubicBezTo>
                  <a:pt x="816" y="770"/>
                  <a:pt x="816" y="770"/>
                  <a:pt x="817" y="771"/>
                </a:cubicBezTo>
                <a:cubicBezTo>
                  <a:pt x="817" y="771"/>
                  <a:pt x="817" y="771"/>
                  <a:pt x="818" y="772"/>
                </a:cubicBezTo>
                <a:cubicBezTo>
                  <a:pt x="818" y="772"/>
                  <a:pt x="818" y="772"/>
                  <a:pt x="819" y="773"/>
                </a:cubicBezTo>
                <a:cubicBezTo>
                  <a:pt x="819" y="773"/>
                  <a:pt x="819" y="773"/>
                  <a:pt x="817" y="775"/>
                </a:cubicBezTo>
                <a:cubicBezTo>
                  <a:pt x="817" y="775"/>
                  <a:pt x="817" y="775"/>
                  <a:pt x="819" y="774"/>
                </a:cubicBezTo>
                <a:cubicBezTo>
                  <a:pt x="819" y="774"/>
                  <a:pt x="819" y="774"/>
                  <a:pt x="819" y="773"/>
                </a:cubicBezTo>
                <a:cubicBezTo>
                  <a:pt x="819" y="773"/>
                  <a:pt x="819" y="773"/>
                  <a:pt x="819" y="772"/>
                </a:cubicBezTo>
                <a:cubicBezTo>
                  <a:pt x="819" y="772"/>
                  <a:pt x="819" y="772"/>
                  <a:pt x="820" y="772"/>
                </a:cubicBezTo>
                <a:cubicBezTo>
                  <a:pt x="820" y="772"/>
                  <a:pt x="820" y="772"/>
                  <a:pt x="820" y="773"/>
                </a:cubicBezTo>
                <a:cubicBezTo>
                  <a:pt x="820" y="773"/>
                  <a:pt x="820" y="773"/>
                  <a:pt x="821" y="775"/>
                </a:cubicBezTo>
                <a:cubicBezTo>
                  <a:pt x="821" y="775"/>
                  <a:pt x="821" y="775"/>
                  <a:pt x="821" y="776"/>
                </a:cubicBezTo>
                <a:cubicBezTo>
                  <a:pt x="821" y="776"/>
                  <a:pt x="821" y="776"/>
                  <a:pt x="821" y="778"/>
                </a:cubicBezTo>
                <a:cubicBezTo>
                  <a:pt x="821" y="778"/>
                  <a:pt x="821" y="778"/>
                  <a:pt x="822" y="780"/>
                </a:cubicBezTo>
                <a:cubicBezTo>
                  <a:pt x="822" y="780"/>
                  <a:pt x="822" y="780"/>
                  <a:pt x="824" y="782"/>
                </a:cubicBezTo>
                <a:cubicBezTo>
                  <a:pt x="824" y="782"/>
                  <a:pt x="824" y="782"/>
                  <a:pt x="825" y="785"/>
                </a:cubicBezTo>
                <a:cubicBezTo>
                  <a:pt x="825" y="785"/>
                  <a:pt x="825" y="785"/>
                  <a:pt x="826" y="788"/>
                </a:cubicBezTo>
                <a:cubicBezTo>
                  <a:pt x="826" y="788"/>
                  <a:pt x="826" y="788"/>
                  <a:pt x="826" y="789"/>
                </a:cubicBezTo>
                <a:cubicBezTo>
                  <a:pt x="826" y="789"/>
                  <a:pt x="826" y="789"/>
                  <a:pt x="827" y="788"/>
                </a:cubicBezTo>
                <a:cubicBezTo>
                  <a:pt x="827" y="788"/>
                  <a:pt x="827" y="788"/>
                  <a:pt x="828" y="788"/>
                </a:cubicBezTo>
                <a:cubicBezTo>
                  <a:pt x="828" y="788"/>
                  <a:pt x="828" y="788"/>
                  <a:pt x="829" y="789"/>
                </a:cubicBezTo>
                <a:cubicBezTo>
                  <a:pt x="829" y="789"/>
                  <a:pt x="829" y="789"/>
                  <a:pt x="829" y="790"/>
                </a:cubicBezTo>
                <a:cubicBezTo>
                  <a:pt x="829" y="790"/>
                  <a:pt x="829" y="790"/>
                  <a:pt x="829" y="791"/>
                </a:cubicBezTo>
                <a:cubicBezTo>
                  <a:pt x="829" y="791"/>
                  <a:pt x="829" y="791"/>
                  <a:pt x="829" y="792"/>
                </a:cubicBezTo>
                <a:cubicBezTo>
                  <a:pt x="829" y="792"/>
                  <a:pt x="829" y="792"/>
                  <a:pt x="829" y="793"/>
                </a:cubicBezTo>
                <a:cubicBezTo>
                  <a:pt x="829" y="793"/>
                  <a:pt x="829" y="793"/>
                  <a:pt x="828" y="794"/>
                </a:cubicBezTo>
                <a:cubicBezTo>
                  <a:pt x="828" y="794"/>
                  <a:pt x="828" y="794"/>
                  <a:pt x="826" y="797"/>
                </a:cubicBezTo>
                <a:cubicBezTo>
                  <a:pt x="826" y="797"/>
                  <a:pt x="826" y="797"/>
                  <a:pt x="824" y="798"/>
                </a:cubicBezTo>
                <a:cubicBezTo>
                  <a:pt x="824" y="798"/>
                  <a:pt x="824" y="798"/>
                  <a:pt x="823" y="799"/>
                </a:cubicBezTo>
                <a:cubicBezTo>
                  <a:pt x="823" y="799"/>
                  <a:pt x="823" y="799"/>
                  <a:pt x="822" y="800"/>
                </a:cubicBezTo>
                <a:cubicBezTo>
                  <a:pt x="822" y="800"/>
                  <a:pt x="822" y="800"/>
                  <a:pt x="821" y="800"/>
                </a:cubicBezTo>
                <a:cubicBezTo>
                  <a:pt x="821" y="800"/>
                  <a:pt x="821" y="800"/>
                  <a:pt x="820" y="801"/>
                </a:cubicBezTo>
                <a:cubicBezTo>
                  <a:pt x="820" y="801"/>
                  <a:pt x="820" y="801"/>
                  <a:pt x="820" y="803"/>
                </a:cubicBezTo>
                <a:cubicBezTo>
                  <a:pt x="820" y="803"/>
                  <a:pt x="820" y="803"/>
                  <a:pt x="817" y="806"/>
                </a:cubicBezTo>
                <a:cubicBezTo>
                  <a:pt x="817" y="806"/>
                  <a:pt x="817" y="806"/>
                  <a:pt x="817" y="808"/>
                </a:cubicBezTo>
                <a:cubicBezTo>
                  <a:pt x="817" y="808"/>
                  <a:pt x="817" y="808"/>
                  <a:pt x="816" y="809"/>
                </a:cubicBezTo>
                <a:cubicBezTo>
                  <a:pt x="816" y="809"/>
                  <a:pt x="816" y="809"/>
                  <a:pt x="817" y="809"/>
                </a:cubicBezTo>
                <a:cubicBezTo>
                  <a:pt x="817" y="809"/>
                  <a:pt x="817" y="809"/>
                  <a:pt x="818" y="807"/>
                </a:cubicBezTo>
                <a:cubicBezTo>
                  <a:pt x="818" y="807"/>
                  <a:pt x="818" y="807"/>
                  <a:pt x="818" y="806"/>
                </a:cubicBezTo>
                <a:cubicBezTo>
                  <a:pt x="818" y="806"/>
                  <a:pt x="818" y="806"/>
                  <a:pt x="820" y="805"/>
                </a:cubicBezTo>
                <a:cubicBezTo>
                  <a:pt x="820" y="805"/>
                  <a:pt x="820" y="805"/>
                  <a:pt x="820" y="806"/>
                </a:cubicBezTo>
                <a:cubicBezTo>
                  <a:pt x="820" y="806"/>
                  <a:pt x="820" y="806"/>
                  <a:pt x="820" y="807"/>
                </a:cubicBezTo>
                <a:cubicBezTo>
                  <a:pt x="818" y="810"/>
                  <a:pt x="818" y="810"/>
                  <a:pt x="818" y="810"/>
                </a:cubicBezTo>
                <a:cubicBezTo>
                  <a:pt x="820" y="808"/>
                  <a:pt x="820" y="808"/>
                  <a:pt x="820" y="808"/>
                </a:cubicBezTo>
                <a:cubicBezTo>
                  <a:pt x="820" y="807"/>
                  <a:pt x="820" y="807"/>
                  <a:pt x="820" y="807"/>
                </a:cubicBezTo>
                <a:cubicBezTo>
                  <a:pt x="820" y="807"/>
                  <a:pt x="820" y="807"/>
                  <a:pt x="822" y="805"/>
                </a:cubicBezTo>
                <a:cubicBezTo>
                  <a:pt x="822" y="805"/>
                  <a:pt x="822" y="805"/>
                  <a:pt x="823" y="805"/>
                </a:cubicBezTo>
                <a:cubicBezTo>
                  <a:pt x="823" y="805"/>
                  <a:pt x="823" y="805"/>
                  <a:pt x="824" y="805"/>
                </a:cubicBezTo>
                <a:cubicBezTo>
                  <a:pt x="824" y="805"/>
                  <a:pt x="824" y="805"/>
                  <a:pt x="824" y="806"/>
                </a:cubicBezTo>
                <a:cubicBezTo>
                  <a:pt x="824" y="806"/>
                  <a:pt x="824" y="806"/>
                  <a:pt x="825" y="805"/>
                </a:cubicBezTo>
                <a:cubicBezTo>
                  <a:pt x="825" y="805"/>
                  <a:pt x="825" y="805"/>
                  <a:pt x="826" y="805"/>
                </a:cubicBezTo>
                <a:cubicBezTo>
                  <a:pt x="826" y="805"/>
                  <a:pt x="826" y="805"/>
                  <a:pt x="826" y="804"/>
                </a:cubicBezTo>
                <a:cubicBezTo>
                  <a:pt x="826" y="804"/>
                  <a:pt x="826" y="804"/>
                  <a:pt x="825" y="804"/>
                </a:cubicBezTo>
                <a:cubicBezTo>
                  <a:pt x="825" y="804"/>
                  <a:pt x="825" y="804"/>
                  <a:pt x="825" y="803"/>
                </a:cubicBezTo>
                <a:cubicBezTo>
                  <a:pt x="825" y="803"/>
                  <a:pt x="825" y="803"/>
                  <a:pt x="827" y="801"/>
                </a:cubicBezTo>
                <a:cubicBezTo>
                  <a:pt x="827" y="801"/>
                  <a:pt x="827" y="801"/>
                  <a:pt x="829" y="801"/>
                </a:cubicBezTo>
                <a:cubicBezTo>
                  <a:pt x="829" y="801"/>
                  <a:pt x="829" y="801"/>
                  <a:pt x="831" y="802"/>
                </a:cubicBezTo>
                <a:cubicBezTo>
                  <a:pt x="831" y="802"/>
                  <a:pt x="831" y="802"/>
                  <a:pt x="833" y="802"/>
                </a:cubicBezTo>
                <a:cubicBezTo>
                  <a:pt x="833" y="802"/>
                  <a:pt x="833" y="802"/>
                  <a:pt x="834" y="801"/>
                </a:cubicBezTo>
                <a:cubicBezTo>
                  <a:pt x="834" y="801"/>
                  <a:pt x="834" y="801"/>
                  <a:pt x="836" y="801"/>
                </a:cubicBezTo>
                <a:cubicBezTo>
                  <a:pt x="836" y="801"/>
                  <a:pt x="836" y="801"/>
                  <a:pt x="837" y="802"/>
                </a:cubicBezTo>
                <a:cubicBezTo>
                  <a:pt x="837" y="802"/>
                  <a:pt x="837" y="802"/>
                  <a:pt x="839" y="802"/>
                </a:cubicBezTo>
                <a:cubicBezTo>
                  <a:pt x="839" y="802"/>
                  <a:pt x="839" y="802"/>
                  <a:pt x="839" y="803"/>
                </a:cubicBezTo>
                <a:cubicBezTo>
                  <a:pt x="839" y="803"/>
                  <a:pt x="839" y="803"/>
                  <a:pt x="838" y="804"/>
                </a:cubicBezTo>
                <a:cubicBezTo>
                  <a:pt x="838" y="804"/>
                  <a:pt x="838" y="804"/>
                  <a:pt x="838" y="806"/>
                </a:cubicBezTo>
                <a:cubicBezTo>
                  <a:pt x="838" y="806"/>
                  <a:pt x="838" y="806"/>
                  <a:pt x="836" y="808"/>
                </a:cubicBezTo>
                <a:cubicBezTo>
                  <a:pt x="836" y="808"/>
                  <a:pt x="836" y="808"/>
                  <a:pt x="836" y="809"/>
                </a:cubicBezTo>
                <a:cubicBezTo>
                  <a:pt x="836" y="809"/>
                  <a:pt x="836" y="809"/>
                  <a:pt x="835" y="810"/>
                </a:cubicBezTo>
                <a:cubicBezTo>
                  <a:pt x="835" y="810"/>
                  <a:pt x="835" y="810"/>
                  <a:pt x="834" y="810"/>
                </a:cubicBezTo>
                <a:cubicBezTo>
                  <a:pt x="834" y="810"/>
                  <a:pt x="834" y="810"/>
                  <a:pt x="833" y="811"/>
                </a:cubicBezTo>
                <a:cubicBezTo>
                  <a:pt x="833" y="811"/>
                  <a:pt x="833" y="811"/>
                  <a:pt x="832" y="810"/>
                </a:cubicBezTo>
                <a:cubicBezTo>
                  <a:pt x="832" y="810"/>
                  <a:pt x="832" y="810"/>
                  <a:pt x="831" y="811"/>
                </a:cubicBezTo>
                <a:cubicBezTo>
                  <a:pt x="831" y="811"/>
                  <a:pt x="831" y="811"/>
                  <a:pt x="830" y="812"/>
                </a:cubicBezTo>
                <a:cubicBezTo>
                  <a:pt x="830" y="812"/>
                  <a:pt x="830" y="812"/>
                  <a:pt x="828" y="811"/>
                </a:cubicBezTo>
                <a:cubicBezTo>
                  <a:pt x="828" y="811"/>
                  <a:pt x="828" y="811"/>
                  <a:pt x="827" y="812"/>
                </a:cubicBezTo>
                <a:cubicBezTo>
                  <a:pt x="827" y="812"/>
                  <a:pt x="827" y="812"/>
                  <a:pt x="826" y="812"/>
                </a:cubicBezTo>
                <a:cubicBezTo>
                  <a:pt x="826" y="812"/>
                  <a:pt x="826" y="812"/>
                  <a:pt x="825" y="812"/>
                </a:cubicBezTo>
                <a:cubicBezTo>
                  <a:pt x="825" y="812"/>
                  <a:pt x="825" y="812"/>
                  <a:pt x="826" y="813"/>
                </a:cubicBezTo>
                <a:cubicBezTo>
                  <a:pt x="826" y="813"/>
                  <a:pt x="826" y="813"/>
                  <a:pt x="827" y="813"/>
                </a:cubicBezTo>
                <a:cubicBezTo>
                  <a:pt x="827" y="813"/>
                  <a:pt x="827" y="813"/>
                  <a:pt x="828" y="813"/>
                </a:cubicBezTo>
                <a:cubicBezTo>
                  <a:pt x="828" y="813"/>
                  <a:pt x="828" y="813"/>
                  <a:pt x="830" y="813"/>
                </a:cubicBezTo>
                <a:cubicBezTo>
                  <a:pt x="830" y="813"/>
                  <a:pt x="830" y="813"/>
                  <a:pt x="831" y="812"/>
                </a:cubicBezTo>
                <a:cubicBezTo>
                  <a:pt x="831" y="812"/>
                  <a:pt x="831" y="812"/>
                  <a:pt x="832" y="812"/>
                </a:cubicBezTo>
                <a:cubicBezTo>
                  <a:pt x="832" y="812"/>
                  <a:pt x="832" y="812"/>
                  <a:pt x="832" y="813"/>
                </a:cubicBezTo>
                <a:cubicBezTo>
                  <a:pt x="832" y="813"/>
                  <a:pt x="832" y="813"/>
                  <a:pt x="832" y="815"/>
                </a:cubicBezTo>
                <a:cubicBezTo>
                  <a:pt x="832" y="815"/>
                  <a:pt x="832" y="815"/>
                  <a:pt x="832" y="816"/>
                </a:cubicBezTo>
                <a:cubicBezTo>
                  <a:pt x="832" y="816"/>
                  <a:pt x="832" y="816"/>
                  <a:pt x="831" y="817"/>
                </a:cubicBezTo>
                <a:cubicBezTo>
                  <a:pt x="831" y="817"/>
                  <a:pt x="831" y="817"/>
                  <a:pt x="830" y="818"/>
                </a:cubicBezTo>
                <a:cubicBezTo>
                  <a:pt x="830" y="818"/>
                  <a:pt x="830" y="818"/>
                  <a:pt x="830" y="819"/>
                </a:cubicBezTo>
                <a:cubicBezTo>
                  <a:pt x="830" y="819"/>
                  <a:pt x="830" y="819"/>
                  <a:pt x="831" y="821"/>
                </a:cubicBezTo>
                <a:cubicBezTo>
                  <a:pt x="831" y="820"/>
                  <a:pt x="831" y="820"/>
                  <a:pt x="831" y="820"/>
                </a:cubicBezTo>
                <a:cubicBezTo>
                  <a:pt x="831" y="820"/>
                  <a:pt x="831" y="820"/>
                  <a:pt x="831" y="819"/>
                </a:cubicBezTo>
                <a:cubicBezTo>
                  <a:pt x="831" y="819"/>
                  <a:pt x="831" y="819"/>
                  <a:pt x="831" y="818"/>
                </a:cubicBezTo>
                <a:cubicBezTo>
                  <a:pt x="831" y="818"/>
                  <a:pt x="831" y="818"/>
                  <a:pt x="832" y="817"/>
                </a:cubicBezTo>
                <a:cubicBezTo>
                  <a:pt x="832" y="817"/>
                  <a:pt x="832" y="817"/>
                  <a:pt x="833" y="816"/>
                </a:cubicBezTo>
                <a:cubicBezTo>
                  <a:pt x="833" y="816"/>
                  <a:pt x="833" y="816"/>
                  <a:pt x="833" y="814"/>
                </a:cubicBezTo>
                <a:cubicBezTo>
                  <a:pt x="833" y="814"/>
                  <a:pt x="833" y="814"/>
                  <a:pt x="834" y="812"/>
                </a:cubicBezTo>
                <a:cubicBezTo>
                  <a:pt x="834" y="812"/>
                  <a:pt x="834" y="812"/>
                  <a:pt x="835" y="811"/>
                </a:cubicBezTo>
                <a:cubicBezTo>
                  <a:pt x="835" y="811"/>
                  <a:pt x="835" y="811"/>
                  <a:pt x="837" y="810"/>
                </a:cubicBezTo>
                <a:cubicBezTo>
                  <a:pt x="837" y="810"/>
                  <a:pt x="837" y="810"/>
                  <a:pt x="839" y="809"/>
                </a:cubicBezTo>
                <a:cubicBezTo>
                  <a:pt x="839" y="809"/>
                  <a:pt x="839" y="809"/>
                  <a:pt x="840" y="807"/>
                </a:cubicBezTo>
                <a:cubicBezTo>
                  <a:pt x="840" y="807"/>
                  <a:pt x="840" y="807"/>
                  <a:pt x="841" y="805"/>
                </a:cubicBezTo>
                <a:cubicBezTo>
                  <a:pt x="841" y="805"/>
                  <a:pt x="841" y="805"/>
                  <a:pt x="842" y="805"/>
                </a:cubicBezTo>
                <a:cubicBezTo>
                  <a:pt x="842" y="805"/>
                  <a:pt x="842" y="805"/>
                  <a:pt x="843" y="805"/>
                </a:cubicBezTo>
                <a:cubicBezTo>
                  <a:pt x="843" y="805"/>
                  <a:pt x="843" y="805"/>
                  <a:pt x="844" y="806"/>
                </a:cubicBezTo>
                <a:cubicBezTo>
                  <a:pt x="844" y="806"/>
                  <a:pt x="844" y="806"/>
                  <a:pt x="844" y="805"/>
                </a:cubicBezTo>
                <a:cubicBezTo>
                  <a:pt x="844" y="805"/>
                  <a:pt x="844" y="805"/>
                  <a:pt x="845" y="805"/>
                </a:cubicBezTo>
                <a:cubicBezTo>
                  <a:pt x="845" y="805"/>
                  <a:pt x="845" y="805"/>
                  <a:pt x="846" y="805"/>
                </a:cubicBezTo>
                <a:cubicBezTo>
                  <a:pt x="846" y="805"/>
                  <a:pt x="846" y="805"/>
                  <a:pt x="847" y="805"/>
                </a:cubicBezTo>
                <a:cubicBezTo>
                  <a:pt x="847" y="805"/>
                  <a:pt x="847" y="805"/>
                  <a:pt x="849" y="806"/>
                </a:cubicBezTo>
                <a:cubicBezTo>
                  <a:pt x="849" y="806"/>
                  <a:pt x="849" y="806"/>
                  <a:pt x="850" y="806"/>
                </a:cubicBezTo>
                <a:cubicBezTo>
                  <a:pt x="850" y="806"/>
                  <a:pt x="850" y="806"/>
                  <a:pt x="851" y="806"/>
                </a:cubicBezTo>
                <a:cubicBezTo>
                  <a:pt x="851" y="806"/>
                  <a:pt x="851" y="806"/>
                  <a:pt x="852" y="807"/>
                </a:cubicBezTo>
                <a:cubicBezTo>
                  <a:pt x="852" y="807"/>
                  <a:pt x="852" y="807"/>
                  <a:pt x="852" y="808"/>
                </a:cubicBezTo>
                <a:cubicBezTo>
                  <a:pt x="852" y="808"/>
                  <a:pt x="852" y="808"/>
                  <a:pt x="853" y="807"/>
                </a:cubicBezTo>
                <a:cubicBezTo>
                  <a:pt x="853" y="807"/>
                  <a:pt x="853" y="807"/>
                  <a:pt x="854" y="808"/>
                </a:cubicBezTo>
                <a:cubicBezTo>
                  <a:pt x="854" y="808"/>
                  <a:pt x="854" y="808"/>
                  <a:pt x="855" y="808"/>
                </a:cubicBezTo>
                <a:cubicBezTo>
                  <a:pt x="855" y="808"/>
                  <a:pt x="855" y="808"/>
                  <a:pt x="856" y="809"/>
                </a:cubicBezTo>
                <a:cubicBezTo>
                  <a:pt x="856" y="809"/>
                  <a:pt x="856" y="809"/>
                  <a:pt x="856" y="810"/>
                </a:cubicBezTo>
                <a:cubicBezTo>
                  <a:pt x="856" y="810"/>
                  <a:pt x="856" y="810"/>
                  <a:pt x="857" y="810"/>
                </a:cubicBezTo>
                <a:cubicBezTo>
                  <a:pt x="857" y="810"/>
                  <a:pt x="857" y="810"/>
                  <a:pt x="857" y="811"/>
                </a:cubicBezTo>
                <a:cubicBezTo>
                  <a:pt x="857" y="811"/>
                  <a:pt x="857" y="811"/>
                  <a:pt x="858" y="811"/>
                </a:cubicBezTo>
                <a:cubicBezTo>
                  <a:pt x="858" y="811"/>
                  <a:pt x="858" y="811"/>
                  <a:pt x="859" y="810"/>
                </a:cubicBezTo>
                <a:cubicBezTo>
                  <a:pt x="859" y="810"/>
                  <a:pt x="859" y="810"/>
                  <a:pt x="860" y="810"/>
                </a:cubicBezTo>
                <a:cubicBezTo>
                  <a:pt x="860" y="810"/>
                  <a:pt x="860" y="810"/>
                  <a:pt x="861" y="810"/>
                </a:cubicBezTo>
                <a:cubicBezTo>
                  <a:pt x="861" y="810"/>
                  <a:pt x="861" y="810"/>
                  <a:pt x="862" y="811"/>
                </a:cubicBezTo>
                <a:cubicBezTo>
                  <a:pt x="862" y="811"/>
                  <a:pt x="862" y="811"/>
                  <a:pt x="864" y="813"/>
                </a:cubicBezTo>
                <a:cubicBezTo>
                  <a:pt x="864" y="813"/>
                  <a:pt x="864" y="813"/>
                  <a:pt x="863" y="815"/>
                </a:cubicBezTo>
                <a:cubicBezTo>
                  <a:pt x="863" y="815"/>
                  <a:pt x="863" y="815"/>
                  <a:pt x="864" y="815"/>
                </a:cubicBezTo>
                <a:cubicBezTo>
                  <a:pt x="864" y="815"/>
                  <a:pt x="864" y="815"/>
                  <a:pt x="863" y="816"/>
                </a:cubicBezTo>
                <a:cubicBezTo>
                  <a:pt x="863" y="816"/>
                  <a:pt x="863" y="816"/>
                  <a:pt x="863" y="818"/>
                </a:cubicBezTo>
                <a:cubicBezTo>
                  <a:pt x="863" y="818"/>
                  <a:pt x="863" y="818"/>
                  <a:pt x="863" y="819"/>
                </a:cubicBezTo>
                <a:cubicBezTo>
                  <a:pt x="863" y="819"/>
                  <a:pt x="863" y="819"/>
                  <a:pt x="863" y="821"/>
                </a:cubicBezTo>
                <a:cubicBezTo>
                  <a:pt x="863" y="821"/>
                  <a:pt x="863" y="821"/>
                  <a:pt x="864" y="819"/>
                </a:cubicBezTo>
                <a:cubicBezTo>
                  <a:pt x="864" y="819"/>
                  <a:pt x="864" y="819"/>
                  <a:pt x="864" y="817"/>
                </a:cubicBezTo>
                <a:cubicBezTo>
                  <a:pt x="864" y="817"/>
                  <a:pt x="864" y="817"/>
                  <a:pt x="865" y="817"/>
                </a:cubicBezTo>
                <a:cubicBezTo>
                  <a:pt x="865" y="817"/>
                  <a:pt x="865" y="817"/>
                  <a:pt x="865" y="818"/>
                </a:cubicBezTo>
                <a:cubicBezTo>
                  <a:pt x="865" y="818"/>
                  <a:pt x="865" y="818"/>
                  <a:pt x="866" y="819"/>
                </a:cubicBezTo>
                <a:cubicBezTo>
                  <a:pt x="866" y="819"/>
                  <a:pt x="866" y="819"/>
                  <a:pt x="866" y="818"/>
                </a:cubicBezTo>
                <a:cubicBezTo>
                  <a:pt x="866" y="818"/>
                  <a:pt x="866" y="818"/>
                  <a:pt x="866" y="817"/>
                </a:cubicBezTo>
                <a:cubicBezTo>
                  <a:pt x="866" y="817"/>
                  <a:pt x="866" y="817"/>
                  <a:pt x="867" y="816"/>
                </a:cubicBezTo>
                <a:cubicBezTo>
                  <a:pt x="867" y="816"/>
                  <a:pt x="867" y="816"/>
                  <a:pt x="868" y="816"/>
                </a:cubicBezTo>
                <a:cubicBezTo>
                  <a:pt x="868" y="816"/>
                  <a:pt x="868" y="816"/>
                  <a:pt x="869" y="816"/>
                </a:cubicBezTo>
                <a:cubicBezTo>
                  <a:pt x="869" y="816"/>
                  <a:pt x="869" y="816"/>
                  <a:pt x="869" y="815"/>
                </a:cubicBezTo>
                <a:cubicBezTo>
                  <a:pt x="869" y="815"/>
                  <a:pt x="869" y="815"/>
                  <a:pt x="870" y="815"/>
                </a:cubicBezTo>
                <a:cubicBezTo>
                  <a:pt x="870" y="815"/>
                  <a:pt x="870" y="815"/>
                  <a:pt x="874" y="816"/>
                </a:cubicBezTo>
                <a:cubicBezTo>
                  <a:pt x="874" y="816"/>
                  <a:pt x="874" y="816"/>
                  <a:pt x="875" y="817"/>
                </a:cubicBezTo>
                <a:cubicBezTo>
                  <a:pt x="875" y="817"/>
                  <a:pt x="875" y="817"/>
                  <a:pt x="876" y="816"/>
                </a:cubicBezTo>
                <a:cubicBezTo>
                  <a:pt x="876" y="816"/>
                  <a:pt x="876" y="816"/>
                  <a:pt x="878" y="817"/>
                </a:cubicBezTo>
                <a:cubicBezTo>
                  <a:pt x="878" y="817"/>
                  <a:pt x="878" y="817"/>
                  <a:pt x="879" y="817"/>
                </a:cubicBezTo>
                <a:cubicBezTo>
                  <a:pt x="879" y="817"/>
                  <a:pt x="879" y="817"/>
                  <a:pt x="880" y="818"/>
                </a:cubicBezTo>
                <a:cubicBezTo>
                  <a:pt x="880" y="818"/>
                  <a:pt x="880" y="818"/>
                  <a:pt x="880" y="817"/>
                </a:cubicBezTo>
                <a:cubicBezTo>
                  <a:pt x="880" y="817"/>
                  <a:pt x="880" y="817"/>
                  <a:pt x="881" y="817"/>
                </a:cubicBezTo>
                <a:cubicBezTo>
                  <a:pt x="881" y="817"/>
                  <a:pt x="881" y="817"/>
                  <a:pt x="883" y="818"/>
                </a:cubicBezTo>
                <a:cubicBezTo>
                  <a:pt x="883" y="818"/>
                  <a:pt x="883" y="818"/>
                  <a:pt x="883" y="819"/>
                </a:cubicBezTo>
                <a:cubicBezTo>
                  <a:pt x="883" y="819"/>
                  <a:pt x="883" y="819"/>
                  <a:pt x="884" y="818"/>
                </a:cubicBezTo>
                <a:cubicBezTo>
                  <a:pt x="884" y="818"/>
                  <a:pt x="884" y="818"/>
                  <a:pt x="885" y="817"/>
                </a:cubicBezTo>
                <a:cubicBezTo>
                  <a:pt x="885" y="817"/>
                  <a:pt x="885" y="817"/>
                  <a:pt x="886" y="818"/>
                </a:cubicBezTo>
                <a:cubicBezTo>
                  <a:pt x="886" y="818"/>
                  <a:pt x="886" y="818"/>
                  <a:pt x="888" y="818"/>
                </a:cubicBezTo>
                <a:cubicBezTo>
                  <a:pt x="888" y="818"/>
                  <a:pt x="888" y="818"/>
                  <a:pt x="889" y="817"/>
                </a:cubicBezTo>
                <a:cubicBezTo>
                  <a:pt x="889" y="817"/>
                  <a:pt x="889" y="817"/>
                  <a:pt x="891" y="818"/>
                </a:cubicBezTo>
                <a:cubicBezTo>
                  <a:pt x="891" y="818"/>
                  <a:pt x="891" y="818"/>
                  <a:pt x="893" y="818"/>
                </a:cubicBezTo>
                <a:cubicBezTo>
                  <a:pt x="893" y="818"/>
                  <a:pt x="893" y="818"/>
                  <a:pt x="897" y="821"/>
                </a:cubicBezTo>
                <a:cubicBezTo>
                  <a:pt x="897" y="821"/>
                  <a:pt x="897" y="821"/>
                  <a:pt x="898" y="821"/>
                </a:cubicBezTo>
                <a:cubicBezTo>
                  <a:pt x="898" y="821"/>
                  <a:pt x="898" y="821"/>
                  <a:pt x="899" y="822"/>
                </a:cubicBezTo>
                <a:cubicBezTo>
                  <a:pt x="899" y="822"/>
                  <a:pt x="899" y="822"/>
                  <a:pt x="901" y="822"/>
                </a:cubicBezTo>
                <a:cubicBezTo>
                  <a:pt x="901" y="822"/>
                  <a:pt x="901" y="822"/>
                  <a:pt x="903" y="825"/>
                </a:cubicBezTo>
                <a:cubicBezTo>
                  <a:pt x="903" y="825"/>
                  <a:pt x="903" y="825"/>
                  <a:pt x="906" y="828"/>
                </a:cubicBezTo>
                <a:cubicBezTo>
                  <a:pt x="906" y="828"/>
                  <a:pt x="906" y="828"/>
                  <a:pt x="907" y="829"/>
                </a:cubicBezTo>
                <a:cubicBezTo>
                  <a:pt x="907" y="829"/>
                  <a:pt x="907" y="829"/>
                  <a:pt x="909" y="830"/>
                </a:cubicBezTo>
                <a:cubicBezTo>
                  <a:pt x="909" y="830"/>
                  <a:pt x="909" y="830"/>
                  <a:pt x="910" y="831"/>
                </a:cubicBezTo>
                <a:cubicBezTo>
                  <a:pt x="910" y="831"/>
                  <a:pt x="910" y="831"/>
                  <a:pt x="911" y="831"/>
                </a:cubicBezTo>
                <a:cubicBezTo>
                  <a:pt x="911" y="831"/>
                  <a:pt x="911" y="831"/>
                  <a:pt x="913" y="833"/>
                </a:cubicBezTo>
                <a:cubicBezTo>
                  <a:pt x="913" y="833"/>
                  <a:pt x="913" y="833"/>
                  <a:pt x="914" y="832"/>
                </a:cubicBezTo>
                <a:cubicBezTo>
                  <a:pt x="914" y="832"/>
                  <a:pt x="914" y="832"/>
                  <a:pt x="917" y="832"/>
                </a:cubicBezTo>
                <a:cubicBezTo>
                  <a:pt x="917" y="832"/>
                  <a:pt x="917" y="832"/>
                  <a:pt x="921" y="834"/>
                </a:cubicBezTo>
                <a:cubicBezTo>
                  <a:pt x="921" y="834"/>
                  <a:pt x="921" y="834"/>
                  <a:pt x="921" y="836"/>
                </a:cubicBezTo>
                <a:cubicBezTo>
                  <a:pt x="921" y="836"/>
                  <a:pt x="921" y="836"/>
                  <a:pt x="921" y="838"/>
                </a:cubicBezTo>
                <a:close/>
                <a:moveTo>
                  <a:pt x="803" y="409"/>
                </a:moveTo>
                <a:cubicBezTo>
                  <a:pt x="803" y="410"/>
                  <a:pt x="803" y="410"/>
                  <a:pt x="803" y="410"/>
                </a:cubicBezTo>
                <a:cubicBezTo>
                  <a:pt x="805" y="410"/>
                  <a:pt x="805" y="410"/>
                  <a:pt x="805" y="410"/>
                </a:cubicBezTo>
                <a:cubicBezTo>
                  <a:pt x="808" y="409"/>
                  <a:pt x="808" y="409"/>
                  <a:pt x="808" y="409"/>
                </a:cubicBezTo>
                <a:cubicBezTo>
                  <a:pt x="806" y="409"/>
                  <a:pt x="806" y="409"/>
                  <a:pt x="806" y="409"/>
                </a:cubicBezTo>
                <a:cubicBezTo>
                  <a:pt x="803" y="409"/>
                  <a:pt x="803" y="409"/>
                  <a:pt x="803" y="409"/>
                </a:cubicBezTo>
                <a:close/>
                <a:moveTo>
                  <a:pt x="649" y="293"/>
                </a:moveTo>
                <a:cubicBezTo>
                  <a:pt x="649" y="294"/>
                  <a:pt x="649" y="294"/>
                  <a:pt x="649" y="294"/>
                </a:cubicBezTo>
                <a:cubicBezTo>
                  <a:pt x="650" y="293"/>
                  <a:pt x="650" y="293"/>
                  <a:pt x="650" y="293"/>
                </a:cubicBezTo>
                <a:cubicBezTo>
                  <a:pt x="649" y="293"/>
                  <a:pt x="649" y="293"/>
                  <a:pt x="649" y="293"/>
                </a:cubicBezTo>
                <a:close/>
                <a:moveTo>
                  <a:pt x="614" y="352"/>
                </a:moveTo>
                <a:cubicBezTo>
                  <a:pt x="614" y="354"/>
                  <a:pt x="614" y="354"/>
                  <a:pt x="614" y="354"/>
                </a:cubicBezTo>
                <a:cubicBezTo>
                  <a:pt x="615" y="352"/>
                  <a:pt x="615" y="352"/>
                  <a:pt x="615" y="352"/>
                </a:cubicBezTo>
                <a:cubicBezTo>
                  <a:pt x="614" y="352"/>
                  <a:pt x="614" y="352"/>
                  <a:pt x="614" y="352"/>
                </a:cubicBezTo>
                <a:close/>
                <a:moveTo>
                  <a:pt x="250" y="242"/>
                </a:moveTo>
                <a:cubicBezTo>
                  <a:pt x="250" y="242"/>
                  <a:pt x="250" y="242"/>
                  <a:pt x="252" y="240"/>
                </a:cubicBezTo>
                <a:cubicBezTo>
                  <a:pt x="251" y="240"/>
                  <a:pt x="251" y="240"/>
                  <a:pt x="251" y="240"/>
                </a:cubicBezTo>
                <a:cubicBezTo>
                  <a:pt x="251" y="240"/>
                  <a:pt x="251" y="240"/>
                  <a:pt x="250" y="241"/>
                </a:cubicBezTo>
                <a:cubicBezTo>
                  <a:pt x="250" y="241"/>
                  <a:pt x="250" y="241"/>
                  <a:pt x="250" y="242"/>
                </a:cubicBezTo>
                <a:close/>
                <a:moveTo>
                  <a:pt x="345" y="270"/>
                </a:moveTo>
                <a:cubicBezTo>
                  <a:pt x="345" y="270"/>
                  <a:pt x="345" y="270"/>
                  <a:pt x="345" y="269"/>
                </a:cubicBezTo>
                <a:cubicBezTo>
                  <a:pt x="345" y="269"/>
                  <a:pt x="345" y="269"/>
                  <a:pt x="344" y="269"/>
                </a:cubicBezTo>
                <a:cubicBezTo>
                  <a:pt x="344" y="269"/>
                  <a:pt x="344" y="269"/>
                  <a:pt x="345" y="270"/>
                </a:cubicBezTo>
                <a:close/>
                <a:moveTo>
                  <a:pt x="407" y="349"/>
                </a:moveTo>
                <a:cubicBezTo>
                  <a:pt x="408" y="347"/>
                  <a:pt x="408" y="347"/>
                  <a:pt x="408" y="347"/>
                </a:cubicBezTo>
                <a:cubicBezTo>
                  <a:pt x="407" y="347"/>
                  <a:pt x="407" y="347"/>
                  <a:pt x="407" y="347"/>
                </a:cubicBezTo>
                <a:cubicBezTo>
                  <a:pt x="407" y="347"/>
                  <a:pt x="407" y="347"/>
                  <a:pt x="407" y="348"/>
                </a:cubicBezTo>
                <a:cubicBezTo>
                  <a:pt x="407" y="348"/>
                  <a:pt x="407" y="348"/>
                  <a:pt x="405" y="351"/>
                </a:cubicBezTo>
                <a:cubicBezTo>
                  <a:pt x="405" y="351"/>
                  <a:pt x="405" y="351"/>
                  <a:pt x="405" y="352"/>
                </a:cubicBezTo>
                <a:cubicBezTo>
                  <a:pt x="407" y="349"/>
                  <a:pt x="407" y="349"/>
                  <a:pt x="407" y="349"/>
                </a:cubicBezTo>
                <a:close/>
                <a:moveTo>
                  <a:pt x="694" y="733"/>
                </a:moveTo>
                <a:cubicBezTo>
                  <a:pt x="694" y="733"/>
                  <a:pt x="694" y="733"/>
                  <a:pt x="691" y="735"/>
                </a:cubicBezTo>
                <a:cubicBezTo>
                  <a:pt x="691" y="735"/>
                  <a:pt x="691" y="735"/>
                  <a:pt x="691" y="736"/>
                </a:cubicBezTo>
                <a:cubicBezTo>
                  <a:pt x="691" y="736"/>
                  <a:pt x="691" y="736"/>
                  <a:pt x="690" y="737"/>
                </a:cubicBezTo>
                <a:cubicBezTo>
                  <a:pt x="690" y="737"/>
                  <a:pt x="690" y="737"/>
                  <a:pt x="690" y="738"/>
                </a:cubicBezTo>
                <a:cubicBezTo>
                  <a:pt x="690" y="738"/>
                  <a:pt x="690" y="738"/>
                  <a:pt x="692" y="740"/>
                </a:cubicBezTo>
                <a:cubicBezTo>
                  <a:pt x="692" y="740"/>
                  <a:pt x="692" y="740"/>
                  <a:pt x="692" y="742"/>
                </a:cubicBezTo>
                <a:cubicBezTo>
                  <a:pt x="692" y="742"/>
                  <a:pt x="692" y="742"/>
                  <a:pt x="693" y="742"/>
                </a:cubicBezTo>
                <a:cubicBezTo>
                  <a:pt x="693" y="742"/>
                  <a:pt x="693" y="742"/>
                  <a:pt x="695" y="741"/>
                </a:cubicBezTo>
                <a:cubicBezTo>
                  <a:pt x="695" y="741"/>
                  <a:pt x="695" y="741"/>
                  <a:pt x="696" y="739"/>
                </a:cubicBezTo>
                <a:cubicBezTo>
                  <a:pt x="696" y="739"/>
                  <a:pt x="696" y="739"/>
                  <a:pt x="695" y="737"/>
                </a:cubicBezTo>
                <a:cubicBezTo>
                  <a:pt x="695" y="737"/>
                  <a:pt x="695" y="737"/>
                  <a:pt x="695" y="736"/>
                </a:cubicBezTo>
                <a:cubicBezTo>
                  <a:pt x="695" y="736"/>
                  <a:pt x="695" y="736"/>
                  <a:pt x="695" y="733"/>
                </a:cubicBezTo>
                <a:cubicBezTo>
                  <a:pt x="695" y="733"/>
                  <a:pt x="695" y="733"/>
                  <a:pt x="694" y="732"/>
                </a:cubicBezTo>
                <a:cubicBezTo>
                  <a:pt x="694" y="733"/>
                  <a:pt x="694" y="733"/>
                  <a:pt x="694" y="733"/>
                </a:cubicBezTo>
                <a:close/>
                <a:moveTo>
                  <a:pt x="828" y="797"/>
                </a:moveTo>
                <a:cubicBezTo>
                  <a:pt x="828" y="797"/>
                  <a:pt x="828" y="797"/>
                  <a:pt x="829" y="796"/>
                </a:cubicBezTo>
                <a:cubicBezTo>
                  <a:pt x="829" y="796"/>
                  <a:pt x="829" y="796"/>
                  <a:pt x="829" y="795"/>
                </a:cubicBezTo>
                <a:cubicBezTo>
                  <a:pt x="829" y="795"/>
                  <a:pt x="829" y="795"/>
                  <a:pt x="828" y="796"/>
                </a:cubicBezTo>
                <a:cubicBezTo>
                  <a:pt x="828" y="796"/>
                  <a:pt x="828" y="796"/>
                  <a:pt x="827" y="796"/>
                </a:cubicBezTo>
                <a:cubicBezTo>
                  <a:pt x="827" y="796"/>
                  <a:pt x="827" y="796"/>
                  <a:pt x="826" y="797"/>
                </a:cubicBezTo>
                <a:cubicBezTo>
                  <a:pt x="826" y="797"/>
                  <a:pt x="826" y="797"/>
                  <a:pt x="827" y="798"/>
                </a:cubicBezTo>
                <a:cubicBezTo>
                  <a:pt x="827" y="798"/>
                  <a:pt x="827" y="798"/>
                  <a:pt x="828" y="797"/>
                </a:cubicBezTo>
                <a:close/>
                <a:moveTo>
                  <a:pt x="833" y="801"/>
                </a:moveTo>
                <a:cubicBezTo>
                  <a:pt x="833" y="801"/>
                  <a:pt x="833" y="801"/>
                  <a:pt x="833" y="800"/>
                </a:cubicBezTo>
                <a:cubicBezTo>
                  <a:pt x="833" y="800"/>
                  <a:pt x="833" y="800"/>
                  <a:pt x="832" y="800"/>
                </a:cubicBezTo>
                <a:cubicBezTo>
                  <a:pt x="832" y="800"/>
                  <a:pt x="832" y="800"/>
                  <a:pt x="831" y="801"/>
                </a:cubicBezTo>
                <a:cubicBezTo>
                  <a:pt x="831" y="801"/>
                  <a:pt x="831" y="801"/>
                  <a:pt x="832" y="801"/>
                </a:cubicBezTo>
                <a:cubicBezTo>
                  <a:pt x="832" y="801"/>
                  <a:pt x="832" y="801"/>
                  <a:pt x="833" y="801"/>
                </a:cubicBezTo>
                <a:close/>
                <a:moveTo>
                  <a:pt x="823" y="802"/>
                </a:moveTo>
                <a:cubicBezTo>
                  <a:pt x="824" y="802"/>
                  <a:pt x="824" y="802"/>
                  <a:pt x="824" y="802"/>
                </a:cubicBezTo>
                <a:cubicBezTo>
                  <a:pt x="825" y="801"/>
                  <a:pt x="825" y="801"/>
                  <a:pt x="825" y="801"/>
                </a:cubicBezTo>
                <a:cubicBezTo>
                  <a:pt x="824" y="801"/>
                  <a:pt x="824" y="801"/>
                  <a:pt x="824" y="801"/>
                </a:cubicBezTo>
                <a:cubicBezTo>
                  <a:pt x="823" y="801"/>
                  <a:pt x="823" y="801"/>
                  <a:pt x="823" y="801"/>
                </a:cubicBezTo>
                <a:cubicBezTo>
                  <a:pt x="822" y="802"/>
                  <a:pt x="822" y="802"/>
                  <a:pt x="822" y="802"/>
                </a:cubicBezTo>
                <a:cubicBezTo>
                  <a:pt x="821" y="804"/>
                  <a:pt x="821" y="804"/>
                  <a:pt x="821" y="804"/>
                </a:cubicBezTo>
                <a:cubicBezTo>
                  <a:pt x="822" y="804"/>
                  <a:pt x="822" y="804"/>
                  <a:pt x="822" y="804"/>
                </a:cubicBezTo>
                <a:cubicBezTo>
                  <a:pt x="822" y="803"/>
                  <a:pt x="822" y="803"/>
                  <a:pt x="822" y="803"/>
                </a:cubicBezTo>
                <a:cubicBezTo>
                  <a:pt x="823" y="802"/>
                  <a:pt x="823" y="802"/>
                  <a:pt x="823" y="802"/>
                </a:cubicBezTo>
                <a:close/>
                <a:moveTo>
                  <a:pt x="828" y="799"/>
                </a:moveTo>
                <a:cubicBezTo>
                  <a:pt x="829" y="800"/>
                  <a:pt x="829" y="800"/>
                  <a:pt x="829" y="800"/>
                </a:cubicBezTo>
                <a:cubicBezTo>
                  <a:pt x="830" y="800"/>
                  <a:pt x="830" y="800"/>
                  <a:pt x="830" y="800"/>
                </a:cubicBezTo>
                <a:cubicBezTo>
                  <a:pt x="830" y="799"/>
                  <a:pt x="830" y="799"/>
                  <a:pt x="830" y="799"/>
                </a:cubicBezTo>
                <a:cubicBezTo>
                  <a:pt x="831" y="799"/>
                  <a:pt x="831" y="799"/>
                  <a:pt x="831" y="799"/>
                </a:cubicBezTo>
                <a:cubicBezTo>
                  <a:pt x="830" y="798"/>
                  <a:pt x="830" y="798"/>
                  <a:pt x="830" y="798"/>
                </a:cubicBezTo>
                <a:cubicBezTo>
                  <a:pt x="828" y="799"/>
                  <a:pt x="828" y="799"/>
                  <a:pt x="828" y="799"/>
                </a:cubicBezTo>
                <a:close/>
                <a:moveTo>
                  <a:pt x="827" y="1008"/>
                </a:moveTo>
                <a:cubicBezTo>
                  <a:pt x="826" y="1009"/>
                  <a:pt x="826" y="1009"/>
                  <a:pt x="826" y="1009"/>
                </a:cubicBezTo>
                <a:cubicBezTo>
                  <a:pt x="826" y="1010"/>
                  <a:pt x="826" y="1010"/>
                  <a:pt x="826" y="1010"/>
                </a:cubicBezTo>
                <a:cubicBezTo>
                  <a:pt x="825" y="1010"/>
                  <a:pt x="825" y="1010"/>
                  <a:pt x="825" y="1010"/>
                </a:cubicBezTo>
                <a:cubicBezTo>
                  <a:pt x="824" y="1011"/>
                  <a:pt x="824" y="1011"/>
                  <a:pt x="824" y="1011"/>
                </a:cubicBezTo>
                <a:cubicBezTo>
                  <a:pt x="826" y="1012"/>
                  <a:pt x="826" y="1012"/>
                  <a:pt x="826" y="1012"/>
                </a:cubicBezTo>
                <a:cubicBezTo>
                  <a:pt x="829" y="1008"/>
                  <a:pt x="829" y="1008"/>
                  <a:pt x="829" y="1008"/>
                </a:cubicBezTo>
                <a:cubicBezTo>
                  <a:pt x="828" y="1008"/>
                  <a:pt x="828" y="1008"/>
                  <a:pt x="828" y="1008"/>
                </a:cubicBezTo>
                <a:cubicBezTo>
                  <a:pt x="827" y="1008"/>
                  <a:pt x="827" y="1008"/>
                  <a:pt x="827" y="1008"/>
                </a:cubicBezTo>
                <a:close/>
                <a:moveTo>
                  <a:pt x="826" y="800"/>
                </a:moveTo>
                <a:cubicBezTo>
                  <a:pt x="827" y="800"/>
                  <a:pt x="827" y="800"/>
                  <a:pt x="827" y="800"/>
                </a:cubicBezTo>
                <a:cubicBezTo>
                  <a:pt x="826" y="799"/>
                  <a:pt x="826" y="799"/>
                  <a:pt x="826" y="799"/>
                </a:cubicBezTo>
                <a:cubicBezTo>
                  <a:pt x="826" y="800"/>
                  <a:pt x="826" y="800"/>
                  <a:pt x="826" y="800"/>
                </a:cubicBezTo>
                <a:close/>
                <a:moveTo>
                  <a:pt x="824" y="804"/>
                </a:moveTo>
                <a:cubicBezTo>
                  <a:pt x="824" y="804"/>
                  <a:pt x="824" y="804"/>
                  <a:pt x="824" y="803"/>
                </a:cubicBezTo>
                <a:cubicBezTo>
                  <a:pt x="824" y="803"/>
                  <a:pt x="824" y="803"/>
                  <a:pt x="823" y="803"/>
                </a:cubicBezTo>
                <a:cubicBezTo>
                  <a:pt x="823" y="803"/>
                  <a:pt x="823" y="803"/>
                  <a:pt x="822" y="804"/>
                </a:cubicBezTo>
                <a:cubicBezTo>
                  <a:pt x="822" y="804"/>
                  <a:pt x="822" y="804"/>
                  <a:pt x="823" y="804"/>
                </a:cubicBezTo>
                <a:cubicBezTo>
                  <a:pt x="823" y="804"/>
                  <a:pt x="823" y="804"/>
                  <a:pt x="824" y="804"/>
                </a:cubicBezTo>
                <a:close/>
                <a:moveTo>
                  <a:pt x="703" y="719"/>
                </a:moveTo>
                <a:cubicBezTo>
                  <a:pt x="704" y="720"/>
                  <a:pt x="704" y="720"/>
                  <a:pt x="704" y="720"/>
                </a:cubicBezTo>
                <a:cubicBezTo>
                  <a:pt x="705" y="720"/>
                  <a:pt x="705" y="720"/>
                  <a:pt x="705" y="720"/>
                </a:cubicBezTo>
                <a:cubicBezTo>
                  <a:pt x="704" y="719"/>
                  <a:pt x="704" y="719"/>
                  <a:pt x="704" y="719"/>
                </a:cubicBezTo>
                <a:cubicBezTo>
                  <a:pt x="703" y="719"/>
                  <a:pt x="703" y="719"/>
                  <a:pt x="703" y="719"/>
                </a:cubicBezTo>
                <a:close/>
                <a:moveTo>
                  <a:pt x="716" y="722"/>
                </a:moveTo>
                <a:cubicBezTo>
                  <a:pt x="716" y="722"/>
                  <a:pt x="716" y="722"/>
                  <a:pt x="715" y="721"/>
                </a:cubicBezTo>
                <a:cubicBezTo>
                  <a:pt x="715" y="721"/>
                  <a:pt x="715" y="721"/>
                  <a:pt x="713" y="721"/>
                </a:cubicBezTo>
                <a:cubicBezTo>
                  <a:pt x="713" y="721"/>
                  <a:pt x="713" y="721"/>
                  <a:pt x="714" y="722"/>
                </a:cubicBezTo>
                <a:cubicBezTo>
                  <a:pt x="714" y="722"/>
                  <a:pt x="714" y="722"/>
                  <a:pt x="715" y="722"/>
                </a:cubicBezTo>
                <a:cubicBezTo>
                  <a:pt x="715" y="722"/>
                  <a:pt x="715" y="722"/>
                  <a:pt x="715" y="723"/>
                </a:cubicBezTo>
                <a:cubicBezTo>
                  <a:pt x="715" y="723"/>
                  <a:pt x="715" y="723"/>
                  <a:pt x="716" y="722"/>
                </a:cubicBezTo>
                <a:close/>
                <a:moveTo>
                  <a:pt x="742" y="730"/>
                </a:moveTo>
                <a:cubicBezTo>
                  <a:pt x="742" y="730"/>
                  <a:pt x="742" y="730"/>
                  <a:pt x="743" y="729"/>
                </a:cubicBezTo>
                <a:cubicBezTo>
                  <a:pt x="743" y="729"/>
                  <a:pt x="743" y="729"/>
                  <a:pt x="742" y="728"/>
                </a:cubicBezTo>
                <a:cubicBezTo>
                  <a:pt x="742" y="728"/>
                  <a:pt x="742" y="728"/>
                  <a:pt x="740" y="729"/>
                </a:cubicBezTo>
                <a:cubicBezTo>
                  <a:pt x="740" y="729"/>
                  <a:pt x="740" y="729"/>
                  <a:pt x="740" y="728"/>
                </a:cubicBezTo>
                <a:cubicBezTo>
                  <a:pt x="740" y="728"/>
                  <a:pt x="740" y="728"/>
                  <a:pt x="739" y="729"/>
                </a:cubicBezTo>
                <a:cubicBezTo>
                  <a:pt x="739" y="730"/>
                  <a:pt x="739" y="730"/>
                  <a:pt x="739" y="730"/>
                </a:cubicBezTo>
                <a:cubicBezTo>
                  <a:pt x="739" y="730"/>
                  <a:pt x="739" y="730"/>
                  <a:pt x="741" y="730"/>
                </a:cubicBezTo>
                <a:cubicBezTo>
                  <a:pt x="741" y="730"/>
                  <a:pt x="741" y="730"/>
                  <a:pt x="742" y="730"/>
                </a:cubicBezTo>
                <a:close/>
                <a:moveTo>
                  <a:pt x="709" y="720"/>
                </a:moveTo>
                <a:cubicBezTo>
                  <a:pt x="709" y="720"/>
                  <a:pt x="709" y="720"/>
                  <a:pt x="709" y="721"/>
                </a:cubicBezTo>
                <a:cubicBezTo>
                  <a:pt x="709" y="721"/>
                  <a:pt x="709" y="721"/>
                  <a:pt x="709" y="722"/>
                </a:cubicBezTo>
                <a:cubicBezTo>
                  <a:pt x="709" y="722"/>
                  <a:pt x="709" y="722"/>
                  <a:pt x="711" y="722"/>
                </a:cubicBezTo>
                <a:cubicBezTo>
                  <a:pt x="711" y="722"/>
                  <a:pt x="711" y="722"/>
                  <a:pt x="710" y="721"/>
                </a:cubicBezTo>
                <a:cubicBezTo>
                  <a:pt x="710" y="721"/>
                  <a:pt x="710" y="721"/>
                  <a:pt x="709" y="720"/>
                </a:cubicBezTo>
                <a:close/>
                <a:moveTo>
                  <a:pt x="638" y="821"/>
                </a:moveTo>
                <a:cubicBezTo>
                  <a:pt x="639" y="821"/>
                  <a:pt x="639" y="821"/>
                  <a:pt x="639" y="821"/>
                </a:cubicBezTo>
                <a:cubicBezTo>
                  <a:pt x="639" y="820"/>
                  <a:pt x="639" y="820"/>
                  <a:pt x="639" y="820"/>
                </a:cubicBezTo>
                <a:cubicBezTo>
                  <a:pt x="639" y="819"/>
                  <a:pt x="639" y="819"/>
                  <a:pt x="639" y="819"/>
                </a:cubicBezTo>
                <a:cubicBezTo>
                  <a:pt x="639" y="818"/>
                  <a:pt x="639" y="818"/>
                  <a:pt x="639" y="818"/>
                </a:cubicBezTo>
                <a:cubicBezTo>
                  <a:pt x="638" y="819"/>
                  <a:pt x="638" y="819"/>
                  <a:pt x="638" y="819"/>
                </a:cubicBezTo>
                <a:cubicBezTo>
                  <a:pt x="638" y="820"/>
                  <a:pt x="638" y="820"/>
                  <a:pt x="638" y="820"/>
                </a:cubicBezTo>
                <a:cubicBezTo>
                  <a:pt x="638" y="821"/>
                  <a:pt x="638" y="821"/>
                  <a:pt x="638" y="821"/>
                </a:cubicBezTo>
                <a:close/>
                <a:moveTo>
                  <a:pt x="781" y="1199"/>
                </a:moveTo>
                <a:cubicBezTo>
                  <a:pt x="779" y="1199"/>
                  <a:pt x="779" y="1199"/>
                  <a:pt x="779" y="1199"/>
                </a:cubicBezTo>
                <a:cubicBezTo>
                  <a:pt x="778" y="1200"/>
                  <a:pt x="778" y="1200"/>
                  <a:pt x="778" y="1200"/>
                </a:cubicBezTo>
                <a:cubicBezTo>
                  <a:pt x="779" y="1201"/>
                  <a:pt x="779" y="1201"/>
                  <a:pt x="779" y="1201"/>
                </a:cubicBezTo>
                <a:cubicBezTo>
                  <a:pt x="781" y="1200"/>
                  <a:pt x="781" y="1200"/>
                  <a:pt x="781" y="1200"/>
                </a:cubicBezTo>
                <a:cubicBezTo>
                  <a:pt x="782" y="1200"/>
                  <a:pt x="782" y="1200"/>
                  <a:pt x="782" y="1200"/>
                </a:cubicBezTo>
                <a:cubicBezTo>
                  <a:pt x="783" y="1198"/>
                  <a:pt x="783" y="1198"/>
                  <a:pt x="783" y="1198"/>
                </a:cubicBezTo>
                <a:cubicBezTo>
                  <a:pt x="782" y="1198"/>
                  <a:pt x="782" y="1198"/>
                  <a:pt x="782" y="1198"/>
                </a:cubicBezTo>
                <a:cubicBezTo>
                  <a:pt x="781" y="1199"/>
                  <a:pt x="781" y="1199"/>
                  <a:pt x="781" y="1199"/>
                </a:cubicBezTo>
                <a:close/>
                <a:moveTo>
                  <a:pt x="706" y="1111"/>
                </a:moveTo>
                <a:cubicBezTo>
                  <a:pt x="706" y="1111"/>
                  <a:pt x="706" y="1111"/>
                  <a:pt x="705" y="1112"/>
                </a:cubicBezTo>
                <a:cubicBezTo>
                  <a:pt x="705" y="1112"/>
                  <a:pt x="705" y="1112"/>
                  <a:pt x="706" y="1113"/>
                </a:cubicBezTo>
                <a:cubicBezTo>
                  <a:pt x="706" y="1113"/>
                  <a:pt x="706" y="1113"/>
                  <a:pt x="706" y="1111"/>
                </a:cubicBezTo>
                <a:close/>
                <a:moveTo>
                  <a:pt x="704" y="1110"/>
                </a:moveTo>
                <a:cubicBezTo>
                  <a:pt x="704" y="1110"/>
                  <a:pt x="704" y="1110"/>
                  <a:pt x="705" y="1109"/>
                </a:cubicBezTo>
                <a:cubicBezTo>
                  <a:pt x="705" y="1109"/>
                  <a:pt x="705" y="1109"/>
                  <a:pt x="704" y="1109"/>
                </a:cubicBezTo>
                <a:cubicBezTo>
                  <a:pt x="704" y="1109"/>
                  <a:pt x="704" y="1109"/>
                  <a:pt x="704" y="1110"/>
                </a:cubicBezTo>
                <a:close/>
                <a:moveTo>
                  <a:pt x="704" y="1106"/>
                </a:moveTo>
                <a:cubicBezTo>
                  <a:pt x="704" y="1106"/>
                  <a:pt x="704" y="1106"/>
                  <a:pt x="703" y="1107"/>
                </a:cubicBezTo>
                <a:cubicBezTo>
                  <a:pt x="703" y="1107"/>
                  <a:pt x="703" y="1107"/>
                  <a:pt x="704" y="1107"/>
                </a:cubicBezTo>
                <a:cubicBezTo>
                  <a:pt x="704" y="1107"/>
                  <a:pt x="704" y="1107"/>
                  <a:pt x="705" y="1107"/>
                </a:cubicBezTo>
                <a:cubicBezTo>
                  <a:pt x="705" y="1107"/>
                  <a:pt x="705" y="1107"/>
                  <a:pt x="704" y="1106"/>
                </a:cubicBezTo>
                <a:close/>
                <a:moveTo>
                  <a:pt x="702" y="1111"/>
                </a:moveTo>
                <a:cubicBezTo>
                  <a:pt x="702" y="1111"/>
                  <a:pt x="702" y="1111"/>
                  <a:pt x="703" y="1111"/>
                </a:cubicBezTo>
                <a:cubicBezTo>
                  <a:pt x="703" y="1111"/>
                  <a:pt x="703" y="1111"/>
                  <a:pt x="704" y="1111"/>
                </a:cubicBezTo>
                <a:cubicBezTo>
                  <a:pt x="704" y="1111"/>
                  <a:pt x="704" y="1111"/>
                  <a:pt x="703" y="1110"/>
                </a:cubicBezTo>
                <a:cubicBezTo>
                  <a:pt x="703" y="1110"/>
                  <a:pt x="703" y="1110"/>
                  <a:pt x="702" y="1111"/>
                </a:cubicBezTo>
                <a:close/>
                <a:moveTo>
                  <a:pt x="703" y="1115"/>
                </a:moveTo>
                <a:cubicBezTo>
                  <a:pt x="704" y="1116"/>
                  <a:pt x="704" y="1116"/>
                  <a:pt x="704" y="1116"/>
                </a:cubicBezTo>
                <a:cubicBezTo>
                  <a:pt x="704" y="1116"/>
                  <a:pt x="704" y="1116"/>
                  <a:pt x="704" y="1115"/>
                </a:cubicBezTo>
                <a:cubicBezTo>
                  <a:pt x="704" y="1115"/>
                  <a:pt x="704" y="1115"/>
                  <a:pt x="706" y="1115"/>
                </a:cubicBezTo>
                <a:cubicBezTo>
                  <a:pt x="706" y="1115"/>
                  <a:pt x="706" y="1115"/>
                  <a:pt x="706" y="1114"/>
                </a:cubicBezTo>
                <a:cubicBezTo>
                  <a:pt x="706" y="1114"/>
                  <a:pt x="706" y="1114"/>
                  <a:pt x="704" y="1114"/>
                </a:cubicBezTo>
                <a:cubicBezTo>
                  <a:pt x="704" y="1114"/>
                  <a:pt x="704" y="1114"/>
                  <a:pt x="703" y="1115"/>
                </a:cubicBezTo>
                <a:close/>
                <a:moveTo>
                  <a:pt x="705" y="1118"/>
                </a:moveTo>
                <a:cubicBezTo>
                  <a:pt x="705" y="1118"/>
                  <a:pt x="705" y="1118"/>
                  <a:pt x="706" y="1119"/>
                </a:cubicBezTo>
                <a:cubicBezTo>
                  <a:pt x="706" y="1119"/>
                  <a:pt x="706" y="1119"/>
                  <a:pt x="706" y="1120"/>
                </a:cubicBezTo>
                <a:cubicBezTo>
                  <a:pt x="706" y="1120"/>
                  <a:pt x="706" y="1120"/>
                  <a:pt x="707" y="1121"/>
                </a:cubicBezTo>
                <a:cubicBezTo>
                  <a:pt x="707" y="1121"/>
                  <a:pt x="707" y="1121"/>
                  <a:pt x="708" y="1120"/>
                </a:cubicBezTo>
                <a:cubicBezTo>
                  <a:pt x="708" y="1120"/>
                  <a:pt x="708" y="1120"/>
                  <a:pt x="708" y="1118"/>
                </a:cubicBezTo>
                <a:cubicBezTo>
                  <a:pt x="708" y="1118"/>
                  <a:pt x="708" y="1118"/>
                  <a:pt x="706" y="1118"/>
                </a:cubicBezTo>
                <a:cubicBezTo>
                  <a:pt x="706" y="1118"/>
                  <a:pt x="706" y="1118"/>
                  <a:pt x="705" y="1118"/>
                </a:cubicBezTo>
                <a:close/>
                <a:moveTo>
                  <a:pt x="705" y="1092"/>
                </a:moveTo>
                <a:cubicBezTo>
                  <a:pt x="705" y="1092"/>
                  <a:pt x="705" y="1092"/>
                  <a:pt x="704" y="1091"/>
                </a:cubicBezTo>
                <a:cubicBezTo>
                  <a:pt x="704" y="1091"/>
                  <a:pt x="704" y="1091"/>
                  <a:pt x="703" y="1090"/>
                </a:cubicBezTo>
                <a:cubicBezTo>
                  <a:pt x="703" y="1090"/>
                  <a:pt x="703" y="1090"/>
                  <a:pt x="702" y="1090"/>
                </a:cubicBezTo>
                <a:cubicBezTo>
                  <a:pt x="702" y="1090"/>
                  <a:pt x="702" y="1090"/>
                  <a:pt x="701" y="1091"/>
                </a:cubicBezTo>
                <a:cubicBezTo>
                  <a:pt x="701" y="1091"/>
                  <a:pt x="701" y="1091"/>
                  <a:pt x="701" y="1092"/>
                </a:cubicBezTo>
                <a:cubicBezTo>
                  <a:pt x="701" y="1092"/>
                  <a:pt x="701" y="1092"/>
                  <a:pt x="701" y="1093"/>
                </a:cubicBezTo>
                <a:cubicBezTo>
                  <a:pt x="701" y="1093"/>
                  <a:pt x="701" y="1093"/>
                  <a:pt x="700" y="1094"/>
                </a:cubicBezTo>
                <a:cubicBezTo>
                  <a:pt x="700" y="1094"/>
                  <a:pt x="700" y="1094"/>
                  <a:pt x="700" y="1095"/>
                </a:cubicBezTo>
                <a:cubicBezTo>
                  <a:pt x="700" y="1095"/>
                  <a:pt x="700" y="1095"/>
                  <a:pt x="700" y="1096"/>
                </a:cubicBezTo>
                <a:cubicBezTo>
                  <a:pt x="700" y="1096"/>
                  <a:pt x="700" y="1096"/>
                  <a:pt x="701" y="1096"/>
                </a:cubicBezTo>
                <a:cubicBezTo>
                  <a:pt x="701" y="1096"/>
                  <a:pt x="701" y="1096"/>
                  <a:pt x="701" y="1097"/>
                </a:cubicBezTo>
                <a:cubicBezTo>
                  <a:pt x="701" y="1097"/>
                  <a:pt x="701" y="1097"/>
                  <a:pt x="701" y="1101"/>
                </a:cubicBezTo>
                <a:cubicBezTo>
                  <a:pt x="701" y="1101"/>
                  <a:pt x="701" y="1101"/>
                  <a:pt x="701" y="1103"/>
                </a:cubicBezTo>
                <a:cubicBezTo>
                  <a:pt x="701" y="1103"/>
                  <a:pt x="701" y="1103"/>
                  <a:pt x="702" y="1103"/>
                </a:cubicBezTo>
                <a:cubicBezTo>
                  <a:pt x="702" y="1103"/>
                  <a:pt x="702" y="1103"/>
                  <a:pt x="704" y="1103"/>
                </a:cubicBezTo>
                <a:cubicBezTo>
                  <a:pt x="704" y="1103"/>
                  <a:pt x="704" y="1103"/>
                  <a:pt x="704" y="1101"/>
                </a:cubicBezTo>
                <a:cubicBezTo>
                  <a:pt x="704" y="1101"/>
                  <a:pt x="704" y="1101"/>
                  <a:pt x="705" y="1100"/>
                </a:cubicBezTo>
                <a:cubicBezTo>
                  <a:pt x="705" y="1100"/>
                  <a:pt x="705" y="1100"/>
                  <a:pt x="706" y="1101"/>
                </a:cubicBezTo>
                <a:cubicBezTo>
                  <a:pt x="706" y="1101"/>
                  <a:pt x="706" y="1101"/>
                  <a:pt x="705" y="1099"/>
                </a:cubicBezTo>
                <a:cubicBezTo>
                  <a:pt x="705" y="1099"/>
                  <a:pt x="705" y="1099"/>
                  <a:pt x="704" y="1097"/>
                </a:cubicBezTo>
                <a:cubicBezTo>
                  <a:pt x="704" y="1097"/>
                  <a:pt x="704" y="1097"/>
                  <a:pt x="705" y="1097"/>
                </a:cubicBezTo>
                <a:cubicBezTo>
                  <a:pt x="705" y="1097"/>
                  <a:pt x="705" y="1097"/>
                  <a:pt x="706" y="1097"/>
                </a:cubicBezTo>
                <a:cubicBezTo>
                  <a:pt x="706" y="1097"/>
                  <a:pt x="706" y="1097"/>
                  <a:pt x="705" y="1096"/>
                </a:cubicBezTo>
                <a:cubicBezTo>
                  <a:pt x="705" y="1096"/>
                  <a:pt x="705" y="1096"/>
                  <a:pt x="705" y="1094"/>
                </a:cubicBezTo>
                <a:cubicBezTo>
                  <a:pt x="705" y="1094"/>
                  <a:pt x="705" y="1094"/>
                  <a:pt x="705" y="1092"/>
                </a:cubicBezTo>
                <a:close/>
                <a:moveTo>
                  <a:pt x="708" y="1095"/>
                </a:moveTo>
                <a:cubicBezTo>
                  <a:pt x="708" y="1095"/>
                  <a:pt x="708" y="1095"/>
                  <a:pt x="708" y="1094"/>
                </a:cubicBezTo>
                <a:cubicBezTo>
                  <a:pt x="708" y="1094"/>
                  <a:pt x="708" y="1094"/>
                  <a:pt x="707" y="1094"/>
                </a:cubicBezTo>
                <a:cubicBezTo>
                  <a:pt x="707" y="1094"/>
                  <a:pt x="707" y="1094"/>
                  <a:pt x="708" y="1095"/>
                </a:cubicBezTo>
                <a:close/>
                <a:moveTo>
                  <a:pt x="707" y="1143"/>
                </a:moveTo>
                <a:cubicBezTo>
                  <a:pt x="707" y="1143"/>
                  <a:pt x="707" y="1143"/>
                  <a:pt x="706" y="1141"/>
                </a:cubicBezTo>
                <a:cubicBezTo>
                  <a:pt x="706" y="1141"/>
                  <a:pt x="706" y="1141"/>
                  <a:pt x="705" y="1141"/>
                </a:cubicBezTo>
                <a:cubicBezTo>
                  <a:pt x="705" y="1141"/>
                  <a:pt x="705" y="1141"/>
                  <a:pt x="704" y="1141"/>
                </a:cubicBezTo>
                <a:cubicBezTo>
                  <a:pt x="704" y="1141"/>
                  <a:pt x="704" y="1141"/>
                  <a:pt x="704" y="1142"/>
                </a:cubicBezTo>
                <a:cubicBezTo>
                  <a:pt x="704" y="1142"/>
                  <a:pt x="704" y="1142"/>
                  <a:pt x="705" y="1143"/>
                </a:cubicBezTo>
                <a:cubicBezTo>
                  <a:pt x="705" y="1143"/>
                  <a:pt x="705" y="1143"/>
                  <a:pt x="707" y="1145"/>
                </a:cubicBezTo>
                <a:cubicBezTo>
                  <a:pt x="707" y="1145"/>
                  <a:pt x="707" y="1145"/>
                  <a:pt x="707" y="1146"/>
                </a:cubicBezTo>
                <a:cubicBezTo>
                  <a:pt x="707" y="1146"/>
                  <a:pt x="707" y="1146"/>
                  <a:pt x="707" y="1147"/>
                </a:cubicBezTo>
                <a:cubicBezTo>
                  <a:pt x="707" y="1147"/>
                  <a:pt x="707" y="1147"/>
                  <a:pt x="708" y="1147"/>
                </a:cubicBezTo>
                <a:cubicBezTo>
                  <a:pt x="708" y="1147"/>
                  <a:pt x="708" y="1147"/>
                  <a:pt x="710" y="1147"/>
                </a:cubicBezTo>
                <a:cubicBezTo>
                  <a:pt x="710" y="1147"/>
                  <a:pt x="710" y="1147"/>
                  <a:pt x="709" y="1145"/>
                </a:cubicBezTo>
                <a:cubicBezTo>
                  <a:pt x="709" y="1145"/>
                  <a:pt x="709" y="1145"/>
                  <a:pt x="708" y="1144"/>
                </a:cubicBezTo>
                <a:cubicBezTo>
                  <a:pt x="708" y="1144"/>
                  <a:pt x="708" y="1144"/>
                  <a:pt x="708" y="1143"/>
                </a:cubicBezTo>
                <a:cubicBezTo>
                  <a:pt x="708" y="1143"/>
                  <a:pt x="708" y="1143"/>
                  <a:pt x="707" y="1143"/>
                </a:cubicBezTo>
                <a:close/>
                <a:moveTo>
                  <a:pt x="706" y="1117"/>
                </a:moveTo>
                <a:cubicBezTo>
                  <a:pt x="706" y="1117"/>
                  <a:pt x="706" y="1117"/>
                  <a:pt x="706" y="1116"/>
                </a:cubicBezTo>
                <a:cubicBezTo>
                  <a:pt x="706" y="1116"/>
                  <a:pt x="706" y="1116"/>
                  <a:pt x="705" y="1116"/>
                </a:cubicBezTo>
                <a:cubicBezTo>
                  <a:pt x="705" y="1116"/>
                  <a:pt x="705" y="1116"/>
                  <a:pt x="704" y="1117"/>
                </a:cubicBezTo>
                <a:cubicBezTo>
                  <a:pt x="704" y="1117"/>
                  <a:pt x="704" y="1117"/>
                  <a:pt x="705" y="1117"/>
                </a:cubicBezTo>
                <a:cubicBezTo>
                  <a:pt x="705" y="1117"/>
                  <a:pt x="705" y="1117"/>
                  <a:pt x="706" y="1117"/>
                </a:cubicBezTo>
                <a:close/>
                <a:moveTo>
                  <a:pt x="715" y="1180"/>
                </a:moveTo>
                <a:cubicBezTo>
                  <a:pt x="715" y="1180"/>
                  <a:pt x="715" y="1180"/>
                  <a:pt x="715" y="1181"/>
                </a:cubicBezTo>
                <a:cubicBezTo>
                  <a:pt x="715" y="1181"/>
                  <a:pt x="715" y="1181"/>
                  <a:pt x="716" y="1181"/>
                </a:cubicBezTo>
                <a:cubicBezTo>
                  <a:pt x="716" y="1181"/>
                  <a:pt x="716" y="1181"/>
                  <a:pt x="716" y="1179"/>
                </a:cubicBezTo>
                <a:cubicBezTo>
                  <a:pt x="716" y="1179"/>
                  <a:pt x="716" y="1179"/>
                  <a:pt x="716" y="1178"/>
                </a:cubicBezTo>
                <a:cubicBezTo>
                  <a:pt x="716" y="1178"/>
                  <a:pt x="716" y="1178"/>
                  <a:pt x="715" y="1179"/>
                </a:cubicBezTo>
                <a:cubicBezTo>
                  <a:pt x="715" y="1179"/>
                  <a:pt x="715" y="1179"/>
                  <a:pt x="715" y="1180"/>
                </a:cubicBezTo>
                <a:close/>
                <a:moveTo>
                  <a:pt x="708" y="1108"/>
                </a:moveTo>
                <a:cubicBezTo>
                  <a:pt x="708" y="1108"/>
                  <a:pt x="708" y="1108"/>
                  <a:pt x="709" y="1107"/>
                </a:cubicBezTo>
                <a:cubicBezTo>
                  <a:pt x="709" y="1107"/>
                  <a:pt x="709" y="1107"/>
                  <a:pt x="708" y="1107"/>
                </a:cubicBezTo>
                <a:cubicBezTo>
                  <a:pt x="708" y="1107"/>
                  <a:pt x="708" y="1107"/>
                  <a:pt x="708" y="1108"/>
                </a:cubicBezTo>
                <a:close/>
                <a:moveTo>
                  <a:pt x="738" y="1198"/>
                </a:moveTo>
                <a:cubicBezTo>
                  <a:pt x="738" y="1198"/>
                  <a:pt x="738" y="1198"/>
                  <a:pt x="739" y="1197"/>
                </a:cubicBezTo>
                <a:cubicBezTo>
                  <a:pt x="739" y="1197"/>
                  <a:pt x="739" y="1197"/>
                  <a:pt x="739" y="1198"/>
                </a:cubicBezTo>
                <a:cubicBezTo>
                  <a:pt x="739" y="1198"/>
                  <a:pt x="739" y="1198"/>
                  <a:pt x="740" y="1198"/>
                </a:cubicBezTo>
                <a:cubicBezTo>
                  <a:pt x="740" y="1198"/>
                  <a:pt x="740" y="1198"/>
                  <a:pt x="741" y="1198"/>
                </a:cubicBezTo>
                <a:cubicBezTo>
                  <a:pt x="741" y="1198"/>
                  <a:pt x="741" y="1198"/>
                  <a:pt x="741" y="1197"/>
                </a:cubicBezTo>
                <a:cubicBezTo>
                  <a:pt x="741" y="1197"/>
                  <a:pt x="741" y="1197"/>
                  <a:pt x="741" y="1196"/>
                </a:cubicBezTo>
                <a:cubicBezTo>
                  <a:pt x="741" y="1196"/>
                  <a:pt x="741" y="1196"/>
                  <a:pt x="740" y="1196"/>
                </a:cubicBezTo>
                <a:cubicBezTo>
                  <a:pt x="740" y="1196"/>
                  <a:pt x="740" y="1196"/>
                  <a:pt x="739" y="1196"/>
                </a:cubicBezTo>
                <a:cubicBezTo>
                  <a:pt x="739" y="1196"/>
                  <a:pt x="739" y="1196"/>
                  <a:pt x="737" y="1195"/>
                </a:cubicBezTo>
                <a:cubicBezTo>
                  <a:pt x="737" y="1195"/>
                  <a:pt x="737" y="1195"/>
                  <a:pt x="736" y="1195"/>
                </a:cubicBezTo>
                <a:cubicBezTo>
                  <a:pt x="736" y="1195"/>
                  <a:pt x="736" y="1195"/>
                  <a:pt x="735" y="1196"/>
                </a:cubicBezTo>
                <a:cubicBezTo>
                  <a:pt x="735" y="1196"/>
                  <a:pt x="735" y="1196"/>
                  <a:pt x="735" y="1197"/>
                </a:cubicBezTo>
                <a:cubicBezTo>
                  <a:pt x="735" y="1197"/>
                  <a:pt x="735" y="1197"/>
                  <a:pt x="736" y="1198"/>
                </a:cubicBezTo>
                <a:cubicBezTo>
                  <a:pt x="736" y="1198"/>
                  <a:pt x="736" y="1198"/>
                  <a:pt x="736" y="1197"/>
                </a:cubicBezTo>
                <a:cubicBezTo>
                  <a:pt x="736" y="1197"/>
                  <a:pt x="736" y="1197"/>
                  <a:pt x="738" y="1197"/>
                </a:cubicBezTo>
                <a:cubicBezTo>
                  <a:pt x="738" y="1197"/>
                  <a:pt x="738" y="1197"/>
                  <a:pt x="738" y="1198"/>
                </a:cubicBezTo>
                <a:close/>
                <a:moveTo>
                  <a:pt x="727" y="1191"/>
                </a:moveTo>
                <a:cubicBezTo>
                  <a:pt x="727" y="1191"/>
                  <a:pt x="727" y="1191"/>
                  <a:pt x="727" y="1190"/>
                </a:cubicBezTo>
                <a:cubicBezTo>
                  <a:pt x="727" y="1190"/>
                  <a:pt x="727" y="1190"/>
                  <a:pt x="726" y="1190"/>
                </a:cubicBezTo>
                <a:cubicBezTo>
                  <a:pt x="726" y="1190"/>
                  <a:pt x="726" y="1190"/>
                  <a:pt x="725" y="1189"/>
                </a:cubicBezTo>
                <a:cubicBezTo>
                  <a:pt x="725" y="1189"/>
                  <a:pt x="725" y="1189"/>
                  <a:pt x="723" y="1189"/>
                </a:cubicBezTo>
                <a:cubicBezTo>
                  <a:pt x="723" y="1189"/>
                  <a:pt x="723" y="1189"/>
                  <a:pt x="722" y="1188"/>
                </a:cubicBezTo>
                <a:cubicBezTo>
                  <a:pt x="722" y="1188"/>
                  <a:pt x="722" y="1188"/>
                  <a:pt x="721" y="1188"/>
                </a:cubicBezTo>
                <a:cubicBezTo>
                  <a:pt x="721" y="1188"/>
                  <a:pt x="721" y="1188"/>
                  <a:pt x="720" y="1188"/>
                </a:cubicBezTo>
                <a:cubicBezTo>
                  <a:pt x="720" y="1188"/>
                  <a:pt x="720" y="1188"/>
                  <a:pt x="719" y="1187"/>
                </a:cubicBezTo>
                <a:cubicBezTo>
                  <a:pt x="719" y="1187"/>
                  <a:pt x="719" y="1187"/>
                  <a:pt x="718" y="1186"/>
                </a:cubicBezTo>
                <a:cubicBezTo>
                  <a:pt x="718" y="1186"/>
                  <a:pt x="718" y="1186"/>
                  <a:pt x="717" y="1185"/>
                </a:cubicBezTo>
                <a:cubicBezTo>
                  <a:pt x="717" y="1185"/>
                  <a:pt x="717" y="1185"/>
                  <a:pt x="717" y="1186"/>
                </a:cubicBezTo>
                <a:cubicBezTo>
                  <a:pt x="717" y="1186"/>
                  <a:pt x="717" y="1186"/>
                  <a:pt x="717" y="1187"/>
                </a:cubicBezTo>
                <a:cubicBezTo>
                  <a:pt x="717" y="1187"/>
                  <a:pt x="717" y="1187"/>
                  <a:pt x="718" y="1189"/>
                </a:cubicBezTo>
                <a:cubicBezTo>
                  <a:pt x="718" y="1189"/>
                  <a:pt x="718" y="1189"/>
                  <a:pt x="719" y="1189"/>
                </a:cubicBezTo>
                <a:cubicBezTo>
                  <a:pt x="719" y="1189"/>
                  <a:pt x="719" y="1189"/>
                  <a:pt x="721" y="1190"/>
                </a:cubicBezTo>
                <a:cubicBezTo>
                  <a:pt x="721" y="1190"/>
                  <a:pt x="721" y="1190"/>
                  <a:pt x="722" y="1190"/>
                </a:cubicBezTo>
                <a:cubicBezTo>
                  <a:pt x="722" y="1190"/>
                  <a:pt x="722" y="1190"/>
                  <a:pt x="723" y="1190"/>
                </a:cubicBezTo>
                <a:cubicBezTo>
                  <a:pt x="723" y="1190"/>
                  <a:pt x="723" y="1190"/>
                  <a:pt x="725" y="1191"/>
                </a:cubicBezTo>
                <a:cubicBezTo>
                  <a:pt x="725" y="1191"/>
                  <a:pt x="725" y="1191"/>
                  <a:pt x="726" y="1191"/>
                </a:cubicBezTo>
                <a:cubicBezTo>
                  <a:pt x="726" y="1191"/>
                  <a:pt x="726" y="1191"/>
                  <a:pt x="727" y="1191"/>
                </a:cubicBezTo>
                <a:close/>
                <a:moveTo>
                  <a:pt x="705" y="1121"/>
                </a:moveTo>
                <a:cubicBezTo>
                  <a:pt x="705" y="1121"/>
                  <a:pt x="705" y="1121"/>
                  <a:pt x="705" y="1120"/>
                </a:cubicBezTo>
                <a:cubicBezTo>
                  <a:pt x="705" y="1120"/>
                  <a:pt x="705" y="1120"/>
                  <a:pt x="704" y="1120"/>
                </a:cubicBezTo>
                <a:cubicBezTo>
                  <a:pt x="704" y="1120"/>
                  <a:pt x="704" y="1120"/>
                  <a:pt x="705" y="1121"/>
                </a:cubicBezTo>
                <a:close/>
                <a:moveTo>
                  <a:pt x="733" y="1198"/>
                </a:moveTo>
                <a:cubicBezTo>
                  <a:pt x="733" y="1199"/>
                  <a:pt x="733" y="1199"/>
                  <a:pt x="733" y="1199"/>
                </a:cubicBezTo>
                <a:cubicBezTo>
                  <a:pt x="734" y="1199"/>
                  <a:pt x="734" y="1199"/>
                  <a:pt x="734" y="1199"/>
                </a:cubicBezTo>
                <a:cubicBezTo>
                  <a:pt x="735" y="1198"/>
                  <a:pt x="735" y="1198"/>
                  <a:pt x="735" y="1198"/>
                </a:cubicBezTo>
                <a:cubicBezTo>
                  <a:pt x="735" y="1197"/>
                  <a:pt x="735" y="1197"/>
                  <a:pt x="735" y="1197"/>
                </a:cubicBezTo>
                <a:cubicBezTo>
                  <a:pt x="734" y="1197"/>
                  <a:pt x="734" y="1197"/>
                  <a:pt x="734" y="1197"/>
                </a:cubicBezTo>
                <a:cubicBezTo>
                  <a:pt x="733" y="1198"/>
                  <a:pt x="733" y="1198"/>
                  <a:pt x="733" y="1198"/>
                </a:cubicBezTo>
                <a:close/>
                <a:moveTo>
                  <a:pt x="733" y="1196"/>
                </a:moveTo>
                <a:cubicBezTo>
                  <a:pt x="733" y="1196"/>
                  <a:pt x="733" y="1196"/>
                  <a:pt x="733" y="1195"/>
                </a:cubicBezTo>
                <a:cubicBezTo>
                  <a:pt x="733" y="1195"/>
                  <a:pt x="733" y="1195"/>
                  <a:pt x="734" y="1195"/>
                </a:cubicBezTo>
                <a:cubicBezTo>
                  <a:pt x="734" y="1195"/>
                  <a:pt x="734" y="1195"/>
                  <a:pt x="734" y="1194"/>
                </a:cubicBezTo>
                <a:cubicBezTo>
                  <a:pt x="734" y="1194"/>
                  <a:pt x="734" y="1194"/>
                  <a:pt x="733" y="1194"/>
                </a:cubicBezTo>
                <a:cubicBezTo>
                  <a:pt x="733" y="1194"/>
                  <a:pt x="733" y="1194"/>
                  <a:pt x="732" y="1194"/>
                </a:cubicBezTo>
                <a:cubicBezTo>
                  <a:pt x="732" y="1194"/>
                  <a:pt x="732" y="1194"/>
                  <a:pt x="731" y="1193"/>
                </a:cubicBezTo>
                <a:cubicBezTo>
                  <a:pt x="731" y="1193"/>
                  <a:pt x="731" y="1193"/>
                  <a:pt x="730" y="1193"/>
                </a:cubicBezTo>
                <a:cubicBezTo>
                  <a:pt x="730" y="1193"/>
                  <a:pt x="730" y="1193"/>
                  <a:pt x="729" y="1192"/>
                </a:cubicBezTo>
                <a:cubicBezTo>
                  <a:pt x="729" y="1192"/>
                  <a:pt x="729" y="1192"/>
                  <a:pt x="727" y="1192"/>
                </a:cubicBezTo>
                <a:cubicBezTo>
                  <a:pt x="727" y="1192"/>
                  <a:pt x="727" y="1192"/>
                  <a:pt x="726" y="1192"/>
                </a:cubicBezTo>
                <a:cubicBezTo>
                  <a:pt x="726" y="1192"/>
                  <a:pt x="726" y="1192"/>
                  <a:pt x="725" y="1191"/>
                </a:cubicBezTo>
                <a:cubicBezTo>
                  <a:pt x="725" y="1191"/>
                  <a:pt x="725" y="1191"/>
                  <a:pt x="724" y="1191"/>
                </a:cubicBezTo>
                <a:cubicBezTo>
                  <a:pt x="724" y="1191"/>
                  <a:pt x="724" y="1191"/>
                  <a:pt x="724" y="1192"/>
                </a:cubicBezTo>
                <a:cubicBezTo>
                  <a:pt x="724" y="1192"/>
                  <a:pt x="724" y="1192"/>
                  <a:pt x="725" y="1193"/>
                </a:cubicBezTo>
                <a:cubicBezTo>
                  <a:pt x="725" y="1193"/>
                  <a:pt x="725" y="1193"/>
                  <a:pt x="725" y="1194"/>
                </a:cubicBezTo>
                <a:cubicBezTo>
                  <a:pt x="725" y="1194"/>
                  <a:pt x="725" y="1194"/>
                  <a:pt x="727" y="1195"/>
                </a:cubicBezTo>
                <a:cubicBezTo>
                  <a:pt x="727" y="1195"/>
                  <a:pt x="727" y="1195"/>
                  <a:pt x="728" y="1196"/>
                </a:cubicBezTo>
                <a:cubicBezTo>
                  <a:pt x="728" y="1196"/>
                  <a:pt x="728" y="1196"/>
                  <a:pt x="729" y="1196"/>
                </a:cubicBezTo>
                <a:cubicBezTo>
                  <a:pt x="729" y="1196"/>
                  <a:pt x="729" y="1196"/>
                  <a:pt x="730" y="1196"/>
                </a:cubicBezTo>
                <a:cubicBezTo>
                  <a:pt x="730" y="1196"/>
                  <a:pt x="730" y="1196"/>
                  <a:pt x="731" y="1196"/>
                </a:cubicBezTo>
                <a:cubicBezTo>
                  <a:pt x="731" y="1196"/>
                  <a:pt x="731" y="1196"/>
                  <a:pt x="731" y="1197"/>
                </a:cubicBezTo>
                <a:cubicBezTo>
                  <a:pt x="731" y="1197"/>
                  <a:pt x="731" y="1197"/>
                  <a:pt x="732" y="1198"/>
                </a:cubicBezTo>
                <a:cubicBezTo>
                  <a:pt x="732" y="1198"/>
                  <a:pt x="732" y="1198"/>
                  <a:pt x="733" y="1198"/>
                </a:cubicBezTo>
                <a:cubicBezTo>
                  <a:pt x="733" y="1198"/>
                  <a:pt x="733" y="1198"/>
                  <a:pt x="732" y="1197"/>
                </a:cubicBezTo>
                <a:cubicBezTo>
                  <a:pt x="732" y="1197"/>
                  <a:pt x="732" y="1197"/>
                  <a:pt x="733" y="1196"/>
                </a:cubicBezTo>
                <a:close/>
                <a:moveTo>
                  <a:pt x="730" y="1197"/>
                </a:moveTo>
                <a:cubicBezTo>
                  <a:pt x="730" y="1196"/>
                  <a:pt x="730" y="1196"/>
                  <a:pt x="730" y="1196"/>
                </a:cubicBezTo>
                <a:cubicBezTo>
                  <a:pt x="729" y="1197"/>
                  <a:pt x="729" y="1197"/>
                  <a:pt x="729" y="1197"/>
                </a:cubicBezTo>
                <a:cubicBezTo>
                  <a:pt x="730" y="1197"/>
                  <a:pt x="730" y="1197"/>
                  <a:pt x="730" y="1197"/>
                </a:cubicBezTo>
                <a:close/>
                <a:moveTo>
                  <a:pt x="720" y="1192"/>
                </a:moveTo>
                <a:cubicBezTo>
                  <a:pt x="720" y="1192"/>
                  <a:pt x="720" y="1192"/>
                  <a:pt x="722" y="1192"/>
                </a:cubicBezTo>
                <a:cubicBezTo>
                  <a:pt x="721" y="1191"/>
                  <a:pt x="721" y="1191"/>
                  <a:pt x="721" y="1191"/>
                </a:cubicBezTo>
                <a:cubicBezTo>
                  <a:pt x="721" y="1191"/>
                  <a:pt x="721" y="1191"/>
                  <a:pt x="720" y="1192"/>
                </a:cubicBezTo>
                <a:close/>
                <a:moveTo>
                  <a:pt x="710" y="1162"/>
                </a:moveTo>
                <a:cubicBezTo>
                  <a:pt x="710" y="1162"/>
                  <a:pt x="710" y="1162"/>
                  <a:pt x="710" y="1161"/>
                </a:cubicBezTo>
                <a:cubicBezTo>
                  <a:pt x="710" y="1161"/>
                  <a:pt x="710" y="1161"/>
                  <a:pt x="709" y="1161"/>
                </a:cubicBezTo>
                <a:cubicBezTo>
                  <a:pt x="709" y="1161"/>
                  <a:pt x="709" y="1161"/>
                  <a:pt x="708" y="1161"/>
                </a:cubicBezTo>
                <a:cubicBezTo>
                  <a:pt x="708" y="1161"/>
                  <a:pt x="708" y="1161"/>
                  <a:pt x="708" y="1162"/>
                </a:cubicBezTo>
                <a:cubicBezTo>
                  <a:pt x="708" y="1162"/>
                  <a:pt x="708" y="1162"/>
                  <a:pt x="707" y="1162"/>
                </a:cubicBezTo>
                <a:cubicBezTo>
                  <a:pt x="707" y="1162"/>
                  <a:pt x="707" y="1162"/>
                  <a:pt x="708" y="1163"/>
                </a:cubicBezTo>
                <a:cubicBezTo>
                  <a:pt x="708" y="1163"/>
                  <a:pt x="708" y="1163"/>
                  <a:pt x="708" y="1164"/>
                </a:cubicBezTo>
                <a:cubicBezTo>
                  <a:pt x="708" y="1164"/>
                  <a:pt x="708" y="1164"/>
                  <a:pt x="709" y="1164"/>
                </a:cubicBezTo>
                <a:cubicBezTo>
                  <a:pt x="709" y="1164"/>
                  <a:pt x="709" y="1164"/>
                  <a:pt x="710" y="1163"/>
                </a:cubicBezTo>
                <a:cubicBezTo>
                  <a:pt x="710" y="1163"/>
                  <a:pt x="710" y="1163"/>
                  <a:pt x="710" y="1162"/>
                </a:cubicBezTo>
                <a:close/>
                <a:moveTo>
                  <a:pt x="703" y="1113"/>
                </a:moveTo>
                <a:cubicBezTo>
                  <a:pt x="703" y="1113"/>
                  <a:pt x="703" y="1113"/>
                  <a:pt x="704" y="1113"/>
                </a:cubicBezTo>
                <a:cubicBezTo>
                  <a:pt x="704" y="1113"/>
                  <a:pt x="704" y="1113"/>
                  <a:pt x="703" y="1112"/>
                </a:cubicBezTo>
                <a:cubicBezTo>
                  <a:pt x="703" y="1112"/>
                  <a:pt x="703" y="1112"/>
                  <a:pt x="702" y="1112"/>
                </a:cubicBezTo>
                <a:cubicBezTo>
                  <a:pt x="702" y="1112"/>
                  <a:pt x="702" y="1112"/>
                  <a:pt x="702" y="1113"/>
                </a:cubicBezTo>
                <a:cubicBezTo>
                  <a:pt x="702" y="1113"/>
                  <a:pt x="702" y="1113"/>
                  <a:pt x="702" y="1114"/>
                </a:cubicBezTo>
                <a:cubicBezTo>
                  <a:pt x="702" y="1114"/>
                  <a:pt x="702" y="1114"/>
                  <a:pt x="703" y="1113"/>
                </a:cubicBezTo>
                <a:close/>
                <a:moveTo>
                  <a:pt x="699" y="1106"/>
                </a:moveTo>
                <a:cubicBezTo>
                  <a:pt x="699" y="1106"/>
                  <a:pt x="699" y="1106"/>
                  <a:pt x="700" y="1107"/>
                </a:cubicBezTo>
                <a:cubicBezTo>
                  <a:pt x="700" y="1107"/>
                  <a:pt x="700" y="1107"/>
                  <a:pt x="702" y="1106"/>
                </a:cubicBezTo>
                <a:cubicBezTo>
                  <a:pt x="702" y="1106"/>
                  <a:pt x="702" y="1106"/>
                  <a:pt x="701" y="1105"/>
                </a:cubicBezTo>
                <a:cubicBezTo>
                  <a:pt x="701" y="1105"/>
                  <a:pt x="701" y="1105"/>
                  <a:pt x="700" y="1105"/>
                </a:cubicBezTo>
                <a:cubicBezTo>
                  <a:pt x="700" y="1105"/>
                  <a:pt x="700" y="1105"/>
                  <a:pt x="699" y="1106"/>
                </a:cubicBezTo>
                <a:close/>
                <a:moveTo>
                  <a:pt x="705" y="1108"/>
                </a:moveTo>
                <a:cubicBezTo>
                  <a:pt x="705" y="1108"/>
                  <a:pt x="705" y="1108"/>
                  <a:pt x="706" y="1108"/>
                </a:cubicBezTo>
                <a:cubicBezTo>
                  <a:pt x="706" y="1108"/>
                  <a:pt x="706" y="1108"/>
                  <a:pt x="706" y="1109"/>
                </a:cubicBezTo>
                <a:cubicBezTo>
                  <a:pt x="706" y="1109"/>
                  <a:pt x="706" y="1109"/>
                  <a:pt x="707" y="1109"/>
                </a:cubicBezTo>
                <a:cubicBezTo>
                  <a:pt x="707" y="1109"/>
                  <a:pt x="707" y="1109"/>
                  <a:pt x="707" y="1107"/>
                </a:cubicBezTo>
                <a:cubicBezTo>
                  <a:pt x="707" y="1107"/>
                  <a:pt x="707" y="1107"/>
                  <a:pt x="706" y="1107"/>
                </a:cubicBezTo>
                <a:cubicBezTo>
                  <a:pt x="706" y="1107"/>
                  <a:pt x="706" y="1107"/>
                  <a:pt x="705" y="1108"/>
                </a:cubicBezTo>
                <a:close/>
                <a:moveTo>
                  <a:pt x="698" y="1115"/>
                </a:moveTo>
                <a:cubicBezTo>
                  <a:pt x="698" y="1115"/>
                  <a:pt x="698" y="1115"/>
                  <a:pt x="700" y="1116"/>
                </a:cubicBezTo>
                <a:cubicBezTo>
                  <a:pt x="700" y="1116"/>
                  <a:pt x="700" y="1116"/>
                  <a:pt x="700" y="1115"/>
                </a:cubicBezTo>
                <a:cubicBezTo>
                  <a:pt x="700" y="1115"/>
                  <a:pt x="700" y="1115"/>
                  <a:pt x="700" y="1114"/>
                </a:cubicBezTo>
                <a:cubicBezTo>
                  <a:pt x="700" y="1114"/>
                  <a:pt x="700" y="1114"/>
                  <a:pt x="698" y="1114"/>
                </a:cubicBezTo>
                <a:cubicBezTo>
                  <a:pt x="698" y="1114"/>
                  <a:pt x="698" y="1114"/>
                  <a:pt x="698" y="1115"/>
                </a:cubicBezTo>
                <a:close/>
                <a:moveTo>
                  <a:pt x="717" y="1174"/>
                </a:moveTo>
                <a:cubicBezTo>
                  <a:pt x="717" y="1174"/>
                  <a:pt x="717" y="1174"/>
                  <a:pt x="717" y="1176"/>
                </a:cubicBezTo>
                <a:cubicBezTo>
                  <a:pt x="717" y="1176"/>
                  <a:pt x="717" y="1176"/>
                  <a:pt x="718" y="1177"/>
                </a:cubicBezTo>
                <a:cubicBezTo>
                  <a:pt x="718" y="1177"/>
                  <a:pt x="718" y="1177"/>
                  <a:pt x="719" y="1177"/>
                </a:cubicBezTo>
                <a:cubicBezTo>
                  <a:pt x="719" y="1177"/>
                  <a:pt x="719" y="1177"/>
                  <a:pt x="718" y="1175"/>
                </a:cubicBezTo>
                <a:cubicBezTo>
                  <a:pt x="718" y="1175"/>
                  <a:pt x="718" y="1175"/>
                  <a:pt x="718" y="1174"/>
                </a:cubicBezTo>
                <a:cubicBezTo>
                  <a:pt x="718" y="1174"/>
                  <a:pt x="718" y="1174"/>
                  <a:pt x="717" y="1174"/>
                </a:cubicBezTo>
                <a:close/>
                <a:moveTo>
                  <a:pt x="702" y="1113"/>
                </a:moveTo>
                <a:cubicBezTo>
                  <a:pt x="702" y="1113"/>
                  <a:pt x="702" y="1113"/>
                  <a:pt x="701" y="1113"/>
                </a:cubicBezTo>
                <a:cubicBezTo>
                  <a:pt x="701" y="1113"/>
                  <a:pt x="701" y="1113"/>
                  <a:pt x="700" y="1114"/>
                </a:cubicBezTo>
                <a:cubicBezTo>
                  <a:pt x="700" y="1114"/>
                  <a:pt x="700" y="1114"/>
                  <a:pt x="701" y="1114"/>
                </a:cubicBezTo>
                <a:cubicBezTo>
                  <a:pt x="701" y="1114"/>
                  <a:pt x="701" y="1114"/>
                  <a:pt x="702" y="1113"/>
                </a:cubicBezTo>
                <a:close/>
                <a:moveTo>
                  <a:pt x="706" y="1122"/>
                </a:moveTo>
                <a:cubicBezTo>
                  <a:pt x="706" y="1122"/>
                  <a:pt x="706" y="1122"/>
                  <a:pt x="707" y="1121"/>
                </a:cubicBezTo>
                <a:cubicBezTo>
                  <a:pt x="707" y="1121"/>
                  <a:pt x="707" y="1121"/>
                  <a:pt x="706" y="1121"/>
                </a:cubicBezTo>
                <a:cubicBezTo>
                  <a:pt x="706" y="1121"/>
                  <a:pt x="706" y="1121"/>
                  <a:pt x="706" y="1122"/>
                </a:cubicBezTo>
                <a:close/>
                <a:moveTo>
                  <a:pt x="718" y="1178"/>
                </a:moveTo>
                <a:cubicBezTo>
                  <a:pt x="718" y="1178"/>
                  <a:pt x="718" y="1178"/>
                  <a:pt x="719" y="1179"/>
                </a:cubicBezTo>
                <a:cubicBezTo>
                  <a:pt x="719" y="1179"/>
                  <a:pt x="719" y="1179"/>
                  <a:pt x="720" y="1179"/>
                </a:cubicBezTo>
                <a:cubicBezTo>
                  <a:pt x="720" y="1179"/>
                  <a:pt x="720" y="1179"/>
                  <a:pt x="719" y="1178"/>
                </a:cubicBezTo>
                <a:cubicBezTo>
                  <a:pt x="719" y="1178"/>
                  <a:pt x="719" y="1178"/>
                  <a:pt x="718" y="1178"/>
                </a:cubicBezTo>
                <a:close/>
                <a:moveTo>
                  <a:pt x="704" y="1156"/>
                </a:moveTo>
                <a:cubicBezTo>
                  <a:pt x="704" y="1156"/>
                  <a:pt x="704" y="1156"/>
                  <a:pt x="705" y="1157"/>
                </a:cubicBezTo>
                <a:cubicBezTo>
                  <a:pt x="705" y="1157"/>
                  <a:pt x="705" y="1157"/>
                  <a:pt x="705" y="1158"/>
                </a:cubicBezTo>
                <a:cubicBezTo>
                  <a:pt x="705" y="1158"/>
                  <a:pt x="705" y="1158"/>
                  <a:pt x="706" y="1158"/>
                </a:cubicBezTo>
                <a:cubicBezTo>
                  <a:pt x="706" y="1158"/>
                  <a:pt x="706" y="1158"/>
                  <a:pt x="707" y="1157"/>
                </a:cubicBezTo>
                <a:cubicBezTo>
                  <a:pt x="707" y="1157"/>
                  <a:pt x="707" y="1157"/>
                  <a:pt x="706" y="1156"/>
                </a:cubicBezTo>
                <a:cubicBezTo>
                  <a:pt x="706" y="1156"/>
                  <a:pt x="706" y="1156"/>
                  <a:pt x="704" y="1156"/>
                </a:cubicBezTo>
                <a:close/>
                <a:moveTo>
                  <a:pt x="711" y="1169"/>
                </a:moveTo>
                <a:cubicBezTo>
                  <a:pt x="711" y="1169"/>
                  <a:pt x="711" y="1169"/>
                  <a:pt x="710" y="1170"/>
                </a:cubicBezTo>
                <a:cubicBezTo>
                  <a:pt x="710" y="1170"/>
                  <a:pt x="710" y="1170"/>
                  <a:pt x="711" y="1171"/>
                </a:cubicBezTo>
                <a:cubicBezTo>
                  <a:pt x="711" y="1171"/>
                  <a:pt x="711" y="1171"/>
                  <a:pt x="711" y="1172"/>
                </a:cubicBezTo>
                <a:cubicBezTo>
                  <a:pt x="711" y="1172"/>
                  <a:pt x="711" y="1172"/>
                  <a:pt x="710" y="1172"/>
                </a:cubicBezTo>
                <a:cubicBezTo>
                  <a:pt x="710" y="1172"/>
                  <a:pt x="710" y="1172"/>
                  <a:pt x="711" y="1173"/>
                </a:cubicBezTo>
                <a:cubicBezTo>
                  <a:pt x="711" y="1173"/>
                  <a:pt x="711" y="1173"/>
                  <a:pt x="712" y="1173"/>
                </a:cubicBezTo>
                <a:cubicBezTo>
                  <a:pt x="712" y="1173"/>
                  <a:pt x="712" y="1173"/>
                  <a:pt x="714" y="1172"/>
                </a:cubicBezTo>
                <a:cubicBezTo>
                  <a:pt x="714" y="1172"/>
                  <a:pt x="714" y="1172"/>
                  <a:pt x="715" y="1172"/>
                </a:cubicBezTo>
                <a:cubicBezTo>
                  <a:pt x="715" y="1172"/>
                  <a:pt x="715" y="1172"/>
                  <a:pt x="715" y="1171"/>
                </a:cubicBezTo>
                <a:cubicBezTo>
                  <a:pt x="715" y="1171"/>
                  <a:pt x="715" y="1171"/>
                  <a:pt x="713" y="1170"/>
                </a:cubicBezTo>
                <a:cubicBezTo>
                  <a:pt x="713" y="1170"/>
                  <a:pt x="713" y="1170"/>
                  <a:pt x="712" y="1170"/>
                </a:cubicBezTo>
                <a:cubicBezTo>
                  <a:pt x="712" y="1170"/>
                  <a:pt x="712" y="1170"/>
                  <a:pt x="711" y="1169"/>
                </a:cubicBezTo>
                <a:close/>
                <a:moveTo>
                  <a:pt x="749" y="1204"/>
                </a:moveTo>
                <a:cubicBezTo>
                  <a:pt x="750" y="1205"/>
                  <a:pt x="750" y="1205"/>
                  <a:pt x="750" y="1205"/>
                </a:cubicBezTo>
                <a:cubicBezTo>
                  <a:pt x="750" y="1205"/>
                  <a:pt x="750" y="1205"/>
                  <a:pt x="751" y="1204"/>
                </a:cubicBezTo>
                <a:cubicBezTo>
                  <a:pt x="751" y="1204"/>
                  <a:pt x="751" y="1204"/>
                  <a:pt x="750" y="1204"/>
                </a:cubicBezTo>
                <a:cubicBezTo>
                  <a:pt x="750" y="1204"/>
                  <a:pt x="750" y="1204"/>
                  <a:pt x="749" y="1204"/>
                </a:cubicBezTo>
                <a:close/>
                <a:moveTo>
                  <a:pt x="710" y="1165"/>
                </a:moveTo>
                <a:cubicBezTo>
                  <a:pt x="710" y="1165"/>
                  <a:pt x="710" y="1165"/>
                  <a:pt x="710" y="1166"/>
                </a:cubicBezTo>
                <a:cubicBezTo>
                  <a:pt x="710" y="1166"/>
                  <a:pt x="710" y="1166"/>
                  <a:pt x="710" y="1167"/>
                </a:cubicBezTo>
                <a:cubicBezTo>
                  <a:pt x="710" y="1167"/>
                  <a:pt x="710" y="1167"/>
                  <a:pt x="711" y="1167"/>
                </a:cubicBezTo>
                <a:cubicBezTo>
                  <a:pt x="711" y="1168"/>
                  <a:pt x="711" y="1168"/>
                  <a:pt x="711" y="1168"/>
                </a:cubicBezTo>
                <a:cubicBezTo>
                  <a:pt x="711" y="1168"/>
                  <a:pt x="711" y="1168"/>
                  <a:pt x="713" y="1170"/>
                </a:cubicBezTo>
                <a:cubicBezTo>
                  <a:pt x="713" y="1170"/>
                  <a:pt x="713" y="1170"/>
                  <a:pt x="714" y="1170"/>
                </a:cubicBezTo>
                <a:cubicBezTo>
                  <a:pt x="714" y="1170"/>
                  <a:pt x="714" y="1170"/>
                  <a:pt x="714" y="1169"/>
                </a:cubicBezTo>
                <a:cubicBezTo>
                  <a:pt x="714" y="1169"/>
                  <a:pt x="714" y="1169"/>
                  <a:pt x="713" y="1167"/>
                </a:cubicBezTo>
                <a:cubicBezTo>
                  <a:pt x="713" y="1167"/>
                  <a:pt x="713" y="1167"/>
                  <a:pt x="712" y="1166"/>
                </a:cubicBezTo>
                <a:cubicBezTo>
                  <a:pt x="712" y="1166"/>
                  <a:pt x="712" y="1166"/>
                  <a:pt x="711" y="1166"/>
                </a:cubicBezTo>
                <a:cubicBezTo>
                  <a:pt x="711" y="1166"/>
                  <a:pt x="711" y="1166"/>
                  <a:pt x="710" y="1165"/>
                </a:cubicBezTo>
                <a:close/>
                <a:moveTo>
                  <a:pt x="711" y="1164"/>
                </a:moveTo>
                <a:cubicBezTo>
                  <a:pt x="711" y="1164"/>
                  <a:pt x="711" y="1164"/>
                  <a:pt x="712" y="1166"/>
                </a:cubicBezTo>
                <a:cubicBezTo>
                  <a:pt x="712" y="1166"/>
                  <a:pt x="712" y="1166"/>
                  <a:pt x="713" y="1166"/>
                </a:cubicBezTo>
                <a:cubicBezTo>
                  <a:pt x="713" y="1166"/>
                  <a:pt x="713" y="1166"/>
                  <a:pt x="715" y="1168"/>
                </a:cubicBezTo>
                <a:cubicBezTo>
                  <a:pt x="715" y="1168"/>
                  <a:pt x="715" y="1168"/>
                  <a:pt x="714" y="1166"/>
                </a:cubicBezTo>
                <a:cubicBezTo>
                  <a:pt x="714" y="1166"/>
                  <a:pt x="714" y="1166"/>
                  <a:pt x="713" y="1164"/>
                </a:cubicBezTo>
                <a:cubicBezTo>
                  <a:pt x="713" y="1164"/>
                  <a:pt x="713" y="1164"/>
                  <a:pt x="712" y="1164"/>
                </a:cubicBezTo>
                <a:cubicBezTo>
                  <a:pt x="712" y="1164"/>
                  <a:pt x="712" y="1164"/>
                  <a:pt x="711" y="1164"/>
                </a:cubicBezTo>
                <a:close/>
                <a:moveTo>
                  <a:pt x="716" y="1176"/>
                </a:moveTo>
                <a:cubicBezTo>
                  <a:pt x="716" y="1176"/>
                  <a:pt x="716" y="1176"/>
                  <a:pt x="715" y="1175"/>
                </a:cubicBezTo>
                <a:cubicBezTo>
                  <a:pt x="715" y="1175"/>
                  <a:pt x="715" y="1175"/>
                  <a:pt x="714" y="1175"/>
                </a:cubicBezTo>
                <a:cubicBezTo>
                  <a:pt x="714" y="1175"/>
                  <a:pt x="714" y="1175"/>
                  <a:pt x="713" y="1174"/>
                </a:cubicBezTo>
                <a:cubicBezTo>
                  <a:pt x="713" y="1174"/>
                  <a:pt x="713" y="1174"/>
                  <a:pt x="712" y="1174"/>
                </a:cubicBezTo>
                <a:cubicBezTo>
                  <a:pt x="712" y="1174"/>
                  <a:pt x="712" y="1174"/>
                  <a:pt x="713" y="1175"/>
                </a:cubicBezTo>
                <a:cubicBezTo>
                  <a:pt x="713" y="1175"/>
                  <a:pt x="713" y="1175"/>
                  <a:pt x="712" y="1176"/>
                </a:cubicBezTo>
                <a:cubicBezTo>
                  <a:pt x="712" y="1176"/>
                  <a:pt x="712" y="1176"/>
                  <a:pt x="712" y="1177"/>
                </a:cubicBezTo>
                <a:cubicBezTo>
                  <a:pt x="712" y="1177"/>
                  <a:pt x="712" y="1177"/>
                  <a:pt x="713" y="1178"/>
                </a:cubicBezTo>
                <a:cubicBezTo>
                  <a:pt x="713" y="1178"/>
                  <a:pt x="713" y="1178"/>
                  <a:pt x="714" y="1178"/>
                </a:cubicBezTo>
                <a:cubicBezTo>
                  <a:pt x="714" y="1178"/>
                  <a:pt x="714" y="1178"/>
                  <a:pt x="713" y="1177"/>
                </a:cubicBezTo>
                <a:cubicBezTo>
                  <a:pt x="713" y="1177"/>
                  <a:pt x="713" y="1177"/>
                  <a:pt x="714" y="1176"/>
                </a:cubicBezTo>
                <a:cubicBezTo>
                  <a:pt x="714" y="1176"/>
                  <a:pt x="714" y="1176"/>
                  <a:pt x="714" y="1177"/>
                </a:cubicBezTo>
                <a:cubicBezTo>
                  <a:pt x="714" y="1177"/>
                  <a:pt x="714" y="1177"/>
                  <a:pt x="715" y="1178"/>
                </a:cubicBezTo>
                <a:cubicBezTo>
                  <a:pt x="715" y="1178"/>
                  <a:pt x="715" y="1178"/>
                  <a:pt x="716" y="1177"/>
                </a:cubicBezTo>
                <a:cubicBezTo>
                  <a:pt x="716" y="1177"/>
                  <a:pt x="716" y="1177"/>
                  <a:pt x="717" y="1178"/>
                </a:cubicBezTo>
                <a:cubicBezTo>
                  <a:pt x="717" y="1178"/>
                  <a:pt x="717" y="1178"/>
                  <a:pt x="718" y="1178"/>
                </a:cubicBezTo>
                <a:cubicBezTo>
                  <a:pt x="718" y="1178"/>
                  <a:pt x="718" y="1178"/>
                  <a:pt x="717" y="1177"/>
                </a:cubicBezTo>
                <a:cubicBezTo>
                  <a:pt x="717" y="1177"/>
                  <a:pt x="717" y="1177"/>
                  <a:pt x="716" y="1176"/>
                </a:cubicBezTo>
                <a:close/>
                <a:moveTo>
                  <a:pt x="758" y="1202"/>
                </a:moveTo>
                <a:cubicBezTo>
                  <a:pt x="758" y="1202"/>
                  <a:pt x="758" y="1202"/>
                  <a:pt x="756" y="1203"/>
                </a:cubicBezTo>
                <a:cubicBezTo>
                  <a:pt x="756" y="1203"/>
                  <a:pt x="756" y="1203"/>
                  <a:pt x="753" y="1204"/>
                </a:cubicBezTo>
                <a:cubicBezTo>
                  <a:pt x="753" y="1204"/>
                  <a:pt x="753" y="1204"/>
                  <a:pt x="752" y="1204"/>
                </a:cubicBezTo>
                <a:cubicBezTo>
                  <a:pt x="752" y="1204"/>
                  <a:pt x="752" y="1204"/>
                  <a:pt x="751" y="1204"/>
                </a:cubicBezTo>
                <a:cubicBezTo>
                  <a:pt x="751" y="1204"/>
                  <a:pt x="751" y="1204"/>
                  <a:pt x="752" y="1205"/>
                </a:cubicBezTo>
                <a:cubicBezTo>
                  <a:pt x="752" y="1205"/>
                  <a:pt x="752" y="1205"/>
                  <a:pt x="750" y="1206"/>
                </a:cubicBezTo>
                <a:cubicBezTo>
                  <a:pt x="750" y="1206"/>
                  <a:pt x="750" y="1206"/>
                  <a:pt x="749" y="1206"/>
                </a:cubicBezTo>
                <a:cubicBezTo>
                  <a:pt x="749" y="1206"/>
                  <a:pt x="749" y="1206"/>
                  <a:pt x="749" y="1207"/>
                </a:cubicBezTo>
                <a:cubicBezTo>
                  <a:pt x="749" y="1207"/>
                  <a:pt x="749" y="1207"/>
                  <a:pt x="750" y="1207"/>
                </a:cubicBezTo>
                <a:cubicBezTo>
                  <a:pt x="750" y="1207"/>
                  <a:pt x="750" y="1207"/>
                  <a:pt x="751" y="1207"/>
                </a:cubicBezTo>
                <a:cubicBezTo>
                  <a:pt x="751" y="1207"/>
                  <a:pt x="751" y="1207"/>
                  <a:pt x="750" y="1208"/>
                </a:cubicBezTo>
                <a:cubicBezTo>
                  <a:pt x="750" y="1208"/>
                  <a:pt x="750" y="1208"/>
                  <a:pt x="751" y="1208"/>
                </a:cubicBezTo>
                <a:cubicBezTo>
                  <a:pt x="751" y="1208"/>
                  <a:pt x="751" y="1208"/>
                  <a:pt x="752" y="1209"/>
                </a:cubicBezTo>
                <a:cubicBezTo>
                  <a:pt x="752" y="1209"/>
                  <a:pt x="752" y="1209"/>
                  <a:pt x="752" y="1208"/>
                </a:cubicBezTo>
                <a:cubicBezTo>
                  <a:pt x="752" y="1208"/>
                  <a:pt x="752" y="1208"/>
                  <a:pt x="754" y="1209"/>
                </a:cubicBezTo>
                <a:cubicBezTo>
                  <a:pt x="754" y="1209"/>
                  <a:pt x="754" y="1209"/>
                  <a:pt x="755" y="1208"/>
                </a:cubicBezTo>
                <a:cubicBezTo>
                  <a:pt x="755" y="1208"/>
                  <a:pt x="755" y="1208"/>
                  <a:pt x="754" y="1207"/>
                </a:cubicBezTo>
                <a:cubicBezTo>
                  <a:pt x="754" y="1207"/>
                  <a:pt x="754" y="1207"/>
                  <a:pt x="755" y="1207"/>
                </a:cubicBezTo>
                <a:cubicBezTo>
                  <a:pt x="755" y="1207"/>
                  <a:pt x="755" y="1207"/>
                  <a:pt x="755" y="1208"/>
                </a:cubicBezTo>
                <a:cubicBezTo>
                  <a:pt x="755" y="1208"/>
                  <a:pt x="755" y="1208"/>
                  <a:pt x="756" y="1208"/>
                </a:cubicBezTo>
                <a:cubicBezTo>
                  <a:pt x="756" y="1208"/>
                  <a:pt x="756" y="1208"/>
                  <a:pt x="757" y="1208"/>
                </a:cubicBezTo>
                <a:cubicBezTo>
                  <a:pt x="757" y="1208"/>
                  <a:pt x="757" y="1208"/>
                  <a:pt x="758" y="1208"/>
                </a:cubicBezTo>
                <a:cubicBezTo>
                  <a:pt x="758" y="1208"/>
                  <a:pt x="758" y="1208"/>
                  <a:pt x="760" y="1209"/>
                </a:cubicBezTo>
                <a:cubicBezTo>
                  <a:pt x="760" y="1209"/>
                  <a:pt x="760" y="1209"/>
                  <a:pt x="760" y="1208"/>
                </a:cubicBezTo>
                <a:cubicBezTo>
                  <a:pt x="760" y="1208"/>
                  <a:pt x="760" y="1208"/>
                  <a:pt x="759" y="1207"/>
                </a:cubicBezTo>
                <a:cubicBezTo>
                  <a:pt x="759" y="1207"/>
                  <a:pt x="759" y="1207"/>
                  <a:pt x="758" y="1207"/>
                </a:cubicBezTo>
                <a:cubicBezTo>
                  <a:pt x="758" y="1207"/>
                  <a:pt x="758" y="1207"/>
                  <a:pt x="758" y="1206"/>
                </a:cubicBezTo>
                <a:cubicBezTo>
                  <a:pt x="758" y="1206"/>
                  <a:pt x="758" y="1206"/>
                  <a:pt x="756" y="1206"/>
                </a:cubicBezTo>
                <a:cubicBezTo>
                  <a:pt x="756" y="1206"/>
                  <a:pt x="756" y="1206"/>
                  <a:pt x="755" y="1205"/>
                </a:cubicBezTo>
                <a:cubicBezTo>
                  <a:pt x="755" y="1205"/>
                  <a:pt x="755" y="1205"/>
                  <a:pt x="756" y="1205"/>
                </a:cubicBezTo>
                <a:cubicBezTo>
                  <a:pt x="756" y="1205"/>
                  <a:pt x="756" y="1205"/>
                  <a:pt x="757" y="1205"/>
                </a:cubicBezTo>
                <a:cubicBezTo>
                  <a:pt x="757" y="1205"/>
                  <a:pt x="757" y="1205"/>
                  <a:pt x="758" y="1204"/>
                </a:cubicBezTo>
                <a:cubicBezTo>
                  <a:pt x="758" y="1204"/>
                  <a:pt x="758" y="1204"/>
                  <a:pt x="759" y="1204"/>
                </a:cubicBezTo>
                <a:cubicBezTo>
                  <a:pt x="759" y="1204"/>
                  <a:pt x="759" y="1204"/>
                  <a:pt x="759" y="1205"/>
                </a:cubicBezTo>
                <a:cubicBezTo>
                  <a:pt x="759" y="1205"/>
                  <a:pt x="759" y="1205"/>
                  <a:pt x="760" y="1206"/>
                </a:cubicBezTo>
                <a:cubicBezTo>
                  <a:pt x="760" y="1206"/>
                  <a:pt x="760" y="1206"/>
                  <a:pt x="761" y="1205"/>
                </a:cubicBezTo>
                <a:cubicBezTo>
                  <a:pt x="761" y="1205"/>
                  <a:pt x="761" y="1205"/>
                  <a:pt x="762" y="1205"/>
                </a:cubicBezTo>
                <a:cubicBezTo>
                  <a:pt x="762" y="1205"/>
                  <a:pt x="762" y="1205"/>
                  <a:pt x="763" y="1205"/>
                </a:cubicBezTo>
                <a:cubicBezTo>
                  <a:pt x="763" y="1205"/>
                  <a:pt x="763" y="1205"/>
                  <a:pt x="764" y="1206"/>
                </a:cubicBezTo>
                <a:cubicBezTo>
                  <a:pt x="764" y="1206"/>
                  <a:pt x="764" y="1206"/>
                  <a:pt x="765" y="1205"/>
                </a:cubicBezTo>
                <a:cubicBezTo>
                  <a:pt x="765" y="1205"/>
                  <a:pt x="765" y="1205"/>
                  <a:pt x="765" y="1204"/>
                </a:cubicBezTo>
                <a:cubicBezTo>
                  <a:pt x="765" y="1204"/>
                  <a:pt x="765" y="1204"/>
                  <a:pt x="764" y="1203"/>
                </a:cubicBezTo>
                <a:cubicBezTo>
                  <a:pt x="764" y="1203"/>
                  <a:pt x="764" y="1203"/>
                  <a:pt x="763" y="1202"/>
                </a:cubicBezTo>
                <a:cubicBezTo>
                  <a:pt x="763" y="1202"/>
                  <a:pt x="763" y="1202"/>
                  <a:pt x="761" y="1202"/>
                </a:cubicBezTo>
                <a:cubicBezTo>
                  <a:pt x="761" y="1202"/>
                  <a:pt x="761" y="1202"/>
                  <a:pt x="760" y="1203"/>
                </a:cubicBezTo>
                <a:cubicBezTo>
                  <a:pt x="760" y="1203"/>
                  <a:pt x="760" y="1203"/>
                  <a:pt x="758" y="1202"/>
                </a:cubicBezTo>
                <a:close/>
                <a:moveTo>
                  <a:pt x="741" y="1206"/>
                </a:moveTo>
                <a:cubicBezTo>
                  <a:pt x="741" y="1206"/>
                  <a:pt x="741" y="1206"/>
                  <a:pt x="741" y="1205"/>
                </a:cubicBezTo>
                <a:cubicBezTo>
                  <a:pt x="741" y="1205"/>
                  <a:pt x="741" y="1205"/>
                  <a:pt x="740" y="1205"/>
                </a:cubicBezTo>
                <a:cubicBezTo>
                  <a:pt x="740" y="1205"/>
                  <a:pt x="740" y="1205"/>
                  <a:pt x="741" y="1206"/>
                </a:cubicBezTo>
                <a:close/>
                <a:moveTo>
                  <a:pt x="720" y="1182"/>
                </a:moveTo>
                <a:cubicBezTo>
                  <a:pt x="720" y="1182"/>
                  <a:pt x="720" y="1182"/>
                  <a:pt x="719" y="1182"/>
                </a:cubicBezTo>
                <a:cubicBezTo>
                  <a:pt x="719" y="1182"/>
                  <a:pt x="719" y="1182"/>
                  <a:pt x="718" y="1183"/>
                </a:cubicBezTo>
                <a:cubicBezTo>
                  <a:pt x="718" y="1183"/>
                  <a:pt x="718" y="1183"/>
                  <a:pt x="720" y="1183"/>
                </a:cubicBezTo>
                <a:cubicBezTo>
                  <a:pt x="720" y="1183"/>
                  <a:pt x="720" y="1183"/>
                  <a:pt x="720" y="1184"/>
                </a:cubicBezTo>
                <a:cubicBezTo>
                  <a:pt x="720" y="1184"/>
                  <a:pt x="720" y="1184"/>
                  <a:pt x="721" y="1184"/>
                </a:cubicBezTo>
                <a:cubicBezTo>
                  <a:pt x="721" y="1184"/>
                  <a:pt x="721" y="1184"/>
                  <a:pt x="722" y="1183"/>
                </a:cubicBezTo>
                <a:cubicBezTo>
                  <a:pt x="722" y="1183"/>
                  <a:pt x="722" y="1183"/>
                  <a:pt x="721" y="1182"/>
                </a:cubicBezTo>
                <a:cubicBezTo>
                  <a:pt x="721" y="1182"/>
                  <a:pt x="721" y="1182"/>
                  <a:pt x="720" y="1182"/>
                </a:cubicBezTo>
                <a:close/>
                <a:moveTo>
                  <a:pt x="720" y="1180"/>
                </a:moveTo>
                <a:cubicBezTo>
                  <a:pt x="720" y="1180"/>
                  <a:pt x="720" y="1180"/>
                  <a:pt x="718" y="1179"/>
                </a:cubicBezTo>
                <a:cubicBezTo>
                  <a:pt x="718" y="1179"/>
                  <a:pt x="718" y="1179"/>
                  <a:pt x="718" y="1180"/>
                </a:cubicBezTo>
                <a:cubicBezTo>
                  <a:pt x="718" y="1180"/>
                  <a:pt x="718" y="1180"/>
                  <a:pt x="720" y="1182"/>
                </a:cubicBezTo>
                <a:cubicBezTo>
                  <a:pt x="720" y="1182"/>
                  <a:pt x="720" y="1182"/>
                  <a:pt x="720" y="1181"/>
                </a:cubicBezTo>
                <a:cubicBezTo>
                  <a:pt x="720" y="1181"/>
                  <a:pt x="720" y="1181"/>
                  <a:pt x="720" y="1180"/>
                </a:cubicBezTo>
                <a:close/>
                <a:moveTo>
                  <a:pt x="746" y="1182"/>
                </a:moveTo>
                <a:cubicBezTo>
                  <a:pt x="746" y="1182"/>
                  <a:pt x="746" y="1182"/>
                  <a:pt x="746" y="1183"/>
                </a:cubicBezTo>
                <a:cubicBezTo>
                  <a:pt x="746" y="1183"/>
                  <a:pt x="746" y="1183"/>
                  <a:pt x="745" y="1184"/>
                </a:cubicBezTo>
                <a:cubicBezTo>
                  <a:pt x="745" y="1184"/>
                  <a:pt x="745" y="1184"/>
                  <a:pt x="744" y="1184"/>
                </a:cubicBezTo>
                <a:cubicBezTo>
                  <a:pt x="744" y="1184"/>
                  <a:pt x="744" y="1184"/>
                  <a:pt x="743" y="1184"/>
                </a:cubicBezTo>
                <a:cubicBezTo>
                  <a:pt x="743" y="1184"/>
                  <a:pt x="743" y="1184"/>
                  <a:pt x="742" y="1183"/>
                </a:cubicBezTo>
                <a:cubicBezTo>
                  <a:pt x="742" y="1183"/>
                  <a:pt x="742" y="1183"/>
                  <a:pt x="742" y="1184"/>
                </a:cubicBezTo>
                <a:cubicBezTo>
                  <a:pt x="742" y="1184"/>
                  <a:pt x="742" y="1184"/>
                  <a:pt x="742" y="1185"/>
                </a:cubicBezTo>
                <a:cubicBezTo>
                  <a:pt x="742" y="1185"/>
                  <a:pt x="742" y="1185"/>
                  <a:pt x="743" y="1185"/>
                </a:cubicBezTo>
                <a:cubicBezTo>
                  <a:pt x="743" y="1185"/>
                  <a:pt x="743" y="1185"/>
                  <a:pt x="743" y="1186"/>
                </a:cubicBezTo>
                <a:cubicBezTo>
                  <a:pt x="743" y="1186"/>
                  <a:pt x="743" y="1186"/>
                  <a:pt x="742" y="1187"/>
                </a:cubicBezTo>
                <a:cubicBezTo>
                  <a:pt x="742" y="1187"/>
                  <a:pt x="742" y="1187"/>
                  <a:pt x="742" y="1188"/>
                </a:cubicBezTo>
                <a:cubicBezTo>
                  <a:pt x="742" y="1188"/>
                  <a:pt x="742" y="1188"/>
                  <a:pt x="743" y="1189"/>
                </a:cubicBezTo>
                <a:cubicBezTo>
                  <a:pt x="743" y="1189"/>
                  <a:pt x="743" y="1189"/>
                  <a:pt x="744" y="1191"/>
                </a:cubicBezTo>
                <a:cubicBezTo>
                  <a:pt x="744" y="1191"/>
                  <a:pt x="744" y="1191"/>
                  <a:pt x="745" y="1190"/>
                </a:cubicBezTo>
                <a:cubicBezTo>
                  <a:pt x="745" y="1190"/>
                  <a:pt x="745" y="1190"/>
                  <a:pt x="746" y="1189"/>
                </a:cubicBezTo>
                <a:cubicBezTo>
                  <a:pt x="746" y="1189"/>
                  <a:pt x="746" y="1189"/>
                  <a:pt x="747" y="1188"/>
                </a:cubicBezTo>
                <a:cubicBezTo>
                  <a:pt x="747" y="1188"/>
                  <a:pt x="747" y="1188"/>
                  <a:pt x="749" y="1188"/>
                </a:cubicBezTo>
                <a:cubicBezTo>
                  <a:pt x="749" y="1188"/>
                  <a:pt x="749" y="1188"/>
                  <a:pt x="749" y="1190"/>
                </a:cubicBezTo>
                <a:cubicBezTo>
                  <a:pt x="749" y="1190"/>
                  <a:pt x="749" y="1190"/>
                  <a:pt x="748" y="1191"/>
                </a:cubicBezTo>
                <a:cubicBezTo>
                  <a:pt x="748" y="1191"/>
                  <a:pt x="748" y="1191"/>
                  <a:pt x="747" y="1191"/>
                </a:cubicBezTo>
                <a:cubicBezTo>
                  <a:pt x="747" y="1191"/>
                  <a:pt x="747" y="1191"/>
                  <a:pt x="747" y="1192"/>
                </a:cubicBezTo>
                <a:cubicBezTo>
                  <a:pt x="747" y="1192"/>
                  <a:pt x="747" y="1192"/>
                  <a:pt x="745" y="1193"/>
                </a:cubicBezTo>
                <a:cubicBezTo>
                  <a:pt x="745" y="1193"/>
                  <a:pt x="745" y="1193"/>
                  <a:pt x="745" y="1194"/>
                </a:cubicBezTo>
                <a:cubicBezTo>
                  <a:pt x="745" y="1194"/>
                  <a:pt x="745" y="1194"/>
                  <a:pt x="746" y="1195"/>
                </a:cubicBezTo>
                <a:cubicBezTo>
                  <a:pt x="746" y="1195"/>
                  <a:pt x="746" y="1195"/>
                  <a:pt x="747" y="1196"/>
                </a:cubicBezTo>
                <a:cubicBezTo>
                  <a:pt x="747" y="1196"/>
                  <a:pt x="747" y="1196"/>
                  <a:pt x="749" y="1196"/>
                </a:cubicBezTo>
                <a:cubicBezTo>
                  <a:pt x="749" y="1196"/>
                  <a:pt x="749" y="1196"/>
                  <a:pt x="751" y="1197"/>
                </a:cubicBezTo>
                <a:cubicBezTo>
                  <a:pt x="751" y="1197"/>
                  <a:pt x="751" y="1197"/>
                  <a:pt x="754" y="1199"/>
                </a:cubicBezTo>
                <a:cubicBezTo>
                  <a:pt x="754" y="1199"/>
                  <a:pt x="754" y="1199"/>
                  <a:pt x="755" y="1199"/>
                </a:cubicBezTo>
                <a:cubicBezTo>
                  <a:pt x="756" y="1199"/>
                  <a:pt x="756" y="1199"/>
                  <a:pt x="756" y="1199"/>
                </a:cubicBezTo>
                <a:cubicBezTo>
                  <a:pt x="758" y="1199"/>
                  <a:pt x="758" y="1199"/>
                  <a:pt x="758" y="1199"/>
                </a:cubicBezTo>
                <a:cubicBezTo>
                  <a:pt x="759" y="1199"/>
                  <a:pt x="759" y="1199"/>
                  <a:pt x="759" y="1199"/>
                </a:cubicBezTo>
                <a:cubicBezTo>
                  <a:pt x="761" y="1198"/>
                  <a:pt x="761" y="1198"/>
                  <a:pt x="761" y="1198"/>
                </a:cubicBezTo>
                <a:cubicBezTo>
                  <a:pt x="761" y="1199"/>
                  <a:pt x="761" y="1199"/>
                  <a:pt x="761" y="1199"/>
                </a:cubicBezTo>
                <a:cubicBezTo>
                  <a:pt x="760" y="1199"/>
                  <a:pt x="760" y="1199"/>
                  <a:pt x="760" y="1199"/>
                </a:cubicBezTo>
                <a:cubicBezTo>
                  <a:pt x="758" y="1200"/>
                  <a:pt x="758" y="1200"/>
                  <a:pt x="758" y="1200"/>
                </a:cubicBezTo>
                <a:cubicBezTo>
                  <a:pt x="755" y="1200"/>
                  <a:pt x="755" y="1200"/>
                  <a:pt x="755" y="1200"/>
                </a:cubicBezTo>
                <a:cubicBezTo>
                  <a:pt x="753" y="1199"/>
                  <a:pt x="753" y="1199"/>
                  <a:pt x="753" y="1199"/>
                </a:cubicBezTo>
                <a:cubicBezTo>
                  <a:pt x="751" y="1198"/>
                  <a:pt x="751" y="1198"/>
                  <a:pt x="751" y="1198"/>
                </a:cubicBezTo>
                <a:cubicBezTo>
                  <a:pt x="748" y="1197"/>
                  <a:pt x="748" y="1197"/>
                  <a:pt x="748" y="1197"/>
                </a:cubicBezTo>
                <a:cubicBezTo>
                  <a:pt x="747" y="1197"/>
                  <a:pt x="747" y="1197"/>
                  <a:pt x="747" y="1197"/>
                </a:cubicBezTo>
                <a:cubicBezTo>
                  <a:pt x="746" y="1197"/>
                  <a:pt x="746" y="1197"/>
                  <a:pt x="746" y="1197"/>
                </a:cubicBezTo>
                <a:cubicBezTo>
                  <a:pt x="747" y="1198"/>
                  <a:pt x="747" y="1198"/>
                  <a:pt x="747" y="1198"/>
                </a:cubicBezTo>
                <a:cubicBezTo>
                  <a:pt x="746" y="1198"/>
                  <a:pt x="746" y="1198"/>
                  <a:pt x="746" y="1198"/>
                </a:cubicBezTo>
                <a:cubicBezTo>
                  <a:pt x="744" y="1197"/>
                  <a:pt x="744" y="1197"/>
                  <a:pt x="744" y="1197"/>
                </a:cubicBezTo>
                <a:cubicBezTo>
                  <a:pt x="743" y="1196"/>
                  <a:pt x="743" y="1196"/>
                  <a:pt x="743" y="1196"/>
                </a:cubicBezTo>
                <a:cubicBezTo>
                  <a:pt x="742" y="1197"/>
                  <a:pt x="742" y="1197"/>
                  <a:pt x="742" y="1197"/>
                </a:cubicBezTo>
                <a:cubicBezTo>
                  <a:pt x="743" y="1197"/>
                  <a:pt x="743" y="1197"/>
                  <a:pt x="743" y="1197"/>
                </a:cubicBezTo>
                <a:cubicBezTo>
                  <a:pt x="745" y="1199"/>
                  <a:pt x="745" y="1199"/>
                  <a:pt x="745" y="1199"/>
                </a:cubicBezTo>
                <a:cubicBezTo>
                  <a:pt x="745" y="1200"/>
                  <a:pt x="745" y="1200"/>
                  <a:pt x="745" y="1200"/>
                </a:cubicBezTo>
                <a:cubicBezTo>
                  <a:pt x="744" y="1200"/>
                  <a:pt x="744" y="1200"/>
                  <a:pt x="744" y="1200"/>
                </a:cubicBezTo>
                <a:cubicBezTo>
                  <a:pt x="744" y="1199"/>
                  <a:pt x="744" y="1199"/>
                  <a:pt x="744" y="1199"/>
                </a:cubicBezTo>
                <a:cubicBezTo>
                  <a:pt x="742" y="1198"/>
                  <a:pt x="742" y="1198"/>
                  <a:pt x="742" y="1198"/>
                </a:cubicBezTo>
                <a:cubicBezTo>
                  <a:pt x="742" y="1199"/>
                  <a:pt x="742" y="1199"/>
                  <a:pt x="742" y="1199"/>
                </a:cubicBezTo>
                <a:cubicBezTo>
                  <a:pt x="741" y="1200"/>
                  <a:pt x="741" y="1200"/>
                  <a:pt x="741" y="1200"/>
                </a:cubicBezTo>
                <a:cubicBezTo>
                  <a:pt x="739" y="1200"/>
                  <a:pt x="739" y="1200"/>
                  <a:pt x="739" y="1200"/>
                </a:cubicBezTo>
                <a:cubicBezTo>
                  <a:pt x="739" y="1201"/>
                  <a:pt x="739" y="1201"/>
                  <a:pt x="739" y="1201"/>
                </a:cubicBezTo>
                <a:cubicBezTo>
                  <a:pt x="738" y="1201"/>
                  <a:pt x="738" y="1201"/>
                  <a:pt x="738" y="1201"/>
                </a:cubicBezTo>
                <a:cubicBezTo>
                  <a:pt x="737" y="1201"/>
                  <a:pt x="737" y="1201"/>
                  <a:pt x="737" y="1201"/>
                </a:cubicBezTo>
                <a:cubicBezTo>
                  <a:pt x="737" y="1202"/>
                  <a:pt x="737" y="1202"/>
                  <a:pt x="737" y="1202"/>
                </a:cubicBezTo>
                <a:cubicBezTo>
                  <a:pt x="738" y="1202"/>
                  <a:pt x="738" y="1202"/>
                  <a:pt x="738" y="1202"/>
                </a:cubicBezTo>
                <a:cubicBezTo>
                  <a:pt x="740" y="1202"/>
                  <a:pt x="740" y="1202"/>
                  <a:pt x="740" y="1202"/>
                </a:cubicBezTo>
                <a:cubicBezTo>
                  <a:pt x="740" y="1201"/>
                  <a:pt x="740" y="1201"/>
                  <a:pt x="740" y="1201"/>
                </a:cubicBezTo>
                <a:cubicBezTo>
                  <a:pt x="741" y="1201"/>
                  <a:pt x="741" y="1201"/>
                  <a:pt x="741" y="1201"/>
                </a:cubicBezTo>
                <a:cubicBezTo>
                  <a:pt x="742" y="1202"/>
                  <a:pt x="742" y="1202"/>
                  <a:pt x="742" y="1202"/>
                </a:cubicBezTo>
                <a:cubicBezTo>
                  <a:pt x="743" y="1202"/>
                  <a:pt x="743" y="1202"/>
                  <a:pt x="743" y="1202"/>
                </a:cubicBezTo>
                <a:cubicBezTo>
                  <a:pt x="743" y="1203"/>
                  <a:pt x="743" y="1203"/>
                  <a:pt x="743" y="1203"/>
                </a:cubicBezTo>
                <a:cubicBezTo>
                  <a:pt x="744" y="1203"/>
                  <a:pt x="744" y="1203"/>
                  <a:pt x="744" y="1203"/>
                </a:cubicBezTo>
                <a:cubicBezTo>
                  <a:pt x="743" y="1204"/>
                  <a:pt x="743" y="1204"/>
                  <a:pt x="743" y="1204"/>
                </a:cubicBezTo>
                <a:cubicBezTo>
                  <a:pt x="743" y="1205"/>
                  <a:pt x="743" y="1205"/>
                  <a:pt x="743" y="1205"/>
                </a:cubicBezTo>
                <a:cubicBezTo>
                  <a:pt x="743" y="1206"/>
                  <a:pt x="743" y="1206"/>
                  <a:pt x="743" y="1206"/>
                </a:cubicBezTo>
                <a:cubicBezTo>
                  <a:pt x="744" y="1206"/>
                  <a:pt x="744" y="1206"/>
                  <a:pt x="744" y="1206"/>
                </a:cubicBezTo>
                <a:cubicBezTo>
                  <a:pt x="745" y="1206"/>
                  <a:pt x="745" y="1206"/>
                  <a:pt x="745" y="1206"/>
                </a:cubicBezTo>
                <a:cubicBezTo>
                  <a:pt x="746" y="1207"/>
                  <a:pt x="746" y="1207"/>
                  <a:pt x="746" y="1207"/>
                </a:cubicBezTo>
                <a:cubicBezTo>
                  <a:pt x="747" y="1207"/>
                  <a:pt x="747" y="1207"/>
                  <a:pt x="747" y="1207"/>
                </a:cubicBezTo>
                <a:cubicBezTo>
                  <a:pt x="746" y="1206"/>
                  <a:pt x="746" y="1206"/>
                  <a:pt x="746" y="1206"/>
                </a:cubicBezTo>
                <a:cubicBezTo>
                  <a:pt x="745" y="1205"/>
                  <a:pt x="745" y="1205"/>
                  <a:pt x="745" y="1205"/>
                </a:cubicBezTo>
                <a:cubicBezTo>
                  <a:pt x="746" y="1205"/>
                  <a:pt x="746" y="1205"/>
                  <a:pt x="746" y="1205"/>
                </a:cubicBezTo>
                <a:cubicBezTo>
                  <a:pt x="747" y="1205"/>
                  <a:pt x="747" y="1205"/>
                  <a:pt x="747" y="1205"/>
                </a:cubicBezTo>
                <a:cubicBezTo>
                  <a:pt x="747" y="1204"/>
                  <a:pt x="747" y="1204"/>
                  <a:pt x="747" y="1204"/>
                </a:cubicBezTo>
                <a:cubicBezTo>
                  <a:pt x="746" y="1204"/>
                  <a:pt x="746" y="1204"/>
                  <a:pt x="746" y="1204"/>
                </a:cubicBezTo>
                <a:cubicBezTo>
                  <a:pt x="745" y="1203"/>
                  <a:pt x="745" y="1203"/>
                  <a:pt x="745" y="1203"/>
                </a:cubicBezTo>
                <a:cubicBezTo>
                  <a:pt x="748" y="1202"/>
                  <a:pt x="748" y="1202"/>
                  <a:pt x="748" y="1202"/>
                </a:cubicBezTo>
                <a:cubicBezTo>
                  <a:pt x="749" y="1202"/>
                  <a:pt x="749" y="1202"/>
                  <a:pt x="749" y="1202"/>
                </a:cubicBezTo>
                <a:cubicBezTo>
                  <a:pt x="754" y="1203"/>
                  <a:pt x="754" y="1203"/>
                  <a:pt x="754" y="1203"/>
                </a:cubicBezTo>
                <a:cubicBezTo>
                  <a:pt x="755" y="1203"/>
                  <a:pt x="755" y="1203"/>
                  <a:pt x="755" y="1203"/>
                </a:cubicBezTo>
                <a:cubicBezTo>
                  <a:pt x="754" y="1202"/>
                  <a:pt x="754" y="1202"/>
                  <a:pt x="754" y="1202"/>
                </a:cubicBezTo>
                <a:cubicBezTo>
                  <a:pt x="756" y="1202"/>
                  <a:pt x="756" y="1202"/>
                  <a:pt x="756" y="1202"/>
                </a:cubicBezTo>
                <a:cubicBezTo>
                  <a:pt x="757" y="1202"/>
                  <a:pt x="757" y="1202"/>
                  <a:pt x="757" y="1202"/>
                </a:cubicBezTo>
                <a:cubicBezTo>
                  <a:pt x="759" y="1201"/>
                  <a:pt x="759" y="1201"/>
                  <a:pt x="759" y="1201"/>
                </a:cubicBezTo>
                <a:cubicBezTo>
                  <a:pt x="761" y="1202"/>
                  <a:pt x="761" y="1202"/>
                  <a:pt x="761" y="1202"/>
                </a:cubicBezTo>
                <a:cubicBezTo>
                  <a:pt x="763" y="1201"/>
                  <a:pt x="763" y="1201"/>
                  <a:pt x="763" y="1201"/>
                </a:cubicBezTo>
                <a:cubicBezTo>
                  <a:pt x="766" y="1202"/>
                  <a:pt x="766" y="1202"/>
                  <a:pt x="766" y="1202"/>
                </a:cubicBezTo>
                <a:cubicBezTo>
                  <a:pt x="767" y="1202"/>
                  <a:pt x="767" y="1202"/>
                  <a:pt x="767" y="1202"/>
                </a:cubicBezTo>
                <a:cubicBezTo>
                  <a:pt x="769" y="1203"/>
                  <a:pt x="769" y="1203"/>
                  <a:pt x="769" y="1203"/>
                </a:cubicBezTo>
                <a:cubicBezTo>
                  <a:pt x="770" y="1203"/>
                  <a:pt x="770" y="1203"/>
                  <a:pt x="770" y="1203"/>
                </a:cubicBezTo>
                <a:cubicBezTo>
                  <a:pt x="771" y="1201"/>
                  <a:pt x="771" y="1201"/>
                  <a:pt x="771" y="1201"/>
                </a:cubicBezTo>
                <a:cubicBezTo>
                  <a:pt x="771" y="1200"/>
                  <a:pt x="771" y="1200"/>
                  <a:pt x="771" y="1200"/>
                </a:cubicBezTo>
                <a:cubicBezTo>
                  <a:pt x="773" y="1200"/>
                  <a:pt x="773" y="1200"/>
                  <a:pt x="773" y="1200"/>
                </a:cubicBezTo>
                <a:cubicBezTo>
                  <a:pt x="775" y="1200"/>
                  <a:pt x="775" y="1200"/>
                  <a:pt x="775" y="1200"/>
                </a:cubicBezTo>
                <a:cubicBezTo>
                  <a:pt x="775" y="1198"/>
                  <a:pt x="775" y="1198"/>
                  <a:pt x="775" y="1198"/>
                </a:cubicBezTo>
                <a:cubicBezTo>
                  <a:pt x="774" y="1198"/>
                  <a:pt x="774" y="1198"/>
                  <a:pt x="774" y="1198"/>
                </a:cubicBezTo>
                <a:cubicBezTo>
                  <a:pt x="771" y="1199"/>
                  <a:pt x="771" y="1199"/>
                  <a:pt x="771" y="1199"/>
                </a:cubicBezTo>
                <a:cubicBezTo>
                  <a:pt x="770" y="1198"/>
                  <a:pt x="770" y="1198"/>
                  <a:pt x="770" y="1198"/>
                </a:cubicBezTo>
                <a:cubicBezTo>
                  <a:pt x="768" y="1197"/>
                  <a:pt x="768" y="1197"/>
                  <a:pt x="768" y="1197"/>
                </a:cubicBezTo>
                <a:cubicBezTo>
                  <a:pt x="767" y="1197"/>
                  <a:pt x="767" y="1197"/>
                  <a:pt x="767" y="1197"/>
                </a:cubicBezTo>
                <a:cubicBezTo>
                  <a:pt x="766" y="1196"/>
                  <a:pt x="766" y="1196"/>
                  <a:pt x="766" y="1196"/>
                </a:cubicBezTo>
                <a:cubicBezTo>
                  <a:pt x="761" y="1194"/>
                  <a:pt x="761" y="1194"/>
                  <a:pt x="761" y="1194"/>
                </a:cubicBezTo>
                <a:cubicBezTo>
                  <a:pt x="760" y="1194"/>
                  <a:pt x="760" y="1194"/>
                  <a:pt x="760" y="1194"/>
                </a:cubicBezTo>
                <a:cubicBezTo>
                  <a:pt x="760" y="1192"/>
                  <a:pt x="760" y="1192"/>
                  <a:pt x="760" y="1192"/>
                </a:cubicBezTo>
                <a:cubicBezTo>
                  <a:pt x="758" y="1191"/>
                  <a:pt x="758" y="1191"/>
                  <a:pt x="758" y="1191"/>
                </a:cubicBezTo>
                <a:cubicBezTo>
                  <a:pt x="756" y="1191"/>
                  <a:pt x="756" y="1191"/>
                  <a:pt x="756" y="1191"/>
                </a:cubicBezTo>
                <a:cubicBezTo>
                  <a:pt x="756" y="1189"/>
                  <a:pt x="756" y="1189"/>
                  <a:pt x="756" y="1189"/>
                </a:cubicBezTo>
                <a:cubicBezTo>
                  <a:pt x="755" y="1188"/>
                  <a:pt x="755" y="1188"/>
                  <a:pt x="755" y="1188"/>
                </a:cubicBezTo>
                <a:cubicBezTo>
                  <a:pt x="753" y="1188"/>
                  <a:pt x="753" y="1188"/>
                  <a:pt x="753" y="1188"/>
                </a:cubicBezTo>
                <a:cubicBezTo>
                  <a:pt x="752" y="1187"/>
                  <a:pt x="752" y="1187"/>
                  <a:pt x="752" y="1187"/>
                </a:cubicBezTo>
                <a:cubicBezTo>
                  <a:pt x="753" y="1186"/>
                  <a:pt x="753" y="1186"/>
                  <a:pt x="753" y="1186"/>
                </a:cubicBezTo>
                <a:cubicBezTo>
                  <a:pt x="754" y="1186"/>
                  <a:pt x="754" y="1186"/>
                  <a:pt x="754" y="1186"/>
                </a:cubicBezTo>
                <a:cubicBezTo>
                  <a:pt x="753" y="1183"/>
                  <a:pt x="753" y="1183"/>
                  <a:pt x="753" y="1183"/>
                </a:cubicBezTo>
                <a:cubicBezTo>
                  <a:pt x="751" y="1181"/>
                  <a:pt x="751" y="1181"/>
                  <a:pt x="751" y="1181"/>
                </a:cubicBezTo>
                <a:cubicBezTo>
                  <a:pt x="751" y="1180"/>
                  <a:pt x="751" y="1180"/>
                  <a:pt x="751" y="1180"/>
                </a:cubicBezTo>
                <a:cubicBezTo>
                  <a:pt x="750" y="1180"/>
                  <a:pt x="750" y="1180"/>
                  <a:pt x="750" y="1180"/>
                </a:cubicBezTo>
                <a:cubicBezTo>
                  <a:pt x="750" y="1180"/>
                  <a:pt x="750" y="1180"/>
                  <a:pt x="749" y="1181"/>
                </a:cubicBezTo>
                <a:cubicBezTo>
                  <a:pt x="749" y="1181"/>
                  <a:pt x="749" y="1181"/>
                  <a:pt x="748" y="1181"/>
                </a:cubicBezTo>
                <a:cubicBezTo>
                  <a:pt x="748" y="1181"/>
                  <a:pt x="748" y="1181"/>
                  <a:pt x="747" y="1180"/>
                </a:cubicBezTo>
                <a:cubicBezTo>
                  <a:pt x="747" y="1180"/>
                  <a:pt x="747" y="1180"/>
                  <a:pt x="746" y="1180"/>
                </a:cubicBezTo>
                <a:cubicBezTo>
                  <a:pt x="746" y="1180"/>
                  <a:pt x="746" y="1180"/>
                  <a:pt x="746" y="1181"/>
                </a:cubicBezTo>
                <a:cubicBezTo>
                  <a:pt x="746" y="1181"/>
                  <a:pt x="746" y="1181"/>
                  <a:pt x="746" y="1182"/>
                </a:cubicBezTo>
                <a:close/>
                <a:moveTo>
                  <a:pt x="745" y="1196"/>
                </a:moveTo>
                <a:cubicBezTo>
                  <a:pt x="743" y="1195"/>
                  <a:pt x="743" y="1195"/>
                  <a:pt x="743" y="1195"/>
                </a:cubicBezTo>
                <a:cubicBezTo>
                  <a:pt x="744" y="1194"/>
                  <a:pt x="744" y="1194"/>
                  <a:pt x="744" y="1194"/>
                </a:cubicBezTo>
                <a:cubicBezTo>
                  <a:pt x="744" y="1193"/>
                  <a:pt x="744" y="1193"/>
                  <a:pt x="744" y="1193"/>
                </a:cubicBezTo>
                <a:cubicBezTo>
                  <a:pt x="743" y="1191"/>
                  <a:pt x="743" y="1191"/>
                  <a:pt x="743" y="1191"/>
                </a:cubicBezTo>
                <a:cubicBezTo>
                  <a:pt x="743" y="1190"/>
                  <a:pt x="743" y="1190"/>
                  <a:pt x="743" y="1190"/>
                </a:cubicBezTo>
                <a:cubicBezTo>
                  <a:pt x="742" y="1190"/>
                  <a:pt x="742" y="1190"/>
                  <a:pt x="742" y="1190"/>
                </a:cubicBezTo>
                <a:cubicBezTo>
                  <a:pt x="742" y="1191"/>
                  <a:pt x="742" y="1191"/>
                  <a:pt x="742" y="1191"/>
                </a:cubicBezTo>
                <a:cubicBezTo>
                  <a:pt x="741" y="1192"/>
                  <a:pt x="741" y="1192"/>
                  <a:pt x="741" y="1192"/>
                </a:cubicBezTo>
                <a:cubicBezTo>
                  <a:pt x="742" y="1193"/>
                  <a:pt x="742" y="1193"/>
                  <a:pt x="742" y="1193"/>
                </a:cubicBezTo>
                <a:cubicBezTo>
                  <a:pt x="741" y="1194"/>
                  <a:pt x="741" y="1194"/>
                  <a:pt x="741" y="1194"/>
                </a:cubicBezTo>
                <a:cubicBezTo>
                  <a:pt x="741" y="1195"/>
                  <a:pt x="741" y="1195"/>
                  <a:pt x="741" y="1195"/>
                </a:cubicBezTo>
                <a:cubicBezTo>
                  <a:pt x="743" y="1196"/>
                  <a:pt x="743" y="1196"/>
                  <a:pt x="743" y="1196"/>
                </a:cubicBezTo>
                <a:cubicBezTo>
                  <a:pt x="744" y="1196"/>
                  <a:pt x="744" y="1196"/>
                  <a:pt x="744" y="1196"/>
                </a:cubicBezTo>
                <a:cubicBezTo>
                  <a:pt x="745" y="1196"/>
                  <a:pt x="745" y="1196"/>
                  <a:pt x="745" y="1196"/>
                </a:cubicBezTo>
                <a:close/>
                <a:moveTo>
                  <a:pt x="706" y="1123"/>
                </a:moveTo>
                <a:cubicBezTo>
                  <a:pt x="706" y="1123"/>
                  <a:pt x="706" y="1123"/>
                  <a:pt x="705" y="1122"/>
                </a:cubicBezTo>
                <a:cubicBezTo>
                  <a:pt x="705" y="1122"/>
                  <a:pt x="705" y="1122"/>
                  <a:pt x="704" y="1121"/>
                </a:cubicBezTo>
                <a:cubicBezTo>
                  <a:pt x="704" y="1121"/>
                  <a:pt x="704" y="1121"/>
                  <a:pt x="703" y="1122"/>
                </a:cubicBezTo>
                <a:cubicBezTo>
                  <a:pt x="703" y="1122"/>
                  <a:pt x="703" y="1122"/>
                  <a:pt x="705" y="1123"/>
                </a:cubicBezTo>
                <a:cubicBezTo>
                  <a:pt x="705" y="1123"/>
                  <a:pt x="705" y="1123"/>
                  <a:pt x="706" y="1123"/>
                </a:cubicBezTo>
                <a:close/>
                <a:moveTo>
                  <a:pt x="725" y="1173"/>
                </a:moveTo>
                <a:cubicBezTo>
                  <a:pt x="723" y="1173"/>
                  <a:pt x="723" y="1173"/>
                  <a:pt x="723" y="1173"/>
                </a:cubicBezTo>
                <a:cubicBezTo>
                  <a:pt x="725" y="1174"/>
                  <a:pt x="725" y="1174"/>
                  <a:pt x="725" y="1174"/>
                </a:cubicBezTo>
                <a:cubicBezTo>
                  <a:pt x="726" y="1174"/>
                  <a:pt x="726" y="1174"/>
                  <a:pt x="726" y="1174"/>
                </a:cubicBezTo>
                <a:cubicBezTo>
                  <a:pt x="727" y="1175"/>
                  <a:pt x="727" y="1175"/>
                  <a:pt x="727" y="1175"/>
                </a:cubicBezTo>
                <a:cubicBezTo>
                  <a:pt x="727" y="1174"/>
                  <a:pt x="727" y="1174"/>
                  <a:pt x="727" y="1173"/>
                </a:cubicBezTo>
                <a:cubicBezTo>
                  <a:pt x="726" y="1173"/>
                  <a:pt x="726" y="1173"/>
                  <a:pt x="726" y="1173"/>
                </a:cubicBezTo>
                <a:cubicBezTo>
                  <a:pt x="725" y="1173"/>
                  <a:pt x="725" y="1173"/>
                  <a:pt x="725" y="1173"/>
                </a:cubicBezTo>
                <a:close/>
                <a:moveTo>
                  <a:pt x="764" y="1210"/>
                </a:moveTo>
                <a:cubicBezTo>
                  <a:pt x="764" y="1210"/>
                  <a:pt x="764" y="1210"/>
                  <a:pt x="765" y="1210"/>
                </a:cubicBezTo>
                <a:cubicBezTo>
                  <a:pt x="765" y="1210"/>
                  <a:pt x="765" y="1210"/>
                  <a:pt x="766" y="1211"/>
                </a:cubicBezTo>
                <a:cubicBezTo>
                  <a:pt x="766" y="1211"/>
                  <a:pt x="766" y="1211"/>
                  <a:pt x="766" y="1209"/>
                </a:cubicBezTo>
                <a:cubicBezTo>
                  <a:pt x="766" y="1209"/>
                  <a:pt x="766" y="1209"/>
                  <a:pt x="765" y="1209"/>
                </a:cubicBezTo>
                <a:cubicBezTo>
                  <a:pt x="765" y="1209"/>
                  <a:pt x="765" y="1209"/>
                  <a:pt x="764" y="1210"/>
                </a:cubicBezTo>
                <a:close/>
                <a:moveTo>
                  <a:pt x="710" y="1152"/>
                </a:moveTo>
                <a:cubicBezTo>
                  <a:pt x="710" y="1152"/>
                  <a:pt x="710" y="1152"/>
                  <a:pt x="710" y="1149"/>
                </a:cubicBezTo>
                <a:cubicBezTo>
                  <a:pt x="710" y="1149"/>
                  <a:pt x="710" y="1149"/>
                  <a:pt x="709" y="1148"/>
                </a:cubicBezTo>
                <a:cubicBezTo>
                  <a:pt x="709" y="1148"/>
                  <a:pt x="709" y="1148"/>
                  <a:pt x="707" y="1148"/>
                </a:cubicBezTo>
                <a:cubicBezTo>
                  <a:pt x="707" y="1148"/>
                  <a:pt x="707" y="1148"/>
                  <a:pt x="706" y="1149"/>
                </a:cubicBezTo>
                <a:cubicBezTo>
                  <a:pt x="706" y="1149"/>
                  <a:pt x="706" y="1149"/>
                  <a:pt x="706" y="1150"/>
                </a:cubicBezTo>
                <a:cubicBezTo>
                  <a:pt x="706" y="1150"/>
                  <a:pt x="706" y="1150"/>
                  <a:pt x="707" y="1151"/>
                </a:cubicBezTo>
                <a:cubicBezTo>
                  <a:pt x="707" y="1151"/>
                  <a:pt x="707" y="1151"/>
                  <a:pt x="707" y="1152"/>
                </a:cubicBezTo>
                <a:cubicBezTo>
                  <a:pt x="707" y="1152"/>
                  <a:pt x="707" y="1152"/>
                  <a:pt x="707" y="1153"/>
                </a:cubicBezTo>
                <a:cubicBezTo>
                  <a:pt x="707" y="1153"/>
                  <a:pt x="707" y="1153"/>
                  <a:pt x="708" y="1153"/>
                </a:cubicBezTo>
                <a:cubicBezTo>
                  <a:pt x="708" y="1153"/>
                  <a:pt x="708" y="1153"/>
                  <a:pt x="707" y="1154"/>
                </a:cubicBezTo>
                <a:cubicBezTo>
                  <a:pt x="707" y="1154"/>
                  <a:pt x="707" y="1154"/>
                  <a:pt x="706" y="1154"/>
                </a:cubicBezTo>
                <a:cubicBezTo>
                  <a:pt x="706" y="1154"/>
                  <a:pt x="706" y="1154"/>
                  <a:pt x="707" y="1157"/>
                </a:cubicBezTo>
                <a:cubicBezTo>
                  <a:pt x="707" y="1157"/>
                  <a:pt x="707" y="1157"/>
                  <a:pt x="707" y="1158"/>
                </a:cubicBezTo>
                <a:cubicBezTo>
                  <a:pt x="707" y="1158"/>
                  <a:pt x="707" y="1158"/>
                  <a:pt x="709" y="1159"/>
                </a:cubicBezTo>
                <a:cubicBezTo>
                  <a:pt x="709" y="1159"/>
                  <a:pt x="709" y="1159"/>
                  <a:pt x="709" y="1157"/>
                </a:cubicBezTo>
                <a:cubicBezTo>
                  <a:pt x="709" y="1157"/>
                  <a:pt x="709" y="1157"/>
                  <a:pt x="710" y="1158"/>
                </a:cubicBezTo>
                <a:cubicBezTo>
                  <a:pt x="710" y="1158"/>
                  <a:pt x="710" y="1158"/>
                  <a:pt x="710" y="1160"/>
                </a:cubicBezTo>
                <a:cubicBezTo>
                  <a:pt x="710" y="1160"/>
                  <a:pt x="710" y="1160"/>
                  <a:pt x="711" y="1160"/>
                </a:cubicBezTo>
                <a:cubicBezTo>
                  <a:pt x="711" y="1160"/>
                  <a:pt x="711" y="1160"/>
                  <a:pt x="712" y="1159"/>
                </a:cubicBezTo>
                <a:cubicBezTo>
                  <a:pt x="712" y="1159"/>
                  <a:pt x="712" y="1159"/>
                  <a:pt x="712" y="1158"/>
                </a:cubicBezTo>
                <a:cubicBezTo>
                  <a:pt x="712" y="1158"/>
                  <a:pt x="712" y="1158"/>
                  <a:pt x="711" y="1156"/>
                </a:cubicBezTo>
                <a:cubicBezTo>
                  <a:pt x="711" y="1156"/>
                  <a:pt x="711" y="1156"/>
                  <a:pt x="711" y="1155"/>
                </a:cubicBezTo>
                <a:cubicBezTo>
                  <a:pt x="711" y="1155"/>
                  <a:pt x="711" y="1155"/>
                  <a:pt x="711" y="1154"/>
                </a:cubicBezTo>
                <a:cubicBezTo>
                  <a:pt x="711" y="1153"/>
                  <a:pt x="711" y="1153"/>
                  <a:pt x="711" y="1153"/>
                </a:cubicBezTo>
                <a:cubicBezTo>
                  <a:pt x="711" y="1153"/>
                  <a:pt x="711" y="1153"/>
                  <a:pt x="710" y="1152"/>
                </a:cubicBezTo>
                <a:close/>
                <a:moveTo>
                  <a:pt x="740" y="1204"/>
                </a:moveTo>
                <a:cubicBezTo>
                  <a:pt x="740" y="1204"/>
                  <a:pt x="740" y="1204"/>
                  <a:pt x="741" y="1204"/>
                </a:cubicBezTo>
                <a:cubicBezTo>
                  <a:pt x="741" y="1204"/>
                  <a:pt x="741" y="1204"/>
                  <a:pt x="741" y="1203"/>
                </a:cubicBezTo>
                <a:cubicBezTo>
                  <a:pt x="741" y="1203"/>
                  <a:pt x="741" y="1203"/>
                  <a:pt x="740" y="1203"/>
                </a:cubicBezTo>
                <a:cubicBezTo>
                  <a:pt x="740" y="1203"/>
                  <a:pt x="740" y="1203"/>
                  <a:pt x="740" y="1204"/>
                </a:cubicBezTo>
                <a:close/>
                <a:moveTo>
                  <a:pt x="703" y="1122"/>
                </a:moveTo>
                <a:cubicBezTo>
                  <a:pt x="703" y="1122"/>
                  <a:pt x="703" y="1122"/>
                  <a:pt x="702" y="1122"/>
                </a:cubicBezTo>
                <a:cubicBezTo>
                  <a:pt x="702" y="1122"/>
                  <a:pt x="702" y="1122"/>
                  <a:pt x="702" y="1123"/>
                </a:cubicBezTo>
                <a:cubicBezTo>
                  <a:pt x="702" y="1123"/>
                  <a:pt x="702" y="1123"/>
                  <a:pt x="703" y="1123"/>
                </a:cubicBezTo>
                <a:cubicBezTo>
                  <a:pt x="703" y="1123"/>
                  <a:pt x="703" y="1123"/>
                  <a:pt x="703" y="1122"/>
                </a:cubicBezTo>
                <a:close/>
                <a:moveTo>
                  <a:pt x="704" y="1152"/>
                </a:moveTo>
                <a:cubicBezTo>
                  <a:pt x="704" y="1152"/>
                  <a:pt x="704" y="1152"/>
                  <a:pt x="704" y="1153"/>
                </a:cubicBezTo>
                <a:cubicBezTo>
                  <a:pt x="704" y="1153"/>
                  <a:pt x="704" y="1153"/>
                  <a:pt x="705" y="1153"/>
                </a:cubicBezTo>
                <a:cubicBezTo>
                  <a:pt x="705" y="1153"/>
                  <a:pt x="705" y="1153"/>
                  <a:pt x="706" y="1151"/>
                </a:cubicBezTo>
                <a:cubicBezTo>
                  <a:pt x="706" y="1151"/>
                  <a:pt x="706" y="1151"/>
                  <a:pt x="706" y="1150"/>
                </a:cubicBezTo>
                <a:cubicBezTo>
                  <a:pt x="706" y="1150"/>
                  <a:pt x="706" y="1150"/>
                  <a:pt x="704" y="1150"/>
                </a:cubicBezTo>
                <a:cubicBezTo>
                  <a:pt x="704" y="1150"/>
                  <a:pt x="704" y="1150"/>
                  <a:pt x="704" y="1152"/>
                </a:cubicBezTo>
                <a:close/>
                <a:moveTo>
                  <a:pt x="763" y="1212"/>
                </a:moveTo>
                <a:cubicBezTo>
                  <a:pt x="764" y="1211"/>
                  <a:pt x="764" y="1211"/>
                  <a:pt x="764" y="1211"/>
                </a:cubicBezTo>
                <a:cubicBezTo>
                  <a:pt x="763" y="1211"/>
                  <a:pt x="763" y="1211"/>
                  <a:pt x="763" y="1211"/>
                </a:cubicBezTo>
                <a:cubicBezTo>
                  <a:pt x="763" y="1212"/>
                  <a:pt x="763" y="1212"/>
                  <a:pt x="763" y="1212"/>
                </a:cubicBezTo>
                <a:close/>
                <a:moveTo>
                  <a:pt x="706" y="1147"/>
                </a:moveTo>
                <a:cubicBezTo>
                  <a:pt x="706" y="1147"/>
                  <a:pt x="706" y="1147"/>
                  <a:pt x="705" y="1145"/>
                </a:cubicBezTo>
                <a:cubicBezTo>
                  <a:pt x="705" y="1145"/>
                  <a:pt x="705" y="1145"/>
                  <a:pt x="704" y="1143"/>
                </a:cubicBezTo>
                <a:cubicBezTo>
                  <a:pt x="704" y="1143"/>
                  <a:pt x="704" y="1143"/>
                  <a:pt x="702" y="1142"/>
                </a:cubicBezTo>
                <a:cubicBezTo>
                  <a:pt x="702" y="1142"/>
                  <a:pt x="702" y="1142"/>
                  <a:pt x="702" y="1143"/>
                </a:cubicBezTo>
                <a:cubicBezTo>
                  <a:pt x="702" y="1143"/>
                  <a:pt x="702" y="1143"/>
                  <a:pt x="702" y="1144"/>
                </a:cubicBezTo>
                <a:cubicBezTo>
                  <a:pt x="702" y="1144"/>
                  <a:pt x="702" y="1144"/>
                  <a:pt x="702" y="1145"/>
                </a:cubicBezTo>
                <a:cubicBezTo>
                  <a:pt x="702" y="1145"/>
                  <a:pt x="702" y="1145"/>
                  <a:pt x="704" y="1145"/>
                </a:cubicBezTo>
                <a:cubicBezTo>
                  <a:pt x="704" y="1145"/>
                  <a:pt x="704" y="1145"/>
                  <a:pt x="704" y="1146"/>
                </a:cubicBezTo>
                <a:cubicBezTo>
                  <a:pt x="704" y="1146"/>
                  <a:pt x="704" y="1146"/>
                  <a:pt x="705" y="1148"/>
                </a:cubicBezTo>
                <a:cubicBezTo>
                  <a:pt x="705" y="1148"/>
                  <a:pt x="705" y="1148"/>
                  <a:pt x="706" y="1149"/>
                </a:cubicBezTo>
                <a:cubicBezTo>
                  <a:pt x="706" y="1149"/>
                  <a:pt x="706" y="1149"/>
                  <a:pt x="706" y="1148"/>
                </a:cubicBezTo>
                <a:cubicBezTo>
                  <a:pt x="706" y="1148"/>
                  <a:pt x="706" y="1148"/>
                  <a:pt x="706" y="1147"/>
                </a:cubicBezTo>
                <a:close/>
                <a:moveTo>
                  <a:pt x="702" y="1146"/>
                </a:moveTo>
                <a:cubicBezTo>
                  <a:pt x="702" y="1146"/>
                  <a:pt x="702" y="1146"/>
                  <a:pt x="702" y="1147"/>
                </a:cubicBezTo>
                <a:cubicBezTo>
                  <a:pt x="702" y="1147"/>
                  <a:pt x="702" y="1147"/>
                  <a:pt x="703" y="1148"/>
                </a:cubicBezTo>
                <a:cubicBezTo>
                  <a:pt x="703" y="1148"/>
                  <a:pt x="703" y="1148"/>
                  <a:pt x="704" y="1148"/>
                </a:cubicBezTo>
                <a:cubicBezTo>
                  <a:pt x="704" y="1148"/>
                  <a:pt x="704" y="1148"/>
                  <a:pt x="704" y="1147"/>
                </a:cubicBezTo>
                <a:cubicBezTo>
                  <a:pt x="704" y="1147"/>
                  <a:pt x="704" y="1147"/>
                  <a:pt x="704" y="1146"/>
                </a:cubicBezTo>
                <a:cubicBezTo>
                  <a:pt x="704" y="1146"/>
                  <a:pt x="704" y="1146"/>
                  <a:pt x="703" y="1146"/>
                </a:cubicBezTo>
                <a:cubicBezTo>
                  <a:pt x="703" y="1146"/>
                  <a:pt x="703" y="1146"/>
                  <a:pt x="702" y="1146"/>
                </a:cubicBezTo>
                <a:close/>
                <a:moveTo>
                  <a:pt x="698" y="1132"/>
                </a:moveTo>
                <a:cubicBezTo>
                  <a:pt x="700" y="1134"/>
                  <a:pt x="700" y="1134"/>
                  <a:pt x="700" y="1134"/>
                </a:cubicBezTo>
                <a:cubicBezTo>
                  <a:pt x="701" y="1134"/>
                  <a:pt x="701" y="1134"/>
                  <a:pt x="701" y="1134"/>
                </a:cubicBezTo>
                <a:cubicBezTo>
                  <a:pt x="701" y="1133"/>
                  <a:pt x="701" y="1133"/>
                  <a:pt x="701" y="1133"/>
                </a:cubicBezTo>
                <a:cubicBezTo>
                  <a:pt x="701" y="1132"/>
                  <a:pt x="701" y="1132"/>
                  <a:pt x="701" y="1132"/>
                </a:cubicBezTo>
                <a:cubicBezTo>
                  <a:pt x="700" y="1132"/>
                  <a:pt x="700" y="1132"/>
                  <a:pt x="700" y="1132"/>
                </a:cubicBezTo>
                <a:cubicBezTo>
                  <a:pt x="700" y="1131"/>
                  <a:pt x="700" y="1131"/>
                  <a:pt x="700" y="1131"/>
                </a:cubicBezTo>
                <a:cubicBezTo>
                  <a:pt x="700" y="1130"/>
                  <a:pt x="700" y="1130"/>
                  <a:pt x="700" y="1130"/>
                </a:cubicBezTo>
                <a:cubicBezTo>
                  <a:pt x="698" y="1131"/>
                  <a:pt x="698" y="1131"/>
                  <a:pt x="698" y="1131"/>
                </a:cubicBezTo>
                <a:cubicBezTo>
                  <a:pt x="698" y="1132"/>
                  <a:pt x="698" y="1132"/>
                  <a:pt x="698" y="1132"/>
                </a:cubicBezTo>
                <a:close/>
                <a:moveTo>
                  <a:pt x="711" y="1112"/>
                </a:moveTo>
                <a:cubicBezTo>
                  <a:pt x="711" y="1112"/>
                  <a:pt x="711" y="1112"/>
                  <a:pt x="710" y="1111"/>
                </a:cubicBezTo>
                <a:cubicBezTo>
                  <a:pt x="710" y="1111"/>
                  <a:pt x="710" y="1111"/>
                  <a:pt x="709" y="1112"/>
                </a:cubicBezTo>
                <a:cubicBezTo>
                  <a:pt x="709" y="1112"/>
                  <a:pt x="709" y="1112"/>
                  <a:pt x="708" y="1114"/>
                </a:cubicBezTo>
                <a:cubicBezTo>
                  <a:pt x="708" y="1114"/>
                  <a:pt x="708" y="1114"/>
                  <a:pt x="709" y="1115"/>
                </a:cubicBezTo>
                <a:cubicBezTo>
                  <a:pt x="709" y="1115"/>
                  <a:pt x="709" y="1115"/>
                  <a:pt x="709" y="1116"/>
                </a:cubicBezTo>
                <a:cubicBezTo>
                  <a:pt x="709" y="1116"/>
                  <a:pt x="709" y="1116"/>
                  <a:pt x="710" y="1115"/>
                </a:cubicBezTo>
                <a:cubicBezTo>
                  <a:pt x="710" y="1115"/>
                  <a:pt x="710" y="1115"/>
                  <a:pt x="711" y="1116"/>
                </a:cubicBezTo>
                <a:cubicBezTo>
                  <a:pt x="711" y="1116"/>
                  <a:pt x="711" y="1116"/>
                  <a:pt x="712" y="1115"/>
                </a:cubicBezTo>
                <a:cubicBezTo>
                  <a:pt x="712" y="1115"/>
                  <a:pt x="712" y="1115"/>
                  <a:pt x="713" y="1114"/>
                </a:cubicBezTo>
                <a:cubicBezTo>
                  <a:pt x="713" y="1114"/>
                  <a:pt x="713" y="1114"/>
                  <a:pt x="712" y="1112"/>
                </a:cubicBezTo>
                <a:cubicBezTo>
                  <a:pt x="712" y="1112"/>
                  <a:pt x="712" y="1112"/>
                  <a:pt x="711" y="1112"/>
                </a:cubicBezTo>
                <a:close/>
                <a:moveTo>
                  <a:pt x="708" y="1110"/>
                </a:moveTo>
                <a:cubicBezTo>
                  <a:pt x="708" y="1110"/>
                  <a:pt x="708" y="1110"/>
                  <a:pt x="708" y="1111"/>
                </a:cubicBezTo>
                <a:cubicBezTo>
                  <a:pt x="708" y="1111"/>
                  <a:pt x="708" y="1111"/>
                  <a:pt x="710" y="1111"/>
                </a:cubicBezTo>
                <a:cubicBezTo>
                  <a:pt x="710" y="1111"/>
                  <a:pt x="710" y="1111"/>
                  <a:pt x="709" y="1110"/>
                </a:cubicBezTo>
                <a:cubicBezTo>
                  <a:pt x="709" y="1110"/>
                  <a:pt x="709" y="1110"/>
                  <a:pt x="708" y="1110"/>
                </a:cubicBezTo>
                <a:close/>
                <a:moveTo>
                  <a:pt x="753" y="692"/>
                </a:moveTo>
                <a:cubicBezTo>
                  <a:pt x="754" y="692"/>
                  <a:pt x="754" y="692"/>
                  <a:pt x="754" y="692"/>
                </a:cubicBezTo>
                <a:cubicBezTo>
                  <a:pt x="753" y="691"/>
                  <a:pt x="753" y="691"/>
                  <a:pt x="753" y="691"/>
                </a:cubicBezTo>
                <a:cubicBezTo>
                  <a:pt x="753" y="692"/>
                  <a:pt x="753" y="692"/>
                  <a:pt x="753" y="692"/>
                </a:cubicBezTo>
                <a:close/>
                <a:moveTo>
                  <a:pt x="758" y="693"/>
                </a:moveTo>
                <a:cubicBezTo>
                  <a:pt x="759" y="695"/>
                  <a:pt x="759" y="695"/>
                  <a:pt x="759" y="695"/>
                </a:cubicBezTo>
                <a:cubicBezTo>
                  <a:pt x="760" y="695"/>
                  <a:pt x="760" y="695"/>
                  <a:pt x="760" y="695"/>
                </a:cubicBezTo>
                <a:cubicBezTo>
                  <a:pt x="759" y="692"/>
                  <a:pt x="759" y="692"/>
                  <a:pt x="759" y="692"/>
                </a:cubicBezTo>
                <a:cubicBezTo>
                  <a:pt x="758" y="693"/>
                  <a:pt x="758" y="693"/>
                  <a:pt x="758" y="693"/>
                </a:cubicBezTo>
                <a:close/>
                <a:moveTo>
                  <a:pt x="756" y="694"/>
                </a:moveTo>
                <a:cubicBezTo>
                  <a:pt x="756" y="695"/>
                  <a:pt x="756" y="695"/>
                  <a:pt x="756" y="695"/>
                </a:cubicBezTo>
                <a:cubicBezTo>
                  <a:pt x="757" y="697"/>
                  <a:pt x="757" y="697"/>
                  <a:pt x="757" y="697"/>
                </a:cubicBezTo>
                <a:cubicBezTo>
                  <a:pt x="758" y="695"/>
                  <a:pt x="758" y="695"/>
                  <a:pt x="758" y="695"/>
                </a:cubicBezTo>
                <a:cubicBezTo>
                  <a:pt x="757" y="694"/>
                  <a:pt x="757" y="694"/>
                  <a:pt x="757" y="694"/>
                </a:cubicBezTo>
                <a:cubicBezTo>
                  <a:pt x="756" y="694"/>
                  <a:pt x="756" y="694"/>
                  <a:pt x="756" y="694"/>
                </a:cubicBezTo>
                <a:close/>
                <a:moveTo>
                  <a:pt x="759" y="697"/>
                </a:moveTo>
                <a:cubicBezTo>
                  <a:pt x="760" y="698"/>
                  <a:pt x="760" y="698"/>
                  <a:pt x="760" y="698"/>
                </a:cubicBezTo>
                <a:cubicBezTo>
                  <a:pt x="760" y="696"/>
                  <a:pt x="760" y="696"/>
                  <a:pt x="760" y="696"/>
                </a:cubicBezTo>
                <a:cubicBezTo>
                  <a:pt x="759" y="697"/>
                  <a:pt x="759" y="697"/>
                  <a:pt x="759" y="697"/>
                </a:cubicBezTo>
                <a:close/>
                <a:moveTo>
                  <a:pt x="758" y="699"/>
                </a:moveTo>
                <a:cubicBezTo>
                  <a:pt x="758" y="699"/>
                  <a:pt x="758" y="699"/>
                  <a:pt x="758" y="699"/>
                </a:cubicBezTo>
                <a:cubicBezTo>
                  <a:pt x="758" y="699"/>
                  <a:pt x="758" y="699"/>
                  <a:pt x="758" y="699"/>
                </a:cubicBezTo>
                <a:close/>
                <a:moveTo>
                  <a:pt x="758" y="702"/>
                </a:moveTo>
                <a:cubicBezTo>
                  <a:pt x="758" y="702"/>
                  <a:pt x="758" y="702"/>
                  <a:pt x="759" y="702"/>
                </a:cubicBezTo>
                <a:cubicBezTo>
                  <a:pt x="759" y="702"/>
                  <a:pt x="759" y="702"/>
                  <a:pt x="759" y="700"/>
                </a:cubicBezTo>
                <a:cubicBezTo>
                  <a:pt x="759" y="700"/>
                  <a:pt x="759" y="700"/>
                  <a:pt x="758" y="699"/>
                </a:cubicBezTo>
                <a:cubicBezTo>
                  <a:pt x="758" y="700"/>
                  <a:pt x="758" y="700"/>
                  <a:pt x="758" y="700"/>
                </a:cubicBezTo>
                <a:cubicBezTo>
                  <a:pt x="758" y="700"/>
                  <a:pt x="758" y="700"/>
                  <a:pt x="758" y="702"/>
                </a:cubicBezTo>
                <a:close/>
                <a:moveTo>
                  <a:pt x="761" y="711"/>
                </a:moveTo>
                <a:cubicBezTo>
                  <a:pt x="761" y="709"/>
                  <a:pt x="761" y="709"/>
                  <a:pt x="761" y="709"/>
                </a:cubicBezTo>
                <a:cubicBezTo>
                  <a:pt x="759" y="711"/>
                  <a:pt x="759" y="711"/>
                  <a:pt x="759" y="711"/>
                </a:cubicBezTo>
                <a:cubicBezTo>
                  <a:pt x="760" y="712"/>
                  <a:pt x="760" y="712"/>
                  <a:pt x="760" y="712"/>
                </a:cubicBezTo>
                <a:cubicBezTo>
                  <a:pt x="761" y="713"/>
                  <a:pt x="761" y="713"/>
                  <a:pt x="761" y="713"/>
                </a:cubicBezTo>
                <a:cubicBezTo>
                  <a:pt x="761" y="711"/>
                  <a:pt x="761" y="711"/>
                  <a:pt x="761" y="711"/>
                </a:cubicBezTo>
                <a:close/>
                <a:moveTo>
                  <a:pt x="761" y="708"/>
                </a:moveTo>
                <a:cubicBezTo>
                  <a:pt x="762" y="707"/>
                  <a:pt x="762" y="707"/>
                  <a:pt x="762" y="707"/>
                </a:cubicBezTo>
                <a:cubicBezTo>
                  <a:pt x="761" y="704"/>
                  <a:pt x="761" y="704"/>
                  <a:pt x="761" y="704"/>
                </a:cubicBezTo>
                <a:cubicBezTo>
                  <a:pt x="758" y="704"/>
                  <a:pt x="758" y="704"/>
                  <a:pt x="758" y="704"/>
                </a:cubicBezTo>
                <a:cubicBezTo>
                  <a:pt x="758" y="705"/>
                  <a:pt x="758" y="705"/>
                  <a:pt x="758" y="705"/>
                </a:cubicBezTo>
                <a:cubicBezTo>
                  <a:pt x="760" y="706"/>
                  <a:pt x="760" y="706"/>
                  <a:pt x="760" y="706"/>
                </a:cubicBezTo>
                <a:cubicBezTo>
                  <a:pt x="760" y="707"/>
                  <a:pt x="760" y="707"/>
                  <a:pt x="760" y="707"/>
                </a:cubicBezTo>
                <a:cubicBezTo>
                  <a:pt x="761" y="708"/>
                  <a:pt x="761" y="708"/>
                  <a:pt x="761" y="708"/>
                </a:cubicBezTo>
                <a:close/>
                <a:moveTo>
                  <a:pt x="770" y="716"/>
                </a:moveTo>
                <a:cubicBezTo>
                  <a:pt x="771" y="716"/>
                  <a:pt x="771" y="716"/>
                  <a:pt x="771" y="716"/>
                </a:cubicBezTo>
                <a:cubicBezTo>
                  <a:pt x="771" y="715"/>
                  <a:pt x="771" y="715"/>
                  <a:pt x="771" y="715"/>
                </a:cubicBezTo>
                <a:cubicBezTo>
                  <a:pt x="770" y="714"/>
                  <a:pt x="770" y="714"/>
                  <a:pt x="770" y="714"/>
                </a:cubicBezTo>
                <a:cubicBezTo>
                  <a:pt x="769" y="715"/>
                  <a:pt x="769" y="715"/>
                  <a:pt x="769" y="715"/>
                </a:cubicBezTo>
                <a:cubicBezTo>
                  <a:pt x="770" y="716"/>
                  <a:pt x="770" y="716"/>
                  <a:pt x="770" y="716"/>
                </a:cubicBezTo>
                <a:close/>
                <a:moveTo>
                  <a:pt x="758" y="720"/>
                </a:moveTo>
                <a:cubicBezTo>
                  <a:pt x="758" y="720"/>
                  <a:pt x="758" y="720"/>
                  <a:pt x="759" y="720"/>
                </a:cubicBezTo>
                <a:cubicBezTo>
                  <a:pt x="759" y="720"/>
                  <a:pt x="759" y="720"/>
                  <a:pt x="758" y="719"/>
                </a:cubicBezTo>
                <a:lnTo>
                  <a:pt x="758" y="720"/>
                </a:lnTo>
                <a:close/>
                <a:moveTo>
                  <a:pt x="759" y="713"/>
                </a:moveTo>
                <a:cubicBezTo>
                  <a:pt x="759" y="717"/>
                  <a:pt x="759" y="717"/>
                  <a:pt x="759" y="717"/>
                </a:cubicBezTo>
                <a:cubicBezTo>
                  <a:pt x="759" y="717"/>
                  <a:pt x="759" y="717"/>
                  <a:pt x="760" y="715"/>
                </a:cubicBezTo>
                <a:cubicBezTo>
                  <a:pt x="760" y="715"/>
                  <a:pt x="760" y="715"/>
                  <a:pt x="759" y="713"/>
                </a:cubicBezTo>
                <a:close/>
                <a:moveTo>
                  <a:pt x="757" y="723"/>
                </a:moveTo>
                <a:cubicBezTo>
                  <a:pt x="758" y="722"/>
                  <a:pt x="758" y="722"/>
                  <a:pt x="758" y="722"/>
                </a:cubicBezTo>
                <a:cubicBezTo>
                  <a:pt x="757" y="721"/>
                  <a:pt x="757" y="721"/>
                  <a:pt x="757" y="721"/>
                </a:cubicBezTo>
                <a:cubicBezTo>
                  <a:pt x="756" y="721"/>
                  <a:pt x="756" y="721"/>
                  <a:pt x="756" y="721"/>
                </a:cubicBezTo>
                <a:cubicBezTo>
                  <a:pt x="755" y="723"/>
                  <a:pt x="755" y="723"/>
                  <a:pt x="755" y="723"/>
                </a:cubicBezTo>
                <a:cubicBezTo>
                  <a:pt x="757" y="723"/>
                  <a:pt x="757" y="723"/>
                  <a:pt x="757" y="723"/>
                </a:cubicBezTo>
                <a:close/>
                <a:moveTo>
                  <a:pt x="758" y="731"/>
                </a:moveTo>
                <a:cubicBezTo>
                  <a:pt x="757" y="730"/>
                  <a:pt x="757" y="730"/>
                  <a:pt x="757" y="730"/>
                </a:cubicBezTo>
                <a:cubicBezTo>
                  <a:pt x="756" y="731"/>
                  <a:pt x="756" y="731"/>
                  <a:pt x="756" y="731"/>
                </a:cubicBezTo>
                <a:cubicBezTo>
                  <a:pt x="755" y="731"/>
                  <a:pt x="755" y="731"/>
                  <a:pt x="755" y="731"/>
                </a:cubicBezTo>
                <a:cubicBezTo>
                  <a:pt x="757" y="732"/>
                  <a:pt x="757" y="732"/>
                  <a:pt x="757" y="732"/>
                </a:cubicBezTo>
                <a:cubicBezTo>
                  <a:pt x="757" y="734"/>
                  <a:pt x="757" y="734"/>
                  <a:pt x="757" y="734"/>
                </a:cubicBezTo>
                <a:cubicBezTo>
                  <a:pt x="756" y="735"/>
                  <a:pt x="756" y="735"/>
                  <a:pt x="756" y="735"/>
                </a:cubicBezTo>
                <a:cubicBezTo>
                  <a:pt x="754" y="735"/>
                  <a:pt x="754" y="735"/>
                  <a:pt x="754" y="735"/>
                </a:cubicBezTo>
                <a:cubicBezTo>
                  <a:pt x="756" y="736"/>
                  <a:pt x="756" y="736"/>
                  <a:pt x="756" y="736"/>
                </a:cubicBezTo>
                <a:cubicBezTo>
                  <a:pt x="759" y="735"/>
                  <a:pt x="759" y="735"/>
                  <a:pt x="759" y="735"/>
                </a:cubicBezTo>
                <a:cubicBezTo>
                  <a:pt x="760" y="734"/>
                  <a:pt x="760" y="734"/>
                  <a:pt x="760" y="734"/>
                </a:cubicBezTo>
                <a:cubicBezTo>
                  <a:pt x="760" y="733"/>
                  <a:pt x="760" y="733"/>
                  <a:pt x="760" y="733"/>
                </a:cubicBezTo>
                <a:cubicBezTo>
                  <a:pt x="759" y="732"/>
                  <a:pt x="759" y="732"/>
                  <a:pt x="759" y="732"/>
                </a:cubicBezTo>
                <a:cubicBezTo>
                  <a:pt x="761" y="730"/>
                  <a:pt x="761" y="730"/>
                  <a:pt x="761" y="730"/>
                </a:cubicBezTo>
                <a:cubicBezTo>
                  <a:pt x="758" y="731"/>
                  <a:pt x="758" y="731"/>
                  <a:pt x="758" y="731"/>
                </a:cubicBezTo>
                <a:close/>
                <a:moveTo>
                  <a:pt x="763" y="728"/>
                </a:moveTo>
                <a:cubicBezTo>
                  <a:pt x="761" y="729"/>
                  <a:pt x="761" y="729"/>
                  <a:pt x="761" y="729"/>
                </a:cubicBezTo>
                <a:cubicBezTo>
                  <a:pt x="762" y="729"/>
                  <a:pt x="762" y="729"/>
                  <a:pt x="762" y="729"/>
                </a:cubicBezTo>
                <a:cubicBezTo>
                  <a:pt x="763" y="728"/>
                  <a:pt x="763" y="728"/>
                  <a:pt x="763" y="728"/>
                </a:cubicBezTo>
                <a:close/>
                <a:moveTo>
                  <a:pt x="671" y="483"/>
                </a:moveTo>
                <a:cubicBezTo>
                  <a:pt x="672" y="484"/>
                  <a:pt x="672" y="484"/>
                  <a:pt x="672" y="484"/>
                </a:cubicBezTo>
                <a:cubicBezTo>
                  <a:pt x="672" y="484"/>
                  <a:pt x="672" y="484"/>
                  <a:pt x="672" y="484"/>
                </a:cubicBezTo>
                <a:cubicBezTo>
                  <a:pt x="673" y="484"/>
                  <a:pt x="673" y="484"/>
                  <a:pt x="673" y="484"/>
                </a:cubicBezTo>
                <a:cubicBezTo>
                  <a:pt x="672" y="483"/>
                  <a:pt x="672" y="483"/>
                  <a:pt x="672" y="483"/>
                </a:cubicBezTo>
                <a:cubicBezTo>
                  <a:pt x="672" y="482"/>
                  <a:pt x="672" y="482"/>
                  <a:pt x="672" y="482"/>
                </a:cubicBezTo>
                <a:cubicBezTo>
                  <a:pt x="671" y="481"/>
                  <a:pt x="671" y="481"/>
                  <a:pt x="671" y="481"/>
                </a:cubicBezTo>
                <a:cubicBezTo>
                  <a:pt x="671" y="480"/>
                  <a:pt x="671" y="480"/>
                  <a:pt x="671" y="480"/>
                </a:cubicBezTo>
                <a:cubicBezTo>
                  <a:pt x="670" y="479"/>
                  <a:pt x="670" y="479"/>
                  <a:pt x="670" y="479"/>
                </a:cubicBezTo>
                <a:cubicBezTo>
                  <a:pt x="670" y="479"/>
                  <a:pt x="670" y="479"/>
                  <a:pt x="670" y="479"/>
                </a:cubicBezTo>
                <a:cubicBezTo>
                  <a:pt x="669" y="478"/>
                  <a:pt x="669" y="478"/>
                  <a:pt x="669" y="478"/>
                </a:cubicBezTo>
                <a:cubicBezTo>
                  <a:pt x="669" y="477"/>
                  <a:pt x="669" y="477"/>
                  <a:pt x="669" y="477"/>
                </a:cubicBezTo>
                <a:cubicBezTo>
                  <a:pt x="668" y="477"/>
                  <a:pt x="668" y="477"/>
                  <a:pt x="668" y="477"/>
                </a:cubicBezTo>
                <a:cubicBezTo>
                  <a:pt x="668" y="476"/>
                  <a:pt x="668" y="476"/>
                  <a:pt x="668" y="476"/>
                </a:cubicBezTo>
                <a:cubicBezTo>
                  <a:pt x="668" y="475"/>
                  <a:pt x="668" y="475"/>
                  <a:pt x="668" y="475"/>
                </a:cubicBezTo>
                <a:cubicBezTo>
                  <a:pt x="668" y="474"/>
                  <a:pt x="668" y="474"/>
                  <a:pt x="668" y="474"/>
                </a:cubicBezTo>
                <a:cubicBezTo>
                  <a:pt x="667" y="473"/>
                  <a:pt x="667" y="473"/>
                  <a:pt x="667" y="473"/>
                </a:cubicBezTo>
                <a:cubicBezTo>
                  <a:pt x="666" y="473"/>
                  <a:pt x="666" y="473"/>
                  <a:pt x="666" y="473"/>
                </a:cubicBezTo>
                <a:cubicBezTo>
                  <a:pt x="665" y="473"/>
                  <a:pt x="665" y="473"/>
                  <a:pt x="665" y="473"/>
                </a:cubicBezTo>
                <a:cubicBezTo>
                  <a:pt x="663" y="473"/>
                  <a:pt x="663" y="473"/>
                  <a:pt x="663" y="473"/>
                </a:cubicBezTo>
                <a:cubicBezTo>
                  <a:pt x="662" y="472"/>
                  <a:pt x="662" y="472"/>
                  <a:pt x="662" y="472"/>
                </a:cubicBezTo>
                <a:cubicBezTo>
                  <a:pt x="662" y="472"/>
                  <a:pt x="662" y="472"/>
                  <a:pt x="662" y="472"/>
                </a:cubicBezTo>
                <a:cubicBezTo>
                  <a:pt x="661" y="472"/>
                  <a:pt x="661" y="472"/>
                  <a:pt x="661" y="472"/>
                </a:cubicBezTo>
                <a:cubicBezTo>
                  <a:pt x="661" y="472"/>
                  <a:pt x="661" y="472"/>
                  <a:pt x="661" y="472"/>
                </a:cubicBezTo>
                <a:cubicBezTo>
                  <a:pt x="659" y="471"/>
                  <a:pt x="659" y="471"/>
                  <a:pt x="659" y="471"/>
                </a:cubicBezTo>
                <a:cubicBezTo>
                  <a:pt x="658" y="471"/>
                  <a:pt x="658" y="471"/>
                  <a:pt x="658" y="471"/>
                </a:cubicBezTo>
                <a:cubicBezTo>
                  <a:pt x="656" y="471"/>
                  <a:pt x="656" y="471"/>
                  <a:pt x="656" y="471"/>
                </a:cubicBezTo>
                <a:cubicBezTo>
                  <a:pt x="652" y="470"/>
                  <a:pt x="652" y="470"/>
                  <a:pt x="652" y="470"/>
                </a:cubicBezTo>
                <a:cubicBezTo>
                  <a:pt x="652" y="470"/>
                  <a:pt x="652" y="470"/>
                  <a:pt x="652" y="470"/>
                </a:cubicBezTo>
                <a:cubicBezTo>
                  <a:pt x="651" y="469"/>
                  <a:pt x="651" y="469"/>
                  <a:pt x="651" y="469"/>
                </a:cubicBezTo>
                <a:cubicBezTo>
                  <a:pt x="650" y="469"/>
                  <a:pt x="650" y="469"/>
                  <a:pt x="650" y="469"/>
                </a:cubicBezTo>
                <a:cubicBezTo>
                  <a:pt x="649" y="469"/>
                  <a:pt x="649" y="469"/>
                  <a:pt x="649" y="469"/>
                </a:cubicBezTo>
                <a:cubicBezTo>
                  <a:pt x="649" y="468"/>
                  <a:pt x="649" y="468"/>
                  <a:pt x="649" y="468"/>
                </a:cubicBezTo>
                <a:cubicBezTo>
                  <a:pt x="646" y="467"/>
                  <a:pt x="646" y="467"/>
                  <a:pt x="646" y="467"/>
                </a:cubicBezTo>
                <a:cubicBezTo>
                  <a:pt x="646" y="466"/>
                  <a:pt x="646" y="466"/>
                  <a:pt x="646" y="466"/>
                </a:cubicBezTo>
                <a:cubicBezTo>
                  <a:pt x="647" y="466"/>
                  <a:pt x="647" y="466"/>
                  <a:pt x="647" y="466"/>
                </a:cubicBezTo>
                <a:cubicBezTo>
                  <a:pt x="648" y="465"/>
                  <a:pt x="648" y="465"/>
                  <a:pt x="648" y="465"/>
                </a:cubicBezTo>
                <a:cubicBezTo>
                  <a:pt x="648" y="464"/>
                  <a:pt x="648" y="464"/>
                  <a:pt x="648" y="464"/>
                </a:cubicBezTo>
                <a:cubicBezTo>
                  <a:pt x="647" y="463"/>
                  <a:pt x="647" y="463"/>
                  <a:pt x="647" y="463"/>
                </a:cubicBezTo>
                <a:cubicBezTo>
                  <a:pt x="646" y="464"/>
                  <a:pt x="646" y="464"/>
                  <a:pt x="646" y="464"/>
                </a:cubicBezTo>
                <a:cubicBezTo>
                  <a:pt x="646" y="463"/>
                  <a:pt x="646" y="463"/>
                  <a:pt x="646" y="463"/>
                </a:cubicBezTo>
                <a:cubicBezTo>
                  <a:pt x="646" y="462"/>
                  <a:pt x="646" y="462"/>
                  <a:pt x="646" y="462"/>
                </a:cubicBezTo>
                <a:cubicBezTo>
                  <a:pt x="646" y="462"/>
                  <a:pt x="646" y="462"/>
                  <a:pt x="646" y="462"/>
                </a:cubicBezTo>
                <a:cubicBezTo>
                  <a:pt x="647" y="461"/>
                  <a:pt x="647" y="461"/>
                  <a:pt x="647" y="461"/>
                </a:cubicBezTo>
                <a:cubicBezTo>
                  <a:pt x="647" y="460"/>
                  <a:pt x="647" y="460"/>
                  <a:pt x="647" y="460"/>
                </a:cubicBezTo>
                <a:cubicBezTo>
                  <a:pt x="646" y="459"/>
                  <a:pt x="646" y="459"/>
                  <a:pt x="646" y="459"/>
                </a:cubicBezTo>
                <a:cubicBezTo>
                  <a:pt x="646" y="458"/>
                  <a:pt x="646" y="458"/>
                  <a:pt x="646" y="458"/>
                </a:cubicBezTo>
                <a:cubicBezTo>
                  <a:pt x="646" y="457"/>
                  <a:pt x="646" y="457"/>
                  <a:pt x="646" y="457"/>
                </a:cubicBezTo>
                <a:cubicBezTo>
                  <a:pt x="646" y="456"/>
                  <a:pt x="646" y="456"/>
                  <a:pt x="646" y="456"/>
                </a:cubicBezTo>
                <a:cubicBezTo>
                  <a:pt x="647" y="456"/>
                  <a:pt x="647" y="456"/>
                  <a:pt x="647" y="456"/>
                </a:cubicBezTo>
                <a:cubicBezTo>
                  <a:pt x="647" y="456"/>
                  <a:pt x="647" y="456"/>
                  <a:pt x="647" y="456"/>
                </a:cubicBezTo>
                <a:cubicBezTo>
                  <a:pt x="647" y="455"/>
                  <a:pt x="647" y="455"/>
                  <a:pt x="647" y="455"/>
                </a:cubicBezTo>
                <a:cubicBezTo>
                  <a:pt x="646" y="455"/>
                  <a:pt x="646" y="455"/>
                  <a:pt x="646" y="455"/>
                </a:cubicBezTo>
                <a:cubicBezTo>
                  <a:pt x="644" y="454"/>
                  <a:pt x="644" y="454"/>
                  <a:pt x="644" y="454"/>
                </a:cubicBezTo>
                <a:cubicBezTo>
                  <a:pt x="643" y="455"/>
                  <a:pt x="643" y="455"/>
                  <a:pt x="643" y="455"/>
                </a:cubicBezTo>
                <a:cubicBezTo>
                  <a:pt x="641" y="454"/>
                  <a:pt x="641" y="454"/>
                  <a:pt x="641" y="454"/>
                </a:cubicBezTo>
                <a:cubicBezTo>
                  <a:pt x="640" y="452"/>
                  <a:pt x="640" y="452"/>
                  <a:pt x="640" y="452"/>
                </a:cubicBezTo>
                <a:cubicBezTo>
                  <a:pt x="640" y="451"/>
                  <a:pt x="640" y="451"/>
                  <a:pt x="640" y="451"/>
                </a:cubicBezTo>
                <a:cubicBezTo>
                  <a:pt x="637" y="449"/>
                  <a:pt x="633" y="448"/>
                  <a:pt x="629" y="446"/>
                </a:cubicBezTo>
                <a:cubicBezTo>
                  <a:pt x="629" y="448"/>
                  <a:pt x="629" y="448"/>
                  <a:pt x="629" y="448"/>
                </a:cubicBezTo>
                <a:cubicBezTo>
                  <a:pt x="628" y="448"/>
                  <a:pt x="628" y="448"/>
                  <a:pt x="628" y="448"/>
                </a:cubicBezTo>
                <a:cubicBezTo>
                  <a:pt x="628" y="449"/>
                  <a:pt x="628" y="449"/>
                  <a:pt x="628" y="449"/>
                </a:cubicBezTo>
                <a:cubicBezTo>
                  <a:pt x="627" y="449"/>
                  <a:pt x="627" y="449"/>
                  <a:pt x="627" y="449"/>
                </a:cubicBezTo>
                <a:cubicBezTo>
                  <a:pt x="627" y="448"/>
                  <a:pt x="627" y="448"/>
                  <a:pt x="627" y="448"/>
                </a:cubicBezTo>
                <a:cubicBezTo>
                  <a:pt x="628" y="446"/>
                  <a:pt x="628" y="446"/>
                  <a:pt x="628" y="446"/>
                </a:cubicBezTo>
                <a:cubicBezTo>
                  <a:pt x="628" y="446"/>
                  <a:pt x="628" y="446"/>
                  <a:pt x="628" y="446"/>
                </a:cubicBezTo>
                <a:cubicBezTo>
                  <a:pt x="628" y="446"/>
                  <a:pt x="628" y="446"/>
                  <a:pt x="627" y="446"/>
                </a:cubicBezTo>
                <a:cubicBezTo>
                  <a:pt x="627" y="446"/>
                  <a:pt x="627" y="446"/>
                  <a:pt x="627" y="446"/>
                </a:cubicBezTo>
                <a:cubicBezTo>
                  <a:pt x="627" y="448"/>
                  <a:pt x="627" y="448"/>
                  <a:pt x="627" y="448"/>
                </a:cubicBezTo>
                <a:cubicBezTo>
                  <a:pt x="626" y="449"/>
                  <a:pt x="626" y="449"/>
                  <a:pt x="626" y="449"/>
                </a:cubicBezTo>
                <a:cubicBezTo>
                  <a:pt x="626" y="450"/>
                  <a:pt x="626" y="450"/>
                  <a:pt x="626" y="450"/>
                </a:cubicBezTo>
                <a:cubicBezTo>
                  <a:pt x="625" y="450"/>
                  <a:pt x="625" y="450"/>
                  <a:pt x="625" y="450"/>
                </a:cubicBezTo>
                <a:cubicBezTo>
                  <a:pt x="624" y="450"/>
                  <a:pt x="624" y="450"/>
                  <a:pt x="624" y="450"/>
                </a:cubicBezTo>
                <a:cubicBezTo>
                  <a:pt x="625" y="449"/>
                  <a:pt x="625" y="449"/>
                  <a:pt x="625" y="449"/>
                </a:cubicBezTo>
                <a:cubicBezTo>
                  <a:pt x="625" y="449"/>
                  <a:pt x="625" y="449"/>
                  <a:pt x="625" y="449"/>
                </a:cubicBezTo>
                <a:cubicBezTo>
                  <a:pt x="624" y="449"/>
                  <a:pt x="624" y="449"/>
                  <a:pt x="624" y="449"/>
                </a:cubicBezTo>
                <a:cubicBezTo>
                  <a:pt x="622" y="450"/>
                  <a:pt x="622" y="450"/>
                  <a:pt x="622" y="450"/>
                </a:cubicBezTo>
                <a:cubicBezTo>
                  <a:pt x="621" y="451"/>
                  <a:pt x="621" y="451"/>
                  <a:pt x="621" y="451"/>
                </a:cubicBezTo>
                <a:cubicBezTo>
                  <a:pt x="620" y="452"/>
                  <a:pt x="620" y="452"/>
                  <a:pt x="620" y="452"/>
                </a:cubicBezTo>
                <a:cubicBezTo>
                  <a:pt x="619" y="453"/>
                  <a:pt x="619" y="453"/>
                  <a:pt x="619" y="453"/>
                </a:cubicBezTo>
                <a:cubicBezTo>
                  <a:pt x="618" y="453"/>
                  <a:pt x="618" y="453"/>
                  <a:pt x="618" y="453"/>
                </a:cubicBezTo>
                <a:cubicBezTo>
                  <a:pt x="617" y="454"/>
                  <a:pt x="617" y="454"/>
                  <a:pt x="617" y="454"/>
                </a:cubicBezTo>
                <a:cubicBezTo>
                  <a:pt x="615" y="454"/>
                  <a:pt x="615" y="454"/>
                  <a:pt x="615" y="454"/>
                </a:cubicBezTo>
                <a:cubicBezTo>
                  <a:pt x="612" y="455"/>
                  <a:pt x="612" y="455"/>
                  <a:pt x="612" y="455"/>
                </a:cubicBezTo>
                <a:cubicBezTo>
                  <a:pt x="608" y="457"/>
                  <a:pt x="608" y="457"/>
                  <a:pt x="608" y="457"/>
                </a:cubicBezTo>
                <a:cubicBezTo>
                  <a:pt x="607" y="459"/>
                  <a:pt x="607" y="459"/>
                  <a:pt x="607" y="459"/>
                </a:cubicBezTo>
                <a:cubicBezTo>
                  <a:pt x="606" y="460"/>
                  <a:pt x="606" y="460"/>
                  <a:pt x="606" y="460"/>
                </a:cubicBezTo>
                <a:cubicBezTo>
                  <a:pt x="605" y="460"/>
                  <a:pt x="605" y="460"/>
                  <a:pt x="605" y="460"/>
                </a:cubicBezTo>
                <a:cubicBezTo>
                  <a:pt x="604" y="460"/>
                  <a:pt x="604" y="460"/>
                  <a:pt x="604" y="460"/>
                </a:cubicBezTo>
                <a:cubicBezTo>
                  <a:pt x="603" y="462"/>
                  <a:pt x="603" y="462"/>
                  <a:pt x="603" y="462"/>
                </a:cubicBezTo>
                <a:cubicBezTo>
                  <a:pt x="602" y="462"/>
                  <a:pt x="602" y="462"/>
                  <a:pt x="602" y="462"/>
                </a:cubicBezTo>
                <a:cubicBezTo>
                  <a:pt x="601" y="463"/>
                  <a:pt x="601" y="463"/>
                  <a:pt x="601" y="463"/>
                </a:cubicBezTo>
                <a:cubicBezTo>
                  <a:pt x="602" y="463"/>
                  <a:pt x="602" y="463"/>
                  <a:pt x="602" y="463"/>
                </a:cubicBezTo>
                <a:cubicBezTo>
                  <a:pt x="602" y="464"/>
                  <a:pt x="602" y="464"/>
                  <a:pt x="602" y="464"/>
                </a:cubicBezTo>
                <a:cubicBezTo>
                  <a:pt x="603" y="464"/>
                  <a:pt x="603" y="464"/>
                  <a:pt x="603" y="464"/>
                </a:cubicBezTo>
                <a:cubicBezTo>
                  <a:pt x="605" y="463"/>
                  <a:pt x="605" y="463"/>
                  <a:pt x="605" y="463"/>
                </a:cubicBezTo>
                <a:cubicBezTo>
                  <a:pt x="605" y="462"/>
                  <a:pt x="605" y="462"/>
                  <a:pt x="605" y="462"/>
                </a:cubicBezTo>
                <a:cubicBezTo>
                  <a:pt x="607" y="462"/>
                  <a:pt x="607" y="462"/>
                  <a:pt x="607" y="462"/>
                </a:cubicBezTo>
                <a:cubicBezTo>
                  <a:pt x="608" y="461"/>
                  <a:pt x="608" y="461"/>
                  <a:pt x="608" y="461"/>
                </a:cubicBezTo>
                <a:cubicBezTo>
                  <a:pt x="608" y="461"/>
                  <a:pt x="608" y="461"/>
                  <a:pt x="608" y="461"/>
                </a:cubicBezTo>
                <a:cubicBezTo>
                  <a:pt x="610" y="461"/>
                  <a:pt x="610" y="461"/>
                  <a:pt x="610" y="461"/>
                </a:cubicBezTo>
                <a:cubicBezTo>
                  <a:pt x="610" y="462"/>
                  <a:pt x="610" y="462"/>
                  <a:pt x="610" y="462"/>
                </a:cubicBezTo>
                <a:cubicBezTo>
                  <a:pt x="609" y="462"/>
                  <a:pt x="609" y="462"/>
                  <a:pt x="609" y="462"/>
                </a:cubicBezTo>
                <a:cubicBezTo>
                  <a:pt x="609" y="464"/>
                  <a:pt x="609" y="464"/>
                  <a:pt x="609" y="464"/>
                </a:cubicBezTo>
                <a:cubicBezTo>
                  <a:pt x="609" y="464"/>
                  <a:pt x="609" y="464"/>
                  <a:pt x="609" y="464"/>
                </a:cubicBezTo>
                <a:cubicBezTo>
                  <a:pt x="609" y="464"/>
                  <a:pt x="609" y="464"/>
                  <a:pt x="609" y="464"/>
                </a:cubicBezTo>
                <a:cubicBezTo>
                  <a:pt x="609" y="464"/>
                  <a:pt x="609" y="464"/>
                  <a:pt x="609" y="464"/>
                </a:cubicBezTo>
                <a:cubicBezTo>
                  <a:pt x="610" y="464"/>
                  <a:pt x="610" y="464"/>
                  <a:pt x="610" y="464"/>
                </a:cubicBezTo>
                <a:cubicBezTo>
                  <a:pt x="610" y="465"/>
                  <a:pt x="610" y="465"/>
                  <a:pt x="610" y="465"/>
                </a:cubicBezTo>
                <a:cubicBezTo>
                  <a:pt x="611" y="465"/>
                  <a:pt x="611" y="465"/>
                  <a:pt x="611" y="465"/>
                </a:cubicBezTo>
                <a:cubicBezTo>
                  <a:pt x="612" y="465"/>
                  <a:pt x="612" y="465"/>
                  <a:pt x="612" y="465"/>
                </a:cubicBezTo>
                <a:cubicBezTo>
                  <a:pt x="613" y="465"/>
                  <a:pt x="613" y="465"/>
                  <a:pt x="613" y="465"/>
                </a:cubicBezTo>
                <a:cubicBezTo>
                  <a:pt x="616" y="463"/>
                  <a:pt x="616" y="463"/>
                  <a:pt x="616" y="463"/>
                </a:cubicBezTo>
                <a:cubicBezTo>
                  <a:pt x="617" y="463"/>
                  <a:pt x="617" y="463"/>
                  <a:pt x="617" y="463"/>
                </a:cubicBezTo>
                <a:cubicBezTo>
                  <a:pt x="618" y="463"/>
                  <a:pt x="618" y="463"/>
                  <a:pt x="618" y="463"/>
                </a:cubicBezTo>
                <a:cubicBezTo>
                  <a:pt x="619" y="463"/>
                  <a:pt x="619" y="463"/>
                  <a:pt x="619" y="463"/>
                </a:cubicBezTo>
                <a:cubicBezTo>
                  <a:pt x="620" y="462"/>
                  <a:pt x="620" y="462"/>
                  <a:pt x="620" y="462"/>
                </a:cubicBezTo>
                <a:cubicBezTo>
                  <a:pt x="621" y="461"/>
                  <a:pt x="621" y="461"/>
                  <a:pt x="621" y="461"/>
                </a:cubicBezTo>
                <a:cubicBezTo>
                  <a:pt x="622" y="461"/>
                  <a:pt x="622" y="461"/>
                  <a:pt x="622" y="461"/>
                </a:cubicBezTo>
                <a:cubicBezTo>
                  <a:pt x="622" y="461"/>
                  <a:pt x="622" y="461"/>
                  <a:pt x="622" y="461"/>
                </a:cubicBezTo>
                <a:cubicBezTo>
                  <a:pt x="623" y="460"/>
                  <a:pt x="623" y="460"/>
                  <a:pt x="623" y="460"/>
                </a:cubicBezTo>
                <a:cubicBezTo>
                  <a:pt x="624" y="459"/>
                  <a:pt x="624" y="459"/>
                  <a:pt x="624" y="459"/>
                </a:cubicBezTo>
                <a:cubicBezTo>
                  <a:pt x="625" y="459"/>
                  <a:pt x="625" y="459"/>
                  <a:pt x="625" y="459"/>
                </a:cubicBezTo>
                <a:cubicBezTo>
                  <a:pt x="625" y="458"/>
                  <a:pt x="625" y="458"/>
                  <a:pt x="625" y="458"/>
                </a:cubicBezTo>
                <a:cubicBezTo>
                  <a:pt x="627" y="458"/>
                  <a:pt x="627" y="458"/>
                  <a:pt x="627" y="458"/>
                </a:cubicBezTo>
                <a:cubicBezTo>
                  <a:pt x="627" y="458"/>
                  <a:pt x="627" y="458"/>
                  <a:pt x="627" y="458"/>
                </a:cubicBezTo>
                <a:cubicBezTo>
                  <a:pt x="629" y="458"/>
                  <a:pt x="629" y="458"/>
                  <a:pt x="629" y="458"/>
                </a:cubicBezTo>
                <a:cubicBezTo>
                  <a:pt x="629" y="458"/>
                  <a:pt x="629" y="458"/>
                  <a:pt x="629" y="458"/>
                </a:cubicBezTo>
                <a:cubicBezTo>
                  <a:pt x="629" y="459"/>
                  <a:pt x="629" y="459"/>
                  <a:pt x="629" y="459"/>
                </a:cubicBezTo>
                <a:cubicBezTo>
                  <a:pt x="628" y="459"/>
                  <a:pt x="628" y="459"/>
                  <a:pt x="628" y="459"/>
                </a:cubicBezTo>
                <a:cubicBezTo>
                  <a:pt x="627" y="460"/>
                  <a:pt x="627" y="460"/>
                  <a:pt x="627" y="460"/>
                </a:cubicBezTo>
                <a:cubicBezTo>
                  <a:pt x="625" y="461"/>
                  <a:pt x="625" y="461"/>
                  <a:pt x="625" y="461"/>
                </a:cubicBezTo>
                <a:cubicBezTo>
                  <a:pt x="625" y="462"/>
                  <a:pt x="625" y="462"/>
                  <a:pt x="625" y="462"/>
                </a:cubicBezTo>
                <a:cubicBezTo>
                  <a:pt x="625" y="463"/>
                  <a:pt x="625" y="463"/>
                  <a:pt x="625" y="463"/>
                </a:cubicBezTo>
                <a:cubicBezTo>
                  <a:pt x="624" y="463"/>
                  <a:pt x="624" y="463"/>
                  <a:pt x="624" y="463"/>
                </a:cubicBezTo>
                <a:cubicBezTo>
                  <a:pt x="625" y="463"/>
                  <a:pt x="625" y="463"/>
                  <a:pt x="625" y="463"/>
                </a:cubicBezTo>
                <a:cubicBezTo>
                  <a:pt x="625" y="463"/>
                  <a:pt x="625" y="463"/>
                  <a:pt x="625" y="463"/>
                </a:cubicBezTo>
                <a:cubicBezTo>
                  <a:pt x="626" y="462"/>
                  <a:pt x="626" y="462"/>
                  <a:pt x="626" y="462"/>
                </a:cubicBezTo>
                <a:cubicBezTo>
                  <a:pt x="628" y="463"/>
                  <a:pt x="628" y="463"/>
                  <a:pt x="628" y="463"/>
                </a:cubicBezTo>
                <a:cubicBezTo>
                  <a:pt x="628" y="463"/>
                  <a:pt x="628" y="463"/>
                  <a:pt x="628" y="463"/>
                </a:cubicBezTo>
                <a:cubicBezTo>
                  <a:pt x="629" y="465"/>
                  <a:pt x="629" y="465"/>
                  <a:pt x="629" y="465"/>
                </a:cubicBezTo>
                <a:cubicBezTo>
                  <a:pt x="630" y="466"/>
                  <a:pt x="630" y="466"/>
                  <a:pt x="630" y="466"/>
                </a:cubicBezTo>
                <a:cubicBezTo>
                  <a:pt x="630" y="466"/>
                  <a:pt x="630" y="466"/>
                  <a:pt x="630" y="466"/>
                </a:cubicBezTo>
                <a:cubicBezTo>
                  <a:pt x="632" y="466"/>
                  <a:pt x="632" y="466"/>
                  <a:pt x="632" y="466"/>
                </a:cubicBezTo>
                <a:cubicBezTo>
                  <a:pt x="633" y="467"/>
                  <a:pt x="633" y="467"/>
                  <a:pt x="633" y="467"/>
                </a:cubicBezTo>
                <a:cubicBezTo>
                  <a:pt x="634" y="467"/>
                  <a:pt x="634" y="467"/>
                  <a:pt x="634" y="467"/>
                </a:cubicBezTo>
                <a:cubicBezTo>
                  <a:pt x="635" y="466"/>
                  <a:pt x="635" y="466"/>
                  <a:pt x="635" y="466"/>
                </a:cubicBezTo>
                <a:cubicBezTo>
                  <a:pt x="636" y="466"/>
                  <a:pt x="636" y="466"/>
                  <a:pt x="636" y="466"/>
                </a:cubicBezTo>
                <a:cubicBezTo>
                  <a:pt x="636" y="466"/>
                  <a:pt x="636" y="466"/>
                  <a:pt x="636" y="466"/>
                </a:cubicBezTo>
                <a:cubicBezTo>
                  <a:pt x="637" y="465"/>
                  <a:pt x="637" y="465"/>
                  <a:pt x="637" y="465"/>
                </a:cubicBezTo>
                <a:cubicBezTo>
                  <a:pt x="637" y="466"/>
                  <a:pt x="637" y="466"/>
                  <a:pt x="637" y="466"/>
                </a:cubicBezTo>
                <a:cubicBezTo>
                  <a:pt x="638" y="465"/>
                  <a:pt x="638" y="465"/>
                  <a:pt x="638" y="465"/>
                </a:cubicBezTo>
                <a:cubicBezTo>
                  <a:pt x="639" y="466"/>
                  <a:pt x="639" y="466"/>
                  <a:pt x="639" y="466"/>
                </a:cubicBezTo>
                <a:cubicBezTo>
                  <a:pt x="640" y="466"/>
                  <a:pt x="640" y="466"/>
                  <a:pt x="640" y="466"/>
                </a:cubicBezTo>
                <a:cubicBezTo>
                  <a:pt x="641" y="466"/>
                  <a:pt x="641" y="466"/>
                  <a:pt x="641" y="466"/>
                </a:cubicBezTo>
                <a:cubicBezTo>
                  <a:pt x="642" y="465"/>
                  <a:pt x="642" y="465"/>
                  <a:pt x="642" y="465"/>
                </a:cubicBezTo>
                <a:cubicBezTo>
                  <a:pt x="643" y="465"/>
                  <a:pt x="643" y="465"/>
                  <a:pt x="643" y="465"/>
                </a:cubicBezTo>
                <a:cubicBezTo>
                  <a:pt x="643" y="465"/>
                  <a:pt x="643" y="465"/>
                  <a:pt x="643" y="465"/>
                </a:cubicBezTo>
                <a:cubicBezTo>
                  <a:pt x="644" y="466"/>
                  <a:pt x="644" y="466"/>
                  <a:pt x="644" y="466"/>
                </a:cubicBezTo>
                <a:cubicBezTo>
                  <a:pt x="643" y="467"/>
                  <a:pt x="643" y="467"/>
                  <a:pt x="643" y="467"/>
                </a:cubicBezTo>
                <a:cubicBezTo>
                  <a:pt x="644" y="468"/>
                  <a:pt x="644" y="468"/>
                  <a:pt x="644" y="468"/>
                </a:cubicBezTo>
                <a:cubicBezTo>
                  <a:pt x="645" y="468"/>
                  <a:pt x="645" y="468"/>
                  <a:pt x="645" y="468"/>
                </a:cubicBezTo>
                <a:cubicBezTo>
                  <a:pt x="645" y="468"/>
                  <a:pt x="645" y="468"/>
                  <a:pt x="645" y="468"/>
                </a:cubicBezTo>
                <a:cubicBezTo>
                  <a:pt x="646" y="468"/>
                  <a:pt x="646" y="468"/>
                  <a:pt x="646" y="468"/>
                </a:cubicBezTo>
                <a:cubicBezTo>
                  <a:pt x="647" y="469"/>
                  <a:pt x="647" y="469"/>
                  <a:pt x="647" y="469"/>
                </a:cubicBezTo>
                <a:cubicBezTo>
                  <a:pt x="648" y="470"/>
                  <a:pt x="648" y="470"/>
                  <a:pt x="648" y="470"/>
                </a:cubicBezTo>
                <a:cubicBezTo>
                  <a:pt x="648" y="471"/>
                  <a:pt x="648" y="471"/>
                  <a:pt x="648" y="471"/>
                </a:cubicBezTo>
                <a:cubicBezTo>
                  <a:pt x="649" y="471"/>
                  <a:pt x="649" y="471"/>
                  <a:pt x="649" y="471"/>
                </a:cubicBezTo>
                <a:cubicBezTo>
                  <a:pt x="649" y="472"/>
                  <a:pt x="649" y="472"/>
                  <a:pt x="649" y="472"/>
                </a:cubicBezTo>
                <a:cubicBezTo>
                  <a:pt x="649" y="472"/>
                  <a:pt x="649" y="472"/>
                  <a:pt x="649" y="472"/>
                </a:cubicBezTo>
                <a:cubicBezTo>
                  <a:pt x="648" y="472"/>
                  <a:pt x="648" y="472"/>
                  <a:pt x="648" y="472"/>
                </a:cubicBezTo>
                <a:cubicBezTo>
                  <a:pt x="647" y="472"/>
                  <a:pt x="647" y="472"/>
                  <a:pt x="647" y="472"/>
                </a:cubicBezTo>
                <a:cubicBezTo>
                  <a:pt x="646" y="471"/>
                  <a:pt x="646" y="471"/>
                  <a:pt x="646" y="471"/>
                </a:cubicBezTo>
                <a:cubicBezTo>
                  <a:pt x="645" y="471"/>
                  <a:pt x="645" y="471"/>
                  <a:pt x="645" y="471"/>
                </a:cubicBezTo>
                <a:cubicBezTo>
                  <a:pt x="645" y="471"/>
                  <a:pt x="645" y="471"/>
                  <a:pt x="645" y="471"/>
                </a:cubicBezTo>
                <a:cubicBezTo>
                  <a:pt x="645" y="472"/>
                  <a:pt x="645" y="472"/>
                  <a:pt x="645" y="472"/>
                </a:cubicBezTo>
                <a:cubicBezTo>
                  <a:pt x="644" y="473"/>
                  <a:pt x="644" y="473"/>
                  <a:pt x="644" y="473"/>
                </a:cubicBezTo>
                <a:cubicBezTo>
                  <a:pt x="644" y="473"/>
                  <a:pt x="644" y="473"/>
                  <a:pt x="644" y="473"/>
                </a:cubicBezTo>
                <a:cubicBezTo>
                  <a:pt x="644" y="474"/>
                  <a:pt x="644" y="474"/>
                  <a:pt x="644" y="474"/>
                </a:cubicBezTo>
                <a:cubicBezTo>
                  <a:pt x="643" y="473"/>
                  <a:pt x="643" y="473"/>
                  <a:pt x="643" y="473"/>
                </a:cubicBezTo>
                <a:cubicBezTo>
                  <a:pt x="643" y="472"/>
                  <a:pt x="643" y="472"/>
                  <a:pt x="643" y="472"/>
                </a:cubicBezTo>
                <a:cubicBezTo>
                  <a:pt x="642" y="471"/>
                  <a:pt x="642" y="471"/>
                  <a:pt x="642" y="471"/>
                </a:cubicBezTo>
                <a:cubicBezTo>
                  <a:pt x="641" y="471"/>
                  <a:pt x="641" y="471"/>
                  <a:pt x="641" y="471"/>
                </a:cubicBezTo>
                <a:cubicBezTo>
                  <a:pt x="640" y="471"/>
                  <a:pt x="640" y="471"/>
                  <a:pt x="640" y="471"/>
                </a:cubicBezTo>
                <a:cubicBezTo>
                  <a:pt x="639" y="471"/>
                  <a:pt x="639" y="471"/>
                  <a:pt x="639" y="471"/>
                </a:cubicBezTo>
                <a:cubicBezTo>
                  <a:pt x="638" y="471"/>
                  <a:pt x="638" y="471"/>
                  <a:pt x="638" y="471"/>
                </a:cubicBezTo>
                <a:cubicBezTo>
                  <a:pt x="637" y="471"/>
                  <a:pt x="637" y="471"/>
                  <a:pt x="637" y="471"/>
                </a:cubicBezTo>
                <a:cubicBezTo>
                  <a:pt x="635" y="471"/>
                  <a:pt x="635" y="471"/>
                  <a:pt x="635" y="471"/>
                </a:cubicBezTo>
                <a:cubicBezTo>
                  <a:pt x="634" y="471"/>
                  <a:pt x="634" y="471"/>
                  <a:pt x="634" y="471"/>
                </a:cubicBezTo>
                <a:cubicBezTo>
                  <a:pt x="634" y="472"/>
                  <a:pt x="634" y="472"/>
                  <a:pt x="634" y="472"/>
                </a:cubicBezTo>
                <a:cubicBezTo>
                  <a:pt x="633" y="472"/>
                  <a:pt x="633" y="472"/>
                  <a:pt x="633" y="472"/>
                </a:cubicBezTo>
                <a:cubicBezTo>
                  <a:pt x="633" y="472"/>
                  <a:pt x="633" y="472"/>
                  <a:pt x="633" y="472"/>
                </a:cubicBezTo>
                <a:cubicBezTo>
                  <a:pt x="633" y="472"/>
                  <a:pt x="633" y="472"/>
                  <a:pt x="633" y="472"/>
                </a:cubicBezTo>
                <a:cubicBezTo>
                  <a:pt x="632" y="471"/>
                  <a:pt x="632" y="471"/>
                  <a:pt x="632" y="471"/>
                </a:cubicBezTo>
                <a:cubicBezTo>
                  <a:pt x="632" y="472"/>
                  <a:pt x="632" y="472"/>
                  <a:pt x="632" y="472"/>
                </a:cubicBezTo>
                <a:cubicBezTo>
                  <a:pt x="631" y="472"/>
                  <a:pt x="631" y="472"/>
                  <a:pt x="631" y="472"/>
                </a:cubicBezTo>
                <a:cubicBezTo>
                  <a:pt x="630" y="473"/>
                  <a:pt x="630" y="473"/>
                  <a:pt x="630" y="473"/>
                </a:cubicBezTo>
                <a:cubicBezTo>
                  <a:pt x="629" y="474"/>
                  <a:pt x="629" y="474"/>
                  <a:pt x="629" y="474"/>
                </a:cubicBezTo>
                <a:cubicBezTo>
                  <a:pt x="629" y="474"/>
                  <a:pt x="629" y="474"/>
                  <a:pt x="629" y="474"/>
                </a:cubicBezTo>
                <a:cubicBezTo>
                  <a:pt x="627" y="477"/>
                  <a:pt x="627" y="477"/>
                  <a:pt x="627" y="477"/>
                </a:cubicBezTo>
                <a:cubicBezTo>
                  <a:pt x="625" y="478"/>
                  <a:pt x="625" y="478"/>
                  <a:pt x="625" y="478"/>
                </a:cubicBezTo>
                <a:cubicBezTo>
                  <a:pt x="624" y="479"/>
                  <a:pt x="624" y="479"/>
                  <a:pt x="624" y="479"/>
                </a:cubicBezTo>
                <a:cubicBezTo>
                  <a:pt x="623" y="480"/>
                  <a:pt x="623" y="480"/>
                  <a:pt x="623" y="480"/>
                </a:cubicBezTo>
                <a:cubicBezTo>
                  <a:pt x="623" y="482"/>
                  <a:pt x="623" y="482"/>
                  <a:pt x="623" y="482"/>
                </a:cubicBezTo>
                <a:cubicBezTo>
                  <a:pt x="622" y="482"/>
                  <a:pt x="622" y="482"/>
                  <a:pt x="622" y="482"/>
                </a:cubicBezTo>
                <a:cubicBezTo>
                  <a:pt x="622" y="483"/>
                  <a:pt x="622" y="483"/>
                  <a:pt x="622" y="483"/>
                </a:cubicBezTo>
                <a:cubicBezTo>
                  <a:pt x="623" y="483"/>
                  <a:pt x="623" y="483"/>
                  <a:pt x="623" y="483"/>
                </a:cubicBezTo>
                <a:cubicBezTo>
                  <a:pt x="624" y="482"/>
                  <a:pt x="624" y="482"/>
                  <a:pt x="624" y="482"/>
                </a:cubicBezTo>
                <a:cubicBezTo>
                  <a:pt x="624" y="481"/>
                  <a:pt x="624" y="481"/>
                  <a:pt x="624" y="481"/>
                </a:cubicBezTo>
                <a:cubicBezTo>
                  <a:pt x="625" y="481"/>
                  <a:pt x="625" y="481"/>
                  <a:pt x="625" y="481"/>
                </a:cubicBezTo>
                <a:cubicBezTo>
                  <a:pt x="625" y="481"/>
                  <a:pt x="625" y="481"/>
                  <a:pt x="625" y="481"/>
                </a:cubicBezTo>
                <a:cubicBezTo>
                  <a:pt x="626" y="481"/>
                  <a:pt x="626" y="481"/>
                  <a:pt x="626" y="481"/>
                </a:cubicBezTo>
                <a:cubicBezTo>
                  <a:pt x="625" y="483"/>
                  <a:pt x="625" y="483"/>
                  <a:pt x="625" y="483"/>
                </a:cubicBezTo>
                <a:cubicBezTo>
                  <a:pt x="625" y="485"/>
                  <a:pt x="625" y="485"/>
                  <a:pt x="625" y="485"/>
                </a:cubicBezTo>
                <a:cubicBezTo>
                  <a:pt x="625" y="485"/>
                  <a:pt x="625" y="485"/>
                  <a:pt x="625" y="485"/>
                </a:cubicBezTo>
                <a:cubicBezTo>
                  <a:pt x="624" y="487"/>
                  <a:pt x="624" y="487"/>
                  <a:pt x="624" y="487"/>
                </a:cubicBezTo>
                <a:cubicBezTo>
                  <a:pt x="623" y="488"/>
                  <a:pt x="623" y="488"/>
                  <a:pt x="623" y="488"/>
                </a:cubicBezTo>
                <a:cubicBezTo>
                  <a:pt x="623" y="489"/>
                  <a:pt x="623" y="489"/>
                  <a:pt x="623" y="489"/>
                </a:cubicBezTo>
                <a:cubicBezTo>
                  <a:pt x="623" y="490"/>
                  <a:pt x="623" y="490"/>
                  <a:pt x="623" y="490"/>
                </a:cubicBezTo>
                <a:cubicBezTo>
                  <a:pt x="623" y="491"/>
                  <a:pt x="623" y="491"/>
                  <a:pt x="623" y="491"/>
                </a:cubicBezTo>
                <a:cubicBezTo>
                  <a:pt x="621" y="493"/>
                  <a:pt x="621" y="493"/>
                  <a:pt x="621" y="493"/>
                </a:cubicBezTo>
                <a:cubicBezTo>
                  <a:pt x="621" y="494"/>
                  <a:pt x="621" y="494"/>
                  <a:pt x="621" y="494"/>
                </a:cubicBezTo>
                <a:cubicBezTo>
                  <a:pt x="620" y="496"/>
                  <a:pt x="620" y="496"/>
                  <a:pt x="620" y="496"/>
                </a:cubicBezTo>
                <a:cubicBezTo>
                  <a:pt x="620" y="498"/>
                  <a:pt x="620" y="498"/>
                  <a:pt x="620" y="498"/>
                </a:cubicBezTo>
                <a:cubicBezTo>
                  <a:pt x="620" y="498"/>
                  <a:pt x="620" y="498"/>
                  <a:pt x="620" y="498"/>
                </a:cubicBezTo>
                <a:cubicBezTo>
                  <a:pt x="620" y="500"/>
                  <a:pt x="620" y="500"/>
                  <a:pt x="620" y="500"/>
                </a:cubicBezTo>
                <a:cubicBezTo>
                  <a:pt x="619" y="502"/>
                  <a:pt x="619" y="502"/>
                  <a:pt x="619" y="502"/>
                </a:cubicBezTo>
                <a:cubicBezTo>
                  <a:pt x="620" y="502"/>
                  <a:pt x="620" y="502"/>
                  <a:pt x="620" y="502"/>
                </a:cubicBezTo>
                <a:cubicBezTo>
                  <a:pt x="620" y="505"/>
                  <a:pt x="620" y="505"/>
                  <a:pt x="620" y="505"/>
                </a:cubicBezTo>
                <a:cubicBezTo>
                  <a:pt x="620" y="505"/>
                  <a:pt x="620" y="505"/>
                  <a:pt x="620" y="505"/>
                </a:cubicBezTo>
                <a:cubicBezTo>
                  <a:pt x="620" y="506"/>
                  <a:pt x="620" y="506"/>
                  <a:pt x="620" y="506"/>
                </a:cubicBezTo>
                <a:cubicBezTo>
                  <a:pt x="621" y="507"/>
                  <a:pt x="621" y="507"/>
                  <a:pt x="621" y="507"/>
                </a:cubicBezTo>
                <a:cubicBezTo>
                  <a:pt x="621" y="507"/>
                  <a:pt x="621" y="507"/>
                  <a:pt x="621" y="507"/>
                </a:cubicBezTo>
                <a:cubicBezTo>
                  <a:pt x="622" y="508"/>
                  <a:pt x="622" y="508"/>
                  <a:pt x="622" y="508"/>
                </a:cubicBezTo>
                <a:cubicBezTo>
                  <a:pt x="623" y="507"/>
                  <a:pt x="623" y="507"/>
                  <a:pt x="623" y="507"/>
                </a:cubicBezTo>
                <a:cubicBezTo>
                  <a:pt x="623" y="507"/>
                  <a:pt x="623" y="507"/>
                  <a:pt x="623" y="507"/>
                </a:cubicBezTo>
                <a:cubicBezTo>
                  <a:pt x="624" y="507"/>
                  <a:pt x="624" y="507"/>
                  <a:pt x="624" y="507"/>
                </a:cubicBezTo>
                <a:cubicBezTo>
                  <a:pt x="625" y="507"/>
                  <a:pt x="625" y="507"/>
                  <a:pt x="625" y="507"/>
                </a:cubicBezTo>
                <a:cubicBezTo>
                  <a:pt x="626" y="506"/>
                  <a:pt x="626" y="506"/>
                  <a:pt x="626" y="506"/>
                </a:cubicBezTo>
                <a:cubicBezTo>
                  <a:pt x="626" y="505"/>
                  <a:pt x="626" y="505"/>
                  <a:pt x="626" y="505"/>
                </a:cubicBezTo>
                <a:cubicBezTo>
                  <a:pt x="626" y="505"/>
                  <a:pt x="626" y="505"/>
                  <a:pt x="626" y="505"/>
                </a:cubicBezTo>
                <a:cubicBezTo>
                  <a:pt x="627" y="504"/>
                  <a:pt x="627" y="504"/>
                  <a:pt x="627" y="504"/>
                </a:cubicBezTo>
                <a:cubicBezTo>
                  <a:pt x="628" y="502"/>
                  <a:pt x="628" y="502"/>
                  <a:pt x="628" y="502"/>
                </a:cubicBezTo>
                <a:cubicBezTo>
                  <a:pt x="630" y="500"/>
                  <a:pt x="630" y="500"/>
                  <a:pt x="630" y="500"/>
                </a:cubicBezTo>
                <a:cubicBezTo>
                  <a:pt x="630" y="499"/>
                  <a:pt x="630" y="499"/>
                  <a:pt x="630" y="499"/>
                </a:cubicBezTo>
                <a:cubicBezTo>
                  <a:pt x="630" y="498"/>
                  <a:pt x="630" y="498"/>
                  <a:pt x="630" y="498"/>
                </a:cubicBezTo>
                <a:cubicBezTo>
                  <a:pt x="630" y="497"/>
                  <a:pt x="630" y="497"/>
                  <a:pt x="630" y="497"/>
                </a:cubicBezTo>
                <a:cubicBezTo>
                  <a:pt x="630" y="495"/>
                  <a:pt x="630" y="495"/>
                  <a:pt x="630" y="495"/>
                </a:cubicBezTo>
                <a:cubicBezTo>
                  <a:pt x="630" y="494"/>
                  <a:pt x="630" y="494"/>
                  <a:pt x="630" y="494"/>
                </a:cubicBezTo>
                <a:cubicBezTo>
                  <a:pt x="630" y="492"/>
                  <a:pt x="630" y="492"/>
                  <a:pt x="630" y="492"/>
                </a:cubicBezTo>
                <a:cubicBezTo>
                  <a:pt x="630" y="491"/>
                  <a:pt x="630" y="491"/>
                  <a:pt x="630" y="491"/>
                </a:cubicBezTo>
                <a:cubicBezTo>
                  <a:pt x="631" y="490"/>
                  <a:pt x="631" y="490"/>
                  <a:pt x="631" y="490"/>
                </a:cubicBezTo>
                <a:cubicBezTo>
                  <a:pt x="632" y="489"/>
                  <a:pt x="632" y="489"/>
                  <a:pt x="632" y="489"/>
                </a:cubicBezTo>
                <a:cubicBezTo>
                  <a:pt x="631" y="489"/>
                  <a:pt x="631" y="489"/>
                  <a:pt x="631" y="489"/>
                </a:cubicBezTo>
                <a:cubicBezTo>
                  <a:pt x="631" y="488"/>
                  <a:pt x="631" y="488"/>
                  <a:pt x="631" y="488"/>
                </a:cubicBezTo>
                <a:cubicBezTo>
                  <a:pt x="631" y="487"/>
                  <a:pt x="631" y="487"/>
                  <a:pt x="631" y="487"/>
                </a:cubicBezTo>
                <a:cubicBezTo>
                  <a:pt x="632" y="485"/>
                  <a:pt x="632" y="485"/>
                  <a:pt x="632" y="485"/>
                </a:cubicBezTo>
                <a:cubicBezTo>
                  <a:pt x="633" y="483"/>
                  <a:pt x="633" y="483"/>
                  <a:pt x="633" y="483"/>
                </a:cubicBezTo>
                <a:cubicBezTo>
                  <a:pt x="633" y="482"/>
                  <a:pt x="633" y="482"/>
                  <a:pt x="633" y="482"/>
                </a:cubicBezTo>
                <a:cubicBezTo>
                  <a:pt x="634" y="482"/>
                  <a:pt x="634" y="482"/>
                  <a:pt x="634" y="482"/>
                </a:cubicBezTo>
                <a:cubicBezTo>
                  <a:pt x="635" y="481"/>
                  <a:pt x="635" y="481"/>
                  <a:pt x="635" y="481"/>
                </a:cubicBezTo>
                <a:cubicBezTo>
                  <a:pt x="635" y="480"/>
                  <a:pt x="635" y="480"/>
                  <a:pt x="635" y="480"/>
                </a:cubicBezTo>
                <a:cubicBezTo>
                  <a:pt x="635" y="480"/>
                  <a:pt x="635" y="480"/>
                  <a:pt x="635" y="480"/>
                </a:cubicBezTo>
                <a:cubicBezTo>
                  <a:pt x="635" y="480"/>
                  <a:pt x="635" y="480"/>
                  <a:pt x="635" y="480"/>
                </a:cubicBezTo>
                <a:cubicBezTo>
                  <a:pt x="636" y="480"/>
                  <a:pt x="636" y="480"/>
                  <a:pt x="636" y="480"/>
                </a:cubicBezTo>
                <a:cubicBezTo>
                  <a:pt x="637" y="479"/>
                  <a:pt x="637" y="479"/>
                  <a:pt x="637" y="479"/>
                </a:cubicBezTo>
                <a:cubicBezTo>
                  <a:pt x="637" y="479"/>
                  <a:pt x="637" y="479"/>
                  <a:pt x="637" y="479"/>
                </a:cubicBezTo>
                <a:cubicBezTo>
                  <a:pt x="638" y="480"/>
                  <a:pt x="638" y="480"/>
                  <a:pt x="638" y="480"/>
                </a:cubicBezTo>
                <a:cubicBezTo>
                  <a:pt x="637" y="480"/>
                  <a:pt x="637" y="480"/>
                  <a:pt x="637" y="480"/>
                </a:cubicBezTo>
                <a:cubicBezTo>
                  <a:pt x="638" y="481"/>
                  <a:pt x="638" y="481"/>
                  <a:pt x="638" y="481"/>
                </a:cubicBezTo>
                <a:cubicBezTo>
                  <a:pt x="638" y="480"/>
                  <a:pt x="638" y="480"/>
                  <a:pt x="638" y="480"/>
                </a:cubicBezTo>
                <a:cubicBezTo>
                  <a:pt x="638" y="480"/>
                  <a:pt x="638" y="480"/>
                  <a:pt x="638" y="480"/>
                </a:cubicBezTo>
                <a:cubicBezTo>
                  <a:pt x="638" y="480"/>
                  <a:pt x="638" y="480"/>
                  <a:pt x="638" y="480"/>
                </a:cubicBezTo>
                <a:cubicBezTo>
                  <a:pt x="638" y="480"/>
                  <a:pt x="638" y="480"/>
                  <a:pt x="638" y="480"/>
                </a:cubicBezTo>
                <a:cubicBezTo>
                  <a:pt x="638" y="481"/>
                  <a:pt x="638" y="481"/>
                  <a:pt x="638" y="481"/>
                </a:cubicBezTo>
                <a:cubicBezTo>
                  <a:pt x="638" y="481"/>
                  <a:pt x="638" y="481"/>
                  <a:pt x="638" y="481"/>
                </a:cubicBezTo>
                <a:cubicBezTo>
                  <a:pt x="639" y="481"/>
                  <a:pt x="639" y="481"/>
                  <a:pt x="639" y="481"/>
                </a:cubicBezTo>
                <a:cubicBezTo>
                  <a:pt x="639" y="480"/>
                  <a:pt x="639" y="480"/>
                  <a:pt x="639" y="480"/>
                </a:cubicBezTo>
                <a:cubicBezTo>
                  <a:pt x="639" y="479"/>
                  <a:pt x="639" y="479"/>
                  <a:pt x="639" y="479"/>
                </a:cubicBezTo>
                <a:cubicBezTo>
                  <a:pt x="639" y="478"/>
                  <a:pt x="639" y="478"/>
                  <a:pt x="639" y="478"/>
                </a:cubicBezTo>
                <a:cubicBezTo>
                  <a:pt x="640" y="477"/>
                  <a:pt x="640" y="477"/>
                  <a:pt x="640" y="477"/>
                </a:cubicBezTo>
                <a:cubicBezTo>
                  <a:pt x="641" y="477"/>
                  <a:pt x="641" y="477"/>
                  <a:pt x="641" y="477"/>
                </a:cubicBezTo>
                <a:cubicBezTo>
                  <a:pt x="642" y="477"/>
                  <a:pt x="642" y="477"/>
                  <a:pt x="642" y="477"/>
                </a:cubicBezTo>
                <a:cubicBezTo>
                  <a:pt x="642" y="477"/>
                  <a:pt x="642" y="477"/>
                  <a:pt x="642" y="477"/>
                </a:cubicBezTo>
                <a:cubicBezTo>
                  <a:pt x="641" y="476"/>
                  <a:pt x="641" y="476"/>
                  <a:pt x="641" y="476"/>
                </a:cubicBezTo>
                <a:cubicBezTo>
                  <a:pt x="641" y="476"/>
                  <a:pt x="641" y="476"/>
                  <a:pt x="641" y="476"/>
                </a:cubicBezTo>
                <a:cubicBezTo>
                  <a:pt x="642" y="475"/>
                  <a:pt x="642" y="475"/>
                  <a:pt x="642" y="475"/>
                </a:cubicBezTo>
                <a:cubicBezTo>
                  <a:pt x="642" y="475"/>
                  <a:pt x="642" y="475"/>
                  <a:pt x="642" y="475"/>
                </a:cubicBezTo>
                <a:cubicBezTo>
                  <a:pt x="643" y="474"/>
                  <a:pt x="643" y="474"/>
                  <a:pt x="643" y="474"/>
                </a:cubicBezTo>
                <a:cubicBezTo>
                  <a:pt x="643" y="474"/>
                  <a:pt x="643" y="474"/>
                  <a:pt x="643" y="474"/>
                </a:cubicBezTo>
                <a:cubicBezTo>
                  <a:pt x="643" y="475"/>
                  <a:pt x="643" y="475"/>
                  <a:pt x="643" y="475"/>
                </a:cubicBezTo>
                <a:cubicBezTo>
                  <a:pt x="644" y="475"/>
                  <a:pt x="644" y="475"/>
                  <a:pt x="644" y="475"/>
                </a:cubicBezTo>
                <a:cubicBezTo>
                  <a:pt x="645" y="476"/>
                  <a:pt x="645" y="476"/>
                  <a:pt x="645" y="476"/>
                </a:cubicBezTo>
                <a:cubicBezTo>
                  <a:pt x="646" y="476"/>
                  <a:pt x="646" y="476"/>
                  <a:pt x="646" y="476"/>
                </a:cubicBezTo>
                <a:cubicBezTo>
                  <a:pt x="647" y="477"/>
                  <a:pt x="647" y="477"/>
                  <a:pt x="647" y="477"/>
                </a:cubicBezTo>
                <a:cubicBezTo>
                  <a:pt x="647" y="477"/>
                  <a:pt x="647" y="477"/>
                  <a:pt x="647" y="477"/>
                </a:cubicBezTo>
                <a:cubicBezTo>
                  <a:pt x="648" y="478"/>
                  <a:pt x="648" y="478"/>
                  <a:pt x="648" y="478"/>
                </a:cubicBezTo>
                <a:cubicBezTo>
                  <a:pt x="649" y="478"/>
                  <a:pt x="649" y="478"/>
                  <a:pt x="649" y="478"/>
                </a:cubicBezTo>
                <a:cubicBezTo>
                  <a:pt x="650" y="479"/>
                  <a:pt x="650" y="479"/>
                  <a:pt x="650" y="479"/>
                </a:cubicBezTo>
                <a:cubicBezTo>
                  <a:pt x="650" y="480"/>
                  <a:pt x="650" y="480"/>
                  <a:pt x="650" y="480"/>
                </a:cubicBezTo>
                <a:cubicBezTo>
                  <a:pt x="650" y="480"/>
                  <a:pt x="650" y="480"/>
                  <a:pt x="650" y="480"/>
                </a:cubicBezTo>
                <a:cubicBezTo>
                  <a:pt x="650" y="481"/>
                  <a:pt x="650" y="481"/>
                  <a:pt x="650" y="481"/>
                </a:cubicBezTo>
                <a:cubicBezTo>
                  <a:pt x="651" y="482"/>
                  <a:pt x="651" y="482"/>
                  <a:pt x="651" y="482"/>
                </a:cubicBezTo>
                <a:cubicBezTo>
                  <a:pt x="651" y="484"/>
                  <a:pt x="651" y="484"/>
                  <a:pt x="651" y="484"/>
                </a:cubicBezTo>
                <a:cubicBezTo>
                  <a:pt x="650" y="486"/>
                  <a:pt x="650" y="486"/>
                  <a:pt x="650" y="486"/>
                </a:cubicBezTo>
                <a:cubicBezTo>
                  <a:pt x="649" y="487"/>
                  <a:pt x="649" y="487"/>
                  <a:pt x="649" y="487"/>
                </a:cubicBezTo>
                <a:cubicBezTo>
                  <a:pt x="648" y="487"/>
                  <a:pt x="648" y="487"/>
                  <a:pt x="648" y="487"/>
                </a:cubicBezTo>
                <a:cubicBezTo>
                  <a:pt x="648" y="488"/>
                  <a:pt x="648" y="488"/>
                  <a:pt x="648" y="488"/>
                </a:cubicBezTo>
                <a:cubicBezTo>
                  <a:pt x="648" y="489"/>
                  <a:pt x="648" y="489"/>
                  <a:pt x="648" y="489"/>
                </a:cubicBezTo>
                <a:cubicBezTo>
                  <a:pt x="646" y="489"/>
                  <a:pt x="646" y="489"/>
                  <a:pt x="646" y="489"/>
                </a:cubicBezTo>
                <a:cubicBezTo>
                  <a:pt x="646" y="490"/>
                  <a:pt x="646" y="490"/>
                  <a:pt x="646" y="490"/>
                </a:cubicBezTo>
                <a:cubicBezTo>
                  <a:pt x="646" y="491"/>
                  <a:pt x="646" y="491"/>
                  <a:pt x="646" y="491"/>
                </a:cubicBezTo>
                <a:cubicBezTo>
                  <a:pt x="646" y="492"/>
                  <a:pt x="646" y="492"/>
                  <a:pt x="646" y="492"/>
                </a:cubicBezTo>
                <a:cubicBezTo>
                  <a:pt x="647" y="493"/>
                  <a:pt x="647" y="493"/>
                  <a:pt x="647" y="493"/>
                </a:cubicBezTo>
                <a:cubicBezTo>
                  <a:pt x="648" y="492"/>
                  <a:pt x="648" y="492"/>
                  <a:pt x="648" y="492"/>
                </a:cubicBezTo>
                <a:cubicBezTo>
                  <a:pt x="648" y="492"/>
                  <a:pt x="648" y="492"/>
                  <a:pt x="648" y="492"/>
                </a:cubicBezTo>
                <a:cubicBezTo>
                  <a:pt x="649" y="491"/>
                  <a:pt x="649" y="491"/>
                  <a:pt x="649" y="491"/>
                </a:cubicBezTo>
                <a:cubicBezTo>
                  <a:pt x="649" y="490"/>
                  <a:pt x="649" y="490"/>
                  <a:pt x="649" y="490"/>
                </a:cubicBezTo>
                <a:cubicBezTo>
                  <a:pt x="649" y="490"/>
                  <a:pt x="649" y="490"/>
                  <a:pt x="649" y="490"/>
                </a:cubicBezTo>
                <a:cubicBezTo>
                  <a:pt x="650" y="490"/>
                  <a:pt x="650" y="490"/>
                  <a:pt x="650" y="490"/>
                </a:cubicBezTo>
                <a:cubicBezTo>
                  <a:pt x="651" y="489"/>
                  <a:pt x="651" y="489"/>
                  <a:pt x="651" y="489"/>
                </a:cubicBezTo>
                <a:cubicBezTo>
                  <a:pt x="652" y="489"/>
                  <a:pt x="652" y="489"/>
                  <a:pt x="652" y="489"/>
                </a:cubicBezTo>
                <a:cubicBezTo>
                  <a:pt x="652" y="489"/>
                  <a:pt x="652" y="489"/>
                  <a:pt x="652" y="489"/>
                </a:cubicBezTo>
                <a:cubicBezTo>
                  <a:pt x="653" y="489"/>
                  <a:pt x="653" y="489"/>
                  <a:pt x="653" y="489"/>
                </a:cubicBezTo>
                <a:cubicBezTo>
                  <a:pt x="654" y="490"/>
                  <a:pt x="654" y="490"/>
                  <a:pt x="654" y="490"/>
                </a:cubicBezTo>
                <a:cubicBezTo>
                  <a:pt x="654" y="492"/>
                  <a:pt x="654" y="492"/>
                  <a:pt x="654" y="492"/>
                </a:cubicBezTo>
                <a:cubicBezTo>
                  <a:pt x="653" y="495"/>
                  <a:pt x="653" y="495"/>
                  <a:pt x="653" y="495"/>
                </a:cubicBezTo>
                <a:cubicBezTo>
                  <a:pt x="653" y="497"/>
                  <a:pt x="653" y="497"/>
                  <a:pt x="653" y="497"/>
                </a:cubicBezTo>
                <a:cubicBezTo>
                  <a:pt x="653" y="498"/>
                  <a:pt x="653" y="498"/>
                  <a:pt x="653" y="498"/>
                </a:cubicBezTo>
                <a:cubicBezTo>
                  <a:pt x="653" y="500"/>
                  <a:pt x="653" y="500"/>
                  <a:pt x="653" y="500"/>
                </a:cubicBezTo>
                <a:cubicBezTo>
                  <a:pt x="654" y="498"/>
                  <a:pt x="654" y="498"/>
                  <a:pt x="654" y="498"/>
                </a:cubicBezTo>
                <a:cubicBezTo>
                  <a:pt x="654" y="497"/>
                  <a:pt x="654" y="497"/>
                  <a:pt x="654" y="497"/>
                </a:cubicBezTo>
                <a:cubicBezTo>
                  <a:pt x="657" y="496"/>
                  <a:pt x="657" y="496"/>
                  <a:pt x="657" y="496"/>
                </a:cubicBezTo>
                <a:cubicBezTo>
                  <a:pt x="658" y="496"/>
                  <a:pt x="658" y="496"/>
                  <a:pt x="658" y="496"/>
                </a:cubicBezTo>
                <a:cubicBezTo>
                  <a:pt x="658" y="495"/>
                  <a:pt x="658" y="495"/>
                  <a:pt x="658" y="495"/>
                </a:cubicBezTo>
                <a:cubicBezTo>
                  <a:pt x="658" y="494"/>
                  <a:pt x="658" y="494"/>
                  <a:pt x="658" y="494"/>
                </a:cubicBezTo>
                <a:cubicBezTo>
                  <a:pt x="659" y="493"/>
                  <a:pt x="659" y="493"/>
                  <a:pt x="659" y="493"/>
                </a:cubicBezTo>
                <a:cubicBezTo>
                  <a:pt x="659" y="493"/>
                  <a:pt x="659" y="493"/>
                  <a:pt x="659" y="493"/>
                </a:cubicBezTo>
                <a:cubicBezTo>
                  <a:pt x="659" y="491"/>
                  <a:pt x="659" y="491"/>
                  <a:pt x="659" y="491"/>
                </a:cubicBezTo>
                <a:cubicBezTo>
                  <a:pt x="659" y="491"/>
                  <a:pt x="659" y="491"/>
                  <a:pt x="659" y="491"/>
                </a:cubicBezTo>
                <a:cubicBezTo>
                  <a:pt x="659" y="490"/>
                  <a:pt x="659" y="490"/>
                  <a:pt x="659" y="490"/>
                </a:cubicBezTo>
                <a:cubicBezTo>
                  <a:pt x="659" y="489"/>
                  <a:pt x="659" y="489"/>
                  <a:pt x="659" y="489"/>
                </a:cubicBezTo>
                <a:cubicBezTo>
                  <a:pt x="660" y="488"/>
                  <a:pt x="660" y="488"/>
                  <a:pt x="660" y="488"/>
                </a:cubicBezTo>
                <a:cubicBezTo>
                  <a:pt x="660" y="487"/>
                  <a:pt x="660" y="487"/>
                  <a:pt x="660" y="487"/>
                </a:cubicBezTo>
                <a:cubicBezTo>
                  <a:pt x="661" y="486"/>
                  <a:pt x="661" y="486"/>
                  <a:pt x="661" y="486"/>
                </a:cubicBezTo>
                <a:cubicBezTo>
                  <a:pt x="662" y="485"/>
                  <a:pt x="662" y="485"/>
                  <a:pt x="662" y="485"/>
                </a:cubicBezTo>
                <a:cubicBezTo>
                  <a:pt x="663" y="484"/>
                  <a:pt x="663" y="484"/>
                  <a:pt x="663" y="484"/>
                </a:cubicBezTo>
                <a:cubicBezTo>
                  <a:pt x="663" y="483"/>
                  <a:pt x="663" y="483"/>
                  <a:pt x="663" y="483"/>
                </a:cubicBezTo>
                <a:cubicBezTo>
                  <a:pt x="662" y="480"/>
                  <a:pt x="662" y="480"/>
                  <a:pt x="662" y="480"/>
                </a:cubicBezTo>
                <a:cubicBezTo>
                  <a:pt x="661" y="480"/>
                  <a:pt x="661" y="480"/>
                  <a:pt x="661" y="480"/>
                </a:cubicBezTo>
                <a:cubicBezTo>
                  <a:pt x="662" y="479"/>
                  <a:pt x="662" y="479"/>
                  <a:pt x="662" y="479"/>
                </a:cubicBezTo>
                <a:cubicBezTo>
                  <a:pt x="663" y="480"/>
                  <a:pt x="663" y="480"/>
                  <a:pt x="663" y="480"/>
                </a:cubicBezTo>
                <a:cubicBezTo>
                  <a:pt x="663" y="480"/>
                  <a:pt x="663" y="480"/>
                  <a:pt x="663" y="480"/>
                </a:cubicBezTo>
                <a:cubicBezTo>
                  <a:pt x="663" y="481"/>
                  <a:pt x="663" y="481"/>
                  <a:pt x="663" y="481"/>
                </a:cubicBezTo>
                <a:cubicBezTo>
                  <a:pt x="664" y="481"/>
                  <a:pt x="664" y="481"/>
                  <a:pt x="664" y="481"/>
                </a:cubicBezTo>
                <a:cubicBezTo>
                  <a:pt x="664" y="482"/>
                  <a:pt x="664" y="482"/>
                  <a:pt x="664" y="482"/>
                </a:cubicBezTo>
                <a:cubicBezTo>
                  <a:pt x="664" y="483"/>
                  <a:pt x="664" y="483"/>
                  <a:pt x="664" y="483"/>
                </a:cubicBezTo>
                <a:cubicBezTo>
                  <a:pt x="665" y="484"/>
                  <a:pt x="665" y="484"/>
                  <a:pt x="665" y="484"/>
                </a:cubicBezTo>
                <a:cubicBezTo>
                  <a:pt x="665" y="485"/>
                  <a:pt x="665" y="485"/>
                  <a:pt x="665" y="485"/>
                </a:cubicBezTo>
                <a:cubicBezTo>
                  <a:pt x="666" y="484"/>
                  <a:pt x="666" y="484"/>
                  <a:pt x="666" y="484"/>
                </a:cubicBezTo>
                <a:cubicBezTo>
                  <a:pt x="666" y="484"/>
                  <a:pt x="666" y="484"/>
                  <a:pt x="666" y="484"/>
                </a:cubicBezTo>
                <a:cubicBezTo>
                  <a:pt x="667" y="484"/>
                  <a:pt x="667" y="484"/>
                  <a:pt x="667" y="484"/>
                </a:cubicBezTo>
                <a:cubicBezTo>
                  <a:pt x="667" y="485"/>
                  <a:pt x="667" y="485"/>
                  <a:pt x="667" y="485"/>
                </a:cubicBezTo>
                <a:cubicBezTo>
                  <a:pt x="667" y="485"/>
                  <a:pt x="667" y="485"/>
                  <a:pt x="667" y="485"/>
                </a:cubicBezTo>
                <a:cubicBezTo>
                  <a:pt x="668" y="486"/>
                  <a:pt x="668" y="486"/>
                  <a:pt x="668" y="486"/>
                </a:cubicBezTo>
                <a:cubicBezTo>
                  <a:pt x="669" y="486"/>
                  <a:pt x="669" y="486"/>
                  <a:pt x="669" y="486"/>
                </a:cubicBezTo>
                <a:cubicBezTo>
                  <a:pt x="670" y="487"/>
                  <a:pt x="670" y="487"/>
                  <a:pt x="670" y="487"/>
                </a:cubicBezTo>
                <a:cubicBezTo>
                  <a:pt x="670" y="486"/>
                  <a:pt x="670" y="486"/>
                  <a:pt x="670" y="486"/>
                </a:cubicBezTo>
                <a:cubicBezTo>
                  <a:pt x="670" y="485"/>
                  <a:pt x="670" y="485"/>
                  <a:pt x="670" y="485"/>
                </a:cubicBezTo>
                <a:cubicBezTo>
                  <a:pt x="670" y="484"/>
                  <a:pt x="670" y="484"/>
                  <a:pt x="670" y="484"/>
                </a:cubicBezTo>
                <a:cubicBezTo>
                  <a:pt x="670" y="484"/>
                  <a:pt x="670" y="484"/>
                  <a:pt x="670" y="484"/>
                </a:cubicBezTo>
                <a:cubicBezTo>
                  <a:pt x="670" y="483"/>
                  <a:pt x="670" y="483"/>
                  <a:pt x="670" y="483"/>
                </a:cubicBezTo>
                <a:lnTo>
                  <a:pt x="671" y="483"/>
                </a:lnTo>
                <a:close/>
                <a:moveTo>
                  <a:pt x="1" y="420"/>
                </a:moveTo>
                <a:cubicBezTo>
                  <a:pt x="1" y="420"/>
                  <a:pt x="1" y="420"/>
                  <a:pt x="0" y="421"/>
                </a:cubicBezTo>
                <a:cubicBezTo>
                  <a:pt x="0" y="421"/>
                  <a:pt x="0" y="421"/>
                  <a:pt x="0" y="422"/>
                </a:cubicBezTo>
                <a:cubicBezTo>
                  <a:pt x="0" y="422"/>
                  <a:pt x="0" y="422"/>
                  <a:pt x="1" y="421"/>
                </a:cubicBezTo>
                <a:cubicBezTo>
                  <a:pt x="1" y="421"/>
                  <a:pt x="1" y="421"/>
                  <a:pt x="2" y="420"/>
                </a:cubicBezTo>
                <a:cubicBezTo>
                  <a:pt x="2" y="420"/>
                  <a:pt x="2" y="420"/>
                  <a:pt x="1" y="420"/>
                </a:cubicBezTo>
                <a:close/>
              </a:path>
            </a:pathLst>
          </a:custGeom>
          <a:solidFill>
            <a:srgbClr val="145AAB"/>
          </a:solidFill>
          <a:ln>
            <a:noFill/>
          </a:ln>
        </p:spPr>
        <p:txBody>
          <a:bodyPr vert="horz" wrap="square" lIns="89606" tIns="44803" rIns="89606" bIns="44803" numCol="1" anchor="t" anchorCtr="0" compatLnSpc="1">
            <a:prstTxWarp prst="textNoShape">
              <a:avLst/>
            </a:prstTxWarp>
          </a:bodyPr>
          <a:lstStyle/>
          <a:p>
            <a:pPr defTabSz="914005"/>
            <a:endParaRPr lang="en-US" sz="1764">
              <a:solidFill>
                <a:srgbClr val="000000"/>
              </a:solidFill>
            </a:endParaRPr>
          </a:p>
        </p:txBody>
      </p:sp>
      <p:sp>
        <p:nvSpPr>
          <p:cNvPr id="20" name="Delay" hidden="1"/>
          <p:cNvSpPr/>
          <p:nvPr/>
        </p:nvSpPr>
        <p:spPr bwMode="auto">
          <a:xfrm>
            <a:off x="1240042" y="-817478"/>
            <a:ext cx="522778" cy="52277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Flowchart: Off-page Connector 21"/>
          <p:cNvSpPr/>
          <p:nvPr/>
        </p:nvSpPr>
        <p:spPr bwMode="auto">
          <a:xfrm>
            <a:off x="10010668" y="3894210"/>
            <a:ext cx="116606" cy="298730"/>
          </a:xfrm>
          <a:prstGeom prst="flowChartOffpageConnector">
            <a:avLst/>
          </a:prstGeom>
          <a:solidFill>
            <a:srgbClr val="F2F2F2">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Flowchart: Off-page Connector 23"/>
          <p:cNvSpPr/>
          <p:nvPr/>
        </p:nvSpPr>
        <p:spPr bwMode="auto">
          <a:xfrm>
            <a:off x="10183372" y="4247397"/>
            <a:ext cx="116606" cy="298730"/>
          </a:xfrm>
          <a:prstGeom prst="flowChartOffpageConnector">
            <a:avLst/>
          </a:prstGeom>
          <a:solidFill>
            <a:srgbClr val="F2F2F2">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Flowchart: Off-page Connector 24"/>
          <p:cNvSpPr/>
          <p:nvPr/>
        </p:nvSpPr>
        <p:spPr bwMode="auto">
          <a:xfrm>
            <a:off x="10351321" y="4213168"/>
            <a:ext cx="116606" cy="298730"/>
          </a:xfrm>
          <a:prstGeom prst="flowChartOffpageConnector">
            <a:avLst/>
          </a:prstGeom>
          <a:solidFill>
            <a:srgbClr val="F2F2F2">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Flowchart: Off-page Connector 26"/>
          <p:cNvSpPr/>
          <p:nvPr/>
        </p:nvSpPr>
        <p:spPr bwMode="auto">
          <a:xfrm>
            <a:off x="9489855" y="3008120"/>
            <a:ext cx="116606" cy="298730"/>
          </a:xfrm>
          <a:prstGeom prst="flowChartOffpageConnector">
            <a:avLst/>
          </a:prstGeom>
          <a:solidFill>
            <a:srgbClr val="F2F2F2">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Flowchart: Off-page Connector 27"/>
          <p:cNvSpPr/>
          <p:nvPr/>
        </p:nvSpPr>
        <p:spPr bwMode="auto">
          <a:xfrm>
            <a:off x="6766556" y="5072018"/>
            <a:ext cx="116606" cy="298730"/>
          </a:xfrm>
          <a:prstGeom prst="flowChartOffpageConnector">
            <a:avLst/>
          </a:prstGeom>
          <a:solidFill>
            <a:srgbClr val="F2F2F2">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lowchart: Off-page Connector 16"/>
          <p:cNvSpPr/>
          <p:nvPr/>
        </p:nvSpPr>
        <p:spPr bwMode="auto">
          <a:xfrm>
            <a:off x="5761284" y="3931551"/>
            <a:ext cx="116606" cy="298730"/>
          </a:xfrm>
          <a:prstGeom prst="flowChartOffpageConnector">
            <a:avLst/>
          </a:prstGeom>
          <a:solidFill>
            <a:schemeClr val="accent4">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686" dirty="0">
              <a:gradFill>
                <a:gsLst>
                  <a:gs pos="0">
                    <a:srgbClr val="FFFFFF"/>
                  </a:gs>
                  <a:gs pos="100000">
                    <a:srgbClr val="FFFFFF"/>
                  </a:gs>
                </a:gsLst>
                <a:lin ang="5400000" scaled="0"/>
              </a:gradFill>
              <a:ea typeface="Segoe UI" pitchFamily="34" charset="0"/>
              <a:cs typeface="Segoe UI" pitchFamily="34" charset="0"/>
            </a:endParaRPr>
          </a:p>
        </p:txBody>
      </p:sp>
      <p:sp>
        <p:nvSpPr>
          <p:cNvPr id="18" name="Flowchart: Off-page Connector 17"/>
          <p:cNvSpPr/>
          <p:nvPr/>
        </p:nvSpPr>
        <p:spPr bwMode="auto">
          <a:xfrm>
            <a:off x="10665524" y="5370748"/>
            <a:ext cx="116606" cy="298730"/>
          </a:xfrm>
          <a:prstGeom prst="flowChartOffpageConnector">
            <a:avLst/>
          </a:prstGeom>
          <a:solidFill>
            <a:schemeClr val="accent4">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686" dirty="0">
              <a:gradFill>
                <a:gsLst>
                  <a:gs pos="0">
                    <a:srgbClr val="FFFFFF"/>
                  </a:gs>
                  <a:gs pos="100000">
                    <a:srgbClr val="FFFFFF"/>
                  </a:gs>
                </a:gsLst>
                <a:lin ang="5400000" scaled="0"/>
              </a:gradFill>
              <a:ea typeface="Segoe UI" pitchFamily="34" charset="0"/>
              <a:cs typeface="Segoe UI" pitchFamily="34" charset="0"/>
            </a:endParaRPr>
          </a:p>
        </p:txBody>
      </p:sp>
      <p:sp>
        <p:nvSpPr>
          <p:cNvPr id="21" name="Flowchart: Off-page Connector 20"/>
          <p:cNvSpPr/>
          <p:nvPr/>
        </p:nvSpPr>
        <p:spPr bwMode="auto">
          <a:xfrm>
            <a:off x="5874043" y="3483456"/>
            <a:ext cx="116606" cy="298730"/>
          </a:xfrm>
          <a:prstGeom prst="flowChartOffpageConnector">
            <a:avLst/>
          </a:prstGeom>
          <a:solidFill>
            <a:schemeClr val="accent4">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686" dirty="0">
              <a:gradFill>
                <a:gsLst>
                  <a:gs pos="0">
                    <a:srgbClr val="FFFFFF"/>
                  </a:gs>
                  <a:gs pos="100000">
                    <a:srgbClr val="FFFFFF"/>
                  </a:gs>
                </a:gsLst>
                <a:lin ang="5400000" scaled="0"/>
              </a:gradFill>
              <a:ea typeface="Segoe UI" pitchFamily="34" charset="0"/>
              <a:cs typeface="Segoe UI" pitchFamily="34" charset="0"/>
            </a:endParaRPr>
          </a:p>
        </p:txBody>
      </p:sp>
      <p:sp>
        <p:nvSpPr>
          <p:cNvPr id="29" name="Flowchart: Off-page Connector 28"/>
          <p:cNvSpPr/>
          <p:nvPr/>
        </p:nvSpPr>
        <p:spPr bwMode="auto">
          <a:xfrm>
            <a:off x="7777093" y="3486851"/>
            <a:ext cx="116606" cy="298730"/>
          </a:xfrm>
          <a:prstGeom prst="flowChartOffpageConnector">
            <a:avLst/>
          </a:prstGeom>
          <a:solidFill>
            <a:schemeClr val="accent4">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686" dirty="0">
              <a:gradFill>
                <a:gsLst>
                  <a:gs pos="0">
                    <a:srgbClr val="FFFFFF"/>
                  </a:gs>
                  <a:gs pos="100000">
                    <a:srgbClr val="FFFFFF"/>
                  </a:gs>
                </a:gsLst>
                <a:lin ang="5400000" scaled="0"/>
              </a:gradFill>
              <a:ea typeface="Segoe UI" pitchFamily="34" charset="0"/>
              <a:cs typeface="Segoe UI" pitchFamily="34" charset="0"/>
            </a:endParaRPr>
          </a:p>
        </p:txBody>
      </p:sp>
      <p:sp>
        <p:nvSpPr>
          <p:cNvPr id="30" name="Flowchart: Off-page Connector 29"/>
          <p:cNvSpPr/>
          <p:nvPr/>
        </p:nvSpPr>
        <p:spPr bwMode="auto">
          <a:xfrm>
            <a:off x="9427889" y="4301466"/>
            <a:ext cx="116606" cy="298730"/>
          </a:xfrm>
          <a:prstGeom prst="flowChartOffpageConnector">
            <a:avLst/>
          </a:prstGeom>
          <a:solidFill>
            <a:schemeClr val="accent4">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686" dirty="0">
              <a:gradFill>
                <a:gsLst>
                  <a:gs pos="0">
                    <a:srgbClr val="FFFFFF"/>
                  </a:gs>
                  <a:gs pos="100000">
                    <a:srgbClr val="FFFFFF"/>
                  </a:gs>
                </a:gsLst>
                <a:lin ang="5400000" scaled="0"/>
              </a:gradFill>
              <a:ea typeface="Segoe UI" pitchFamily="34" charset="0"/>
              <a:cs typeface="Segoe UI" pitchFamily="34" charset="0"/>
            </a:endParaRPr>
          </a:p>
        </p:txBody>
      </p:sp>
      <p:sp>
        <p:nvSpPr>
          <p:cNvPr id="31" name="Flowchart: Off-page Connector 30"/>
          <p:cNvSpPr/>
          <p:nvPr/>
        </p:nvSpPr>
        <p:spPr bwMode="auto">
          <a:xfrm>
            <a:off x="7665253" y="3466886"/>
            <a:ext cx="116606" cy="298730"/>
          </a:xfrm>
          <a:prstGeom prst="flowChartOffpageConnector">
            <a:avLst/>
          </a:prstGeom>
          <a:solidFill>
            <a:schemeClr val="accent4">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686" dirty="0">
              <a:gradFill>
                <a:gsLst>
                  <a:gs pos="0">
                    <a:srgbClr val="FFFFFF"/>
                  </a:gs>
                  <a:gs pos="100000">
                    <a:srgbClr val="FFFFFF"/>
                  </a:gs>
                </a:gsLst>
                <a:lin ang="5400000" scaled="0"/>
              </a:gradFill>
              <a:ea typeface="Segoe UI" pitchFamily="34" charset="0"/>
              <a:cs typeface="Segoe UI" pitchFamily="34" charset="0"/>
            </a:endParaRPr>
          </a:p>
        </p:txBody>
      </p:sp>
      <p:sp>
        <p:nvSpPr>
          <p:cNvPr id="32" name="Flowchart: Off-page Connector 31"/>
          <p:cNvSpPr/>
          <p:nvPr/>
        </p:nvSpPr>
        <p:spPr bwMode="auto">
          <a:xfrm>
            <a:off x="11262984" y="5921921"/>
            <a:ext cx="116606" cy="298730"/>
          </a:xfrm>
          <a:prstGeom prst="flowChartOffpageConnector">
            <a:avLst/>
          </a:prstGeom>
          <a:solidFill>
            <a:schemeClr val="accent4">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686" dirty="0">
              <a:gradFill>
                <a:gsLst>
                  <a:gs pos="0">
                    <a:srgbClr val="FFFFFF"/>
                  </a:gs>
                  <a:gs pos="100000">
                    <a:srgbClr val="FFFFFF"/>
                  </a:gs>
                </a:gsLst>
                <a:lin ang="5400000" scaled="0"/>
              </a:gradFill>
              <a:ea typeface="Segoe UI" pitchFamily="34" charset="0"/>
              <a:cs typeface="Segoe UI" pitchFamily="34" charset="0"/>
            </a:endParaRPr>
          </a:p>
        </p:txBody>
      </p:sp>
      <p:sp>
        <p:nvSpPr>
          <p:cNvPr id="33" name="Flowchart: Off-page Connector 32"/>
          <p:cNvSpPr/>
          <p:nvPr/>
        </p:nvSpPr>
        <p:spPr bwMode="auto">
          <a:xfrm>
            <a:off x="10019169" y="4696269"/>
            <a:ext cx="116606" cy="298730"/>
          </a:xfrm>
          <a:prstGeom prst="flowChartOffpageConnector">
            <a:avLst/>
          </a:prstGeom>
          <a:solidFill>
            <a:schemeClr val="accent4">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686" dirty="0">
              <a:gradFill>
                <a:gsLst>
                  <a:gs pos="0">
                    <a:srgbClr val="FFFFFF"/>
                  </a:gs>
                  <a:gs pos="100000">
                    <a:srgbClr val="FFFFFF"/>
                  </a:gs>
                </a:gsLst>
                <a:lin ang="5400000" scaled="0"/>
              </a:gradFill>
              <a:ea typeface="Segoe UI" pitchFamily="34" charset="0"/>
              <a:cs typeface="Segoe UI" pitchFamily="34" charset="0"/>
            </a:endParaRPr>
          </a:p>
        </p:txBody>
      </p:sp>
      <p:sp>
        <p:nvSpPr>
          <p:cNvPr id="34" name="Flowchart: Off-page Connector 33"/>
          <p:cNvSpPr/>
          <p:nvPr/>
        </p:nvSpPr>
        <p:spPr bwMode="auto">
          <a:xfrm>
            <a:off x="8258024" y="5394919"/>
            <a:ext cx="116606" cy="298730"/>
          </a:xfrm>
          <a:prstGeom prst="flowChartOffpageConnector">
            <a:avLst/>
          </a:prstGeom>
          <a:solidFill>
            <a:schemeClr val="accent4">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686" dirty="0">
              <a:gradFill>
                <a:gsLst>
                  <a:gs pos="0">
                    <a:srgbClr val="FFFFFF"/>
                  </a:gs>
                  <a:gs pos="100000">
                    <a:srgbClr val="FFFFFF"/>
                  </a:gs>
                </a:gsLst>
                <a:lin ang="5400000" scaled="0"/>
              </a:gradFill>
              <a:ea typeface="Segoe UI" pitchFamily="34" charset="0"/>
              <a:cs typeface="Segoe UI" pitchFamily="34" charset="0"/>
            </a:endParaRPr>
          </a:p>
        </p:txBody>
      </p:sp>
      <p:sp>
        <p:nvSpPr>
          <p:cNvPr id="35" name="Flowchart: Off-page Connector 34"/>
          <p:cNvSpPr/>
          <p:nvPr/>
        </p:nvSpPr>
        <p:spPr bwMode="auto">
          <a:xfrm>
            <a:off x="7866312" y="3656180"/>
            <a:ext cx="116606" cy="298730"/>
          </a:xfrm>
          <a:prstGeom prst="flowChartOffpageConnector">
            <a:avLst/>
          </a:prstGeom>
          <a:solidFill>
            <a:schemeClr val="accent4">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686" dirty="0">
              <a:gradFill>
                <a:gsLst>
                  <a:gs pos="0">
                    <a:srgbClr val="FFFFFF"/>
                  </a:gs>
                  <a:gs pos="100000">
                    <a:srgbClr val="FFFFFF"/>
                  </a:gs>
                </a:gsLst>
                <a:lin ang="5400000" scaled="0"/>
              </a:gradFill>
              <a:ea typeface="Segoe UI" pitchFamily="34" charset="0"/>
              <a:cs typeface="Segoe UI" pitchFamily="34" charset="0"/>
            </a:endParaRPr>
          </a:p>
        </p:txBody>
      </p:sp>
      <p:sp>
        <p:nvSpPr>
          <p:cNvPr id="36" name="Flowchart: Off-page Connector 35"/>
          <p:cNvSpPr/>
          <p:nvPr/>
        </p:nvSpPr>
        <p:spPr bwMode="auto">
          <a:xfrm>
            <a:off x="7933445" y="3581499"/>
            <a:ext cx="116606" cy="298730"/>
          </a:xfrm>
          <a:prstGeom prst="flowChartOffpageConnector">
            <a:avLst/>
          </a:prstGeom>
          <a:solidFill>
            <a:schemeClr val="accent4">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686"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Flowchart: Off-page Connector 36"/>
          <p:cNvSpPr/>
          <p:nvPr/>
        </p:nvSpPr>
        <p:spPr bwMode="auto">
          <a:xfrm>
            <a:off x="6081423" y="3506815"/>
            <a:ext cx="116606" cy="298730"/>
          </a:xfrm>
          <a:prstGeom prst="flowChartOffpageConnector">
            <a:avLst/>
          </a:prstGeom>
          <a:solidFill>
            <a:schemeClr val="accent4">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686" dirty="0">
              <a:gradFill>
                <a:gsLst>
                  <a:gs pos="0">
                    <a:srgbClr val="FFFFFF"/>
                  </a:gs>
                  <a:gs pos="100000">
                    <a:srgbClr val="FFFFFF"/>
                  </a:gs>
                </a:gsLst>
                <a:lin ang="5400000" scaled="0"/>
              </a:gradFill>
              <a:ea typeface="Segoe UI" pitchFamily="34" charset="0"/>
              <a:cs typeface="Segoe UI" pitchFamily="34" charset="0"/>
            </a:endParaRPr>
          </a:p>
        </p:txBody>
      </p:sp>
      <p:sp>
        <p:nvSpPr>
          <p:cNvPr id="38" name="Flowchart: Off-page Connector 37"/>
          <p:cNvSpPr/>
          <p:nvPr/>
        </p:nvSpPr>
        <p:spPr bwMode="auto">
          <a:xfrm>
            <a:off x="7984071" y="3656180"/>
            <a:ext cx="116606" cy="298730"/>
          </a:xfrm>
          <a:prstGeom prst="flowChartOffpageConnector">
            <a:avLst/>
          </a:prstGeom>
          <a:solidFill>
            <a:schemeClr val="accent4">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686" dirty="0">
              <a:gradFill>
                <a:gsLst>
                  <a:gs pos="0">
                    <a:srgbClr val="FFFFFF"/>
                  </a:gs>
                  <a:gs pos="100000">
                    <a:srgbClr val="FFFFFF"/>
                  </a:gs>
                </a:gsLst>
                <a:lin ang="5400000" scaled="0"/>
              </a:gradFill>
              <a:ea typeface="Segoe UI" pitchFamily="34" charset="0"/>
              <a:cs typeface="Segoe UI" pitchFamily="34" charset="0"/>
            </a:endParaRPr>
          </a:p>
        </p:txBody>
      </p:sp>
      <p:sp>
        <p:nvSpPr>
          <p:cNvPr id="39" name="Flowchart: Off-page Connector 38"/>
          <p:cNvSpPr/>
          <p:nvPr/>
        </p:nvSpPr>
        <p:spPr bwMode="auto">
          <a:xfrm>
            <a:off x="8085822" y="3563571"/>
            <a:ext cx="116606" cy="298730"/>
          </a:xfrm>
          <a:prstGeom prst="flowChartOffpageConnector">
            <a:avLst/>
          </a:prstGeom>
          <a:solidFill>
            <a:schemeClr val="accent4">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686" dirty="0">
              <a:gradFill>
                <a:gsLst>
                  <a:gs pos="0">
                    <a:srgbClr val="FFFFFF"/>
                  </a:gs>
                  <a:gs pos="100000">
                    <a:srgbClr val="FFFFFF"/>
                  </a:gs>
                </a:gsLst>
                <a:lin ang="5400000" scaled="0"/>
              </a:gradFill>
              <a:ea typeface="Segoe UI" pitchFamily="34" charset="0"/>
              <a:cs typeface="Segoe UI" pitchFamily="34" charset="0"/>
            </a:endParaRPr>
          </a:p>
        </p:txBody>
      </p:sp>
      <p:sp>
        <p:nvSpPr>
          <p:cNvPr id="40" name="Flowchart: Off-page Connector 39"/>
          <p:cNvSpPr/>
          <p:nvPr/>
        </p:nvSpPr>
        <p:spPr bwMode="auto">
          <a:xfrm>
            <a:off x="8082867" y="3676145"/>
            <a:ext cx="116606" cy="298730"/>
          </a:xfrm>
          <a:prstGeom prst="flowChartOffpageConnector">
            <a:avLst/>
          </a:prstGeom>
          <a:solidFill>
            <a:schemeClr val="accent4">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686" dirty="0">
              <a:gradFill>
                <a:gsLst>
                  <a:gs pos="0">
                    <a:srgbClr val="FFFFFF"/>
                  </a:gs>
                  <a:gs pos="100000">
                    <a:srgbClr val="FFFFFF"/>
                  </a:gs>
                </a:gsLst>
                <a:lin ang="5400000" scaled="0"/>
              </a:gradFill>
              <a:ea typeface="Segoe UI" pitchFamily="34" charset="0"/>
              <a:cs typeface="Segoe UI" pitchFamily="34" charset="0"/>
            </a:endParaRPr>
          </a:p>
        </p:txBody>
      </p:sp>
      <p:sp>
        <p:nvSpPr>
          <p:cNvPr id="41" name="Flowchart: Off-page Connector 40"/>
          <p:cNvSpPr/>
          <p:nvPr/>
        </p:nvSpPr>
        <p:spPr bwMode="auto">
          <a:xfrm>
            <a:off x="8005836" y="3655938"/>
            <a:ext cx="116606" cy="298730"/>
          </a:xfrm>
          <a:prstGeom prst="flowChartOffpageConnector">
            <a:avLst/>
          </a:prstGeom>
          <a:solidFill>
            <a:schemeClr val="accent4">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686" dirty="0">
              <a:gradFill>
                <a:gsLst>
                  <a:gs pos="0">
                    <a:srgbClr val="FFFFFF"/>
                  </a:gs>
                  <a:gs pos="100000">
                    <a:srgbClr val="FFFFFF"/>
                  </a:gs>
                </a:gsLst>
                <a:lin ang="5400000" scaled="0"/>
              </a:gradFill>
              <a:ea typeface="Segoe UI" pitchFamily="34" charset="0"/>
              <a:cs typeface="Segoe UI" pitchFamily="34" charset="0"/>
            </a:endParaRPr>
          </a:p>
        </p:txBody>
      </p:sp>
      <p:sp>
        <p:nvSpPr>
          <p:cNvPr id="19" name="Flowchart: Off-page Connector 18"/>
          <p:cNvSpPr/>
          <p:nvPr/>
        </p:nvSpPr>
        <p:spPr bwMode="auto">
          <a:xfrm>
            <a:off x="7916576" y="3636216"/>
            <a:ext cx="116606" cy="298730"/>
          </a:xfrm>
          <a:prstGeom prst="flowChartOffpageConnector">
            <a:avLst/>
          </a:prstGeom>
          <a:solidFill>
            <a:srgbClr val="F2F2F2">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Flowchart: Off-page Connector 22"/>
          <p:cNvSpPr/>
          <p:nvPr/>
        </p:nvSpPr>
        <p:spPr bwMode="auto">
          <a:xfrm>
            <a:off x="8095015" y="3782186"/>
            <a:ext cx="116606" cy="298730"/>
          </a:xfrm>
          <a:prstGeom prst="flowChartOffpageConnector">
            <a:avLst/>
          </a:prstGeom>
          <a:solidFill>
            <a:srgbClr val="F2F2F2">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Flowchart: Off-page Connector 25"/>
          <p:cNvSpPr/>
          <p:nvPr/>
        </p:nvSpPr>
        <p:spPr bwMode="auto">
          <a:xfrm>
            <a:off x="8002881" y="3571363"/>
            <a:ext cx="116606" cy="298730"/>
          </a:xfrm>
          <a:prstGeom prst="flowChartOffpageConnector">
            <a:avLst/>
          </a:prstGeom>
          <a:solidFill>
            <a:srgbClr val="F2F2F2">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Flowchart: Off-page Connector 41"/>
          <p:cNvSpPr/>
          <p:nvPr/>
        </p:nvSpPr>
        <p:spPr bwMode="auto">
          <a:xfrm>
            <a:off x="10660799" y="3825510"/>
            <a:ext cx="116606" cy="298730"/>
          </a:xfrm>
          <a:prstGeom prst="flowChartOffpageConnector">
            <a:avLst/>
          </a:prstGeom>
          <a:solidFill>
            <a:schemeClr val="accent4">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686" dirty="0">
              <a:gradFill>
                <a:gsLst>
                  <a:gs pos="0">
                    <a:srgbClr val="FFFFFF"/>
                  </a:gs>
                  <a:gs pos="100000">
                    <a:srgbClr val="FFFFFF"/>
                  </a:gs>
                </a:gsLst>
                <a:lin ang="5400000" scaled="0"/>
              </a:gradFill>
              <a:ea typeface="Segoe UI" pitchFamily="34" charset="0"/>
              <a:cs typeface="Segoe UI" pitchFamily="34" charset="0"/>
            </a:endParaRPr>
          </a:p>
        </p:txBody>
      </p:sp>
      <p:sp>
        <p:nvSpPr>
          <p:cNvPr id="43" name="Flowchart: Off-page Connector 42"/>
          <p:cNvSpPr/>
          <p:nvPr/>
        </p:nvSpPr>
        <p:spPr bwMode="auto">
          <a:xfrm>
            <a:off x="7721130" y="3835262"/>
            <a:ext cx="116606" cy="298730"/>
          </a:xfrm>
          <a:prstGeom prst="flowChartOffpageConnector">
            <a:avLst/>
          </a:prstGeom>
          <a:solidFill>
            <a:schemeClr val="accent4">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686" dirty="0">
              <a:gradFill>
                <a:gsLst>
                  <a:gs pos="0">
                    <a:srgbClr val="FFFFFF"/>
                  </a:gs>
                  <a:gs pos="100000">
                    <a:srgbClr val="FFFFFF"/>
                  </a:gs>
                </a:gsLst>
                <a:lin ang="5400000" scaled="0"/>
              </a:gradFill>
              <a:ea typeface="Segoe UI" pitchFamily="34" charset="0"/>
              <a:cs typeface="Segoe UI" pitchFamily="34" charset="0"/>
            </a:endParaRPr>
          </a:p>
        </p:txBody>
      </p:sp>
      <p:sp>
        <p:nvSpPr>
          <p:cNvPr id="44" name="Flowchart: Off-page Connector 43"/>
          <p:cNvSpPr/>
          <p:nvPr/>
        </p:nvSpPr>
        <p:spPr bwMode="auto">
          <a:xfrm>
            <a:off x="5677309" y="4152100"/>
            <a:ext cx="116606" cy="298730"/>
          </a:xfrm>
          <a:prstGeom prst="flowChartOffpageConnector">
            <a:avLst/>
          </a:prstGeom>
          <a:solidFill>
            <a:schemeClr val="accent4">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686" dirty="0">
              <a:gradFill>
                <a:gsLst>
                  <a:gs pos="0">
                    <a:srgbClr val="FFFFFF"/>
                  </a:gs>
                  <a:gs pos="100000">
                    <a:srgbClr val="FFFFFF"/>
                  </a:gs>
                </a:gsLst>
                <a:lin ang="5400000" scaled="0"/>
              </a:gradFill>
              <a:ea typeface="Segoe UI" pitchFamily="34" charset="0"/>
              <a:cs typeface="Segoe UI" pitchFamily="34" charset="0"/>
            </a:endParaRPr>
          </a:p>
        </p:txBody>
      </p:sp>
      <p:sp>
        <p:nvSpPr>
          <p:cNvPr id="45" name="Flowchart: Off-page Connector 44"/>
          <p:cNvSpPr/>
          <p:nvPr/>
        </p:nvSpPr>
        <p:spPr bwMode="auto">
          <a:xfrm>
            <a:off x="6564293" y="4980014"/>
            <a:ext cx="116606" cy="298730"/>
          </a:xfrm>
          <a:prstGeom prst="flowChartOffpageConnector">
            <a:avLst/>
          </a:prstGeom>
          <a:solidFill>
            <a:schemeClr val="accent4">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686" dirty="0">
              <a:gradFill>
                <a:gsLst>
                  <a:gs pos="0">
                    <a:srgbClr val="FFFFFF"/>
                  </a:gs>
                  <a:gs pos="100000">
                    <a:srgbClr val="FFFFFF"/>
                  </a:gs>
                </a:gsLst>
                <a:lin ang="5400000" scaled="0"/>
              </a:gradFill>
              <a:ea typeface="Segoe UI" pitchFamily="34" charset="0"/>
              <a:cs typeface="Segoe UI" pitchFamily="34" charset="0"/>
            </a:endParaRPr>
          </a:p>
        </p:txBody>
      </p:sp>
      <p:sp>
        <p:nvSpPr>
          <p:cNvPr id="46" name="Flowchart: Off-page Connector 45"/>
          <p:cNvSpPr/>
          <p:nvPr/>
        </p:nvSpPr>
        <p:spPr bwMode="auto">
          <a:xfrm>
            <a:off x="6564293" y="5565860"/>
            <a:ext cx="116606" cy="298730"/>
          </a:xfrm>
          <a:prstGeom prst="flowChartOffpageConnector">
            <a:avLst/>
          </a:prstGeom>
          <a:solidFill>
            <a:schemeClr val="accent4">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686" dirty="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p:nvSpPr>
        <p:spPr bwMode="auto">
          <a:xfrm>
            <a:off x="448096" y="6138879"/>
            <a:ext cx="247864" cy="247864"/>
          </a:xfrm>
          <a:prstGeom prst="rect">
            <a:avLst/>
          </a:prstGeom>
          <a:solidFill>
            <a:schemeClr val="accent4">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Content Placeholder 4"/>
          <p:cNvSpPr txBox="1">
            <a:spLocks/>
          </p:cNvSpPr>
          <p:nvPr/>
        </p:nvSpPr>
        <p:spPr bwMode="auto">
          <a:xfrm>
            <a:off x="618481" y="6163338"/>
            <a:ext cx="5372168" cy="40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79238" tIns="45701" rIns="91403" bIns="45701" numCol="1" anchor="t" anchorCtr="0" compatLnSpc="1">
            <a:prstTxWarp prst="textNoShape">
              <a:avLst/>
            </a:prstTxWarp>
            <a:noAutofit/>
          </a:bodyPr>
          <a:lstStyle>
            <a:lvl1pPr marL="285750" indent="-2857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24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20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mn-cs"/>
              </a:defRPr>
            </a:lvl2pPr>
            <a:lvl3pPr marL="1200150" indent="-2857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18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mn-cs"/>
              </a:defRPr>
            </a:lvl3pPr>
            <a:lvl4pPr marL="1543050" indent="-1714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16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mn-cs"/>
              </a:defRPr>
            </a:lvl4pPr>
            <a:lvl5pPr marL="2000250" indent="-171450" algn="l" defTabSz="457200" rtl="0" eaLnBrk="0" fontAlgn="base" hangingPunct="0">
              <a:spcBef>
                <a:spcPct val="20000"/>
              </a:spcBef>
              <a:spcAft>
                <a:spcPts val="600"/>
              </a:spcAft>
              <a:buClr>
                <a:schemeClr val="tx1"/>
              </a:buClr>
              <a:buSzPct val="80000"/>
              <a:buFont typeface="Wingdings 3" panose="05040102010807070707" pitchFamily="18" charset="2"/>
              <a:buChar char=""/>
              <a:defRPr sz="1600" kern="1200">
                <a:solidFill>
                  <a:schemeClr val="tx1"/>
                </a:solidFill>
                <a:effectLst>
                  <a:outerShdw blurRad="38100" dist="38100" dir="2700000" algn="tl">
                    <a:srgbClr val="000000">
                      <a:alpha val="43137"/>
                    </a:srgbClr>
                  </a:outerShdw>
                </a:effectLst>
                <a:latin typeface="+mn-lt"/>
                <a:ea typeface="MS PGothic" panose="020B0600070205080204" pitchFamily="34" charset="-128"/>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nSpc>
                <a:spcPct val="90000"/>
              </a:lnSpc>
              <a:spcBef>
                <a:spcPts val="588"/>
              </a:spcBef>
              <a:spcAft>
                <a:spcPts val="0"/>
              </a:spcAft>
              <a:buClr>
                <a:prstClr val="black"/>
              </a:buClr>
              <a:buNone/>
            </a:pPr>
            <a:r>
              <a:rPr lang="en-US" sz="980" dirty="0">
                <a:gradFill>
                  <a:gsLst>
                    <a:gs pos="92920">
                      <a:srgbClr val="FFFFFF"/>
                    </a:gs>
                    <a:gs pos="79646">
                      <a:srgbClr val="FFFFFF"/>
                    </a:gs>
                  </a:gsLst>
                  <a:lin ang="5400000" scaled="0"/>
                </a:gradFill>
                <a:effectLst/>
                <a:cs typeface="Segoe UI" panose="020B0502040204020203" pitchFamily="34" charset="0"/>
              </a:rPr>
              <a:t>Previous languages supported</a:t>
            </a:r>
          </a:p>
        </p:txBody>
      </p:sp>
    </p:spTree>
    <p:extLst>
      <p:ext uri="{BB962C8B-B14F-4D97-AF65-F5344CB8AC3E}">
        <p14:creationId xmlns:p14="http://schemas.microsoft.com/office/powerpoint/2010/main" val="25587841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6" presetClass="emph" presetSubtype="0" decel="100000" fill="hold" grpId="0" nodeType="withEffect">
                                  <p:stCondLst>
                                    <p:cond delay="0"/>
                                  </p:stCondLst>
                                  <p:childTnLst>
                                    <p:animScale>
                                      <p:cBhvr>
                                        <p:cTn id="10" dur="1000" fill="hold"/>
                                        <p:tgtEl>
                                          <p:spTgt spid="6"/>
                                        </p:tgtEl>
                                      </p:cBhvr>
                                      <p:by x="203130" y="100000"/>
                                    </p:animScale>
                                  </p:childTnLst>
                                </p:cTn>
                              </p:par>
                              <p:par>
                                <p:cTn id="11" presetID="35" presetClass="path" presetSubtype="0" decel="100000" fill="hold" grpId="1" nodeType="withEffect">
                                  <p:stCondLst>
                                    <p:cond delay="0"/>
                                  </p:stCondLst>
                                  <p:childTnLst>
                                    <p:animMotion origin="layout" path="M -1.99132E-7 5.31094E-7 L -0.24266 3.41353E-6 " pathEditMode="relative" rAng="0" ptsTypes="AA">
                                      <p:cBhvr>
                                        <p:cTn id="12" dur="1000" fill="hold"/>
                                        <p:tgtEl>
                                          <p:spTgt spid="6"/>
                                        </p:tgtEl>
                                        <p:attrNameLst>
                                          <p:attrName>ppt_x</p:attrName>
                                          <p:attrName>ppt_y</p:attrName>
                                        </p:attrNameLst>
                                      </p:cBhvr>
                                      <p:rCtr x="-12139" y="272"/>
                                    </p:animMotion>
                                  </p:childTnLst>
                                </p:cTn>
                              </p:par>
                              <p:par>
                                <p:cTn id="13" presetID="6" presetClass="emph" presetSubtype="0" decel="100000" fill="hold" grpId="0" nodeType="withEffect">
                                  <p:stCondLst>
                                    <p:cond delay="1000"/>
                                  </p:stCondLst>
                                  <p:childTnLst>
                                    <p:animScale>
                                      <p:cBhvr>
                                        <p:cTn id="14" dur="1000" fill="hold"/>
                                        <p:tgtEl>
                                          <p:spTgt spid="13"/>
                                        </p:tgtEl>
                                      </p:cBhvr>
                                      <p:by x="130770" y="130770"/>
                                    </p:animScale>
                                  </p:childTnLst>
                                </p:cTn>
                              </p:par>
                              <p:par>
                                <p:cTn id="15" presetID="42" presetClass="path" presetSubtype="0" decel="100000" fill="hold" grpId="1" nodeType="withEffect">
                                  <p:stCondLst>
                                    <p:cond delay="1000"/>
                                  </p:stCondLst>
                                  <p:childTnLst>
                                    <p:animMotion origin="layout" path="M -2.24151E-6 1.23014E-6 L -0.07378 -0.00045 " pathEditMode="relative" rAng="0" ptsTypes="AA">
                                      <p:cBhvr>
                                        <p:cTn id="16" dur="1000" fill="hold"/>
                                        <p:tgtEl>
                                          <p:spTgt spid="13"/>
                                        </p:tgtEl>
                                        <p:attrNameLst>
                                          <p:attrName>ppt_x</p:attrName>
                                          <p:attrName>ppt_y</p:attrName>
                                        </p:attrNameLst>
                                      </p:cBhvr>
                                      <p:rCtr x="-3740" y="136"/>
                                    </p:animMotion>
                                  </p:childTnLst>
                                </p:cTn>
                              </p:par>
                              <p:par>
                                <p:cTn id="17" presetID="10" presetClass="entr" presetSubtype="0" fill="hold" grpId="0" nodeType="withEffect">
                                  <p:stCondLst>
                                    <p:cond delay="175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250"/>
                                        <p:tgtEl>
                                          <p:spTgt spid="12"/>
                                        </p:tgtEl>
                                      </p:cBhvr>
                                    </p:animEffect>
                                  </p:childTnLst>
                                </p:cTn>
                              </p:par>
                              <p:par>
                                <p:cTn id="20" presetID="10" presetClass="entr" presetSubtype="0" fill="hold" grpId="0" nodeType="withEffect">
                                  <p:stCondLst>
                                    <p:cond delay="20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decel="100000" fill="hold" grpId="0"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 calcmode="lin" valueType="num">
                                      <p:cBhvr additive="base">
                                        <p:cTn id="27" dur="75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8" dur="75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29" fill="hold">
                            <p:stCondLst>
                              <p:cond delay="750"/>
                            </p:stCondLst>
                            <p:childTnLst>
                              <p:par>
                                <p:cTn id="30" presetID="2" presetClass="entr" presetSubtype="4" decel="100000" fill="hold" grpId="0" nodeType="afterEffect">
                                  <p:stCondLst>
                                    <p:cond delay="0"/>
                                  </p:stCondLst>
                                  <p:childTnLst>
                                    <p:set>
                                      <p:cBhvr>
                                        <p:cTn id="31" dur="1" fill="hold">
                                          <p:stCondLst>
                                            <p:cond delay="0"/>
                                          </p:stCondLst>
                                        </p:cTn>
                                        <p:tgtEl>
                                          <p:spTgt spid="10">
                                            <p:txEl>
                                              <p:pRg st="1" end="1"/>
                                            </p:txEl>
                                          </p:spTgt>
                                        </p:tgtEl>
                                        <p:attrNameLst>
                                          <p:attrName>style.visibility</p:attrName>
                                        </p:attrNameLst>
                                      </p:cBhvr>
                                      <p:to>
                                        <p:strVal val="visible"/>
                                      </p:to>
                                    </p:set>
                                    <p:anim calcmode="lin" valueType="num">
                                      <p:cBhvr additive="base">
                                        <p:cTn id="32" dur="75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33" dur="75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2" presetClass="entr" presetSubtype="4" decel="100000" fill="hold" grpId="0" nodeType="afterEffect">
                                  <p:stCondLst>
                                    <p:cond delay="0"/>
                                  </p:stCondLst>
                                  <p:childTnLst>
                                    <p:set>
                                      <p:cBhvr>
                                        <p:cTn id="36" dur="1" fill="hold">
                                          <p:stCondLst>
                                            <p:cond delay="0"/>
                                          </p:stCondLst>
                                        </p:cTn>
                                        <p:tgtEl>
                                          <p:spTgt spid="10">
                                            <p:txEl>
                                              <p:pRg st="2" end="2"/>
                                            </p:txEl>
                                          </p:spTgt>
                                        </p:tgtEl>
                                        <p:attrNameLst>
                                          <p:attrName>style.visibility</p:attrName>
                                        </p:attrNameLst>
                                      </p:cBhvr>
                                      <p:to>
                                        <p:strVal val="visible"/>
                                      </p:to>
                                    </p:set>
                                    <p:anim calcmode="lin" valueType="num">
                                      <p:cBhvr additive="base">
                                        <p:cTn id="37" dur="75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38" dur="75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par>
                          <p:cTn id="39" fill="hold">
                            <p:stCondLst>
                              <p:cond delay="2250"/>
                            </p:stCondLst>
                            <p:childTnLst>
                              <p:par>
                                <p:cTn id="40" presetID="2" presetClass="entr" presetSubtype="4" decel="100000" fill="hold" grpId="0" nodeType="afterEffect">
                                  <p:stCondLst>
                                    <p:cond delay="0"/>
                                  </p:stCondLst>
                                  <p:childTnLst>
                                    <p:set>
                                      <p:cBhvr>
                                        <p:cTn id="41" dur="1" fill="hold">
                                          <p:stCondLst>
                                            <p:cond delay="0"/>
                                          </p:stCondLst>
                                        </p:cTn>
                                        <p:tgtEl>
                                          <p:spTgt spid="10">
                                            <p:txEl>
                                              <p:pRg st="3" end="3"/>
                                            </p:txEl>
                                          </p:spTgt>
                                        </p:tgtEl>
                                        <p:attrNameLst>
                                          <p:attrName>style.visibility</p:attrName>
                                        </p:attrNameLst>
                                      </p:cBhvr>
                                      <p:to>
                                        <p:strVal val="visible"/>
                                      </p:to>
                                    </p:set>
                                    <p:anim calcmode="lin" valueType="num">
                                      <p:cBhvr additive="base">
                                        <p:cTn id="42" dur="75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43" dur="75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par>
                          <p:cTn id="44" fill="hold">
                            <p:stCondLst>
                              <p:cond delay="3000"/>
                            </p:stCondLst>
                            <p:childTnLst>
                              <p:par>
                                <p:cTn id="45" presetID="2" presetClass="entr" presetSubtype="4" decel="100000" fill="hold" grpId="0" nodeType="afterEffect">
                                  <p:stCondLst>
                                    <p:cond delay="0"/>
                                  </p:stCondLst>
                                  <p:childTnLst>
                                    <p:set>
                                      <p:cBhvr>
                                        <p:cTn id="46" dur="1" fill="hold">
                                          <p:stCondLst>
                                            <p:cond delay="0"/>
                                          </p:stCondLst>
                                        </p:cTn>
                                        <p:tgtEl>
                                          <p:spTgt spid="10">
                                            <p:txEl>
                                              <p:pRg st="4" end="4"/>
                                            </p:txEl>
                                          </p:spTgt>
                                        </p:tgtEl>
                                        <p:attrNameLst>
                                          <p:attrName>style.visibility</p:attrName>
                                        </p:attrNameLst>
                                      </p:cBhvr>
                                      <p:to>
                                        <p:strVal val="visible"/>
                                      </p:to>
                                    </p:set>
                                    <p:anim calcmode="lin" valueType="num">
                                      <p:cBhvr additive="base">
                                        <p:cTn id="47" dur="75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48" dur="75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par>
                          <p:cTn id="49" fill="hold">
                            <p:stCondLst>
                              <p:cond delay="3750"/>
                            </p:stCondLst>
                            <p:childTnLst>
                              <p:par>
                                <p:cTn id="50" presetID="2" presetClass="entr" presetSubtype="4" decel="100000" fill="hold" grpId="0" nodeType="afterEffect">
                                  <p:stCondLst>
                                    <p:cond delay="0"/>
                                  </p:stCondLst>
                                  <p:childTnLst>
                                    <p:set>
                                      <p:cBhvr>
                                        <p:cTn id="51" dur="1" fill="hold">
                                          <p:stCondLst>
                                            <p:cond delay="0"/>
                                          </p:stCondLst>
                                        </p:cTn>
                                        <p:tgtEl>
                                          <p:spTgt spid="10">
                                            <p:txEl>
                                              <p:pRg st="5" end="5"/>
                                            </p:txEl>
                                          </p:spTgt>
                                        </p:tgtEl>
                                        <p:attrNameLst>
                                          <p:attrName>style.visibility</p:attrName>
                                        </p:attrNameLst>
                                      </p:cBhvr>
                                      <p:to>
                                        <p:strVal val="visible"/>
                                      </p:to>
                                    </p:set>
                                    <p:anim calcmode="lin" valueType="num">
                                      <p:cBhvr additive="base">
                                        <p:cTn id="52" dur="750" fill="hold"/>
                                        <p:tgtEl>
                                          <p:spTgt spid="10">
                                            <p:txEl>
                                              <p:pRg st="5" end="5"/>
                                            </p:txEl>
                                          </p:spTgt>
                                        </p:tgtEl>
                                        <p:attrNameLst>
                                          <p:attrName>ppt_x</p:attrName>
                                        </p:attrNameLst>
                                      </p:cBhvr>
                                      <p:tavLst>
                                        <p:tav tm="0">
                                          <p:val>
                                            <p:strVal val="#ppt_x"/>
                                          </p:val>
                                        </p:tav>
                                        <p:tav tm="100000">
                                          <p:val>
                                            <p:strVal val="#ppt_x"/>
                                          </p:val>
                                        </p:tav>
                                      </p:tavLst>
                                    </p:anim>
                                    <p:anim calcmode="lin" valueType="num">
                                      <p:cBhvr additive="base">
                                        <p:cTn id="53" dur="750" fill="hold"/>
                                        <p:tgtEl>
                                          <p:spTgt spid="10">
                                            <p:txEl>
                                              <p:pRg st="5" end="5"/>
                                            </p:txEl>
                                          </p:spTgt>
                                        </p:tgtEl>
                                        <p:attrNameLst>
                                          <p:attrName>ppt_y</p:attrName>
                                        </p:attrNameLst>
                                      </p:cBhvr>
                                      <p:tavLst>
                                        <p:tav tm="0">
                                          <p:val>
                                            <p:strVal val="1+#ppt_h/2"/>
                                          </p:val>
                                        </p:tav>
                                        <p:tav tm="100000">
                                          <p:val>
                                            <p:strVal val="#ppt_y"/>
                                          </p:val>
                                        </p:tav>
                                      </p:tavLst>
                                    </p:anim>
                                  </p:childTnLst>
                                </p:cTn>
                              </p:par>
                            </p:childTnLst>
                          </p:cTn>
                        </p:par>
                        <p:par>
                          <p:cTn id="54" fill="hold">
                            <p:stCondLst>
                              <p:cond delay="4500"/>
                            </p:stCondLst>
                            <p:childTnLst>
                              <p:par>
                                <p:cTn id="55" presetID="2" presetClass="entr" presetSubtype="4" decel="100000" fill="hold" grpId="0" nodeType="afterEffect">
                                  <p:stCondLst>
                                    <p:cond delay="0"/>
                                  </p:stCondLst>
                                  <p:childTnLst>
                                    <p:set>
                                      <p:cBhvr>
                                        <p:cTn id="56" dur="1" fill="hold">
                                          <p:stCondLst>
                                            <p:cond delay="0"/>
                                          </p:stCondLst>
                                        </p:cTn>
                                        <p:tgtEl>
                                          <p:spTgt spid="10">
                                            <p:txEl>
                                              <p:pRg st="6" end="6"/>
                                            </p:txEl>
                                          </p:spTgt>
                                        </p:tgtEl>
                                        <p:attrNameLst>
                                          <p:attrName>style.visibility</p:attrName>
                                        </p:attrNameLst>
                                      </p:cBhvr>
                                      <p:to>
                                        <p:strVal val="visible"/>
                                      </p:to>
                                    </p:set>
                                    <p:anim calcmode="lin" valueType="num">
                                      <p:cBhvr additive="base">
                                        <p:cTn id="57" dur="750" fill="hold"/>
                                        <p:tgtEl>
                                          <p:spTgt spid="10">
                                            <p:txEl>
                                              <p:pRg st="6" end="6"/>
                                            </p:txEl>
                                          </p:spTgt>
                                        </p:tgtEl>
                                        <p:attrNameLst>
                                          <p:attrName>ppt_x</p:attrName>
                                        </p:attrNameLst>
                                      </p:cBhvr>
                                      <p:tavLst>
                                        <p:tav tm="0">
                                          <p:val>
                                            <p:strVal val="#ppt_x"/>
                                          </p:val>
                                        </p:tav>
                                        <p:tav tm="100000">
                                          <p:val>
                                            <p:strVal val="#ppt_x"/>
                                          </p:val>
                                        </p:tav>
                                      </p:tavLst>
                                    </p:anim>
                                    <p:anim calcmode="lin" valueType="num">
                                      <p:cBhvr additive="base">
                                        <p:cTn id="58" dur="750" fill="hold"/>
                                        <p:tgtEl>
                                          <p:spTgt spid="10">
                                            <p:txEl>
                                              <p:pRg st="6" end="6"/>
                                            </p:txEl>
                                          </p:spTgt>
                                        </p:tgtEl>
                                        <p:attrNameLst>
                                          <p:attrName>ppt_y</p:attrName>
                                        </p:attrNameLst>
                                      </p:cBhvr>
                                      <p:tavLst>
                                        <p:tav tm="0">
                                          <p:val>
                                            <p:strVal val="1+#ppt_h/2"/>
                                          </p:val>
                                        </p:tav>
                                        <p:tav tm="100000">
                                          <p:val>
                                            <p:strVal val="#ppt_y"/>
                                          </p:val>
                                        </p:tav>
                                      </p:tavLst>
                                    </p:anim>
                                  </p:childTnLst>
                                </p:cTn>
                              </p:par>
                            </p:childTnLst>
                          </p:cTn>
                        </p:par>
                        <p:par>
                          <p:cTn id="59" fill="hold">
                            <p:stCondLst>
                              <p:cond delay="5250"/>
                            </p:stCondLst>
                            <p:childTnLst>
                              <p:par>
                                <p:cTn id="60" presetID="2" presetClass="entr" presetSubtype="4" decel="100000" fill="hold" grpId="0" nodeType="afterEffect">
                                  <p:stCondLst>
                                    <p:cond delay="0"/>
                                  </p:stCondLst>
                                  <p:childTnLst>
                                    <p:set>
                                      <p:cBhvr>
                                        <p:cTn id="61" dur="1" fill="hold">
                                          <p:stCondLst>
                                            <p:cond delay="0"/>
                                          </p:stCondLst>
                                        </p:cTn>
                                        <p:tgtEl>
                                          <p:spTgt spid="10">
                                            <p:txEl>
                                              <p:pRg st="7" end="7"/>
                                            </p:txEl>
                                          </p:spTgt>
                                        </p:tgtEl>
                                        <p:attrNameLst>
                                          <p:attrName>style.visibility</p:attrName>
                                        </p:attrNameLst>
                                      </p:cBhvr>
                                      <p:to>
                                        <p:strVal val="visible"/>
                                      </p:to>
                                    </p:set>
                                    <p:anim calcmode="lin" valueType="num">
                                      <p:cBhvr additive="base">
                                        <p:cTn id="62" dur="750" fill="hold"/>
                                        <p:tgtEl>
                                          <p:spTgt spid="10">
                                            <p:txEl>
                                              <p:pRg st="7" end="7"/>
                                            </p:txEl>
                                          </p:spTgt>
                                        </p:tgtEl>
                                        <p:attrNameLst>
                                          <p:attrName>ppt_x</p:attrName>
                                        </p:attrNameLst>
                                      </p:cBhvr>
                                      <p:tavLst>
                                        <p:tav tm="0">
                                          <p:val>
                                            <p:strVal val="#ppt_x"/>
                                          </p:val>
                                        </p:tav>
                                        <p:tav tm="100000">
                                          <p:val>
                                            <p:strVal val="#ppt_x"/>
                                          </p:val>
                                        </p:tav>
                                      </p:tavLst>
                                    </p:anim>
                                    <p:anim calcmode="lin" valueType="num">
                                      <p:cBhvr additive="base">
                                        <p:cTn id="63" dur="750" fill="hold"/>
                                        <p:tgtEl>
                                          <p:spTgt spid="10">
                                            <p:txEl>
                                              <p:pRg st="7" end="7"/>
                                            </p:txEl>
                                          </p:spTgt>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ID="2" presetClass="entr" presetSubtype="4" decel="100000" fill="hold" grpId="0" nodeType="afterEffect">
                                  <p:stCondLst>
                                    <p:cond delay="0"/>
                                  </p:stCondLst>
                                  <p:childTnLst>
                                    <p:set>
                                      <p:cBhvr>
                                        <p:cTn id="66" dur="1" fill="hold">
                                          <p:stCondLst>
                                            <p:cond delay="0"/>
                                          </p:stCondLst>
                                        </p:cTn>
                                        <p:tgtEl>
                                          <p:spTgt spid="10">
                                            <p:txEl>
                                              <p:pRg st="8" end="8"/>
                                            </p:txEl>
                                          </p:spTgt>
                                        </p:tgtEl>
                                        <p:attrNameLst>
                                          <p:attrName>style.visibility</p:attrName>
                                        </p:attrNameLst>
                                      </p:cBhvr>
                                      <p:to>
                                        <p:strVal val="visible"/>
                                      </p:to>
                                    </p:set>
                                    <p:anim calcmode="lin" valueType="num">
                                      <p:cBhvr additive="base">
                                        <p:cTn id="67" dur="750" fill="hold"/>
                                        <p:tgtEl>
                                          <p:spTgt spid="10">
                                            <p:txEl>
                                              <p:pRg st="8" end="8"/>
                                            </p:txEl>
                                          </p:spTgt>
                                        </p:tgtEl>
                                        <p:attrNameLst>
                                          <p:attrName>ppt_x</p:attrName>
                                        </p:attrNameLst>
                                      </p:cBhvr>
                                      <p:tavLst>
                                        <p:tav tm="0">
                                          <p:val>
                                            <p:strVal val="#ppt_x"/>
                                          </p:val>
                                        </p:tav>
                                        <p:tav tm="100000">
                                          <p:val>
                                            <p:strVal val="#ppt_x"/>
                                          </p:val>
                                        </p:tav>
                                      </p:tavLst>
                                    </p:anim>
                                    <p:anim calcmode="lin" valueType="num">
                                      <p:cBhvr additive="base">
                                        <p:cTn id="68" dur="750" fill="hold"/>
                                        <p:tgtEl>
                                          <p:spTgt spid="10">
                                            <p:txEl>
                                              <p:pRg st="8" end="8"/>
                                            </p:txEl>
                                          </p:spTgt>
                                        </p:tgtEl>
                                        <p:attrNameLst>
                                          <p:attrName>ppt_y</p:attrName>
                                        </p:attrNameLst>
                                      </p:cBhvr>
                                      <p:tavLst>
                                        <p:tav tm="0">
                                          <p:val>
                                            <p:strVal val="1+#ppt_h/2"/>
                                          </p:val>
                                        </p:tav>
                                        <p:tav tm="100000">
                                          <p:val>
                                            <p:strVal val="#ppt_y"/>
                                          </p:val>
                                        </p:tav>
                                      </p:tavLst>
                                    </p:anim>
                                  </p:childTnLst>
                                </p:cTn>
                              </p:par>
                              <p:par>
                                <p:cTn id="69" presetID="10" presetClass="entr" presetSubtype="0" fill="hold" grpId="0" nodeType="withEffect">
                                  <p:stCondLst>
                                    <p:cond delay="2500"/>
                                  </p:stCondLst>
                                  <p:childTnLst>
                                    <p:set>
                                      <p:cBhvr>
                                        <p:cTn id="70" dur="1" fill="hold">
                                          <p:stCondLst>
                                            <p:cond delay="0"/>
                                          </p:stCondLst>
                                        </p:cTn>
                                        <p:tgtEl>
                                          <p:spTgt spid="27"/>
                                        </p:tgtEl>
                                        <p:attrNameLst>
                                          <p:attrName>style.visibility</p:attrName>
                                        </p:attrNameLst>
                                      </p:cBhvr>
                                      <p:to>
                                        <p:strVal val="visible"/>
                                      </p:to>
                                    </p:set>
                                    <p:animEffect transition="in" filter="fade">
                                      <p:cBhvr>
                                        <p:cTn id="71" dur="750"/>
                                        <p:tgtEl>
                                          <p:spTgt spid="27"/>
                                        </p:tgtEl>
                                      </p:cBhvr>
                                    </p:animEffect>
                                  </p:childTnLst>
                                </p:cTn>
                              </p:par>
                              <p:par>
                                <p:cTn id="72" presetID="42" presetClass="path" presetSubtype="0" decel="100000" fill="hold" grpId="1" nodeType="withEffect">
                                  <p:stCondLst>
                                    <p:cond delay="2500"/>
                                  </p:stCondLst>
                                  <p:childTnLst>
                                    <p:animMotion origin="layout" path="M 2.75466E-6 -1.64321E-6 L 2.75466E-6 -0.01044 " pathEditMode="relative" rAng="0" ptsTypes="AA">
                                      <p:cBhvr>
                                        <p:cTn id="73" dur="750" spd="-100000" fill="hold"/>
                                        <p:tgtEl>
                                          <p:spTgt spid="27"/>
                                        </p:tgtEl>
                                        <p:attrNameLst>
                                          <p:attrName>ppt_x</p:attrName>
                                          <p:attrName>ppt_y</p:attrName>
                                        </p:attrNameLst>
                                      </p:cBhvr>
                                      <p:rCtr x="0" y="-522"/>
                                    </p:animMotion>
                                  </p:childTnLst>
                                </p:cTn>
                              </p:par>
                              <p:par>
                                <p:cTn id="74" presetID="10" presetClass="entr" presetSubtype="0" fill="hold" grpId="0" nodeType="withEffect">
                                  <p:stCondLst>
                                    <p:cond delay="2750"/>
                                  </p:stCondLst>
                                  <p:childTnLst>
                                    <p:set>
                                      <p:cBhvr>
                                        <p:cTn id="75" dur="1" fill="hold">
                                          <p:stCondLst>
                                            <p:cond delay="0"/>
                                          </p:stCondLst>
                                        </p:cTn>
                                        <p:tgtEl>
                                          <p:spTgt spid="22"/>
                                        </p:tgtEl>
                                        <p:attrNameLst>
                                          <p:attrName>style.visibility</p:attrName>
                                        </p:attrNameLst>
                                      </p:cBhvr>
                                      <p:to>
                                        <p:strVal val="visible"/>
                                      </p:to>
                                    </p:set>
                                    <p:animEffect transition="in" filter="fade">
                                      <p:cBhvr>
                                        <p:cTn id="76" dur="750"/>
                                        <p:tgtEl>
                                          <p:spTgt spid="22"/>
                                        </p:tgtEl>
                                      </p:cBhvr>
                                    </p:animEffect>
                                  </p:childTnLst>
                                </p:cTn>
                              </p:par>
                              <p:par>
                                <p:cTn id="77" presetID="42" presetClass="path" presetSubtype="0" decel="100000" fill="hold" grpId="1" nodeType="withEffect">
                                  <p:stCondLst>
                                    <p:cond delay="2750"/>
                                  </p:stCondLst>
                                  <p:childTnLst>
                                    <p:animMotion origin="layout" path="M 2.75466E-6 -1.64321E-6 L 2.75466E-6 -0.01044 " pathEditMode="relative" rAng="0" ptsTypes="AA">
                                      <p:cBhvr>
                                        <p:cTn id="78" dur="750" spd="-100000" fill="hold"/>
                                        <p:tgtEl>
                                          <p:spTgt spid="22"/>
                                        </p:tgtEl>
                                        <p:attrNameLst>
                                          <p:attrName>ppt_x</p:attrName>
                                          <p:attrName>ppt_y</p:attrName>
                                        </p:attrNameLst>
                                      </p:cBhvr>
                                      <p:rCtr x="0" y="-522"/>
                                    </p:animMotion>
                                  </p:childTnLst>
                                </p:cTn>
                              </p:par>
                              <p:par>
                                <p:cTn id="79" presetID="10" presetClass="entr" presetSubtype="0" fill="hold" grpId="0" nodeType="withEffect">
                                  <p:stCondLst>
                                    <p:cond delay="3000"/>
                                  </p:stCondLst>
                                  <p:childTnLst>
                                    <p:set>
                                      <p:cBhvr>
                                        <p:cTn id="80" dur="1" fill="hold">
                                          <p:stCondLst>
                                            <p:cond delay="0"/>
                                          </p:stCondLst>
                                        </p:cTn>
                                        <p:tgtEl>
                                          <p:spTgt spid="25"/>
                                        </p:tgtEl>
                                        <p:attrNameLst>
                                          <p:attrName>style.visibility</p:attrName>
                                        </p:attrNameLst>
                                      </p:cBhvr>
                                      <p:to>
                                        <p:strVal val="visible"/>
                                      </p:to>
                                    </p:set>
                                    <p:animEffect transition="in" filter="fade">
                                      <p:cBhvr>
                                        <p:cTn id="81" dur="750"/>
                                        <p:tgtEl>
                                          <p:spTgt spid="25"/>
                                        </p:tgtEl>
                                      </p:cBhvr>
                                    </p:animEffect>
                                  </p:childTnLst>
                                </p:cTn>
                              </p:par>
                              <p:par>
                                <p:cTn id="82" presetID="42" presetClass="path" presetSubtype="0" decel="100000" fill="hold" grpId="1" nodeType="withEffect">
                                  <p:stCondLst>
                                    <p:cond delay="3000"/>
                                  </p:stCondLst>
                                  <p:childTnLst>
                                    <p:animMotion origin="layout" path="M 2.75466E-6 -1.64321E-6 L 2.75466E-6 -0.01044 " pathEditMode="relative" rAng="0" ptsTypes="AA">
                                      <p:cBhvr>
                                        <p:cTn id="83" dur="750" spd="-100000" fill="hold"/>
                                        <p:tgtEl>
                                          <p:spTgt spid="25"/>
                                        </p:tgtEl>
                                        <p:attrNameLst>
                                          <p:attrName>ppt_x</p:attrName>
                                          <p:attrName>ppt_y</p:attrName>
                                        </p:attrNameLst>
                                      </p:cBhvr>
                                      <p:rCtr x="0" y="-522"/>
                                    </p:animMotion>
                                  </p:childTnLst>
                                </p:cTn>
                              </p:par>
                              <p:par>
                                <p:cTn id="84" presetID="10" presetClass="entr" presetSubtype="0" fill="hold" grpId="0" nodeType="withEffect">
                                  <p:stCondLst>
                                    <p:cond delay="3250"/>
                                  </p:stCondLst>
                                  <p:childTnLst>
                                    <p:set>
                                      <p:cBhvr>
                                        <p:cTn id="85" dur="1" fill="hold">
                                          <p:stCondLst>
                                            <p:cond delay="0"/>
                                          </p:stCondLst>
                                        </p:cTn>
                                        <p:tgtEl>
                                          <p:spTgt spid="24"/>
                                        </p:tgtEl>
                                        <p:attrNameLst>
                                          <p:attrName>style.visibility</p:attrName>
                                        </p:attrNameLst>
                                      </p:cBhvr>
                                      <p:to>
                                        <p:strVal val="visible"/>
                                      </p:to>
                                    </p:set>
                                    <p:animEffect transition="in" filter="fade">
                                      <p:cBhvr>
                                        <p:cTn id="86" dur="750"/>
                                        <p:tgtEl>
                                          <p:spTgt spid="24"/>
                                        </p:tgtEl>
                                      </p:cBhvr>
                                    </p:animEffect>
                                  </p:childTnLst>
                                </p:cTn>
                              </p:par>
                              <p:par>
                                <p:cTn id="87" presetID="42" presetClass="path" presetSubtype="0" decel="100000" fill="hold" grpId="1" nodeType="withEffect">
                                  <p:stCondLst>
                                    <p:cond delay="3250"/>
                                  </p:stCondLst>
                                  <p:childTnLst>
                                    <p:animMotion origin="layout" path="M 2.75466E-6 -1.64321E-6 L 2.75466E-6 -0.01044 " pathEditMode="relative" rAng="0" ptsTypes="AA">
                                      <p:cBhvr>
                                        <p:cTn id="88" dur="750" spd="-100000" fill="hold"/>
                                        <p:tgtEl>
                                          <p:spTgt spid="24"/>
                                        </p:tgtEl>
                                        <p:attrNameLst>
                                          <p:attrName>ppt_x</p:attrName>
                                          <p:attrName>ppt_y</p:attrName>
                                        </p:attrNameLst>
                                      </p:cBhvr>
                                      <p:rCtr x="0" y="-522"/>
                                    </p:animMotion>
                                  </p:childTnLst>
                                </p:cTn>
                              </p:par>
                              <p:par>
                                <p:cTn id="89" presetID="10" presetClass="entr" presetSubtype="0" fill="hold" grpId="0" nodeType="withEffect">
                                  <p:stCondLst>
                                    <p:cond delay="3500"/>
                                  </p:stCondLst>
                                  <p:childTnLst>
                                    <p:set>
                                      <p:cBhvr>
                                        <p:cTn id="90" dur="1" fill="hold">
                                          <p:stCondLst>
                                            <p:cond delay="0"/>
                                          </p:stCondLst>
                                        </p:cTn>
                                        <p:tgtEl>
                                          <p:spTgt spid="19"/>
                                        </p:tgtEl>
                                        <p:attrNameLst>
                                          <p:attrName>style.visibility</p:attrName>
                                        </p:attrNameLst>
                                      </p:cBhvr>
                                      <p:to>
                                        <p:strVal val="visible"/>
                                      </p:to>
                                    </p:set>
                                    <p:animEffect transition="in" filter="fade">
                                      <p:cBhvr>
                                        <p:cTn id="91" dur="750"/>
                                        <p:tgtEl>
                                          <p:spTgt spid="19"/>
                                        </p:tgtEl>
                                      </p:cBhvr>
                                    </p:animEffect>
                                  </p:childTnLst>
                                </p:cTn>
                              </p:par>
                              <p:par>
                                <p:cTn id="92" presetID="42" presetClass="path" presetSubtype="0" decel="100000" fill="hold" grpId="1" nodeType="withEffect">
                                  <p:stCondLst>
                                    <p:cond delay="3500"/>
                                  </p:stCondLst>
                                  <p:childTnLst>
                                    <p:animMotion origin="layout" path="M 2.75466E-6 -1.64321E-6 L 2.75466E-6 -0.01044 " pathEditMode="relative" rAng="0" ptsTypes="AA">
                                      <p:cBhvr>
                                        <p:cTn id="93" dur="750" spd="-100000" fill="hold"/>
                                        <p:tgtEl>
                                          <p:spTgt spid="19"/>
                                        </p:tgtEl>
                                        <p:attrNameLst>
                                          <p:attrName>ppt_x</p:attrName>
                                          <p:attrName>ppt_y</p:attrName>
                                        </p:attrNameLst>
                                      </p:cBhvr>
                                      <p:rCtr x="0" y="-522"/>
                                    </p:animMotion>
                                  </p:childTnLst>
                                </p:cTn>
                              </p:par>
                              <p:par>
                                <p:cTn id="94" presetID="10" presetClass="entr" presetSubtype="0" fill="hold" grpId="0" nodeType="withEffect">
                                  <p:stCondLst>
                                    <p:cond delay="3750"/>
                                  </p:stCondLst>
                                  <p:childTnLst>
                                    <p:set>
                                      <p:cBhvr>
                                        <p:cTn id="95" dur="1" fill="hold">
                                          <p:stCondLst>
                                            <p:cond delay="0"/>
                                          </p:stCondLst>
                                        </p:cTn>
                                        <p:tgtEl>
                                          <p:spTgt spid="26"/>
                                        </p:tgtEl>
                                        <p:attrNameLst>
                                          <p:attrName>style.visibility</p:attrName>
                                        </p:attrNameLst>
                                      </p:cBhvr>
                                      <p:to>
                                        <p:strVal val="visible"/>
                                      </p:to>
                                    </p:set>
                                    <p:animEffect transition="in" filter="fade">
                                      <p:cBhvr>
                                        <p:cTn id="96" dur="750"/>
                                        <p:tgtEl>
                                          <p:spTgt spid="26"/>
                                        </p:tgtEl>
                                      </p:cBhvr>
                                    </p:animEffect>
                                  </p:childTnLst>
                                </p:cTn>
                              </p:par>
                              <p:par>
                                <p:cTn id="97" presetID="42" presetClass="path" presetSubtype="0" decel="100000" fill="hold" grpId="1" nodeType="withEffect">
                                  <p:stCondLst>
                                    <p:cond delay="3750"/>
                                  </p:stCondLst>
                                  <p:childTnLst>
                                    <p:animMotion origin="layout" path="M 2.75466E-6 -1.64321E-6 L 2.75466E-6 -0.01044 " pathEditMode="relative" rAng="0" ptsTypes="AA">
                                      <p:cBhvr>
                                        <p:cTn id="98" dur="750" spd="-100000" fill="hold"/>
                                        <p:tgtEl>
                                          <p:spTgt spid="26"/>
                                        </p:tgtEl>
                                        <p:attrNameLst>
                                          <p:attrName>ppt_x</p:attrName>
                                          <p:attrName>ppt_y</p:attrName>
                                        </p:attrNameLst>
                                      </p:cBhvr>
                                      <p:rCtr x="0" y="-522"/>
                                    </p:animMotion>
                                  </p:childTnLst>
                                </p:cTn>
                              </p:par>
                              <p:par>
                                <p:cTn id="99" presetID="10" presetClass="entr" presetSubtype="0" fill="hold" grpId="0" nodeType="withEffect">
                                  <p:stCondLst>
                                    <p:cond delay="4000"/>
                                  </p:stCondLst>
                                  <p:childTnLst>
                                    <p:set>
                                      <p:cBhvr>
                                        <p:cTn id="100" dur="1" fill="hold">
                                          <p:stCondLst>
                                            <p:cond delay="0"/>
                                          </p:stCondLst>
                                        </p:cTn>
                                        <p:tgtEl>
                                          <p:spTgt spid="23"/>
                                        </p:tgtEl>
                                        <p:attrNameLst>
                                          <p:attrName>style.visibility</p:attrName>
                                        </p:attrNameLst>
                                      </p:cBhvr>
                                      <p:to>
                                        <p:strVal val="visible"/>
                                      </p:to>
                                    </p:set>
                                    <p:animEffect transition="in" filter="fade">
                                      <p:cBhvr>
                                        <p:cTn id="101" dur="750"/>
                                        <p:tgtEl>
                                          <p:spTgt spid="23"/>
                                        </p:tgtEl>
                                      </p:cBhvr>
                                    </p:animEffect>
                                  </p:childTnLst>
                                </p:cTn>
                              </p:par>
                              <p:par>
                                <p:cTn id="102" presetID="42" presetClass="path" presetSubtype="0" decel="100000" fill="hold" grpId="1" nodeType="withEffect">
                                  <p:stCondLst>
                                    <p:cond delay="4000"/>
                                  </p:stCondLst>
                                  <p:childTnLst>
                                    <p:animMotion origin="layout" path="M 7.5568E-7 8.76078E-7 L 7.5568E-7 -0.01044 " pathEditMode="relative" rAng="0" ptsTypes="AA">
                                      <p:cBhvr>
                                        <p:cTn id="103" dur="750" spd="-100000" fill="hold"/>
                                        <p:tgtEl>
                                          <p:spTgt spid="23"/>
                                        </p:tgtEl>
                                        <p:attrNameLst>
                                          <p:attrName>ppt_x</p:attrName>
                                          <p:attrName>ppt_y</p:attrName>
                                        </p:attrNameLst>
                                      </p:cBhvr>
                                      <p:rCtr x="0" y="-522"/>
                                    </p:animMotion>
                                  </p:childTnLst>
                                </p:cTn>
                              </p:par>
                              <p:par>
                                <p:cTn id="104" presetID="10" presetClass="entr" presetSubtype="0" fill="hold" grpId="0" nodeType="withEffect">
                                  <p:stCondLst>
                                    <p:cond delay="2000"/>
                                  </p:stCondLst>
                                  <p:childTnLst>
                                    <p:set>
                                      <p:cBhvr>
                                        <p:cTn id="105" dur="1" fill="hold">
                                          <p:stCondLst>
                                            <p:cond delay="0"/>
                                          </p:stCondLst>
                                        </p:cTn>
                                        <p:tgtEl>
                                          <p:spTgt spid="28"/>
                                        </p:tgtEl>
                                        <p:attrNameLst>
                                          <p:attrName>style.visibility</p:attrName>
                                        </p:attrNameLst>
                                      </p:cBhvr>
                                      <p:to>
                                        <p:strVal val="visible"/>
                                      </p:to>
                                    </p:set>
                                    <p:animEffect transition="in" filter="fade">
                                      <p:cBhvr>
                                        <p:cTn id="106" dur="750"/>
                                        <p:tgtEl>
                                          <p:spTgt spid="28"/>
                                        </p:tgtEl>
                                      </p:cBhvr>
                                    </p:animEffect>
                                  </p:childTnLst>
                                </p:cTn>
                              </p:par>
                              <p:par>
                                <p:cTn id="107" presetID="42" presetClass="path" presetSubtype="0" decel="100000" fill="hold" grpId="1" nodeType="withEffect">
                                  <p:stCondLst>
                                    <p:cond delay="2000"/>
                                  </p:stCondLst>
                                  <p:childTnLst>
                                    <p:animMotion origin="layout" path="M 2.75466E-6 -1.64321E-6 L 2.75466E-6 -0.01044 " pathEditMode="relative" rAng="0" ptsTypes="AA">
                                      <p:cBhvr>
                                        <p:cTn id="108" dur="750" spd="-100000" fill="hold"/>
                                        <p:tgtEl>
                                          <p:spTgt spid="28"/>
                                        </p:tgtEl>
                                        <p:attrNameLst>
                                          <p:attrName>ppt_x</p:attrName>
                                          <p:attrName>ppt_y</p:attrName>
                                        </p:attrNameLst>
                                      </p:cBhvr>
                                      <p:rCtr x="0" y="-522"/>
                                    </p:animMotion>
                                  </p:childTnLst>
                                </p:cTn>
                              </p:par>
                              <p:par>
                                <p:cTn id="109" presetID="10" presetClass="entr" presetSubtype="0" fill="hold" grpId="0" nodeType="withEffect">
                                  <p:stCondLst>
                                    <p:cond delay="2000"/>
                                  </p:stCondLst>
                                  <p:childTnLst>
                                    <p:set>
                                      <p:cBhvr>
                                        <p:cTn id="110" dur="1" fill="hold">
                                          <p:stCondLst>
                                            <p:cond delay="0"/>
                                          </p:stCondLst>
                                        </p:cTn>
                                        <p:tgtEl>
                                          <p:spTgt spid="17"/>
                                        </p:tgtEl>
                                        <p:attrNameLst>
                                          <p:attrName>style.visibility</p:attrName>
                                        </p:attrNameLst>
                                      </p:cBhvr>
                                      <p:to>
                                        <p:strVal val="visible"/>
                                      </p:to>
                                    </p:set>
                                    <p:animEffect transition="in" filter="fade">
                                      <p:cBhvr>
                                        <p:cTn id="111" dur="750"/>
                                        <p:tgtEl>
                                          <p:spTgt spid="17"/>
                                        </p:tgtEl>
                                      </p:cBhvr>
                                    </p:animEffect>
                                  </p:childTnLst>
                                </p:cTn>
                              </p:par>
                              <p:par>
                                <p:cTn id="112" presetID="42" presetClass="path" presetSubtype="0" decel="100000" fill="hold" grpId="1" nodeType="withEffect">
                                  <p:stCondLst>
                                    <p:cond delay="2000"/>
                                  </p:stCondLst>
                                  <p:childTnLst>
                                    <p:animMotion origin="layout" path="M 2.75466E-6 -1.64321E-6 L 2.75466E-6 -0.01044 " pathEditMode="relative" rAng="0" ptsTypes="AA">
                                      <p:cBhvr>
                                        <p:cTn id="113" dur="750" spd="-100000" fill="hold"/>
                                        <p:tgtEl>
                                          <p:spTgt spid="17"/>
                                        </p:tgtEl>
                                        <p:attrNameLst>
                                          <p:attrName>ppt_x</p:attrName>
                                          <p:attrName>ppt_y</p:attrName>
                                        </p:attrNameLst>
                                      </p:cBhvr>
                                      <p:rCtr x="0" y="-522"/>
                                    </p:animMotion>
                                  </p:childTnLst>
                                </p:cTn>
                              </p:par>
                              <p:par>
                                <p:cTn id="114" presetID="10" presetClass="entr" presetSubtype="0" fill="hold" grpId="0" nodeType="withEffect">
                                  <p:stCondLst>
                                    <p:cond delay="2000"/>
                                  </p:stCondLst>
                                  <p:childTnLst>
                                    <p:set>
                                      <p:cBhvr>
                                        <p:cTn id="115" dur="1" fill="hold">
                                          <p:stCondLst>
                                            <p:cond delay="0"/>
                                          </p:stCondLst>
                                        </p:cTn>
                                        <p:tgtEl>
                                          <p:spTgt spid="18"/>
                                        </p:tgtEl>
                                        <p:attrNameLst>
                                          <p:attrName>style.visibility</p:attrName>
                                        </p:attrNameLst>
                                      </p:cBhvr>
                                      <p:to>
                                        <p:strVal val="visible"/>
                                      </p:to>
                                    </p:set>
                                    <p:animEffect transition="in" filter="fade">
                                      <p:cBhvr>
                                        <p:cTn id="116" dur="750"/>
                                        <p:tgtEl>
                                          <p:spTgt spid="18"/>
                                        </p:tgtEl>
                                      </p:cBhvr>
                                    </p:animEffect>
                                  </p:childTnLst>
                                </p:cTn>
                              </p:par>
                              <p:par>
                                <p:cTn id="117" presetID="42" presetClass="path" presetSubtype="0" decel="100000" fill="hold" grpId="1" nodeType="withEffect">
                                  <p:stCondLst>
                                    <p:cond delay="2000"/>
                                  </p:stCondLst>
                                  <p:childTnLst>
                                    <p:animMotion origin="layout" path="M 2.75466E-6 -1.64321E-6 L 2.75466E-6 -0.01044 " pathEditMode="relative" rAng="0" ptsTypes="AA">
                                      <p:cBhvr>
                                        <p:cTn id="118" dur="750" spd="-100000" fill="hold"/>
                                        <p:tgtEl>
                                          <p:spTgt spid="18"/>
                                        </p:tgtEl>
                                        <p:attrNameLst>
                                          <p:attrName>ppt_x</p:attrName>
                                          <p:attrName>ppt_y</p:attrName>
                                        </p:attrNameLst>
                                      </p:cBhvr>
                                      <p:rCtr x="0" y="-522"/>
                                    </p:animMotion>
                                  </p:childTnLst>
                                </p:cTn>
                              </p:par>
                              <p:par>
                                <p:cTn id="119" presetID="10" presetClass="entr" presetSubtype="0" fill="hold" grpId="0" nodeType="withEffect">
                                  <p:stCondLst>
                                    <p:cond delay="2000"/>
                                  </p:stCondLst>
                                  <p:childTnLst>
                                    <p:set>
                                      <p:cBhvr>
                                        <p:cTn id="120" dur="1" fill="hold">
                                          <p:stCondLst>
                                            <p:cond delay="0"/>
                                          </p:stCondLst>
                                        </p:cTn>
                                        <p:tgtEl>
                                          <p:spTgt spid="21"/>
                                        </p:tgtEl>
                                        <p:attrNameLst>
                                          <p:attrName>style.visibility</p:attrName>
                                        </p:attrNameLst>
                                      </p:cBhvr>
                                      <p:to>
                                        <p:strVal val="visible"/>
                                      </p:to>
                                    </p:set>
                                    <p:animEffect transition="in" filter="fade">
                                      <p:cBhvr>
                                        <p:cTn id="121" dur="750"/>
                                        <p:tgtEl>
                                          <p:spTgt spid="21"/>
                                        </p:tgtEl>
                                      </p:cBhvr>
                                    </p:animEffect>
                                  </p:childTnLst>
                                </p:cTn>
                              </p:par>
                              <p:par>
                                <p:cTn id="122" presetID="42" presetClass="path" presetSubtype="0" decel="100000" fill="hold" grpId="1" nodeType="withEffect">
                                  <p:stCondLst>
                                    <p:cond delay="2000"/>
                                  </p:stCondLst>
                                  <p:childTnLst>
                                    <p:animMotion origin="layout" path="M 2.75466E-6 -1.64321E-6 L 2.75466E-6 -0.01044 " pathEditMode="relative" rAng="0" ptsTypes="AA">
                                      <p:cBhvr>
                                        <p:cTn id="123" dur="750" spd="-100000" fill="hold"/>
                                        <p:tgtEl>
                                          <p:spTgt spid="21"/>
                                        </p:tgtEl>
                                        <p:attrNameLst>
                                          <p:attrName>ppt_x</p:attrName>
                                          <p:attrName>ppt_y</p:attrName>
                                        </p:attrNameLst>
                                      </p:cBhvr>
                                      <p:rCtr x="0" y="-522"/>
                                    </p:animMotion>
                                  </p:childTnLst>
                                </p:cTn>
                              </p:par>
                              <p:par>
                                <p:cTn id="124" presetID="10" presetClass="entr" presetSubtype="0" fill="hold" grpId="0" nodeType="withEffect">
                                  <p:stCondLst>
                                    <p:cond delay="2000"/>
                                  </p:stCondLst>
                                  <p:childTnLst>
                                    <p:set>
                                      <p:cBhvr>
                                        <p:cTn id="125" dur="1" fill="hold">
                                          <p:stCondLst>
                                            <p:cond delay="0"/>
                                          </p:stCondLst>
                                        </p:cTn>
                                        <p:tgtEl>
                                          <p:spTgt spid="29"/>
                                        </p:tgtEl>
                                        <p:attrNameLst>
                                          <p:attrName>style.visibility</p:attrName>
                                        </p:attrNameLst>
                                      </p:cBhvr>
                                      <p:to>
                                        <p:strVal val="visible"/>
                                      </p:to>
                                    </p:set>
                                    <p:animEffect transition="in" filter="fade">
                                      <p:cBhvr>
                                        <p:cTn id="126" dur="750"/>
                                        <p:tgtEl>
                                          <p:spTgt spid="29"/>
                                        </p:tgtEl>
                                      </p:cBhvr>
                                    </p:animEffect>
                                  </p:childTnLst>
                                </p:cTn>
                              </p:par>
                              <p:par>
                                <p:cTn id="127" presetID="42" presetClass="path" presetSubtype="0" decel="100000" fill="hold" grpId="1" nodeType="withEffect">
                                  <p:stCondLst>
                                    <p:cond delay="2000"/>
                                  </p:stCondLst>
                                  <p:childTnLst>
                                    <p:animMotion origin="layout" path="M 2.75466E-6 -1.64321E-6 L 2.75466E-6 -0.01044 " pathEditMode="relative" rAng="0" ptsTypes="AA">
                                      <p:cBhvr>
                                        <p:cTn id="128" dur="750" spd="-100000" fill="hold"/>
                                        <p:tgtEl>
                                          <p:spTgt spid="29"/>
                                        </p:tgtEl>
                                        <p:attrNameLst>
                                          <p:attrName>ppt_x</p:attrName>
                                          <p:attrName>ppt_y</p:attrName>
                                        </p:attrNameLst>
                                      </p:cBhvr>
                                      <p:rCtr x="0" y="-522"/>
                                    </p:animMotion>
                                  </p:childTnLst>
                                </p:cTn>
                              </p:par>
                              <p:par>
                                <p:cTn id="129" presetID="10" presetClass="entr" presetSubtype="0" fill="hold" grpId="0" nodeType="withEffect">
                                  <p:stCondLst>
                                    <p:cond delay="2000"/>
                                  </p:stCondLst>
                                  <p:childTnLst>
                                    <p:set>
                                      <p:cBhvr>
                                        <p:cTn id="130" dur="1" fill="hold">
                                          <p:stCondLst>
                                            <p:cond delay="0"/>
                                          </p:stCondLst>
                                        </p:cTn>
                                        <p:tgtEl>
                                          <p:spTgt spid="30"/>
                                        </p:tgtEl>
                                        <p:attrNameLst>
                                          <p:attrName>style.visibility</p:attrName>
                                        </p:attrNameLst>
                                      </p:cBhvr>
                                      <p:to>
                                        <p:strVal val="visible"/>
                                      </p:to>
                                    </p:set>
                                    <p:animEffect transition="in" filter="fade">
                                      <p:cBhvr>
                                        <p:cTn id="131" dur="750"/>
                                        <p:tgtEl>
                                          <p:spTgt spid="30"/>
                                        </p:tgtEl>
                                      </p:cBhvr>
                                    </p:animEffect>
                                  </p:childTnLst>
                                </p:cTn>
                              </p:par>
                              <p:par>
                                <p:cTn id="132" presetID="42" presetClass="path" presetSubtype="0" decel="100000" fill="hold" grpId="1" nodeType="withEffect">
                                  <p:stCondLst>
                                    <p:cond delay="2000"/>
                                  </p:stCondLst>
                                  <p:childTnLst>
                                    <p:animMotion origin="layout" path="M 2.75466E-6 -1.64321E-6 L 2.75466E-6 -0.01044 " pathEditMode="relative" rAng="0" ptsTypes="AA">
                                      <p:cBhvr>
                                        <p:cTn id="133" dur="750" spd="-100000" fill="hold"/>
                                        <p:tgtEl>
                                          <p:spTgt spid="30"/>
                                        </p:tgtEl>
                                        <p:attrNameLst>
                                          <p:attrName>ppt_x</p:attrName>
                                          <p:attrName>ppt_y</p:attrName>
                                        </p:attrNameLst>
                                      </p:cBhvr>
                                      <p:rCtr x="0" y="-522"/>
                                    </p:animMotion>
                                  </p:childTnLst>
                                </p:cTn>
                              </p:par>
                              <p:par>
                                <p:cTn id="134" presetID="10" presetClass="entr" presetSubtype="0" fill="hold" grpId="0" nodeType="withEffect">
                                  <p:stCondLst>
                                    <p:cond delay="2000"/>
                                  </p:stCondLst>
                                  <p:childTnLst>
                                    <p:set>
                                      <p:cBhvr>
                                        <p:cTn id="135" dur="1" fill="hold">
                                          <p:stCondLst>
                                            <p:cond delay="0"/>
                                          </p:stCondLst>
                                        </p:cTn>
                                        <p:tgtEl>
                                          <p:spTgt spid="31"/>
                                        </p:tgtEl>
                                        <p:attrNameLst>
                                          <p:attrName>style.visibility</p:attrName>
                                        </p:attrNameLst>
                                      </p:cBhvr>
                                      <p:to>
                                        <p:strVal val="visible"/>
                                      </p:to>
                                    </p:set>
                                    <p:animEffect transition="in" filter="fade">
                                      <p:cBhvr>
                                        <p:cTn id="136" dur="750"/>
                                        <p:tgtEl>
                                          <p:spTgt spid="31"/>
                                        </p:tgtEl>
                                      </p:cBhvr>
                                    </p:animEffect>
                                  </p:childTnLst>
                                </p:cTn>
                              </p:par>
                              <p:par>
                                <p:cTn id="137" presetID="42" presetClass="path" presetSubtype="0" decel="100000" fill="hold" grpId="1" nodeType="withEffect">
                                  <p:stCondLst>
                                    <p:cond delay="2000"/>
                                  </p:stCondLst>
                                  <p:childTnLst>
                                    <p:animMotion origin="layout" path="M 2.75466E-6 -1.64321E-6 L 2.75466E-6 -0.01044 " pathEditMode="relative" rAng="0" ptsTypes="AA">
                                      <p:cBhvr>
                                        <p:cTn id="138" dur="750" spd="-100000" fill="hold"/>
                                        <p:tgtEl>
                                          <p:spTgt spid="31"/>
                                        </p:tgtEl>
                                        <p:attrNameLst>
                                          <p:attrName>ppt_x</p:attrName>
                                          <p:attrName>ppt_y</p:attrName>
                                        </p:attrNameLst>
                                      </p:cBhvr>
                                      <p:rCtr x="0" y="-522"/>
                                    </p:animMotion>
                                  </p:childTnLst>
                                </p:cTn>
                              </p:par>
                              <p:par>
                                <p:cTn id="139" presetID="10" presetClass="entr" presetSubtype="0" fill="hold" grpId="0" nodeType="withEffect">
                                  <p:stCondLst>
                                    <p:cond delay="2000"/>
                                  </p:stCondLst>
                                  <p:childTnLst>
                                    <p:set>
                                      <p:cBhvr>
                                        <p:cTn id="140" dur="1" fill="hold">
                                          <p:stCondLst>
                                            <p:cond delay="0"/>
                                          </p:stCondLst>
                                        </p:cTn>
                                        <p:tgtEl>
                                          <p:spTgt spid="32"/>
                                        </p:tgtEl>
                                        <p:attrNameLst>
                                          <p:attrName>style.visibility</p:attrName>
                                        </p:attrNameLst>
                                      </p:cBhvr>
                                      <p:to>
                                        <p:strVal val="visible"/>
                                      </p:to>
                                    </p:set>
                                    <p:animEffect transition="in" filter="fade">
                                      <p:cBhvr>
                                        <p:cTn id="141" dur="750"/>
                                        <p:tgtEl>
                                          <p:spTgt spid="32"/>
                                        </p:tgtEl>
                                      </p:cBhvr>
                                    </p:animEffect>
                                  </p:childTnLst>
                                </p:cTn>
                              </p:par>
                              <p:par>
                                <p:cTn id="142" presetID="42" presetClass="path" presetSubtype="0" decel="100000" fill="hold" grpId="1" nodeType="withEffect">
                                  <p:stCondLst>
                                    <p:cond delay="2000"/>
                                  </p:stCondLst>
                                  <p:childTnLst>
                                    <p:animMotion origin="layout" path="M 2.75466E-6 -1.64321E-6 L 2.75466E-6 -0.01044 " pathEditMode="relative" rAng="0" ptsTypes="AA">
                                      <p:cBhvr>
                                        <p:cTn id="143" dur="750" spd="-100000" fill="hold"/>
                                        <p:tgtEl>
                                          <p:spTgt spid="32"/>
                                        </p:tgtEl>
                                        <p:attrNameLst>
                                          <p:attrName>ppt_x</p:attrName>
                                          <p:attrName>ppt_y</p:attrName>
                                        </p:attrNameLst>
                                      </p:cBhvr>
                                      <p:rCtr x="0" y="-522"/>
                                    </p:animMotion>
                                  </p:childTnLst>
                                </p:cTn>
                              </p:par>
                              <p:par>
                                <p:cTn id="144" presetID="10" presetClass="entr" presetSubtype="0" fill="hold" grpId="0" nodeType="withEffect">
                                  <p:stCondLst>
                                    <p:cond delay="2000"/>
                                  </p:stCondLst>
                                  <p:childTnLst>
                                    <p:set>
                                      <p:cBhvr>
                                        <p:cTn id="145" dur="1" fill="hold">
                                          <p:stCondLst>
                                            <p:cond delay="0"/>
                                          </p:stCondLst>
                                        </p:cTn>
                                        <p:tgtEl>
                                          <p:spTgt spid="33"/>
                                        </p:tgtEl>
                                        <p:attrNameLst>
                                          <p:attrName>style.visibility</p:attrName>
                                        </p:attrNameLst>
                                      </p:cBhvr>
                                      <p:to>
                                        <p:strVal val="visible"/>
                                      </p:to>
                                    </p:set>
                                    <p:animEffect transition="in" filter="fade">
                                      <p:cBhvr>
                                        <p:cTn id="146" dur="750"/>
                                        <p:tgtEl>
                                          <p:spTgt spid="33"/>
                                        </p:tgtEl>
                                      </p:cBhvr>
                                    </p:animEffect>
                                  </p:childTnLst>
                                </p:cTn>
                              </p:par>
                              <p:par>
                                <p:cTn id="147" presetID="42" presetClass="path" presetSubtype="0" decel="100000" fill="hold" grpId="1" nodeType="withEffect">
                                  <p:stCondLst>
                                    <p:cond delay="2000"/>
                                  </p:stCondLst>
                                  <p:childTnLst>
                                    <p:animMotion origin="layout" path="M 2.75466E-6 -1.64321E-6 L 2.75466E-6 -0.01044 " pathEditMode="relative" rAng="0" ptsTypes="AA">
                                      <p:cBhvr>
                                        <p:cTn id="148" dur="750" spd="-100000" fill="hold"/>
                                        <p:tgtEl>
                                          <p:spTgt spid="33"/>
                                        </p:tgtEl>
                                        <p:attrNameLst>
                                          <p:attrName>ppt_x</p:attrName>
                                          <p:attrName>ppt_y</p:attrName>
                                        </p:attrNameLst>
                                      </p:cBhvr>
                                      <p:rCtr x="0" y="-522"/>
                                    </p:animMotion>
                                  </p:childTnLst>
                                </p:cTn>
                              </p:par>
                              <p:par>
                                <p:cTn id="149" presetID="10" presetClass="entr" presetSubtype="0" fill="hold" grpId="0" nodeType="withEffect">
                                  <p:stCondLst>
                                    <p:cond delay="2000"/>
                                  </p:stCondLst>
                                  <p:childTnLst>
                                    <p:set>
                                      <p:cBhvr>
                                        <p:cTn id="150" dur="1" fill="hold">
                                          <p:stCondLst>
                                            <p:cond delay="0"/>
                                          </p:stCondLst>
                                        </p:cTn>
                                        <p:tgtEl>
                                          <p:spTgt spid="34"/>
                                        </p:tgtEl>
                                        <p:attrNameLst>
                                          <p:attrName>style.visibility</p:attrName>
                                        </p:attrNameLst>
                                      </p:cBhvr>
                                      <p:to>
                                        <p:strVal val="visible"/>
                                      </p:to>
                                    </p:set>
                                    <p:animEffect transition="in" filter="fade">
                                      <p:cBhvr>
                                        <p:cTn id="151" dur="750"/>
                                        <p:tgtEl>
                                          <p:spTgt spid="34"/>
                                        </p:tgtEl>
                                      </p:cBhvr>
                                    </p:animEffect>
                                  </p:childTnLst>
                                </p:cTn>
                              </p:par>
                              <p:par>
                                <p:cTn id="152" presetID="42" presetClass="path" presetSubtype="0" decel="100000" fill="hold" grpId="1" nodeType="withEffect">
                                  <p:stCondLst>
                                    <p:cond delay="2000"/>
                                  </p:stCondLst>
                                  <p:childTnLst>
                                    <p:animMotion origin="layout" path="M 2.75466E-6 -1.64321E-6 L 2.75466E-6 -0.01044 " pathEditMode="relative" rAng="0" ptsTypes="AA">
                                      <p:cBhvr>
                                        <p:cTn id="153" dur="750" spd="-100000" fill="hold"/>
                                        <p:tgtEl>
                                          <p:spTgt spid="34"/>
                                        </p:tgtEl>
                                        <p:attrNameLst>
                                          <p:attrName>ppt_x</p:attrName>
                                          <p:attrName>ppt_y</p:attrName>
                                        </p:attrNameLst>
                                      </p:cBhvr>
                                      <p:rCtr x="0" y="-522"/>
                                    </p:animMotion>
                                  </p:childTnLst>
                                </p:cTn>
                              </p:par>
                              <p:par>
                                <p:cTn id="154" presetID="10" presetClass="entr" presetSubtype="0" fill="hold" grpId="0" nodeType="withEffect">
                                  <p:stCondLst>
                                    <p:cond delay="2000"/>
                                  </p:stCondLst>
                                  <p:childTnLst>
                                    <p:set>
                                      <p:cBhvr>
                                        <p:cTn id="155" dur="1" fill="hold">
                                          <p:stCondLst>
                                            <p:cond delay="0"/>
                                          </p:stCondLst>
                                        </p:cTn>
                                        <p:tgtEl>
                                          <p:spTgt spid="35"/>
                                        </p:tgtEl>
                                        <p:attrNameLst>
                                          <p:attrName>style.visibility</p:attrName>
                                        </p:attrNameLst>
                                      </p:cBhvr>
                                      <p:to>
                                        <p:strVal val="visible"/>
                                      </p:to>
                                    </p:set>
                                    <p:animEffect transition="in" filter="fade">
                                      <p:cBhvr>
                                        <p:cTn id="156" dur="750"/>
                                        <p:tgtEl>
                                          <p:spTgt spid="35"/>
                                        </p:tgtEl>
                                      </p:cBhvr>
                                    </p:animEffect>
                                  </p:childTnLst>
                                </p:cTn>
                              </p:par>
                              <p:par>
                                <p:cTn id="157" presetID="42" presetClass="path" presetSubtype="0" decel="100000" fill="hold" grpId="1" nodeType="withEffect">
                                  <p:stCondLst>
                                    <p:cond delay="2000"/>
                                  </p:stCondLst>
                                  <p:childTnLst>
                                    <p:animMotion origin="layout" path="M 2.75466E-6 -1.64321E-6 L 2.75466E-6 -0.01044 " pathEditMode="relative" rAng="0" ptsTypes="AA">
                                      <p:cBhvr>
                                        <p:cTn id="158" dur="750" spd="-100000" fill="hold"/>
                                        <p:tgtEl>
                                          <p:spTgt spid="35"/>
                                        </p:tgtEl>
                                        <p:attrNameLst>
                                          <p:attrName>ppt_x</p:attrName>
                                          <p:attrName>ppt_y</p:attrName>
                                        </p:attrNameLst>
                                      </p:cBhvr>
                                      <p:rCtr x="0" y="-522"/>
                                    </p:animMotion>
                                  </p:childTnLst>
                                </p:cTn>
                              </p:par>
                              <p:par>
                                <p:cTn id="159" presetID="10" presetClass="entr" presetSubtype="0" fill="hold" grpId="0" nodeType="withEffect">
                                  <p:stCondLst>
                                    <p:cond delay="2000"/>
                                  </p:stCondLst>
                                  <p:childTnLst>
                                    <p:set>
                                      <p:cBhvr>
                                        <p:cTn id="160" dur="1" fill="hold">
                                          <p:stCondLst>
                                            <p:cond delay="0"/>
                                          </p:stCondLst>
                                        </p:cTn>
                                        <p:tgtEl>
                                          <p:spTgt spid="36"/>
                                        </p:tgtEl>
                                        <p:attrNameLst>
                                          <p:attrName>style.visibility</p:attrName>
                                        </p:attrNameLst>
                                      </p:cBhvr>
                                      <p:to>
                                        <p:strVal val="visible"/>
                                      </p:to>
                                    </p:set>
                                    <p:animEffect transition="in" filter="fade">
                                      <p:cBhvr>
                                        <p:cTn id="161" dur="750"/>
                                        <p:tgtEl>
                                          <p:spTgt spid="36"/>
                                        </p:tgtEl>
                                      </p:cBhvr>
                                    </p:animEffect>
                                  </p:childTnLst>
                                </p:cTn>
                              </p:par>
                              <p:par>
                                <p:cTn id="162" presetID="42" presetClass="path" presetSubtype="0" decel="100000" fill="hold" grpId="1" nodeType="withEffect">
                                  <p:stCondLst>
                                    <p:cond delay="2000"/>
                                  </p:stCondLst>
                                  <p:childTnLst>
                                    <p:animMotion origin="layout" path="M 2.75466E-6 -1.64321E-6 L 2.75466E-6 -0.01044 " pathEditMode="relative" rAng="0" ptsTypes="AA">
                                      <p:cBhvr>
                                        <p:cTn id="163" dur="750" spd="-100000" fill="hold"/>
                                        <p:tgtEl>
                                          <p:spTgt spid="36"/>
                                        </p:tgtEl>
                                        <p:attrNameLst>
                                          <p:attrName>ppt_x</p:attrName>
                                          <p:attrName>ppt_y</p:attrName>
                                        </p:attrNameLst>
                                      </p:cBhvr>
                                      <p:rCtr x="0" y="-522"/>
                                    </p:animMotion>
                                  </p:childTnLst>
                                </p:cTn>
                              </p:par>
                              <p:par>
                                <p:cTn id="164" presetID="10" presetClass="entr" presetSubtype="0" fill="hold" grpId="0" nodeType="withEffect">
                                  <p:stCondLst>
                                    <p:cond delay="2000"/>
                                  </p:stCondLst>
                                  <p:childTnLst>
                                    <p:set>
                                      <p:cBhvr>
                                        <p:cTn id="165" dur="1" fill="hold">
                                          <p:stCondLst>
                                            <p:cond delay="0"/>
                                          </p:stCondLst>
                                        </p:cTn>
                                        <p:tgtEl>
                                          <p:spTgt spid="37"/>
                                        </p:tgtEl>
                                        <p:attrNameLst>
                                          <p:attrName>style.visibility</p:attrName>
                                        </p:attrNameLst>
                                      </p:cBhvr>
                                      <p:to>
                                        <p:strVal val="visible"/>
                                      </p:to>
                                    </p:set>
                                    <p:animEffect transition="in" filter="fade">
                                      <p:cBhvr>
                                        <p:cTn id="166" dur="750"/>
                                        <p:tgtEl>
                                          <p:spTgt spid="37"/>
                                        </p:tgtEl>
                                      </p:cBhvr>
                                    </p:animEffect>
                                  </p:childTnLst>
                                </p:cTn>
                              </p:par>
                              <p:par>
                                <p:cTn id="167" presetID="42" presetClass="path" presetSubtype="0" decel="100000" fill="hold" grpId="1" nodeType="withEffect">
                                  <p:stCondLst>
                                    <p:cond delay="2000"/>
                                  </p:stCondLst>
                                  <p:childTnLst>
                                    <p:animMotion origin="layout" path="M 2.75466E-6 -1.64321E-6 L 2.75466E-6 -0.01044 " pathEditMode="relative" rAng="0" ptsTypes="AA">
                                      <p:cBhvr>
                                        <p:cTn id="168" dur="750" spd="-100000" fill="hold"/>
                                        <p:tgtEl>
                                          <p:spTgt spid="37"/>
                                        </p:tgtEl>
                                        <p:attrNameLst>
                                          <p:attrName>ppt_x</p:attrName>
                                          <p:attrName>ppt_y</p:attrName>
                                        </p:attrNameLst>
                                      </p:cBhvr>
                                      <p:rCtr x="0" y="-522"/>
                                    </p:animMotion>
                                  </p:childTnLst>
                                </p:cTn>
                              </p:par>
                              <p:par>
                                <p:cTn id="169" presetID="10" presetClass="entr" presetSubtype="0" fill="hold" grpId="0" nodeType="withEffect">
                                  <p:stCondLst>
                                    <p:cond delay="2000"/>
                                  </p:stCondLst>
                                  <p:childTnLst>
                                    <p:set>
                                      <p:cBhvr>
                                        <p:cTn id="170" dur="1" fill="hold">
                                          <p:stCondLst>
                                            <p:cond delay="0"/>
                                          </p:stCondLst>
                                        </p:cTn>
                                        <p:tgtEl>
                                          <p:spTgt spid="38"/>
                                        </p:tgtEl>
                                        <p:attrNameLst>
                                          <p:attrName>style.visibility</p:attrName>
                                        </p:attrNameLst>
                                      </p:cBhvr>
                                      <p:to>
                                        <p:strVal val="visible"/>
                                      </p:to>
                                    </p:set>
                                    <p:animEffect transition="in" filter="fade">
                                      <p:cBhvr>
                                        <p:cTn id="171" dur="750"/>
                                        <p:tgtEl>
                                          <p:spTgt spid="38"/>
                                        </p:tgtEl>
                                      </p:cBhvr>
                                    </p:animEffect>
                                  </p:childTnLst>
                                </p:cTn>
                              </p:par>
                              <p:par>
                                <p:cTn id="172" presetID="42" presetClass="path" presetSubtype="0" decel="100000" fill="hold" grpId="1" nodeType="withEffect">
                                  <p:stCondLst>
                                    <p:cond delay="2000"/>
                                  </p:stCondLst>
                                  <p:childTnLst>
                                    <p:animMotion origin="layout" path="M 2.75466E-6 -1.64321E-6 L 2.75466E-6 -0.01044 " pathEditMode="relative" rAng="0" ptsTypes="AA">
                                      <p:cBhvr>
                                        <p:cTn id="173" dur="750" spd="-100000" fill="hold"/>
                                        <p:tgtEl>
                                          <p:spTgt spid="38"/>
                                        </p:tgtEl>
                                        <p:attrNameLst>
                                          <p:attrName>ppt_x</p:attrName>
                                          <p:attrName>ppt_y</p:attrName>
                                        </p:attrNameLst>
                                      </p:cBhvr>
                                      <p:rCtr x="0" y="-522"/>
                                    </p:animMotion>
                                  </p:childTnLst>
                                </p:cTn>
                              </p:par>
                              <p:par>
                                <p:cTn id="174" presetID="10" presetClass="entr" presetSubtype="0" fill="hold" grpId="0" nodeType="withEffect">
                                  <p:stCondLst>
                                    <p:cond delay="2000"/>
                                  </p:stCondLst>
                                  <p:childTnLst>
                                    <p:set>
                                      <p:cBhvr>
                                        <p:cTn id="175" dur="1" fill="hold">
                                          <p:stCondLst>
                                            <p:cond delay="0"/>
                                          </p:stCondLst>
                                        </p:cTn>
                                        <p:tgtEl>
                                          <p:spTgt spid="39"/>
                                        </p:tgtEl>
                                        <p:attrNameLst>
                                          <p:attrName>style.visibility</p:attrName>
                                        </p:attrNameLst>
                                      </p:cBhvr>
                                      <p:to>
                                        <p:strVal val="visible"/>
                                      </p:to>
                                    </p:set>
                                    <p:animEffect transition="in" filter="fade">
                                      <p:cBhvr>
                                        <p:cTn id="176" dur="750"/>
                                        <p:tgtEl>
                                          <p:spTgt spid="39"/>
                                        </p:tgtEl>
                                      </p:cBhvr>
                                    </p:animEffect>
                                  </p:childTnLst>
                                </p:cTn>
                              </p:par>
                              <p:par>
                                <p:cTn id="177" presetID="42" presetClass="path" presetSubtype="0" decel="100000" fill="hold" grpId="1" nodeType="withEffect">
                                  <p:stCondLst>
                                    <p:cond delay="2000"/>
                                  </p:stCondLst>
                                  <p:childTnLst>
                                    <p:animMotion origin="layout" path="M 2.75466E-6 -1.64321E-6 L 2.75466E-6 -0.01044 " pathEditMode="relative" rAng="0" ptsTypes="AA">
                                      <p:cBhvr>
                                        <p:cTn id="178" dur="750" spd="-100000" fill="hold"/>
                                        <p:tgtEl>
                                          <p:spTgt spid="39"/>
                                        </p:tgtEl>
                                        <p:attrNameLst>
                                          <p:attrName>ppt_x</p:attrName>
                                          <p:attrName>ppt_y</p:attrName>
                                        </p:attrNameLst>
                                      </p:cBhvr>
                                      <p:rCtr x="0" y="-522"/>
                                    </p:animMotion>
                                  </p:childTnLst>
                                </p:cTn>
                              </p:par>
                              <p:par>
                                <p:cTn id="179" presetID="10" presetClass="entr" presetSubtype="0" fill="hold" grpId="0" nodeType="withEffect">
                                  <p:stCondLst>
                                    <p:cond delay="2000"/>
                                  </p:stCondLst>
                                  <p:childTnLst>
                                    <p:set>
                                      <p:cBhvr>
                                        <p:cTn id="180" dur="1" fill="hold">
                                          <p:stCondLst>
                                            <p:cond delay="0"/>
                                          </p:stCondLst>
                                        </p:cTn>
                                        <p:tgtEl>
                                          <p:spTgt spid="40"/>
                                        </p:tgtEl>
                                        <p:attrNameLst>
                                          <p:attrName>style.visibility</p:attrName>
                                        </p:attrNameLst>
                                      </p:cBhvr>
                                      <p:to>
                                        <p:strVal val="visible"/>
                                      </p:to>
                                    </p:set>
                                    <p:animEffect transition="in" filter="fade">
                                      <p:cBhvr>
                                        <p:cTn id="181" dur="750"/>
                                        <p:tgtEl>
                                          <p:spTgt spid="40"/>
                                        </p:tgtEl>
                                      </p:cBhvr>
                                    </p:animEffect>
                                  </p:childTnLst>
                                </p:cTn>
                              </p:par>
                              <p:par>
                                <p:cTn id="182" presetID="42" presetClass="path" presetSubtype="0" decel="100000" fill="hold" grpId="1" nodeType="withEffect">
                                  <p:stCondLst>
                                    <p:cond delay="2000"/>
                                  </p:stCondLst>
                                  <p:childTnLst>
                                    <p:animMotion origin="layout" path="M 2.75466E-6 -1.64321E-6 L 2.75466E-6 -0.01044 " pathEditMode="relative" rAng="0" ptsTypes="AA">
                                      <p:cBhvr>
                                        <p:cTn id="183" dur="750" spd="-100000" fill="hold"/>
                                        <p:tgtEl>
                                          <p:spTgt spid="40"/>
                                        </p:tgtEl>
                                        <p:attrNameLst>
                                          <p:attrName>ppt_x</p:attrName>
                                          <p:attrName>ppt_y</p:attrName>
                                        </p:attrNameLst>
                                      </p:cBhvr>
                                      <p:rCtr x="0" y="-522"/>
                                    </p:animMotion>
                                  </p:childTnLst>
                                </p:cTn>
                              </p:par>
                              <p:par>
                                <p:cTn id="184" presetID="10" presetClass="entr" presetSubtype="0" fill="hold" grpId="0" nodeType="withEffect">
                                  <p:stCondLst>
                                    <p:cond delay="2000"/>
                                  </p:stCondLst>
                                  <p:childTnLst>
                                    <p:set>
                                      <p:cBhvr>
                                        <p:cTn id="185" dur="1" fill="hold">
                                          <p:stCondLst>
                                            <p:cond delay="0"/>
                                          </p:stCondLst>
                                        </p:cTn>
                                        <p:tgtEl>
                                          <p:spTgt spid="41"/>
                                        </p:tgtEl>
                                        <p:attrNameLst>
                                          <p:attrName>style.visibility</p:attrName>
                                        </p:attrNameLst>
                                      </p:cBhvr>
                                      <p:to>
                                        <p:strVal val="visible"/>
                                      </p:to>
                                    </p:set>
                                    <p:animEffect transition="in" filter="fade">
                                      <p:cBhvr>
                                        <p:cTn id="186" dur="750"/>
                                        <p:tgtEl>
                                          <p:spTgt spid="41"/>
                                        </p:tgtEl>
                                      </p:cBhvr>
                                    </p:animEffect>
                                  </p:childTnLst>
                                </p:cTn>
                              </p:par>
                              <p:par>
                                <p:cTn id="187" presetID="42" presetClass="path" presetSubtype="0" decel="100000" fill="hold" grpId="1" nodeType="withEffect">
                                  <p:stCondLst>
                                    <p:cond delay="2000"/>
                                  </p:stCondLst>
                                  <p:childTnLst>
                                    <p:animMotion origin="layout" path="M 2.75466E-6 -1.64321E-6 L 2.75466E-6 -0.01044 " pathEditMode="relative" rAng="0" ptsTypes="AA">
                                      <p:cBhvr>
                                        <p:cTn id="188" dur="750" spd="-100000" fill="hold"/>
                                        <p:tgtEl>
                                          <p:spTgt spid="41"/>
                                        </p:tgtEl>
                                        <p:attrNameLst>
                                          <p:attrName>ppt_x</p:attrName>
                                          <p:attrName>ppt_y</p:attrName>
                                        </p:attrNameLst>
                                      </p:cBhvr>
                                      <p:rCtr x="0" y="-522"/>
                                    </p:animMotion>
                                  </p:childTnLst>
                                </p:cTn>
                              </p:par>
                              <p:par>
                                <p:cTn id="189" presetID="10" presetClass="entr" presetSubtype="0" fill="hold" grpId="0" nodeType="withEffect">
                                  <p:stCondLst>
                                    <p:cond delay="2000"/>
                                  </p:stCondLst>
                                  <p:childTnLst>
                                    <p:set>
                                      <p:cBhvr>
                                        <p:cTn id="190" dur="1" fill="hold">
                                          <p:stCondLst>
                                            <p:cond delay="0"/>
                                          </p:stCondLst>
                                        </p:cTn>
                                        <p:tgtEl>
                                          <p:spTgt spid="42"/>
                                        </p:tgtEl>
                                        <p:attrNameLst>
                                          <p:attrName>style.visibility</p:attrName>
                                        </p:attrNameLst>
                                      </p:cBhvr>
                                      <p:to>
                                        <p:strVal val="visible"/>
                                      </p:to>
                                    </p:set>
                                    <p:animEffect transition="in" filter="fade">
                                      <p:cBhvr>
                                        <p:cTn id="191" dur="750"/>
                                        <p:tgtEl>
                                          <p:spTgt spid="42"/>
                                        </p:tgtEl>
                                      </p:cBhvr>
                                    </p:animEffect>
                                  </p:childTnLst>
                                </p:cTn>
                              </p:par>
                              <p:par>
                                <p:cTn id="192" presetID="42" presetClass="path" presetSubtype="0" decel="100000" fill="hold" grpId="1" nodeType="withEffect">
                                  <p:stCondLst>
                                    <p:cond delay="2000"/>
                                  </p:stCondLst>
                                  <p:childTnLst>
                                    <p:animMotion origin="layout" path="M 2.75466E-6 -1.64321E-6 L 2.75466E-6 -0.01044 " pathEditMode="relative" rAng="0" ptsTypes="AA">
                                      <p:cBhvr>
                                        <p:cTn id="193" dur="750" spd="-100000" fill="hold"/>
                                        <p:tgtEl>
                                          <p:spTgt spid="42"/>
                                        </p:tgtEl>
                                        <p:attrNameLst>
                                          <p:attrName>ppt_x</p:attrName>
                                          <p:attrName>ppt_y</p:attrName>
                                        </p:attrNameLst>
                                      </p:cBhvr>
                                      <p:rCtr x="0" y="-522"/>
                                    </p:animMotion>
                                  </p:childTnLst>
                                </p:cTn>
                              </p:par>
                              <p:par>
                                <p:cTn id="194" presetID="10" presetClass="entr" presetSubtype="0" fill="hold" grpId="0" nodeType="withEffect">
                                  <p:stCondLst>
                                    <p:cond delay="2000"/>
                                  </p:stCondLst>
                                  <p:childTnLst>
                                    <p:set>
                                      <p:cBhvr>
                                        <p:cTn id="195" dur="1" fill="hold">
                                          <p:stCondLst>
                                            <p:cond delay="0"/>
                                          </p:stCondLst>
                                        </p:cTn>
                                        <p:tgtEl>
                                          <p:spTgt spid="43"/>
                                        </p:tgtEl>
                                        <p:attrNameLst>
                                          <p:attrName>style.visibility</p:attrName>
                                        </p:attrNameLst>
                                      </p:cBhvr>
                                      <p:to>
                                        <p:strVal val="visible"/>
                                      </p:to>
                                    </p:set>
                                    <p:animEffect transition="in" filter="fade">
                                      <p:cBhvr>
                                        <p:cTn id="196" dur="750"/>
                                        <p:tgtEl>
                                          <p:spTgt spid="43"/>
                                        </p:tgtEl>
                                      </p:cBhvr>
                                    </p:animEffect>
                                  </p:childTnLst>
                                </p:cTn>
                              </p:par>
                              <p:par>
                                <p:cTn id="197" presetID="42" presetClass="path" presetSubtype="0" decel="100000" fill="hold" grpId="1" nodeType="withEffect">
                                  <p:stCondLst>
                                    <p:cond delay="2000"/>
                                  </p:stCondLst>
                                  <p:childTnLst>
                                    <p:animMotion origin="layout" path="M 2.75466E-6 -1.64321E-6 L 2.75466E-6 -0.01044 " pathEditMode="relative" rAng="0" ptsTypes="AA">
                                      <p:cBhvr>
                                        <p:cTn id="198" dur="750" spd="-100000" fill="hold"/>
                                        <p:tgtEl>
                                          <p:spTgt spid="43"/>
                                        </p:tgtEl>
                                        <p:attrNameLst>
                                          <p:attrName>ppt_x</p:attrName>
                                          <p:attrName>ppt_y</p:attrName>
                                        </p:attrNameLst>
                                      </p:cBhvr>
                                      <p:rCtr x="0" y="-522"/>
                                    </p:animMotion>
                                  </p:childTnLst>
                                </p:cTn>
                              </p:par>
                              <p:par>
                                <p:cTn id="199" presetID="10" presetClass="entr" presetSubtype="0" fill="hold" grpId="0" nodeType="withEffect">
                                  <p:stCondLst>
                                    <p:cond delay="2000"/>
                                  </p:stCondLst>
                                  <p:childTnLst>
                                    <p:set>
                                      <p:cBhvr>
                                        <p:cTn id="200" dur="1" fill="hold">
                                          <p:stCondLst>
                                            <p:cond delay="0"/>
                                          </p:stCondLst>
                                        </p:cTn>
                                        <p:tgtEl>
                                          <p:spTgt spid="44"/>
                                        </p:tgtEl>
                                        <p:attrNameLst>
                                          <p:attrName>style.visibility</p:attrName>
                                        </p:attrNameLst>
                                      </p:cBhvr>
                                      <p:to>
                                        <p:strVal val="visible"/>
                                      </p:to>
                                    </p:set>
                                    <p:animEffect transition="in" filter="fade">
                                      <p:cBhvr>
                                        <p:cTn id="201" dur="750"/>
                                        <p:tgtEl>
                                          <p:spTgt spid="44"/>
                                        </p:tgtEl>
                                      </p:cBhvr>
                                    </p:animEffect>
                                  </p:childTnLst>
                                </p:cTn>
                              </p:par>
                              <p:par>
                                <p:cTn id="202" presetID="42" presetClass="path" presetSubtype="0" decel="100000" fill="hold" grpId="1" nodeType="withEffect">
                                  <p:stCondLst>
                                    <p:cond delay="2000"/>
                                  </p:stCondLst>
                                  <p:childTnLst>
                                    <p:animMotion origin="layout" path="M 2.75466E-6 -1.64321E-6 L 2.75466E-6 -0.01044 " pathEditMode="relative" rAng="0" ptsTypes="AA">
                                      <p:cBhvr>
                                        <p:cTn id="203" dur="750" spd="-100000" fill="hold"/>
                                        <p:tgtEl>
                                          <p:spTgt spid="44"/>
                                        </p:tgtEl>
                                        <p:attrNameLst>
                                          <p:attrName>ppt_x</p:attrName>
                                          <p:attrName>ppt_y</p:attrName>
                                        </p:attrNameLst>
                                      </p:cBhvr>
                                      <p:rCtr x="0" y="-522"/>
                                    </p:animMotion>
                                  </p:childTnLst>
                                </p:cTn>
                              </p:par>
                              <p:par>
                                <p:cTn id="204" presetID="10" presetClass="entr" presetSubtype="0" fill="hold" grpId="0" nodeType="withEffect">
                                  <p:stCondLst>
                                    <p:cond delay="2000"/>
                                  </p:stCondLst>
                                  <p:childTnLst>
                                    <p:set>
                                      <p:cBhvr>
                                        <p:cTn id="205" dur="1" fill="hold">
                                          <p:stCondLst>
                                            <p:cond delay="0"/>
                                          </p:stCondLst>
                                        </p:cTn>
                                        <p:tgtEl>
                                          <p:spTgt spid="45"/>
                                        </p:tgtEl>
                                        <p:attrNameLst>
                                          <p:attrName>style.visibility</p:attrName>
                                        </p:attrNameLst>
                                      </p:cBhvr>
                                      <p:to>
                                        <p:strVal val="visible"/>
                                      </p:to>
                                    </p:set>
                                    <p:animEffect transition="in" filter="fade">
                                      <p:cBhvr>
                                        <p:cTn id="206" dur="750"/>
                                        <p:tgtEl>
                                          <p:spTgt spid="45"/>
                                        </p:tgtEl>
                                      </p:cBhvr>
                                    </p:animEffect>
                                  </p:childTnLst>
                                </p:cTn>
                              </p:par>
                              <p:par>
                                <p:cTn id="207" presetID="42" presetClass="path" presetSubtype="0" decel="100000" fill="hold" grpId="1" nodeType="withEffect">
                                  <p:stCondLst>
                                    <p:cond delay="2000"/>
                                  </p:stCondLst>
                                  <p:childTnLst>
                                    <p:animMotion origin="layout" path="M 2.75466E-6 -1.64321E-6 L 2.75466E-6 -0.01044 " pathEditMode="relative" rAng="0" ptsTypes="AA">
                                      <p:cBhvr>
                                        <p:cTn id="208" dur="750" spd="-100000" fill="hold"/>
                                        <p:tgtEl>
                                          <p:spTgt spid="45"/>
                                        </p:tgtEl>
                                        <p:attrNameLst>
                                          <p:attrName>ppt_x</p:attrName>
                                          <p:attrName>ppt_y</p:attrName>
                                        </p:attrNameLst>
                                      </p:cBhvr>
                                      <p:rCtr x="0" y="-522"/>
                                    </p:animMotion>
                                  </p:childTnLst>
                                </p:cTn>
                              </p:par>
                              <p:par>
                                <p:cTn id="209" presetID="10" presetClass="entr" presetSubtype="0" fill="hold" grpId="0" nodeType="withEffect">
                                  <p:stCondLst>
                                    <p:cond delay="2000"/>
                                  </p:stCondLst>
                                  <p:childTnLst>
                                    <p:set>
                                      <p:cBhvr>
                                        <p:cTn id="210" dur="1" fill="hold">
                                          <p:stCondLst>
                                            <p:cond delay="0"/>
                                          </p:stCondLst>
                                        </p:cTn>
                                        <p:tgtEl>
                                          <p:spTgt spid="46"/>
                                        </p:tgtEl>
                                        <p:attrNameLst>
                                          <p:attrName>style.visibility</p:attrName>
                                        </p:attrNameLst>
                                      </p:cBhvr>
                                      <p:to>
                                        <p:strVal val="visible"/>
                                      </p:to>
                                    </p:set>
                                    <p:animEffect transition="in" filter="fade">
                                      <p:cBhvr>
                                        <p:cTn id="211" dur="750"/>
                                        <p:tgtEl>
                                          <p:spTgt spid="46"/>
                                        </p:tgtEl>
                                      </p:cBhvr>
                                    </p:animEffect>
                                  </p:childTnLst>
                                </p:cTn>
                              </p:par>
                              <p:par>
                                <p:cTn id="212" presetID="42" presetClass="path" presetSubtype="0" decel="100000" fill="hold" grpId="1" nodeType="withEffect">
                                  <p:stCondLst>
                                    <p:cond delay="2000"/>
                                  </p:stCondLst>
                                  <p:childTnLst>
                                    <p:animMotion origin="layout" path="M 2.75466E-6 -1.64321E-6 L 2.75466E-6 -0.01044 " pathEditMode="relative" rAng="0" ptsTypes="AA">
                                      <p:cBhvr>
                                        <p:cTn id="213" dur="750" spd="-100000" fill="hold"/>
                                        <p:tgtEl>
                                          <p:spTgt spid="46"/>
                                        </p:tgtEl>
                                        <p:attrNameLst>
                                          <p:attrName>ppt_x</p:attrName>
                                          <p:attrName>ppt_y</p:attrName>
                                        </p:attrNameLst>
                                      </p:cBhvr>
                                      <p:rCtr x="0" y="-522"/>
                                    </p:animMotion>
                                  </p:childTnLst>
                                </p:cTn>
                              </p:par>
                              <p:par>
                                <p:cTn id="214" presetID="1" presetClass="entr" presetSubtype="0" fill="hold" grpId="0" nodeType="withEffect">
                                  <p:stCondLst>
                                    <p:cond delay="3750"/>
                                  </p:stCondLst>
                                  <p:childTnLst>
                                    <p:set>
                                      <p:cBhvr>
                                        <p:cTn id="215" dur="1" fill="hold">
                                          <p:stCondLst>
                                            <p:cond delay="0"/>
                                          </p:stCondLst>
                                        </p:cTn>
                                        <p:tgtEl>
                                          <p:spTgt spid="20"/>
                                        </p:tgtEl>
                                        <p:attrNameLst>
                                          <p:attrName>style.visibility</p:attrName>
                                        </p:attrNameLst>
                                      </p:cBhvr>
                                      <p:to>
                                        <p:strVal val="visible"/>
                                      </p:to>
                                    </p:set>
                                  </p:childTnLst>
                                </p:cTn>
                              </p:par>
                              <p:par>
                                <p:cTn id="216" presetID="2" presetClass="entr" presetSubtype="4" decel="100000" fill="hold" grpId="0" nodeType="withEffect">
                                  <p:stCondLst>
                                    <p:cond delay="3600"/>
                                  </p:stCondLst>
                                  <p:childTnLst>
                                    <p:set>
                                      <p:cBhvr>
                                        <p:cTn id="217" dur="1" fill="hold">
                                          <p:stCondLst>
                                            <p:cond delay="0"/>
                                          </p:stCondLst>
                                        </p:cTn>
                                        <p:tgtEl>
                                          <p:spTgt spid="48">
                                            <p:txEl>
                                              <p:pRg st="0" end="0"/>
                                            </p:txEl>
                                          </p:spTgt>
                                        </p:tgtEl>
                                        <p:attrNameLst>
                                          <p:attrName>style.visibility</p:attrName>
                                        </p:attrNameLst>
                                      </p:cBhvr>
                                      <p:to>
                                        <p:strVal val="visible"/>
                                      </p:to>
                                    </p:set>
                                    <p:anim calcmode="lin" valueType="num">
                                      <p:cBhvr additive="base">
                                        <p:cTn id="218" dur="75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219" dur="750" fill="hold"/>
                                        <p:tgtEl>
                                          <p:spTgt spid="48">
                                            <p:txEl>
                                              <p:pRg st="0" end="0"/>
                                            </p:txEl>
                                          </p:spTgt>
                                        </p:tgtEl>
                                        <p:attrNameLst>
                                          <p:attrName>ppt_y</p:attrName>
                                        </p:attrNameLst>
                                      </p:cBhvr>
                                      <p:tavLst>
                                        <p:tav tm="0">
                                          <p:val>
                                            <p:strVal val="1+#ppt_h/2"/>
                                          </p:val>
                                        </p:tav>
                                        <p:tav tm="100000">
                                          <p:val>
                                            <p:strVal val="#ppt_y"/>
                                          </p:val>
                                        </p:tav>
                                      </p:tavLst>
                                    </p:anim>
                                  </p:childTnLst>
                                </p:cTn>
                              </p:par>
                              <p:par>
                                <p:cTn id="220" presetID="10" presetClass="entr" presetSubtype="0" fill="hold" grpId="0" nodeType="withEffect">
                                  <p:stCondLst>
                                    <p:cond delay="3600"/>
                                  </p:stCondLst>
                                  <p:childTnLst>
                                    <p:set>
                                      <p:cBhvr>
                                        <p:cTn id="221" dur="1" fill="hold">
                                          <p:stCondLst>
                                            <p:cond delay="0"/>
                                          </p:stCondLst>
                                        </p:cTn>
                                        <p:tgtEl>
                                          <p:spTgt spid="3"/>
                                        </p:tgtEl>
                                        <p:attrNameLst>
                                          <p:attrName>style.visibility</p:attrName>
                                        </p:attrNameLst>
                                      </p:cBhvr>
                                      <p:to>
                                        <p:strVal val="visible"/>
                                      </p:to>
                                    </p:set>
                                    <p:animEffect transition="in" filter="fade">
                                      <p:cBhvr>
                                        <p:cTn id="2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6" grpId="1" animBg="1"/>
      <p:bldP spid="13" grpId="0" animBg="1"/>
      <p:bldP spid="13" grpId="1" animBg="1"/>
      <p:bldP spid="11" grpId="0" animBg="1"/>
      <p:bldP spid="10" grpId="0" build="p"/>
      <p:bldP spid="12" grpId="0" animBg="1"/>
      <p:bldP spid="20" grpId="0" animBg="1"/>
      <p:bldP spid="22" grpId="0" animBg="1"/>
      <p:bldP spid="22" grpId="1" animBg="1"/>
      <p:bldP spid="24" grpId="0" animBg="1"/>
      <p:bldP spid="24" grpId="1" animBg="1"/>
      <p:bldP spid="25" grpId="0" animBg="1"/>
      <p:bldP spid="25" grpId="1" animBg="1"/>
      <p:bldP spid="27" grpId="0" animBg="1"/>
      <p:bldP spid="27" grpId="1" animBg="1"/>
      <p:bldP spid="28" grpId="0" animBg="1"/>
      <p:bldP spid="28" grpId="1" animBg="1"/>
      <p:bldP spid="17" grpId="0" animBg="1"/>
      <p:bldP spid="17" grpId="1" animBg="1"/>
      <p:bldP spid="18" grpId="0" animBg="1"/>
      <p:bldP spid="18" grpId="1" animBg="1"/>
      <p:bldP spid="21" grpId="0" animBg="1"/>
      <p:bldP spid="21"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19" grpId="0" animBg="1"/>
      <p:bldP spid="19" grpId="1" animBg="1"/>
      <p:bldP spid="23" grpId="0" animBg="1"/>
      <p:bldP spid="23" grpId="1" animBg="1"/>
      <p:bldP spid="26" grpId="0" animBg="1"/>
      <p:bldP spid="26"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3" grpId="0" animBg="1"/>
      <p:bldP spid="48"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081010" y="1188522"/>
            <a:ext cx="3836750" cy="5370702"/>
            <a:chOff x="8245198" y="1211262"/>
            <a:chExt cx="3914704" cy="5479823"/>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t="6058" b="694"/>
            <a:stretch/>
          </p:blipFill>
          <p:spPr>
            <a:xfrm>
              <a:off x="8245198" y="1211262"/>
              <a:ext cx="3914704" cy="5479823"/>
            </a:xfrm>
            <a:prstGeom prst="rect">
              <a:avLst/>
            </a:prstGeom>
            <a:ln>
              <a:solidFill>
                <a:schemeClr val="bg1">
                  <a:lumMod val="95000"/>
                </a:schemeClr>
              </a:solidFill>
            </a:ln>
          </p:spPr>
        </p:pic>
        <p:sp>
          <p:nvSpPr>
            <p:cNvPr id="36" name="Rectangle 35"/>
            <p:cNvSpPr>
              <a:spLocks noChangeAspect="1"/>
            </p:cNvSpPr>
            <p:nvPr/>
          </p:nvSpPr>
          <p:spPr bwMode="auto">
            <a:xfrm>
              <a:off x="8245198" y="1211263"/>
              <a:ext cx="3914704" cy="5479822"/>
            </a:xfrm>
            <a:prstGeom prst="rect">
              <a:avLst/>
            </a:prstGeom>
            <a:gradFill>
              <a:gsLst>
                <a:gs pos="9000">
                  <a:srgbClr val="000000">
                    <a:alpha val="49000"/>
                  </a:srgbClr>
                </a:gs>
                <a:gs pos="3200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82841" bIns="143391" numCol="1" spcCol="0" rtlCol="0" fromWordArt="0" anchor="t" anchorCtr="0" forceAA="0" compatLnSpc="1">
              <a:prstTxWarp prst="textNoShape">
                <a:avLst/>
              </a:prstTxWarp>
              <a:noAutofit/>
            </a:bodyPr>
            <a:lstStyle/>
            <a:p>
              <a:pPr defTabSz="913916" fontAlgn="base">
                <a:lnSpc>
                  <a:spcPct val="90000"/>
                </a:lnSpc>
                <a:spcBef>
                  <a:spcPct val="0"/>
                </a:spcBef>
                <a:spcAft>
                  <a:spcPct val="0"/>
                </a:spcAft>
              </a:pPr>
              <a:r>
                <a:rPr lang="en-US" sz="3920" dirty="0">
                  <a:gradFill>
                    <a:gsLst>
                      <a:gs pos="0">
                        <a:srgbClr val="FFFFFF"/>
                      </a:gs>
                      <a:gs pos="100000">
                        <a:srgbClr val="FFFFFF"/>
                      </a:gs>
                    </a:gsLst>
                    <a:lin ang="5400000" scaled="0"/>
                  </a:gradFill>
                  <a:latin typeface="+mj-lt"/>
                  <a:ea typeface="Segoe UI" pitchFamily="34" charset="0"/>
                  <a:cs typeface="Segoe UI" pitchFamily="34" charset="0"/>
                </a:rPr>
                <a:t>Power</a:t>
              </a:r>
            </a:p>
          </p:txBody>
        </p:sp>
      </p:grpSp>
      <p:grpSp>
        <p:nvGrpSpPr>
          <p:cNvPr id="11" name="Group 10"/>
          <p:cNvGrpSpPr/>
          <p:nvPr/>
        </p:nvGrpSpPr>
        <p:grpSpPr>
          <a:xfrm>
            <a:off x="8081010" y="4773288"/>
            <a:ext cx="4149866" cy="1785936"/>
            <a:chOff x="8245198" y="4868863"/>
            <a:chExt cx="4234182" cy="1822222"/>
          </a:xfrm>
        </p:grpSpPr>
        <p:sp>
          <p:nvSpPr>
            <p:cNvPr id="40" name="Rectangle 39"/>
            <p:cNvSpPr/>
            <p:nvPr/>
          </p:nvSpPr>
          <p:spPr bwMode="auto">
            <a:xfrm>
              <a:off x="8245198" y="4868863"/>
              <a:ext cx="3914704" cy="1822222"/>
            </a:xfrm>
            <a:prstGeom prst="rect">
              <a:avLst/>
            </a:prstGeom>
            <a:solidFill>
              <a:schemeClr val="accent1">
                <a:alpha val="8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41" name="Rectangle 40"/>
            <p:cNvSpPr/>
            <p:nvPr/>
          </p:nvSpPr>
          <p:spPr>
            <a:xfrm>
              <a:off x="8569048" y="4868863"/>
              <a:ext cx="3910332" cy="1555969"/>
            </a:xfrm>
            <a:prstGeom prst="rect">
              <a:avLst/>
            </a:prstGeom>
            <a:noFill/>
          </p:spPr>
          <p:txBody>
            <a:bodyPr wrap="square" lIns="179238" tIns="143391" rIns="179238" bIns="143391" rtlCol="0">
              <a:spAutoFit/>
            </a:bodyPr>
            <a:lstStyle/>
            <a:p>
              <a:pPr>
                <a:lnSpc>
                  <a:spcPct val="90000"/>
                </a:lnSpc>
                <a:spcAft>
                  <a:spcPts val="588"/>
                </a:spcAft>
              </a:pPr>
              <a:r>
                <a:rPr lang="en-US" sz="1960" dirty="0">
                  <a:gradFill>
                    <a:gsLst>
                      <a:gs pos="2917">
                        <a:schemeClr val="bg1"/>
                      </a:gs>
                      <a:gs pos="31000">
                        <a:schemeClr val="bg1"/>
                      </a:gs>
                    </a:gsLst>
                    <a:lin ang="5400000" scaled="0"/>
                  </a:gradFill>
                </a:rPr>
                <a:t>Integrated commerce.</a:t>
              </a:r>
            </a:p>
            <a:p>
              <a:pPr marL="168038">
                <a:lnSpc>
                  <a:spcPct val="90000"/>
                </a:lnSpc>
                <a:spcAft>
                  <a:spcPts val="588"/>
                </a:spcAft>
              </a:pPr>
              <a:r>
                <a:rPr lang="en-US" sz="1764" dirty="0">
                  <a:gradFill>
                    <a:gsLst>
                      <a:gs pos="2917">
                        <a:schemeClr val="bg1"/>
                      </a:gs>
                      <a:gs pos="31000">
                        <a:schemeClr val="bg1"/>
                      </a:gs>
                    </a:gsLst>
                    <a:lin ang="5400000" scaled="0"/>
                  </a:gradFill>
                </a:rPr>
                <a:t>Upgrades.</a:t>
              </a:r>
            </a:p>
            <a:p>
              <a:pPr marL="168038">
                <a:lnSpc>
                  <a:spcPct val="90000"/>
                </a:lnSpc>
                <a:spcAft>
                  <a:spcPts val="588"/>
                </a:spcAft>
              </a:pPr>
              <a:r>
                <a:rPr lang="en-US" sz="1764" dirty="0">
                  <a:gradFill>
                    <a:gsLst>
                      <a:gs pos="2917">
                        <a:schemeClr val="bg1"/>
                      </a:gs>
                      <a:gs pos="31000">
                        <a:schemeClr val="bg1"/>
                      </a:gs>
                    </a:gsLst>
                    <a:lin ang="5400000" scaled="0"/>
                  </a:gradFill>
                </a:rPr>
                <a:t>Sales tax tracking and payment</a:t>
              </a:r>
            </a:p>
            <a:p>
              <a:pPr marL="168038">
                <a:lnSpc>
                  <a:spcPct val="90000"/>
                </a:lnSpc>
                <a:spcAft>
                  <a:spcPts val="588"/>
                </a:spcAft>
              </a:pPr>
              <a:r>
                <a:rPr lang="en-US" sz="1764" dirty="0">
                  <a:gradFill>
                    <a:gsLst>
                      <a:gs pos="2917">
                        <a:schemeClr val="bg1"/>
                      </a:gs>
                      <a:gs pos="31000">
                        <a:schemeClr val="bg1"/>
                      </a:gs>
                    </a:gsLst>
                    <a:lin ang="5400000" scaled="0"/>
                  </a:gradFill>
                </a:rPr>
                <a:t>License management tools</a:t>
              </a:r>
            </a:p>
          </p:txBody>
        </p:sp>
        <p:grpSp>
          <p:nvGrpSpPr>
            <p:cNvPr id="53" name="Group 52"/>
            <p:cNvGrpSpPr/>
            <p:nvPr/>
          </p:nvGrpSpPr>
          <p:grpSpPr>
            <a:xfrm>
              <a:off x="8486890" y="5051506"/>
              <a:ext cx="335280" cy="883780"/>
              <a:chOff x="516011" y="5051506"/>
              <a:chExt cx="335280" cy="883780"/>
            </a:xfrm>
          </p:grpSpPr>
          <p:sp>
            <p:nvSpPr>
              <p:cNvPr id="54" name="Freeform 5"/>
              <p:cNvSpPr>
                <a:spLocks noEditPoints="1"/>
              </p:cNvSpPr>
              <p:nvPr/>
            </p:nvSpPr>
            <p:spPr bwMode="auto">
              <a:xfrm rot="5400000">
                <a:off x="516011" y="5051506"/>
                <a:ext cx="182880" cy="182880"/>
              </a:xfrm>
              <a:custGeom>
                <a:avLst/>
                <a:gdLst>
                  <a:gd name="T0" fmla="*/ 896 w 1792"/>
                  <a:gd name="T1" fmla="*/ 1791 h 1791"/>
                  <a:gd name="T2" fmla="*/ 0 w 1792"/>
                  <a:gd name="T3" fmla="*/ 895 h 1791"/>
                  <a:gd name="T4" fmla="*/ 896 w 1792"/>
                  <a:gd name="T5" fmla="*/ 0 h 1791"/>
                  <a:gd name="T6" fmla="*/ 1792 w 1792"/>
                  <a:gd name="T7" fmla="*/ 895 h 1791"/>
                  <a:gd name="T8" fmla="*/ 896 w 1792"/>
                  <a:gd name="T9" fmla="*/ 1791 h 1791"/>
                  <a:gd name="T10" fmla="*/ 896 w 1792"/>
                  <a:gd name="T11" fmla="*/ 125 h 1791"/>
                  <a:gd name="T12" fmla="*/ 126 w 1792"/>
                  <a:gd name="T13" fmla="*/ 895 h 1791"/>
                  <a:gd name="T14" fmla="*/ 896 w 1792"/>
                  <a:gd name="T15" fmla="*/ 1666 h 1791"/>
                  <a:gd name="T16" fmla="*/ 1666 w 1792"/>
                  <a:gd name="T17" fmla="*/ 895 h 1791"/>
                  <a:gd name="T18" fmla="*/ 896 w 1792"/>
                  <a:gd name="T19" fmla="*/ 125 h 1791"/>
                  <a:gd name="T20" fmla="*/ 1241 w 1792"/>
                  <a:gd name="T21" fmla="*/ 752 h 1791"/>
                  <a:gd name="T22" fmla="*/ 923 w 1792"/>
                  <a:gd name="T23" fmla="*/ 372 h 1791"/>
                  <a:gd name="T24" fmla="*/ 896 w 1792"/>
                  <a:gd name="T25" fmla="*/ 358 h 1791"/>
                  <a:gd name="T26" fmla="*/ 869 w 1792"/>
                  <a:gd name="T27" fmla="*/ 372 h 1791"/>
                  <a:gd name="T28" fmla="*/ 551 w 1792"/>
                  <a:gd name="T29" fmla="*/ 752 h 1791"/>
                  <a:gd name="T30" fmla="*/ 578 w 1792"/>
                  <a:gd name="T31" fmla="*/ 815 h 1791"/>
                  <a:gd name="T32" fmla="*/ 712 w 1792"/>
                  <a:gd name="T33" fmla="*/ 815 h 1791"/>
                  <a:gd name="T34" fmla="*/ 712 w 1792"/>
                  <a:gd name="T35" fmla="*/ 1397 h 1791"/>
                  <a:gd name="T36" fmla="*/ 748 w 1792"/>
                  <a:gd name="T37" fmla="*/ 1433 h 1791"/>
                  <a:gd name="T38" fmla="*/ 1044 w 1792"/>
                  <a:gd name="T39" fmla="*/ 1433 h 1791"/>
                  <a:gd name="T40" fmla="*/ 1080 w 1792"/>
                  <a:gd name="T41" fmla="*/ 1397 h 1791"/>
                  <a:gd name="T42" fmla="*/ 1080 w 1792"/>
                  <a:gd name="T43" fmla="*/ 815 h 1791"/>
                  <a:gd name="T44" fmla="*/ 1214 w 1792"/>
                  <a:gd name="T45" fmla="*/ 815 h 1791"/>
                  <a:gd name="T46" fmla="*/ 1241 w 1792"/>
                  <a:gd name="T47" fmla="*/ 752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92" h="1791">
                    <a:moveTo>
                      <a:pt x="896" y="1791"/>
                    </a:moveTo>
                    <a:cubicBezTo>
                      <a:pt x="403" y="1791"/>
                      <a:pt x="0" y="1388"/>
                      <a:pt x="0" y="895"/>
                    </a:cubicBezTo>
                    <a:cubicBezTo>
                      <a:pt x="0" y="403"/>
                      <a:pt x="403" y="0"/>
                      <a:pt x="896" y="0"/>
                    </a:cubicBezTo>
                    <a:cubicBezTo>
                      <a:pt x="1389" y="0"/>
                      <a:pt x="1792" y="403"/>
                      <a:pt x="1792" y="895"/>
                    </a:cubicBezTo>
                    <a:cubicBezTo>
                      <a:pt x="1792" y="1388"/>
                      <a:pt x="1389" y="1791"/>
                      <a:pt x="896" y="1791"/>
                    </a:cubicBezTo>
                    <a:close/>
                    <a:moveTo>
                      <a:pt x="896" y="125"/>
                    </a:moveTo>
                    <a:cubicBezTo>
                      <a:pt x="471" y="125"/>
                      <a:pt x="126" y="470"/>
                      <a:pt x="126" y="895"/>
                    </a:cubicBezTo>
                    <a:cubicBezTo>
                      <a:pt x="126" y="1321"/>
                      <a:pt x="471" y="1666"/>
                      <a:pt x="896" y="1666"/>
                    </a:cubicBezTo>
                    <a:cubicBezTo>
                      <a:pt x="1321" y="1666"/>
                      <a:pt x="1666" y="1321"/>
                      <a:pt x="1666" y="895"/>
                    </a:cubicBezTo>
                    <a:cubicBezTo>
                      <a:pt x="1666" y="470"/>
                      <a:pt x="1321" y="125"/>
                      <a:pt x="896" y="125"/>
                    </a:cubicBezTo>
                    <a:close/>
                    <a:moveTo>
                      <a:pt x="1241" y="752"/>
                    </a:moveTo>
                    <a:cubicBezTo>
                      <a:pt x="1133" y="627"/>
                      <a:pt x="1030" y="497"/>
                      <a:pt x="923" y="372"/>
                    </a:cubicBezTo>
                    <a:cubicBezTo>
                      <a:pt x="914" y="363"/>
                      <a:pt x="905" y="358"/>
                      <a:pt x="896" y="358"/>
                    </a:cubicBezTo>
                    <a:cubicBezTo>
                      <a:pt x="887" y="358"/>
                      <a:pt x="878" y="363"/>
                      <a:pt x="869" y="372"/>
                    </a:cubicBezTo>
                    <a:cubicBezTo>
                      <a:pt x="762" y="497"/>
                      <a:pt x="659" y="627"/>
                      <a:pt x="551" y="752"/>
                    </a:cubicBezTo>
                    <a:cubicBezTo>
                      <a:pt x="533" y="779"/>
                      <a:pt x="542" y="815"/>
                      <a:pt x="578" y="815"/>
                    </a:cubicBezTo>
                    <a:cubicBezTo>
                      <a:pt x="623" y="815"/>
                      <a:pt x="668" y="815"/>
                      <a:pt x="712" y="815"/>
                    </a:cubicBezTo>
                    <a:cubicBezTo>
                      <a:pt x="712" y="1007"/>
                      <a:pt x="712" y="1204"/>
                      <a:pt x="712" y="1397"/>
                    </a:cubicBezTo>
                    <a:cubicBezTo>
                      <a:pt x="712" y="1415"/>
                      <a:pt x="726" y="1433"/>
                      <a:pt x="748" y="1433"/>
                    </a:cubicBezTo>
                    <a:cubicBezTo>
                      <a:pt x="847" y="1433"/>
                      <a:pt x="945" y="1433"/>
                      <a:pt x="1044" y="1433"/>
                    </a:cubicBezTo>
                    <a:cubicBezTo>
                      <a:pt x="1066" y="1433"/>
                      <a:pt x="1080" y="1415"/>
                      <a:pt x="1080" y="1397"/>
                    </a:cubicBezTo>
                    <a:cubicBezTo>
                      <a:pt x="1080" y="1204"/>
                      <a:pt x="1080" y="1007"/>
                      <a:pt x="1080" y="815"/>
                    </a:cubicBezTo>
                    <a:cubicBezTo>
                      <a:pt x="1124" y="815"/>
                      <a:pt x="1169" y="815"/>
                      <a:pt x="1214" y="815"/>
                    </a:cubicBezTo>
                    <a:cubicBezTo>
                      <a:pt x="1250" y="815"/>
                      <a:pt x="1259" y="779"/>
                      <a:pt x="1241" y="752"/>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endParaRPr lang="en-US" sz="1764"/>
              </a:p>
            </p:txBody>
          </p:sp>
          <p:sp>
            <p:nvSpPr>
              <p:cNvPr id="55" name="Freeform 5"/>
              <p:cNvSpPr>
                <a:spLocks noEditPoints="1"/>
              </p:cNvSpPr>
              <p:nvPr/>
            </p:nvSpPr>
            <p:spPr bwMode="auto">
              <a:xfrm rot="5400000">
                <a:off x="668411" y="5401956"/>
                <a:ext cx="182880" cy="182880"/>
              </a:xfrm>
              <a:custGeom>
                <a:avLst/>
                <a:gdLst>
                  <a:gd name="T0" fmla="*/ 896 w 1792"/>
                  <a:gd name="T1" fmla="*/ 1791 h 1791"/>
                  <a:gd name="T2" fmla="*/ 0 w 1792"/>
                  <a:gd name="T3" fmla="*/ 895 h 1791"/>
                  <a:gd name="T4" fmla="*/ 896 w 1792"/>
                  <a:gd name="T5" fmla="*/ 0 h 1791"/>
                  <a:gd name="T6" fmla="*/ 1792 w 1792"/>
                  <a:gd name="T7" fmla="*/ 895 h 1791"/>
                  <a:gd name="T8" fmla="*/ 896 w 1792"/>
                  <a:gd name="T9" fmla="*/ 1791 h 1791"/>
                  <a:gd name="T10" fmla="*/ 896 w 1792"/>
                  <a:gd name="T11" fmla="*/ 125 h 1791"/>
                  <a:gd name="T12" fmla="*/ 126 w 1792"/>
                  <a:gd name="T13" fmla="*/ 895 h 1791"/>
                  <a:gd name="T14" fmla="*/ 896 w 1792"/>
                  <a:gd name="T15" fmla="*/ 1666 h 1791"/>
                  <a:gd name="T16" fmla="*/ 1666 w 1792"/>
                  <a:gd name="T17" fmla="*/ 895 h 1791"/>
                  <a:gd name="T18" fmla="*/ 896 w 1792"/>
                  <a:gd name="T19" fmla="*/ 125 h 1791"/>
                  <a:gd name="T20" fmla="*/ 1241 w 1792"/>
                  <a:gd name="T21" fmla="*/ 752 h 1791"/>
                  <a:gd name="T22" fmla="*/ 923 w 1792"/>
                  <a:gd name="T23" fmla="*/ 372 h 1791"/>
                  <a:gd name="T24" fmla="*/ 896 w 1792"/>
                  <a:gd name="T25" fmla="*/ 358 h 1791"/>
                  <a:gd name="T26" fmla="*/ 869 w 1792"/>
                  <a:gd name="T27" fmla="*/ 372 h 1791"/>
                  <a:gd name="T28" fmla="*/ 551 w 1792"/>
                  <a:gd name="T29" fmla="*/ 752 h 1791"/>
                  <a:gd name="T30" fmla="*/ 578 w 1792"/>
                  <a:gd name="T31" fmla="*/ 815 h 1791"/>
                  <a:gd name="T32" fmla="*/ 712 w 1792"/>
                  <a:gd name="T33" fmla="*/ 815 h 1791"/>
                  <a:gd name="T34" fmla="*/ 712 w 1792"/>
                  <a:gd name="T35" fmla="*/ 1397 h 1791"/>
                  <a:gd name="T36" fmla="*/ 748 w 1792"/>
                  <a:gd name="T37" fmla="*/ 1433 h 1791"/>
                  <a:gd name="T38" fmla="*/ 1044 w 1792"/>
                  <a:gd name="T39" fmla="*/ 1433 h 1791"/>
                  <a:gd name="T40" fmla="*/ 1080 w 1792"/>
                  <a:gd name="T41" fmla="*/ 1397 h 1791"/>
                  <a:gd name="T42" fmla="*/ 1080 w 1792"/>
                  <a:gd name="T43" fmla="*/ 815 h 1791"/>
                  <a:gd name="T44" fmla="*/ 1214 w 1792"/>
                  <a:gd name="T45" fmla="*/ 815 h 1791"/>
                  <a:gd name="T46" fmla="*/ 1241 w 1792"/>
                  <a:gd name="T47" fmla="*/ 752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92" h="1791">
                    <a:moveTo>
                      <a:pt x="896" y="1791"/>
                    </a:moveTo>
                    <a:cubicBezTo>
                      <a:pt x="403" y="1791"/>
                      <a:pt x="0" y="1388"/>
                      <a:pt x="0" y="895"/>
                    </a:cubicBezTo>
                    <a:cubicBezTo>
                      <a:pt x="0" y="403"/>
                      <a:pt x="403" y="0"/>
                      <a:pt x="896" y="0"/>
                    </a:cubicBezTo>
                    <a:cubicBezTo>
                      <a:pt x="1389" y="0"/>
                      <a:pt x="1792" y="403"/>
                      <a:pt x="1792" y="895"/>
                    </a:cubicBezTo>
                    <a:cubicBezTo>
                      <a:pt x="1792" y="1388"/>
                      <a:pt x="1389" y="1791"/>
                      <a:pt x="896" y="1791"/>
                    </a:cubicBezTo>
                    <a:close/>
                    <a:moveTo>
                      <a:pt x="896" y="125"/>
                    </a:moveTo>
                    <a:cubicBezTo>
                      <a:pt x="471" y="125"/>
                      <a:pt x="126" y="470"/>
                      <a:pt x="126" y="895"/>
                    </a:cubicBezTo>
                    <a:cubicBezTo>
                      <a:pt x="126" y="1321"/>
                      <a:pt x="471" y="1666"/>
                      <a:pt x="896" y="1666"/>
                    </a:cubicBezTo>
                    <a:cubicBezTo>
                      <a:pt x="1321" y="1666"/>
                      <a:pt x="1666" y="1321"/>
                      <a:pt x="1666" y="895"/>
                    </a:cubicBezTo>
                    <a:cubicBezTo>
                      <a:pt x="1666" y="470"/>
                      <a:pt x="1321" y="125"/>
                      <a:pt x="896" y="125"/>
                    </a:cubicBezTo>
                    <a:close/>
                    <a:moveTo>
                      <a:pt x="1241" y="752"/>
                    </a:moveTo>
                    <a:cubicBezTo>
                      <a:pt x="1133" y="627"/>
                      <a:pt x="1030" y="497"/>
                      <a:pt x="923" y="372"/>
                    </a:cubicBezTo>
                    <a:cubicBezTo>
                      <a:pt x="914" y="363"/>
                      <a:pt x="905" y="358"/>
                      <a:pt x="896" y="358"/>
                    </a:cubicBezTo>
                    <a:cubicBezTo>
                      <a:pt x="887" y="358"/>
                      <a:pt x="878" y="363"/>
                      <a:pt x="869" y="372"/>
                    </a:cubicBezTo>
                    <a:cubicBezTo>
                      <a:pt x="762" y="497"/>
                      <a:pt x="659" y="627"/>
                      <a:pt x="551" y="752"/>
                    </a:cubicBezTo>
                    <a:cubicBezTo>
                      <a:pt x="533" y="779"/>
                      <a:pt x="542" y="815"/>
                      <a:pt x="578" y="815"/>
                    </a:cubicBezTo>
                    <a:cubicBezTo>
                      <a:pt x="623" y="815"/>
                      <a:pt x="668" y="815"/>
                      <a:pt x="712" y="815"/>
                    </a:cubicBezTo>
                    <a:cubicBezTo>
                      <a:pt x="712" y="1007"/>
                      <a:pt x="712" y="1204"/>
                      <a:pt x="712" y="1397"/>
                    </a:cubicBezTo>
                    <a:cubicBezTo>
                      <a:pt x="712" y="1415"/>
                      <a:pt x="726" y="1433"/>
                      <a:pt x="748" y="1433"/>
                    </a:cubicBezTo>
                    <a:cubicBezTo>
                      <a:pt x="847" y="1433"/>
                      <a:pt x="945" y="1433"/>
                      <a:pt x="1044" y="1433"/>
                    </a:cubicBezTo>
                    <a:cubicBezTo>
                      <a:pt x="1066" y="1433"/>
                      <a:pt x="1080" y="1415"/>
                      <a:pt x="1080" y="1397"/>
                    </a:cubicBezTo>
                    <a:cubicBezTo>
                      <a:pt x="1080" y="1204"/>
                      <a:pt x="1080" y="1007"/>
                      <a:pt x="1080" y="815"/>
                    </a:cubicBezTo>
                    <a:cubicBezTo>
                      <a:pt x="1124" y="815"/>
                      <a:pt x="1169" y="815"/>
                      <a:pt x="1214" y="815"/>
                    </a:cubicBezTo>
                    <a:cubicBezTo>
                      <a:pt x="1250" y="815"/>
                      <a:pt x="1259" y="779"/>
                      <a:pt x="1241" y="752"/>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endParaRPr lang="en-US" sz="1764"/>
              </a:p>
            </p:txBody>
          </p:sp>
          <p:sp>
            <p:nvSpPr>
              <p:cNvPr id="56" name="Freeform 5"/>
              <p:cNvSpPr>
                <a:spLocks noEditPoints="1"/>
              </p:cNvSpPr>
              <p:nvPr/>
            </p:nvSpPr>
            <p:spPr bwMode="auto">
              <a:xfrm rot="5400000">
                <a:off x="668411" y="5752406"/>
                <a:ext cx="182880" cy="182880"/>
              </a:xfrm>
              <a:custGeom>
                <a:avLst/>
                <a:gdLst>
                  <a:gd name="T0" fmla="*/ 896 w 1792"/>
                  <a:gd name="T1" fmla="*/ 1791 h 1791"/>
                  <a:gd name="T2" fmla="*/ 0 w 1792"/>
                  <a:gd name="T3" fmla="*/ 895 h 1791"/>
                  <a:gd name="T4" fmla="*/ 896 w 1792"/>
                  <a:gd name="T5" fmla="*/ 0 h 1791"/>
                  <a:gd name="T6" fmla="*/ 1792 w 1792"/>
                  <a:gd name="T7" fmla="*/ 895 h 1791"/>
                  <a:gd name="T8" fmla="*/ 896 w 1792"/>
                  <a:gd name="T9" fmla="*/ 1791 h 1791"/>
                  <a:gd name="T10" fmla="*/ 896 w 1792"/>
                  <a:gd name="T11" fmla="*/ 125 h 1791"/>
                  <a:gd name="T12" fmla="*/ 126 w 1792"/>
                  <a:gd name="T13" fmla="*/ 895 h 1791"/>
                  <a:gd name="T14" fmla="*/ 896 w 1792"/>
                  <a:gd name="T15" fmla="*/ 1666 h 1791"/>
                  <a:gd name="T16" fmla="*/ 1666 w 1792"/>
                  <a:gd name="T17" fmla="*/ 895 h 1791"/>
                  <a:gd name="T18" fmla="*/ 896 w 1792"/>
                  <a:gd name="T19" fmla="*/ 125 h 1791"/>
                  <a:gd name="T20" fmla="*/ 1241 w 1792"/>
                  <a:gd name="T21" fmla="*/ 752 h 1791"/>
                  <a:gd name="T22" fmla="*/ 923 w 1792"/>
                  <a:gd name="T23" fmla="*/ 372 h 1791"/>
                  <a:gd name="T24" fmla="*/ 896 w 1792"/>
                  <a:gd name="T25" fmla="*/ 358 h 1791"/>
                  <a:gd name="T26" fmla="*/ 869 w 1792"/>
                  <a:gd name="T27" fmla="*/ 372 h 1791"/>
                  <a:gd name="T28" fmla="*/ 551 w 1792"/>
                  <a:gd name="T29" fmla="*/ 752 h 1791"/>
                  <a:gd name="T30" fmla="*/ 578 w 1792"/>
                  <a:gd name="T31" fmla="*/ 815 h 1791"/>
                  <a:gd name="T32" fmla="*/ 712 w 1792"/>
                  <a:gd name="T33" fmla="*/ 815 h 1791"/>
                  <a:gd name="T34" fmla="*/ 712 w 1792"/>
                  <a:gd name="T35" fmla="*/ 1397 h 1791"/>
                  <a:gd name="T36" fmla="*/ 748 w 1792"/>
                  <a:gd name="T37" fmla="*/ 1433 h 1791"/>
                  <a:gd name="T38" fmla="*/ 1044 w 1792"/>
                  <a:gd name="T39" fmla="*/ 1433 h 1791"/>
                  <a:gd name="T40" fmla="*/ 1080 w 1792"/>
                  <a:gd name="T41" fmla="*/ 1397 h 1791"/>
                  <a:gd name="T42" fmla="*/ 1080 w 1792"/>
                  <a:gd name="T43" fmla="*/ 815 h 1791"/>
                  <a:gd name="T44" fmla="*/ 1214 w 1792"/>
                  <a:gd name="T45" fmla="*/ 815 h 1791"/>
                  <a:gd name="T46" fmla="*/ 1241 w 1792"/>
                  <a:gd name="T47" fmla="*/ 752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92" h="1791">
                    <a:moveTo>
                      <a:pt x="896" y="1791"/>
                    </a:moveTo>
                    <a:cubicBezTo>
                      <a:pt x="403" y="1791"/>
                      <a:pt x="0" y="1388"/>
                      <a:pt x="0" y="895"/>
                    </a:cubicBezTo>
                    <a:cubicBezTo>
                      <a:pt x="0" y="403"/>
                      <a:pt x="403" y="0"/>
                      <a:pt x="896" y="0"/>
                    </a:cubicBezTo>
                    <a:cubicBezTo>
                      <a:pt x="1389" y="0"/>
                      <a:pt x="1792" y="403"/>
                      <a:pt x="1792" y="895"/>
                    </a:cubicBezTo>
                    <a:cubicBezTo>
                      <a:pt x="1792" y="1388"/>
                      <a:pt x="1389" y="1791"/>
                      <a:pt x="896" y="1791"/>
                    </a:cubicBezTo>
                    <a:close/>
                    <a:moveTo>
                      <a:pt x="896" y="125"/>
                    </a:moveTo>
                    <a:cubicBezTo>
                      <a:pt x="471" y="125"/>
                      <a:pt x="126" y="470"/>
                      <a:pt x="126" y="895"/>
                    </a:cubicBezTo>
                    <a:cubicBezTo>
                      <a:pt x="126" y="1321"/>
                      <a:pt x="471" y="1666"/>
                      <a:pt x="896" y="1666"/>
                    </a:cubicBezTo>
                    <a:cubicBezTo>
                      <a:pt x="1321" y="1666"/>
                      <a:pt x="1666" y="1321"/>
                      <a:pt x="1666" y="895"/>
                    </a:cubicBezTo>
                    <a:cubicBezTo>
                      <a:pt x="1666" y="470"/>
                      <a:pt x="1321" y="125"/>
                      <a:pt x="896" y="125"/>
                    </a:cubicBezTo>
                    <a:close/>
                    <a:moveTo>
                      <a:pt x="1241" y="752"/>
                    </a:moveTo>
                    <a:cubicBezTo>
                      <a:pt x="1133" y="627"/>
                      <a:pt x="1030" y="497"/>
                      <a:pt x="923" y="372"/>
                    </a:cubicBezTo>
                    <a:cubicBezTo>
                      <a:pt x="914" y="363"/>
                      <a:pt x="905" y="358"/>
                      <a:pt x="896" y="358"/>
                    </a:cubicBezTo>
                    <a:cubicBezTo>
                      <a:pt x="887" y="358"/>
                      <a:pt x="878" y="363"/>
                      <a:pt x="869" y="372"/>
                    </a:cubicBezTo>
                    <a:cubicBezTo>
                      <a:pt x="762" y="497"/>
                      <a:pt x="659" y="627"/>
                      <a:pt x="551" y="752"/>
                    </a:cubicBezTo>
                    <a:cubicBezTo>
                      <a:pt x="533" y="779"/>
                      <a:pt x="542" y="815"/>
                      <a:pt x="578" y="815"/>
                    </a:cubicBezTo>
                    <a:cubicBezTo>
                      <a:pt x="623" y="815"/>
                      <a:pt x="668" y="815"/>
                      <a:pt x="712" y="815"/>
                    </a:cubicBezTo>
                    <a:cubicBezTo>
                      <a:pt x="712" y="1007"/>
                      <a:pt x="712" y="1204"/>
                      <a:pt x="712" y="1397"/>
                    </a:cubicBezTo>
                    <a:cubicBezTo>
                      <a:pt x="712" y="1415"/>
                      <a:pt x="726" y="1433"/>
                      <a:pt x="748" y="1433"/>
                    </a:cubicBezTo>
                    <a:cubicBezTo>
                      <a:pt x="847" y="1433"/>
                      <a:pt x="945" y="1433"/>
                      <a:pt x="1044" y="1433"/>
                    </a:cubicBezTo>
                    <a:cubicBezTo>
                      <a:pt x="1066" y="1433"/>
                      <a:pt x="1080" y="1415"/>
                      <a:pt x="1080" y="1397"/>
                    </a:cubicBezTo>
                    <a:cubicBezTo>
                      <a:pt x="1080" y="1204"/>
                      <a:pt x="1080" y="1007"/>
                      <a:pt x="1080" y="815"/>
                    </a:cubicBezTo>
                    <a:cubicBezTo>
                      <a:pt x="1124" y="815"/>
                      <a:pt x="1169" y="815"/>
                      <a:pt x="1214" y="815"/>
                    </a:cubicBezTo>
                    <a:cubicBezTo>
                      <a:pt x="1250" y="815"/>
                      <a:pt x="1259" y="779"/>
                      <a:pt x="1241" y="752"/>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endParaRPr lang="en-US" sz="1764"/>
              </a:p>
            </p:txBody>
          </p:sp>
        </p:grpSp>
      </p:grpSp>
      <p:sp useBgFill="1">
        <p:nvSpPr>
          <p:cNvPr id="46" name="Rectangle 45"/>
          <p:cNvSpPr/>
          <p:nvPr/>
        </p:nvSpPr>
        <p:spPr bwMode="auto">
          <a:xfrm>
            <a:off x="-8570" y="1380"/>
            <a:ext cx="8085677" cy="685524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7" name="Group 6"/>
          <p:cNvGrpSpPr/>
          <p:nvPr/>
        </p:nvGrpSpPr>
        <p:grpSpPr>
          <a:xfrm>
            <a:off x="4176109" y="1188522"/>
            <a:ext cx="3836750" cy="5370702"/>
            <a:chOff x="4260958" y="1211262"/>
            <a:chExt cx="3914704" cy="5479823"/>
          </a:xfrm>
        </p:grpSpPr>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t="5811" b="941"/>
            <a:stretch/>
          </p:blipFill>
          <p:spPr>
            <a:xfrm>
              <a:off x="4260958" y="1211262"/>
              <a:ext cx="3914704" cy="5479823"/>
            </a:xfrm>
            <a:prstGeom prst="rect">
              <a:avLst/>
            </a:prstGeom>
            <a:ln>
              <a:solidFill>
                <a:schemeClr val="bg1">
                  <a:lumMod val="95000"/>
                </a:schemeClr>
              </a:solidFill>
            </a:ln>
          </p:spPr>
        </p:pic>
        <p:sp>
          <p:nvSpPr>
            <p:cNvPr id="32" name="Rectangle 31"/>
            <p:cNvSpPr>
              <a:spLocks noChangeAspect="1"/>
            </p:cNvSpPr>
            <p:nvPr/>
          </p:nvSpPr>
          <p:spPr bwMode="auto">
            <a:xfrm>
              <a:off x="4260958" y="1211263"/>
              <a:ext cx="3910332" cy="5479822"/>
            </a:xfrm>
            <a:prstGeom prst="rect">
              <a:avLst/>
            </a:prstGeom>
            <a:gradFill>
              <a:gsLst>
                <a:gs pos="9000">
                  <a:srgbClr val="000000">
                    <a:alpha val="49000"/>
                  </a:srgbClr>
                </a:gs>
                <a:gs pos="3200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82841" bIns="143391" numCol="1" spcCol="0" rtlCol="0" fromWordArt="0" anchor="t" anchorCtr="0" forceAA="0" compatLnSpc="1">
              <a:prstTxWarp prst="textNoShape">
                <a:avLst/>
              </a:prstTxWarp>
              <a:noAutofit/>
            </a:bodyPr>
            <a:lstStyle/>
            <a:p>
              <a:pPr defTabSz="913916" fontAlgn="base">
                <a:lnSpc>
                  <a:spcPct val="90000"/>
                </a:lnSpc>
                <a:spcBef>
                  <a:spcPct val="0"/>
                </a:spcBef>
                <a:spcAft>
                  <a:spcPct val="0"/>
                </a:spcAft>
              </a:pPr>
              <a:r>
                <a:rPr lang="en-US" sz="3920" dirty="0">
                  <a:gradFill>
                    <a:gsLst>
                      <a:gs pos="0">
                        <a:srgbClr val="FFFFFF"/>
                      </a:gs>
                      <a:gs pos="100000">
                        <a:srgbClr val="FFFFFF"/>
                      </a:gs>
                    </a:gsLst>
                    <a:lin ang="5400000" scaled="0"/>
                  </a:gradFill>
                  <a:latin typeface="+mj-lt"/>
                  <a:ea typeface="Segoe UI" pitchFamily="34" charset="0"/>
                  <a:cs typeface="Segoe UI" pitchFamily="34" charset="0"/>
                </a:rPr>
                <a:t>Simplicity</a:t>
              </a:r>
            </a:p>
          </p:txBody>
        </p:sp>
      </p:grpSp>
      <p:grpSp>
        <p:nvGrpSpPr>
          <p:cNvPr id="10" name="Group 9"/>
          <p:cNvGrpSpPr/>
          <p:nvPr/>
        </p:nvGrpSpPr>
        <p:grpSpPr>
          <a:xfrm>
            <a:off x="4176109" y="4773288"/>
            <a:ext cx="4159201" cy="1785936"/>
            <a:chOff x="4260958" y="4868863"/>
            <a:chExt cx="4243707" cy="1822222"/>
          </a:xfrm>
        </p:grpSpPr>
        <p:sp>
          <p:nvSpPr>
            <p:cNvPr id="39" name="Rectangle 38"/>
            <p:cNvSpPr/>
            <p:nvPr/>
          </p:nvSpPr>
          <p:spPr bwMode="auto">
            <a:xfrm>
              <a:off x="4260958" y="4868863"/>
              <a:ext cx="3912802" cy="1822222"/>
            </a:xfrm>
            <a:prstGeom prst="rect">
              <a:avLst/>
            </a:prstGeom>
            <a:solidFill>
              <a:schemeClr val="accent1">
                <a:alpha val="8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7" name="Rectangle 26"/>
            <p:cNvSpPr/>
            <p:nvPr/>
          </p:nvSpPr>
          <p:spPr>
            <a:xfrm>
              <a:off x="4594333" y="4868863"/>
              <a:ext cx="3910332" cy="1634294"/>
            </a:xfrm>
            <a:prstGeom prst="rect">
              <a:avLst/>
            </a:prstGeom>
            <a:noFill/>
          </p:spPr>
          <p:txBody>
            <a:bodyPr wrap="square" lIns="179238" tIns="143391" rIns="179238" bIns="143391" rtlCol="0">
              <a:spAutoFit/>
            </a:bodyPr>
            <a:lstStyle/>
            <a:p>
              <a:pPr>
                <a:lnSpc>
                  <a:spcPct val="90000"/>
                </a:lnSpc>
                <a:spcAft>
                  <a:spcPts val="588"/>
                </a:spcAft>
              </a:pPr>
              <a:r>
                <a:rPr lang="en-US" sz="1960" dirty="0">
                  <a:gradFill>
                    <a:gsLst>
                      <a:gs pos="2917">
                        <a:schemeClr val="bg1"/>
                      </a:gs>
                      <a:gs pos="31000">
                        <a:schemeClr val="bg1"/>
                      </a:gs>
                    </a:gsLst>
                    <a:lin ang="5400000" scaled="0"/>
                  </a:gradFill>
                </a:rPr>
                <a:t>Catalog management.</a:t>
              </a:r>
            </a:p>
            <a:p>
              <a:pPr>
                <a:lnSpc>
                  <a:spcPct val="90000"/>
                </a:lnSpc>
                <a:spcAft>
                  <a:spcPts val="588"/>
                </a:spcAft>
              </a:pPr>
              <a:r>
                <a:rPr lang="en-US" sz="1960" dirty="0">
                  <a:gradFill>
                    <a:gsLst>
                      <a:gs pos="2917">
                        <a:schemeClr val="bg1"/>
                      </a:gs>
                      <a:gs pos="31000">
                        <a:schemeClr val="bg1"/>
                      </a:gs>
                    </a:gsLst>
                    <a:lin ang="5400000" scaled="0"/>
                  </a:gradFill>
                </a:rPr>
                <a:t>Analytics.</a:t>
              </a:r>
            </a:p>
            <a:p>
              <a:pPr>
                <a:lnSpc>
                  <a:spcPct val="90000"/>
                </a:lnSpc>
                <a:spcAft>
                  <a:spcPts val="588"/>
                </a:spcAft>
              </a:pPr>
              <a:r>
                <a:rPr lang="en-US" sz="1960" dirty="0">
                  <a:gradFill>
                    <a:gsLst>
                      <a:gs pos="2917">
                        <a:schemeClr val="bg1"/>
                      </a:gs>
                      <a:gs pos="31000">
                        <a:schemeClr val="bg1"/>
                      </a:gs>
                    </a:gsLst>
                    <a:lin ang="5400000" scaled="0"/>
                  </a:gradFill>
                </a:rPr>
                <a:t>Order fulfillment.</a:t>
              </a:r>
            </a:p>
            <a:p>
              <a:pPr>
                <a:lnSpc>
                  <a:spcPct val="90000"/>
                </a:lnSpc>
                <a:spcAft>
                  <a:spcPts val="588"/>
                </a:spcAft>
              </a:pPr>
              <a:r>
                <a:rPr lang="en-US" sz="1960" dirty="0">
                  <a:gradFill>
                    <a:gsLst>
                      <a:gs pos="2917">
                        <a:schemeClr val="bg1"/>
                      </a:gs>
                      <a:gs pos="31000">
                        <a:schemeClr val="bg1"/>
                      </a:gs>
                    </a:gsLst>
                    <a:lin ang="5400000" scaled="0"/>
                  </a:gradFill>
                </a:rPr>
                <a:t>Payments.</a:t>
              </a:r>
            </a:p>
          </p:txBody>
        </p:sp>
        <p:grpSp>
          <p:nvGrpSpPr>
            <p:cNvPr id="48" name="Group 47"/>
            <p:cNvGrpSpPr/>
            <p:nvPr/>
          </p:nvGrpSpPr>
          <p:grpSpPr>
            <a:xfrm>
              <a:off x="4504449" y="5051506"/>
              <a:ext cx="182880" cy="1234230"/>
              <a:chOff x="516011" y="5051506"/>
              <a:chExt cx="182880" cy="1234230"/>
            </a:xfrm>
          </p:grpSpPr>
          <p:sp>
            <p:nvSpPr>
              <p:cNvPr id="49" name="Freeform 5"/>
              <p:cNvSpPr>
                <a:spLocks noEditPoints="1"/>
              </p:cNvSpPr>
              <p:nvPr/>
            </p:nvSpPr>
            <p:spPr bwMode="auto">
              <a:xfrm rot="5400000">
                <a:off x="516011" y="5051506"/>
                <a:ext cx="182880" cy="182880"/>
              </a:xfrm>
              <a:custGeom>
                <a:avLst/>
                <a:gdLst>
                  <a:gd name="T0" fmla="*/ 896 w 1792"/>
                  <a:gd name="T1" fmla="*/ 1791 h 1791"/>
                  <a:gd name="T2" fmla="*/ 0 w 1792"/>
                  <a:gd name="T3" fmla="*/ 895 h 1791"/>
                  <a:gd name="T4" fmla="*/ 896 w 1792"/>
                  <a:gd name="T5" fmla="*/ 0 h 1791"/>
                  <a:gd name="T6" fmla="*/ 1792 w 1792"/>
                  <a:gd name="T7" fmla="*/ 895 h 1791"/>
                  <a:gd name="T8" fmla="*/ 896 w 1792"/>
                  <a:gd name="T9" fmla="*/ 1791 h 1791"/>
                  <a:gd name="T10" fmla="*/ 896 w 1792"/>
                  <a:gd name="T11" fmla="*/ 125 h 1791"/>
                  <a:gd name="T12" fmla="*/ 126 w 1792"/>
                  <a:gd name="T13" fmla="*/ 895 h 1791"/>
                  <a:gd name="T14" fmla="*/ 896 w 1792"/>
                  <a:gd name="T15" fmla="*/ 1666 h 1791"/>
                  <a:gd name="T16" fmla="*/ 1666 w 1792"/>
                  <a:gd name="T17" fmla="*/ 895 h 1791"/>
                  <a:gd name="T18" fmla="*/ 896 w 1792"/>
                  <a:gd name="T19" fmla="*/ 125 h 1791"/>
                  <a:gd name="T20" fmla="*/ 1241 w 1792"/>
                  <a:gd name="T21" fmla="*/ 752 h 1791"/>
                  <a:gd name="T22" fmla="*/ 923 w 1792"/>
                  <a:gd name="T23" fmla="*/ 372 h 1791"/>
                  <a:gd name="T24" fmla="*/ 896 w 1792"/>
                  <a:gd name="T25" fmla="*/ 358 h 1791"/>
                  <a:gd name="T26" fmla="*/ 869 w 1792"/>
                  <a:gd name="T27" fmla="*/ 372 h 1791"/>
                  <a:gd name="T28" fmla="*/ 551 w 1792"/>
                  <a:gd name="T29" fmla="*/ 752 h 1791"/>
                  <a:gd name="T30" fmla="*/ 578 w 1792"/>
                  <a:gd name="T31" fmla="*/ 815 h 1791"/>
                  <a:gd name="T32" fmla="*/ 712 w 1792"/>
                  <a:gd name="T33" fmla="*/ 815 h 1791"/>
                  <a:gd name="T34" fmla="*/ 712 w 1792"/>
                  <a:gd name="T35" fmla="*/ 1397 h 1791"/>
                  <a:gd name="T36" fmla="*/ 748 w 1792"/>
                  <a:gd name="T37" fmla="*/ 1433 h 1791"/>
                  <a:gd name="T38" fmla="*/ 1044 w 1792"/>
                  <a:gd name="T39" fmla="*/ 1433 h 1791"/>
                  <a:gd name="T40" fmla="*/ 1080 w 1792"/>
                  <a:gd name="T41" fmla="*/ 1397 h 1791"/>
                  <a:gd name="T42" fmla="*/ 1080 w 1792"/>
                  <a:gd name="T43" fmla="*/ 815 h 1791"/>
                  <a:gd name="T44" fmla="*/ 1214 w 1792"/>
                  <a:gd name="T45" fmla="*/ 815 h 1791"/>
                  <a:gd name="T46" fmla="*/ 1241 w 1792"/>
                  <a:gd name="T47" fmla="*/ 752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92" h="1791">
                    <a:moveTo>
                      <a:pt x="896" y="1791"/>
                    </a:moveTo>
                    <a:cubicBezTo>
                      <a:pt x="403" y="1791"/>
                      <a:pt x="0" y="1388"/>
                      <a:pt x="0" y="895"/>
                    </a:cubicBezTo>
                    <a:cubicBezTo>
                      <a:pt x="0" y="403"/>
                      <a:pt x="403" y="0"/>
                      <a:pt x="896" y="0"/>
                    </a:cubicBezTo>
                    <a:cubicBezTo>
                      <a:pt x="1389" y="0"/>
                      <a:pt x="1792" y="403"/>
                      <a:pt x="1792" y="895"/>
                    </a:cubicBezTo>
                    <a:cubicBezTo>
                      <a:pt x="1792" y="1388"/>
                      <a:pt x="1389" y="1791"/>
                      <a:pt x="896" y="1791"/>
                    </a:cubicBezTo>
                    <a:close/>
                    <a:moveTo>
                      <a:pt x="896" y="125"/>
                    </a:moveTo>
                    <a:cubicBezTo>
                      <a:pt x="471" y="125"/>
                      <a:pt x="126" y="470"/>
                      <a:pt x="126" y="895"/>
                    </a:cubicBezTo>
                    <a:cubicBezTo>
                      <a:pt x="126" y="1321"/>
                      <a:pt x="471" y="1666"/>
                      <a:pt x="896" y="1666"/>
                    </a:cubicBezTo>
                    <a:cubicBezTo>
                      <a:pt x="1321" y="1666"/>
                      <a:pt x="1666" y="1321"/>
                      <a:pt x="1666" y="895"/>
                    </a:cubicBezTo>
                    <a:cubicBezTo>
                      <a:pt x="1666" y="470"/>
                      <a:pt x="1321" y="125"/>
                      <a:pt x="896" y="125"/>
                    </a:cubicBezTo>
                    <a:close/>
                    <a:moveTo>
                      <a:pt x="1241" y="752"/>
                    </a:moveTo>
                    <a:cubicBezTo>
                      <a:pt x="1133" y="627"/>
                      <a:pt x="1030" y="497"/>
                      <a:pt x="923" y="372"/>
                    </a:cubicBezTo>
                    <a:cubicBezTo>
                      <a:pt x="914" y="363"/>
                      <a:pt x="905" y="358"/>
                      <a:pt x="896" y="358"/>
                    </a:cubicBezTo>
                    <a:cubicBezTo>
                      <a:pt x="887" y="358"/>
                      <a:pt x="878" y="363"/>
                      <a:pt x="869" y="372"/>
                    </a:cubicBezTo>
                    <a:cubicBezTo>
                      <a:pt x="762" y="497"/>
                      <a:pt x="659" y="627"/>
                      <a:pt x="551" y="752"/>
                    </a:cubicBezTo>
                    <a:cubicBezTo>
                      <a:pt x="533" y="779"/>
                      <a:pt x="542" y="815"/>
                      <a:pt x="578" y="815"/>
                    </a:cubicBezTo>
                    <a:cubicBezTo>
                      <a:pt x="623" y="815"/>
                      <a:pt x="668" y="815"/>
                      <a:pt x="712" y="815"/>
                    </a:cubicBezTo>
                    <a:cubicBezTo>
                      <a:pt x="712" y="1007"/>
                      <a:pt x="712" y="1204"/>
                      <a:pt x="712" y="1397"/>
                    </a:cubicBezTo>
                    <a:cubicBezTo>
                      <a:pt x="712" y="1415"/>
                      <a:pt x="726" y="1433"/>
                      <a:pt x="748" y="1433"/>
                    </a:cubicBezTo>
                    <a:cubicBezTo>
                      <a:pt x="847" y="1433"/>
                      <a:pt x="945" y="1433"/>
                      <a:pt x="1044" y="1433"/>
                    </a:cubicBezTo>
                    <a:cubicBezTo>
                      <a:pt x="1066" y="1433"/>
                      <a:pt x="1080" y="1415"/>
                      <a:pt x="1080" y="1397"/>
                    </a:cubicBezTo>
                    <a:cubicBezTo>
                      <a:pt x="1080" y="1204"/>
                      <a:pt x="1080" y="1007"/>
                      <a:pt x="1080" y="815"/>
                    </a:cubicBezTo>
                    <a:cubicBezTo>
                      <a:pt x="1124" y="815"/>
                      <a:pt x="1169" y="815"/>
                      <a:pt x="1214" y="815"/>
                    </a:cubicBezTo>
                    <a:cubicBezTo>
                      <a:pt x="1250" y="815"/>
                      <a:pt x="1259" y="779"/>
                      <a:pt x="1241" y="752"/>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endParaRPr lang="en-US" sz="1764"/>
              </a:p>
            </p:txBody>
          </p:sp>
          <p:sp>
            <p:nvSpPr>
              <p:cNvPr id="50" name="Freeform 5"/>
              <p:cNvSpPr>
                <a:spLocks noEditPoints="1"/>
              </p:cNvSpPr>
              <p:nvPr/>
            </p:nvSpPr>
            <p:spPr bwMode="auto">
              <a:xfrm rot="5400000">
                <a:off x="516011" y="5401956"/>
                <a:ext cx="182880" cy="182880"/>
              </a:xfrm>
              <a:custGeom>
                <a:avLst/>
                <a:gdLst>
                  <a:gd name="T0" fmla="*/ 896 w 1792"/>
                  <a:gd name="T1" fmla="*/ 1791 h 1791"/>
                  <a:gd name="T2" fmla="*/ 0 w 1792"/>
                  <a:gd name="T3" fmla="*/ 895 h 1791"/>
                  <a:gd name="T4" fmla="*/ 896 w 1792"/>
                  <a:gd name="T5" fmla="*/ 0 h 1791"/>
                  <a:gd name="T6" fmla="*/ 1792 w 1792"/>
                  <a:gd name="T7" fmla="*/ 895 h 1791"/>
                  <a:gd name="T8" fmla="*/ 896 w 1792"/>
                  <a:gd name="T9" fmla="*/ 1791 h 1791"/>
                  <a:gd name="T10" fmla="*/ 896 w 1792"/>
                  <a:gd name="T11" fmla="*/ 125 h 1791"/>
                  <a:gd name="T12" fmla="*/ 126 w 1792"/>
                  <a:gd name="T13" fmla="*/ 895 h 1791"/>
                  <a:gd name="T14" fmla="*/ 896 w 1792"/>
                  <a:gd name="T15" fmla="*/ 1666 h 1791"/>
                  <a:gd name="T16" fmla="*/ 1666 w 1792"/>
                  <a:gd name="T17" fmla="*/ 895 h 1791"/>
                  <a:gd name="T18" fmla="*/ 896 w 1792"/>
                  <a:gd name="T19" fmla="*/ 125 h 1791"/>
                  <a:gd name="T20" fmla="*/ 1241 w 1792"/>
                  <a:gd name="T21" fmla="*/ 752 h 1791"/>
                  <a:gd name="T22" fmla="*/ 923 w 1792"/>
                  <a:gd name="T23" fmla="*/ 372 h 1791"/>
                  <a:gd name="T24" fmla="*/ 896 w 1792"/>
                  <a:gd name="T25" fmla="*/ 358 h 1791"/>
                  <a:gd name="T26" fmla="*/ 869 w 1792"/>
                  <a:gd name="T27" fmla="*/ 372 h 1791"/>
                  <a:gd name="T28" fmla="*/ 551 w 1792"/>
                  <a:gd name="T29" fmla="*/ 752 h 1791"/>
                  <a:gd name="T30" fmla="*/ 578 w 1792"/>
                  <a:gd name="T31" fmla="*/ 815 h 1791"/>
                  <a:gd name="T32" fmla="*/ 712 w 1792"/>
                  <a:gd name="T33" fmla="*/ 815 h 1791"/>
                  <a:gd name="T34" fmla="*/ 712 w 1792"/>
                  <a:gd name="T35" fmla="*/ 1397 h 1791"/>
                  <a:gd name="T36" fmla="*/ 748 w 1792"/>
                  <a:gd name="T37" fmla="*/ 1433 h 1791"/>
                  <a:gd name="T38" fmla="*/ 1044 w 1792"/>
                  <a:gd name="T39" fmla="*/ 1433 h 1791"/>
                  <a:gd name="T40" fmla="*/ 1080 w 1792"/>
                  <a:gd name="T41" fmla="*/ 1397 h 1791"/>
                  <a:gd name="T42" fmla="*/ 1080 w 1792"/>
                  <a:gd name="T43" fmla="*/ 815 h 1791"/>
                  <a:gd name="T44" fmla="*/ 1214 w 1792"/>
                  <a:gd name="T45" fmla="*/ 815 h 1791"/>
                  <a:gd name="T46" fmla="*/ 1241 w 1792"/>
                  <a:gd name="T47" fmla="*/ 752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92" h="1791">
                    <a:moveTo>
                      <a:pt x="896" y="1791"/>
                    </a:moveTo>
                    <a:cubicBezTo>
                      <a:pt x="403" y="1791"/>
                      <a:pt x="0" y="1388"/>
                      <a:pt x="0" y="895"/>
                    </a:cubicBezTo>
                    <a:cubicBezTo>
                      <a:pt x="0" y="403"/>
                      <a:pt x="403" y="0"/>
                      <a:pt x="896" y="0"/>
                    </a:cubicBezTo>
                    <a:cubicBezTo>
                      <a:pt x="1389" y="0"/>
                      <a:pt x="1792" y="403"/>
                      <a:pt x="1792" y="895"/>
                    </a:cubicBezTo>
                    <a:cubicBezTo>
                      <a:pt x="1792" y="1388"/>
                      <a:pt x="1389" y="1791"/>
                      <a:pt x="896" y="1791"/>
                    </a:cubicBezTo>
                    <a:close/>
                    <a:moveTo>
                      <a:pt x="896" y="125"/>
                    </a:moveTo>
                    <a:cubicBezTo>
                      <a:pt x="471" y="125"/>
                      <a:pt x="126" y="470"/>
                      <a:pt x="126" y="895"/>
                    </a:cubicBezTo>
                    <a:cubicBezTo>
                      <a:pt x="126" y="1321"/>
                      <a:pt x="471" y="1666"/>
                      <a:pt x="896" y="1666"/>
                    </a:cubicBezTo>
                    <a:cubicBezTo>
                      <a:pt x="1321" y="1666"/>
                      <a:pt x="1666" y="1321"/>
                      <a:pt x="1666" y="895"/>
                    </a:cubicBezTo>
                    <a:cubicBezTo>
                      <a:pt x="1666" y="470"/>
                      <a:pt x="1321" y="125"/>
                      <a:pt x="896" y="125"/>
                    </a:cubicBezTo>
                    <a:close/>
                    <a:moveTo>
                      <a:pt x="1241" y="752"/>
                    </a:moveTo>
                    <a:cubicBezTo>
                      <a:pt x="1133" y="627"/>
                      <a:pt x="1030" y="497"/>
                      <a:pt x="923" y="372"/>
                    </a:cubicBezTo>
                    <a:cubicBezTo>
                      <a:pt x="914" y="363"/>
                      <a:pt x="905" y="358"/>
                      <a:pt x="896" y="358"/>
                    </a:cubicBezTo>
                    <a:cubicBezTo>
                      <a:pt x="887" y="358"/>
                      <a:pt x="878" y="363"/>
                      <a:pt x="869" y="372"/>
                    </a:cubicBezTo>
                    <a:cubicBezTo>
                      <a:pt x="762" y="497"/>
                      <a:pt x="659" y="627"/>
                      <a:pt x="551" y="752"/>
                    </a:cubicBezTo>
                    <a:cubicBezTo>
                      <a:pt x="533" y="779"/>
                      <a:pt x="542" y="815"/>
                      <a:pt x="578" y="815"/>
                    </a:cubicBezTo>
                    <a:cubicBezTo>
                      <a:pt x="623" y="815"/>
                      <a:pt x="668" y="815"/>
                      <a:pt x="712" y="815"/>
                    </a:cubicBezTo>
                    <a:cubicBezTo>
                      <a:pt x="712" y="1007"/>
                      <a:pt x="712" y="1204"/>
                      <a:pt x="712" y="1397"/>
                    </a:cubicBezTo>
                    <a:cubicBezTo>
                      <a:pt x="712" y="1415"/>
                      <a:pt x="726" y="1433"/>
                      <a:pt x="748" y="1433"/>
                    </a:cubicBezTo>
                    <a:cubicBezTo>
                      <a:pt x="847" y="1433"/>
                      <a:pt x="945" y="1433"/>
                      <a:pt x="1044" y="1433"/>
                    </a:cubicBezTo>
                    <a:cubicBezTo>
                      <a:pt x="1066" y="1433"/>
                      <a:pt x="1080" y="1415"/>
                      <a:pt x="1080" y="1397"/>
                    </a:cubicBezTo>
                    <a:cubicBezTo>
                      <a:pt x="1080" y="1204"/>
                      <a:pt x="1080" y="1007"/>
                      <a:pt x="1080" y="815"/>
                    </a:cubicBezTo>
                    <a:cubicBezTo>
                      <a:pt x="1124" y="815"/>
                      <a:pt x="1169" y="815"/>
                      <a:pt x="1214" y="815"/>
                    </a:cubicBezTo>
                    <a:cubicBezTo>
                      <a:pt x="1250" y="815"/>
                      <a:pt x="1259" y="779"/>
                      <a:pt x="1241" y="752"/>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endParaRPr lang="en-US" sz="1764"/>
              </a:p>
            </p:txBody>
          </p:sp>
          <p:sp>
            <p:nvSpPr>
              <p:cNvPr id="51" name="Freeform 5"/>
              <p:cNvSpPr>
                <a:spLocks noEditPoints="1"/>
              </p:cNvSpPr>
              <p:nvPr/>
            </p:nvSpPr>
            <p:spPr bwMode="auto">
              <a:xfrm rot="5400000">
                <a:off x="516011" y="5752406"/>
                <a:ext cx="182880" cy="182880"/>
              </a:xfrm>
              <a:custGeom>
                <a:avLst/>
                <a:gdLst>
                  <a:gd name="T0" fmla="*/ 896 w 1792"/>
                  <a:gd name="T1" fmla="*/ 1791 h 1791"/>
                  <a:gd name="T2" fmla="*/ 0 w 1792"/>
                  <a:gd name="T3" fmla="*/ 895 h 1791"/>
                  <a:gd name="T4" fmla="*/ 896 w 1792"/>
                  <a:gd name="T5" fmla="*/ 0 h 1791"/>
                  <a:gd name="T6" fmla="*/ 1792 w 1792"/>
                  <a:gd name="T7" fmla="*/ 895 h 1791"/>
                  <a:gd name="T8" fmla="*/ 896 w 1792"/>
                  <a:gd name="T9" fmla="*/ 1791 h 1791"/>
                  <a:gd name="T10" fmla="*/ 896 w 1792"/>
                  <a:gd name="T11" fmla="*/ 125 h 1791"/>
                  <a:gd name="T12" fmla="*/ 126 w 1792"/>
                  <a:gd name="T13" fmla="*/ 895 h 1791"/>
                  <a:gd name="T14" fmla="*/ 896 w 1792"/>
                  <a:gd name="T15" fmla="*/ 1666 h 1791"/>
                  <a:gd name="T16" fmla="*/ 1666 w 1792"/>
                  <a:gd name="T17" fmla="*/ 895 h 1791"/>
                  <a:gd name="T18" fmla="*/ 896 w 1792"/>
                  <a:gd name="T19" fmla="*/ 125 h 1791"/>
                  <a:gd name="T20" fmla="*/ 1241 w 1792"/>
                  <a:gd name="T21" fmla="*/ 752 h 1791"/>
                  <a:gd name="T22" fmla="*/ 923 w 1792"/>
                  <a:gd name="T23" fmla="*/ 372 h 1791"/>
                  <a:gd name="T24" fmla="*/ 896 w 1792"/>
                  <a:gd name="T25" fmla="*/ 358 h 1791"/>
                  <a:gd name="T26" fmla="*/ 869 w 1792"/>
                  <a:gd name="T27" fmla="*/ 372 h 1791"/>
                  <a:gd name="T28" fmla="*/ 551 w 1792"/>
                  <a:gd name="T29" fmla="*/ 752 h 1791"/>
                  <a:gd name="T30" fmla="*/ 578 w 1792"/>
                  <a:gd name="T31" fmla="*/ 815 h 1791"/>
                  <a:gd name="T32" fmla="*/ 712 w 1792"/>
                  <a:gd name="T33" fmla="*/ 815 h 1791"/>
                  <a:gd name="T34" fmla="*/ 712 w 1792"/>
                  <a:gd name="T35" fmla="*/ 1397 h 1791"/>
                  <a:gd name="T36" fmla="*/ 748 w 1792"/>
                  <a:gd name="T37" fmla="*/ 1433 h 1791"/>
                  <a:gd name="T38" fmla="*/ 1044 w 1792"/>
                  <a:gd name="T39" fmla="*/ 1433 h 1791"/>
                  <a:gd name="T40" fmla="*/ 1080 w 1792"/>
                  <a:gd name="T41" fmla="*/ 1397 h 1791"/>
                  <a:gd name="T42" fmla="*/ 1080 w 1792"/>
                  <a:gd name="T43" fmla="*/ 815 h 1791"/>
                  <a:gd name="T44" fmla="*/ 1214 w 1792"/>
                  <a:gd name="T45" fmla="*/ 815 h 1791"/>
                  <a:gd name="T46" fmla="*/ 1241 w 1792"/>
                  <a:gd name="T47" fmla="*/ 752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92" h="1791">
                    <a:moveTo>
                      <a:pt x="896" y="1791"/>
                    </a:moveTo>
                    <a:cubicBezTo>
                      <a:pt x="403" y="1791"/>
                      <a:pt x="0" y="1388"/>
                      <a:pt x="0" y="895"/>
                    </a:cubicBezTo>
                    <a:cubicBezTo>
                      <a:pt x="0" y="403"/>
                      <a:pt x="403" y="0"/>
                      <a:pt x="896" y="0"/>
                    </a:cubicBezTo>
                    <a:cubicBezTo>
                      <a:pt x="1389" y="0"/>
                      <a:pt x="1792" y="403"/>
                      <a:pt x="1792" y="895"/>
                    </a:cubicBezTo>
                    <a:cubicBezTo>
                      <a:pt x="1792" y="1388"/>
                      <a:pt x="1389" y="1791"/>
                      <a:pt x="896" y="1791"/>
                    </a:cubicBezTo>
                    <a:close/>
                    <a:moveTo>
                      <a:pt x="896" y="125"/>
                    </a:moveTo>
                    <a:cubicBezTo>
                      <a:pt x="471" y="125"/>
                      <a:pt x="126" y="470"/>
                      <a:pt x="126" y="895"/>
                    </a:cubicBezTo>
                    <a:cubicBezTo>
                      <a:pt x="126" y="1321"/>
                      <a:pt x="471" y="1666"/>
                      <a:pt x="896" y="1666"/>
                    </a:cubicBezTo>
                    <a:cubicBezTo>
                      <a:pt x="1321" y="1666"/>
                      <a:pt x="1666" y="1321"/>
                      <a:pt x="1666" y="895"/>
                    </a:cubicBezTo>
                    <a:cubicBezTo>
                      <a:pt x="1666" y="470"/>
                      <a:pt x="1321" y="125"/>
                      <a:pt x="896" y="125"/>
                    </a:cubicBezTo>
                    <a:close/>
                    <a:moveTo>
                      <a:pt x="1241" y="752"/>
                    </a:moveTo>
                    <a:cubicBezTo>
                      <a:pt x="1133" y="627"/>
                      <a:pt x="1030" y="497"/>
                      <a:pt x="923" y="372"/>
                    </a:cubicBezTo>
                    <a:cubicBezTo>
                      <a:pt x="914" y="363"/>
                      <a:pt x="905" y="358"/>
                      <a:pt x="896" y="358"/>
                    </a:cubicBezTo>
                    <a:cubicBezTo>
                      <a:pt x="887" y="358"/>
                      <a:pt x="878" y="363"/>
                      <a:pt x="869" y="372"/>
                    </a:cubicBezTo>
                    <a:cubicBezTo>
                      <a:pt x="762" y="497"/>
                      <a:pt x="659" y="627"/>
                      <a:pt x="551" y="752"/>
                    </a:cubicBezTo>
                    <a:cubicBezTo>
                      <a:pt x="533" y="779"/>
                      <a:pt x="542" y="815"/>
                      <a:pt x="578" y="815"/>
                    </a:cubicBezTo>
                    <a:cubicBezTo>
                      <a:pt x="623" y="815"/>
                      <a:pt x="668" y="815"/>
                      <a:pt x="712" y="815"/>
                    </a:cubicBezTo>
                    <a:cubicBezTo>
                      <a:pt x="712" y="1007"/>
                      <a:pt x="712" y="1204"/>
                      <a:pt x="712" y="1397"/>
                    </a:cubicBezTo>
                    <a:cubicBezTo>
                      <a:pt x="712" y="1415"/>
                      <a:pt x="726" y="1433"/>
                      <a:pt x="748" y="1433"/>
                    </a:cubicBezTo>
                    <a:cubicBezTo>
                      <a:pt x="847" y="1433"/>
                      <a:pt x="945" y="1433"/>
                      <a:pt x="1044" y="1433"/>
                    </a:cubicBezTo>
                    <a:cubicBezTo>
                      <a:pt x="1066" y="1433"/>
                      <a:pt x="1080" y="1415"/>
                      <a:pt x="1080" y="1397"/>
                    </a:cubicBezTo>
                    <a:cubicBezTo>
                      <a:pt x="1080" y="1204"/>
                      <a:pt x="1080" y="1007"/>
                      <a:pt x="1080" y="815"/>
                    </a:cubicBezTo>
                    <a:cubicBezTo>
                      <a:pt x="1124" y="815"/>
                      <a:pt x="1169" y="815"/>
                      <a:pt x="1214" y="815"/>
                    </a:cubicBezTo>
                    <a:cubicBezTo>
                      <a:pt x="1250" y="815"/>
                      <a:pt x="1259" y="779"/>
                      <a:pt x="1241" y="752"/>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endParaRPr lang="en-US" sz="1764"/>
              </a:p>
            </p:txBody>
          </p:sp>
          <p:sp>
            <p:nvSpPr>
              <p:cNvPr id="52" name="Freeform 5"/>
              <p:cNvSpPr>
                <a:spLocks noEditPoints="1"/>
              </p:cNvSpPr>
              <p:nvPr/>
            </p:nvSpPr>
            <p:spPr bwMode="auto">
              <a:xfrm rot="5400000">
                <a:off x="516011" y="6102856"/>
                <a:ext cx="182880" cy="182880"/>
              </a:xfrm>
              <a:custGeom>
                <a:avLst/>
                <a:gdLst>
                  <a:gd name="T0" fmla="*/ 896 w 1792"/>
                  <a:gd name="T1" fmla="*/ 1791 h 1791"/>
                  <a:gd name="T2" fmla="*/ 0 w 1792"/>
                  <a:gd name="T3" fmla="*/ 895 h 1791"/>
                  <a:gd name="T4" fmla="*/ 896 w 1792"/>
                  <a:gd name="T5" fmla="*/ 0 h 1791"/>
                  <a:gd name="T6" fmla="*/ 1792 w 1792"/>
                  <a:gd name="T7" fmla="*/ 895 h 1791"/>
                  <a:gd name="T8" fmla="*/ 896 w 1792"/>
                  <a:gd name="T9" fmla="*/ 1791 h 1791"/>
                  <a:gd name="T10" fmla="*/ 896 w 1792"/>
                  <a:gd name="T11" fmla="*/ 125 h 1791"/>
                  <a:gd name="T12" fmla="*/ 126 w 1792"/>
                  <a:gd name="T13" fmla="*/ 895 h 1791"/>
                  <a:gd name="T14" fmla="*/ 896 w 1792"/>
                  <a:gd name="T15" fmla="*/ 1666 h 1791"/>
                  <a:gd name="T16" fmla="*/ 1666 w 1792"/>
                  <a:gd name="T17" fmla="*/ 895 h 1791"/>
                  <a:gd name="T18" fmla="*/ 896 w 1792"/>
                  <a:gd name="T19" fmla="*/ 125 h 1791"/>
                  <a:gd name="T20" fmla="*/ 1241 w 1792"/>
                  <a:gd name="T21" fmla="*/ 752 h 1791"/>
                  <a:gd name="T22" fmla="*/ 923 w 1792"/>
                  <a:gd name="T23" fmla="*/ 372 h 1791"/>
                  <a:gd name="T24" fmla="*/ 896 w 1792"/>
                  <a:gd name="T25" fmla="*/ 358 h 1791"/>
                  <a:gd name="T26" fmla="*/ 869 w 1792"/>
                  <a:gd name="T27" fmla="*/ 372 h 1791"/>
                  <a:gd name="T28" fmla="*/ 551 w 1792"/>
                  <a:gd name="T29" fmla="*/ 752 h 1791"/>
                  <a:gd name="T30" fmla="*/ 578 w 1792"/>
                  <a:gd name="T31" fmla="*/ 815 h 1791"/>
                  <a:gd name="T32" fmla="*/ 712 w 1792"/>
                  <a:gd name="T33" fmla="*/ 815 h 1791"/>
                  <a:gd name="T34" fmla="*/ 712 w 1792"/>
                  <a:gd name="T35" fmla="*/ 1397 h 1791"/>
                  <a:gd name="T36" fmla="*/ 748 w 1792"/>
                  <a:gd name="T37" fmla="*/ 1433 h 1791"/>
                  <a:gd name="T38" fmla="*/ 1044 w 1792"/>
                  <a:gd name="T39" fmla="*/ 1433 h 1791"/>
                  <a:gd name="T40" fmla="*/ 1080 w 1792"/>
                  <a:gd name="T41" fmla="*/ 1397 h 1791"/>
                  <a:gd name="T42" fmla="*/ 1080 w 1792"/>
                  <a:gd name="T43" fmla="*/ 815 h 1791"/>
                  <a:gd name="T44" fmla="*/ 1214 w 1792"/>
                  <a:gd name="T45" fmla="*/ 815 h 1791"/>
                  <a:gd name="T46" fmla="*/ 1241 w 1792"/>
                  <a:gd name="T47" fmla="*/ 752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92" h="1791">
                    <a:moveTo>
                      <a:pt x="896" y="1791"/>
                    </a:moveTo>
                    <a:cubicBezTo>
                      <a:pt x="403" y="1791"/>
                      <a:pt x="0" y="1388"/>
                      <a:pt x="0" y="895"/>
                    </a:cubicBezTo>
                    <a:cubicBezTo>
                      <a:pt x="0" y="403"/>
                      <a:pt x="403" y="0"/>
                      <a:pt x="896" y="0"/>
                    </a:cubicBezTo>
                    <a:cubicBezTo>
                      <a:pt x="1389" y="0"/>
                      <a:pt x="1792" y="403"/>
                      <a:pt x="1792" y="895"/>
                    </a:cubicBezTo>
                    <a:cubicBezTo>
                      <a:pt x="1792" y="1388"/>
                      <a:pt x="1389" y="1791"/>
                      <a:pt x="896" y="1791"/>
                    </a:cubicBezTo>
                    <a:close/>
                    <a:moveTo>
                      <a:pt x="896" y="125"/>
                    </a:moveTo>
                    <a:cubicBezTo>
                      <a:pt x="471" y="125"/>
                      <a:pt x="126" y="470"/>
                      <a:pt x="126" y="895"/>
                    </a:cubicBezTo>
                    <a:cubicBezTo>
                      <a:pt x="126" y="1321"/>
                      <a:pt x="471" y="1666"/>
                      <a:pt x="896" y="1666"/>
                    </a:cubicBezTo>
                    <a:cubicBezTo>
                      <a:pt x="1321" y="1666"/>
                      <a:pt x="1666" y="1321"/>
                      <a:pt x="1666" y="895"/>
                    </a:cubicBezTo>
                    <a:cubicBezTo>
                      <a:pt x="1666" y="470"/>
                      <a:pt x="1321" y="125"/>
                      <a:pt x="896" y="125"/>
                    </a:cubicBezTo>
                    <a:close/>
                    <a:moveTo>
                      <a:pt x="1241" y="752"/>
                    </a:moveTo>
                    <a:cubicBezTo>
                      <a:pt x="1133" y="627"/>
                      <a:pt x="1030" y="497"/>
                      <a:pt x="923" y="372"/>
                    </a:cubicBezTo>
                    <a:cubicBezTo>
                      <a:pt x="914" y="363"/>
                      <a:pt x="905" y="358"/>
                      <a:pt x="896" y="358"/>
                    </a:cubicBezTo>
                    <a:cubicBezTo>
                      <a:pt x="887" y="358"/>
                      <a:pt x="878" y="363"/>
                      <a:pt x="869" y="372"/>
                    </a:cubicBezTo>
                    <a:cubicBezTo>
                      <a:pt x="762" y="497"/>
                      <a:pt x="659" y="627"/>
                      <a:pt x="551" y="752"/>
                    </a:cubicBezTo>
                    <a:cubicBezTo>
                      <a:pt x="533" y="779"/>
                      <a:pt x="542" y="815"/>
                      <a:pt x="578" y="815"/>
                    </a:cubicBezTo>
                    <a:cubicBezTo>
                      <a:pt x="623" y="815"/>
                      <a:pt x="668" y="815"/>
                      <a:pt x="712" y="815"/>
                    </a:cubicBezTo>
                    <a:cubicBezTo>
                      <a:pt x="712" y="1007"/>
                      <a:pt x="712" y="1204"/>
                      <a:pt x="712" y="1397"/>
                    </a:cubicBezTo>
                    <a:cubicBezTo>
                      <a:pt x="712" y="1415"/>
                      <a:pt x="726" y="1433"/>
                      <a:pt x="748" y="1433"/>
                    </a:cubicBezTo>
                    <a:cubicBezTo>
                      <a:pt x="847" y="1433"/>
                      <a:pt x="945" y="1433"/>
                      <a:pt x="1044" y="1433"/>
                    </a:cubicBezTo>
                    <a:cubicBezTo>
                      <a:pt x="1066" y="1433"/>
                      <a:pt x="1080" y="1415"/>
                      <a:pt x="1080" y="1397"/>
                    </a:cubicBezTo>
                    <a:cubicBezTo>
                      <a:pt x="1080" y="1204"/>
                      <a:pt x="1080" y="1007"/>
                      <a:pt x="1080" y="815"/>
                    </a:cubicBezTo>
                    <a:cubicBezTo>
                      <a:pt x="1124" y="815"/>
                      <a:pt x="1169" y="815"/>
                      <a:pt x="1214" y="815"/>
                    </a:cubicBezTo>
                    <a:cubicBezTo>
                      <a:pt x="1250" y="815"/>
                      <a:pt x="1259" y="779"/>
                      <a:pt x="1241" y="752"/>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endParaRPr lang="en-US" sz="1764"/>
              </a:p>
            </p:txBody>
          </p:sp>
        </p:grpSp>
      </p:grpSp>
      <p:sp useBgFill="1">
        <p:nvSpPr>
          <p:cNvPr id="37" name="Rectangle 36"/>
          <p:cNvSpPr/>
          <p:nvPr/>
        </p:nvSpPr>
        <p:spPr bwMode="auto">
          <a:xfrm>
            <a:off x="-4285" y="1379"/>
            <a:ext cx="4176109" cy="685524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3" name="Group 2"/>
          <p:cNvGrpSpPr/>
          <p:nvPr/>
        </p:nvGrpSpPr>
        <p:grpSpPr>
          <a:xfrm>
            <a:off x="268858" y="1188522"/>
            <a:ext cx="3835197" cy="5370703"/>
            <a:chOff x="274320" y="1211262"/>
            <a:chExt cx="3913120" cy="5479824"/>
          </a:xfrm>
        </p:grpSpPr>
        <p:pic>
          <p:nvPicPr>
            <p:cNvPr id="4" name="Picture 3"/>
            <p:cNvPicPr>
              <a:picLocks noChangeAspect="1"/>
            </p:cNvPicPr>
            <p:nvPr/>
          </p:nvPicPr>
          <p:blipFill rotWithShape="1">
            <a:blip r:embed="rId5" cstate="print">
              <a:extLst>
                <a:ext uri="{28A0092B-C50C-407E-A947-70E740481C1C}">
                  <a14:useLocalDpi xmlns:a14="http://schemas.microsoft.com/office/drawing/2010/main"/>
                </a:ext>
              </a:extLst>
            </a:blip>
            <a:srcRect t="3836" b="2877"/>
            <a:stretch/>
          </p:blipFill>
          <p:spPr>
            <a:xfrm>
              <a:off x="274320" y="1211263"/>
              <a:ext cx="3913120" cy="5479823"/>
            </a:xfrm>
            <a:prstGeom prst="rect">
              <a:avLst/>
            </a:prstGeom>
            <a:ln>
              <a:solidFill>
                <a:schemeClr val="bg1">
                  <a:lumMod val="95000"/>
                </a:schemeClr>
              </a:solidFill>
            </a:ln>
          </p:spPr>
        </p:pic>
        <p:sp>
          <p:nvSpPr>
            <p:cNvPr id="38" name="Rectangle 37"/>
            <p:cNvSpPr>
              <a:spLocks noChangeAspect="1"/>
            </p:cNvSpPr>
            <p:nvPr/>
          </p:nvSpPr>
          <p:spPr bwMode="auto">
            <a:xfrm>
              <a:off x="274320" y="1211262"/>
              <a:ext cx="3912802" cy="5479823"/>
            </a:xfrm>
            <a:prstGeom prst="rect">
              <a:avLst/>
            </a:prstGeom>
            <a:gradFill>
              <a:gsLst>
                <a:gs pos="9000">
                  <a:srgbClr val="000000">
                    <a:alpha val="49000"/>
                  </a:srgbClr>
                </a:gs>
                <a:gs pos="3200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82841" bIns="143391" numCol="1" spcCol="0" rtlCol="0" fromWordArt="0" anchor="t" anchorCtr="0" forceAA="0" compatLnSpc="1">
              <a:prstTxWarp prst="textNoShape">
                <a:avLst/>
              </a:prstTxWarp>
              <a:noAutofit/>
            </a:bodyPr>
            <a:lstStyle/>
            <a:p>
              <a:pPr defTabSz="913916" fontAlgn="base">
                <a:lnSpc>
                  <a:spcPct val="90000"/>
                </a:lnSpc>
                <a:spcBef>
                  <a:spcPct val="0"/>
                </a:spcBef>
                <a:spcAft>
                  <a:spcPct val="0"/>
                </a:spcAft>
              </a:pPr>
              <a:r>
                <a:rPr lang="en-US" sz="3920" dirty="0">
                  <a:gradFill>
                    <a:gsLst>
                      <a:gs pos="0">
                        <a:srgbClr val="FFFFFF"/>
                      </a:gs>
                      <a:gs pos="100000">
                        <a:srgbClr val="FFFFFF"/>
                      </a:gs>
                    </a:gsLst>
                    <a:lin ang="5400000" scaled="0"/>
                  </a:gradFill>
                  <a:latin typeface="+mj-lt"/>
                  <a:ea typeface="Segoe UI" pitchFamily="34" charset="0"/>
                  <a:cs typeface="Segoe UI" pitchFamily="34" charset="0"/>
                </a:rPr>
                <a:t>Opportunity</a:t>
              </a:r>
            </a:p>
          </p:txBody>
        </p:sp>
      </p:grpSp>
      <p:grpSp>
        <p:nvGrpSpPr>
          <p:cNvPr id="9" name="Group 8"/>
          <p:cNvGrpSpPr/>
          <p:nvPr/>
        </p:nvGrpSpPr>
        <p:grpSpPr>
          <a:xfrm>
            <a:off x="268858" y="4773288"/>
            <a:ext cx="4152282" cy="1785936"/>
            <a:chOff x="274320" y="4868863"/>
            <a:chExt cx="4236647" cy="1822222"/>
          </a:xfrm>
        </p:grpSpPr>
        <p:sp>
          <p:nvSpPr>
            <p:cNvPr id="13" name="Rectangle 12"/>
            <p:cNvSpPr/>
            <p:nvPr/>
          </p:nvSpPr>
          <p:spPr bwMode="auto">
            <a:xfrm>
              <a:off x="274320" y="4868863"/>
              <a:ext cx="3912802" cy="1822222"/>
            </a:xfrm>
            <a:prstGeom prst="rect">
              <a:avLst/>
            </a:prstGeom>
            <a:solidFill>
              <a:schemeClr val="accent1">
                <a:alpha val="8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15" name="TextBox 14"/>
            <p:cNvSpPr txBox="1"/>
            <p:nvPr/>
          </p:nvSpPr>
          <p:spPr>
            <a:xfrm>
              <a:off x="598483" y="4868863"/>
              <a:ext cx="3912484" cy="1634294"/>
            </a:xfrm>
            <a:prstGeom prst="rect">
              <a:avLst/>
            </a:prstGeom>
            <a:noFill/>
          </p:spPr>
          <p:txBody>
            <a:bodyPr wrap="square" lIns="179238" tIns="143391" rIns="179238" bIns="143391" rtlCol="0">
              <a:spAutoFit/>
            </a:bodyPr>
            <a:lstStyle/>
            <a:p>
              <a:pPr>
                <a:lnSpc>
                  <a:spcPct val="90000"/>
                </a:lnSpc>
                <a:spcAft>
                  <a:spcPts val="588"/>
                </a:spcAft>
              </a:pPr>
              <a:r>
                <a:rPr lang="en-US" sz="1960" dirty="0">
                  <a:gradFill>
                    <a:gsLst>
                      <a:gs pos="2917">
                        <a:schemeClr val="bg1"/>
                      </a:gs>
                      <a:gs pos="31000">
                        <a:schemeClr val="bg1"/>
                      </a:gs>
                    </a:gsLst>
                    <a:lin ang="5400000" scaled="0"/>
                  </a:gradFill>
                </a:rPr>
                <a:t>Office users.</a:t>
              </a:r>
            </a:p>
            <a:p>
              <a:pPr>
                <a:lnSpc>
                  <a:spcPct val="90000"/>
                </a:lnSpc>
                <a:spcAft>
                  <a:spcPts val="588"/>
                </a:spcAft>
              </a:pPr>
              <a:r>
                <a:rPr lang="en-US" sz="1960" dirty="0">
                  <a:gradFill>
                    <a:gsLst>
                      <a:gs pos="2917">
                        <a:schemeClr val="bg1"/>
                      </a:gs>
                      <a:gs pos="31000">
                        <a:schemeClr val="bg1"/>
                      </a:gs>
                    </a:gsLst>
                    <a:lin ang="5400000" scaled="0"/>
                  </a:gradFill>
                </a:rPr>
                <a:t>In-product exposure.</a:t>
              </a:r>
            </a:p>
            <a:p>
              <a:pPr>
                <a:lnSpc>
                  <a:spcPct val="90000"/>
                </a:lnSpc>
                <a:spcAft>
                  <a:spcPts val="588"/>
                </a:spcAft>
              </a:pPr>
              <a:r>
                <a:rPr lang="en-US" sz="1960" dirty="0">
                  <a:gradFill>
                    <a:gsLst>
                      <a:gs pos="2917">
                        <a:schemeClr val="bg1"/>
                      </a:gs>
                      <a:gs pos="31000">
                        <a:schemeClr val="bg1"/>
                      </a:gs>
                    </a:gsLst>
                    <a:lin ang="5400000" scaled="0"/>
                  </a:gradFill>
                </a:rPr>
                <a:t>Global reach.</a:t>
              </a:r>
            </a:p>
            <a:p>
              <a:pPr>
                <a:lnSpc>
                  <a:spcPct val="90000"/>
                </a:lnSpc>
                <a:spcAft>
                  <a:spcPts val="588"/>
                </a:spcAft>
              </a:pPr>
              <a:r>
                <a:rPr lang="en-US" sz="1960" dirty="0">
                  <a:gradFill>
                    <a:gsLst>
                      <a:gs pos="2917">
                        <a:schemeClr val="bg1"/>
                      </a:gs>
                      <a:gs pos="31000">
                        <a:schemeClr val="bg1"/>
                      </a:gs>
                    </a:gsLst>
                    <a:lin ang="5400000" scaled="0"/>
                  </a:gradFill>
                </a:rPr>
                <a:t>Viral adoption.</a:t>
              </a:r>
            </a:p>
          </p:txBody>
        </p:sp>
        <p:grpSp>
          <p:nvGrpSpPr>
            <p:cNvPr id="47" name="Group 46"/>
            <p:cNvGrpSpPr/>
            <p:nvPr/>
          </p:nvGrpSpPr>
          <p:grpSpPr>
            <a:xfrm>
              <a:off x="516011" y="5051506"/>
              <a:ext cx="182880" cy="1234230"/>
              <a:chOff x="516011" y="5051506"/>
              <a:chExt cx="182880" cy="1234230"/>
            </a:xfrm>
          </p:grpSpPr>
          <p:sp>
            <p:nvSpPr>
              <p:cNvPr id="42" name="Freeform 5"/>
              <p:cNvSpPr>
                <a:spLocks noEditPoints="1"/>
              </p:cNvSpPr>
              <p:nvPr/>
            </p:nvSpPr>
            <p:spPr bwMode="auto">
              <a:xfrm rot="5400000">
                <a:off x="516011" y="5051506"/>
                <a:ext cx="182880" cy="182880"/>
              </a:xfrm>
              <a:custGeom>
                <a:avLst/>
                <a:gdLst>
                  <a:gd name="T0" fmla="*/ 896 w 1792"/>
                  <a:gd name="T1" fmla="*/ 1791 h 1791"/>
                  <a:gd name="T2" fmla="*/ 0 w 1792"/>
                  <a:gd name="T3" fmla="*/ 895 h 1791"/>
                  <a:gd name="T4" fmla="*/ 896 w 1792"/>
                  <a:gd name="T5" fmla="*/ 0 h 1791"/>
                  <a:gd name="T6" fmla="*/ 1792 w 1792"/>
                  <a:gd name="T7" fmla="*/ 895 h 1791"/>
                  <a:gd name="T8" fmla="*/ 896 w 1792"/>
                  <a:gd name="T9" fmla="*/ 1791 h 1791"/>
                  <a:gd name="T10" fmla="*/ 896 w 1792"/>
                  <a:gd name="T11" fmla="*/ 125 h 1791"/>
                  <a:gd name="T12" fmla="*/ 126 w 1792"/>
                  <a:gd name="T13" fmla="*/ 895 h 1791"/>
                  <a:gd name="T14" fmla="*/ 896 w 1792"/>
                  <a:gd name="T15" fmla="*/ 1666 h 1791"/>
                  <a:gd name="T16" fmla="*/ 1666 w 1792"/>
                  <a:gd name="T17" fmla="*/ 895 h 1791"/>
                  <a:gd name="T18" fmla="*/ 896 w 1792"/>
                  <a:gd name="T19" fmla="*/ 125 h 1791"/>
                  <a:gd name="T20" fmla="*/ 1241 w 1792"/>
                  <a:gd name="T21" fmla="*/ 752 h 1791"/>
                  <a:gd name="T22" fmla="*/ 923 w 1792"/>
                  <a:gd name="T23" fmla="*/ 372 h 1791"/>
                  <a:gd name="T24" fmla="*/ 896 w 1792"/>
                  <a:gd name="T25" fmla="*/ 358 h 1791"/>
                  <a:gd name="T26" fmla="*/ 869 w 1792"/>
                  <a:gd name="T27" fmla="*/ 372 h 1791"/>
                  <a:gd name="T28" fmla="*/ 551 w 1792"/>
                  <a:gd name="T29" fmla="*/ 752 h 1791"/>
                  <a:gd name="T30" fmla="*/ 578 w 1792"/>
                  <a:gd name="T31" fmla="*/ 815 h 1791"/>
                  <a:gd name="T32" fmla="*/ 712 w 1792"/>
                  <a:gd name="T33" fmla="*/ 815 h 1791"/>
                  <a:gd name="T34" fmla="*/ 712 w 1792"/>
                  <a:gd name="T35" fmla="*/ 1397 h 1791"/>
                  <a:gd name="T36" fmla="*/ 748 w 1792"/>
                  <a:gd name="T37" fmla="*/ 1433 h 1791"/>
                  <a:gd name="T38" fmla="*/ 1044 w 1792"/>
                  <a:gd name="T39" fmla="*/ 1433 h 1791"/>
                  <a:gd name="T40" fmla="*/ 1080 w 1792"/>
                  <a:gd name="T41" fmla="*/ 1397 h 1791"/>
                  <a:gd name="T42" fmla="*/ 1080 w 1792"/>
                  <a:gd name="T43" fmla="*/ 815 h 1791"/>
                  <a:gd name="T44" fmla="*/ 1214 w 1792"/>
                  <a:gd name="T45" fmla="*/ 815 h 1791"/>
                  <a:gd name="T46" fmla="*/ 1241 w 1792"/>
                  <a:gd name="T47" fmla="*/ 752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92" h="1791">
                    <a:moveTo>
                      <a:pt x="896" y="1791"/>
                    </a:moveTo>
                    <a:cubicBezTo>
                      <a:pt x="403" y="1791"/>
                      <a:pt x="0" y="1388"/>
                      <a:pt x="0" y="895"/>
                    </a:cubicBezTo>
                    <a:cubicBezTo>
                      <a:pt x="0" y="403"/>
                      <a:pt x="403" y="0"/>
                      <a:pt x="896" y="0"/>
                    </a:cubicBezTo>
                    <a:cubicBezTo>
                      <a:pt x="1389" y="0"/>
                      <a:pt x="1792" y="403"/>
                      <a:pt x="1792" y="895"/>
                    </a:cubicBezTo>
                    <a:cubicBezTo>
                      <a:pt x="1792" y="1388"/>
                      <a:pt x="1389" y="1791"/>
                      <a:pt x="896" y="1791"/>
                    </a:cubicBezTo>
                    <a:close/>
                    <a:moveTo>
                      <a:pt x="896" y="125"/>
                    </a:moveTo>
                    <a:cubicBezTo>
                      <a:pt x="471" y="125"/>
                      <a:pt x="126" y="470"/>
                      <a:pt x="126" y="895"/>
                    </a:cubicBezTo>
                    <a:cubicBezTo>
                      <a:pt x="126" y="1321"/>
                      <a:pt x="471" y="1666"/>
                      <a:pt x="896" y="1666"/>
                    </a:cubicBezTo>
                    <a:cubicBezTo>
                      <a:pt x="1321" y="1666"/>
                      <a:pt x="1666" y="1321"/>
                      <a:pt x="1666" y="895"/>
                    </a:cubicBezTo>
                    <a:cubicBezTo>
                      <a:pt x="1666" y="470"/>
                      <a:pt x="1321" y="125"/>
                      <a:pt x="896" y="125"/>
                    </a:cubicBezTo>
                    <a:close/>
                    <a:moveTo>
                      <a:pt x="1241" y="752"/>
                    </a:moveTo>
                    <a:cubicBezTo>
                      <a:pt x="1133" y="627"/>
                      <a:pt x="1030" y="497"/>
                      <a:pt x="923" y="372"/>
                    </a:cubicBezTo>
                    <a:cubicBezTo>
                      <a:pt x="914" y="363"/>
                      <a:pt x="905" y="358"/>
                      <a:pt x="896" y="358"/>
                    </a:cubicBezTo>
                    <a:cubicBezTo>
                      <a:pt x="887" y="358"/>
                      <a:pt x="878" y="363"/>
                      <a:pt x="869" y="372"/>
                    </a:cubicBezTo>
                    <a:cubicBezTo>
                      <a:pt x="762" y="497"/>
                      <a:pt x="659" y="627"/>
                      <a:pt x="551" y="752"/>
                    </a:cubicBezTo>
                    <a:cubicBezTo>
                      <a:pt x="533" y="779"/>
                      <a:pt x="542" y="815"/>
                      <a:pt x="578" y="815"/>
                    </a:cubicBezTo>
                    <a:cubicBezTo>
                      <a:pt x="623" y="815"/>
                      <a:pt x="668" y="815"/>
                      <a:pt x="712" y="815"/>
                    </a:cubicBezTo>
                    <a:cubicBezTo>
                      <a:pt x="712" y="1007"/>
                      <a:pt x="712" y="1204"/>
                      <a:pt x="712" y="1397"/>
                    </a:cubicBezTo>
                    <a:cubicBezTo>
                      <a:pt x="712" y="1415"/>
                      <a:pt x="726" y="1433"/>
                      <a:pt x="748" y="1433"/>
                    </a:cubicBezTo>
                    <a:cubicBezTo>
                      <a:pt x="847" y="1433"/>
                      <a:pt x="945" y="1433"/>
                      <a:pt x="1044" y="1433"/>
                    </a:cubicBezTo>
                    <a:cubicBezTo>
                      <a:pt x="1066" y="1433"/>
                      <a:pt x="1080" y="1415"/>
                      <a:pt x="1080" y="1397"/>
                    </a:cubicBezTo>
                    <a:cubicBezTo>
                      <a:pt x="1080" y="1204"/>
                      <a:pt x="1080" y="1007"/>
                      <a:pt x="1080" y="815"/>
                    </a:cubicBezTo>
                    <a:cubicBezTo>
                      <a:pt x="1124" y="815"/>
                      <a:pt x="1169" y="815"/>
                      <a:pt x="1214" y="815"/>
                    </a:cubicBezTo>
                    <a:cubicBezTo>
                      <a:pt x="1250" y="815"/>
                      <a:pt x="1259" y="779"/>
                      <a:pt x="1241" y="752"/>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endParaRPr lang="en-US" sz="1764"/>
              </a:p>
            </p:txBody>
          </p:sp>
          <p:sp>
            <p:nvSpPr>
              <p:cNvPr id="43" name="Freeform 5"/>
              <p:cNvSpPr>
                <a:spLocks noEditPoints="1"/>
              </p:cNvSpPr>
              <p:nvPr/>
            </p:nvSpPr>
            <p:spPr bwMode="auto">
              <a:xfrm rot="5400000">
                <a:off x="516011" y="5401956"/>
                <a:ext cx="182880" cy="182880"/>
              </a:xfrm>
              <a:custGeom>
                <a:avLst/>
                <a:gdLst>
                  <a:gd name="T0" fmla="*/ 896 w 1792"/>
                  <a:gd name="T1" fmla="*/ 1791 h 1791"/>
                  <a:gd name="T2" fmla="*/ 0 w 1792"/>
                  <a:gd name="T3" fmla="*/ 895 h 1791"/>
                  <a:gd name="T4" fmla="*/ 896 w 1792"/>
                  <a:gd name="T5" fmla="*/ 0 h 1791"/>
                  <a:gd name="T6" fmla="*/ 1792 w 1792"/>
                  <a:gd name="T7" fmla="*/ 895 h 1791"/>
                  <a:gd name="T8" fmla="*/ 896 w 1792"/>
                  <a:gd name="T9" fmla="*/ 1791 h 1791"/>
                  <a:gd name="T10" fmla="*/ 896 w 1792"/>
                  <a:gd name="T11" fmla="*/ 125 h 1791"/>
                  <a:gd name="T12" fmla="*/ 126 w 1792"/>
                  <a:gd name="T13" fmla="*/ 895 h 1791"/>
                  <a:gd name="T14" fmla="*/ 896 w 1792"/>
                  <a:gd name="T15" fmla="*/ 1666 h 1791"/>
                  <a:gd name="T16" fmla="*/ 1666 w 1792"/>
                  <a:gd name="T17" fmla="*/ 895 h 1791"/>
                  <a:gd name="T18" fmla="*/ 896 w 1792"/>
                  <a:gd name="T19" fmla="*/ 125 h 1791"/>
                  <a:gd name="T20" fmla="*/ 1241 w 1792"/>
                  <a:gd name="T21" fmla="*/ 752 h 1791"/>
                  <a:gd name="T22" fmla="*/ 923 w 1792"/>
                  <a:gd name="T23" fmla="*/ 372 h 1791"/>
                  <a:gd name="T24" fmla="*/ 896 w 1792"/>
                  <a:gd name="T25" fmla="*/ 358 h 1791"/>
                  <a:gd name="T26" fmla="*/ 869 w 1792"/>
                  <a:gd name="T27" fmla="*/ 372 h 1791"/>
                  <a:gd name="T28" fmla="*/ 551 w 1792"/>
                  <a:gd name="T29" fmla="*/ 752 h 1791"/>
                  <a:gd name="T30" fmla="*/ 578 w 1792"/>
                  <a:gd name="T31" fmla="*/ 815 h 1791"/>
                  <a:gd name="T32" fmla="*/ 712 w 1792"/>
                  <a:gd name="T33" fmla="*/ 815 h 1791"/>
                  <a:gd name="T34" fmla="*/ 712 w 1792"/>
                  <a:gd name="T35" fmla="*/ 1397 h 1791"/>
                  <a:gd name="T36" fmla="*/ 748 w 1792"/>
                  <a:gd name="T37" fmla="*/ 1433 h 1791"/>
                  <a:gd name="T38" fmla="*/ 1044 w 1792"/>
                  <a:gd name="T39" fmla="*/ 1433 h 1791"/>
                  <a:gd name="T40" fmla="*/ 1080 w 1792"/>
                  <a:gd name="T41" fmla="*/ 1397 h 1791"/>
                  <a:gd name="T42" fmla="*/ 1080 w 1792"/>
                  <a:gd name="T43" fmla="*/ 815 h 1791"/>
                  <a:gd name="T44" fmla="*/ 1214 w 1792"/>
                  <a:gd name="T45" fmla="*/ 815 h 1791"/>
                  <a:gd name="T46" fmla="*/ 1241 w 1792"/>
                  <a:gd name="T47" fmla="*/ 752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92" h="1791">
                    <a:moveTo>
                      <a:pt x="896" y="1791"/>
                    </a:moveTo>
                    <a:cubicBezTo>
                      <a:pt x="403" y="1791"/>
                      <a:pt x="0" y="1388"/>
                      <a:pt x="0" y="895"/>
                    </a:cubicBezTo>
                    <a:cubicBezTo>
                      <a:pt x="0" y="403"/>
                      <a:pt x="403" y="0"/>
                      <a:pt x="896" y="0"/>
                    </a:cubicBezTo>
                    <a:cubicBezTo>
                      <a:pt x="1389" y="0"/>
                      <a:pt x="1792" y="403"/>
                      <a:pt x="1792" y="895"/>
                    </a:cubicBezTo>
                    <a:cubicBezTo>
                      <a:pt x="1792" y="1388"/>
                      <a:pt x="1389" y="1791"/>
                      <a:pt x="896" y="1791"/>
                    </a:cubicBezTo>
                    <a:close/>
                    <a:moveTo>
                      <a:pt x="896" y="125"/>
                    </a:moveTo>
                    <a:cubicBezTo>
                      <a:pt x="471" y="125"/>
                      <a:pt x="126" y="470"/>
                      <a:pt x="126" y="895"/>
                    </a:cubicBezTo>
                    <a:cubicBezTo>
                      <a:pt x="126" y="1321"/>
                      <a:pt x="471" y="1666"/>
                      <a:pt x="896" y="1666"/>
                    </a:cubicBezTo>
                    <a:cubicBezTo>
                      <a:pt x="1321" y="1666"/>
                      <a:pt x="1666" y="1321"/>
                      <a:pt x="1666" y="895"/>
                    </a:cubicBezTo>
                    <a:cubicBezTo>
                      <a:pt x="1666" y="470"/>
                      <a:pt x="1321" y="125"/>
                      <a:pt x="896" y="125"/>
                    </a:cubicBezTo>
                    <a:close/>
                    <a:moveTo>
                      <a:pt x="1241" y="752"/>
                    </a:moveTo>
                    <a:cubicBezTo>
                      <a:pt x="1133" y="627"/>
                      <a:pt x="1030" y="497"/>
                      <a:pt x="923" y="372"/>
                    </a:cubicBezTo>
                    <a:cubicBezTo>
                      <a:pt x="914" y="363"/>
                      <a:pt x="905" y="358"/>
                      <a:pt x="896" y="358"/>
                    </a:cubicBezTo>
                    <a:cubicBezTo>
                      <a:pt x="887" y="358"/>
                      <a:pt x="878" y="363"/>
                      <a:pt x="869" y="372"/>
                    </a:cubicBezTo>
                    <a:cubicBezTo>
                      <a:pt x="762" y="497"/>
                      <a:pt x="659" y="627"/>
                      <a:pt x="551" y="752"/>
                    </a:cubicBezTo>
                    <a:cubicBezTo>
                      <a:pt x="533" y="779"/>
                      <a:pt x="542" y="815"/>
                      <a:pt x="578" y="815"/>
                    </a:cubicBezTo>
                    <a:cubicBezTo>
                      <a:pt x="623" y="815"/>
                      <a:pt x="668" y="815"/>
                      <a:pt x="712" y="815"/>
                    </a:cubicBezTo>
                    <a:cubicBezTo>
                      <a:pt x="712" y="1007"/>
                      <a:pt x="712" y="1204"/>
                      <a:pt x="712" y="1397"/>
                    </a:cubicBezTo>
                    <a:cubicBezTo>
                      <a:pt x="712" y="1415"/>
                      <a:pt x="726" y="1433"/>
                      <a:pt x="748" y="1433"/>
                    </a:cubicBezTo>
                    <a:cubicBezTo>
                      <a:pt x="847" y="1433"/>
                      <a:pt x="945" y="1433"/>
                      <a:pt x="1044" y="1433"/>
                    </a:cubicBezTo>
                    <a:cubicBezTo>
                      <a:pt x="1066" y="1433"/>
                      <a:pt x="1080" y="1415"/>
                      <a:pt x="1080" y="1397"/>
                    </a:cubicBezTo>
                    <a:cubicBezTo>
                      <a:pt x="1080" y="1204"/>
                      <a:pt x="1080" y="1007"/>
                      <a:pt x="1080" y="815"/>
                    </a:cubicBezTo>
                    <a:cubicBezTo>
                      <a:pt x="1124" y="815"/>
                      <a:pt x="1169" y="815"/>
                      <a:pt x="1214" y="815"/>
                    </a:cubicBezTo>
                    <a:cubicBezTo>
                      <a:pt x="1250" y="815"/>
                      <a:pt x="1259" y="779"/>
                      <a:pt x="1241" y="752"/>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endParaRPr lang="en-US" sz="1764"/>
              </a:p>
            </p:txBody>
          </p:sp>
          <p:sp>
            <p:nvSpPr>
              <p:cNvPr id="44" name="Freeform 5"/>
              <p:cNvSpPr>
                <a:spLocks noEditPoints="1"/>
              </p:cNvSpPr>
              <p:nvPr/>
            </p:nvSpPr>
            <p:spPr bwMode="auto">
              <a:xfrm rot="5400000">
                <a:off x="516011" y="5752406"/>
                <a:ext cx="182880" cy="182880"/>
              </a:xfrm>
              <a:custGeom>
                <a:avLst/>
                <a:gdLst>
                  <a:gd name="T0" fmla="*/ 896 w 1792"/>
                  <a:gd name="T1" fmla="*/ 1791 h 1791"/>
                  <a:gd name="T2" fmla="*/ 0 w 1792"/>
                  <a:gd name="T3" fmla="*/ 895 h 1791"/>
                  <a:gd name="T4" fmla="*/ 896 w 1792"/>
                  <a:gd name="T5" fmla="*/ 0 h 1791"/>
                  <a:gd name="T6" fmla="*/ 1792 w 1792"/>
                  <a:gd name="T7" fmla="*/ 895 h 1791"/>
                  <a:gd name="T8" fmla="*/ 896 w 1792"/>
                  <a:gd name="T9" fmla="*/ 1791 h 1791"/>
                  <a:gd name="T10" fmla="*/ 896 w 1792"/>
                  <a:gd name="T11" fmla="*/ 125 h 1791"/>
                  <a:gd name="T12" fmla="*/ 126 w 1792"/>
                  <a:gd name="T13" fmla="*/ 895 h 1791"/>
                  <a:gd name="T14" fmla="*/ 896 w 1792"/>
                  <a:gd name="T15" fmla="*/ 1666 h 1791"/>
                  <a:gd name="T16" fmla="*/ 1666 w 1792"/>
                  <a:gd name="T17" fmla="*/ 895 h 1791"/>
                  <a:gd name="T18" fmla="*/ 896 w 1792"/>
                  <a:gd name="T19" fmla="*/ 125 h 1791"/>
                  <a:gd name="T20" fmla="*/ 1241 w 1792"/>
                  <a:gd name="T21" fmla="*/ 752 h 1791"/>
                  <a:gd name="T22" fmla="*/ 923 w 1792"/>
                  <a:gd name="T23" fmla="*/ 372 h 1791"/>
                  <a:gd name="T24" fmla="*/ 896 w 1792"/>
                  <a:gd name="T25" fmla="*/ 358 h 1791"/>
                  <a:gd name="T26" fmla="*/ 869 w 1792"/>
                  <a:gd name="T27" fmla="*/ 372 h 1791"/>
                  <a:gd name="T28" fmla="*/ 551 w 1792"/>
                  <a:gd name="T29" fmla="*/ 752 h 1791"/>
                  <a:gd name="T30" fmla="*/ 578 w 1792"/>
                  <a:gd name="T31" fmla="*/ 815 h 1791"/>
                  <a:gd name="T32" fmla="*/ 712 w 1792"/>
                  <a:gd name="T33" fmla="*/ 815 h 1791"/>
                  <a:gd name="T34" fmla="*/ 712 w 1792"/>
                  <a:gd name="T35" fmla="*/ 1397 h 1791"/>
                  <a:gd name="T36" fmla="*/ 748 w 1792"/>
                  <a:gd name="T37" fmla="*/ 1433 h 1791"/>
                  <a:gd name="T38" fmla="*/ 1044 w 1792"/>
                  <a:gd name="T39" fmla="*/ 1433 h 1791"/>
                  <a:gd name="T40" fmla="*/ 1080 w 1792"/>
                  <a:gd name="T41" fmla="*/ 1397 h 1791"/>
                  <a:gd name="T42" fmla="*/ 1080 w 1792"/>
                  <a:gd name="T43" fmla="*/ 815 h 1791"/>
                  <a:gd name="T44" fmla="*/ 1214 w 1792"/>
                  <a:gd name="T45" fmla="*/ 815 h 1791"/>
                  <a:gd name="T46" fmla="*/ 1241 w 1792"/>
                  <a:gd name="T47" fmla="*/ 752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92" h="1791">
                    <a:moveTo>
                      <a:pt x="896" y="1791"/>
                    </a:moveTo>
                    <a:cubicBezTo>
                      <a:pt x="403" y="1791"/>
                      <a:pt x="0" y="1388"/>
                      <a:pt x="0" y="895"/>
                    </a:cubicBezTo>
                    <a:cubicBezTo>
                      <a:pt x="0" y="403"/>
                      <a:pt x="403" y="0"/>
                      <a:pt x="896" y="0"/>
                    </a:cubicBezTo>
                    <a:cubicBezTo>
                      <a:pt x="1389" y="0"/>
                      <a:pt x="1792" y="403"/>
                      <a:pt x="1792" y="895"/>
                    </a:cubicBezTo>
                    <a:cubicBezTo>
                      <a:pt x="1792" y="1388"/>
                      <a:pt x="1389" y="1791"/>
                      <a:pt x="896" y="1791"/>
                    </a:cubicBezTo>
                    <a:close/>
                    <a:moveTo>
                      <a:pt x="896" y="125"/>
                    </a:moveTo>
                    <a:cubicBezTo>
                      <a:pt x="471" y="125"/>
                      <a:pt x="126" y="470"/>
                      <a:pt x="126" y="895"/>
                    </a:cubicBezTo>
                    <a:cubicBezTo>
                      <a:pt x="126" y="1321"/>
                      <a:pt x="471" y="1666"/>
                      <a:pt x="896" y="1666"/>
                    </a:cubicBezTo>
                    <a:cubicBezTo>
                      <a:pt x="1321" y="1666"/>
                      <a:pt x="1666" y="1321"/>
                      <a:pt x="1666" y="895"/>
                    </a:cubicBezTo>
                    <a:cubicBezTo>
                      <a:pt x="1666" y="470"/>
                      <a:pt x="1321" y="125"/>
                      <a:pt x="896" y="125"/>
                    </a:cubicBezTo>
                    <a:close/>
                    <a:moveTo>
                      <a:pt x="1241" y="752"/>
                    </a:moveTo>
                    <a:cubicBezTo>
                      <a:pt x="1133" y="627"/>
                      <a:pt x="1030" y="497"/>
                      <a:pt x="923" y="372"/>
                    </a:cubicBezTo>
                    <a:cubicBezTo>
                      <a:pt x="914" y="363"/>
                      <a:pt x="905" y="358"/>
                      <a:pt x="896" y="358"/>
                    </a:cubicBezTo>
                    <a:cubicBezTo>
                      <a:pt x="887" y="358"/>
                      <a:pt x="878" y="363"/>
                      <a:pt x="869" y="372"/>
                    </a:cubicBezTo>
                    <a:cubicBezTo>
                      <a:pt x="762" y="497"/>
                      <a:pt x="659" y="627"/>
                      <a:pt x="551" y="752"/>
                    </a:cubicBezTo>
                    <a:cubicBezTo>
                      <a:pt x="533" y="779"/>
                      <a:pt x="542" y="815"/>
                      <a:pt x="578" y="815"/>
                    </a:cubicBezTo>
                    <a:cubicBezTo>
                      <a:pt x="623" y="815"/>
                      <a:pt x="668" y="815"/>
                      <a:pt x="712" y="815"/>
                    </a:cubicBezTo>
                    <a:cubicBezTo>
                      <a:pt x="712" y="1007"/>
                      <a:pt x="712" y="1204"/>
                      <a:pt x="712" y="1397"/>
                    </a:cubicBezTo>
                    <a:cubicBezTo>
                      <a:pt x="712" y="1415"/>
                      <a:pt x="726" y="1433"/>
                      <a:pt x="748" y="1433"/>
                    </a:cubicBezTo>
                    <a:cubicBezTo>
                      <a:pt x="847" y="1433"/>
                      <a:pt x="945" y="1433"/>
                      <a:pt x="1044" y="1433"/>
                    </a:cubicBezTo>
                    <a:cubicBezTo>
                      <a:pt x="1066" y="1433"/>
                      <a:pt x="1080" y="1415"/>
                      <a:pt x="1080" y="1397"/>
                    </a:cubicBezTo>
                    <a:cubicBezTo>
                      <a:pt x="1080" y="1204"/>
                      <a:pt x="1080" y="1007"/>
                      <a:pt x="1080" y="815"/>
                    </a:cubicBezTo>
                    <a:cubicBezTo>
                      <a:pt x="1124" y="815"/>
                      <a:pt x="1169" y="815"/>
                      <a:pt x="1214" y="815"/>
                    </a:cubicBezTo>
                    <a:cubicBezTo>
                      <a:pt x="1250" y="815"/>
                      <a:pt x="1259" y="779"/>
                      <a:pt x="1241" y="752"/>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endParaRPr lang="en-US" sz="1764"/>
              </a:p>
            </p:txBody>
          </p:sp>
          <p:sp>
            <p:nvSpPr>
              <p:cNvPr id="45" name="Freeform 5"/>
              <p:cNvSpPr>
                <a:spLocks noEditPoints="1"/>
              </p:cNvSpPr>
              <p:nvPr/>
            </p:nvSpPr>
            <p:spPr bwMode="auto">
              <a:xfrm rot="5400000">
                <a:off x="516011" y="6102856"/>
                <a:ext cx="182880" cy="182880"/>
              </a:xfrm>
              <a:custGeom>
                <a:avLst/>
                <a:gdLst>
                  <a:gd name="T0" fmla="*/ 896 w 1792"/>
                  <a:gd name="T1" fmla="*/ 1791 h 1791"/>
                  <a:gd name="T2" fmla="*/ 0 w 1792"/>
                  <a:gd name="T3" fmla="*/ 895 h 1791"/>
                  <a:gd name="T4" fmla="*/ 896 w 1792"/>
                  <a:gd name="T5" fmla="*/ 0 h 1791"/>
                  <a:gd name="T6" fmla="*/ 1792 w 1792"/>
                  <a:gd name="T7" fmla="*/ 895 h 1791"/>
                  <a:gd name="T8" fmla="*/ 896 w 1792"/>
                  <a:gd name="T9" fmla="*/ 1791 h 1791"/>
                  <a:gd name="T10" fmla="*/ 896 w 1792"/>
                  <a:gd name="T11" fmla="*/ 125 h 1791"/>
                  <a:gd name="T12" fmla="*/ 126 w 1792"/>
                  <a:gd name="T13" fmla="*/ 895 h 1791"/>
                  <a:gd name="T14" fmla="*/ 896 w 1792"/>
                  <a:gd name="T15" fmla="*/ 1666 h 1791"/>
                  <a:gd name="T16" fmla="*/ 1666 w 1792"/>
                  <a:gd name="T17" fmla="*/ 895 h 1791"/>
                  <a:gd name="T18" fmla="*/ 896 w 1792"/>
                  <a:gd name="T19" fmla="*/ 125 h 1791"/>
                  <a:gd name="T20" fmla="*/ 1241 w 1792"/>
                  <a:gd name="T21" fmla="*/ 752 h 1791"/>
                  <a:gd name="T22" fmla="*/ 923 w 1792"/>
                  <a:gd name="T23" fmla="*/ 372 h 1791"/>
                  <a:gd name="T24" fmla="*/ 896 w 1792"/>
                  <a:gd name="T25" fmla="*/ 358 h 1791"/>
                  <a:gd name="T26" fmla="*/ 869 w 1792"/>
                  <a:gd name="T27" fmla="*/ 372 h 1791"/>
                  <a:gd name="T28" fmla="*/ 551 w 1792"/>
                  <a:gd name="T29" fmla="*/ 752 h 1791"/>
                  <a:gd name="T30" fmla="*/ 578 w 1792"/>
                  <a:gd name="T31" fmla="*/ 815 h 1791"/>
                  <a:gd name="T32" fmla="*/ 712 w 1792"/>
                  <a:gd name="T33" fmla="*/ 815 h 1791"/>
                  <a:gd name="T34" fmla="*/ 712 w 1792"/>
                  <a:gd name="T35" fmla="*/ 1397 h 1791"/>
                  <a:gd name="T36" fmla="*/ 748 w 1792"/>
                  <a:gd name="T37" fmla="*/ 1433 h 1791"/>
                  <a:gd name="T38" fmla="*/ 1044 w 1792"/>
                  <a:gd name="T39" fmla="*/ 1433 h 1791"/>
                  <a:gd name="T40" fmla="*/ 1080 w 1792"/>
                  <a:gd name="T41" fmla="*/ 1397 h 1791"/>
                  <a:gd name="T42" fmla="*/ 1080 w 1792"/>
                  <a:gd name="T43" fmla="*/ 815 h 1791"/>
                  <a:gd name="T44" fmla="*/ 1214 w 1792"/>
                  <a:gd name="T45" fmla="*/ 815 h 1791"/>
                  <a:gd name="T46" fmla="*/ 1241 w 1792"/>
                  <a:gd name="T47" fmla="*/ 752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92" h="1791">
                    <a:moveTo>
                      <a:pt x="896" y="1791"/>
                    </a:moveTo>
                    <a:cubicBezTo>
                      <a:pt x="403" y="1791"/>
                      <a:pt x="0" y="1388"/>
                      <a:pt x="0" y="895"/>
                    </a:cubicBezTo>
                    <a:cubicBezTo>
                      <a:pt x="0" y="403"/>
                      <a:pt x="403" y="0"/>
                      <a:pt x="896" y="0"/>
                    </a:cubicBezTo>
                    <a:cubicBezTo>
                      <a:pt x="1389" y="0"/>
                      <a:pt x="1792" y="403"/>
                      <a:pt x="1792" y="895"/>
                    </a:cubicBezTo>
                    <a:cubicBezTo>
                      <a:pt x="1792" y="1388"/>
                      <a:pt x="1389" y="1791"/>
                      <a:pt x="896" y="1791"/>
                    </a:cubicBezTo>
                    <a:close/>
                    <a:moveTo>
                      <a:pt x="896" y="125"/>
                    </a:moveTo>
                    <a:cubicBezTo>
                      <a:pt x="471" y="125"/>
                      <a:pt x="126" y="470"/>
                      <a:pt x="126" y="895"/>
                    </a:cubicBezTo>
                    <a:cubicBezTo>
                      <a:pt x="126" y="1321"/>
                      <a:pt x="471" y="1666"/>
                      <a:pt x="896" y="1666"/>
                    </a:cubicBezTo>
                    <a:cubicBezTo>
                      <a:pt x="1321" y="1666"/>
                      <a:pt x="1666" y="1321"/>
                      <a:pt x="1666" y="895"/>
                    </a:cubicBezTo>
                    <a:cubicBezTo>
                      <a:pt x="1666" y="470"/>
                      <a:pt x="1321" y="125"/>
                      <a:pt x="896" y="125"/>
                    </a:cubicBezTo>
                    <a:close/>
                    <a:moveTo>
                      <a:pt x="1241" y="752"/>
                    </a:moveTo>
                    <a:cubicBezTo>
                      <a:pt x="1133" y="627"/>
                      <a:pt x="1030" y="497"/>
                      <a:pt x="923" y="372"/>
                    </a:cubicBezTo>
                    <a:cubicBezTo>
                      <a:pt x="914" y="363"/>
                      <a:pt x="905" y="358"/>
                      <a:pt x="896" y="358"/>
                    </a:cubicBezTo>
                    <a:cubicBezTo>
                      <a:pt x="887" y="358"/>
                      <a:pt x="878" y="363"/>
                      <a:pt x="869" y="372"/>
                    </a:cubicBezTo>
                    <a:cubicBezTo>
                      <a:pt x="762" y="497"/>
                      <a:pt x="659" y="627"/>
                      <a:pt x="551" y="752"/>
                    </a:cubicBezTo>
                    <a:cubicBezTo>
                      <a:pt x="533" y="779"/>
                      <a:pt x="542" y="815"/>
                      <a:pt x="578" y="815"/>
                    </a:cubicBezTo>
                    <a:cubicBezTo>
                      <a:pt x="623" y="815"/>
                      <a:pt x="668" y="815"/>
                      <a:pt x="712" y="815"/>
                    </a:cubicBezTo>
                    <a:cubicBezTo>
                      <a:pt x="712" y="1007"/>
                      <a:pt x="712" y="1204"/>
                      <a:pt x="712" y="1397"/>
                    </a:cubicBezTo>
                    <a:cubicBezTo>
                      <a:pt x="712" y="1415"/>
                      <a:pt x="726" y="1433"/>
                      <a:pt x="748" y="1433"/>
                    </a:cubicBezTo>
                    <a:cubicBezTo>
                      <a:pt x="847" y="1433"/>
                      <a:pt x="945" y="1433"/>
                      <a:pt x="1044" y="1433"/>
                    </a:cubicBezTo>
                    <a:cubicBezTo>
                      <a:pt x="1066" y="1433"/>
                      <a:pt x="1080" y="1415"/>
                      <a:pt x="1080" y="1397"/>
                    </a:cubicBezTo>
                    <a:cubicBezTo>
                      <a:pt x="1080" y="1204"/>
                      <a:pt x="1080" y="1007"/>
                      <a:pt x="1080" y="815"/>
                    </a:cubicBezTo>
                    <a:cubicBezTo>
                      <a:pt x="1124" y="815"/>
                      <a:pt x="1169" y="815"/>
                      <a:pt x="1214" y="815"/>
                    </a:cubicBezTo>
                    <a:cubicBezTo>
                      <a:pt x="1250" y="815"/>
                      <a:pt x="1259" y="779"/>
                      <a:pt x="1241" y="752"/>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endParaRPr lang="en-US" sz="1764"/>
              </a:p>
            </p:txBody>
          </p:sp>
        </p:grpSp>
      </p:grpSp>
      <p:sp>
        <p:nvSpPr>
          <p:cNvPr id="2" name="Title 1"/>
          <p:cNvSpPr>
            <a:spLocks noGrp="1"/>
          </p:cNvSpPr>
          <p:nvPr>
            <p:ph type="title"/>
          </p:nvPr>
        </p:nvSpPr>
        <p:spPr/>
        <p:txBody>
          <a:bodyPr/>
          <a:lstStyle/>
          <a:p>
            <a:r>
              <a:rPr lang="en-US" dirty="0" smtClean="0"/>
              <a:t>Why sell on the Office </a:t>
            </a:r>
            <a:r>
              <a:rPr lang="en-US" dirty="0"/>
              <a:t>S</a:t>
            </a:r>
            <a:r>
              <a:rPr lang="en-US" dirty="0" smtClean="0"/>
              <a:t>tore?</a:t>
            </a:r>
            <a:endParaRPr lang="en-US" dirty="0"/>
          </a:p>
        </p:txBody>
      </p:sp>
      <p:sp useBgFill="1">
        <p:nvSpPr>
          <p:cNvPr id="12" name="Rectangle 11"/>
          <p:cNvSpPr/>
          <p:nvPr/>
        </p:nvSpPr>
        <p:spPr bwMode="auto">
          <a:xfrm>
            <a:off x="0" y="1380"/>
            <a:ext cx="268857" cy="685524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useBgFill="1">
        <p:nvSpPr>
          <p:cNvPr id="14" name="Rectangle 13"/>
          <p:cNvSpPr/>
          <p:nvPr/>
        </p:nvSpPr>
        <p:spPr bwMode="auto">
          <a:xfrm>
            <a:off x="-8569" y="6559224"/>
            <a:ext cx="12197395" cy="2973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16" name="Picture 15"/>
          <p:cNvPicPr>
            <a:picLocks noChangeAspect="1"/>
          </p:cNvPicPr>
          <p:nvPr/>
        </p:nvPicPr>
        <p:blipFill>
          <a:blip r:embed="rId6"/>
          <a:stretch>
            <a:fillRect/>
          </a:stretch>
        </p:blipFill>
        <p:spPr>
          <a:xfrm>
            <a:off x="8456047" y="5922729"/>
            <a:ext cx="176799" cy="176799"/>
          </a:xfrm>
          <a:prstGeom prst="rect">
            <a:avLst/>
          </a:prstGeom>
        </p:spPr>
      </p:pic>
    </p:spTree>
    <p:extLst>
      <p:ext uri="{BB962C8B-B14F-4D97-AF65-F5344CB8AC3E}">
        <p14:creationId xmlns:p14="http://schemas.microsoft.com/office/powerpoint/2010/main" val="31770711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1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2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750" fill="hold"/>
                                        <p:tgtEl>
                                          <p:spTgt spid="8"/>
                                        </p:tgtEl>
                                        <p:attrNameLst>
                                          <p:attrName>ppt_x</p:attrName>
                                        </p:attrNameLst>
                                      </p:cBhvr>
                                      <p:tavLst>
                                        <p:tav tm="0">
                                          <p:val>
                                            <p:strVal val="#ppt_x"/>
                                          </p:val>
                                        </p:tav>
                                        <p:tav tm="100000">
                                          <p:val>
                                            <p:strVal val="#ppt_x"/>
                                          </p:val>
                                        </p:tav>
                                      </p:tavLst>
                                    </p:anim>
                                    <p:anim calcmode="lin" valueType="num">
                                      <p:cBhvr additive="base">
                                        <p:cTn id="16" dur="750" fill="hold"/>
                                        <p:tgtEl>
                                          <p:spTgt spid="8"/>
                                        </p:tgtEl>
                                        <p:attrNameLst>
                                          <p:attrName>ppt_y</p:attrName>
                                        </p:attrNameLst>
                                      </p:cBhvr>
                                      <p:tavLst>
                                        <p:tav tm="0">
                                          <p:val>
                                            <p:strVal val="1+#ppt_h/2"/>
                                          </p:val>
                                        </p:tav>
                                        <p:tav tm="100000">
                                          <p:val>
                                            <p:strVal val="#ppt_y"/>
                                          </p:val>
                                        </p:tav>
                                      </p:tavLst>
                                    </p:anim>
                                  </p:childTnLst>
                                </p:cTn>
                              </p:par>
                            </p:childTnLst>
                          </p:cTn>
                        </p:par>
                        <p:par>
                          <p:cTn id="17" fill="hold">
                            <p:stCondLst>
                              <p:cond delay="950"/>
                            </p:stCondLst>
                            <p:childTnLst>
                              <p:par>
                                <p:cTn id="18" presetID="2" presetClass="entr" presetSubtype="8" decel="10000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750" fill="hold"/>
                                        <p:tgtEl>
                                          <p:spTgt spid="9"/>
                                        </p:tgtEl>
                                        <p:attrNameLst>
                                          <p:attrName>ppt_x</p:attrName>
                                        </p:attrNameLst>
                                      </p:cBhvr>
                                      <p:tavLst>
                                        <p:tav tm="0">
                                          <p:val>
                                            <p:strVal val="0-#ppt_w/2"/>
                                          </p:val>
                                        </p:tav>
                                        <p:tav tm="100000">
                                          <p:val>
                                            <p:strVal val="#ppt_x"/>
                                          </p:val>
                                        </p:tav>
                                      </p:tavLst>
                                    </p:anim>
                                    <p:anim calcmode="lin" valueType="num">
                                      <p:cBhvr additive="base">
                                        <p:cTn id="21" dur="750" fill="hold"/>
                                        <p:tgtEl>
                                          <p:spTgt spid="9"/>
                                        </p:tgtEl>
                                        <p:attrNameLst>
                                          <p:attrName>ppt_y</p:attrName>
                                        </p:attrNameLst>
                                      </p:cBhvr>
                                      <p:tavLst>
                                        <p:tav tm="0">
                                          <p:val>
                                            <p:strVal val="#ppt_y"/>
                                          </p:val>
                                        </p:tav>
                                        <p:tav tm="100000">
                                          <p:val>
                                            <p:strVal val="#ppt_y"/>
                                          </p:val>
                                        </p:tav>
                                      </p:tavLst>
                                    </p:anim>
                                  </p:childTnLst>
                                </p:cTn>
                              </p:par>
                              <p:par>
                                <p:cTn id="22" presetID="2" presetClass="entr" presetSubtype="8" decel="10000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750" fill="hold"/>
                                        <p:tgtEl>
                                          <p:spTgt spid="10"/>
                                        </p:tgtEl>
                                        <p:attrNameLst>
                                          <p:attrName>ppt_x</p:attrName>
                                        </p:attrNameLst>
                                      </p:cBhvr>
                                      <p:tavLst>
                                        <p:tav tm="0">
                                          <p:val>
                                            <p:strVal val="0-#ppt_w/2"/>
                                          </p:val>
                                        </p:tav>
                                        <p:tav tm="100000">
                                          <p:val>
                                            <p:strVal val="#ppt_x"/>
                                          </p:val>
                                        </p:tav>
                                      </p:tavLst>
                                    </p:anim>
                                    <p:anim calcmode="lin" valueType="num">
                                      <p:cBhvr additive="base">
                                        <p:cTn id="25" dur="7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nodeType="withEffect">
                                  <p:stCondLst>
                                    <p:cond delay="10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750" fill="hold"/>
                                        <p:tgtEl>
                                          <p:spTgt spid="11"/>
                                        </p:tgtEl>
                                        <p:attrNameLst>
                                          <p:attrName>ppt_x</p:attrName>
                                        </p:attrNameLst>
                                      </p:cBhvr>
                                      <p:tavLst>
                                        <p:tav tm="0">
                                          <p:val>
                                            <p:strVal val="0-#ppt_w/2"/>
                                          </p:val>
                                        </p:tav>
                                        <p:tav tm="100000">
                                          <p:val>
                                            <p:strVal val="#ppt_x"/>
                                          </p:val>
                                        </p:tav>
                                      </p:tavLst>
                                    </p:anim>
                                    <p:anim calcmode="lin" valueType="num">
                                      <p:cBhvr additive="base">
                                        <p:cTn id="29" dur="7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p:nvPr/>
        </p:nvGrpSpPr>
        <p:grpSpPr>
          <a:xfrm>
            <a:off x="268857" y="4085419"/>
            <a:ext cx="3844973" cy="2021022"/>
            <a:chOff x="274320" y="4167017"/>
            <a:chExt cx="3923094" cy="2062085"/>
          </a:xfrm>
        </p:grpSpPr>
        <p:sp>
          <p:nvSpPr>
            <p:cNvPr id="25" name="Rectangle 24"/>
            <p:cNvSpPr/>
            <p:nvPr/>
          </p:nvSpPr>
          <p:spPr bwMode="auto">
            <a:xfrm>
              <a:off x="274320" y="4167017"/>
              <a:ext cx="3923094" cy="2062085"/>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8" name="TextBox 27"/>
            <p:cNvSpPr txBox="1"/>
            <p:nvPr/>
          </p:nvSpPr>
          <p:spPr>
            <a:xfrm>
              <a:off x="274320" y="4167017"/>
              <a:ext cx="2430837" cy="689147"/>
            </a:xfrm>
            <a:prstGeom prst="rect">
              <a:avLst/>
            </a:prstGeom>
            <a:noFill/>
          </p:spPr>
          <p:txBody>
            <a:bodyPr wrap="none" lIns="182807" tIns="146246" rIns="182807" bIns="146246" rtlCol="0">
              <a:spAutoFit/>
            </a:bodyPr>
            <a:lstStyle>
              <a:defPPr>
                <a:defRPr lang="en-US"/>
              </a:defPPr>
              <a:lvl1pPr defTabSz="932559">
                <a:lnSpc>
                  <a:spcPct val="90000"/>
                </a:lnSpc>
                <a:spcAft>
                  <a:spcPts val="612"/>
                </a:spcAft>
                <a:defRPr sz="3200">
                  <a:gradFill>
                    <a:gsLst>
                      <a:gs pos="2917">
                        <a:schemeClr val="accent2"/>
                      </a:gs>
                      <a:gs pos="100000">
                        <a:schemeClr val="accent2"/>
                      </a:gs>
                    </a:gsLst>
                    <a:lin ang="5400000" scaled="0"/>
                  </a:gradFill>
                  <a:latin typeface="Segoe UI Light"/>
                </a:defRPr>
              </a:lvl1pPr>
            </a:lstStyle>
            <a:p>
              <a:r>
                <a:rPr lang="en-US" sz="2744" dirty="0">
                  <a:gradFill>
                    <a:gsLst>
                      <a:gs pos="88957">
                        <a:srgbClr val="505050"/>
                      </a:gs>
                      <a:gs pos="75214">
                        <a:srgbClr val="505050"/>
                      </a:gs>
                    </a:gsLst>
                  </a:gradFill>
                </a:rPr>
                <a:t>Per-seat price</a:t>
              </a:r>
            </a:p>
          </p:txBody>
        </p:sp>
        <p:grpSp>
          <p:nvGrpSpPr>
            <p:cNvPr id="12" name="Group 11"/>
            <p:cNvGrpSpPr/>
            <p:nvPr/>
          </p:nvGrpSpPr>
          <p:grpSpPr>
            <a:xfrm>
              <a:off x="2832529" y="5155441"/>
              <a:ext cx="1220154" cy="964406"/>
              <a:chOff x="1217883" y="4925113"/>
              <a:chExt cx="1632899" cy="1290638"/>
            </a:xfrm>
            <a:solidFill>
              <a:schemeClr val="accent2"/>
            </a:solidFill>
          </p:grpSpPr>
          <p:sp>
            <p:nvSpPr>
              <p:cNvPr id="68" name="Freeform 37"/>
              <p:cNvSpPr>
                <a:spLocks noEditPoints="1"/>
              </p:cNvSpPr>
              <p:nvPr/>
            </p:nvSpPr>
            <p:spPr bwMode="auto">
              <a:xfrm>
                <a:off x="2061795" y="4925113"/>
                <a:ext cx="788987" cy="1290638"/>
              </a:xfrm>
              <a:custGeom>
                <a:avLst/>
                <a:gdLst>
                  <a:gd name="T0" fmla="*/ 419 w 1372"/>
                  <a:gd name="T1" fmla="*/ 462 h 2244"/>
                  <a:gd name="T2" fmla="*/ 650 w 1372"/>
                  <a:gd name="T3" fmla="*/ 231 h 2244"/>
                  <a:gd name="T4" fmla="*/ 419 w 1372"/>
                  <a:gd name="T5" fmla="*/ 0 h 2244"/>
                  <a:gd name="T6" fmla="*/ 182 w 1372"/>
                  <a:gd name="T7" fmla="*/ 231 h 2244"/>
                  <a:gd name="T8" fmla="*/ 419 w 1372"/>
                  <a:gd name="T9" fmla="*/ 462 h 2244"/>
                  <a:gd name="T10" fmla="*/ 419 w 1372"/>
                  <a:gd name="T11" fmla="*/ 231 h 2244"/>
                  <a:gd name="T12" fmla="*/ 419 w 1372"/>
                  <a:gd name="T13" fmla="*/ 231 h 2244"/>
                  <a:gd name="T14" fmla="*/ 242 w 1372"/>
                  <a:gd name="T15" fmla="*/ 743 h 2244"/>
                  <a:gd name="T16" fmla="*/ 645 w 1372"/>
                  <a:gd name="T17" fmla="*/ 671 h 2244"/>
                  <a:gd name="T18" fmla="*/ 749 w 1372"/>
                  <a:gd name="T19" fmla="*/ 1188 h 2244"/>
                  <a:gd name="T20" fmla="*/ 1140 w 1372"/>
                  <a:gd name="T21" fmla="*/ 1188 h 2244"/>
                  <a:gd name="T22" fmla="*/ 1311 w 1372"/>
                  <a:gd name="T23" fmla="*/ 1364 h 2244"/>
                  <a:gd name="T24" fmla="*/ 1311 w 1372"/>
                  <a:gd name="T25" fmla="*/ 2073 h 2244"/>
                  <a:gd name="T26" fmla="*/ 1069 w 1372"/>
                  <a:gd name="T27" fmla="*/ 2068 h 2244"/>
                  <a:gd name="T28" fmla="*/ 1069 w 1372"/>
                  <a:gd name="T29" fmla="*/ 1518 h 2244"/>
                  <a:gd name="T30" fmla="*/ 567 w 1372"/>
                  <a:gd name="T31" fmla="*/ 1518 h 2244"/>
                  <a:gd name="T32" fmla="*/ 364 w 1372"/>
                  <a:gd name="T33" fmla="*/ 1347 h 2244"/>
                  <a:gd name="T34" fmla="*/ 242 w 1372"/>
                  <a:gd name="T35" fmla="*/ 743 h 2244"/>
                  <a:gd name="T36" fmla="*/ 887 w 1372"/>
                  <a:gd name="T37" fmla="*/ 1562 h 2244"/>
                  <a:gd name="T38" fmla="*/ 887 w 1372"/>
                  <a:gd name="T39" fmla="*/ 1754 h 2244"/>
                  <a:gd name="T40" fmla="*/ 529 w 1372"/>
                  <a:gd name="T41" fmla="*/ 1754 h 2244"/>
                  <a:gd name="T42" fmla="*/ 138 w 1372"/>
                  <a:gd name="T43" fmla="*/ 1424 h 2244"/>
                  <a:gd name="T44" fmla="*/ 22 w 1372"/>
                  <a:gd name="T45" fmla="*/ 880 h 2244"/>
                  <a:gd name="T46" fmla="*/ 204 w 1372"/>
                  <a:gd name="T47" fmla="*/ 847 h 2244"/>
                  <a:gd name="T48" fmla="*/ 309 w 1372"/>
                  <a:gd name="T49" fmla="*/ 1364 h 2244"/>
                  <a:gd name="T50" fmla="*/ 556 w 1372"/>
                  <a:gd name="T51" fmla="*/ 1562 h 2244"/>
                  <a:gd name="T52" fmla="*/ 887 w 1372"/>
                  <a:gd name="T53" fmla="*/ 1562 h 2244"/>
                  <a:gd name="T54" fmla="*/ 1372 w 1372"/>
                  <a:gd name="T55" fmla="*/ 347 h 2244"/>
                  <a:gd name="T56" fmla="*/ 1372 w 1372"/>
                  <a:gd name="T57" fmla="*/ 347 h 2244"/>
                  <a:gd name="T58" fmla="*/ 1372 w 1372"/>
                  <a:gd name="T59" fmla="*/ 347 h 2244"/>
                  <a:gd name="T60" fmla="*/ 1372 w 1372"/>
                  <a:gd name="T61" fmla="*/ 347 h 2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72" h="2244">
                    <a:moveTo>
                      <a:pt x="419" y="462"/>
                    </a:moveTo>
                    <a:cubicBezTo>
                      <a:pt x="545" y="462"/>
                      <a:pt x="650" y="358"/>
                      <a:pt x="650" y="231"/>
                    </a:cubicBezTo>
                    <a:cubicBezTo>
                      <a:pt x="650" y="105"/>
                      <a:pt x="545" y="0"/>
                      <a:pt x="419" y="0"/>
                    </a:cubicBezTo>
                    <a:cubicBezTo>
                      <a:pt x="286" y="0"/>
                      <a:pt x="187" y="105"/>
                      <a:pt x="182" y="231"/>
                    </a:cubicBezTo>
                    <a:cubicBezTo>
                      <a:pt x="187" y="358"/>
                      <a:pt x="286" y="462"/>
                      <a:pt x="419" y="462"/>
                    </a:cubicBezTo>
                    <a:close/>
                    <a:moveTo>
                      <a:pt x="419" y="231"/>
                    </a:moveTo>
                    <a:cubicBezTo>
                      <a:pt x="419" y="231"/>
                      <a:pt x="419" y="231"/>
                      <a:pt x="419" y="231"/>
                    </a:cubicBezTo>
                    <a:moveTo>
                      <a:pt x="242" y="743"/>
                    </a:moveTo>
                    <a:cubicBezTo>
                      <a:pt x="198" y="479"/>
                      <a:pt x="584" y="396"/>
                      <a:pt x="645" y="671"/>
                    </a:cubicBezTo>
                    <a:cubicBezTo>
                      <a:pt x="749" y="1188"/>
                      <a:pt x="749" y="1188"/>
                      <a:pt x="749" y="1188"/>
                    </a:cubicBezTo>
                    <a:cubicBezTo>
                      <a:pt x="1140" y="1188"/>
                      <a:pt x="1140" y="1188"/>
                      <a:pt x="1140" y="1188"/>
                    </a:cubicBezTo>
                    <a:cubicBezTo>
                      <a:pt x="1251" y="1188"/>
                      <a:pt x="1311" y="1281"/>
                      <a:pt x="1311" y="1364"/>
                    </a:cubicBezTo>
                    <a:cubicBezTo>
                      <a:pt x="1311" y="2073"/>
                      <a:pt x="1311" y="2073"/>
                      <a:pt x="1311" y="2073"/>
                    </a:cubicBezTo>
                    <a:cubicBezTo>
                      <a:pt x="1311" y="2244"/>
                      <a:pt x="1069" y="2244"/>
                      <a:pt x="1069" y="2068"/>
                    </a:cubicBezTo>
                    <a:cubicBezTo>
                      <a:pt x="1069" y="1908"/>
                      <a:pt x="1069" y="1518"/>
                      <a:pt x="1069" y="1518"/>
                    </a:cubicBezTo>
                    <a:cubicBezTo>
                      <a:pt x="567" y="1518"/>
                      <a:pt x="567" y="1518"/>
                      <a:pt x="567" y="1518"/>
                    </a:cubicBezTo>
                    <a:cubicBezTo>
                      <a:pt x="452" y="1518"/>
                      <a:pt x="380" y="1441"/>
                      <a:pt x="364" y="1347"/>
                    </a:cubicBezTo>
                    <a:cubicBezTo>
                      <a:pt x="242" y="743"/>
                      <a:pt x="242" y="743"/>
                      <a:pt x="242" y="743"/>
                    </a:cubicBezTo>
                    <a:close/>
                    <a:moveTo>
                      <a:pt x="887" y="1562"/>
                    </a:moveTo>
                    <a:cubicBezTo>
                      <a:pt x="1014" y="1562"/>
                      <a:pt x="1014" y="1754"/>
                      <a:pt x="887" y="1754"/>
                    </a:cubicBezTo>
                    <a:cubicBezTo>
                      <a:pt x="529" y="1754"/>
                      <a:pt x="529" y="1754"/>
                      <a:pt x="529" y="1754"/>
                    </a:cubicBezTo>
                    <a:cubicBezTo>
                      <a:pt x="353" y="1754"/>
                      <a:pt x="182" y="1628"/>
                      <a:pt x="138" y="1424"/>
                    </a:cubicBezTo>
                    <a:cubicBezTo>
                      <a:pt x="22" y="880"/>
                      <a:pt x="22" y="880"/>
                      <a:pt x="22" y="880"/>
                    </a:cubicBezTo>
                    <a:cubicBezTo>
                      <a:pt x="0" y="759"/>
                      <a:pt x="176" y="721"/>
                      <a:pt x="204" y="847"/>
                    </a:cubicBezTo>
                    <a:cubicBezTo>
                      <a:pt x="309" y="1364"/>
                      <a:pt x="309" y="1364"/>
                      <a:pt x="309" y="1364"/>
                    </a:cubicBezTo>
                    <a:cubicBezTo>
                      <a:pt x="341" y="1496"/>
                      <a:pt x="441" y="1562"/>
                      <a:pt x="556" y="1562"/>
                    </a:cubicBezTo>
                    <a:cubicBezTo>
                      <a:pt x="887" y="1562"/>
                      <a:pt x="887" y="1562"/>
                      <a:pt x="887" y="1562"/>
                    </a:cubicBezTo>
                    <a:close/>
                    <a:moveTo>
                      <a:pt x="1372" y="347"/>
                    </a:moveTo>
                    <a:cubicBezTo>
                      <a:pt x="1372" y="347"/>
                      <a:pt x="1372" y="347"/>
                      <a:pt x="1372" y="347"/>
                    </a:cubicBezTo>
                    <a:moveTo>
                      <a:pt x="1372" y="347"/>
                    </a:moveTo>
                    <a:cubicBezTo>
                      <a:pt x="1372" y="347"/>
                      <a:pt x="1372" y="347"/>
                      <a:pt x="1372" y="347"/>
                    </a:cubicBezTo>
                  </a:path>
                </a:pathLst>
              </a:custGeom>
              <a:grpFill/>
              <a:ln>
                <a:noFill/>
              </a:ln>
            </p:spPr>
            <p:txBody>
              <a:bodyPr vert="horz" wrap="square" lIns="89619" tIns="44810" rIns="89619" bIns="44810" numCol="1" anchor="t" anchorCtr="0" compatLnSpc="1">
                <a:prstTxWarp prst="textNoShape">
                  <a:avLst/>
                </a:prstTxWarp>
              </a:bodyPr>
              <a:lstStyle/>
              <a:p>
                <a:endParaRPr lang="en-US" sz="1764">
                  <a:solidFill>
                    <a:srgbClr val="000000"/>
                  </a:solidFill>
                </a:endParaRPr>
              </a:p>
            </p:txBody>
          </p:sp>
          <p:sp>
            <p:nvSpPr>
              <p:cNvPr id="69" name="Freeform 37"/>
              <p:cNvSpPr>
                <a:spLocks noEditPoints="1"/>
              </p:cNvSpPr>
              <p:nvPr/>
            </p:nvSpPr>
            <p:spPr bwMode="auto">
              <a:xfrm>
                <a:off x="1217883" y="4925113"/>
                <a:ext cx="788987" cy="1290638"/>
              </a:xfrm>
              <a:custGeom>
                <a:avLst/>
                <a:gdLst>
                  <a:gd name="T0" fmla="*/ 419 w 1372"/>
                  <a:gd name="T1" fmla="*/ 462 h 2244"/>
                  <a:gd name="T2" fmla="*/ 650 w 1372"/>
                  <a:gd name="T3" fmla="*/ 231 h 2244"/>
                  <a:gd name="T4" fmla="*/ 419 w 1372"/>
                  <a:gd name="T5" fmla="*/ 0 h 2244"/>
                  <a:gd name="T6" fmla="*/ 182 w 1372"/>
                  <a:gd name="T7" fmla="*/ 231 h 2244"/>
                  <a:gd name="T8" fmla="*/ 419 w 1372"/>
                  <a:gd name="T9" fmla="*/ 462 h 2244"/>
                  <a:gd name="T10" fmla="*/ 419 w 1372"/>
                  <a:gd name="T11" fmla="*/ 231 h 2244"/>
                  <a:gd name="T12" fmla="*/ 419 w 1372"/>
                  <a:gd name="T13" fmla="*/ 231 h 2244"/>
                  <a:gd name="T14" fmla="*/ 242 w 1372"/>
                  <a:gd name="T15" fmla="*/ 743 h 2244"/>
                  <a:gd name="T16" fmla="*/ 645 w 1372"/>
                  <a:gd name="T17" fmla="*/ 671 h 2244"/>
                  <a:gd name="T18" fmla="*/ 749 w 1372"/>
                  <a:gd name="T19" fmla="*/ 1188 h 2244"/>
                  <a:gd name="T20" fmla="*/ 1140 w 1372"/>
                  <a:gd name="T21" fmla="*/ 1188 h 2244"/>
                  <a:gd name="T22" fmla="*/ 1311 w 1372"/>
                  <a:gd name="T23" fmla="*/ 1364 h 2244"/>
                  <a:gd name="T24" fmla="*/ 1311 w 1372"/>
                  <a:gd name="T25" fmla="*/ 2073 h 2244"/>
                  <a:gd name="T26" fmla="*/ 1069 w 1372"/>
                  <a:gd name="T27" fmla="*/ 2068 h 2244"/>
                  <a:gd name="T28" fmla="*/ 1069 w 1372"/>
                  <a:gd name="T29" fmla="*/ 1518 h 2244"/>
                  <a:gd name="T30" fmla="*/ 567 w 1372"/>
                  <a:gd name="T31" fmla="*/ 1518 h 2244"/>
                  <a:gd name="T32" fmla="*/ 364 w 1372"/>
                  <a:gd name="T33" fmla="*/ 1347 h 2244"/>
                  <a:gd name="T34" fmla="*/ 242 w 1372"/>
                  <a:gd name="T35" fmla="*/ 743 h 2244"/>
                  <a:gd name="T36" fmla="*/ 887 w 1372"/>
                  <a:gd name="T37" fmla="*/ 1562 h 2244"/>
                  <a:gd name="T38" fmla="*/ 887 w 1372"/>
                  <a:gd name="T39" fmla="*/ 1754 h 2244"/>
                  <a:gd name="T40" fmla="*/ 529 w 1372"/>
                  <a:gd name="T41" fmla="*/ 1754 h 2244"/>
                  <a:gd name="T42" fmla="*/ 138 w 1372"/>
                  <a:gd name="T43" fmla="*/ 1424 h 2244"/>
                  <a:gd name="T44" fmla="*/ 22 w 1372"/>
                  <a:gd name="T45" fmla="*/ 880 h 2244"/>
                  <a:gd name="T46" fmla="*/ 204 w 1372"/>
                  <a:gd name="T47" fmla="*/ 847 h 2244"/>
                  <a:gd name="T48" fmla="*/ 309 w 1372"/>
                  <a:gd name="T49" fmla="*/ 1364 h 2244"/>
                  <a:gd name="T50" fmla="*/ 556 w 1372"/>
                  <a:gd name="T51" fmla="*/ 1562 h 2244"/>
                  <a:gd name="T52" fmla="*/ 887 w 1372"/>
                  <a:gd name="T53" fmla="*/ 1562 h 2244"/>
                  <a:gd name="T54" fmla="*/ 1372 w 1372"/>
                  <a:gd name="T55" fmla="*/ 347 h 2244"/>
                  <a:gd name="T56" fmla="*/ 1372 w 1372"/>
                  <a:gd name="T57" fmla="*/ 347 h 2244"/>
                  <a:gd name="T58" fmla="*/ 1372 w 1372"/>
                  <a:gd name="T59" fmla="*/ 347 h 2244"/>
                  <a:gd name="T60" fmla="*/ 1372 w 1372"/>
                  <a:gd name="T61" fmla="*/ 347 h 2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72" h="2244">
                    <a:moveTo>
                      <a:pt x="419" y="462"/>
                    </a:moveTo>
                    <a:cubicBezTo>
                      <a:pt x="545" y="462"/>
                      <a:pt x="650" y="358"/>
                      <a:pt x="650" y="231"/>
                    </a:cubicBezTo>
                    <a:cubicBezTo>
                      <a:pt x="650" y="105"/>
                      <a:pt x="545" y="0"/>
                      <a:pt x="419" y="0"/>
                    </a:cubicBezTo>
                    <a:cubicBezTo>
                      <a:pt x="286" y="0"/>
                      <a:pt x="187" y="105"/>
                      <a:pt x="182" y="231"/>
                    </a:cubicBezTo>
                    <a:cubicBezTo>
                      <a:pt x="187" y="358"/>
                      <a:pt x="286" y="462"/>
                      <a:pt x="419" y="462"/>
                    </a:cubicBezTo>
                    <a:close/>
                    <a:moveTo>
                      <a:pt x="419" y="231"/>
                    </a:moveTo>
                    <a:cubicBezTo>
                      <a:pt x="419" y="231"/>
                      <a:pt x="419" y="231"/>
                      <a:pt x="419" y="231"/>
                    </a:cubicBezTo>
                    <a:moveTo>
                      <a:pt x="242" y="743"/>
                    </a:moveTo>
                    <a:cubicBezTo>
                      <a:pt x="198" y="479"/>
                      <a:pt x="584" y="396"/>
                      <a:pt x="645" y="671"/>
                    </a:cubicBezTo>
                    <a:cubicBezTo>
                      <a:pt x="749" y="1188"/>
                      <a:pt x="749" y="1188"/>
                      <a:pt x="749" y="1188"/>
                    </a:cubicBezTo>
                    <a:cubicBezTo>
                      <a:pt x="1140" y="1188"/>
                      <a:pt x="1140" y="1188"/>
                      <a:pt x="1140" y="1188"/>
                    </a:cubicBezTo>
                    <a:cubicBezTo>
                      <a:pt x="1251" y="1188"/>
                      <a:pt x="1311" y="1281"/>
                      <a:pt x="1311" y="1364"/>
                    </a:cubicBezTo>
                    <a:cubicBezTo>
                      <a:pt x="1311" y="2073"/>
                      <a:pt x="1311" y="2073"/>
                      <a:pt x="1311" y="2073"/>
                    </a:cubicBezTo>
                    <a:cubicBezTo>
                      <a:pt x="1311" y="2244"/>
                      <a:pt x="1069" y="2244"/>
                      <a:pt x="1069" y="2068"/>
                    </a:cubicBezTo>
                    <a:cubicBezTo>
                      <a:pt x="1069" y="1908"/>
                      <a:pt x="1069" y="1518"/>
                      <a:pt x="1069" y="1518"/>
                    </a:cubicBezTo>
                    <a:cubicBezTo>
                      <a:pt x="567" y="1518"/>
                      <a:pt x="567" y="1518"/>
                      <a:pt x="567" y="1518"/>
                    </a:cubicBezTo>
                    <a:cubicBezTo>
                      <a:pt x="452" y="1518"/>
                      <a:pt x="380" y="1441"/>
                      <a:pt x="364" y="1347"/>
                    </a:cubicBezTo>
                    <a:cubicBezTo>
                      <a:pt x="242" y="743"/>
                      <a:pt x="242" y="743"/>
                      <a:pt x="242" y="743"/>
                    </a:cubicBezTo>
                    <a:close/>
                    <a:moveTo>
                      <a:pt x="887" y="1562"/>
                    </a:moveTo>
                    <a:cubicBezTo>
                      <a:pt x="1014" y="1562"/>
                      <a:pt x="1014" y="1754"/>
                      <a:pt x="887" y="1754"/>
                    </a:cubicBezTo>
                    <a:cubicBezTo>
                      <a:pt x="529" y="1754"/>
                      <a:pt x="529" y="1754"/>
                      <a:pt x="529" y="1754"/>
                    </a:cubicBezTo>
                    <a:cubicBezTo>
                      <a:pt x="353" y="1754"/>
                      <a:pt x="182" y="1628"/>
                      <a:pt x="138" y="1424"/>
                    </a:cubicBezTo>
                    <a:cubicBezTo>
                      <a:pt x="22" y="880"/>
                      <a:pt x="22" y="880"/>
                      <a:pt x="22" y="880"/>
                    </a:cubicBezTo>
                    <a:cubicBezTo>
                      <a:pt x="0" y="759"/>
                      <a:pt x="176" y="721"/>
                      <a:pt x="204" y="847"/>
                    </a:cubicBezTo>
                    <a:cubicBezTo>
                      <a:pt x="309" y="1364"/>
                      <a:pt x="309" y="1364"/>
                      <a:pt x="309" y="1364"/>
                    </a:cubicBezTo>
                    <a:cubicBezTo>
                      <a:pt x="341" y="1496"/>
                      <a:pt x="441" y="1562"/>
                      <a:pt x="556" y="1562"/>
                    </a:cubicBezTo>
                    <a:cubicBezTo>
                      <a:pt x="887" y="1562"/>
                      <a:pt x="887" y="1562"/>
                      <a:pt x="887" y="1562"/>
                    </a:cubicBezTo>
                    <a:close/>
                    <a:moveTo>
                      <a:pt x="1372" y="347"/>
                    </a:moveTo>
                    <a:cubicBezTo>
                      <a:pt x="1372" y="347"/>
                      <a:pt x="1372" y="347"/>
                      <a:pt x="1372" y="347"/>
                    </a:cubicBezTo>
                    <a:moveTo>
                      <a:pt x="1372" y="347"/>
                    </a:moveTo>
                    <a:cubicBezTo>
                      <a:pt x="1372" y="347"/>
                      <a:pt x="1372" y="347"/>
                      <a:pt x="1372" y="347"/>
                    </a:cubicBezTo>
                  </a:path>
                </a:pathLst>
              </a:custGeom>
              <a:grpFill/>
              <a:ln>
                <a:noFill/>
              </a:ln>
            </p:spPr>
            <p:txBody>
              <a:bodyPr vert="horz" wrap="square" lIns="89619" tIns="44810" rIns="89619" bIns="44810" numCol="1" anchor="t" anchorCtr="0" compatLnSpc="1">
                <a:prstTxWarp prst="textNoShape">
                  <a:avLst/>
                </a:prstTxWarp>
              </a:bodyPr>
              <a:lstStyle/>
              <a:p>
                <a:endParaRPr lang="en-US" sz="1764">
                  <a:solidFill>
                    <a:srgbClr val="000000"/>
                  </a:solidFill>
                </a:endParaRPr>
              </a:p>
            </p:txBody>
          </p:sp>
        </p:grpSp>
      </p:grpSp>
      <p:grpSp>
        <p:nvGrpSpPr>
          <p:cNvPr id="37" name="Group 36"/>
          <p:cNvGrpSpPr/>
          <p:nvPr/>
        </p:nvGrpSpPr>
        <p:grpSpPr>
          <a:xfrm>
            <a:off x="4160387" y="4085419"/>
            <a:ext cx="3919075" cy="2021022"/>
            <a:chOff x="4244917" y="4167017"/>
            <a:chExt cx="3998702" cy="2062085"/>
          </a:xfrm>
        </p:grpSpPr>
        <p:sp>
          <p:nvSpPr>
            <p:cNvPr id="84" name="Rectangle 83"/>
            <p:cNvSpPr/>
            <p:nvPr/>
          </p:nvSpPr>
          <p:spPr bwMode="auto">
            <a:xfrm>
              <a:off x="4244917" y="4167017"/>
              <a:ext cx="3867725" cy="2062085"/>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30" name="TextBox 29"/>
            <p:cNvSpPr txBox="1"/>
            <p:nvPr/>
          </p:nvSpPr>
          <p:spPr>
            <a:xfrm>
              <a:off x="4244917" y="4167017"/>
              <a:ext cx="3998702" cy="689147"/>
            </a:xfrm>
            <a:prstGeom prst="rect">
              <a:avLst/>
            </a:prstGeom>
            <a:noFill/>
          </p:spPr>
          <p:txBody>
            <a:bodyPr wrap="none" lIns="182807" tIns="146246" rIns="182807" bIns="146246" rtlCol="0">
              <a:spAutoFit/>
            </a:bodyPr>
            <a:lstStyle>
              <a:defPPr>
                <a:defRPr lang="en-US"/>
              </a:defPPr>
              <a:lvl1pPr defTabSz="932559">
                <a:lnSpc>
                  <a:spcPct val="90000"/>
                </a:lnSpc>
                <a:spcAft>
                  <a:spcPts val="612"/>
                </a:spcAft>
                <a:defRPr sz="3200">
                  <a:gradFill>
                    <a:gsLst>
                      <a:gs pos="2917">
                        <a:schemeClr val="accent2"/>
                      </a:gs>
                      <a:gs pos="100000">
                        <a:schemeClr val="accent2"/>
                      </a:gs>
                    </a:gsLst>
                    <a:lin ang="5400000" scaled="0"/>
                  </a:gradFill>
                  <a:latin typeface="Segoe UI Light"/>
                </a:defRPr>
              </a:lvl1pPr>
            </a:lstStyle>
            <a:p>
              <a:r>
                <a:rPr lang="en-US" sz="2744" dirty="0">
                  <a:gradFill>
                    <a:gsLst>
                      <a:gs pos="88957">
                        <a:srgbClr val="505050"/>
                      </a:gs>
                      <a:gs pos="75214">
                        <a:srgbClr val="505050"/>
                      </a:gs>
                    </a:gsLst>
                    <a:lin ang="5400000" scaled="0"/>
                  </a:gradFill>
                </a:rPr>
                <a:t>Organization-wide price</a:t>
              </a:r>
            </a:p>
          </p:txBody>
        </p:sp>
        <p:sp>
          <p:nvSpPr>
            <p:cNvPr id="72" name="Freeform 41"/>
            <p:cNvSpPr>
              <a:spLocks noEditPoints="1"/>
            </p:cNvSpPr>
            <p:nvPr/>
          </p:nvSpPr>
          <p:spPr bwMode="auto">
            <a:xfrm>
              <a:off x="7227685" y="4941565"/>
              <a:ext cx="754204" cy="1160865"/>
            </a:xfrm>
            <a:custGeom>
              <a:avLst/>
              <a:gdLst>
                <a:gd name="T0" fmla="*/ 440 w 842"/>
                <a:gd name="T1" fmla="*/ 462 h 1296"/>
                <a:gd name="T2" fmla="*/ 559 w 842"/>
                <a:gd name="T3" fmla="*/ 462 h 1296"/>
                <a:gd name="T4" fmla="*/ 559 w 842"/>
                <a:gd name="T5" fmla="*/ 1296 h 1296"/>
                <a:gd name="T6" fmla="*/ 331 w 842"/>
                <a:gd name="T7" fmla="*/ 0 h 1296"/>
                <a:gd name="T8" fmla="*/ 559 w 842"/>
                <a:gd name="T9" fmla="*/ 372 h 1296"/>
                <a:gd name="T10" fmla="*/ 559 w 842"/>
                <a:gd name="T11" fmla="*/ 253 h 1296"/>
                <a:gd name="T12" fmla="*/ 559 w 842"/>
                <a:gd name="T13" fmla="*/ 372 h 1296"/>
                <a:gd name="T14" fmla="*/ 440 w 842"/>
                <a:gd name="T15" fmla="*/ 86 h 1296"/>
                <a:gd name="T16" fmla="*/ 559 w 842"/>
                <a:gd name="T17" fmla="*/ 205 h 1296"/>
                <a:gd name="T18" fmla="*/ 619 w 842"/>
                <a:gd name="T19" fmla="*/ 1043 h 1296"/>
                <a:gd name="T20" fmla="*/ 734 w 842"/>
                <a:gd name="T21" fmla="*/ 1043 h 1296"/>
                <a:gd name="T22" fmla="*/ 734 w 842"/>
                <a:gd name="T23" fmla="*/ 875 h 1296"/>
                <a:gd name="T24" fmla="*/ 734 w 842"/>
                <a:gd name="T25" fmla="*/ 759 h 1296"/>
                <a:gd name="T26" fmla="*/ 734 w 842"/>
                <a:gd name="T27" fmla="*/ 875 h 1296"/>
                <a:gd name="T28" fmla="*/ 619 w 842"/>
                <a:gd name="T29" fmla="*/ 588 h 1296"/>
                <a:gd name="T30" fmla="*/ 734 w 842"/>
                <a:gd name="T31" fmla="*/ 707 h 1296"/>
                <a:gd name="T32" fmla="*/ 619 w 842"/>
                <a:gd name="T33" fmla="*/ 540 h 1296"/>
                <a:gd name="T34" fmla="*/ 734 w 842"/>
                <a:gd name="T35" fmla="*/ 540 h 1296"/>
                <a:gd name="T36" fmla="*/ 734 w 842"/>
                <a:gd name="T37" fmla="*/ 372 h 1296"/>
                <a:gd name="T38" fmla="*/ 734 w 842"/>
                <a:gd name="T39" fmla="*/ 253 h 1296"/>
                <a:gd name="T40" fmla="*/ 734 w 842"/>
                <a:gd name="T41" fmla="*/ 372 h 1296"/>
                <a:gd name="T42" fmla="*/ 619 w 842"/>
                <a:gd name="T43" fmla="*/ 86 h 1296"/>
                <a:gd name="T44" fmla="*/ 734 w 842"/>
                <a:gd name="T45" fmla="*/ 205 h 1296"/>
                <a:gd name="T46" fmla="*/ 0 w 842"/>
                <a:gd name="T47" fmla="*/ 1296 h 1296"/>
                <a:gd name="T48" fmla="*/ 0 w 842"/>
                <a:gd name="T49" fmla="*/ 510 h 1296"/>
                <a:gd name="T50" fmla="*/ 223 w 842"/>
                <a:gd name="T51" fmla="*/ 1214 h 1296"/>
                <a:gd name="T52" fmla="*/ 223 w 842"/>
                <a:gd name="T53" fmla="*/ 1095 h 1296"/>
                <a:gd name="T54" fmla="*/ 223 w 842"/>
                <a:gd name="T55" fmla="*/ 1214 h 1296"/>
                <a:gd name="T56" fmla="*/ 108 w 842"/>
                <a:gd name="T57" fmla="*/ 927 h 1296"/>
                <a:gd name="T58" fmla="*/ 223 w 842"/>
                <a:gd name="T59" fmla="*/ 1043 h 1296"/>
                <a:gd name="T60" fmla="*/ 108 w 842"/>
                <a:gd name="T61" fmla="*/ 875 h 1296"/>
                <a:gd name="T62" fmla="*/ 223 w 842"/>
                <a:gd name="T63" fmla="*/ 875 h 1296"/>
                <a:gd name="T64" fmla="*/ 223 w 842"/>
                <a:gd name="T65" fmla="*/ 707 h 1296"/>
                <a:gd name="T66" fmla="*/ 223 w 842"/>
                <a:gd name="T67" fmla="*/ 588 h 1296"/>
                <a:gd name="T68" fmla="*/ 223 w 842"/>
                <a:gd name="T69" fmla="*/ 707 h 1296"/>
                <a:gd name="T70" fmla="*/ 283 w 842"/>
                <a:gd name="T71" fmla="*/ 1095 h 1296"/>
                <a:gd name="T72" fmla="*/ 402 w 842"/>
                <a:gd name="T73" fmla="*/ 1214 h 1296"/>
                <a:gd name="T74" fmla="*/ 283 w 842"/>
                <a:gd name="T75" fmla="*/ 1043 h 1296"/>
                <a:gd name="T76" fmla="*/ 402 w 842"/>
                <a:gd name="T77" fmla="*/ 1043 h 1296"/>
                <a:gd name="T78" fmla="*/ 402 w 842"/>
                <a:gd name="T79" fmla="*/ 875 h 1296"/>
                <a:gd name="T80" fmla="*/ 402 w 842"/>
                <a:gd name="T81" fmla="*/ 759 h 1296"/>
                <a:gd name="T82" fmla="*/ 402 w 842"/>
                <a:gd name="T83" fmla="*/ 875 h 1296"/>
                <a:gd name="T84" fmla="*/ 283 w 842"/>
                <a:gd name="T85" fmla="*/ 588 h 1296"/>
                <a:gd name="T86" fmla="*/ 402 w 842"/>
                <a:gd name="T87" fmla="*/ 707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42" h="1296">
                  <a:moveTo>
                    <a:pt x="331" y="0"/>
                  </a:moveTo>
                  <a:lnTo>
                    <a:pt x="331" y="462"/>
                  </a:lnTo>
                  <a:lnTo>
                    <a:pt x="440" y="462"/>
                  </a:lnTo>
                  <a:lnTo>
                    <a:pt x="440" y="421"/>
                  </a:lnTo>
                  <a:lnTo>
                    <a:pt x="559" y="421"/>
                  </a:lnTo>
                  <a:lnTo>
                    <a:pt x="559" y="462"/>
                  </a:lnTo>
                  <a:lnTo>
                    <a:pt x="559" y="510"/>
                  </a:lnTo>
                  <a:lnTo>
                    <a:pt x="559" y="540"/>
                  </a:lnTo>
                  <a:lnTo>
                    <a:pt x="559" y="1296"/>
                  </a:lnTo>
                  <a:lnTo>
                    <a:pt x="842" y="1296"/>
                  </a:lnTo>
                  <a:lnTo>
                    <a:pt x="842" y="0"/>
                  </a:lnTo>
                  <a:lnTo>
                    <a:pt x="331" y="0"/>
                  </a:lnTo>
                  <a:lnTo>
                    <a:pt x="331" y="0"/>
                  </a:lnTo>
                  <a:lnTo>
                    <a:pt x="331" y="0"/>
                  </a:lnTo>
                  <a:close/>
                  <a:moveTo>
                    <a:pt x="559" y="372"/>
                  </a:moveTo>
                  <a:lnTo>
                    <a:pt x="440" y="372"/>
                  </a:lnTo>
                  <a:lnTo>
                    <a:pt x="440" y="253"/>
                  </a:lnTo>
                  <a:lnTo>
                    <a:pt x="559" y="253"/>
                  </a:lnTo>
                  <a:lnTo>
                    <a:pt x="559" y="372"/>
                  </a:lnTo>
                  <a:lnTo>
                    <a:pt x="559" y="372"/>
                  </a:lnTo>
                  <a:lnTo>
                    <a:pt x="559" y="372"/>
                  </a:lnTo>
                  <a:close/>
                  <a:moveTo>
                    <a:pt x="559" y="205"/>
                  </a:moveTo>
                  <a:lnTo>
                    <a:pt x="440" y="205"/>
                  </a:lnTo>
                  <a:lnTo>
                    <a:pt x="440" y="86"/>
                  </a:lnTo>
                  <a:lnTo>
                    <a:pt x="559" y="86"/>
                  </a:lnTo>
                  <a:lnTo>
                    <a:pt x="559" y="205"/>
                  </a:lnTo>
                  <a:lnTo>
                    <a:pt x="559" y="205"/>
                  </a:lnTo>
                  <a:lnTo>
                    <a:pt x="559" y="205"/>
                  </a:lnTo>
                  <a:close/>
                  <a:moveTo>
                    <a:pt x="734" y="1043"/>
                  </a:moveTo>
                  <a:lnTo>
                    <a:pt x="619" y="1043"/>
                  </a:lnTo>
                  <a:lnTo>
                    <a:pt x="619" y="927"/>
                  </a:lnTo>
                  <a:lnTo>
                    <a:pt x="734" y="927"/>
                  </a:lnTo>
                  <a:lnTo>
                    <a:pt x="734" y="1043"/>
                  </a:lnTo>
                  <a:lnTo>
                    <a:pt x="734" y="1043"/>
                  </a:lnTo>
                  <a:lnTo>
                    <a:pt x="734" y="1043"/>
                  </a:lnTo>
                  <a:close/>
                  <a:moveTo>
                    <a:pt x="734" y="875"/>
                  </a:moveTo>
                  <a:lnTo>
                    <a:pt x="619" y="875"/>
                  </a:lnTo>
                  <a:lnTo>
                    <a:pt x="619" y="759"/>
                  </a:lnTo>
                  <a:lnTo>
                    <a:pt x="734" y="759"/>
                  </a:lnTo>
                  <a:lnTo>
                    <a:pt x="734" y="875"/>
                  </a:lnTo>
                  <a:lnTo>
                    <a:pt x="734" y="875"/>
                  </a:lnTo>
                  <a:lnTo>
                    <a:pt x="734" y="875"/>
                  </a:lnTo>
                  <a:close/>
                  <a:moveTo>
                    <a:pt x="734" y="707"/>
                  </a:moveTo>
                  <a:lnTo>
                    <a:pt x="619" y="707"/>
                  </a:lnTo>
                  <a:lnTo>
                    <a:pt x="619" y="588"/>
                  </a:lnTo>
                  <a:lnTo>
                    <a:pt x="734" y="588"/>
                  </a:lnTo>
                  <a:lnTo>
                    <a:pt x="734" y="707"/>
                  </a:lnTo>
                  <a:lnTo>
                    <a:pt x="734" y="707"/>
                  </a:lnTo>
                  <a:lnTo>
                    <a:pt x="734" y="707"/>
                  </a:lnTo>
                  <a:close/>
                  <a:moveTo>
                    <a:pt x="734" y="540"/>
                  </a:moveTo>
                  <a:lnTo>
                    <a:pt x="619" y="540"/>
                  </a:lnTo>
                  <a:lnTo>
                    <a:pt x="619" y="421"/>
                  </a:lnTo>
                  <a:lnTo>
                    <a:pt x="734" y="421"/>
                  </a:lnTo>
                  <a:lnTo>
                    <a:pt x="734" y="540"/>
                  </a:lnTo>
                  <a:lnTo>
                    <a:pt x="734" y="540"/>
                  </a:lnTo>
                  <a:lnTo>
                    <a:pt x="734" y="540"/>
                  </a:lnTo>
                  <a:close/>
                  <a:moveTo>
                    <a:pt x="734" y="372"/>
                  </a:moveTo>
                  <a:lnTo>
                    <a:pt x="619" y="372"/>
                  </a:lnTo>
                  <a:lnTo>
                    <a:pt x="619" y="253"/>
                  </a:lnTo>
                  <a:lnTo>
                    <a:pt x="734" y="253"/>
                  </a:lnTo>
                  <a:lnTo>
                    <a:pt x="734" y="372"/>
                  </a:lnTo>
                  <a:lnTo>
                    <a:pt x="734" y="372"/>
                  </a:lnTo>
                  <a:lnTo>
                    <a:pt x="734" y="372"/>
                  </a:lnTo>
                  <a:close/>
                  <a:moveTo>
                    <a:pt x="734" y="205"/>
                  </a:moveTo>
                  <a:lnTo>
                    <a:pt x="619" y="205"/>
                  </a:lnTo>
                  <a:lnTo>
                    <a:pt x="619" y="86"/>
                  </a:lnTo>
                  <a:lnTo>
                    <a:pt x="734" y="86"/>
                  </a:lnTo>
                  <a:lnTo>
                    <a:pt x="734" y="205"/>
                  </a:lnTo>
                  <a:lnTo>
                    <a:pt x="734" y="205"/>
                  </a:lnTo>
                  <a:lnTo>
                    <a:pt x="734" y="205"/>
                  </a:lnTo>
                  <a:close/>
                  <a:moveTo>
                    <a:pt x="0" y="510"/>
                  </a:moveTo>
                  <a:lnTo>
                    <a:pt x="0" y="1296"/>
                  </a:lnTo>
                  <a:lnTo>
                    <a:pt x="511" y="1296"/>
                  </a:lnTo>
                  <a:lnTo>
                    <a:pt x="511" y="510"/>
                  </a:lnTo>
                  <a:lnTo>
                    <a:pt x="0" y="510"/>
                  </a:lnTo>
                  <a:lnTo>
                    <a:pt x="0" y="510"/>
                  </a:lnTo>
                  <a:lnTo>
                    <a:pt x="0" y="510"/>
                  </a:lnTo>
                  <a:close/>
                  <a:moveTo>
                    <a:pt x="223" y="1214"/>
                  </a:moveTo>
                  <a:lnTo>
                    <a:pt x="108" y="1214"/>
                  </a:lnTo>
                  <a:lnTo>
                    <a:pt x="108" y="1095"/>
                  </a:lnTo>
                  <a:lnTo>
                    <a:pt x="223" y="1095"/>
                  </a:lnTo>
                  <a:lnTo>
                    <a:pt x="223" y="1214"/>
                  </a:lnTo>
                  <a:lnTo>
                    <a:pt x="223" y="1214"/>
                  </a:lnTo>
                  <a:lnTo>
                    <a:pt x="223" y="1214"/>
                  </a:lnTo>
                  <a:close/>
                  <a:moveTo>
                    <a:pt x="223" y="1043"/>
                  </a:moveTo>
                  <a:lnTo>
                    <a:pt x="108" y="1043"/>
                  </a:lnTo>
                  <a:lnTo>
                    <a:pt x="108" y="927"/>
                  </a:lnTo>
                  <a:lnTo>
                    <a:pt x="223" y="927"/>
                  </a:lnTo>
                  <a:lnTo>
                    <a:pt x="223" y="1043"/>
                  </a:lnTo>
                  <a:lnTo>
                    <a:pt x="223" y="1043"/>
                  </a:lnTo>
                  <a:lnTo>
                    <a:pt x="223" y="1043"/>
                  </a:lnTo>
                  <a:close/>
                  <a:moveTo>
                    <a:pt x="223" y="875"/>
                  </a:moveTo>
                  <a:lnTo>
                    <a:pt x="108" y="875"/>
                  </a:lnTo>
                  <a:lnTo>
                    <a:pt x="108" y="759"/>
                  </a:lnTo>
                  <a:lnTo>
                    <a:pt x="223" y="759"/>
                  </a:lnTo>
                  <a:lnTo>
                    <a:pt x="223" y="875"/>
                  </a:lnTo>
                  <a:lnTo>
                    <a:pt x="223" y="875"/>
                  </a:lnTo>
                  <a:lnTo>
                    <a:pt x="223" y="875"/>
                  </a:lnTo>
                  <a:close/>
                  <a:moveTo>
                    <a:pt x="223" y="707"/>
                  </a:moveTo>
                  <a:lnTo>
                    <a:pt x="108" y="707"/>
                  </a:lnTo>
                  <a:lnTo>
                    <a:pt x="108" y="588"/>
                  </a:lnTo>
                  <a:lnTo>
                    <a:pt x="223" y="588"/>
                  </a:lnTo>
                  <a:lnTo>
                    <a:pt x="223" y="707"/>
                  </a:lnTo>
                  <a:lnTo>
                    <a:pt x="223" y="707"/>
                  </a:lnTo>
                  <a:lnTo>
                    <a:pt x="223" y="707"/>
                  </a:lnTo>
                  <a:close/>
                  <a:moveTo>
                    <a:pt x="402" y="1214"/>
                  </a:moveTo>
                  <a:lnTo>
                    <a:pt x="283" y="1214"/>
                  </a:lnTo>
                  <a:lnTo>
                    <a:pt x="283" y="1095"/>
                  </a:lnTo>
                  <a:lnTo>
                    <a:pt x="402" y="1095"/>
                  </a:lnTo>
                  <a:lnTo>
                    <a:pt x="402" y="1214"/>
                  </a:lnTo>
                  <a:lnTo>
                    <a:pt x="402" y="1214"/>
                  </a:lnTo>
                  <a:lnTo>
                    <a:pt x="402" y="1214"/>
                  </a:lnTo>
                  <a:close/>
                  <a:moveTo>
                    <a:pt x="402" y="1043"/>
                  </a:moveTo>
                  <a:lnTo>
                    <a:pt x="283" y="1043"/>
                  </a:lnTo>
                  <a:lnTo>
                    <a:pt x="283" y="927"/>
                  </a:lnTo>
                  <a:lnTo>
                    <a:pt x="402" y="927"/>
                  </a:lnTo>
                  <a:lnTo>
                    <a:pt x="402" y="1043"/>
                  </a:lnTo>
                  <a:lnTo>
                    <a:pt x="402" y="1043"/>
                  </a:lnTo>
                  <a:lnTo>
                    <a:pt x="402" y="1043"/>
                  </a:lnTo>
                  <a:close/>
                  <a:moveTo>
                    <a:pt x="402" y="875"/>
                  </a:moveTo>
                  <a:lnTo>
                    <a:pt x="283" y="875"/>
                  </a:lnTo>
                  <a:lnTo>
                    <a:pt x="283" y="759"/>
                  </a:lnTo>
                  <a:lnTo>
                    <a:pt x="402" y="759"/>
                  </a:lnTo>
                  <a:lnTo>
                    <a:pt x="402" y="875"/>
                  </a:lnTo>
                  <a:lnTo>
                    <a:pt x="402" y="875"/>
                  </a:lnTo>
                  <a:lnTo>
                    <a:pt x="402" y="875"/>
                  </a:lnTo>
                  <a:close/>
                  <a:moveTo>
                    <a:pt x="402" y="707"/>
                  </a:moveTo>
                  <a:lnTo>
                    <a:pt x="283" y="707"/>
                  </a:lnTo>
                  <a:lnTo>
                    <a:pt x="283" y="588"/>
                  </a:lnTo>
                  <a:lnTo>
                    <a:pt x="402" y="588"/>
                  </a:lnTo>
                  <a:lnTo>
                    <a:pt x="402" y="707"/>
                  </a:lnTo>
                  <a:lnTo>
                    <a:pt x="402" y="707"/>
                  </a:lnTo>
                  <a:lnTo>
                    <a:pt x="402" y="707"/>
                  </a:lnTo>
                  <a:close/>
                </a:path>
              </a:pathLst>
            </a:custGeom>
            <a:solidFill>
              <a:schemeClr val="accent2"/>
            </a:solidFill>
            <a:ln>
              <a:noFill/>
            </a:ln>
          </p:spPr>
          <p:txBody>
            <a:bodyPr vert="horz" wrap="square" lIns="89619" tIns="44810" rIns="89619" bIns="44810" numCol="1" anchor="t" anchorCtr="0" compatLnSpc="1">
              <a:prstTxWarp prst="textNoShape">
                <a:avLst/>
              </a:prstTxWarp>
            </a:bodyPr>
            <a:lstStyle/>
            <a:p>
              <a:endParaRPr lang="en-US" sz="1764">
                <a:solidFill>
                  <a:srgbClr val="000000"/>
                </a:solidFill>
              </a:endParaRPr>
            </a:p>
          </p:txBody>
        </p:sp>
      </p:grpSp>
      <p:grpSp>
        <p:nvGrpSpPr>
          <p:cNvPr id="38" name="Group 37"/>
          <p:cNvGrpSpPr/>
          <p:nvPr/>
        </p:nvGrpSpPr>
        <p:grpSpPr>
          <a:xfrm>
            <a:off x="7997650" y="4085419"/>
            <a:ext cx="3922006" cy="2021022"/>
            <a:chOff x="8160144" y="4167017"/>
            <a:chExt cx="4001693" cy="2062085"/>
          </a:xfrm>
          <a:solidFill>
            <a:schemeClr val="bg1">
              <a:lumMod val="95000"/>
            </a:schemeClr>
          </a:solidFill>
        </p:grpSpPr>
        <p:sp>
          <p:nvSpPr>
            <p:cNvPr id="85" name="Rectangle 84"/>
            <p:cNvSpPr/>
            <p:nvPr/>
          </p:nvSpPr>
          <p:spPr bwMode="auto">
            <a:xfrm>
              <a:off x="8160144" y="4167017"/>
              <a:ext cx="4001693" cy="206208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39" name="TextBox 38"/>
            <p:cNvSpPr txBox="1"/>
            <p:nvPr/>
          </p:nvSpPr>
          <p:spPr>
            <a:xfrm>
              <a:off x="8160145" y="4167017"/>
              <a:ext cx="2353188" cy="689147"/>
            </a:xfrm>
            <a:prstGeom prst="rect">
              <a:avLst/>
            </a:prstGeom>
            <a:grpFill/>
          </p:spPr>
          <p:txBody>
            <a:bodyPr wrap="none" lIns="182807" tIns="146246" rIns="182807" bIns="146246" rtlCol="0">
              <a:spAutoFit/>
            </a:bodyPr>
            <a:lstStyle>
              <a:defPPr>
                <a:defRPr lang="en-US"/>
              </a:defPPr>
              <a:lvl1pPr defTabSz="932559">
                <a:lnSpc>
                  <a:spcPct val="90000"/>
                </a:lnSpc>
                <a:spcAft>
                  <a:spcPts val="612"/>
                </a:spcAft>
                <a:defRPr sz="3200">
                  <a:gradFill>
                    <a:gsLst>
                      <a:gs pos="2917">
                        <a:schemeClr val="accent2"/>
                      </a:gs>
                      <a:gs pos="100000">
                        <a:schemeClr val="accent2"/>
                      </a:gs>
                    </a:gsLst>
                    <a:lin ang="5400000" scaled="0"/>
                  </a:gradFill>
                  <a:latin typeface="Segoe UI Light"/>
                </a:defRPr>
              </a:lvl1pPr>
            </a:lstStyle>
            <a:p>
              <a:r>
                <a:rPr lang="en-US" sz="2744" dirty="0">
                  <a:gradFill>
                    <a:gsLst>
                      <a:gs pos="88957">
                        <a:srgbClr val="505050"/>
                      </a:gs>
                      <a:gs pos="75214">
                        <a:srgbClr val="505050"/>
                      </a:gs>
                    </a:gsLst>
                    <a:lin ang="5400000" scaled="0"/>
                  </a:gradFill>
                </a:rPr>
                <a:t>Subscriptions</a:t>
              </a:r>
            </a:p>
          </p:txBody>
        </p:sp>
        <p:sp>
          <p:nvSpPr>
            <p:cNvPr id="75" name="Freeform 45"/>
            <p:cNvSpPr>
              <a:spLocks noEditPoints="1"/>
            </p:cNvSpPr>
            <p:nvPr/>
          </p:nvSpPr>
          <p:spPr bwMode="auto">
            <a:xfrm>
              <a:off x="11247438" y="5102435"/>
              <a:ext cx="777014" cy="994217"/>
            </a:xfrm>
            <a:custGeom>
              <a:avLst/>
              <a:gdLst>
                <a:gd name="T0" fmla="*/ 240 w 601"/>
                <a:gd name="T1" fmla="*/ 0 h 769"/>
                <a:gd name="T2" fmla="*/ 89 w 601"/>
                <a:gd name="T3" fmla="*/ 129 h 769"/>
                <a:gd name="T4" fmla="*/ 89 w 601"/>
                <a:gd name="T5" fmla="*/ 188 h 769"/>
                <a:gd name="T6" fmla="*/ 0 w 601"/>
                <a:gd name="T7" fmla="*/ 264 h 769"/>
                <a:gd name="T8" fmla="*/ 0 w 601"/>
                <a:gd name="T9" fmla="*/ 769 h 769"/>
                <a:gd name="T10" fmla="*/ 511 w 601"/>
                <a:gd name="T11" fmla="*/ 769 h 769"/>
                <a:gd name="T12" fmla="*/ 511 w 601"/>
                <a:gd name="T13" fmla="*/ 634 h 769"/>
                <a:gd name="T14" fmla="*/ 601 w 601"/>
                <a:gd name="T15" fmla="*/ 634 h 769"/>
                <a:gd name="T16" fmla="*/ 601 w 601"/>
                <a:gd name="T17" fmla="*/ 0 h 769"/>
                <a:gd name="T18" fmla="*/ 240 w 601"/>
                <a:gd name="T19" fmla="*/ 0 h 769"/>
                <a:gd name="T20" fmla="*/ 240 w 601"/>
                <a:gd name="T21" fmla="*/ 0 h 769"/>
                <a:gd name="T22" fmla="*/ 240 w 601"/>
                <a:gd name="T23" fmla="*/ 0 h 769"/>
                <a:gd name="T24" fmla="*/ 457 w 601"/>
                <a:gd name="T25" fmla="*/ 724 h 769"/>
                <a:gd name="T26" fmla="*/ 54 w 601"/>
                <a:gd name="T27" fmla="*/ 724 h 769"/>
                <a:gd name="T28" fmla="*/ 54 w 601"/>
                <a:gd name="T29" fmla="*/ 314 h 769"/>
                <a:gd name="T30" fmla="*/ 89 w 601"/>
                <a:gd name="T31" fmla="*/ 314 h 769"/>
                <a:gd name="T32" fmla="*/ 89 w 601"/>
                <a:gd name="T33" fmla="*/ 634 h 769"/>
                <a:gd name="T34" fmla="*/ 457 w 601"/>
                <a:gd name="T35" fmla="*/ 634 h 769"/>
                <a:gd name="T36" fmla="*/ 457 w 601"/>
                <a:gd name="T37" fmla="*/ 724 h 769"/>
                <a:gd name="T38" fmla="*/ 457 w 601"/>
                <a:gd name="T39" fmla="*/ 724 h 769"/>
                <a:gd name="T40" fmla="*/ 457 w 601"/>
                <a:gd name="T41" fmla="*/ 724 h 769"/>
                <a:gd name="T42" fmla="*/ 547 w 601"/>
                <a:gd name="T43" fmla="*/ 589 h 769"/>
                <a:gd name="T44" fmla="*/ 143 w 601"/>
                <a:gd name="T45" fmla="*/ 589 h 769"/>
                <a:gd name="T46" fmla="*/ 143 w 601"/>
                <a:gd name="T47" fmla="*/ 178 h 769"/>
                <a:gd name="T48" fmla="*/ 298 w 601"/>
                <a:gd name="T49" fmla="*/ 178 h 769"/>
                <a:gd name="T50" fmla="*/ 298 w 601"/>
                <a:gd name="T51" fmla="*/ 46 h 769"/>
                <a:gd name="T52" fmla="*/ 547 w 601"/>
                <a:gd name="T53" fmla="*/ 46 h 769"/>
                <a:gd name="T54" fmla="*/ 547 w 601"/>
                <a:gd name="T55" fmla="*/ 589 h 769"/>
                <a:gd name="T56" fmla="*/ 547 w 601"/>
                <a:gd name="T57" fmla="*/ 589 h 769"/>
                <a:gd name="T58" fmla="*/ 547 w 601"/>
                <a:gd name="T59" fmla="*/ 58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1" h="769">
                  <a:moveTo>
                    <a:pt x="240" y="0"/>
                  </a:moveTo>
                  <a:lnTo>
                    <a:pt x="89" y="129"/>
                  </a:lnTo>
                  <a:lnTo>
                    <a:pt x="89" y="188"/>
                  </a:lnTo>
                  <a:lnTo>
                    <a:pt x="0" y="264"/>
                  </a:lnTo>
                  <a:lnTo>
                    <a:pt x="0" y="769"/>
                  </a:lnTo>
                  <a:lnTo>
                    <a:pt x="511" y="769"/>
                  </a:lnTo>
                  <a:lnTo>
                    <a:pt x="511" y="634"/>
                  </a:lnTo>
                  <a:lnTo>
                    <a:pt x="601" y="634"/>
                  </a:lnTo>
                  <a:lnTo>
                    <a:pt x="601" y="0"/>
                  </a:lnTo>
                  <a:lnTo>
                    <a:pt x="240" y="0"/>
                  </a:lnTo>
                  <a:lnTo>
                    <a:pt x="240" y="0"/>
                  </a:lnTo>
                  <a:lnTo>
                    <a:pt x="240" y="0"/>
                  </a:lnTo>
                  <a:close/>
                  <a:moveTo>
                    <a:pt x="457" y="724"/>
                  </a:moveTo>
                  <a:lnTo>
                    <a:pt x="54" y="724"/>
                  </a:lnTo>
                  <a:lnTo>
                    <a:pt x="54" y="314"/>
                  </a:lnTo>
                  <a:lnTo>
                    <a:pt x="89" y="314"/>
                  </a:lnTo>
                  <a:lnTo>
                    <a:pt x="89" y="634"/>
                  </a:lnTo>
                  <a:lnTo>
                    <a:pt x="457" y="634"/>
                  </a:lnTo>
                  <a:lnTo>
                    <a:pt x="457" y="724"/>
                  </a:lnTo>
                  <a:lnTo>
                    <a:pt x="457" y="724"/>
                  </a:lnTo>
                  <a:lnTo>
                    <a:pt x="457" y="724"/>
                  </a:lnTo>
                  <a:close/>
                  <a:moveTo>
                    <a:pt x="547" y="589"/>
                  </a:moveTo>
                  <a:lnTo>
                    <a:pt x="143" y="589"/>
                  </a:lnTo>
                  <a:lnTo>
                    <a:pt x="143" y="178"/>
                  </a:lnTo>
                  <a:lnTo>
                    <a:pt x="298" y="178"/>
                  </a:lnTo>
                  <a:lnTo>
                    <a:pt x="298" y="46"/>
                  </a:lnTo>
                  <a:lnTo>
                    <a:pt x="547" y="46"/>
                  </a:lnTo>
                  <a:lnTo>
                    <a:pt x="547" y="589"/>
                  </a:lnTo>
                  <a:lnTo>
                    <a:pt x="547" y="589"/>
                  </a:lnTo>
                  <a:lnTo>
                    <a:pt x="547" y="589"/>
                  </a:lnTo>
                  <a:close/>
                </a:path>
              </a:pathLst>
            </a:custGeom>
            <a:solidFill>
              <a:srgbClr val="0072C5"/>
            </a:solidFill>
            <a:ln>
              <a:noFill/>
            </a:ln>
          </p:spPr>
          <p:txBody>
            <a:bodyPr vert="horz" wrap="square" lIns="89619" tIns="44810" rIns="89619" bIns="44810" numCol="1" anchor="t" anchorCtr="0" compatLnSpc="1">
              <a:prstTxWarp prst="textNoShape">
                <a:avLst/>
              </a:prstTxWarp>
            </a:bodyPr>
            <a:lstStyle/>
            <a:p>
              <a:endParaRPr lang="en-US" sz="1764">
                <a:solidFill>
                  <a:srgbClr val="000000"/>
                </a:solidFill>
              </a:endParaRPr>
            </a:p>
          </p:txBody>
        </p:sp>
      </p:grpSp>
      <p:grpSp>
        <p:nvGrpSpPr>
          <p:cNvPr id="31" name="Group 30"/>
          <p:cNvGrpSpPr/>
          <p:nvPr/>
        </p:nvGrpSpPr>
        <p:grpSpPr>
          <a:xfrm>
            <a:off x="268857" y="1636619"/>
            <a:ext cx="2547095" cy="2077787"/>
            <a:chOff x="274320" y="1668463"/>
            <a:chExt cx="2598846" cy="2120003"/>
          </a:xfrm>
        </p:grpSpPr>
        <p:sp>
          <p:nvSpPr>
            <p:cNvPr id="24" name="Rectangle 23"/>
            <p:cNvSpPr/>
            <p:nvPr/>
          </p:nvSpPr>
          <p:spPr bwMode="auto">
            <a:xfrm>
              <a:off x="274320" y="1668463"/>
              <a:ext cx="2598846" cy="2120003"/>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13" name="TextBox 12"/>
            <p:cNvSpPr txBox="1"/>
            <p:nvPr/>
          </p:nvSpPr>
          <p:spPr>
            <a:xfrm>
              <a:off x="274320" y="1668463"/>
              <a:ext cx="1114900" cy="689147"/>
            </a:xfrm>
            <a:prstGeom prst="rect">
              <a:avLst/>
            </a:prstGeom>
            <a:noFill/>
          </p:spPr>
          <p:txBody>
            <a:bodyPr wrap="none" lIns="182807" tIns="146246" rIns="182807" bIns="146246" rtlCol="0">
              <a:spAutoFit/>
            </a:bodyPr>
            <a:lstStyle/>
            <a:p>
              <a:pPr defTabSz="914001">
                <a:lnSpc>
                  <a:spcPct val="90000"/>
                </a:lnSpc>
                <a:spcAft>
                  <a:spcPts val="600"/>
                </a:spcAft>
              </a:pPr>
              <a:r>
                <a:rPr lang="en-US" sz="2744" dirty="0">
                  <a:gradFill>
                    <a:gsLst>
                      <a:gs pos="88957">
                        <a:srgbClr val="505050"/>
                      </a:gs>
                      <a:gs pos="75214">
                        <a:srgbClr val="505050"/>
                      </a:gs>
                    </a:gsLst>
                  </a:gradFill>
                  <a:latin typeface="Segoe UI Light"/>
                </a:rPr>
                <a:t>Free </a:t>
              </a:r>
            </a:p>
          </p:txBody>
        </p:sp>
        <p:sp>
          <p:nvSpPr>
            <p:cNvPr id="36" name="Freeform 5"/>
            <p:cNvSpPr>
              <a:spLocks noEditPoints="1"/>
            </p:cNvSpPr>
            <p:nvPr/>
          </p:nvSpPr>
          <p:spPr bwMode="auto">
            <a:xfrm>
              <a:off x="1710804" y="2571724"/>
              <a:ext cx="993261" cy="1079847"/>
            </a:xfrm>
            <a:custGeom>
              <a:avLst/>
              <a:gdLst>
                <a:gd name="T0" fmla="*/ 1697 w 1863"/>
                <a:gd name="T1" fmla="*/ 848 h 2028"/>
                <a:gd name="T2" fmla="*/ 1611 w 1863"/>
                <a:gd name="T3" fmla="*/ 655 h 2028"/>
                <a:gd name="T4" fmla="*/ 1648 w 1863"/>
                <a:gd name="T5" fmla="*/ 333 h 2028"/>
                <a:gd name="T6" fmla="*/ 1181 w 1863"/>
                <a:gd name="T7" fmla="*/ 354 h 2028"/>
                <a:gd name="T8" fmla="*/ 746 w 1863"/>
                <a:gd name="T9" fmla="*/ 27 h 2028"/>
                <a:gd name="T10" fmla="*/ 252 w 1863"/>
                <a:gd name="T11" fmla="*/ 461 h 2028"/>
                <a:gd name="T12" fmla="*/ 258 w 1863"/>
                <a:gd name="T13" fmla="*/ 1642 h 2028"/>
                <a:gd name="T14" fmla="*/ 558 w 1863"/>
                <a:gd name="T15" fmla="*/ 1798 h 2028"/>
                <a:gd name="T16" fmla="*/ 623 w 1863"/>
                <a:gd name="T17" fmla="*/ 1787 h 2028"/>
                <a:gd name="T18" fmla="*/ 923 w 1863"/>
                <a:gd name="T19" fmla="*/ 2028 h 2028"/>
                <a:gd name="T20" fmla="*/ 1176 w 1863"/>
                <a:gd name="T21" fmla="*/ 1841 h 2028"/>
                <a:gd name="T22" fmla="*/ 1552 w 1863"/>
                <a:gd name="T23" fmla="*/ 1723 h 2028"/>
                <a:gd name="T24" fmla="*/ 1723 w 1863"/>
                <a:gd name="T25" fmla="*/ 1513 h 2028"/>
                <a:gd name="T26" fmla="*/ 795 w 1863"/>
                <a:gd name="T27" fmla="*/ 1379 h 2028"/>
                <a:gd name="T28" fmla="*/ 655 w 1863"/>
                <a:gd name="T29" fmla="*/ 1535 h 2028"/>
                <a:gd name="T30" fmla="*/ 548 w 1863"/>
                <a:gd name="T31" fmla="*/ 1578 h 2028"/>
                <a:gd name="T32" fmla="*/ 451 w 1863"/>
                <a:gd name="T33" fmla="*/ 1470 h 2028"/>
                <a:gd name="T34" fmla="*/ 392 w 1863"/>
                <a:gd name="T35" fmla="*/ 1207 h 2028"/>
                <a:gd name="T36" fmla="*/ 558 w 1863"/>
                <a:gd name="T37" fmla="*/ 1368 h 2028"/>
                <a:gd name="T38" fmla="*/ 612 w 1863"/>
                <a:gd name="T39" fmla="*/ 1342 h 2028"/>
                <a:gd name="T40" fmla="*/ 596 w 1863"/>
                <a:gd name="T41" fmla="*/ 1272 h 2028"/>
                <a:gd name="T42" fmla="*/ 446 w 1863"/>
                <a:gd name="T43" fmla="*/ 1121 h 2028"/>
                <a:gd name="T44" fmla="*/ 392 w 1863"/>
                <a:gd name="T45" fmla="*/ 928 h 2028"/>
                <a:gd name="T46" fmla="*/ 478 w 1863"/>
                <a:gd name="T47" fmla="*/ 724 h 2028"/>
                <a:gd name="T48" fmla="*/ 607 w 1863"/>
                <a:gd name="T49" fmla="*/ 681 h 2028"/>
                <a:gd name="T50" fmla="*/ 725 w 1863"/>
                <a:gd name="T51" fmla="*/ 767 h 2028"/>
                <a:gd name="T52" fmla="*/ 752 w 1863"/>
                <a:gd name="T53" fmla="*/ 966 h 2028"/>
                <a:gd name="T54" fmla="*/ 623 w 1863"/>
                <a:gd name="T55" fmla="*/ 875 h 2028"/>
                <a:gd name="T56" fmla="*/ 580 w 1863"/>
                <a:gd name="T57" fmla="*/ 880 h 2028"/>
                <a:gd name="T58" fmla="*/ 564 w 1863"/>
                <a:gd name="T59" fmla="*/ 934 h 2028"/>
                <a:gd name="T60" fmla="*/ 650 w 1863"/>
                <a:gd name="T61" fmla="*/ 1030 h 2028"/>
                <a:gd name="T62" fmla="*/ 795 w 1863"/>
                <a:gd name="T63" fmla="*/ 1256 h 2028"/>
                <a:gd name="T64" fmla="*/ 1090 w 1863"/>
                <a:gd name="T65" fmla="*/ 359 h 2028"/>
                <a:gd name="T66" fmla="*/ 827 w 1863"/>
                <a:gd name="T67" fmla="*/ 499 h 2028"/>
                <a:gd name="T68" fmla="*/ 542 w 1863"/>
                <a:gd name="T69" fmla="*/ 440 h 2028"/>
                <a:gd name="T70" fmla="*/ 1063 w 1863"/>
                <a:gd name="T71" fmla="*/ 343 h 2028"/>
                <a:gd name="T72" fmla="*/ 644 w 1863"/>
                <a:gd name="T73" fmla="*/ 107 h 2028"/>
                <a:gd name="T74" fmla="*/ 913 w 1863"/>
                <a:gd name="T75" fmla="*/ 80 h 2028"/>
                <a:gd name="T76" fmla="*/ 1326 w 1863"/>
                <a:gd name="T77" fmla="*/ 853 h 2028"/>
                <a:gd name="T78" fmla="*/ 1305 w 1863"/>
                <a:gd name="T79" fmla="*/ 939 h 2028"/>
                <a:gd name="T80" fmla="*/ 1573 w 1863"/>
                <a:gd name="T81" fmla="*/ 896 h 2028"/>
                <a:gd name="T82" fmla="*/ 1616 w 1863"/>
                <a:gd name="T83" fmla="*/ 955 h 2028"/>
                <a:gd name="T84" fmla="*/ 1654 w 1863"/>
                <a:gd name="T85" fmla="*/ 1234 h 2028"/>
                <a:gd name="T86" fmla="*/ 1675 w 1863"/>
                <a:gd name="T87" fmla="*/ 1320 h 2028"/>
                <a:gd name="T88" fmla="*/ 1766 w 1863"/>
                <a:gd name="T89" fmla="*/ 1272 h 2028"/>
                <a:gd name="T90" fmla="*/ 1772 w 1863"/>
                <a:gd name="T91" fmla="*/ 1191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63" h="2028">
                  <a:moveTo>
                    <a:pt x="1842" y="1148"/>
                  </a:moveTo>
                  <a:cubicBezTo>
                    <a:pt x="1831" y="1138"/>
                    <a:pt x="1788" y="1095"/>
                    <a:pt x="1777" y="1079"/>
                  </a:cubicBezTo>
                  <a:cubicBezTo>
                    <a:pt x="1766" y="1062"/>
                    <a:pt x="1739" y="939"/>
                    <a:pt x="1697" y="848"/>
                  </a:cubicBezTo>
                  <a:cubicBezTo>
                    <a:pt x="1680" y="816"/>
                    <a:pt x="1664" y="757"/>
                    <a:pt x="1632" y="714"/>
                  </a:cubicBezTo>
                  <a:cubicBezTo>
                    <a:pt x="1568" y="633"/>
                    <a:pt x="1482" y="585"/>
                    <a:pt x="1487" y="574"/>
                  </a:cubicBezTo>
                  <a:cubicBezTo>
                    <a:pt x="1487" y="563"/>
                    <a:pt x="1605" y="655"/>
                    <a:pt x="1611" y="655"/>
                  </a:cubicBezTo>
                  <a:cubicBezTo>
                    <a:pt x="1611" y="655"/>
                    <a:pt x="1643" y="601"/>
                    <a:pt x="1675" y="553"/>
                  </a:cubicBezTo>
                  <a:cubicBezTo>
                    <a:pt x="1691" y="520"/>
                    <a:pt x="1718" y="488"/>
                    <a:pt x="1723" y="456"/>
                  </a:cubicBezTo>
                  <a:cubicBezTo>
                    <a:pt x="1729" y="413"/>
                    <a:pt x="1718" y="359"/>
                    <a:pt x="1648" y="333"/>
                  </a:cubicBezTo>
                  <a:cubicBezTo>
                    <a:pt x="1621" y="322"/>
                    <a:pt x="1546" y="311"/>
                    <a:pt x="1471" y="317"/>
                  </a:cubicBezTo>
                  <a:cubicBezTo>
                    <a:pt x="1353" y="327"/>
                    <a:pt x="1267" y="376"/>
                    <a:pt x="1240" y="365"/>
                  </a:cubicBezTo>
                  <a:cubicBezTo>
                    <a:pt x="1229" y="365"/>
                    <a:pt x="1203" y="354"/>
                    <a:pt x="1181" y="354"/>
                  </a:cubicBezTo>
                  <a:cubicBezTo>
                    <a:pt x="1160" y="349"/>
                    <a:pt x="1138" y="354"/>
                    <a:pt x="1133" y="349"/>
                  </a:cubicBezTo>
                  <a:cubicBezTo>
                    <a:pt x="1127" y="349"/>
                    <a:pt x="1106" y="215"/>
                    <a:pt x="1036" y="139"/>
                  </a:cubicBezTo>
                  <a:cubicBezTo>
                    <a:pt x="993" y="102"/>
                    <a:pt x="891" y="0"/>
                    <a:pt x="746" y="27"/>
                  </a:cubicBezTo>
                  <a:cubicBezTo>
                    <a:pt x="671" y="37"/>
                    <a:pt x="585" y="118"/>
                    <a:pt x="548" y="204"/>
                  </a:cubicBezTo>
                  <a:cubicBezTo>
                    <a:pt x="515" y="290"/>
                    <a:pt x="542" y="381"/>
                    <a:pt x="537" y="381"/>
                  </a:cubicBezTo>
                  <a:cubicBezTo>
                    <a:pt x="537" y="386"/>
                    <a:pt x="354" y="354"/>
                    <a:pt x="252" y="461"/>
                  </a:cubicBezTo>
                  <a:cubicBezTo>
                    <a:pt x="188" y="542"/>
                    <a:pt x="0" y="837"/>
                    <a:pt x="21" y="1111"/>
                  </a:cubicBezTo>
                  <a:cubicBezTo>
                    <a:pt x="27" y="1202"/>
                    <a:pt x="54" y="1304"/>
                    <a:pt x="102" y="1395"/>
                  </a:cubicBezTo>
                  <a:cubicBezTo>
                    <a:pt x="150" y="1492"/>
                    <a:pt x="220" y="1572"/>
                    <a:pt x="258" y="1642"/>
                  </a:cubicBezTo>
                  <a:cubicBezTo>
                    <a:pt x="306" y="1717"/>
                    <a:pt x="306" y="1760"/>
                    <a:pt x="311" y="1771"/>
                  </a:cubicBezTo>
                  <a:cubicBezTo>
                    <a:pt x="311" y="1776"/>
                    <a:pt x="376" y="1825"/>
                    <a:pt x="435" y="1825"/>
                  </a:cubicBezTo>
                  <a:cubicBezTo>
                    <a:pt x="483" y="1825"/>
                    <a:pt x="537" y="1808"/>
                    <a:pt x="558" y="1798"/>
                  </a:cubicBezTo>
                  <a:cubicBezTo>
                    <a:pt x="569" y="1792"/>
                    <a:pt x="564" y="1782"/>
                    <a:pt x="564" y="1776"/>
                  </a:cubicBezTo>
                  <a:cubicBezTo>
                    <a:pt x="558" y="1771"/>
                    <a:pt x="451" y="1717"/>
                    <a:pt x="451" y="1707"/>
                  </a:cubicBezTo>
                  <a:cubicBezTo>
                    <a:pt x="451" y="1701"/>
                    <a:pt x="542" y="1739"/>
                    <a:pt x="623" y="1787"/>
                  </a:cubicBezTo>
                  <a:cubicBezTo>
                    <a:pt x="709" y="1835"/>
                    <a:pt x="784" y="1894"/>
                    <a:pt x="784" y="1894"/>
                  </a:cubicBezTo>
                  <a:cubicBezTo>
                    <a:pt x="784" y="1894"/>
                    <a:pt x="778" y="1937"/>
                    <a:pt x="778" y="1953"/>
                  </a:cubicBezTo>
                  <a:cubicBezTo>
                    <a:pt x="778" y="1975"/>
                    <a:pt x="848" y="2028"/>
                    <a:pt x="923" y="2028"/>
                  </a:cubicBezTo>
                  <a:cubicBezTo>
                    <a:pt x="1004" y="2028"/>
                    <a:pt x="1068" y="1991"/>
                    <a:pt x="1068" y="1975"/>
                  </a:cubicBezTo>
                  <a:cubicBezTo>
                    <a:pt x="1068" y="1964"/>
                    <a:pt x="1074" y="1916"/>
                    <a:pt x="1085" y="1894"/>
                  </a:cubicBezTo>
                  <a:cubicBezTo>
                    <a:pt x="1085" y="1894"/>
                    <a:pt x="1122" y="1862"/>
                    <a:pt x="1176" y="1841"/>
                  </a:cubicBezTo>
                  <a:cubicBezTo>
                    <a:pt x="1219" y="1819"/>
                    <a:pt x="1267" y="1803"/>
                    <a:pt x="1321" y="1782"/>
                  </a:cubicBezTo>
                  <a:cubicBezTo>
                    <a:pt x="1342" y="1787"/>
                    <a:pt x="1374" y="1792"/>
                    <a:pt x="1407" y="1792"/>
                  </a:cubicBezTo>
                  <a:cubicBezTo>
                    <a:pt x="1482" y="1792"/>
                    <a:pt x="1552" y="1739"/>
                    <a:pt x="1552" y="1723"/>
                  </a:cubicBezTo>
                  <a:cubicBezTo>
                    <a:pt x="1552" y="1712"/>
                    <a:pt x="1552" y="1674"/>
                    <a:pt x="1552" y="1647"/>
                  </a:cubicBezTo>
                  <a:cubicBezTo>
                    <a:pt x="1627" y="1583"/>
                    <a:pt x="1659" y="1540"/>
                    <a:pt x="1675" y="1529"/>
                  </a:cubicBezTo>
                  <a:cubicBezTo>
                    <a:pt x="1702" y="1519"/>
                    <a:pt x="1713" y="1519"/>
                    <a:pt x="1723" y="1513"/>
                  </a:cubicBezTo>
                  <a:cubicBezTo>
                    <a:pt x="1729" y="1513"/>
                    <a:pt x="1804" y="1454"/>
                    <a:pt x="1831" y="1368"/>
                  </a:cubicBezTo>
                  <a:cubicBezTo>
                    <a:pt x="1863" y="1277"/>
                    <a:pt x="1852" y="1164"/>
                    <a:pt x="1842" y="1148"/>
                  </a:cubicBezTo>
                  <a:close/>
                  <a:moveTo>
                    <a:pt x="795" y="1379"/>
                  </a:moveTo>
                  <a:cubicBezTo>
                    <a:pt x="789" y="1401"/>
                    <a:pt x="784" y="1422"/>
                    <a:pt x="773" y="1449"/>
                  </a:cubicBezTo>
                  <a:cubicBezTo>
                    <a:pt x="762" y="1470"/>
                    <a:pt x="752" y="1486"/>
                    <a:pt x="730" y="1503"/>
                  </a:cubicBezTo>
                  <a:cubicBezTo>
                    <a:pt x="714" y="1524"/>
                    <a:pt x="687" y="1535"/>
                    <a:pt x="655" y="1535"/>
                  </a:cubicBezTo>
                  <a:cubicBezTo>
                    <a:pt x="655" y="1562"/>
                    <a:pt x="655" y="1583"/>
                    <a:pt x="650" y="1604"/>
                  </a:cubicBezTo>
                  <a:cubicBezTo>
                    <a:pt x="634" y="1610"/>
                    <a:pt x="617" y="1615"/>
                    <a:pt x="596" y="1621"/>
                  </a:cubicBezTo>
                  <a:cubicBezTo>
                    <a:pt x="580" y="1604"/>
                    <a:pt x="564" y="1594"/>
                    <a:pt x="548" y="1578"/>
                  </a:cubicBezTo>
                  <a:cubicBezTo>
                    <a:pt x="548" y="1562"/>
                    <a:pt x="548" y="1540"/>
                    <a:pt x="548" y="1524"/>
                  </a:cubicBezTo>
                  <a:cubicBezTo>
                    <a:pt x="532" y="1519"/>
                    <a:pt x="515" y="1508"/>
                    <a:pt x="499" y="1503"/>
                  </a:cubicBezTo>
                  <a:cubicBezTo>
                    <a:pt x="483" y="1492"/>
                    <a:pt x="467" y="1481"/>
                    <a:pt x="451" y="1470"/>
                  </a:cubicBezTo>
                  <a:cubicBezTo>
                    <a:pt x="440" y="1460"/>
                    <a:pt x="424" y="1449"/>
                    <a:pt x="413" y="1438"/>
                  </a:cubicBezTo>
                  <a:cubicBezTo>
                    <a:pt x="408" y="1427"/>
                    <a:pt x="397" y="1417"/>
                    <a:pt x="397" y="1411"/>
                  </a:cubicBezTo>
                  <a:cubicBezTo>
                    <a:pt x="397" y="1342"/>
                    <a:pt x="392" y="1277"/>
                    <a:pt x="392" y="1207"/>
                  </a:cubicBezTo>
                  <a:cubicBezTo>
                    <a:pt x="408" y="1245"/>
                    <a:pt x="435" y="1277"/>
                    <a:pt x="462" y="1304"/>
                  </a:cubicBezTo>
                  <a:cubicBezTo>
                    <a:pt x="494" y="1336"/>
                    <a:pt x="526" y="1358"/>
                    <a:pt x="558" y="1363"/>
                  </a:cubicBezTo>
                  <a:cubicBezTo>
                    <a:pt x="558" y="1368"/>
                    <a:pt x="558" y="1368"/>
                    <a:pt x="558" y="1368"/>
                  </a:cubicBezTo>
                  <a:cubicBezTo>
                    <a:pt x="569" y="1368"/>
                    <a:pt x="574" y="1368"/>
                    <a:pt x="585" y="1368"/>
                  </a:cubicBezTo>
                  <a:cubicBezTo>
                    <a:pt x="591" y="1368"/>
                    <a:pt x="596" y="1363"/>
                    <a:pt x="601" y="1358"/>
                  </a:cubicBezTo>
                  <a:cubicBezTo>
                    <a:pt x="607" y="1352"/>
                    <a:pt x="607" y="1347"/>
                    <a:pt x="612" y="1342"/>
                  </a:cubicBezTo>
                  <a:cubicBezTo>
                    <a:pt x="612" y="1336"/>
                    <a:pt x="612" y="1331"/>
                    <a:pt x="612" y="1320"/>
                  </a:cubicBezTo>
                  <a:cubicBezTo>
                    <a:pt x="612" y="1315"/>
                    <a:pt x="612" y="1304"/>
                    <a:pt x="612" y="1299"/>
                  </a:cubicBezTo>
                  <a:cubicBezTo>
                    <a:pt x="612" y="1288"/>
                    <a:pt x="607" y="1283"/>
                    <a:pt x="596" y="1272"/>
                  </a:cubicBezTo>
                  <a:cubicBezTo>
                    <a:pt x="591" y="1261"/>
                    <a:pt x="580" y="1250"/>
                    <a:pt x="564" y="1234"/>
                  </a:cubicBezTo>
                  <a:cubicBezTo>
                    <a:pt x="553" y="1224"/>
                    <a:pt x="532" y="1207"/>
                    <a:pt x="510" y="1191"/>
                  </a:cubicBezTo>
                  <a:cubicBezTo>
                    <a:pt x="483" y="1164"/>
                    <a:pt x="462" y="1143"/>
                    <a:pt x="446" y="1121"/>
                  </a:cubicBezTo>
                  <a:cubicBezTo>
                    <a:pt x="429" y="1095"/>
                    <a:pt x="419" y="1073"/>
                    <a:pt x="408" y="1052"/>
                  </a:cubicBezTo>
                  <a:cubicBezTo>
                    <a:pt x="403" y="1036"/>
                    <a:pt x="397" y="1014"/>
                    <a:pt x="397" y="993"/>
                  </a:cubicBezTo>
                  <a:cubicBezTo>
                    <a:pt x="392" y="971"/>
                    <a:pt x="392" y="950"/>
                    <a:pt x="392" y="928"/>
                  </a:cubicBezTo>
                  <a:cubicBezTo>
                    <a:pt x="392" y="896"/>
                    <a:pt x="392" y="869"/>
                    <a:pt x="397" y="842"/>
                  </a:cubicBezTo>
                  <a:cubicBezTo>
                    <a:pt x="403" y="816"/>
                    <a:pt x="413" y="789"/>
                    <a:pt x="424" y="773"/>
                  </a:cubicBezTo>
                  <a:cubicBezTo>
                    <a:pt x="440" y="751"/>
                    <a:pt x="456" y="735"/>
                    <a:pt x="478" y="724"/>
                  </a:cubicBezTo>
                  <a:cubicBezTo>
                    <a:pt x="499" y="714"/>
                    <a:pt x="521" y="708"/>
                    <a:pt x="548" y="708"/>
                  </a:cubicBezTo>
                  <a:cubicBezTo>
                    <a:pt x="553" y="681"/>
                    <a:pt x="553" y="655"/>
                    <a:pt x="553" y="639"/>
                  </a:cubicBezTo>
                  <a:cubicBezTo>
                    <a:pt x="569" y="649"/>
                    <a:pt x="591" y="665"/>
                    <a:pt x="607" y="681"/>
                  </a:cubicBezTo>
                  <a:cubicBezTo>
                    <a:pt x="623" y="671"/>
                    <a:pt x="639" y="665"/>
                    <a:pt x="650" y="660"/>
                  </a:cubicBezTo>
                  <a:cubicBezTo>
                    <a:pt x="655" y="681"/>
                    <a:pt x="655" y="703"/>
                    <a:pt x="655" y="735"/>
                  </a:cubicBezTo>
                  <a:cubicBezTo>
                    <a:pt x="682" y="740"/>
                    <a:pt x="703" y="757"/>
                    <a:pt x="725" y="767"/>
                  </a:cubicBezTo>
                  <a:cubicBezTo>
                    <a:pt x="746" y="778"/>
                    <a:pt x="762" y="794"/>
                    <a:pt x="773" y="805"/>
                  </a:cubicBezTo>
                  <a:cubicBezTo>
                    <a:pt x="773" y="869"/>
                    <a:pt x="778" y="934"/>
                    <a:pt x="778" y="1003"/>
                  </a:cubicBezTo>
                  <a:cubicBezTo>
                    <a:pt x="773" y="993"/>
                    <a:pt x="762" y="982"/>
                    <a:pt x="752" y="966"/>
                  </a:cubicBezTo>
                  <a:cubicBezTo>
                    <a:pt x="741" y="955"/>
                    <a:pt x="730" y="944"/>
                    <a:pt x="719" y="934"/>
                  </a:cubicBezTo>
                  <a:cubicBezTo>
                    <a:pt x="703" y="918"/>
                    <a:pt x="693" y="907"/>
                    <a:pt x="677" y="901"/>
                  </a:cubicBezTo>
                  <a:cubicBezTo>
                    <a:pt x="660" y="891"/>
                    <a:pt x="639" y="880"/>
                    <a:pt x="623" y="875"/>
                  </a:cubicBezTo>
                  <a:cubicBezTo>
                    <a:pt x="623" y="875"/>
                    <a:pt x="623" y="875"/>
                    <a:pt x="623" y="875"/>
                  </a:cubicBezTo>
                  <a:cubicBezTo>
                    <a:pt x="612" y="875"/>
                    <a:pt x="607" y="875"/>
                    <a:pt x="601" y="875"/>
                  </a:cubicBezTo>
                  <a:cubicBezTo>
                    <a:pt x="591" y="875"/>
                    <a:pt x="585" y="880"/>
                    <a:pt x="580" y="880"/>
                  </a:cubicBezTo>
                  <a:cubicBezTo>
                    <a:pt x="574" y="885"/>
                    <a:pt x="569" y="891"/>
                    <a:pt x="569" y="896"/>
                  </a:cubicBezTo>
                  <a:cubicBezTo>
                    <a:pt x="564" y="901"/>
                    <a:pt x="564" y="907"/>
                    <a:pt x="564" y="918"/>
                  </a:cubicBezTo>
                  <a:cubicBezTo>
                    <a:pt x="564" y="923"/>
                    <a:pt x="564" y="928"/>
                    <a:pt x="564" y="934"/>
                  </a:cubicBezTo>
                  <a:cubicBezTo>
                    <a:pt x="569" y="944"/>
                    <a:pt x="569" y="950"/>
                    <a:pt x="574" y="961"/>
                  </a:cubicBezTo>
                  <a:cubicBezTo>
                    <a:pt x="580" y="971"/>
                    <a:pt x="591" y="977"/>
                    <a:pt x="601" y="993"/>
                  </a:cubicBezTo>
                  <a:cubicBezTo>
                    <a:pt x="612" y="1003"/>
                    <a:pt x="628" y="1014"/>
                    <a:pt x="650" y="1030"/>
                  </a:cubicBezTo>
                  <a:cubicBezTo>
                    <a:pt x="682" y="1062"/>
                    <a:pt x="714" y="1089"/>
                    <a:pt x="730" y="1116"/>
                  </a:cubicBezTo>
                  <a:cubicBezTo>
                    <a:pt x="752" y="1143"/>
                    <a:pt x="768" y="1164"/>
                    <a:pt x="773" y="1186"/>
                  </a:cubicBezTo>
                  <a:cubicBezTo>
                    <a:pt x="784" y="1213"/>
                    <a:pt x="789" y="1234"/>
                    <a:pt x="795" y="1256"/>
                  </a:cubicBezTo>
                  <a:cubicBezTo>
                    <a:pt x="795" y="1277"/>
                    <a:pt x="795" y="1299"/>
                    <a:pt x="795" y="1320"/>
                  </a:cubicBezTo>
                  <a:cubicBezTo>
                    <a:pt x="795" y="1336"/>
                    <a:pt x="795" y="1358"/>
                    <a:pt x="795" y="1379"/>
                  </a:cubicBezTo>
                  <a:close/>
                  <a:moveTo>
                    <a:pt x="1090" y="359"/>
                  </a:moveTo>
                  <a:cubicBezTo>
                    <a:pt x="1079" y="370"/>
                    <a:pt x="1015" y="376"/>
                    <a:pt x="961" y="413"/>
                  </a:cubicBezTo>
                  <a:cubicBezTo>
                    <a:pt x="886" y="467"/>
                    <a:pt x="811" y="553"/>
                    <a:pt x="805" y="547"/>
                  </a:cubicBezTo>
                  <a:cubicBezTo>
                    <a:pt x="795" y="547"/>
                    <a:pt x="827" y="499"/>
                    <a:pt x="827" y="499"/>
                  </a:cubicBezTo>
                  <a:cubicBezTo>
                    <a:pt x="827" y="499"/>
                    <a:pt x="483" y="456"/>
                    <a:pt x="472" y="440"/>
                  </a:cubicBezTo>
                  <a:cubicBezTo>
                    <a:pt x="467" y="424"/>
                    <a:pt x="542" y="424"/>
                    <a:pt x="542" y="424"/>
                  </a:cubicBezTo>
                  <a:cubicBezTo>
                    <a:pt x="542" y="440"/>
                    <a:pt x="542" y="440"/>
                    <a:pt x="542" y="440"/>
                  </a:cubicBezTo>
                  <a:cubicBezTo>
                    <a:pt x="854" y="472"/>
                    <a:pt x="854" y="472"/>
                    <a:pt x="854" y="472"/>
                  </a:cubicBezTo>
                  <a:cubicBezTo>
                    <a:pt x="854" y="472"/>
                    <a:pt x="897" y="418"/>
                    <a:pt x="956" y="386"/>
                  </a:cubicBezTo>
                  <a:cubicBezTo>
                    <a:pt x="1009" y="349"/>
                    <a:pt x="1063" y="343"/>
                    <a:pt x="1063" y="343"/>
                  </a:cubicBezTo>
                  <a:cubicBezTo>
                    <a:pt x="1063" y="343"/>
                    <a:pt x="1042" y="263"/>
                    <a:pt x="993" y="204"/>
                  </a:cubicBezTo>
                  <a:cubicBezTo>
                    <a:pt x="950" y="150"/>
                    <a:pt x="907" y="107"/>
                    <a:pt x="821" y="70"/>
                  </a:cubicBezTo>
                  <a:cubicBezTo>
                    <a:pt x="741" y="37"/>
                    <a:pt x="655" y="118"/>
                    <a:pt x="644" y="107"/>
                  </a:cubicBezTo>
                  <a:cubicBezTo>
                    <a:pt x="639" y="102"/>
                    <a:pt x="677" y="75"/>
                    <a:pt x="709" y="59"/>
                  </a:cubicBezTo>
                  <a:cubicBezTo>
                    <a:pt x="719" y="54"/>
                    <a:pt x="757" y="37"/>
                    <a:pt x="800" y="43"/>
                  </a:cubicBezTo>
                  <a:cubicBezTo>
                    <a:pt x="832" y="43"/>
                    <a:pt x="875" y="59"/>
                    <a:pt x="913" y="80"/>
                  </a:cubicBezTo>
                  <a:cubicBezTo>
                    <a:pt x="1009" y="134"/>
                    <a:pt x="1090" y="306"/>
                    <a:pt x="1095" y="322"/>
                  </a:cubicBezTo>
                  <a:cubicBezTo>
                    <a:pt x="1095" y="322"/>
                    <a:pt x="1106" y="349"/>
                    <a:pt x="1090" y="359"/>
                  </a:cubicBezTo>
                  <a:close/>
                  <a:moveTo>
                    <a:pt x="1326" y="853"/>
                  </a:moveTo>
                  <a:cubicBezTo>
                    <a:pt x="1342" y="848"/>
                    <a:pt x="1369" y="880"/>
                    <a:pt x="1380" y="923"/>
                  </a:cubicBezTo>
                  <a:cubicBezTo>
                    <a:pt x="1385" y="966"/>
                    <a:pt x="1380" y="1003"/>
                    <a:pt x="1358" y="1009"/>
                  </a:cubicBezTo>
                  <a:cubicBezTo>
                    <a:pt x="1337" y="1009"/>
                    <a:pt x="1315" y="982"/>
                    <a:pt x="1305" y="939"/>
                  </a:cubicBezTo>
                  <a:cubicBezTo>
                    <a:pt x="1299" y="896"/>
                    <a:pt x="1305" y="859"/>
                    <a:pt x="1326" y="853"/>
                  </a:cubicBezTo>
                  <a:close/>
                  <a:moveTo>
                    <a:pt x="1616" y="955"/>
                  </a:moveTo>
                  <a:cubicBezTo>
                    <a:pt x="1600" y="961"/>
                    <a:pt x="1578" y="934"/>
                    <a:pt x="1573" y="896"/>
                  </a:cubicBezTo>
                  <a:cubicBezTo>
                    <a:pt x="1562" y="864"/>
                    <a:pt x="1573" y="832"/>
                    <a:pt x="1589" y="826"/>
                  </a:cubicBezTo>
                  <a:cubicBezTo>
                    <a:pt x="1605" y="821"/>
                    <a:pt x="1627" y="848"/>
                    <a:pt x="1632" y="885"/>
                  </a:cubicBezTo>
                  <a:cubicBezTo>
                    <a:pt x="1643" y="918"/>
                    <a:pt x="1632" y="950"/>
                    <a:pt x="1616" y="955"/>
                  </a:cubicBezTo>
                  <a:close/>
                  <a:moveTo>
                    <a:pt x="1659" y="1331"/>
                  </a:moveTo>
                  <a:cubicBezTo>
                    <a:pt x="1648" y="1331"/>
                    <a:pt x="1632" y="1309"/>
                    <a:pt x="1632" y="1283"/>
                  </a:cubicBezTo>
                  <a:cubicBezTo>
                    <a:pt x="1632" y="1256"/>
                    <a:pt x="1643" y="1234"/>
                    <a:pt x="1654" y="1234"/>
                  </a:cubicBezTo>
                  <a:cubicBezTo>
                    <a:pt x="1659" y="1234"/>
                    <a:pt x="1659" y="1234"/>
                    <a:pt x="1664" y="1234"/>
                  </a:cubicBezTo>
                  <a:cubicBezTo>
                    <a:pt x="1659" y="1245"/>
                    <a:pt x="1654" y="1256"/>
                    <a:pt x="1654" y="1272"/>
                  </a:cubicBezTo>
                  <a:cubicBezTo>
                    <a:pt x="1654" y="1293"/>
                    <a:pt x="1664" y="1315"/>
                    <a:pt x="1675" y="1320"/>
                  </a:cubicBezTo>
                  <a:cubicBezTo>
                    <a:pt x="1670" y="1325"/>
                    <a:pt x="1664" y="1325"/>
                    <a:pt x="1659" y="1331"/>
                  </a:cubicBezTo>
                  <a:close/>
                  <a:moveTo>
                    <a:pt x="1772" y="1272"/>
                  </a:moveTo>
                  <a:cubicBezTo>
                    <a:pt x="1772" y="1272"/>
                    <a:pt x="1772" y="1272"/>
                    <a:pt x="1766" y="1272"/>
                  </a:cubicBezTo>
                  <a:cubicBezTo>
                    <a:pt x="1772" y="1266"/>
                    <a:pt x="1777" y="1250"/>
                    <a:pt x="1777" y="1240"/>
                  </a:cubicBezTo>
                  <a:cubicBezTo>
                    <a:pt x="1772" y="1218"/>
                    <a:pt x="1766" y="1207"/>
                    <a:pt x="1756" y="1202"/>
                  </a:cubicBezTo>
                  <a:cubicBezTo>
                    <a:pt x="1761" y="1197"/>
                    <a:pt x="1766" y="1191"/>
                    <a:pt x="1772" y="1191"/>
                  </a:cubicBezTo>
                  <a:cubicBezTo>
                    <a:pt x="1782" y="1191"/>
                    <a:pt x="1793" y="1207"/>
                    <a:pt x="1793" y="1234"/>
                  </a:cubicBezTo>
                  <a:cubicBezTo>
                    <a:pt x="1793" y="1256"/>
                    <a:pt x="1788" y="1272"/>
                    <a:pt x="1772" y="1272"/>
                  </a:cubicBezTo>
                  <a:close/>
                </a:path>
              </a:pathLst>
            </a:custGeom>
            <a:solidFill>
              <a:schemeClr val="accent2"/>
            </a:solidFill>
            <a:ln>
              <a:noFill/>
            </a:ln>
          </p:spPr>
          <p:txBody>
            <a:bodyPr vert="horz" wrap="square" lIns="89619" tIns="44810" rIns="89619" bIns="44810" numCol="1" anchor="t" anchorCtr="0" compatLnSpc="1">
              <a:prstTxWarp prst="textNoShape">
                <a:avLst/>
              </a:prstTxWarp>
            </a:bodyPr>
            <a:lstStyle/>
            <a:p>
              <a:endParaRPr lang="en-US" sz="1764">
                <a:solidFill>
                  <a:srgbClr val="000000"/>
                </a:solidFill>
              </a:endParaRPr>
            </a:p>
          </p:txBody>
        </p:sp>
      </p:grpSp>
      <p:grpSp>
        <p:nvGrpSpPr>
          <p:cNvPr id="32" name="Group 31"/>
          <p:cNvGrpSpPr/>
          <p:nvPr/>
        </p:nvGrpSpPr>
        <p:grpSpPr>
          <a:xfrm>
            <a:off x="2860518" y="1636619"/>
            <a:ext cx="2547095" cy="2077787"/>
            <a:chOff x="2918638" y="1668463"/>
            <a:chExt cx="2598846" cy="2120003"/>
          </a:xfrm>
        </p:grpSpPr>
        <p:sp>
          <p:nvSpPr>
            <p:cNvPr id="73" name="Rectangle 72"/>
            <p:cNvSpPr/>
            <p:nvPr/>
          </p:nvSpPr>
          <p:spPr bwMode="auto">
            <a:xfrm>
              <a:off x="2918638" y="1668463"/>
              <a:ext cx="2598846" cy="2120003"/>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14" name="TextBox 13"/>
            <p:cNvSpPr txBox="1"/>
            <p:nvPr/>
          </p:nvSpPr>
          <p:spPr>
            <a:xfrm>
              <a:off x="2918638" y="1668463"/>
              <a:ext cx="957741" cy="689147"/>
            </a:xfrm>
            <a:prstGeom prst="rect">
              <a:avLst/>
            </a:prstGeom>
            <a:noFill/>
          </p:spPr>
          <p:txBody>
            <a:bodyPr wrap="none" lIns="182807" tIns="146246" rIns="182807" bIns="146246" rtlCol="0">
              <a:spAutoFit/>
            </a:bodyPr>
            <a:lstStyle>
              <a:defPPr>
                <a:defRPr lang="en-US"/>
              </a:defPPr>
              <a:lvl1pPr defTabSz="932559">
                <a:lnSpc>
                  <a:spcPct val="90000"/>
                </a:lnSpc>
                <a:spcAft>
                  <a:spcPts val="612"/>
                </a:spcAft>
                <a:defRPr sz="3200">
                  <a:gradFill>
                    <a:gsLst>
                      <a:gs pos="2917">
                        <a:schemeClr val="accent2"/>
                      </a:gs>
                      <a:gs pos="100000">
                        <a:schemeClr val="accent2"/>
                      </a:gs>
                    </a:gsLst>
                    <a:lin ang="5400000" scaled="0"/>
                  </a:gradFill>
                  <a:latin typeface="Segoe UI Light"/>
                </a:defRPr>
              </a:lvl1pPr>
            </a:lstStyle>
            <a:p>
              <a:r>
                <a:rPr lang="en-US" sz="2744" dirty="0">
                  <a:gradFill>
                    <a:gsLst>
                      <a:gs pos="88957">
                        <a:srgbClr val="505050"/>
                      </a:gs>
                      <a:gs pos="75214">
                        <a:srgbClr val="505050"/>
                      </a:gs>
                    </a:gsLst>
                  </a:gradFill>
                </a:rPr>
                <a:t>Trial</a:t>
              </a:r>
            </a:p>
          </p:txBody>
        </p:sp>
        <p:grpSp>
          <p:nvGrpSpPr>
            <p:cNvPr id="51" name="Group 50"/>
            <p:cNvGrpSpPr/>
            <p:nvPr/>
          </p:nvGrpSpPr>
          <p:grpSpPr>
            <a:xfrm>
              <a:off x="4451565" y="2736425"/>
              <a:ext cx="913469" cy="913469"/>
              <a:chOff x="3708400" y="1703388"/>
              <a:chExt cx="977900" cy="977900"/>
            </a:xfrm>
            <a:solidFill>
              <a:schemeClr val="accent2"/>
            </a:solidFill>
          </p:grpSpPr>
          <p:sp>
            <p:nvSpPr>
              <p:cNvPr id="40" name="Freeform 9"/>
              <p:cNvSpPr>
                <a:spLocks/>
              </p:cNvSpPr>
              <p:nvPr/>
            </p:nvSpPr>
            <p:spPr bwMode="auto">
              <a:xfrm>
                <a:off x="4186238" y="2481263"/>
                <a:ext cx="28575" cy="114300"/>
              </a:xfrm>
              <a:custGeom>
                <a:avLst/>
                <a:gdLst>
                  <a:gd name="T0" fmla="*/ 0 w 18"/>
                  <a:gd name="T1" fmla="*/ 0 h 72"/>
                  <a:gd name="T2" fmla="*/ 18 w 18"/>
                  <a:gd name="T3" fmla="*/ 0 h 72"/>
                  <a:gd name="T4" fmla="*/ 18 w 18"/>
                  <a:gd name="T5" fmla="*/ 72 h 72"/>
                  <a:gd name="T6" fmla="*/ 0 w 18"/>
                  <a:gd name="T7" fmla="*/ 72 h 72"/>
                  <a:gd name="T8" fmla="*/ 0 w 18"/>
                  <a:gd name="T9" fmla="*/ 0 h 72"/>
                  <a:gd name="T10" fmla="*/ 0 w 18"/>
                  <a:gd name="T11" fmla="*/ 0 h 72"/>
                </a:gdLst>
                <a:ahLst/>
                <a:cxnLst>
                  <a:cxn ang="0">
                    <a:pos x="T0" y="T1"/>
                  </a:cxn>
                  <a:cxn ang="0">
                    <a:pos x="T2" y="T3"/>
                  </a:cxn>
                  <a:cxn ang="0">
                    <a:pos x="T4" y="T5"/>
                  </a:cxn>
                  <a:cxn ang="0">
                    <a:pos x="T6" y="T7"/>
                  </a:cxn>
                  <a:cxn ang="0">
                    <a:pos x="T8" y="T9"/>
                  </a:cxn>
                  <a:cxn ang="0">
                    <a:pos x="T10" y="T11"/>
                  </a:cxn>
                </a:cxnLst>
                <a:rect l="0" t="0" r="r" b="b"/>
                <a:pathLst>
                  <a:path w="18" h="72">
                    <a:moveTo>
                      <a:pt x="0" y="0"/>
                    </a:moveTo>
                    <a:lnTo>
                      <a:pt x="18" y="0"/>
                    </a:lnTo>
                    <a:lnTo>
                      <a:pt x="18" y="72"/>
                    </a:lnTo>
                    <a:lnTo>
                      <a:pt x="0" y="7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000000"/>
                  </a:solidFill>
                </a:endParaRPr>
              </a:p>
            </p:txBody>
          </p:sp>
          <p:sp>
            <p:nvSpPr>
              <p:cNvPr id="41" name="Freeform 10"/>
              <p:cNvSpPr>
                <a:spLocks/>
              </p:cNvSpPr>
              <p:nvPr/>
            </p:nvSpPr>
            <p:spPr bwMode="auto">
              <a:xfrm>
                <a:off x="3986213" y="2435226"/>
                <a:ext cx="79375" cy="111125"/>
              </a:xfrm>
              <a:custGeom>
                <a:avLst/>
                <a:gdLst>
                  <a:gd name="T0" fmla="*/ 36 w 50"/>
                  <a:gd name="T1" fmla="*/ 0 h 70"/>
                  <a:gd name="T2" fmla="*/ 50 w 50"/>
                  <a:gd name="T3" fmla="*/ 9 h 70"/>
                  <a:gd name="T4" fmla="*/ 15 w 50"/>
                  <a:gd name="T5" fmla="*/ 70 h 70"/>
                  <a:gd name="T6" fmla="*/ 0 w 50"/>
                  <a:gd name="T7" fmla="*/ 62 h 70"/>
                  <a:gd name="T8" fmla="*/ 36 w 50"/>
                  <a:gd name="T9" fmla="*/ 0 h 70"/>
                  <a:gd name="T10" fmla="*/ 36 w 50"/>
                  <a:gd name="T11" fmla="*/ 0 h 70"/>
                  <a:gd name="T12" fmla="*/ 36 w 50"/>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50" h="70">
                    <a:moveTo>
                      <a:pt x="36" y="0"/>
                    </a:moveTo>
                    <a:lnTo>
                      <a:pt x="50" y="9"/>
                    </a:lnTo>
                    <a:lnTo>
                      <a:pt x="15" y="70"/>
                    </a:lnTo>
                    <a:lnTo>
                      <a:pt x="0" y="62"/>
                    </a:lnTo>
                    <a:lnTo>
                      <a:pt x="36" y="0"/>
                    </a:lnTo>
                    <a:lnTo>
                      <a:pt x="36" y="0"/>
                    </a:lnTo>
                    <a:lnTo>
                      <a:pt x="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000000"/>
                  </a:solidFill>
                </a:endParaRPr>
              </a:p>
            </p:txBody>
          </p:sp>
          <p:sp>
            <p:nvSpPr>
              <p:cNvPr id="42" name="Freeform 11"/>
              <p:cNvSpPr>
                <a:spLocks/>
              </p:cNvSpPr>
              <p:nvPr/>
            </p:nvSpPr>
            <p:spPr bwMode="auto">
              <a:xfrm>
                <a:off x="3843338" y="1981201"/>
                <a:ext cx="114300" cy="79375"/>
              </a:xfrm>
              <a:custGeom>
                <a:avLst/>
                <a:gdLst>
                  <a:gd name="T0" fmla="*/ 9 w 72"/>
                  <a:gd name="T1" fmla="*/ 0 h 50"/>
                  <a:gd name="T2" fmla="*/ 72 w 72"/>
                  <a:gd name="T3" fmla="*/ 36 h 50"/>
                  <a:gd name="T4" fmla="*/ 63 w 72"/>
                  <a:gd name="T5" fmla="*/ 50 h 50"/>
                  <a:gd name="T6" fmla="*/ 0 w 72"/>
                  <a:gd name="T7" fmla="*/ 14 h 50"/>
                  <a:gd name="T8" fmla="*/ 9 w 72"/>
                  <a:gd name="T9" fmla="*/ 0 h 50"/>
                  <a:gd name="T10" fmla="*/ 9 w 72"/>
                  <a:gd name="T11" fmla="*/ 0 h 50"/>
                  <a:gd name="T12" fmla="*/ 9 w 72"/>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72" h="50">
                    <a:moveTo>
                      <a:pt x="9" y="0"/>
                    </a:moveTo>
                    <a:lnTo>
                      <a:pt x="72" y="36"/>
                    </a:lnTo>
                    <a:lnTo>
                      <a:pt x="63" y="50"/>
                    </a:lnTo>
                    <a:lnTo>
                      <a:pt x="0" y="14"/>
                    </a:lnTo>
                    <a:lnTo>
                      <a:pt x="9" y="0"/>
                    </a:lnTo>
                    <a:lnTo>
                      <a:pt x="9" y="0"/>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000000"/>
                  </a:solidFill>
                </a:endParaRPr>
              </a:p>
            </p:txBody>
          </p:sp>
          <p:sp>
            <p:nvSpPr>
              <p:cNvPr id="43" name="Freeform 12"/>
              <p:cNvSpPr>
                <a:spLocks/>
              </p:cNvSpPr>
              <p:nvPr/>
            </p:nvSpPr>
            <p:spPr bwMode="auto">
              <a:xfrm>
                <a:off x="3986213" y="1838326"/>
                <a:ext cx="79375" cy="114300"/>
              </a:xfrm>
              <a:custGeom>
                <a:avLst/>
                <a:gdLst>
                  <a:gd name="T0" fmla="*/ 14 w 50"/>
                  <a:gd name="T1" fmla="*/ 0 h 72"/>
                  <a:gd name="T2" fmla="*/ 50 w 50"/>
                  <a:gd name="T3" fmla="*/ 63 h 72"/>
                  <a:gd name="T4" fmla="*/ 36 w 50"/>
                  <a:gd name="T5" fmla="*/ 72 h 72"/>
                  <a:gd name="T6" fmla="*/ 0 w 50"/>
                  <a:gd name="T7" fmla="*/ 9 h 72"/>
                  <a:gd name="T8" fmla="*/ 14 w 50"/>
                  <a:gd name="T9" fmla="*/ 0 h 72"/>
                  <a:gd name="T10" fmla="*/ 14 w 50"/>
                  <a:gd name="T11" fmla="*/ 0 h 72"/>
                  <a:gd name="T12" fmla="*/ 14 w 50"/>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50" h="72">
                    <a:moveTo>
                      <a:pt x="14" y="0"/>
                    </a:moveTo>
                    <a:lnTo>
                      <a:pt x="50" y="63"/>
                    </a:lnTo>
                    <a:lnTo>
                      <a:pt x="36" y="72"/>
                    </a:lnTo>
                    <a:lnTo>
                      <a:pt x="0" y="9"/>
                    </a:lnTo>
                    <a:lnTo>
                      <a:pt x="14" y="0"/>
                    </a:lnTo>
                    <a:lnTo>
                      <a:pt x="14" y="0"/>
                    </a:ln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000000"/>
                  </a:solidFill>
                </a:endParaRPr>
              </a:p>
            </p:txBody>
          </p:sp>
          <p:sp>
            <p:nvSpPr>
              <p:cNvPr id="44" name="Freeform 13"/>
              <p:cNvSpPr>
                <a:spLocks/>
              </p:cNvSpPr>
              <p:nvPr/>
            </p:nvSpPr>
            <p:spPr bwMode="auto">
              <a:xfrm>
                <a:off x="4440238" y="1981201"/>
                <a:ext cx="114300" cy="82550"/>
              </a:xfrm>
              <a:custGeom>
                <a:avLst/>
                <a:gdLst>
                  <a:gd name="T0" fmla="*/ 64 w 72"/>
                  <a:gd name="T1" fmla="*/ 0 h 52"/>
                  <a:gd name="T2" fmla="*/ 72 w 72"/>
                  <a:gd name="T3" fmla="*/ 16 h 52"/>
                  <a:gd name="T4" fmla="*/ 9 w 72"/>
                  <a:gd name="T5" fmla="*/ 52 h 52"/>
                  <a:gd name="T6" fmla="*/ 0 w 72"/>
                  <a:gd name="T7" fmla="*/ 35 h 52"/>
                  <a:gd name="T8" fmla="*/ 64 w 72"/>
                  <a:gd name="T9" fmla="*/ 0 h 52"/>
                  <a:gd name="T10" fmla="*/ 64 w 72"/>
                  <a:gd name="T11" fmla="*/ 0 h 52"/>
                  <a:gd name="T12" fmla="*/ 64 w 72"/>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72" h="52">
                    <a:moveTo>
                      <a:pt x="64" y="0"/>
                    </a:moveTo>
                    <a:lnTo>
                      <a:pt x="72" y="16"/>
                    </a:lnTo>
                    <a:lnTo>
                      <a:pt x="9" y="52"/>
                    </a:lnTo>
                    <a:lnTo>
                      <a:pt x="0" y="35"/>
                    </a:lnTo>
                    <a:lnTo>
                      <a:pt x="64" y="0"/>
                    </a:lnTo>
                    <a:lnTo>
                      <a:pt x="64" y="0"/>
                    </a:lnTo>
                    <a:lnTo>
                      <a:pt x="6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000000"/>
                  </a:solidFill>
                </a:endParaRPr>
              </a:p>
            </p:txBody>
          </p:sp>
          <p:sp>
            <p:nvSpPr>
              <p:cNvPr id="45" name="Freeform 14"/>
              <p:cNvSpPr>
                <a:spLocks/>
              </p:cNvSpPr>
              <p:nvPr/>
            </p:nvSpPr>
            <p:spPr bwMode="auto">
              <a:xfrm>
                <a:off x="4329113" y="2435226"/>
                <a:ext cx="82550" cy="114300"/>
              </a:xfrm>
              <a:custGeom>
                <a:avLst/>
                <a:gdLst>
                  <a:gd name="T0" fmla="*/ 16 w 52"/>
                  <a:gd name="T1" fmla="*/ 0 h 72"/>
                  <a:gd name="T2" fmla="*/ 52 w 52"/>
                  <a:gd name="T3" fmla="*/ 63 h 72"/>
                  <a:gd name="T4" fmla="*/ 36 w 52"/>
                  <a:gd name="T5" fmla="*/ 72 h 72"/>
                  <a:gd name="T6" fmla="*/ 0 w 52"/>
                  <a:gd name="T7" fmla="*/ 9 h 72"/>
                  <a:gd name="T8" fmla="*/ 16 w 52"/>
                  <a:gd name="T9" fmla="*/ 0 h 72"/>
                  <a:gd name="T10" fmla="*/ 16 w 52"/>
                  <a:gd name="T11" fmla="*/ 0 h 72"/>
                  <a:gd name="T12" fmla="*/ 16 w 52"/>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52" h="72">
                    <a:moveTo>
                      <a:pt x="16" y="0"/>
                    </a:moveTo>
                    <a:lnTo>
                      <a:pt x="52" y="63"/>
                    </a:lnTo>
                    <a:lnTo>
                      <a:pt x="36" y="72"/>
                    </a:lnTo>
                    <a:lnTo>
                      <a:pt x="0" y="9"/>
                    </a:lnTo>
                    <a:lnTo>
                      <a:pt x="16" y="0"/>
                    </a:lnTo>
                    <a:lnTo>
                      <a:pt x="16"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000000"/>
                  </a:solidFill>
                </a:endParaRPr>
              </a:p>
            </p:txBody>
          </p:sp>
          <p:sp>
            <p:nvSpPr>
              <p:cNvPr id="46" name="Freeform 15"/>
              <p:cNvSpPr>
                <a:spLocks/>
              </p:cNvSpPr>
              <p:nvPr/>
            </p:nvSpPr>
            <p:spPr bwMode="auto">
              <a:xfrm>
                <a:off x="4440238" y="2324101"/>
                <a:ext cx="114300" cy="82550"/>
              </a:xfrm>
              <a:custGeom>
                <a:avLst/>
                <a:gdLst>
                  <a:gd name="T0" fmla="*/ 9 w 72"/>
                  <a:gd name="T1" fmla="*/ 0 h 52"/>
                  <a:gd name="T2" fmla="*/ 72 w 72"/>
                  <a:gd name="T3" fmla="*/ 36 h 52"/>
                  <a:gd name="T4" fmla="*/ 64 w 72"/>
                  <a:gd name="T5" fmla="*/ 52 h 52"/>
                  <a:gd name="T6" fmla="*/ 0 w 72"/>
                  <a:gd name="T7" fmla="*/ 16 h 52"/>
                  <a:gd name="T8" fmla="*/ 9 w 72"/>
                  <a:gd name="T9" fmla="*/ 0 h 52"/>
                  <a:gd name="T10" fmla="*/ 9 w 72"/>
                  <a:gd name="T11" fmla="*/ 0 h 52"/>
                  <a:gd name="T12" fmla="*/ 9 w 72"/>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72" h="52">
                    <a:moveTo>
                      <a:pt x="9" y="0"/>
                    </a:moveTo>
                    <a:lnTo>
                      <a:pt x="72" y="36"/>
                    </a:lnTo>
                    <a:lnTo>
                      <a:pt x="64" y="52"/>
                    </a:lnTo>
                    <a:lnTo>
                      <a:pt x="0" y="16"/>
                    </a:lnTo>
                    <a:lnTo>
                      <a:pt x="9" y="0"/>
                    </a:lnTo>
                    <a:lnTo>
                      <a:pt x="9" y="0"/>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000000"/>
                  </a:solidFill>
                </a:endParaRPr>
              </a:p>
            </p:txBody>
          </p:sp>
          <p:sp>
            <p:nvSpPr>
              <p:cNvPr id="47" name="Freeform 16"/>
              <p:cNvSpPr>
                <a:spLocks/>
              </p:cNvSpPr>
              <p:nvPr/>
            </p:nvSpPr>
            <p:spPr bwMode="auto">
              <a:xfrm>
                <a:off x="3795713" y="2178051"/>
                <a:ext cx="117475" cy="28575"/>
              </a:xfrm>
              <a:custGeom>
                <a:avLst/>
                <a:gdLst>
                  <a:gd name="T0" fmla="*/ 0 w 74"/>
                  <a:gd name="T1" fmla="*/ 0 h 18"/>
                  <a:gd name="T2" fmla="*/ 74 w 74"/>
                  <a:gd name="T3" fmla="*/ 0 h 18"/>
                  <a:gd name="T4" fmla="*/ 74 w 74"/>
                  <a:gd name="T5" fmla="*/ 18 h 18"/>
                  <a:gd name="T6" fmla="*/ 0 w 74"/>
                  <a:gd name="T7" fmla="*/ 18 h 18"/>
                  <a:gd name="T8" fmla="*/ 0 w 74"/>
                  <a:gd name="T9" fmla="*/ 0 h 18"/>
                  <a:gd name="T10" fmla="*/ 0 w 74"/>
                  <a:gd name="T11" fmla="*/ 0 h 18"/>
                </a:gdLst>
                <a:ahLst/>
                <a:cxnLst>
                  <a:cxn ang="0">
                    <a:pos x="T0" y="T1"/>
                  </a:cxn>
                  <a:cxn ang="0">
                    <a:pos x="T2" y="T3"/>
                  </a:cxn>
                  <a:cxn ang="0">
                    <a:pos x="T4" y="T5"/>
                  </a:cxn>
                  <a:cxn ang="0">
                    <a:pos x="T6" y="T7"/>
                  </a:cxn>
                  <a:cxn ang="0">
                    <a:pos x="T8" y="T9"/>
                  </a:cxn>
                  <a:cxn ang="0">
                    <a:pos x="T10" y="T11"/>
                  </a:cxn>
                </a:cxnLst>
                <a:rect l="0" t="0" r="r" b="b"/>
                <a:pathLst>
                  <a:path w="74" h="18">
                    <a:moveTo>
                      <a:pt x="0" y="0"/>
                    </a:moveTo>
                    <a:lnTo>
                      <a:pt x="74" y="0"/>
                    </a:lnTo>
                    <a:lnTo>
                      <a:pt x="74" y="18"/>
                    </a:lnTo>
                    <a:lnTo>
                      <a:pt x="0" y="1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000000"/>
                  </a:solidFill>
                </a:endParaRPr>
              </a:p>
            </p:txBody>
          </p:sp>
          <p:sp>
            <p:nvSpPr>
              <p:cNvPr id="48" name="Freeform 17"/>
              <p:cNvSpPr>
                <a:spLocks/>
              </p:cNvSpPr>
              <p:nvPr/>
            </p:nvSpPr>
            <p:spPr bwMode="auto">
              <a:xfrm>
                <a:off x="4489450" y="2178051"/>
                <a:ext cx="111125" cy="28575"/>
              </a:xfrm>
              <a:custGeom>
                <a:avLst/>
                <a:gdLst>
                  <a:gd name="T0" fmla="*/ 0 w 70"/>
                  <a:gd name="T1" fmla="*/ 0 h 18"/>
                  <a:gd name="T2" fmla="*/ 70 w 70"/>
                  <a:gd name="T3" fmla="*/ 0 h 18"/>
                  <a:gd name="T4" fmla="*/ 70 w 70"/>
                  <a:gd name="T5" fmla="*/ 18 h 18"/>
                  <a:gd name="T6" fmla="*/ 0 w 70"/>
                  <a:gd name="T7" fmla="*/ 18 h 18"/>
                  <a:gd name="T8" fmla="*/ 0 w 70"/>
                  <a:gd name="T9" fmla="*/ 0 h 18"/>
                  <a:gd name="T10" fmla="*/ 0 w 70"/>
                  <a:gd name="T11" fmla="*/ 0 h 18"/>
                </a:gdLst>
                <a:ahLst/>
                <a:cxnLst>
                  <a:cxn ang="0">
                    <a:pos x="T0" y="T1"/>
                  </a:cxn>
                  <a:cxn ang="0">
                    <a:pos x="T2" y="T3"/>
                  </a:cxn>
                  <a:cxn ang="0">
                    <a:pos x="T4" y="T5"/>
                  </a:cxn>
                  <a:cxn ang="0">
                    <a:pos x="T6" y="T7"/>
                  </a:cxn>
                  <a:cxn ang="0">
                    <a:pos x="T8" y="T9"/>
                  </a:cxn>
                  <a:cxn ang="0">
                    <a:pos x="T10" y="T11"/>
                  </a:cxn>
                </a:cxnLst>
                <a:rect l="0" t="0" r="r" b="b"/>
                <a:pathLst>
                  <a:path w="70" h="18">
                    <a:moveTo>
                      <a:pt x="0" y="0"/>
                    </a:moveTo>
                    <a:lnTo>
                      <a:pt x="70" y="0"/>
                    </a:lnTo>
                    <a:lnTo>
                      <a:pt x="70" y="18"/>
                    </a:lnTo>
                    <a:lnTo>
                      <a:pt x="0" y="1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000000"/>
                  </a:solidFill>
                </a:endParaRPr>
              </a:p>
            </p:txBody>
          </p:sp>
          <p:sp>
            <p:nvSpPr>
              <p:cNvPr id="49" name="Freeform 18"/>
              <p:cNvSpPr>
                <a:spLocks/>
              </p:cNvSpPr>
              <p:nvPr/>
            </p:nvSpPr>
            <p:spPr bwMode="auto">
              <a:xfrm>
                <a:off x="3840163" y="2320926"/>
                <a:ext cx="114300" cy="84138"/>
              </a:xfrm>
              <a:custGeom>
                <a:avLst/>
                <a:gdLst>
                  <a:gd name="T0" fmla="*/ 63 w 72"/>
                  <a:gd name="T1" fmla="*/ 0 h 53"/>
                  <a:gd name="T2" fmla="*/ 72 w 72"/>
                  <a:gd name="T3" fmla="*/ 16 h 53"/>
                  <a:gd name="T4" fmla="*/ 9 w 72"/>
                  <a:gd name="T5" fmla="*/ 53 h 53"/>
                  <a:gd name="T6" fmla="*/ 0 w 72"/>
                  <a:gd name="T7" fmla="*/ 36 h 53"/>
                  <a:gd name="T8" fmla="*/ 63 w 72"/>
                  <a:gd name="T9" fmla="*/ 0 h 53"/>
                  <a:gd name="T10" fmla="*/ 63 w 72"/>
                  <a:gd name="T11" fmla="*/ 0 h 53"/>
                  <a:gd name="T12" fmla="*/ 63 w 72"/>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72" h="53">
                    <a:moveTo>
                      <a:pt x="63" y="0"/>
                    </a:moveTo>
                    <a:lnTo>
                      <a:pt x="72" y="16"/>
                    </a:lnTo>
                    <a:lnTo>
                      <a:pt x="9" y="53"/>
                    </a:lnTo>
                    <a:lnTo>
                      <a:pt x="0" y="36"/>
                    </a:lnTo>
                    <a:lnTo>
                      <a:pt x="63" y="0"/>
                    </a:lnTo>
                    <a:lnTo>
                      <a:pt x="63" y="0"/>
                    </a:lnTo>
                    <a:lnTo>
                      <a:pt x="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000000"/>
                  </a:solidFill>
                </a:endParaRPr>
              </a:p>
            </p:txBody>
          </p:sp>
          <p:sp>
            <p:nvSpPr>
              <p:cNvPr id="50" name="Freeform 19"/>
              <p:cNvSpPr>
                <a:spLocks noEditPoints="1"/>
              </p:cNvSpPr>
              <p:nvPr/>
            </p:nvSpPr>
            <p:spPr bwMode="auto">
              <a:xfrm>
                <a:off x="3708400" y="1703388"/>
                <a:ext cx="977900" cy="977900"/>
              </a:xfrm>
              <a:custGeom>
                <a:avLst/>
                <a:gdLst>
                  <a:gd name="T0" fmla="*/ 810 w 1615"/>
                  <a:gd name="T1" fmla="*/ 0 h 1615"/>
                  <a:gd name="T2" fmla="*/ 0 w 1615"/>
                  <a:gd name="T3" fmla="*/ 807 h 1615"/>
                  <a:gd name="T4" fmla="*/ 810 w 1615"/>
                  <a:gd name="T5" fmla="*/ 1615 h 1615"/>
                  <a:gd name="T6" fmla="*/ 1615 w 1615"/>
                  <a:gd name="T7" fmla="*/ 807 h 1615"/>
                  <a:gd name="T8" fmla="*/ 810 w 1615"/>
                  <a:gd name="T9" fmla="*/ 0 h 1615"/>
                  <a:gd name="T10" fmla="*/ 810 w 1615"/>
                  <a:gd name="T11" fmla="*/ 1502 h 1615"/>
                  <a:gd name="T12" fmla="*/ 112 w 1615"/>
                  <a:gd name="T13" fmla="*/ 807 h 1615"/>
                  <a:gd name="T14" fmla="*/ 786 w 1615"/>
                  <a:gd name="T15" fmla="*/ 112 h 1615"/>
                  <a:gd name="T16" fmla="*/ 786 w 1615"/>
                  <a:gd name="T17" fmla="*/ 807 h 1615"/>
                  <a:gd name="T18" fmla="*/ 800 w 1615"/>
                  <a:gd name="T19" fmla="*/ 831 h 1615"/>
                  <a:gd name="T20" fmla="*/ 810 w 1615"/>
                  <a:gd name="T21" fmla="*/ 831 h 1615"/>
                  <a:gd name="T22" fmla="*/ 828 w 1615"/>
                  <a:gd name="T23" fmla="*/ 817 h 1615"/>
                  <a:gd name="T24" fmla="*/ 1175 w 1615"/>
                  <a:gd name="T25" fmla="*/ 216 h 1615"/>
                  <a:gd name="T26" fmla="*/ 1503 w 1615"/>
                  <a:gd name="T27" fmla="*/ 807 h 1615"/>
                  <a:gd name="T28" fmla="*/ 810 w 1615"/>
                  <a:gd name="T29" fmla="*/ 1502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15" h="1615">
                    <a:moveTo>
                      <a:pt x="810" y="0"/>
                    </a:moveTo>
                    <a:cubicBezTo>
                      <a:pt x="365" y="0"/>
                      <a:pt x="0" y="361"/>
                      <a:pt x="0" y="807"/>
                    </a:cubicBezTo>
                    <a:cubicBezTo>
                      <a:pt x="0" y="1253"/>
                      <a:pt x="365" y="1615"/>
                      <a:pt x="810" y="1615"/>
                    </a:cubicBezTo>
                    <a:cubicBezTo>
                      <a:pt x="1254" y="1615"/>
                      <a:pt x="1615" y="1253"/>
                      <a:pt x="1615" y="807"/>
                    </a:cubicBezTo>
                    <a:cubicBezTo>
                      <a:pt x="1615" y="361"/>
                      <a:pt x="1254" y="0"/>
                      <a:pt x="810" y="0"/>
                    </a:cubicBezTo>
                    <a:close/>
                    <a:moveTo>
                      <a:pt x="810" y="1502"/>
                    </a:moveTo>
                    <a:cubicBezTo>
                      <a:pt x="426" y="1502"/>
                      <a:pt x="112" y="1192"/>
                      <a:pt x="112" y="807"/>
                    </a:cubicBezTo>
                    <a:cubicBezTo>
                      <a:pt x="112" y="432"/>
                      <a:pt x="412" y="122"/>
                      <a:pt x="786" y="112"/>
                    </a:cubicBezTo>
                    <a:cubicBezTo>
                      <a:pt x="786" y="807"/>
                      <a:pt x="786" y="807"/>
                      <a:pt x="786" y="807"/>
                    </a:cubicBezTo>
                    <a:cubicBezTo>
                      <a:pt x="786" y="817"/>
                      <a:pt x="791" y="826"/>
                      <a:pt x="800" y="831"/>
                    </a:cubicBezTo>
                    <a:cubicBezTo>
                      <a:pt x="805" y="831"/>
                      <a:pt x="805" y="831"/>
                      <a:pt x="810" y="831"/>
                    </a:cubicBezTo>
                    <a:cubicBezTo>
                      <a:pt x="814" y="831"/>
                      <a:pt x="824" y="826"/>
                      <a:pt x="828" y="817"/>
                    </a:cubicBezTo>
                    <a:cubicBezTo>
                      <a:pt x="1175" y="216"/>
                      <a:pt x="1175" y="216"/>
                      <a:pt x="1175" y="216"/>
                    </a:cubicBezTo>
                    <a:cubicBezTo>
                      <a:pt x="1371" y="338"/>
                      <a:pt x="1503" y="558"/>
                      <a:pt x="1503" y="807"/>
                    </a:cubicBezTo>
                    <a:cubicBezTo>
                      <a:pt x="1503" y="1192"/>
                      <a:pt x="1189" y="1502"/>
                      <a:pt x="810" y="15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000000"/>
                  </a:solidFill>
                </a:endParaRPr>
              </a:p>
            </p:txBody>
          </p:sp>
        </p:grpSp>
      </p:grpSp>
      <p:grpSp>
        <p:nvGrpSpPr>
          <p:cNvPr id="33" name="Group 32"/>
          <p:cNvGrpSpPr/>
          <p:nvPr/>
        </p:nvGrpSpPr>
        <p:grpSpPr>
          <a:xfrm>
            <a:off x="5454402" y="1636619"/>
            <a:ext cx="2547095" cy="2077787"/>
            <a:chOff x="5565224" y="1668463"/>
            <a:chExt cx="2598846" cy="2120003"/>
          </a:xfrm>
        </p:grpSpPr>
        <p:sp>
          <p:nvSpPr>
            <p:cNvPr id="74" name="Rectangle 73"/>
            <p:cNvSpPr/>
            <p:nvPr/>
          </p:nvSpPr>
          <p:spPr bwMode="auto">
            <a:xfrm>
              <a:off x="5565224" y="1668463"/>
              <a:ext cx="2598846" cy="2120003"/>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60" name="Group 59"/>
            <p:cNvGrpSpPr/>
            <p:nvPr/>
          </p:nvGrpSpPr>
          <p:grpSpPr>
            <a:xfrm>
              <a:off x="7003871" y="2758129"/>
              <a:ext cx="1016118" cy="896754"/>
              <a:chOff x="5360988" y="1250950"/>
              <a:chExt cx="1581151" cy="1395413"/>
            </a:xfrm>
            <a:solidFill>
              <a:schemeClr val="accent2"/>
            </a:solidFill>
          </p:grpSpPr>
          <p:sp>
            <p:nvSpPr>
              <p:cNvPr id="54" name="Freeform 23"/>
              <p:cNvSpPr>
                <a:spLocks/>
              </p:cNvSpPr>
              <p:nvPr/>
            </p:nvSpPr>
            <p:spPr bwMode="auto">
              <a:xfrm>
                <a:off x="6283326" y="1776413"/>
                <a:ext cx="374650" cy="284163"/>
              </a:xfrm>
              <a:custGeom>
                <a:avLst/>
                <a:gdLst>
                  <a:gd name="T0" fmla="*/ 495 w 519"/>
                  <a:gd name="T1" fmla="*/ 36 h 393"/>
                  <a:gd name="T2" fmla="*/ 472 w 519"/>
                  <a:gd name="T3" fmla="*/ 0 h 393"/>
                  <a:gd name="T4" fmla="*/ 412 w 519"/>
                  <a:gd name="T5" fmla="*/ 113 h 393"/>
                  <a:gd name="T6" fmla="*/ 83 w 519"/>
                  <a:gd name="T7" fmla="*/ 280 h 393"/>
                  <a:gd name="T8" fmla="*/ 12 w 519"/>
                  <a:gd name="T9" fmla="*/ 268 h 393"/>
                  <a:gd name="T10" fmla="*/ 0 w 519"/>
                  <a:gd name="T11" fmla="*/ 268 h 393"/>
                  <a:gd name="T12" fmla="*/ 18 w 519"/>
                  <a:gd name="T13" fmla="*/ 304 h 393"/>
                  <a:gd name="T14" fmla="*/ 101 w 519"/>
                  <a:gd name="T15" fmla="*/ 363 h 393"/>
                  <a:gd name="T16" fmla="*/ 460 w 519"/>
                  <a:gd name="T17" fmla="*/ 227 h 393"/>
                  <a:gd name="T18" fmla="*/ 495 w 519"/>
                  <a:gd name="T19" fmla="*/ 36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9" h="393">
                    <a:moveTo>
                      <a:pt x="495" y="36"/>
                    </a:moveTo>
                    <a:cubicBezTo>
                      <a:pt x="472" y="0"/>
                      <a:pt x="472" y="0"/>
                      <a:pt x="472" y="0"/>
                    </a:cubicBezTo>
                    <a:cubicBezTo>
                      <a:pt x="466" y="36"/>
                      <a:pt x="442" y="78"/>
                      <a:pt x="412" y="113"/>
                    </a:cubicBezTo>
                    <a:cubicBezTo>
                      <a:pt x="334" y="215"/>
                      <a:pt x="203" y="280"/>
                      <a:pt x="83" y="280"/>
                    </a:cubicBezTo>
                    <a:cubicBezTo>
                      <a:pt x="60" y="280"/>
                      <a:pt x="36" y="274"/>
                      <a:pt x="12" y="268"/>
                    </a:cubicBezTo>
                    <a:cubicBezTo>
                      <a:pt x="6" y="268"/>
                      <a:pt x="6" y="268"/>
                      <a:pt x="0" y="268"/>
                    </a:cubicBezTo>
                    <a:cubicBezTo>
                      <a:pt x="18" y="304"/>
                      <a:pt x="18" y="304"/>
                      <a:pt x="18" y="304"/>
                    </a:cubicBezTo>
                    <a:cubicBezTo>
                      <a:pt x="36" y="334"/>
                      <a:pt x="66" y="358"/>
                      <a:pt x="101" y="363"/>
                    </a:cubicBezTo>
                    <a:cubicBezTo>
                      <a:pt x="215" y="393"/>
                      <a:pt x="370" y="334"/>
                      <a:pt x="460" y="227"/>
                    </a:cubicBezTo>
                    <a:cubicBezTo>
                      <a:pt x="513" y="155"/>
                      <a:pt x="519" y="90"/>
                      <a:pt x="495"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000000"/>
                  </a:solidFill>
                </a:endParaRPr>
              </a:p>
            </p:txBody>
          </p:sp>
          <p:sp>
            <p:nvSpPr>
              <p:cNvPr id="55" name="Freeform 24"/>
              <p:cNvSpPr>
                <a:spLocks/>
              </p:cNvSpPr>
              <p:nvPr/>
            </p:nvSpPr>
            <p:spPr bwMode="auto">
              <a:xfrm>
                <a:off x="6242051" y="1666875"/>
                <a:ext cx="331788" cy="249238"/>
              </a:xfrm>
              <a:custGeom>
                <a:avLst/>
                <a:gdLst>
                  <a:gd name="T0" fmla="*/ 387 w 458"/>
                  <a:gd name="T1" fmla="*/ 6 h 344"/>
                  <a:gd name="T2" fmla="*/ 381 w 458"/>
                  <a:gd name="T3" fmla="*/ 6 h 344"/>
                  <a:gd name="T4" fmla="*/ 333 w 458"/>
                  <a:gd name="T5" fmla="*/ 0 h 344"/>
                  <a:gd name="T6" fmla="*/ 327 w 458"/>
                  <a:gd name="T7" fmla="*/ 0 h 344"/>
                  <a:gd name="T8" fmla="*/ 48 w 458"/>
                  <a:gd name="T9" fmla="*/ 142 h 344"/>
                  <a:gd name="T10" fmla="*/ 0 w 458"/>
                  <a:gd name="T11" fmla="*/ 249 h 344"/>
                  <a:gd name="T12" fmla="*/ 78 w 458"/>
                  <a:gd name="T13" fmla="*/ 338 h 344"/>
                  <a:gd name="T14" fmla="*/ 125 w 458"/>
                  <a:gd name="T15" fmla="*/ 344 h 344"/>
                  <a:gd name="T16" fmla="*/ 411 w 458"/>
                  <a:gd name="T17" fmla="*/ 202 h 344"/>
                  <a:gd name="T18" fmla="*/ 458 w 458"/>
                  <a:gd name="T19" fmla="*/ 89 h 344"/>
                  <a:gd name="T20" fmla="*/ 387 w 458"/>
                  <a:gd name="T21" fmla="*/ 6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8" h="344">
                    <a:moveTo>
                      <a:pt x="387" y="6"/>
                    </a:moveTo>
                    <a:cubicBezTo>
                      <a:pt x="381" y="6"/>
                      <a:pt x="381" y="6"/>
                      <a:pt x="381" y="6"/>
                    </a:cubicBezTo>
                    <a:cubicBezTo>
                      <a:pt x="369" y="0"/>
                      <a:pt x="351" y="0"/>
                      <a:pt x="333" y="0"/>
                    </a:cubicBezTo>
                    <a:cubicBezTo>
                      <a:pt x="327" y="0"/>
                      <a:pt x="327" y="0"/>
                      <a:pt x="327" y="0"/>
                    </a:cubicBezTo>
                    <a:cubicBezTo>
                      <a:pt x="232" y="0"/>
                      <a:pt x="113" y="53"/>
                      <a:pt x="48" y="142"/>
                    </a:cubicBezTo>
                    <a:cubicBezTo>
                      <a:pt x="18" y="184"/>
                      <a:pt x="0" y="220"/>
                      <a:pt x="0" y="249"/>
                    </a:cubicBezTo>
                    <a:cubicBezTo>
                      <a:pt x="6" y="291"/>
                      <a:pt x="18" y="321"/>
                      <a:pt x="78" y="338"/>
                    </a:cubicBezTo>
                    <a:cubicBezTo>
                      <a:pt x="89" y="338"/>
                      <a:pt x="107" y="344"/>
                      <a:pt x="125" y="344"/>
                    </a:cubicBezTo>
                    <a:cubicBezTo>
                      <a:pt x="220" y="344"/>
                      <a:pt x="345" y="285"/>
                      <a:pt x="411" y="202"/>
                    </a:cubicBezTo>
                    <a:cubicBezTo>
                      <a:pt x="441" y="160"/>
                      <a:pt x="458" y="119"/>
                      <a:pt x="458" y="89"/>
                    </a:cubicBezTo>
                    <a:cubicBezTo>
                      <a:pt x="452" y="47"/>
                      <a:pt x="441" y="23"/>
                      <a:pt x="38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000000"/>
                  </a:solidFill>
                </a:endParaRPr>
              </a:p>
            </p:txBody>
          </p:sp>
          <p:sp>
            <p:nvSpPr>
              <p:cNvPr id="56" name="Freeform 25"/>
              <p:cNvSpPr>
                <a:spLocks/>
              </p:cNvSpPr>
              <p:nvPr/>
            </p:nvSpPr>
            <p:spPr bwMode="auto">
              <a:xfrm>
                <a:off x="5873751" y="1414463"/>
                <a:ext cx="361950" cy="227013"/>
              </a:xfrm>
              <a:custGeom>
                <a:avLst/>
                <a:gdLst>
                  <a:gd name="T0" fmla="*/ 497 w 502"/>
                  <a:gd name="T1" fmla="*/ 184 h 315"/>
                  <a:gd name="T2" fmla="*/ 502 w 502"/>
                  <a:gd name="T3" fmla="*/ 166 h 315"/>
                  <a:gd name="T4" fmla="*/ 343 w 502"/>
                  <a:gd name="T5" fmla="*/ 214 h 315"/>
                  <a:gd name="T6" fmla="*/ 296 w 502"/>
                  <a:gd name="T7" fmla="*/ 208 h 315"/>
                  <a:gd name="T8" fmla="*/ 12 w 502"/>
                  <a:gd name="T9" fmla="*/ 0 h 315"/>
                  <a:gd name="T10" fmla="*/ 6 w 502"/>
                  <a:gd name="T11" fmla="*/ 18 h 315"/>
                  <a:gd name="T12" fmla="*/ 0 w 502"/>
                  <a:gd name="T13" fmla="*/ 72 h 315"/>
                  <a:gd name="T14" fmla="*/ 260 w 502"/>
                  <a:gd name="T15" fmla="*/ 297 h 315"/>
                  <a:gd name="T16" fmla="*/ 497 w 502"/>
                  <a:gd name="T17" fmla="*/ 18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2" h="315">
                    <a:moveTo>
                      <a:pt x="497" y="184"/>
                    </a:moveTo>
                    <a:cubicBezTo>
                      <a:pt x="502" y="166"/>
                      <a:pt x="502" y="166"/>
                      <a:pt x="502" y="166"/>
                    </a:cubicBezTo>
                    <a:cubicBezTo>
                      <a:pt x="455" y="196"/>
                      <a:pt x="402" y="214"/>
                      <a:pt x="343" y="214"/>
                    </a:cubicBezTo>
                    <a:cubicBezTo>
                      <a:pt x="331" y="214"/>
                      <a:pt x="313" y="208"/>
                      <a:pt x="296" y="208"/>
                    </a:cubicBezTo>
                    <a:cubicBezTo>
                      <a:pt x="166" y="190"/>
                      <a:pt x="54" y="107"/>
                      <a:pt x="12" y="0"/>
                    </a:cubicBezTo>
                    <a:cubicBezTo>
                      <a:pt x="6" y="18"/>
                      <a:pt x="6" y="18"/>
                      <a:pt x="6" y="18"/>
                    </a:cubicBezTo>
                    <a:cubicBezTo>
                      <a:pt x="0" y="30"/>
                      <a:pt x="0" y="48"/>
                      <a:pt x="0" y="72"/>
                    </a:cubicBezTo>
                    <a:cubicBezTo>
                      <a:pt x="6" y="178"/>
                      <a:pt x="119" y="279"/>
                      <a:pt x="260" y="297"/>
                    </a:cubicBezTo>
                    <a:cubicBezTo>
                      <a:pt x="372" y="315"/>
                      <a:pt x="467" y="267"/>
                      <a:pt x="497" y="1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000000"/>
                  </a:solidFill>
                </a:endParaRPr>
              </a:p>
            </p:txBody>
          </p:sp>
          <p:sp>
            <p:nvSpPr>
              <p:cNvPr id="57" name="Freeform 26"/>
              <p:cNvSpPr>
                <a:spLocks/>
              </p:cNvSpPr>
              <p:nvPr/>
            </p:nvSpPr>
            <p:spPr bwMode="auto">
              <a:xfrm>
                <a:off x="5927726" y="1250950"/>
                <a:ext cx="333375" cy="247650"/>
              </a:xfrm>
              <a:custGeom>
                <a:avLst/>
                <a:gdLst>
                  <a:gd name="T0" fmla="*/ 462 w 462"/>
                  <a:gd name="T1" fmla="*/ 215 h 345"/>
                  <a:gd name="T2" fmla="*/ 219 w 462"/>
                  <a:gd name="T3" fmla="*/ 6 h 345"/>
                  <a:gd name="T4" fmla="*/ 219 w 462"/>
                  <a:gd name="T5" fmla="*/ 6 h 345"/>
                  <a:gd name="T6" fmla="*/ 178 w 462"/>
                  <a:gd name="T7" fmla="*/ 0 h 345"/>
                  <a:gd name="T8" fmla="*/ 178 w 462"/>
                  <a:gd name="T9" fmla="*/ 0 h 345"/>
                  <a:gd name="T10" fmla="*/ 47 w 462"/>
                  <a:gd name="T11" fmla="*/ 42 h 345"/>
                  <a:gd name="T12" fmla="*/ 6 w 462"/>
                  <a:gd name="T13" fmla="*/ 131 h 345"/>
                  <a:gd name="T14" fmla="*/ 6 w 462"/>
                  <a:gd name="T15" fmla="*/ 137 h 345"/>
                  <a:gd name="T16" fmla="*/ 243 w 462"/>
                  <a:gd name="T17" fmla="*/ 345 h 345"/>
                  <a:gd name="T18" fmla="*/ 284 w 462"/>
                  <a:gd name="T19" fmla="*/ 345 h 345"/>
                  <a:gd name="T20" fmla="*/ 415 w 462"/>
                  <a:gd name="T21" fmla="*/ 304 h 345"/>
                  <a:gd name="T22" fmla="*/ 462 w 462"/>
                  <a:gd name="T23" fmla="*/ 215 h 345"/>
                  <a:gd name="T24" fmla="*/ 462 w 462"/>
                  <a:gd name="T25" fmla="*/ 215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2" h="345">
                    <a:moveTo>
                      <a:pt x="462" y="215"/>
                    </a:moveTo>
                    <a:cubicBezTo>
                      <a:pt x="462" y="125"/>
                      <a:pt x="356" y="18"/>
                      <a:pt x="219" y="6"/>
                    </a:cubicBezTo>
                    <a:cubicBezTo>
                      <a:pt x="219" y="6"/>
                      <a:pt x="219" y="6"/>
                      <a:pt x="219" y="6"/>
                    </a:cubicBezTo>
                    <a:cubicBezTo>
                      <a:pt x="207" y="0"/>
                      <a:pt x="195" y="0"/>
                      <a:pt x="178" y="0"/>
                    </a:cubicBezTo>
                    <a:cubicBezTo>
                      <a:pt x="178" y="0"/>
                      <a:pt x="178" y="0"/>
                      <a:pt x="178" y="0"/>
                    </a:cubicBezTo>
                    <a:cubicBezTo>
                      <a:pt x="124" y="0"/>
                      <a:pt x="77" y="18"/>
                      <a:pt x="47" y="42"/>
                    </a:cubicBezTo>
                    <a:cubicBezTo>
                      <a:pt x="17" y="66"/>
                      <a:pt x="6" y="96"/>
                      <a:pt x="6" y="131"/>
                    </a:cubicBezTo>
                    <a:cubicBezTo>
                      <a:pt x="6" y="137"/>
                      <a:pt x="6" y="137"/>
                      <a:pt x="6" y="137"/>
                    </a:cubicBezTo>
                    <a:cubicBezTo>
                      <a:pt x="0" y="220"/>
                      <a:pt x="112" y="327"/>
                      <a:pt x="243" y="345"/>
                    </a:cubicBezTo>
                    <a:cubicBezTo>
                      <a:pt x="261" y="345"/>
                      <a:pt x="273" y="345"/>
                      <a:pt x="284" y="345"/>
                    </a:cubicBezTo>
                    <a:cubicBezTo>
                      <a:pt x="338" y="345"/>
                      <a:pt x="385" y="333"/>
                      <a:pt x="415" y="304"/>
                    </a:cubicBezTo>
                    <a:cubicBezTo>
                      <a:pt x="445" y="280"/>
                      <a:pt x="462" y="250"/>
                      <a:pt x="462" y="215"/>
                    </a:cubicBezTo>
                    <a:cubicBezTo>
                      <a:pt x="462" y="215"/>
                      <a:pt x="462" y="215"/>
                      <a:pt x="462" y="2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000000"/>
                  </a:solidFill>
                </a:endParaRPr>
              </a:p>
            </p:txBody>
          </p:sp>
          <p:sp>
            <p:nvSpPr>
              <p:cNvPr id="58" name="Freeform 27"/>
              <p:cNvSpPr>
                <a:spLocks/>
              </p:cNvSpPr>
              <p:nvPr/>
            </p:nvSpPr>
            <p:spPr bwMode="auto">
              <a:xfrm>
                <a:off x="5559426" y="2114550"/>
                <a:ext cx="1382713" cy="531813"/>
              </a:xfrm>
              <a:custGeom>
                <a:avLst/>
                <a:gdLst>
                  <a:gd name="T0" fmla="*/ 1833 w 1916"/>
                  <a:gd name="T1" fmla="*/ 42 h 738"/>
                  <a:gd name="T2" fmla="*/ 1715 w 1916"/>
                  <a:gd name="T3" fmla="*/ 142 h 738"/>
                  <a:gd name="T4" fmla="*/ 1390 w 1916"/>
                  <a:gd name="T5" fmla="*/ 437 h 738"/>
                  <a:gd name="T6" fmla="*/ 858 w 1916"/>
                  <a:gd name="T7" fmla="*/ 396 h 738"/>
                  <a:gd name="T8" fmla="*/ 1289 w 1916"/>
                  <a:gd name="T9" fmla="*/ 366 h 738"/>
                  <a:gd name="T10" fmla="*/ 1289 w 1916"/>
                  <a:gd name="T11" fmla="*/ 136 h 738"/>
                  <a:gd name="T12" fmla="*/ 603 w 1916"/>
                  <a:gd name="T13" fmla="*/ 0 h 738"/>
                  <a:gd name="T14" fmla="*/ 550 w 1916"/>
                  <a:gd name="T15" fmla="*/ 0 h 738"/>
                  <a:gd name="T16" fmla="*/ 95 w 1916"/>
                  <a:gd name="T17" fmla="*/ 113 h 738"/>
                  <a:gd name="T18" fmla="*/ 0 w 1916"/>
                  <a:gd name="T19" fmla="*/ 644 h 738"/>
                  <a:gd name="T20" fmla="*/ 1118 w 1916"/>
                  <a:gd name="T21" fmla="*/ 738 h 738"/>
                  <a:gd name="T22" fmla="*/ 1680 w 1916"/>
                  <a:gd name="T23" fmla="*/ 596 h 738"/>
                  <a:gd name="T24" fmla="*/ 1881 w 1916"/>
                  <a:gd name="T25" fmla="*/ 225 h 738"/>
                  <a:gd name="T26" fmla="*/ 1833 w 1916"/>
                  <a:gd name="T27" fmla="*/ 42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16" h="738">
                    <a:moveTo>
                      <a:pt x="1833" y="42"/>
                    </a:moveTo>
                    <a:cubicBezTo>
                      <a:pt x="1792" y="30"/>
                      <a:pt x="1739" y="71"/>
                      <a:pt x="1715" y="142"/>
                    </a:cubicBezTo>
                    <a:cubicBezTo>
                      <a:pt x="1644" y="378"/>
                      <a:pt x="1514" y="425"/>
                      <a:pt x="1390" y="437"/>
                    </a:cubicBezTo>
                    <a:cubicBezTo>
                      <a:pt x="1242" y="455"/>
                      <a:pt x="858" y="437"/>
                      <a:pt x="858" y="396"/>
                    </a:cubicBezTo>
                    <a:cubicBezTo>
                      <a:pt x="869" y="331"/>
                      <a:pt x="1124" y="354"/>
                      <a:pt x="1289" y="366"/>
                    </a:cubicBezTo>
                    <a:cubicBezTo>
                      <a:pt x="1609" y="390"/>
                      <a:pt x="1614" y="107"/>
                      <a:pt x="1289" y="136"/>
                    </a:cubicBezTo>
                    <a:cubicBezTo>
                      <a:pt x="988" y="166"/>
                      <a:pt x="875" y="12"/>
                      <a:pt x="603" y="0"/>
                    </a:cubicBezTo>
                    <a:cubicBezTo>
                      <a:pt x="585" y="0"/>
                      <a:pt x="568" y="0"/>
                      <a:pt x="550" y="0"/>
                    </a:cubicBezTo>
                    <a:cubicBezTo>
                      <a:pt x="331" y="0"/>
                      <a:pt x="219" y="65"/>
                      <a:pt x="95" y="113"/>
                    </a:cubicBezTo>
                    <a:cubicBezTo>
                      <a:pt x="0" y="644"/>
                      <a:pt x="0" y="644"/>
                      <a:pt x="0" y="644"/>
                    </a:cubicBezTo>
                    <a:cubicBezTo>
                      <a:pt x="384" y="709"/>
                      <a:pt x="792" y="738"/>
                      <a:pt x="1118" y="738"/>
                    </a:cubicBezTo>
                    <a:cubicBezTo>
                      <a:pt x="1384" y="738"/>
                      <a:pt x="1626" y="626"/>
                      <a:pt x="1680" y="596"/>
                    </a:cubicBezTo>
                    <a:cubicBezTo>
                      <a:pt x="1715" y="567"/>
                      <a:pt x="1833" y="396"/>
                      <a:pt x="1881" y="225"/>
                    </a:cubicBezTo>
                    <a:cubicBezTo>
                      <a:pt x="1916" y="107"/>
                      <a:pt x="1892" y="54"/>
                      <a:pt x="183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000000"/>
                  </a:solidFill>
                </a:endParaRPr>
              </a:p>
            </p:txBody>
          </p:sp>
          <p:sp>
            <p:nvSpPr>
              <p:cNvPr id="59" name="Freeform 28"/>
              <p:cNvSpPr>
                <a:spLocks/>
              </p:cNvSpPr>
              <p:nvPr/>
            </p:nvSpPr>
            <p:spPr bwMode="auto">
              <a:xfrm>
                <a:off x="5360988" y="2143125"/>
                <a:ext cx="200025" cy="461963"/>
              </a:xfrm>
              <a:custGeom>
                <a:avLst/>
                <a:gdLst>
                  <a:gd name="T0" fmla="*/ 126 w 126"/>
                  <a:gd name="T1" fmla="*/ 0 h 291"/>
                  <a:gd name="T2" fmla="*/ 0 w 126"/>
                  <a:gd name="T3" fmla="*/ 0 h 291"/>
                  <a:gd name="T4" fmla="*/ 0 w 126"/>
                  <a:gd name="T5" fmla="*/ 291 h 291"/>
                  <a:gd name="T6" fmla="*/ 75 w 126"/>
                  <a:gd name="T7" fmla="*/ 291 h 291"/>
                  <a:gd name="T8" fmla="*/ 126 w 126"/>
                  <a:gd name="T9" fmla="*/ 0 h 291"/>
                  <a:gd name="T10" fmla="*/ 126 w 126"/>
                  <a:gd name="T11" fmla="*/ 0 h 291"/>
                  <a:gd name="T12" fmla="*/ 126 w 126"/>
                  <a:gd name="T13" fmla="*/ 0 h 291"/>
                </a:gdLst>
                <a:ahLst/>
                <a:cxnLst>
                  <a:cxn ang="0">
                    <a:pos x="T0" y="T1"/>
                  </a:cxn>
                  <a:cxn ang="0">
                    <a:pos x="T2" y="T3"/>
                  </a:cxn>
                  <a:cxn ang="0">
                    <a:pos x="T4" y="T5"/>
                  </a:cxn>
                  <a:cxn ang="0">
                    <a:pos x="T6" y="T7"/>
                  </a:cxn>
                  <a:cxn ang="0">
                    <a:pos x="T8" y="T9"/>
                  </a:cxn>
                  <a:cxn ang="0">
                    <a:pos x="T10" y="T11"/>
                  </a:cxn>
                  <a:cxn ang="0">
                    <a:pos x="T12" y="T13"/>
                  </a:cxn>
                </a:cxnLst>
                <a:rect l="0" t="0" r="r" b="b"/>
                <a:pathLst>
                  <a:path w="126" h="291">
                    <a:moveTo>
                      <a:pt x="126" y="0"/>
                    </a:moveTo>
                    <a:lnTo>
                      <a:pt x="0" y="0"/>
                    </a:lnTo>
                    <a:lnTo>
                      <a:pt x="0" y="291"/>
                    </a:lnTo>
                    <a:lnTo>
                      <a:pt x="75" y="291"/>
                    </a:lnTo>
                    <a:lnTo>
                      <a:pt x="126" y="0"/>
                    </a:lnTo>
                    <a:lnTo>
                      <a:pt x="126" y="0"/>
                    </a:lnTo>
                    <a:lnTo>
                      <a:pt x="1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000000"/>
                  </a:solidFill>
                </a:endParaRPr>
              </a:p>
            </p:txBody>
          </p:sp>
        </p:grpSp>
        <p:sp>
          <p:nvSpPr>
            <p:cNvPr id="52" name="TextBox 51"/>
            <p:cNvSpPr txBox="1"/>
            <p:nvPr/>
          </p:nvSpPr>
          <p:spPr>
            <a:xfrm>
              <a:off x="5565224" y="1668463"/>
              <a:ext cx="1006794" cy="689147"/>
            </a:xfrm>
            <a:prstGeom prst="rect">
              <a:avLst/>
            </a:prstGeom>
            <a:noFill/>
          </p:spPr>
          <p:txBody>
            <a:bodyPr wrap="none" lIns="182807" tIns="146246" rIns="182807" bIns="146246" rtlCol="0">
              <a:spAutoFit/>
            </a:bodyPr>
            <a:lstStyle>
              <a:defPPr>
                <a:defRPr lang="en-US"/>
              </a:defPPr>
              <a:lvl1pPr defTabSz="932559">
                <a:lnSpc>
                  <a:spcPct val="90000"/>
                </a:lnSpc>
                <a:spcAft>
                  <a:spcPts val="612"/>
                </a:spcAft>
                <a:defRPr sz="3200">
                  <a:gradFill>
                    <a:gsLst>
                      <a:gs pos="2917">
                        <a:schemeClr val="accent2"/>
                      </a:gs>
                      <a:gs pos="100000">
                        <a:schemeClr val="accent2"/>
                      </a:gs>
                    </a:gsLst>
                    <a:lin ang="5400000" scaled="0"/>
                  </a:gradFill>
                  <a:latin typeface="Segoe UI Light"/>
                </a:defRPr>
              </a:lvl1pPr>
            </a:lstStyle>
            <a:p>
              <a:r>
                <a:rPr lang="en-US" sz="2744" dirty="0">
                  <a:gradFill>
                    <a:gsLst>
                      <a:gs pos="88957">
                        <a:srgbClr val="505050"/>
                      </a:gs>
                      <a:gs pos="75214">
                        <a:srgbClr val="505050"/>
                      </a:gs>
                    </a:gsLst>
                  </a:gradFill>
                </a:rPr>
                <a:t>Paid</a:t>
              </a:r>
            </a:p>
          </p:txBody>
        </p:sp>
      </p:grpSp>
      <p:grpSp>
        <p:nvGrpSpPr>
          <p:cNvPr id="34" name="Group 33"/>
          <p:cNvGrpSpPr/>
          <p:nvPr/>
        </p:nvGrpSpPr>
        <p:grpSpPr>
          <a:xfrm>
            <a:off x="8046008" y="1636619"/>
            <a:ext cx="3873649" cy="2077787"/>
            <a:chOff x="8209485" y="1668463"/>
            <a:chExt cx="3952353" cy="2120003"/>
          </a:xfrm>
        </p:grpSpPr>
        <p:sp>
          <p:nvSpPr>
            <p:cNvPr id="80" name="Rectangle 79"/>
            <p:cNvSpPr/>
            <p:nvPr/>
          </p:nvSpPr>
          <p:spPr bwMode="auto">
            <a:xfrm>
              <a:off x="8209485" y="1668463"/>
              <a:ext cx="3952353" cy="2120003"/>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65" name="Group 64"/>
            <p:cNvGrpSpPr/>
            <p:nvPr/>
          </p:nvGrpSpPr>
          <p:grpSpPr>
            <a:xfrm>
              <a:off x="10939914" y="2589912"/>
              <a:ext cx="1084538" cy="1059982"/>
              <a:chOff x="9137650" y="1541463"/>
              <a:chExt cx="1262063" cy="1233487"/>
            </a:xfrm>
            <a:solidFill>
              <a:schemeClr val="accent2"/>
            </a:solidFill>
          </p:grpSpPr>
          <p:sp>
            <p:nvSpPr>
              <p:cNvPr id="63" name="Freeform 32"/>
              <p:cNvSpPr>
                <a:spLocks/>
              </p:cNvSpPr>
              <p:nvPr/>
            </p:nvSpPr>
            <p:spPr bwMode="auto">
              <a:xfrm>
                <a:off x="9137650" y="1644650"/>
                <a:ext cx="1133475" cy="1130300"/>
              </a:xfrm>
              <a:custGeom>
                <a:avLst/>
                <a:gdLst>
                  <a:gd name="T0" fmla="*/ 731 w 1444"/>
                  <a:gd name="T1" fmla="*/ 711 h 1440"/>
                  <a:gd name="T2" fmla="*/ 1444 w 1444"/>
                  <a:gd name="T3" fmla="*/ 711 h 1440"/>
                  <a:gd name="T4" fmla="*/ 731 w 1444"/>
                  <a:gd name="T5" fmla="*/ 1440 h 1440"/>
                  <a:gd name="T6" fmla="*/ 0 w 1444"/>
                  <a:gd name="T7" fmla="*/ 711 h 1440"/>
                  <a:gd name="T8" fmla="*/ 731 w 1444"/>
                  <a:gd name="T9" fmla="*/ 0 h 1440"/>
                  <a:gd name="T10" fmla="*/ 731 w 1444"/>
                  <a:gd name="T11" fmla="*/ 711 h 1440"/>
                  <a:gd name="T12" fmla="*/ 731 w 1444"/>
                  <a:gd name="T13" fmla="*/ 711 h 1440"/>
                </a:gdLst>
                <a:ahLst/>
                <a:cxnLst>
                  <a:cxn ang="0">
                    <a:pos x="T0" y="T1"/>
                  </a:cxn>
                  <a:cxn ang="0">
                    <a:pos x="T2" y="T3"/>
                  </a:cxn>
                  <a:cxn ang="0">
                    <a:pos x="T4" y="T5"/>
                  </a:cxn>
                  <a:cxn ang="0">
                    <a:pos x="T6" y="T7"/>
                  </a:cxn>
                  <a:cxn ang="0">
                    <a:pos x="T8" y="T9"/>
                  </a:cxn>
                  <a:cxn ang="0">
                    <a:pos x="T10" y="T11"/>
                  </a:cxn>
                  <a:cxn ang="0">
                    <a:pos x="T12" y="T13"/>
                  </a:cxn>
                </a:cxnLst>
                <a:rect l="0" t="0" r="r" b="b"/>
                <a:pathLst>
                  <a:path w="1444" h="1440">
                    <a:moveTo>
                      <a:pt x="731" y="711"/>
                    </a:moveTo>
                    <a:cubicBezTo>
                      <a:pt x="1444" y="711"/>
                      <a:pt x="1444" y="711"/>
                      <a:pt x="1444" y="711"/>
                    </a:cubicBezTo>
                    <a:cubicBezTo>
                      <a:pt x="1444" y="1112"/>
                      <a:pt x="1115" y="1440"/>
                      <a:pt x="731" y="1440"/>
                    </a:cubicBezTo>
                    <a:cubicBezTo>
                      <a:pt x="329" y="1440"/>
                      <a:pt x="0" y="1112"/>
                      <a:pt x="0" y="711"/>
                    </a:cubicBezTo>
                    <a:cubicBezTo>
                      <a:pt x="0" y="328"/>
                      <a:pt x="329" y="0"/>
                      <a:pt x="731" y="0"/>
                    </a:cubicBezTo>
                    <a:cubicBezTo>
                      <a:pt x="731" y="711"/>
                      <a:pt x="731" y="711"/>
                      <a:pt x="731" y="711"/>
                    </a:cubicBezTo>
                    <a:cubicBezTo>
                      <a:pt x="731" y="711"/>
                      <a:pt x="731" y="711"/>
                      <a:pt x="731"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000000"/>
                  </a:solidFill>
                </a:endParaRPr>
              </a:p>
            </p:txBody>
          </p:sp>
          <p:sp>
            <p:nvSpPr>
              <p:cNvPr id="64" name="Freeform 33"/>
              <p:cNvSpPr>
                <a:spLocks/>
              </p:cNvSpPr>
              <p:nvPr/>
            </p:nvSpPr>
            <p:spPr bwMode="auto">
              <a:xfrm>
                <a:off x="9842500" y="1541463"/>
                <a:ext cx="557213" cy="576262"/>
              </a:xfrm>
              <a:custGeom>
                <a:avLst/>
                <a:gdLst>
                  <a:gd name="T0" fmla="*/ 0 w 711"/>
                  <a:gd name="T1" fmla="*/ 734 h 734"/>
                  <a:gd name="T2" fmla="*/ 711 w 711"/>
                  <a:gd name="T3" fmla="*/ 734 h 734"/>
                  <a:gd name="T4" fmla="*/ 0 w 711"/>
                  <a:gd name="T5" fmla="*/ 0 h 734"/>
                  <a:gd name="T6" fmla="*/ 0 w 711"/>
                  <a:gd name="T7" fmla="*/ 734 h 734"/>
                  <a:gd name="T8" fmla="*/ 0 w 711"/>
                  <a:gd name="T9" fmla="*/ 734 h 734"/>
                </a:gdLst>
                <a:ahLst/>
                <a:cxnLst>
                  <a:cxn ang="0">
                    <a:pos x="T0" y="T1"/>
                  </a:cxn>
                  <a:cxn ang="0">
                    <a:pos x="T2" y="T3"/>
                  </a:cxn>
                  <a:cxn ang="0">
                    <a:pos x="T4" y="T5"/>
                  </a:cxn>
                  <a:cxn ang="0">
                    <a:pos x="T6" y="T7"/>
                  </a:cxn>
                  <a:cxn ang="0">
                    <a:pos x="T8" y="T9"/>
                  </a:cxn>
                </a:cxnLst>
                <a:rect l="0" t="0" r="r" b="b"/>
                <a:pathLst>
                  <a:path w="711" h="734">
                    <a:moveTo>
                      <a:pt x="0" y="734"/>
                    </a:moveTo>
                    <a:cubicBezTo>
                      <a:pt x="711" y="734"/>
                      <a:pt x="711" y="734"/>
                      <a:pt x="711" y="734"/>
                    </a:cubicBezTo>
                    <a:cubicBezTo>
                      <a:pt x="711" y="331"/>
                      <a:pt x="383" y="0"/>
                      <a:pt x="0" y="0"/>
                    </a:cubicBezTo>
                    <a:cubicBezTo>
                      <a:pt x="0" y="734"/>
                      <a:pt x="0" y="734"/>
                      <a:pt x="0" y="734"/>
                    </a:cubicBezTo>
                    <a:cubicBezTo>
                      <a:pt x="0" y="734"/>
                      <a:pt x="0" y="734"/>
                      <a:pt x="0" y="7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000000"/>
                  </a:solidFill>
                </a:endParaRPr>
              </a:p>
            </p:txBody>
          </p:sp>
        </p:grpSp>
        <p:sp>
          <p:nvSpPr>
            <p:cNvPr id="53" name="TextBox 52"/>
            <p:cNvSpPr txBox="1"/>
            <p:nvPr/>
          </p:nvSpPr>
          <p:spPr>
            <a:xfrm>
              <a:off x="8209485" y="1668463"/>
              <a:ext cx="3228491" cy="689147"/>
            </a:xfrm>
            <a:prstGeom prst="rect">
              <a:avLst/>
            </a:prstGeom>
            <a:noFill/>
          </p:spPr>
          <p:txBody>
            <a:bodyPr wrap="none" lIns="182807" tIns="146246" rIns="182807" bIns="146246" rtlCol="0">
              <a:spAutoFit/>
            </a:bodyPr>
            <a:lstStyle>
              <a:defPPr>
                <a:defRPr lang="en-US"/>
              </a:defPPr>
              <a:lvl1pPr defTabSz="932559">
                <a:lnSpc>
                  <a:spcPct val="90000"/>
                </a:lnSpc>
                <a:spcAft>
                  <a:spcPts val="612"/>
                </a:spcAft>
                <a:defRPr sz="3200">
                  <a:gradFill>
                    <a:gsLst>
                      <a:gs pos="2917">
                        <a:schemeClr val="accent2"/>
                      </a:gs>
                      <a:gs pos="100000">
                        <a:schemeClr val="accent2"/>
                      </a:gs>
                    </a:gsLst>
                    <a:lin ang="5400000" scaled="0"/>
                  </a:gradFill>
                  <a:latin typeface="Segoe UI Light"/>
                </a:defRPr>
              </a:lvl1pPr>
            </a:lstStyle>
            <a:p>
              <a:r>
                <a:rPr lang="en-US" sz="2744" dirty="0">
                  <a:gradFill>
                    <a:gsLst>
                      <a:gs pos="88957">
                        <a:srgbClr val="505050"/>
                      </a:gs>
                      <a:gs pos="75214">
                        <a:srgbClr val="505050"/>
                      </a:gs>
                    </a:gsLst>
                  </a:gradFill>
                </a:rPr>
                <a:t>20% revenue share</a:t>
              </a:r>
            </a:p>
          </p:txBody>
        </p:sp>
      </p:grpSp>
      <p:sp>
        <p:nvSpPr>
          <p:cNvPr id="11" name="TextBox 10"/>
          <p:cNvSpPr txBox="1"/>
          <p:nvPr/>
        </p:nvSpPr>
        <p:spPr>
          <a:xfrm>
            <a:off x="334952" y="2426143"/>
            <a:ext cx="369248" cy="627663"/>
          </a:xfrm>
          <a:prstGeom prst="rect">
            <a:avLst/>
          </a:prstGeom>
          <a:noFill/>
        </p:spPr>
        <p:txBody>
          <a:bodyPr wrap="none" lIns="182807" tIns="146246" rIns="182807" bIns="146246" rtlCol="0">
            <a:spAutoFit/>
          </a:bodyPr>
          <a:lstStyle/>
          <a:p>
            <a:pPr defTabSz="914001">
              <a:lnSpc>
                <a:spcPct val="90000"/>
              </a:lnSpc>
              <a:spcAft>
                <a:spcPts val="600"/>
              </a:spcAft>
            </a:pPr>
            <a:endParaRPr lang="en-US" sz="2399" dirty="0">
              <a:gradFill>
                <a:gsLst>
                  <a:gs pos="2917">
                    <a:srgbClr val="505050"/>
                  </a:gs>
                  <a:gs pos="30000">
                    <a:srgbClr val="505050"/>
                  </a:gs>
                </a:gsLst>
                <a:lin ang="5400000" scaled="0"/>
              </a:gradFill>
            </a:endParaRPr>
          </a:p>
        </p:txBody>
      </p:sp>
      <p:sp>
        <p:nvSpPr>
          <p:cNvPr id="26" name="Rectangle 25"/>
          <p:cNvSpPr/>
          <p:nvPr/>
        </p:nvSpPr>
        <p:spPr bwMode="auto">
          <a:xfrm>
            <a:off x="268858" y="3761701"/>
            <a:ext cx="11650799" cy="278058"/>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useBgFill="1">
        <p:nvSpPr>
          <p:cNvPr id="88" name="Rectangle 87"/>
          <p:cNvSpPr/>
          <p:nvPr/>
        </p:nvSpPr>
        <p:spPr bwMode="auto">
          <a:xfrm>
            <a:off x="0" y="1380"/>
            <a:ext cx="12188825" cy="161924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smtClean="0"/>
              <a:t>Licensing </a:t>
            </a:r>
            <a:endParaRPr lang="en-US" dirty="0"/>
          </a:p>
        </p:txBody>
      </p:sp>
      <p:sp useBgFill="1">
        <p:nvSpPr>
          <p:cNvPr id="3" name="Rectangle 2"/>
          <p:cNvSpPr/>
          <p:nvPr/>
        </p:nvSpPr>
        <p:spPr bwMode="auto">
          <a:xfrm>
            <a:off x="0" y="6106440"/>
            <a:ext cx="12188825" cy="75018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33593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1000" fill="hold"/>
                                        <p:tgtEl>
                                          <p:spTgt spid="26"/>
                                        </p:tgtEl>
                                        <p:attrNameLst>
                                          <p:attrName>ppt_x</p:attrName>
                                        </p:attrNameLst>
                                      </p:cBhvr>
                                      <p:tavLst>
                                        <p:tav tm="0">
                                          <p:val>
                                            <p:strVal val="0-#ppt_w/2"/>
                                          </p:val>
                                        </p:tav>
                                        <p:tav tm="100000">
                                          <p:val>
                                            <p:strVal val="#ppt_x"/>
                                          </p:val>
                                        </p:tav>
                                      </p:tavLst>
                                    </p:anim>
                                    <p:anim calcmode="lin" valueType="num">
                                      <p:cBhvr additive="base">
                                        <p:cTn id="8" dur="1000" fill="hold"/>
                                        <p:tgtEl>
                                          <p:spTgt spid="2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1" decel="100000" fill="hold"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750" fill="hold"/>
                                        <p:tgtEl>
                                          <p:spTgt spid="31"/>
                                        </p:tgtEl>
                                        <p:attrNameLst>
                                          <p:attrName>ppt_x</p:attrName>
                                        </p:attrNameLst>
                                      </p:cBhvr>
                                      <p:tavLst>
                                        <p:tav tm="0">
                                          <p:val>
                                            <p:strVal val="#ppt_x"/>
                                          </p:val>
                                        </p:tav>
                                        <p:tav tm="100000">
                                          <p:val>
                                            <p:strVal val="#ppt_x"/>
                                          </p:val>
                                        </p:tav>
                                      </p:tavLst>
                                    </p:anim>
                                    <p:anim calcmode="lin" valueType="num">
                                      <p:cBhvr additive="base">
                                        <p:cTn id="13" dur="750" fill="hold"/>
                                        <p:tgtEl>
                                          <p:spTgt spid="31"/>
                                        </p:tgtEl>
                                        <p:attrNameLst>
                                          <p:attrName>ppt_y</p:attrName>
                                        </p:attrNameLst>
                                      </p:cBhvr>
                                      <p:tavLst>
                                        <p:tav tm="0">
                                          <p:val>
                                            <p:strVal val="0-#ppt_h/2"/>
                                          </p:val>
                                        </p:tav>
                                        <p:tav tm="100000">
                                          <p:val>
                                            <p:strVal val="#ppt_y"/>
                                          </p:val>
                                        </p:tav>
                                      </p:tavLst>
                                    </p:anim>
                                  </p:childTnLst>
                                </p:cTn>
                              </p:par>
                              <p:par>
                                <p:cTn id="14" presetID="2" presetClass="entr" presetSubtype="1" decel="100000" fill="hold" nodeType="withEffect">
                                  <p:stCondLst>
                                    <p:cond delay="10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750" fill="hold"/>
                                        <p:tgtEl>
                                          <p:spTgt spid="32"/>
                                        </p:tgtEl>
                                        <p:attrNameLst>
                                          <p:attrName>ppt_x</p:attrName>
                                        </p:attrNameLst>
                                      </p:cBhvr>
                                      <p:tavLst>
                                        <p:tav tm="0">
                                          <p:val>
                                            <p:strVal val="#ppt_x"/>
                                          </p:val>
                                        </p:tav>
                                        <p:tav tm="100000">
                                          <p:val>
                                            <p:strVal val="#ppt_x"/>
                                          </p:val>
                                        </p:tav>
                                      </p:tavLst>
                                    </p:anim>
                                    <p:anim calcmode="lin" valueType="num">
                                      <p:cBhvr additive="base">
                                        <p:cTn id="17" dur="750" fill="hold"/>
                                        <p:tgtEl>
                                          <p:spTgt spid="32"/>
                                        </p:tgtEl>
                                        <p:attrNameLst>
                                          <p:attrName>ppt_y</p:attrName>
                                        </p:attrNameLst>
                                      </p:cBhvr>
                                      <p:tavLst>
                                        <p:tav tm="0">
                                          <p:val>
                                            <p:strVal val="0-#ppt_h/2"/>
                                          </p:val>
                                        </p:tav>
                                        <p:tav tm="100000">
                                          <p:val>
                                            <p:strVal val="#ppt_y"/>
                                          </p:val>
                                        </p:tav>
                                      </p:tavLst>
                                    </p:anim>
                                  </p:childTnLst>
                                </p:cTn>
                              </p:par>
                              <p:par>
                                <p:cTn id="18" presetID="2" presetClass="entr" presetSubtype="1" decel="100000" fill="hold" nodeType="withEffect">
                                  <p:stCondLst>
                                    <p:cond delay="200"/>
                                  </p:stCondLst>
                                  <p:childTnLst>
                                    <p:set>
                                      <p:cBhvr>
                                        <p:cTn id="19" dur="1" fill="hold">
                                          <p:stCondLst>
                                            <p:cond delay="0"/>
                                          </p:stCondLst>
                                        </p:cTn>
                                        <p:tgtEl>
                                          <p:spTgt spid="33"/>
                                        </p:tgtEl>
                                        <p:attrNameLst>
                                          <p:attrName>style.visibility</p:attrName>
                                        </p:attrNameLst>
                                      </p:cBhvr>
                                      <p:to>
                                        <p:strVal val="visible"/>
                                      </p:to>
                                    </p:set>
                                    <p:anim calcmode="lin" valueType="num">
                                      <p:cBhvr additive="base">
                                        <p:cTn id="20" dur="750" fill="hold"/>
                                        <p:tgtEl>
                                          <p:spTgt spid="33"/>
                                        </p:tgtEl>
                                        <p:attrNameLst>
                                          <p:attrName>ppt_x</p:attrName>
                                        </p:attrNameLst>
                                      </p:cBhvr>
                                      <p:tavLst>
                                        <p:tav tm="0">
                                          <p:val>
                                            <p:strVal val="#ppt_x"/>
                                          </p:val>
                                        </p:tav>
                                        <p:tav tm="100000">
                                          <p:val>
                                            <p:strVal val="#ppt_x"/>
                                          </p:val>
                                        </p:tav>
                                      </p:tavLst>
                                    </p:anim>
                                    <p:anim calcmode="lin" valueType="num">
                                      <p:cBhvr additive="base">
                                        <p:cTn id="21" dur="750" fill="hold"/>
                                        <p:tgtEl>
                                          <p:spTgt spid="33"/>
                                        </p:tgtEl>
                                        <p:attrNameLst>
                                          <p:attrName>ppt_y</p:attrName>
                                        </p:attrNameLst>
                                      </p:cBhvr>
                                      <p:tavLst>
                                        <p:tav tm="0">
                                          <p:val>
                                            <p:strVal val="0-#ppt_h/2"/>
                                          </p:val>
                                        </p:tav>
                                        <p:tav tm="100000">
                                          <p:val>
                                            <p:strVal val="#ppt_y"/>
                                          </p:val>
                                        </p:tav>
                                      </p:tavLst>
                                    </p:anim>
                                  </p:childTnLst>
                                </p:cTn>
                              </p:par>
                              <p:par>
                                <p:cTn id="22" presetID="2" presetClass="entr" presetSubtype="1" decel="100000" fill="hold" nodeType="withEffect">
                                  <p:stCondLst>
                                    <p:cond delay="300"/>
                                  </p:stCondLst>
                                  <p:childTnLst>
                                    <p:set>
                                      <p:cBhvr>
                                        <p:cTn id="23" dur="1" fill="hold">
                                          <p:stCondLst>
                                            <p:cond delay="0"/>
                                          </p:stCondLst>
                                        </p:cTn>
                                        <p:tgtEl>
                                          <p:spTgt spid="34"/>
                                        </p:tgtEl>
                                        <p:attrNameLst>
                                          <p:attrName>style.visibility</p:attrName>
                                        </p:attrNameLst>
                                      </p:cBhvr>
                                      <p:to>
                                        <p:strVal val="visible"/>
                                      </p:to>
                                    </p:set>
                                    <p:anim calcmode="lin" valueType="num">
                                      <p:cBhvr additive="base">
                                        <p:cTn id="24" dur="750" fill="hold"/>
                                        <p:tgtEl>
                                          <p:spTgt spid="34"/>
                                        </p:tgtEl>
                                        <p:attrNameLst>
                                          <p:attrName>ppt_x</p:attrName>
                                        </p:attrNameLst>
                                      </p:cBhvr>
                                      <p:tavLst>
                                        <p:tav tm="0">
                                          <p:val>
                                            <p:strVal val="#ppt_x"/>
                                          </p:val>
                                        </p:tav>
                                        <p:tav tm="100000">
                                          <p:val>
                                            <p:strVal val="#ppt_x"/>
                                          </p:val>
                                        </p:tav>
                                      </p:tavLst>
                                    </p:anim>
                                    <p:anim calcmode="lin" valueType="num">
                                      <p:cBhvr additive="base">
                                        <p:cTn id="25" dur="750" fill="hold"/>
                                        <p:tgtEl>
                                          <p:spTgt spid="34"/>
                                        </p:tgtEl>
                                        <p:attrNameLst>
                                          <p:attrName>ppt_y</p:attrName>
                                        </p:attrNameLst>
                                      </p:cBhvr>
                                      <p:tavLst>
                                        <p:tav tm="0">
                                          <p:val>
                                            <p:strVal val="0-#ppt_h/2"/>
                                          </p:val>
                                        </p:tav>
                                        <p:tav tm="100000">
                                          <p:val>
                                            <p:strVal val="#ppt_y"/>
                                          </p:val>
                                        </p:tav>
                                      </p:tavLst>
                                    </p:anim>
                                  </p:childTnLst>
                                </p:cTn>
                              </p:par>
                            </p:childTnLst>
                          </p:cTn>
                        </p:par>
                        <p:par>
                          <p:cTn id="26" fill="hold">
                            <p:stCondLst>
                              <p:cond delay="2050"/>
                            </p:stCondLst>
                            <p:childTnLst>
                              <p:par>
                                <p:cTn id="27" presetID="2" presetClass="entr" presetSubtype="4" decel="100000" fill="hold" nodeType="after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750" fill="hold"/>
                                        <p:tgtEl>
                                          <p:spTgt spid="35"/>
                                        </p:tgtEl>
                                        <p:attrNameLst>
                                          <p:attrName>ppt_x</p:attrName>
                                        </p:attrNameLst>
                                      </p:cBhvr>
                                      <p:tavLst>
                                        <p:tav tm="0">
                                          <p:val>
                                            <p:strVal val="#ppt_x"/>
                                          </p:val>
                                        </p:tav>
                                        <p:tav tm="100000">
                                          <p:val>
                                            <p:strVal val="#ppt_x"/>
                                          </p:val>
                                        </p:tav>
                                      </p:tavLst>
                                    </p:anim>
                                    <p:anim calcmode="lin" valueType="num">
                                      <p:cBhvr additive="base">
                                        <p:cTn id="30" dur="750" fill="hold"/>
                                        <p:tgtEl>
                                          <p:spTgt spid="35"/>
                                        </p:tgtEl>
                                        <p:attrNameLst>
                                          <p:attrName>ppt_y</p:attrName>
                                        </p:attrNameLst>
                                      </p:cBhvr>
                                      <p:tavLst>
                                        <p:tav tm="0">
                                          <p:val>
                                            <p:strVal val="1+#ppt_h/2"/>
                                          </p:val>
                                        </p:tav>
                                        <p:tav tm="100000">
                                          <p:val>
                                            <p:strVal val="#ppt_y"/>
                                          </p:val>
                                        </p:tav>
                                      </p:tavLst>
                                    </p:anim>
                                  </p:childTnLst>
                                </p:cTn>
                              </p:par>
                              <p:par>
                                <p:cTn id="31" presetID="2" presetClass="entr" presetSubtype="4" decel="100000" fill="hold" nodeType="withEffect">
                                  <p:stCondLst>
                                    <p:cond delay="100"/>
                                  </p:stCondLst>
                                  <p:childTnLst>
                                    <p:set>
                                      <p:cBhvr>
                                        <p:cTn id="32" dur="1" fill="hold">
                                          <p:stCondLst>
                                            <p:cond delay="0"/>
                                          </p:stCondLst>
                                        </p:cTn>
                                        <p:tgtEl>
                                          <p:spTgt spid="37"/>
                                        </p:tgtEl>
                                        <p:attrNameLst>
                                          <p:attrName>style.visibility</p:attrName>
                                        </p:attrNameLst>
                                      </p:cBhvr>
                                      <p:to>
                                        <p:strVal val="visible"/>
                                      </p:to>
                                    </p:set>
                                    <p:anim calcmode="lin" valueType="num">
                                      <p:cBhvr additive="base">
                                        <p:cTn id="33" dur="750" fill="hold"/>
                                        <p:tgtEl>
                                          <p:spTgt spid="37"/>
                                        </p:tgtEl>
                                        <p:attrNameLst>
                                          <p:attrName>ppt_x</p:attrName>
                                        </p:attrNameLst>
                                      </p:cBhvr>
                                      <p:tavLst>
                                        <p:tav tm="0">
                                          <p:val>
                                            <p:strVal val="#ppt_x"/>
                                          </p:val>
                                        </p:tav>
                                        <p:tav tm="100000">
                                          <p:val>
                                            <p:strVal val="#ppt_x"/>
                                          </p:val>
                                        </p:tav>
                                      </p:tavLst>
                                    </p:anim>
                                    <p:anim calcmode="lin" valueType="num">
                                      <p:cBhvr additive="base">
                                        <p:cTn id="34" dur="750" fill="hold"/>
                                        <p:tgtEl>
                                          <p:spTgt spid="37"/>
                                        </p:tgtEl>
                                        <p:attrNameLst>
                                          <p:attrName>ppt_y</p:attrName>
                                        </p:attrNameLst>
                                      </p:cBhvr>
                                      <p:tavLst>
                                        <p:tav tm="0">
                                          <p:val>
                                            <p:strVal val="1+#ppt_h/2"/>
                                          </p:val>
                                        </p:tav>
                                        <p:tav tm="100000">
                                          <p:val>
                                            <p:strVal val="#ppt_y"/>
                                          </p:val>
                                        </p:tav>
                                      </p:tavLst>
                                    </p:anim>
                                  </p:childTnLst>
                                </p:cTn>
                              </p:par>
                              <p:par>
                                <p:cTn id="35" presetID="2" presetClass="entr" presetSubtype="4" decel="100000" fill="hold" nodeType="withEffect">
                                  <p:stCondLst>
                                    <p:cond delay="200"/>
                                  </p:stCondLst>
                                  <p:childTnLst>
                                    <p:set>
                                      <p:cBhvr>
                                        <p:cTn id="36" dur="1" fill="hold">
                                          <p:stCondLst>
                                            <p:cond delay="0"/>
                                          </p:stCondLst>
                                        </p:cTn>
                                        <p:tgtEl>
                                          <p:spTgt spid="38"/>
                                        </p:tgtEl>
                                        <p:attrNameLst>
                                          <p:attrName>style.visibility</p:attrName>
                                        </p:attrNameLst>
                                      </p:cBhvr>
                                      <p:to>
                                        <p:strVal val="visible"/>
                                      </p:to>
                                    </p:set>
                                    <p:anim calcmode="lin" valueType="num">
                                      <p:cBhvr additive="base">
                                        <p:cTn id="37" dur="750" fill="hold"/>
                                        <p:tgtEl>
                                          <p:spTgt spid="38"/>
                                        </p:tgtEl>
                                        <p:attrNameLst>
                                          <p:attrName>ppt_x</p:attrName>
                                        </p:attrNameLst>
                                      </p:cBhvr>
                                      <p:tavLst>
                                        <p:tav tm="0">
                                          <p:val>
                                            <p:strVal val="#ppt_x"/>
                                          </p:val>
                                        </p:tav>
                                        <p:tav tm="100000">
                                          <p:val>
                                            <p:strVal val="#ppt_x"/>
                                          </p:val>
                                        </p:tav>
                                      </p:tavLst>
                                    </p:anim>
                                    <p:anim calcmode="lin" valueType="num">
                                      <p:cBhvr additive="base">
                                        <p:cTn id="38" dur="75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170" y="219849"/>
            <a:ext cx="11149013" cy="747897"/>
          </a:xfrm>
        </p:spPr>
        <p:txBody>
          <a:bodyPr/>
          <a:lstStyle/>
          <a:p>
            <a:r>
              <a:rPr lang="en-US" dirty="0" smtClean="0"/>
              <a:t>Office 2013 Templates</a:t>
            </a:r>
            <a:endParaRPr lang="en-US" dirty="0"/>
          </a:p>
        </p:txBody>
      </p:sp>
      <p:sp>
        <p:nvSpPr>
          <p:cNvPr id="4" name="Text Placeholder 3"/>
          <p:cNvSpPr>
            <a:spLocks noGrp="1"/>
          </p:cNvSpPr>
          <p:nvPr>
            <p:ph type="body" sz="quarter" idx="11"/>
          </p:nvPr>
        </p:nvSpPr>
        <p:spPr>
          <a:xfrm>
            <a:off x="269170" y="1190077"/>
            <a:ext cx="11652805" cy="3063268"/>
          </a:xfrm>
        </p:spPr>
        <p:txBody>
          <a:bodyPr/>
          <a:lstStyle/>
          <a:p>
            <a:r>
              <a:rPr lang="en-US" dirty="0" smtClean="0">
                <a:gradFill>
                  <a:gsLst>
                    <a:gs pos="2920">
                      <a:schemeClr val="accent2"/>
                    </a:gs>
                    <a:gs pos="39000">
                      <a:schemeClr val="accent2"/>
                    </a:gs>
                  </a:gsLst>
                  <a:lin ang="5400000" scaled="0"/>
                </a:gradFill>
              </a:rPr>
              <a:t>27M downloads / month</a:t>
            </a:r>
          </a:p>
          <a:p>
            <a:r>
              <a:rPr lang="en-US" dirty="0" smtClean="0">
                <a:gradFill>
                  <a:gsLst>
                    <a:gs pos="2920">
                      <a:schemeClr val="accent2"/>
                    </a:gs>
                    <a:gs pos="39000">
                      <a:schemeClr val="accent2"/>
                    </a:gs>
                  </a:gsLst>
                  <a:lin ang="5400000" scaled="0"/>
                </a:gradFill>
              </a:rPr>
              <a:t> </a:t>
            </a:r>
            <a:r>
              <a:rPr lang="en-US" sz="3200" dirty="0" smtClean="0">
                <a:gradFill>
                  <a:gsLst>
                    <a:gs pos="2920">
                      <a:schemeClr val="accent2"/>
                    </a:gs>
                    <a:gs pos="39000">
                      <a:schemeClr val="accent2"/>
                    </a:gs>
                  </a:gsLst>
                  <a:lin ang="5400000" scaled="0"/>
                </a:gradFill>
              </a:rPr>
              <a:t>(via ‘File-New’ in Office clients)</a:t>
            </a:r>
          </a:p>
          <a:p>
            <a:endParaRPr lang="en-US" sz="3200" dirty="0" smtClean="0">
              <a:gradFill>
                <a:gsLst>
                  <a:gs pos="2920">
                    <a:schemeClr val="accent2"/>
                  </a:gs>
                  <a:gs pos="39000">
                    <a:schemeClr val="accent2"/>
                  </a:gs>
                </a:gsLst>
                <a:lin ang="5400000" scaled="0"/>
              </a:gradFill>
            </a:endParaRPr>
          </a:p>
          <a:p>
            <a:r>
              <a:rPr lang="en-US" dirty="0" smtClean="0">
                <a:gradFill>
                  <a:gsLst>
                    <a:gs pos="2920">
                      <a:schemeClr val="accent2"/>
                    </a:gs>
                    <a:gs pos="39000">
                      <a:schemeClr val="accent2"/>
                    </a:gs>
                  </a:gsLst>
                  <a:lin ang="5400000" scaled="0"/>
                </a:gradFill>
              </a:rPr>
              <a:t>App &amp; template can be linked</a:t>
            </a:r>
          </a:p>
          <a:p>
            <a:r>
              <a:rPr lang="en-US" dirty="0">
                <a:gradFill>
                  <a:gsLst>
                    <a:gs pos="2920">
                      <a:schemeClr val="accent2"/>
                    </a:gs>
                    <a:gs pos="39000">
                      <a:schemeClr val="accent2"/>
                    </a:gs>
                  </a:gsLst>
                  <a:lin ang="5400000" scaled="0"/>
                </a:gradFill>
              </a:rPr>
              <a:t> </a:t>
            </a:r>
            <a:r>
              <a:rPr lang="en-US" sz="2800" dirty="0" smtClean="0">
                <a:gradFill>
                  <a:gsLst>
                    <a:gs pos="2920">
                      <a:schemeClr val="accent2"/>
                    </a:gs>
                    <a:gs pos="39000">
                      <a:schemeClr val="accent2"/>
                    </a:gs>
                  </a:gsLst>
                  <a:lin ang="5400000" scaled="0"/>
                </a:gradFill>
              </a:rPr>
              <a:t>Makes app discoverable in product</a:t>
            </a:r>
            <a:endParaRPr lang="en-US" dirty="0" smtClean="0">
              <a:gradFill>
                <a:gsLst>
                  <a:gs pos="2920">
                    <a:schemeClr val="accent2"/>
                  </a:gs>
                  <a:gs pos="39000">
                    <a:schemeClr val="accent2"/>
                  </a:gs>
                </a:gsLst>
                <a:lin ang="5400000" scaled="0"/>
              </a:gradFill>
            </a:endParaRPr>
          </a:p>
          <a:p>
            <a:r>
              <a:rPr lang="en-US" dirty="0">
                <a:gradFill>
                  <a:gsLst>
                    <a:gs pos="2920">
                      <a:schemeClr val="accent2"/>
                    </a:gs>
                    <a:gs pos="39000">
                      <a:schemeClr val="accent2"/>
                    </a:gs>
                  </a:gsLst>
                  <a:lin ang="5400000" scaled="0"/>
                </a:gradFill>
              </a:rPr>
              <a:t> </a:t>
            </a:r>
          </a:p>
          <a:p>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17204" y="116704"/>
            <a:ext cx="6190013" cy="3325341"/>
          </a:xfrm>
          <a:prstGeom prst="rect">
            <a:avLst/>
          </a:prstGeom>
        </p:spPr>
      </p:pic>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68097" y="1565366"/>
            <a:ext cx="5973485" cy="4197470"/>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3618" y="2760605"/>
            <a:ext cx="5637521" cy="4097395"/>
          </a:xfrm>
          <a:prstGeom prst="rect">
            <a:avLst/>
          </a:prstGeom>
        </p:spPr>
      </p:pic>
    </p:spTree>
    <p:extLst>
      <p:ext uri="{BB962C8B-B14F-4D97-AF65-F5344CB8AC3E}">
        <p14:creationId xmlns:p14="http://schemas.microsoft.com/office/powerpoint/2010/main" val="133474318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815" y="1380"/>
            <a:ext cx="12760805" cy="6855242"/>
          </a:xfrm>
          <a:prstGeom prst="rect">
            <a:avLst/>
          </a:prstGeom>
        </p:spPr>
      </p:pic>
      <p:sp>
        <p:nvSpPr>
          <p:cNvPr id="2" name="Rectangle 1"/>
          <p:cNvSpPr/>
          <p:nvPr/>
        </p:nvSpPr>
        <p:spPr bwMode="auto">
          <a:xfrm>
            <a:off x="8447964" y="1583140"/>
            <a:ext cx="2047164" cy="199257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3362308"/>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Visibility in the Office ribbon</a:t>
            </a:r>
            <a:endParaRPr lang="en-US" dirty="0"/>
          </a:p>
        </p:txBody>
      </p:sp>
      <p:sp>
        <p:nvSpPr>
          <p:cNvPr id="3" name="Text Placeholder 2"/>
          <p:cNvSpPr>
            <a:spLocks noGrp="1"/>
          </p:cNvSpPr>
          <p:nvPr>
            <p:ph type="body" sz="quarter" idx="11"/>
          </p:nvPr>
        </p:nvSpPr>
        <p:spPr>
          <a:xfrm>
            <a:off x="269169" y="1521136"/>
            <a:ext cx="6488815" cy="1860527"/>
          </a:xfrm>
        </p:spPr>
        <p:txBody>
          <a:bodyPr/>
          <a:lstStyle/>
          <a:p>
            <a:r>
              <a:rPr lang="en-US" dirty="0">
                <a:gradFill>
                  <a:gsLst>
                    <a:gs pos="2920">
                      <a:schemeClr val="accent2"/>
                    </a:gs>
                    <a:gs pos="39000">
                      <a:schemeClr val="accent2"/>
                    </a:gs>
                  </a:gsLst>
                  <a:lin ang="5400000" scaled="0"/>
                </a:gradFill>
              </a:rPr>
              <a:t>In the rich client </a:t>
            </a:r>
          </a:p>
          <a:p>
            <a:pPr marL="370906" lvl="1" indent="-342900">
              <a:spcBef>
                <a:spcPts val="588"/>
              </a:spcBef>
              <a:buFont typeface="Arial" panose="020B0604020202020204" pitchFamily="34" charset="0"/>
              <a:buChar char="•"/>
            </a:pPr>
            <a:r>
              <a:rPr lang="en-US" dirty="0"/>
              <a:t>Word, Excel, PPT, </a:t>
            </a:r>
            <a:r>
              <a:rPr lang="en-US" dirty="0" smtClean="0"/>
              <a:t>Project, Access</a:t>
            </a:r>
            <a:endParaRPr lang="en-US" dirty="0"/>
          </a:p>
          <a:p>
            <a:pPr marL="370906" lvl="1" indent="-342900">
              <a:spcBef>
                <a:spcPts val="588"/>
              </a:spcBef>
              <a:buFont typeface="Arial" panose="020B0604020202020204" pitchFamily="34" charset="0"/>
              <a:buChar char="•"/>
            </a:pPr>
            <a:r>
              <a:rPr lang="en-US" dirty="0"/>
              <a:t>Insert/See Recently Used Apps, get more in Store</a:t>
            </a:r>
          </a:p>
          <a:p>
            <a:r>
              <a:rPr lang="en-US" sz="2800" dirty="0"/>
              <a:t>	</a:t>
            </a:r>
          </a:p>
        </p:txBody>
      </p:sp>
      <p:pic>
        <p:nvPicPr>
          <p:cNvPr id="5" name="Picture 4"/>
          <p:cNvPicPr>
            <a:picLocks noChangeAspect="1"/>
          </p:cNvPicPr>
          <p:nvPr/>
        </p:nvPicPr>
        <p:blipFill rotWithShape="1">
          <a:blip r:embed="rId3"/>
          <a:srcRect r="55240" b="65555"/>
          <a:stretch/>
        </p:blipFill>
        <p:spPr>
          <a:xfrm>
            <a:off x="6951662" y="1521136"/>
            <a:ext cx="5049838" cy="2185873"/>
          </a:xfrm>
          <a:prstGeom prst="rect">
            <a:avLst/>
          </a:prstGeom>
          <a:ln w="12700">
            <a:solidFill>
              <a:schemeClr val="accent1"/>
            </a:solidFill>
          </a:ln>
        </p:spPr>
      </p:pic>
      <p:pic>
        <p:nvPicPr>
          <p:cNvPr id="6" name="Picture 5"/>
          <p:cNvPicPr>
            <a:picLocks noChangeAspect="1"/>
          </p:cNvPicPr>
          <p:nvPr/>
        </p:nvPicPr>
        <p:blipFill rotWithShape="1">
          <a:blip r:embed="rId4"/>
          <a:srcRect t="15111" r="57441" b="61778"/>
          <a:stretch/>
        </p:blipFill>
        <p:spPr>
          <a:xfrm>
            <a:off x="6757987" y="4199258"/>
            <a:ext cx="5243513" cy="1601683"/>
          </a:xfrm>
          <a:prstGeom prst="rect">
            <a:avLst/>
          </a:prstGeom>
          <a:ln w="12700">
            <a:solidFill>
              <a:schemeClr val="accent1"/>
            </a:solidFill>
          </a:ln>
        </p:spPr>
      </p:pic>
      <p:sp>
        <p:nvSpPr>
          <p:cNvPr id="7" name="Text Placeholder 2"/>
          <p:cNvSpPr txBox="1">
            <a:spLocks/>
          </p:cNvSpPr>
          <p:nvPr/>
        </p:nvSpPr>
        <p:spPr>
          <a:xfrm>
            <a:off x="269167" y="4199258"/>
            <a:ext cx="6488817" cy="2049142"/>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2920">
                      <a:schemeClr val="tx2"/>
                    </a:gs>
                    <a:gs pos="39000">
                      <a:schemeClr val="tx2"/>
                    </a:gs>
                  </a:gsLst>
                  <a:lin ang="5400000" scaled="0"/>
                </a:gradFill>
                <a:latin typeface="+mj-lt"/>
                <a:ea typeface="+mn-ea"/>
                <a:cs typeface="+mn-cs"/>
              </a:defRPr>
            </a:lvl1pPr>
            <a:lvl2pPr marL="28006"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0" kern="1200" spc="0" baseline="0">
                <a:gradFill>
                  <a:gsLst>
                    <a:gs pos="1250">
                      <a:schemeClr val="bg2"/>
                    </a:gs>
                    <a:gs pos="100000">
                      <a:schemeClr val="bg2"/>
                    </a:gs>
                  </a:gsLst>
                  <a:lin ang="5400000" scaled="0"/>
                </a:gradFill>
                <a:latin typeface="+mn-lt"/>
                <a:ea typeface="+mn-ea"/>
                <a:cs typeface="+mn-cs"/>
              </a:defRPr>
            </a:lvl2pPr>
            <a:lvl3pPr marL="219384"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0" kern="1200" spc="0" baseline="0">
                <a:gradFill>
                  <a:gsLst>
                    <a:gs pos="1250">
                      <a:schemeClr val="bg2"/>
                    </a:gs>
                    <a:gs pos="100000">
                      <a:schemeClr val="bg2"/>
                    </a:gs>
                  </a:gsLst>
                  <a:lin ang="5400000" scaled="0"/>
                </a:gradFill>
                <a:latin typeface="+mn-lt"/>
                <a:ea typeface="+mn-ea"/>
                <a:cs typeface="+mn-cs"/>
              </a:defRPr>
            </a:lvl3pPr>
            <a:lvl4pPr marL="466773"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4" kern="1200" spc="0" baseline="0">
                <a:gradFill>
                  <a:gsLst>
                    <a:gs pos="1250">
                      <a:schemeClr val="bg2"/>
                    </a:gs>
                    <a:gs pos="100000">
                      <a:schemeClr val="bg2"/>
                    </a:gs>
                  </a:gsLst>
                  <a:lin ang="5400000" scaled="0"/>
                </a:gradFill>
                <a:latin typeface="+mn-lt"/>
                <a:ea typeface="+mn-ea"/>
                <a:cs typeface="+mn-cs"/>
              </a:defRPr>
            </a:lvl4pPr>
            <a:lvl5pPr marL="725053"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4"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gradFill>
                  <a:gsLst>
                    <a:gs pos="2920">
                      <a:schemeClr val="accent2"/>
                    </a:gs>
                    <a:gs pos="39000">
                      <a:schemeClr val="accent2"/>
                    </a:gs>
                  </a:gsLst>
                  <a:lin ang="5400000" scaled="0"/>
                </a:gradFill>
              </a:rPr>
              <a:t>In Excel Online (free web version)</a:t>
            </a:r>
          </a:p>
          <a:p>
            <a:pPr marL="457200" indent="-457200">
              <a:buFont typeface="Arial" panose="020B0604020202020204" pitchFamily="34" charset="0"/>
              <a:buChar char="•"/>
            </a:pPr>
            <a:r>
              <a:rPr lang="en-US" sz="1960" spc="0" dirty="0">
                <a:gradFill>
                  <a:gsLst>
                    <a:gs pos="1250">
                      <a:schemeClr val="bg2"/>
                    </a:gs>
                    <a:gs pos="100000">
                      <a:schemeClr val="bg2"/>
                    </a:gs>
                  </a:gsLst>
                  <a:lin ang="5400000" scaled="0"/>
                </a:gradFill>
                <a:latin typeface="+mn-lt"/>
              </a:rPr>
              <a:t>New app surface, added Nov. 2014</a:t>
            </a:r>
          </a:p>
          <a:p>
            <a:pPr marL="457200" indent="-457200">
              <a:buFont typeface="Arial" panose="020B0604020202020204" pitchFamily="34" charset="0"/>
              <a:buChar char="•"/>
            </a:pPr>
            <a:r>
              <a:rPr lang="en-US" sz="1960" spc="0" dirty="0">
                <a:gradFill>
                  <a:gsLst>
                    <a:gs pos="1250">
                      <a:schemeClr val="bg2"/>
                    </a:gs>
                    <a:gs pos="100000">
                      <a:schemeClr val="bg2"/>
                    </a:gs>
                  </a:gsLst>
                  <a:lin ang="5400000" scaled="0"/>
                </a:gradFill>
                <a:latin typeface="+mn-lt"/>
              </a:rPr>
              <a:t>Adds millions of potential app users</a:t>
            </a:r>
          </a:p>
          <a:p>
            <a:pPr marL="457200" indent="-457200">
              <a:buFont typeface="Arial" panose="020B0604020202020204" pitchFamily="34" charset="0"/>
              <a:buChar char="•"/>
            </a:pPr>
            <a:r>
              <a:rPr lang="en-US" sz="1960" spc="0" dirty="0">
                <a:gradFill>
                  <a:gsLst>
                    <a:gs pos="1250">
                      <a:schemeClr val="bg2"/>
                    </a:gs>
                    <a:gs pos="100000">
                      <a:schemeClr val="bg2"/>
                    </a:gs>
                  </a:gsLst>
                  <a:lin ang="5400000" scaled="0"/>
                </a:gradFill>
                <a:latin typeface="+mn-lt"/>
              </a:rPr>
              <a:t>Other Office Online services are candidates</a:t>
            </a:r>
          </a:p>
          <a:p>
            <a:endParaRPr lang="en-US" sz="2800" dirty="0"/>
          </a:p>
        </p:txBody>
      </p:sp>
    </p:spTree>
    <p:extLst>
      <p:ext uri="{BB962C8B-B14F-4D97-AF65-F5344CB8AC3E}">
        <p14:creationId xmlns:p14="http://schemas.microsoft.com/office/powerpoint/2010/main" val="1806759608"/>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Recent Store improvements</a:t>
            </a:r>
            <a:endParaRPr lang="en-US" dirty="0"/>
          </a:p>
        </p:txBody>
      </p:sp>
      <p:sp>
        <p:nvSpPr>
          <p:cNvPr id="4" name="Text Placeholder 3"/>
          <p:cNvSpPr>
            <a:spLocks noGrp="1"/>
          </p:cNvSpPr>
          <p:nvPr>
            <p:ph type="body" sz="quarter" idx="11"/>
          </p:nvPr>
        </p:nvSpPr>
        <p:spPr>
          <a:xfrm>
            <a:off x="269171" y="1817875"/>
            <a:ext cx="6349994" cy="3422865"/>
          </a:xfrm>
        </p:spPr>
        <p:txBody>
          <a:bodyPr/>
          <a:lstStyle/>
          <a:p>
            <a:pPr marL="648578" lvl="2" indent="-457200">
              <a:spcBef>
                <a:spcPts val="1176"/>
              </a:spcBef>
              <a:buFont typeface="Arial" panose="020B0604020202020204" pitchFamily="34" charset="0"/>
              <a:buChar char="•"/>
            </a:pPr>
            <a:r>
              <a:rPr lang="en-US" sz="2800" dirty="0">
                <a:gradFill>
                  <a:gsLst>
                    <a:gs pos="2920">
                      <a:schemeClr val="accent2"/>
                    </a:gs>
                    <a:gs pos="39000">
                      <a:schemeClr val="accent2"/>
                    </a:gs>
                  </a:gsLst>
                  <a:lin ang="5400000" scaled="0"/>
                </a:gradFill>
                <a:latin typeface="+mj-lt"/>
              </a:rPr>
              <a:t>Dynamic, fresh homepages</a:t>
            </a:r>
          </a:p>
          <a:p>
            <a:pPr marL="648578" lvl="2" indent="-457200">
              <a:spcBef>
                <a:spcPts val="1176"/>
              </a:spcBef>
              <a:buFont typeface="Arial" panose="020B0604020202020204" pitchFamily="34" charset="0"/>
              <a:buChar char="•"/>
            </a:pPr>
            <a:r>
              <a:rPr lang="en-US" sz="2800" dirty="0">
                <a:gradFill>
                  <a:gsLst>
                    <a:gs pos="2920">
                      <a:schemeClr val="accent2"/>
                    </a:gs>
                    <a:gs pos="39000">
                      <a:schemeClr val="accent2"/>
                    </a:gs>
                  </a:gsLst>
                  <a:lin ang="5400000" scaled="0"/>
                </a:gradFill>
                <a:latin typeface="+mj-lt"/>
              </a:rPr>
              <a:t>Better categorization</a:t>
            </a:r>
          </a:p>
          <a:p>
            <a:pPr marL="648578" lvl="2" indent="-457200">
              <a:spcBef>
                <a:spcPts val="1176"/>
              </a:spcBef>
              <a:buFont typeface="Arial" panose="020B0604020202020204" pitchFamily="34" charset="0"/>
              <a:buChar char="•"/>
            </a:pPr>
            <a:r>
              <a:rPr lang="en-US" sz="2800" dirty="0">
                <a:gradFill>
                  <a:gsLst>
                    <a:gs pos="2920">
                      <a:schemeClr val="accent2"/>
                    </a:gs>
                    <a:gs pos="39000">
                      <a:schemeClr val="accent2"/>
                    </a:gs>
                  </a:gsLst>
                  <a:lin ang="5400000" scaled="0"/>
                </a:gradFill>
                <a:latin typeface="+mj-lt"/>
              </a:rPr>
              <a:t>Review improvements</a:t>
            </a:r>
          </a:p>
          <a:p>
            <a:pPr marL="648578" lvl="2" indent="-457200">
              <a:spcBef>
                <a:spcPts val="1176"/>
              </a:spcBef>
              <a:buFont typeface="Arial" panose="020B0604020202020204" pitchFamily="34" charset="0"/>
              <a:buChar char="•"/>
            </a:pPr>
            <a:r>
              <a:rPr lang="en-US" sz="2800" dirty="0">
                <a:gradFill>
                  <a:gsLst>
                    <a:gs pos="2920">
                      <a:schemeClr val="accent2"/>
                    </a:gs>
                    <a:gs pos="39000">
                      <a:schemeClr val="accent2"/>
                    </a:gs>
                  </a:gsLst>
                  <a:lin ang="5400000" scaled="0"/>
                </a:gradFill>
                <a:latin typeface="+mj-lt"/>
              </a:rPr>
              <a:t>New design</a:t>
            </a:r>
          </a:p>
          <a:p>
            <a:pPr marL="648578" lvl="2" indent="-457200">
              <a:spcBef>
                <a:spcPts val="1176"/>
              </a:spcBef>
              <a:buFont typeface="Arial" panose="020B0604020202020204" pitchFamily="34" charset="0"/>
              <a:buChar char="•"/>
            </a:pPr>
            <a:r>
              <a:rPr lang="en-US" sz="2800" dirty="0">
                <a:gradFill>
                  <a:gsLst>
                    <a:gs pos="2920">
                      <a:schemeClr val="accent2"/>
                    </a:gs>
                    <a:gs pos="39000">
                      <a:schemeClr val="accent2"/>
                    </a:gs>
                  </a:gsLst>
                  <a:lin ang="5400000" scaled="0"/>
                </a:gradFill>
                <a:latin typeface="+mj-lt"/>
              </a:rPr>
              <a:t>Fewer clicks to get apps </a:t>
            </a:r>
          </a:p>
          <a:p>
            <a:pPr marL="648578" lvl="2" indent="-457200">
              <a:spcBef>
                <a:spcPts val="1176"/>
              </a:spcBef>
              <a:buFont typeface="Arial" panose="020B0604020202020204" pitchFamily="34" charset="0"/>
              <a:buChar char="•"/>
            </a:pPr>
            <a:r>
              <a:rPr lang="en-US" sz="2800" dirty="0">
                <a:gradFill>
                  <a:gsLst>
                    <a:gs pos="2920">
                      <a:schemeClr val="accent2"/>
                    </a:gs>
                    <a:gs pos="39000">
                      <a:schemeClr val="accent2"/>
                    </a:gs>
                  </a:gsLst>
                  <a:lin ang="5400000" scaled="0"/>
                </a:gradFill>
                <a:latin typeface="+mj-lt"/>
              </a:rPr>
              <a:t>No sign in </a:t>
            </a:r>
            <a:r>
              <a:rPr lang="en-US" sz="2800" dirty="0" smtClean="0">
                <a:gradFill>
                  <a:gsLst>
                    <a:gs pos="2920">
                      <a:schemeClr val="accent2"/>
                    </a:gs>
                    <a:gs pos="39000">
                      <a:schemeClr val="accent2"/>
                    </a:gs>
                  </a:gsLst>
                  <a:lin ang="5400000" scaled="0"/>
                </a:gradFill>
                <a:latin typeface="+mj-lt"/>
              </a:rPr>
              <a:t>for free SharePoint apps</a:t>
            </a:r>
            <a:endParaRPr lang="en-US" sz="3136" dirty="0"/>
          </a:p>
          <a:p>
            <a:pPr>
              <a:spcBef>
                <a:spcPts val="1764"/>
              </a:spcBef>
            </a:pPr>
            <a:endParaRPr lang="en-US" sz="3136" dirty="0"/>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r="9811"/>
          <a:stretch/>
        </p:blipFill>
        <p:spPr>
          <a:xfrm>
            <a:off x="6332561" y="1337888"/>
            <a:ext cx="5856264" cy="4091582"/>
          </a:xfrm>
          <a:prstGeom prst="rect">
            <a:avLst/>
          </a:prstGeom>
          <a:ln w="12700">
            <a:solidFill>
              <a:schemeClr val="bg1">
                <a:lumMod val="85000"/>
              </a:schemeClr>
            </a:solidFill>
          </a:ln>
        </p:spPr>
      </p:pic>
    </p:spTree>
    <p:extLst>
      <p:ext uri="{BB962C8B-B14F-4D97-AF65-F5344CB8AC3E}">
        <p14:creationId xmlns:p14="http://schemas.microsoft.com/office/powerpoint/2010/main" val="87594089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Jim Epes</a:t>
            </a:r>
            <a:endParaRPr lang="en-US" dirty="0"/>
          </a:p>
        </p:txBody>
      </p:sp>
      <p:sp>
        <p:nvSpPr>
          <p:cNvPr id="4" name="Text Placeholder 3"/>
          <p:cNvSpPr>
            <a:spLocks noGrp="1"/>
          </p:cNvSpPr>
          <p:nvPr>
            <p:ph type="body" sz="quarter" idx="12"/>
          </p:nvPr>
        </p:nvSpPr>
        <p:spPr>
          <a:xfrm>
            <a:off x="4186238" y="1447800"/>
            <a:ext cx="7858125" cy="3767138"/>
          </a:xfrm>
        </p:spPr>
        <p:txBody>
          <a:bodyPr/>
          <a:lstStyle/>
          <a:p>
            <a:r>
              <a:rPr lang="en-US" dirty="0" smtClean="0"/>
              <a:t>Office Store Product Marketing Mgr.</a:t>
            </a:r>
          </a:p>
          <a:p>
            <a:endParaRPr lang="en-US" sz="800" dirty="0" smtClean="0"/>
          </a:p>
          <a:p>
            <a:r>
              <a:rPr lang="en-US" dirty="0" smtClean="0"/>
              <a:t>Drive </a:t>
            </a:r>
            <a:r>
              <a:rPr lang="en-US" dirty="0" err="1" smtClean="0"/>
              <a:t>dev</a:t>
            </a:r>
            <a:r>
              <a:rPr lang="en-US" dirty="0" smtClean="0"/>
              <a:t> onboarding simplification</a:t>
            </a:r>
          </a:p>
          <a:p>
            <a:endParaRPr lang="en-US" sz="800" dirty="0" smtClean="0"/>
          </a:p>
          <a:p>
            <a:r>
              <a:rPr lang="en-US" dirty="0"/>
              <a:t>8 year Microsoft veteran</a:t>
            </a:r>
          </a:p>
          <a:p>
            <a:pPr lvl="1"/>
            <a:r>
              <a:rPr lang="en-US" dirty="0"/>
              <a:t>Product Planning for O365 and Lync</a:t>
            </a:r>
          </a:p>
          <a:p>
            <a:pPr lvl="1"/>
            <a:r>
              <a:rPr lang="en-US" dirty="0"/>
              <a:t>Business Planning for Office Store and Syndication Channel</a:t>
            </a:r>
          </a:p>
          <a:p>
            <a:pPr lvl="1"/>
            <a:r>
              <a:rPr lang="en-US" dirty="0"/>
              <a:t>Product Planning for MS Hardware</a:t>
            </a:r>
          </a:p>
          <a:p>
            <a:endParaRPr lang="en-US" dirty="0"/>
          </a:p>
        </p:txBody>
      </p:sp>
      <p:sp>
        <p:nvSpPr>
          <p:cNvPr id="5" name="Slide Number Placeholder 4"/>
          <p:cNvSpPr>
            <a:spLocks noGrp="1"/>
          </p:cNvSpPr>
          <p:nvPr>
            <p:ph type="sldNum" sz="quarter" idx="13"/>
          </p:nvPr>
        </p:nvSpPr>
        <p:spPr/>
        <p:txBody>
          <a:bodyPr/>
          <a:lstStyle/>
          <a:p>
            <a:fld id="{727B4C2D-45E2-4621-8491-2995EB46A674}" type="slidenum">
              <a:rPr lang="en-US" smtClean="0"/>
              <a:pPr/>
              <a:t>3</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918" y="1676400"/>
            <a:ext cx="2785120" cy="2785120"/>
          </a:xfrm>
          <a:prstGeom prst="rect">
            <a:avLst/>
          </a:prstGeom>
        </p:spPr>
      </p:pic>
    </p:spTree>
    <p:extLst>
      <p:ext uri="{BB962C8B-B14F-4D97-AF65-F5344CB8AC3E}">
        <p14:creationId xmlns:p14="http://schemas.microsoft.com/office/powerpoint/2010/main" val="1721065319"/>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3"/>
          <a:srcRect b="14864"/>
          <a:stretch/>
        </p:blipFill>
        <p:spPr>
          <a:xfrm>
            <a:off x="6297529" y="413192"/>
            <a:ext cx="5441591" cy="5199380"/>
          </a:xfrm>
          <a:prstGeom prst="rect">
            <a:avLst/>
          </a:prstGeom>
          <a:effectLst>
            <a:outerShdw blurRad="50800" dist="38100" dir="5400000" algn="t" rotWithShape="0">
              <a:prstClr val="black">
                <a:alpha val="40000"/>
              </a:prstClr>
            </a:outerShdw>
          </a:effectLst>
        </p:spPr>
      </p:pic>
      <p:sp>
        <p:nvSpPr>
          <p:cNvPr id="4" name="Slide Number Placeholder 3"/>
          <p:cNvSpPr>
            <a:spLocks noGrp="1"/>
          </p:cNvSpPr>
          <p:nvPr>
            <p:ph type="sldNum" sz="quarter" idx="4294967295"/>
          </p:nvPr>
        </p:nvSpPr>
        <p:spPr>
          <a:xfrm>
            <a:off x="458235" y="6324427"/>
            <a:ext cx="571785" cy="365030"/>
          </a:xfrm>
          <a:prstGeom prst="rect">
            <a:avLst/>
          </a:prstGeom>
        </p:spPr>
        <p:txBody>
          <a:bodyPr/>
          <a:lstStyle/>
          <a:p>
            <a:fld id="{EC295926-3990-4CDE-B4DE-934157FCAB66}" type="slidenum">
              <a:rPr lang="en-US" smtClean="0">
                <a:solidFill>
                  <a:srgbClr val="000000"/>
                </a:solidFill>
              </a:rPr>
              <a:pPr/>
              <a:t>30</a:t>
            </a:fld>
            <a:endParaRPr lang="en-US" dirty="0">
              <a:solidFill>
                <a:srgbClr val="000000"/>
              </a:solidFill>
            </a:endParaRPr>
          </a:p>
        </p:txBody>
      </p:sp>
      <p:sp>
        <p:nvSpPr>
          <p:cNvPr id="9" name="TextBox 8"/>
          <p:cNvSpPr txBox="1"/>
          <p:nvPr/>
        </p:nvSpPr>
        <p:spPr>
          <a:xfrm>
            <a:off x="520564" y="1418071"/>
            <a:ext cx="5741687" cy="3876831"/>
          </a:xfrm>
          <a:prstGeom prst="rect">
            <a:avLst/>
          </a:prstGeom>
          <a:noFill/>
        </p:spPr>
        <p:txBody>
          <a:bodyPr wrap="square" lIns="0" tIns="0" rIns="0" bIns="0" rtlCol="0">
            <a:spAutoFit/>
          </a:bodyPr>
          <a:lstStyle/>
          <a:p>
            <a:r>
              <a:rPr lang="en-US" sz="3600" dirty="0">
                <a:gradFill>
                  <a:gsLst>
                    <a:gs pos="2920">
                      <a:schemeClr val="accent2"/>
                    </a:gs>
                    <a:gs pos="39000">
                      <a:schemeClr val="accent2"/>
                    </a:gs>
                  </a:gsLst>
                  <a:lin ang="5400000" scaled="0"/>
                </a:gradFill>
                <a:latin typeface="+mj-lt"/>
              </a:rPr>
              <a:t>Features include: </a:t>
            </a:r>
          </a:p>
          <a:p>
            <a:endParaRPr lang="en-US" sz="2399" u="sng" spc="-70" dirty="0">
              <a:gradFill>
                <a:gsLst>
                  <a:gs pos="2917">
                    <a:srgbClr val="797A7D"/>
                  </a:gs>
                  <a:gs pos="95000">
                    <a:srgbClr val="797A7D"/>
                  </a:gs>
                </a:gsLst>
                <a:lin ang="5400000" scaled="0"/>
              </a:gradFill>
            </a:endParaRPr>
          </a:p>
          <a:p>
            <a:pPr marL="342797" indent="-342797">
              <a:buFont typeface="Arial" panose="020B0604020202020204" pitchFamily="34" charset="0"/>
              <a:buChar char="•"/>
            </a:pPr>
            <a:r>
              <a:rPr lang="en-US" sz="2399" spc="-70" dirty="0">
                <a:gradFill>
                  <a:gsLst>
                    <a:gs pos="2917">
                      <a:srgbClr val="797A7D"/>
                    </a:gs>
                    <a:gs pos="95000">
                      <a:srgbClr val="797A7D"/>
                    </a:gs>
                  </a:gsLst>
                  <a:lin ang="5400000" scaled="0"/>
                </a:gradFill>
              </a:rPr>
              <a:t>Browse by Category/Product</a:t>
            </a:r>
          </a:p>
          <a:p>
            <a:endParaRPr lang="en-US" sz="2399" spc="-70" dirty="0">
              <a:gradFill>
                <a:gsLst>
                  <a:gs pos="2917">
                    <a:srgbClr val="797A7D"/>
                  </a:gs>
                  <a:gs pos="95000">
                    <a:srgbClr val="797A7D"/>
                  </a:gs>
                </a:gsLst>
                <a:lin ang="5400000" scaled="0"/>
              </a:gradFill>
            </a:endParaRPr>
          </a:p>
          <a:p>
            <a:pPr marL="342797" indent="-342797">
              <a:buFont typeface="Arial" panose="020B0604020202020204" pitchFamily="34" charset="0"/>
              <a:buChar char="•"/>
            </a:pPr>
            <a:r>
              <a:rPr lang="en-US" sz="2399" spc="-70" dirty="0">
                <a:gradFill>
                  <a:gsLst>
                    <a:gs pos="2917">
                      <a:srgbClr val="797A7D"/>
                    </a:gs>
                    <a:gs pos="95000">
                      <a:srgbClr val="797A7D"/>
                    </a:gs>
                  </a:gsLst>
                  <a:lin ang="5400000" scaled="0"/>
                </a:gradFill>
              </a:rPr>
              <a:t>Editor’s Picks</a:t>
            </a:r>
          </a:p>
          <a:p>
            <a:endParaRPr lang="en-US" sz="2399" spc="-70" dirty="0">
              <a:gradFill>
                <a:gsLst>
                  <a:gs pos="2917">
                    <a:srgbClr val="797A7D"/>
                  </a:gs>
                  <a:gs pos="95000">
                    <a:srgbClr val="797A7D"/>
                  </a:gs>
                </a:gsLst>
                <a:lin ang="5400000" scaled="0"/>
              </a:gradFill>
            </a:endParaRPr>
          </a:p>
          <a:p>
            <a:pPr marL="342797" indent="-342797">
              <a:buFont typeface="Arial" panose="020B0604020202020204" pitchFamily="34" charset="0"/>
              <a:buChar char="•"/>
            </a:pPr>
            <a:r>
              <a:rPr lang="en-US" sz="2399" spc="-70" dirty="0" smtClean="0">
                <a:gradFill>
                  <a:gsLst>
                    <a:gs pos="2917">
                      <a:srgbClr val="797A7D"/>
                    </a:gs>
                    <a:gs pos="95000">
                      <a:srgbClr val="797A7D"/>
                    </a:gs>
                  </a:gsLst>
                  <a:lin ang="5400000" scaled="0"/>
                </a:gradFill>
              </a:rPr>
              <a:t>Weighted, rotating categories</a:t>
            </a:r>
            <a:endParaRPr lang="en-US" sz="2399" spc="-70" dirty="0">
              <a:gradFill>
                <a:gsLst>
                  <a:gs pos="2917">
                    <a:srgbClr val="797A7D"/>
                  </a:gs>
                  <a:gs pos="95000">
                    <a:srgbClr val="797A7D"/>
                  </a:gs>
                </a:gsLst>
                <a:lin ang="5400000" scaled="0"/>
              </a:gradFill>
            </a:endParaRPr>
          </a:p>
          <a:p>
            <a:pPr marL="342797" indent="-342797">
              <a:buFont typeface="Arial" panose="020B0604020202020204" pitchFamily="34" charset="0"/>
              <a:buChar char="•"/>
            </a:pPr>
            <a:endParaRPr lang="en-US" sz="2399" spc="-70" dirty="0">
              <a:gradFill>
                <a:gsLst>
                  <a:gs pos="2917">
                    <a:srgbClr val="797A7D"/>
                  </a:gs>
                  <a:gs pos="95000">
                    <a:srgbClr val="797A7D"/>
                  </a:gs>
                </a:gsLst>
                <a:lin ang="5400000" scaled="0"/>
              </a:gradFill>
            </a:endParaRPr>
          </a:p>
          <a:p>
            <a:pPr marL="342797" indent="-342797">
              <a:buFont typeface="Arial" panose="020B0604020202020204" pitchFamily="34" charset="0"/>
              <a:buChar char="•"/>
            </a:pPr>
            <a:r>
              <a:rPr lang="en-US" sz="2399" spc="-70" dirty="0">
                <a:gradFill>
                  <a:gsLst>
                    <a:gs pos="2917">
                      <a:srgbClr val="797A7D"/>
                    </a:gs>
                    <a:gs pos="95000">
                      <a:srgbClr val="797A7D"/>
                    </a:gs>
                  </a:gsLst>
                  <a:lin ang="5400000" scaled="0"/>
                </a:gradFill>
              </a:rPr>
              <a:t>Marketing image carousel </a:t>
            </a:r>
            <a:r>
              <a:rPr lang="en-US" sz="2399" spc="-70" dirty="0" smtClean="0">
                <a:gradFill>
                  <a:gsLst>
                    <a:gs pos="2917">
                      <a:srgbClr val="797A7D"/>
                    </a:gs>
                    <a:gs pos="95000">
                      <a:srgbClr val="797A7D"/>
                    </a:gs>
                  </a:gsLst>
                  <a:lin ang="5400000" scaled="0"/>
                </a:gradFill>
              </a:rPr>
              <a:t>(additional marketing surface in future)</a:t>
            </a:r>
          </a:p>
        </p:txBody>
      </p:sp>
      <p:sp>
        <p:nvSpPr>
          <p:cNvPr id="5" name="Title 3"/>
          <p:cNvSpPr>
            <a:spLocks noGrp="1"/>
          </p:cNvSpPr>
          <p:nvPr>
            <p:ph type="title"/>
          </p:nvPr>
        </p:nvSpPr>
        <p:spPr>
          <a:xfrm>
            <a:off x="520565" y="334182"/>
            <a:ext cx="11146110" cy="1114135"/>
          </a:xfrm>
        </p:spPr>
        <p:txBody>
          <a:bodyPr/>
          <a:lstStyle/>
          <a:p>
            <a:r>
              <a:rPr lang="en-IE" sz="4800" dirty="0" smtClean="0"/>
              <a:t>Merchandizing</a:t>
            </a:r>
            <a:endParaRPr lang="en-IE" sz="4800" dirty="0"/>
          </a:p>
        </p:txBody>
      </p:sp>
      <p:sp>
        <p:nvSpPr>
          <p:cNvPr id="2" name="Rectangle 1"/>
          <p:cNvSpPr/>
          <p:nvPr/>
        </p:nvSpPr>
        <p:spPr bwMode="auto">
          <a:xfrm>
            <a:off x="6759729" y="821665"/>
            <a:ext cx="617460" cy="3028658"/>
          </a:xfrm>
          <a:prstGeom prst="rect">
            <a:avLst/>
          </a:prstGeom>
          <a:noFill/>
          <a:ln w="12700">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en-US" sz="2199" dirty="0">
                <a:gradFill>
                  <a:gsLst>
                    <a:gs pos="0">
                      <a:srgbClr val="FFFFFF"/>
                    </a:gs>
                    <a:gs pos="100000">
                      <a:srgbClr val="FFFFFF"/>
                    </a:gs>
                  </a:gsLst>
                  <a:lin ang="5400000" scaled="0"/>
                </a:gradFill>
                <a:ea typeface="Segoe UI" pitchFamily="34" charset="0"/>
                <a:cs typeface="Segoe UI" pitchFamily="34" charset="0"/>
              </a:rPr>
              <a:t>      </a:t>
            </a:r>
          </a:p>
        </p:txBody>
      </p:sp>
      <p:cxnSp>
        <p:nvCxnSpPr>
          <p:cNvPr id="7" name="Straight Arrow Connector 6"/>
          <p:cNvCxnSpPr/>
          <p:nvPr/>
        </p:nvCxnSpPr>
        <p:spPr>
          <a:xfrm flipV="1">
            <a:off x="4572396" y="2486773"/>
            <a:ext cx="2100969" cy="24057"/>
          </a:xfrm>
          <a:prstGeom prst="straightConnector1">
            <a:avLst/>
          </a:prstGeom>
          <a:ln w="12700">
            <a:headEnd type="none"/>
            <a:tailEnd type="triangle"/>
          </a:ln>
        </p:spPr>
        <p:style>
          <a:lnRef idx="1">
            <a:schemeClr val="accent4"/>
          </a:lnRef>
          <a:fillRef idx="0">
            <a:schemeClr val="accent4"/>
          </a:fillRef>
          <a:effectRef idx="0">
            <a:schemeClr val="accent4"/>
          </a:effectRef>
          <a:fontRef idx="minor">
            <a:schemeClr val="tx1"/>
          </a:fontRef>
        </p:style>
      </p:cxnSp>
      <p:sp>
        <p:nvSpPr>
          <p:cNvPr id="10" name="Rectangle 9"/>
          <p:cNvSpPr/>
          <p:nvPr/>
        </p:nvSpPr>
        <p:spPr bwMode="auto">
          <a:xfrm rot="5400000">
            <a:off x="8975507" y="615616"/>
            <a:ext cx="856570" cy="3687121"/>
          </a:xfrm>
          <a:prstGeom prst="rect">
            <a:avLst/>
          </a:prstGeom>
          <a:noFill/>
          <a:ln w="12700">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en-US" sz="2199" dirty="0">
                <a:gradFill>
                  <a:gsLst>
                    <a:gs pos="0">
                      <a:srgbClr val="FFFFFF"/>
                    </a:gs>
                    <a:gs pos="100000">
                      <a:srgbClr val="FFFFFF"/>
                    </a:gs>
                  </a:gsLst>
                  <a:lin ang="5400000" scaled="0"/>
                </a:gradFill>
                <a:ea typeface="Segoe UI" pitchFamily="34" charset="0"/>
                <a:cs typeface="Segoe UI" pitchFamily="34" charset="0"/>
              </a:rPr>
              <a:t>      </a:t>
            </a:r>
          </a:p>
        </p:txBody>
      </p:sp>
      <p:cxnSp>
        <p:nvCxnSpPr>
          <p:cNvPr id="11" name="Straight Arrow Connector 10"/>
          <p:cNvCxnSpPr/>
          <p:nvPr/>
        </p:nvCxnSpPr>
        <p:spPr>
          <a:xfrm flipV="1">
            <a:off x="2664580" y="2693103"/>
            <a:ext cx="4895649" cy="647571"/>
          </a:xfrm>
          <a:prstGeom prst="straightConnector1">
            <a:avLst/>
          </a:prstGeom>
          <a:ln w="12700">
            <a:headEnd type="none"/>
            <a:tailEnd type="triangle"/>
          </a:ln>
        </p:spPr>
        <p:style>
          <a:lnRef idx="1">
            <a:schemeClr val="accent3"/>
          </a:lnRef>
          <a:fillRef idx="0">
            <a:schemeClr val="accent3"/>
          </a:fillRef>
          <a:effectRef idx="0">
            <a:schemeClr val="accent3"/>
          </a:effectRef>
          <a:fontRef idx="minor">
            <a:schemeClr val="tx1"/>
          </a:fontRef>
        </p:style>
      </p:cxnSp>
      <p:sp>
        <p:nvSpPr>
          <p:cNvPr id="14" name="Rectangle 13"/>
          <p:cNvSpPr/>
          <p:nvPr/>
        </p:nvSpPr>
        <p:spPr bwMode="auto">
          <a:xfrm rot="5400000">
            <a:off x="8100116" y="2402226"/>
            <a:ext cx="2607350" cy="3687121"/>
          </a:xfrm>
          <a:prstGeom prst="rect">
            <a:avLst/>
          </a:prstGeom>
          <a:noFill/>
          <a:ln w="127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en-US" sz="2199" dirty="0">
                <a:gradFill>
                  <a:gsLst>
                    <a:gs pos="0">
                      <a:srgbClr val="FFFFFF"/>
                    </a:gs>
                    <a:gs pos="100000">
                      <a:srgbClr val="FFFFFF"/>
                    </a:gs>
                  </a:gsLst>
                  <a:lin ang="5400000" scaled="0"/>
                </a:gradFill>
                <a:ea typeface="Segoe UI" pitchFamily="34" charset="0"/>
                <a:cs typeface="Segoe UI" pitchFamily="34" charset="0"/>
              </a:rPr>
              <a:t>      </a:t>
            </a:r>
          </a:p>
        </p:txBody>
      </p:sp>
      <p:cxnSp>
        <p:nvCxnSpPr>
          <p:cNvPr id="15" name="Straight Arrow Connector 14"/>
          <p:cNvCxnSpPr/>
          <p:nvPr/>
        </p:nvCxnSpPr>
        <p:spPr>
          <a:xfrm>
            <a:off x="5175931" y="4002270"/>
            <a:ext cx="2313747" cy="0"/>
          </a:xfrm>
          <a:prstGeom prst="straightConnector1">
            <a:avLst/>
          </a:prstGeom>
          <a:ln w="12700">
            <a:headEnd type="none"/>
            <a:tailEnd type="triangle"/>
          </a:ln>
        </p:spPr>
        <p:style>
          <a:lnRef idx="1">
            <a:schemeClr val="accent6"/>
          </a:lnRef>
          <a:fillRef idx="0">
            <a:schemeClr val="accent6"/>
          </a:fillRef>
          <a:effectRef idx="0">
            <a:schemeClr val="accent6"/>
          </a:effectRef>
          <a:fontRef idx="minor">
            <a:schemeClr val="tx1"/>
          </a:fontRef>
        </p:style>
      </p:cxnSp>
      <p:sp>
        <p:nvSpPr>
          <p:cNvPr id="24" name="Rectangle 23"/>
          <p:cNvSpPr/>
          <p:nvPr/>
        </p:nvSpPr>
        <p:spPr bwMode="auto">
          <a:xfrm rot="5400000">
            <a:off x="8807383" y="-425489"/>
            <a:ext cx="1192814" cy="3687121"/>
          </a:xfrm>
          <a:prstGeom prst="rect">
            <a:avLst/>
          </a:prstGeom>
          <a:noFill/>
          <a:ln w="12700">
            <a:solidFill>
              <a:schemeClr val="accent1"/>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en-US" sz="2199" dirty="0">
                <a:gradFill>
                  <a:gsLst>
                    <a:gs pos="0">
                      <a:srgbClr val="FFFFFF"/>
                    </a:gs>
                    <a:gs pos="100000">
                      <a:srgbClr val="FFFFFF"/>
                    </a:gs>
                  </a:gsLst>
                  <a:lin ang="5400000" scaled="0"/>
                </a:gradFill>
                <a:ea typeface="Segoe UI" pitchFamily="34" charset="0"/>
                <a:cs typeface="Segoe UI" pitchFamily="34" charset="0"/>
              </a:rPr>
              <a:t>      </a:t>
            </a:r>
          </a:p>
        </p:txBody>
      </p:sp>
      <p:cxnSp>
        <p:nvCxnSpPr>
          <p:cNvPr id="25" name="Straight Arrow Connector 24"/>
          <p:cNvCxnSpPr/>
          <p:nvPr/>
        </p:nvCxnSpPr>
        <p:spPr>
          <a:xfrm flipV="1">
            <a:off x="5708516" y="1942724"/>
            <a:ext cx="1816437" cy="2711163"/>
          </a:xfrm>
          <a:prstGeom prst="straightConnector1">
            <a:avLst/>
          </a:prstGeom>
          <a:ln w="12700">
            <a:solidFill>
              <a:schemeClr val="accent1"/>
            </a:solidFill>
            <a:headEnd type="none"/>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3028027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10"/>
                                        </p:tgtEl>
                                      </p:cBhvr>
                                    </p:animEffect>
                                    <p:set>
                                      <p:cBhvr>
                                        <p:cTn id="29" dur="1" fill="hold">
                                          <p:stCondLst>
                                            <p:cond delay="499"/>
                                          </p:stCondLst>
                                        </p:cTn>
                                        <p:tgtEl>
                                          <p:spTgt spid="10"/>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15"/>
                                        </p:tgtEl>
                                      </p:cBhvr>
                                    </p:animEffect>
                                    <p:set>
                                      <p:cBhvr>
                                        <p:cTn id="43" dur="1" fill="hold">
                                          <p:stCondLst>
                                            <p:cond delay="499"/>
                                          </p:stCondLst>
                                        </p:cTn>
                                        <p:tgtEl>
                                          <p:spTgt spid="15"/>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14"/>
                                        </p:tgtEl>
                                      </p:cBhvr>
                                    </p:animEffect>
                                    <p:set>
                                      <p:cBhvr>
                                        <p:cTn id="46" dur="1" fill="hold">
                                          <p:stCondLst>
                                            <p:cond delay="499"/>
                                          </p:stCondLst>
                                        </p:cTn>
                                        <p:tgtEl>
                                          <p:spTgt spid="14"/>
                                        </p:tgtEl>
                                        <p:attrNameLst>
                                          <p:attrName>style.visibility</p:attrName>
                                        </p:attrNameLst>
                                      </p:cBhvr>
                                      <p:to>
                                        <p:strVal val="hidden"/>
                                      </p:to>
                                    </p:set>
                                  </p:childTnLst>
                                </p:cTn>
                              </p:par>
                              <p:par>
                                <p:cTn id="47" presetID="10"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par>
                                <p:cTn id="50" presetID="10" presetClass="entr" presetSubtype="0"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0" grpId="0" animBg="1"/>
      <p:bldP spid="10" grpId="1" animBg="1"/>
      <p:bldP spid="14" grpId="0" animBg="1"/>
      <p:bldP spid="14" grpId="1" animBg="1"/>
      <p:bldP spid="2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458235" y="6324427"/>
            <a:ext cx="571785" cy="365030"/>
          </a:xfrm>
          <a:prstGeom prst="rect">
            <a:avLst/>
          </a:prstGeom>
        </p:spPr>
        <p:txBody>
          <a:bodyPr/>
          <a:lstStyle/>
          <a:p>
            <a:fld id="{EC295926-3990-4CDE-B4DE-934157FCAB66}" type="slidenum">
              <a:rPr lang="en-US" smtClean="0">
                <a:solidFill>
                  <a:srgbClr val="000000"/>
                </a:solidFill>
              </a:rPr>
              <a:pPr/>
              <a:t>31</a:t>
            </a:fld>
            <a:endParaRPr lang="en-US" dirty="0">
              <a:solidFill>
                <a:srgbClr val="000000"/>
              </a:solidFill>
            </a:endParaRPr>
          </a:p>
        </p:txBody>
      </p:sp>
      <p:sp>
        <p:nvSpPr>
          <p:cNvPr id="9" name="TextBox 8"/>
          <p:cNvSpPr txBox="1"/>
          <p:nvPr/>
        </p:nvSpPr>
        <p:spPr>
          <a:xfrm>
            <a:off x="744127" y="966304"/>
            <a:ext cx="5676696" cy="4461093"/>
          </a:xfrm>
          <a:prstGeom prst="rect">
            <a:avLst/>
          </a:prstGeom>
          <a:noFill/>
        </p:spPr>
        <p:txBody>
          <a:bodyPr wrap="square" lIns="0" tIns="0" rIns="0" bIns="0" rtlCol="0">
            <a:spAutoFit/>
          </a:bodyPr>
          <a:lstStyle/>
          <a:p>
            <a:pPr marL="231705" lvl="2" defTabSz="914089">
              <a:buSzPct val="90000"/>
              <a:tabLst>
                <a:tab pos="798273" algn="l"/>
              </a:tabLst>
            </a:pPr>
            <a:r>
              <a:rPr lang="en-US" sz="2800" dirty="0">
                <a:gradFill>
                  <a:gsLst>
                    <a:gs pos="2920">
                      <a:schemeClr val="accent2"/>
                    </a:gs>
                    <a:gs pos="39000">
                      <a:schemeClr val="accent2"/>
                    </a:gs>
                  </a:gsLst>
                  <a:lin ang="5400000" scaled="0"/>
                </a:gradFill>
                <a:latin typeface="+mj-lt"/>
              </a:rPr>
              <a:t>Categories</a:t>
            </a:r>
          </a:p>
          <a:p>
            <a:pPr marL="457063" lvl="1"/>
            <a:r>
              <a:rPr lang="en-US" sz="1799" spc="-70" dirty="0">
                <a:gradFill>
                  <a:gsLst>
                    <a:gs pos="2917">
                      <a:srgbClr val="797A7D"/>
                    </a:gs>
                    <a:gs pos="95000">
                      <a:srgbClr val="797A7D"/>
                    </a:gs>
                  </a:gsLst>
                  <a:lin ang="5400000" scaled="0"/>
                </a:gradFill>
              </a:rPr>
              <a:t>Placement on home page driven by:</a:t>
            </a:r>
          </a:p>
          <a:p>
            <a:pPr marL="1256923" lvl="2" indent="-342797">
              <a:buFont typeface="Arial" panose="020B0604020202020204" pitchFamily="34" charset="0"/>
              <a:buChar char="•"/>
            </a:pPr>
            <a:r>
              <a:rPr lang="en-US" sz="1799" spc="-70" dirty="0">
                <a:gradFill>
                  <a:gsLst>
                    <a:gs pos="2917">
                      <a:srgbClr val="797A7D"/>
                    </a:gs>
                    <a:gs pos="95000">
                      <a:srgbClr val="797A7D"/>
                    </a:gs>
                  </a:gsLst>
                  <a:lin ang="5400000" scaled="0"/>
                </a:gradFill>
              </a:rPr>
              <a:t>Relevance to </a:t>
            </a:r>
            <a:r>
              <a:rPr lang="en-US" sz="1799" spc="-70" dirty="0" smtClean="0">
                <a:gradFill>
                  <a:gsLst>
                    <a:gs pos="2917">
                      <a:srgbClr val="797A7D"/>
                    </a:gs>
                    <a:gs pos="95000">
                      <a:srgbClr val="797A7D"/>
                    </a:gs>
                  </a:gsLst>
                  <a:lin ang="5400000" scaled="0"/>
                </a:gradFill>
              </a:rPr>
              <a:t>language, market, Office product</a:t>
            </a:r>
            <a:endParaRPr lang="en-US" sz="1799" spc="-70" dirty="0">
              <a:gradFill>
                <a:gsLst>
                  <a:gs pos="2917">
                    <a:srgbClr val="797A7D"/>
                  </a:gs>
                  <a:gs pos="95000">
                    <a:srgbClr val="797A7D"/>
                  </a:gs>
                </a:gsLst>
                <a:lin ang="5400000" scaled="0"/>
              </a:gradFill>
            </a:endParaRPr>
          </a:p>
          <a:p>
            <a:pPr marL="1256923" lvl="2" indent="-342797">
              <a:buFont typeface="Arial" panose="020B0604020202020204" pitchFamily="34" charset="0"/>
              <a:buChar char="•"/>
            </a:pPr>
            <a:r>
              <a:rPr lang="en-US" sz="1799" spc="-70" dirty="0" smtClean="0">
                <a:gradFill>
                  <a:gsLst>
                    <a:gs pos="2917">
                      <a:srgbClr val="797A7D"/>
                    </a:gs>
                    <a:gs pos="95000">
                      <a:srgbClr val="797A7D"/>
                    </a:gs>
                  </a:gsLst>
                  <a:lin ang="5400000" scaled="0"/>
                </a:gradFill>
              </a:rPr>
              <a:t>Commitments </a:t>
            </a:r>
            <a:r>
              <a:rPr lang="en-US" sz="1799" spc="-70" dirty="0">
                <a:gradFill>
                  <a:gsLst>
                    <a:gs pos="2917">
                      <a:srgbClr val="797A7D"/>
                    </a:gs>
                    <a:gs pos="95000">
                      <a:srgbClr val="797A7D"/>
                    </a:gs>
                  </a:gsLst>
                  <a:lin ang="5400000" scaled="0"/>
                </a:gradFill>
              </a:rPr>
              <a:t>to ISVs (e.g., “Editor’s Picks”)</a:t>
            </a:r>
          </a:p>
          <a:p>
            <a:pPr marL="1256923" lvl="2" indent="-342797">
              <a:buFont typeface="Arial" panose="020B0604020202020204" pitchFamily="34" charset="0"/>
              <a:buChar char="•"/>
            </a:pPr>
            <a:r>
              <a:rPr lang="en-US" sz="1799" spc="-70" dirty="0">
                <a:gradFill>
                  <a:gsLst>
                    <a:gs pos="2917">
                      <a:srgbClr val="797A7D"/>
                    </a:gs>
                    <a:gs pos="95000">
                      <a:srgbClr val="797A7D"/>
                    </a:gs>
                  </a:gsLst>
                  <a:lin ang="5400000" scaled="0"/>
                </a:gradFill>
              </a:rPr>
              <a:t>Random variable </a:t>
            </a:r>
            <a:r>
              <a:rPr lang="en-US" sz="1799" spc="-70" dirty="0" smtClean="0">
                <a:gradFill>
                  <a:gsLst>
                    <a:gs pos="2917">
                      <a:srgbClr val="797A7D"/>
                    </a:gs>
                    <a:gs pos="95000">
                      <a:srgbClr val="797A7D"/>
                    </a:gs>
                  </a:gsLst>
                  <a:lin ang="5400000" scaled="0"/>
                </a:gradFill>
              </a:rPr>
              <a:t>assures category </a:t>
            </a:r>
            <a:r>
              <a:rPr lang="en-US" sz="1799" spc="-70" dirty="0">
                <a:gradFill>
                  <a:gsLst>
                    <a:gs pos="2917">
                      <a:srgbClr val="797A7D"/>
                    </a:gs>
                    <a:gs pos="95000">
                      <a:srgbClr val="797A7D"/>
                    </a:gs>
                  </a:gsLst>
                  <a:lin ang="5400000" scaled="0"/>
                </a:gradFill>
              </a:rPr>
              <a:t>rotation</a:t>
            </a:r>
          </a:p>
          <a:p>
            <a:pPr marL="799860" lvl="1" indent="-342797">
              <a:buFont typeface="Arial" panose="020B0604020202020204" pitchFamily="34" charset="0"/>
              <a:buChar char="•"/>
            </a:pPr>
            <a:r>
              <a:rPr lang="en-US" sz="1799" spc="-70" dirty="0" smtClean="0">
                <a:gradFill>
                  <a:gsLst>
                    <a:gs pos="2917">
                      <a:srgbClr val="797A7D"/>
                    </a:gs>
                    <a:gs pos="95000">
                      <a:srgbClr val="797A7D"/>
                    </a:gs>
                  </a:gsLst>
                  <a:lin ang="5400000" scaled="0"/>
                </a:gradFill>
              </a:rPr>
              <a:t>New Categories with each page refresh</a:t>
            </a:r>
            <a:endParaRPr lang="en-US" sz="1799" spc="-70" dirty="0">
              <a:gradFill>
                <a:gsLst>
                  <a:gs pos="2917">
                    <a:srgbClr val="797A7D"/>
                  </a:gs>
                  <a:gs pos="95000">
                    <a:srgbClr val="797A7D"/>
                  </a:gs>
                </a:gsLst>
                <a:lin ang="5400000" scaled="0"/>
              </a:gradFill>
            </a:endParaRPr>
          </a:p>
          <a:p>
            <a:pPr marL="799860" lvl="1" indent="-342797">
              <a:buFont typeface="Arial" panose="020B0604020202020204" pitchFamily="34" charset="0"/>
              <a:buChar char="•"/>
            </a:pPr>
            <a:r>
              <a:rPr lang="en-US" sz="1799" b="1" spc="-70" dirty="0">
                <a:gradFill>
                  <a:gsLst>
                    <a:gs pos="2917">
                      <a:srgbClr val="797A7D"/>
                    </a:gs>
                    <a:gs pos="95000">
                      <a:srgbClr val="797A7D"/>
                    </a:gs>
                  </a:gsLst>
                  <a:lin ang="5400000" scaled="0"/>
                </a:gradFill>
              </a:rPr>
              <a:t>Override rating enables time-boxed promos</a:t>
            </a:r>
          </a:p>
          <a:p>
            <a:endParaRPr lang="en-US" sz="1799" spc="-70" dirty="0">
              <a:gradFill>
                <a:gsLst>
                  <a:gs pos="2917">
                    <a:srgbClr val="797A7D"/>
                  </a:gs>
                  <a:gs pos="95000">
                    <a:srgbClr val="797A7D"/>
                  </a:gs>
                </a:gsLst>
                <a:lin ang="5400000" scaled="0"/>
              </a:gradFill>
            </a:endParaRPr>
          </a:p>
          <a:p>
            <a:pPr marL="231705" lvl="2" defTabSz="914089">
              <a:buSzPct val="90000"/>
              <a:tabLst>
                <a:tab pos="798273" algn="l"/>
              </a:tabLst>
            </a:pPr>
            <a:r>
              <a:rPr lang="en-US" sz="2800" dirty="0">
                <a:gradFill>
                  <a:gsLst>
                    <a:gs pos="2920">
                      <a:schemeClr val="accent2"/>
                    </a:gs>
                    <a:gs pos="39000">
                      <a:schemeClr val="accent2"/>
                    </a:gs>
                  </a:gsLst>
                  <a:lin ang="5400000" scaled="0"/>
                </a:gradFill>
                <a:latin typeface="+mj-lt"/>
              </a:rPr>
              <a:t>Apps w/in a Category: </a:t>
            </a:r>
          </a:p>
          <a:p>
            <a:pPr marL="457063" lvl="1">
              <a:buSzPct val="90000"/>
              <a:tabLst>
                <a:tab pos="798273" algn="l"/>
              </a:tabLst>
            </a:pPr>
            <a:r>
              <a:rPr lang="en-US" sz="1799" spc="-70" dirty="0">
                <a:gradFill>
                  <a:gsLst>
                    <a:gs pos="2917">
                      <a:srgbClr val="797A7D"/>
                    </a:gs>
                    <a:gs pos="95000">
                      <a:srgbClr val="797A7D"/>
                    </a:gs>
                  </a:gsLst>
                  <a:lin ang="5400000" scaled="0"/>
                </a:gradFill>
              </a:rPr>
              <a:t>Home-page placement driven by:</a:t>
            </a:r>
          </a:p>
          <a:p>
            <a:pPr marL="1256923" lvl="2" indent="-342797">
              <a:buFont typeface="Arial" panose="020B0604020202020204" pitchFamily="34" charset="0"/>
              <a:buChar char="•"/>
            </a:pPr>
            <a:r>
              <a:rPr lang="en-IE" sz="1799" spc="-70" dirty="0">
                <a:gradFill>
                  <a:gsLst>
                    <a:gs pos="2917">
                      <a:srgbClr val="797A7D"/>
                    </a:gs>
                    <a:gs pos="95000">
                      <a:srgbClr val="797A7D"/>
                    </a:gs>
                  </a:gsLst>
                  <a:lin ang="5400000" scaled="0"/>
                </a:gradFill>
              </a:rPr>
              <a:t>App depth, </a:t>
            </a:r>
            <a:r>
              <a:rPr lang="en-IE" sz="1799" spc="-70" dirty="0" smtClean="0">
                <a:gradFill>
                  <a:gsLst>
                    <a:gs pos="2917">
                      <a:srgbClr val="797A7D"/>
                    </a:gs>
                    <a:gs pos="95000">
                      <a:srgbClr val="797A7D"/>
                    </a:gs>
                  </a:gsLst>
                  <a:lin ang="5400000" scaled="0"/>
                </a:gradFill>
              </a:rPr>
              <a:t>UX quality, launch experience</a:t>
            </a:r>
            <a:endParaRPr lang="en-US" sz="1799" spc="-70" dirty="0">
              <a:gradFill>
                <a:gsLst>
                  <a:gs pos="2917">
                    <a:srgbClr val="797A7D"/>
                  </a:gs>
                  <a:gs pos="95000">
                    <a:srgbClr val="797A7D"/>
                  </a:gs>
                </a:gsLst>
                <a:lin ang="5400000" scaled="0"/>
              </a:gradFill>
            </a:endParaRPr>
          </a:p>
          <a:p>
            <a:pPr marL="1256923" lvl="2" indent="-342797">
              <a:buFont typeface="Arial" panose="020B0604020202020204" pitchFamily="34" charset="0"/>
              <a:buChar char="•"/>
            </a:pPr>
            <a:r>
              <a:rPr lang="en-US" sz="1799" spc="-70" dirty="0" smtClean="0">
                <a:gradFill>
                  <a:gsLst>
                    <a:gs pos="2917">
                      <a:srgbClr val="797A7D"/>
                    </a:gs>
                    <a:gs pos="95000">
                      <a:srgbClr val="797A7D"/>
                    </a:gs>
                  </a:gsLst>
                  <a:lin ang="5400000" scaled="0"/>
                </a:gradFill>
              </a:rPr>
              <a:t>App localization status for that market</a:t>
            </a:r>
            <a:endParaRPr lang="en-US" sz="1799" spc="-70" dirty="0">
              <a:gradFill>
                <a:gsLst>
                  <a:gs pos="2917">
                    <a:srgbClr val="797A7D"/>
                  </a:gs>
                  <a:gs pos="95000">
                    <a:srgbClr val="797A7D"/>
                  </a:gs>
                </a:gsLst>
                <a:lin ang="5400000" scaled="0"/>
              </a:gradFill>
            </a:endParaRPr>
          </a:p>
          <a:p>
            <a:pPr marL="1256923" lvl="2" indent="-342797">
              <a:buFont typeface="Arial" panose="020B0604020202020204" pitchFamily="34" charset="0"/>
              <a:buChar char="•"/>
            </a:pPr>
            <a:r>
              <a:rPr lang="en-US" sz="1799" spc="-70" dirty="0">
                <a:gradFill>
                  <a:gsLst>
                    <a:gs pos="2917">
                      <a:srgbClr val="797A7D"/>
                    </a:gs>
                    <a:gs pos="95000">
                      <a:srgbClr val="797A7D"/>
                    </a:gs>
                  </a:gsLst>
                  <a:lin ang="5400000" scaled="0"/>
                </a:gradFill>
              </a:rPr>
              <a:t>Customer reviews</a:t>
            </a:r>
          </a:p>
          <a:p>
            <a:pPr marL="1256923" lvl="2" indent="-342797">
              <a:buFont typeface="Arial" panose="020B0604020202020204" pitchFamily="34" charset="0"/>
              <a:buChar char="•"/>
            </a:pPr>
            <a:r>
              <a:rPr lang="en-IE" sz="1799" spc="-70" dirty="0">
                <a:gradFill>
                  <a:gsLst>
                    <a:gs pos="2917">
                      <a:srgbClr val="797A7D"/>
                    </a:gs>
                    <a:gs pos="95000">
                      <a:srgbClr val="797A7D"/>
                    </a:gs>
                  </a:gsLst>
                  <a:lin ang="5400000" scaled="0"/>
                </a:gradFill>
              </a:rPr>
              <a:t>Promotional commitments to ISV</a:t>
            </a:r>
          </a:p>
          <a:p>
            <a:pPr marL="1256923" lvl="2" indent="-342797">
              <a:buFont typeface="Arial" panose="020B0604020202020204" pitchFamily="34" charset="0"/>
              <a:buChar char="•"/>
            </a:pPr>
            <a:r>
              <a:rPr lang="en-IE" sz="1799" b="1" spc="-70" dirty="0">
                <a:gradFill>
                  <a:gsLst>
                    <a:gs pos="2917">
                      <a:srgbClr val="797A7D"/>
                    </a:gs>
                    <a:gs pos="95000">
                      <a:srgbClr val="797A7D"/>
                    </a:gs>
                  </a:gsLst>
                  <a:lin ang="5400000" scaled="0"/>
                </a:gradFill>
              </a:rPr>
              <a:t>Random value to assure apps rotate</a:t>
            </a:r>
          </a:p>
        </p:txBody>
      </p:sp>
      <p:pic>
        <p:nvPicPr>
          <p:cNvPr id="5" name="Picture 4"/>
          <p:cNvPicPr>
            <a:picLocks noChangeAspect="1"/>
          </p:cNvPicPr>
          <p:nvPr/>
        </p:nvPicPr>
        <p:blipFill rotWithShape="1">
          <a:blip r:embed="rId2"/>
          <a:srcRect b="14864"/>
          <a:stretch/>
        </p:blipFill>
        <p:spPr>
          <a:xfrm>
            <a:off x="6420823" y="781758"/>
            <a:ext cx="5441591" cy="5199380"/>
          </a:xfrm>
          <a:prstGeom prst="rect">
            <a:avLst/>
          </a:prstGeom>
          <a:effectLst>
            <a:outerShdw blurRad="50800" dist="38100" dir="5400000" algn="t" rotWithShape="0">
              <a:prstClr val="black">
                <a:alpha val="40000"/>
              </a:prstClr>
            </a:outerShdw>
          </a:effectLst>
        </p:spPr>
      </p:pic>
      <p:sp>
        <p:nvSpPr>
          <p:cNvPr id="6" name="Title 3"/>
          <p:cNvSpPr>
            <a:spLocks noGrp="1"/>
          </p:cNvSpPr>
          <p:nvPr>
            <p:ph type="title"/>
          </p:nvPr>
        </p:nvSpPr>
        <p:spPr>
          <a:xfrm>
            <a:off x="744129" y="194109"/>
            <a:ext cx="5483598" cy="709672"/>
          </a:xfrm>
        </p:spPr>
        <p:txBody>
          <a:bodyPr/>
          <a:lstStyle/>
          <a:p>
            <a:r>
              <a:rPr lang="en-IE" sz="4800" dirty="0" smtClean="0"/>
              <a:t>Store assortment</a:t>
            </a:r>
            <a:endParaRPr lang="en-IE" sz="4800" dirty="0"/>
          </a:p>
        </p:txBody>
      </p:sp>
      <p:sp>
        <p:nvSpPr>
          <p:cNvPr id="13" name="Rectangle 12"/>
          <p:cNvSpPr/>
          <p:nvPr/>
        </p:nvSpPr>
        <p:spPr bwMode="auto">
          <a:xfrm>
            <a:off x="7652032" y="4375203"/>
            <a:ext cx="3640177" cy="712387"/>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7652032" y="4211519"/>
            <a:ext cx="1489587" cy="175111"/>
          </a:xfrm>
          <a:prstGeom prst="rect">
            <a:avLst/>
          </a:prstGeom>
          <a:noFill/>
          <a:ln w="158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835411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12" end="1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14" end="1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458235" y="6324427"/>
            <a:ext cx="571785" cy="365030"/>
          </a:xfrm>
          <a:prstGeom prst="rect">
            <a:avLst/>
          </a:prstGeom>
        </p:spPr>
        <p:txBody>
          <a:bodyPr/>
          <a:lstStyle/>
          <a:p>
            <a:fld id="{EC295926-3990-4CDE-B4DE-934157FCAB66}" type="slidenum">
              <a:rPr lang="en-US" smtClean="0">
                <a:solidFill>
                  <a:srgbClr val="000000"/>
                </a:solidFill>
              </a:rPr>
              <a:pPr/>
              <a:t>32</a:t>
            </a:fld>
            <a:endParaRPr lang="en-US" dirty="0">
              <a:solidFill>
                <a:srgbClr val="000000"/>
              </a:solidFill>
            </a:endParaRPr>
          </a:p>
        </p:txBody>
      </p:sp>
      <p:pic>
        <p:nvPicPr>
          <p:cNvPr id="5" name="Picture 4"/>
          <p:cNvPicPr>
            <a:picLocks noChangeAspect="1"/>
          </p:cNvPicPr>
          <p:nvPr/>
        </p:nvPicPr>
        <p:blipFill rotWithShape="1">
          <a:blip r:embed="rId3"/>
          <a:srcRect b="14864"/>
          <a:stretch/>
        </p:blipFill>
        <p:spPr>
          <a:xfrm>
            <a:off x="6863297" y="903780"/>
            <a:ext cx="5325528" cy="5088483"/>
          </a:xfrm>
          <a:prstGeom prst="rect">
            <a:avLst/>
          </a:prstGeom>
          <a:effectLst>
            <a:outerShdw blurRad="50800" dist="38100" dir="5400000" algn="t" rotWithShape="0">
              <a:prstClr val="black">
                <a:alpha val="40000"/>
              </a:prstClr>
            </a:outerShdw>
          </a:effectLst>
        </p:spPr>
      </p:pic>
      <p:sp>
        <p:nvSpPr>
          <p:cNvPr id="6" name="Title 3"/>
          <p:cNvSpPr>
            <a:spLocks noGrp="1"/>
          </p:cNvSpPr>
          <p:nvPr>
            <p:ph type="title"/>
          </p:nvPr>
        </p:nvSpPr>
        <p:spPr>
          <a:xfrm>
            <a:off x="744129" y="194109"/>
            <a:ext cx="4632126" cy="709672"/>
          </a:xfrm>
        </p:spPr>
        <p:txBody>
          <a:bodyPr/>
          <a:lstStyle/>
          <a:p>
            <a:r>
              <a:rPr lang="en-IE" sz="4800" dirty="0" smtClean="0"/>
              <a:t>Looking forward</a:t>
            </a:r>
            <a:endParaRPr lang="en-IE" sz="4800" dirty="0"/>
          </a:p>
        </p:txBody>
      </p:sp>
      <p:sp>
        <p:nvSpPr>
          <p:cNvPr id="7" name="TextBox 6"/>
          <p:cNvSpPr txBox="1"/>
          <p:nvPr/>
        </p:nvSpPr>
        <p:spPr>
          <a:xfrm>
            <a:off x="621297" y="1552578"/>
            <a:ext cx="6134345" cy="4123052"/>
          </a:xfrm>
          <a:prstGeom prst="rect">
            <a:avLst/>
          </a:prstGeom>
          <a:noFill/>
        </p:spPr>
        <p:txBody>
          <a:bodyPr wrap="square" lIns="0" tIns="0" rIns="0" bIns="0" rtlCol="0">
            <a:spAutoFit/>
          </a:bodyPr>
          <a:lstStyle/>
          <a:p>
            <a:pPr marL="231705" lvl="2" defTabSz="914089">
              <a:buSzPct val="90000"/>
              <a:tabLst>
                <a:tab pos="798273" algn="l"/>
              </a:tabLst>
            </a:pPr>
            <a:r>
              <a:rPr lang="en-US" sz="2800" dirty="0">
                <a:gradFill>
                  <a:gsLst>
                    <a:gs pos="2920">
                      <a:schemeClr val="accent2"/>
                    </a:gs>
                    <a:gs pos="39000">
                      <a:schemeClr val="accent2"/>
                    </a:gs>
                  </a:gsLst>
                  <a:lin ang="5400000" scaled="0"/>
                </a:gradFill>
                <a:latin typeface="+mj-lt"/>
              </a:rPr>
              <a:t>Theme-based campaigns</a:t>
            </a:r>
          </a:p>
          <a:p>
            <a:pPr marL="799860" lvl="1" indent="-342797">
              <a:buFont typeface="Arial" panose="020B0604020202020204" pitchFamily="34" charset="0"/>
              <a:buChar char="•"/>
            </a:pPr>
            <a:r>
              <a:rPr lang="en-US" sz="2399" spc="-70" dirty="0">
                <a:gradFill>
                  <a:gsLst>
                    <a:gs pos="2917">
                      <a:srgbClr val="797A7D"/>
                    </a:gs>
                    <a:gs pos="95000">
                      <a:srgbClr val="797A7D"/>
                    </a:gs>
                  </a:gsLst>
                  <a:lin ang="5400000" scaled="0"/>
                </a:gradFill>
              </a:rPr>
              <a:t>Feature an app collection based on seasonal </a:t>
            </a:r>
            <a:r>
              <a:rPr lang="en-US" sz="2399" spc="-70" dirty="0" smtClean="0">
                <a:gradFill>
                  <a:gsLst>
                    <a:gs pos="2917">
                      <a:srgbClr val="797A7D"/>
                    </a:gs>
                    <a:gs pos="95000">
                      <a:srgbClr val="797A7D"/>
                    </a:gs>
                  </a:gsLst>
                  <a:lin ang="5400000" scaled="0"/>
                </a:gradFill>
              </a:rPr>
              <a:t>theme</a:t>
            </a:r>
          </a:p>
          <a:p>
            <a:pPr marL="799860" lvl="1" indent="-342797">
              <a:buFont typeface="Arial" panose="020B0604020202020204" pitchFamily="34" charset="0"/>
              <a:buChar char="•"/>
            </a:pPr>
            <a:r>
              <a:rPr lang="en-US" sz="2399" spc="-70" dirty="0" smtClean="0">
                <a:gradFill>
                  <a:gsLst>
                    <a:gs pos="2917">
                      <a:srgbClr val="797A7D"/>
                    </a:gs>
                    <a:gs pos="95000">
                      <a:srgbClr val="797A7D"/>
                    </a:gs>
                  </a:gsLst>
                  <a:lin ang="5400000" scaled="0"/>
                </a:gradFill>
              </a:rPr>
              <a:t>Example: EDU app for “Back to School”</a:t>
            </a:r>
            <a:endParaRPr lang="en-US" sz="2399" spc="-70" dirty="0">
              <a:gradFill>
                <a:gsLst>
                  <a:gs pos="2917">
                    <a:srgbClr val="797A7D"/>
                  </a:gs>
                  <a:gs pos="95000">
                    <a:srgbClr val="797A7D"/>
                  </a:gs>
                </a:gsLst>
                <a:lin ang="5400000" scaled="0"/>
              </a:gradFill>
            </a:endParaRPr>
          </a:p>
          <a:p>
            <a:pPr lvl="1"/>
            <a:endParaRPr lang="en-US" sz="1999" spc="-70" dirty="0">
              <a:gradFill>
                <a:gsLst>
                  <a:gs pos="2917">
                    <a:srgbClr val="797A7D"/>
                  </a:gs>
                  <a:gs pos="95000">
                    <a:srgbClr val="797A7D"/>
                  </a:gs>
                </a:gsLst>
                <a:lin ang="5400000" scaled="0"/>
              </a:gradFill>
            </a:endParaRPr>
          </a:p>
          <a:p>
            <a:pPr marL="231705" lvl="2" defTabSz="914089">
              <a:buSzPct val="90000"/>
              <a:tabLst>
                <a:tab pos="798273" algn="l"/>
              </a:tabLst>
            </a:pPr>
            <a:r>
              <a:rPr lang="en-US" sz="2800" dirty="0">
                <a:gradFill>
                  <a:gsLst>
                    <a:gs pos="2920">
                      <a:schemeClr val="accent2"/>
                    </a:gs>
                    <a:gs pos="39000">
                      <a:schemeClr val="accent2"/>
                    </a:gs>
                  </a:gsLst>
                  <a:lin ang="5400000" scaled="0"/>
                </a:gradFill>
                <a:latin typeface="+mj-lt"/>
              </a:rPr>
              <a:t>Build campaigns around a theme</a:t>
            </a:r>
          </a:p>
          <a:p>
            <a:pPr marL="799860" lvl="1" indent="-342797">
              <a:buFont typeface="Arial" panose="020B0604020202020204" pitchFamily="34" charset="0"/>
              <a:buChar char="•"/>
            </a:pPr>
            <a:r>
              <a:rPr lang="en-US" sz="2399" spc="-70" dirty="0" smtClean="0">
                <a:gradFill>
                  <a:gsLst>
                    <a:gs pos="2917">
                      <a:srgbClr val="797A7D"/>
                    </a:gs>
                    <a:gs pos="95000">
                      <a:srgbClr val="797A7D"/>
                    </a:gs>
                  </a:gsLst>
                  <a:lin ang="5400000" scaled="0"/>
                </a:gradFill>
              </a:rPr>
              <a:t>Back by </a:t>
            </a:r>
            <a:r>
              <a:rPr lang="en-US" sz="2399" spc="-70" dirty="0">
                <a:gradFill>
                  <a:gsLst>
                    <a:gs pos="2917">
                      <a:srgbClr val="797A7D"/>
                    </a:gs>
                    <a:gs pos="95000">
                      <a:srgbClr val="797A7D"/>
                    </a:gs>
                  </a:gsLst>
                  <a:lin ang="5400000" scaled="0"/>
                </a:gradFill>
              </a:rPr>
              <a:t>blog posts, social </a:t>
            </a:r>
            <a:r>
              <a:rPr lang="en-US" sz="2399" spc="-70" dirty="0" smtClean="0">
                <a:gradFill>
                  <a:gsLst>
                    <a:gs pos="2917">
                      <a:srgbClr val="797A7D"/>
                    </a:gs>
                    <a:gs pos="95000">
                      <a:srgbClr val="797A7D"/>
                    </a:gs>
                  </a:gsLst>
                  <a:lin ang="5400000" scaled="0"/>
                </a:gradFill>
              </a:rPr>
              <a:t>media, &amp; </a:t>
            </a:r>
            <a:r>
              <a:rPr lang="en-US" sz="2399" spc="-70" dirty="0" err="1" smtClean="0">
                <a:gradFill>
                  <a:gsLst>
                    <a:gs pos="2917">
                      <a:srgbClr val="797A7D"/>
                    </a:gs>
                    <a:gs pos="95000">
                      <a:srgbClr val="797A7D"/>
                    </a:gs>
                  </a:gsLst>
                  <a:lin ang="5400000" scaled="0"/>
                </a:gradFill>
              </a:rPr>
              <a:t>Msoft</a:t>
            </a:r>
            <a:r>
              <a:rPr lang="en-US" sz="2399" spc="-70" dirty="0" smtClean="0">
                <a:gradFill>
                  <a:gsLst>
                    <a:gs pos="2917">
                      <a:srgbClr val="797A7D"/>
                    </a:gs>
                    <a:gs pos="95000">
                      <a:srgbClr val="797A7D"/>
                    </a:gs>
                  </a:gsLst>
                  <a:lin ang="5400000" scaled="0"/>
                </a:gradFill>
              </a:rPr>
              <a:t> </a:t>
            </a:r>
            <a:r>
              <a:rPr lang="en-US" sz="2399" spc="-70" dirty="0">
                <a:gradFill>
                  <a:gsLst>
                    <a:gs pos="2917">
                      <a:srgbClr val="797A7D"/>
                    </a:gs>
                    <a:gs pos="95000">
                      <a:srgbClr val="797A7D"/>
                    </a:gs>
                  </a:gsLst>
                  <a:lin ang="5400000" scaled="0"/>
                </a:gradFill>
              </a:rPr>
              <a:t>field </a:t>
            </a:r>
            <a:r>
              <a:rPr lang="en-US" sz="2399" spc="-70" dirty="0" smtClean="0">
                <a:gradFill>
                  <a:gsLst>
                    <a:gs pos="2917">
                      <a:srgbClr val="797A7D"/>
                    </a:gs>
                    <a:gs pos="95000">
                      <a:srgbClr val="797A7D"/>
                    </a:gs>
                  </a:gsLst>
                  <a:lin ang="5400000" scaled="0"/>
                </a:gradFill>
              </a:rPr>
              <a:t>(e.g.: Public </a:t>
            </a:r>
            <a:r>
              <a:rPr lang="en-US" sz="2399" spc="-70" dirty="0">
                <a:gradFill>
                  <a:gsLst>
                    <a:gs pos="2917">
                      <a:srgbClr val="797A7D"/>
                    </a:gs>
                    <a:gs pos="95000">
                      <a:srgbClr val="797A7D"/>
                    </a:gs>
                  </a:gsLst>
                  <a:lin ang="5400000" scaled="0"/>
                </a:gradFill>
              </a:rPr>
              <a:t>Sector for EDU apps)</a:t>
            </a:r>
          </a:p>
          <a:p>
            <a:pPr marL="799860" lvl="1" indent="-342797">
              <a:buFont typeface="Arial" panose="020B0604020202020204" pitchFamily="34" charset="0"/>
              <a:buChar char="•"/>
            </a:pPr>
            <a:r>
              <a:rPr lang="en-US" sz="2399" spc="-70" dirty="0">
                <a:gradFill>
                  <a:gsLst>
                    <a:gs pos="2917">
                      <a:srgbClr val="797A7D"/>
                    </a:gs>
                    <a:gs pos="95000">
                      <a:srgbClr val="797A7D"/>
                    </a:gs>
                  </a:gsLst>
                  <a:lin ang="5400000" scaled="0"/>
                </a:gradFill>
              </a:rPr>
              <a:t>App demos, success stories on SMB site</a:t>
            </a:r>
          </a:p>
          <a:p>
            <a:pPr marL="342797" indent="-342797">
              <a:buFont typeface="Arial" panose="020B0604020202020204" pitchFamily="34" charset="0"/>
              <a:buChar char="•"/>
            </a:pPr>
            <a:endParaRPr lang="en-US" sz="2399" spc="-70" dirty="0">
              <a:gradFill>
                <a:gsLst>
                  <a:gs pos="2917">
                    <a:srgbClr val="797A7D"/>
                  </a:gs>
                  <a:gs pos="95000">
                    <a:srgbClr val="797A7D"/>
                  </a:gs>
                </a:gsLst>
                <a:lin ang="5400000" scaled="0"/>
              </a:gradFill>
            </a:endParaRPr>
          </a:p>
          <a:p>
            <a:endParaRPr lang="en-US" sz="2399" spc="-70" dirty="0">
              <a:gradFill>
                <a:gsLst>
                  <a:gs pos="2917">
                    <a:srgbClr val="797A7D"/>
                  </a:gs>
                  <a:gs pos="95000">
                    <a:srgbClr val="797A7D"/>
                  </a:gs>
                </a:gsLst>
                <a:lin ang="5400000" scaled="0"/>
              </a:gradFill>
            </a:endParaRPr>
          </a:p>
        </p:txBody>
      </p:sp>
    </p:spTree>
    <p:extLst>
      <p:ext uri="{BB962C8B-B14F-4D97-AF65-F5344CB8AC3E}">
        <p14:creationId xmlns:p14="http://schemas.microsoft.com/office/powerpoint/2010/main" val="42069959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What You Can Build for the Store</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053150869"/>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Apps for Office</a:t>
            </a:r>
            <a:br>
              <a:rPr lang="en-US" dirty="0" smtClean="0"/>
            </a:br>
            <a:r>
              <a:rPr lang="en-US" sz="3600" dirty="0">
                <a:gradFill>
                  <a:gsLst>
                    <a:gs pos="2920">
                      <a:schemeClr val="accent2"/>
                    </a:gs>
                    <a:gs pos="39000">
                      <a:schemeClr val="accent2"/>
                    </a:gs>
                  </a:gsLst>
                  <a:lin ang="5400000" scaled="0"/>
                </a:gradFill>
                <a:cs typeface="+mn-cs"/>
              </a:rPr>
              <a:t>A new way to build extensions for Office</a:t>
            </a:r>
            <a:endParaRPr lang="en-US" sz="2800" dirty="0">
              <a:gradFill>
                <a:gsLst>
                  <a:gs pos="2920">
                    <a:schemeClr val="accent2"/>
                  </a:gs>
                  <a:gs pos="39000">
                    <a:schemeClr val="accent2"/>
                  </a:gs>
                </a:gsLst>
                <a:lin ang="5400000" scaled="0"/>
              </a:gradFill>
              <a:cs typeface="+mn-cs"/>
            </a:endParaRPr>
          </a:p>
        </p:txBody>
      </p:sp>
      <p:grpSp>
        <p:nvGrpSpPr>
          <p:cNvPr id="6" name="Group 5"/>
          <p:cNvGrpSpPr/>
          <p:nvPr/>
        </p:nvGrpSpPr>
        <p:grpSpPr>
          <a:xfrm>
            <a:off x="462510" y="2084714"/>
            <a:ext cx="7002248" cy="1305014"/>
            <a:chOff x="1522770" y="1744662"/>
            <a:chExt cx="7005065" cy="1305539"/>
          </a:xfrm>
        </p:grpSpPr>
        <p:grpSp>
          <p:nvGrpSpPr>
            <p:cNvPr id="8" name="Group 3"/>
            <p:cNvGrpSpPr/>
            <p:nvPr/>
          </p:nvGrpSpPr>
          <p:grpSpPr>
            <a:xfrm>
              <a:off x="1523135" y="1744662"/>
              <a:ext cx="1572843" cy="1090414"/>
              <a:chOff x="5952186" y="4507261"/>
              <a:chExt cx="2055655" cy="1425136"/>
            </a:xfrm>
          </p:grpSpPr>
          <p:pic>
            <p:nvPicPr>
              <p:cNvPr id="12" name="Picture 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952186" y="4507261"/>
                <a:ext cx="2055655" cy="1425136"/>
              </a:xfrm>
              <a:prstGeom prst="rect">
                <a:avLst/>
              </a:prstGeom>
              <a:ln w="6350">
                <a:solidFill>
                  <a:schemeClr val="tx1">
                    <a:lumMod val="20000"/>
                    <a:lumOff val="80000"/>
                  </a:schemeClr>
                </a:solidFill>
              </a:ln>
              <a:effectLst/>
              <a:extLst>
                <a:ext uri="{909E8E84-426E-40DD-AFC4-6F175D3DCCD1}">
                  <a14:hiddenFill xmlns:a14="http://schemas.microsoft.com/office/drawing/2010/main">
                    <a:solidFill>
                      <a:schemeClr val="accent1"/>
                    </a:solidFill>
                  </a14:hiddenFill>
                </a:ext>
              </a:extLst>
            </p:spPr>
          </p:pic>
          <p:sp>
            <p:nvSpPr>
              <p:cNvPr id="14" name="Rectangle 36"/>
              <p:cNvSpPr/>
              <p:nvPr/>
            </p:nvSpPr>
            <p:spPr bwMode="auto">
              <a:xfrm>
                <a:off x="6315569" y="4854637"/>
                <a:ext cx="1621086" cy="410551"/>
              </a:xfrm>
              <a:prstGeom prst="rect">
                <a:avLst/>
              </a:prstGeom>
              <a:solidFill>
                <a:srgbClr val="0072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498" tIns="14750" rIns="14750" bIns="29498" numCol="1" spcCol="0" rtlCol="0" fromWordArt="0" anchor="b" anchorCtr="0" forceAA="0" compatLnSpc="1">
                <a:prstTxWarp prst="textNoShape">
                  <a:avLst/>
                </a:prstTxWarp>
                <a:noAutofit/>
              </a:bodyPr>
              <a:lstStyle/>
              <a:p>
                <a:pPr algn="ctr" defTabSz="698412" fontAlgn="base">
                  <a:spcBef>
                    <a:spcPct val="0"/>
                  </a:spcBef>
                  <a:spcAft>
                    <a:spcPct val="0"/>
                  </a:spcAft>
                </a:pPr>
                <a:endParaRPr lang="en-US" sz="917" spc="-39" dirty="0">
                  <a:gradFill>
                    <a:gsLst>
                      <a:gs pos="0">
                        <a:srgbClr val="FFFFFF"/>
                      </a:gs>
                      <a:gs pos="100000">
                        <a:srgbClr val="FFFFFF"/>
                      </a:gs>
                    </a:gsLst>
                    <a:lin ang="5400000" scaled="0"/>
                  </a:gradFill>
                  <a:ea typeface="Segoe UI" pitchFamily="34" charset="0"/>
                  <a:cs typeface="Segoe UI" pitchFamily="34" charset="0"/>
                </a:endParaRPr>
              </a:p>
            </p:txBody>
          </p:sp>
        </p:grpSp>
        <p:sp>
          <p:nvSpPr>
            <p:cNvPr id="9" name="TextBox 5"/>
            <p:cNvSpPr txBox="1"/>
            <p:nvPr/>
          </p:nvSpPr>
          <p:spPr>
            <a:xfrm>
              <a:off x="1522770" y="2834670"/>
              <a:ext cx="1701748" cy="215531"/>
            </a:xfrm>
            <a:prstGeom prst="rect">
              <a:avLst/>
            </a:prstGeom>
            <a:noFill/>
          </p:spPr>
          <p:txBody>
            <a:bodyPr wrap="square" lIns="0" tIns="0" rIns="0" bIns="0" rtlCol="0">
              <a:spAutoFit/>
            </a:bodyPr>
            <a:lstStyle/>
            <a:p>
              <a:r>
                <a:rPr lang="en-US" sz="1400" dirty="0">
                  <a:gradFill>
                    <a:gsLst>
                      <a:gs pos="1227">
                        <a:srgbClr val="505050"/>
                      </a:gs>
                      <a:gs pos="51000">
                        <a:srgbClr val="505050"/>
                      </a:gs>
                    </a:gsLst>
                    <a:lin ang="5400000" scaled="1"/>
                  </a:gradFill>
                  <a:cs typeface="Segoe UI" panose="020B0502040204020203" pitchFamily="34" charset="0"/>
                </a:rPr>
                <a:t>Contextual pane</a:t>
              </a:r>
            </a:p>
          </p:txBody>
        </p:sp>
        <p:sp>
          <p:nvSpPr>
            <p:cNvPr id="10" name="Text Placeholder 2"/>
            <p:cNvSpPr txBox="1">
              <a:spLocks/>
            </p:cNvSpPr>
            <p:nvPr/>
          </p:nvSpPr>
          <p:spPr>
            <a:xfrm>
              <a:off x="3153028" y="1744662"/>
              <a:ext cx="5374807" cy="1139392"/>
            </a:xfrm>
            <a:prstGeom prst="rect">
              <a:avLst/>
            </a:prstGeom>
          </p:spPr>
          <p:txBody>
            <a:bodyPr lIns="93214" tIns="46608" rIns="93214" bIns="46608"/>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52229" defTabSz="914089">
                <a:lnSpc>
                  <a:spcPct val="100000"/>
                </a:lnSpc>
                <a:spcBef>
                  <a:spcPts val="0"/>
                </a:spcBef>
                <a:spcAft>
                  <a:spcPts val="612"/>
                </a:spcAft>
                <a:buNone/>
                <a:tabLst>
                  <a:tab pos="798273" algn="l"/>
                </a:tabLst>
              </a:pPr>
              <a:r>
                <a:rPr lang="en-US" dirty="0">
                  <a:gradFill>
                    <a:gsLst>
                      <a:gs pos="2920">
                        <a:schemeClr val="accent2"/>
                      </a:gs>
                      <a:gs pos="39000">
                        <a:schemeClr val="accent2"/>
                      </a:gs>
                    </a:gsLst>
                    <a:lin ang="5400000" scaled="0"/>
                  </a:gradFill>
                  <a:latin typeface="+mj-lt"/>
                </a:rPr>
                <a:t>Outlook, Outlook Web Access</a:t>
              </a:r>
            </a:p>
            <a:p>
              <a:pPr marL="0" indent="0">
                <a:lnSpc>
                  <a:spcPct val="100000"/>
                </a:lnSpc>
                <a:spcBef>
                  <a:spcPts val="0"/>
                </a:spcBef>
                <a:spcAft>
                  <a:spcPts val="612"/>
                </a:spcAft>
                <a:buNone/>
              </a:pPr>
              <a:r>
                <a:rPr lang="en-US" sz="1938" dirty="0">
                  <a:gradFill flip="none" rotWithShape="1">
                    <a:gsLst>
                      <a:gs pos="0">
                        <a:srgbClr val="000000">
                          <a:lumMod val="65000"/>
                          <a:lumOff val="35000"/>
                        </a:srgbClr>
                      </a:gs>
                      <a:gs pos="86000">
                        <a:srgbClr val="000000">
                          <a:lumMod val="75000"/>
                          <a:lumOff val="25000"/>
                        </a:srgbClr>
                      </a:gs>
                    </a:gsLst>
                    <a:path path="circle">
                      <a:fillToRect r="100000" b="100000"/>
                    </a:path>
                    <a:tileRect l="-100000" t="-100000"/>
                  </a:gradFill>
                </a:rPr>
                <a:t>In context of mail, calendar items, people </a:t>
              </a:r>
              <a:r>
                <a:rPr lang="en-US" sz="1938" dirty="0" smtClean="0">
                  <a:gradFill flip="none" rotWithShape="1">
                    <a:gsLst>
                      <a:gs pos="0">
                        <a:srgbClr val="000000">
                          <a:lumMod val="65000"/>
                          <a:lumOff val="35000"/>
                        </a:srgbClr>
                      </a:gs>
                      <a:gs pos="86000">
                        <a:srgbClr val="000000">
                          <a:lumMod val="75000"/>
                          <a:lumOff val="25000"/>
                        </a:srgbClr>
                      </a:gs>
                    </a:gsLst>
                    <a:path path="circle">
                      <a:fillToRect r="100000" b="100000"/>
                    </a:path>
                    <a:tileRect l="-100000" t="-100000"/>
                  </a:gradFill>
                </a:rPr>
                <a:t>card (read &amp; compose)</a:t>
              </a:r>
              <a:endParaRPr lang="en-US" sz="1938" dirty="0">
                <a:gradFill flip="none" rotWithShape="1">
                  <a:gsLst>
                    <a:gs pos="0">
                      <a:srgbClr val="000000">
                        <a:lumMod val="65000"/>
                        <a:lumOff val="35000"/>
                      </a:srgbClr>
                    </a:gs>
                    <a:gs pos="86000">
                      <a:srgbClr val="000000">
                        <a:lumMod val="75000"/>
                        <a:lumOff val="25000"/>
                      </a:srgbClr>
                    </a:gs>
                  </a:gsLst>
                  <a:path path="circle">
                    <a:fillToRect r="100000" b="100000"/>
                  </a:path>
                  <a:tileRect l="-100000" t="-100000"/>
                </a:gradFill>
              </a:endParaRPr>
            </a:p>
          </p:txBody>
        </p:sp>
      </p:grpSp>
      <p:grpSp>
        <p:nvGrpSpPr>
          <p:cNvPr id="18" name="Group 17"/>
          <p:cNvGrpSpPr/>
          <p:nvPr/>
        </p:nvGrpSpPr>
        <p:grpSpPr>
          <a:xfrm>
            <a:off x="462874" y="3647814"/>
            <a:ext cx="9415714" cy="1307398"/>
            <a:chOff x="1523135" y="3569918"/>
            <a:chExt cx="9419502" cy="1307924"/>
          </a:xfrm>
        </p:grpSpPr>
        <p:pic>
          <p:nvPicPr>
            <p:cNvPr id="23"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523135" y="3569918"/>
              <a:ext cx="1569468" cy="1094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TextBox 52"/>
            <p:cNvSpPr txBox="1"/>
            <p:nvPr/>
          </p:nvSpPr>
          <p:spPr>
            <a:xfrm>
              <a:off x="1523135" y="4662311"/>
              <a:ext cx="1288952" cy="215531"/>
            </a:xfrm>
            <a:prstGeom prst="rect">
              <a:avLst/>
            </a:prstGeom>
            <a:noFill/>
          </p:spPr>
          <p:txBody>
            <a:bodyPr wrap="square" lIns="0" tIns="0" rIns="0" bIns="0" rtlCol="0">
              <a:spAutoFit/>
            </a:bodyPr>
            <a:lstStyle>
              <a:defPPr>
                <a:defRPr lang="en-US"/>
              </a:defPPr>
              <a:lvl1pPr>
                <a:defRPr sz="1428">
                  <a:gradFill>
                    <a:gsLst>
                      <a:gs pos="1227">
                        <a:schemeClr val="tx1"/>
                      </a:gs>
                      <a:gs pos="51000">
                        <a:schemeClr val="tx1"/>
                      </a:gs>
                    </a:gsLst>
                    <a:lin ang="5400000" scaled="1"/>
                  </a:gradFill>
                  <a:latin typeface="Segoe UI" panose="020B0502040204020203" pitchFamily="34" charset="0"/>
                  <a:cs typeface="Segoe UI" panose="020B0502040204020203" pitchFamily="34" charset="0"/>
                </a:defRPr>
              </a:lvl1pPr>
            </a:lstStyle>
            <a:p>
              <a:r>
                <a:rPr lang="en-US" sz="1400" dirty="0">
                  <a:gradFill>
                    <a:gsLst>
                      <a:gs pos="1227">
                        <a:srgbClr val="505050"/>
                      </a:gs>
                      <a:gs pos="51000">
                        <a:srgbClr val="505050"/>
                      </a:gs>
                    </a:gsLst>
                    <a:lin ang="5400000" scaled="1"/>
                  </a:gradFill>
                </a:rPr>
                <a:t>Task pane</a:t>
              </a:r>
            </a:p>
          </p:txBody>
        </p:sp>
        <p:sp>
          <p:nvSpPr>
            <p:cNvPr id="21" name="Text Placeholder 2"/>
            <p:cNvSpPr txBox="1">
              <a:spLocks/>
            </p:cNvSpPr>
            <p:nvPr/>
          </p:nvSpPr>
          <p:spPr>
            <a:xfrm>
              <a:off x="3153028" y="3569918"/>
              <a:ext cx="7789609" cy="1139392"/>
            </a:xfrm>
            <a:prstGeom prst="rect">
              <a:avLst/>
            </a:prstGeom>
          </p:spPr>
          <p:txBody>
            <a:bodyPr lIns="93214" tIns="46608" rIns="93214" bIns="46608"/>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52229" defTabSz="914089">
                <a:lnSpc>
                  <a:spcPct val="100000"/>
                </a:lnSpc>
                <a:spcBef>
                  <a:spcPts val="0"/>
                </a:spcBef>
                <a:spcAft>
                  <a:spcPts val="612"/>
                </a:spcAft>
                <a:buNone/>
                <a:tabLst>
                  <a:tab pos="798273" algn="l"/>
                </a:tabLst>
              </a:pPr>
              <a:r>
                <a:rPr lang="en-US" dirty="0">
                  <a:gradFill>
                    <a:gsLst>
                      <a:gs pos="2920">
                        <a:schemeClr val="accent2"/>
                      </a:gs>
                      <a:gs pos="39000">
                        <a:schemeClr val="accent2"/>
                      </a:gs>
                    </a:gsLst>
                    <a:lin ang="5400000" scaled="0"/>
                  </a:gradFill>
                  <a:latin typeface="+mj-lt"/>
                </a:rPr>
                <a:t>Word, Excel, </a:t>
              </a:r>
              <a:r>
                <a:rPr lang="en-US" dirty="0" smtClean="0">
                  <a:gradFill>
                    <a:gsLst>
                      <a:gs pos="2920">
                        <a:schemeClr val="accent2"/>
                      </a:gs>
                      <a:gs pos="39000">
                        <a:schemeClr val="accent2"/>
                      </a:gs>
                    </a:gsLst>
                    <a:lin ang="5400000" scaled="0"/>
                  </a:gradFill>
                  <a:latin typeface="+mj-lt"/>
                </a:rPr>
                <a:t>Excel Online, PowerPoint</a:t>
              </a:r>
              <a:r>
                <a:rPr lang="en-US" dirty="0">
                  <a:gradFill>
                    <a:gsLst>
                      <a:gs pos="2920">
                        <a:schemeClr val="accent2"/>
                      </a:gs>
                      <a:gs pos="39000">
                        <a:schemeClr val="accent2"/>
                      </a:gs>
                    </a:gsLst>
                    <a:lin ang="5400000" scaled="0"/>
                  </a:gradFill>
                  <a:latin typeface="+mj-lt"/>
                </a:rPr>
                <a:t>, Project</a:t>
              </a:r>
            </a:p>
            <a:p>
              <a:pPr marL="0" indent="0">
                <a:lnSpc>
                  <a:spcPct val="100000"/>
                </a:lnSpc>
                <a:spcBef>
                  <a:spcPts val="0"/>
                </a:spcBef>
                <a:spcAft>
                  <a:spcPts val="612"/>
                </a:spcAft>
                <a:buNone/>
              </a:pPr>
              <a:r>
                <a:rPr lang="en-US" sz="1938" dirty="0">
                  <a:gradFill flip="none" rotWithShape="1">
                    <a:gsLst>
                      <a:gs pos="0">
                        <a:srgbClr val="000000">
                          <a:lumMod val="65000"/>
                          <a:lumOff val="35000"/>
                        </a:srgbClr>
                      </a:gs>
                      <a:gs pos="86000">
                        <a:srgbClr val="000000">
                          <a:lumMod val="75000"/>
                          <a:lumOff val="25000"/>
                        </a:srgbClr>
                      </a:gs>
                    </a:gsLst>
                    <a:path path="circle">
                      <a:fillToRect r="100000" b="100000"/>
                    </a:path>
                    <a:tileRect l="-100000" t="-100000"/>
                  </a:gradFill>
                </a:rPr>
                <a:t>Task pane area with read/write access to document contents</a:t>
              </a:r>
            </a:p>
          </p:txBody>
        </p:sp>
        <p:sp>
          <p:nvSpPr>
            <p:cNvPr id="22" name="Rectangle 21"/>
            <p:cNvSpPr/>
            <p:nvPr/>
          </p:nvSpPr>
          <p:spPr bwMode="auto">
            <a:xfrm>
              <a:off x="2617649" y="3685371"/>
              <a:ext cx="446210" cy="9571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9" name="Group 28"/>
          <p:cNvGrpSpPr/>
          <p:nvPr/>
        </p:nvGrpSpPr>
        <p:grpSpPr>
          <a:xfrm>
            <a:off x="443428" y="5185658"/>
            <a:ext cx="8090169" cy="1295839"/>
            <a:chOff x="1523135" y="5403183"/>
            <a:chExt cx="8093424" cy="1296360"/>
          </a:xfrm>
        </p:grpSpPr>
        <p:sp>
          <p:nvSpPr>
            <p:cNvPr id="30" name="Text Placeholder 2"/>
            <p:cNvSpPr txBox="1">
              <a:spLocks/>
            </p:cNvSpPr>
            <p:nvPr/>
          </p:nvSpPr>
          <p:spPr>
            <a:xfrm>
              <a:off x="3153028" y="5403183"/>
              <a:ext cx="6463531" cy="1139392"/>
            </a:xfrm>
            <a:prstGeom prst="rect">
              <a:avLst/>
            </a:prstGeom>
          </p:spPr>
          <p:txBody>
            <a:bodyPr lIns="93214" tIns="46608" rIns="93214" bIns="46608"/>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52229" defTabSz="914089">
                <a:lnSpc>
                  <a:spcPct val="100000"/>
                </a:lnSpc>
                <a:spcBef>
                  <a:spcPts val="0"/>
                </a:spcBef>
                <a:spcAft>
                  <a:spcPts val="612"/>
                </a:spcAft>
                <a:buNone/>
                <a:tabLst>
                  <a:tab pos="798273" algn="l"/>
                </a:tabLst>
              </a:pPr>
              <a:r>
                <a:rPr lang="en-US" dirty="0">
                  <a:gradFill>
                    <a:gsLst>
                      <a:gs pos="2920">
                        <a:schemeClr val="accent2"/>
                      </a:gs>
                      <a:gs pos="39000">
                        <a:schemeClr val="accent2"/>
                      </a:gs>
                    </a:gsLst>
                    <a:lin ang="5400000" scaled="0"/>
                  </a:gradFill>
                  <a:latin typeface="+mj-lt"/>
                </a:rPr>
                <a:t>Excel, </a:t>
              </a:r>
              <a:r>
                <a:rPr lang="en-US" dirty="0" smtClean="0">
                  <a:gradFill>
                    <a:gsLst>
                      <a:gs pos="2920">
                        <a:schemeClr val="accent2"/>
                      </a:gs>
                      <a:gs pos="39000">
                        <a:schemeClr val="accent2"/>
                      </a:gs>
                    </a:gsLst>
                    <a:lin ang="5400000" scaled="0"/>
                  </a:gradFill>
                  <a:latin typeface="+mj-lt"/>
                </a:rPr>
                <a:t>Excel Online, PowerPoint</a:t>
              </a:r>
              <a:endParaRPr lang="en-US" dirty="0">
                <a:gradFill>
                  <a:gsLst>
                    <a:gs pos="2920">
                      <a:schemeClr val="accent2"/>
                    </a:gs>
                    <a:gs pos="39000">
                      <a:schemeClr val="accent2"/>
                    </a:gs>
                  </a:gsLst>
                  <a:lin ang="5400000" scaled="0"/>
                </a:gradFill>
                <a:latin typeface="+mj-lt"/>
              </a:endParaRPr>
            </a:p>
            <a:p>
              <a:pPr marL="0" indent="0">
                <a:lnSpc>
                  <a:spcPct val="100000"/>
                </a:lnSpc>
                <a:spcBef>
                  <a:spcPts val="0"/>
                </a:spcBef>
                <a:spcAft>
                  <a:spcPts val="612"/>
                </a:spcAft>
                <a:buNone/>
              </a:pPr>
              <a:r>
                <a:rPr lang="en-US" sz="1938" dirty="0">
                  <a:gradFill flip="none" rotWithShape="1">
                    <a:gsLst>
                      <a:gs pos="0">
                        <a:srgbClr val="000000">
                          <a:lumMod val="65000"/>
                          <a:lumOff val="35000"/>
                        </a:srgbClr>
                      </a:gs>
                      <a:gs pos="86000">
                        <a:srgbClr val="000000">
                          <a:lumMod val="75000"/>
                          <a:lumOff val="25000"/>
                        </a:srgbClr>
                      </a:gs>
                    </a:gsLst>
                    <a:path path="circle">
                      <a:fillToRect r="100000" b="100000"/>
                    </a:path>
                    <a:tileRect l="-100000" t="-100000"/>
                  </a:gradFill>
                </a:rPr>
                <a:t>App runs within a </a:t>
              </a:r>
              <a:r>
                <a:rPr lang="en-US" sz="1938" dirty="0" smtClean="0">
                  <a:gradFill flip="none" rotWithShape="1">
                    <a:gsLst>
                      <a:gs pos="0">
                        <a:srgbClr val="000000">
                          <a:lumMod val="65000"/>
                          <a:lumOff val="35000"/>
                        </a:srgbClr>
                      </a:gs>
                      <a:gs pos="86000">
                        <a:srgbClr val="000000">
                          <a:lumMod val="75000"/>
                          <a:lumOff val="25000"/>
                        </a:srgbClr>
                      </a:gs>
                    </a:gsLst>
                    <a:path path="circle">
                      <a:fillToRect r="100000" b="100000"/>
                    </a:path>
                    <a:tileRect l="-100000" t="-100000"/>
                  </a:gradFill>
                </a:rPr>
                <a:t>document’s </a:t>
              </a:r>
              <a:r>
                <a:rPr lang="en-US" sz="1938" dirty="0">
                  <a:gradFill flip="none" rotWithShape="1">
                    <a:gsLst>
                      <a:gs pos="0">
                        <a:srgbClr val="000000">
                          <a:lumMod val="65000"/>
                          <a:lumOff val="35000"/>
                        </a:srgbClr>
                      </a:gs>
                      <a:gs pos="86000">
                        <a:srgbClr val="000000">
                          <a:lumMod val="75000"/>
                          <a:lumOff val="25000"/>
                        </a:srgbClr>
                      </a:gs>
                    </a:gsLst>
                    <a:path path="circle">
                      <a:fillToRect r="100000" b="100000"/>
                    </a:path>
                    <a:tileRect l="-100000" t="-100000"/>
                  </a:gradFill>
                </a:rPr>
                <a:t>content</a:t>
              </a:r>
            </a:p>
          </p:txBody>
        </p:sp>
        <p:grpSp>
          <p:nvGrpSpPr>
            <p:cNvPr id="31" name="Group 30"/>
            <p:cNvGrpSpPr/>
            <p:nvPr/>
          </p:nvGrpSpPr>
          <p:grpSpPr>
            <a:xfrm>
              <a:off x="1523135" y="5403183"/>
              <a:ext cx="2010127" cy="1296360"/>
              <a:chOff x="1523135" y="5403183"/>
              <a:chExt cx="2010127" cy="1296360"/>
            </a:xfrm>
          </p:grpSpPr>
          <p:pic>
            <p:nvPicPr>
              <p:cNvPr id="35" name="Picture 3"/>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523135" y="5403183"/>
                <a:ext cx="1569468" cy="1094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 name="TextBox 71"/>
              <p:cNvSpPr txBox="1"/>
              <p:nvPr/>
            </p:nvSpPr>
            <p:spPr>
              <a:xfrm>
                <a:off x="1528829" y="6484012"/>
                <a:ext cx="2004433" cy="215531"/>
              </a:xfrm>
              <a:prstGeom prst="rect">
                <a:avLst/>
              </a:prstGeom>
              <a:noFill/>
            </p:spPr>
            <p:txBody>
              <a:bodyPr wrap="square" lIns="0" tIns="0" rIns="0" bIns="0" rtlCol="0">
                <a:spAutoFit/>
              </a:bodyPr>
              <a:lstStyle>
                <a:defPPr>
                  <a:defRPr lang="en-US"/>
                </a:defPPr>
                <a:lvl1pPr>
                  <a:defRPr sz="1428">
                    <a:gradFill>
                      <a:gsLst>
                        <a:gs pos="1227">
                          <a:schemeClr val="tx1"/>
                        </a:gs>
                        <a:gs pos="51000">
                          <a:schemeClr val="tx1"/>
                        </a:gs>
                      </a:gsLst>
                      <a:lin ang="5400000" scaled="1"/>
                    </a:gradFill>
                    <a:latin typeface="Segoe UI" panose="020B0502040204020203" pitchFamily="34" charset="0"/>
                    <a:cs typeface="Segoe UI" panose="020B0502040204020203" pitchFamily="34" charset="0"/>
                  </a:defRPr>
                </a:lvl1pPr>
              </a:lstStyle>
              <a:p>
                <a:r>
                  <a:rPr lang="en-US" sz="1400" dirty="0">
                    <a:gradFill>
                      <a:gsLst>
                        <a:gs pos="1227">
                          <a:srgbClr val="505050"/>
                        </a:gs>
                        <a:gs pos="51000">
                          <a:srgbClr val="505050"/>
                        </a:gs>
                      </a:gsLst>
                      <a:lin ang="5400000" scaled="1"/>
                    </a:gradFill>
                  </a:rPr>
                  <a:t>Embedded content</a:t>
                </a:r>
              </a:p>
            </p:txBody>
          </p:sp>
          <p:sp>
            <p:nvSpPr>
              <p:cNvPr id="34" name="Rectangle 33"/>
              <p:cNvSpPr/>
              <p:nvPr/>
            </p:nvSpPr>
            <p:spPr bwMode="auto">
              <a:xfrm>
                <a:off x="2485792" y="6006822"/>
                <a:ext cx="469327" cy="44820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671910533"/>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Apps for SharePoint</a:t>
            </a:r>
            <a:endParaRPr lang="en-US" dirty="0"/>
          </a:p>
        </p:txBody>
      </p:sp>
      <p:grpSp>
        <p:nvGrpSpPr>
          <p:cNvPr id="5" name="Group 4"/>
          <p:cNvGrpSpPr/>
          <p:nvPr/>
        </p:nvGrpSpPr>
        <p:grpSpPr>
          <a:xfrm>
            <a:off x="458552" y="3348992"/>
            <a:ext cx="9420036" cy="1138934"/>
            <a:chOff x="467869" y="3720523"/>
            <a:chExt cx="9611430" cy="1162075"/>
          </a:xfrm>
        </p:grpSpPr>
        <p:sp>
          <p:nvSpPr>
            <p:cNvPr id="54" name="Rectangle 53"/>
            <p:cNvSpPr/>
            <p:nvPr/>
          </p:nvSpPr>
          <p:spPr>
            <a:xfrm>
              <a:off x="467869" y="3725412"/>
              <a:ext cx="1574889" cy="1081586"/>
            </a:xfrm>
            <a:prstGeom prst="rect">
              <a:avLst/>
            </a:prstGeom>
            <a:solidFill>
              <a:schemeClr val="bg2">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95" tIns="45699" rIns="91395" bIns="45699" rtlCol="0" anchor="t"/>
            <a:lstStyle/>
            <a:p>
              <a:endParaRPr lang="en-US" sz="1300">
                <a:solidFill>
                  <a:srgbClr val="FFFFFF">
                    <a:alpha val="99000"/>
                  </a:srgbClr>
                </a:solidFill>
              </a:endParaRPr>
            </a:p>
          </p:txBody>
        </p:sp>
        <p:grpSp>
          <p:nvGrpSpPr>
            <p:cNvPr id="16" name="Group 15"/>
            <p:cNvGrpSpPr/>
            <p:nvPr/>
          </p:nvGrpSpPr>
          <p:grpSpPr>
            <a:xfrm>
              <a:off x="760103" y="3855577"/>
              <a:ext cx="990420" cy="821257"/>
              <a:chOff x="745642" y="3225569"/>
              <a:chExt cx="914162" cy="567437"/>
            </a:xfrm>
            <a:effectLst/>
          </p:grpSpPr>
          <p:sp>
            <p:nvSpPr>
              <p:cNvPr id="17" name="Rectangle 16"/>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a:endParaRPr lang="en-US" sz="1799">
                  <a:solidFill>
                    <a:srgbClr val="000000"/>
                  </a:solidFill>
                </a:endParaRPr>
              </a:p>
            </p:txBody>
          </p:sp>
          <p:sp>
            <p:nvSpPr>
              <p:cNvPr id="18" name="Rectangle 17"/>
              <p:cNvSpPr/>
              <p:nvPr/>
            </p:nvSpPr>
            <p:spPr>
              <a:xfrm>
                <a:off x="907236" y="3308876"/>
                <a:ext cx="253934" cy="152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sz="1799">
                  <a:solidFill>
                    <a:srgbClr val="000000"/>
                  </a:solidFill>
                </a:endParaRPr>
              </a:p>
            </p:txBody>
          </p:sp>
          <p:sp>
            <p:nvSpPr>
              <p:cNvPr id="19" name="Rectangle 18"/>
              <p:cNvSpPr/>
              <p:nvPr/>
            </p:nvSpPr>
            <p:spPr>
              <a:xfrm>
                <a:off x="907236" y="3558257"/>
                <a:ext cx="253934" cy="152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sz="1799">
                  <a:solidFill>
                    <a:srgbClr val="000000"/>
                  </a:solidFill>
                </a:endParaRPr>
              </a:p>
            </p:txBody>
          </p:sp>
          <p:sp>
            <p:nvSpPr>
              <p:cNvPr id="20" name="Rectangle 19"/>
              <p:cNvSpPr/>
              <p:nvPr/>
            </p:nvSpPr>
            <p:spPr>
              <a:xfrm>
                <a:off x="1265052" y="3298486"/>
                <a:ext cx="253934" cy="4260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sz="1799">
                  <a:solidFill>
                    <a:srgbClr val="000000"/>
                  </a:solidFill>
                </a:endParaRPr>
              </a:p>
            </p:txBody>
          </p:sp>
        </p:grpSp>
        <p:sp>
          <p:nvSpPr>
            <p:cNvPr id="37" name="Text Placeholder 2"/>
            <p:cNvSpPr txBox="1">
              <a:spLocks/>
            </p:cNvSpPr>
            <p:nvPr/>
          </p:nvSpPr>
          <p:spPr>
            <a:xfrm>
              <a:off x="2134619" y="3720523"/>
              <a:ext cx="7944680" cy="1162075"/>
            </a:xfrm>
            <a:prstGeom prst="rect">
              <a:avLst/>
            </a:prstGeom>
          </p:spPr>
          <p:txBody>
            <a:bodyPr lIns="93214" tIns="46608" rIns="93214" bIns="46608"/>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52229" defTabSz="914089">
                <a:lnSpc>
                  <a:spcPct val="100000"/>
                </a:lnSpc>
                <a:spcBef>
                  <a:spcPts val="0"/>
                </a:spcBef>
                <a:spcAft>
                  <a:spcPts val="612"/>
                </a:spcAft>
                <a:buNone/>
                <a:tabLst>
                  <a:tab pos="798273" algn="l"/>
                </a:tabLst>
              </a:pPr>
              <a:r>
                <a:rPr lang="en-US" dirty="0">
                  <a:gradFill>
                    <a:gsLst>
                      <a:gs pos="2920">
                        <a:schemeClr val="accent2"/>
                      </a:gs>
                      <a:gs pos="39000">
                        <a:schemeClr val="accent2"/>
                      </a:gs>
                    </a:gsLst>
                    <a:lin ang="5400000" scaled="0"/>
                  </a:gradFill>
                  <a:latin typeface="+mj-lt"/>
                </a:rPr>
                <a:t>Parts</a:t>
              </a:r>
            </a:p>
            <a:p>
              <a:pPr marL="0" indent="0">
                <a:lnSpc>
                  <a:spcPct val="100000"/>
                </a:lnSpc>
                <a:spcBef>
                  <a:spcPts val="0"/>
                </a:spcBef>
                <a:spcAft>
                  <a:spcPts val="612"/>
                </a:spcAft>
                <a:buNone/>
              </a:pPr>
              <a:r>
                <a:rPr lang="en-US" sz="1938" dirty="0">
                  <a:gradFill flip="none" rotWithShape="1">
                    <a:gsLst>
                      <a:gs pos="0">
                        <a:srgbClr val="000000">
                          <a:lumMod val="65000"/>
                          <a:lumOff val="35000"/>
                        </a:srgbClr>
                      </a:gs>
                      <a:gs pos="86000">
                        <a:srgbClr val="000000">
                          <a:lumMod val="75000"/>
                          <a:lumOff val="25000"/>
                        </a:srgbClr>
                      </a:gs>
                    </a:gsLst>
                    <a:path path="circle">
                      <a:fillToRect r="100000" b="100000"/>
                    </a:path>
                    <a:tileRect l="-100000" t="-100000"/>
                  </a:gradFill>
                </a:rPr>
                <a:t>Create app parts that can interact with the SharePoint experience</a:t>
              </a:r>
            </a:p>
          </p:txBody>
        </p:sp>
      </p:grpSp>
      <p:grpSp>
        <p:nvGrpSpPr>
          <p:cNvPr id="25" name="Group 24"/>
          <p:cNvGrpSpPr/>
          <p:nvPr/>
        </p:nvGrpSpPr>
        <p:grpSpPr>
          <a:xfrm>
            <a:off x="458552" y="4886833"/>
            <a:ext cx="8075043" cy="1138933"/>
            <a:chOff x="467869" y="5289610"/>
            <a:chExt cx="8239110" cy="1162074"/>
          </a:xfrm>
        </p:grpSpPr>
        <p:sp>
          <p:nvSpPr>
            <p:cNvPr id="55" name="Rectangle 54"/>
            <p:cNvSpPr/>
            <p:nvPr/>
          </p:nvSpPr>
          <p:spPr>
            <a:xfrm>
              <a:off x="467869" y="5302601"/>
              <a:ext cx="1574889" cy="1081586"/>
            </a:xfrm>
            <a:prstGeom prst="rect">
              <a:avLst/>
            </a:prstGeom>
            <a:solidFill>
              <a:schemeClr val="bg2">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95" tIns="45699" rIns="91395" bIns="45699" rtlCol="0" anchor="t"/>
            <a:lstStyle/>
            <a:p>
              <a:endParaRPr lang="en-US" sz="1300">
                <a:solidFill>
                  <a:srgbClr val="FFFFFF">
                    <a:alpha val="99000"/>
                  </a:srgbClr>
                </a:solidFill>
              </a:endParaRPr>
            </a:p>
          </p:txBody>
        </p:sp>
        <p:grpSp>
          <p:nvGrpSpPr>
            <p:cNvPr id="21" name="Group 20"/>
            <p:cNvGrpSpPr/>
            <p:nvPr/>
          </p:nvGrpSpPr>
          <p:grpSpPr>
            <a:xfrm>
              <a:off x="697045" y="5432697"/>
              <a:ext cx="1116537" cy="821395"/>
              <a:chOff x="722556" y="4507115"/>
              <a:chExt cx="1179513" cy="627092"/>
            </a:xfrm>
            <a:effectLst/>
          </p:grpSpPr>
          <p:sp>
            <p:nvSpPr>
              <p:cNvPr id="22" name="Rectangle 21"/>
              <p:cNvSpPr/>
              <p:nvPr/>
            </p:nvSpPr>
            <p:spPr>
              <a:xfrm>
                <a:off x="722556" y="4507115"/>
                <a:ext cx="1179513" cy="6270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a:endParaRPr lang="en-US" sz="1799">
                  <a:solidFill>
                    <a:srgbClr val="000000"/>
                  </a:solidFill>
                </a:endParaRPr>
              </a:p>
            </p:txBody>
          </p:sp>
          <p:sp>
            <p:nvSpPr>
              <p:cNvPr id="23" name="Folded Corner 22"/>
              <p:cNvSpPr/>
              <p:nvPr/>
            </p:nvSpPr>
            <p:spPr>
              <a:xfrm rot="16200000">
                <a:off x="1081005" y="4529703"/>
                <a:ext cx="495300" cy="560963"/>
              </a:xfrm>
              <a:prstGeom prst="foldedCorner">
                <a:avLst>
                  <a:gd name="adj" fmla="val 41358"/>
                </a:avLst>
              </a:prstGeom>
              <a:ln w="19050"/>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a:endParaRPr lang="en-US" sz="1799">
                  <a:solidFill>
                    <a:srgbClr val="000000"/>
                  </a:solidFill>
                </a:endParaRPr>
              </a:p>
            </p:txBody>
          </p:sp>
          <p:sp>
            <p:nvSpPr>
              <p:cNvPr id="24" name="Rectangle 23"/>
              <p:cNvSpPr/>
              <p:nvPr/>
            </p:nvSpPr>
            <p:spPr>
              <a:xfrm>
                <a:off x="1103576" y="4922753"/>
                <a:ext cx="443230" cy="83127"/>
              </a:xfrm>
              <a:prstGeom prst="rect">
                <a:avLst/>
              </a:prstGeom>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sz="1799" dirty="0">
                  <a:solidFill>
                    <a:srgbClr val="000000"/>
                  </a:solidFill>
                </a:endParaRPr>
              </a:p>
            </p:txBody>
          </p:sp>
        </p:grpSp>
        <p:sp>
          <p:nvSpPr>
            <p:cNvPr id="40" name="Text Placeholder 2"/>
            <p:cNvSpPr txBox="1">
              <a:spLocks/>
            </p:cNvSpPr>
            <p:nvPr/>
          </p:nvSpPr>
          <p:spPr>
            <a:xfrm>
              <a:off x="2114776" y="5289610"/>
              <a:ext cx="6592203" cy="1162074"/>
            </a:xfrm>
            <a:prstGeom prst="rect">
              <a:avLst/>
            </a:prstGeom>
          </p:spPr>
          <p:txBody>
            <a:bodyPr lIns="93214" tIns="46608" rIns="93214" bIns="46608"/>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52229" defTabSz="914089">
                <a:lnSpc>
                  <a:spcPct val="100000"/>
                </a:lnSpc>
                <a:spcBef>
                  <a:spcPts val="0"/>
                </a:spcBef>
                <a:spcAft>
                  <a:spcPts val="612"/>
                </a:spcAft>
                <a:buNone/>
                <a:tabLst>
                  <a:tab pos="798273" algn="l"/>
                </a:tabLst>
              </a:pPr>
              <a:r>
                <a:rPr lang="en-US" dirty="0">
                  <a:gradFill>
                    <a:gsLst>
                      <a:gs pos="2920">
                        <a:schemeClr val="accent2"/>
                      </a:gs>
                      <a:gs pos="39000">
                        <a:schemeClr val="accent2"/>
                      </a:gs>
                    </a:gsLst>
                    <a:lin ang="5400000" scaled="0"/>
                  </a:gradFill>
                  <a:latin typeface="+mj-lt"/>
                </a:rPr>
                <a:t>UI Command Extensions</a:t>
              </a:r>
            </a:p>
            <a:p>
              <a:pPr marL="0" indent="0">
                <a:lnSpc>
                  <a:spcPct val="100000"/>
                </a:lnSpc>
                <a:spcBef>
                  <a:spcPts val="0"/>
                </a:spcBef>
                <a:spcAft>
                  <a:spcPts val="612"/>
                </a:spcAft>
                <a:buNone/>
              </a:pPr>
              <a:r>
                <a:rPr lang="en-US" sz="1938" dirty="0">
                  <a:gradFill flip="none" rotWithShape="1">
                    <a:gsLst>
                      <a:gs pos="0">
                        <a:srgbClr val="000000">
                          <a:lumMod val="65000"/>
                          <a:lumOff val="35000"/>
                        </a:srgbClr>
                      </a:gs>
                      <a:gs pos="86000">
                        <a:srgbClr val="000000">
                          <a:lumMod val="75000"/>
                          <a:lumOff val="25000"/>
                        </a:srgbClr>
                      </a:gs>
                    </a:gsLst>
                    <a:path path="circle">
                      <a:fillToRect r="100000" b="100000"/>
                    </a:path>
                    <a:tileRect l="-100000" t="-100000"/>
                  </a:gradFill>
                </a:rPr>
                <a:t>Add new commands to the ribbon and item menus</a:t>
              </a:r>
            </a:p>
          </p:txBody>
        </p:sp>
      </p:grpSp>
      <p:grpSp>
        <p:nvGrpSpPr>
          <p:cNvPr id="56" name="Group 55"/>
          <p:cNvGrpSpPr/>
          <p:nvPr/>
        </p:nvGrpSpPr>
        <p:grpSpPr>
          <a:xfrm>
            <a:off x="458552" y="1785892"/>
            <a:ext cx="10564912" cy="1138934"/>
            <a:chOff x="467869" y="2125664"/>
            <a:chExt cx="10779568" cy="1162075"/>
          </a:xfrm>
        </p:grpSpPr>
        <p:sp>
          <p:nvSpPr>
            <p:cNvPr id="31" name="Text Placeholder 2"/>
            <p:cNvSpPr txBox="1">
              <a:spLocks/>
            </p:cNvSpPr>
            <p:nvPr/>
          </p:nvSpPr>
          <p:spPr>
            <a:xfrm>
              <a:off x="2134618" y="2125664"/>
              <a:ext cx="9112819" cy="1162075"/>
            </a:xfrm>
            <a:prstGeom prst="rect">
              <a:avLst/>
            </a:prstGeom>
          </p:spPr>
          <p:txBody>
            <a:bodyPr lIns="93214" tIns="46608" rIns="93214" bIns="46608"/>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52229" defTabSz="914089">
                <a:lnSpc>
                  <a:spcPct val="100000"/>
                </a:lnSpc>
                <a:spcBef>
                  <a:spcPts val="0"/>
                </a:spcBef>
                <a:spcAft>
                  <a:spcPts val="612"/>
                </a:spcAft>
                <a:buNone/>
                <a:tabLst>
                  <a:tab pos="798273" algn="l"/>
                </a:tabLst>
              </a:pPr>
              <a:r>
                <a:rPr lang="en-US" dirty="0">
                  <a:gradFill>
                    <a:gsLst>
                      <a:gs pos="2920">
                        <a:schemeClr val="accent2"/>
                      </a:gs>
                      <a:gs pos="39000">
                        <a:schemeClr val="accent2"/>
                      </a:gs>
                    </a:gsLst>
                    <a:lin ang="5400000" scaled="0"/>
                  </a:gradFill>
                  <a:latin typeface="+mj-lt"/>
                </a:rPr>
                <a:t>Full Page</a:t>
              </a:r>
            </a:p>
            <a:p>
              <a:pPr marL="0" indent="0">
                <a:lnSpc>
                  <a:spcPct val="100000"/>
                </a:lnSpc>
                <a:spcBef>
                  <a:spcPts val="0"/>
                </a:spcBef>
                <a:spcAft>
                  <a:spcPts val="612"/>
                </a:spcAft>
                <a:buNone/>
              </a:pPr>
              <a:r>
                <a:rPr lang="en-US" sz="1938" dirty="0">
                  <a:gradFill flip="none" rotWithShape="1">
                    <a:gsLst>
                      <a:gs pos="0">
                        <a:srgbClr val="000000">
                          <a:lumMod val="65000"/>
                          <a:lumOff val="35000"/>
                        </a:srgbClr>
                      </a:gs>
                      <a:gs pos="86000">
                        <a:srgbClr val="000000">
                          <a:lumMod val="75000"/>
                          <a:lumOff val="25000"/>
                        </a:srgbClr>
                      </a:gs>
                    </a:gsLst>
                    <a:path path="circle">
                      <a:fillToRect r="100000" b="100000"/>
                    </a:path>
                    <a:tileRect l="-100000" t="-100000"/>
                  </a:gradFill>
                </a:rPr>
                <a:t>Implement complete app experiences to satisfy business scenarios</a:t>
              </a:r>
            </a:p>
          </p:txBody>
        </p:sp>
        <p:sp>
          <p:nvSpPr>
            <p:cNvPr id="45" name="Rectangle 44"/>
            <p:cNvSpPr/>
            <p:nvPr/>
          </p:nvSpPr>
          <p:spPr>
            <a:xfrm>
              <a:off x="467869" y="2136053"/>
              <a:ext cx="1574889" cy="1081586"/>
            </a:xfrm>
            <a:prstGeom prst="rect">
              <a:avLst/>
            </a:prstGeom>
            <a:solidFill>
              <a:schemeClr val="bg2">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95" tIns="45699" rIns="91395" bIns="45699" rtlCol="0" anchor="t"/>
            <a:lstStyle/>
            <a:p>
              <a:endParaRPr lang="en-US" sz="1300">
                <a:solidFill>
                  <a:srgbClr val="FFFFFF">
                    <a:alpha val="99000"/>
                  </a:srgbClr>
                </a:solidFill>
              </a:endParaRPr>
            </a:p>
          </p:txBody>
        </p:sp>
        <p:grpSp>
          <p:nvGrpSpPr>
            <p:cNvPr id="46" name="Group 45"/>
            <p:cNvGrpSpPr/>
            <p:nvPr/>
          </p:nvGrpSpPr>
          <p:grpSpPr>
            <a:xfrm>
              <a:off x="588134" y="2312845"/>
              <a:ext cx="1334359" cy="728003"/>
              <a:chOff x="235465" y="1701569"/>
              <a:chExt cx="2054556" cy="609600"/>
            </a:xfrm>
            <a:effectLst/>
          </p:grpSpPr>
          <p:sp>
            <p:nvSpPr>
              <p:cNvPr id="47" name="Rectangle 46"/>
              <p:cNvSpPr/>
              <p:nvPr/>
            </p:nvSpPr>
            <p:spPr>
              <a:xfrm>
                <a:off x="1375859" y="1701570"/>
                <a:ext cx="914162" cy="6095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sz="1799">
                  <a:solidFill>
                    <a:srgbClr val="000000"/>
                  </a:solidFill>
                </a:endParaRPr>
              </a:p>
            </p:txBody>
          </p:sp>
          <p:sp>
            <p:nvSpPr>
              <p:cNvPr id="48" name="Rectangle 47"/>
              <p:cNvSpPr/>
              <p:nvPr/>
            </p:nvSpPr>
            <p:spPr>
              <a:xfrm>
                <a:off x="235465" y="1701569"/>
                <a:ext cx="914162"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a:endParaRPr lang="en-US" sz="1799">
                  <a:solidFill>
                    <a:srgbClr val="000000"/>
                  </a:solidFill>
                </a:endParaRPr>
              </a:p>
            </p:txBody>
          </p:sp>
          <p:cxnSp>
            <p:nvCxnSpPr>
              <p:cNvPr id="49" name="Straight Connector 48"/>
              <p:cNvCxnSpPr/>
              <p:nvPr/>
            </p:nvCxnSpPr>
            <p:spPr>
              <a:xfrm>
                <a:off x="438612" y="1857432"/>
                <a:ext cx="50786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50" name="Straight Connector 49"/>
              <p:cNvCxnSpPr/>
              <p:nvPr/>
            </p:nvCxnSpPr>
            <p:spPr>
              <a:xfrm>
                <a:off x="438612" y="2009832"/>
                <a:ext cx="50786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51" name="Straight Connector 50"/>
              <p:cNvCxnSpPr/>
              <p:nvPr/>
            </p:nvCxnSpPr>
            <p:spPr>
              <a:xfrm>
                <a:off x="438612" y="2162232"/>
                <a:ext cx="50786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52" name="Straight Connector 51"/>
              <p:cNvCxnSpPr/>
              <p:nvPr/>
            </p:nvCxnSpPr>
            <p:spPr>
              <a:xfrm flipV="1">
                <a:off x="946482" y="1702314"/>
                <a:ext cx="428914" cy="307520"/>
              </a:xfrm>
              <a:prstGeom prst="line">
                <a:avLst/>
              </a:prstGeom>
              <a:ln w="19050">
                <a:solidFill>
                  <a:schemeClr val="bg2">
                    <a:lumMod val="90000"/>
                  </a:schemeClr>
                </a:solidFill>
              </a:ln>
            </p:spPr>
            <p:style>
              <a:lnRef idx="1">
                <a:schemeClr val="dk1"/>
              </a:lnRef>
              <a:fillRef idx="2">
                <a:schemeClr val="dk1"/>
              </a:fillRef>
              <a:effectRef idx="1">
                <a:schemeClr val="dk1"/>
              </a:effectRef>
              <a:fontRef idx="minor">
                <a:schemeClr val="dk1"/>
              </a:fontRef>
            </p:style>
          </p:cxnSp>
          <p:cxnSp>
            <p:nvCxnSpPr>
              <p:cNvPr id="53" name="Straight Connector 52"/>
              <p:cNvCxnSpPr/>
              <p:nvPr/>
            </p:nvCxnSpPr>
            <p:spPr>
              <a:xfrm>
                <a:off x="946480" y="2006369"/>
                <a:ext cx="429379" cy="304800"/>
              </a:xfrm>
              <a:prstGeom prst="line">
                <a:avLst/>
              </a:prstGeom>
              <a:ln w="19050">
                <a:solidFill>
                  <a:schemeClr val="bg2">
                    <a:lumMod val="90000"/>
                  </a:schemeClr>
                </a:solidFill>
              </a:ln>
            </p:spPr>
            <p:style>
              <a:lnRef idx="1">
                <a:schemeClr val="dk1"/>
              </a:lnRef>
              <a:fillRef idx="2">
                <a:schemeClr val="dk1"/>
              </a:fillRef>
              <a:effectRef idx="1">
                <a:schemeClr val="dk1"/>
              </a:effectRef>
              <a:fontRef idx="minor">
                <a:schemeClr val="dk1"/>
              </a:fontRef>
            </p:style>
          </p:cxnSp>
        </p:grpSp>
      </p:grpSp>
    </p:spTree>
    <p:extLst>
      <p:ext uri="{BB962C8B-B14F-4D97-AF65-F5344CB8AC3E}">
        <p14:creationId xmlns:p14="http://schemas.microsoft.com/office/powerpoint/2010/main" val="666521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Store Futures: New App Types, New App Surfaces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4224576673"/>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rotWithShape="1">
          <a:blip r:embed="rId3">
            <a:extLst>
              <a:ext uri="{28A0092B-C50C-407E-A947-70E740481C1C}">
                <a14:useLocalDpi xmlns:a14="http://schemas.microsoft.com/office/drawing/2010/main" val="0"/>
              </a:ext>
            </a:extLst>
          </a:blip>
          <a:srcRect b="23953"/>
          <a:stretch/>
        </p:blipFill>
        <p:spPr>
          <a:xfrm>
            <a:off x="1366499" y="1597990"/>
            <a:ext cx="9141619" cy="5213911"/>
          </a:xfrm>
          <a:prstGeom prst="rect">
            <a:avLst/>
          </a:prstGeom>
        </p:spPr>
      </p:pic>
      <p:pic>
        <p:nvPicPr>
          <p:cNvPr id="21" name="Picture 20"/>
          <p:cNvPicPr>
            <a:picLocks noChangeAspect="1"/>
          </p:cNvPicPr>
          <p:nvPr/>
        </p:nvPicPr>
        <p:blipFill>
          <a:blip r:embed="rId4">
            <a:clrChange>
              <a:clrFrom>
                <a:srgbClr val="0072C6"/>
              </a:clrFrom>
              <a:clrTo>
                <a:srgbClr val="0072C6">
                  <a:alpha val="0"/>
                </a:srgbClr>
              </a:clrTo>
            </a:clrChange>
            <a:grayscl/>
          </a:blip>
          <a:stretch>
            <a:fillRect/>
          </a:stretch>
        </p:blipFill>
        <p:spPr>
          <a:xfrm>
            <a:off x="9554564" y="274541"/>
            <a:ext cx="342811" cy="266631"/>
          </a:xfrm>
          <a:prstGeom prst="rect">
            <a:avLst/>
          </a:prstGeom>
        </p:spPr>
      </p:pic>
      <p:grpSp>
        <p:nvGrpSpPr>
          <p:cNvPr id="4" name="Group 3"/>
          <p:cNvGrpSpPr/>
          <p:nvPr/>
        </p:nvGrpSpPr>
        <p:grpSpPr>
          <a:xfrm>
            <a:off x="7106425" y="2081125"/>
            <a:ext cx="2619544" cy="3449658"/>
            <a:chOff x="7746844" y="474513"/>
            <a:chExt cx="2619544" cy="3449658"/>
          </a:xfrm>
        </p:grpSpPr>
        <p:sp>
          <p:nvSpPr>
            <p:cNvPr id="24" name="Rounded Rectangle 23"/>
            <p:cNvSpPr/>
            <p:nvPr/>
          </p:nvSpPr>
          <p:spPr>
            <a:xfrm>
              <a:off x="7779899" y="626873"/>
              <a:ext cx="2575517" cy="3297298"/>
            </a:xfrm>
            <a:prstGeom prst="roundRect">
              <a:avLst/>
            </a:prstGeom>
            <a:gradFill flip="none" rotWithShape="1">
              <a:gsLst>
                <a:gs pos="6000">
                  <a:srgbClr val="FDFDFD"/>
                </a:gs>
                <a:gs pos="0">
                  <a:srgbClr val="E2EEE7"/>
                </a:gs>
              </a:gsLst>
              <a:lin ang="5400000" scaled="1"/>
              <a:tileRect/>
            </a:gra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prstClr val="white"/>
                </a:solidFill>
              </a:endParaRPr>
            </a:p>
          </p:txBody>
        </p:sp>
        <p:cxnSp>
          <p:nvCxnSpPr>
            <p:cNvPr id="26" name="Straight Connector 25"/>
            <p:cNvCxnSpPr/>
            <p:nvPr/>
          </p:nvCxnSpPr>
          <p:spPr>
            <a:xfrm>
              <a:off x="7769690" y="1023456"/>
              <a:ext cx="2575518" cy="4799"/>
            </a:xfrm>
            <a:prstGeom prst="line">
              <a:avLst/>
            </a:prstGeom>
            <a:ln>
              <a:solidFill>
                <a:srgbClr val="A4A5A9"/>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8789096" y="656873"/>
              <a:ext cx="610906" cy="307697"/>
            </a:xfrm>
            <a:prstGeom prst="rect">
              <a:avLst/>
            </a:prstGeom>
            <a:noFill/>
          </p:spPr>
          <p:txBody>
            <a:bodyPr wrap="none" rtlCol="0">
              <a:spAutoFit/>
            </a:bodyPr>
            <a:lstStyle/>
            <a:p>
              <a:r>
                <a:rPr lang="en-US" sz="1400" b="1" dirty="0">
                  <a:solidFill>
                    <a:prstClr val="black"/>
                  </a:solidFill>
                </a:rPr>
                <a:t>Apps</a:t>
              </a:r>
            </a:p>
          </p:txBody>
        </p:sp>
        <p:cxnSp>
          <p:nvCxnSpPr>
            <p:cNvPr id="31" name="Straight Connector 30"/>
            <p:cNvCxnSpPr/>
            <p:nvPr/>
          </p:nvCxnSpPr>
          <p:spPr>
            <a:xfrm>
              <a:off x="8138733" y="1599204"/>
              <a:ext cx="2219039" cy="0"/>
            </a:xfrm>
            <a:prstGeom prst="line">
              <a:avLst/>
            </a:prstGeom>
            <a:ln>
              <a:solidFill>
                <a:srgbClr val="DFE5E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7784387" y="3284150"/>
              <a:ext cx="2575517" cy="177372"/>
            </a:xfrm>
            <a:prstGeom prst="rect">
              <a:avLst/>
            </a:prstGeom>
            <a:solidFill>
              <a:srgbClr val="F8F8F8"/>
            </a:solidFill>
            <a:ln>
              <a:solidFill>
                <a:srgbClr val="DFE5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prstClr val="white"/>
                </a:solidFill>
              </a:endParaRPr>
            </a:p>
          </p:txBody>
        </p:sp>
        <p:pic>
          <p:nvPicPr>
            <p:cNvPr id="33" name="Picture 32"/>
            <p:cNvPicPr>
              <a:picLocks noChangeAspect="1"/>
            </p:cNvPicPr>
            <p:nvPr/>
          </p:nvPicPr>
          <p:blipFill>
            <a:blip r:embed="rId5">
              <a:clrChange>
                <a:clrFrom>
                  <a:srgbClr val="FCFCFC"/>
                </a:clrFrom>
                <a:clrTo>
                  <a:srgbClr val="FCFCFC">
                    <a:alpha val="0"/>
                  </a:srgbClr>
                </a:clrTo>
              </a:clrChange>
            </a:blip>
            <a:stretch>
              <a:fillRect/>
            </a:stretch>
          </p:blipFill>
          <p:spPr>
            <a:xfrm>
              <a:off x="10117353" y="3518549"/>
              <a:ext cx="180928" cy="209495"/>
            </a:xfrm>
            <a:prstGeom prst="rect">
              <a:avLst/>
            </a:prstGeom>
          </p:spPr>
        </p:pic>
        <p:sp>
          <p:nvSpPr>
            <p:cNvPr id="35" name="Isosceles Triangle 34"/>
            <p:cNvSpPr/>
            <p:nvPr/>
          </p:nvSpPr>
          <p:spPr>
            <a:xfrm>
              <a:off x="9598928" y="474513"/>
              <a:ext cx="276153" cy="152360"/>
            </a:xfrm>
            <a:prstGeom prst="triangle">
              <a:avLst/>
            </a:prstGeom>
            <a:solidFill>
              <a:srgbClr val="F8F8F8"/>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prstClr val="white"/>
                </a:solidFill>
              </a:endParaRPr>
            </a:p>
          </p:txBody>
        </p:sp>
        <p:cxnSp>
          <p:nvCxnSpPr>
            <p:cNvPr id="42" name="Straight Connector 41"/>
            <p:cNvCxnSpPr/>
            <p:nvPr/>
          </p:nvCxnSpPr>
          <p:spPr>
            <a:xfrm>
              <a:off x="8147349" y="1959526"/>
              <a:ext cx="2219039" cy="0"/>
            </a:xfrm>
            <a:prstGeom prst="line">
              <a:avLst/>
            </a:prstGeom>
            <a:ln>
              <a:solidFill>
                <a:srgbClr val="DFE5E1"/>
              </a:solidFill>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6"/>
            <a:stretch>
              <a:fillRect/>
            </a:stretch>
          </p:blipFill>
          <p:spPr>
            <a:xfrm>
              <a:off x="7843937" y="1970099"/>
              <a:ext cx="296555" cy="243327"/>
            </a:xfrm>
            <a:prstGeom prst="rect">
              <a:avLst/>
            </a:prstGeom>
          </p:spPr>
        </p:pic>
        <p:pic>
          <p:nvPicPr>
            <p:cNvPr id="48" name="Picture 47"/>
            <p:cNvPicPr>
              <a:picLocks noChangeAspect="1"/>
            </p:cNvPicPr>
            <p:nvPr/>
          </p:nvPicPr>
          <p:blipFill>
            <a:blip r:embed="rId7"/>
            <a:stretch>
              <a:fillRect/>
            </a:stretch>
          </p:blipFill>
          <p:spPr>
            <a:xfrm>
              <a:off x="7871096" y="1336874"/>
              <a:ext cx="221979" cy="215252"/>
            </a:xfrm>
            <a:prstGeom prst="rect">
              <a:avLst/>
            </a:prstGeom>
          </p:spPr>
        </p:pic>
        <p:sp>
          <p:nvSpPr>
            <p:cNvPr id="49" name="TextBox 48"/>
            <p:cNvSpPr txBox="1"/>
            <p:nvPr/>
          </p:nvSpPr>
          <p:spPr>
            <a:xfrm>
              <a:off x="8137210" y="1311534"/>
              <a:ext cx="1557969" cy="276927"/>
            </a:xfrm>
            <a:prstGeom prst="rect">
              <a:avLst/>
            </a:prstGeom>
            <a:noFill/>
          </p:spPr>
          <p:txBody>
            <a:bodyPr wrap="none" rtlCol="0">
              <a:spAutoFit/>
            </a:bodyPr>
            <a:lstStyle/>
            <a:p>
              <a:r>
                <a:rPr lang="en-US" sz="1200" dirty="0">
                  <a:solidFill>
                    <a:prstClr val="black"/>
                  </a:solidFill>
                  <a:latin typeface="Segoe WP" panose="020B0502040204020203" pitchFamily="34" charset="0"/>
                  <a:cs typeface="Segoe WP" panose="020B0502040204020203" pitchFamily="34" charset="0"/>
                </a:rPr>
                <a:t>Business Verification</a:t>
              </a:r>
            </a:p>
          </p:txBody>
        </p:sp>
        <p:sp>
          <p:nvSpPr>
            <p:cNvPr id="51" name="TextBox 50"/>
            <p:cNvSpPr txBox="1"/>
            <p:nvPr/>
          </p:nvSpPr>
          <p:spPr>
            <a:xfrm>
              <a:off x="8137211" y="1640549"/>
              <a:ext cx="900974" cy="276927"/>
            </a:xfrm>
            <a:prstGeom prst="rect">
              <a:avLst/>
            </a:prstGeom>
            <a:noFill/>
          </p:spPr>
          <p:txBody>
            <a:bodyPr wrap="none" rtlCol="0">
              <a:spAutoFit/>
            </a:bodyPr>
            <a:lstStyle/>
            <a:p>
              <a:r>
                <a:rPr lang="en-US" sz="1200" dirty="0">
                  <a:solidFill>
                    <a:prstClr val="black"/>
                  </a:solidFill>
                  <a:latin typeface="Segoe WP" panose="020B0502040204020203" pitchFamily="34" charset="0"/>
                  <a:cs typeface="Segoe WP" panose="020B0502040204020203" pitchFamily="34" charset="0"/>
                </a:rPr>
                <a:t>Bing Maps</a:t>
              </a:r>
            </a:p>
          </p:txBody>
        </p:sp>
        <p:pic>
          <p:nvPicPr>
            <p:cNvPr id="52" name="Picture 51"/>
            <p:cNvPicPr>
              <a:picLocks noChangeAspect="1"/>
            </p:cNvPicPr>
            <p:nvPr/>
          </p:nvPicPr>
          <p:blipFill>
            <a:blip r:embed="rId8"/>
            <a:stretch>
              <a:fillRect/>
            </a:stretch>
          </p:blipFill>
          <p:spPr>
            <a:xfrm>
              <a:off x="7867722" y="1665773"/>
              <a:ext cx="223678" cy="219018"/>
            </a:xfrm>
            <a:prstGeom prst="rect">
              <a:avLst/>
            </a:prstGeom>
          </p:spPr>
        </p:pic>
        <p:sp>
          <p:nvSpPr>
            <p:cNvPr id="54" name="TextBox 53"/>
            <p:cNvSpPr txBox="1"/>
            <p:nvPr/>
          </p:nvSpPr>
          <p:spPr>
            <a:xfrm>
              <a:off x="8137210" y="1969565"/>
              <a:ext cx="856102" cy="276927"/>
            </a:xfrm>
            <a:prstGeom prst="rect">
              <a:avLst/>
            </a:prstGeom>
            <a:noFill/>
          </p:spPr>
          <p:txBody>
            <a:bodyPr wrap="none" rtlCol="0">
              <a:spAutoFit/>
            </a:bodyPr>
            <a:lstStyle/>
            <a:p>
              <a:r>
                <a:rPr lang="en-US" sz="1200" dirty="0">
                  <a:solidFill>
                    <a:prstClr val="black"/>
                  </a:solidFill>
                  <a:latin typeface="Segoe WP" panose="020B0502040204020203" pitchFamily="34" charset="0"/>
                  <a:cs typeface="Segoe WP" panose="020B0502040204020203" pitchFamily="34" charset="0"/>
                </a:rPr>
                <a:t>Wikipedia</a:t>
              </a:r>
            </a:p>
          </p:txBody>
        </p:sp>
        <p:sp>
          <p:nvSpPr>
            <p:cNvPr id="56" name="TextBox 55"/>
            <p:cNvSpPr txBox="1"/>
            <p:nvPr/>
          </p:nvSpPr>
          <p:spPr>
            <a:xfrm>
              <a:off x="8137210" y="2298580"/>
              <a:ext cx="1174118" cy="276927"/>
            </a:xfrm>
            <a:prstGeom prst="rect">
              <a:avLst/>
            </a:prstGeom>
            <a:noFill/>
          </p:spPr>
          <p:txBody>
            <a:bodyPr wrap="none" rtlCol="0">
              <a:spAutoFit/>
            </a:bodyPr>
            <a:lstStyle/>
            <a:p>
              <a:r>
                <a:rPr lang="en-US" sz="1200" dirty="0">
                  <a:solidFill>
                    <a:prstClr val="black"/>
                  </a:solidFill>
                  <a:latin typeface="Segoe WP" panose="020B0502040204020203" pitchFamily="34" charset="0"/>
                  <a:cs typeface="Segoe WP" panose="020B0502040204020203" pitchFamily="34" charset="0"/>
                </a:rPr>
                <a:t>Unit Converter</a:t>
              </a:r>
            </a:p>
          </p:txBody>
        </p:sp>
        <p:pic>
          <p:nvPicPr>
            <p:cNvPr id="57" name="Picture 56"/>
            <p:cNvPicPr>
              <a:picLocks noChangeAspect="1"/>
            </p:cNvPicPr>
            <p:nvPr/>
          </p:nvPicPr>
          <p:blipFill>
            <a:blip r:embed="rId9"/>
            <a:stretch>
              <a:fillRect/>
            </a:stretch>
          </p:blipFill>
          <p:spPr>
            <a:xfrm>
              <a:off x="7886524" y="2349664"/>
              <a:ext cx="211382" cy="195969"/>
            </a:xfrm>
            <a:prstGeom prst="rect">
              <a:avLst/>
            </a:prstGeom>
          </p:spPr>
        </p:pic>
        <p:cxnSp>
          <p:nvCxnSpPr>
            <p:cNvPr id="58" name="Straight Connector 57"/>
            <p:cNvCxnSpPr/>
            <p:nvPr/>
          </p:nvCxnSpPr>
          <p:spPr>
            <a:xfrm>
              <a:off x="8147349" y="2280631"/>
              <a:ext cx="2219039" cy="0"/>
            </a:xfrm>
            <a:prstGeom prst="line">
              <a:avLst/>
            </a:prstGeom>
            <a:ln>
              <a:solidFill>
                <a:srgbClr val="DFE5E1"/>
              </a:solidFill>
            </a:ln>
          </p:spPr>
          <p:style>
            <a:lnRef idx="1">
              <a:schemeClr val="accent1"/>
            </a:lnRef>
            <a:fillRef idx="0">
              <a:schemeClr val="accent1"/>
            </a:fillRef>
            <a:effectRef idx="0">
              <a:schemeClr val="accent1"/>
            </a:effectRef>
            <a:fontRef idx="minor">
              <a:schemeClr val="tx1"/>
            </a:fontRef>
          </p:style>
        </p:cxnSp>
        <p:pic>
          <p:nvPicPr>
            <p:cNvPr id="59" name="Picture 58"/>
            <p:cNvPicPr>
              <a:picLocks noChangeAspect="1"/>
            </p:cNvPicPr>
            <p:nvPr/>
          </p:nvPicPr>
          <p:blipFill>
            <a:blip r:embed="rId10">
              <a:clrChange>
                <a:clrFrom>
                  <a:srgbClr val="FFFFFF"/>
                </a:clrFrom>
                <a:clrTo>
                  <a:srgbClr val="FFFFFF">
                    <a:alpha val="0"/>
                  </a:srgbClr>
                </a:clrTo>
              </a:clrChange>
            </a:blip>
            <a:stretch>
              <a:fillRect/>
            </a:stretch>
          </p:blipFill>
          <p:spPr>
            <a:xfrm>
              <a:off x="7810032" y="2630579"/>
              <a:ext cx="330460" cy="307449"/>
            </a:xfrm>
            <a:prstGeom prst="rect">
              <a:avLst/>
            </a:prstGeom>
          </p:spPr>
        </p:pic>
        <p:sp>
          <p:nvSpPr>
            <p:cNvPr id="60" name="TextBox 59"/>
            <p:cNvSpPr txBox="1"/>
            <p:nvPr/>
          </p:nvSpPr>
          <p:spPr>
            <a:xfrm>
              <a:off x="8137210" y="2627595"/>
              <a:ext cx="1126106" cy="276927"/>
            </a:xfrm>
            <a:prstGeom prst="rect">
              <a:avLst/>
            </a:prstGeom>
            <a:noFill/>
          </p:spPr>
          <p:txBody>
            <a:bodyPr wrap="none" rtlCol="0">
              <a:spAutoFit/>
            </a:bodyPr>
            <a:lstStyle/>
            <a:p>
              <a:r>
                <a:rPr lang="en-US" sz="1200" dirty="0">
                  <a:solidFill>
                    <a:prstClr val="black"/>
                  </a:solidFill>
                  <a:latin typeface="Segoe WP" panose="020B0502040204020203" pitchFamily="34" charset="0"/>
                  <a:cs typeface="Segoe WP" panose="020B0502040204020203" pitchFamily="34" charset="0"/>
                </a:rPr>
                <a:t>Matter Center</a:t>
              </a:r>
            </a:p>
          </p:txBody>
        </p:sp>
        <p:pic>
          <p:nvPicPr>
            <p:cNvPr id="61" name="Picture 60"/>
            <p:cNvPicPr>
              <a:picLocks noChangeAspect="1"/>
            </p:cNvPicPr>
            <p:nvPr/>
          </p:nvPicPr>
          <p:blipFill>
            <a:blip r:embed="rId11"/>
            <a:stretch>
              <a:fillRect/>
            </a:stretch>
          </p:blipFill>
          <p:spPr>
            <a:xfrm>
              <a:off x="7890476" y="2998368"/>
              <a:ext cx="213991" cy="209486"/>
            </a:xfrm>
            <a:prstGeom prst="rect">
              <a:avLst/>
            </a:prstGeom>
          </p:spPr>
        </p:pic>
        <p:sp>
          <p:nvSpPr>
            <p:cNvPr id="62" name="TextBox 61"/>
            <p:cNvSpPr txBox="1"/>
            <p:nvPr/>
          </p:nvSpPr>
          <p:spPr>
            <a:xfrm>
              <a:off x="8137210" y="2956612"/>
              <a:ext cx="1452520" cy="276927"/>
            </a:xfrm>
            <a:prstGeom prst="rect">
              <a:avLst/>
            </a:prstGeom>
            <a:noFill/>
          </p:spPr>
          <p:txBody>
            <a:bodyPr wrap="none" rtlCol="0">
              <a:spAutoFit/>
            </a:bodyPr>
            <a:lstStyle/>
            <a:p>
              <a:r>
                <a:rPr lang="en-US" sz="1200" dirty="0">
                  <a:solidFill>
                    <a:prstClr val="black"/>
                  </a:solidFill>
                  <a:latin typeface="Segoe WP" panose="020B0502040204020203" pitchFamily="34" charset="0"/>
                  <a:cs typeface="Segoe WP" panose="020B0502040204020203" pitchFamily="34" charset="0"/>
                </a:rPr>
                <a:t>Mavenlink Projects</a:t>
              </a:r>
            </a:p>
          </p:txBody>
        </p:sp>
        <p:cxnSp>
          <p:nvCxnSpPr>
            <p:cNvPr id="63" name="Straight Connector 62"/>
            <p:cNvCxnSpPr/>
            <p:nvPr/>
          </p:nvCxnSpPr>
          <p:spPr>
            <a:xfrm>
              <a:off x="8138733" y="2621928"/>
              <a:ext cx="2219039" cy="0"/>
            </a:xfrm>
            <a:prstGeom prst="line">
              <a:avLst/>
            </a:prstGeom>
            <a:ln>
              <a:solidFill>
                <a:srgbClr val="DFE5E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8138733" y="2956612"/>
              <a:ext cx="2219039" cy="0"/>
            </a:xfrm>
            <a:prstGeom prst="line">
              <a:avLst/>
            </a:prstGeom>
            <a:ln>
              <a:solidFill>
                <a:srgbClr val="DFE5E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7970348" y="3785071"/>
              <a:ext cx="2245025" cy="16188"/>
            </a:xfrm>
            <a:prstGeom prst="line">
              <a:avLst/>
            </a:prstGeom>
            <a:ln>
              <a:solidFill>
                <a:srgbClr val="DFE5E1"/>
              </a:solidFill>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8124900" y="3461588"/>
              <a:ext cx="723087" cy="276927"/>
            </a:xfrm>
            <a:prstGeom prst="rect">
              <a:avLst/>
            </a:prstGeom>
            <a:noFill/>
          </p:spPr>
          <p:txBody>
            <a:bodyPr wrap="none" rtlCol="0">
              <a:spAutoFit/>
            </a:bodyPr>
            <a:lstStyle/>
            <a:p>
              <a:r>
                <a:rPr lang="en-US" sz="1200" dirty="0">
                  <a:solidFill>
                    <a:prstClr val="black"/>
                  </a:solidFill>
                  <a:latin typeface="Segoe WP" panose="020B0502040204020203" pitchFamily="34" charset="0"/>
                  <a:cs typeface="Segoe WP" panose="020B0502040204020203" pitchFamily="34" charset="0"/>
                </a:rPr>
                <a:t>All apps</a:t>
              </a:r>
            </a:p>
          </p:txBody>
        </p:sp>
        <p:sp>
          <p:nvSpPr>
            <p:cNvPr id="67" name="Rectangle 66"/>
            <p:cNvSpPr/>
            <p:nvPr/>
          </p:nvSpPr>
          <p:spPr>
            <a:xfrm>
              <a:off x="7803431" y="1082923"/>
              <a:ext cx="2528638" cy="194376"/>
            </a:xfrm>
            <a:prstGeom prst="rect">
              <a:avLst/>
            </a:prstGeom>
            <a:solidFill>
              <a:srgbClr val="F8F8F8"/>
            </a:solidFill>
            <a:ln>
              <a:solidFill>
                <a:srgbClr val="DFE5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prstClr val="white"/>
                </a:solidFill>
              </a:endParaRPr>
            </a:p>
          </p:txBody>
        </p:sp>
        <p:sp>
          <p:nvSpPr>
            <p:cNvPr id="68" name="TextBox 67"/>
            <p:cNvSpPr txBox="1"/>
            <p:nvPr/>
          </p:nvSpPr>
          <p:spPr>
            <a:xfrm>
              <a:off x="7746844" y="1055184"/>
              <a:ext cx="1059630" cy="253850"/>
            </a:xfrm>
            <a:prstGeom prst="rect">
              <a:avLst/>
            </a:prstGeom>
            <a:noFill/>
          </p:spPr>
          <p:txBody>
            <a:bodyPr wrap="none" rtlCol="0">
              <a:spAutoFit/>
            </a:bodyPr>
            <a:lstStyle/>
            <a:p>
              <a:r>
                <a:rPr lang="en-US" sz="1050" b="1" dirty="0">
                  <a:solidFill>
                    <a:prstClr val="black"/>
                  </a:solidFill>
                </a:rPr>
                <a:t>Recently used</a:t>
              </a:r>
            </a:p>
          </p:txBody>
        </p:sp>
        <p:pic>
          <p:nvPicPr>
            <p:cNvPr id="71" name="Picture 70"/>
            <p:cNvPicPr>
              <a:picLocks noChangeAspect="1"/>
            </p:cNvPicPr>
            <p:nvPr/>
          </p:nvPicPr>
          <p:blipFill>
            <a:blip r:embed="rId12">
              <a:clrChange>
                <a:clrFrom>
                  <a:srgbClr val="0072C6"/>
                </a:clrFrom>
                <a:clrTo>
                  <a:srgbClr val="0072C6">
                    <a:alpha val="0"/>
                  </a:srgbClr>
                </a:clrTo>
              </a:clrChange>
              <a:grayscl/>
              <a:extLst>
                <a:ext uri="{BEBA8EAE-BF5A-486C-A8C5-ECC9F3942E4B}">
                  <a14:imgProps xmlns:a14="http://schemas.microsoft.com/office/drawing/2010/main">
                    <a14:imgLayer r:embed="rId13">
                      <a14:imgEffect>
                        <a14:colorTemperature colorTemp="7200"/>
                      </a14:imgEffect>
                    </a14:imgLayer>
                  </a14:imgProps>
                </a:ext>
              </a:extLst>
            </a:blip>
            <a:stretch>
              <a:fillRect/>
            </a:stretch>
          </p:blipFill>
          <p:spPr>
            <a:xfrm>
              <a:off x="7903358" y="3528802"/>
              <a:ext cx="214537" cy="166863"/>
            </a:xfrm>
            <a:prstGeom prst="rect">
              <a:avLst/>
            </a:prstGeom>
          </p:spPr>
        </p:pic>
      </p:grpSp>
      <p:pic>
        <p:nvPicPr>
          <p:cNvPr id="34" name="Picture 33" descr="Tap.png"/>
          <p:cNvPicPr>
            <a:picLocks noChangeAspect="1"/>
          </p:cNvPicPr>
          <p:nvPr/>
        </p:nvPicPr>
        <p:blipFill rotWithShape="1">
          <a:blip r:embed="rId14">
            <a:alphaModFix amt="31000"/>
            <a:extLst>
              <a:ext uri="{28A0092B-C50C-407E-A947-70E740481C1C}">
                <a14:useLocalDpi xmlns:a14="http://schemas.microsoft.com/office/drawing/2010/main" val="0"/>
              </a:ext>
            </a:extLst>
          </a:blip>
          <a:srcRect b="19665"/>
          <a:stretch/>
        </p:blipFill>
        <p:spPr>
          <a:xfrm>
            <a:off x="7574845" y="3137943"/>
            <a:ext cx="2577250" cy="3682932"/>
          </a:xfrm>
          <a:prstGeom prst="rect">
            <a:avLst/>
          </a:prstGeom>
        </p:spPr>
      </p:pic>
      <p:sp>
        <p:nvSpPr>
          <p:cNvPr id="36" name="Title 2"/>
          <p:cNvSpPr txBox="1">
            <a:spLocks/>
          </p:cNvSpPr>
          <p:nvPr/>
        </p:nvSpPr>
        <p:spPr>
          <a:xfrm>
            <a:off x="362801" y="186600"/>
            <a:ext cx="11729115" cy="747897"/>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sz="4400" dirty="0" smtClean="0"/>
              <a:t>Future App Surface example</a:t>
            </a:r>
          </a:p>
          <a:p>
            <a:r>
              <a:rPr lang="en-US" sz="3600" dirty="0">
                <a:gradFill>
                  <a:gsLst>
                    <a:gs pos="2920">
                      <a:schemeClr val="accent2"/>
                    </a:gs>
                    <a:gs pos="39000">
                      <a:schemeClr val="accent2"/>
                    </a:gs>
                  </a:gsLst>
                  <a:lin ang="5400000" scaled="0"/>
                </a:gradFill>
                <a:cs typeface="+mn-cs"/>
              </a:rPr>
              <a:t>Insertion &amp; launch on other platforms</a:t>
            </a:r>
          </a:p>
        </p:txBody>
      </p:sp>
    </p:spTree>
    <p:extLst>
      <p:ext uri="{BB962C8B-B14F-4D97-AF65-F5344CB8AC3E}">
        <p14:creationId xmlns:p14="http://schemas.microsoft.com/office/powerpoint/2010/main" val="945881067"/>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1380"/>
            <a:ext cx="6094413" cy="685524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171" y="2104657"/>
            <a:ext cx="5825243" cy="899303"/>
          </a:xfrm>
        </p:spPr>
        <p:txBody>
          <a:bodyPr/>
          <a:lstStyle/>
          <a:p>
            <a:r>
              <a:rPr lang="en-US" dirty="0" smtClean="0">
                <a:gradFill>
                  <a:gsLst>
                    <a:gs pos="1250">
                      <a:schemeClr val="bg1"/>
                    </a:gs>
                    <a:gs pos="100000">
                      <a:schemeClr val="bg1"/>
                    </a:gs>
                  </a:gsLst>
                  <a:lin ang="5400000" scaled="0"/>
                </a:gradFill>
              </a:rPr>
              <a:t>Future App Type:</a:t>
            </a:r>
            <a:br>
              <a:rPr lang="en-US" dirty="0" smtClean="0">
                <a:gradFill>
                  <a:gsLst>
                    <a:gs pos="1250">
                      <a:schemeClr val="bg1"/>
                    </a:gs>
                    <a:gs pos="100000">
                      <a:schemeClr val="bg1"/>
                    </a:gs>
                  </a:gsLst>
                  <a:lin ang="5400000" scaled="0"/>
                </a:gradFill>
              </a:rPr>
            </a:br>
            <a:r>
              <a:rPr lang="en-US" dirty="0">
                <a:gradFill>
                  <a:gsLst>
                    <a:gs pos="1250">
                      <a:schemeClr val="bg1"/>
                    </a:gs>
                    <a:gs pos="100000">
                      <a:schemeClr val="bg1"/>
                    </a:gs>
                  </a:gsLst>
                  <a:lin ang="5400000" scaled="0"/>
                </a:gradFill>
              </a:rPr>
              <a:t/>
            </a:r>
            <a:br>
              <a:rPr lang="en-US" dirty="0">
                <a:gradFill>
                  <a:gsLst>
                    <a:gs pos="1250">
                      <a:schemeClr val="bg1"/>
                    </a:gs>
                    <a:gs pos="100000">
                      <a:schemeClr val="bg1"/>
                    </a:gs>
                  </a:gsLst>
                  <a:lin ang="5400000" scaled="0"/>
                </a:gradFill>
              </a:rPr>
            </a:br>
            <a:r>
              <a:rPr lang="en-US" sz="4800" dirty="0" smtClean="0">
                <a:gradFill>
                  <a:gsLst>
                    <a:gs pos="1250">
                      <a:schemeClr val="bg1"/>
                    </a:gs>
                    <a:gs pos="100000">
                      <a:schemeClr val="bg1"/>
                    </a:gs>
                  </a:gsLst>
                  <a:lin ang="5400000" scaled="0"/>
                </a:gradFill>
              </a:rPr>
              <a:t>Office 365 powered Apps in the Store</a:t>
            </a:r>
            <a:endParaRPr lang="en-US" sz="4800" dirty="0">
              <a:gradFill>
                <a:gsLst>
                  <a:gs pos="1250">
                    <a:schemeClr val="bg1"/>
                  </a:gs>
                  <a:gs pos="100000">
                    <a:schemeClr val="bg1"/>
                  </a:gs>
                </a:gsLst>
                <a:lin ang="5400000" scaled="0"/>
              </a:gradFill>
            </a:endParaRPr>
          </a:p>
        </p:txBody>
      </p:sp>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49983" y="3145915"/>
            <a:ext cx="2188440" cy="475985"/>
          </a:xfrm>
          <a:prstGeom prst="rect">
            <a:avLst/>
          </a:prstGeom>
        </p:spPr>
      </p:pic>
      <p:cxnSp>
        <p:nvCxnSpPr>
          <p:cNvPr id="20" name="Straight Arrow Connector 19"/>
          <p:cNvCxnSpPr/>
          <p:nvPr/>
        </p:nvCxnSpPr>
        <p:spPr>
          <a:xfrm>
            <a:off x="8420465" y="3383907"/>
            <a:ext cx="904852" cy="0"/>
          </a:xfrm>
          <a:prstGeom prst="straightConnector1">
            <a:avLst/>
          </a:prstGeom>
          <a:ln w="44450">
            <a:solidFill>
              <a:schemeClr val="tx1">
                <a:lumMod val="60000"/>
                <a:lumOff val="40000"/>
              </a:schemeClr>
            </a:solidFill>
            <a:prstDash val="sysDot"/>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51" name="Group 150"/>
          <p:cNvGrpSpPr/>
          <p:nvPr/>
        </p:nvGrpSpPr>
        <p:grpSpPr>
          <a:xfrm>
            <a:off x="6852695" y="2075763"/>
            <a:ext cx="1343103" cy="2635632"/>
            <a:chOff x="904876" y="2800737"/>
            <a:chExt cx="1370392" cy="2689182"/>
          </a:xfrm>
        </p:grpSpPr>
        <p:grpSp>
          <p:nvGrpSpPr>
            <p:cNvPr id="7" name="Group 6"/>
            <p:cNvGrpSpPr/>
            <p:nvPr/>
          </p:nvGrpSpPr>
          <p:grpSpPr>
            <a:xfrm>
              <a:off x="904876" y="2800737"/>
              <a:ext cx="1370392" cy="2689182"/>
              <a:chOff x="6771331" y="5225872"/>
              <a:chExt cx="856313" cy="1680381"/>
            </a:xfrm>
          </p:grpSpPr>
          <p:sp>
            <p:nvSpPr>
              <p:cNvPr id="8" name="Rectangle 7"/>
              <p:cNvSpPr/>
              <p:nvPr/>
            </p:nvSpPr>
            <p:spPr bwMode="auto">
              <a:xfrm>
                <a:off x="6854966" y="5292433"/>
                <a:ext cx="671514" cy="125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6854966" y="6694648"/>
                <a:ext cx="671514" cy="12504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p:cNvGrpSpPr/>
              <p:nvPr/>
            </p:nvGrpSpPr>
            <p:grpSpPr>
              <a:xfrm>
                <a:off x="6771331" y="5225872"/>
                <a:ext cx="856313" cy="1680381"/>
                <a:chOff x="4605046" y="4596753"/>
                <a:chExt cx="856313" cy="1680381"/>
              </a:xfrm>
            </p:grpSpPr>
            <p:sp>
              <p:nvSpPr>
                <p:cNvPr id="11" name="Freeform 5"/>
                <p:cNvSpPr>
                  <a:spLocks noEditPoints="1"/>
                </p:cNvSpPr>
                <p:nvPr/>
              </p:nvSpPr>
              <p:spPr bwMode="auto">
                <a:xfrm>
                  <a:off x="4605046" y="4596753"/>
                  <a:ext cx="856313" cy="1680381"/>
                </a:xfrm>
                <a:custGeom>
                  <a:avLst/>
                  <a:gdLst>
                    <a:gd name="T0" fmla="*/ 196 w 200"/>
                    <a:gd name="T1" fmla="*/ 294 h 394"/>
                    <a:gd name="T2" fmla="*/ 196 w 200"/>
                    <a:gd name="T3" fmla="*/ 8 h 394"/>
                    <a:gd name="T4" fmla="*/ 188 w 200"/>
                    <a:gd name="T5" fmla="*/ 0 h 394"/>
                    <a:gd name="T6" fmla="*/ 8 w 200"/>
                    <a:gd name="T7" fmla="*/ 0 h 394"/>
                    <a:gd name="T8" fmla="*/ 0 w 200"/>
                    <a:gd name="T9" fmla="*/ 8 h 394"/>
                    <a:gd name="T10" fmla="*/ 0 w 200"/>
                    <a:gd name="T11" fmla="*/ 386 h 394"/>
                    <a:gd name="T12" fmla="*/ 8 w 200"/>
                    <a:gd name="T13" fmla="*/ 394 h 394"/>
                    <a:gd name="T14" fmla="*/ 188 w 200"/>
                    <a:gd name="T15" fmla="*/ 394 h 394"/>
                    <a:gd name="T16" fmla="*/ 196 w 200"/>
                    <a:gd name="T17" fmla="*/ 386 h 394"/>
                    <a:gd name="T18" fmla="*/ 196 w 200"/>
                    <a:gd name="T19" fmla="*/ 339 h 394"/>
                    <a:gd name="T20" fmla="*/ 200 w 200"/>
                    <a:gd name="T21" fmla="*/ 339 h 394"/>
                    <a:gd name="T22" fmla="*/ 200 w 200"/>
                    <a:gd name="T23" fmla="*/ 294 h 394"/>
                    <a:gd name="T24" fmla="*/ 196 w 200"/>
                    <a:gd name="T25" fmla="*/ 294 h 394"/>
                    <a:gd name="T26" fmla="*/ 77 w 200"/>
                    <a:gd name="T27" fmla="*/ 22 h 394"/>
                    <a:gd name="T28" fmla="*/ 123 w 200"/>
                    <a:gd name="T29" fmla="*/ 22 h 394"/>
                    <a:gd name="T30" fmla="*/ 127 w 200"/>
                    <a:gd name="T31" fmla="*/ 26 h 394"/>
                    <a:gd name="T32" fmla="*/ 123 w 200"/>
                    <a:gd name="T33" fmla="*/ 30 h 394"/>
                    <a:gd name="T34" fmla="*/ 77 w 200"/>
                    <a:gd name="T35" fmla="*/ 30 h 394"/>
                    <a:gd name="T36" fmla="*/ 73 w 200"/>
                    <a:gd name="T37" fmla="*/ 26 h 394"/>
                    <a:gd name="T38" fmla="*/ 77 w 200"/>
                    <a:gd name="T39" fmla="*/ 22 h 394"/>
                    <a:gd name="T40" fmla="*/ 106 w 200"/>
                    <a:gd name="T41" fmla="*/ 370 h 394"/>
                    <a:gd name="T42" fmla="*/ 88 w 200"/>
                    <a:gd name="T43" fmla="*/ 368 h 394"/>
                    <a:gd name="T44" fmla="*/ 88 w 200"/>
                    <a:gd name="T45" fmla="*/ 354 h 394"/>
                    <a:gd name="T46" fmla="*/ 106 w 200"/>
                    <a:gd name="T47" fmla="*/ 352 h 394"/>
                    <a:gd name="T48" fmla="*/ 106 w 200"/>
                    <a:gd name="T49" fmla="*/ 370 h 394"/>
                    <a:gd name="T50" fmla="*/ 176 w 200"/>
                    <a:gd name="T51" fmla="*/ 331 h 394"/>
                    <a:gd name="T52" fmla="*/ 20 w 200"/>
                    <a:gd name="T53" fmla="*/ 331 h 394"/>
                    <a:gd name="T54" fmla="*/ 20 w 200"/>
                    <a:gd name="T55" fmla="*/ 63 h 394"/>
                    <a:gd name="T56" fmla="*/ 176 w 200"/>
                    <a:gd name="T57" fmla="*/ 63 h 394"/>
                    <a:gd name="T58" fmla="*/ 176 w 200"/>
                    <a:gd name="T59" fmla="*/ 33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0" h="394">
                      <a:moveTo>
                        <a:pt x="196" y="294"/>
                      </a:moveTo>
                      <a:cubicBezTo>
                        <a:pt x="196" y="8"/>
                        <a:pt x="196" y="8"/>
                        <a:pt x="196" y="8"/>
                      </a:cubicBezTo>
                      <a:cubicBezTo>
                        <a:pt x="196" y="4"/>
                        <a:pt x="192" y="0"/>
                        <a:pt x="188" y="0"/>
                      </a:cubicBezTo>
                      <a:cubicBezTo>
                        <a:pt x="8" y="0"/>
                        <a:pt x="8" y="0"/>
                        <a:pt x="8" y="0"/>
                      </a:cubicBezTo>
                      <a:cubicBezTo>
                        <a:pt x="4" y="0"/>
                        <a:pt x="0" y="4"/>
                        <a:pt x="0" y="8"/>
                      </a:cubicBezTo>
                      <a:cubicBezTo>
                        <a:pt x="0" y="386"/>
                        <a:pt x="0" y="386"/>
                        <a:pt x="0" y="386"/>
                      </a:cubicBezTo>
                      <a:cubicBezTo>
                        <a:pt x="0" y="391"/>
                        <a:pt x="4" y="394"/>
                        <a:pt x="8" y="394"/>
                      </a:cubicBezTo>
                      <a:cubicBezTo>
                        <a:pt x="188" y="394"/>
                        <a:pt x="188" y="394"/>
                        <a:pt x="188" y="394"/>
                      </a:cubicBezTo>
                      <a:cubicBezTo>
                        <a:pt x="192" y="394"/>
                        <a:pt x="196" y="391"/>
                        <a:pt x="196" y="386"/>
                      </a:cubicBezTo>
                      <a:cubicBezTo>
                        <a:pt x="196" y="339"/>
                        <a:pt x="196" y="339"/>
                        <a:pt x="196" y="339"/>
                      </a:cubicBezTo>
                      <a:cubicBezTo>
                        <a:pt x="200" y="339"/>
                        <a:pt x="200" y="339"/>
                        <a:pt x="200" y="339"/>
                      </a:cubicBezTo>
                      <a:cubicBezTo>
                        <a:pt x="200" y="294"/>
                        <a:pt x="200" y="294"/>
                        <a:pt x="200" y="294"/>
                      </a:cubicBezTo>
                      <a:cubicBezTo>
                        <a:pt x="196" y="294"/>
                        <a:pt x="196" y="294"/>
                        <a:pt x="196" y="294"/>
                      </a:cubicBezTo>
                      <a:moveTo>
                        <a:pt x="77" y="22"/>
                      </a:moveTo>
                      <a:cubicBezTo>
                        <a:pt x="123" y="22"/>
                        <a:pt x="123" y="22"/>
                        <a:pt x="123" y="22"/>
                      </a:cubicBezTo>
                      <a:cubicBezTo>
                        <a:pt x="125" y="22"/>
                        <a:pt x="127" y="24"/>
                        <a:pt x="127" y="26"/>
                      </a:cubicBezTo>
                      <a:cubicBezTo>
                        <a:pt x="127" y="28"/>
                        <a:pt x="125" y="30"/>
                        <a:pt x="123" y="30"/>
                      </a:cubicBezTo>
                      <a:cubicBezTo>
                        <a:pt x="77" y="30"/>
                        <a:pt x="77" y="30"/>
                        <a:pt x="77" y="30"/>
                      </a:cubicBezTo>
                      <a:cubicBezTo>
                        <a:pt x="75" y="30"/>
                        <a:pt x="73" y="28"/>
                        <a:pt x="73" y="26"/>
                      </a:cubicBezTo>
                      <a:cubicBezTo>
                        <a:pt x="73" y="24"/>
                        <a:pt x="75" y="22"/>
                        <a:pt x="77" y="22"/>
                      </a:cubicBezTo>
                      <a:moveTo>
                        <a:pt x="106" y="370"/>
                      </a:moveTo>
                      <a:cubicBezTo>
                        <a:pt x="88" y="368"/>
                        <a:pt x="88" y="368"/>
                        <a:pt x="88" y="368"/>
                      </a:cubicBezTo>
                      <a:cubicBezTo>
                        <a:pt x="88" y="354"/>
                        <a:pt x="88" y="354"/>
                        <a:pt x="88" y="354"/>
                      </a:cubicBezTo>
                      <a:cubicBezTo>
                        <a:pt x="106" y="352"/>
                        <a:pt x="106" y="352"/>
                        <a:pt x="106" y="352"/>
                      </a:cubicBezTo>
                      <a:cubicBezTo>
                        <a:pt x="106" y="370"/>
                        <a:pt x="106" y="370"/>
                        <a:pt x="106" y="370"/>
                      </a:cubicBezTo>
                      <a:moveTo>
                        <a:pt x="176" y="331"/>
                      </a:moveTo>
                      <a:cubicBezTo>
                        <a:pt x="20" y="331"/>
                        <a:pt x="20" y="331"/>
                        <a:pt x="20" y="331"/>
                      </a:cubicBezTo>
                      <a:cubicBezTo>
                        <a:pt x="20" y="63"/>
                        <a:pt x="20" y="63"/>
                        <a:pt x="20" y="63"/>
                      </a:cubicBezTo>
                      <a:cubicBezTo>
                        <a:pt x="176" y="63"/>
                        <a:pt x="176" y="63"/>
                        <a:pt x="176" y="63"/>
                      </a:cubicBezTo>
                      <a:cubicBezTo>
                        <a:pt x="176" y="331"/>
                        <a:pt x="176" y="331"/>
                        <a:pt x="176" y="331"/>
                      </a:cubicBezTo>
                    </a:path>
                  </a:pathLst>
                </a:custGeom>
                <a:solidFill>
                  <a:schemeClr val="tx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7"/>
                <p:cNvSpPr>
                  <a:spLocks/>
                </p:cNvSpPr>
                <p:nvPr/>
              </p:nvSpPr>
              <p:spPr bwMode="auto">
                <a:xfrm>
                  <a:off x="4689244" y="5510393"/>
                  <a:ext cx="670002" cy="498023"/>
                </a:xfrm>
                <a:custGeom>
                  <a:avLst/>
                  <a:gdLst>
                    <a:gd name="T0" fmla="*/ 374 w 374"/>
                    <a:gd name="T1" fmla="*/ 0 h 278"/>
                    <a:gd name="T2" fmla="*/ 0 w 374"/>
                    <a:gd name="T3" fmla="*/ 209 h 278"/>
                    <a:gd name="T4" fmla="*/ 0 w 374"/>
                    <a:gd name="T5" fmla="*/ 278 h 278"/>
                    <a:gd name="T6" fmla="*/ 374 w 374"/>
                    <a:gd name="T7" fmla="*/ 278 h 278"/>
                    <a:gd name="T8" fmla="*/ 374 w 374"/>
                    <a:gd name="T9" fmla="*/ 0 h 278"/>
                  </a:gdLst>
                  <a:ahLst/>
                  <a:cxnLst>
                    <a:cxn ang="0">
                      <a:pos x="T0" y="T1"/>
                    </a:cxn>
                    <a:cxn ang="0">
                      <a:pos x="T2" y="T3"/>
                    </a:cxn>
                    <a:cxn ang="0">
                      <a:pos x="T4" y="T5"/>
                    </a:cxn>
                    <a:cxn ang="0">
                      <a:pos x="T6" y="T7"/>
                    </a:cxn>
                    <a:cxn ang="0">
                      <a:pos x="T8" y="T9"/>
                    </a:cxn>
                  </a:cxnLst>
                  <a:rect l="0" t="0" r="r" b="b"/>
                  <a:pathLst>
                    <a:path w="374" h="278">
                      <a:moveTo>
                        <a:pt x="374" y="0"/>
                      </a:moveTo>
                      <a:lnTo>
                        <a:pt x="0" y="209"/>
                      </a:lnTo>
                      <a:lnTo>
                        <a:pt x="0" y="278"/>
                      </a:lnTo>
                      <a:lnTo>
                        <a:pt x="374" y="278"/>
                      </a:lnTo>
                      <a:lnTo>
                        <a:pt x="3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grpSp>
          <p:nvGrpSpPr>
            <p:cNvPr id="28" name="Group 27"/>
            <p:cNvGrpSpPr/>
            <p:nvPr/>
          </p:nvGrpSpPr>
          <p:grpSpPr bwMode="gray">
            <a:xfrm>
              <a:off x="1261574" y="3758681"/>
              <a:ext cx="631596" cy="631594"/>
              <a:chOff x="2659018" y="0"/>
              <a:chExt cx="6669132" cy="6669132"/>
            </a:xfrm>
          </p:grpSpPr>
          <p:grpSp>
            <p:nvGrpSpPr>
              <p:cNvPr id="29" name="Group 28"/>
              <p:cNvGrpSpPr/>
              <p:nvPr/>
            </p:nvGrpSpPr>
            <p:grpSpPr bwMode="gray">
              <a:xfrm>
                <a:off x="2659018" y="0"/>
                <a:ext cx="6669132" cy="6669132"/>
                <a:chOff x="1353639" y="994954"/>
                <a:chExt cx="3657273" cy="3657273"/>
              </a:xfrm>
            </p:grpSpPr>
            <p:sp>
              <p:nvSpPr>
                <p:cNvPr id="31" name="Oval 30"/>
                <p:cNvSpPr/>
                <p:nvPr/>
              </p:nvSpPr>
              <p:spPr bwMode="gray">
                <a:xfrm>
                  <a:off x="1353639" y="994954"/>
                  <a:ext cx="3657273" cy="36572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50"/>
                  <a:endParaRPr lang="en-US" sz="1735" dirty="0">
                    <a:solidFill>
                      <a:srgbClr val="FFFFFF"/>
                    </a:solidFill>
                  </a:endParaRPr>
                </a:p>
              </p:txBody>
            </p:sp>
            <p:sp>
              <p:nvSpPr>
                <p:cNvPr id="32" name="Oval 31"/>
                <p:cNvSpPr/>
                <p:nvPr/>
              </p:nvSpPr>
              <p:spPr bwMode="gray">
                <a:xfrm>
                  <a:off x="1985971" y="1627286"/>
                  <a:ext cx="2392609" cy="239260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50"/>
                  <a:endParaRPr lang="en-US" sz="1735" dirty="0">
                    <a:solidFill>
                      <a:srgbClr val="FFFFFF"/>
                    </a:solidFill>
                  </a:endParaRPr>
                </a:p>
              </p:txBody>
            </p:sp>
          </p:grpSp>
          <p:pic>
            <p:nvPicPr>
              <p:cNvPr id="30" name="Picture 2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4265827" y="2127820"/>
                <a:ext cx="3421148" cy="2132019"/>
              </a:xfrm>
              <a:prstGeom prst="rect">
                <a:avLst/>
              </a:prstGeom>
            </p:spPr>
          </p:pic>
        </p:grpSp>
      </p:grpSp>
    </p:spTree>
    <p:extLst>
      <p:ext uri="{BB962C8B-B14F-4D97-AF65-F5344CB8AC3E}">
        <p14:creationId xmlns:p14="http://schemas.microsoft.com/office/powerpoint/2010/main" val="1633367644"/>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0807" y="291770"/>
            <a:ext cx="4940510" cy="2147327"/>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54860" y="291771"/>
            <a:ext cx="6669465" cy="2146752"/>
          </a:xfrm>
          <a:prstGeom prst="rect">
            <a:avLst/>
          </a:prstGeom>
        </p:spPr>
      </p:pic>
      <p:sp>
        <p:nvSpPr>
          <p:cNvPr id="10" name="Rectangle 9"/>
          <p:cNvSpPr/>
          <p:nvPr/>
        </p:nvSpPr>
        <p:spPr bwMode="auto">
          <a:xfrm>
            <a:off x="3095677" y="1618179"/>
            <a:ext cx="604063" cy="60559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828" fontAlgn="base">
              <a:lnSpc>
                <a:spcPct val="90000"/>
              </a:lnSpc>
              <a:spcBef>
                <a:spcPct val="0"/>
              </a:spcBef>
              <a:spcAft>
                <a:spcPct val="0"/>
              </a:spcAft>
            </a:pPr>
            <a:r>
              <a:rPr lang="en-US" sz="2744" b="1" dirty="0">
                <a:gradFill>
                  <a:gsLst>
                    <a:gs pos="0">
                      <a:srgbClr val="FFFFFF"/>
                    </a:gs>
                    <a:gs pos="100000">
                      <a:srgbClr val="FFFFFF"/>
                    </a:gs>
                  </a:gsLst>
                  <a:lin ang="5400000" scaled="0"/>
                </a:gradFill>
                <a:ea typeface="Verdana" panose="020B0604030504040204" pitchFamily="34" charset="0"/>
                <a:cs typeface="Verdana" panose="020B0604030504040204" pitchFamily="34" charset="0"/>
              </a:rPr>
              <a:t>?</a:t>
            </a:r>
            <a:endParaRPr lang="en-US" sz="2352" b="1" dirty="0">
              <a:gradFill>
                <a:gsLst>
                  <a:gs pos="0">
                    <a:srgbClr val="FFFFFF"/>
                  </a:gs>
                  <a:gs pos="100000">
                    <a:srgbClr val="FFFFFF"/>
                  </a:gs>
                </a:gsLst>
                <a:lin ang="5400000" scaled="0"/>
              </a:gradFill>
              <a:ea typeface="Verdana" panose="020B0604030504040204" pitchFamily="34" charset="0"/>
              <a:cs typeface="Verdana" panose="020B0604030504040204" pitchFamily="34" charset="0"/>
            </a:endParaRPr>
          </a:p>
        </p:txBody>
      </p:sp>
      <p:sp>
        <p:nvSpPr>
          <p:cNvPr id="2" name="TextBox 1"/>
          <p:cNvSpPr txBox="1"/>
          <p:nvPr/>
        </p:nvSpPr>
        <p:spPr>
          <a:xfrm>
            <a:off x="3604556" y="1586149"/>
            <a:ext cx="1700119" cy="669658"/>
          </a:xfrm>
          <a:prstGeom prst="rect">
            <a:avLst/>
          </a:prstGeom>
          <a:noFill/>
          <a:effectLst/>
        </p:spPr>
        <p:txBody>
          <a:bodyPr wrap="square" lIns="179238" tIns="143391" rIns="179238" bIns="143391" rtlCol="0" anchor="ctr">
            <a:spAutoFit/>
          </a:bodyPr>
          <a:lstStyle/>
          <a:p>
            <a:pPr defTabSz="914093">
              <a:lnSpc>
                <a:spcPct val="90000"/>
              </a:lnSpc>
            </a:pPr>
            <a:r>
              <a:rPr lang="en-US" sz="1372" b="1" dirty="0">
                <a:gradFill>
                  <a:gsLst>
                    <a:gs pos="65487">
                      <a:srgbClr val="E81123"/>
                    </a:gs>
                    <a:gs pos="30000">
                      <a:srgbClr val="E81123"/>
                    </a:gs>
                  </a:gsLst>
                  <a:lin ang="5400000" scaled="0"/>
                </a:gradFill>
              </a:rPr>
              <a:t>your app </a:t>
            </a:r>
            <a:br>
              <a:rPr lang="en-US" sz="1372" b="1" dirty="0">
                <a:gradFill>
                  <a:gsLst>
                    <a:gs pos="65487">
                      <a:srgbClr val="E81123"/>
                    </a:gs>
                    <a:gs pos="30000">
                      <a:srgbClr val="E81123"/>
                    </a:gs>
                  </a:gsLst>
                  <a:lin ang="5400000" scaled="0"/>
                </a:gradFill>
              </a:rPr>
            </a:br>
            <a:r>
              <a:rPr lang="en-US" sz="1372" b="1" dirty="0">
                <a:gradFill>
                  <a:gsLst>
                    <a:gs pos="65487">
                      <a:srgbClr val="E81123"/>
                    </a:gs>
                    <a:gs pos="30000">
                      <a:srgbClr val="E81123"/>
                    </a:gs>
                  </a:gsLst>
                  <a:lin ang="5400000" scaled="0"/>
                </a:gradFill>
              </a:rPr>
              <a:t>here</a:t>
            </a:r>
          </a:p>
        </p:txBody>
      </p:sp>
      <p:sp>
        <p:nvSpPr>
          <p:cNvPr id="13" name="Rectangle 12"/>
          <p:cNvSpPr/>
          <p:nvPr/>
        </p:nvSpPr>
        <p:spPr bwMode="auto">
          <a:xfrm>
            <a:off x="10423314" y="1938532"/>
            <a:ext cx="329387" cy="330224"/>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828" fontAlgn="base">
              <a:lnSpc>
                <a:spcPct val="90000"/>
              </a:lnSpc>
              <a:spcBef>
                <a:spcPct val="0"/>
              </a:spcBef>
              <a:spcAft>
                <a:spcPct val="0"/>
              </a:spcAft>
            </a:pPr>
            <a:r>
              <a:rPr lang="en-US" sz="1764" b="1" dirty="0">
                <a:gradFill>
                  <a:gsLst>
                    <a:gs pos="79646">
                      <a:srgbClr val="FFFFFF"/>
                    </a:gs>
                    <a:gs pos="55752">
                      <a:srgbClr val="FFFFFF"/>
                    </a:gs>
                  </a:gsLst>
                  <a:lin ang="5400000" scaled="1"/>
                </a:gradFill>
                <a:ea typeface="Verdana" panose="020B0604030504040204" pitchFamily="34" charset="0"/>
                <a:cs typeface="Verdana" panose="020B0604030504040204" pitchFamily="34" charset="0"/>
              </a:rPr>
              <a:t>?</a:t>
            </a:r>
            <a:endParaRPr lang="en-US" sz="1568" b="1" dirty="0">
              <a:gradFill>
                <a:gsLst>
                  <a:gs pos="79646">
                    <a:srgbClr val="FFFFFF"/>
                  </a:gs>
                  <a:gs pos="55752">
                    <a:srgbClr val="FFFFFF"/>
                  </a:gs>
                </a:gsLst>
                <a:lin ang="5400000" scaled="1"/>
              </a:gradFill>
              <a:ea typeface="Verdana" panose="020B0604030504040204" pitchFamily="34" charset="0"/>
              <a:cs typeface="Verdana" panose="020B0604030504040204" pitchFamily="34" charset="0"/>
            </a:endParaRPr>
          </a:p>
        </p:txBody>
      </p:sp>
      <p:sp>
        <p:nvSpPr>
          <p:cNvPr id="14" name="TextBox 13"/>
          <p:cNvSpPr txBox="1"/>
          <p:nvPr/>
        </p:nvSpPr>
        <p:spPr>
          <a:xfrm>
            <a:off x="10830289" y="2008873"/>
            <a:ext cx="906794" cy="189543"/>
          </a:xfrm>
          <a:prstGeom prst="rect">
            <a:avLst/>
          </a:prstGeom>
          <a:noFill/>
          <a:effectLst/>
        </p:spPr>
        <p:txBody>
          <a:bodyPr wrap="square" lIns="0" tIns="0" rIns="0" bIns="0" rtlCol="0" anchor="ctr">
            <a:spAutoFit/>
          </a:bodyPr>
          <a:lstStyle/>
          <a:p>
            <a:pPr defTabSz="914093">
              <a:lnSpc>
                <a:spcPct val="90000"/>
              </a:lnSpc>
            </a:pPr>
            <a:r>
              <a:rPr lang="en-US" sz="1372" b="1" dirty="0">
                <a:gradFill>
                  <a:gsLst>
                    <a:gs pos="79646">
                      <a:srgbClr val="FFFFFF"/>
                    </a:gs>
                    <a:gs pos="55752">
                      <a:srgbClr val="FFFFFF"/>
                    </a:gs>
                  </a:gsLst>
                  <a:lin ang="5400000" scaled="1"/>
                </a:gradFill>
              </a:rPr>
              <a:t>and here</a:t>
            </a:r>
          </a:p>
        </p:txBody>
      </p:sp>
      <p:sp>
        <p:nvSpPr>
          <p:cNvPr id="15" name="Rectangle 14"/>
          <p:cNvSpPr/>
          <p:nvPr/>
        </p:nvSpPr>
        <p:spPr bwMode="auto">
          <a:xfrm>
            <a:off x="269170" y="3393765"/>
            <a:ext cx="9858105" cy="86930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79646">
                    <a:srgbClr val="FFFFFF"/>
                  </a:gs>
                  <a:gs pos="55752">
                    <a:srgbClr val="FFFFFF"/>
                  </a:gs>
                </a:gsLst>
                <a:lin ang="5400000" scaled="1"/>
              </a:gradFill>
              <a:ea typeface="Segoe UI" pitchFamily="34" charset="0"/>
              <a:cs typeface="Segoe UI" pitchFamily="34" charset="0"/>
            </a:endParaRPr>
          </a:p>
        </p:txBody>
      </p:sp>
      <p:sp>
        <p:nvSpPr>
          <p:cNvPr id="16" name="Rectangle 15"/>
          <p:cNvSpPr/>
          <p:nvPr/>
        </p:nvSpPr>
        <p:spPr bwMode="auto">
          <a:xfrm>
            <a:off x="269170" y="2476797"/>
            <a:ext cx="9858105" cy="86930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79646">
                    <a:srgbClr val="FFFFFF"/>
                  </a:gs>
                  <a:gs pos="55752">
                    <a:srgbClr val="FFFFFF"/>
                  </a:gs>
                </a:gsLst>
                <a:lin ang="5400000" scaled="1"/>
              </a:gradFill>
              <a:ea typeface="Segoe UI" pitchFamily="34" charset="0"/>
              <a:cs typeface="Segoe UI" pitchFamily="34" charset="0"/>
            </a:endParaRPr>
          </a:p>
        </p:txBody>
      </p:sp>
      <p:sp>
        <p:nvSpPr>
          <p:cNvPr id="18" name="Rectangle 17"/>
          <p:cNvSpPr/>
          <p:nvPr/>
        </p:nvSpPr>
        <p:spPr bwMode="auto">
          <a:xfrm>
            <a:off x="269169" y="5227701"/>
            <a:ext cx="11650488" cy="86930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79646">
                    <a:srgbClr val="FFFFFF"/>
                  </a:gs>
                  <a:gs pos="55752">
                    <a:srgbClr val="FFFFFF"/>
                  </a:gs>
                </a:gsLst>
                <a:lin ang="5400000" scaled="1"/>
              </a:gradFill>
              <a:ea typeface="Segoe UI" pitchFamily="34" charset="0"/>
              <a:cs typeface="Segoe UI" pitchFamily="34" charset="0"/>
            </a:endParaRPr>
          </a:p>
        </p:txBody>
      </p:sp>
      <p:sp>
        <p:nvSpPr>
          <p:cNvPr id="19" name="Rectangle 18"/>
          <p:cNvSpPr/>
          <p:nvPr/>
        </p:nvSpPr>
        <p:spPr bwMode="auto">
          <a:xfrm>
            <a:off x="269169" y="4310733"/>
            <a:ext cx="11650488" cy="86930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79646">
                    <a:srgbClr val="FFFFFF"/>
                  </a:gs>
                  <a:gs pos="55752">
                    <a:srgbClr val="FFFFFF"/>
                  </a:gs>
                </a:gsLst>
                <a:lin ang="5400000" scaled="1"/>
              </a:gradFill>
              <a:ea typeface="Segoe UI" pitchFamily="34" charset="0"/>
              <a:cs typeface="Segoe UI" pitchFamily="34" charset="0"/>
            </a:endParaRPr>
          </a:p>
        </p:txBody>
      </p:sp>
      <p:sp>
        <p:nvSpPr>
          <p:cNvPr id="21" name="Rectangle 20"/>
          <p:cNvSpPr/>
          <p:nvPr/>
        </p:nvSpPr>
        <p:spPr bwMode="auto">
          <a:xfrm>
            <a:off x="1" y="606600"/>
            <a:ext cx="269169" cy="567975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896190" y="2476797"/>
            <a:ext cx="11394434" cy="8693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2744" dirty="0">
                <a:gradFill>
                  <a:gsLst>
                    <a:gs pos="79646">
                      <a:srgbClr val="FFFFFF"/>
                    </a:gs>
                    <a:gs pos="55752">
                      <a:srgbClr val="FFFFFF"/>
                    </a:gs>
                  </a:gsLst>
                  <a:lin ang="5400000" scaled="1"/>
                </a:gradFill>
                <a:latin typeface="Segoe UI Light"/>
              </a:rPr>
              <a:t>Office App Launcher: easily access your apps from the </a:t>
            </a:r>
            <a:r>
              <a:rPr lang="en-US" sz="2744" dirty="0" err="1">
                <a:gradFill>
                  <a:gsLst>
                    <a:gs pos="79646">
                      <a:srgbClr val="FFFFFF"/>
                    </a:gs>
                    <a:gs pos="55752">
                      <a:srgbClr val="FFFFFF"/>
                    </a:gs>
                  </a:gsLst>
                  <a:lin ang="5400000" scaled="1"/>
                </a:gradFill>
                <a:latin typeface="Segoe UI Light"/>
              </a:rPr>
              <a:t>nav</a:t>
            </a:r>
            <a:r>
              <a:rPr lang="en-US" sz="2744" dirty="0">
                <a:gradFill>
                  <a:gsLst>
                    <a:gs pos="79646">
                      <a:srgbClr val="FFFFFF"/>
                    </a:gs>
                    <a:gs pos="55752">
                      <a:srgbClr val="FFFFFF"/>
                    </a:gs>
                  </a:gsLst>
                  <a:lin ang="5400000" scaled="1"/>
                </a:gradFill>
                <a:latin typeface="Segoe UI Light"/>
              </a:rPr>
              <a:t> bar</a:t>
            </a:r>
          </a:p>
        </p:txBody>
      </p:sp>
      <p:grpSp>
        <p:nvGrpSpPr>
          <p:cNvPr id="23" name="Group 22"/>
          <p:cNvGrpSpPr/>
          <p:nvPr/>
        </p:nvGrpSpPr>
        <p:grpSpPr>
          <a:xfrm>
            <a:off x="523703" y="2747877"/>
            <a:ext cx="326126" cy="327145"/>
            <a:chOff x="2660974" y="5918992"/>
            <a:chExt cx="508000" cy="509588"/>
          </a:xfrm>
          <a:solidFill>
            <a:schemeClr val="tx1"/>
          </a:solidFill>
        </p:grpSpPr>
        <p:sp>
          <p:nvSpPr>
            <p:cNvPr id="24" name="Freeform 73"/>
            <p:cNvSpPr>
              <a:spLocks/>
            </p:cNvSpPr>
            <p:nvPr/>
          </p:nvSpPr>
          <p:spPr bwMode="auto">
            <a:xfrm>
              <a:off x="2754637" y="6050755"/>
              <a:ext cx="295275" cy="246063"/>
            </a:xfrm>
            <a:custGeom>
              <a:avLst/>
              <a:gdLst>
                <a:gd name="T0" fmla="*/ 89 w 90"/>
                <a:gd name="T1" fmla="*/ 41 h 75"/>
                <a:gd name="T2" fmla="*/ 89 w 90"/>
                <a:gd name="T3" fmla="*/ 41 h 75"/>
                <a:gd name="T4" fmla="*/ 89 w 90"/>
                <a:gd name="T5" fmla="*/ 41 h 75"/>
                <a:gd name="T6" fmla="*/ 89 w 90"/>
                <a:gd name="T7" fmla="*/ 40 h 75"/>
                <a:gd name="T8" fmla="*/ 89 w 90"/>
                <a:gd name="T9" fmla="*/ 40 h 75"/>
                <a:gd name="T10" fmla="*/ 90 w 90"/>
                <a:gd name="T11" fmla="*/ 40 h 75"/>
                <a:gd name="T12" fmla="*/ 90 w 90"/>
                <a:gd name="T13" fmla="*/ 39 h 75"/>
                <a:gd name="T14" fmla="*/ 90 w 90"/>
                <a:gd name="T15" fmla="*/ 39 h 75"/>
                <a:gd name="T16" fmla="*/ 90 w 90"/>
                <a:gd name="T17" fmla="*/ 38 h 75"/>
                <a:gd name="T18" fmla="*/ 90 w 90"/>
                <a:gd name="T19" fmla="*/ 38 h 75"/>
                <a:gd name="T20" fmla="*/ 90 w 90"/>
                <a:gd name="T21" fmla="*/ 37 h 75"/>
                <a:gd name="T22" fmla="*/ 90 w 90"/>
                <a:gd name="T23" fmla="*/ 37 h 75"/>
                <a:gd name="T24" fmla="*/ 90 w 90"/>
                <a:gd name="T25" fmla="*/ 36 h 75"/>
                <a:gd name="T26" fmla="*/ 89 w 90"/>
                <a:gd name="T27" fmla="*/ 36 h 75"/>
                <a:gd name="T28" fmla="*/ 89 w 90"/>
                <a:gd name="T29" fmla="*/ 35 h 75"/>
                <a:gd name="T30" fmla="*/ 89 w 90"/>
                <a:gd name="T31" fmla="*/ 35 h 75"/>
                <a:gd name="T32" fmla="*/ 89 w 90"/>
                <a:gd name="T33" fmla="*/ 35 h 75"/>
                <a:gd name="T34" fmla="*/ 89 w 90"/>
                <a:gd name="T35" fmla="*/ 35 h 75"/>
                <a:gd name="T36" fmla="*/ 89 w 90"/>
                <a:gd name="T37" fmla="*/ 34 h 75"/>
                <a:gd name="T38" fmla="*/ 88 w 90"/>
                <a:gd name="T39" fmla="*/ 34 h 75"/>
                <a:gd name="T40" fmla="*/ 88 w 90"/>
                <a:gd name="T41" fmla="*/ 33 h 75"/>
                <a:gd name="T42" fmla="*/ 88 w 90"/>
                <a:gd name="T43" fmla="*/ 33 h 75"/>
                <a:gd name="T44" fmla="*/ 57 w 90"/>
                <a:gd name="T45" fmla="*/ 2 h 75"/>
                <a:gd name="T46" fmla="*/ 48 w 90"/>
                <a:gd name="T47" fmla="*/ 2 h 75"/>
                <a:gd name="T48" fmla="*/ 48 w 90"/>
                <a:gd name="T49" fmla="*/ 12 h 75"/>
                <a:gd name="T50" fmla="*/ 67 w 90"/>
                <a:gd name="T51" fmla="*/ 31 h 75"/>
                <a:gd name="T52" fmla="*/ 6 w 90"/>
                <a:gd name="T53" fmla="*/ 31 h 75"/>
                <a:gd name="T54" fmla="*/ 1 w 90"/>
                <a:gd name="T55" fmla="*/ 34 h 75"/>
                <a:gd name="T56" fmla="*/ 0 w 90"/>
                <a:gd name="T57" fmla="*/ 38 h 75"/>
                <a:gd name="T58" fmla="*/ 2 w 90"/>
                <a:gd name="T59" fmla="*/ 42 h 75"/>
                <a:gd name="T60" fmla="*/ 6 w 90"/>
                <a:gd name="T61" fmla="*/ 44 h 75"/>
                <a:gd name="T62" fmla="*/ 6 w 90"/>
                <a:gd name="T63" fmla="*/ 44 h 75"/>
                <a:gd name="T64" fmla="*/ 67 w 90"/>
                <a:gd name="T65" fmla="*/ 44 h 75"/>
                <a:gd name="T66" fmla="*/ 48 w 90"/>
                <a:gd name="T67" fmla="*/ 64 h 75"/>
                <a:gd name="T68" fmla="*/ 48 w 90"/>
                <a:gd name="T69" fmla="*/ 73 h 75"/>
                <a:gd name="T70" fmla="*/ 52 w 90"/>
                <a:gd name="T71" fmla="*/ 75 h 75"/>
                <a:gd name="T72" fmla="*/ 57 w 90"/>
                <a:gd name="T73" fmla="*/ 73 h 75"/>
                <a:gd name="T74" fmla="*/ 88 w 90"/>
                <a:gd name="T75" fmla="*/ 42 h 75"/>
                <a:gd name="T76" fmla="*/ 88 w 90"/>
                <a:gd name="T77" fmla="*/ 42 h 75"/>
                <a:gd name="T78" fmla="*/ 88 w 90"/>
                <a:gd name="T79" fmla="*/ 42 h 75"/>
                <a:gd name="T80" fmla="*/ 89 w 90"/>
                <a:gd name="T81" fmla="*/ 4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 h="75">
                  <a:moveTo>
                    <a:pt x="89" y="41"/>
                  </a:moveTo>
                  <a:cubicBezTo>
                    <a:pt x="89" y="41"/>
                    <a:pt x="89" y="41"/>
                    <a:pt x="89" y="41"/>
                  </a:cubicBezTo>
                  <a:cubicBezTo>
                    <a:pt x="89" y="41"/>
                    <a:pt x="89" y="41"/>
                    <a:pt x="89" y="41"/>
                  </a:cubicBezTo>
                  <a:cubicBezTo>
                    <a:pt x="89" y="40"/>
                    <a:pt x="89" y="40"/>
                    <a:pt x="89" y="40"/>
                  </a:cubicBezTo>
                  <a:cubicBezTo>
                    <a:pt x="89" y="40"/>
                    <a:pt x="89" y="40"/>
                    <a:pt x="89" y="40"/>
                  </a:cubicBezTo>
                  <a:cubicBezTo>
                    <a:pt x="89" y="40"/>
                    <a:pt x="89" y="40"/>
                    <a:pt x="90" y="40"/>
                  </a:cubicBezTo>
                  <a:cubicBezTo>
                    <a:pt x="90" y="39"/>
                    <a:pt x="90" y="39"/>
                    <a:pt x="90" y="39"/>
                  </a:cubicBezTo>
                  <a:cubicBezTo>
                    <a:pt x="90" y="39"/>
                    <a:pt x="90" y="39"/>
                    <a:pt x="90" y="39"/>
                  </a:cubicBezTo>
                  <a:cubicBezTo>
                    <a:pt x="90" y="39"/>
                    <a:pt x="90" y="38"/>
                    <a:pt x="90" y="38"/>
                  </a:cubicBezTo>
                  <a:cubicBezTo>
                    <a:pt x="90" y="38"/>
                    <a:pt x="90" y="38"/>
                    <a:pt x="90" y="38"/>
                  </a:cubicBezTo>
                  <a:cubicBezTo>
                    <a:pt x="90" y="38"/>
                    <a:pt x="90" y="37"/>
                    <a:pt x="90" y="37"/>
                  </a:cubicBezTo>
                  <a:cubicBezTo>
                    <a:pt x="90" y="37"/>
                    <a:pt x="90" y="37"/>
                    <a:pt x="90" y="37"/>
                  </a:cubicBezTo>
                  <a:cubicBezTo>
                    <a:pt x="90" y="37"/>
                    <a:pt x="90" y="36"/>
                    <a:pt x="90" y="36"/>
                  </a:cubicBezTo>
                  <a:cubicBezTo>
                    <a:pt x="90" y="36"/>
                    <a:pt x="90" y="36"/>
                    <a:pt x="89" y="36"/>
                  </a:cubicBezTo>
                  <a:cubicBezTo>
                    <a:pt x="89" y="36"/>
                    <a:pt x="89" y="36"/>
                    <a:pt x="89" y="35"/>
                  </a:cubicBezTo>
                  <a:cubicBezTo>
                    <a:pt x="89" y="35"/>
                    <a:pt x="89" y="35"/>
                    <a:pt x="89" y="35"/>
                  </a:cubicBezTo>
                  <a:cubicBezTo>
                    <a:pt x="89" y="35"/>
                    <a:pt x="89" y="35"/>
                    <a:pt x="89" y="35"/>
                  </a:cubicBezTo>
                  <a:cubicBezTo>
                    <a:pt x="89" y="35"/>
                    <a:pt x="89" y="35"/>
                    <a:pt x="89" y="35"/>
                  </a:cubicBezTo>
                  <a:cubicBezTo>
                    <a:pt x="89" y="34"/>
                    <a:pt x="89" y="34"/>
                    <a:pt x="89" y="34"/>
                  </a:cubicBezTo>
                  <a:cubicBezTo>
                    <a:pt x="89" y="34"/>
                    <a:pt x="88" y="34"/>
                    <a:pt x="88" y="34"/>
                  </a:cubicBezTo>
                  <a:cubicBezTo>
                    <a:pt x="88" y="34"/>
                    <a:pt x="88" y="33"/>
                    <a:pt x="88" y="33"/>
                  </a:cubicBezTo>
                  <a:cubicBezTo>
                    <a:pt x="88" y="33"/>
                    <a:pt x="88" y="33"/>
                    <a:pt x="88" y="33"/>
                  </a:cubicBezTo>
                  <a:cubicBezTo>
                    <a:pt x="57" y="2"/>
                    <a:pt x="57" y="2"/>
                    <a:pt x="57" y="2"/>
                  </a:cubicBezTo>
                  <a:cubicBezTo>
                    <a:pt x="54" y="0"/>
                    <a:pt x="50" y="0"/>
                    <a:pt x="48" y="2"/>
                  </a:cubicBezTo>
                  <a:cubicBezTo>
                    <a:pt x="45" y="5"/>
                    <a:pt x="45" y="9"/>
                    <a:pt x="48" y="12"/>
                  </a:cubicBezTo>
                  <a:cubicBezTo>
                    <a:pt x="67" y="31"/>
                    <a:pt x="67" y="31"/>
                    <a:pt x="67" y="31"/>
                  </a:cubicBezTo>
                  <a:cubicBezTo>
                    <a:pt x="6" y="31"/>
                    <a:pt x="6" y="31"/>
                    <a:pt x="6" y="31"/>
                  </a:cubicBezTo>
                  <a:cubicBezTo>
                    <a:pt x="4" y="31"/>
                    <a:pt x="2" y="32"/>
                    <a:pt x="1" y="34"/>
                  </a:cubicBezTo>
                  <a:cubicBezTo>
                    <a:pt x="0" y="35"/>
                    <a:pt x="0" y="36"/>
                    <a:pt x="0" y="38"/>
                  </a:cubicBezTo>
                  <a:cubicBezTo>
                    <a:pt x="0" y="40"/>
                    <a:pt x="1" y="41"/>
                    <a:pt x="2" y="42"/>
                  </a:cubicBezTo>
                  <a:cubicBezTo>
                    <a:pt x="3" y="44"/>
                    <a:pt x="5" y="44"/>
                    <a:pt x="6" y="44"/>
                  </a:cubicBezTo>
                  <a:cubicBezTo>
                    <a:pt x="6" y="44"/>
                    <a:pt x="6" y="44"/>
                    <a:pt x="6" y="44"/>
                  </a:cubicBezTo>
                  <a:cubicBezTo>
                    <a:pt x="67" y="44"/>
                    <a:pt x="67" y="44"/>
                    <a:pt x="67" y="44"/>
                  </a:cubicBezTo>
                  <a:cubicBezTo>
                    <a:pt x="48" y="64"/>
                    <a:pt x="48" y="64"/>
                    <a:pt x="48" y="64"/>
                  </a:cubicBezTo>
                  <a:cubicBezTo>
                    <a:pt x="45" y="66"/>
                    <a:pt x="45" y="71"/>
                    <a:pt x="48" y="73"/>
                  </a:cubicBezTo>
                  <a:cubicBezTo>
                    <a:pt x="49" y="75"/>
                    <a:pt x="51" y="75"/>
                    <a:pt x="52" y="75"/>
                  </a:cubicBezTo>
                  <a:cubicBezTo>
                    <a:pt x="54" y="75"/>
                    <a:pt x="56" y="75"/>
                    <a:pt x="57" y="73"/>
                  </a:cubicBezTo>
                  <a:cubicBezTo>
                    <a:pt x="88" y="42"/>
                    <a:pt x="88" y="42"/>
                    <a:pt x="88" y="42"/>
                  </a:cubicBezTo>
                  <a:cubicBezTo>
                    <a:pt x="88" y="42"/>
                    <a:pt x="88" y="42"/>
                    <a:pt x="88" y="42"/>
                  </a:cubicBezTo>
                  <a:cubicBezTo>
                    <a:pt x="88" y="42"/>
                    <a:pt x="88" y="42"/>
                    <a:pt x="88" y="42"/>
                  </a:cubicBezTo>
                  <a:cubicBezTo>
                    <a:pt x="88" y="42"/>
                    <a:pt x="89" y="42"/>
                    <a:pt x="89" y="41"/>
                  </a:cubicBezTo>
                  <a:close/>
                </a:path>
              </a:pathLst>
            </a:custGeom>
            <a:grpFill/>
            <a:ln>
              <a:noFill/>
            </a:ln>
          </p:spPr>
          <p:txBody>
            <a:bodyPr vert="horz" wrap="square" lIns="89619" tIns="44809" rIns="89619" bIns="44809" numCol="1" anchor="t" anchorCtr="0" compatLnSpc="1">
              <a:prstTxWarp prst="textNoShape">
                <a:avLst/>
              </a:prstTxWarp>
            </a:bodyPr>
            <a:lstStyle/>
            <a:p>
              <a:pPr defTabSz="895906"/>
              <a:endParaRPr lang="en-US" sz="1666">
                <a:gradFill>
                  <a:gsLst>
                    <a:gs pos="79646">
                      <a:srgbClr val="FFFFFF"/>
                    </a:gs>
                    <a:gs pos="55752">
                      <a:srgbClr val="FFFFFF"/>
                    </a:gs>
                  </a:gsLst>
                  <a:lin ang="5400000" scaled="1"/>
                </a:gradFill>
              </a:endParaRPr>
            </a:p>
          </p:txBody>
        </p:sp>
        <p:sp>
          <p:nvSpPr>
            <p:cNvPr id="25" name="Freeform 74"/>
            <p:cNvSpPr>
              <a:spLocks noEditPoints="1"/>
            </p:cNvSpPr>
            <p:nvPr/>
          </p:nvSpPr>
          <p:spPr bwMode="auto">
            <a:xfrm>
              <a:off x="2660974" y="5918992"/>
              <a:ext cx="508000" cy="509588"/>
            </a:xfrm>
            <a:custGeom>
              <a:avLst/>
              <a:gdLst>
                <a:gd name="T0" fmla="*/ 78 w 155"/>
                <a:gd name="T1" fmla="*/ 0 h 155"/>
                <a:gd name="T2" fmla="*/ 0 w 155"/>
                <a:gd name="T3" fmla="*/ 78 h 155"/>
                <a:gd name="T4" fmla="*/ 78 w 155"/>
                <a:gd name="T5" fmla="*/ 155 h 155"/>
                <a:gd name="T6" fmla="*/ 155 w 155"/>
                <a:gd name="T7" fmla="*/ 78 h 155"/>
                <a:gd name="T8" fmla="*/ 78 w 155"/>
                <a:gd name="T9" fmla="*/ 0 h 155"/>
                <a:gd name="T10" fmla="*/ 78 w 155"/>
                <a:gd name="T11" fmla="*/ 144 h 155"/>
                <a:gd name="T12" fmla="*/ 12 w 155"/>
                <a:gd name="T13" fmla="*/ 78 h 155"/>
                <a:gd name="T14" fmla="*/ 78 w 155"/>
                <a:gd name="T15" fmla="*/ 12 h 155"/>
                <a:gd name="T16" fmla="*/ 144 w 155"/>
                <a:gd name="T17" fmla="*/ 78 h 155"/>
                <a:gd name="T18" fmla="*/ 78 w 155"/>
                <a:gd name="T19" fmla="*/ 14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5" h="155">
                  <a:moveTo>
                    <a:pt x="78" y="0"/>
                  </a:moveTo>
                  <a:cubicBezTo>
                    <a:pt x="35" y="0"/>
                    <a:pt x="0" y="35"/>
                    <a:pt x="0" y="78"/>
                  </a:cubicBezTo>
                  <a:cubicBezTo>
                    <a:pt x="0" y="121"/>
                    <a:pt x="35" y="155"/>
                    <a:pt x="78" y="155"/>
                  </a:cubicBezTo>
                  <a:cubicBezTo>
                    <a:pt x="121" y="155"/>
                    <a:pt x="155" y="121"/>
                    <a:pt x="155" y="78"/>
                  </a:cubicBezTo>
                  <a:cubicBezTo>
                    <a:pt x="155" y="35"/>
                    <a:pt x="121" y="0"/>
                    <a:pt x="78" y="0"/>
                  </a:cubicBezTo>
                  <a:close/>
                  <a:moveTo>
                    <a:pt x="78" y="144"/>
                  </a:moveTo>
                  <a:cubicBezTo>
                    <a:pt x="41" y="144"/>
                    <a:pt x="12" y="114"/>
                    <a:pt x="12" y="78"/>
                  </a:cubicBezTo>
                  <a:cubicBezTo>
                    <a:pt x="12" y="41"/>
                    <a:pt x="41" y="12"/>
                    <a:pt x="78" y="12"/>
                  </a:cubicBezTo>
                  <a:cubicBezTo>
                    <a:pt x="114" y="12"/>
                    <a:pt x="144" y="41"/>
                    <a:pt x="144" y="78"/>
                  </a:cubicBezTo>
                  <a:cubicBezTo>
                    <a:pt x="144" y="114"/>
                    <a:pt x="114" y="144"/>
                    <a:pt x="78" y="144"/>
                  </a:cubicBezTo>
                  <a:close/>
                </a:path>
              </a:pathLst>
            </a:custGeom>
            <a:grpFill/>
            <a:ln>
              <a:noFill/>
            </a:ln>
          </p:spPr>
          <p:txBody>
            <a:bodyPr vert="horz" wrap="square" lIns="89619" tIns="44809" rIns="89619" bIns="44809" numCol="1" anchor="t" anchorCtr="0" compatLnSpc="1">
              <a:prstTxWarp prst="textNoShape">
                <a:avLst/>
              </a:prstTxWarp>
            </a:bodyPr>
            <a:lstStyle/>
            <a:p>
              <a:pPr defTabSz="895906"/>
              <a:endParaRPr lang="en-US" sz="1666">
                <a:gradFill>
                  <a:gsLst>
                    <a:gs pos="79646">
                      <a:srgbClr val="FFFFFF"/>
                    </a:gs>
                    <a:gs pos="55752">
                      <a:srgbClr val="FFFFFF"/>
                    </a:gs>
                  </a:gsLst>
                  <a:lin ang="5400000" scaled="1"/>
                </a:gradFill>
              </a:endParaRPr>
            </a:p>
          </p:txBody>
        </p:sp>
      </p:grpSp>
      <p:sp>
        <p:nvSpPr>
          <p:cNvPr id="26" name="Rectangle 25"/>
          <p:cNvSpPr/>
          <p:nvPr/>
        </p:nvSpPr>
        <p:spPr bwMode="auto">
          <a:xfrm>
            <a:off x="896190" y="3393765"/>
            <a:ext cx="9289276" cy="8693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2744" dirty="0">
                <a:gradFill>
                  <a:gsLst>
                    <a:gs pos="79646">
                      <a:srgbClr val="FFFFFF"/>
                    </a:gs>
                    <a:gs pos="55752">
                      <a:srgbClr val="FFFFFF"/>
                    </a:gs>
                  </a:gsLst>
                  <a:lin ang="5400000" scaled="1"/>
                </a:gradFill>
                <a:latin typeface="Segoe UI Light"/>
              </a:rPr>
              <a:t>My Apps page: where all your apps live</a:t>
            </a:r>
          </a:p>
        </p:txBody>
      </p:sp>
      <p:grpSp>
        <p:nvGrpSpPr>
          <p:cNvPr id="27" name="Group 26"/>
          <p:cNvGrpSpPr/>
          <p:nvPr/>
        </p:nvGrpSpPr>
        <p:grpSpPr>
          <a:xfrm>
            <a:off x="523703" y="3664845"/>
            <a:ext cx="326126" cy="327145"/>
            <a:chOff x="2660974" y="5918992"/>
            <a:chExt cx="508000" cy="509588"/>
          </a:xfrm>
          <a:solidFill>
            <a:schemeClr val="tx1"/>
          </a:solidFill>
        </p:grpSpPr>
        <p:sp>
          <p:nvSpPr>
            <p:cNvPr id="28" name="Freeform 73"/>
            <p:cNvSpPr>
              <a:spLocks/>
            </p:cNvSpPr>
            <p:nvPr/>
          </p:nvSpPr>
          <p:spPr bwMode="auto">
            <a:xfrm>
              <a:off x="2754637" y="6050755"/>
              <a:ext cx="295275" cy="246063"/>
            </a:xfrm>
            <a:custGeom>
              <a:avLst/>
              <a:gdLst>
                <a:gd name="T0" fmla="*/ 89 w 90"/>
                <a:gd name="T1" fmla="*/ 41 h 75"/>
                <a:gd name="T2" fmla="*/ 89 w 90"/>
                <a:gd name="T3" fmla="*/ 41 h 75"/>
                <a:gd name="T4" fmla="*/ 89 w 90"/>
                <a:gd name="T5" fmla="*/ 41 h 75"/>
                <a:gd name="T6" fmla="*/ 89 w 90"/>
                <a:gd name="T7" fmla="*/ 40 h 75"/>
                <a:gd name="T8" fmla="*/ 89 w 90"/>
                <a:gd name="T9" fmla="*/ 40 h 75"/>
                <a:gd name="T10" fmla="*/ 90 w 90"/>
                <a:gd name="T11" fmla="*/ 40 h 75"/>
                <a:gd name="T12" fmla="*/ 90 w 90"/>
                <a:gd name="T13" fmla="*/ 39 h 75"/>
                <a:gd name="T14" fmla="*/ 90 w 90"/>
                <a:gd name="T15" fmla="*/ 39 h 75"/>
                <a:gd name="T16" fmla="*/ 90 w 90"/>
                <a:gd name="T17" fmla="*/ 38 h 75"/>
                <a:gd name="T18" fmla="*/ 90 w 90"/>
                <a:gd name="T19" fmla="*/ 38 h 75"/>
                <a:gd name="T20" fmla="*/ 90 w 90"/>
                <a:gd name="T21" fmla="*/ 37 h 75"/>
                <a:gd name="T22" fmla="*/ 90 w 90"/>
                <a:gd name="T23" fmla="*/ 37 h 75"/>
                <a:gd name="T24" fmla="*/ 90 w 90"/>
                <a:gd name="T25" fmla="*/ 36 h 75"/>
                <a:gd name="T26" fmla="*/ 89 w 90"/>
                <a:gd name="T27" fmla="*/ 36 h 75"/>
                <a:gd name="T28" fmla="*/ 89 w 90"/>
                <a:gd name="T29" fmla="*/ 35 h 75"/>
                <a:gd name="T30" fmla="*/ 89 w 90"/>
                <a:gd name="T31" fmla="*/ 35 h 75"/>
                <a:gd name="T32" fmla="*/ 89 w 90"/>
                <a:gd name="T33" fmla="*/ 35 h 75"/>
                <a:gd name="T34" fmla="*/ 89 w 90"/>
                <a:gd name="T35" fmla="*/ 35 h 75"/>
                <a:gd name="T36" fmla="*/ 89 w 90"/>
                <a:gd name="T37" fmla="*/ 34 h 75"/>
                <a:gd name="T38" fmla="*/ 88 w 90"/>
                <a:gd name="T39" fmla="*/ 34 h 75"/>
                <a:gd name="T40" fmla="*/ 88 w 90"/>
                <a:gd name="T41" fmla="*/ 33 h 75"/>
                <a:gd name="T42" fmla="*/ 88 w 90"/>
                <a:gd name="T43" fmla="*/ 33 h 75"/>
                <a:gd name="T44" fmla="*/ 57 w 90"/>
                <a:gd name="T45" fmla="*/ 2 h 75"/>
                <a:gd name="T46" fmla="*/ 48 w 90"/>
                <a:gd name="T47" fmla="*/ 2 h 75"/>
                <a:gd name="T48" fmla="*/ 48 w 90"/>
                <a:gd name="T49" fmla="*/ 12 h 75"/>
                <a:gd name="T50" fmla="*/ 67 w 90"/>
                <a:gd name="T51" fmla="*/ 31 h 75"/>
                <a:gd name="T52" fmla="*/ 6 w 90"/>
                <a:gd name="T53" fmla="*/ 31 h 75"/>
                <a:gd name="T54" fmla="*/ 1 w 90"/>
                <a:gd name="T55" fmla="*/ 34 h 75"/>
                <a:gd name="T56" fmla="*/ 0 w 90"/>
                <a:gd name="T57" fmla="*/ 38 h 75"/>
                <a:gd name="T58" fmla="*/ 2 w 90"/>
                <a:gd name="T59" fmla="*/ 42 h 75"/>
                <a:gd name="T60" fmla="*/ 6 w 90"/>
                <a:gd name="T61" fmla="*/ 44 h 75"/>
                <a:gd name="T62" fmla="*/ 6 w 90"/>
                <a:gd name="T63" fmla="*/ 44 h 75"/>
                <a:gd name="T64" fmla="*/ 67 w 90"/>
                <a:gd name="T65" fmla="*/ 44 h 75"/>
                <a:gd name="T66" fmla="*/ 48 w 90"/>
                <a:gd name="T67" fmla="*/ 64 h 75"/>
                <a:gd name="T68" fmla="*/ 48 w 90"/>
                <a:gd name="T69" fmla="*/ 73 h 75"/>
                <a:gd name="T70" fmla="*/ 52 w 90"/>
                <a:gd name="T71" fmla="*/ 75 h 75"/>
                <a:gd name="T72" fmla="*/ 57 w 90"/>
                <a:gd name="T73" fmla="*/ 73 h 75"/>
                <a:gd name="T74" fmla="*/ 88 w 90"/>
                <a:gd name="T75" fmla="*/ 42 h 75"/>
                <a:gd name="T76" fmla="*/ 88 w 90"/>
                <a:gd name="T77" fmla="*/ 42 h 75"/>
                <a:gd name="T78" fmla="*/ 88 w 90"/>
                <a:gd name="T79" fmla="*/ 42 h 75"/>
                <a:gd name="T80" fmla="*/ 89 w 90"/>
                <a:gd name="T81" fmla="*/ 4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 h="75">
                  <a:moveTo>
                    <a:pt x="89" y="41"/>
                  </a:moveTo>
                  <a:cubicBezTo>
                    <a:pt x="89" y="41"/>
                    <a:pt x="89" y="41"/>
                    <a:pt x="89" y="41"/>
                  </a:cubicBezTo>
                  <a:cubicBezTo>
                    <a:pt x="89" y="41"/>
                    <a:pt x="89" y="41"/>
                    <a:pt x="89" y="41"/>
                  </a:cubicBezTo>
                  <a:cubicBezTo>
                    <a:pt x="89" y="40"/>
                    <a:pt x="89" y="40"/>
                    <a:pt x="89" y="40"/>
                  </a:cubicBezTo>
                  <a:cubicBezTo>
                    <a:pt x="89" y="40"/>
                    <a:pt x="89" y="40"/>
                    <a:pt x="89" y="40"/>
                  </a:cubicBezTo>
                  <a:cubicBezTo>
                    <a:pt x="89" y="40"/>
                    <a:pt x="89" y="40"/>
                    <a:pt x="90" y="40"/>
                  </a:cubicBezTo>
                  <a:cubicBezTo>
                    <a:pt x="90" y="39"/>
                    <a:pt x="90" y="39"/>
                    <a:pt x="90" y="39"/>
                  </a:cubicBezTo>
                  <a:cubicBezTo>
                    <a:pt x="90" y="39"/>
                    <a:pt x="90" y="39"/>
                    <a:pt x="90" y="39"/>
                  </a:cubicBezTo>
                  <a:cubicBezTo>
                    <a:pt x="90" y="39"/>
                    <a:pt x="90" y="38"/>
                    <a:pt x="90" y="38"/>
                  </a:cubicBezTo>
                  <a:cubicBezTo>
                    <a:pt x="90" y="38"/>
                    <a:pt x="90" y="38"/>
                    <a:pt x="90" y="38"/>
                  </a:cubicBezTo>
                  <a:cubicBezTo>
                    <a:pt x="90" y="38"/>
                    <a:pt x="90" y="37"/>
                    <a:pt x="90" y="37"/>
                  </a:cubicBezTo>
                  <a:cubicBezTo>
                    <a:pt x="90" y="37"/>
                    <a:pt x="90" y="37"/>
                    <a:pt x="90" y="37"/>
                  </a:cubicBezTo>
                  <a:cubicBezTo>
                    <a:pt x="90" y="37"/>
                    <a:pt x="90" y="36"/>
                    <a:pt x="90" y="36"/>
                  </a:cubicBezTo>
                  <a:cubicBezTo>
                    <a:pt x="90" y="36"/>
                    <a:pt x="90" y="36"/>
                    <a:pt x="89" y="36"/>
                  </a:cubicBezTo>
                  <a:cubicBezTo>
                    <a:pt x="89" y="36"/>
                    <a:pt x="89" y="36"/>
                    <a:pt x="89" y="35"/>
                  </a:cubicBezTo>
                  <a:cubicBezTo>
                    <a:pt x="89" y="35"/>
                    <a:pt x="89" y="35"/>
                    <a:pt x="89" y="35"/>
                  </a:cubicBezTo>
                  <a:cubicBezTo>
                    <a:pt x="89" y="35"/>
                    <a:pt x="89" y="35"/>
                    <a:pt x="89" y="35"/>
                  </a:cubicBezTo>
                  <a:cubicBezTo>
                    <a:pt x="89" y="35"/>
                    <a:pt x="89" y="35"/>
                    <a:pt x="89" y="35"/>
                  </a:cubicBezTo>
                  <a:cubicBezTo>
                    <a:pt x="89" y="34"/>
                    <a:pt x="89" y="34"/>
                    <a:pt x="89" y="34"/>
                  </a:cubicBezTo>
                  <a:cubicBezTo>
                    <a:pt x="89" y="34"/>
                    <a:pt x="88" y="34"/>
                    <a:pt x="88" y="34"/>
                  </a:cubicBezTo>
                  <a:cubicBezTo>
                    <a:pt x="88" y="34"/>
                    <a:pt x="88" y="33"/>
                    <a:pt x="88" y="33"/>
                  </a:cubicBezTo>
                  <a:cubicBezTo>
                    <a:pt x="88" y="33"/>
                    <a:pt x="88" y="33"/>
                    <a:pt x="88" y="33"/>
                  </a:cubicBezTo>
                  <a:cubicBezTo>
                    <a:pt x="57" y="2"/>
                    <a:pt x="57" y="2"/>
                    <a:pt x="57" y="2"/>
                  </a:cubicBezTo>
                  <a:cubicBezTo>
                    <a:pt x="54" y="0"/>
                    <a:pt x="50" y="0"/>
                    <a:pt x="48" y="2"/>
                  </a:cubicBezTo>
                  <a:cubicBezTo>
                    <a:pt x="45" y="5"/>
                    <a:pt x="45" y="9"/>
                    <a:pt x="48" y="12"/>
                  </a:cubicBezTo>
                  <a:cubicBezTo>
                    <a:pt x="67" y="31"/>
                    <a:pt x="67" y="31"/>
                    <a:pt x="67" y="31"/>
                  </a:cubicBezTo>
                  <a:cubicBezTo>
                    <a:pt x="6" y="31"/>
                    <a:pt x="6" y="31"/>
                    <a:pt x="6" y="31"/>
                  </a:cubicBezTo>
                  <a:cubicBezTo>
                    <a:pt x="4" y="31"/>
                    <a:pt x="2" y="32"/>
                    <a:pt x="1" y="34"/>
                  </a:cubicBezTo>
                  <a:cubicBezTo>
                    <a:pt x="0" y="35"/>
                    <a:pt x="0" y="36"/>
                    <a:pt x="0" y="38"/>
                  </a:cubicBezTo>
                  <a:cubicBezTo>
                    <a:pt x="0" y="40"/>
                    <a:pt x="1" y="41"/>
                    <a:pt x="2" y="42"/>
                  </a:cubicBezTo>
                  <a:cubicBezTo>
                    <a:pt x="3" y="44"/>
                    <a:pt x="5" y="44"/>
                    <a:pt x="6" y="44"/>
                  </a:cubicBezTo>
                  <a:cubicBezTo>
                    <a:pt x="6" y="44"/>
                    <a:pt x="6" y="44"/>
                    <a:pt x="6" y="44"/>
                  </a:cubicBezTo>
                  <a:cubicBezTo>
                    <a:pt x="67" y="44"/>
                    <a:pt x="67" y="44"/>
                    <a:pt x="67" y="44"/>
                  </a:cubicBezTo>
                  <a:cubicBezTo>
                    <a:pt x="48" y="64"/>
                    <a:pt x="48" y="64"/>
                    <a:pt x="48" y="64"/>
                  </a:cubicBezTo>
                  <a:cubicBezTo>
                    <a:pt x="45" y="66"/>
                    <a:pt x="45" y="71"/>
                    <a:pt x="48" y="73"/>
                  </a:cubicBezTo>
                  <a:cubicBezTo>
                    <a:pt x="49" y="75"/>
                    <a:pt x="51" y="75"/>
                    <a:pt x="52" y="75"/>
                  </a:cubicBezTo>
                  <a:cubicBezTo>
                    <a:pt x="54" y="75"/>
                    <a:pt x="56" y="75"/>
                    <a:pt x="57" y="73"/>
                  </a:cubicBezTo>
                  <a:cubicBezTo>
                    <a:pt x="88" y="42"/>
                    <a:pt x="88" y="42"/>
                    <a:pt x="88" y="42"/>
                  </a:cubicBezTo>
                  <a:cubicBezTo>
                    <a:pt x="88" y="42"/>
                    <a:pt x="88" y="42"/>
                    <a:pt x="88" y="42"/>
                  </a:cubicBezTo>
                  <a:cubicBezTo>
                    <a:pt x="88" y="42"/>
                    <a:pt x="88" y="42"/>
                    <a:pt x="88" y="42"/>
                  </a:cubicBezTo>
                  <a:cubicBezTo>
                    <a:pt x="88" y="42"/>
                    <a:pt x="89" y="42"/>
                    <a:pt x="89" y="41"/>
                  </a:cubicBezTo>
                  <a:close/>
                </a:path>
              </a:pathLst>
            </a:custGeom>
            <a:grpFill/>
            <a:ln>
              <a:noFill/>
            </a:ln>
          </p:spPr>
          <p:txBody>
            <a:bodyPr vert="horz" wrap="square" lIns="89619" tIns="44809" rIns="89619" bIns="44809" numCol="1" anchor="t" anchorCtr="0" compatLnSpc="1">
              <a:prstTxWarp prst="textNoShape">
                <a:avLst/>
              </a:prstTxWarp>
            </a:bodyPr>
            <a:lstStyle/>
            <a:p>
              <a:pPr defTabSz="895906"/>
              <a:endParaRPr lang="en-US" sz="1666">
                <a:gradFill>
                  <a:gsLst>
                    <a:gs pos="79646">
                      <a:srgbClr val="FFFFFF"/>
                    </a:gs>
                    <a:gs pos="55752">
                      <a:srgbClr val="FFFFFF"/>
                    </a:gs>
                  </a:gsLst>
                  <a:lin ang="5400000" scaled="1"/>
                </a:gradFill>
              </a:endParaRPr>
            </a:p>
          </p:txBody>
        </p:sp>
        <p:sp>
          <p:nvSpPr>
            <p:cNvPr id="29" name="Freeform 74"/>
            <p:cNvSpPr>
              <a:spLocks noEditPoints="1"/>
            </p:cNvSpPr>
            <p:nvPr/>
          </p:nvSpPr>
          <p:spPr bwMode="auto">
            <a:xfrm>
              <a:off x="2660974" y="5918992"/>
              <a:ext cx="508000" cy="509588"/>
            </a:xfrm>
            <a:custGeom>
              <a:avLst/>
              <a:gdLst>
                <a:gd name="T0" fmla="*/ 78 w 155"/>
                <a:gd name="T1" fmla="*/ 0 h 155"/>
                <a:gd name="T2" fmla="*/ 0 w 155"/>
                <a:gd name="T3" fmla="*/ 78 h 155"/>
                <a:gd name="T4" fmla="*/ 78 w 155"/>
                <a:gd name="T5" fmla="*/ 155 h 155"/>
                <a:gd name="T6" fmla="*/ 155 w 155"/>
                <a:gd name="T7" fmla="*/ 78 h 155"/>
                <a:gd name="T8" fmla="*/ 78 w 155"/>
                <a:gd name="T9" fmla="*/ 0 h 155"/>
                <a:gd name="T10" fmla="*/ 78 w 155"/>
                <a:gd name="T11" fmla="*/ 144 h 155"/>
                <a:gd name="T12" fmla="*/ 12 w 155"/>
                <a:gd name="T13" fmla="*/ 78 h 155"/>
                <a:gd name="T14" fmla="*/ 78 w 155"/>
                <a:gd name="T15" fmla="*/ 12 h 155"/>
                <a:gd name="T16" fmla="*/ 144 w 155"/>
                <a:gd name="T17" fmla="*/ 78 h 155"/>
                <a:gd name="T18" fmla="*/ 78 w 155"/>
                <a:gd name="T19" fmla="*/ 14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5" h="155">
                  <a:moveTo>
                    <a:pt x="78" y="0"/>
                  </a:moveTo>
                  <a:cubicBezTo>
                    <a:pt x="35" y="0"/>
                    <a:pt x="0" y="35"/>
                    <a:pt x="0" y="78"/>
                  </a:cubicBezTo>
                  <a:cubicBezTo>
                    <a:pt x="0" y="121"/>
                    <a:pt x="35" y="155"/>
                    <a:pt x="78" y="155"/>
                  </a:cubicBezTo>
                  <a:cubicBezTo>
                    <a:pt x="121" y="155"/>
                    <a:pt x="155" y="121"/>
                    <a:pt x="155" y="78"/>
                  </a:cubicBezTo>
                  <a:cubicBezTo>
                    <a:pt x="155" y="35"/>
                    <a:pt x="121" y="0"/>
                    <a:pt x="78" y="0"/>
                  </a:cubicBezTo>
                  <a:close/>
                  <a:moveTo>
                    <a:pt x="78" y="144"/>
                  </a:moveTo>
                  <a:cubicBezTo>
                    <a:pt x="41" y="144"/>
                    <a:pt x="12" y="114"/>
                    <a:pt x="12" y="78"/>
                  </a:cubicBezTo>
                  <a:cubicBezTo>
                    <a:pt x="12" y="41"/>
                    <a:pt x="41" y="12"/>
                    <a:pt x="78" y="12"/>
                  </a:cubicBezTo>
                  <a:cubicBezTo>
                    <a:pt x="114" y="12"/>
                    <a:pt x="144" y="41"/>
                    <a:pt x="144" y="78"/>
                  </a:cubicBezTo>
                  <a:cubicBezTo>
                    <a:pt x="144" y="114"/>
                    <a:pt x="114" y="144"/>
                    <a:pt x="78" y="144"/>
                  </a:cubicBezTo>
                  <a:close/>
                </a:path>
              </a:pathLst>
            </a:custGeom>
            <a:grpFill/>
            <a:ln>
              <a:noFill/>
            </a:ln>
          </p:spPr>
          <p:txBody>
            <a:bodyPr vert="horz" wrap="square" lIns="89619" tIns="44809" rIns="89619" bIns="44809" numCol="1" anchor="t" anchorCtr="0" compatLnSpc="1">
              <a:prstTxWarp prst="textNoShape">
                <a:avLst/>
              </a:prstTxWarp>
            </a:bodyPr>
            <a:lstStyle/>
            <a:p>
              <a:pPr defTabSz="895906"/>
              <a:endParaRPr lang="en-US" sz="1666">
                <a:gradFill>
                  <a:gsLst>
                    <a:gs pos="79646">
                      <a:srgbClr val="FFFFFF"/>
                    </a:gs>
                    <a:gs pos="55752">
                      <a:srgbClr val="FFFFFF"/>
                    </a:gs>
                  </a:gsLst>
                  <a:lin ang="5400000" scaled="1"/>
                </a:gradFill>
              </a:endParaRPr>
            </a:p>
          </p:txBody>
        </p:sp>
      </p:grpSp>
      <p:sp>
        <p:nvSpPr>
          <p:cNvPr id="30" name="Rectangle 29"/>
          <p:cNvSpPr/>
          <p:nvPr/>
        </p:nvSpPr>
        <p:spPr bwMode="auto">
          <a:xfrm>
            <a:off x="896190" y="4310733"/>
            <a:ext cx="9289276" cy="8693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2744" dirty="0">
                <a:gradFill>
                  <a:gsLst>
                    <a:gs pos="79646">
                      <a:srgbClr val="FFFFFF"/>
                    </a:gs>
                    <a:gs pos="55752">
                      <a:srgbClr val="FFFFFF"/>
                    </a:gs>
                  </a:gsLst>
                  <a:lin ang="5400000" scaled="1"/>
                </a:gradFill>
                <a:latin typeface="Segoe UI Light"/>
              </a:rPr>
              <a:t>Customizable: pin and unpin apps</a:t>
            </a:r>
          </a:p>
        </p:txBody>
      </p:sp>
      <p:grpSp>
        <p:nvGrpSpPr>
          <p:cNvPr id="31" name="Group 30"/>
          <p:cNvGrpSpPr/>
          <p:nvPr/>
        </p:nvGrpSpPr>
        <p:grpSpPr>
          <a:xfrm>
            <a:off x="523703" y="4581814"/>
            <a:ext cx="326126" cy="327145"/>
            <a:chOff x="2660974" y="5918992"/>
            <a:chExt cx="508000" cy="509588"/>
          </a:xfrm>
          <a:solidFill>
            <a:schemeClr val="tx1"/>
          </a:solidFill>
        </p:grpSpPr>
        <p:sp>
          <p:nvSpPr>
            <p:cNvPr id="32" name="Freeform 73"/>
            <p:cNvSpPr>
              <a:spLocks/>
            </p:cNvSpPr>
            <p:nvPr/>
          </p:nvSpPr>
          <p:spPr bwMode="auto">
            <a:xfrm>
              <a:off x="2754637" y="6050755"/>
              <a:ext cx="295275" cy="246063"/>
            </a:xfrm>
            <a:custGeom>
              <a:avLst/>
              <a:gdLst>
                <a:gd name="T0" fmla="*/ 89 w 90"/>
                <a:gd name="T1" fmla="*/ 41 h 75"/>
                <a:gd name="T2" fmla="*/ 89 w 90"/>
                <a:gd name="T3" fmla="*/ 41 h 75"/>
                <a:gd name="T4" fmla="*/ 89 w 90"/>
                <a:gd name="T5" fmla="*/ 41 h 75"/>
                <a:gd name="T6" fmla="*/ 89 w 90"/>
                <a:gd name="T7" fmla="*/ 40 h 75"/>
                <a:gd name="T8" fmla="*/ 89 w 90"/>
                <a:gd name="T9" fmla="*/ 40 h 75"/>
                <a:gd name="T10" fmla="*/ 90 w 90"/>
                <a:gd name="T11" fmla="*/ 40 h 75"/>
                <a:gd name="T12" fmla="*/ 90 w 90"/>
                <a:gd name="T13" fmla="*/ 39 h 75"/>
                <a:gd name="T14" fmla="*/ 90 w 90"/>
                <a:gd name="T15" fmla="*/ 39 h 75"/>
                <a:gd name="T16" fmla="*/ 90 w 90"/>
                <a:gd name="T17" fmla="*/ 38 h 75"/>
                <a:gd name="T18" fmla="*/ 90 w 90"/>
                <a:gd name="T19" fmla="*/ 38 h 75"/>
                <a:gd name="T20" fmla="*/ 90 w 90"/>
                <a:gd name="T21" fmla="*/ 37 h 75"/>
                <a:gd name="T22" fmla="*/ 90 w 90"/>
                <a:gd name="T23" fmla="*/ 37 h 75"/>
                <a:gd name="T24" fmla="*/ 90 w 90"/>
                <a:gd name="T25" fmla="*/ 36 h 75"/>
                <a:gd name="T26" fmla="*/ 89 w 90"/>
                <a:gd name="T27" fmla="*/ 36 h 75"/>
                <a:gd name="T28" fmla="*/ 89 w 90"/>
                <a:gd name="T29" fmla="*/ 35 h 75"/>
                <a:gd name="T30" fmla="*/ 89 w 90"/>
                <a:gd name="T31" fmla="*/ 35 h 75"/>
                <a:gd name="T32" fmla="*/ 89 w 90"/>
                <a:gd name="T33" fmla="*/ 35 h 75"/>
                <a:gd name="T34" fmla="*/ 89 w 90"/>
                <a:gd name="T35" fmla="*/ 35 h 75"/>
                <a:gd name="T36" fmla="*/ 89 w 90"/>
                <a:gd name="T37" fmla="*/ 34 h 75"/>
                <a:gd name="T38" fmla="*/ 88 w 90"/>
                <a:gd name="T39" fmla="*/ 34 h 75"/>
                <a:gd name="T40" fmla="*/ 88 w 90"/>
                <a:gd name="T41" fmla="*/ 33 h 75"/>
                <a:gd name="T42" fmla="*/ 88 w 90"/>
                <a:gd name="T43" fmla="*/ 33 h 75"/>
                <a:gd name="T44" fmla="*/ 57 w 90"/>
                <a:gd name="T45" fmla="*/ 2 h 75"/>
                <a:gd name="T46" fmla="*/ 48 w 90"/>
                <a:gd name="T47" fmla="*/ 2 h 75"/>
                <a:gd name="T48" fmla="*/ 48 w 90"/>
                <a:gd name="T49" fmla="*/ 12 h 75"/>
                <a:gd name="T50" fmla="*/ 67 w 90"/>
                <a:gd name="T51" fmla="*/ 31 h 75"/>
                <a:gd name="T52" fmla="*/ 6 w 90"/>
                <a:gd name="T53" fmla="*/ 31 h 75"/>
                <a:gd name="T54" fmla="*/ 1 w 90"/>
                <a:gd name="T55" fmla="*/ 34 h 75"/>
                <a:gd name="T56" fmla="*/ 0 w 90"/>
                <a:gd name="T57" fmla="*/ 38 h 75"/>
                <a:gd name="T58" fmla="*/ 2 w 90"/>
                <a:gd name="T59" fmla="*/ 42 h 75"/>
                <a:gd name="T60" fmla="*/ 6 w 90"/>
                <a:gd name="T61" fmla="*/ 44 h 75"/>
                <a:gd name="T62" fmla="*/ 6 w 90"/>
                <a:gd name="T63" fmla="*/ 44 h 75"/>
                <a:gd name="T64" fmla="*/ 67 w 90"/>
                <a:gd name="T65" fmla="*/ 44 h 75"/>
                <a:gd name="T66" fmla="*/ 48 w 90"/>
                <a:gd name="T67" fmla="*/ 64 h 75"/>
                <a:gd name="T68" fmla="*/ 48 w 90"/>
                <a:gd name="T69" fmla="*/ 73 h 75"/>
                <a:gd name="T70" fmla="*/ 52 w 90"/>
                <a:gd name="T71" fmla="*/ 75 h 75"/>
                <a:gd name="T72" fmla="*/ 57 w 90"/>
                <a:gd name="T73" fmla="*/ 73 h 75"/>
                <a:gd name="T74" fmla="*/ 88 w 90"/>
                <a:gd name="T75" fmla="*/ 42 h 75"/>
                <a:gd name="T76" fmla="*/ 88 w 90"/>
                <a:gd name="T77" fmla="*/ 42 h 75"/>
                <a:gd name="T78" fmla="*/ 88 w 90"/>
                <a:gd name="T79" fmla="*/ 42 h 75"/>
                <a:gd name="T80" fmla="*/ 89 w 90"/>
                <a:gd name="T81" fmla="*/ 4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 h="75">
                  <a:moveTo>
                    <a:pt x="89" y="41"/>
                  </a:moveTo>
                  <a:cubicBezTo>
                    <a:pt x="89" y="41"/>
                    <a:pt x="89" y="41"/>
                    <a:pt x="89" y="41"/>
                  </a:cubicBezTo>
                  <a:cubicBezTo>
                    <a:pt x="89" y="41"/>
                    <a:pt x="89" y="41"/>
                    <a:pt x="89" y="41"/>
                  </a:cubicBezTo>
                  <a:cubicBezTo>
                    <a:pt x="89" y="40"/>
                    <a:pt x="89" y="40"/>
                    <a:pt x="89" y="40"/>
                  </a:cubicBezTo>
                  <a:cubicBezTo>
                    <a:pt x="89" y="40"/>
                    <a:pt x="89" y="40"/>
                    <a:pt x="89" y="40"/>
                  </a:cubicBezTo>
                  <a:cubicBezTo>
                    <a:pt x="89" y="40"/>
                    <a:pt x="89" y="40"/>
                    <a:pt x="90" y="40"/>
                  </a:cubicBezTo>
                  <a:cubicBezTo>
                    <a:pt x="90" y="39"/>
                    <a:pt x="90" y="39"/>
                    <a:pt x="90" y="39"/>
                  </a:cubicBezTo>
                  <a:cubicBezTo>
                    <a:pt x="90" y="39"/>
                    <a:pt x="90" y="39"/>
                    <a:pt x="90" y="39"/>
                  </a:cubicBezTo>
                  <a:cubicBezTo>
                    <a:pt x="90" y="39"/>
                    <a:pt x="90" y="38"/>
                    <a:pt x="90" y="38"/>
                  </a:cubicBezTo>
                  <a:cubicBezTo>
                    <a:pt x="90" y="38"/>
                    <a:pt x="90" y="38"/>
                    <a:pt x="90" y="38"/>
                  </a:cubicBezTo>
                  <a:cubicBezTo>
                    <a:pt x="90" y="38"/>
                    <a:pt x="90" y="37"/>
                    <a:pt x="90" y="37"/>
                  </a:cubicBezTo>
                  <a:cubicBezTo>
                    <a:pt x="90" y="37"/>
                    <a:pt x="90" y="37"/>
                    <a:pt x="90" y="37"/>
                  </a:cubicBezTo>
                  <a:cubicBezTo>
                    <a:pt x="90" y="37"/>
                    <a:pt x="90" y="36"/>
                    <a:pt x="90" y="36"/>
                  </a:cubicBezTo>
                  <a:cubicBezTo>
                    <a:pt x="90" y="36"/>
                    <a:pt x="90" y="36"/>
                    <a:pt x="89" y="36"/>
                  </a:cubicBezTo>
                  <a:cubicBezTo>
                    <a:pt x="89" y="36"/>
                    <a:pt x="89" y="36"/>
                    <a:pt x="89" y="35"/>
                  </a:cubicBezTo>
                  <a:cubicBezTo>
                    <a:pt x="89" y="35"/>
                    <a:pt x="89" y="35"/>
                    <a:pt x="89" y="35"/>
                  </a:cubicBezTo>
                  <a:cubicBezTo>
                    <a:pt x="89" y="35"/>
                    <a:pt x="89" y="35"/>
                    <a:pt x="89" y="35"/>
                  </a:cubicBezTo>
                  <a:cubicBezTo>
                    <a:pt x="89" y="35"/>
                    <a:pt x="89" y="35"/>
                    <a:pt x="89" y="35"/>
                  </a:cubicBezTo>
                  <a:cubicBezTo>
                    <a:pt x="89" y="34"/>
                    <a:pt x="89" y="34"/>
                    <a:pt x="89" y="34"/>
                  </a:cubicBezTo>
                  <a:cubicBezTo>
                    <a:pt x="89" y="34"/>
                    <a:pt x="88" y="34"/>
                    <a:pt x="88" y="34"/>
                  </a:cubicBezTo>
                  <a:cubicBezTo>
                    <a:pt x="88" y="34"/>
                    <a:pt x="88" y="33"/>
                    <a:pt x="88" y="33"/>
                  </a:cubicBezTo>
                  <a:cubicBezTo>
                    <a:pt x="88" y="33"/>
                    <a:pt x="88" y="33"/>
                    <a:pt x="88" y="33"/>
                  </a:cubicBezTo>
                  <a:cubicBezTo>
                    <a:pt x="57" y="2"/>
                    <a:pt x="57" y="2"/>
                    <a:pt x="57" y="2"/>
                  </a:cubicBezTo>
                  <a:cubicBezTo>
                    <a:pt x="54" y="0"/>
                    <a:pt x="50" y="0"/>
                    <a:pt x="48" y="2"/>
                  </a:cubicBezTo>
                  <a:cubicBezTo>
                    <a:pt x="45" y="5"/>
                    <a:pt x="45" y="9"/>
                    <a:pt x="48" y="12"/>
                  </a:cubicBezTo>
                  <a:cubicBezTo>
                    <a:pt x="67" y="31"/>
                    <a:pt x="67" y="31"/>
                    <a:pt x="67" y="31"/>
                  </a:cubicBezTo>
                  <a:cubicBezTo>
                    <a:pt x="6" y="31"/>
                    <a:pt x="6" y="31"/>
                    <a:pt x="6" y="31"/>
                  </a:cubicBezTo>
                  <a:cubicBezTo>
                    <a:pt x="4" y="31"/>
                    <a:pt x="2" y="32"/>
                    <a:pt x="1" y="34"/>
                  </a:cubicBezTo>
                  <a:cubicBezTo>
                    <a:pt x="0" y="35"/>
                    <a:pt x="0" y="36"/>
                    <a:pt x="0" y="38"/>
                  </a:cubicBezTo>
                  <a:cubicBezTo>
                    <a:pt x="0" y="40"/>
                    <a:pt x="1" y="41"/>
                    <a:pt x="2" y="42"/>
                  </a:cubicBezTo>
                  <a:cubicBezTo>
                    <a:pt x="3" y="44"/>
                    <a:pt x="5" y="44"/>
                    <a:pt x="6" y="44"/>
                  </a:cubicBezTo>
                  <a:cubicBezTo>
                    <a:pt x="6" y="44"/>
                    <a:pt x="6" y="44"/>
                    <a:pt x="6" y="44"/>
                  </a:cubicBezTo>
                  <a:cubicBezTo>
                    <a:pt x="67" y="44"/>
                    <a:pt x="67" y="44"/>
                    <a:pt x="67" y="44"/>
                  </a:cubicBezTo>
                  <a:cubicBezTo>
                    <a:pt x="48" y="64"/>
                    <a:pt x="48" y="64"/>
                    <a:pt x="48" y="64"/>
                  </a:cubicBezTo>
                  <a:cubicBezTo>
                    <a:pt x="45" y="66"/>
                    <a:pt x="45" y="71"/>
                    <a:pt x="48" y="73"/>
                  </a:cubicBezTo>
                  <a:cubicBezTo>
                    <a:pt x="49" y="75"/>
                    <a:pt x="51" y="75"/>
                    <a:pt x="52" y="75"/>
                  </a:cubicBezTo>
                  <a:cubicBezTo>
                    <a:pt x="54" y="75"/>
                    <a:pt x="56" y="75"/>
                    <a:pt x="57" y="73"/>
                  </a:cubicBezTo>
                  <a:cubicBezTo>
                    <a:pt x="88" y="42"/>
                    <a:pt x="88" y="42"/>
                    <a:pt x="88" y="42"/>
                  </a:cubicBezTo>
                  <a:cubicBezTo>
                    <a:pt x="88" y="42"/>
                    <a:pt x="88" y="42"/>
                    <a:pt x="88" y="42"/>
                  </a:cubicBezTo>
                  <a:cubicBezTo>
                    <a:pt x="88" y="42"/>
                    <a:pt x="88" y="42"/>
                    <a:pt x="88" y="42"/>
                  </a:cubicBezTo>
                  <a:cubicBezTo>
                    <a:pt x="88" y="42"/>
                    <a:pt x="89" y="42"/>
                    <a:pt x="89" y="41"/>
                  </a:cubicBezTo>
                  <a:close/>
                </a:path>
              </a:pathLst>
            </a:custGeom>
            <a:grpFill/>
            <a:ln>
              <a:noFill/>
            </a:ln>
          </p:spPr>
          <p:txBody>
            <a:bodyPr vert="horz" wrap="square" lIns="89619" tIns="44809" rIns="89619" bIns="44809" numCol="1" anchor="t" anchorCtr="0" compatLnSpc="1">
              <a:prstTxWarp prst="textNoShape">
                <a:avLst/>
              </a:prstTxWarp>
            </a:bodyPr>
            <a:lstStyle/>
            <a:p>
              <a:pPr defTabSz="895906"/>
              <a:endParaRPr lang="en-US" sz="1666">
                <a:gradFill>
                  <a:gsLst>
                    <a:gs pos="79646">
                      <a:srgbClr val="FFFFFF"/>
                    </a:gs>
                    <a:gs pos="55752">
                      <a:srgbClr val="FFFFFF"/>
                    </a:gs>
                  </a:gsLst>
                  <a:lin ang="5400000" scaled="1"/>
                </a:gradFill>
              </a:endParaRPr>
            </a:p>
          </p:txBody>
        </p:sp>
        <p:sp>
          <p:nvSpPr>
            <p:cNvPr id="33" name="Freeform 74"/>
            <p:cNvSpPr>
              <a:spLocks noEditPoints="1"/>
            </p:cNvSpPr>
            <p:nvPr/>
          </p:nvSpPr>
          <p:spPr bwMode="auto">
            <a:xfrm>
              <a:off x="2660974" y="5918992"/>
              <a:ext cx="508000" cy="509588"/>
            </a:xfrm>
            <a:custGeom>
              <a:avLst/>
              <a:gdLst>
                <a:gd name="T0" fmla="*/ 78 w 155"/>
                <a:gd name="T1" fmla="*/ 0 h 155"/>
                <a:gd name="T2" fmla="*/ 0 w 155"/>
                <a:gd name="T3" fmla="*/ 78 h 155"/>
                <a:gd name="T4" fmla="*/ 78 w 155"/>
                <a:gd name="T5" fmla="*/ 155 h 155"/>
                <a:gd name="T6" fmla="*/ 155 w 155"/>
                <a:gd name="T7" fmla="*/ 78 h 155"/>
                <a:gd name="T8" fmla="*/ 78 w 155"/>
                <a:gd name="T9" fmla="*/ 0 h 155"/>
                <a:gd name="T10" fmla="*/ 78 w 155"/>
                <a:gd name="T11" fmla="*/ 144 h 155"/>
                <a:gd name="T12" fmla="*/ 12 w 155"/>
                <a:gd name="T13" fmla="*/ 78 h 155"/>
                <a:gd name="T14" fmla="*/ 78 w 155"/>
                <a:gd name="T15" fmla="*/ 12 h 155"/>
                <a:gd name="T16" fmla="*/ 144 w 155"/>
                <a:gd name="T17" fmla="*/ 78 h 155"/>
                <a:gd name="T18" fmla="*/ 78 w 155"/>
                <a:gd name="T19" fmla="*/ 14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5" h="155">
                  <a:moveTo>
                    <a:pt x="78" y="0"/>
                  </a:moveTo>
                  <a:cubicBezTo>
                    <a:pt x="35" y="0"/>
                    <a:pt x="0" y="35"/>
                    <a:pt x="0" y="78"/>
                  </a:cubicBezTo>
                  <a:cubicBezTo>
                    <a:pt x="0" y="121"/>
                    <a:pt x="35" y="155"/>
                    <a:pt x="78" y="155"/>
                  </a:cubicBezTo>
                  <a:cubicBezTo>
                    <a:pt x="121" y="155"/>
                    <a:pt x="155" y="121"/>
                    <a:pt x="155" y="78"/>
                  </a:cubicBezTo>
                  <a:cubicBezTo>
                    <a:pt x="155" y="35"/>
                    <a:pt x="121" y="0"/>
                    <a:pt x="78" y="0"/>
                  </a:cubicBezTo>
                  <a:close/>
                  <a:moveTo>
                    <a:pt x="78" y="144"/>
                  </a:moveTo>
                  <a:cubicBezTo>
                    <a:pt x="41" y="144"/>
                    <a:pt x="12" y="114"/>
                    <a:pt x="12" y="78"/>
                  </a:cubicBezTo>
                  <a:cubicBezTo>
                    <a:pt x="12" y="41"/>
                    <a:pt x="41" y="12"/>
                    <a:pt x="78" y="12"/>
                  </a:cubicBezTo>
                  <a:cubicBezTo>
                    <a:pt x="114" y="12"/>
                    <a:pt x="144" y="41"/>
                    <a:pt x="144" y="78"/>
                  </a:cubicBezTo>
                  <a:cubicBezTo>
                    <a:pt x="144" y="114"/>
                    <a:pt x="114" y="144"/>
                    <a:pt x="78" y="144"/>
                  </a:cubicBezTo>
                  <a:close/>
                </a:path>
              </a:pathLst>
            </a:custGeom>
            <a:grpFill/>
            <a:ln>
              <a:noFill/>
            </a:ln>
          </p:spPr>
          <p:txBody>
            <a:bodyPr vert="horz" wrap="square" lIns="89619" tIns="44809" rIns="89619" bIns="44809" numCol="1" anchor="t" anchorCtr="0" compatLnSpc="1">
              <a:prstTxWarp prst="textNoShape">
                <a:avLst/>
              </a:prstTxWarp>
            </a:bodyPr>
            <a:lstStyle/>
            <a:p>
              <a:pPr defTabSz="895906"/>
              <a:endParaRPr lang="en-US" sz="1666">
                <a:gradFill>
                  <a:gsLst>
                    <a:gs pos="79646">
                      <a:srgbClr val="FFFFFF"/>
                    </a:gs>
                    <a:gs pos="55752">
                      <a:srgbClr val="FFFFFF"/>
                    </a:gs>
                  </a:gsLst>
                  <a:lin ang="5400000" scaled="1"/>
                </a:gradFill>
              </a:endParaRPr>
            </a:p>
          </p:txBody>
        </p:sp>
      </p:grpSp>
      <p:sp>
        <p:nvSpPr>
          <p:cNvPr id="34" name="Rectangle 33"/>
          <p:cNvSpPr/>
          <p:nvPr/>
        </p:nvSpPr>
        <p:spPr bwMode="auto">
          <a:xfrm>
            <a:off x="896189" y="5227701"/>
            <a:ext cx="11023467" cy="8693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2744" dirty="0">
                <a:gradFill>
                  <a:gsLst>
                    <a:gs pos="79646">
                      <a:srgbClr val="FFFFFF"/>
                    </a:gs>
                    <a:gs pos="55752">
                      <a:srgbClr val="FFFFFF"/>
                    </a:gs>
                  </a:gsLst>
                  <a:lin ang="5400000" scaled="1"/>
                </a:gradFill>
                <a:latin typeface="Segoe UI Light"/>
              </a:rPr>
              <a:t>Extensible: add enterprise </a:t>
            </a:r>
            <a:r>
              <a:rPr lang="en-US" sz="2744" dirty="0" smtClean="0">
                <a:gradFill>
                  <a:gsLst>
                    <a:gs pos="79646">
                      <a:srgbClr val="FFFFFF"/>
                    </a:gs>
                    <a:gs pos="55752">
                      <a:srgbClr val="FFFFFF"/>
                    </a:gs>
                  </a:gsLst>
                  <a:lin ang="5400000" scaled="1"/>
                </a:gradFill>
                <a:latin typeface="Segoe UI Light"/>
              </a:rPr>
              <a:t>apps </a:t>
            </a:r>
            <a:r>
              <a:rPr lang="en-US" sz="2400" dirty="0" smtClean="0">
                <a:gradFill>
                  <a:gsLst>
                    <a:gs pos="79646">
                      <a:srgbClr val="FFFFFF"/>
                    </a:gs>
                    <a:gs pos="55752">
                      <a:srgbClr val="FFFFFF"/>
                    </a:gs>
                  </a:gsLst>
                  <a:lin ang="5400000" scaled="1"/>
                </a:gradFill>
                <a:latin typeface="Segoe UI Light"/>
              </a:rPr>
              <a:t>(and soon, AAD registered apps from Store)</a:t>
            </a:r>
            <a:endParaRPr lang="en-US" sz="2744" dirty="0">
              <a:gradFill>
                <a:gsLst>
                  <a:gs pos="79646">
                    <a:srgbClr val="FFFFFF"/>
                  </a:gs>
                  <a:gs pos="55752">
                    <a:srgbClr val="FFFFFF"/>
                  </a:gs>
                </a:gsLst>
                <a:lin ang="5400000" scaled="1"/>
              </a:gradFill>
              <a:latin typeface="Segoe UI Light"/>
            </a:endParaRPr>
          </a:p>
        </p:txBody>
      </p:sp>
      <p:grpSp>
        <p:nvGrpSpPr>
          <p:cNvPr id="35" name="Group 34"/>
          <p:cNvGrpSpPr/>
          <p:nvPr/>
        </p:nvGrpSpPr>
        <p:grpSpPr>
          <a:xfrm>
            <a:off x="523703" y="5498782"/>
            <a:ext cx="326126" cy="327145"/>
            <a:chOff x="2660974" y="5918992"/>
            <a:chExt cx="508000" cy="509588"/>
          </a:xfrm>
          <a:solidFill>
            <a:schemeClr val="tx1"/>
          </a:solidFill>
        </p:grpSpPr>
        <p:sp>
          <p:nvSpPr>
            <p:cNvPr id="36" name="Freeform 73"/>
            <p:cNvSpPr>
              <a:spLocks/>
            </p:cNvSpPr>
            <p:nvPr/>
          </p:nvSpPr>
          <p:spPr bwMode="auto">
            <a:xfrm>
              <a:off x="2754637" y="6050755"/>
              <a:ext cx="295275" cy="246063"/>
            </a:xfrm>
            <a:custGeom>
              <a:avLst/>
              <a:gdLst>
                <a:gd name="T0" fmla="*/ 89 w 90"/>
                <a:gd name="T1" fmla="*/ 41 h 75"/>
                <a:gd name="T2" fmla="*/ 89 w 90"/>
                <a:gd name="T3" fmla="*/ 41 h 75"/>
                <a:gd name="T4" fmla="*/ 89 w 90"/>
                <a:gd name="T5" fmla="*/ 41 h 75"/>
                <a:gd name="T6" fmla="*/ 89 w 90"/>
                <a:gd name="T7" fmla="*/ 40 h 75"/>
                <a:gd name="T8" fmla="*/ 89 w 90"/>
                <a:gd name="T9" fmla="*/ 40 h 75"/>
                <a:gd name="T10" fmla="*/ 90 w 90"/>
                <a:gd name="T11" fmla="*/ 40 h 75"/>
                <a:gd name="T12" fmla="*/ 90 w 90"/>
                <a:gd name="T13" fmla="*/ 39 h 75"/>
                <a:gd name="T14" fmla="*/ 90 w 90"/>
                <a:gd name="T15" fmla="*/ 39 h 75"/>
                <a:gd name="T16" fmla="*/ 90 w 90"/>
                <a:gd name="T17" fmla="*/ 38 h 75"/>
                <a:gd name="T18" fmla="*/ 90 w 90"/>
                <a:gd name="T19" fmla="*/ 38 h 75"/>
                <a:gd name="T20" fmla="*/ 90 w 90"/>
                <a:gd name="T21" fmla="*/ 37 h 75"/>
                <a:gd name="T22" fmla="*/ 90 w 90"/>
                <a:gd name="T23" fmla="*/ 37 h 75"/>
                <a:gd name="T24" fmla="*/ 90 w 90"/>
                <a:gd name="T25" fmla="*/ 36 h 75"/>
                <a:gd name="T26" fmla="*/ 89 w 90"/>
                <a:gd name="T27" fmla="*/ 36 h 75"/>
                <a:gd name="T28" fmla="*/ 89 w 90"/>
                <a:gd name="T29" fmla="*/ 35 h 75"/>
                <a:gd name="T30" fmla="*/ 89 w 90"/>
                <a:gd name="T31" fmla="*/ 35 h 75"/>
                <a:gd name="T32" fmla="*/ 89 w 90"/>
                <a:gd name="T33" fmla="*/ 35 h 75"/>
                <a:gd name="T34" fmla="*/ 89 w 90"/>
                <a:gd name="T35" fmla="*/ 35 h 75"/>
                <a:gd name="T36" fmla="*/ 89 w 90"/>
                <a:gd name="T37" fmla="*/ 34 h 75"/>
                <a:gd name="T38" fmla="*/ 88 w 90"/>
                <a:gd name="T39" fmla="*/ 34 h 75"/>
                <a:gd name="T40" fmla="*/ 88 w 90"/>
                <a:gd name="T41" fmla="*/ 33 h 75"/>
                <a:gd name="T42" fmla="*/ 88 w 90"/>
                <a:gd name="T43" fmla="*/ 33 h 75"/>
                <a:gd name="T44" fmla="*/ 57 w 90"/>
                <a:gd name="T45" fmla="*/ 2 h 75"/>
                <a:gd name="T46" fmla="*/ 48 w 90"/>
                <a:gd name="T47" fmla="*/ 2 h 75"/>
                <a:gd name="T48" fmla="*/ 48 w 90"/>
                <a:gd name="T49" fmla="*/ 12 h 75"/>
                <a:gd name="T50" fmla="*/ 67 w 90"/>
                <a:gd name="T51" fmla="*/ 31 h 75"/>
                <a:gd name="T52" fmla="*/ 6 w 90"/>
                <a:gd name="T53" fmla="*/ 31 h 75"/>
                <a:gd name="T54" fmla="*/ 1 w 90"/>
                <a:gd name="T55" fmla="*/ 34 h 75"/>
                <a:gd name="T56" fmla="*/ 0 w 90"/>
                <a:gd name="T57" fmla="*/ 38 h 75"/>
                <a:gd name="T58" fmla="*/ 2 w 90"/>
                <a:gd name="T59" fmla="*/ 42 h 75"/>
                <a:gd name="T60" fmla="*/ 6 w 90"/>
                <a:gd name="T61" fmla="*/ 44 h 75"/>
                <a:gd name="T62" fmla="*/ 6 w 90"/>
                <a:gd name="T63" fmla="*/ 44 h 75"/>
                <a:gd name="T64" fmla="*/ 67 w 90"/>
                <a:gd name="T65" fmla="*/ 44 h 75"/>
                <a:gd name="T66" fmla="*/ 48 w 90"/>
                <a:gd name="T67" fmla="*/ 64 h 75"/>
                <a:gd name="T68" fmla="*/ 48 w 90"/>
                <a:gd name="T69" fmla="*/ 73 h 75"/>
                <a:gd name="T70" fmla="*/ 52 w 90"/>
                <a:gd name="T71" fmla="*/ 75 h 75"/>
                <a:gd name="T72" fmla="*/ 57 w 90"/>
                <a:gd name="T73" fmla="*/ 73 h 75"/>
                <a:gd name="T74" fmla="*/ 88 w 90"/>
                <a:gd name="T75" fmla="*/ 42 h 75"/>
                <a:gd name="T76" fmla="*/ 88 w 90"/>
                <a:gd name="T77" fmla="*/ 42 h 75"/>
                <a:gd name="T78" fmla="*/ 88 w 90"/>
                <a:gd name="T79" fmla="*/ 42 h 75"/>
                <a:gd name="T80" fmla="*/ 89 w 90"/>
                <a:gd name="T81" fmla="*/ 4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 h="75">
                  <a:moveTo>
                    <a:pt x="89" y="41"/>
                  </a:moveTo>
                  <a:cubicBezTo>
                    <a:pt x="89" y="41"/>
                    <a:pt x="89" y="41"/>
                    <a:pt x="89" y="41"/>
                  </a:cubicBezTo>
                  <a:cubicBezTo>
                    <a:pt x="89" y="41"/>
                    <a:pt x="89" y="41"/>
                    <a:pt x="89" y="41"/>
                  </a:cubicBezTo>
                  <a:cubicBezTo>
                    <a:pt x="89" y="40"/>
                    <a:pt x="89" y="40"/>
                    <a:pt x="89" y="40"/>
                  </a:cubicBezTo>
                  <a:cubicBezTo>
                    <a:pt x="89" y="40"/>
                    <a:pt x="89" y="40"/>
                    <a:pt x="89" y="40"/>
                  </a:cubicBezTo>
                  <a:cubicBezTo>
                    <a:pt x="89" y="40"/>
                    <a:pt x="89" y="40"/>
                    <a:pt x="90" y="40"/>
                  </a:cubicBezTo>
                  <a:cubicBezTo>
                    <a:pt x="90" y="39"/>
                    <a:pt x="90" y="39"/>
                    <a:pt x="90" y="39"/>
                  </a:cubicBezTo>
                  <a:cubicBezTo>
                    <a:pt x="90" y="39"/>
                    <a:pt x="90" y="39"/>
                    <a:pt x="90" y="39"/>
                  </a:cubicBezTo>
                  <a:cubicBezTo>
                    <a:pt x="90" y="39"/>
                    <a:pt x="90" y="38"/>
                    <a:pt x="90" y="38"/>
                  </a:cubicBezTo>
                  <a:cubicBezTo>
                    <a:pt x="90" y="38"/>
                    <a:pt x="90" y="38"/>
                    <a:pt x="90" y="38"/>
                  </a:cubicBezTo>
                  <a:cubicBezTo>
                    <a:pt x="90" y="38"/>
                    <a:pt x="90" y="37"/>
                    <a:pt x="90" y="37"/>
                  </a:cubicBezTo>
                  <a:cubicBezTo>
                    <a:pt x="90" y="37"/>
                    <a:pt x="90" y="37"/>
                    <a:pt x="90" y="37"/>
                  </a:cubicBezTo>
                  <a:cubicBezTo>
                    <a:pt x="90" y="37"/>
                    <a:pt x="90" y="36"/>
                    <a:pt x="90" y="36"/>
                  </a:cubicBezTo>
                  <a:cubicBezTo>
                    <a:pt x="90" y="36"/>
                    <a:pt x="90" y="36"/>
                    <a:pt x="89" y="36"/>
                  </a:cubicBezTo>
                  <a:cubicBezTo>
                    <a:pt x="89" y="36"/>
                    <a:pt x="89" y="36"/>
                    <a:pt x="89" y="35"/>
                  </a:cubicBezTo>
                  <a:cubicBezTo>
                    <a:pt x="89" y="35"/>
                    <a:pt x="89" y="35"/>
                    <a:pt x="89" y="35"/>
                  </a:cubicBezTo>
                  <a:cubicBezTo>
                    <a:pt x="89" y="35"/>
                    <a:pt x="89" y="35"/>
                    <a:pt x="89" y="35"/>
                  </a:cubicBezTo>
                  <a:cubicBezTo>
                    <a:pt x="89" y="35"/>
                    <a:pt x="89" y="35"/>
                    <a:pt x="89" y="35"/>
                  </a:cubicBezTo>
                  <a:cubicBezTo>
                    <a:pt x="89" y="34"/>
                    <a:pt x="89" y="34"/>
                    <a:pt x="89" y="34"/>
                  </a:cubicBezTo>
                  <a:cubicBezTo>
                    <a:pt x="89" y="34"/>
                    <a:pt x="88" y="34"/>
                    <a:pt x="88" y="34"/>
                  </a:cubicBezTo>
                  <a:cubicBezTo>
                    <a:pt x="88" y="34"/>
                    <a:pt x="88" y="33"/>
                    <a:pt x="88" y="33"/>
                  </a:cubicBezTo>
                  <a:cubicBezTo>
                    <a:pt x="88" y="33"/>
                    <a:pt x="88" y="33"/>
                    <a:pt x="88" y="33"/>
                  </a:cubicBezTo>
                  <a:cubicBezTo>
                    <a:pt x="57" y="2"/>
                    <a:pt x="57" y="2"/>
                    <a:pt x="57" y="2"/>
                  </a:cubicBezTo>
                  <a:cubicBezTo>
                    <a:pt x="54" y="0"/>
                    <a:pt x="50" y="0"/>
                    <a:pt x="48" y="2"/>
                  </a:cubicBezTo>
                  <a:cubicBezTo>
                    <a:pt x="45" y="5"/>
                    <a:pt x="45" y="9"/>
                    <a:pt x="48" y="12"/>
                  </a:cubicBezTo>
                  <a:cubicBezTo>
                    <a:pt x="67" y="31"/>
                    <a:pt x="67" y="31"/>
                    <a:pt x="67" y="31"/>
                  </a:cubicBezTo>
                  <a:cubicBezTo>
                    <a:pt x="6" y="31"/>
                    <a:pt x="6" y="31"/>
                    <a:pt x="6" y="31"/>
                  </a:cubicBezTo>
                  <a:cubicBezTo>
                    <a:pt x="4" y="31"/>
                    <a:pt x="2" y="32"/>
                    <a:pt x="1" y="34"/>
                  </a:cubicBezTo>
                  <a:cubicBezTo>
                    <a:pt x="0" y="35"/>
                    <a:pt x="0" y="36"/>
                    <a:pt x="0" y="38"/>
                  </a:cubicBezTo>
                  <a:cubicBezTo>
                    <a:pt x="0" y="40"/>
                    <a:pt x="1" y="41"/>
                    <a:pt x="2" y="42"/>
                  </a:cubicBezTo>
                  <a:cubicBezTo>
                    <a:pt x="3" y="44"/>
                    <a:pt x="5" y="44"/>
                    <a:pt x="6" y="44"/>
                  </a:cubicBezTo>
                  <a:cubicBezTo>
                    <a:pt x="6" y="44"/>
                    <a:pt x="6" y="44"/>
                    <a:pt x="6" y="44"/>
                  </a:cubicBezTo>
                  <a:cubicBezTo>
                    <a:pt x="67" y="44"/>
                    <a:pt x="67" y="44"/>
                    <a:pt x="67" y="44"/>
                  </a:cubicBezTo>
                  <a:cubicBezTo>
                    <a:pt x="48" y="64"/>
                    <a:pt x="48" y="64"/>
                    <a:pt x="48" y="64"/>
                  </a:cubicBezTo>
                  <a:cubicBezTo>
                    <a:pt x="45" y="66"/>
                    <a:pt x="45" y="71"/>
                    <a:pt x="48" y="73"/>
                  </a:cubicBezTo>
                  <a:cubicBezTo>
                    <a:pt x="49" y="75"/>
                    <a:pt x="51" y="75"/>
                    <a:pt x="52" y="75"/>
                  </a:cubicBezTo>
                  <a:cubicBezTo>
                    <a:pt x="54" y="75"/>
                    <a:pt x="56" y="75"/>
                    <a:pt x="57" y="73"/>
                  </a:cubicBezTo>
                  <a:cubicBezTo>
                    <a:pt x="88" y="42"/>
                    <a:pt x="88" y="42"/>
                    <a:pt x="88" y="42"/>
                  </a:cubicBezTo>
                  <a:cubicBezTo>
                    <a:pt x="88" y="42"/>
                    <a:pt x="88" y="42"/>
                    <a:pt x="88" y="42"/>
                  </a:cubicBezTo>
                  <a:cubicBezTo>
                    <a:pt x="88" y="42"/>
                    <a:pt x="88" y="42"/>
                    <a:pt x="88" y="42"/>
                  </a:cubicBezTo>
                  <a:cubicBezTo>
                    <a:pt x="88" y="42"/>
                    <a:pt x="89" y="42"/>
                    <a:pt x="89" y="41"/>
                  </a:cubicBezTo>
                  <a:close/>
                </a:path>
              </a:pathLst>
            </a:custGeom>
            <a:grpFill/>
            <a:ln>
              <a:noFill/>
            </a:ln>
          </p:spPr>
          <p:txBody>
            <a:bodyPr vert="horz" wrap="square" lIns="89619" tIns="44809" rIns="89619" bIns="44809" numCol="1" anchor="t" anchorCtr="0" compatLnSpc="1">
              <a:prstTxWarp prst="textNoShape">
                <a:avLst/>
              </a:prstTxWarp>
            </a:bodyPr>
            <a:lstStyle/>
            <a:p>
              <a:pPr defTabSz="895906"/>
              <a:endParaRPr lang="en-US" sz="1666">
                <a:gradFill>
                  <a:gsLst>
                    <a:gs pos="79646">
                      <a:srgbClr val="FFFFFF"/>
                    </a:gs>
                    <a:gs pos="55752">
                      <a:srgbClr val="FFFFFF"/>
                    </a:gs>
                  </a:gsLst>
                  <a:lin ang="5400000" scaled="1"/>
                </a:gradFill>
              </a:endParaRPr>
            </a:p>
          </p:txBody>
        </p:sp>
        <p:sp>
          <p:nvSpPr>
            <p:cNvPr id="37" name="Freeform 74"/>
            <p:cNvSpPr>
              <a:spLocks noEditPoints="1"/>
            </p:cNvSpPr>
            <p:nvPr/>
          </p:nvSpPr>
          <p:spPr bwMode="auto">
            <a:xfrm>
              <a:off x="2660974" y="5918992"/>
              <a:ext cx="508000" cy="509588"/>
            </a:xfrm>
            <a:custGeom>
              <a:avLst/>
              <a:gdLst>
                <a:gd name="T0" fmla="*/ 78 w 155"/>
                <a:gd name="T1" fmla="*/ 0 h 155"/>
                <a:gd name="T2" fmla="*/ 0 w 155"/>
                <a:gd name="T3" fmla="*/ 78 h 155"/>
                <a:gd name="T4" fmla="*/ 78 w 155"/>
                <a:gd name="T5" fmla="*/ 155 h 155"/>
                <a:gd name="T6" fmla="*/ 155 w 155"/>
                <a:gd name="T7" fmla="*/ 78 h 155"/>
                <a:gd name="T8" fmla="*/ 78 w 155"/>
                <a:gd name="T9" fmla="*/ 0 h 155"/>
                <a:gd name="T10" fmla="*/ 78 w 155"/>
                <a:gd name="T11" fmla="*/ 144 h 155"/>
                <a:gd name="T12" fmla="*/ 12 w 155"/>
                <a:gd name="T13" fmla="*/ 78 h 155"/>
                <a:gd name="T14" fmla="*/ 78 w 155"/>
                <a:gd name="T15" fmla="*/ 12 h 155"/>
                <a:gd name="T16" fmla="*/ 144 w 155"/>
                <a:gd name="T17" fmla="*/ 78 h 155"/>
                <a:gd name="T18" fmla="*/ 78 w 155"/>
                <a:gd name="T19" fmla="*/ 14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5" h="155">
                  <a:moveTo>
                    <a:pt x="78" y="0"/>
                  </a:moveTo>
                  <a:cubicBezTo>
                    <a:pt x="35" y="0"/>
                    <a:pt x="0" y="35"/>
                    <a:pt x="0" y="78"/>
                  </a:cubicBezTo>
                  <a:cubicBezTo>
                    <a:pt x="0" y="121"/>
                    <a:pt x="35" y="155"/>
                    <a:pt x="78" y="155"/>
                  </a:cubicBezTo>
                  <a:cubicBezTo>
                    <a:pt x="121" y="155"/>
                    <a:pt x="155" y="121"/>
                    <a:pt x="155" y="78"/>
                  </a:cubicBezTo>
                  <a:cubicBezTo>
                    <a:pt x="155" y="35"/>
                    <a:pt x="121" y="0"/>
                    <a:pt x="78" y="0"/>
                  </a:cubicBezTo>
                  <a:close/>
                  <a:moveTo>
                    <a:pt x="78" y="144"/>
                  </a:moveTo>
                  <a:cubicBezTo>
                    <a:pt x="41" y="144"/>
                    <a:pt x="12" y="114"/>
                    <a:pt x="12" y="78"/>
                  </a:cubicBezTo>
                  <a:cubicBezTo>
                    <a:pt x="12" y="41"/>
                    <a:pt x="41" y="12"/>
                    <a:pt x="78" y="12"/>
                  </a:cubicBezTo>
                  <a:cubicBezTo>
                    <a:pt x="114" y="12"/>
                    <a:pt x="144" y="41"/>
                    <a:pt x="144" y="78"/>
                  </a:cubicBezTo>
                  <a:cubicBezTo>
                    <a:pt x="144" y="114"/>
                    <a:pt x="114" y="144"/>
                    <a:pt x="78" y="144"/>
                  </a:cubicBezTo>
                  <a:close/>
                </a:path>
              </a:pathLst>
            </a:custGeom>
            <a:grpFill/>
            <a:ln>
              <a:noFill/>
            </a:ln>
          </p:spPr>
          <p:txBody>
            <a:bodyPr vert="horz" wrap="square" lIns="89619" tIns="44809" rIns="89619" bIns="44809" numCol="1" anchor="t" anchorCtr="0" compatLnSpc="1">
              <a:prstTxWarp prst="textNoShape">
                <a:avLst/>
              </a:prstTxWarp>
            </a:bodyPr>
            <a:lstStyle/>
            <a:p>
              <a:pPr defTabSz="895906"/>
              <a:endParaRPr lang="en-US" sz="1666">
                <a:gradFill>
                  <a:gsLst>
                    <a:gs pos="79646">
                      <a:srgbClr val="FFFFFF"/>
                    </a:gs>
                    <a:gs pos="55752">
                      <a:srgbClr val="FFFFFF"/>
                    </a:gs>
                  </a:gsLst>
                  <a:lin ang="5400000" scaled="1"/>
                </a:gradFill>
              </a:endParaRPr>
            </a:p>
          </p:txBody>
        </p:sp>
      </p:grpSp>
      <p:cxnSp>
        <p:nvCxnSpPr>
          <p:cNvPr id="38" name="Straight Connector 37"/>
          <p:cNvCxnSpPr/>
          <p:nvPr/>
        </p:nvCxnSpPr>
        <p:spPr>
          <a:xfrm>
            <a:off x="269169" y="2479472"/>
            <a:ext cx="0" cy="86663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69169" y="3396441"/>
            <a:ext cx="0" cy="86663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69169" y="4313409"/>
            <a:ext cx="0" cy="86663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269169" y="5230377"/>
            <a:ext cx="0" cy="86663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0834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grpId="0" nodeType="withEffect">
                                  <p:stCondLst>
                                    <p:cond delay="0"/>
                                  </p:stCondLst>
                                  <p:childTnLst>
                                    <p:animMotion origin="layout" path="M -4.34261E-6 -1.24376E-6 L 0.07353 -4.5892E-6 " pathEditMode="relative" rAng="0" ptsTypes="AA">
                                      <p:cBhvr>
                                        <p:cTn id="6" dur="500" fill="hold"/>
                                        <p:tgtEl>
                                          <p:spTgt spid="16"/>
                                        </p:tgtEl>
                                        <p:attrNameLst>
                                          <p:attrName>ppt_x</p:attrName>
                                          <p:attrName>ppt_y</p:attrName>
                                        </p:attrNameLst>
                                      </p:cBhvr>
                                      <p:rCtr x="3791" y="499"/>
                                    </p:animMotion>
                                  </p:childTnLst>
                                </p:cTn>
                              </p:par>
                              <p:par>
                                <p:cTn id="7" presetID="6" presetClass="emph" presetSubtype="0" decel="100000" fill="hold" grpId="1" nodeType="withEffect">
                                  <p:stCondLst>
                                    <p:cond delay="0"/>
                                  </p:stCondLst>
                                  <p:childTnLst>
                                    <p:animScale>
                                      <p:cBhvr>
                                        <p:cTn id="8" dur="500" fill="hold"/>
                                        <p:tgtEl>
                                          <p:spTgt spid="16"/>
                                        </p:tgtEl>
                                      </p:cBhvr>
                                      <p:by x="118180" y="100000"/>
                                    </p:animScale>
                                  </p:childTnLst>
                                </p:cTn>
                              </p:par>
                              <p:par>
                                <p:cTn id="9" presetID="42" presetClass="path" presetSubtype="0" decel="100000" fill="hold" grpId="0" nodeType="withEffect">
                                  <p:stCondLst>
                                    <p:cond delay="100"/>
                                  </p:stCondLst>
                                  <p:childTnLst>
                                    <p:animMotion origin="layout" path="M -4.34261E-6 -1.24376E-6 L 0.07353 -4.5892E-6 " pathEditMode="relative" rAng="0" ptsTypes="AA">
                                      <p:cBhvr>
                                        <p:cTn id="10" dur="500" fill="hold"/>
                                        <p:tgtEl>
                                          <p:spTgt spid="15"/>
                                        </p:tgtEl>
                                        <p:attrNameLst>
                                          <p:attrName>ppt_x</p:attrName>
                                          <p:attrName>ppt_y</p:attrName>
                                        </p:attrNameLst>
                                      </p:cBhvr>
                                      <p:rCtr x="3791" y="499"/>
                                    </p:animMotion>
                                  </p:childTnLst>
                                </p:cTn>
                              </p:par>
                              <p:par>
                                <p:cTn id="11" presetID="6" presetClass="emph" presetSubtype="0" decel="100000" fill="hold" grpId="1" nodeType="withEffect">
                                  <p:stCondLst>
                                    <p:cond delay="100"/>
                                  </p:stCondLst>
                                  <p:childTnLst>
                                    <p:animScale>
                                      <p:cBhvr>
                                        <p:cTn id="12" dur="500" fill="hold"/>
                                        <p:tgtEl>
                                          <p:spTgt spid="15"/>
                                        </p:tgtEl>
                                      </p:cBhvr>
                                      <p:by x="118180" y="100000"/>
                                    </p:animScale>
                                  </p:childTnLst>
                                </p:cTn>
                              </p:par>
                              <p:par>
                                <p:cTn id="13" presetID="22" presetClass="entr" presetSubtype="1" fill="hold" nodeType="withEffect">
                                  <p:stCondLst>
                                    <p:cond delay="200"/>
                                  </p:stCondLst>
                                  <p:childTnLst>
                                    <p:set>
                                      <p:cBhvr>
                                        <p:cTn id="14" dur="1" fill="hold">
                                          <p:stCondLst>
                                            <p:cond delay="0"/>
                                          </p:stCondLst>
                                        </p:cTn>
                                        <p:tgtEl>
                                          <p:spTgt spid="40"/>
                                        </p:tgtEl>
                                        <p:attrNameLst>
                                          <p:attrName>style.visibility</p:attrName>
                                        </p:attrNameLst>
                                      </p:cBhvr>
                                      <p:to>
                                        <p:strVal val="visible"/>
                                      </p:to>
                                    </p:set>
                                    <p:animEffect transition="in" filter="wipe(up)">
                                      <p:cBhvr>
                                        <p:cTn id="15" dur="300"/>
                                        <p:tgtEl>
                                          <p:spTgt spid="40"/>
                                        </p:tgtEl>
                                      </p:cBhvr>
                                    </p:animEffect>
                                  </p:childTnLst>
                                </p:cTn>
                              </p:par>
                              <p:par>
                                <p:cTn id="16" presetID="2" presetClass="entr" presetSubtype="8" decel="100000" fill="hold" grpId="0" nodeType="withEffect">
                                  <p:stCondLst>
                                    <p:cond delay="20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0-#ppt_w/2"/>
                                          </p:val>
                                        </p:tav>
                                        <p:tav tm="100000">
                                          <p:val>
                                            <p:strVal val="#ppt_x"/>
                                          </p:val>
                                        </p:tav>
                                      </p:tavLst>
                                    </p:anim>
                                    <p:anim calcmode="lin" valueType="num">
                                      <p:cBhvr additive="base">
                                        <p:cTn id="19" dur="500" fill="hold"/>
                                        <p:tgtEl>
                                          <p:spTgt spid="19"/>
                                        </p:tgtEl>
                                        <p:attrNameLst>
                                          <p:attrName>ppt_y</p:attrName>
                                        </p:attrNameLst>
                                      </p:cBhvr>
                                      <p:tavLst>
                                        <p:tav tm="0">
                                          <p:val>
                                            <p:strVal val="#ppt_y"/>
                                          </p:val>
                                        </p:tav>
                                        <p:tav tm="100000">
                                          <p:val>
                                            <p:strVal val="#ppt_y"/>
                                          </p:val>
                                        </p:tav>
                                      </p:tavLst>
                                    </p:anim>
                                  </p:childTnLst>
                                </p:cTn>
                              </p:par>
                              <p:par>
                                <p:cTn id="20" presetID="22" presetClass="entr" presetSubtype="1" fill="hold" nodeType="withEffect">
                                  <p:stCondLst>
                                    <p:cond delay="300"/>
                                  </p:stCondLst>
                                  <p:childTnLst>
                                    <p:set>
                                      <p:cBhvr>
                                        <p:cTn id="21" dur="1" fill="hold">
                                          <p:stCondLst>
                                            <p:cond delay="0"/>
                                          </p:stCondLst>
                                        </p:cTn>
                                        <p:tgtEl>
                                          <p:spTgt spid="41"/>
                                        </p:tgtEl>
                                        <p:attrNameLst>
                                          <p:attrName>style.visibility</p:attrName>
                                        </p:attrNameLst>
                                      </p:cBhvr>
                                      <p:to>
                                        <p:strVal val="visible"/>
                                      </p:to>
                                    </p:set>
                                    <p:animEffect transition="in" filter="wipe(up)">
                                      <p:cBhvr>
                                        <p:cTn id="22" dur="300"/>
                                        <p:tgtEl>
                                          <p:spTgt spid="41"/>
                                        </p:tgtEl>
                                      </p:cBhvr>
                                    </p:animEffect>
                                  </p:childTnLst>
                                </p:cTn>
                              </p:par>
                              <p:par>
                                <p:cTn id="23" presetID="2" presetClass="entr" presetSubtype="8" decel="100000" fill="hold" grpId="0" nodeType="withEffect">
                                  <p:stCondLst>
                                    <p:cond delay="30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0-#ppt_w/2"/>
                                          </p:val>
                                        </p:tav>
                                        <p:tav tm="100000">
                                          <p:val>
                                            <p:strVal val="#ppt_x"/>
                                          </p:val>
                                        </p:tav>
                                      </p:tavLst>
                                    </p:anim>
                                    <p:anim calcmode="lin" valueType="num">
                                      <p:cBhvr additive="base">
                                        <p:cTn id="26"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35" presetClass="path" presetSubtype="0" decel="100000" fill="hold" nodeType="withEffect">
                                  <p:stCondLst>
                                    <p:cond delay="0"/>
                                  </p:stCondLst>
                                  <p:childTnLst>
                                    <p:animMotion origin="layout" path="M -3.08144E-6 -1.24376E-6 L -0.02323 -1.24376E-6 " pathEditMode="relative" rAng="0" ptsTypes="AA">
                                      <p:cBhvr>
                                        <p:cTn id="33" dur="500" spd="-100000" fill="hold"/>
                                        <p:tgtEl>
                                          <p:spTgt spid="23"/>
                                        </p:tgtEl>
                                        <p:attrNameLst>
                                          <p:attrName>ppt_x</p:attrName>
                                          <p:attrName>ppt_y</p:attrName>
                                        </p:attrNameLst>
                                      </p:cBhvr>
                                      <p:rCtr x="-1162" y="0"/>
                                    </p:animMotion>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63" presetClass="path" presetSubtype="0" decel="100000" fill="hold" grpId="1" nodeType="withEffect">
                                  <p:stCondLst>
                                    <p:cond delay="0"/>
                                  </p:stCondLst>
                                  <p:childTnLst>
                                    <p:animMotion origin="layout" path="M 2.41256E-6 -1.24376E-6 L 0.02068 -1.24376E-6 " pathEditMode="relative" rAng="0" ptsTypes="AA">
                                      <p:cBhvr>
                                        <p:cTn id="38" dur="500" spd="-100000" fill="hold"/>
                                        <p:tgtEl>
                                          <p:spTgt spid="22"/>
                                        </p:tgtEl>
                                        <p:attrNameLst>
                                          <p:attrName>ppt_x</p:attrName>
                                          <p:attrName>ppt_y</p:attrName>
                                        </p:attrNameLst>
                                      </p:cBhvr>
                                      <p:rCtr x="1034" y="0"/>
                                    </p:animMotion>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35" presetClass="path" presetSubtype="0" decel="100000" fill="hold" nodeType="withEffect">
                                  <p:stCondLst>
                                    <p:cond delay="0"/>
                                  </p:stCondLst>
                                  <p:childTnLst>
                                    <p:animMotion origin="layout" path="M -3.08144E-6 4.49387E-7 L -0.02323 4.49387E-7 " pathEditMode="relative" rAng="0" ptsTypes="AA">
                                      <p:cBhvr>
                                        <p:cTn id="45" dur="500" spd="-100000" fill="hold"/>
                                        <p:tgtEl>
                                          <p:spTgt spid="27"/>
                                        </p:tgtEl>
                                        <p:attrNameLst>
                                          <p:attrName>ppt_x</p:attrName>
                                          <p:attrName>ppt_y</p:attrName>
                                        </p:attrNameLst>
                                      </p:cBhvr>
                                      <p:rCtr x="-1162" y="0"/>
                                    </p:animMotion>
                                  </p:childTnLst>
                                </p:cTn>
                              </p:par>
                              <p:par>
                                <p:cTn id="46" presetID="10" presetClass="entr" presetSubtype="0"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par>
                                <p:cTn id="49" presetID="63" presetClass="path" presetSubtype="0" decel="100000" fill="hold" grpId="1" nodeType="withEffect">
                                  <p:stCondLst>
                                    <p:cond delay="0"/>
                                  </p:stCondLst>
                                  <p:childTnLst>
                                    <p:animMotion origin="layout" path="M 2.94103E-6 -2.58738E-6 L 0.02068 -2.58738E-6 " pathEditMode="relative" rAng="0" ptsTypes="AA">
                                      <p:cBhvr>
                                        <p:cTn id="50" dur="500" spd="-100000" fill="hold"/>
                                        <p:tgtEl>
                                          <p:spTgt spid="26"/>
                                        </p:tgtEl>
                                        <p:attrNameLst>
                                          <p:attrName>ppt_x</p:attrName>
                                          <p:attrName>ppt_y</p:attrName>
                                        </p:attrNameLst>
                                      </p:cBhvr>
                                      <p:rCtr x="1034" y="0"/>
                                    </p:animMotion>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35" presetClass="path" presetSubtype="0" decel="100000" fill="hold" nodeType="withEffect">
                                  <p:stCondLst>
                                    <p:cond delay="0"/>
                                  </p:stCondLst>
                                  <p:childTnLst>
                                    <p:animMotion origin="layout" path="M -3.08144E-6 -8.94235E-7 L -0.02323 -8.94235E-7 " pathEditMode="relative" rAng="0" ptsTypes="AA">
                                      <p:cBhvr>
                                        <p:cTn id="57" dur="500" spd="-100000" fill="hold"/>
                                        <p:tgtEl>
                                          <p:spTgt spid="31"/>
                                        </p:tgtEl>
                                        <p:attrNameLst>
                                          <p:attrName>ppt_x</p:attrName>
                                          <p:attrName>ppt_y</p:attrName>
                                        </p:attrNameLst>
                                      </p:cBhvr>
                                      <p:rCtr x="-1162" y="0"/>
                                    </p:animMotion>
                                  </p:childTnLst>
                                </p:cTn>
                              </p:par>
                              <p:par>
                                <p:cTn id="58" presetID="10" presetClass="entr" presetSubtype="0" fill="hold" grpId="0" nodeType="with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500"/>
                                        <p:tgtEl>
                                          <p:spTgt spid="30"/>
                                        </p:tgtEl>
                                      </p:cBhvr>
                                    </p:animEffect>
                                  </p:childTnLst>
                                </p:cTn>
                              </p:par>
                              <p:par>
                                <p:cTn id="61" presetID="63" presetClass="path" presetSubtype="0" decel="100000" fill="hold" grpId="1" nodeType="withEffect">
                                  <p:stCondLst>
                                    <p:cond delay="0"/>
                                  </p:stCondLst>
                                  <p:childTnLst>
                                    <p:animMotion origin="layout" path="M 2.94103E-6 -8.94235E-7 L 0.02068 -8.94235E-7 " pathEditMode="relative" rAng="0" ptsTypes="AA">
                                      <p:cBhvr>
                                        <p:cTn id="62" dur="500" spd="-100000" fill="hold"/>
                                        <p:tgtEl>
                                          <p:spTgt spid="30"/>
                                        </p:tgtEl>
                                        <p:attrNameLst>
                                          <p:attrName>ppt_x</p:attrName>
                                          <p:attrName>ppt_y</p:attrName>
                                        </p:attrNameLst>
                                      </p:cBhvr>
                                      <p:rCtr x="1034" y="0"/>
                                    </p:animMotion>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fade">
                                      <p:cBhvr>
                                        <p:cTn id="67" dur="500"/>
                                        <p:tgtEl>
                                          <p:spTgt spid="35"/>
                                        </p:tgtEl>
                                      </p:cBhvr>
                                    </p:animEffect>
                                  </p:childTnLst>
                                </p:cTn>
                              </p:par>
                              <p:par>
                                <p:cTn id="68" presetID="35" presetClass="path" presetSubtype="0" decel="100000" fill="hold" nodeType="withEffect">
                                  <p:stCondLst>
                                    <p:cond delay="0"/>
                                  </p:stCondLst>
                                  <p:childTnLst>
                                    <p:animMotion origin="layout" path="M -3.08144E-6 -2.23786E-6 L -0.02323 -2.23786E-6 " pathEditMode="relative" rAng="0" ptsTypes="AA">
                                      <p:cBhvr>
                                        <p:cTn id="69" dur="500" spd="-100000" fill="hold"/>
                                        <p:tgtEl>
                                          <p:spTgt spid="35"/>
                                        </p:tgtEl>
                                        <p:attrNameLst>
                                          <p:attrName>ppt_x</p:attrName>
                                          <p:attrName>ppt_y</p:attrName>
                                        </p:attrNameLst>
                                      </p:cBhvr>
                                      <p:rCtr x="-1162" y="0"/>
                                    </p:animMotion>
                                  </p:childTnLst>
                                </p:cTn>
                              </p:par>
                              <p:par>
                                <p:cTn id="70" presetID="10" presetClass="entr" presetSubtype="0" fill="hold" grpId="0" nodeType="with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par>
                                <p:cTn id="73" presetID="63" presetClass="path" presetSubtype="0" decel="100000" fill="hold" grpId="1" nodeType="withEffect">
                                  <p:stCondLst>
                                    <p:cond delay="0"/>
                                  </p:stCondLst>
                                  <p:childTnLst>
                                    <p:animMotion origin="layout" path="M 2.94103E-6 -2.23786E-6 L 0.02068 -2.23786E-6 " pathEditMode="relative" rAng="0" ptsTypes="AA">
                                      <p:cBhvr>
                                        <p:cTn id="74" dur="500" spd="-100000" fill="hold"/>
                                        <p:tgtEl>
                                          <p:spTgt spid="34"/>
                                        </p:tgtEl>
                                        <p:attrNameLst>
                                          <p:attrName>ppt_x</p:attrName>
                                          <p:attrName>ppt_y</p:attrName>
                                        </p:attrNameLst>
                                      </p:cBhvr>
                                      <p:rCtr x="1034" y="0"/>
                                    </p:animMotion>
                                  </p:childTnLst>
                                </p:cTn>
                              </p:par>
                              <p:par>
                                <p:cTn id="75" presetID="1" presetClass="entr" presetSubtype="0" fill="hold" grpId="1" nodeType="withEffect">
                                  <p:stCondLst>
                                    <p:cond delay="0"/>
                                  </p:stCondLst>
                                  <p:childTnLst>
                                    <p:set>
                                      <p:cBhvr>
                                        <p:cTn id="76" dur="1" fill="hold">
                                          <p:stCondLst>
                                            <p:cond delay="499"/>
                                          </p:stCondLst>
                                        </p:cTn>
                                        <p:tgtEl>
                                          <p:spTgt spid="10"/>
                                        </p:tgtEl>
                                        <p:attrNameLst>
                                          <p:attrName>style.visibility</p:attrName>
                                        </p:attrNameLst>
                                      </p:cBhvr>
                                      <p:to>
                                        <p:strVal val="visible"/>
                                      </p:to>
                                    </p:set>
                                  </p:childTnLst>
                                </p:cTn>
                              </p:par>
                              <p:par>
                                <p:cTn id="77" presetID="6" presetClass="emph" presetSubtype="0" accel="100000" autoRev="1" fill="hold" grpId="0" nodeType="withEffect">
                                  <p:stCondLst>
                                    <p:cond delay="0"/>
                                  </p:stCondLst>
                                  <p:childTnLst>
                                    <p:animScale>
                                      <p:cBhvr>
                                        <p:cTn id="78" dur="500" fill="hold"/>
                                        <p:tgtEl>
                                          <p:spTgt spid="10"/>
                                        </p:tgtEl>
                                      </p:cBhvr>
                                      <p:by x="0" y="0"/>
                                    </p:animScale>
                                  </p:childTnLst>
                                </p:cTn>
                              </p:par>
                              <p:par>
                                <p:cTn id="79" presetID="10" presetClass="entr" presetSubtype="0" fill="hold" grpId="0" nodeType="withEffect">
                                  <p:stCondLst>
                                    <p:cond delay="500"/>
                                  </p:stCondLst>
                                  <p:childTnLst>
                                    <p:set>
                                      <p:cBhvr>
                                        <p:cTn id="80" dur="1" fill="hold">
                                          <p:stCondLst>
                                            <p:cond delay="0"/>
                                          </p:stCondLst>
                                        </p:cTn>
                                        <p:tgtEl>
                                          <p:spTgt spid="2"/>
                                        </p:tgtEl>
                                        <p:attrNameLst>
                                          <p:attrName>style.visibility</p:attrName>
                                        </p:attrNameLst>
                                      </p:cBhvr>
                                      <p:to>
                                        <p:strVal val="visible"/>
                                      </p:to>
                                    </p:set>
                                    <p:animEffect transition="in" filter="fade">
                                      <p:cBhvr>
                                        <p:cTn id="81" dur="500"/>
                                        <p:tgtEl>
                                          <p:spTgt spid="2"/>
                                        </p:tgtEl>
                                      </p:cBhvr>
                                    </p:animEffect>
                                  </p:childTnLst>
                                </p:cTn>
                              </p:par>
                              <p:par>
                                <p:cTn id="82" presetID="1" presetClass="entr" presetSubtype="0" fill="hold" grpId="0" nodeType="withEffect">
                                  <p:stCondLst>
                                    <p:cond delay="0"/>
                                  </p:stCondLst>
                                  <p:childTnLst>
                                    <p:set>
                                      <p:cBhvr>
                                        <p:cTn id="83" dur="1" fill="hold">
                                          <p:stCondLst>
                                            <p:cond delay="499"/>
                                          </p:stCondLst>
                                        </p:cTn>
                                        <p:tgtEl>
                                          <p:spTgt spid="13"/>
                                        </p:tgtEl>
                                        <p:attrNameLst>
                                          <p:attrName>style.visibility</p:attrName>
                                        </p:attrNameLst>
                                      </p:cBhvr>
                                      <p:to>
                                        <p:strVal val="visible"/>
                                      </p:to>
                                    </p:set>
                                  </p:childTnLst>
                                </p:cTn>
                              </p:par>
                              <p:par>
                                <p:cTn id="84" presetID="6" presetClass="emph" presetSubtype="0" accel="100000" autoRev="1" fill="hold" grpId="1" nodeType="withEffect">
                                  <p:stCondLst>
                                    <p:cond delay="0"/>
                                  </p:stCondLst>
                                  <p:childTnLst>
                                    <p:animScale>
                                      <p:cBhvr>
                                        <p:cTn id="85" dur="500" fill="hold"/>
                                        <p:tgtEl>
                                          <p:spTgt spid="13"/>
                                        </p:tgtEl>
                                      </p:cBhvr>
                                      <p:by x="0" y="0"/>
                                    </p:animScale>
                                  </p:childTnLst>
                                </p:cTn>
                              </p:par>
                              <p:par>
                                <p:cTn id="86" presetID="10" presetClass="entr" presetSubtype="0" fill="hold" grpId="0" nodeType="withEffect">
                                  <p:stCondLst>
                                    <p:cond delay="500"/>
                                  </p:stCondLst>
                                  <p:childTnLst>
                                    <p:set>
                                      <p:cBhvr>
                                        <p:cTn id="87" dur="1" fill="hold">
                                          <p:stCondLst>
                                            <p:cond delay="0"/>
                                          </p:stCondLst>
                                        </p:cTn>
                                        <p:tgtEl>
                                          <p:spTgt spid="14"/>
                                        </p:tgtEl>
                                        <p:attrNameLst>
                                          <p:attrName>style.visibility</p:attrName>
                                        </p:attrNameLst>
                                      </p:cBhvr>
                                      <p:to>
                                        <p:strVal val="visible"/>
                                      </p:to>
                                    </p:set>
                                    <p:animEffect transition="in" filter="fade">
                                      <p:cBhvr>
                                        <p:cTn id="8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2" grpId="0"/>
      <p:bldP spid="13" grpId="0" animBg="1"/>
      <p:bldP spid="13" grpId="1" animBg="1"/>
      <p:bldP spid="14" grpId="0"/>
      <p:bldP spid="15" grpId="0" animBg="1"/>
      <p:bldP spid="15" grpId="1" animBg="1"/>
      <p:bldP spid="16" grpId="0" animBg="1"/>
      <p:bldP spid="16" grpId="1" animBg="1"/>
      <p:bldP spid="18" grpId="0" animBg="1"/>
      <p:bldP spid="19" grpId="0" animBg="1"/>
      <p:bldP spid="22" grpId="0"/>
      <p:bldP spid="22" grpId="1"/>
      <p:bldP spid="26" grpId="0"/>
      <p:bldP spid="26" grpId="1"/>
      <p:bldP spid="30" grpId="0"/>
      <p:bldP spid="30" grpId="1"/>
      <p:bldP spid="34" grpId="0"/>
      <p:bldP spid="34"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Scot Hillier</a:t>
            </a:r>
            <a:endParaRPr lang="en-US" dirty="0"/>
          </a:p>
        </p:txBody>
      </p:sp>
      <p:sp>
        <p:nvSpPr>
          <p:cNvPr id="4" name="Text Placeholder 3"/>
          <p:cNvSpPr>
            <a:spLocks noGrp="1"/>
          </p:cNvSpPr>
          <p:nvPr>
            <p:ph type="body" sz="quarter" idx="12"/>
          </p:nvPr>
        </p:nvSpPr>
        <p:spPr>
          <a:xfrm>
            <a:off x="4186238" y="1447800"/>
            <a:ext cx="7858125" cy="3767138"/>
          </a:xfrm>
        </p:spPr>
        <p:txBody>
          <a:bodyPr/>
          <a:lstStyle/>
          <a:p>
            <a:r>
              <a:rPr lang="en-US" dirty="0" smtClean="0"/>
              <a:t>Office 365 MVP</a:t>
            </a:r>
          </a:p>
          <a:p>
            <a:endParaRPr lang="en-US" sz="800" dirty="0" smtClean="0"/>
          </a:p>
          <a:p>
            <a:r>
              <a:rPr lang="en-US" dirty="0" smtClean="0"/>
              <a:t>Developer, speaker, author, trainer</a:t>
            </a:r>
          </a:p>
          <a:p>
            <a:pPr lvl="1"/>
            <a:r>
              <a:rPr lang="en-US" dirty="0" smtClean="0"/>
              <a:t>20 books on Microsoft technologies</a:t>
            </a:r>
          </a:p>
          <a:p>
            <a:pPr lvl="1"/>
            <a:r>
              <a:rPr lang="en-US" dirty="0" smtClean="0"/>
              <a:t>SharePoint Conference speaker</a:t>
            </a:r>
          </a:p>
          <a:p>
            <a:pPr lvl="1"/>
            <a:r>
              <a:rPr lang="en-US" dirty="0" smtClean="0"/>
              <a:t>Trainer for critical Path Training</a:t>
            </a:r>
          </a:p>
          <a:p>
            <a:pPr lvl="1"/>
            <a:endParaRPr lang="en-US" sz="800" dirty="0" smtClean="0"/>
          </a:p>
          <a:p>
            <a:r>
              <a:rPr lang="en-US" dirty="0" smtClean="0"/>
              <a:t>Community Lead for </a:t>
            </a:r>
            <a:r>
              <a:rPr lang="en-US" dirty="0" err="1" smtClean="0"/>
              <a:t>ITUnity</a:t>
            </a:r>
            <a:endParaRPr lang="en-US" dirty="0"/>
          </a:p>
        </p:txBody>
      </p:sp>
      <p:sp>
        <p:nvSpPr>
          <p:cNvPr id="5" name="Slide Number Placeholder 4"/>
          <p:cNvSpPr>
            <a:spLocks noGrp="1"/>
          </p:cNvSpPr>
          <p:nvPr>
            <p:ph type="sldNum" sz="quarter" idx="13"/>
          </p:nvPr>
        </p:nvSpPr>
        <p:spPr/>
        <p:txBody>
          <a:bodyPr/>
          <a:lstStyle/>
          <a:p>
            <a:fld id="{727B4C2D-45E2-4621-8491-2995EB46A674}" type="slidenum">
              <a:rPr lang="en-US" smtClean="0"/>
              <a:pPr/>
              <a:t>4</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180" y="1447800"/>
            <a:ext cx="3157539" cy="3157539"/>
          </a:xfrm>
          <a:prstGeom prst="rect">
            <a:avLst/>
          </a:prstGeom>
        </p:spPr>
      </p:pic>
    </p:spTree>
    <p:extLst>
      <p:ext uri="{BB962C8B-B14F-4D97-AF65-F5344CB8AC3E}">
        <p14:creationId xmlns:p14="http://schemas.microsoft.com/office/powerpoint/2010/main" val="106354807"/>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269168" y="1808699"/>
            <a:ext cx="2879026" cy="161812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ts val="1176"/>
              </a:spcBef>
              <a:spcAft>
                <a:spcPct val="0"/>
              </a:spcAft>
            </a:pPr>
            <a:r>
              <a:rPr lang="en-US" sz="1960" dirty="0">
                <a:gradFill>
                  <a:gsLst>
                    <a:gs pos="79646">
                      <a:srgbClr val="FFFFFF"/>
                    </a:gs>
                    <a:gs pos="55752">
                      <a:srgbClr val="FFFFFF"/>
                    </a:gs>
                  </a:gsLst>
                  <a:lin ang="5400000" scaled="1"/>
                </a:gradFill>
                <a:latin typeface="Segoe UI Semilight" panose="020B0402040204020203" pitchFamily="34" charset="0"/>
                <a:cs typeface="Segoe UI Semilight" panose="020B0402040204020203" pitchFamily="34" charset="0"/>
              </a:rPr>
              <a:t>Add apps from the Azure Active Directory Gallery</a:t>
            </a:r>
          </a:p>
        </p:txBody>
      </p:sp>
      <p:sp>
        <p:nvSpPr>
          <p:cNvPr id="5" name="Rectangle 4"/>
          <p:cNvSpPr/>
          <p:nvPr/>
        </p:nvSpPr>
        <p:spPr bwMode="auto">
          <a:xfrm>
            <a:off x="3193761" y="1808699"/>
            <a:ext cx="2879026" cy="161812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ts val="1176"/>
              </a:spcBef>
              <a:spcAft>
                <a:spcPct val="0"/>
              </a:spcAft>
            </a:pPr>
            <a:r>
              <a:rPr lang="en-US" sz="1960" dirty="0">
                <a:gradFill>
                  <a:gsLst>
                    <a:gs pos="79646">
                      <a:srgbClr val="FFFFFF"/>
                    </a:gs>
                    <a:gs pos="55752">
                      <a:srgbClr val="FFFFFF"/>
                    </a:gs>
                  </a:gsLst>
                  <a:lin ang="5400000" scaled="1"/>
                </a:gradFill>
                <a:latin typeface="Segoe UI Semilight" panose="020B0402040204020203" pitchFamily="34" charset="0"/>
                <a:cs typeface="Segoe UI Semilight" panose="020B0402040204020203" pitchFamily="34" charset="0"/>
              </a:rPr>
              <a:t>Create new applications with </a:t>
            </a:r>
            <a:r>
              <a:rPr lang="en-US" sz="1960" dirty="0" err="1">
                <a:gradFill>
                  <a:gsLst>
                    <a:gs pos="79646">
                      <a:srgbClr val="FFFFFF"/>
                    </a:gs>
                    <a:gs pos="55752">
                      <a:srgbClr val="FFFFFF"/>
                    </a:gs>
                  </a:gsLst>
                  <a:lin ang="5400000" scaled="1"/>
                </a:gradFill>
                <a:latin typeface="Segoe UI Semilight" panose="020B0402040204020203" pitchFamily="34" charset="0"/>
                <a:cs typeface="Segoe UI Semilight" panose="020B0402040204020203" pitchFamily="34" charset="0"/>
              </a:rPr>
              <a:t>OpenID</a:t>
            </a:r>
            <a:r>
              <a:rPr lang="en-US" sz="1960" dirty="0">
                <a:gradFill>
                  <a:gsLst>
                    <a:gs pos="79646">
                      <a:srgbClr val="FFFFFF"/>
                    </a:gs>
                    <a:gs pos="55752">
                      <a:srgbClr val="FFFFFF"/>
                    </a:gs>
                  </a:gsLst>
                  <a:lin ang="5400000" scaled="1"/>
                </a:gradFill>
                <a:latin typeface="Segoe UI Semilight" panose="020B0402040204020203" pitchFamily="34" charset="0"/>
                <a:cs typeface="Segoe UI Semilight" panose="020B0402040204020203" pitchFamily="34" charset="0"/>
              </a:rPr>
              <a:t> Connect</a:t>
            </a:r>
          </a:p>
        </p:txBody>
      </p:sp>
      <p:sp>
        <p:nvSpPr>
          <p:cNvPr id="6" name="Rectangle 5"/>
          <p:cNvSpPr/>
          <p:nvPr/>
        </p:nvSpPr>
        <p:spPr bwMode="auto">
          <a:xfrm>
            <a:off x="6118356" y="1808699"/>
            <a:ext cx="2879026" cy="161812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ts val="1176"/>
              </a:spcBef>
              <a:spcAft>
                <a:spcPct val="0"/>
              </a:spcAft>
            </a:pPr>
            <a:r>
              <a:rPr lang="en-US" sz="1960" dirty="0">
                <a:gradFill>
                  <a:gsLst>
                    <a:gs pos="79646">
                      <a:srgbClr val="FFFFFF"/>
                    </a:gs>
                    <a:gs pos="55752">
                      <a:srgbClr val="FFFFFF"/>
                    </a:gs>
                  </a:gsLst>
                  <a:lin ang="5400000" scaled="1"/>
                </a:gradFill>
                <a:latin typeface="Segoe UI Semilight" panose="020B0402040204020203" pitchFamily="34" charset="0"/>
                <a:cs typeface="Segoe UI Semilight" panose="020B0402040204020203" pitchFamily="34" charset="0"/>
              </a:rPr>
              <a:t>Every Office 365 and Azure subscription </a:t>
            </a:r>
            <a:br>
              <a:rPr lang="en-US" sz="1960" dirty="0">
                <a:gradFill>
                  <a:gsLst>
                    <a:gs pos="79646">
                      <a:srgbClr val="FFFFFF"/>
                    </a:gs>
                    <a:gs pos="55752">
                      <a:srgbClr val="FFFFFF"/>
                    </a:gs>
                  </a:gsLst>
                  <a:lin ang="5400000" scaled="1"/>
                </a:gradFill>
                <a:latin typeface="Segoe UI Semilight" panose="020B0402040204020203" pitchFamily="34" charset="0"/>
                <a:cs typeface="Segoe UI Semilight" panose="020B0402040204020203" pitchFamily="34" charset="0"/>
              </a:rPr>
            </a:br>
            <a:r>
              <a:rPr lang="en-US" sz="1960" dirty="0">
                <a:gradFill>
                  <a:gsLst>
                    <a:gs pos="79646">
                      <a:srgbClr val="FFFFFF"/>
                    </a:gs>
                    <a:gs pos="55752">
                      <a:srgbClr val="FFFFFF"/>
                    </a:gs>
                  </a:gsLst>
                  <a:lin ang="5400000" scaled="1"/>
                </a:gradFill>
                <a:latin typeface="Segoe UI Semilight" panose="020B0402040204020203" pitchFamily="34" charset="0"/>
                <a:cs typeface="Segoe UI Semilight" panose="020B0402040204020203" pitchFamily="34" charset="0"/>
              </a:rPr>
              <a:t>has an associated </a:t>
            </a:r>
            <a:br>
              <a:rPr lang="en-US" sz="1960" dirty="0">
                <a:gradFill>
                  <a:gsLst>
                    <a:gs pos="79646">
                      <a:srgbClr val="FFFFFF"/>
                    </a:gs>
                    <a:gs pos="55752">
                      <a:srgbClr val="FFFFFF"/>
                    </a:gs>
                  </a:gsLst>
                  <a:lin ang="5400000" scaled="1"/>
                </a:gradFill>
                <a:latin typeface="Segoe UI Semilight" panose="020B0402040204020203" pitchFamily="34" charset="0"/>
                <a:cs typeface="Segoe UI Semilight" panose="020B0402040204020203" pitchFamily="34" charset="0"/>
              </a:rPr>
            </a:br>
            <a:r>
              <a:rPr lang="en-US" sz="1960" dirty="0">
                <a:gradFill>
                  <a:gsLst>
                    <a:gs pos="79646">
                      <a:srgbClr val="FFFFFF"/>
                    </a:gs>
                    <a:gs pos="55752">
                      <a:srgbClr val="FFFFFF"/>
                    </a:gs>
                  </a:gsLst>
                  <a:lin ang="5400000" scaled="1"/>
                </a:gradFill>
                <a:latin typeface="Segoe UI Semilight" panose="020B0402040204020203" pitchFamily="34" charset="0"/>
                <a:cs typeface="Segoe UI Semilight" panose="020B0402040204020203" pitchFamily="34" charset="0"/>
              </a:rPr>
              <a:t>Azure Active Directory </a:t>
            </a:r>
          </a:p>
        </p:txBody>
      </p:sp>
      <p:sp>
        <p:nvSpPr>
          <p:cNvPr id="7" name="Rectangle 6"/>
          <p:cNvSpPr/>
          <p:nvPr/>
        </p:nvSpPr>
        <p:spPr bwMode="auto">
          <a:xfrm>
            <a:off x="9042949" y="1808699"/>
            <a:ext cx="2879026" cy="161812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ts val="1176"/>
              </a:spcBef>
              <a:spcAft>
                <a:spcPct val="0"/>
              </a:spcAft>
            </a:pPr>
            <a:r>
              <a:rPr lang="en-US" sz="1960" dirty="0">
                <a:gradFill>
                  <a:gsLst>
                    <a:gs pos="79646">
                      <a:srgbClr val="FFFFFF"/>
                    </a:gs>
                    <a:gs pos="55752">
                      <a:srgbClr val="FFFFFF"/>
                    </a:gs>
                  </a:gsLst>
                  <a:lin ang="5400000" scaled="1"/>
                </a:gradFill>
                <a:latin typeface="Segoe UI Semilight" panose="020B0402040204020203" pitchFamily="34" charset="0"/>
                <a:cs typeface="Segoe UI Semilight" panose="020B0402040204020203" pitchFamily="34" charset="0"/>
              </a:rPr>
              <a:t>All of the Azure Active Directory features required to register </a:t>
            </a:r>
            <a:br>
              <a:rPr lang="en-US" sz="1960" dirty="0">
                <a:gradFill>
                  <a:gsLst>
                    <a:gs pos="79646">
                      <a:srgbClr val="FFFFFF"/>
                    </a:gs>
                    <a:gs pos="55752">
                      <a:srgbClr val="FFFFFF"/>
                    </a:gs>
                  </a:gsLst>
                  <a:lin ang="5400000" scaled="1"/>
                </a:gradFill>
                <a:latin typeface="Segoe UI Semilight" panose="020B0402040204020203" pitchFamily="34" charset="0"/>
                <a:cs typeface="Segoe UI Semilight" panose="020B0402040204020203" pitchFamily="34" charset="0"/>
              </a:rPr>
            </a:br>
            <a:r>
              <a:rPr lang="en-US" sz="1960" dirty="0">
                <a:gradFill>
                  <a:gsLst>
                    <a:gs pos="79646">
                      <a:srgbClr val="FFFFFF"/>
                    </a:gs>
                    <a:gs pos="55752">
                      <a:srgbClr val="FFFFFF"/>
                    </a:gs>
                  </a:gsLst>
                  <a:lin ang="5400000" scaled="1"/>
                </a:gradFill>
                <a:latin typeface="Segoe UI Semilight" panose="020B0402040204020203" pitchFamily="34" charset="0"/>
                <a:cs typeface="Segoe UI Semilight" panose="020B0402040204020203" pitchFamily="34" charset="0"/>
              </a:rPr>
              <a:t>an app are available </a:t>
            </a:r>
            <a:br>
              <a:rPr lang="en-US" sz="1960" dirty="0">
                <a:gradFill>
                  <a:gsLst>
                    <a:gs pos="79646">
                      <a:srgbClr val="FFFFFF"/>
                    </a:gs>
                    <a:gs pos="55752">
                      <a:srgbClr val="FFFFFF"/>
                    </a:gs>
                  </a:gsLst>
                  <a:lin ang="5400000" scaled="1"/>
                </a:gradFill>
                <a:latin typeface="Segoe UI Semilight" panose="020B0402040204020203" pitchFamily="34" charset="0"/>
                <a:cs typeface="Segoe UI Semilight" panose="020B0402040204020203" pitchFamily="34" charset="0"/>
              </a:rPr>
            </a:br>
            <a:r>
              <a:rPr lang="en-US" sz="1960" dirty="0">
                <a:gradFill>
                  <a:gsLst>
                    <a:gs pos="79646">
                      <a:srgbClr val="FFFFFF"/>
                    </a:gs>
                    <a:gs pos="55752">
                      <a:srgbClr val="FFFFFF"/>
                    </a:gs>
                  </a:gsLst>
                  <a:lin ang="5400000" scaled="1"/>
                </a:gradFill>
                <a:latin typeface="Segoe UI Semilight" panose="020B0402040204020203" pitchFamily="34" charset="0"/>
                <a:cs typeface="Segoe UI Semilight" panose="020B0402040204020203" pitchFamily="34" charset="0"/>
              </a:rPr>
              <a:t>free of charge</a:t>
            </a:r>
          </a:p>
        </p:txBody>
      </p:sp>
      <p:sp>
        <p:nvSpPr>
          <p:cNvPr id="21" name="Rectangle 20"/>
          <p:cNvSpPr/>
          <p:nvPr/>
        </p:nvSpPr>
        <p:spPr bwMode="auto">
          <a:xfrm>
            <a:off x="269168" y="3421845"/>
            <a:ext cx="11652807" cy="343477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79646">
                    <a:srgbClr val="FFFFFF"/>
                  </a:gs>
                  <a:gs pos="55752">
                    <a:srgbClr val="FFFFFF"/>
                  </a:gs>
                </a:gsLst>
                <a:lin ang="5400000" scaled="1"/>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How to extend the app launcher today</a:t>
            </a:r>
            <a:endParaRPr lang="en-US" dirty="0"/>
          </a:p>
        </p:txBody>
      </p:sp>
      <p:sp>
        <p:nvSpPr>
          <p:cNvPr id="11" name="Rectangle 10"/>
          <p:cNvSpPr/>
          <p:nvPr/>
        </p:nvSpPr>
        <p:spPr bwMode="auto">
          <a:xfrm>
            <a:off x="269168" y="3518621"/>
            <a:ext cx="2879026" cy="29577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3">
              <a:lnSpc>
                <a:spcPct val="90000"/>
              </a:lnSpc>
              <a:spcBef>
                <a:spcPts val="1176"/>
              </a:spcBef>
            </a:pPr>
            <a:r>
              <a:rPr lang="en-US" sz="1764" dirty="0">
                <a:gradFill>
                  <a:gsLst>
                    <a:gs pos="79646">
                      <a:srgbClr val="FFFFFF"/>
                    </a:gs>
                    <a:gs pos="55752">
                      <a:srgbClr val="FFFFFF"/>
                    </a:gs>
                  </a:gsLst>
                  <a:lin ang="5400000" scaled="1"/>
                </a:gradFill>
              </a:rPr>
              <a:t>Federated single sign-on</a:t>
            </a:r>
          </a:p>
          <a:p>
            <a:pPr defTabSz="914093">
              <a:lnSpc>
                <a:spcPct val="90000"/>
              </a:lnSpc>
              <a:spcBef>
                <a:spcPts val="1176"/>
              </a:spcBef>
            </a:pPr>
            <a:r>
              <a:rPr lang="en-US" sz="1764" dirty="0">
                <a:gradFill>
                  <a:gsLst>
                    <a:gs pos="79646">
                      <a:srgbClr val="FFFFFF"/>
                    </a:gs>
                    <a:gs pos="55752">
                      <a:srgbClr val="FFFFFF"/>
                    </a:gs>
                  </a:gsLst>
                  <a:lin ang="5400000" scaled="1"/>
                </a:gradFill>
              </a:rPr>
              <a:t>Password single sign-on</a:t>
            </a:r>
          </a:p>
        </p:txBody>
      </p:sp>
      <p:sp>
        <p:nvSpPr>
          <p:cNvPr id="12" name="Rectangle 11"/>
          <p:cNvSpPr/>
          <p:nvPr/>
        </p:nvSpPr>
        <p:spPr bwMode="auto">
          <a:xfrm>
            <a:off x="3193761" y="3518621"/>
            <a:ext cx="2879026" cy="29577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3">
              <a:lnSpc>
                <a:spcPct val="90000"/>
              </a:lnSpc>
              <a:spcBef>
                <a:spcPts val="1176"/>
              </a:spcBef>
            </a:pPr>
            <a:r>
              <a:rPr lang="en-US" sz="1764" dirty="0">
                <a:gradFill>
                  <a:gsLst>
                    <a:gs pos="79646">
                      <a:srgbClr val="FFFFFF"/>
                    </a:gs>
                    <a:gs pos="55752">
                      <a:srgbClr val="FFFFFF"/>
                    </a:gs>
                  </a:gsLst>
                  <a:lin ang="5400000" scaled="1"/>
                </a:gradFill>
              </a:rPr>
              <a:t>For your organization</a:t>
            </a:r>
          </a:p>
          <a:p>
            <a:pPr defTabSz="914093">
              <a:lnSpc>
                <a:spcPct val="90000"/>
              </a:lnSpc>
              <a:spcBef>
                <a:spcPts val="1176"/>
              </a:spcBef>
            </a:pPr>
            <a:r>
              <a:rPr lang="en-US" sz="1764" dirty="0">
                <a:gradFill>
                  <a:gsLst>
                    <a:gs pos="79646">
                      <a:srgbClr val="FFFFFF"/>
                    </a:gs>
                    <a:gs pos="55752">
                      <a:srgbClr val="FFFFFF"/>
                    </a:gs>
                  </a:gsLst>
                  <a:lin ang="5400000" scaled="1"/>
                </a:gradFill>
              </a:rPr>
              <a:t>For other organizations</a:t>
            </a:r>
            <a:endParaRPr lang="en-US" sz="1764" dirty="0">
              <a:gradFill>
                <a:gsLst>
                  <a:gs pos="79646">
                    <a:srgbClr val="FFFFFF"/>
                  </a:gs>
                  <a:gs pos="55752">
                    <a:srgbClr val="FFFFFF"/>
                  </a:gs>
                </a:gsLst>
                <a:lin ang="5400000" scaled="1"/>
              </a:gradFill>
              <a:latin typeface="Segoe UI Semilight" panose="020B0402040204020203" pitchFamily="34" charset="0"/>
              <a:cs typeface="Segoe UI Semilight" panose="020B0402040204020203" pitchFamily="34" charset="0"/>
            </a:endParaRPr>
          </a:p>
        </p:txBody>
      </p:sp>
      <p:sp>
        <p:nvSpPr>
          <p:cNvPr id="13" name="Rectangle 12"/>
          <p:cNvSpPr/>
          <p:nvPr/>
        </p:nvSpPr>
        <p:spPr bwMode="auto">
          <a:xfrm>
            <a:off x="6118355" y="3518621"/>
            <a:ext cx="3112727" cy="29577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93">
              <a:lnSpc>
                <a:spcPct val="90000"/>
              </a:lnSpc>
              <a:spcBef>
                <a:spcPts val="1176"/>
              </a:spcBef>
            </a:pPr>
            <a:r>
              <a:rPr lang="en-US" sz="1764" dirty="0">
                <a:gradFill>
                  <a:gsLst>
                    <a:gs pos="79646">
                      <a:srgbClr val="FFFFFF"/>
                    </a:gs>
                    <a:gs pos="55752">
                      <a:srgbClr val="FFFFFF"/>
                    </a:gs>
                  </a:gsLst>
                  <a:lin ang="5400000" scaled="1"/>
                </a:gradFill>
              </a:rPr>
              <a:t>Get a free subscription </a:t>
            </a:r>
            <a:br>
              <a:rPr lang="en-US" sz="1764" dirty="0">
                <a:gradFill>
                  <a:gsLst>
                    <a:gs pos="79646">
                      <a:srgbClr val="FFFFFF"/>
                    </a:gs>
                    <a:gs pos="55752">
                      <a:srgbClr val="FFFFFF"/>
                    </a:gs>
                  </a:gsLst>
                  <a:lin ang="5400000" scaled="1"/>
                </a:gradFill>
              </a:rPr>
            </a:br>
            <a:r>
              <a:rPr lang="en-US" sz="1764" dirty="0">
                <a:gradFill>
                  <a:gsLst>
                    <a:gs pos="79646">
                      <a:srgbClr val="FFFFFF"/>
                    </a:gs>
                    <a:gs pos="55752">
                      <a:srgbClr val="FFFFFF"/>
                    </a:gs>
                  </a:gsLst>
                  <a:lin ang="5400000" scaled="1"/>
                </a:gradFill>
              </a:rPr>
              <a:t>by signing up at http://azure.microsoft.com </a:t>
            </a:r>
          </a:p>
        </p:txBody>
      </p:sp>
      <p:cxnSp>
        <p:nvCxnSpPr>
          <p:cNvPr id="17" name="Straight Connector 16"/>
          <p:cNvCxnSpPr/>
          <p:nvPr/>
        </p:nvCxnSpPr>
        <p:spPr>
          <a:xfrm>
            <a:off x="286283" y="3426823"/>
            <a:ext cx="2876775"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205922" y="3426823"/>
            <a:ext cx="2876775"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125562" y="3426823"/>
            <a:ext cx="2876775"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9045200" y="3426823"/>
            <a:ext cx="2876775"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25517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8"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500"/>
                                        <p:tgtEl>
                                          <p:spTgt spid="18"/>
                                        </p:tgtEl>
                                      </p:cBhvr>
                                    </p:animEffect>
                                  </p:childTnLst>
                                </p:cTn>
                              </p:par>
                              <p:par>
                                <p:cTn id="11" presetID="22" presetClass="entr" presetSubtype="8"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500"/>
                                        <p:tgtEl>
                                          <p:spTgt spid="19"/>
                                        </p:tgtEl>
                                      </p:cBhvr>
                                    </p:animEffect>
                                  </p:childTnLst>
                                </p:cTn>
                              </p:par>
                              <p:par>
                                <p:cTn id="14" presetID="22" presetClass="entr" presetSubtype="8"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500"/>
                                        <p:tgtEl>
                                          <p:spTgt spid="20"/>
                                        </p:tgtEl>
                                      </p:cBhvr>
                                    </p:animEffect>
                                  </p:childTnLst>
                                </p:cTn>
                              </p:par>
                              <p:par>
                                <p:cTn id="17" presetID="2" presetClass="entr" presetSubtype="4" decel="10000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700" fill="hold"/>
                                        <p:tgtEl>
                                          <p:spTgt spid="4"/>
                                        </p:tgtEl>
                                        <p:attrNameLst>
                                          <p:attrName>ppt_x</p:attrName>
                                        </p:attrNameLst>
                                      </p:cBhvr>
                                      <p:tavLst>
                                        <p:tav tm="0">
                                          <p:val>
                                            <p:strVal val="#ppt_x"/>
                                          </p:val>
                                        </p:tav>
                                        <p:tav tm="100000">
                                          <p:val>
                                            <p:strVal val="#ppt_x"/>
                                          </p:val>
                                        </p:tav>
                                      </p:tavLst>
                                    </p:anim>
                                    <p:anim calcmode="lin" valueType="num">
                                      <p:cBhvr additive="base">
                                        <p:cTn id="20" dur="7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700" fill="hold"/>
                                        <p:tgtEl>
                                          <p:spTgt spid="5"/>
                                        </p:tgtEl>
                                        <p:attrNameLst>
                                          <p:attrName>ppt_x</p:attrName>
                                        </p:attrNameLst>
                                      </p:cBhvr>
                                      <p:tavLst>
                                        <p:tav tm="0">
                                          <p:val>
                                            <p:strVal val="#ppt_x"/>
                                          </p:val>
                                        </p:tav>
                                        <p:tav tm="100000">
                                          <p:val>
                                            <p:strVal val="#ppt_x"/>
                                          </p:val>
                                        </p:tav>
                                      </p:tavLst>
                                    </p:anim>
                                    <p:anim calcmode="lin" valueType="num">
                                      <p:cBhvr additive="base">
                                        <p:cTn id="24" dur="7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2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700" fill="hold"/>
                                        <p:tgtEl>
                                          <p:spTgt spid="6"/>
                                        </p:tgtEl>
                                        <p:attrNameLst>
                                          <p:attrName>ppt_x</p:attrName>
                                        </p:attrNameLst>
                                      </p:cBhvr>
                                      <p:tavLst>
                                        <p:tav tm="0">
                                          <p:val>
                                            <p:strVal val="#ppt_x"/>
                                          </p:val>
                                        </p:tav>
                                        <p:tav tm="100000">
                                          <p:val>
                                            <p:strVal val="#ppt_x"/>
                                          </p:val>
                                        </p:tav>
                                      </p:tavLst>
                                    </p:anim>
                                    <p:anim calcmode="lin" valueType="num">
                                      <p:cBhvr additive="base">
                                        <p:cTn id="28" dur="700" fill="hold"/>
                                        <p:tgtEl>
                                          <p:spTgt spid="6"/>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30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700" fill="hold"/>
                                        <p:tgtEl>
                                          <p:spTgt spid="7"/>
                                        </p:tgtEl>
                                        <p:attrNameLst>
                                          <p:attrName>ppt_x</p:attrName>
                                        </p:attrNameLst>
                                      </p:cBhvr>
                                      <p:tavLst>
                                        <p:tav tm="0">
                                          <p:val>
                                            <p:strVal val="#ppt_x"/>
                                          </p:val>
                                        </p:tav>
                                        <p:tav tm="100000">
                                          <p:val>
                                            <p:strVal val="#ppt_x"/>
                                          </p:val>
                                        </p:tav>
                                      </p:tavLst>
                                    </p:anim>
                                    <p:anim calcmode="lin" valueType="num">
                                      <p:cBhvr additive="base">
                                        <p:cTn id="32" dur="700" fill="hold"/>
                                        <p:tgtEl>
                                          <p:spTgt spid="7"/>
                                        </p:tgtEl>
                                        <p:attrNameLst>
                                          <p:attrName>ppt_y</p:attrName>
                                        </p:attrNameLst>
                                      </p:cBhvr>
                                      <p:tavLst>
                                        <p:tav tm="0">
                                          <p:val>
                                            <p:strVal val="1+#ppt_h/2"/>
                                          </p:val>
                                        </p:tav>
                                        <p:tav tm="100000">
                                          <p:val>
                                            <p:strVal val="#ppt_y"/>
                                          </p:val>
                                        </p:tav>
                                      </p:tavLst>
                                    </p:anim>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3" presetClass="path" presetSubtype="0" decel="100000" fill="hold" grpId="1" nodeType="withEffect">
                                  <p:stCondLst>
                                    <p:cond delay="0"/>
                                  </p:stCondLst>
                                  <p:childTnLst>
                                    <p:animMotion origin="layout" path="M 1.7156E-6 1.06219E-6 L 0.02068 1.06219E-6 " pathEditMode="relative" rAng="0" ptsTypes="AA">
                                      <p:cBhvr>
                                        <p:cTn id="38" dur="500" spd="-100000" fill="hold"/>
                                        <p:tgtEl>
                                          <p:spTgt spid="11"/>
                                        </p:tgtEl>
                                        <p:attrNameLst>
                                          <p:attrName>ppt_x</p:attrName>
                                          <p:attrName>ppt_y</p:attrName>
                                        </p:attrNameLst>
                                      </p:cBhvr>
                                      <p:rCtr x="1034" y="0"/>
                                    </p:animMotion>
                                  </p:childTnLst>
                                </p:cTn>
                              </p:par>
                              <p:par>
                                <p:cTn id="39" presetID="10" presetClass="entr" presetSubtype="0" fill="hold" grpId="0" nodeType="withEffect">
                                  <p:stCondLst>
                                    <p:cond delay="10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63" presetClass="path" presetSubtype="0" decel="100000" fill="hold" grpId="1" nodeType="withEffect">
                                  <p:stCondLst>
                                    <p:cond delay="100"/>
                                  </p:stCondLst>
                                  <p:childTnLst>
                                    <p:animMotion origin="layout" path="M 2.13939E-6 1.06219E-6 L 0.02068 1.06219E-6 " pathEditMode="relative" rAng="0" ptsTypes="AA">
                                      <p:cBhvr>
                                        <p:cTn id="43" dur="500" spd="-100000" fill="hold"/>
                                        <p:tgtEl>
                                          <p:spTgt spid="12"/>
                                        </p:tgtEl>
                                        <p:attrNameLst>
                                          <p:attrName>ppt_x</p:attrName>
                                          <p:attrName>ppt_y</p:attrName>
                                        </p:attrNameLst>
                                      </p:cBhvr>
                                      <p:rCtr x="1034" y="0"/>
                                    </p:animMotion>
                                  </p:childTnLst>
                                </p:cTn>
                              </p:par>
                              <p:par>
                                <p:cTn id="44" presetID="10" presetClass="entr" presetSubtype="0" fill="hold" grpId="0" nodeType="withEffect">
                                  <p:stCondLst>
                                    <p:cond delay="20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par>
                                <p:cTn id="47" presetID="63" presetClass="path" presetSubtype="0" decel="100000" fill="hold" grpId="1" nodeType="withEffect">
                                  <p:stCondLst>
                                    <p:cond delay="200"/>
                                  </p:stCondLst>
                                  <p:childTnLst>
                                    <p:animMotion origin="layout" path="M -3.44141E-6 1.06219E-6 L 0.02068 1.06219E-6 " pathEditMode="relative" rAng="0" ptsTypes="AA">
                                      <p:cBhvr>
                                        <p:cTn id="48" dur="500" spd="-100000" fill="hold"/>
                                        <p:tgtEl>
                                          <p:spTgt spid="13"/>
                                        </p:tgtEl>
                                        <p:attrNameLst>
                                          <p:attrName>ppt_x</p:attrName>
                                          <p:attrName>ppt_y</p:attrName>
                                        </p:attrNameLst>
                                      </p:cBhvr>
                                      <p:rCtr x="103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1" grpId="0"/>
      <p:bldP spid="11" grpId="1"/>
      <p:bldP spid="12" grpId="0"/>
      <p:bldP spid="12" grpId="1"/>
      <p:bldP spid="13" grpId="0"/>
      <p:bldP spid="13" grpId="1"/>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b="36035"/>
          <a:stretch/>
        </p:blipFill>
        <p:spPr>
          <a:xfrm>
            <a:off x="0" y="1783433"/>
            <a:ext cx="12183922" cy="4415491"/>
          </a:xfrm>
          <a:prstGeom prst="rect">
            <a:avLst/>
          </a:prstGeom>
        </p:spPr>
      </p:pic>
      <p:sp>
        <p:nvSpPr>
          <p:cNvPr id="3" name="Freeform 2"/>
          <p:cNvSpPr/>
          <p:nvPr/>
        </p:nvSpPr>
        <p:spPr>
          <a:xfrm rot="20359169">
            <a:off x="1209741" y="2509397"/>
            <a:ext cx="150389" cy="215850"/>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chemeClr val="tx1"/>
          </a:solidFill>
          <a:ln w="3175">
            <a:solidFill>
              <a:schemeClr val="bg1"/>
            </a:solidFill>
          </a:ln>
          <a:effectLst>
            <a:glow rad="228600">
              <a:srgbClr val="FFC000">
                <a:alpha val="40000"/>
              </a:srgbClr>
            </a:glow>
            <a:outerShdw blurRad="25400" dist="25400" dir="204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25" tIns="45663" rIns="91325" bIns="45663" rtlCol="0" anchor="ctr"/>
          <a:lstStyle/>
          <a:p>
            <a:pPr algn="ctr" defTabSz="913914"/>
            <a:endParaRPr lang="en-US" sz="1798" dirty="0">
              <a:solidFill>
                <a:srgbClr val="FFFFFF">
                  <a:lumMod val="50000"/>
                </a:srgbClr>
              </a:solidFill>
              <a:latin typeface="Segoe UI Light" panose="020B0502040204020203" pitchFamily="34" charset="0"/>
            </a:endParaRPr>
          </a:p>
        </p:txBody>
      </p:sp>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2832984"/>
            <a:ext cx="11991636" cy="3454075"/>
          </a:xfrm>
          <a:prstGeom prst="rect">
            <a:avLst/>
          </a:prstGeom>
        </p:spPr>
      </p:pic>
      <p:sp>
        <p:nvSpPr>
          <p:cNvPr id="7" name="Title 1"/>
          <p:cNvSpPr txBox="1">
            <a:spLocks/>
          </p:cNvSpPr>
          <p:nvPr/>
        </p:nvSpPr>
        <p:spPr>
          <a:xfrm>
            <a:off x="519112" y="228600"/>
            <a:ext cx="11149013" cy="747897"/>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smtClean="0">
                <a:ln w="3175">
                  <a:noFill/>
                </a:ln>
                <a:gradFill>
                  <a:gsLst>
                    <a:gs pos="1250">
                      <a:srgbClr val="DC3C00"/>
                    </a:gs>
                    <a:gs pos="100000">
                      <a:srgbClr val="DC3C00"/>
                    </a:gs>
                  </a:gsLst>
                  <a:lin ang="5400000" scaled="0"/>
                </a:gradFill>
                <a:effectLst/>
                <a:uLnTx/>
                <a:uFillTx/>
                <a:latin typeface="Segoe UI Light"/>
                <a:ea typeface="+mn-ea"/>
                <a:cs typeface="Arial" charset="0"/>
              </a:rPr>
              <a:t>Extending the App Launcher tomorrow</a:t>
            </a:r>
            <a:br>
              <a:rPr kumimoji="0" lang="en-US" sz="4800" b="0" i="0" u="none" strike="noStrike" kern="1200" cap="none" spc="-100" normalizeH="0" baseline="0" noProof="0" smtClean="0">
                <a:ln w="3175">
                  <a:noFill/>
                </a:ln>
                <a:gradFill>
                  <a:gsLst>
                    <a:gs pos="1250">
                      <a:srgbClr val="DC3C00"/>
                    </a:gs>
                    <a:gs pos="100000">
                      <a:srgbClr val="DC3C00"/>
                    </a:gs>
                  </a:gsLst>
                  <a:lin ang="5400000" scaled="0"/>
                </a:gradFill>
                <a:effectLst/>
                <a:uLnTx/>
                <a:uFillTx/>
                <a:latin typeface="Segoe UI Light"/>
                <a:ea typeface="+mn-ea"/>
                <a:cs typeface="Arial" charset="0"/>
              </a:rPr>
            </a:br>
            <a:endParaRPr kumimoji="0" lang="en-US" sz="3600" b="0" i="0" u="none" strike="noStrike" kern="1200" cap="none" spc="-100" normalizeH="0" baseline="0" noProof="0" dirty="0">
              <a:ln w="3175">
                <a:noFill/>
              </a:ln>
              <a:gradFill>
                <a:gsLst>
                  <a:gs pos="2920">
                    <a:srgbClr val="FF8C00"/>
                  </a:gs>
                  <a:gs pos="39000">
                    <a:srgbClr val="FF8C00"/>
                  </a:gs>
                </a:gsLst>
                <a:lin ang="5400000" scaled="0"/>
              </a:gradFill>
              <a:effectLst/>
              <a:uLnTx/>
              <a:uFillTx/>
              <a:latin typeface="Segoe UI Light"/>
              <a:ea typeface="+mn-ea"/>
              <a:cs typeface="Arial" charset="0"/>
            </a:endParaRPr>
          </a:p>
        </p:txBody>
      </p:sp>
    </p:spTree>
    <p:extLst>
      <p:ext uri="{BB962C8B-B14F-4D97-AF65-F5344CB8AC3E}">
        <p14:creationId xmlns:p14="http://schemas.microsoft.com/office/powerpoint/2010/main" val="2569244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452" y="2273"/>
            <a:ext cx="12183922" cy="1243090"/>
          </a:xfrm>
          <a:prstGeom prst="rect">
            <a:avLst/>
          </a:prstGeom>
        </p:spPr>
      </p:pic>
      <p:sp>
        <p:nvSpPr>
          <p:cNvPr id="39" name="Rectangle 38"/>
          <p:cNvSpPr/>
          <p:nvPr/>
        </p:nvSpPr>
        <p:spPr>
          <a:xfrm>
            <a:off x="6226529" y="6697379"/>
            <a:ext cx="1909914" cy="158351"/>
          </a:xfrm>
          <a:prstGeom prst="rect">
            <a:avLst/>
          </a:prstGeom>
          <a:solidFill>
            <a:srgbClr val="1B88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14"/>
            <a:endParaRPr lang="en-US" sz="1000" dirty="0">
              <a:solidFill>
                <a:srgbClr val="000000"/>
              </a:solidFill>
              <a:cs typeface="Segoe UI" panose="020B0502040204020203" pitchFamily="34" charset="0"/>
            </a:endParaRPr>
          </a:p>
        </p:txBody>
      </p:sp>
      <p:sp>
        <p:nvSpPr>
          <p:cNvPr id="37" name="Rectangle 36"/>
          <p:cNvSpPr/>
          <p:nvPr/>
        </p:nvSpPr>
        <p:spPr>
          <a:xfrm>
            <a:off x="4184499" y="6697379"/>
            <a:ext cx="1909914" cy="158351"/>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14"/>
            <a:endParaRPr lang="en-US" sz="1000" dirty="0">
              <a:solidFill>
                <a:srgbClr val="000000"/>
              </a:solidFill>
              <a:cs typeface="Segoe UI" panose="020B0502040204020203" pitchFamily="34" charset="0"/>
            </a:endParaRPr>
          </a:p>
        </p:txBody>
      </p:sp>
      <p:sp>
        <p:nvSpPr>
          <p:cNvPr id="9" name="Rectangle 3"/>
          <p:cNvSpPr/>
          <p:nvPr/>
        </p:nvSpPr>
        <p:spPr>
          <a:xfrm>
            <a:off x="1925228" y="773287"/>
            <a:ext cx="1513472" cy="3236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14"/>
            <a:endParaRPr lang="en-US" sz="1798" dirty="0">
              <a:solidFill>
                <a:srgbClr val="FFFFFF"/>
              </a:solidFill>
            </a:endParaRPr>
          </a:p>
        </p:txBody>
      </p:sp>
      <p:sp>
        <p:nvSpPr>
          <p:cNvPr id="5" name="TextBox 4"/>
          <p:cNvSpPr txBox="1"/>
          <p:nvPr/>
        </p:nvSpPr>
        <p:spPr>
          <a:xfrm>
            <a:off x="2101308" y="2747463"/>
            <a:ext cx="8013825" cy="343354"/>
          </a:xfrm>
          <a:prstGeom prst="rect">
            <a:avLst/>
          </a:prstGeom>
          <a:noFill/>
        </p:spPr>
        <p:txBody>
          <a:bodyPr wrap="square" rtlCol="0">
            <a:spAutoFit/>
          </a:bodyPr>
          <a:lstStyle/>
          <a:p>
            <a:pPr defTabSz="913914"/>
            <a:r>
              <a:rPr lang="en-US" sz="1600" dirty="0">
                <a:solidFill>
                  <a:srgbClr val="000000"/>
                </a:solidFill>
                <a:latin typeface="Segoe UI Semibold" panose="020B0702040204020203" pitchFamily="34" charset="0"/>
                <a:cs typeface="Segoe UI Semibold" panose="020B0702040204020203" pitchFamily="34" charset="0"/>
              </a:rPr>
              <a:t>Spotlight Category: Business Insights through data analysis.  </a:t>
            </a:r>
            <a:r>
              <a:rPr lang="en-US" sz="1600" dirty="0">
                <a:solidFill>
                  <a:srgbClr val="0070C0"/>
                </a:solidFill>
                <a:latin typeface="Segoe UI Semibold" panose="020B0702040204020203" pitchFamily="34" charset="0"/>
                <a:cs typeface="Segoe UI Semibold" panose="020B0702040204020203" pitchFamily="34" charset="0"/>
              </a:rPr>
              <a:t>More &gt;</a:t>
            </a:r>
          </a:p>
        </p:txBody>
      </p:sp>
      <p:pic>
        <p:nvPicPr>
          <p:cNvPr id="11" name="Picture 10"/>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452" y="3944"/>
            <a:ext cx="1802890" cy="1101467"/>
          </a:xfrm>
          <a:prstGeom prst="rect">
            <a:avLst/>
          </a:prstGeom>
        </p:spPr>
      </p:pic>
      <p:sp>
        <p:nvSpPr>
          <p:cNvPr id="2" name="Rectangle 1"/>
          <p:cNvSpPr/>
          <p:nvPr/>
        </p:nvSpPr>
        <p:spPr>
          <a:xfrm>
            <a:off x="210945" y="1266794"/>
            <a:ext cx="2617898" cy="4845578"/>
          </a:xfrm>
          <a:prstGeom prst="rect">
            <a:avLst/>
          </a:prstGeom>
        </p:spPr>
        <p:txBody>
          <a:bodyPr wrap="square">
            <a:spAutoFit/>
          </a:bodyPr>
          <a:lstStyle/>
          <a:p>
            <a:pPr defTabSz="913914">
              <a:lnSpc>
                <a:spcPct val="107000"/>
              </a:lnSpc>
              <a:spcAft>
                <a:spcPts val="300"/>
              </a:spcAft>
            </a:pPr>
            <a:r>
              <a:rPr lang="en-US" sz="1600" dirty="0">
                <a:solidFill>
                  <a:srgbClr val="000000"/>
                </a:solidFill>
                <a:latin typeface="Segoe UI Semibold" panose="020B0702040204020203" pitchFamily="34" charset="0"/>
                <a:cs typeface="Segoe UI Semibold" panose="020B0702040204020203" pitchFamily="34" charset="0"/>
              </a:rPr>
              <a:t>Product</a:t>
            </a:r>
          </a:p>
          <a:p>
            <a:pPr defTabSz="913914">
              <a:lnSpc>
                <a:spcPct val="107000"/>
              </a:lnSpc>
              <a:spcAft>
                <a:spcPts val="300"/>
              </a:spcAft>
            </a:pPr>
            <a:r>
              <a:rPr lang="en-US" sz="1100" dirty="0">
                <a:solidFill>
                  <a:srgbClr val="000000">
                    <a:lumMod val="75000"/>
                    <a:lumOff val="25000"/>
                  </a:srgbClr>
                </a:solidFill>
                <a:ea typeface="Times New Roman" panose="02020603050405020304" pitchFamily="18" charset="0"/>
                <a:cs typeface="Segoe UI" panose="020B0502040204020203" pitchFamily="34" charset="0"/>
              </a:rPr>
              <a:t>SharePoint</a:t>
            </a:r>
          </a:p>
          <a:p>
            <a:pPr defTabSz="913914">
              <a:lnSpc>
                <a:spcPct val="107000"/>
              </a:lnSpc>
              <a:spcAft>
                <a:spcPts val="300"/>
              </a:spcAft>
            </a:pPr>
            <a:r>
              <a:rPr lang="en-US" sz="1100" dirty="0">
                <a:solidFill>
                  <a:srgbClr val="000000">
                    <a:lumMod val="75000"/>
                    <a:lumOff val="25000"/>
                  </a:srgbClr>
                </a:solidFill>
                <a:ea typeface="Times New Roman" panose="02020603050405020304" pitchFamily="18" charset="0"/>
                <a:cs typeface="Segoe UI" panose="020B0502040204020203" pitchFamily="34" charset="0"/>
              </a:rPr>
              <a:t>Outlook</a:t>
            </a:r>
          </a:p>
          <a:p>
            <a:pPr defTabSz="913914">
              <a:lnSpc>
                <a:spcPct val="107000"/>
              </a:lnSpc>
              <a:spcAft>
                <a:spcPts val="300"/>
              </a:spcAft>
            </a:pPr>
            <a:r>
              <a:rPr lang="en-US" sz="1100" dirty="0">
                <a:solidFill>
                  <a:srgbClr val="000000">
                    <a:lumMod val="75000"/>
                    <a:lumOff val="25000"/>
                  </a:srgbClr>
                </a:solidFill>
                <a:ea typeface="Times New Roman" panose="02020603050405020304" pitchFamily="18" charset="0"/>
                <a:cs typeface="Segoe UI" panose="020B0502040204020203" pitchFamily="34" charset="0"/>
              </a:rPr>
              <a:t>Excel</a:t>
            </a:r>
          </a:p>
          <a:p>
            <a:pPr defTabSz="913914">
              <a:lnSpc>
                <a:spcPct val="107000"/>
              </a:lnSpc>
              <a:spcAft>
                <a:spcPts val="300"/>
              </a:spcAft>
            </a:pPr>
            <a:r>
              <a:rPr lang="en-US" sz="1100" dirty="0">
                <a:solidFill>
                  <a:srgbClr val="000000">
                    <a:lumMod val="75000"/>
                    <a:lumOff val="25000"/>
                  </a:srgbClr>
                </a:solidFill>
                <a:ea typeface="Times New Roman" panose="02020603050405020304" pitchFamily="18" charset="0"/>
                <a:cs typeface="Segoe UI" panose="020B0502040204020203" pitchFamily="34" charset="0"/>
              </a:rPr>
              <a:t>PowerPoint</a:t>
            </a:r>
          </a:p>
          <a:p>
            <a:pPr defTabSz="913914">
              <a:lnSpc>
                <a:spcPct val="107000"/>
              </a:lnSpc>
              <a:spcAft>
                <a:spcPts val="300"/>
              </a:spcAft>
            </a:pPr>
            <a:r>
              <a:rPr lang="en-US" sz="1100" dirty="0">
                <a:solidFill>
                  <a:srgbClr val="000000">
                    <a:lumMod val="75000"/>
                    <a:lumOff val="25000"/>
                  </a:srgbClr>
                </a:solidFill>
                <a:ea typeface="Times New Roman" panose="02020603050405020304" pitchFamily="18" charset="0"/>
                <a:cs typeface="Segoe UI" panose="020B0502040204020203" pitchFamily="34" charset="0"/>
              </a:rPr>
              <a:t>Project</a:t>
            </a:r>
          </a:p>
          <a:p>
            <a:pPr defTabSz="913914">
              <a:lnSpc>
                <a:spcPct val="107000"/>
              </a:lnSpc>
              <a:spcAft>
                <a:spcPts val="300"/>
              </a:spcAft>
            </a:pPr>
            <a:r>
              <a:rPr lang="en-US" sz="1100" dirty="0">
                <a:solidFill>
                  <a:srgbClr val="000000">
                    <a:lumMod val="75000"/>
                    <a:lumOff val="25000"/>
                  </a:srgbClr>
                </a:solidFill>
                <a:ea typeface="Times New Roman" panose="02020603050405020304" pitchFamily="18" charset="0"/>
                <a:cs typeface="Segoe UI" panose="020B0502040204020203" pitchFamily="34" charset="0"/>
              </a:rPr>
              <a:t>Word</a:t>
            </a:r>
          </a:p>
          <a:p>
            <a:pPr defTabSz="913914">
              <a:lnSpc>
                <a:spcPct val="107000"/>
              </a:lnSpc>
              <a:spcAft>
                <a:spcPts val="300"/>
              </a:spcAft>
            </a:pPr>
            <a:r>
              <a:rPr lang="en-US" sz="1100" b="1" dirty="0">
                <a:solidFill>
                  <a:srgbClr val="FF0000"/>
                </a:solidFill>
                <a:ea typeface="Times New Roman" panose="02020603050405020304" pitchFamily="18" charset="0"/>
                <a:cs typeface="Segoe UI" panose="020B0502040204020203" pitchFamily="34" charset="0"/>
              </a:rPr>
              <a:t>Suite-level apps</a:t>
            </a:r>
          </a:p>
          <a:p>
            <a:pPr defTabSz="913914">
              <a:lnSpc>
                <a:spcPct val="107000"/>
              </a:lnSpc>
              <a:spcAft>
                <a:spcPts val="300"/>
              </a:spcAft>
            </a:pPr>
            <a:endParaRPr lang="en-US" sz="1200" dirty="0">
              <a:solidFill>
                <a:srgbClr val="000000">
                  <a:lumMod val="75000"/>
                  <a:lumOff val="25000"/>
                </a:srgbClr>
              </a:solidFill>
              <a:ea typeface="Times New Roman" panose="02020603050405020304" pitchFamily="18" charset="0"/>
              <a:cs typeface="Segoe UI" panose="020B0502040204020203" pitchFamily="34" charset="0"/>
            </a:endParaRPr>
          </a:p>
          <a:p>
            <a:pPr defTabSz="913914">
              <a:lnSpc>
                <a:spcPct val="107000"/>
              </a:lnSpc>
              <a:spcAft>
                <a:spcPts val="300"/>
              </a:spcAft>
            </a:pPr>
            <a:r>
              <a:rPr lang="en-US" sz="1600" dirty="0">
                <a:solidFill>
                  <a:srgbClr val="000000"/>
                </a:solidFill>
                <a:latin typeface="Segoe UI Semibold" panose="020B0702040204020203" pitchFamily="34" charset="0"/>
                <a:cs typeface="Segoe UI Semibold" panose="020B0702040204020203" pitchFamily="34" charset="0"/>
              </a:rPr>
              <a:t>Categories</a:t>
            </a:r>
          </a:p>
          <a:p>
            <a:pPr defTabSz="913914">
              <a:lnSpc>
                <a:spcPct val="107000"/>
              </a:lnSpc>
              <a:spcAft>
                <a:spcPts val="300"/>
              </a:spcAft>
            </a:pPr>
            <a:r>
              <a:rPr lang="en-US" sz="1100" dirty="0">
                <a:solidFill>
                  <a:srgbClr val="000000">
                    <a:lumMod val="75000"/>
                    <a:lumOff val="25000"/>
                  </a:srgbClr>
                </a:solidFill>
                <a:ea typeface="Times New Roman" panose="02020603050405020304" pitchFamily="18" charset="0"/>
                <a:cs typeface="Segoe UI" panose="020B0502040204020203" pitchFamily="34" charset="0"/>
              </a:rPr>
              <a:t>Content Management</a:t>
            </a:r>
            <a:endParaRPr lang="en-US" sz="1100" dirty="0">
              <a:solidFill>
                <a:srgbClr val="000000">
                  <a:lumMod val="75000"/>
                  <a:lumOff val="25000"/>
                </a:srgbClr>
              </a:solidFill>
              <a:ea typeface="Calibri" panose="020F0502020204030204" pitchFamily="34" charset="0"/>
              <a:cs typeface="Segoe UI" panose="020B0502040204020203" pitchFamily="34" charset="0"/>
            </a:endParaRPr>
          </a:p>
          <a:p>
            <a:pPr defTabSz="913914">
              <a:lnSpc>
                <a:spcPct val="107000"/>
              </a:lnSpc>
              <a:spcAft>
                <a:spcPts val="300"/>
              </a:spcAft>
            </a:pPr>
            <a:r>
              <a:rPr lang="en-US" sz="1100" dirty="0">
                <a:solidFill>
                  <a:srgbClr val="000000">
                    <a:lumMod val="75000"/>
                    <a:lumOff val="25000"/>
                  </a:srgbClr>
                </a:solidFill>
                <a:ea typeface="Times New Roman" panose="02020603050405020304" pitchFamily="18" charset="0"/>
                <a:cs typeface="Segoe UI" panose="020B0502040204020203" pitchFamily="34" charset="0"/>
              </a:rPr>
              <a:t>Data Streams</a:t>
            </a:r>
            <a:endParaRPr lang="en-US" sz="1100" dirty="0">
              <a:solidFill>
                <a:srgbClr val="000000">
                  <a:lumMod val="75000"/>
                  <a:lumOff val="25000"/>
                </a:srgbClr>
              </a:solidFill>
              <a:ea typeface="Calibri" panose="020F0502020204030204" pitchFamily="34" charset="0"/>
              <a:cs typeface="Segoe UI" panose="020B0502040204020203" pitchFamily="34" charset="0"/>
            </a:endParaRPr>
          </a:p>
          <a:p>
            <a:pPr defTabSz="913914">
              <a:lnSpc>
                <a:spcPct val="107000"/>
              </a:lnSpc>
              <a:spcAft>
                <a:spcPts val="300"/>
              </a:spcAft>
            </a:pPr>
            <a:r>
              <a:rPr lang="en-US" sz="1100" dirty="0">
                <a:solidFill>
                  <a:srgbClr val="000000">
                    <a:lumMod val="75000"/>
                    <a:lumOff val="25000"/>
                  </a:srgbClr>
                </a:solidFill>
                <a:ea typeface="Times New Roman" panose="02020603050405020304" pitchFamily="18" charset="0"/>
                <a:cs typeface="Segoe UI" panose="020B0502040204020203" pitchFamily="34" charset="0"/>
              </a:rPr>
              <a:t>Project Management</a:t>
            </a:r>
            <a:endParaRPr lang="en-US" sz="1100" dirty="0">
              <a:solidFill>
                <a:srgbClr val="000000">
                  <a:lumMod val="75000"/>
                  <a:lumOff val="25000"/>
                </a:srgbClr>
              </a:solidFill>
              <a:ea typeface="Calibri" panose="020F0502020204030204" pitchFamily="34" charset="0"/>
              <a:cs typeface="Segoe UI" panose="020B0502040204020203" pitchFamily="34" charset="0"/>
            </a:endParaRPr>
          </a:p>
          <a:p>
            <a:pPr defTabSz="913914">
              <a:lnSpc>
                <a:spcPct val="107000"/>
              </a:lnSpc>
              <a:spcAft>
                <a:spcPts val="300"/>
              </a:spcAft>
            </a:pPr>
            <a:r>
              <a:rPr lang="en-US" sz="1100" dirty="0">
                <a:solidFill>
                  <a:srgbClr val="000000">
                    <a:lumMod val="75000"/>
                    <a:lumOff val="25000"/>
                  </a:srgbClr>
                </a:solidFill>
                <a:ea typeface="Times New Roman" panose="02020603050405020304" pitchFamily="18" charset="0"/>
                <a:cs typeface="Segoe UI" panose="020B0502040204020203" pitchFamily="34" charset="0"/>
              </a:rPr>
              <a:t>Slideshows &amp; Galleries</a:t>
            </a:r>
            <a:endParaRPr lang="en-US" sz="1100" dirty="0">
              <a:solidFill>
                <a:srgbClr val="000000">
                  <a:lumMod val="75000"/>
                  <a:lumOff val="25000"/>
                </a:srgbClr>
              </a:solidFill>
              <a:ea typeface="Calibri" panose="020F0502020204030204" pitchFamily="34" charset="0"/>
              <a:cs typeface="Segoe UI" panose="020B0502040204020203" pitchFamily="34" charset="0"/>
            </a:endParaRPr>
          </a:p>
          <a:p>
            <a:pPr defTabSz="913914">
              <a:lnSpc>
                <a:spcPct val="107000"/>
              </a:lnSpc>
              <a:spcAft>
                <a:spcPts val="300"/>
              </a:spcAft>
            </a:pPr>
            <a:r>
              <a:rPr lang="en-US" sz="1100" dirty="0">
                <a:solidFill>
                  <a:srgbClr val="000000">
                    <a:lumMod val="75000"/>
                    <a:lumOff val="25000"/>
                  </a:srgbClr>
                </a:solidFill>
                <a:ea typeface="Times New Roman" panose="02020603050405020304" pitchFamily="18" charset="0"/>
                <a:cs typeface="Segoe UI" panose="020B0502040204020203" pitchFamily="34" charset="0"/>
              </a:rPr>
              <a:t>Time Off</a:t>
            </a:r>
            <a:endParaRPr lang="en-US" sz="1100" dirty="0">
              <a:solidFill>
                <a:srgbClr val="000000">
                  <a:lumMod val="75000"/>
                  <a:lumOff val="25000"/>
                </a:srgbClr>
              </a:solidFill>
              <a:ea typeface="Calibri" panose="020F0502020204030204" pitchFamily="34" charset="0"/>
              <a:cs typeface="Segoe UI" panose="020B0502040204020203" pitchFamily="34" charset="0"/>
            </a:endParaRPr>
          </a:p>
          <a:p>
            <a:pPr defTabSz="913914">
              <a:lnSpc>
                <a:spcPct val="107000"/>
              </a:lnSpc>
              <a:spcAft>
                <a:spcPts val="300"/>
              </a:spcAft>
            </a:pPr>
            <a:r>
              <a:rPr lang="en-US" sz="1100" dirty="0">
                <a:solidFill>
                  <a:srgbClr val="000000">
                    <a:lumMod val="75000"/>
                    <a:lumOff val="25000"/>
                  </a:srgbClr>
                </a:solidFill>
                <a:ea typeface="Times New Roman" panose="02020603050405020304" pitchFamily="18" charset="0"/>
                <a:cs typeface="Segoe UI" panose="020B0502040204020203" pitchFamily="34" charset="0"/>
              </a:rPr>
              <a:t>Training &amp; Tutorials</a:t>
            </a:r>
            <a:endParaRPr lang="en-US" sz="1100" dirty="0">
              <a:solidFill>
                <a:srgbClr val="000000">
                  <a:lumMod val="75000"/>
                  <a:lumOff val="25000"/>
                </a:srgbClr>
              </a:solidFill>
              <a:ea typeface="Calibri" panose="020F0502020204030204" pitchFamily="34" charset="0"/>
              <a:cs typeface="Segoe UI" panose="020B0502040204020203" pitchFamily="34" charset="0"/>
            </a:endParaRPr>
          </a:p>
          <a:p>
            <a:pPr defTabSz="913914">
              <a:lnSpc>
                <a:spcPct val="107000"/>
              </a:lnSpc>
              <a:spcAft>
                <a:spcPts val="300"/>
              </a:spcAft>
            </a:pPr>
            <a:r>
              <a:rPr lang="en-US" sz="1100" dirty="0">
                <a:solidFill>
                  <a:srgbClr val="000000">
                    <a:lumMod val="75000"/>
                    <a:lumOff val="25000"/>
                  </a:srgbClr>
                </a:solidFill>
                <a:ea typeface="Times New Roman" panose="02020603050405020304" pitchFamily="18" charset="0"/>
                <a:cs typeface="Segoe UI" panose="020B0502040204020203" pitchFamily="34" charset="0"/>
              </a:rPr>
              <a:t>CRM and Reporting</a:t>
            </a:r>
            <a:endParaRPr lang="en-US" sz="1100" dirty="0">
              <a:solidFill>
                <a:srgbClr val="000000">
                  <a:lumMod val="75000"/>
                  <a:lumOff val="25000"/>
                </a:srgbClr>
              </a:solidFill>
              <a:ea typeface="Calibri" panose="020F0502020204030204" pitchFamily="34" charset="0"/>
              <a:cs typeface="Segoe UI" panose="020B0502040204020203" pitchFamily="34" charset="0"/>
            </a:endParaRPr>
          </a:p>
          <a:p>
            <a:pPr defTabSz="913914">
              <a:lnSpc>
                <a:spcPct val="107000"/>
              </a:lnSpc>
              <a:spcAft>
                <a:spcPts val="300"/>
              </a:spcAft>
            </a:pPr>
            <a:r>
              <a:rPr lang="en-US" sz="1100" dirty="0">
                <a:solidFill>
                  <a:srgbClr val="000000">
                    <a:lumMod val="75000"/>
                    <a:lumOff val="25000"/>
                  </a:srgbClr>
                </a:solidFill>
                <a:ea typeface="Times New Roman" panose="02020603050405020304" pitchFamily="18" charset="0"/>
                <a:cs typeface="Segoe UI" panose="020B0502040204020203" pitchFamily="34" charset="0"/>
              </a:rPr>
              <a:t>Site Design</a:t>
            </a:r>
            <a:endParaRPr lang="en-US" sz="1100" dirty="0">
              <a:solidFill>
                <a:srgbClr val="000000">
                  <a:lumMod val="75000"/>
                  <a:lumOff val="25000"/>
                </a:srgbClr>
              </a:solidFill>
              <a:ea typeface="Calibri" panose="020F0502020204030204" pitchFamily="34" charset="0"/>
              <a:cs typeface="Segoe UI" panose="020B0502040204020203" pitchFamily="34" charset="0"/>
            </a:endParaRPr>
          </a:p>
          <a:p>
            <a:pPr defTabSz="913914">
              <a:lnSpc>
                <a:spcPct val="107000"/>
              </a:lnSpc>
              <a:spcAft>
                <a:spcPts val="300"/>
              </a:spcAft>
            </a:pPr>
            <a:r>
              <a:rPr lang="en-US" sz="1100" dirty="0">
                <a:solidFill>
                  <a:srgbClr val="000000">
                    <a:lumMod val="75000"/>
                    <a:lumOff val="25000"/>
                  </a:srgbClr>
                </a:solidFill>
                <a:ea typeface="Times New Roman" panose="02020603050405020304" pitchFamily="18" charset="0"/>
                <a:cs typeface="Segoe UI" panose="020B0502040204020203" pitchFamily="34" charset="0"/>
              </a:rPr>
              <a:t>Visualization</a:t>
            </a:r>
            <a:endParaRPr lang="en-US" sz="1100" dirty="0">
              <a:solidFill>
                <a:srgbClr val="000000">
                  <a:lumMod val="75000"/>
                  <a:lumOff val="25000"/>
                </a:srgbClr>
              </a:solidFill>
              <a:ea typeface="Calibri" panose="020F0502020204030204" pitchFamily="34" charset="0"/>
              <a:cs typeface="Segoe UI" panose="020B0502040204020203" pitchFamily="34" charset="0"/>
            </a:endParaRPr>
          </a:p>
          <a:p>
            <a:pPr defTabSz="913914">
              <a:lnSpc>
                <a:spcPct val="107000"/>
              </a:lnSpc>
              <a:spcAft>
                <a:spcPts val="300"/>
              </a:spcAft>
            </a:pPr>
            <a:r>
              <a:rPr lang="en-US" sz="1100" dirty="0">
                <a:solidFill>
                  <a:srgbClr val="000000">
                    <a:lumMod val="75000"/>
                    <a:lumOff val="25000"/>
                  </a:srgbClr>
                </a:solidFill>
                <a:ea typeface="Times New Roman" panose="02020603050405020304" pitchFamily="18" charset="0"/>
                <a:cs typeface="Segoe UI" panose="020B0502040204020203" pitchFamily="34" charset="0"/>
              </a:rPr>
              <a:t>Forms</a:t>
            </a:r>
          </a:p>
          <a:p>
            <a:pPr defTabSz="913914">
              <a:lnSpc>
                <a:spcPct val="107000"/>
              </a:lnSpc>
              <a:spcAft>
                <a:spcPts val="300"/>
              </a:spcAft>
            </a:pPr>
            <a:r>
              <a:rPr lang="en-US" sz="1100" dirty="0">
                <a:solidFill>
                  <a:srgbClr val="000000">
                    <a:lumMod val="75000"/>
                    <a:lumOff val="25000"/>
                  </a:srgbClr>
                </a:solidFill>
                <a:ea typeface="Times New Roman" panose="02020603050405020304" pitchFamily="18" charset="0"/>
                <a:cs typeface="Segoe UI" panose="020B0502040204020203" pitchFamily="34" charset="0"/>
              </a:rPr>
              <a:t>Nifty Utilities</a:t>
            </a:r>
            <a:endParaRPr lang="en-US" sz="1100" dirty="0">
              <a:solidFill>
                <a:srgbClr val="000000">
                  <a:lumMod val="75000"/>
                  <a:lumOff val="25000"/>
                </a:srgbClr>
              </a:solidFill>
              <a:ea typeface="Calibri" panose="020F0502020204030204" pitchFamily="34" charset="0"/>
              <a:cs typeface="Segoe UI" panose="020B0502040204020203" pitchFamily="34" charset="0"/>
            </a:endParaRPr>
          </a:p>
        </p:txBody>
      </p:sp>
      <p:pic>
        <p:nvPicPr>
          <p:cNvPr id="14" name="Picture 1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167468" y="1278981"/>
            <a:ext cx="2942338" cy="1277595"/>
          </a:xfrm>
          <a:prstGeom prst="rect">
            <a:avLst/>
          </a:prstGeom>
        </p:spPr>
      </p:pic>
      <p:sp>
        <p:nvSpPr>
          <p:cNvPr id="18" name="Rectangle 17"/>
          <p:cNvSpPr/>
          <p:nvPr/>
        </p:nvSpPr>
        <p:spPr>
          <a:xfrm>
            <a:off x="2200499" y="1278982"/>
            <a:ext cx="4966969" cy="1273352"/>
          </a:xfrm>
          <a:prstGeom prst="rect">
            <a:avLst/>
          </a:prstGeom>
          <a:solidFill>
            <a:srgbClr val="0072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14"/>
            <a:endParaRPr lang="en-US" sz="1000" dirty="0">
              <a:solidFill>
                <a:srgbClr val="000000"/>
              </a:solidFill>
              <a:cs typeface="Segoe UI" panose="020B0502040204020203" pitchFamily="34" charset="0"/>
            </a:endParaRPr>
          </a:p>
        </p:txBody>
      </p:sp>
      <p:sp>
        <p:nvSpPr>
          <p:cNvPr id="7" name="Rectangle 6"/>
          <p:cNvSpPr/>
          <p:nvPr/>
        </p:nvSpPr>
        <p:spPr>
          <a:xfrm>
            <a:off x="2422901" y="1344830"/>
            <a:ext cx="4445287" cy="753857"/>
          </a:xfrm>
          <a:prstGeom prst="rect">
            <a:avLst/>
          </a:prstGeom>
        </p:spPr>
        <p:txBody>
          <a:bodyPr wrap="square">
            <a:spAutoFit/>
          </a:bodyPr>
          <a:lstStyle/>
          <a:p>
            <a:pPr defTabSz="913914"/>
            <a:r>
              <a:rPr lang="en-US" sz="1600" dirty="0">
                <a:solidFill>
                  <a:srgbClr val="FFFFFF"/>
                </a:solidFill>
                <a:cs typeface="Segoe UI" panose="020B0502040204020203" pitchFamily="34" charset="0"/>
              </a:rPr>
              <a:t>Automate business processes quickly </a:t>
            </a:r>
          </a:p>
          <a:p>
            <a:pPr defTabSz="913914"/>
            <a:r>
              <a:rPr lang="en-US" sz="1600" dirty="0">
                <a:solidFill>
                  <a:srgbClr val="FFFFFF"/>
                </a:solidFill>
                <a:cs typeface="Segoe UI" panose="020B0502040204020203" pitchFamily="34" charset="0"/>
              </a:rPr>
              <a:t>and easily</a:t>
            </a:r>
          </a:p>
          <a:p>
            <a:pPr defTabSz="913914"/>
            <a:r>
              <a:rPr lang="en-US" sz="1100" dirty="0">
                <a:solidFill>
                  <a:srgbClr val="FFFFFF"/>
                </a:solidFill>
                <a:cs typeface="Segoe UI" panose="020B0502040204020203" pitchFamily="34" charset="0"/>
              </a:rPr>
              <a:t>with Nintex Workflow for Office 365</a:t>
            </a:r>
          </a:p>
        </p:txBody>
      </p:sp>
      <p:sp>
        <p:nvSpPr>
          <p:cNvPr id="19" name="Rectangle 18"/>
          <p:cNvSpPr/>
          <p:nvPr/>
        </p:nvSpPr>
        <p:spPr>
          <a:xfrm>
            <a:off x="2472367" y="2137842"/>
            <a:ext cx="1137669" cy="34158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14"/>
            <a:r>
              <a:rPr lang="en-US" sz="1100" dirty="0">
                <a:solidFill>
                  <a:srgbClr val="000000"/>
                </a:solidFill>
                <a:cs typeface="Segoe UI" panose="020B0502040204020203" pitchFamily="34" charset="0"/>
              </a:rPr>
              <a:t>Try it now</a:t>
            </a:r>
          </a:p>
        </p:txBody>
      </p:sp>
      <p:pic>
        <p:nvPicPr>
          <p:cNvPr id="21" name="Picture 20"/>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175399" y="3070633"/>
            <a:ext cx="7964829" cy="982743"/>
          </a:xfrm>
          <a:prstGeom prst="rect">
            <a:avLst/>
          </a:prstGeom>
          <a:ln>
            <a:noFill/>
          </a:ln>
        </p:spPr>
      </p:pic>
      <p:sp>
        <p:nvSpPr>
          <p:cNvPr id="23" name="TextBox 22"/>
          <p:cNvSpPr txBox="1"/>
          <p:nvPr/>
        </p:nvSpPr>
        <p:spPr>
          <a:xfrm>
            <a:off x="2126405" y="4056906"/>
            <a:ext cx="1925977" cy="406102"/>
          </a:xfrm>
          <a:prstGeom prst="rect">
            <a:avLst/>
          </a:prstGeom>
          <a:noFill/>
        </p:spPr>
        <p:txBody>
          <a:bodyPr wrap="square" rtlCol="0">
            <a:spAutoFit/>
          </a:bodyPr>
          <a:lstStyle/>
          <a:p>
            <a:pPr defTabSz="913914"/>
            <a:r>
              <a:rPr lang="en-US" sz="1000" dirty="0">
                <a:solidFill>
                  <a:srgbClr val="000000"/>
                </a:solidFill>
                <a:cs typeface="Segoe UI" panose="020B0502040204020203" pitchFamily="34" charset="0"/>
              </a:rPr>
              <a:t>360 Insight</a:t>
            </a:r>
            <a:r>
              <a:rPr lang="en-US" sz="1000" dirty="0">
                <a:solidFill>
                  <a:srgbClr val="FFFFFF">
                    <a:lumMod val="50000"/>
                  </a:srgbClr>
                </a:solidFill>
                <a:cs typeface="Segoe UI" panose="020B0502040204020203" pitchFamily="34" charset="0"/>
              </a:rPr>
              <a:t> – Insighten (</a:t>
            </a:r>
            <a:r>
              <a:rPr lang="en-US" sz="1000" dirty="0">
                <a:solidFill>
                  <a:srgbClr val="000000"/>
                </a:solidFill>
                <a:cs typeface="Segoe UI" panose="020B0502040204020203" pitchFamily="34" charset="0"/>
              </a:rPr>
              <a:t>$3.99 | Free trial)</a:t>
            </a:r>
          </a:p>
        </p:txBody>
      </p:sp>
      <p:sp>
        <p:nvSpPr>
          <p:cNvPr id="24" name="TextBox 23"/>
          <p:cNvSpPr txBox="1"/>
          <p:nvPr/>
        </p:nvSpPr>
        <p:spPr>
          <a:xfrm>
            <a:off x="4143338" y="4056906"/>
            <a:ext cx="1925977" cy="406102"/>
          </a:xfrm>
          <a:prstGeom prst="rect">
            <a:avLst/>
          </a:prstGeom>
          <a:noFill/>
        </p:spPr>
        <p:txBody>
          <a:bodyPr wrap="square" rtlCol="0">
            <a:spAutoFit/>
          </a:bodyPr>
          <a:lstStyle/>
          <a:p>
            <a:pPr defTabSz="913914"/>
            <a:r>
              <a:rPr lang="en-US" sz="1000" dirty="0">
                <a:solidFill>
                  <a:srgbClr val="000000"/>
                </a:solidFill>
                <a:cs typeface="Segoe UI" panose="020B0502040204020203" pitchFamily="34" charset="0"/>
              </a:rPr>
              <a:t>Outside the box</a:t>
            </a:r>
            <a:r>
              <a:rPr lang="en-US" sz="1000" dirty="0">
                <a:solidFill>
                  <a:srgbClr val="FFFFFF">
                    <a:lumMod val="50000"/>
                  </a:srgbClr>
                </a:solidFill>
                <a:cs typeface="Segoe UI" panose="020B0502040204020203" pitchFamily="34" charset="0"/>
              </a:rPr>
              <a:t> – Razor Sharp Inc. (</a:t>
            </a:r>
            <a:r>
              <a:rPr lang="en-US" sz="1000" dirty="0">
                <a:solidFill>
                  <a:srgbClr val="000000"/>
                </a:solidFill>
                <a:cs typeface="Segoe UI" panose="020B0502040204020203" pitchFamily="34" charset="0"/>
              </a:rPr>
              <a:t>$15.99 | Free trial)</a:t>
            </a:r>
          </a:p>
        </p:txBody>
      </p:sp>
      <p:sp>
        <p:nvSpPr>
          <p:cNvPr id="25" name="TextBox 24"/>
          <p:cNvSpPr txBox="1"/>
          <p:nvPr/>
        </p:nvSpPr>
        <p:spPr>
          <a:xfrm>
            <a:off x="6157816" y="4056906"/>
            <a:ext cx="1925977" cy="406102"/>
          </a:xfrm>
          <a:prstGeom prst="rect">
            <a:avLst/>
          </a:prstGeom>
          <a:noFill/>
        </p:spPr>
        <p:txBody>
          <a:bodyPr wrap="square" rtlCol="0">
            <a:spAutoFit/>
          </a:bodyPr>
          <a:lstStyle/>
          <a:p>
            <a:pPr defTabSz="913914"/>
            <a:r>
              <a:rPr lang="en-US" sz="1000" dirty="0">
                <a:solidFill>
                  <a:srgbClr val="000000"/>
                </a:solidFill>
                <a:cs typeface="Segoe UI" panose="020B0502040204020203" pitchFamily="34" charset="0"/>
              </a:rPr>
              <a:t>Connections</a:t>
            </a:r>
            <a:r>
              <a:rPr lang="en-US" sz="1000" dirty="0">
                <a:solidFill>
                  <a:srgbClr val="FFFFFF">
                    <a:lumMod val="50000"/>
                  </a:srgbClr>
                </a:solidFill>
                <a:cs typeface="Segoe UI" panose="020B0502040204020203" pitchFamily="34" charset="0"/>
              </a:rPr>
              <a:t> – ISP (</a:t>
            </a:r>
            <a:r>
              <a:rPr lang="en-US" sz="1000" dirty="0">
                <a:solidFill>
                  <a:srgbClr val="000000"/>
                </a:solidFill>
                <a:cs typeface="Segoe UI" panose="020B0502040204020203" pitchFamily="34" charset="0"/>
              </a:rPr>
              <a:t>$6.99 / month)</a:t>
            </a:r>
          </a:p>
        </p:txBody>
      </p:sp>
      <p:sp>
        <p:nvSpPr>
          <p:cNvPr id="26" name="TextBox 25"/>
          <p:cNvSpPr txBox="1"/>
          <p:nvPr/>
        </p:nvSpPr>
        <p:spPr>
          <a:xfrm>
            <a:off x="8214252" y="4056907"/>
            <a:ext cx="1925977" cy="563004"/>
          </a:xfrm>
          <a:prstGeom prst="rect">
            <a:avLst/>
          </a:prstGeom>
          <a:noFill/>
        </p:spPr>
        <p:txBody>
          <a:bodyPr wrap="square" rtlCol="0">
            <a:spAutoFit/>
          </a:bodyPr>
          <a:lstStyle/>
          <a:p>
            <a:pPr defTabSz="913914"/>
            <a:r>
              <a:rPr lang="en-US" sz="1000" dirty="0">
                <a:solidFill>
                  <a:srgbClr val="000000"/>
                </a:solidFill>
                <a:cs typeface="Segoe UI" panose="020B0502040204020203" pitchFamily="34" charset="0"/>
              </a:rPr>
              <a:t>Revolutionized Processes (Ultimate)</a:t>
            </a:r>
            <a:r>
              <a:rPr lang="en-US" sz="1000" dirty="0">
                <a:solidFill>
                  <a:srgbClr val="FFFFFF">
                    <a:lumMod val="50000"/>
                  </a:srgbClr>
                </a:solidFill>
                <a:cs typeface="Segoe UI" panose="020B0502040204020203" pitchFamily="34" charset="0"/>
              </a:rPr>
              <a:t> – RP Inc.  (</a:t>
            </a:r>
            <a:r>
              <a:rPr lang="en-US" sz="1000" dirty="0">
                <a:solidFill>
                  <a:srgbClr val="000000"/>
                </a:solidFill>
                <a:cs typeface="Segoe UI" panose="020B0502040204020203" pitchFamily="34" charset="0"/>
              </a:rPr>
              <a:t>$16.49 / month | Free trial)</a:t>
            </a:r>
          </a:p>
        </p:txBody>
      </p:sp>
      <p:pic>
        <p:nvPicPr>
          <p:cNvPr id="28" name="Picture 27"/>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2167565" y="4814598"/>
            <a:ext cx="7972664" cy="970420"/>
          </a:xfrm>
          <a:prstGeom prst="rect">
            <a:avLst/>
          </a:prstGeom>
          <a:ln>
            <a:noFill/>
          </a:ln>
        </p:spPr>
      </p:pic>
      <p:sp>
        <p:nvSpPr>
          <p:cNvPr id="29" name="TextBox 28"/>
          <p:cNvSpPr txBox="1"/>
          <p:nvPr/>
        </p:nvSpPr>
        <p:spPr>
          <a:xfrm>
            <a:off x="2167566" y="5843978"/>
            <a:ext cx="1925977" cy="406102"/>
          </a:xfrm>
          <a:prstGeom prst="rect">
            <a:avLst/>
          </a:prstGeom>
          <a:noFill/>
        </p:spPr>
        <p:txBody>
          <a:bodyPr wrap="square" rtlCol="0">
            <a:spAutoFit/>
          </a:bodyPr>
          <a:lstStyle/>
          <a:p>
            <a:pPr defTabSz="913914"/>
            <a:r>
              <a:rPr lang="en-US" sz="1000" dirty="0">
                <a:solidFill>
                  <a:srgbClr val="000000"/>
                </a:solidFill>
                <a:cs typeface="Segoe UI" panose="020B0502040204020203" pitchFamily="34" charset="0"/>
              </a:rPr>
              <a:t>Social Trends for Excel</a:t>
            </a:r>
            <a:r>
              <a:rPr lang="en-US" sz="1000" dirty="0">
                <a:solidFill>
                  <a:srgbClr val="FFFFFF">
                    <a:lumMod val="50000"/>
                  </a:srgbClr>
                </a:solidFill>
                <a:cs typeface="Segoe UI" panose="020B0502040204020203" pitchFamily="34" charset="0"/>
              </a:rPr>
              <a:t> – Wishfit (</a:t>
            </a:r>
            <a:r>
              <a:rPr lang="en-US" sz="1000" dirty="0">
                <a:solidFill>
                  <a:srgbClr val="000000"/>
                </a:solidFill>
                <a:cs typeface="Segoe UI" panose="020B0502040204020203" pitchFamily="34" charset="0"/>
              </a:rPr>
              <a:t>Free)</a:t>
            </a:r>
          </a:p>
        </p:txBody>
      </p:sp>
      <p:sp>
        <p:nvSpPr>
          <p:cNvPr id="30" name="TextBox 29"/>
          <p:cNvSpPr txBox="1"/>
          <p:nvPr/>
        </p:nvSpPr>
        <p:spPr>
          <a:xfrm>
            <a:off x="4184498" y="5843978"/>
            <a:ext cx="1925977" cy="406102"/>
          </a:xfrm>
          <a:prstGeom prst="rect">
            <a:avLst/>
          </a:prstGeom>
          <a:noFill/>
        </p:spPr>
        <p:txBody>
          <a:bodyPr wrap="square" rtlCol="0">
            <a:spAutoFit/>
          </a:bodyPr>
          <a:lstStyle/>
          <a:p>
            <a:pPr defTabSz="913914"/>
            <a:r>
              <a:rPr lang="en-US" sz="1000" dirty="0">
                <a:solidFill>
                  <a:srgbClr val="000000"/>
                </a:solidFill>
                <a:cs typeface="Segoe UI" panose="020B0502040204020203" pitchFamily="34" charset="0"/>
              </a:rPr>
              <a:t>Prognosis</a:t>
            </a:r>
            <a:r>
              <a:rPr lang="en-US" sz="1000" dirty="0">
                <a:solidFill>
                  <a:srgbClr val="FFFFFF">
                    <a:lumMod val="50000"/>
                  </a:srgbClr>
                </a:solidFill>
                <a:cs typeface="Segoe UI" panose="020B0502040204020203" pitchFamily="34" charset="0"/>
              </a:rPr>
              <a:t> – Live Window.</a:t>
            </a:r>
          </a:p>
          <a:p>
            <a:pPr defTabSz="913914"/>
            <a:r>
              <a:rPr lang="en-US" sz="1000" dirty="0">
                <a:solidFill>
                  <a:srgbClr val="000000"/>
                </a:solidFill>
                <a:cs typeface="Segoe UI" panose="020B0502040204020203" pitchFamily="34" charset="0"/>
              </a:rPr>
              <a:t>$84.99 | Free trial</a:t>
            </a:r>
          </a:p>
        </p:txBody>
      </p:sp>
      <p:sp>
        <p:nvSpPr>
          <p:cNvPr id="31" name="TextBox 30"/>
          <p:cNvSpPr txBox="1"/>
          <p:nvPr/>
        </p:nvSpPr>
        <p:spPr>
          <a:xfrm>
            <a:off x="6198974" y="5843978"/>
            <a:ext cx="1925977" cy="406102"/>
          </a:xfrm>
          <a:prstGeom prst="rect">
            <a:avLst/>
          </a:prstGeom>
          <a:noFill/>
        </p:spPr>
        <p:txBody>
          <a:bodyPr wrap="square" rtlCol="0">
            <a:spAutoFit/>
          </a:bodyPr>
          <a:lstStyle/>
          <a:p>
            <a:pPr defTabSz="913914"/>
            <a:r>
              <a:rPr lang="en-US" sz="1000" dirty="0">
                <a:solidFill>
                  <a:srgbClr val="000000"/>
                </a:solidFill>
                <a:cs typeface="Segoe UI" panose="020B0502040204020203" pitchFamily="34" charset="0"/>
              </a:rPr>
              <a:t>Twitter email feeds</a:t>
            </a:r>
            <a:r>
              <a:rPr lang="en-US" sz="1000" dirty="0">
                <a:solidFill>
                  <a:srgbClr val="FFFFFF">
                    <a:lumMod val="50000"/>
                  </a:srgbClr>
                </a:solidFill>
                <a:cs typeface="Segoe UI" panose="020B0502040204020203" pitchFamily="34" charset="0"/>
              </a:rPr>
              <a:t> – Twitter</a:t>
            </a:r>
          </a:p>
          <a:p>
            <a:pPr defTabSz="913914"/>
            <a:r>
              <a:rPr lang="en-US" sz="1000" dirty="0">
                <a:solidFill>
                  <a:srgbClr val="000000"/>
                </a:solidFill>
                <a:cs typeface="Segoe UI" panose="020B0502040204020203" pitchFamily="34" charset="0"/>
              </a:rPr>
              <a:t>(Free)</a:t>
            </a:r>
          </a:p>
        </p:txBody>
      </p:sp>
      <p:sp>
        <p:nvSpPr>
          <p:cNvPr id="32" name="TextBox 31"/>
          <p:cNvSpPr txBox="1"/>
          <p:nvPr/>
        </p:nvSpPr>
        <p:spPr>
          <a:xfrm>
            <a:off x="8255413" y="5843978"/>
            <a:ext cx="1925977" cy="406102"/>
          </a:xfrm>
          <a:prstGeom prst="rect">
            <a:avLst/>
          </a:prstGeom>
          <a:noFill/>
        </p:spPr>
        <p:txBody>
          <a:bodyPr wrap="square" rtlCol="0">
            <a:spAutoFit/>
          </a:bodyPr>
          <a:lstStyle/>
          <a:p>
            <a:pPr defTabSz="913914"/>
            <a:r>
              <a:rPr lang="en-US" sz="1000" dirty="0">
                <a:solidFill>
                  <a:srgbClr val="000000"/>
                </a:solidFill>
                <a:cs typeface="Segoe UI" panose="020B0502040204020203" pitchFamily="34" charset="0"/>
              </a:rPr>
              <a:t>eVision (Basic)</a:t>
            </a:r>
            <a:r>
              <a:rPr lang="en-US" sz="1000" dirty="0">
                <a:solidFill>
                  <a:srgbClr val="FFFFFF">
                    <a:lumMod val="50000"/>
                  </a:srgbClr>
                </a:solidFill>
                <a:cs typeface="Segoe UI" panose="020B0502040204020203" pitchFamily="34" charset="0"/>
              </a:rPr>
              <a:t> – eSight</a:t>
            </a:r>
          </a:p>
          <a:p>
            <a:pPr defTabSz="913914"/>
            <a:r>
              <a:rPr lang="en-US" sz="1000" dirty="0">
                <a:solidFill>
                  <a:srgbClr val="000000"/>
                </a:solidFill>
                <a:cs typeface="Segoe UI" panose="020B0502040204020203" pitchFamily="34" charset="0"/>
              </a:rPr>
              <a:t>($11.49 / month)</a:t>
            </a:r>
          </a:p>
        </p:txBody>
      </p:sp>
      <p:pic>
        <p:nvPicPr>
          <p:cNvPr id="33" name="Picture 32"/>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1939402" y="1031316"/>
            <a:ext cx="238740" cy="1226624"/>
          </a:xfrm>
          <a:prstGeom prst="rect">
            <a:avLst/>
          </a:prstGeom>
          <a:solidFill>
            <a:schemeClr val="tx1"/>
          </a:solidFill>
        </p:spPr>
      </p:pic>
      <p:sp>
        <p:nvSpPr>
          <p:cNvPr id="27" name="TextBox 26"/>
          <p:cNvSpPr txBox="1"/>
          <p:nvPr/>
        </p:nvSpPr>
        <p:spPr>
          <a:xfrm>
            <a:off x="2101308" y="4541204"/>
            <a:ext cx="8013825" cy="343354"/>
          </a:xfrm>
          <a:prstGeom prst="rect">
            <a:avLst/>
          </a:prstGeom>
          <a:noFill/>
        </p:spPr>
        <p:txBody>
          <a:bodyPr wrap="square" rtlCol="0">
            <a:spAutoFit/>
          </a:bodyPr>
          <a:lstStyle/>
          <a:p>
            <a:pPr defTabSz="913914"/>
            <a:r>
              <a:rPr lang="en-US" sz="1600" dirty="0">
                <a:solidFill>
                  <a:srgbClr val="000000"/>
                </a:solidFill>
                <a:latin typeface="Segoe UI Semibold" panose="020B0702040204020203" pitchFamily="34" charset="0"/>
                <a:cs typeface="Segoe UI Semibold" panose="020B0702040204020203" pitchFamily="34" charset="0"/>
              </a:rPr>
              <a:t>Use Social data to make you more productive.  </a:t>
            </a:r>
            <a:r>
              <a:rPr lang="en-US" sz="1600" dirty="0">
                <a:solidFill>
                  <a:srgbClr val="0070C0"/>
                </a:solidFill>
                <a:latin typeface="Segoe UI Semibold" panose="020B0702040204020203" pitchFamily="34" charset="0"/>
                <a:cs typeface="Segoe UI Semibold" panose="020B0702040204020203" pitchFamily="34" charset="0"/>
              </a:rPr>
              <a:t>More &gt;</a:t>
            </a:r>
          </a:p>
        </p:txBody>
      </p:sp>
      <p:sp>
        <p:nvSpPr>
          <p:cNvPr id="34" name="TextBox 33"/>
          <p:cNvSpPr txBox="1"/>
          <p:nvPr/>
        </p:nvSpPr>
        <p:spPr>
          <a:xfrm>
            <a:off x="2126405" y="6359048"/>
            <a:ext cx="8013825" cy="343354"/>
          </a:xfrm>
          <a:prstGeom prst="rect">
            <a:avLst/>
          </a:prstGeom>
          <a:noFill/>
        </p:spPr>
        <p:txBody>
          <a:bodyPr wrap="square" rtlCol="0">
            <a:spAutoFit/>
          </a:bodyPr>
          <a:lstStyle/>
          <a:p>
            <a:pPr defTabSz="913914"/>
            <a:r>
              <a:rPr lang="en-US" sz="1600" dirty="0">
                <a:solidFill>
                  <a:srgbClr val="000000"/>
                </a:solidFill>
                <a:latin typeface="Segoe UI Semibold" panose="020B0702040204020203" pitchFamily="34" charset="0"/>
                <a:cs typeface="Segoe UI Semibold" panose="020B0702040204020203" pitchFamily="34" charset="0"/>
              </a:rPr>
              <a:t>Business intelligence in Excel, Project and SharePoint.  </a:t>
            </a:r>
            <a:r>
              <a:rPr lang="en-US" sz="1600" dirty="0">
                <a:solidFill>
                  <a:srgbClr val="0070C0"/>
                </a:solidFill>
                <a:latin typeface="Segoe UI Semibold" panose="020B0702040204020203" pitchFamily="34" charset="0"/>
                <a:cs typeface="Segoe UI Semibold" panose="020B0702040204020203" pitchFamily="34" charset="0"/>
              </a:rPr>
              <a:t>More &gt;</a:t>
            </a:r>
          </a:p>
        </p:txBody>
      </p:sp>
      <p:sp>
        <p:nvSpPr>
          <p:cNvPr id="35" name="Rectangle 34"/>
          <p:cNvSpPr/>
          <p:nvPr/>
        </p:nvSpPr>
        <p:spPr>
          <a:xfrm>
            <a:off x="2200499" y="6697378"/>
            <a:ext cx="1851884" cy="22498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14"/>
            <a:endParaRPr lang="en-US" sz="1000" dirty="0">
              <a:solidFill>
                <a:srgbClr val="000000"/>
              </a:solidFill>
              <a:cs typeface="Segoe UI" panose="020B0502040204020203" pitchFamily="34" charset="0"/>
            </a:endParaRPr>
          </a:p>
        </p:txBody>
      </p:sp>
      <p:pic>
        <p:nvPicPr>
          <p:cNvPr id="36" name="Picture 35"/>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4706480" y="6703430"/>
            <a:ext cx="913922" cy="152298"/>
          </a:xfrm>
          <a:prstGeom prst="rect">
            <a:avLst/>
          </a:prstGeom>
        </p:spPr>
      </p:pic>
      <p:pic>
        <p:nvPicPr>
          <p:cNvPr id="38" name="Picture 37"/>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6570258" y="6727746"/>
            <a:ext cx="1218241" cy="127985"/>
          </a:xfrm>
          <a:prstGeom prst="rect">
            <a:avLst/>
          </a:prstGeom>
        </p:spPr>
      </p:pic>
      <p:sp>
        <p:nvSpPr>
          <p:cNvPr id="40" name="Rectangle 39"/>
          <p:cNvSpPr/>
          <p:nvPr/>
        </p:nvSpPr>
        <p:spPr>
          <a:xfrm>
            <a:off x="8251299" y="6697378"/>
            <a:ext cx="1851884" cy="22498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14"/>
            <a:endParaRPr lang="en-US" sz="1000" dirty="0">
              <a:solidFill>
                <a:srgbClr val="000000"/>
              </a:solidFill>
              <a:cs typeface="Segoe UI" panose="020B0502040204020203" pitchFamily="34" charset="0"/>
            </a:endParaRPr>
          </a:p>
        </p:txBody>
      </p:sp>
      <p:pic>
        <p:nvPicPr>
          <p:cNvPr id="41" name="Picture 40"/>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8638635" y="6714589"/>
            <a:ext cx="914164" cy="190558"/>
          </a:xfrm>
          <a:prstGeom prst="rect">
            <a:avLst/>
          </a:prstGeom>
        </p:spPr>
      </p:pic>
      <p:sp>
        <p:nvSpPr>
          <p:cNvPr id="42" name="Rectangle 41"/>
          <p:cNvSpPr/>
          <p:nvPr/>
        </p:nvSpPr>
        <p:spPr>
          <a:xfrm>
            <a:off x="1706297" y="6855729"/>
            <a:ext cx="8861900" cy="209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14"/>
            <a:endParaRPr lang="en-US" sz="1000" dirty="0">
              <a:solidFill>
                <a:srgbClr val="000000"/>
              </a:solidFill>
              <a:cs typeface="Segoe UI" panose="020B0502040204020203" pitchFamily="34" charset="0"/>
            </a:endParaRPr>
          </a:p>
        </p:txBody>
      </p:sp>
      <p:sp>
        <p:nvSpPr>
          <p:cNvPr id="4" name="Rectangle 3"/>
          <p:cNvSpPr/>
          <p:nvPr/>
        </p:nvSpPr>
        <p:spPr>
          <a:xfrm>
            <a:off x="6216713" y="3111592"/>
            <a:ext cx="1857263" cy="869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14"/>
            <a:endParaRPr lang="en-US" sz="1798" dirty="0">
              <a:solidFill>
                <a:srgbClr val="FFFFFF"/>
              </a:solidFill>
            </a:endParaRPr>
          </a:p>
        </p:txBody>
      </p:sp>
      <p:pic>
        <p:nvPicPr>
          <p:cNvPr id="3" name="Picture 2"/>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747084" y="3180390"/>
            <a:ext cx="747437" cy="747437"/>
          </a:xfrm>
          <a:prstGeom prst="rect">
            <a:avLst/>
          </a:prstGeom>
        </p:spPr>
      </p:pic>
      <p:sp>
        <p:nvSpPr>
          <p:cNvPr id="12" name="Rectangle 11"/>
          <p:cNvSpPr/>
          <p:nvPr/>
        </p:nvSpPr>
        <p:spPr>
          <a:xfrm>
            <a:off x="6216712" y="4070125"/>
            <a:ext cx="1068121" cy="1867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14"/>
            <a:endParaRPr lang="en-US" sz="1798" dirty="0">
              <a:solidFill>
                <a:srgbClr val="FFFFFF"/>
              </a:solidFill>
            </a:endParaRPr>
          </a:p>
        </p:txBody>
      </p:sp>
      <p:sp>
        <p:nvSpPr>
          <p:cNvPr id="8" name="TextBox 7"/>
          <p:cNvSpPr txBox="1"/>
          <p:nvPr/>
        </p:nvSpPr>
        <p:spPr>
          <a:xfrm>
            <a:off x="6133317" y="4026541"/>
            <a:ext cx="1328992" cy="276927"/>
          </a:xfrm>
          <a:prstGeom prst="rect">
            <a:avLst/>
          </a:prstGeom>
          <a:solidFill>
            <a:schemeClr val="tx1"/>
          </a:solidFill>
        </p:spPr>
        <p:txBody>
          <a:bodyPr wrap="none" rtlCol="0">
            <a:spAutoFit/>
          </a:bodyPr>
          <a:lstStyle/>
          <a:p>
            <a:pPr defTabSz="913914"/>
            <a:r>
              <a:rPr lang="en-US" sz="1200" dirty="0">
                <a:solidFill>
                  <a:srgbClr val="000000"/>
                </a:solidFill>
              </a:rPr>
              <a:t>Trello - </a:t>
            </a:r>
            <a:r>
              <a:rPr lang="en-US" sz="1200" dirty="0">
                <a:solidFill>
                  <a:srgbClr val="A1AAAF"/>
                </a:solidFill>
              </a:rPr>
              <a:t>FogCreek</a:t>
            </a:r>
            <a:endParaRPr lang="en-US" sz="1798" dirty="0">
              <a:solidFill>
                <a:srgbClr val="A1AAAF"/>
              </a:solidFill>
            </a:endParaRPr>
          </a:p>
        </p:txBody>
      </p:sp>
    </p:spTree>
    <p:extLst>
      <p:ext uri="{BB962C8B-B14F-4D97-AF65-F5344CB8AC3E}">
        <p14:creationId xmlns:p14="http://schemas.microsoft.com/office/powerpoint/2010/main" val="38254558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3921674" y="1864078"/>
            <a:ext cx="4345958" cy="2712715"/>
            <a:chOff x="4216306" y="2557769"/>
            <a:chExt cx="4434258" cy="2767831"/>
          </a:xfrm>
        </p:grpSpPr>
        <p:sp>
          <p:nvSpPr>
            <p:cNvPr id="13" name="Freeform 5"/>
            <p:cNvSpPr>
              <a:spLocks/>
            </p:cNvSpPr>
            <p:nvPr/>
          </p:nvSpPr>
          <p:spPr bwMode="auto">
            <a:xfrm>
              <a:off x="4216306" y="2557769"/>
              <a:ext cx="4434258" cy="2767831"/>
            </a:xfrm>
            <a:custGeom>
              <a:avLst/>
              <a:gdLst>
                <a:gd name="T0" fmla="*/ 409 w 409"/>
                <a:gd name="T1" fmla="*/ 206 h 254"/>
                <a:gd name="T2" fmla="*/ 362 w 409"/>
                <a:gd name="T3" fmla="*/ 159 h 254"/>
                <a:gd name="T4" fmla="*/ 356 w 409"/>
                <a:gd name="T5" fmla="*/ 159 h 254"/>
                <a:gd name="T6" fmla="*/ 360 w 409"/>
                <a:gd name="T7" fmla="*/ 126 h 254"/>
                <a:gd name="T8" fmla="*/ 234 w 409"/>
                <a:gd name="T9" fmla="*/ 0 h 254"/>
                <a:gd name="T10" fmla="*/ 115 w 409"/>
                <a:gd name="T11" fmla="*/ 86 h 254"/>
                <a:gd name="T12" fmla="*/ 86 w 409"/>
                <a:gd name="T13" fmla="*/ 81 h 254"/>
                <a:gd name="T14" fmla="*/ 0 w 409"/>
                <a:gd name="T15" fmla="*/ 167 h 254"/>
                <a:gd name="T16" fmla="*/ 86 w 409"/>
                <a:gd name="T17" fmla="*/ 254 h 254"/>
                <a:gd name="T18" fmla="*/ 87 w 409"/>
                <a:gd name="T19" fmla="*/ 254 h 254"/>
                <a:gd name="T20" fmla="*/ 87 w 409"/>
                <a:gd name="T21" fmla="*/ 254 h 254"/>
                <a:gd name="T22" fmla="*/ 365 w 409"/>
                <a:gd name="T23" fmla="*/ 254 h 254"/>
                <a:gd name="T24" fmla="*/ 365 w 409"/>
                <a:gd name="T25" fmla="*/ 253 h 254"/>
                <a:gd name="T26" fmla="*/ 409 w 409"/>
                <a:gd name="T27" fmla="*/ 206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9" h="254">
                  <a:moveTo>
                    <a:pt x="409" y="206"/>
                  </a:moveTo>
                  <a:cubicBezTo>
                    <a:pt x="409" y="180"/>
                    <a:pt x="388" y="159"/>
                    <a:pt x="362" y="159"/>
                  </a:cubicBezTo>
                  <a:cubicBezTo>
                    <a:pt x="360" y="159"/>
                    <a:pt x="358" y="159"/>
                    <a:pt x="356" y="159"/>
                  </a:cubicBezTo>
                  <a:cubicBezTo>
                    <a:pt x="359" y="149"/>
                    <a:pt x="360" y="138"/>
                    <a:pt x="360" y="126"/>
                  </a:cubicBezTo>
                  <a:cubicBezTo>
                    <a:pt x="360" y="56"/>
                    <a:pt x="304" y="0"/>
                    <a:pt x="234" y="0"/>
                  </a:cubicBezTo>
                  <a:cubicBezTo>
                    <a:pt x="178" y="0"/>
                    <a:pt x="131" y="36"/>
                    <a:pt x="115" y="86"/>
                  </a:cubicBezTo>
                  <a:cubicBezTo>
                    <a:pt x="106" y="83"/>
                    <a:pt x="96" y="81"/>
                    <a:pt x="86" y="81"/>
                  </a:cubicBezTo>
                  <a:cubicBezTo>
                    <a:pt x="39" y="81"/>
                    <a:pt x="0" y="120"/>
                    <a:pt x="0" y="167"/>
                  </a:cubicBezTo>
                  <a:cubicBezTo>
                    <a:pt x="0" y="215"/>
                    <a:pt x="39" y="254"/>
                    <a:pt x="86" y="254"/>
                  </a:cubicBezTo>
                  <a:cubicBezTo>
                    <a:pt x="86" y="254"/>
                    <a:pt x="86" y="254"/>
                    <a:pt x="87" y="254"/>
                  </a:cubicBezTo>
                  <a:cubicBezTo>
                    <a:pt x="87" y="254"/>
                    <a:pt x="87" y="254"/>
                    <a:pt x="87" y="254"/>
                  </a:cubicBezTo>
                  <a:cubicBezTo>
                    <a:pt x="365" y="254"/>
                    <a:pt x="365" y="254"/>
                    <a:pt x="365" y="254"/>
                  </a:cubicBezTo>
                  <a:cubicBezTo>
                    <a:pt x="365" y="253"/>
                    <a:pt x="365" y="253"/>
                    <a:pt x="365" y="253"/>
                  </a:cubicBezTo>
                  <a:cubicBezTo>
                    <a:pt x="390" y="251"/>
                    <a:pt x="409" y="231"/>
                    <a:pt x="409" y="206"/>
                  </a:cubicBezTo>
                  <a:close/>
                </a:path>
              </a:pathLst>
            </a:custGeom>
            <a:solidFill>
              <a:schemeClr val="bg1"/>
            </a:solidFill>
            <a:ln w="76200">
              <a:solidFill>
                <a:schemeClr val="bg1">
                  <a:lumMod val="75000"/>
                </a:schemeClr>
              </a:solidFill>
            </a:ln>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pic>
          <p:nvPicPr>
            <p:cNvPr id="29" name="Picture 2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71496" y="3865541"/>
              <a:ext cx="1941136" cy="422197"/>
            </a:xfrm>
            <a:prstGeom prst="rect">
              <a:avLst/>
            </a:prstGeom>
          </p:spPr>
        </p:pic>
      </p:grpSp>
      <p:grpSp>
        <p:nvGrpSpPr>
          <p:cNvPr id="24" name="Group 23"/>
          <p:cNvGrpSpPr/>
          <p:nvPr/>
        </p:nvGrpSpPr>
        <p:grpSpPr>
          <a:xfrm>
            <a:off x="8659027" y="1284985"/>
            <a:ext cx="3759762" cy="2682104"/>
            <a:chOff x="8834959" y="1966911"/>
            <a:chExt cx="3836152" cy="2736598"/>
          </a:xfrm>
        </p:grpSpPr>
        <p:sp>
          <p:nvSpPr>
            <p:cNvPr id="28" name="Rectangle 27"/>
            <p:cNvSpPr/>
            <p:nvPr/>
          </p:nvSpPr>
          <p:spPr>
            <a:xfrm>
              <a:off x="8834959" y="1966911"/>
              <a:ext cx="3836152" cy="369332"/>
            </a:xfrm>
            <a:prstGeom prst="rect">
              <a:avLst/>
            </a:prstGeom>
          </p:spPr>
          <p:txBody>
            <a:bodyPr wrap="square">
              <a:spAutoFit/>
            </a:bodyPr>
            <a:lstStyle/>
            <a:p>
              <a:r>
                <a:rPr lang="en-US" sz="1764" b="1" dirty="0">
                  <a:gradFill>
                    <a:gsLst>
                      <a:gs pos="26496">
                        <a:srgbClr val="505050"/>
                      </a:gs>
                      <a:gs pos="44000">
                        <a:srgbClr val="505050"/>
                      </a:gs>
                    </a:gsLst>
                    <a:lin ang="5400000" scaled="0"/>
                  </a:gradFill>
                </a:rPr>
                <a:t>OFFICE 365 POWERED APPS </a:t>
              </a:r>
              <a:endParaRPr lang="en-US" sz="1764" dirty="0">
                <a:gradFill>
                  <a:gsLst>
                    <a:gs pos="26496">
                      <a:srgbClr val="505050"/>
                    </a:gs>
                    <a:gs pos="44000">
                      <a:srgbClr val="505050"/>
                    </a:gs>
                  </a:gsLst>
                  <a:lin ang="5400000" scaled="0"/>
                </a:gradFill>
              </a:endParaRPr>
            </a:p>
          </p:txBody>
        </p:sp>
        <p:grpSp>
          <p:nvGrpSpPr>
            <p:cNvPr id="4" name="Group 3"/>
            <p:cNvGrpSpPr/>
            <p:nvPr/>
          </p:nvGrpSpPr>
          <p:grpSpPr>
            <a:xfrm>
              <a:off x="9156040" y="2747165"/>
              <a:ext cx="990600" cy="1943898"/>
              <a:chOff x="5837237" y="3319470"/>
              <a:chExt cx="990600" cy="1943898"/>
            </a:xfrm>
          </p:grpSpPr>
          <p:grpSp>
            <p:nvGrpSpPr>
              <p:cNvPr id="6" name="Group 5"/>
              <p:cNvGrpSpPr/>
              <p:nvPr/>
            </p:nvGrpSpPr>
            <p:grpSpPr>
              <a:xfrm>
                <a:off x="5837237" y="3319470"/>
                <a:ext cx="990600" cy="1943898"/>
                <a:chOff x="6771331" y="5225872"/>
                <a:chExt cx="856313" cy="1680381"/>
              </a:xfrm>
            </p:grpSpPr>
            <p:sp>
              <p:nvSpPr>
                <p:cNvPr id="8" name="Rectangle 7"/>
                <p:cNvSpPr/>
                <p:nvPr/>
              </p:nvSpPr>
              <p:spPr bwMode="auto">
                <a:xfrm>
                  <a:off x="6854966" y="5292433"/>
                  <a:ext cx="671514" cy="125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6854966" y="6694648"/>
                  <a:ext cx="671514" cy="12504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p:cNvGrpSpPr/>
                <p:nvPr/>
              </p:nvGrpSpPr>
              <p:grpSpPr>
                <a:xfrm>
                  <a:off x="6771331" y="5225872"/>
                  <a:ext cx="856313" cy="1680381"/>
                  <a:chOff x="4605046" y="4596753"/>
                  <a:chExt cx="856313" cy="1680381"/>
                </a:xfrm>
              </p:grpSpPr>
              <p:sp>
                <p:nvSpPr>
                  <p:cNvPr id="11" name="Freeform 5"/>
                  <p:cNvSpPr>
                    <a:spLocks noEditPoints="1"/>
                  </p:cNvSpPr>
                  <p:nvPr/>
                </p:nvSpPr>
                <p:spPr bwMode="auto">
                  <a:xfrm>
                    <a:off x="4605046" y="4596753"/>
                    <a:ext cx="856313" cy="1680381"/>
                  </a:xfrm>
                  <a:custGeom>
                    <a:avLst/>
                    <a:gdLst>
                      <a:gd name="T0" fmla="*/ 196 w 200"/>
                      <a:gd name="T1" fmla="*/ 294 h 394"/>
                      <a:gd name="T2" fmla="*/ 196 w 200"/>
                      <a:gd name="T3" fmla="*/ 8 h 394"/>
                      <a:gd name="T4" fmla="*/ 188 w 200"/>
                      <a:gd name="T5" fmla="*/ 0 h 394"/>
                      <a:gd name="T6" fmla="*/ 8 w 200"/>
                      <a:gd name="T7" fmla="*/ 0 h 394"/>
                      <a:gd name="T8" fmla="*/ 0 w 200"/>
                      <a:gd name="T9" fmla="*/ 8 h 394"/>
                      <a:gd name="T10" fmla="*/ 0 w 200"/>
                      <a:gd name="T11" fmla="*/ 386 h 394"/>
                      <a:gd name="T12" fmla="*/ 8 w 200"/>
                      <a:gd name="T13" fmla="*/ 394 h 394"/>
                      <a:gd name="T14" fmla="*/ 188 w 200"/>
                      <a:gd name="T15" fmla="*/ 394 h 394"/>
                      <a:gd name="T16" fmla="*/ 196 w 200"/>
                      <a:gd name="T17" fmla="*/ 386 h 394"/>
                      <a:gd name="T18" fmla="*/ 196 w 200"/>
                      <a:gd name="T19" fmla="*/ 339 h 394"/>
                      <a:gd name="T20" fmla="*/ 200 w 200"/>
                      <a:gd name="T21" fmla="*/ 339 h 394"/>
                      <a:gd name="T22" fmla="*/ 200 w 200"/>
                      <a:gd name="T23" fmla="*/ 294 h 394"/>
                      <a:gd name="T24" fmla="*/ 196 w 200"/>
                      <a:gd name="T25" fmla="*/ 294 h 394"/>
                      <a:gd name="T26" fmla="*/ 77 w 200"/>
                      <a:gd name="T27" fmla="*/ 22 h 394"/>
                      <a:gd name="T28" fmla="*/ 123 w 200"/>
                      <a:gd name="T29" fmla="*/ 22 h 394"/>
                      <a:gd name="T30" fmla="*/ 127 w 200"/>
                      <a:gd name="T31" fmla="*/ 26 h 394"/>
                      <a:gd name="T32" fmla="*/ 123 w 200"/>
                      <a:gd name="T33" fmla="*/ 30 h 394"/>
                      <a:gd name="T34" fmla="*/ 77 w 200"/>
                      <a:gd name="T35" fmla="*/ 30 h 394"/>
                      <a:gd name="T36" fmla="*/ 73 w 200"/>
                      <a:gd name="T37" fmla="*/ 26 h 394"/>
                      <a:gd name="T38" fmla="*/ 77 w 200"/>
                      <a:gd name="T39" fmla="*/ 22 h 394"/>
                      <a:gd name="T40" fmla="*/ 106 w 200"/>
                      <a:gd name="T41" fmla="*/ 370 h 394"/>
                      <a:gd name="T42" fmla="*/ 88 w 200"/>
                      <a:gd name="T43" fmla="*/ 368 h 394"/>
                      <a:gd name="T44" fmla="*/ 88 w 200"/>
                      <a:gd name="T45" fmla="*/ 354 h 394"/>
                      <a:gd name="T46" fmla="*/ 106 w 200"/>
                      <a:gd name="T47" fmla="*/ 352 h 394"/>
                      <a:gd name="T48" fmla="*/ 106 w 200"/>
                      <a:gd name="T49" fmla="*/ 370 h 394"/>
                      <a:gd name="T50" fmla="*/ 176 w 200"/>
                      <a:gd name="T51" fmla="*/ 331 h 394"/>
                      <a:gd name="T52" fmla="*/ 20 w 200"/>
                      <a:gd name="T53" fmla="*/ 331 h 394"/>
                      <a:gd name="T54" fmla="*/ 20 w 200"/>
                      <a:gd name="T55" fmla="*/ 63 h 394"/>
                      <a:gd name="T56" fmla="*/ 176 w 200"/>
                      <a:gd name="T57" fmla="*/ 63 h 394"/>
                      <a:gd name="T58" fmla="*/ 176 w 200"/>
                      <a:gd name="T59" fmla="*/ 33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0" h="394">
                        <a:moveTo>
                          <a:pt x="196" y="294"/>
                        </a:moveTo>
                        <a:cubicBezTo>
                          <a:pt x="196" y="8"/>
                          <a:pt x="196" y="8"/>
                          <a:pt x="196" y="8"/>
                        </a:cubicBezTo>
                        <a:cubicBezTo>
                          <a:pt x="196" y="4"/>
                          <a:pt x="192" y="0"/>
                          <a:pt x="188" y="0"/>
                        </a:cubicBezTo>
                        <a:cubicBezTo>
                          <a:pt x="8" y="0"/>
                          <a:pt x="8" y="0"/>
                          <a:pt x="8" y="0"/>
                        </a:cubicBezTo>
                        <a:cubicBezTo>
                          <a:pt x="4" y="0"/>
                          <a:pt x="0" y="4"/>
                          <a:pt x="0" y="8"/>
                        </a:cubicBezTo>
                        <a:cubicBezTo>
                          <a:pt x="0" y="386"/>
                          <a:pt x="0" y="386"/>
                          <a:pt x="0" y="386"/>
                        </a:cubicBezTo>
                        <a:cubicBezTo>
                          <a:pt x="0" y="391"/>
                          <a:pt x="4" y="394"/>
                          <a:pt x="8" y="394"/>
                        </a:cubicBezTo>
                        <a:cubicBezTo>
                          <a:pt x="188" y="394"/>
                          <a:pt x="188" y="394"/>
                          <a:pt x="188" y="394"/>
                        </a:cubicBezTo>
                        <a:cubicBezTo>
                          <a:pt x="192" y="394"/>
                          <a:pt x="196" y="391"/>
                          <a:pt x="196" y="386"/>
                        </a:cubicBezTo>
                        <a:cubicBezTo>
                          <a:pt x="196" y="339"/>
                          <a:pt x="196" y="339"/>
                          <a:pt x="196" y="339"/>
                        </a:cubicBezTo>
                        <a:cubicBezTo>
                          <a:pt x="200" y="339"/>
                          <a:pt x="200" y="339"/>
                          <a:pt x="200" y="339"/>
                        </a:cubicBezTo>
                        <a:cubicBezTo>
                          <a:pt x="200" y="294"/>
                          <a:pt x="200" y="294"/>
                          <a:pt x="200" y="294"/>
                        </a:cubicBezTo>
                        <a:cubicBezTo>
                          <a:pt x="196" y="294"/>
                          <a:pt x="196" y="294"/>
                          <a:pt x="196" y="294"/>
                        </a:cubicBezTo>
                        <a:moveTo>
                          <a:pt x="77" y="22"/>
                        </a:moveTo>
                        <a:cubicBezTo>
                          <a:pt x="123" y="22"/>
                          <a:pt x="123" y="22"/>
                          <a:pt x="123" y="22"/>
                        </a:cubicBezTo>
                        <a:cubicBezTo>
                          <a:pt x="125" y="22"/>
                          <a:pt x="127" y="24"/>
                          <a:pt x="127" y="26"/>
                        </a:cubicBezTo>
                        <a:cubicBezTo>
                          <a:pt x="127" y="28"/>
                          <a:pt x="125" y="30"/>
                          <a:pt x="123" y="30"/>
                        </a:cubicBezTo>
                        <a:cubicBezTo>
                          <a:pt x="77" y="30"/>
                          <a:pt x="77" y="30"/>
                          <a:pt x="77" y="30"/>
                        </a:cubicBezTo>
                        <a:cubicBezTo>
                          <a:pt x="75" y="30"/>
                          <a:pt x="73" y="28"/>
                          <a:pt x="73" y="26"/>
                        </a:cubicBezTo>
                        <a:cubicBezTo>
                          <a:pt x="73" y="24"/>
                          <a:pt x="75" y="22"/>
                          <a:pt x="77" y="22"/>
                        </a:cubicBezTo>
                        <a:moveTo>
                          <a:pt x="106" y="370"/>
                        </a:moveTo>
                        <a:cubicBezTo>
                          <a:pt x="88" y="368"/>
                          <a:pt x="88" y="368"/>
                          <a:pt x="88" y="368"/>
                        </a:cubicBezTo>
                        <a:cubicBezTo>
                          <a:pt x="88" y="354"/>
                          <a:pt x="88" y="354"/>
                          <a:pt x="88" y="354"/>
                        </a:cubicBezTo>
                        <a:cubicBezTo>
                          <a:pt x="106" y="352"/>
                          <a:pt x="106" y="352"/>
                          <a:pt x="106" y="352"/>
                        </a:cubicBezTo>
                        <a:cubicBezTo>
                          <a:pt x="106" y="370"/>
                          <a:pt x="106" y="370"/>
                          <a:pt x="106" y="370"/>
                        </a:cubicBezTo>
                        <a:moveTo>
                          <a:pt x="176" y="331"/>
                        </a:moveTo>
                        <a:cubicBezTo>
                          <a:pt x="20" y="331"/>
                          <a:pt x="20" y="331"/>
                          <a:pt x="20" y="331"/>
                        </a:cubicBezTo>
                        <a:cubicBezTo>
                          <a:pt x="20" y="63"/>
                          <a:pt x="20" y="63"/>
                          <a:pt x="20" y="63"/>
                        </a:cubicBezTo>
                        <a:cubicBezTo>
                          <a:pt x="176" y="63"/>
                          <a:pt x="176" y="63"/>
                          <a:pt x="176" y="63"/>
                        </a:cubicBezTo>
                        <a:cubicBezTo>
                          <a:pt x="176" y="331"/>
                          <a:pt x="176" y="331"/>
                          <a:pt x="176" y="331"/>
                        </a:cubicBezTo>
                      </a:path>
                    </a:pathLst>
                  </a:custGeom>
                  <a:solidFill>
                    <a:schemeClr val="tx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7"/>
                  <p:cNvSpPr>
                    <a:spLocks/>
                  </p:cNvSpPr>
                  <p:nvPr/>
                </p:nvSpPr>
                <p:spPr bwMode="auto">
                  <a:xfrm>
                    <a:off x="4689244" y="5510393"/>
                    <a:ext cx="670002" cy="498023"/>
                  </a:xfrm>
                  <a:custGeom>
                    <a:avLst/>
                    <a:gdLst>
                      <a:gd name="T0" fmla="*/ 374 w 374"/>
                      <a:gd name="T1" fmla="*/ 0 h 278"/>
                      <a:gd name="T2" fmla="*/ 0 w 374"/>
                      <a:gd name="T3" fmla="*/ 209 h 278"/>
                      <a:gd name="T4" fmla="*/ 0 w 374"/>
                      <a:gd name="T5" fmla="*/ 278 h 278"/>
                      <a:gd name="T6" fmla="*/ 374 w 374"/>
                      <a:gd name="T7" fmla="*/ 278 h 278"/>
                      <a:gd name="T8" fmla="*/ 374 w 374"/>
                      <a:gd name="T9" fmla="*/ 0 h 278"/>
                    </a:gdLst>
                    <a:ahLst/>
                    <a:cxnLst>
                      <a:cxn ang="0">
                        <a:pos x="T0" y="T1"/>
                      </a:cxn>
                      <a:cxn ang="0">
                        <a:pos x="T2" y="T3"/>
                      </a:cxn>
                      <a:cxn ang="0">
                        <a:pos x="T4" y="T5"/>
                      </a:cxn>
                      <a:cxn ang="0">
                        <a:pos x="T6" y="T7"/>
                      </a:cxn>
                      <a:cxn ang="0">
                        <a:pos x="T8" y="T9"/>
                      </a:cxn>
                    </a:cxnLst>
                    <a:rect l="0" t="0" r="r" b="b"/>
                    <a:pathLst>
                      <a:path w="374" h="278">
                        <a:moveTo>
                          <a:pt x="374" y="0"/>
                        </a:moveTo>
                        <a:lnTo>
                          <a:pt x="0" y="209"/>
                        </a:lnTo>
                        <a:lnTo>
                          <a:pt x="0" y="278"/>
                        </a:lnTo>
                        <a:lnTo>
                          <a:pt x="374" y="278"/>
                        </a:lnTo>
                        <a:lnTo>
                          <a:pt x="3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grpSp>
            <p:nvGrpSpPr>
              <p:cNvPr id="226" name="Group 225"/>
              <p:cNvGrpSpPr/>
              <p:nvPr/>
            </p:nvGrpSpPr>
            <p:grpSpPr bwMode="gray">
              <a:xfrm>
                <a:off x="6079903" y="4000500"/>
                <a:ext cx="479408" cy="479408"/>
                <a:chOff x="2659018" y="0"/>
                <a:chExt cx="6669132" cy="6669132"/>
              </a:xfrm>
            </p:grpSpPr>
            <p:grpSp>
              <p:nvGrpSpPr>
                <p:cNvPr id="227" name="Group 226"/>
                <p:cNvGrpSpPr/>
                <p:nvPr/>
              </p:nvGrpSpPr>
              <p:grpSpPr bwMode="gray">
                <a:xfrm>
                  <a:off x="2659018" y="0"/>
                  <a:ext cx="6669132" cy="6669132"/>
                  <a:chOff x="1353639" y="994954"/>
                  <a:chExt cx="3657273" cy="3657273"/>
                </a:xfrm>
              </p:grpSpPr>
              <p:sp>
                <p:nvSpPr>
                  <p:cNvPr id="229" name="Oval 228"/>
                  <p:cNvSpPr/>
                  <p:nvPr/>
                </p:nvSpPr>
                <p:spPr bwMode="gray">
                  <a:xfrm>
                    <a:off x="1353639" y="994954"/>
                    <a:ext cx="3657273" cy="36572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50"/>
                    <a:endParaRPr lang="en-US" sz="1735" dirty="0">
                      <a:solidFill>
                        <a:srgbClr val="FFFFFF"/>
                      </a:solidFill>
                    </a:endParaRPr>
                  </a:p>
                </p:txBody>
              </p:sp>
              <p:sp>
                <p:nvSpPr>
                  <p:cNvPr id="230" name="Oval 229"/>
                  <p:cNvSpPr/>
                  <p:nvPr/>
                </p:nvSpPr>
                <p:spPr bwMode="gray">
                  <a:xfrm>
                    <a:off x="1985971" y="1627286"/>
                    <a:ext cx="2392609" cy="239260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50"/>
                    <a:endParaRPr lang="en-US" sz="1735" dirty="0">
                      <a:solidFill>
                        <a:srgbClr val="FFFFFF"/>
                      </a:solidFill>
                    </a:endParaRPr>
                  </a:p>
                </p:txBody>
              </p:sp>
            </p:grpSp>
            <p:pic>
              <p:nvPicPr>
                <p:cNvPr id="228" name="Picture 22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265827" y="2127820"/>
                  <a:ext cx="3421148" cy="2132019"/>
                </a:xfrm>
                <a:prstGeom prst="rect">
                  <a:avLst/>
                </a:prstGeom>
              </p:spPr>
            </p:pic>
          </p:grpSp>
        </p:grpSp>
        <p:pic>
          <p:nvPicPr>
            <p:cNvPr id="3080" name="Picture 8" descr="http://blogs.msdn.com/cfs-file.ashx/__key/communityserver-blogs-components-weblogfiles/00-00-01-29-43-metablogapi/0827.Fig4_5F00_192C1C50.pn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0340690" y="3250751"/>
              <a:ext cx="1859331" cy="1273124"/>
            </a:xfrm>
            <a:prstGeom prst="rect">
              <a:avLst/>
            </a:prstGeom>
            <a:noFill/>
            <a:extLst>
              <a:ext uri="{909E8E84-426E-40DD-AFC4-6F175D3DCCD1}">
                <a14:hiddenFill xmlns:a14="http://schemas.microsoft.com/office/drawing/2010/main">
                  <a:solidFill>
                    <a:srgbClr val="FFFFFF"/>
                  </a:solidFill>
                </a14:hiddenFill>
              </a:ext>
            </a:extLst>
          </p:spPr>
        </p:pic>
        <p:sp>
          <p:nvSpPr>
            <p:cNvPr id="157" name="Freeform 5"/>
            <p:cNvSpPr>
              <a:spLocks noChangeAspect="1" noEditPoints="1"/>
            </p:cNvSpPr>
            <p:nvPr/>
          </p:nvSpPr>
          <p:spPr bwMode="auto">
            <a:xfrm>
              <a:off x="10229528" y="3179862"/>
              <a:ext cx="2044699" cy="1523647"/>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chemeClr val="tx1">
                <a:lumMod val="75000"/>
              </a:schemeClr>
            </a:solidFill>
            <a:ln>
              <a:noFill/>
            </a:ln>
            <a:extLst/>
          </p:spPr>
          <p:txBody>
            <a:bodyPr vert="horz" wrap="square" lIns="89619" tIns="44810" rIns="89619" bIns="44810" numCol="1" anchor="t" anchorCtr="0" compatLnSpc="1">
              <a:prstTxWarp prst="textNoShape">
                <a:avLst/>
              </a:prstTxWarp>
            </a:bodyPr>
            <a:lstStyle/>
            <a:p>
              <a:pPr>
                <a:lnSpc>
                  <a:spcPct val="90000"/>
                </a:lnSpc>
              </a:pPr>
              <a:endParaRPr lang="en-US" sz="1764">
                <a:solidFill>
                  <a:srgbClr val="505050"/>
                </a:solidFill>
              </a:endParaRPr>
            </a:p>
          </p:txBody>
        </p:sp>
      </p:grpSp>
      <p:cxnSp>
        <p:nvCxnSpPr>
          <p:cNvPr id="34" name="Straight Arrow Connector 33"/>
          <p:cNvCxnSpPr/>
          <p:nvPr/>
        </p:nvCxnSpPr>
        <p:spPr>
          <a:xfrm>
            <a:off x="7314419" y="3282512"/>
            <a:ext cx="1519391" cy="0"/>
          </a:xfrm>
          <a:prstGeom prst="straightConnector1">
            <a:avLst/>
          </a:prstGeom>
          <a:ln w="44450">
            <a:solidFill>
              <a:schemeClr val="tx1">
                <a:lumMod val="60000"/>
                <a:lumOff val="40000"/>
              </a:schemeClr>
            </a:solidFill>
            <a:prstDash val="sysDot"/>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68" name="Freeform 232"/>
          <p:cNvSpPr>
            <a:spLocks noChangeAspect="1" noEditPoints="1"/>
          </p:cNvSpPr>
          <p:nvPr/>
        </p:nvSpPr>
        <p:spPr bwMode="auto">
          <a:xfrm>
            <a:off x="7089128" y="3741323"/>
            <a:ext cx="225291" cy="215697"/>
          </a:xfrm>
          <a:custGeom>
            <a:avLst/>
            <a:gdLst>
              <a:gd name="T0" fmla="*/ 33 w 90"/>
              <a:gd name="T1" fmla="*/ 12 h 86"/>
              <a:gd name="T2" fmla="*/ 54 w 90"/>
              <a:gd name="T3" fmla="*/ 33 h 86"/>
              <a:gd name="T4" fmla="*/ 33 w 90"/>
              <a:gd name="T5" fmla="*/ 54 h 86"/>
              <a:gd name="T6" fmla="*/ 13 w 90"/>
              <a:gd name="T7" fmla="*/ 33 h 86"/>
              <a:gd name="T8" fmla="*/ 33 w 90"/>
              <a:gd name="T9" fmla="*/ 12 h 86"/>
              <a:gd name="T10" fmla="*/ 33 w 90"/>
              <a:gd name="T11" fmla="*/ 0 h 86"/>
              <a:gd name="T12" fmla="*/ 0 w 90"/>
              <a:gd name="T13" fmla="*/ 33 h 86"/>
              <a:gd name="T14" fmla="*/ 33 w 90"/>
              <a:gd name="T15" fmla="*/ 66 h 86"/>
              <a:gd name="T16" fmla="*/ 55 w 90"/>
              <a:gd name="T17" fmla="*/ 58 h 86"/>
              <a:gd name="T18" fmla="*/ 80 w 90"/>
              <a:gd name="T19" fmla="*/ 84 h 86"/>
              <a:gd name="T20" fmla="*/ 88 w 90"/>
              <a:gd name="T21" fmla="*/ 84 h 86"/>
              <a:gd name="T22" fmla="*/ 88 w 90"/>
              <a:gd name="T23" fmla="*/ 84 h 86"/>
              <a:gd name="T24" fmla="*/ 88 w 90"/>
              <a:gd name="T25" fmla="*/ 76 h 86"/>
              <a:gd name="T26" fmla="*/ 61 w 90"/>
              <a:gd name="T27" fmla="*/ 50 h 86"/>
              <a:gd name="T28" fmla="*/ 66 w 90"/>
              <a:gd name="T29" fmla="*/ 33 h 86"/>
              <a:gd name="T30" fmla="*/ 33 w 90"/>
              <a:gd name="T3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86">
                <a:moveTo>
                  <a:pt x="33" y="12"/>
                </a:moveTo>
                <a:cubicBezTo>
                  <a:pt x="44" y="12"/>
                  <a:pt x="54" y="22"/>
                  <a:pt x="54" y="33"/>
                </a:cubicBezTo>
                <a:cubicBezTo>
                  <a:pt x="54" y="44"/>
                  <a:pt x="44" y="54"/>
                  <a:pt x="33" y="54"/>
                </a:cubicBezTo>
                <a:cubicBezTo>
                  <a:pt x="22" y="54"/>
                  <a:pt x="13" y="44"/>
                  <a:pt x="13" y="33"/>
                </a:cubicBezTo>
                <a:cubicBezTo>
                  <a:pt x="13" y="22"/>
                  <a:pt x="22" y="12"/>
                  <a:pt x="33" y="12"/>
                </a:cubicBezTo>
                <a:close/>
                <a:moveTo>
                  <a:pt x="33" y="0"/>
                </a:moveTo>
                <a:cubicBezTo>
                  <a:pt x="15" y="0"/>
                  <a:pt x="0" y="15"/>
                  <a:pt x="0" y="33"/>
                </a:cubicBezTo>
                <a:cubicBezTo>
                  <a:pt x="0" y="51"/>
                  <a:pt x="15" y="66"/>
                  <a:pt x="33" y="66"/>
                </a:cubicBezTo>
                <a:cubicBezTo>
                  <a:pt x="41" y="66"/>
                  <a:pt x="49" y="63"/>
                  <a:pt x="55" y="58"/>
                </a:cubicBezTo>
                <a:cubicBezTo>
                  <a:pt x="80" y="84"/>
                  <a:pt x="80" y="84"/>
                  <a:pt x="80" y="84"/>
                </a:cubicBezTo>
                <a:cubicBezTo>
                  <a:pt x="82" y="86"/>
                  <a:pt x="86" y="86"/>
                  <a:pt x="88" y="84"/>
                </a:cubicBezTo>
                <a:cubicBezTo>
                  <a:pt x="88" y="84"/>
                  <a:pt x="88" y="84"/>
                  <a:pt x="88" y="84"/>
                </a:cubicBezTo>
                <a:cubicBezTo>
                  <a:pt x="90" y="82"/>
                  <a:pt x="90" y="78"/>
                  <a:pt x="88" y="76"/>
                </a:cubicBezTo>
                <a:cubicBezTo>
                  <a:pt x="61" y="50"/>
                  <a:pt x="61" y="50"/>
                  <a:pt x="61" y="50"/>
                </a:cubicBezTo>
                <a:cubicBezTo>
                  <a:pt x="65" y="45"/>
                  <a:pt x="66" y="39"/>
                  <a:pt x="66" y="33"/>
                </a:cubicBezTo>
                <a:cubicBezTo>
                  <a:pt x="66" y="15"/>
                  <a:pt x="51" y="0"/>
                  <a:pt x="33" y="0"/>
                </a:cubicBezTo>
                <a:close/>
              </a:path>
            </a:pathLst>
          </a:custGeom>
          <a:solidFill>
            <a:schemeClr val="tx1">
              <a:lumMod val="60000"/>
              <a:lumOff val="40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914094">
              <a:lnSpc>
                <a:spcPct val="90000"/>
              </a:lnSpc>
              <a:spcAft>
                <a:spcPts val="588"/>
              </a:spcAft>
            </a:pPr>
            <a:endParaRPr lang="en-US" sz="1372" b="1">
              <a:gradFill>
                <a:gsLst>
                  <a:gs pos="50427">
                    <a:srgbClr val="FFFFFF"/>
                  </a:gs>
                  <a:gs pos="30000">
                    <a:srgbClr val="FFFFFF"/>
                  </a:gs>
                </a:gsLst>
                <a:lin ang="5400000" scaled="0"/>
              </a:gradFill>
            </a:endParaRPr>
          </a:p>
        </p:txBody>
      </p:sp>
      <p:sp>
        <p:nvSpPr>
          <p:cNvPr id="169" name="Freeform 18"/>
          <p:cNvSpPr>
            <a:spLocks noChangeAspect="1" noEditPoints="1"/>
          </p:cNvSpPr>
          <p:nvPr/>
        </p:nvSpPr>
        <p:spPr bwMode="auto">
          <a:xfrm>
            <a:off x="5350100" y="3749553"/>
            <a:ext cx="269113" cy="181023"/>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tx1">
              <a:lumMod val="60000"/>
              <a:lumOff val="40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914094">
              <a:lnSpc>
                <a:spcPct val="90000"/>
              </a:lnSpc>
              <a:spcAft>
                <a:spcPts val="588"/>
              </a:spcAft>
            </a:pPr>
            <a:endParaRPr lang="en-US" sz="1372" b="1">
              <a:gradFill>
                <a:gsLst>
                  <a:gs pos="50427">
                    <a:srgbClr val="FFFFFF"/>
                  </a:gs>
                  <a:gs pos="30000">
                    <a:srgbClr val="FFFFFF"/>
                  </a:gs>
                </a:gsLst>
                <a:lin ang="5400000" scaled="0"/>
              </a:gradFill>
            </a:endParaRPr>
          </a:p>
        </p:txBody>
      </p:sp>
      <p:sp>
        <p:nvSpPr>
          <p:cNvPr id="170" name="Freeform 109"/>
          <p:cNvSpPr>
            <a:spLocks noChangeAspect="1" noEditPoints="1"/>
          </p:cNvSpPr>
          <p:nvPr/>
        </p:nvSpPr>
        <p:spPr bwMode="auto">
          <a:xfrm>
            <a:off x="6661569" y="3727232"/>
            <a:ext cx="275429" cy="223625"/>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chemeClr val="tx1">
              <a:lumMod val="60000"/>
              <a:lumOff val="4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083"/>
            <a:endParaRPr lang="en-US" sz="1764">
              <a:solidFill>
                <a:srgbClr val="FFFFFF"/>
              </a:solidFill>
            </a:endParaRPr>
          </a:p>
        </p:txBody>
      </p:sp>
      <p:sp>
        <p:nvSpPr>
          <p:cNvPr id="171" name="Freeform 5"/>
          <p:cNvSpPr>
            <a:spLocks noChangeAspect="1" noEditPoints="1"/>
          </p:cNvSpPr>
          <p:nvPr/>
        </p:nvSpPr>
        <p:spPr bwMode="auto">
          <a:xfrm>
            <a:off x="6217548" y="3714977"/>
            <a:ext cx="291890" cy="24813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chemeClr val="tx1">
              <a:lumMod val="60000"/>
              <a:lumOff val="40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914094">
              <a:lnSpc>
                <a:spcPct val="90000"/>
              </a:lnSpc>
              <a:spcAft>
                <a:spcPts val="588"/>
              </a:spcAft>
            </a:pPr>
            <a:endParaRPr lang="en-US" sz="1372" b="1">
              <a:gradFill>
                <a:gsLst>
                  <a:gs pos="50427">
                    <a:srgbClr val="FFFFFF"/>
                  </a:gs>
                  <a:gs pos="30000">
                    <a:srgbClr val="FFFFFF"/>
                  </a:gs>
                </a:gsLst>
                <a:lin ang="5400000" scaled="0"/>
              </a:gradFill>
            </a:endParaRPr>
          </a:p>
        </p:txBody>
      </p:sp>
      <p:sp>
        <p:nvSpPr>
          <p:cNvPr id="172" name="Freeform 212"/>
          <p:cNvSpPr>
            <a:spLocks noChangeAspect="1" noEditPoints="1"/>
          </p:cNvSpPr>
          <p:nvPr/>
        </p:nvSpPr>
        <p:spPr bwMode="auto">
          <a:xfrm>
            <a:off x="5777523" y="3714571"/>
            <a:ext cx="287893" cy="230862"/>
          </a:xfrm>
          <a:custGeom>
            <a:avLst/>
            <a:gdLst>
              <a:gd name="T0" fmla="*/ 46 w 126"/>
              <a:gd name="T1" fmla="*/ 20 h 101"/>
              <a:gd name="T2" fmla="*/ 92 w 126"/>
              <a:gd name="T3" fmla="*/ 55 h 101"/>
              <a:gd name="T4" fmla="*/ 46 w 126"/>
              <a:gd name="T5" fmla="*/ 90 h 101"/>
              <a:gd name="T6" fmla="*/ 33 w 126"/>
              <a:gd name="T7" fmla="*/ 88 h 101"/>
              <a:gd name="T8" fmla="*/ 9 w 126"/>
              <a:gd name="T9" fmla="*/ 98 h 101"/>
              <a:gd name="T10" fmla="*/ 22 w 126"/>
              <a:gd name="T11" fmla="*/ 85 h 101"/>
              <a:gd name="T12" fmla="*/ 0 w 126"/>
              <a:gd name="T13" fmla="*/ 55 h 101"/>
              <a:gd name="T14" fmla="*/ 46 w 126"/>
              <a:gd name="T15" fmla="*/ 20 h 101"/>
              <a:gd name="T16" fmla="*/ 80 w 126"/>
              <a:gd name="T17" fmla="*/ 0 h 101"/>
              <a:gd name="T18" fmla="*/ 41 w 126"/>
              <a:gd name="T19" fmla="*/ 15 h 101"/>
              <a:gd name="T20" fmla="*/ 93 w 126"/>
              <a:gd name="T21" fmla="*/ 69 h 101"/>
              <a:gd name="T22" fmla="*/ 117 w 126"/>
              <a:gd name="T23" fmla="*/ 79 h 101"/>
              <a:gd name="T24" fmla="*/ 103 w 126"/>
              <a:gd name="T25" fmla="*/ 65 h 101"/>
              <a:gd name="T26" fmla="*/ 126 w 126"/>
              <a:gd name="T27" fmla="*/ 35 h 101"/>
              <a:gd name="T28" fmla="*/ 80 w 126"/>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101">
                <a:moveTo>
                  <a:pt x="46" y="20"/>
                </a:moveTo>
                <a:cubicBezTo>
                  <a:pt x="72" y="20"/>
                  <a:pt x="92" y="35"/>
                  <a:pt x="92" y="55"/>
                </a:cubicBezTo>
                <a:cubicBezTo>
                  <a:pt x="92" y="74"/>
                  <a:pt x="72" y="90"/>
                  <a:pt x="46" y="90"/>
                </a:cubicBezTo>
                <a:cubicBezTo>
                  <a:pt x="42" y="90"/>
                  <a:pt x="37" y="89"/>
                  <a:pt x="33" y="88"/>
                </a:cubicBezTo>
                <a:cubicBezTo>
                  <a:pt x="28" y="98"/>
                  <a:pt x="18" y="101"/>
                  <a:pt x="9" y="98"/>
                </a:cubicBezTo>
                <a:cubicBezTo>
                  <a:pt x="14" y="94"/>
                  <a:pt x="19" y="89"/>
                  <a:pt x="22" y="85"/>
                </a:cubicBezTo>
                <a:cubicBezTo>
                  <a:pt x="9" y="79"/>
                  <a:pt x="0" y="68"/>
                  <a:pt x="0" y="55"/>
                </a:cubicBezTo>
                <a:cubicBezTo>
                  <a:pt x="0" y="35"/>
                  <a:pt x="21" y="20"/>
                  <a:pt x="46" y="20"/>
                </a:cubicBezTo>
                <a:close/>
                <a:moveTo>
                  <a:pt x="80" y="0"/>
                </a:moveTo>
                <a:cubicBezTo>
                  <a:pt x="64" y="0"/>
                  <a:pt x="50" y="6"/>
                  <a:pt x="41" y="15"/>
                </a:cubicBezTo>
                <a:cubicBezTo>
                  <a:pt x="62" y="10"/>
                  <a:pt x="112" y="32"/>
                  <a:pt x="93" y="69"/>
                </a:cubicBezTo>
                <a:cubicBezTo>
                  <a:pt x="99" y="79"/>
                  <a:pt x="108" y="81"/>
                  <a:pt x="117" y="79"/>
                </a:cubicBezTo>
                <a:cubicBezTo>
                  <a:pt x="111" y="74"/>
                  <a:pt x="107" y="70"/>
                  <a:pt x="103" y="65"/>
                </a:cubicBezTo>
                <a:cubicBezTo>
                  <a:pt x="117" y="59"/>
                  <a:pt x="126" y="48"/>
                  <a:pt x="126" y="35"/>
                </a:cubicBezTo>
                <a:cubicBezTo>
                  <a:pt x="126" y="16"/>
                  <a:pt x="105" y="0"/>
                  <a:pt x="80" y="0"/>
                </a:cubicBezTo>
                <a:close/>
              </a:path>
            </a:pathLst>
          </a:custGeom>
          <a:solidFill>
            <a:schemeClr val="tx1">
              <a:lumMod val="60000"/>
              <a:lumOff val="40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914094">
              <a:lnSpc>
                <a:spcPct val="90000"/>
              </a:lnSpc>
              <a:spcAft>
                <a:spcPts val="588"/>
              </a:spcAft>
            </a:pPr>
            <a:endParaRPr lang="en-US" sz="1372" b="1">
              <a:gradFill>
                <a:gsLst>
                  <a:gs pos="50427">
                    <a:srgbClr val="FFFFFF"/>
                  </a:gs>
                  <a:gs pos="30000">
                    <a:srgbClr val="FFFFFF"/>
                  </a:gs>
                </a:gsLst>
                <a:lin ang="5400000" scaled="0"/>
              </a:gradFill>
            </a:endParaRPr>
          </a:p>
        </p:txBody>
      </p:sp>
      <p:grpSp>
        <p:nvGrpSpPr>
          <p:cNvPr id="25" name="Group 24"/>
          <p:cNvGrpSpPr/>
          <p:nvPr/>
        </p:nvGrpSpPr>
        <p:grpSpPr>
          <a:xfrm>
            <a:off x="158672" y="1345589"/>
            <a:ext cx="3847894" cy="3906803"/>
            <a:chOff x="161895" y="2028745"/>
            <a:chExt cx="3926075" cy="3986181"/>
          </a:xfrm>
        </p:grpSpPr>
        <p:sp>
          <p:nvSpPr>
            <p:cNvPr id="27" name="Rectangle 26"/>
            <p:cNvSpPr/>
            <p:nvPr/>
          </p:nvSpPr>
          <p:spPr>
            <a:xfrm>
              <a:off x="161895" y="2028745"/>
              <a:ext cx="3926075" cy="369332"/>
            </a:xfrm>
            <a:prstGeom prst="rect">
              <a:avLst/>
            </a:prstGeom>
          </p:spPr>
          <p:txBody>
            <a:bodyPr wrap="none">
              <a:spAutoFit/>
            </a:bodyPr>
            <a:lstStyle/>
            <a:p>
              <a:r>
                <a:rPr lang="en-US" sz="1764" b="1" dirty="0">
                  <a:gradFill>
                    <a:gsLst>
                      <a:gs pos="26496">
                        <a:srgbClr val="505050"/>
                      </a:gs>
                      <a:gs pos="44000">
                        <a:srgbClr val="505050"/>
                      </a:gs>
                    </a:gsLst>
                    <a:lin ang="5400000" scaled="0"/>
                  </a:gradFill>
                </a:rPr>
                <a:t>APPS FOR OFFICE &amp; SHAREPOINT </a:t>
              </a:r>
              <a:endParaRPr lang="en-US" sz="1764" dirty="0">
                <a:gradFill>
                  <a:gsLst>
                    <a:gs pos="26496">
                      <a:srgbClr val="505050"/>
                    </a:gs>
                    <a:gs pos="44000">
                      <a:srgbClr val="505050"/>
                    </a:gs>
                  </a:gsLst>
                  <a:lin ang="5400000" scaled="0"/>
                </a:gradFill>
              </a:endParaRPr>
            </a:p>
          </p:txBody>
        </p:sp>
        <p:sp>
          <p:nvSpPr>
            <p:cNvPr id="23" name="Freeform 22"/>
            <p:cNvSpPr>
              <a:spLocks noEditPoints="1"/>
            </p:cNvSpPr>
            <p:nvPr/>
          </p:nvSpPr>
          <p:spPr bwMode="auto">
            <a:xfrm>
              <a:off x="410897" y="2745484"/>
              <a:ext cx="3013995" cy="3269442"/>
            </a:xfrm>
            <a:custGeom>
              <a:avLst/>
              <a:gdLst>
                <a:gd name="T0" fmla="*/ 896 w 907"/>
                <a:gd name="T1" fmla="*/ 0 h 748"/>
                <a:gd name="T2" fmla="*/ 11 w 907"/>
                <a:gd name="T3" fmla="*/ 0 h 748"/>
                <a:gd name="T4" fmla="*/ 0 w 907"/>
                <a:gd name="T5" fmla="*/ 11 h 748"/>
                <a:gd name="T6" fmla="*/ 0 w 907"/>
                <a:gd name="T7" fmla="*/ 589 h 748"/>
                <a:gd name="T8" fmla="*/ 11 w 907"/>
                <a:gd name="T9" fmla="*/ 600 h 748"/>
                <a:gd name="T10" fmla="*/ 390 w 907"/>
                <a:gd name="T11" fmla="*/ 600 h 748"/>
                <a:gd name="T12" fmla="*/ 390 w 907"/>
                <a:gd name="T13" fmla="*/ 679 h 748"/>
                <a:gd name="T14" fmla="*/ 251 w 907"/>
                <a:gd name="T15" fmla="*/ 679 h 748"/>
                <a:gd name="T16" fmla="*/ 218 w 907"/>
                <a:gd name="T17" fmla="*/ 733 h 748"/>
                <a:gd name="T18" fmla="*/ 218 w 907"/>
                <a:gd name="T19" fmla="*/ 748 h 748"/>
                <a:gd name="T20" fmla="*/ 690 w 907"/>
                <a:gd name="T21" fmla="*/ 748 h 748"/>
                <a:gd name="T22" fmla="*/ 690 w 907"/>
                <a:gd name="T23" fmla="*/ 733 h 748"/>
                <a:gd name="T24" fmla="*/ 648 w 907"/>
                <a:gd name="T25" fmla="*/ 679 h 748"/>
                <a:gd name="T26" fmla="*/ 513 w 907"/>
                <a:gd name="T27" fmla="*/ 679 h 748"/>
                <a:gd name="T28" fmla="*/ 513 w 907"/>
                <a:gd name="T29" fmla="*/ 600 h 748"/>
                <a:gd name="T30" fmla="*/ 896 w 907"/>
                <a:gd name="T31" fmla="*/ 600 h 748"/>
                <a:gd name="T32" fmla="*/ 907 w 907"/>
                <a:gd name="T33" fmla="*/ 589 h 748"/>
                <a:gd name="T34" fmla="*/ 907 w 907"/>
                <a:gd name="T35" fmla="*/ 11 h 748"/>
                <a:gd name="T36" fmla="*/ 896 w 907"/>
                <a:gd name="T37" fmla="*/ 0 h 748"/>
                <a:gd name="T38" fmla="*/ 441 w 907"/>
                <a:gd name="T39" fmla="*/ 560 h 748"/>
                <a:gd name="T40" fmla="*/ 453 w 907"/>
                <a:gd name="T41" fmla="*/ 549 h 748"/>
                <a:gd name="T42" fmla="*/ 464 w 907"/>
                <a:gd name="T43" fmla="*/ 560 h 748"/>
                <a:gd name="T44" fmla="*/ 453 w 907"/>
                <a:gd name="T45" fmla="*/ 571 h 748"/>
                <a:gd name="T46" fmla="*/ 441 w 907"/>
                <a:gd name="T47" fmla="*/ 560 h 748"/>
                <a:gd name="T48" fmla="*/ 877 w 907"/>
                <a:gd name="T49" fmla="*/ 514 h 748"/>
                <a:gd name="T50" fmla="*/ 31 w 907"/>
                <a:gd name="T51" fmla="*/ 514 h 748"/>
                <a:gd name="T52" fmla="*/ 31 w 907"/>
                <a:gd name="T53" fmla="*/ 62 h 748"/>
                <a:gd name="T54" fmla="*/ 877 w 907"/>
                <a:gd name="T55" fmla="*/ 62 h 748"/>
                <a:gd name="T56" fmla="*/ 877 w 907"/>
                <a:gd name="T57" fmla="*/ 514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07" h="748">
                  <a:moveTo>
                    <a:pt x="896" y="0"/>
                  </a:moveTo>
                  <a:cubicBezTo>
                    <a:pt x="11" y="0"/>
                    <a:pt x="11" y="0"/>
                    <a:pt x="11" y="0"/>
                  </a:cubicBezTo>
                  <a:cubicBezTo>
                    <a:pt x="5" y="0"/>
                    <a:pt x="0" y="5"/>
                    <a:pt x="0" y="11"/>
                  </a:cubicBezTo>
                  <a:cubicBezTo>
                    <a:pt x="0" y="589"/>
                    <a:pt x="0" y="589"/>
                    <a:pt x="0" y="589"/>
                  </a:cubicBezTo>
                  <a:cubicBezTo>
                    <a:pt x="0" y="595"/>
                    <a:pt x="5" y="600"/>
                    <a:pt x="11" y="600"/>
                  </a:cubicBezTo>
                  <a:cubicBezTo>
                    <a:pt x="390" y="600"/>
                    <a:pt x="390" y="600"/>
                    <a:pt x="390" y="600"/>
                  </a:cubicBezTo>
                  <a:cubicBezTo>
                    <a:pt x="390" y="679"/>
                    <a:pt x="390" y="679"/>
                    <a:pt x="390" y="679"/>
                  </a:cubicBezTo>
                  <a:cubicBezTo>
                    <a:pt x="251" y="679"/>
                    <a:pt x="251" y="679"/>
                    <a:pt x="251" y="679"/>
                  </a:cubicBezTo>
                  <a:cubicBezTo>
                    <a:pt x="218" y="733"/>
                    <a:pt x="218" y="733"/>
                    <a:pt x="218" y="733"/>
                  </a:cubicBezTo>
                  <a:cubicBezTo>
                    <a:pt x="218" y="748"/>
                    <a:pt x="218" y="748"/>
                    <a:pt x="218" y="748"/>
                  </a:cubicBezTo>
                  <a:cubicBezTo>
                    <a:pt x="690" y="748"/>
                    <a:pt x="690" y="748"/>
                    <a:pt x="690" y="748"/>
                  </a:cubicBezTo>
                  <a:cubicBezTo>
                    <a:pt x="690" y="733"/>
                    <a:pt x="690" y="733"/>
                    <a:pt x="690" y="733"/>
                  </a:cubicBezTo>
                  <a:cubicBezTo>
                    <a:pt x="648" y="679"/>
                    <a:pt x="648" y="679"/>
                    <a:pt x="648" y="679"/>
                  </a:cubicBezTo>
                  <a:cubicBezTo>
                    <a:pt x="513" y="679"/>
                    <a:pt x="513" y="679"/>
                    <a:pt x="513" y="679"/>
                  </a:cubicBezTo>
                  <a:cubicBezTo>
                    <a:pt x="513" y="600"/>
                    <a:pt x="513" y="600"/>
                    <a:pt x="513" y="600"/>
                  </a:cubicBezTo>
                  <a:cubicBezTo>
                    <a:pt x="896" y="600"/>
                    <a:pt x="896" y="600"/>
                    <a:pt x="896" y="600"/>
                  </a:cubicBezTo>
                  <a:cubicBezTo>
                    <a:pt x="902" y="600"/>
                    <a:pt x="907" y="595"/>
                    <a:pt x="907" y="589"/>
                  </a:cubicBezTo>
                  <a:cubicBezTo>
                    <a:pt x="907" y="11"/>
                    <a:pt x="907" y="11"/>
                    <a:pt x="907" y="11"/>
                  </a:cubicBezTo>
                  <a:cubicBezTo>
                    <a:pt x="907" y="5"/>
                    <a:pt x="902" y="0"/>
                    <a:pt x="896" y="0"/>
                  </a:cubicBezTo>
                  <a:moveTo>
                    <a:pt x="441" y="560"/>
                  </a:moveTo>
                  <a:cubicBezTo>
                    <a:pt x="441" y="554"/>
                    <a:pt x="446" y="549"/>
                    <a:pt x="453" y="549"/>
                  </a:cubicBezTo>
                  <a:cubicBezTo>
                    <a:pt x="459" y="549"/>
                    <a:pt x="464" y="554"/>
                    <a:pt x="464" y="560"/>
                  </a:cubicBezTo>
                  <a:cubicBezTo>
                    <a:pt x="464" y="566"/>
                    <a:pt x="459" y="571"/>
                    <a:pt x="453" y="571"/>
                  </a:cubicBezTo>
                  <a:cubicBezTo>
                    <a:pt x="446" y="571"/>
                    <a:pt x="441" y="566"/>
                    <a:pt x="441" y="560"/>
                  </a:cubicBezTo>
                  <a:moveTo>
                    <a:pt x="877" y="514"/>
                  </a:moveTo>
                  <a:cubicBezTo>
                    <a:pt x="31" y="514"/>
                    <a:pt x="31" y="514"/>
                    <a:pt x="31" y="514"/>
                  </a:cubicBezTo>
                  <a:cubicBezTo>
                    <a:pt x="31" y="62"/>
                    <a:pt x="31" y="62"/>
                    <a:pt x="31" y="62"/>
                  </a:cubicBezTo>
                  <a:cubicBezTo>
                    <a:pt x="877" y="62"/>
                    <a:pt x="877" y="62"/>
                    <a:pt x="877" y="62"/>
                  </a:cubicBezTo>
                  <a:cubicBezTo>
                    <a:pt x="877" y="514"/>
                    <a:pt x="877" y="514"/>
                    <a:pt x="877" y="514"/>
                  </a:cubicBezTo>
                </a:path>
              </a:pathLst>
            </a:custGeom>
            <a:solidFill>
              <a:schemeClr val="tx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p:cNvGrpSpPr/>
            <p:nvPr/>
          </p:nvGrpSpPr>
          <p:grpSpPr>
            <a:xfrm>
              <a:off x="573227" y="3061438"/>
              <a:ext cx="2722104" cy="1887170"/>
              <a:chOff x="3235442" y="1436428"/>
              <a:chExt cx="1604154" cy="1112122"/>
            </a:xfrm>
          </p:grpSpPr>
          <p:pic>
            <p:nvPicPr>
              <p:cNvPr id="148" name="Picture 4"/>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235442" y="1436428"/>
                <a:ext cx="1604154" cy="1112122"/>
              </a:xfrm>
              <a:prstGeom prst="rect">
                <a:avLst/>
              </a:prstGeom>
              <a:ln w="6350">
                <a:solidFill>
                  <a:schemeClr val="tx1">
                    <a:lumMod val="20000"/>
                    <a:lumOff val="80000"/>
                  </a:schemeClr>
                </a:solidFill>
              </a:ln>
              <a:effectLst/>
              <a:extLst>
                <a:ext uri="{909E8E84-426E-40DD-AFC4-6F175D3DCCD1}">
                  <a14:hiddenFill xmlns:a14="http://schemas.microsoft.com/office/drawing/2010/main">
                    <a:solidFill>
                      <a:schemeClr val="accent1"/>
                    </a:solidFill>
                  </a14:hiddenFill>
                </a:ext>
              </a:extLst>
            </p:spPr>
          </p:pic>
          <p:sp>
            <p:nvSpPr>
              <p:cNvPr id="149" name="Rectangle 36"/>
              <p:cNvSpPr/>
              <p:nvPr/>
            </p:nvSpPr>
            <p:spPr bwMode="auto">
              <a:xfrm>
                <a:off x="3519012" y="1701407"/>
                <a:ext cx="1265033" cy="320378"/>
              </a:xfrm>
              <a:prstGeom prst="rect">
                <a:avLst/>
              </a:prstGeom>
              <a:solidFill>
                <a:srgbClr val="0072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498" tIns="14750" rIns="14750" bIns="29498" numCol="1" spcCol="0" rtlCol="0" fromWordArt="0" anchor="b" anchorCtr="0" forceAA="0" compatLnSpc="1">
                <a:prstTxWarp prst="textNoShape">
                  <a:avLst/>
                </a:prstTxWarp>
                <a:noAutofit/>
              </a:bodyPr>
              <a:lstStyle/>
              <a:p>
                <a:pPr algn="ctr" defTabSz="698412" fontAlgn="base">
                  <a:spcBef>
                    <a:spcPct val="0"/>
                  </a:spcBef>
                  <a:spcAft>
                    <a:spcPct val="0"/>
                  </a:spcAft>
                </a:pPr>
                <a:endParaRPr lang="en-US" sz="917" spc="-39"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75" name="Freeform 5"/>
          <p:cNvSpPr>
            <a:spLocks noChangeAspect="1" noEditPoints="1"/>
          </p:cNvSpPr>
          <p:nvPr/>
        </p:nvSpPr>
        <p:spPr bwMode="auto">
          <a:xfrm>
            <a:off x="4978502" y="3746068"/>
            <a:ext cx="220653" cy="283034"/>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chemeClr val="tx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914094">
              <a:lnSpc>
                <a:spcPct val="90000"/>
              </a:lnSpc>
              <a:spcAft>
                <a:spcPts val="588"/>
              </a:spcAft>
            </a:pPr>
            <a:endParaRPr lang="en-US" sz="1372" b="1">
              <a:gradFill>
                <a:gsLst>
                  <a:gs pos="50427">
                    <a:srgbClr val="FFFFFF"/>
                  </a:gs>
                  <a:gs pos="30000">
                    <a:srgbClr val="FFFFFF"/>
                  </a:gs>
                </a:gsLst>
                <a:lin ang="5400000" scaled="0"/>
              </a:gradFill>
            </a:endParaRPr>
          </a:p>
        </p:txBody>
      </p:sp>
      <p:sp>
        <p:nvSpPr>
          <p:cNvPr id="180" name="Freeform 179"/>
          <p:cNvSpPr>
            <a:spLocks noEditPoints="1"/>
          </p:cNvSpPr>
          <p:nvPr/>
        </p:nvSpPr>
        <p:spPr bwMode="auto">
          <a:xfrm>
            <a:off x="9338238" y="4059074"/>
            <a:ext cx="1901496" cy="1462984"/>
          </a:xfrm>
          <a:custGeom>
            <a:avLst/>
            <a:gdLst>
              <a:gd name="T0" fmla="*/ 896 w 907"/>
              <a:gd name="T1" fmla="*/ 0 h 748"/>
              <a:gd name="T2" fmla="*/ 11 w 907"/>
              <a:gd name="T3" fmla="*/ 0 h 748"/>
              <a:gd name="T4" fmla="*/ 0 w 907"/>
              <a:gd name="T5" fmla="*/ 11 h 748"/>
              <a:gd name="T6" fmla="*/ 0 w 907"/>
              <a:gd name="T7" fmla="*/ 589 h 748"/>
              <a:gd name="T8" fmla="*/ 11 w 907"/>
              <a:gd name="T9" fmla="*/ 600 h 748"/>
              <a:gd name="T10" fmla="*/ 390 w 907"/>
              <a:gd name="T11" fmla="*/ 600 h 748"/>
              <a:gd name="T12" fmla="*/ 390 w 907"/>
              <a:gd name="T13" fmla="*/ 679 h 748"/>
              <a:gd name="T14" fmla="*/ 251 w 907"/>
              <a:gd name="T15" fmla="*/ 679 h 748"/>
              <a:gd name="T16" fmla="*/ 218 w 907"/>
              <a:gd name="T17" fmla="*/ 733 h 748"/>
              <a:gd name="T18" fmla="*/ 218 w 907"/>
              <a:gd name="T19" fmla="*/ 748 h 748"/>
              <a:gd name="T20" fmla="*/ 690 w 907"/>
              <a:gd name="T21" fmla="*/ 748 h 748"/>
              <a:gd name="T22" fmla="*/ 690 w 907"/>
              <a:gd name="T23" fmla="*/ 733 h 748"/>
              <a:gd name="T24" fmla="*/ 648 w 907"/>
              <a:gd name="T25" fmla="*/ 679 h 748"/>
              <a:gd name="T26" fmla="*/ 513 w 907"/>
              <a:gd name="T27" fmla="*/ 679 h 748"/>
              <a:gd name="T28" fmla="*/ 513 w 907"/>
              <a:gd name="T29" fmla="*/ 600 h 748"/>
              <a:gd name="T30" fmla="*/ 896 w 907"/>
              <a:gd name="T31" fmla="*/ 600 h 748"/>
              <a:gd name="T32" fmla="*/ 907 w 907"/>
              <a:gd name="T33" fmla="*/ 589 h 748"/>
              <a:gd name="T34" fmla="*/ 907 w 907"/>
              <a:gd name="T35" fmla="*/ 11 h 748"/>
              <a:gd name="T36" fmla="*/ 896 w 907"/>
              <a:gd name="T37" fmla="*/ 0 h 748"/>
              <a:gd name="T38" fmla="*/ 441 w 907"/>
              <a:gd name="T39" fmla="*/ 560 h 748"/>
              <a:gd name="T40" fmla="*/ 453 w 907"/>
              <a:gd name="T41" fmla="*/ 549 h 748"/>
              <a:gd name="T42" fmla="*/ 464 w 907"/>
              <a:gd name="T43" fmla="*/ 560 h 748"/>
              <a:gd name="T44" fmla="*/ 453 w 907"/>
              <a:gd name="T45" fmla="*/ 571 h 748"/>
              <a:gd name="T46" fmla="*/ 441 w 907"/>
              <a:gd name="T47" fmla="*/ 560 h 748"/>
              <a:gd name="T48" fmla="*/ 877 w 907"/>
              <a:gd name="T49" fmla="*/ 514 h 748"/>
              <a:gd name="T50" fmla="*/ 31 w 907"/>
              <a:gd name="T51" fmla="*/ 514 h 748"/>
              <a:gd name="T52" fmla="*/ 31 w 907"/>
              <a:gd name="T53" fmla="*/ 62 h 748"/>
              <a:gd name="T54" fmla="*/ 877 w 907"/>
              <a:gd name="T55" fmla="*/ 62 h 748"/>
              <a:gd name="T56" fmla="*/ 877 w 907"/>
              <a:gd name="T57" fmla="*/ 514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07" h="748">
                <a:moveTo>
                  <a:pt x="896" y="0"/>
                </a:moveTo>
                <a:cubicBezTo>
                  <a:pt x="11" y="0"/>
                  <a:pt x="11" y="0"/>
                  <a:pt x="11" y="0"/>
                </a:cubicBezTo>
                <a:cubicBezTo>
                  <a:pt x="5" y="0"/>
                  <a:pt x="0" y="5"/>
                  <a:pt x="0" y="11"/>
                </a:cubicBezTo>
                <a:cubicBezTo>
                  <a:pt x="0" y="589"/>
                  <a:pt x="0" y="589"/>
                  <a:pt x="0" y="589"/>
                </a:cubicBezTo>
                <a:cubicBezTo>
                  <a:pt x="0" y="595"/>
                  <a:pt x="5" y="600"/>
                  <a:pt x="11" y="600"/>
                </a:cubicBezTo>
                <a:cubicBezTo>
                  <a:pt x="390" y="600"/>
                  <a:pt x="390" y="600"/>
                  <a:pt x="390" y="600"/>
                </a:cubicBezTo>
                <a:cubicBezTo>
                  <a:pt x="390" y="679"/>
                  <a:pt x="390" y="679"/>
                  <a:pt x="390" y="679"/>
                </a:cubicBezTo>
                <a:cubicBezTo>
                  <a:pt x="251" y="679"/>
                  <a:pt x="251" y="679"/>
                  <a:pt x="251" y="679"/>
                </a:cubicBezTo>
                <a:cubicBezTo>
                  <a:pt x="218" y="733"/>
                  <a:pt x="218" y="733"/>
                  <a:pt x="218" y="733"/>
                </a:cubicBezTo>
                <a:cubicBezTo>
                  <a:pt x="218" y="748"/>
                  <a:pt x="218" y="748"/>
                  <a:pt x="218" y="748"/>
                </a:cubicBezTo>
                <a:cubicBezTo>
                  <a:pt x="690" y="748"/>
                  <a:pt x="690" y="748"/>
                  <a:pt x="690" y="748"/>
                </a:cubicBezTo>
                <a:cubicBezTo>
                  <a:pt x="690" y="733"/>
                  <a:pt x="690" y="733"/>
                  <a:pt x="690" y="733"/>
                </a:cubicBezTo>
                <a:cubicBezTo>
                  <a:pt x="648" y="679"/>
                  <a:pt x="648" y="679"/>
                  <a:pt x="648" y="679"/>
                </a:cubicBezTo>
                <a:cubicBezTo>
                  <a:pt x="513" y="679"/>
                  <a:pt x="513" y="679"/>
                  <a:pt x="513" y="679"/>
                </a:cubicBezTo>
                <a:cubicBezTo>
                  <a:pt x="513" y="600"/>
                  <a:pt x="513" y="600"/>
                  <a:pt x="513" y="600"/>
                </a:cubicBezTo>
                <a:cubicBezTo>
                  <a:pt x="896" y="600"/>
                  <a:pt x="896" y="600"/>
                  <a:pt x="896" y="600"/>
                </a:cubicBezTo>
                <a:cubicBezTo>
                  <a:pt x="902" y="600"/>
                  <a:pt x="907" y="595"/>
                  <a:pt x="907" y="589"/>
                </a:cubicBezTo>
                <a:cubicBezTo>
                  <a:pt x="907" y="11"/>
                  <a:pt x="907" y="11"/>
                  <a:pt x="907" y="11"/>
                </a:cubicBezTo>
                <a:cubicBezTo>
                  <a:pt x="907" y="5"/>
                  <a:pt x="902" y="0"/>
                  <a:pt x="896" y="0"/>
                </a:cubicBezTo>
                <a:moveTo>
                  <a:pt x="441" y="560"/>
                </a:moveTo>
                <a:cubicBezTo>
                  <a:pt x="441" y="554"/>
                  <a:pt x="446" y="549"/>
                  <a:pt x="453" y="549"/>
                </a:cubicBezTo>
                <a:cubicBezTo>
                  <a:pt x="459" y="549"/>
                  <a:pt x="464" y="554"/>
                  <a:pt x="464" y="560"/>
                </a:cubicBezTo>
                <a:cubicBezTo>
                  <a:pt x="464" y="566"/>
                  <a:pt x="459" y="571"/>
                  <a:pt x="453" y="571"/>
                </a:cubicBezTo>
                <a:cubicBezTo>
                  <a:pt x="446" y="571"/>
                  <a:pt x="441" y="566"/>
                  <a:pt x="441" y="560"/>
                </a:cubicBezTo>
                <a:moveTo>
                  <a:pt x="877" y="514"/>
                </a:moveTo>
                <a:cubicBezTo>
                  <a:pt x="31" y="514"/>
                  <a:pt x="31" y="514"/>
                  <a:pt x="31" y="514"/>
                </a:cubicBezTo>
                <a:cubicBezTo>
                  <a:pt x="31" y="62"/>
                  <a:pt x="31" y="62"/>
                  <a:pt x="31" y="62"/>
                </a:cubicBezTo>
                <a:cubicBezTo>
                  <a:pt x="877" y="62"/>
                  <a:pt x="877" y="62"/>
                  <a:pt x="877" y="62"/>
                </a:cubicBezTo>
                <a:cubicBezTo>
                  <a:pt x="877" y="514"/>
                  <a:pt x="877" y="514"/>
                  <a:pt x="877" y="514"/>
                </a:cubicBezTo>
              </a:path>
            </a:pathLst>
          </a:custGeom>
          <a:solidFill>
            <a:schemeClr val="tx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35" name="Title 1"/>
          <p:cNvSpPr>
            <a:spLocks noGrp="1"/>
          </p:cNvSpPr>
          <p:nvPr>
            <p:ph type="title"/>
          </p:nvPr>
        </p:nvSpPr>
        <p:spPr>
          <a:xfrm>
            <a:off x="519112" y="228600"/>
            <a:ext cx="11149013" cy="747897"/>
          </a:xfrm>
        </p:spPr>
        <p:txBody>
          <a:bodyPr/>
          <a:lstStyle/>
          <a:p>
            <a:r>
              <a:rPr lang="en-US" sz="4800" dirty="0" smtClean="0"/>
              <a:t>O365 apps will greatly expand the store story</a:t>
            </a:r>
            <a:endParaRPr lang="en-US" sz="4800" dirty="0"/>
          </a:p>
        </p:txBody>
      </p:sp>
    </p:spTree>
    <p:extLst>
      <p:ext uri="{BB962C8B-B14F-4D97-AF65-F5344CB8AC3E}">
        <p14:creationId xmlns:p14="http://schemas.microsoft.com/office/powerpoint/2010/main" val="4149253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5"/>
                                        </p:tgtEl>
                                        <p:attrNameLst>
                                          <p:attrName>style.visibility</p:attrName>
                                        </p:attrNameLst>
                                      </p:cBhvr>
                                      <p:to>
                                        <p:strVal val="visible"/>
                                      </p:to>
                                    </p:set>
                                    <p:animEffect transition="in" filter="fade">
                                      <p:cBhvr>
                                        <p:cTn id="11" dur="500"/>
                                        <p:tgtEl>
                                          <p:spTgt spid="17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9"/>
                                        </p:tgtEl>
                                        <p:attrNameLst>
                                          <p:attrName>style.visibility</p:attrName>
                                        </p:attrNameLst>
                                      </p:cBhvr>
                                      <p:to>
                                        <p:strVal val="visible"/>
                                      </p:to>
                                    </p:set>
                                    <p:animEffect transition="in" filter="fade">
                                      <p:cBhvr>
                                        <p:cTn id="15" dur="500"/>
                                        <p:tgtEl>
                                          <p:spTgt spid="16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72"/>
                                        </p:tgtEl>
                                        <p:attrNameLst>
                                          <p:attrName>style.visibility</p:attrName>
                                        </p:attrNameLst>
                                      </p:cBhvr>
                                      <p:to>
                                        <p:strVal val="visible"/>
                                      </p:to>
                                    </p:set>
                                    <p:animEffect transition="in" filter="fade">
                                      <p:cBhvr>
                                        <p:cTn id="19" dur="500"/>
                                        <p:tgtEl>
                                          <p:spTgt spid="17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71"/>
                                        </p:tgtEl>
                                        <p:attrNameLst>
                                          <p:attrName>style.visibility</p:attrName>
                                        </p:attrNameLst>
                                      </p:cBhvr>
                                      <p:to>
                                        <p:strVal val="visible"/>
                                      </p:to>
                                    </p:set>
                                    <p:animEffect transition="in" filter="fade">
                                      <p:cBhvr>
                                        <p:cTn id="23" dur="500"/>
                                        <p:tgtEl>
                                          <p:spTgt spid="17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70"/>
                                        </p:tgtEl>
                                        <p:attrNameLst>
                                          <p:attrName>style.visibility</p:attrName>
                                        </p:attrNameLst>
                                      </p:cBhvr>
                                      <p:to>
                                        <p:strVal val="visible"/>
                                      </p:to>
                                    </p:set>
                                    <p:animEffect transition="in" filter="fade">
                                      <p:cBhvr>
                                        <p:cTn id="27" dur="500"/>
                                        <p:tgtEl>
                                          <p:spTgt spid="170"/>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68"/>
                                        </p:tgtEl>
                                        <p:attrNameLst>
                                          <p:attrName>style.visibility</p:attrName>
                                        </p:attrNameLst>
                                      </p:cBhvr>
                                      <p:to>
                                        <p:strVal val="visible"/>
                                      </p:to>
                                    </p:set>
                                    <p:animEffect transition="in" filter="fade">
                                      <p:cBhvr>
                                        <p:cTn id="31" dur="500"/>
                                        <p:tgtEl>
                                          <p:spTgt spid="168"/>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2000"/>
                                        <p:tgtEl>
                                          <p:spTgt spid="24"/>
                                        </p:tgtEl>
                                      </p:cBhvr>
                                    </p:animEffect>
                                  </p:childTnLst>
                                </p:cTn>
                              </p:par>
                            </p:childTnLst>
                          </p:cTn>
                        </p:par>
                        <p:par>
                          <p:cTn id="36" fill="hold">
                            <p:stCondLst>
                              <p:cond delay="5500"/>
                            </p:stCondLst>
                            <p:childTnLst>
                              <p:par>
                                <p:cTn id="37" presetID="10" presetClass="entr" presetSubtype="0" fill="hold" nodeType="after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p:bldP spid="169" grpId="0" animBg="1"/>
      <p:bldP spid="170" grpId="0" animBg="1"/>
      <p:bldP spid="171" grpId="0" animBg="1"/>
      <p:bldP spid="172" grpId="0" animBg="1"/>
      <p:bldP spid="17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800" dirty="0" smtClean="0"/>
              <a:t>365 Apps are Mobile friendly</a:t>
            </a:r>
            <a:r>
              <a:rPr lang="en-US" dirty="0" smtClean="0"/>
              <a:t/>
            </a:r>
            <a:br>
              <a:rPr lang="en-US" dirty="0" smtClean="0"/>
            </a:br>
            <a:r>
              <a:rPr lang="en-US" sz="3528" dirty="0"/>
              <a:t>Write once, run everywhere</a:t>
            </a:r>
          </a:p>
        </p:txBody>
      </p:sp>
      <p:sp>
        <p:nvSpPr>
          <p:cNvPr id="3" name="Slide Number Placeholder 2"/>
          <p:cNvSpPr>
            <a:spLocks noGrp="1"/>
          </p:cNvSpPr>
          <p:nvPr>
            <p:ph type="sldNum" sz="quarter" idx="4294967295"/>
          </p:nvPr>
        </p:nvSpPr>
        <p:spPr>
          <a:xfrm>
            <a:off x="11788963" y="6640353"/>
            <a:ext cx="399863" cy="216268"/>
          </a:xfrm>
          <a:prstGeom prst="rect">
            <a:avLst/>
          </a:prstGeom>
        </p:spPr>
        <p:txBody>
          <a:bodyPr/>
          <a:lstStyle/>
          <a:p>
            <a:pPr defTabSz="913826"/>
            <a:fld id="{727B4C2D-45E2-4621-8491-2995EB46A674}" type="slidenum">
              <a:rPr lang="en-US" smtClean="0">
                <a:gradFill>
                  <a:gsLst>
                    <a:gs pos="100000">
                      <a:srgbClr val="797A7D"/>
                    </a:gs>
                    <a:gs pos="0">
                      <a:srgbClr val="797A7D"/>
                    </a:gs>
                  </a:gsLst>
                  <a:lin ang="5400000" scaled="0"/>
                </a:gradFill>
              </a:rPr>
              <a:pPr defTabSz="913826"/>
              <a:t>44</a:t>
            </a:fld>
            <a:endParaRPr lang="en-US" dirty="0">
              <a:gradFill>
                <a:gsLst>
                  <a:gs pos="100000">
                    <a:srgbClr val="797A7D"/>
                  </a:gs>
                  <a:gs pos="0">
                    <a:srgbClr val="797A7D"/>
                  </a:gs>
                </a:gsLst>
                <a:lin ang="5400000" scaled="0"/>
              </a:gradFill>
            </a:endParaRPr>
          </a:p>
        </p:txBody>
      </p:sp>
      <p:pic>
        <p:nvPicPr>
          <p:cNvPr id="35" name="Picture 3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55693" y="2332342"/>
            <a:ext cx="4568018" cy="2997762"/>
          </a:xfrm>
          <a:prstGeom prst="rect">
            <a:avLst/>
          </a:prstGeom>
          <a:ln w="6350">
            <a:solidFill>
              <a:schemeClr val="tx1">
                <a:lumMod val="20000"/>
                <a:lumOff val="80000"/>
              </a:schemeClr>
            </a:solidFill>
          </a:ln>
        </p:spPr>
      </p:pic>
      <p:pic>
        <p:nvPicPr>
          <p:cNvPr id="36" name="Picture 3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399023" y="2332343"/>
            <a:ext cx="2268312" cy="2997761"/>
          </a:xfrm>
          <a:prstGeom prst="rect">
            <a:avLst/>
          </a:prstGeom>
          <a:ln w="6350">
            <a:solidFill>
              <a:schemeClr val="tx1">
                <a:lumMod val="20000"/>
                <a:lumOff val="80000"/>
              </a:schemeClr>
            </a:solidFill>
          </a:ln>
        </p:spPr>
      </p:pic>
      <p:pic>
        <p:nvPicPr>
          <p:cNvPr id="1026" name="Picture 1" descr="image001"/>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95858" y="2332342"/>
            <a:ext cx="3984524" cy="2997762"/>
          </a:xfrm>
          <a:prstGeom prst="rect">
            <a:avLst/>
          </a:prstGeom>
          <a:ln w="6350">
            <a:solidFill>
              <a:schemeClr val="tx1">
                <a:lumMod val="20000"/>
                <a:lumOff val="80000"/>
              </a:schemeClr>
            </a:solidFill>
          </a:ln>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44182" y="5564923"/>
            <a:ext cx="2499531" cy="422295"/>
          </a:xfrm>
          <a:prstGeom prst="rect">
            <a:avLst/>
          </a:prstGeom>
          <a:noFill/>
        </p:spPr>
        <p:txBody>
          <a:bodyPr wrap="none" lIns="0" tIns="0" rIns="0" bIns="0" rtlCol="0">
            <a:spAutoFit/>
          </a:bodyPr>
          <a:lstStyle/>
          <a:p>
            <a:pPr algn="ctr"/>
            <a:r>
              <a:rPr lang="en-US" sz="2744" spc="-69" dirty="0">
                <a:gradFill>
                  <a:gsLst>
                    <a:gs pos="2917">
                      <a:srgbClr val="797A7D"/>
                    </a:gs>
                    <a:gs pos="95000">
                      <a:srgbClr val="797A7D"/>
                    </a:gs>
                  </a:gsLst>
                  <a:lin ang="5400000" scaled="0"/>
                </a:gradFill>
                <a:latin typeface="Segoe UI Light"/>
              </a:rPr>
              <a:t>Desktop and Web</a:t>
            </a:r>
            <a:endParaRPr lang="en-US" sz="1764" spc="-69" dirty="0">
              <a:gradFill>
                <a:gsLst>
                  <a:gs pos="2917">
                    <a:srgbClr val="797A7D"/>
                  </a:gs>
                  <a:gs pos="95000">
                    <a:srgbClr val="797A7D"/>
                  </a:gs>
                </a:gsLst>
                <a:lin ang="5400000" scaled="0"/>
              </a:gradFill>
              <a:latin typeface="Segoe UI Light"/>
            </a:endParaRPr>
          </a:p>
        </p:txBody>
      </p:sp>
      <p:sp>
        <p:nvSpPr>
          <p:cNvPr id="37" name="TextBox 36"/>
          <p:cNvSpPr txBox="1"/>
          <p:nvPr/>
        </p:nvSpPr>
        <p:spPr>
          <a:xfrm>
            <a:off x="4637332" y="5564923"/>
            <a:ext cx="794320" cy="422295"/>
          </a:xfrm>
          <a:prstGeom prst="rect">
            <a:avLst/>
          </a:prstGeom>
          <a:noFill/>
        </p:spPr>
        <p:txBody>
          <a:bodyPr wrap="none" lIns="0" tIns="0" rIns="0" bIns="0" rtlCol="0">
            <a:spAutoFit/>
          </a:bodyPr>
          <a:lstStyle/>
          <a:p>
            <a:r>
              <a:rPr lang="en-US" sz="2744" spc="-69" dirty="0">
                <a:gradFill>
                  <a:gsLst>
                    <a:gs pos="2917">
                      <a:srgbClr val="797A7D"/>
                    </a:gs>
                    <a:gs pos="95000">
                      <a:srgbClr val="797A7D"/>
                    </a:gs>
                  </a:gsLst>
                  <a:lin ang="5400000" scaled="0"/>
                </a:gradFill>
                <a:latin typeface="Segoe UI Light"/>
              </a:rPr>
              <a:t>Tablet</a:t>
            </a:r>
            <a:endParaRPr lang="en-US" sz="1764" spc="-69" dirty="0">
              <a:gradFill>
                <a:gsLst>
                  <a:gs pos="2917">
                    <a:srgbClr val="797A7D"/>
                  </a:gs>
                  <a:gs pos="95000">
                    <a:srgbClr val="797A7D"/>
                  </a:gs>
                </a:gsLst>
                <a:lin ang="5400000" scaled="0"/>
              </a:gradFill>
              <a:latin typeface="Segoe UI Light"/>
            </a:endParaRPr>
          </a:p>
        </p:txBody>
      </p:sp>
      <p:sp>
        <p:nvSpPr>
          <p:cNvPr id="38" name="TextBox 37"/>
          <p:cNvSpPr txBox="1"/>
          <p:nvPr/>
        </p:nvSpPr>
        <p:spPr>
          <a:xfrm>
            <a:off x="9399023" y="5564923"/>
            <a:ext cx="896720" cy="422295"/>
          </a:xfrm>
          <a:prstGeom prst="rect">
            <a:avLst/>
          </a:prstGeom>
          <a:noFill/>
        </p:spPr>
        <p:txBody>
          <a:bodyPr wrap="none" lIns="0" tIns="0" rIns="0" bIns="0" rtlCol="0">
            <a:spAutoFit/>
          </a:bodyPr>
          <a:lstStyle/>
          <a:p>
            <a:r>
              <a:rPr lang="en-US" sz="2744" spc="-69" dirty="0">
                <a:gradFill>
                  <a:gsLst>
                    <a:gs pos="2917">
                      <a:srgbClr val="797A7D"/>
                    </a:gs>
                    <a:gs pos="95000">
                      <a:srgbClr val="797A7D"/>
                    </a:gs>
                  </a:gsLst>
                  <a:lin ang="5400000" scaled="0"/>
                </a:gradFill>
                <a:latin typeface="Segoe UI Light"/>
              </a:rPr>
              <a:t>Phone</a:t>
            </a:r>
            <a:endParaRPr lang="en-US" sz="1764" spc="-69" dirty="0">
              <a:gradFill>
                <a:gsLst>
                  <a:gs pos="2917">
                    <a:srgbClr val="797A7D"/>
                  </a:gs>
                  <a:gs pos="95000">
                    <a:srgbClr val="797A7D"/>
                  </a:gs>
                </a:gsLst>
                <a:lin ang="5400000" scaled="0"/>
              </a:gradFill>
              <a:latin typeface="Segoe UI Light"/>
            </a:endParaRPr>
          </a:p>
        </p:txBody>
      </p:sp>
    </p:spTree>
    <p:extLst>
      <p:ext uri="{BB962C8B-B14F-4D97-AF65-F5344CB8AC3E}">
        <p14:creationId xmlns:p14="http://schemas.microsoft.com/office/powerpoint/2010/main" val="1981608670"/>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168305" y="296262"/>
            <a:ext cx="11784209" cy="6472533"/>
          </a:xfrm>
          <a:prstGeom prst="rect">
            <a:avLst/>
          </a:prstGeom>
          <a:pattFill prst="ltUpDiag">
            <a:fgClr>
              <a:schemeClr val="bg1">
                <a:lumMod val="85000"/>
              </a:schemeClr>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20" name="Freeform 26"/>
          <p:cNvSpPr>
            <a:spLocks noChangeAspect="1" noEditPoints="1"/>
          </p:cNvSpPr>
          <p:nvPr/>
        </p:nvSpPr>
        <p:spPr bwMode="auto">
          <a:xfrm>
            <a:off x="520777" y="556526"/>
            <a:ext cx="3819230" cy="884564"/>
          </a:xfrm>
          <a:custGeom>
            <a:avLst/>
            <a:gdLst>
              <a:gd name="T0" fmla="*/ 1225 w 3933"/>
              <a:gd name="T1" fmla="*/ 701 h 865"/>
              <a:gd name="T2" fmla="*/ 1013 w 3933"/>
              <a:gd name="T3" fmla="*/ 295 h 865"/>
              <a:gd name="T4" fmla="*/ 1442 w 3933"/>
              <a:gd name="T5" fmla="*/ 291 h 865"/>
              <a:gd name="T6" fmla="*/ 1229 w 3933"/>
              <a:gd name="T7" fmla="*/ 220 h 865"/>
              <a:gd name="T8" fmla="*/ 1068 w 3933"/>
              <a:gd name="T9" fmla="*/ 545 h 865"/>
              <a:gd name="T10" fmla="*/ 1409 w 3933"/>
              <a:gd name="T11" fmla="*/ 435 h 865"/>
              <a:gd name="T12" fmla="*/ 1633 w 3933"/>
              <a:gd name="T13" fmla="*/ 322 h 865"/>
              <a:gd name="T14" fmla="*/ 1633 w 3933"/>
              <a:gd name="T15" fmla="*/ 692 h 865"/>
              <a:gd name="T16" fmla="*/ 1511 w 3933"/>
              <a:gd name="T17" fmla="*/ 322 h 865"/>
              <a:gd name="T18" fmla="*/ 1692 w 3933"/>
              <a:gd name="T19" fmla="*/ 136 h 865"/>
              <a:gd name="T20" fmla="*/ 1899 w 3933"/>
              <a:gd name="T21" fmla="*/ 186 h 865"/>
              <a:gd name="T22" fmla="*/ 1924 w 3933"/>
              <a:gd name="T23" fmla="*/ 372 h 865"/>
              <a:gd name="T24" fmla="*/ 1777 w 3933"/>
              <a:gd name="T25" fmla="*/ 372 h 865"/>
              <a:gd name="T26" fmla="*/ 1777 w 3933"/>
              <a:gd name="T27" fmla="*/ 262 h 865"/>
              <a:gd name="T28" fmla="*/ 1938 w 3933"/>
              <a:gd name="T29" fmla="*/ 196 h 865"/>
              <a:gd name="T30" fmla="*/ 1981 w 3933"/>
              <a:gd name="T31" fmla="*/ 217 h 865"/>
              <a:gd name="T32" fmla="*/ 2037 w 3933"/>
              <a:gd name="T33" fmla="*/ 162 h 865"/>
              <a:gd name="T34" fmla="*/ 1978 w 3933"/>
              <a:gd name="T35" fmla="*/ 322 h 865"/>
              <a:gd name="T36" fmla="*/ 2275 w 3933"/>
              <a:gd name="T37" fmla="*/ 701 h 865"/>
              <a:gd name="T38" fmla="*/ 2151 w 3933"/>
              <a:gd name="T39" fmla="*/ 369 h 865"/>
              <a:gd name="T40" fmla="*/ 2289 w 3933"/>
              <a:gd name="T41" fmla="*/ 364 h 865"/>
              <a:gd name="T42" fmla="*/ 2285 w 3933"/>
              <a:gd name="T43" fmla="*/ 651 h 865"/>
              <a:gd name="T44" fmla="*/ 2480 w 3933"/>
              <a:gd name="T45" fmla="*/ 522 h 865"/>
              <a:gd name="T46" fmla="*/ 2716 w 3933"/>
              <a:gd name="T47" fmla="*/ 666 h 865"/>
              <a:gd name="T48" fmla="*/ 2441 w 3933"/>
              <a:gd name="T49" fmla="*/ 408 h 865"/>
              <a:gd name="T50" fmla="*/ 2742 w 3933"/>
              <a:gd name="T51" fmla="*/ 491 h 865"/>
              <a:gd name="T52" fmla="*/ 2588 w 3933"/>
              <a:gd name="T53" fmla="*/ 364 h 865"/>
              <a:gd name="T54" fmla="*/ 3193 w 3933"/>
              <a:gd name="T55" fmla="*/ 546 h 865"/>
              <a:gd name="T56" fmla="*/ 2892 w 3933"/>
              <a:gd name="T57" fmla="*/ 610 h 865"/>
              <a:gd name="T58" fmla="*/ 2987 w 3933"/>
              <a:gd name="T59" fmla="*/ 449 h 865"/>
              <a:gd name="T60" fmla="*/ 3113 w 3933"/>
              <a:gd name="T61" fmla="*/ 304 h 865"/>
              <a:gd name="T62" fmla="*/ 3030 w 3933"/>
              <a:gd name="T63" fmla="*/ 165 h 865"/>
              <a:gd name="T64" fmla="*/ 3070 w 3933"/>
              <a:gd name="T65" fmla="*/ 422 h 865"/>
              <a:gd name="T66" fmla="*/ 3563 w 3933"/>
              <a:gd name="T67" fmla="*/ 617 h 865"/>
              <a:gd name="T68" fmla="*/ 3254 w 3933"/>
              <a:gd name="T69" fmla="*/ 464 h 865"/>
              <a:gd name="T70" fmla="*/ 3552 w 3933"/>
              <a:gd name="T71" fmla="*/ 180 h 865"/>
              <a:gd name="T72" fmla="*/ 3316 w 3933"/>
              <a:gd name="T73" fmla="*/ 441 h 865"/>
              <a:gd name="T74" fmla="*/ 3584 w 3933"/>
              <a:gd name="T75" fmla="*/ 528 h 865"/>
              <a:gd name="T76" fmla="*/ 3349 w 3933"/>
              <a:gd name="T77" fmla="*/ 449 h 865"/>
              <a:gd name="T78" fmla="*/ 3495 w 3933"/>
              <a:gd name="T79" fmla="*/ 619 h 865"/>
              <a:gd name="T80" fmla="*/ 3749 w 3933"/>
              <a:gd name="T81" fmla="*/ 701 h 865"/>
              <a:gd name="T82" fmla="*/ 3838 w 3933"/>
              <a:gd name="T83" fmla="*/ 620 h 865"/>
              <a:gd name="T84" fmla="*/ 3651 w 3933"/>
              <a:gd name="T85" fmla="*/ 434 h 865"/>
              <a:gd name="T86" fmla="*/ 3721 w 3933"/>
              <a:gd name="T87" fmla="*/ 227 h 865"/>
              <a:gd name="T88" fmla="*/ 3933 w 3933"/>
              <a:gd name="T89" fmla="*/ 534 h 865"/>
              <a:gd name="T90" fmla="*/ 464 w 3933"/>
              <a:gd name="T91" fmla="*/ 0 h 865"/>
              <a:gd name="T92" fmla="*/ 158 w 3933"/>
              <a:gd name="T93" fmla="*/ 632 h 865"/>
              <a:gd name="T94" fmla="*/ 1 w 3933"/>
              <a:gd name="T95" fmla="*/ 694 h 865"/>
              <a:gd name="T96" fmla="*/ 722 w 3933"/>
              <a:gd name="T97" fmla="*/ 793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33" h="865">
                <a:moveTo>
                  <a:pt x="1472" y="427"/>
                </a:moveTo>
                <a:cubicBezTo>
                  <a:pt x="1472" y="482"/>
                  <a:pt x="1462" y="530"/>
                  <a:pt x="1442" y="572"/>
                </a:cubicBezTo>
                <a:cubicBezTo>
                  <a:pt x="1422" y="613"/>
                  <a:pt x="1393" y="645"/>
                  <a:pt x="1355" y="668"/>
                </a:cubicBezTo>
                <a:cubicBezTo>
                  <a:pt x="1318" y="690"/>
                  <a:pt x="1274" y="701"/>
                  <a:pt x="1225" y="701"/>
                </a:cubicBezTo>
                <a:cubicBezTo>
                  <a:pt x="1177" y="701"/>
                  <a:pt x="1135" y="691"/>
                  <a:pt x="1098" y="669"/>
                </a:cubicBezTo>
                <a:cubicBezTo>
                  <a:pt x="1061" y="647"/>
                  <a:pt x="1033" y="616"/>
                  <a:pt x="1012" y="576"/>
                </a:cubicBezTo>
                <a:cubicBezTo>
                  <a:pt x="992" y="536"/>
                  <a:pt x="982" y="490"/>
                  <a:pt x="982" y="439"/>
                </a:cubicBezTo>
                <a:cubicBezTo>
                  <a:pt x="982" y="384"/>
                  <a:pt x="992" y="336"/>
                  <a:pt x="1013" y="295"/>
                </a:cubicBezTo>
                <a:cubicBezTo>
                  <a:pt x="1033" y="253"/>
                  <a:pt x="1063" y="221"/>
                  <a:pt x="1101" y="199"/>
                </a:cubicBezTo>
                <a:cubicBezTo>
                  <a:pt x="1139" y="176"/>
                  <a:pt x="1184" y="165"/>
                  <a:pt x="1234" y="165"/>
                </a:cubicBezTo>
                <a:cubicBezTo>
                  <a:pt x="1280" y="165"/>
                  <a:pt x="1321" y="176"/>
                  <a:pt x="1358" y="198"/>
                </a:cubicBezTo>
                <a:cubicBezTo>
                  <a:pt x="1394" y="220"/>
                  <a:pt x="1423" y="251"/>
                  <a:pt x="1442" y="291"/>
                </a:cubicBezTo>
                <a:cubicBezTo>
                  <a:pt x="1462" y="330"/>
                  <a:pt x="1472" y="376"/>
                  <a:pt x="1472" y="427"/>
                </a:cubicBezTo>
                <a:close/>
                <a:moveTo>
                  <a:pt x="1409" y="435"/>
                </a:moveTo>
                <a:cubicBezTo>
                  <a:pt x="1409" y="367"/>
                  <a:pt x="1393" y="314"/>
                  <a:pt x="1361" y="276"/>
                </a:cubicBezTo>
                <a:cubicBezTo>
                  <a:pt x="1330" y="239"/>
                  <a:pt x="1286" y="220"/>
                  <a:pt x="1229" y="220"/>
                </a:cubicBezTo>
                <a:cubicBezTo>
                  <a:pt x="1194" y="220"/>
                  <a:pt x="1162" y="229"/>
                  <a:pt x="1134" y="247"/>
                </a:cubicBezTo>
                <a:cubicBezTo>
                  <a:pt x="1106" y="265"/>
                  <a:pt x="1084" y="290"/>
                  <a:pt x="1069" y="323"/>
                </a:cubicBezTo>
                <a:cubicBezTo>
                  <a:pt x="1053" y="356"/>
                  <a:pt x="1046" y="393"/>
                  <a:pt x="1046" y="434"/>
                </a:cubicBezTo>
                <a:cubicBezTo>
                  <a:pt x="1046" y="475"/>
                  <a:pt x="1053" y="512"/>
                  <a:pt x="1068" y="545"/>
                </a:cubicBezTo>
                <a:cubicBezTo>
                  <a:pt x="1083" y="577"/>
                  <a:pt x="1104" y="602"/>
                  <a:pt x="1131" y="620"/>
                </a:cubicBezTo>
                <a:cubicBezTo>
                  <a:pt x="1159" y="638"/>
                  <a:pt x="1190" y="646"/>
                  <a:pt x="1225" y="646"/>
                </a:cubicBezTo>
                <a:cubicBezTo>
                  <a:pt x="1282" y="646"/>
                  <a:pt x="1327" y="628"/>
                  <a:pt x="1360" y="590"/>
                </a:cubicBezTo>
                <a:cubicBezTo>
                  <a:pt x="1392" y="552"/>
                  <a:pt x="1409" y="501"/>
                  <a:pt x="1409" y="435"/>
                </a:cubicBezTo>
                <a:close/>
                <a:moveTo>
                  <a:pt x="1735" y="196"/>
                </a:moveTo>
                <a:cubicBezTo>
                  <a:pt x="1723" y="190"/>
                  <a:pt x="1710" y="186"/>
                  <a:pt x="1695" y="186"/>
                </a:cubicBezTo>
                <a:cubicBezTo>
                  <a:pt x="1654" y="186"/>
                  <a:pt x="1633" y="213"/>
                  <a:pt x="1633" y="265"/>
                </a:cubicBezTo>
                <a:cubicBezTo>
                  <a:pt x="1633" y="322"/>
                  <a:pt x="1633" y="322"/>
                  <a:pt x="1633" y="322"/>
                </a:cubicBezTo>
                <a:cubicBezTo>
                  <a:pt x="1720" y="322"/>
                  <a:pt x="1720" y="322"/>
                  <a:pt x="1720" y="322"/>
                </a:cubicBezTo>
                <a:cubicBezTo>
                  <a:pt x="1720" y="372"/>
                  <a:pt x="1720" y="372"/>
                  <a:pt x="1720" y="372"/>
                </a:cubicBezTo>
                <a:cubicBezTo>
                  <a:pt x="1633" y="372"/>
                  <a:pt x="1633" y="372"/>
                  <a:pt x="1633" y="372"/>
                </a:cubicBezTo>
                <a:cubicBezTo>
                  <a:pt x="1633" y="692"/>
                  <a:pt x="1633" y="692"/>
                  <a:pt x="1633" y="692"/>
                </a:cubicBezTo>
                <a:cubicBezTo>
                  <a:pt x="1574" y="692"/>
                  <a:pt x="1574" y="692"/>
                  <a:pt x="1574" y="692"/>
                </a:cubicBezTo>
                <a:cubicBezTo>
                  <a:pt x="1574" y="372"/>
                  <a:pt x="1574" y="372"/>
                  <a:pt x="1574" y="372"/>
                </a:cubicBezTo>
                <a:cubicBezTo>
                  <a:pt x="1511" y="372"/>
                  <a:pt x="1511" y="372"/>
                  <a:pt x="1511" y="372"/>
                </a:cubicBezTo>
                <a:cubicBezTo>
                  <a:pt x="1511" y="322"/>
                  <a:pt x="1511" y="322"/>
                  <a:pt x="1511" y="322"/>
                </a:cubicBezTo>
                <a:cubicBezTo>
                  <a:pt x="1574" y="322"/>
                  <a:pt x="1574" y="322"/>
                  <a:pt x="1574" y="322"/>
                </a:cubicBezTo>
                <a:cubicBezTo>
                  <a:pt x="1574" y="262"/>
                  <a:pt x="1574" y="262"/>
                  <a:pt x="1574" y="262"/>
                </a:cubicBezTo>
                <a:cubicBezTo>
                  <a:pt x="1574" y="224"/>
                  <a:pt x="1585" y="194"/>
                  <a:pt x="1607" y="171"/>
                </a:cubicBezTo>
                <a:cubicBezTo>
                  <a:pt x="1629" y="148"/>
                  <a:pt x="1657" y="136"/>
                  <a:pt x="1692" y="136"/>
                </a:cubicBezTo>
                <a:cubicBezTo>
                  <a:pt x="1710" y="136"/>
                  <a:pt x="1724" y="138"/>
                  <a:pt x="1735" y="143"/>
                </a:cubicBezTo>
                <a:lnTo>
                  <a:pt x="1735" y="196"/>
                </a:lnTo>
                <a:close/>
                <a:moveTo>
                  <a:pt x="1938" y="196"/>
                </a:moveTo>
                <a:cubicBezTo>
                  <a:pt x="1927" y="190"/>
                  <a:pt x="1914" y="186"/>
                  <a:pt x="1899" y="186"/>
                </a:cubicBezTo>
                <a:cubicBezTo>
                  <a:pt x="1858" y="186"/>
                  <a:pt x="1837" y="213"/>
                  <a:pt x="1837" y="265"/>
                </a:cubicBezTo>
                <a:cubicBezTo>
                  <a:pt x="1837" y="322"/>
                  <a:pt x="1837" y="322"/>
                  <a:pt x="1837" y="322"/>
                </a:cubicBezTo>
                <a:cubicBezTo>
                  <a:pt x="1924" y="322"/>
                  <a:pt x="1924" y="322"/>
                  <a:pt x="1924" y="322"/>
                </a:cubicBezTo>
                <a:cubicBezTo>
                  <a:pt x="1924" y="372"/>
                  <a:pt x="1924" y="372"/>
                  <a:pt x="1924" y="372"/>
                </a:cubicBezTo>
                <a:cubicBezTo>
                  <a:pt x="1837" y="372"/>
                  <a:pt x="1837" y="372"/>
                  <a:pt x="1837" y="372"/>
                </a:cubicBezTo>
                <a:cubicBezTo>
                  <a:pt x="1837" y="692"/>
                  <a:pt x="1837" y="692"/>
                  <a:pt x="1837" y="692"/>
                </a:cubicBezTo>
                <a:cubicBezTo>
                  <a:pt x="1777" y="692"/>
                  <a:pt x="1777" y="692"/>
                  <a:pt x="1777" y="692"/>
                </a:cubicBezTo>
                <a:cubicBezTo>
                  <a:pt x="1777" y="372"/>
                  <a:pt x="1777" y="372"/>
                  <a:pt x="1777" y="372"/>
                </a:cubicBezTo>
                <a:cubicBezTo>
                  <a:pt x="1715" y="372"/>
                  <a:pt x="1715" y="372"/>
                  <a:pt x="1715" y="372"/>
                </a:cubicBezTo>
                <a:cubicBezTo>
                  <a:pt x="1715" y="322"/>
                  <a:pt x="1715" y="322"/>
                  <a:pt x="1715" y="322"/>
                </a:cubicBezTo>
                <a:cubicBezTo>
                  <a:pt x="1777" y="322"/>
                  <a:pt x="1777" y="322"/>
                  <a:pt x="1777" y="322"/>
                </a:cubicBezTo>
                <a:cubicBezTo>
                  <a:pt x="1777" y="262"/>
                  <a:pt x="1777" y="262"/>
                  <a:pt x="1777" y="262"/>
                </a:cubicBezTo>
                <a:cubicBezTo>
                  <a:pt x="1777" y="224"/>
                  <a:pt x="1789" y="194"/>
                  <a:pt x="1811" y="171"/>
                </a:cubicBezTo>
                <a:cubicBezTo>
                  <a:pt x="1833" y="148"/>
                  <a:pt x="1861" y="136"/>
                  <a:pt x="1895" y="136"/>
                </a:cubicBezTo>
                <a:cubicBezTo>
                  <a:pt x="1913" y="136"/>
                  <a:pt x="1928" y="138"/>
                  <a:pt x="1938" y="143"/>
                </a:cubicBezTo>
                <a:lnTo>
                  <a:pt x="1938" y="196"/>
                </a:lnTo>
                <a:close/>
                <a:moveTo>
                  <a:pt x="2048" y="189"/>
                </a:moveTo>
                <a:cubicBezTo>
                  <a:pt x="2048" y="200"/>
                  <a:pt x="2044" y="210"/>
                  <a:pt x="2036" y="217"/>
                </a:cubicBezTo>
                <a:cubicBezTo>
                  <a:pt x="2029" y="224"/>
                  <a:pt x="2019" y="228"/>
                  <a:pt x="2009" y="228"/>
                </a:cubicBezTo>
                <a:cubicBezTo>
                  <a:pt x="1998" y="228"/>
                  <a:pt x="1989" y="224"/>
                  <a:pt x="1981" y="217"/>
                </a:cubicBezTo>
                <a:cubicBezTo>
                  <a:pt x="1974" y="210"/>
                  <a:pt x="1970" y="201"/>
                  <a:pt x="1970" y="189"/>
                </a:cubicBezTo>
                <a:cubicBezTo>
                  <a:pt x="1970" y="179"/>
                  <a:pt x="1974" y="170"/>
                  <a:pt x="1981" y="162"/>
                </a:cubicBezTo>
                <a:cubicBezTo>
                  <a:pt x="1988" y="155"/>
                  <a:pt x="1998" y="151"/>
                  <a:pt x="2009" y="151"/>
                </a:cubicBezTo>
                <a:cubicBezTo>
                  <a:pt x="2020" y="151"/>
                  <a:pt x="2029" y="155"/>
                  <a:pt x="2037" y="162"/>
                </a:cubicBezTo>
                <a:cubicBezTo>
                  <a:pt x="2044" y="170"/>
                  <a:pt x="2048" y="179"/>
                  <a:pt x="2048" y="189"/>
                </a:cubicBezTo>
                <a:close/>
                <a:moveTo>
                  <a:pt x="2038" y="692"/>
                </a:moveTo>
                <a:cubicBezTo>
                  <a:pt x="1978" y="692"/>
                  <a:pt x="1978" y="692"/>
                  <a:pt x="1978" y="692"/>
                </a:cubicBezTo>
                <a:cubicBezTo>
                  <a:pt x="1978" y="322"/>
                  <a:pt x="1978" y="322"/>
                  <a:pt x="1978" y="322"/>
                </a:cubicBezTo>
                <a:cubicBezTo>
                  <a:pt x="2038" y="322"/>
                  <a:pt x="2038" y="322"/>
                  <a:pt x="2038" y="322"/>
                </a:cubicBezTo>
                <a:lnTo>
                  <a:pt x="2038" y="692"/>
                </a:lnTo>
                <a:close/>
                <a:moveTo>
                  <a:pt x="2376" y="675"/>
                </a:moveTo>
                <a:cubicBezTo>
                  <a:pt x="2348" y="693"/>
                  <a:pt x="2314" y="701"/>
                  <a:pt x="2275" y="701"/>
                </a:cubicBezTo>
                <a:cubicBezTo>
                  <a:pt x="2241" y="701"/>
                  <a:pt x="2211" y="694"/>
                  <a:pt x="2184" y="678"/>
                </a:cubicBezTo>
                <a:cubicBezTo>
                  <a:pt x="2157" y="663"/>
                  <a:pt x="2136" y="641"/>
                  <a:pt x="2121" y="612"/>
                </a:cubicBezTo>
                <a:cubicBezTo>
                  <a:pt x="2106" y="584"/>
                  <a:pt x="2099" y="552"/>
                  <a:pt x="2099" y="516"/>
                </a:cubicBezTo>
                <a:cubicBezTo>
                  <a:pt x="2099" y="455"/>
                  <a:pt x="2116" y="406"/>
                  <a:pt x="2151" y="369"/>
                </a:cubicBezTo>
                <a:cubicBezTo>
                  <a:pt x="2186" y="332"/>
                  <a:pt x="2233" y="313"/>
                  <a:pt x="2291" y="313"/>
                </a:cubicBezTo>
                <a:cubicBezTo>
                  <a:pt x="2324" y="313"/>
                  <a:pt x="2352" y="319"/>
                  <a:pt x="2377" y="332"/>
                </a:cubicBezTo>
                <a:cubicBezTo>
                  <a:pt x="2377" y="393"/>
                  <a:pt x="2377" y="393"/>
                  <a:pt x="2377" y="393"/>
                </a:cubicBezTo>
                <a:cubicBezTo>
                  <a:pt x="2349" y="373"/>
                  <a:pt x="2320" y="364"/>
                  <a:pt x="2289" y="364"/>
                </a:cubicBezTo>
                <a:cubicBezTo>
                  <a:pt x="2250" y="364"/>
                  <a:pt x="2219" y="377"/>
                  <a:pt x="2195" y="405"/>
                </a:cubicBezTo>
                <a:cubicBezTo>
                  <a:pt x="2171" y="432"/>
                  <a:pt x="2159" y="467"/>
                  <a:pt x="2159" y="511"/>
                </a:cubicBezTo>
                <a:cubicBezTo>
                  <a:pt x="2159" y="554"/>
                  <a:pt x="2171" y="588"/>
                  <a:pt x="2193" y="613"/>
                </a:cubicBezTo>
                <a:cubicBezTo>
                  <a:pt x="2216" y="638"/>
                  <a:pt x="2247" y="651"/>
                  <a:pt x="2285" y="651"/>
                </a:cubicBezTo>
                <a:cubicBezTo>
                  <a:pt x="2317" y="651"/>
                  <a:pt x="2348" y="640"/>
                  <a:pt x="2376" y="619"/>
                </a:cubicBezTo>
                <a:lnTo>
                  <a:pt x="2376" y="675"/>
                </a:lnTo>
                <a:close/>
                <a:moveTo>
                  <a:pt x="2742" y="522"/>
                </a:moveTo>
                <a:cubicBezTo>
                  <a:pt x="2480" y="522"/>
                  <a:pt x="2480" y="522"/>
                  <a:pt x="2480" y="522"/>
                </a:cubicBezTo>
                <a:cubicBezTo>
                  <a:pt x="2481" y="564"/>
                  <a:pt x="2492" y="596"/>
                  <a:pt x="2513" y="618"/>
                </a:cubicBezTo>
                <a:cubicBezTo>
                  <a:pt x="2534" y="640"/>
                  <a:pt x="2564" y="651"/>
                  <a:pt x="2601" y="651"/>
                </a:cubicBezTo>
                <a:cubicBezTo>
                  <a:pt x="2643" y="651"/>
                  <a:pt x="2681" y="637"/>
                  <a:pt x="2716" y="610"/>
                </a:cubicBezTo>
                <a:cubicBezTo>
                  <a:pt x="2716" y="666"/>
                  <a:pt x="2716" y="666"/>
                  <a:pt x="2716" y="666"/>
                </a:cubicBezTo>
                <a:cubicBezTo>
                  <a:pt x="2683" y="689"/>
                  <a:pt x="2640" y="701"/>
                  <a:pt x="2587" y="701"/>
                </a:cubicBezTo>
                <a:cubicBezTo>
                  <a:pt x="2534" y="701"/>
                  <a:pt x="2493" y="684"/>
                  <a:pt x="2463" y="650"/>
                </a:cubicBezTo>
                <a:cubicBezTo>
                  <a:pt x="2433" y="616"/>
                  <a:pt x="2419" y="569"/>
                  <a:pt x="2419" y="509"/>
                </a:cubicBezTo>
                <a:cubicBezTo>
                  <a:pt x="2419" y="472"/>
                  <a:pt x="2426" y="439"/>
                  <a:pt x="2441" y="408"/>
                </a:cubicBezTo>
                <a:cubicBezTo>
                  <a:pt x="2456" y="378"/>
                  <a:pt x="2476" y="355"/>
                  <a:pt x="2502" y="338"/>
                </a:cubicBezTo>
                <a:cubicBezTo>
                  <a:pt x="2528" y="321"/>
                  <a:pt x="2557" y="313"/>
                  <a:pt x="2589" y="313"/>
                </a:cubicBezTo>
                <a:cubicBezTo>
                  <a:pt x="2637" y="313"/>
                  <a:pt x="2674" y="329"/>
                  <a:pt x="2701" y="360"/>
                </a:cubicBezTo>
                <a:cubicBezTo>
                  <a:pt x="2728" y="391"/>
                  <a:pt x="2742" y="435"/>
                  <a:pt x="2742" y="491"/>
                </a:cubicBezTo>
                <a:lnTo>
                  <a:pt x="2742" y="522"/>
                </a:lnTo>
                <a:close/>
                <a:moveTo>
                  <a:pt x="2681" y="472"/>
                </a:moveTo>
                <a:cubicBezTo>
                  <a:pt x="2680" y="438"/>
                  <a:pt x="2672" y="411"/>
                  <a:pt x="2656" y="392"/>
                </a:cubicBezTo>
                <a:cubicBezTo>
                  <a:pt x="2640" y="373"/>
                  <a:pt x="2617" y="364"/>
                  <a:pt x="2588" y="364"/>
                </a:cubicBezTo>
                <a:cubicBezTo>
                  <a:pt x="2561" y="364"/>
                  <a:pt x="2537" y="374"/>
                  <a:pt x="2518" y="393"/>
                </a:cubicBezTo>
                <a:cubicBezTo>
                  <a:pt x="2498" y="413"/>
                  <a:pt x="2486" y="439"/>
                  <a:pt x="2481" y="472"/>
                </a:cubicBezTo>
                <a:lnTo>
                  <a:pt x="2681" y="472"/>
                </a:lnTo>
                <a:close/>
                <a:moveTo>
                  <a:pt x="3193" y="546"/>
                </a:moveTo>
                <a:cubicBezTo>
                  <a:pt x="3193" y="592"/>
                  <a:pt x="3176" y="630"/>
                  <a:pt x="3142" y="659"/>
                </a:cubicBezTo>
                <a:cubicBezTo>
                  <a:pt x="3109" y="687"/>
                  <a:pt x="3065" y="701"/>
                  <a:pt x="3010" y="701"/>
                </a:cubicBezTo>
                <a:cubicBezTo>
                  <a:pt x="2961" y="701"/>
                  <a:pt x="2922" y="692"/>
                  <a:pt x="2892" y="673"/>
                </a:cubicBezTo>
                <a:cubicBezTo>
                  <a:pt x="2892" y="610"/>
                  <a:pt x="2892" y="610"/>
                  <a:pt x="2892" y="610"/>
                </a:cubicBezTo>
                <a:cubicBezTo>
                  <a:pt x="2927" y="637"/>
                  <a:pt x="2967" y="651"/>
                  <a:pt x="3013" y="651"/>
                </a:cubicBezTo>
                <a:cubicBezTo>
                  <a:pt x="3049" y="651"/>
                  <a:pt x="3078" y="642"/>
                  <a:pt x="3100" y="624"/>
                </a:cubicBezTo>
                <a:cubicBezTo>
                  <a:pt x="3121" y="606"/>
                  <a:pt x="3132" y="582"/>
                  <a:pt x="3132" y="551"/>
                </a:cubicBezTo>
                <a:cubicBezTo>
                  <a:pt x="3132" y="483"/>
                  <a:pt x="3084" y="449"/>
                  <a:pt x="2987" y="449"/>
                </a:cubicBezTo>
                <a:cubicBezTo>
                  <a:pt x="2944" y="449"/>
                  <a:pt x="2944" y="449"/>
                  <a:pt x="2944" y="449"/>
                </a:cubicBezTo>
                <a:cubicBezTo>
                  <a:pt x="2944" y="399"/>
                  <a:pt x="2944" y="399"/>
                  <a:pt x="2944" y="399"/>
                </a:cubicBezTo>
                <a:cubicBezTo>
                  <a:pt x="2985" y="399"/>
                  <a:pt x="2985" y="399"/>
                  <a:pt x="2985" y="399"/>
                </a:cubicBezTo>
                <a:cubicBezTo>
                  <a:pt x="3070" y="399"/>
                  <a:pt x="3113" y="367"/>
                  <a:pt x="3113" y="304"/>
                </a:cubicBezTo>
                <a:cubicBezTo>
                  <a:pt x="3113" y="245"/>
                  <a:pt x="3081" y="215"/>
                  <a:pt x="3015" y="215"/>
                </a:cubicBezTo>
                <a:cubicBezTo>
                  <a:pt x="2979" y="215"/>
                  <a:pt x="2944" y="228"/>
                  <a:pt x="2912" y="252"/>
                </a:cubicBezTo>
                <a:cubicBezTo>
                  <a:pt x="2912" y="195"/>
                  <a:pt x="2912" y="195"/>
                  <a:pt x="2912" y="195"/>
                </a:cubicBezTo>
                <a:cubicBezTo>
                  <a:pt x="2945" y="175"/>
                  <a:pt x="2985" y="165"/>
                  <a:pt x="3030" y="165"/>
                </a:cubicBezTo>
                <a:cubicBezTo>
                  <a:pt x="3073" y="165"/>
                  <a:pt x="3108" y="176"/>
                  <a:pt x="3134" y="199"/>
                </a:cubicBezTo>
                <a:cubicBezTo>
                  <a:pt x="3161" y="222"/>
                  <a:pt x="3174" y="252"/>
                  <a:pt x="3174" y="289"/>
                </a:cubicBezTo>
                <a:cubicBezTo>
                  <a:pt x="3174" y="357"/>
                  <a:pt x="3139" y="401"/>
                  <a:pt x="3070" y="420"/>
                </a:cubicBezTo>
                <a:cubicBezTo>
                  <a:pt x="3070" y="422"/>
                  <a:pt x="3070" y="422"/>
                  <a:pt x="3070" y="422"/>
                </a:cubicBezTo>
                <a:cubicBezTo>
                  <a:pt x="3107" y="426"/>
                  <a:pt x="3137" y="439"/>
                  <a:pt x="3159" y="462"/>
                </a:cubicBezTo>
                <a:cubicBezTo>
                  <a:pt x="3181" y="484"/>
                  <a:pt x="3193" y="512"/>
                  <a:pt x="3193" y="546"/>
                </a:cubicBezTo>
                <a:close/>
                <a:moveTo>
                  <a:pt x="3584" y="528"/>
                </a:moveTo>
                <a:cubicBezTo>
                  <a:pt x="3584" y="561"/>
                  <a:pt x="3577" y="590"/>
                  <a:pt x="3563" y="617"/>
                </a:cubicBezTo>
                <a:cubicBezTo>
                  <a:pt x="3548" y="644"/>
                  <a:pt x="3529" y="665"/>
                  <a:pt x="3504" y="679"/>
                </a:cubicBezTo>
                <a:cubicBezTo>
                  <a:pt x="3479" y="694"/>
                  <a:pt x="3451" y="701"/>
                  <a:pt x="3421" y="701"/>
                </a:cubicBezTo>
                <a:cubicBezTo>
                  <a:pt x="3369" y="701"/>
                  <a:pt x="3328" y="681"/>
                  <a:pt x="3299" y="639"/>
                </a:cubicBezTo>
                <a:cubicBezTo>
                  <a:pt x="3269" y="597"/>
                  <a:pt x="3254" y="539"/>
                  <a:pt x="3254" y="464"/>
                </a:cubicBezTo>
                <a:cubicBezTo>
                  <a:pt x="3254" y="405"/>
                  <a:pt x="3263" y="352"/>
                  <a:pt x="3280" y="307"/>
                </a:cubicBezTo>
                <a:cubicBezTo>
                  <a:pt x="3298" y="262"/>
                  <a:pt x="3323" y="227"/>
                  <a:pt x="3355" y="202"/>
                </a:cubicBezTo>
                <a:cubicBezTo>
                  <a:pt x="3387" y="177"/>
                  <a:pt x="3424" y="165"/>
                  <a:pt x="3466" y="165"/>
                </a:cubicBezTo>
                <a:cubicBezTo>
                  <a:pt x="3502" y="165"/>
                  <a:pt x="3530" y="170"/>
                  <a:pt x="3552" y="180"/>
                </a:cubicBezTo>
                <a:cubicBezTo>
                  <a:pt x="3552" y="236"/>
                  <a:pt x="3552" y="236"/>
                  <a:pt x="3552" y="236"/>
                </a:cubicBezTo>
                <a:cubicBezTo>
                  <a:pt x="3525" y="222"/>
                  <a:pt x="3497" y="215"/>
                  <a:pt x="3467" y="215"/>
                </a:cubicBezTo>
                <a:cubicBezTo>
                  <a:pt x="3421" y="215"/>
                  <a:pt x="3385" y="236"/>
                  <a:pt x="3357" y="277"/>
                </a:cubicBezTo>
                <a:cubicBezTo>
                  <a:pt x="3330" y="318"/>
                  <a:pt x="3316" y="373"/>
                  <a:pt x="3316" y="441"/>
                </a:cubicBezTo>
                <a:cubicBezTo>
                  <a:pt x="3317" y="441"/>
                  <a:pt x="3317" y="441"/>
                  <a:pt x="3317" y="441"/>
                </a:cubicBezTo>
                <a:cubicBezTo>
                  <a:pt x="3341" y="392"/>
                  <a:pt x="3380" y="368"/>
                  <a:pt x="3435" y="368"/>
                </a:cubicBezTo>
                <a:cubicBezTo>
                  <a:pt x="3480" y="368"/>
                  <a:pt x="3516" y="383"/>
                  <a:pt x="3543" y="412"/>
                </a:cubicBezTo>
                <a:cubicBezTo>
                  <a:pt x="3570" y="441"/>
                  <a:pt x="3584" y="480"/>
                  <a:pt x="3584" y="528"/>
                </a:cubicBezTo>
                <a:close/>
                <a:moveTo>
                  <a:pt x="3523" y="535"/>
                </a:moveTo>
                <a:cubicBezTo>
                  <a:pt x="3523" y="499"/>
                  <a:pt x="3514" y="471"/>
                  <a:pt x="3496" y="450"/>
                </a:cubicBezTo>
                <a:cubicBezTo>
                  <a:pt x="3479" y="429"/>
                  <a:pt x="3454" y="418"/>
                  <a:pt x="3422" y="418"/>
                </a:cubicBezTo>
                <a:cubicBezTo>
                  <a:pt x="3393" y="418"/>
                  <a:pt x="3369" y="428"/>
                  <a:pt x="3349" y="449"/>
                </a:cubicBezTo>
                <a:cubicBezTo>
                  <a:pt x="3329" y="469"/>
                  <a:pt x="3319" y="494"/>
                  <a:pt x="3319" y="523"/>
                </a:cubicBezTo>
                <a:cubicBezTo>
                  <a:pt x="3319" y="559"/>
                  <a:pt x="3329" y="590"/>
                  <a:pt x="3349" y="614"/>
                </a:cubicBezTo>
                <a:cubicBezTo>
                  <a:pt x="3368" y="639"/>
                  <a:pt x="3393" y="651"/>
                  <a:pt x="3423" y="651"/>
                </a:cubicBezTo>
                <a:cubicBezTo>
                  <a:pt x="3453" y="651"/>
                  <a:pt x="3477" y="640"/>
                  <a:pt x="3495" y="619"/>
                </a:cubicBezTo>
                <a:cubicBezTo>
                  <a:pt x="3514" y="597"/>
                  <a:pt x="3523" y="570"/>
                  <a:pt x="3523" y="535"/>
                </a:cubicBezTo>
                <a:close/>
                <a:moveTo>
                  <a:pt x="3933" y="534"/>
                </a:moveTo>
                <a:cubicBezTo>
                  <a:pt x="3933" y="584"/>
                  <a:pt x="3916" y="625"/>
                  <a:pt x="3883" y="655"/>
                </a:cubicBezTo>
                <a:cubicBezTo>
                  <a:pt x="3849" y="686"/>
                  <a:pt x="3805" y="701"/>
                  <a:pt x="3749" y="701"/>
                </a:cubicBezTo>
                <a:cubicBezTo>
                  <a:pt x="3701" y="701"/>
                  <a:pt x="3665" y="694"/>
                  <a:pt x="3642" y="680"/>
                </a:cubicBezTo>
                <a:cubicBezTo>
                  <a:pt x="3642" y="617"/>
                  <a:pt x="3642" y="617"/>
                  <a:pt x="3642" y="617"/>
                </a:cubicBezTo>
                <a:cubicBezTo>
                  <a:pt x="3677" y="639"/>
                  <a:pt x="3713" y="651"/>
                  <a:pt x="3750" y="651"/>
                </a:cubicBezTo>
                <a:cubicBezTo>
                  <a:pt x="3786" y="651"/>
                  <a:pt x="3816" y="641"/>
                  <a:pt x="3838" y="620"/>
                </a:cubicBezTo>
                <a:cubicBezTo>
                  <a:pt x="3861" y="600"/>
                  <a:pt x="3872" y="572"/>
                  <a:pt x="3872" y="538"/>
                </a:cubicBezTo>
                <a:cubicBezTo>
                  <a:pt x="3872" y="504"/>
                  <a:pt x="3861" y="477"/>
                  <a:pt x="3838" y="458"/>
                </a:cubicBezTo>
                <a:cubicBezTo>
                  <a:pt x="3815" y="439"/>
                  <a:pt x="3782" y="429"/>
                  <a:pt x="3739" y="429"/>
                </a:cubicBezTo>
                <a:cubicBezTo>
                  <a:pt x="3705" y="429"/>
                  <a:pt x="3676" y="431"/>
                  <a:pt x="3651" y="434"/>
                </a:cubicBezTo>
                <a:cubicBezTo>
                  <a:pt x="3669" y="174"/>
                  <a:pt x="3669" y="174"/>
                  <a:pt x="3669" y="174"/>
                </a:cubicBezTo>
                <a:cubicBezTo>
                  <a:pt x="3909" y="174"/>
                  <a:pt x="3909" y="174"/>
                  <a:pt x="3909" y="174"/>
                </a:cubicBezTo>
                <a:cubicBezTo>
                  <a:pt x="3909" y="227"/>
                  <a:pt x="3909" y="227"/>
                  <a:pt x="3909" y="227"/>
                </a:cubicBezTo>
                <a:cubicBezTo>
                  <a:pt x="3721" y="227"/>
                  <a:pt x="3721" y="227"/>
                  <a:pt x="3721" y="227"/>
                </a:cubicBezTo>
                <a:cubicBezTo>
                  <a:pt x="3710" y="380"/>
                  <a:pt x="3710" y="380"/>
                  <a:pt x="3710" y="380"/>
                </a:cubicBezTo>
                <a:cubicBezTo>
                  <a:pt x="3758" y="378"/>
                  <a:pt x="3758" y="378"/>
                  <a:pt x="3758" y="378"/>
                </a:cubicBezTo>
                <a:cubicBezTo>
                  <a:pt x="3812" y="378"/>
                  <a:pt x="3854" y="391"/>
                  <a:pt x="3886" y="419"/>
                </a:cubicBezTo>
                <a:cubicBezTo>
                  <a:pt x="3917" y="446"/>
                  <a:pt x="3933" y="484"/>
                  <a:pt x="3933" y="534"/>
                </a:cubicBezTo>
                <a:close/>
                <a:moveTo>
                  <a:pt x="722" y="793"/>
                </a:moveTo>
                <a:cubicBezTo>
                  <a:pt x="722" y="793"/>
                  <a:pt x="722" y="793"/>
                  <a:pt x="722" y="793"/>
                </a:cubicBezTo>
                <a:cubicBezTo>
                  <a:pt x="722" y="74"/>
                  <a:pt x="722" y="74"/>
                  <a:pt x="722" y="74"/>
                </a:cubicBezTo>
                <a:cubicBezTo>
                  <a:pt x="464" y="0"/>
                  <a:pt x="464" y="0"/>
                  <a:pt x="464" y="0"/>
                </a:cubicBezTo>
                <a:cubicBezTo>
                  <a:pt x="2" y="174"/>
                  <a:pt x="2" y="174"/>
                  <a:pt x="2"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1" y="694"/>
                  <a:pt x="1" y="694"/>
                  <a:pt x="1" y="694"/>
                </a:cubicBezTo>
                <a:cubicBezTo>
                  <a:pt x="464" y="865"/>
                  <a:pt x="464" y="865"/>
                  <a:pt x="464" y="865"/>
                </a:cubicBezTo>
                <a:cubicBezTo>
                  <a:pt x="464" y="865"/>
                  <a:pt x="464" y="865"/>
                  <a:pt x="464" y="865"/>
                </a:cubicBezTo>
                <a:cubicBezTo>
                  <a:pt x="722" y="794"/>
                  <a:pt x="722" y="794"/>
                  <a:pt x="722" y="794"/>
                </a:cubicBezTo>
                <a:cubicBezTo>
                  <a:pt x="722" y="793"/>
                  <a:pt x="722" y="793"/>
                  <a:pt x="722" y="793"/>
                </a:cubicBezTo>
                <a:close/>
              </a:path>
            </a:pathLst>
          </a:custGeom>
          <a:solidFill>
            <a:schemeClr val="tx2"/>
          </a:solidFill>
          <a:ln>
            <a:noFill/>
          </a:ln>
        </p:spPr>
        <p:txBody>
          <a:bodyPr vert="horz" wrap="square" lIns="91403" tIns="45701" rIns="91403" bIns="45701" numCol="1" anchor="t" anchorCtr="0" compatLnSpc="1">
            <a:prstTxWarp prst="textNoShape">
              <a:avLst/>
            </a:prstTxWarp>
          </a:bodyPr>
          <a:lstStyle/>
          <a:p>
            <a:pPr defTabSz="932373">
              <a:defRPr/>
            </a:pPr>
            <a:endParaRPr lang="en-US" sz="1799" kern="0" dirty="0">
              <a:solidFill>
                <a:srgbClr val="FFFFFF"/>
              </a:solidFill>
            </a:endParaRPr>
          </a:p>
        </p:txBody>
      </p:sp>
      <p:sp>
        <p:nvSpPr>
          <p:cNvPr id="5" name="TextBox 4"/>
          <p:cNvSpPr txBox="1"/>
          <p:nvPr/>
        </p:nvSpPr>
        <p:spPr>
          <a:xfrm>
            <a:off x="437397" y="1909945"/>
            <a:ext cx="3902610" cy="676980"/>
          </a:xfrm>
          <a:prstGeom prst="rect">
            <a:avLst/>
          </a:prstGeom>
          <a:noFill/>
        </p:spPr>
        <p:txBody>
          <a:bodyPr wrap="square" lIns="0" tIns="0" rIns="0" bIns="0" rtlCol="0">
            <a:spAutoFit/>
          </a:bodyPr>
          <a:lstStyle/>
          <a:p>
            <a:pPr defTabSz="914001"/>
            <a:r>
              <a:rPr lang="en-US" sz="4399" spc="-70" dirty="0" smtClean="0">
                <a:solidFill>
                  <a:srgbClr val="00188F"/>
                </a:solidFill>
                <a:latin typeface="Segoe UI Light"/>
              </a:rPr>
              <a:t>140 </a:t>
            </a:r>
            <a:r>
              <a:rPr lang="en-US" sz="2799" spc="-70" dirty="0">
                <a:solidFill>
                  <a:srgbClr val="797A7D">
                    <a:lumMod val="50000"/>
                  </a:srgbClr>
                </a:solidFill>
                <a:latin typeface="Segoe UI Light"/>
              </a:rPr>
              <a:t>Markets</a:t>
            </a:r>
            <a:r>
              <a:rPr lang="en-US" sz="2799" spc="-70" dirty="0">
                <a:solidFill>
                  <a:srgbClr val="797A7D">
                    <a:lumMod val="75000"/>
                  </a:srgbClr>
                </a:solidFill>
                <a:latin typeface="Segoe UI Light"/>
              </a:rPr>
              <a:t> </a:t>
            </a:r>
          </a:p>
        </p:txBody>
      </p:sp>
      <p:sp>
        <p:nvSpPr>
          <p:cNvPr id="17" name="Rectangle 16"/>
          <p:cNvSpPr/>
          <p:nvPr/>
        </p:nvSpPr>
        <p:spPr>
          <a:xfrm>
            <a:off x="417112" y="2663444"/>
            <a:ext cx="2575439" cy="782656"/>
          </a:xfrm>
          <a:prstGeom prst="rect">
            <a:avLst/>
          </a:prstGeom>
        </p:spPr>
        <p:txBody>
          <a:bodyPr wrap="square">
            <a:spAutoFit/>
          </a:bodyPr>
          <a:lstStyle/>
          <a:p>
            <a:pPr defTabSz="914001"/>
            <a:r>
              <a:rPr lang="en-US" sz="4399" spc="-70" dirty="0">
                <a:solidFill>
                  <a:srgbClr val="00188F"/>
                </a:solidFill>
                <a:latin typeface="Segoe UI Light"/>
              </a:rPr>
              <a:t>25</a:t>
            </a:r>
            <a:r>
              <a:rPr lang="en-US" sz="2799" spc="-70" dirty="0">
                <a:solidFill>
                  <a:srgbClr val="00188F"/>
                </a:solidFill>
                <a:latin typeface="Segoe UI Light"/>
              </a:rPr>
              <a:t> </a:t>
            </a:r>
            <a:r>
              <a:rPr lang="en-US" sz="2799" spc="-70" dirty="0">
                <a:solidFill>
                  <a:srgbClr val="797A7D">
                    <a:lumMod val="50000"/>
                  </a:srgbClr>
                </a:solidFill>
                <a:latin typeface="Segoe UI Light"/>
              </a:rPr>
              <a:t>Currencies</a:t>
            </a:r>
          </a:p>
        </p:txBody>
      </p:sp>
      <p:sp>
        <p:nvSpPr>
          <p:cNvPr id="19" name="Rectangle 18"/>
          <p:cNvSpPr/>
          <p:nvPr/>
        </p:nvSpPr>
        <p:spPr>
          <a:xfrm>
            <a:off x="383656" y="3522619"/>
            <a:ext cx="2389679" cy="767380"/>
          </a:xfrm>
          <a:prstGeom prst="rect">
            <a:avLst/>
          </a:prstGeom>
        </p:spPr>
        <p:txBody>
          <a:bodyPr wrap="none">
            <a:spAutoFit/>
          </a:bodyPr>
          <a:lstStyle/>
          <a:p>
            <a:pPr defTabSz="914001"/>
            <a:r>
              <a:rPr lang="en-US" sz="4399" spc="-70" dirty="0">
                <a:solidFill>
                  <a:srgbClr val="00188F"/>
                </a:solidFill>
                <a:latin typeface="Segoe UI Light"/>
              </a:rPr>
              <a:t>43</a:t>
            </a:r>
            <a:r>
              <a:rPr lang="en-US" sz="2799" spc="-70" dirty="0">
                <a:solidFill>
                  <a:srgbClr val="00188F"/>
                </a:solidFill>
                <a:latin typeface="Segoe UI Light"/>
              </a:rPr>
              <a:t> </a:t>
            </a:r>
            <a:r>
              <a:rPr lang="en-US" sz="2799" spc="-70" dirty="0">
                <a:solidFill>
                  <a:srgbClr val="797A7D">
                    <a:lumMod val="50000"/>
                  </a:srgbClr>
                </a:solidFill>
                <a:latin typeface="Segoe UI Light"/>
              </a:rPr>
              <a:t>Languages</a:t>
            </a:r>
          </a:p>
        </p:txBody>
      </p:sp>
      <p:pic>
        <p:nvPicPr>
          <p:cNvPr id="6" name="Picture 5"/>
          <p:cNvPicPr>
            <a:picLocks noChangeAspect="1"/>
          </p:cNvPicPr>
          <p:nvPr/>
        </p:nvPicPr>
        <p:blipFill rotWithShape="1">
          <a:blip r:embed="rId3"/>
          <a:srcRect r="69030" b="30953"/>
          <a:stretch/>
        </p:blipFill>
        <p:spPr>
          <a:xfrm>
            <a:off x="3261643" y="1530293"/>
            <a:ext cx="8354106" cy="5238502"/>
          </a:xfrm>
          <a:prstGeom prst="rect">
            <a:avLst/>
          </a:prstGeom>
        </p:spPr>
      </p:pic>
    </p:spTree>
    <p:extLst>
      <p:ext uri="{BB962C8B-B14F-4D97-AF65-F5344CB8AC3E}">
        <p14:creationId xmlns:p14="http://schemas.microsoft.com/office/powerpoint/2010/main" val="38174643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1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smtClean="0"/>
              <a:t>The store user experience</a:t>
            </a:r>
            <a:endParaRPr lang="en-US"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804592333"/>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Next Module: Demo-fest!</a:t>
            </a:r>
            <a:endParaRPr lang="en-US" dirty="0"/>
          </a:p>
        </p:txBody>
      </p:sp>
      <p:sp>
        <p:nvSpPr>
          <p:cNvPr id="6" name="Text Placeholder 5"/>
          <p:cNvSpPr>
            <a:spLocks noGrp="1"/>
          </p:cNvSpPr>
          <p:nvPr>
            <p:ph type="body" sz="quarter" idx="11"/>
          </p:nvPr>
        </p:nvSpPr>
        <p:spPr>
          <a:xfrm>
            <a:off x="737478" y="1606731"/>
            <a:ext cx="10930647" cy="4872446"/>
          </a:xfrm>
        </p:spPr>
        <p:txBody>
          <a:bodyPr/>
          <a:lstStyle/>
          <a:p>
            <a:pPr>
              <a:spcBef>
                <a:spcPts val="1764"/>
              </a:spcBef>
            </a:pPr>
            <a:r>
              <a:rPr lang="en-US" sz="4000" dirty="0" smtClean="0">
                <a:gradFill>
                  <a:gsLst>
                    <a:gs pos="2920">
                      <a:schemeClr val="accent2"/>
                    </a:gs>
                    <a:gs pos="39000">
                      <a:schemeClr val="accent2"/>
                    </a:gs>
                  </a:gsLst>
                  <a:lin ang="5400000" scaled="0"/>
                </a:gradFill>
              </a:rPr>
              <a:t>Will go deeper on app types, shapes and architecture</a:t>
            </a:r>
          </a:p>
          <a:p>
            <a:pPr lvl="1">
              <a:spcBef>
                <a:spcPts val="588"/>
              </a:spcBef>
            </a:pPr>
            <a:endParaRPr lang="en-US" sz="2800" dirty="0" smtClean="0"/>
          </a:p>
          <a:p>
            <a:pPr>
              <a:spcBef>
                <a:spcPts val="1764"/>
              </a:spcBef>
            </a:pPr>
            <a:r>
              <a:rPr lang="en-US" sz="4000" dirty="0" smtClean="0">
                <a:gradFill>
                  <a:gsLst>
                    <a:gs pos="2920">
                      <a:schemeClr val="accent2"/>
                    </a:gs>
                    <a:gs pos="39000">
                      <a:schemeClr val="accent2"/>
                    </a:gs>
                  </a:gsLst>
                  <a:lin ang="5400000" scaled="0"/>
                </a:gradFill>
              </a:rPr>
              <a:t>Full demos of some leading apps in the Store</a:t>
            </a:r>
            <a:endParaRPr lang="en-US" sz="4000" dirty="0">
              <a:gradFill>
                <a:gsLst>
                  <a:gs pos="2920">
                    <a:schemeClr val="accent2"/>
                  </a:gs>
                  <a:gs pos="39000">
                    <a:schemeClr val="accent2"/>
                  </a:gs>
                </a:gsLst>
                <a:lin ang="5400000" scaled="0"/>
              </a:gradFill>
            </a:endParaRPr>
          </a:p>
          <a:p>
            <a:pPr lvl="1">
              <a:spcBef>
                <a:spcPts val="588"/>
              </a:spcBef>
            </a:pPr>
            <a:endParaRPr lang="en-US" sz="1400" dirty="0" smtClean="0"/>
          </a:p>
        </p:txBody>
      </p:sp>
    </p:spTree>
    <p:extLst>
      <p:ext uri="{BB962C8B-B14F-4D97-AF65-F5344CB8AC3E}">
        <p14:creationId xmlns:p14="http://schemas.microsoft.com/office/powerpoint/2010/main" val="3000037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694188" y="1478765"/>
            <a:ext cx="7346043" cy="3719070"/>
          </a:xfrm>
        </p:spPr>
        <p:txBody>
          <a:bodyPr/>
          <a:lstStyle/>
          <a:p>
            <a:pPr>
              <a:spcBef>
                <a:spcPts val="2399"/>
              </a:spcBef>
            </a:pPr>
            <a:r>
              <a:rPr lang="en-US" dirty="0">
                <a:gradFill>
                  <a:gsLst>
                    <a:gs pos="100000">
                      <a:schemeClr val="bg2"/>
                    </a:gs>
                    <a:gs pos="0">
                      <a:schemeClr val="bg2"/>
                    </a:gs>
                  </a:gsLst>
                  <a:lin ang="5400000" scaled="0"/>
                </a:gradFill>
              </a:rPr>
              <a:t>Why build for Office?</a:t>
            </a:r>
          </a:p>
          <a:p>
            <a:pPr>
              <a:spcBef>
                <a:spcPts val="2399"/>
              </a:spcBef>
            </a:pPr>
            <a:r>
              <a:rPr lang="en-US" dirty="0">
                <a:gradFill>
                  <a:gsLst>
                    <a:gs pos="100000">
                      <a:schemeClr val="bg2"/>
                    </a:gs>
                    <a:gs pos="0">
                      <a:schemeClr val="bg2"/>
                    </a:gs>
                  </a:gsLst>
                  <a:lin ang="5400000" scaled="0"/>
                </a:gradFill>
              </a:rPr>
              <a:t>Leveraging the Office Platform</a:t>
            </a:r>
          </a:p>
          <a:p>
            <a:pPr>
              <a:spcBef>
                <a:spcPts val="2399"/>
              </a:spcBef>
            </a:pPr>
            <a:r>
              <a:rPr lang="en-US" dirty="0">
                <a:gradFill>
                  <a:gsLst>
                    <a:gs pos="100000">
                      <a:schemeClr val="bg2"/>
                    </a:gs>
                    <a:gs pos="0">
                      <a:schemeClr val="bg2"/>
                    </a:gs>
                  </a:gsLst>
                  <a:lin ang="5400000" scaled="0"/>
                </a:gradFill>
              </a:rPr>
              <a:t>Reaching Users via the Store</a:t>
            </a:r>
          </a:p>
          <a:p>
            <a:pPr>
              <a:spcBef>
                <a:spcPts val="2399"/>
              </a:spcBef>
            </a:pPr>
            <a:r>
              <a:rPr lang="en-US" dirty="0">
                <a:gradFill>
                  <a:gsLst>
                    <a:gs pos="100000">
                      <a:schemeClr val="bg2"/>
                    </a:gs>
                    <a:gs pos="0">
                      <a:schemeClr val="bg2"/>
                    </a:gs>
                  </a:gsLst>
                  <a:lin ang="5400000" scaled="0"/>
                </a:gradFill>
              </a:rPr>
              <a:t>What You Can Build for the Store</a:t>
            </a:r>
          </a:p>
          <a:p>
            <a:pPr>
              <a:spcBef>
                <a:spcPts val="2399"/>
              </a:spcBef>
            </a:pPr>
            <a:r>
              <a:rPr lang="en-US" dirty="0">
                <a:gradFill>
                  <a:gsLst>
                    <a:gs pos="100000">
                      <a:schemeClr val="bg2"/>
                    </a:gs>
                    <a:gs pos="0">
                      <a:schemeClr val="bg2"/>
                    </a:gs>
                  </a:gsLst>
                  <a:lin ang="5400000" scaled="0"/>
                </a:gradFill>
              </a:rPr>
              <a:t>Store Futures</a:t>
            </a:r>
          </a:p>
          <a:p>
            <a:pPr>
              <a:spcBef>
                <a:spcPts val="2399"/>
              </a:spcBef>
            </a:pPr>
            <a:r>
              <a:rPr lang="en-US" dirty="0">
                <a:gradFill>
                  <a:gsLst>
                    <a:gs pos="100000">
                      <a:schemeClr val="bg2"/>
                    </a:gs>
                    <a:gs pos="0">
                      <a:schemeClr val="bg2"/>
                    </a:gs>
                  </a:gsLst>
                  <a:lin ang="5400000" scaled="0"/>
                </a:gradFill>
              </a:rPr>
              <a:t>Demo: The Store User </a:t>
            </a:r>
            <a:r>
              <a:rPr lang="en-US" dirty="0" smtClean="0">
                <a:gradFill>
                  <a:gsLst>
                    <a:gs pos="100000">
                      <a:schemeClr val="bg2"/>
                    </a:gs>
                    <a:gs pos="0">
                      <a:schemeClr val="bg2"/>
                    </a:gs>
                  </a:gsLst>
                  <a:lin ang="5400000" scaled="0"/>
                </a:gradFill>
              </a:rPr>
              <a:t>Experience</a:t>
            </a:r>
            <a:endParaRPr lang="en-US" dirty="0" smtClean="0">
              <a:gradFill>
                <a:gsLst>
                  <a:gs pos="100000">
                    <a:schemeClr val="bg2"/>
                  </a:gs>
                  <a:gs pos="0">
                    <a:schemeClr val="bg2"/>
                  </a:gs>
                </a:gsLst>
                <a:lin ang="5400000" scaled="0"/>
              </a:gradFill>
            </a:endParaRP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326680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4030244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694188" y="1478765"/>
            <a:ext cx="7346043" cy="3719070"/>
          </a:xfrm>
        </p:spPr>
        <p:txBody>
          <a:bodyPr/>
          <a:lstStyle/>
          <a:p>
            <a:pPr>
              <a:spcBef>
                <a:spcPts val="2399"/>
              </a:spcBef>
            </a:pPr>
            <a:r>
              <a:rPr lang="en-US" dirty="0">
                <a:gradFill>
                  <a:gsLst>
                    <a:gs pos="100000">
                      <a:schemeClr val="bg2"/>
                    </a:gs>
                    <a:gs pos="0">
                      <a:schemeClr val="bg2"/>
                    </a:gs>
                  </a:gsLst>
                  <a:lin ang="5400000" scaled="0"/>
                </a:gradFill>
              </a:rPr>
              <a:t>Why build for Office?</a:t>
            </a:r>
          </a:p>
          <a:p>
            <a:pPr>
              <a:spcBef>
                <a:spcPts val="2399"/>
              </a:spcBef>
            </a:pPr>
            <a:r>
              <a:rPr lang="en-US" dirty="0">
                <a:gradFill>
                  <a:gsLst>
                    <a:gs pos="100000">
                      <a:schemeClr val="bg2"/>
                    </a:gs>
                    <a:gs pos="0">
                      <a:schemeClr val="bg2"/>
                    </a:gs>
                  </a:gsLst>
                  <a:lin ang="5400000" scaled="0"/>
                </a:gradFill>
              </a:rPr>
              <a:t>Leveraging the Office Platform</a:t>
            </a:r>
          </a:p>
          <a:p>
            <a:pPr>
              <a:spcBef>
                <a:spcPts val="2399"/>
              </a:spcBef>
            </a:pPr>
            <a:r>
              <a:rPr lang="en-US" dirty="0">
                <a:gradFill>
                  <a:gsLst>
                    <a:gs pos="100000">
                      <a:schemeClr val="bg2"/>
                    </a:gs>
                    <a:gs pos="0">
                      <a:schemeClr val="bg2"/>
                    </a:gs>
                  </a:gsLst>
                  <a:lin ang="5400000" scaled="0"/>
                </a:gradFill>
              </a:rPr>
              <a:t>Reaching Users via the Store</a:t>
            </a:r>
          </a:p>
          <a:p>
            <a:pPr>
              <a:spcBef>
                <a:spcPts val="2399"/>
              </a:spcBef>
            </a:pPr>
            <a:r>
              <a:rPr lang="en-US" dirty="0">
                <a:gradFill>
                  <a:gsLst>
                    <a:gs pos="100000">
                      <a:schemeClr val="bg2"/>
                    </a:gs>
                    <a:gs pos="0">
                      <a:schemeClr val="bg2"/>
                    </a:gs>
                  </a:gsLst>
                  <a:lin ang="5400000" scaled="0"/>
                </a:gradFill>
              </a:rPr>
              <a:t>What You Can Build for the Store</a:t>
            </a:r>
          </a:p>
          <a:p>
            <a:pPr>
              <a:spcBef>
                <a:spcPts val="2399"/>
              </a:spcBef>
            </a:pPr>
            <a:r>
              <a:rPr lang="en-US" dirty="0">
                <a:gradFill>
                  <a:gsLst>
                    <a:gs pos="100000">
                      <a:schemeClr val="bg2"/>
                    </a:gs>
                    <a:gs pos="0">
                      <a:schemeClr val="bg2"/>
                    </a:gs>
                  </a:gsLst>
                  <a:lin ang="5400000" scaled="0"/>
                </a:gradFill>
              </a:rPr>
              <a:t>Store Futures</a:t>
            </a:r>
          </a:p>
          <a:p>
            <a:pPr>
              <a:spcBef>
                <a:spcPts val="2399"/>
              </a:spcBef>
            </a:pPr>
            <a:r>
              <a:rPr lang="en-US" dirty="0">
                <a:gradFill>
                  <a:gsLst>
                    <a:gs pos="100000">
                      <a:schemeClr val="bg2"/>
                    </a:gs>
                    <a:gs pos="0">
                      <a:schemeClr val="bg2"/>
                    </a:gs>
                  </a:gsLst>
                  <a:lin ang="5400000" scaled="0"/>
                </a:gradFill>
              </a:rPr>
              <a:t>Demo: The Store User </a:t>
            </a:r>
            <a:r>
              <a:rPr lang="en-US" dirty="0" smtClean="0">
                <a:gradFill>
                  <a:gsLst>
                    <a:gs pos="100000">
                      <a:schemeClr val="bg2"/>
                    </a:gs>
                    <a:gs pos="0">
                      <a:schemeClr val="bg2"/>
                    </a:gs>
                  </a:gsLst>
                  <a:lin ang="5400000" scaled="0"/>
                </a:gradFill>
              </a:rPr>
              <a:t>Experience</a:t>
            </a:r>
            <a:endParaRPr lang="en-US" dirty="0" smtClean="0">
              <a:gradFill>
                <a:gsLst>
                  <a:gs pos="100000">
                    <a:schemeClr val="bg2"/>
                  </a:gs>
                  <a:gs pos="0">
                    <a:schemeClr val="bg2"/>
                  </a:gs>
                </a:gsLst>
                <a:lin ang="5400000" scaled="0"/>
              </a:gradFill>
            </a:endParaRP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343708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your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gradFill>
                  <a:gsLst>
                    <a:gs pos="1250">
                      <a:srgbClr val="797A7D"/>
                    </a:gs>
                    <a:gs pos="100000">
                      <a:srgbClr val="797A7D"/>
                    </a:gs>
                  </a:gsLst>
                  <a:lin ang="5400000" scaled="0"/>
                </a:gradFill>
              </a:rPr>
              <a:t>UserVoice</a:t>
            </a:r>
            <a:r>
              <a:rPr lang="en-US" dirty="0" smtClean="0">
                <a:gradFill>
                  <a:gsLst>
                    <a:gs pos="1250">
                      <a:srgbClr val="797A7D"/>
                    </a:gs>
                    <a:gs pos="100000">
                      <a:srgbClr val="797A7D"/>
                    </a:gs>
                  </a:gsLst>
                  <a:lin ang="5400000" scaled="0"/>
                </a:gradFill>
              </a:rPr>
              <a:t/>
            </a:r>
            <a:br>
              <a:rPr lang="en-US" dirty="0" smtClean="0">
                <a:gradFill>
                  <a:gsLst>
                    <a:gs pos="1250">
                      <a:srgbClr val="797A7D"/>
                    </a:gs>
                    <a:gs pos="100000">
                      <a:srgbClr val="797A7D"/>
                    </a:gs>
                  </a:gsLst>
                  <a:lin ang="5400000" scaled="0"/>
                </a:gradFill>
              </a:rPr>
            </a:br>
            <a:r>
              <a:rPr lang="en-US" sz="2400" dirty="0" smtClean="0">
                <a:gradFill>
                  <a:gsLst>
                    <a:gs pos="1250">
                      <a:srgbClr val="797A7D"/>
                    </a:gs>
                    <a:gs pos="100000">
                      <a:srgbClr val="797A7D"/>
                    </a:gs>
                  </a:gsLst>
                  <a:lin ang="5400000" scaled="0"/>
                </a:gradFill>
              </a:rPr>
              <a:t>Provide suggestions of what you want in future versions</a:t>
            </a:r>
            <a:endParaRPr lang="en-US" sz="2400" dirty="0" smtClean="0">
              <a:gradFill>
                <a:gsLst>
                  <a:gs pos="1250">
                    <a:srgbClr val="797A7D"/>
                  </a:gs>
                  <a:gs pos="100000">
                    <a:srgbClr val="797A7D"/>
                  </a:gs>
                </a:gsLst>
                <a:lin ang="5400000" scaled="0"/>
              </a:gradFill>
              <a:latin typeface="Segoe UI"/>
            </a:endParaRPr>
          </a:p>
          <a:p>
            <a:pPr>
              <a:spcBef>
                <a:spcPts val="588"/>
              </a:spcBef>
              <a:spcAft>
                <a:spcPts val="588"/>
              </a:spcAft>
            </a:pPr>
            <a:endParaRPr lang="en-US" sz="2400" dirty="0" smtClean="0">
              <a:gradFill>
                <a:gsLst>
                  <a:gs pos="1250">
                    <a:srgbClr val="797A7D"/>
                  </a:gs>
                  <a:gs pos="100000">
                    <a:srgbClr val="797A7D"/>
                  </a:gs>
                </a:gsLst>
                <a:lin ang="5400000" scaled="0"/>
              </a:gradFill>
              <a:latin typeface="Segoe UI"/>
              <a:hlinkClick r:id="rId7"/>
            </a:endParaRPr>
          </a:p>
          <a:p>
            <a:pPr>
              <a:spcBef>
                <a:spcPts val="588"/>
              </a:spcBef>
              <a:spcAft>
                <a:spcPts val="588"/>
              </a:spcAft>
            </a:pPr>
            <a:r>
              <a:rPr lang="en-US" sz="2400" dirty="0">
                <a:gradFill>
                  <a:gsLst>
                    <a:gs pos="1250">
                      <a:srgbClr val="797A7D"/>
                    </a:gs>
                    <a:gs pos="100000">
                      <a:srgbClr val="797A7D"/>
                    </a:gs>
                  </a:gsLst>
                  <a:lin ang="5400000" scaled="0"/>
                </a:gradFill>
                <a:latin typeface="Segoe UI"/>
                <a:hlinkClick r:id="rId8"/>
              </a:rPr>
              <a:t>http://officespdev.uservoice.com</a:t>
            </a:r>
            <a:r>
              <a:rPr lang="en-US" sz="2400" dirty="0" smtClean="0">
                <a:gradFill>
                  <a:gsLst>
                    <a:gs pos="1250">
                      <a:srgbClr val="797A7D"/>
                    </a:gs>
                    <a:gs pos="100000">
                      <a:srgbClr val="797A7D"/>
                    </a:gs>
                  </a:gsLst>
                  <a:lin ang="5400000" scaled="0"/>
                </a:gradFill>
                <a:latin typeface="Segoe UI"/>
                <a:hlinkClick r:id="rId8"/>
              </a:rPr>
              <a:t>/</a:t>
            </a:r>
            <a:r>
              <a:rPr lang="en-US" sz="2400" dirty="0" smtClean="0">
                <a:gradFill>
                  <a:gsLst>
                    <a:gs pos="1250">
                      <a:srgbClr val="797A7D"/>
                    </a:gs>
                    <a:gs pos="100000">
                      <a:srgbClr val="797A7D"/>
                    </a:gs>
                  </a:gsLst>
                  <a:lin ang="5400000" scaled="0"/>
                </a:gradFill>
                <a:latin typeface="Segoe UI"/>
              </a:rPr>
              <a:t> </a:t>
            </a:r>
            <a:endParaRPr lang="en-US" sz="1961" dirty="0" smtClean="0">
              <a:gradFill>
                <a:gsLst>
                  <a:gs pos="1250">
                    <a:srgbClr val="797A7D"/>
                  </a:gs>
                  <a:gs pos="100000">
                    <a:srgbClr val="797A7D"/>
                  </a:gs>
                </a:gsLst>
                <a:lin ang="5400000" scaled="0"/>
              </a:gradFill>
            </a:endParaRPr>
          </a:p>
          <a:p>
            <a:pPr>
              <a:spcBef>
                <a:spcPts val="588"/>
              </a:spcBef>
              <a:spcAft>
                <a:spcPts val="588"/>
              </a:spcAft>
            </a:pPr>
            <a:endParaRPr lang="en-US" dirty="0" smtClean="0">
              <a:gradFill>
                <a:gsLst>
                  <a:gs pos="1250">
                    <a:srgbClr val="797A7D"/>
                  </a:gs>
                  <a:gs pos="100000">
                    <a:srgbClr val="797A7D"/>
                  </a:gs>
                </a:gsLst>
                <a:lin ang="5400000" scaled="0"/>
              </a:gradFill>
            </a:endParaRPr>
          </a:p>
          <a:p>
            <a:pPr>
              <a:spcBef>
                <a:spcPts val="588"/>
              </a:spcBef>
              <a:spcAft>
                <a:spcPts val="588"/>
              </a:spcAft>
            </a:pPr>
            <a:endParaRPr lang="en-US" dirty="0">
              <a:gradFill>
                <a:gsLst>
                  <a:gs pos="1250">
                    <a:srgbClr val="797A7D"/>
                  </a:gs>
                  <a:gs pos="100000">
                    <a:srgbClr val="797A7D"/>
                  </a:gs>
                </a:gsLst>
                <a:lin ang="5400000" scaled="0"/>
              </a:gradFill>
            </a:endParaRPr>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413970774"/>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00044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Build for Office: The App Model Overview</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15705345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Opportunity</a:t>
            </a:r>
            <a:br>
              <a:rPr lang="en-US" dirty="0"/>
            </a:br>
            <a:endParaRPr lang="en-US" dirty="0"/>
          </a:p>
        </p:txBody>
      </p:sp>
      <p:grpSp>
        <p:nvGrpSpPr>
          <p:cNvPr id="22" name="Group 21"/>
          <p:cNvGrpSpPr/>
          <p:nvPr/>
        </p:nvGrpSpPr>
        <p:grpSpPr>
          <a:xfrm>
            <a:off x="1594694" y="1493418"/>
            <a:ext cx="9436236" cy="4920485"/>
            <a:chOff x="2207711" y="1940904"/>
            <a:chExt cx="9627959" cy="5020458"/>
          </a:xfrm>
        </p:grpSpPr>
        <p:sp>
          <p:nvSpPr>
            <p:cNvPr id="23" name="Oval 22"/>
            <p:cNvSpPr/>
            <p:nvPr/>
          </p:nvSpPr>
          <p:spPr bwMode="auto">
            <a:xfrm>
              <a:off x="4806300" y="2470036"/>
              <a:ext cx="3486488" cy="3486488"/>
            </a:xfrm>
            <a:prstGeom prst="ellipse">
              <a:avLst/>
            </a:prstGeom>
            <a:noFill/>
            <a:ln w="508000" cap="flat" cmpd="sng" algn="ctr">
              <a:solidFill>
                <a:srgbClr val="0072C6"/>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Oval 36"/>
            <p:cNvSpPr/>
            <p:nvPr/>
          </p:nvSpPr>
          <p:spPr bwMode="auto">
            <a:xfrm>
              <a:off x="5487162" y="3137758"/>
              <a:ext cx="2107562" cy="2151005"/>
            </a:xfrm>
            <a:prstGeom prst="ellipse">
              <a:avLst/>
            </a:prstGeom>
            <a:solidFill>
              <a:srgbClr val="0072C6"/>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p:cNvSpPr txBox="1"/>
            <p:nvPr/>
          </p:nvSpPr>
          <p:spPr>
            <a:xfrm>
              <a:off x="8383587" y="5676327"/>
              <a:ext cx="2706510" cy="960263"/>
            </a:xfrm>
            <a:prstGeom prst="rect">
              <a:avLst/>
            </a:prstGeom>
            <a:noFill/>
          </p:spPr>
          <p:txBody>
            <a:bodyPr wrap="none" lIns="179238" tIns="143391" rIns="179238" bIns="143391" rtlCol="0">
              <a:spAutoFit/>
            </a:bodyPr>
            <a:lstStyle/>
            <a:p>
              <a:pPr defTabSz="896203">
                <a:lnSpc>
                  <a:spcPct val="90000"/>
                </a:lnSpc>
                <a:spcAft>
                  <a:spcPts val="588"/>
                </a:spcAft>
                <a:defRPr/>
              </a:pPr>
              <a:r>
                <a:rPr lang="en-US" sz="2352" kern="0" dirty="0">
                  <a:solidFill>
                    <a:srgbClr val="505050"/>
                  </a:solidFill>
                </a:rPr>
                <a:t>2-3 hours/day in </a:t>
              </a:r>
              <a:br>
                <a:rPr lang="en-US" sz="2352" kern="0" dirty="0">
                  <a:solidFill>
                    <a:srgbClr val="505050"/>
                  </a:solidFill>
                </a:rPr>
              </a:br>
              <a:r>
                <a:rPr lang="en-US" sz="2352" kern="0" dirty="0">
                  <a:solidFill>
                    <a:srgbClr val="505050"/>
                  </a:solidFill>
                </a:rPr>
                <a:t>Office Apps</a:t>
              </a:r>
            </a:p>
          </p:txBody>
        </p:sp>
        <p:sp>
          <p:nvSpPr>
            <p:cNvPr id="27" name="TextBox 26"/>
            <p:cNvSpPr txBox="1"/>
            <p:nvPr/>
          </p:nvSpPr>
          <p:spPr>
            <a:xfrm>
              <a:off x="9400067" y="2155150"/>
              <a:ext cx="2435603" cy="2188291"/>
            </a:xfrm>
            <a:prstGeom prst="rect">
              <a:avLst/>
            </a:prstGeom>
            <a:noFill/>
          </p:spPr>
          <p:txBody>
            <a:bodyPr wrap="none" lIns="179238" tIns="143391" rIns="179238" bIns="143391" rtlCol="0">
              <a:spAutoFit/>
            </a:bodyPr>
            <a:lstStyle/>
            <a:p>
              <a:pPr defTabSz="896203">
                <a:lnSpc>
                  <a:spcPct val="90000"/>
                </a:lnSpc>
                <a:spcAft>
                  <a:spcPts val="588"/>
                </a:spcAft>
                <a:defRPr/>
              </a:pPr>
              <a:r>
                <a:rPr lang="en-US" sz="2352" kern="0" dirty="0">
                  <a:solidFill>
                    <a:srgbClr val="505050"/>
                  </a:solidFill>
                </a:rPr>
                <a:t>Mobile Devices</a:t>
              </a:r>
            </a:p>
            <a:p>
              <a:pPr defTabSz="896203">
                <a:lnSpc>
                  <a:spcPct val="90000"/>
                </a:lnSpc>
                <a:spcAft>
                  <a:spcPts val="588"/>
                </a:spcAft>
                <a:defRPr/>
              </a:pPr>
              <a:r>
                <a:rPr lang="en-US" sz="2352" kern="0" dirty="0" smtClean="0">
                  <a:solidFill>
                    <a:srgbClr val="505050"/>
                  </a:solidFill>
                </a:rPr>
                <a:t>1.3B </a:t>
              </a:r>
              <a:r>
                <a:rPr lang="en-US" sz="2352" kern="0" dirty="0">
                  <a:solidFill>
                    <a:srgbClr val="505050"/>
                  </a:solidFill>
                </a:rPr>
                <a:t>in 2014</a:t>
              </a:r>
            </a:p>
            <a:p>
              <a:pPr defTabSz="896203">
                <a:lnSpc>
                  <a:spcPct val="90000"/>
                </a:lnSpc>
                <a:spcAft>
                  <a:spcPts val="588"/>
                </a:spcAft>
                <a:defRPr/>
              </a:pPr>
              <a:r>
                <a:rPr lang="en-US" sz="2352" kern="0" dirty="0" smtClean="0">
                  <a:solidFill>
                    <a:srgbClr val="505050"/>
                  </a:solidFill>
                </a:rPr>
                <a:t>1.9B </a:t>
              </a:r>
              <a:r>
                <a:rPr lang="en-US" sz="2352" kern="0" dirty="0">
                  <a:solidFill>
                    <a:srgbClr val="505050"/>
                  </a:solidFill>
                </a:rPr>
                <a:t>in 2018</a:t>
              </a:r>
            </a:p>
            <a:p>
              <a:pPr defTabSz="896203">
                <a:lnSpc>
                  <a:spcPct val="90000"/>
                </a:lnSpc>
                <a:spcAft>
                  <a:spcPts val="588"/>
                </a:spcAft>
                <a:defRPr/>
              </a:pPr>
              <a:r>
                <a:rPr lang="en-US" sz="2352" kern="0" dirty="0">
                  <a:solidFill>
                    <a:srgbClr val="505050"/>
                  </a:solidFill>
                </a:rPr>
                <a:t/>
              </a:r>
              <a:br>
                <a:rPr lang="en-US" sz="2352" kern="0" dirty="0">
                  <a:solidFill>
                    <a:srgbClr val="505050"/>
                  </a:solidFill>
                </a:rPr>
              </a:br>
              <a:endParaRPr lang="en-US" sz="2352" kern="0" dirty="0">
                <a:solidFill>
                  <a:srgbClr val="505050"/>
                </a:solidFill>
              </a:endParaRPr>
            </a:p>
          </p:txBody>
        </p:sp>
        <p:sp>
          <p:nvSpPr>
            <p:cNvPr id="28" name="Oval 27"/>
            <p:cNvSpPr/>
            <p:nvPr/>
          </p:nvSpPr>
          <p:spPr bwMode="auto">
            <a:xfrm>
              <a:off x="4760900" y="2464792"/>
              <a:ext cx="3577288" cy="3577288"/>
            </a:xfrm>
            <a:prstGeom prst="ellipse">
              <a:avLst/>
            </a:prstGeom>
            <a:no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p:cNvSpPr/>
            <p:nvPr/>
          </p:nvSpPr>
          <p:spPr bwMode="auto">
            <a:xfrm>
              <a:off x="2207711" y="1940904"/>
              <a:ext cx="3023369" cy="3023369"/>
            </a:xfrm>
            <a:prstGeom prst="ellipse">
              <a:avLst/>
            </a:prstGeom>
            <a:solidFill>
              <a:srgbClr val="0072C6"/>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b" anchorCtr="0" forceAA="0" compatLnSpc="1">
              <a:prstTxWarp prst="textNoShape">
                <a:avLst/>
              </a:prstTxWarp>
              <a:noAutofit/>
            </a:bodyPr>
            <a:lstStyle/>
            <a:p>
              <a:pPr algn="ctr" defTabSz="913916" fontAlgn="base">
                <a:lnSpc>
                  <a:spcPct val="90000"/>
                </a:lnSpc>
                <a:spcBef>
                  <a:spcPct val="0"/>
                </a:spcBef>
                <a:spcAft>
                  <a:spcPct val="0"/>
                </a:spcAft>
                <a:defRPr/>
              </a:pPr>
              <a:endParaRPr lang="en-US" sz="4312" kern="0" dirty="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7510761" y="1940904"/>
              <a:ext cx="1985256" cy="1985256"/>
            </a:xfrm>
            <a:prstGeom prst="ellipse">
              <a:avLst/>
            </a:prstGeom>
            <a:solidFill>
              <a:srgbClr val="0072C6"/>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p:cNvSpPr/>
            <p:nvPr/>
          </p:nvSpPr>
          <p:spPr bwMode="auto">
            <a:xfrm>
              <a:off x="6773782" y="5351557"/>
              <a:ext cx="1609805" cy="1609805"/>
            </a:xfrm>
            <a:prstGeom prst="ellipse">
              <a:avLst/>
            </a:prstGeom>
            <a:solidFill>
              <a:srgbClr val="0072C6"/>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3" name="Freeform 5"/>
          <p:cNvSpPr>
            <a:spLocks noChangeAspect="1" noEditPoints="1"/>
          </p:cNvSpPr>
          <p:nvPr/>
        </p:nvSpPr>
        <p:spPr bwMode="auto">
          <a:xfrm>
            <a:off x="7086840" y="2266931"/>
            <a:ext cx="858335" cy="639605"/>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chemeClr val="bg1"/>
          </a:solidFill>
          <a:ln>
            <a:noFill/>
          </a:ln>
          <a:extLst/>
        </p:spPr>
        <p:txBody>
          <a:bodyPr vert="horz" wrap="square" lIns="89619" tIns="44810" rIns="89619" bIns="44810" numCol="1" anchor="t" anchorCtr="0" compatLnSpc="1">
            <a:prstTxWarp prst="textNoShape">
              <a:avLst/>
            </a:prstTxWarp>
          </a:bodyPr>
          <a:lstStyle/>
          <a:p>
            <a:pPr>
              <a:lnSpc>
                <a:spcPct val="90000"/>
              </a:lnSpc>
            </a:pPr>
            <a:endParaRPr lang="en-US" sz="1764">
              <a:solidFill>
                <a:srgbClr val="505050"/>
              </a:solidFill>
            </a:endParaRPr>
          </a:p>
        </p:txBody>
      </p:sp>
      <p:sp>
        <p:nvSpPr>
          <p:cNvPr id="41" name="Freeform 5"/>
          <p:cNvSpPr>
            <a:spLocks noEditPoints="1"/>
          </p:cNvSpPr>
          <p:nvPr/>
        </p:nvSpPr>
        <p:spPr bwMode="auto">
          <a:xfrm>
            <a:off x="8012793" y="2010986"/>
            <a:ext cx="456368" cy="895550"/>
          </a:xfrm>
          <a:custGeom>
            <a:avLst/>
            <a:gdLst>
              <a:gd name="T0" fmla="*/ 196 w 200"/>
              <a:gd name="T1" fmla="*/ 294 h 394"/>
              <a:gd name="T2" fmla="*/ 196 w 200"/>
              <a:gd name="T3" fmla="*/ 8 h 394"/>
              <a:gd name="T4" fmla="*/ 188 w 200"/>
              <a:gd name="T5" fmla="*/ 0 h 394"/>
              <a:gd name="T6" fmla="*/ 8 w 200"/>
              <a:gd name="T7" fmla="*/ 0 h 394"/>
              <a:gd name="T8" fmla="*/ 0 w 200"/>
              <a:gd name="T9" fmla="*/ 8 h 394"/>
              <a:gd name="T10" fmla="*/ 0 w 200"/>
              <a:gd name="T11" fmla="*/ 386 h 394"/>
              <a:gd name="T12" fmla="*/ 8 w 200"/>
              <a:gd name="T13" fmla="*/ 394 h 394"/>
              <a:gd name="T14" fmla="*/ 188 w 200"/>
              <a:gd name="T15" fmla="*/ 394 h 394"/>
              <a:gd name="T16" fmla="*/ 196 w 200"/>
              <a:gd name="T17" fmla="*/ 386 h 394"/>
              <a:gd name="T18" fmla="*/ 196 w 200"/>
              <a:gd name="T19" fmla="*/ 339 h 394"/>
              <a:gd name="T20" fmla="*/ 200 w 200"/>
              <a:gd name="T21" fmla="*/ 339 h 394"/>
              <a:gd name="T22" fmla="*/ 200 w 200"/>
              <a:gd name="T23" fmla="*/ 294 h 394"/>
              <a:gd name="T24" fmla="*/ 196 w 200"/>
              <a:gd name="T25" fmla="*/ 294 h 394"/>
              <a:gd name="T26" fmla="*/ 77 w 200"/>
              <a:gd name="T27" fmla="*/ 22 h 394"/>
              <a:gd name="T28" fmla="*/ 123 w 200"/>
              <a:gd name="T29" fmla="*/ 22 h 394"/>
              <a:gd name="T30" fmla="*/ 127 w 200"/>
              <a:gd name="T31" fmla="*/ 26 h 394"/>
              <a:gd name="T32" fmla="*/ 123 w 200"/>
              <a:gd name="T33" fmla="*/ 30 h 394"/>
              <a:gd name="T34" fmla="*/ 77 w 200"/>
              <a:gd name="T35" fmla="*/ 30 h 394"/>
              <a:gd name="T36" fmla="*/ 73 w 200"/>
              <a:gd name="T37" fmla="*/ 26 h 394"/>
              <a:gd name="T38" fmla="*/ 77 w 200"/>
              <a:gd name="T39" fmla="*/ 22 h 394"/>
              <a:gd name="T40" fmla="*/ 106 w 200"/>
              <a:gd name="T41" fmla="*/ 370 h 394"/>
              <a:gd name="T42" fmla="*/ 88 w 200"/>
              <a:gd name="T43" fmla="*/ 368 h 394"/>
              <a:gd name="T44" fmla="*/ 88 w 200"/>
              <a:gd name="T45" fmla="*/ 354 h 394"/>
              <a:gd name="T46" fmla="*/ 106 w 200"/>
              <a:gd name="T47" fmla="*/ 352 h 394"/>
              <a:gd name="T48" fmla="*/ 106 w 200"/>
              <a:gd name="T49" fmla="*/ 370 h 394"/>
              <a:gd name="T50" fmla="*/ 176 w 200"/>
              <a:gd name="T51" fmla="*/ 331 h 394"/>
              <a:gd name="T52" fmla="*/ 20 w 200"/>
              <a:gd name="T53" fmla="*/ 331 h 394"/>
              <a:gd name="T54" fmla="*/ 20 w 200"/>
              <a:gd name="T55" fmla="*/ 63 h 394"/>
              <a:gd name="T56" fmla="*/ 176 w 200"/>
              <a:gd name="T57" fmla="*/ 63 h 394"/>
              <a:gd name="T58" fmla="*/ 176 w 200"/>
              <a:gd name="T59" fmla="*/ 33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0" h="394">
                <a:moveTo>
                  <a:pt x="196" y="294"/>
                </a:moveTo>
                <a:cubicBezTo>
                  <a:pt x="196" y="8"/>
                  <a:pt x="196" y="8"/>
                  <a:pt x="196" y="8"/>
                </a:cubicBezTo>
                <a:cubicBezTo>
                  <a:pt x="196" y="4"/>
                  <a:pt x="192" y="0"/>
                  <a:pt x="188" y="0"/>
                </a:cubicBezTo>
                <a:cubicBezTo>
                  <a:pt x="8" y="0"/>
                  <a:pt x="8" y="0"/>
                  <a:pt x="8" y="0"/>
                </a:cubicBezTo>
                <a:cubicBezTo>
                  <a:pt x="4" y="0"/>
                  <a:pt x="0" y="4"/>
                  <a:pt x="0" y="8"/>
                </a:cubicBezTo>
                <a:cubicBezTo>
                  <a:pt x="0" y="386"/>
                  <a:pt x="0" y="386"/>
                  <a:pt x="0" y="386"/>
                </a:cubicBezTo>
                <a:cubicBezTo>
                  <a:pt x="0" y="391"/>
                  <a:pt x="4" y="394"/>
                  <a:pt x="8" y="394"/>
                </a:cubicBezTo>
                <a:cubicBezTo>
                  <a:pt x="188" y="394"/>
                  <a:pt x="188" y="394"/>
                  <a:pt x="188" y="394"/>
                </a:cubicBezTo>
                <a:cubicBezTo>
                  <a:pt x="192" y="394"/>
                  <a:pt x="196" y="391"/>
                  <a:pt x="196" y="386"/>
                </a:cubicBezTo>
                <a:cubicBezTo>
                  <a:pt x="196" y="339"/>
                  <a:pt x="196" y="339"/>
                  <a:pt x="196" y="339"/>
                </a:cubicBezTo>
                <a:cubicBezTo>
                  <a:pt x="200" y="339"/>
                  <a:pt x="200" y="339"/>
                  <a:pt x="200" y="339"/>
                </a:cubicBezTo>
                <a:cubicBezTo>
                  <a:pt x="200" y="294"/>
                  <a:pt x="200" y="294"/>
                  <a:pt x="200" y="294"/>
                </a:cubicBezTo>
                <a:cubicBezTo>
                  <a:pt x="196" y="294"/>
                  <a:pt x="196" y="294"/>
                  <a:pt x="196" y="294"/>
                </a:cubicBezTo>
                <a:moveTo>
                  <a:pt x="77" y="22"/>
                </a:moveTo>
                <a:cubicBezTo>
                  <a:pt x="123" y="22"/>
                  <a:pt x="123" y="22"/>
                  <a:pt x="123" y="22"/>
                </a:cubicBezTo>
                <a:cubicBezTo>
                  <a:pt x="125" y="22"/>
                  <a:pt x="127" y="24"/>
                  <a:pt x="127" y="26"/>
                </a:cubicBezTo>
                <a:cubicBezTo>
                  <a:pt x="127" y="28"/>
                  <a:pt x="125" y="30"/>
                  <a:pt x="123" y="30"/>
                </a:cubicBezTo>
                <a:cubicBezTo>
                  <a:pt x="77" y="30"/>
                  <a:pt x="77" y="30"/>
                  <a:pt x="77" y="30"/>
                </a:cubicBezTo>
                <a:cubicBezTo>
                  <a:pt x="75" y="30"/>
                  <a:pt x="73" y="28"/>
                  <a:pt x="73" y="26"/>
                </a:cubicBezTo>
                <a:cubicBezTo>
                  <a:pt x="73" y="24"/>
                  <a:pt x="75" y="22"/>
                  <a:pt x="77" y="22"/>
                </a:cubicBezTo>
                <a:moveTo>
                  <a:pt x="106" y="370"/>
                </a:moveTo>
                <a:cubicBezTo>
                  <a:pt x="88" y="368"/>
                  <a:pt x="88" y="368"/>
                  <a:pt x="88" y="368"/>
                </a:cubicBezTo>
                <a:cubicBezTo>
                  <a:pt x="88" y="354"/>
                  <a:pt x="88" y="354"/>
                  <a:pt x="88" y="354"/>
                </a:cubicBezTo>
                <a:cubicBezTo>
                  <a:pt x="106" y="352"/>
                  <a:pt x="106" y="352"/>
                  <a:pt x="106" y="352"/>
                </a:cubicBezTo>
                <a:cubicBezTo>
                  <a:pt x="106" y="370"/>
                  <a:pt x="106" y="370"/>
                  <a:pt x="106" y="370"/>
                </a:cubicBezTo>
                <a:moveTo>
                  <a:pt x="176" y="331"/>
                </a:moveTo>
                <a:cubicBezTo>
                  <a:pt x="20" y="331"/>
                  <a:pt x="20" y="331"/>
                  <a:pt x="20" y="331"/>
                </a:cubicBezTo>
                <a:cubicBezTo>
                  <a:pt x="20" y="63"/>
                  <a:pt x="20" y="63"/>
                  <a:pt x="20" y="63"/>
                </a:cubicBezTo>
                <a:cubicBezTo>
                  <a:pt x="176" y="63"/>
                  <a:pt x="176" y="63"/>
                  <a:pt x="176" y="63"/>
                </a:cubicBezTo>
                <a:cubicBezTo>
                  <a:pt x="176" y="331"/>
                  <a:pt x="176" y="331"/>
                  <a:pt x="176" y="331"/>
                </a:cubicBezTo>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108"/>
          <p:cNvSpPr>
            <a:spLocks noEditPoints="1"/>
          </p:cNvSpPr>
          <p:nvPr/>
        </p:nvSpPr>
        <p:spPr bwMode="black">
          <a:xfrm>
            <a:off x="6560095" y="5290060"/>
            <a:ext cx="597237" cy="669936"/>
          </a:xfrm>
          <a:custGeom>
            <a:avLst/>
            <a:gdLst>
              <a:gd name="T0" fmla="*/ 29 w 70"/>
              <a:gd name="T1" fmla="*/ 9 h 78"/>
              <a:gd name="T2" fmla="*/ 9 w 70"/>
              <a:gd name="T3" fmla="*/ 6 h 78"/>
              <a:gd name="T4" fmla="*/ 5 w 70"/>
              <a:gd name="T5" fmla="*/ 26 h 78"/>
              <a:gd name="T6" fmla="*/ 29 w 70"/>
              <a:gd name="T7" fmla="*/ 9 h 78"/>
              <a:gd name="T8" fmla="*/ 50 w 70"/>
              <a:gd name="T9" fmla="*/ 49 h 78"/>
              <a:gd name="T10" fmla="*/ 54 w 70"/>
              <a:gd name="T11" fmla="*/ 46 h 78"/>
              <a:gd name="T12" fmla="*/ 50 w 70"/>
              <a:gd name="T13" fmla="*/ 42 h 78"/>
              <a:gd name="T14" fmla="*/ 40 w 70"/>
              <a:gd name="T15" fmla="*/ 42 h 78"/>
              <a:gd name="T16" fmla="*/ 40 w 70"/>
              <a:gd name="T17" fmla="*/ 29 h 78"/>
              <a:gd name="T18" fmla="*/ 36 w 70"/>
              <a:gd name="T19" fmla="*/ 25 h 78"/>
              <a:gd name="T20" fmla="*/ 33 w 70"/>
              <a:gd name="T21" fmla="*/ 29 h 78"/>
              <a:gd name="T22" fmla="*/ 33 w 70"/>
              <a:gd name="T23" fmla="*/ 46 h 78"/>
              <a:gd name="T24" fmla="*/ 36 w 70"/>
              <a:gd name="T25" fmla="*/ 49 h 78"/>
              <a:gd name="T26" fmla="*/ 50 w 70"/>
              <a:gd name="T27" fmla="*/ 49 h 78"/>
              <a:gd name="T28" fmla="*/ 36 w 70"/>
              <a:gd name="T29" fmla="*/ 20 h 78"/>
              <a:gd name="T30" fmla="*/ 62 w 70"/>
              <a:gd name="T31" fmla="*/ 46 h 78"/>
              <a:gd name="T32" fmla="*/ 36 w 70"/>
              <a:gd name="T33" fmla="*/ 71 h 78"/>
              <a:gd name="T34" fmla="*/ 11 w 70"/>
              <a:gd name="T35" fmla="*/ 46 h 78"/>
              <a:gd name="T36" fmla="*/ 36 w 70"/>
              <a:gd name="T37" fmla="*/ 20 h 78"/>
              <a:gd name="T38" fmla="*/ 36 w 70"/>
              <a:gd name="T39" fmla="*/ 78 h 78"/>
              <a:gd name="T40" fmla="*/ 69 w 70"/>
              <a:gd name="T41" fmla="*/ 46 h 78"/>
              <a:gd name="T42" fmla="*/ 36 w 70"/>
              <a:gd name="T43" fmla="*/ 13 h 78"/>
              <a:gd name="T44" fmla="*/ 4 w 70"/>
              <a:gd name="T45" fmla="*/ 46 h 78"/>
              <a:gd name="T46" fmla="*/ 36 w 70"/>
              <a:gd name="T47" fmla="*/ 78 h 78"/>
              <a:gd name="T48" fmla="*/ 42 w 70"/>
              <a:gd name="T49" fmla="*/ 9 h 78"/>
              <a:gd name="T50" fmla="*/ 62 w 70"/>
              <a:gd name="T51" fmla="*/ 6 h 78"/>
              <a:gd name="T52" fmla="*/ 67 w 70"/>
              <a:gd name="T53" fmla="*/ 24 h 78"/>
              <a:gd name="T54" fmla="*/ 42 w 70"/>
              <a:gd name="T5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 h="78">
                <a:moveTo>
                  <a:pt x="29" y="9"/>
                </a:moveTo>
                <a:cubicBezTo>
                  <a:pt x="24" y="3"/>
                  <a:pt x="17" y="0"/>
                  <a:pt x="9" y="6"/>
                </a:cubicBezTo>
                <a:cubicBezTo>
                  <a:pt x="0" y="11"/>
                  <a:pt x="0" y="19"/>
                  <a:pt x="5" y="26"/>
                </a:cubicBezTo>
                <a:cubicBezTo>
                  <a:pt x="10" y="17"/>
                  <a:pt x="19" y="11"/>
                  <a:pt x="29" y="9"/>
                </a:cubicBezTo>
                <a:moveTo>
                  <a:pt x="50" y="49"/>
                </a:moveTo>
                <a:cubicBezTo>
                  <a:pt x="52" y="49"/>
                  <a:pt x="54" y="48"/>
                  <a:pt x="54" y="46"/>
                </a:cubicBezTo>
                <a:cubicBezTo>
                  <a:pt x="54" y="44"/>
                  <a:pt x="52" y="42"/>
                  <a:pt x="50" y="42"/>
                </a:cubicBezTo>
                <a:cubicBezTo>
                  <a:pt x="40" y="42"/>
                  <a:pt x="40" y="42"/>
                  <a:pt x="40" y="42"/>
                </a:cubicBezTo>
                <a:cubicBezTo>
                  <a:pt x="40" y="29"/>
                  <a:pt x="40" y="29"/>
                  <a:pt x="40" y="29"/>
                </a:cubicBezTo>
                <a:cubicBezTo>
                  <a:pt x="40" y="27"/>
                  <a:pt x="38" y="25"/>
                  <a:pt x="36" y="25"/>
                </a:cubicBezTo>
                <a:cubicBezTo>
                  <a:pt x="34" y="25"/>
                  <a:pt x="33" y="27"/>
                  <a:pt x="33" y="29"/>
                </a:cubicBezTo>
                <a:cubicBezTo>
                  <a:pt x="33" y="46"/>
                  <a:pt x="33" y="46"/>
                  <a:pt x="33" y="46"/>
                </a:cubicBezTo>
                <a:cubicBezTo>
                  <a:pt x="33" y="48"/>
                  <a:pt x="34" y="49"/>
                  <a:pt x="36" y="49"/>
                </a:cubicBezTo>
                <a:lnTo>
                  <a:pt x="50" y="49"/>
                </a:lnTo>
                <a:close/>
                <a:moveTo>
                  <a:pt x="36" y="20"/>
                </a:moveTo>
                <a:cubicBezTo>
                  <a:pt x="50" y="20"/>
                  <a:pt x="62" y="32"/>
                  <a:pt x="62" y="46"/>
                </a:cubicBezTo>
                <a:cubicBezTo>
                  <a:pt x="62" y="60"/>
                  <a:pt x="50" y="71"/>
                  <a:pt x="36" y="71"/>
                </a:cubicBezTo>
                <a:cubicBezTo>
                  <a:pt x="22" y="71"/>
                  <a:pt x="11" y="60"/>
                  <a:pt x="11" y="46"/>
                </a:cubicBezTo>
                <a:cubicBezTo>
                  <a:pt x="11" y="32"/>
                  <a:pt x="22" y="20"/>
                  <a:pt x="36" y="20"/>
                </a:cubicBezTo>
                <a:moveTo>
                  <a:pt x="36" y="78"/>
                </a:moveTo>
                <a:cubicBezTo>
                  <a:pt x="54" y="78"/>
                  <a:pt x="69" y="64"/>
                  <a:pt x="69" y="46"/>
                </a:cubicBezTo>
                <a:cubicBezTo>
                  <a:pt x="69" y="28"/>
                  <a:pt x="54" y="13"/>
                  <a:pt x="36" y="13"/>
                </a:cubicBezTo>
                <a:cubicBezTo>
                  <a:pt x="18" y="13"/>
                  <a:pt x="4" y="28"/>
                  <a:pt x="4" y="46"/>
                </a:cubicBezTo>
                <a:cubicBezTo>
                  <a:pt x="4" y="64"/>
                  <a:pt x="18" y="78"/>
                  <a:pt x="36" y="78"/>
                </a:cubicBezTo>
                <a:moveTo>
                  <a:pt x="42" y="9"/>
                </a:moveTo>
                <a:cubicBezTo>
                  <a:pt x="47" y="3"/>
                  <a:pt x="54" y="0"/>
                  <a:pt x="62" y="6"/>
                </a:cubicBezTo>
                <a:cubicBezTo>
                  <a:pt x="70" y="11"/>
                  <a:pt x="70" y="18"/>
                  <a:pt x="67" y="24"/>
                </a:cubicBezTo>
                <a:cubicBezTo>
                  <a:pt x="61" y="16"/>
                  <a:pt x="52" y="10"/>
                  <a:pt x="42" y="9"/>
                </a:cubicBezTo>
              </a:path>
            </a:pathLst>
          </a:custGeom>
          <a:solidFill>
            <a:schemeClr val="bg1"/>
          </a:solidFill>
          <a:ln>
            <a:noFill/>
          </a:ln>
          <a:extLst/>
        </p:spPr>
        <p:txBody>
          <a:bodyPr vert="horz" wrap="square" lIns="91421" tIns="45710" rIns="91421" bIns="45710" numCol="1" anchor="t" anchorCtr="0" compatLnSpc="1">
            <a:prstTxWarp prst="textNoShape">
              <a:avLst/>
            </a:prstTxWarp>
          </a:bodyPr>
          <a:lstStyle/>
          <a:p>
            <a:endParaRPr lang="en-US" sz="1764" dirty="0">
              <a:solidFill>
                <a:srgbClr val="000000"/>
              </a:solidFill>
            </a:endParaRPr>
          </a:p>
        </p:txBody>
      </p:sp>
      <p:sp>
        <p:nvSpPr>
          <p:cNvPr id="58" name="Freeform 57"/>
          <p:cNvSpPr>
            <a:spLocks noEditPoints="1"/>
          </p:cNvSpPr>
          <p:nvPr/>
        </p:nvSpPr>
        <p:spPr bwMode="auto">
          <a:xfrm>
            <a:off x="5017030" y="3466651"/>
            <a:ext cx="1666073" cy="506802"/>
          </a:xfrm>
          <a:custGeom>
            <a:avLst/>
            <a:gdLst>
              <a:gd name="T0" fmla="*/ 0 w 1922"/>
              <a:gd name="T1" fmla="*/ 122 h 606"/>
              <a:gd name="T2" fmla="*/ 324 w 1922"/>
              <a:gd name="T3" fmla="*/ 0 h 606"/>
              <a:gd name="T4" fmla="*/ 502 w 1922"/>
              <a:gd name="T5" fmla="*/ 51 h 606"/>
              <a:gd name="T6" fmla="*/ 503 w 1922"/>
              <a:gd name="T7" fmla="*/ 557 h 606"/>
              <a:gd name="T8" fmla="*/ 17 w 1922"/>
              <a:gd name="T9" fmla="*/ 492 h 606"/>
              <a:gd name="T10" fmla="*/ 22 w 1922"/>
              <a:gd name="T11" fmla="*/ 489 h 606"/>
              <a:gd name="T12" fmla="*/ 244 w 1922"/>
              <a:gd name="T13" fmla="*/ 520 h 606"/>
              <a:gd name="T14" fmla="*/ 325 w 1922"/>
              <a:gd name="T15" fmla="*/ 99 h 606"/>
              <a:gd name="T16" fmla="*/ 299 w 1922"/>
              <a:gd name="T17" fmla="*/ 101 h 606"/>
              <a:gd name="T18" fmla="*/ 111 w 1922"/>
              <a:gd name="T19" fmla="*/ 439 h 606"/>
              <a:gd name="T20" fmla="*/ 2 w 1922"/>
              <a:gd name="T21" fmla="*/ 486 h 606"/>
              <a:gd name="T22" fmla="*/ 1356 w 1922"/>
              <a:gd name="T23" fmla="*/ 99 h 606"/>
              <a:gd name="T24" fmla="*/ 1246 w 1922"/>
              <a:gd name="T25" fmla="*/ 178 h 606"/>
              <a:gd name="T26" fmla="*/ 1148 w 1922"/>
              <a:gd name="T27" fmla="*/ 225 h 606"/>
              <a:gd name="T28" fmla="*/ 1147 w 1922"/>
              <a:gd name="T29" fmla="*/ 164 h 606"/>
              <a:gd name="T30" fmla="*/ 1216 w 1922"/>
              <a:gd name="T31" fmla="*/ 135 h 606"/>
              <a:gd name="T32" fmla="*/ 1192 w 1922"/>
              <a:gd name="T33" fmla="*/ 95 h 606"/>
              <a:gd name="T34" fmla="*/ 1103 w 1922"/>
              <a:gd name="T35" fmla="*/ 222 h 606"/>
              <a:gd name="T36" fmla="*/ 1059 w 1922"/>
              <a:gd name="T37" fmla="*/ 228 h 606"/>
              <a:gd name="T38" fmla="*/ 1099 w 1922"/>
              <a:gd name="T39" fmla="*/ 261 h 606"/>
              <a:gd name="T40" fmla="*/ 1106 w 1922"/>
              <a:gd name="T41" fmla="*/ 485 h 606"/>
              <a:gd name="T42" fmla="*/ 1145 w 1922"/>
              <a:gd name="T43" fmla="*/ 265 h 606"/>
              <a:gd name="T44" fmla="*/ 1246 w 1922"/>
              <a:gd name="T45" fmla="*/ 265 h 606"/>
              <a:gd name="T46" fmla="*/ 1284 w 1922"/>
              <a:gd name="T47" fmla="*/ 485 h 606"/>
              <a:gd name="T48" fmla="*/ 1291 w 1922"/>
              <a:gd name="T49" fmla="*/ 261 h 606"/>
              <a:gd name="T50" fmla="*/ 1349 w 1922"/>
              <a:gd name="T51" fmla="*/ 229 h 606"/>
              <a:gd name="T52" fmla="*/ 1287 w 1922"/>
              <a:gd name="T53" fmla="*/ 222 h 606"/>
              <a:gd name="T54" fmla="*/ 1335 w 1922"/>
              <a:gd name="T55" fmla="*/ 131 h 606"/>
              <a:gd name="T56" fmla="*/ 688 w 1922"/>
              <a:gd name="T57" fmla="*/ 319 h 606"/>
              <a:gd name="T58" fmla="*/ 908 w 1922"/>
              <a:gd name="T59" fmla="*/ 485 h 606"/>
              <a:gd name="T60" fmla="*/ 1032 w 1922"/>
              <a:gd name="T61" fmla="*/ 287 h 606"/>
              <a:gd name="T62" fmla="*/ 826 w 1922"/>
              <a:gd name="T63" fmla="*/ 119 h 606"/>
              <a:gd name="T64" fmla="*/ 688 w 1922"/>
              <a:gd name="T65" fmla="*/ 307 h 606"/>
              <a:gd name="T66" fmla="*/ 887 w 1922"/>
              <a:gd name="T67" fmla="*/ 450 h 606"/>
              <a:gd name="T68" fmla="*/ 750 w 1922"/>
              <a:gd name="T69" fmla="*/ 224 h 606"/>
              <a:gd name="T70" fmla="*/ 977 w 1922"/>
              <a:gd name="T71" fmla="*/ 236 h 606"/>
              <a:gd name="T72" fmla="*/ 974 w 1922"/>
              <a:gd name="T73" fmla="*/ 380 h 606"/>
              <a:gd name="T74" fmla="*/ 1751 w 1922"/>
              <a:gd name="T75" fmla="*/ 417 h 606"/>
              <a:gd name="T76" fmla="*/ 1919 w 1922"/>
              <a:gd name="T77" fmla="*/ 366 h 606"/>
              <a:gd name="T78" fmla="*/ 1915 w 1922"/>
              <a:gd name="T79" fmla="*/ 291 h 606"/>
              <a:gd name="T80" fmla="*/ 1710 w 1922"/>
              <a:gd name="T81" fmla="*/ 289 h 606"/>
              <a:gd name="T82" fmla="*/ 1787 w 1922"/>
              <a:gd name="T83" fmla="*/ 489 h 606"/>
              <a:gd name="T84" fmla="*/ 1904 w 1922"/>
              <a:gd name="T85" fmla="*/ 465 h 606"/>
              <a:gd name="T86" fmla="*/ 1742 w 1922"/>
              <a:gd name="T87" fmla="*/ 330 h 606"/>
              <a:gd name="T88" fmla="*/ 1847 w 1922"/>
              <a:gd name="T89" fmla="*/ 262 h 606"/>
              <a:gd name="T90" fmla="*/ 1876 w 1922"/>
              <a:gd name="T91" fmla="*/ 330 h 606"/>
              <a:gd name="T92" fmla="*/ 1667 w 1922"/>
              <a:gd name="T93" fmla="*/ 234 h 606"/>
              <a:gd name="T94" fmla="*/ 1576 w 1922"/>
              <a:gd name="T95" fmla="*/ 222 h 606"/>
              <a:gd name="T96" fmla="*/ 1550 w 1922"/>
              <a:gd name="T97" fmla="*/ 484 h 606"/>
              <a:gd name="T98" fmla="*/ 1666 w 1922"/>
              <a:gd name="T99" fmla="*/ 470 h 606"/>
              <a:gd name="T100" fmla="*/ 1663 w 1922"/>
              <a:gd name="T101" fmla="*/ 436 h 606"/>
              <a:gd name="T102" fmla="*/ 1518 w 1922"/>
              <a:gd name="T103" fmla="*/ 323 h 606"/>
              <a:gd name="T104" fmla="*/ 1667 w 1922"/>
              <a:gd name="T105" fmla="*/ 275 h 606"/>
              <a:gd name="T106" fmla="*/ 1391 w 1922"/>
              <a:gd name="T107" fmla="*/ 485 h 606"/>
              <a:gd name="T108" fmla="*/ 1429 w 1922"/>
              <a:gd name="T109" fmla="*/ 385 h 606"/>
              <a:gd name="T110" fmla="*/ 1391 w 1922"/>
              <a:gd name="T111" fmla="*/ 225 h 606"/>
              <a:gd name="T112" fmla="*/ 1387 w 1922"/>
              <a:gd name="T113" fmla="*/ 481 h 606"/>
              <a:gd name="T114" fmla="*/ 1381 w 1922"/>
              <a:gd name="T115" fmla="*/ 133 h 606"/>
              <a:gd name="T116" fmla="*/ 1 w 1922"/>
              <a:gd name="T117" fmla="*/ 486 h 606"/>
              <a:gd name="T118" fmla="*/ 2 w 1922"/>
              <a:gd name="T119" fmla="*/ 48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22" h="606">
                <a:moveTo>
                  <a:pt x="1" y="486"/>
                </a:moveTo>
                <a:cubicBezTo>
                  <a:pt x="1" y="486"/>
                  <a:pt x="0" y="486"/>
                  <a:pt x="0" y="486"/>
                </a:cubicBezTo>
                <a:cubicBezTo>
                  <a:pt x="0" y="365"/>
                  <a:pt x="0" y="243"/>
                  <a:pt x="0" y="122"/>
                </a:cubicBezTo>
                <a:cubicBezTo>
                  <a:pt x="1" y="121"/>
                  <a:pt x="2" y="121"/>
                  <a:pt x="3" y="121"/>
                </a:cubicBezTo>
                <a:cubicBezTo>
                  <a:pt x="98" y="85"/>
                  <a:pt x="194" y="49"/>
                  <a:pt x="289" y="13"/>
                </a:cubicBezTo>
                <a:cubicBezTo>
                  <a:pt x="301" y="9"/>
                  <a:pt x="313" y="4"/>
                  <a:pt x="324" y="0"/>
                </a:cubicBezTo>
                <a:cubicBezTo>
                  <a:pt x="325" y="0"/>
                  <a:pt x="326" y="0"/>
                  <a:pt x="327" y="0"/>
                </a:cubicBezTo>
                <a:cubicBezTo>
                  <a:pt x="335" y="3"/>
                  <a:pt x="343" y="5"/>
                  <a:pt x="351" y="7"/>
                </a:cubicBezTo>
                <a:cubicBezTo>
                  <a:pt x="402" y="22"/>
                  <a:pt x="452" y="36"/>
                  <a:pt x="502" y="51"/>
                </a:cubicBezTo>
                <a:cubicBezTo>
                  <a:pt x="505" y="51"/>
                  <a:pt x="506" y="52"/>
                  <a:pt x="506" y="55"/>
                </a:cubicBezTo>
                <a:cubicBezTo>
                  <a:pt x="506" y="221"/>
                  <a:pt x="506" y="387"/>
                  <a:pt x="506" y="553"/>
                </a:cubicBezTo>
                <a:cubicBezTo>
                  <a:pt x="506" y="556"/>
                  <a:pt x="505" y="557"/>
                  <a:pt x="503" y="557"/>
                </a:cubicBezTo>
                <a:cubicBezTo>
                  <a:pt x="444" y="573"/>
                  <a:pt x="386" y="590"/>
                  <a:pt x="327" y="606"/>
                </a:cubicBezTo>
                <a:cubicBezTo>
                  <a:pt x="326" y="606"/>
                  <a:pt x="324" y="606"/>
                  <a:pt x="323" y="605"/>
                </a:cubicBezTo>
                <a:cubicBezTo>
                  <a:pt x="221" y="568"/>
                  <a:pt x="119" y="530"/>
                  <a:pt x="17" y="492"/>
                </a:cubicBezTo>
                <a:cubicBezTo>
                  <a:pt x="12" y="490"/>
                  <a:pt x="6" y="488"/>
                  <a:pt x="1" y="486"/>
                </a:cubicBezTo>
                <a:cubicBezTo>
                  <a:pt x="1" y="486"/>
                  <a:pt x="1" y="486"/>
                  <a:pt x="2" y="486"/>
                </a:cubicBezTo>
                <a:cubicBezTo>
                  <a:pt x="8" y="487"/>
                  <a:pt x="15" y="488"/>
                  <a:pt x="22" y="489"/>
                </a:cubicBezTo>
                <a:cubicBezTo>
                  <a:pt x="46" y="492"/>
                  <a:pt x="70" y="496"/>
                  <a:pt x="94" y="499"/>
                </a:cubicBezTo>
                <a:cubicBezTo>
                  <a:pt x="119" y="502"/>
                  <a:pt x="144" y="506"/>
                  <a:pt x="168" y="509"/>
                </a:cubicBezTo>
                <a:cubicBezTo>
                  <a:pt x="194" y="513"/>
                  <a:pt x="219" y="516"/>
                  <a:pt x="244" y="520"/>
                </a:cubicBezTo>
                <a:cubicBezTo>
                  <a:pt x="270" y="523"/>
                  <a:pt x="295" y="527"/>
                  <a:pt x="321" y="530"/>
                </a:cubicBezTo>
                <a:cubicBezTo>
                  <a:pt x="325" y="531"/>
                  <a:pt x="325" y="530"/>
                  <a:pt x="325" y="527"/>
                </a:cubicBezTo>
                <a:cubicBezTo>
                  <a:pt x="325" y="384"/>
                  <a:pt x="325" y="242"/>
                  <a:pt x="325" y="99"/>
                </a:cubicBezTo>
                <a:cubicBezTo>
                  <a:pt x="325" y="99"/>
                  <a:pt x="325" y="98"/>
                  <a:pt x="325" y="98"/>
                </a:cubicBezTo>
                <a:cubicBezTo>
                  <a:pt x="325" y="96"/>
                  <a:pt x="325" y="95"/>
                  <a:pt x="322" y="96"/>
                </a:cubicBezTo>
                <a:cubicBezTo>
                  <a:pt x="314" y="98"/>
                  <a:pt x="306" y="99"/>
                  <a:pt x="299" y="101"/>
                </a:cubicBezTo>
                <a:cubicBezTo>
                  <a:pt x="237" y="116"/>
                  <a:pt x="176" y="131"/>
                  <a:pt x="114" y="145"/>
                </a:cubicBezTo>
                <a:cubicBezTo>
                  <a:pt x="111" y="146"/>
                  <a:pt x="111" y="147"/>
                  <a:pt x="111" y="150"/>
                </a:cubicBezTo>
                <a:cubicBezTo>
                  <a:pt x="111" y="247"/>
                  <a:pt x="111" y="343"/>
                  <a:pt x="111" y="439"/>
                </a:cubicBezTo>
                <a:cubicBezTo>
                  <a:pt x="111" y="442"/>
                  <a:pt x="110" y="443"/>
                  <a:pt x="107" y="444"/>
                </a:cubicBezTo>
                <a:cubicBezTo>
                  <a:pt x="79" y="455"/>
                  <a:pt x="50" y="467"/>
                  <a:pt x="21" y="478"/>
                </a:cubicBezTo>
                <a:cubicBezTo>
                  <a:pt x="15" y="480"/>
                  <a:pt x="8" y="482"/>
                  <a:pt x="2" y="486"/>
                </a:cubicBezTo>
                <a:cubicBezTo>
                  <a:pt x="1" y="486"/>
                  <a:pt x="1" y="486"/>
                  <a:pt x="1" y="486"/>
                </a:cubicBezTo>
                <a:close/>
                <a:moveTo>
                  <a:pt x="1359" y="102"/>
                </a:moveTo>
                <a:cubicBezTo>
                  <a:pt x="1359" y="100"/>
                  <a:pt x="1358" y="99"/>
                  <a:pt x="1356" y="99"/>
                </a:cubicBezTo>
                <a:cubicBezTo>
                  <a:pt x="1349" y="96"/>
                  <a:pt x="1342" y="95"/>
                  <a:pt x="1334" y="95"/>
                </a:cubicBezTo>
                <a:cubicBezTo>
                  <a:pt x="1318" y="95"/>
                  <a:pt x="1302" y="97"/>
                  <a:pt x="1287" y="105"/>
                </a:cubicBezTo>
                <a:cubicBezTo>
                  <a:pt x="1260" y="122"/>
                  <a:pt x="1247" y="147"/>
                  <a:pt x="1246" y="178"/>
                </a:cubicBezTo>
                <a:cubicBezTo>
                  <a:pt x="1245" y="193"/>
                  <a:pt x="1246" y="207"/>
                  <a:pt x="1246" y="222"/>
                </a:cubicBezTo>
                <a:cubicBezTo>
                  <a:pt x="1246" y="224"/>
                  <a:pt x="1246" y="225"/>
                  <a:pt x="1243" y="225"/>
                </a:cubicBezTo>
                <a:cubicBezTo>
                  <a:pt x="1211" y="225"/>
                  <a:pt x="1179" y="225"/>
                  <a:pt x="1148" y="225"/>
                </a:cubicBezTo>
                <a:cubicBezTo>
                  <a:pt x="1145" y="225"/>
                  <a:pt x="1145" y="225"/>
                  <a:pt x="1145" y="222"/>
                </a:cubicBezTo>
                <a:cubicBezTo>
                  <a:pt x="1145" y="210"/>
                  <a:pt x="1145" y="197"/>
                  <a:pt x="1145" y="185"/>
                </a:cubicBezTo>
                <a:cubicBezTo>
                  <a:pt x="1145" y="178"/>
                  <a:pt x="1145" y="171"/>
                  <a:pt x="1147" y="164"/>
                </a:cubicBezTo>
                <a:cubicBezTo>
                  <a:pt x="1151" y="145"/>
                  <a:pt x="1162" y="134"/>
                  <a:pt x="1179" y="131"/>
                </a:cubicBezTo>
                <a:cubicBezTo>
                  <a:pt x="1191" y="129"/>
                  <a:pt x="1203" y="131"/>
                  <a:pt x="1213" y="136"/>
                </a:cubicBezTo>
                <a:cubicBezTo>
                  <a:pt x="1215" y="137"/>
                  <a:pt x="1216" y="137"/>
                  <a:pt x="1216" y="135"/>
                </a:cubicBezTo>
                <a:cubicBezTo>
                  <a:pt x="1216" y="124"/>
                  <a:pt x="1216" y="113"/>
                  <a:pt x="1216" y="102"/>
                </a:cubicBezTo>
                <a:cubicBezTo>
                  <a:pt x="1216" y="100"/>
                  <a:pt x="1215" y="99"/>
                  <a:pt x="1214" y="99"/>
                </a:cubicBezTo>
                <a:cubicBezTo>
                  <a:pt x="1207" y="96"/>
                  <a:pt x="1199" y="96"/>
                  <a:pt x="1192" y="95"/>
                </a:cubicBezTo>
                <a:cubicBezTo>
                  <a:pt x="1176" y="95"/>
                  <a:pt x="1161" y="96"/>
                  <a:pt x="1147" y="104"/>
                </a:cubicBezTo>
                <a:cubicBezTo>
                  <a:pt x="1118" y="120"/>
                  <a:pt x="1104" y="145"/>
                  <a:pt x="1103" y="178"/>
                </a:cubicBezTo>
                <a:cubicBezTo>
                  <a:pt x="1103" y="192"/>
                  <a:pt x="1103" y="207"/>
                  <a:pt x="1103" y="222"/>
                </a:cubicBezTo>
                <a:cubicBezTo>
                  <a:pt x="1103" y="225"/>
                  <a:pt x="1102" y="225"/>
                  <a:pt x="1100" y="225"/>
                </a:cubicBezTo>
                <a:cubicBezTo>
                  <a:pt x="1087" y="225"/>
                  <a:pt x="1074" y="225"/>
                  <a:pt x="1062" y="225"/>
                </a:cubicBezTo>
                <a:cubicBezTo>
                  <a:pt x="1060" y="225"/>
                  <a:pt x="1059" y="226"/>
                  <a:pt x="1059" y="228"/>
                </a:cubicBezTo>
                <a:cubicBezTo>
                  <a:pt x="1059" y="238"/>
                  <a:pt x="1059" y="248"/>
                  <a:pt x="1059" y="258"/>
                </a:cubicBezTo>
                <a:cubicBezTo>
                  <a:pt x="1059" y="260"/>
                  <a:pt x="1059" y="261"/>
                  <a:pt x="1062" y="261"/>
                </a:cubicBezTo>
                <a:cubicBezTo>
                  <a:pt x="1074" y="261"/>
                  <a:pt x="1086" y="261"/>
                  <a:pt x="1099" y="261"/>
                </a:cubicBezTo>
                <a:cubicBezTo>
                  <a:pt x="1102" y="261"/>
                  <a:pt x="1103" y="262"/>
                  <a:pt x="1103" y="265"/>
                </a:cubicBezTo>
                <a:cubicBezTo>
                  <a:pt x="1103" y="337"/>
                  <a:pt x="1103" y="409"/>
                  <a:pt x="1103" y="482"/>
                </a:cubicBezTo>
                <a:cubicBezTo>
                  <a:pt x="1103" y="484"/>
                  <a:pt x="1103" y="485"/>
                  <a:pt x="1106" y="485"/>
                </a:cubicBezTo>
                <a:cubicBezTo>
                  <a:pt x="1118" y="485"/>
                  <a:pt x="1129" y="485"/>
                  <a:pt x="1140" y="485"/>
                </a:cubicBezTo>
                <a:cubicBezTo>
                  <a:pt x="1145" y="485"/>
                  <a:pt x="1145" y="486"/>
                  <a:pt x="1145" y="481"/>
                </a:cubicBezTo>
                <a:cubicBezTo>
                  <a:pt x="1145" y="409"/>
                  <a:pt x="1145" y="337"/>
                  <a:pt x="1145" y="265"/>
                </a:cubicBezTo>
                <a:cubicBezTo>
                  <a:pt x="1145" y="261"/>
                  <a:pt x="1146" y="261"/>
                  <a:pt x="1149" y="261"/>
                </a:cubicBezTo>
                <a:cubicBezTo>
                  <a:pt x="1180" y="261"/>
                  <a:pt x="1211" y="261"/>
                  <a:pt x="1242" y="261"/>
                </a:cubicBezTo>
                <a:cubicBezTo>
                  <a:pt x="1245" y="261"/>
                  <a:pt x="1246" y="262"/>
                  <a:pt x="1246" y="265"/>
                </a:cubicBezTo>
                <a:cubicBezTo>
                  <a:pt x="1246" y="337"/>
                  <a:pt x="1246" y="410"/>
                  <a:pt x="1246" y="482"/>
                </a:cubicBezTo>
                <a:cubicBezTo>
                  <a:pt x="1246" y="484"/>
                  <a:pt x="1246" y="485"/>
                  <a:pt x="1249" y="485"/>
                </a:cubicBezTo>
                <a:cubicBezTo>
                  <a:pt x="1261" y="485"/>
                  <a:pt x="1272" y="485"/>
                  <a:pt x="1284" y="485"/>
                </a:cubicBezTo>
                <a:cubicBezTo>
                  <a:pt x="1287" y="485"/>
                  <a:pt x="1288" y="484"/>
                  <a:pt x="1288" y="481"/>
                </a:cubicBezTo>
                <a:cubicBezTo>
                  <a:pt x="1287" y="409"/>
                  <a:pt x="1288" y="337"/>
                  <a:pt x="1287" y="264"/>
                </a:cubicBezTo>
                <a:cubicBezTo>
                  <a:pt x="1287" y="262"/>
                  <a:pt x="1288" y="261"/>
                  <a:pt x="1291" y="261"/>
                </a:cubicBezTo>
                <a:cubicBezTo>
                  <a:pt x="1309" y="261"/>
                  <a:pt x="1327" y="261"/>
                  <a:pt x="1346" y="261"/>
                </a:cubicBezTo>
                <a:cubicBezTo>
                  <a:pt x="1348" y="261"/>
                  <a:pt x="1349" y="260"/>
                  <a:pt x="1349" y="258"/>
                </a:cubicBezTo>
                <a:cubicBezTo>
                  <a:pt x="1348" y="248"/>
                  <a:pt x="1348" y="239"/>
                  <a:pt x="1349" y="229"/>
                </a:cubicBezTo>
                <a:cubicBezTo>
                  <a:pt x="1349" y="226"/>
                  <a:pt x="1348" y="225"/>
                  <a:pt x="1345" y="225"/>
                </a:cubicBezTo>
                <a:cubicBezTo>
                  <a:pt x="1327" y="225"/>
                  <a:pt x="1309" y="225"/>
                  <a:pt x="1291" y="225"/>
                </a:cubicBezTo>
                <a:cubicBezTo>
                  <a:pt x="1288" y="225"/>
                  <a:pt x="1287" y="225"/>
                  <a:pt x="1287" y="222"/>
                </a:cubicBezTo>
                <a:cubicBezTo>
                  <a:pt x="1288" y="210"/>
                  <a:pt x="1287" y="198"/>
                  <a:pt x="1288" y="186"/>
                </a:cubicBezTo>
                <a:cubicBezTo>
                  <a:pt x="1288" y="179"/>
                  <a:pt x="1288" y="171"/>
                  <a:pt x="1290" y="164"/>
                </a:cubicBezTo>
                <a:cubicBezTo>
                  <a:pt x="1294" y="141"/>
                  <a:pt x="1311" y="129"/>
                  <a:pt x="1335" y="131"/>
                </a:cubicBezTo>
                <a:cubicBezTo>
                  <a:pt x="1343" y="131"/>
                  <a:pt x="1351" y="133"/>
                  <a:pt x="1359" y="137"/>
                </a:cubicBezTo>
                <a:cubicBezTo>
                  <a:pt x="1359" y="125"/>
                  <a:pt x="1359" y="113"/>
                  <a:pt x="1359" y="102"/>
                </a:cubicBezTo>
                <a:close/>
                <a:moveTo>
                  <a:pt x="688" y="319"/>
                </a:moveTo>
                <a:cubicBezTo>
                  <a:pt x="689" y="341"/>
                  <a:pt x="693" y="363"/>
                  <a:pt x="700" y="383"/>
                </a:cubicBezTo>
                <a:cubicBezTo>
                  <a:pt x="717" y="428"/>
                  <a:pt x="746" y="461"/>
                  <a:pt x="791" y="479"/>
                </a:cubicBezTo>
                <a:cubicBezTo>
                  <a:pt x="829" y="494"/>
                  <a:pt x="869" y="495"/>
                  <a:pt x="908" y="485"/>
                </a:cubicBezTo>
                <a:cubicBezTo>
                  <a:pt x="937" y="478"/>
                  <a:pt x="962" y="464"/>
                  <a:pt x="983" y="442"/>
                </a:cubicBezTo>
                <a:cubicBezTo>
                  <a:pt x="1002" y="422"/>
                  <a:pt x="1014" y="398"/>
                  <a:pt x="1022" y="371"/>
                </a:cubicBezTo>
                <a:cubicBezTo>
                  <a:pt x="1030" y="344"/>
                  <a:pt x="1033" y="316"/>
                  <a:pt x="1032" y="287"/>
                </a:cubicBezTo>
                <a:cubicBezTo>
                  <a:pt x="1031" y="261"/>
                  <a:pt x="1026" y="236"/>
                  <a:pt x="1015" y="211"/>
                </a:cubicBezTo>
                <a:cubicBezTo>
                  <a:pt x="994" y="165"/>
                  <a:pt x="960" y="135"/>
                  <a:pt x="911" y="121"/>
                </a:cubicBezTo>
                <a:cubicBezTo>
                  <a:pt x="883" y="113"/>
                  <a:pt x="854" y="114"/>
                  <a:pt x="826" y="119"/>
                </a:cubicBezTo>
                <a:cubicBezTo>
                  <a:pt x="789" y="126"/>
                  <a:pt x="758" y="142"/>
                  <a:pt x="734" y="170"/>
                </a:cubicBezTo>
                <a:cubicBezTo>
                  <a:pt x="712" y="194"/>
                  <a:pt x="700" y="223"/>
                  <a:pt x="693" y="255"/>
                </a:cubicBezTo>
                <a:cubicBezTo>
                  <a:pt x="689" y="272"/>
                  <a:pt x="688" y="289"/>
                  <a:pt x="688" y="307"/>
                </a:cubicBezTo>
                <a:cubicBezTo>
                  <a:pt x="688" y="311"/>
                  <a:pt x="688" y="315"/>
                  <a:pt x="688" y="319"/>
                </a:cubicBezTo>
                <a:close/>
                <a:moveTo>
                  <a:pt x="974" y="380"/>
                </a:moveTo>
                <a:cubicBezTo>
                  <a:pt x="957" y="418"/>
                  <a:pt x="928" y="443"/>
                  <a:pt x="887" y="450"/>
                </a:cubicBezTo>
                <a:cubicBezTo>
                  <a:pt x="854" y="456"/>
                  <a:pt x="823" y="453"/>
                  <a:pt x="794" y="435"/>
                </a:cubicBezTo>
                <a:cubicBezTo>
                  <a:pt x="769" y="419"/>
                  <a:pt x="752" y="396"/>
                  <a:pt x="743" y="367"/>
                </a:cubicBezTo>
                <a:cubicBezTo>
                  <a:pt x="727" y="319"/>
                  <a:pt x="728" y="271"/>
                  <a:pt x="750" y="224"/>
                </a:cubicBezTo>
                <a:cubicBezTo>
                  <a:pt x="768" y="186"/>
                  <a:pt x="798" y="162"/>
                  <a:pt x="840" y="156"/>
                </a:cubicBezTo>
                <a:cubicBezTo>
                  <a:pt x="873" y="150"/>
                  <a:pt x="904" y="155"/>
                  <a:pt x="932" y="174"/>
                </a:cubicBezTo>
                <a:cubicBezTo>
                  <a:pt x="955" y="189"/>
                  <a:pt x="968" y="211"/>
                  <a:pt x="977" y="236"/>
                </a:cubicBezTo>
                <a:cubicBezTo>
                  <a:pt x="983" y="254"/>
                  <a:pt x="986" y="273"/>
                  <a:pt x="987" y="292"/>
                </a:cubicBezTo>
                <a:cubicBezTo>
                  <a:pt x="987" y="296"/>
                  <a:pt x="987" y="300"/>
                  <a:pt x="987" y="304"/>
                </a:cubicBezTo>
                <a:cubicBezTo>
                  <a:pt x="987" y="330"/>
                  <a:pt x="984" y="356"/>
                  <a:pt x="974" y="380"/>
                </a:cubicBezTo>
                <a:close/>
                <a:moveTo>
                  <a:pt x="1901" y="429"/>
                </a:moveTo>
                <a:cubicBezTo>
                  <a:pt x="1873" y="450"/>
                  <a:pt x="1842" y="459"/>
                  <a:pt x="1807" y="455"/>
                </a:cubicBezTo>
                <a:cubicBezTo>
                  <a:pt x="1782" y="451"/>
                  <a:pt x="1763" y="439"/>
                  <a:pt x="1751" y="417"/>
                </a:cubicBezTo>
                <a:cubicBezTo>
                  <a:pt x="1743" y="402"/>
                  <a:pt x="1740" y="386"/>
                  <a:pt x="1739" y="370"/>
                </a:cubicBezTo>
                <a:cubicBezTo>
                  <a:pt x="1739" y="366"/>
                  <a:pt x="1739" y="366"/>
                  <a:pt x="1743" y="366"/>
                </a:cubicBezTo>
                <a:cubicBezTo>
                  <a:pt x="1801" y="366"/>
                  <a:pt x="1860" y="366"/>
                  <a:pt x="1919" y="366"/>
                </a:cubicBezTo>
                <a:cubicBezTo>
                  <a:pt x="1921" y="366"/>
                  <a:pt x="1922" y="365"/>
                  <a:pt x="1922" y="363"/>
                </a:cubicBezTo>
                <a:cubicBezTo>
                  <a:pt x="1922" y="355"/>
                  <a:pt x="1922" y="347"/>
                  <a:pt x="1922" y="339"/>
                </a:cubicBezTo>
                <a:cubicBezTo>
                  <a:pt x="1922" y="322"/>
                  <a:pt x="1920" y="306"/>
                  <a:pt x="1915" y="291"/>
                </a:cubicBezTo>
                <a:cubicBezTo>
                  <a:pt x="1907" y="267"/>
                  <a:pt x="1894" y="246"/>
                  <a:pt x="1872" y="234"/>
                </a:cubicBezTo>
                <a:cubicBezTo>
                  <a:pt x="1842" y="216"/>
                  <a:pt x="1809" y="215"/>
                  <a:pt x="1777" y="226"/>
                </a:cubicBezTo>
                <a:cubicBezTo>
                  <a:pt x="1745" y="236"/>
                  <a:pt x="1724" y="259"/>
                  <a:pt x="1710" y="289"/>
                </a:cubicBezTo>
                <a:cubicBezTo>
                  <a:pt x="1699" y="311"/>
                  <a:pt x="1695" y="335"/>
                  <a:pt x="1695" y="359"/>
                </a:cubicBezTo>
                <a:cubicBezTo>
                  <a:pt x="1696" y="381"/>
                  <a:pt x="1698" y="403"/>
                  <a:pt x="1707" y="423"/>
                </a:cubicBezTo>
                <a:cubicBezTo>
                  <a:pt x="1722" y="459"/>
                  <a:pt x="1748" y="482"/>
                  <a:pt x="1787" y="489"/>
                </a:cubicBezTo>
                <a:cubicBezTo>
                  <a:pt x="1810" y="494"/>
                  <a:pt x="1833" y="492"/>
                  <a:pt x="1856" y="487"/>
                </a:cubicBezTo>
                <a:cubicBezTo>
                  <a:pt x="1873" y="484"/>
                  <a:pt x="1888" y="478"/>
                  <a:pt x="1902" y="468"/>
                </a:cubicBezTo>
                <a:cubicBezTo>
                  <a:pt x="1903" y="467"/>
                  <a:pt x="1904" y="467"/>
                  <a:pt x="1904" y="465"/>
                </a:cubicBezTo>
                <a:cubicBezTo>
                  <a:pt x="1904" y="453"/>
                  <a:pt x="1904" y="441"/>
                  <a:pt x="1904" y="428"/>
                </a:cubicBezTo>
                <a:cubicBezTo>
                  <a:pt x="1903" y="428"/>
                  <a:pt x="1902" y="429"/>
                  <a:pt x="1901" y="429"/>
                </a:cubicBezTo>
                <a:close/>
                <a:moveTo>
                  <a:pt x="1742" y="330"/>
                </a:moveTo>
                <a:cubicBezTo>
                  <a:pt x="1740" y="330"/>
                  <a:pt x="1739" y="330"/>
                  <a:pt x="1740" y="327"/>
                </a:cubicBezTo>
                <a:cubicBezTo>
                  <a:pt x="1744" y="304"/>
                  <a:pt x="1754" y="284"/>
                  <a:pt x="1773" y="269"/>
                </a:cubicBezTo>
                <a:cubicBezTo>
                  <a:pt x="1793" y="253"/>
                  <a:pt x="1825" y="250"/>
                  <a:pt x="1847" y="262"/>
                </a:cubicBezTo>
                <a:cubicBezTo>
                  <a:pt x="1863" y="271"/>
                  <a:pt x="1871" y="285"/>
                  <a:pt x="1876" y="302"/>
                </a:cubicBezTo>
                <a:cubicBezTo>
                  <a:pt x="1878" y="310"/>
                  <a:pt x="1879" y="319"/>
                  <a:pt x="1879" y="327"/>
                </a:cubicBezTo>
                <a:cubicBezTo>
                  <a:pt x="1879" y="330"/>
                  <a:pt x="1879" y="330"/>
                  <a:pt x="1876" y="330"/>
                </a:cubicBezTo>
                <a:cubicBezTo>
                  <a:pt x="1854" y="330"/>
                  <a:pt x="1832" y="330"/>
                  <a:pt x="1809" y="330"/>
                </a:cubicBezTo>
                <a:cubicBezTo>
                  <a:pt x="1787" y="330"/>
                  <a:pt x="1765" y="330"/>
                  <a:pt x="1742" y="330"/>
                </a:cubicBezTo>
                <a:close/>
                <a:moveTo>
                  <a:pt x="1667" y="234"/>
                </a:moveTo>
                <a:cubicBezTo>
                  <a:pt x="1667" y="233"/>
                  <a:pt x="1666" y="232"/>
                  <a:pt x="1665" y="231"/>
                </a:cubicBezTo>
                <a:cubicBezTo>
                  <a:pt x="1660" y="229"/>
                  <a:pt x="1655" y="227"/>
                  <a:pt x="1649" y="225"/>
                </a:cubicBezTo>
                <a:cubicBezTo>
                  <a:pt x="1625" y="218"/>
                  <a:pt x="1600" y="217"/>
                  <a:pt x="1576" y="222"/>
                </a:cubicBezTo>
                <a:cubicBezTo>
                  <a:pt x="1535" y="229"/>
                  <a:pt x="1504" y="252"/>
                  <a:pt x="1486" y="290"/>
                </a:cubicBezTo>
                <a:cubicBezTo>
                  <a:pt x="1469" y="325"/>
                  <a:pt x="1466" y="362"/>
                  <a:pt x="1476" y="400"/>
                </a:cubicBezTo>
                <a:cubicBezTo>
                  <a:pt x="1486" y="440"/>
                  <a:pt x="1510" y="469"/>
                  <a:pt x="1550" y="484"/>
                </a:cubicBezTo>
                <a:cubicBezTo>
                  <a:pt x="1569" y="491"/>
                  <a:pt x="1589" y="493"/>
                  <a:pt x="1609" y="491"/>
                </a:cubicBezTo>
                <a:cubicBezTo>
                  <a:pt x="1629" y="489"/>
                  <a:pt x="1647" y="484"/>
                  <a:pt x="1663" y="475"/>
                </a:cubicBezTo>
                <a:cubicBezTo>
                  <a:pt x="1665" y="474"/>
                  <a:pt x="1666" y="473"/>
                  <a:pt x="1666" y="470"/>
                </a:cubicBezTo>
                <a:cubicBezTo>
                  <a:pt x="1666" y="459"/>
                  <a:pt x="1666" y="448"/>
                  <a:pt x="1666" y="437"/>
                </a:cubicBezTo>
                <a:cubicBezTo>
                  <a:pt x="1666" y="436"/>
                  <a:pt x="1666" y="435"/>
                  <a:pt x="1665" y="434"/>
                </a:cubicBezTo>
                <a:cubicBezTo>
                  <a:pt x="1665" y="435"/>
                  <a:pt x="1664" y="435"/>
                  <a:pt x="1663" y="436"/>
                </a:cubicBezTo>
                <a:cubicBezTo>
                  <a:pt x="1642" y="450"/>
                  <a:pt x="1619" y="458"/>
                  <a:pt x="1593" y="456"/>
                </a:cubicBezTo>
                <a:cubicBezTo>
                  <a:pt x="1558" y="453"/>
                  <a:pt x="1534" y="435"/>
                  <a:pt x="1521" y="402"/>
                </a:cubicBezTo>
                <a:cubicBezTo>
                  <a:pt x="1511" y="376"/>
                  <a:pt x="1511" y="349"/>
                  <a:pt x="1518" y="323"/>
                </a:cubicBezTo>
                <a:cubicBezTo>
                  <a:pt x="1524" y="301"/>
                  <a:pt x="1535" y="284"/>
                  <a:pt x="1553" y="271"/>
                </a:cubicBezTo>
                <a:cubicBezTo>
                  <a:pt x="1576" y="254"/>
                  <a:pt x="1602" y="252"/>
                  <a:pt x="1630" y="258"/>
                </a:cubicBezTo>
                <a:cubicBezTo>
                  <a:pt x="1643" y="261"/>
                  <a:pt x="1655" y="267"/>
                  <a:pt x="1667" y="275"/>
                </a:cubicBezTo>
                <a:cubicBezTo>
                  <a:pt x="1667" y="261"/>
                  <a:pt x="1666" y="247"/>
                  <a:pt x="1667" y="234"/>
                </a:cubicBezTo>
                <a:close/>
                <a:moveTo>
                  <a:pt x="1387" y="481"/>
                </a:moveTo>
                <a:cubicBezTo>
                  <a:pt x="1387" y="484"/>
                  <a:pt x="1387" y="485"/>
                  <a:pt x="1391" y="485"/>
                </a:cubicBezTo>
                <a:cubicBezTo>
                  <a:pt x="1402" y="485"/>
                  <a:pt x="1413" y="485"/>
                  <a:pt x="1425" y="485"/>
                </a:cubicBezTo>
                <a:cubicBezTo>
                  <a:pt x="1428" y="485"/>
                  <a:pt x="1429" y="485"/>
                  <a:pt x="1429" y="481"/>
                </a:cubicBezTo>
                <a:cubicBezTo>
                  <a:pt x="1428" y="449"/>
                  <a:pt x="1429" y="417"/>
                  <a:pt x="1429" y="385"/>
                </a:cubicBezTo>
                <a:cubicBezTo>
                  <a:pt x="1429" y="333"/>
                  <a:pt x="1429" y="281"/>
                  <a:pt x="1429" y="230"/>
                </a:cubicBezTo>
                <a:cubicBezTo>
                  <a:pt x="1429" y="225"/>
                  <a:pt x="1429" y="225"/>
                  <a:pt x="1424" y="225"/>
                </a:cubicBezTo>
                <a:cubicBezTo>
                  <a:pt x="1413" y="225"/>
                  <a:pt x="1402" y="225"/>
                  <a:pt x="1391" y="225"/>
                </a:cubicBezTo>
                <a:cubicBezTo>
                  <a:pt x="1388" y="225"/>
                  <a:pt x="1387" y="226"/>
                  <a:pt x="1387" y="229"/>
                </a:cubicBezTo>
                <a:cubicBezTo>
                  <a:pt x="1387" y="271"/>
                  <a:pt x="1387" y="313"/>
                  <a:pt x="1387" y="355"/>
                </a:cubicBezTo>
                <a:cubicBezTo>
                  <a:pt x="1387" y="397"/>
                  <a:pt x="1387" y="439"/>
                  <a:pt x="1387" y="481"/>
                </a:cubicBezTo>
                <a:close/>
                <a:moveTo>
                  <a:pt x="1436" y="132"/>
                </a:moveTo>
                <a:cubicBezTo>
                  <a:pt x="1436" y="117"/>
                  <a:pt x="1424" y="105"/>
                  <a:pt x="1408" y="105"/>
                </a:cubicBezTo>
                <a:cubicBezTo>
                  <a:pt x="1393" y="105"/>
                  <a:pt x="1381" y="117"/>
                  <a:pt x="1381" y="133"/>
                </a:cubicBezTo>
                <a:cubicBezTo>
                  <a:pt x="1381" y="148"/>
                  <a:pt x="1392" y="160"/>
                  <a:pt x="1408" y="160"/>
                </a:cubicBezTo>
                <a:cubicBezTo>
                  <a:pt x="1424" y="160"/>
                  <a:pt x="1436" y="148"/>
                  <a:pt x="1436" y="132"/>
                </a:cubicBezTo>
                <a:close/>
                <a:moveTo>
                  <a:pt x="1" y="486"/>
                </a:moveTo>
                <a:cubicBezTo>
                  <a:pt x="1" y="486"/>
                  <a:pt x="1" y="486"/>
                  <a:pt x="1" y="486"/>
                </a:cubicBezTo>
                <a:cubicBezTo>
                  <a:pt x="1" y="486"/>
                  <a:pt x="1" y="486"/>
                  <a:pt x="2" y="486"/>
                </a:cubicBezTo>
                <a:cubicBezTo>
                  <a:pt x="2" y="486"/>
                  <a:pt x="2" y="486"/>
                  <a:pt x="2" y="486"/>
                </a:cubicBezTo>
                <a:cubicBezTo>
                  <a:pt x="1" y="486"/>
                  <a:pt x="1" y="486"/>
                  <a:pt x="1" y="486"/>
                </a:cubicBezTo>
                <a:close/>
              </a:path>
            </a:pathLst>
          </a:custGeom>
          <a:solidFill>
            <a:schemeClr val="bg1"/>
          </a:solidFill>
          <a:ln>
            <a:noFill/>
          </a:ln>
          <a:extLst/>
        </p:spPr>
        <p:txBody>
          <a:bodyPr vert="horz" wrap="square" lIns="89606" tIns="44803" rIns="89606" bIns="44803" numCol="1" anchor="t" anchorCtr="0" compatLnSpc="1">
            <a:prstTxWarp prst="textNoShape">
              <a:avLst/>
            </a:prstTxWarp>
          </a:bodyPr>
          <a:lstStyle/>
          <a:p>
            <a:pPr defTabSz="914005"/>
            <a:endParaRPr lang="en-US" sz="1764">
              <a:solidFill>
                <a:prstClr val="black"/>
              </a:solidFill>
            </a:endParaRPr>
          </a:p>
        </p:txBody>
      </p:sp>
      <p:grpSp>
        <p:nvGrpSpPr>
          <p:cNvPr id="186" name="Group 185"/>
          <p:cNvGrpSpPr/>
          <p:nvPr/>
        </p:nvGrpSpPr>
        <p:grpSpPr>
          <a:xfrm>
            <a:off x="1725931" y="2354205"/>
            <a:ext cx="1323098" cy="1104663"/>
            <a:chOff x="9076571" y="3191652"/>
            <a:chExt cx="977059" cy="815753"/>
          </a:xfrm>
          <a:solidFill>
            <a:schemeClr val="bg1"/>
          </a:solidFill>
        </p:grpSpPr>
        <p:grpSp>
          <p:nvGrpSpPr>
            <p:cNvPr id="187" name="Group 186"/>
            <p:cNvGrpSpPr/>
            <p:nvPr/>
          </p:nvGrpSpPr>
          <p:grpSpPr>
            <a:xfrm>
              <a:off x="9878477" y="3633625"/>
              <a:ext cx="175153" cy="373780"/>
              <a:chOff x="5011546" y="2165469"/>
              <a:chExt cx="206707" cy="441118"/>
            </a:xfrm>
            <a:grpFill/>
          </p:grpSpPr>
          <p:sp>
            <p:nvSpPr>
              <p:cNvPr id="215" name="Freeform 36"/>
              <p:cNvSpPr>
                <a:spLocks/>
              </p:cNvSpPr>
              <p:nvPr/>
            </p:nvSpPr>
            <p:spPr bwMode="auto">
              <a:xfrm>
                <a:off x="5080093"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16" name="Freeform 37"/>
              <p:cNvSpPr>
                <a:spLocks/>
              </p:cNvSpPr>
              <p:nvPr/>
            </p:nvSpPr>
            <p:spPr bwMode="auto">
              <a:xfrm>
                <a:off x="5011546"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188" name="Group 187"/>
            <p:cNvGrpSpPr/>
            <p:nvPr/>
          </p:nvGrpSpPr>
          <p:grpSpPr>
            <a:xfrm>
              <a:off x="9890492" y="3191652"/>
              <a:ext cx="147165" cy="372276"/>
              <a:chOff x="4816559" y="2165469"/>
              <a:chExt cx="173677" cy="439342"/>
            </a:xfrm>
            <a:grpFill/>
          </p:grpSpPr>
          <p:sp>
            <p:nvSpPr>
              <p:cNvPr id="213" name="Freeform 34"/>
              <p:cNvSpPr>
                <a:spLocks/>
              </p:cNvSpPr>
              <p:nvPr/>
            </p:nvSpPr>
            <p:spPr bwMode="auto">
              <a:xfrm>
                <a:off x="4816559"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14" name="Freeform 35"/>
              <p:cNvSpPr>
                <a:spLocks/>
              </p:cNvSpPr>
              <p:nvPr/>
            </p:nvSpPr>
            <p:spPr bwMode="auto">
              <a:xfrm>
                <a:off x="4867348"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189" name="Group 188"/>
            <p:cNvGrpSpPr/>
            <p:nvPr/>
          </p:nvGrpSpPr>
          <p:grpSpPr>
            <a:xfrm>
              <a:off x="9690909" y="3633625"/>
              <a:ext cx="147165" cy="372276"/>
              <a:chOff x="4816559" y="2165469"/>
              <a:chExt cx="173677" cy="439342"/>
            </a:xfrm>
            <a:grpFill/>
          </p:grpSpPr>
          <p:sp>
            <p:nvSpPr>
              <p:cNvPr id="211" name="Freeform 34"/>
              <p:cNvSpPr>
                <a:spLocks/>
              </p:cNvSpPr>
              <p:nvPr/>
            </p:nvSpPr>
            <p:spPr bwMode="auto">
              <a:xfrm>
                <a:off x="4816559"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12" name="Freeform 35"/>
              <p:cNvSpPr>
                <a:spLocks/>
              </p:cNvSpPr>
              <p:nvPr/>
            </p:nvSpPr>
            <p:spPr bwMode="auto">
              <a:xfrm>
                <a:off x="4867348"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190" name="Group 189"/>
            <p:cNvGrpSpPr/>
            <p:nvPr/>
          </p:nvGrpSpPr>
          <p:grpSpPr>
            <a:xfrm>
              <a:off x="9290680" y="3633625"/>
              <a:ext cx="147165" cy="372276"/>
              <a:chOff x="4348935" y="2165469"/>
              <a:chExt cx="173677" cy="439342"/>
            </a:xfrm>
            <a:grpFill/>
          </p:grpSpPr>
          <p:sp>
            <p:nvSpPr>
              <p:cNvPr id="209" name="Freeform 34"/>
              <p:cNvSpPr>
                <a:spLocks/>
              </p:cNvSpPr>
              <p:nvPr/>
            </p:nvSpPr>
            <p:spPr bwMode="auto">
              <a:xfrm>
                <a:off x="4348935"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10" name="Freeform 35"/>
              <p:cNvSpPr>
                <a:spLocks/>
              </p:cNvSpPr>
              <p:nvPr/>
            </p:nvSpPr>
            <p:spPr bwMode="auto">
              <a:xfrm>
                <a:off x="4399724"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191" name="Group 190"/>
            <p:cNvGrpSpPr/>
            <p:nvPr/>
          </p:nvGrpSpPr>
          <p:grpSpPr>
            <a:xfrm>
              <a:off x="9476800" y="3633625"/>
              <a:ext cx="175153" cy="373780"/>
              <a:chOff x="4543922" y="2165469"/>
              <a:chExt cx="206707" cy="441118"/>
            </a:xfrm>
            <a:grpFill/>
          </p:grpSpPr>
          <p:sp>
            <p:nvSpPr>
              <p:cNvPr id="207"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08"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192" name="Group 191"/>
            <p:cNvGrpSpPr/>
            <p:nvPr/>
          </p:nvGrpSpPr>
          <p:grpSpPr>
            <a:xfrm>
              <a:off x="9076571" y="3633625"/>
              <a:ext cx="175153" cy="373780"/>
              <a:chOff x="4543922" y="2165469"/>
              <a:chExt cx="206707" cy="441118"/>
            </a:xfrm>
            <a:grpFill/>
          </p:grpSpPr>
          <p:sp>
            <p:nvSpPr>
              <p:cNvPr id="205"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06"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193" name="Group 192"/>
            <p:cNvGrpSpPr/>
            <p:nvPr/>
          </p:nvGrpSpPr>
          <p:grpSpPr>
            <a:xfrm>
              <a:off x="9086620" y="3191652"/>
              <a:ext cx="147165" cy="372276"/>
              <a:chOff x="6240737" y="2165469"/>
              <a:chExt cx="173677" cy="439342"/>
            </a:xfrm>
            <a:grpFill/>
          </p:grpSpPr>
          <p:sp>
            <p:nvSpPr>
              <p:cNvPr id="203" name="Freeform 34"/>
              <p:cNvSpPr>
                <a:spLocks/>
              </p:cNvSpPr>
              <p:nvPr/>
            </p:nvSpPr>
            <p:spPr bwMode="auto">
              <a:xfrm>
                <a:off x="6240737"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04" name="Freeform 35"/>
              <p:cNvSpPr>
                <a:spLocks/>
              </p:cNvSpPr>
              <p:nvPr/>
            </p:nvSpPr>
            <p:spPr bwMode="auto">
              <a:xfrm>
                <a:off x="6291526"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194" name="Group 193"/>
            <p:cNvGrpSpPr/>
            <p:nvPr/>
          </p:nvGrpSpPr>
          <p:grpSpPr>
            <a:xfrm>
              <a:off x="9487832" y="3191652"/>
              <a:ext cx="147165" cy="372276"/>
              <a:chOff x="4348935" y="2165469"/>
              <a:chExt cx="173677" cy="439342"/>
            </a:xfrm>
            <a:grpFill/>
          </p:grpSpPr>
          <p:sp>
            <p:nvSpPr>
              <p:cNvPr id="201" name="Freeform 34"/>
              <p:cNvSpPr>
                <a:spLocks/>
              </p:cNvSpPr>
              <p:nvPr/>
            </p:nvSpPr>
            <p:spPr bwMode="auto">
              <a:xfrm>
                <a:off x="4348935"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02" name="Freeform 35"/>
              <p:cNvSpPr>
                <a:spLocks/>
              </p:cNvSpPr>
              <p:nvPr/>
            </p:nvSpPr>
            <p:spPr bwMode="auto">
              <a:xfrm>
                <a:off x="4399724"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195" name="Group 194"/>
            <p:cNvGrpSpPr/>
            <p:nvPr/>
          </p:nvGrpSpPr>
          <p:grpSpPr>
            <a:xfrm>
              <a:off x="9273232" y="3191652"/>
              <a:ext cx="175153" cy="373780"/>
              <a:chOff x="4543922" y="2165469"/>
              <a:chExt cx="206707" cy="441118"/>
            </a:xfrm>
            <a:grpFill/>
          </p:grpSpPr>
          <p:sp>
            <p:nvSpPr>
              <p:cNvPr id="199"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00"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196" name="Group 195"/>
            <p:cNvGrpSpPr/>
            <p:nvPr/>
          </p:nvGrpSpPr>
          <p:grpSpPr>
            <a:xfrm>
              <a:off x="9674444" y="3191652"/>
              <a:ext cx="175153" cy="373780"/>
              <a:chOff x="4543922" y="2165469"/>
              <a:chExt cx="206707" cy="441118"/>
            </a:xfrm>
            <a:grpFill/>
          </p:grpSpPr>
          <p:sp>
            <p:nvSpPr>
              <p:cNvPr id="197"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198"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grpSp>
        <p:nvGrpSpPr>
          <p:cNvPr id="217" name="Group 216"/>
          <p:cNvGrpSpPr/>
          <p:nvPr/>
        </p:nvGrpSpPr>
        <p:grpSpPr>
          <a:xfrm>
            <a:off x="3118018" y="2356241"/>
            <a:ext cx="1323098" cy="1104663"/>
            <a:chOff x="9076571" y="3191652"/>
            <a:chExt cx="977059" cy="815753"/>
          </a:xfrm>
          <a:solidFill>
            <a:schemeClr val="bg1"/>
          </a:solidFill>
        </p:grpSpPr>
        <p:grpSp>
          <p:nvGrpSpPr>
            <p:cNvPr id="218" name="Group 217"/>
            <p:cNvGrpSpPr/>
            <p:nvPr/>
          </p:nvGrpSpPr>
          <p:grpSpPr>
            <a:xfrm>
              <a:off x="9878477" y="3633625"/>
              <a:ext cx="175153" cy="373780"/>
              <a:chOff x="5011546" y="2165469"/>
              <a:chExt cx="206707" cy="441118"/>
            </a:xfrm>
            <a:grpFill/>
          </p:grpSpPr>
          <p:sp>
            <p:nvSpPr>
              <p:cNvPr id="246" name="Freeform 36"/>
              <p:cNvSpPr>
                <a:spLocks/>
              </p:cNvSpPr>
              <p:nvPr/>
            </p:nvSpPr>
            <p:spPr bwMode="auto">
              <a:xfrm>
                <a:off x="5080093"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47" name="Freeform 37"/>
              <p:cNvSpPr>
                <a:spLocks/>
              </p:cNvSpPr>
              <p:nvPr/>
            </p:nvSpPr>
            <p:spPr bwMode="auto">
              <a:xfrm>
                <a:off x="5011546"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219" name="Group 218"/>
            <p:cNvGrpSpPr/>
            <p:nvPr/>
          </p:nvGrpSpPr>
          <p:grpSpPr>
            <a:xfrm>
              <a:off x="9890492" y="3191652"/>
              <a:ext cx="147165" cy="372276"/>
              <a:chOff x="4816559" y="2165469"/>
              <a:chExt cx="173677" cy="439342"/>
            </a:xfrm>
            <a:grpFill/>
          </p:grpSpPr>
          <p:sp>
            <p:nvSpPr>
              <p:cNvPr id="244" name="Freeform 34"/>
              <p:cNvSpPr>
                <a:spLocks/>
              </p:cNvSpPr>
              <p:nvPr/>
            </p:nvSpPr>
            <p:spPr bwMode="auto">
              <a:xfrm>
                <a:off x="4816559"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45" name="Freeform 35"/>
              <p:cNvSpPr>
                <a:spLocks/>
              </p:cNvSpPr>
              <p:nvPr/>
            </p:nvSpPr>
            <p:spPr bwMode="auto">
              <a:xfrm>
                <a:off x="4867348"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220" name="Group 219"/>
            <p:cNvGrpSpPr/>
            <p:nvPr/>
          </p:nvGrpSpPr>
          <p:grpSpPr>
            <a:xfrm>
              <a:off x="9690909" y="3633625"/>
              <a:ext cx="147165" cy="372276"/>
              <a:chOff x="4816559" y="2165469"/>
              <a:chExt cx="173677" cy="439342"/>
            </a:xfrm>
            <a:grpFill/>
          </p:grpSpPr>
          <p:sp>
            <p:nvSpPr>
              <p:cNvPr id="242" name="Freeform 34"/>
              <p:cNvSpPr>
                <a:spLocks/>
              </p:cNvSpPr>
              <p:nvPr/>
            </p:nvSpPr>
            <p:spPr bwMode="auto">
              <a:xfrm>
                <a:off x="4816559"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43" name="Freeform 35"/>
              <p:cNvSpPr>
                <a:spLocks/>
              </p:cNvSpPr>
              <p:nvPr/>
            </p:nvSpPr>
            <p:spPr bwMode="auto">
              <a:xfrm>
                <a:off x="4867348"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221" name="Group 220"/>
            <p:cNvGrpSpPr/>
            <p:nvPr/>
          </p:nvGrpSpPr>
          <p:grpSpPr>
            <a:xfrm>
              <a:off x="9290680" y="3633625"/>
              <a:ext cx="147165" cy="372276"/>
              <a:chOff x="4348935" y="2165469"/>
              <a:chExt cx="173677" cy="439342"/>
            </a:xfrm>
            <a:grpFill/>
          </p:grpSpPr>
          <p:sp>
            <p:nvSpPr>
              <p:cNvPr id="240" name="Freeform 34"/>
              <p:cNvSpPr>
                <a:spLocks/>
              </p:cNvSpPr>
              <p:nvPr/>
            </p:nvSpPr>
            <p:spPr bwMode="auto">
              <a:xfrm>
                <a:off x="4348935"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41" name="Freeform 35"/>
              <p:cNvSpPr>
                <a:spLocks/>
              </p:cNvSpPr>
              <p:nvPr/>
            </p:nvSpPr>
            <p:spPr bwMode="auto">
              <a:xfrm>
                <a:off x="4399724"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222" name="Group 221"/>
            <p:cNvGrpSpPr/>
            <p:nvPr/>
          </p:nvGrpSpPr>
          <p:grpSpPr>
            <a:xfrm>
              <a:off x="9476800" y="3633625"/>
              <a:ext cx="175153" cy="373780"/>
              <a:chOff x="4543922" y="2165469"/>
              <a:chExt cx="206707" cy="441118"/>
            </a:xfrm>
            <a:grpFill/>
          </p:grpSpPr>
          <p:sp>
            <p:nvSpPr>
              <p:cNvPr id="238"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39"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223" name="Group 222"/>
            <p:cNvGrpSpPr/>
            <p:nvPr/>
          </p:nvGrpSpPr>
          <p:grpSpPr>
            <a:xfrm>
              <a:off x="9076571" y="3633625"/>
              <a:ext cx="175153" cy="373780"/>
              <a:chOff x="4543922" y="2165469"/>
              <a:chExt cx="206707" cy="441118"/>
            </a:xfrm>
            <a:grpFill/>
          </p:grpSpPr>
          <p:sp>
            <p:nvSpPr>
              <p:cNvPr id="236"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37"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224" name="Group 223"/>
            <p:cNvGrpSpPr/>
            <p:nvPr/>
          </p:nvGrpSpPr>
          <p:grpSpPr>
            <a:xfrm>
              <a:off x="9086620" y="3191652"/>
              <a:ext cx="147165" cy="372276"/>
              <a:chOff x="6240737" y="2165469"/>
              <a:chExt cx="173677" cy="439342"/>
            </a:xfrm>
            <a:grpFill/>
          </p:grpSpPr>
          <p:sp>
            <p:nvSpPr>
              <p:cNvPr id="234" name="Freeform 34"/>
              <p:cNvSpPr>
                <a:spLocks/>
              </p:cNvSpPr>
              <p:nvPr/>
            </p:nvSpPr>
            <p:spPr bwMode="auto">
              <a:xfrm>
                <a:off x="6240737"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35" name="Freeform 35"/>
              <p:cNvSpPr>
                <a:spLocks/>
              </p:cNvSpPr>
              <p:nvPr/>
            </p:nvSpPr>
            <p:spPr bwMode="auto">
              <a:xfrm>
                <a:off x="6291526"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225" name="Group 224"/>
            <p:cNvGrpSpPr/>
            <p:nvPr/>
          </p:nvGrpSpPr>
          <p:grpSpPr>
            <a:xfrm>
              <a:off x="9487832" y="3191652"/>
              <a:ext cx="147165" cy="372276"/>
              <a:chOff x="4348935" y="2165469"/>
              <a:chExt cx="173677" cy="439342"/>
            </a:xfrm>
            <a:grpFill/>
          </p:grpSpPr>
          <p:sp>
            <p:nvSpPr>
              <p:cNvPr id="232" name="Freeform 34"/>
              <p:cNvSpPr>
                <a:spLocks/>
              </p:cNvSpPr>
              <p:nvPr/>
            </p:nvSpPr>
            <p:spPr bwMode="auto">
              <a:xfrm>
                <a:off x="4348935"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33" name="Freeform 35"/>
              <p:cNvSpPr>
                <a:spLocks/>
              </p:cNvSpPr>
              <p:nvPr/>
            </p:nvSpPr>
            <p:spPr bwMode="auto">
              <a:xfrm>
                <a:off x="4399724"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226" name="Group 225"/>
            <p:cNvGrpSpPr/>
            <p:nvPr/>
          </p:nvGrpSpPr>
          <p:grpSpPr>
            <a:xfrm>
              <a:off x="9273232" y="3191652"/>
              <a:ext cx="175153" cy="373780"/>
              <a:chOff x="4543922" y="2165469"/>
              <a:chExt cx="206707" cy="441118"/>
            </a:xfrm>
            <a:grpFill/>
          </p:grpSpPr>
          <p:sp>
            <p:nvSpPr>
              <p:cNvPr id="230"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31"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nvGrpSpPr>
            <p:cNvPr id="227" name="Group 226"/>
            <p:cNvGrpSpPr/>
            <p:nvPr/>
          </p:nvGrpSpPr>
          <p:grpSpPr>
            <a:xfrm>
              <a:off x="9674444" y="3191652"/>
              <a:ext cx="175153" cy="373780"/>
              <a:chOff x="4543922" y="2165469"/>
              <a:chExt cx="206707" cy="441118"/>
            </a:xfrm>
            <a:grpFill/>
          </p:grpSpPr>
          <p:sp>
            <p:nvSpPr>
              <p:cNvPr id="228"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sp>
            <p:nvSpPr>
              <p:cNvPr id="229"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grpSp>
      </p:grpSp>
      <p:sp>
        <p:nvSpPr>
          <p:cNvPr id="2" name="TextBox 1"/>
          <p:cNvSpPr txBox="1"/>
          <p:nvPr/>
        </p:nvSpPr>
        <p:spPr>
          <a:xfrm>
            <a:off x="2153626" y="3503960"/>
            <a:ext cx="1923269" cy="778178"/>
          </a:xfrm>
          <a:prstGeom prst="rect">
            <a:avLst/>
          </a:prstGeom>
          <a:noFill/>
        </p:spPr>
        <p:txBody>
          <a:bodyPr wrap="square" lIns="179238" tIns="143391" rIns="179238" bIns="143391" rtlCol="0">
            <a:spAutoFit/>
          </a:bodyPr>
          <a:lstStyle/>
          <a:p>
            <a:pPr algn="ctr">
              <a:lnSpc>
                <a:spcPct val="90000"/>
              </a:lnSpc>
              <a:spcAft>
                <a:spcPts val="588"/>
              </a:spcAft>
            </a:pPr>
            <a:r>
              <a:rPr lang="en-US" sz="3528" dirty="0" smtClean="0">
                <a:solidFill>
                  <a:srgbClr val="FFFFFF"/>
                </a:solidFill>
              </a:rPr>
              <a:t>1B+</a:t>
            </a:r>
            <a:endParaRPr lang="en-US" sz="3528" dirty="0">
              <a:solidFill>
                <a:srgbClr val="FFFFFF"/>
              </a:solidFill>
            </a:endParaRPr>
          </a:p>
        </p:txBody>
      </p:sp>
      <p:sp>
        <p:nvSpPr>
          <p:cNvPr id="248" name="Oval 247"/>
          <p:cNvSpPr/>
          <p:nvPr/>
        </p:nvSpPr>
        <p:spPr bwMode="auto">
          <a:xfrm>
            <a:off x="3407956" y="4670972"/>
            <a:ext cx="1818840" cy="1818840"/>
          </a:xfrm>
          <a:prstGeom prst="ellipse">
            <a:avLst/>
          </a:prstGeom>
          <a:solidFill>
            <a:srgbClr val="0072C6"/>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b"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kern="0" dirty="0" smtClean="0">
                <a:gradFill>
                  <a:gsLst>
                    <a:gs pos="0">
                      <a:srgbClr val="FFFFFF"/>
                    </a:gs>
                    <a:gs pos="100000">
                      <a:srgbClr val="FFFFFF"/>
                    </a:gs>
                  </a:gsLst>
                  <a:lin ang="5400000" scaled="0"/>
                </a:gradFill>
                <a:ea typeface="Segoe UI" pitchFamily="34" charset="0"/>
                <a:cs typeface="Segoe UI" pitchFamily="34" charset="0"/>
              </a:rPr>
              <a:t>450</a:t>
            </a:r>
            <a:r>
              <a:rPr lang="en-US" sz="1960" kern="0" dirty="0">
                <a:gradFill>
                  <a:gsLst>
                    <a:gs pos="0">
                      <a:srgbClr val="FFFFFF"/>
                    </a:gs>
                    <a:gs pos="100000">
                      <a:srgbClr val="FFFFFF"/>
                    </a:gs>
                  </a:gsLst>
                  <a:lin ang="5400000" scaled="0"/>
                </a:gradFill>
                <a:ea typeface="Segoe UI" pitchFamily="34" charset="0"/>
                <a:cs typeface="Segoe UI" pitchFamily="34" charset="0"/>
              </a:rPr>
              <a:t>+ PB</a:t>
            </a:r>
          </a:p>
        </p:txBody>
      </p:sp>
      <p:sp>
        <p:nvSpPr>
          <p:cNvPr id="249" name="Freeform 97"/>
          <p:cNvSpPr>
            <a:spLocks noEditPoints="1"/>
          </p:cNvSpPr>
          <p:nvPr/>
        </p:nvSpPr>
        <p:spPr bwMode="black">
          <a:xfrm>
            <a:off x="4076896" y="5168655"/>
            <a:ext cx="494103" cy="499250"/>
          </a:xfrm>
          <a:custGeom>
            <a:avLst/>
            <a:gdLst>
              <a:gd name="T0" fmla="*/ 0 w 96"/>
              <a:gd name="T1" fmla="*/ 0 h 97"/>
              <a:gd name="T2" fmla="*/ 0 w 96"/>
              <a:gd name="T3" fmla="*/ 97 h 97"/>
              <a:gd name="T4" fmla="*/ 24 w 96"/>
              <a:gd name="T5" fmla="*/ 97 h 97"/>
              <a:gd name="T6" fmla="*/ 24 w 96"/>
              <a:gd name="T7" fmla="*/ 69 h 97"/>
              <a:gd name="T8" fmla="*/ 73 w 96"/>
              <a:gd name="T9" fmla="*/ 69 h 97"/>
              <a:gd name="T10" fmla="*/ 73 w 96"/>
              <a:gd name="T11" fmla="*/ 97 h 97"/>
              <a:gd name="T12" fmla="*/ 96 w 96"/>
              <a:gd name="T13" fmla="*/ 97 h 97"/>
              <a:gd name="T14" fmla="*/ 96 w 96"/>
              <a:gd name="T15" fmla="*/ 0 h 97"/>
              <a:gd name="T16" fmla="*/ 0 w 96"/>
              <a:gd name="T17" fmla="*/ 0 h 97"/>
              <a:gd name="T18" fmla="*/ 80 w 96"/>
              <a:gd name="T19" fmla="*/ 41 h 97"/>
              <a:gd name="T20" fmla="*/ 14 w 96"/>
              <a:gd name="T21" fmla="*/ 41 h 97"/>
              <a:gd name="T22" fmla="*/ 14 w 96"/>
              <a:gd name="T23" fmla="*/ 5 h 97"/>
              <a:gd name="T24" fmla="*/ 80 w 96"/>
              <a:gd name="T25" fmla="*/ 5 h 97"/>
              <a:gd name="T26" fmla="*/ 80 w 96"/>
              <a:gd name="T27" fmla="*/ 41 h 97"/>
              <a:gd name="T28" fmla="*/ 34 w 96"/>
              <a:gd name="T29" fmla="*/ 76 h 97"/>
              <a:gd name="T30" fmla="*/ 50 w 96"/>
              <a:gd name="T31" fmla="*/ 76 h 97"/>
              <a:gd name="T32" fmla="*/ 50 w 96"/>
              <a:gd name="T33" fmla="*/ 97 h 97"/>
              <a:gd name="T34" fmla="*/ 34 w 96"/>
              <a:gd name="T35" fmla="*/ 97 h 97"/>
              <a:gd name="T36" fmla="*/ 34 w 96"/>
              <a:gd name="T37" fmla="*/ 7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7">
                <a:moveTo>
                  <a:pt x="0" y="0"/>
                </a:moveTo>
                <a:lnTo>
                  <a:pt x="0" y="97"/>
                </a:lnTo>
                <a:lnTo>
                  <a:pt x="24" y="97"/>
                </a:lnTo>
                <a:lnTo>
                  <a:pt x="24" y="69"/>
                </a:lnTo>
                <a:lnTo>
                  <a:pt x="73" y="69"/>
                </a:lnTo>
                <a:lnTo>
                  <a:pt x="73" y="97"/>
                </a:lnTo>
                <a:lnTo>
                  <a:pt x="96" y="97"/>
                </a:lnTo>
                <a:lnTo>
                  <a:pt x="96" y="0"/>
                </a:lnTo>
                <a:lnTo>
                  <a:pt x="0" y="0"/>
                </a:lnTo>
                <a:close/>
                <a:moveTo>
                  <a:pt x="80" y="41"/>
                </a:moveTo>
                <a:lnTo>
                  <a:pt x="14" y="41"/>
                </a:lnTo>
                <a:lnTo>
                  <a:pt x="14" y="5"/>
                </a:lnTo>
                <a:lnTo>
                  <a:pt x="80" y="5"/>
                </a:lnTo>
                <a:lnTo>
                  <a:pt x="80" y="41"/>
                </a:lnTo>
                <a:close/>
                <a:moveTo>
                  <a:pt x="34" y="76"/>
                </a:moveTo>
                <a:lnTo>
                  <a:pt x="50" y="76"/>
                </a:lnTo>
                <a:lnTo>
                  <a:pt x="50" y="97"/>
                </a:lnTo>
                <a:lnTo>
                  <a:pt x="34" y="97"/>
                </a:lnTo>
                <a:lnTo>
                  <a:pt x="34" y="76"/>
                </a:lnTo>
                <a:close/>
              </a:path>
            </a:pathLst>
          </a:custGeom>
          <a:solidFill>
            <a:schemeClr val="bg1"/>
          </a:solidFill>
          <a:ln>
            <a:noFill/>
          </a:ln>
          <a:extLst/>
        </p:spPr>
        <p:txBody>
          <a:bodyPr vert="horz" wrap="square" lIns="91421" tIns="45710" rIns="91421" bIns="45710" numCol="1" anchor="t" anchorCtr="0" compatLnSpc="1">
            <a:prstTxWarp prst="textNoShape">
              <a:avLst/>
            </a:prstTxWarp>
          </a:bodyPr>
          <a:lstStyle/>
          <a:p>
            <a:endParaRPr lang="en-US" sz="1764" dirty="0">
              <a:solidFill>
                <a:srgbClr val="000000"/>
              </a:solidFill>
            </a:endParaRPr>
          </a:p>
        </p:txBody>
      </p:sp>
    </p:spTree>
    <p:extLst>
      <p:ext uri="{BB962C8B-B14F-4D97-AF65-F5344CB8AC3E}">
        <p14:creationId xmlns:p14="http://schemas.microsoft.com/office/powerpoint/2010/main" val="3044275890"/>
      </p:ext>
    </p:extLst>
  </p:cSld>
  <p:clrMapOvr>
    <a:masterClrMapping/>
  </p:clrMapOvr>
  <p:transition spd="slow">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6397365" y="1195126"/>
            <a:ext cx="5524610" cy="779686"/>
            <a:chOff x="6527345" y="1218000"/>
            <a:chExt cx="5636858" cy="795528"/>
          </a:xfrm>
          <a:solidFill>
            <a:schemeClr val="accent2"/>
          </a:solidFill>
        </p:grpSpPr>
        <p:sp>
          <p:nvSpPr>
            <p:cNvPr id="36" name="TextBox 35"/>
            <p:cNvSpPr txBox="1"/>
            <p:nvPr/>
          </p:nvSpPr>
          <p:spPr>
            <a:xfrm>
              <a:off x="6527345" y="1218000"/>
              <a:ext cx="5636858" cy="795528"/>
            </a:xfrm>
            <a:prstGeom prst="chevron">
              <a:avLst>
                <a:gd name="adj" fmla="val 51641"/>
              </a:avLst>
            </a:prstGeom>
            <a:grpFill/>
          </p:spPr>
          <p:txBody>
            <a:bodyPr wrap="square" lIns="179213" tIns="182807" rIns="179213" bIns="182807" rtlCol="0" anchor="ctr" anchorCtr="0">
              <a:noAutofit/>
            </a:bodyPr>
            <a:lstStyle>
              <a:defPPr>
                <a:defRPr lang="en-US"/>
              </a:defPPr>
              <a:lvl1pPr defTabSz="932563">
                <a:lnSpc>
                  <a:spcPct val="90000"/>
                </a:lnSpc>
                <a:spcAft>
                  <a:spcPts val="600"/>
                </a:spcAft>
                <a:defRPr sz="2040">
                  <a:gradFill>
                    <a:gsLst>
                      <a:gs pos="2917">
                        <a:srgbClr val="FFFFFF"/>
                      </a:gs>
                      <a:gs pos="91000">
                        <a:srgbClr val="FFFFFF"/>
                      </a:gs>
                    </a:gsLst>
                    <a:lin ang="5400000" scaled="0"/>
                  </a:gradFill>
                  <a:cs typeface="Segoe UI" panose="020B0502040204020203" pitchFamily="34" charset="0"/>
                </a:defRPr>
              </a:lvl1pPr>
            </a:lstStyle>
            <a:p>
              <a:r>
                <a:rPr lang="en-US" sz="1960" dirty="0"/>
                <a:t>Devices + Cloud </a:t>
              </a:r>
            </a:p>
          </p:txBody>
        </p:sp>
        <p:sp>
          <p:nvSpPr>
            <p:cNvPr id="38" name="TextBox 37"/>
            <p:cNvSpPr txBox="1"/>
            <p:nvPr/>
          </p:nvSpPr>
          <p:spPr>
            <a:xfrm>
              <a:off x="10365065" y="1218000"/>
              <a:ext cx="1799138" cy="795528"/>
            </a:xfrm>
            <a:prstGeom prst="chevron">
              <a:avLst>
                <a:gd name="adj" fmla="val 51641"/>
              </a:avLst>
            </a:prstGeom>
            <a:grpFill/>
          </p:spPr>
          <p:txBody>
            <a:bodyPr wrap="square" lIns="91403" tIns="182807" rIns="0" bIns="182807" rtlCol="0" anchor="ctr" anchorCtr="0">
              <a:noAutofit/>
            </a:bodyPr>
            <a:lstStyle>
              <a:defPPr>
                <a:defRPr lang="en-US"/>
              </a:defPPr>
              <a:lvl1pPr algn="ctr" defTabSz="914367">
                <a:lnSpc>
                  <a:spcPct val="90000"/>
                </a:lnSpc>
                <a:spcAft>
                  <a:spcPts val="588"/>
                </a:spcAft>
                <a:defRPr sz="2040">
                  <a:gradFill>
                    <a:gsLst>
                      <a:gs pos="2917">
                        <a:srgbClr val="FFFFFF"/>
                      </a:gs>
                      <a:gs pos="91000">
                        <a:srgbClr val="FFFFFF"/>
                      </a:gs>
                    </a:gsLst>
                    <a:lin ang="5400000" scaled="0"/>
                  </a:gradFill>
                  <a:latin typeface="Segoe UI" panose="020B0502040204020203" pitchFamily="34" charset="0"/>
                  <a:cs typeface="Segoe UI" panose="020B0502040204020203" pitchFamily="34" charset="0"/>
                </a:defRPr>
              </a:lvl1pPr>
            </a:lstStyle>
            <a:p>
              <a:r>
                <a:rPr lang="en-US" sz="1960" dirty="0">
                  <a:latin typeface="Segoe UI"/>
                </a:rPr>
                <a:t>2010s</a:t>
              </a:r>
            </a:p>
          </p:txBody>
        </p:sp>
      </p:grpSp>
      <p:grpSp>
        <p:nvGrpSpPr>
          <p:cNvPr id="19" name="Group 18"/>
          <p:cNvGrpSpPr/>
          <p:nvPr/>
        </p:nvGrpSpPr>
        <p:grpSpPr>
          <a:xfrm>
            <a:off x="3081830" y="1195126"/>
            <a:ext cx="3667018" cy="779686"/>
            <a:chOff x="3144446" y="1202760"/>
            <a:chExt cx="3741524" cy="795528"/>
          </a:xfrm>
          <a:solidFill>
            <a:schemeClr val="accent2"/>
          </a:solidFill>
        </p:grpSpPr>
        <p:sp>
          <p:nvSpPr>
            <p:cNvPr id="35" name="TextBox 34"/>
            <p:cNvSpPr txBox="1"/>
            <p:nvPr/>
          </p:nvSpPr>
          <p:spPr>
            <a:xfrm>
              <a:off x="3144446" y="1202760"/>
              <a:ext cx="3741524" cy="795528"/>
            </a:xfrm>
            <a:prstGeom prst="chevron">
              <a:avLst/>
            </a:prstGeom>
            <a:grpFill/>
          </p:spPr>
          <p:txBody>
            <a:bodyPr wrap="square" lIns="179213" tIns="182807" rIns="179213" bIns="182807" rtlCol="0" anchor="ctr" anchorCtr="0">
              <a:noAutofit/>
            </a:bodyPr>
            <a:lstStyle>
              <a:defPPr>
                <a:defRPr lang="en-US"/>
              </a:defPPr>
              <a:lvl1pPr defTabSz="932563">
                <a:lnSpc>
                  <a:spcPct val="90000"/>
                </a:lnSpc>
                <a:spcAft>
                  <a:spcPts val="600"/>
                </a:spcAft>
                <a:defRPr sz="2040">
                  <a:gradFill>
                    <a:gsLst>
                      <a:gs pos="2917">
                        <a:srgbClr val="FFFFFF"/>
                      </a:gs>
                      <a:gs pos="91000">
                        <a:srgbClr val="FFFFFF"/>
                      </a:gs>
                    </a:gsLst>
                    <a:lin ang="5400000" scaled="0"/>
                  </a:gradFill>
                  <a:cs typeface="Segoe UI" panose="020B0502040204020203" pitchFamily="34" charset="0"/>
                </a:defRPr>
              </a:lvl1pPr>
            </a:lstStyle>
            <a:p>
              <a:r>
                <a:rPr lang="en-US" sz="1960" dirty="0"/>
                <a:t>PC + Servers</a:t>
              </a:r>
            </a:p>
          </p:txBody>
        </p:sp>
        <p:sp>
          <p:nvSpPr>
            <p:cNvPr id="42" name="TextBox 41"/>
            <p:cNvSpPr txBox="1"/>
            <p:nvPr/>
          </p:nvSpPr>
          <p:spPr>
            <a:xfrm>
              <a:off x="5086831" y="1202760"/>
              <a:ext cx="1799138" cy="795528"/>
            </a:xfrm>
            <a:prstGeom prst="chevron">
              <a:avLst>
                <a:gd name="adj" fmla="val 50050"/>
              </a:avLst>
            </a:prstGeom>
            <a:grpFill/>
          </p:spPr>
          <p:txBody>
            <a:bodyPr wrap="square" lIns="91403" tIns="182807" rIns="0" bIns="182807" rtlCol="0" anchor="ctr" anchorCtr="0">
              <a:noAutofit/>
            </a:bodyPr>
            <a:lstStyle>
              <a:defPPr>
                <a:defRPr lang="en-US"/>
              </a:defPPr>
              <a:lvl1pPr defTabSz="914367">
                <a:lnSpc>
                  <a:spcPct val="90000"/>
                </a:lnSpc>
                <a:spcAft>
                  <a:spcPts val="588"/>
                </a:spcAft>
                <a:defRPr sz="2400">
                  <a:gradFill>
                    <a:gsLst>
                      <a:gs pos="2917">
                        <a:srgbClr val="FFFFFF"/>
                      </a:gs>
                      <a:gs pos="91000">
                        <a:srgbClr val="FFFFFF"/>
                      </a:gs>
                    </a:gsLst>
                    <a:lin ang="5400000" scaled="0"/>
                  </a:gradFill>
                  <a:latin typeface="Segoe UI Light"/>
                </a:defRPr>
              </a:lvl1pPr>
            </a:lstStyle>
            <a:p>
              <a:pPr algn="ctr"/>
              <a:r>
                <a:rPr lang="en-US" sz="1960" dirty="0">
                  <a:latin typeface="Segoe UI"/>
                  <a:cs typeface="Segoe UI" panose="020B0502040204020203" pitchFamily="34" charset="0"/>
                </a:rPr>
                <a:t>2000s</a:t>
              </a:r>
            </a:p>
          </p:txBody>
        </p:sp>
      </p:grpSp>
      <p:sp>
        <p:nvSpPr>
          <p:cNvPr id="4" name="Title 3"/>
          <p:cNvSpPr>
            <a:spLocks noGrp="1"/>
          </p:cNvSpPr>
          <p:nvPr>
            <p:ph type="title"/>
          </p:nvPr>
        </p:nvSpPr>
        <p:spPr/>
        <p:txBody>
          <a:bodyPr/>
          <a:lstStyle/>
          <a:p>
            <a:r>
              <a:rPr lang="en-US" dirty="0" smtClean="0"/>
              <a:t>Technology journey</a:t>
            </a:r>
            <a:endParaRPr lang="en-US" dirty="0"/>
          </a:p>
        </p:txBody>
      </p:sp>
      <p:sp>
        <p:nvSpPr>
          <p:cNvPr id="64" name="Rectangle 63"/>
          <p:cNvSpPr/>
          <p:nvPr/>
        </p:nvSpPr>
        <p:spPr>
          <a:xfrm>
            <a:off x="264104" y="1964440"/>
            <a:ext cx="2785436" cy="4616167"/>
          </a:xfrm>
          <a:prstGeom prst="rect">
            <a:avLst/>
          </a:prstGeom>
          <a:solidFill>
            <a:schemeClr val="bg2"/>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913826"/>
            <a:endParaRPr lang="en-US" sz="1799">
              <a:solidFill>
                <a:prstClr val="white"/>
              </a:solidFill>
            </a:endParaRPr>
          </a:p>
        </p:txBody>
      </p:sp>
      <p:grpSp>
        <p:nvGrpSpPr>
          <p:cNvPr id="14" name="Group 13"/>
          <p:cNvGrpSpPr/>
          <p:nvPr/>
        </p:nvGrpSpPr>
        <p:grpSpPr>
          <a:xfrm>
            <a:off x="577104" y="2405244"/>
            <a:ext cx="2159437" cy="2078606"/>
            <a:chOff x="633288" y="2437465"/>
            <a:chExt cx="2203312" cy="2120839"/>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33288" y="2437465"/>
              <a:ext cx="1009756" cy="1081424"/>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767710" y="3510398"/>
              <a:ext cx="1040008" cy="1047906"/>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33288" y="3510398"/>
              <a:ext cx="1001518" cy="1042474"/>
            </a:xfrm>
            <a:prstGeom prst="rect">
              <a:avLst/>
            </a:prstGeom>
          </p:spPr>
        </p:pic>
        <p:pic>
          <p:nvPicPr>
            <p:cNvPr id="13" name="Picture 12"/>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767710" y="2470983"/>
              <a:ext cx="1068890" cy="1047906"/>
            </a:xfrm>
            <a:prstGeom prst="rect">
              <a:avLst/>
            </a:prstGeom>
          </p:spPr>
        </p:pic>
      </p:grpSp>
      <p:sp>
        <p:nvSpPr>
          <p:cNvPr id="74" name="Rectangle 73"/>
          <p:cNvSpPr/>
          <p:nvPr/>
        </p:nvSpPr>
        <p:spPr>
          <a:xfrm>
            <a:off x="3091611" y="1964439"/>
            <a:ext cx="3269390" cy="4616168"/>
          </a:xfrm>
          <a:prstGeom prst="rect">
            <a:avLst/>
          </a:prstGeom>
          <a:solidFill>
            <a:schemeClr val="bg2"/>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913826"/>
            <a:endParaRPr lang="en-US" sz="1799">
              <a:solidFill>
                <a:prstClr val="white"/>
              </a:solidFill>
            </a:endParaRPr>
          </a:p>
        </p:txBody>
      </p:sp>
      <p:grpSp>
        <p:nvGrpSpPr>
          <p:cNvPr id="23" name="Group 22"/>
          <p:cNvGrpSpPr/>
          <p:nvPr/>
        </p:nvGrpSpPr>
        <p:grpSpPr>
          <a:xfrm>
            <a:off x="3337454" y="2381970"/>
            <a:ext cx="2014373" cy="2243574"/>
            <a:chOff x="3405263" y="2347044"/>
            <a:chExt cx="2055301" cy="2289158"/>
          </a:xfrm>
        </p:grpSpPr>
        <p:grpSp>
          <p:nvGrpSpPr>
            <p:cNvPr id="22" name="Group 21"/>
            <p:cNvGrpSpPr/>
            <p:nvPr/>
          </p:nvGrpSpPr>
          <p:grpSpPr>
            <a:xfrm>
              <a:off x="3445683" y="3040063"/>
              <a:ext cx="393556" cy="1502456"/>
              <a:chOff x="3445683" y="3040063"/>
              <a:chExt cx="393556" cy="1502456"/>
            </a:xfrm>
          </p:grpSpPr>
          <p:sp>
            <p:nvSpPr>
              <p:cNvPr id="21" name="Rectangle 20"/>
              <p:cNvSpPr/>
              <p:nvPr/>
            </p:nvSpPr>
            <p:spPr bwMode="auto">
              <a:xfrm>
                <a:off x="3457575" y="3040063"/>
                <a:ext cx="161925" cy="2333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0" name="Rectangle 49"/>
              <p:cNvSpPr/>
              <p:nvPr/>
            </p:nvSpPr>
            <p:spPr bwMode="auto">
              <a:xfrm>
                <a:off x="3445684" y="3664324"/>
                <a:ext cx="161925" cy="2333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5" name="Rectangle 54"/>
              <p:cNvSpPr/>
              <p:nvPr/>
            </p:nvSpPr>
            <p:spPr bwMode="auto">
              <a:xfrm>
                <a:off x="3445683" y="4309157"/>
                <a:ext cx="161925" cy="2333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6" name="Rectangle 55"/>
              <p:cNvSpPr/>
              <p:nvPr/>
            </p:nvSpPr>
            <p:spPr bwMode="auto">
              <a:xfrm>
                <a:off x="3677314" y="3675118"/>
                <a:ext cx="161925" cy="2333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grpSp>
          <p:nvGrpSpPr>
            <p:cNvPr id="20" name="Group 19"/>
            <p:cNvGrpSpPr/>
            <p:nvPr/>
          </p:nvGrpSpPr>
          <p:grpSpPr>
            <a:xfrm>
              <a:off x="3405263" y="2347044"/>
              <a:ext cx="2055301" cy="2289158"/>
              <a:chOff x="3405263" y="2347044"/>
              <a:chExt cx="2055301" cy="2289158"/>
            </a:xfrm>
          </p:grpSpPr>
          <p:sp>
            <p:nvSpPr>
              <p:cNvPr id="49" name="Freeform 13"/>
              <p:cNvSpPr>
                <a:spLocks noEditPoints="1"/>
              </p:cNvSpPr>
              <p:nvPr/>
            </p:nvSpPr>
            <p:spPr bwMode="auto">
              <a:xfrm>
                <a:off x="3405263" y="2947133"/>
                <a:ext cx="1187647" cy="413179"/>
              </a:xfrm>
              <a:custGeom>
                <a:avLst/>
                <a:gdLst>
                  <a:gd name="T0" fmla="*/ 168 w 936"/>
                  <a:gd name="T1" fmla="*/ 331 h 339"/>
                  <a:gd name="T2" fmla="*/ 3 w 936"/>
                  <a:gd name="T3" fmla="*/ 302 h 339"/>
                  <a:gd name="T4" fmla="*/ 5 w 936"/>
                  <a:gd name="T5" fmla="*/ 35 h 339"/>
                  <a:gd name="T6" fmla="*/ 202 w 936"/>
                  <a:gd name="T7" fmla="*/ 6 h 339"/>
                  <a:gd name="T8" fmla="*/ 535 w 936"/>
                  <a:gd name="T9" fmla="*/ 334 h 339"/>
                  <a:gd name="T10" fmla="*/ 646 w 936"/>
                  <a:gd name="T11" fmla="*/ 178 h 339"/>
                  <a:gd name="T12" fmla="*/ 633 w 936"/>
                  <a:gd name="T13" fmla="*/ 150 h 339"/>
                  <a:gd name="T14" fmla="*/ 576 w 936"/>
                  <a:gd name="T15" fmla="*/ 182 h 339"/>
                  <a:gd name="T16" fmla="*/ 538 w 936"/>
                  <a:gd name="T17" fmla="*/ 147 h 339"/>
                  <a:gd name="T18" fmla="*/ 575 w 936"/>
                  <a:gd name="T19" fmla="*/ 296 h 339"/>
                  <a:gd name="T20" fmla="*/ 289 w 936"/>
                  <a:gd name="T21" fmla="*/ 94 h 339"/>
                  <a:gd name="T22" fmla="*/ 335 w 936"/>
                  <a:gd name="T23" fmla="*/ 174 h 339"/>
                  <a:gd name="T24" fmla="*/ 268 w 936"/>
                  <a:gd name="T25" fmla="*/ 230 h 339"/>
                  <a:gd name="T26" fmla="*/ 327 w 936"/>
                  <a:gd name="T27" fmla="*/ 249 h 339"/>
                  <a:gd name="T28" fmla="*/ 371 w 936"/>
                  <a:gd name="T29" fmla="*/ 164 h 339"/>
                  <a:gd name="T30" fmla="*/ 779 w 936"/>
                  <a:gd name="T31" fmla="*/ 270 h 339"/>
                  <a:gd name="T32" fmla="*/ 803 w 936"/>
                  <a:gd name="T33" fmla="*/ 175 h 339"/>
                  <a:gd name="T34" fmla="*/ 706 w 936"/>
                  <a:gd name="T35" fmla="*/ 147 h 339"/>
                  <a:gd name="T36" fmla="*/ 683 w 936"/>
                  <a:gd name="T37" fmla="*/ 131 h 339"/>
                  <a:gd name="T38" fmla="*/ 706 w 936"/>
                  <a:gd name="T39" fmla="*/ 186 h 339"/>
                  <a:gd name="T40" fmla="*/ 441 w 936"/>
                  <a:gd name="T41" fmla="*/ 270 h 339"/>
                  <a:gd name="T42" fmla="*/ 537 w 936"/>
                  <a:gd name="T43" fmla="*/ 248 h 339"/>
                  <a:gd name="T44" fmla="*/ 461 w 936"/>
                  <a:gd name="T45" fmla="*/ 88 h 339"/>
                  <a:gd name="T46" fmla="*/ 437 w 936"/>
                  <a:gd name="T47" fmla="*/ 73 h 339"/>
                  <a:gd name="T48" fmla="*/ 827 w 936"/>
                  <a:gd name="T49" fmla="*/ 205 h 339"/>
                  <a:gd name="T50" fmla="*/ 932 w 936"/>
                  <a:gd name="T51" fmla="*/ 266 h 339"/>
                  <a:gd name="T52" fmla="*/ 854 w 936"/>
                  <a:gd name="T53" fmla="*/ 221 h 339"/>
                  <a:gd name="T54" fmla="*/ 936 w 936"/>
                  <a:gd name="T55" fmla="*/ 134 h 339"/>
                  <a:gd name="T56" fmla="*/ 827 w 936"/>
                  <a:gd name="T57" fmla="*/ 197 h 339"/>
                  <a:gd name="T58" fmla="*/ 255 w 936"/>
                  <a:gd name="T59" fmla="*/ 127 h 339"/>
                  <a:gd name="T60" fmla="*/ 254 w 936"/>
                  <a:gd name="T61" fmla="*/ 65 h 339"/>
                  <a:gd name="T62" fmla="*/ 232 w 936"/>
                  <a:gd name="T63" fmla="*/ 94 h 339"/>
                  <a:gd name="T64" fmla="*/ 221 w 936"/>
                  <a:gd name="T65" fmla="*/ 189 h 339"/>
                  <a:gd name="T66" fmla="*/ 238 w 936"/>
                  <a:gd name="T67" fmla="*/ 207 h 339"/>
                  <a:gd name="T68" fmla="*/ 803 w 936"/>
                  <a:gd name="T69" fmla="*/ 265 h 339"/>
                  <a:gd name="T70" fmla="*/ 803 w 936"/>
                  <a:gd name="T71" fmla="*/ 266 h 339"/>
                  <a:gd name="T72" fmla="*/ 442 w 936"/>
                  <a:gd name="T73" fmla="*/ 271 h 339"/>
                  <a:gd name="T74" fmla="*/ 441 w 936"/>
                  <a:gd name="T75" fmla="*/ 270 h 339"/>
                  <a:gd name="T76" fmla="*/ 462 w 936"/>
                  <a:gd name="T77" fmla="*/ 248 h 339"/>
                  <a:gd name="T78" fmla="*/ 537 w 936"/>
                  <a:gd name="T79" fmla="*/ 248 h 339"/>
                  <a:gd name="T80" fmla="*/ 222 w 936"/>
                  <a:gd name="T81" fmla="*/ 230 h 339"/>
                  <a:gd name="T82" fmla="*/ 221 w 936"/>
                  <a:gd name="T83" fmla="*/ 147 h 339"/>
                  <a:gd name="T84" fmla="*/ 221 w 936"/>
                  <a:gd name="T85" fmla="*/ 147 h 339"/>
                  <a:gd name="T86" fmla="*/ 260 w 936"/>
                  <a:gd name="T87" fmla="*/ 127 h 339"/>
                  <a:gd name="T88" fmla="*/ 702 w 936"/>
                  <a:gd name="T89" fmla="*/ 271 h 339"/>
                  <a:gd name="T90" fmla="*/ 751 w 936"/>
                  <a:gd name="T91" fmla="*/ 143 h 339"/>
                  <a:gd name="T92" fmla="*/ 827 w 936"/>
                  <a:gd name="T93" fmla="*/ 197 h 339"/>
                  <a:gd name="T94" fmla="*/ 544 w 936"/>
                  <a:gd name="T95" fmla="*/ 317 h 339"/>
                  <a:gd name="T96" fmla="*/ 371 w 936"/>
                  <a:gd name="T97" fmla="*/ 164 h 339"/>
                  <a:gd name="T98" fmla="*/ 61 w 936"/>
                  <a:gd name="T99" fmla="*/ 232 h 339"/>
                  <a:gd name="T100" fmla="*/ 145 w 936"/>
                  <a:gd name="T101" fmla="*/ 216 h 339"/>
                  <a:gd name="T102" fmla="*/ 89 w 936"/>
                  <a:gd name="T103" fmla="*/ 120 h 339"/>
                  <a:gd name="T104" fmla="*/ 61 w 936"/>
                  <a:gd name="T105" fmla="*/ 9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36" h="339">
                    <a:moveTo>
                      <a:pt x="202" y="168"/>
                    </a:moveTo>
                    <a:cubicBezTo>
                      <a:pt x="202" y="223"/>
                      <a:pt x="202" y="278"/>
                      <a:pt x="202" y="332"/>
                    </a:cubicBezTo>
                    <a:cubicBezTo>
                      <a:pt x="202" y="337"/>
                      <a:pt x="201" y="338"/>
                      <a:pt x="197" y="337"/>
                    </a:cubicBezTo>
                    <a:cubicBezTo>
                      <a:pt x="187" y="335"/>
                      <a:pt x="178" y="333"/>
                      <a:pt x="168" y="331"/>
                    </a:cubicBezTo>
                    <a:cubicBezTo>
                      <a:pt x="158" y="329"/>
                      <a:pt x="147" y="327"/>
                      <a:pt x="137" y="326"/>
                    </a:cubicBezTo>
                    <a:cubicBezTo>
                      <a:pt x="119" y="323"/>
                      <a:pt x="101" y="320"/>
                      <a:pt x="84" y="316"/>
                    </a:cubicBezTo>
                    <a:cubicBezTo>
                      <a:pt x="68" y="314"/>
                      <a:pt x="53" y="311"/>
                      <a:pt x="38" y="308"/>
                    </a:cubicBezTo>
                    <a:cubicBezTo>
                      <a:pt x="26" y="306"/>
                      <a:pt x="15" y="304"/>
                      <a:pt x="3" y="302"/>
                    </a:cubicBezTo>
                    <a:cubicBezTo>
                      <a:pt x="0" y="302"/>
                      <a:pt x="0" y="301"/>
                      <a:pt x="0" y="299"/>
                    </a:cubicBezTo>
                    <a:cubicBezTo>
                      <a:pt x="0" y="298"/>
                      <a:pt x="0" y="297"/>
                      <a:pt x="0" y="296"/>
                    </a:cubicBezTo>
                    <a:cubicBezTo>
                      <a:pt x="0" y="211"/>
                      <a:pt x="0" y="126"/>
                      <a:pt x="0" y="41"/>
                    </a:cubicBezTo>
                    <a:cubicBezTo>
                      <a:pt x="0" y="37"/>
                      <a:pt x="1" y="36"/>
                      <a:pt x="5" y="35"/>
                    </a:cubicBezTo>
                    <a:cubicBezTo>
                      <a:pt x="62" y="25"/>
                      <a:pt x="118" y="15"/>
                      <a:pt x="174" y="5"/>
                    </a:cubicBezTo>
                    <a:cubicBezTo>
                      <a:pt x="183" y="4"/>
                      <a:pt x="191" y="2"/>
                      <a:pt x="200" y="1"/>
                    </a:cubicBezTo>
                    <a:cubicBezTo>
                      <a:pt x="202" y="0"/>
                      <a:pt x="203" y="1"/>
                      <a:pt x="202" y="3"/>
                    </a:cubicBezTo>
                    <a:cubicBezTo>
                      <a:pt x="202" y="4"/>
                      <a:pt x="202" y="5"/>
                      <a:pt x="202" y="6"/>
                    </a:cubicBezTo>
                    <a:cubicBezTo>
                      <a:pt x="202" y="60"/>
                      <a:pt x="202" y="114"/>
                      <a:pt x="202" y="168"/>
                    </a:cubicBezTo>
                    <a:close/>
                    <a:moveTo>
                      <a:pt x="544" y="317"/>
                    </a:moveTo>
                    <a:cubicBezTo>
                      <a:pt x="541" y="317"/>
                      <a:pt x="538" y="315"/>
                      <a:pt x="535" y="316"/>
                    </a:cubicBezTo>
                    <a:cubicBezTo>
                      <a:pt x="535" y="322"/>
                      <a:pt x="535" y="328"/>
                      <a:pt x="535" y="334"/>
                    </a:cubicBezTo>
                    <a:cubicBezTo>
                      <a:pt x="535" y="335"/>
                      <a:pt x="535" y="336"/>
                      <a:pt x="537" y="337"/>
                    </a:cubicBezTo>
                    <a:cubicBezTo>
                      <a:pt x="547" y="338"/>
                      <a:pt x="557" y="339"/>
                      <a:pt x="566" y="334"/>
                    </a:cubicBezTo>
                    <a:cubicBezTo>
                      <a:pt x="583" y="327"/>
                      <a:pt x="592" y="313"/>
                      <a:pt x="598" y="298"/>
                    </a:cubicBezTo>
                    <a:cubicBezTo>
                      <a:pt x="614" y="258"/>
                      <a:pt x="630" y="218"/>
                      <a:pt x="646" y="178"/>
                    </a:cubicBezTo>
                    <a:cubicBezTo>
                      <a:pt x="652" y="161"/>
                      <a:pt x="659" y="143"/>
                      <a:pt x="666" y="126"/>
                    </a:cubicBezTo>
                    <a:cubicBezTo>
                      <a:pt x="659" y="126"/>
                      <a:pt x="651" y="126"/>
                      <a:pt x="644" y="126"/>
                    </a:cubicBezTo>
                    <a:cubicBezTo>
                      <a:pt x="643" y="126"/>
                      <a:pt x="642" y="126"/>
                      <a:pt x="641" y="128"/>
                    </a:cubicBezTo>
                    <a:cubicBezTo>
                      <a:pt x="638" y="135"/>
                      <a:pt x="636" y="142"/>
                      <a:pt x="633" y="150"/>
                    </a:cubicBezTo>
                    <a:cubicBezTo>
                      <a:pt x="627" y="164"/>
                      <a:pt x="623" y="179"/>
                      <a:pt x="617" y="193"/>
                    </a:cubicBezTo>
                    <a:cubicBezTo>
                      <a:pt x="611" y="209"/>
                      <a:pt x="605" y="226"/>
                      <a:pt x="599" y="242"/>
                    </a:cubicBezTo>
                    <a:cubicBezTo>
                      <a:pt x="599" y="244"/>
                      <a:pt x="599" y="245"/>
                      <a:pt x="597" y="245"/>
                    </a:cubicBezTo>
                    <a:cubicBezTo>
                      <a:pt x="591" y="224"/>
                      <a:pt x="583" y="203"/>
                      <a:pt x="576" y="182"/>
                    </a:cubicBezTo>
                    <a:cubicBezTo>
                      <a:pt x="570" y="164"/>
                      <a:pt x="563" y="147"/>
                      <a:pt x="557" y="128"/>
                    </a:cubicBezTo>
                    <a:cubicBezTo>
                      <a:pt x="556" y="127"/>
                      <a:pt x="556" y="126"/>
                      <a:pt x="554" y="126"/>
                    </a:cubicBezTo>
                    <a:cubicBezTo>
                      <a:pt x="546" y="126"/>
                      <a:pt x="538" y="126"/>
                      <a:pt x="530" y="126"/>
                    </a:cubicBezTo>
                    <a:cubicBezTo>
                      <a:pt x="533" y="133"/>
                      <a:pt x="535" y="140"/>
                      <a:pt x="538" y="147"/>
                    </a:cubicBezTo>
                    <a:cubicBezTo>
                      <a:pt x="545" y="166"/>
                      <a:pt x="553" y="185"/>
                      <a:pt x="560" y="204"/>
                    </a:cubicBezTo>
                    <a:cubicBezTo>
                      <a:pt x="568" y="225"/>
                      <a:pt x="576" y="245"/>
                      <a:pt x="585" y="265"/>
                    </a:cubicBezTo>
                    <a:cubicBezTo>
                      <a:pt x="586" y="268"/>
                      <a:pt x="586" y="271"/>
                      <a:pt x="584" y="274"/>
                    </a:cubicBezTo>
                    <a:cubicBezTo>
                      <a:pt x="581" y="281"/>
                      <a:pt x="578" y="289"/>
                      <a:pt x="575" y="296"/>
                    </a:cubicBezTo>
                    <a:cubicBezTo>
                      <a:pt x="570" y="306"/>
                      <a:pt x="565" y="315"/>
                      <a:pt x="553" y="317"/>
                    </a:cubicBezTo>
                    <a:cubicBezTo>
                      <a:pt x="550" y="317"/>
                      <a:pt x="547" y="317"/>
                      <a:pt x="544" y="317"/>
                    </a:cubicBezTo>
                    <a:close/>
                    <a:moveTo>
                      <a:pt x="371" y="164"/>
                    </a:moveTo>
                    <a:cubicBezTo>
                      <a:pt x="367" y="118"/>
                      <a:pt x="329" y="90"/>
                      <a:pt x="289" y="94"/>
                    </a:cubicBezTo>
                    <a:cubicBezTo>
                      <a:pt x="289" y="95"/>
                      <a:pt x="290" y="96"/>
                      <a:pt x="291" y="98"/>
                    </a:cubicBezTo>
                    <a:cubicBezTo>
                      <a:pt x="295" y="102"/>
                      <a:pt x="298" y="106"/>
                      <a:pt x="301" y="110"/>
                    </a:cubicBezTo>
                    <a:cubicBezTo>
                      <a:pt x="309" y="119"/>
                      <a:pt x="316" y="129"/>
                      <a:pt x="324" y="138"/>
                    </a:cubicBezTo>
                    <a:cubicBezTo>
                      <a:pt x="333" y="149"/>
                      <a:pt x="337" y="160"/>
                      <a:pt x="335" y="174"/>
                    </a:cubicBezTo>
                    <a:cubicBezTo>
                      <a:pt x="332" y="193"/>
                      <a:pt x="313" y="208"/>
                      <a:pt x="296" y="208"/>
                    </a:cubicBezTo>
                    <a:cubicBezTo>
                      <a:pt x="283" y="207"/>
                      <a:pt x="270" y="208"/>
                      <a:pt x="257" y="208"/>
                    </a:cubicBezTo>
                    <a:cubicBezTo>
                      <a:pt x="255" y="208"/>
                      <a:pt x="253" y="207"/>
                      <a:pt x="251" y="209"/>
                    </a:cubicBezTo>
                    <a:cubicBezTo>
                      <a:pt x="257" y="216"/>
                      <a:pt x="262" y="223"/>
                      <a:pt x="268" y="230"/>
                    </a:cubicBezTo>
                    <a:cubicBezTo>
                      <a:pt x="277" y="241"/>
                      <a:pt x="286" y="253"/>
                      <a:pt x="295" y="264"/>
                    </a:cubicBezTo>
                    <a:cubicBezTo>
                      <a:pt x="297" y="267"/>
                      <a:pt x="299" y="272"/>
                      <a:pt x="303" y="274"/>
                    </a:cubicBezTo>
                    <a:cubicBezTo>
                      <a:pt x="312" y="280"/>
                      <a:pt x="322" y="277"/>
                      <a:pt x="327" y="272"/>
                    </a:cubicBezTo>
                    <a:cubicBezTo>
                      <a:pt x="333" y="265"/>
                      <a:pt x="333" y="256"/>
                      <a:pt x="327" y="249"/>
                    </a:cubicBezTo>
                    <a:cubicBezTo>
                      <a:pt x="324" y="245"/>
                      <a:pt x="322" y="242"/>
                      <a:pt x="319" y="238"/>
                    </a:cubicBezTo>
                    <a:cubicBezTo>
                      <a:pt x="331" y="234"/>
                      <a:pt x="342" y="228"/>
                      <a:pt x="350" y="219"/>
                    </a:cubicBezTo>
                    <a:cubicBezTo>
                      <a:pt x="363" y="206"/>
                      <a:pt x="369" y="189"/>
                      <a:pt x="371" y="171"/>
                    </a:cubicBezTo>
                    <a:cubicBezTo>
                      <a:pt x="371" y="169"/>
                      <a:pt x="371" y="166"/>
                      <a:pt x="371" y="164"/>
                    </a:cubicBezTo>
                    <a:close/>
                    <a:moveTo>
                      <a:pt x="751" y="143"/>
                    </a:moveTo>
                    <a:cubicBezTo>
                      <a:pt x="761" y="144"/>
                      <a:pt x="769" y="149"/>
                      <a:pt x="774" y="159"/>
                    </a:cubicBezTo>
                    <a:cubicBezTo>
                      <a:pt x="778" y="168"/>
                      <a:pt x="779" y="177"/>
                      <a:pt x="779" y="187"/>
                    </a:cubicBezTo>
                    <a:cubicBezTo>
                      <a:pt x="780" y="215"/>
                      <a:pt x="779" y="242"/>
                      <a:pt x="779" y="270"/>
                    </a:cubicBezTo>
                    <a:cubicBezTo>
                      <a:pt x="786" y="271"/>
                      <a:pt x="792" y="270"/>
                      <a:pt x="798" y="270"/>
                    </a:cubicBezTo>
                    <a:cubicBezTo>
                      <a:pt x="802" y="270"/>
                      <a:pt x="803" y="269"/>
                      <a:pt x="803" y="266"/>
                    </a:cubicBezTo>
                    <a:cubicBezTo>
                      <a:pt x="803" y="244"/>
                      <a:pt x="803" y="222"/>
                      <a:pt x="803" y="201"/>
                    </a:cubicBezTo>
                    <a:cubicBezTo>
                      <a:pt x="803" y="192"/>
                      <a:pt x="803" y="183"/>
                      <a:pt x="803" y="175"/>
                    </a:cubicBezTo>
                    <a:cubicBezTo>
                      <a:pt x="802" y="172"/>
                      <a:pt x="802" y="169"/>
                      <a:pt x="801" y="166"/>
                    </a:cubicBezTo>
                    <a:cubicBezTo>
                      <a:pt x="798" y="143"/>
                      <a:pt x="786" y="124"/>
                      <a:pt x="758" y="122"/>
                    </a:cubicBezTo>
                    <a:cubicBezTo>
                      <a:pt x="739" y="121"/>
                      <a:pt x="722" y="126"/>
                      <a:pt x="711" y="143"/>
                    </a:cubicBezTo>
                    <a:cubicBezTo>
                      <a:pt x="710" y="144"/>
                      <a:pt x="709" y="147"/>
                      <a:pt x="706" y="147"/>
                    </a:cubicBezTo>
                    <a:cubicBezTo>
                      <a:pt x="706" y="141"/>
                      <a:pt x="706" y="135"/>
                      <a:pt x="706" y="129"/>
                    </a:cubicBezTo>
                    <a:cubicBezTo>
                      <a:pt x="706" y="127"/>
                      <a:pt x="706" y="125"/>
                      <a:pt x="703" y="126"/>
                    </a:cubicBezTo>
                    <a:cubicBezTo>
                      <a:pt x="698" y="126"/>
                      <a:pt x="693" y="126"/>
                      <a:pt x="688" y="126"/>
                    </a:cubicBezTo>
                    <a:cubicBezTo>
                      <a:pt x="684" y="125"/>
                      <a:pt x="683" y="127"/>
                      <a:pt x="683" y="131"/>
                    </a:cubicBezTo>
                    <a:cubicBezTo>
                      <a:pt x="683" y="175"/>
                      <a:pt x="683" y="219"/>
                      <a:pt x="683" y="263"/>
                    </a:cubicBezTo>
                    <a:cubicBezTo>
                      <a:pt x="683" y="265"/>
                      <a:pt x="683" y="267"/>
                      <a:pt x="682" y="269"/>
                    </a:cubicBezTo>
                    <a:cubicBezTo>
                      <a:pt x="690" y="271"/>
                      <a:pt x="698" y="270"/>
                      <a:pt x="706" y="269"/>
                    </a:cubicBezTo>
                    <a:cubicBezTo>
                      <a:pt x="706" y="242"/>
                      <a:pt x="706" y="214"/>
                      <a:pt x="706" y="186"/>
                    </a:cubicBezTo>
                    <a:cubicBezTo>
                      <a:pt x="706" y="180"/>
                      <a:pt x="707" y="175"/>
                      <a:pt x="709" y="169"/>
                    </a:cubicBezTo>
                    <a:cubicBezTo>
                      <a:pt x="715" y="154"/>
                      <a:pt x="728" y="143"/>
                      <a:pt x="741" y="143"/>
                    </a:cubicBezTo>
                    <a:cubicBezTo>
                      <a:pt x="745" y="142"/>
                      <a:pt x="748" y="142"/>
                      <a:pt x="751" y="143"/>
                    </a:cubicBezTo>
                    <a:close/>
                    <a:moveTo>
                      <a:pt x="441" y="270"/>
                    </a:moveTo>
                    <a:cubicBezTo>
                      <a:pt x="473" y="270"/>
                      <a:pt x="506" y="270"/>
                      <a:pt x="538" y="270"/>
                    </a:cubicBezTo>
                    <a:cubicBezTo>
                      <a:pt x="540" y="270"/>
                      <a:pt x="541" y="271"/>
                      <a:pt x="542" y="269"/>
                    </a:cubicBezTo>
                    <a:cubicBezTo>
                      <a:pt x="542" y="263"/>
                      <a:pt x="542" y="256"/>
                      <a:pt x="542" y="249"/>
                    </a:cubicBezTo>
                    <a:cubicBezTo>
                      <a:pt x="541" y="247"/>
                      <a:pt x="539" y="248"/>
                      <a:pt x="537" y="248"/>
                    </a:cubicBezTo>
                    <a:cubicBezTo>
                      <a:pt x="514" y="248"/>
                      <a:pt x="490" y="248"/>
                      <a:pt x="467" y="248"/>
                    </a:cubicBezTo>
                    <a:cubicBezTo>
                      <a:pt x="465" y="248"/>
                      <a:pt x="463" y="249"/>
                      <a:pt x="462" y="248"/>
                    </a:cubicBezTo>
                    <a:cubicBezTo>
                      <a:pt x="461" y="246"/>
                      <a:pt x="461" y="244"/>
                      <a:pt x="461" y="242"/>
                    </a:cubicBezTo>
                    <a:cubicBezTo>
                      <a:pt x="461" y="191"/>
                      <a:pt x="461" y="139"/>
                      <a:pt x="461" y="88"/>
                    </a:cubicBezTo>
                    <a:cubicBezTo>
                      <a:pt x="461" y="83"/>
                      <a:pt x="461" y="77"/>
                      <a:pt x="461" y="72"/>
                    </a:cubicBezTo>
                    <a:cubicBezTo>
                      <a:pt x="461" y="69"/>
                      <a:pt x="461" y="68"/>
                      <a:pt x="457" y="68"/>
                    </a:cubicBezTo>
                    <a:cubicBezTo>
                      <a:pt x="452" y="68"/>
                      <a:pt x="447" y="68"/>
                      <a:pt x="442" y="68"/>
                    </a:cubicBezTo>
                    <a:cubicBezTo>
                      <a:pt x="438" y="68"/>
                      <a:pt x="437" y="69"/>
                      <a:pt x="437" y="73"/>
                    </a:cubicBezTo>
                    <a:cubicBezTo>
                      <a:pt x="437" y="137"/>
                      <a:pt x="437" y="200"/>
                      <a:pt x="437" y="263"/>
                    </a:cubicBezTo>
                    <a:cubicBezTo>
                      <a:pt x="437" y="265"/>
                      <a:pt x="437" y="267"/>
                      <a:pt x="437" y="269"/>
                    </a:cubicBezTo>
                    <a:cubicBezTo>
                      <a:pt x="438" y="271"/>
                      <a:pt x="440" y="270"/>
                      <a:pt x="441" y="270"/>
                    </a:cubicBezTo>
                    <a:close/>
                    <a:moveTo>
                      <a:pt x="827" y="205"/>
                    </a:moveTo>
                    <a:cubicBezTo>
                      <a:pt x="827" y="214"/>
                      <a:pt x="829" y="223"/>
                      <a:pt x="832" y="231"/>
                    </a:cubicBezTo>
                    <a:cubicBezTo>
                      <a:pt x="836" y="241"/>
                      <a:pt x="841" y="249"/>
                      <a:pt x="848" y="256"/>
                    </a:cubicBezTo>
                    <a:cubicBezTo>
                      <a:pt x="860" y="267"/>
                      <a:pt x="875" y="273"/>
                      <a:pt x="892" y="274"/>
                    </a:cubicBezTo>
                    <a:cubicBezTo>
                      <a:pt x="906" y="274"/>
                      <a:pt x="919" y="272"/>
                      <a:pt x="932" y="266"/>
                    </a:cubicBezTo>
                    <a:cubicBezTo>
                      <a:pt x="933" y="265"/>
                      <a:pt x="935" y="264"/>
                      <a:pt x="935" y="261"/>
                    </a:cubicBezTo>
                    <a:cubicBezTo>
                      <a:pt x="935" y="255"/>
                      <a:pt x="935" y="249"/>
                      <a:pt x="935" y="241"/>
                    </a:cubicBezTo>
                    <a:cubicBezTo>
                      <a:pt x="929" y="245"/>
                      <a:pt x="923" y="249"/>
                      <a:pt x="917" y="251"/>
                    </a:cubicBezTo>
                    <a:cubicBezTo>
                      <a:pt x="889" y="260"/>
                      <a:pt x="863" y="247"/>
                      <a:pt x="854" y="221"/>
                    </a:cubicBezTo>
                    <a:cubicBezTo>
                      <a:pt x="850" y="206"/>
                      <a:pt x="850" y="191"/>
                      <a:pt x="855" y="176"/>
                    </a:cubicBezTo>
                    <a:cubicBezTo>
                      <a:pt x="862" y="154"/>
                      <a:pt x="880" y="141"/>
                      <a:pt x="903" y="142"/>
                    </a:cubicBezTo>
                    <a:cubicBezTo>
                      <a:pt x="915" y="143"/>
                      <a:pt x="926" y="147"/>
                      <a:pt x="936" y="154"/>
                    </a:cubicBezTo>
                    <a:cubicBezTo>
                      <a:pt x="936" y="147"/>
                      <a:pt x="935" y="141"/>
                      <a:pt x="936" y="134"/>
                    </a:cubicBezTo>
                    <a:cubicBezTo>
                      <a:pt x="936" y="131"/>
                      <a:pt x="935" y="129"/>
                      <a:pt x="931" y="127"/>
                    </a:cubicBezTo>
                    <a:cubicBezTo>
                      <a:pt x="918" y="122"/>
                      <a:pt x="905" y="121"/>
                      <a:pt x="891" y="123"/>
                    </a:cubicBezTo>
                    <a:cubicBezTo>
                      <a:pt x="867" y="126"/>
                      <a:pt x="849" y="137"/>
                      <a:pt x="837" y="158"/>
                    </a:cubicBezTo>
                    <a:cubicBezTo>
                      <a:pt x="830" y="170"/>
                      <a:pt x="828" y="183"/>
                      <a:pt x="827" y="197"/>
                    </a:cubicBezTo>
                    <a:cubicBezTo>
                      <a:pt x="827" y="200"/>
                      <a:pt x="827" y="202"/>
                      <a:pt x="827" y="205"/>
                    </a:cubicBezTo>
                    <a:close/>
                    <a:moveTo>
                      <a:pt x="221" y="146"/>
                    </a:moveTo>
                    <a:cubicBezTo>
                      <a:pt x="221" y="147"/>
                      <a:pt x="221" y="148"/>
                      <a:pt x="223" y="148"/>
                    </a:cubicBezTo>
                    <a:cubicBezTo>
                      <a:pt x="230" y="135"/>
                      <a:pt x="240" y="128"/>
                      <a:pt x="255" y="127"/>
                    </a:cubicBezTo>
                    <a:cubicBezTo>
                      <a:pt x="256" y="127"/>
                      <a:pt x="258" y="127"/>
                      <a:pt x="260" y="127"/>
                    </a:cubicBezTo>
                    <a:cubicBezTo>
                      <a:pt x="273" y="127"/>
                      <a:pt x="285" y="127"/>
                      <a:pt x="298" y="127"/>
                    </a:cubicBezTo>
                    <a:cubicBezTo>
                      <a:pt x="299" y="127"/>
                      <a:pt x="301" y="128"/>
                      <a:pt x="302" y="126"/>
                    </a:cubicBezTo>
                    <a:cubicBezTo>
                      <a:pt x="286" y="106"/>
                      <a:pt x="270" y="86"/>
                      <a:pt x="254" y="65"/>
                    </a:cubicBezTo>
                    <a:cubicBezTo>
                      <a:pt x="249" y="59"/>
                      <a:pt x="243" y="57"/>
                      <a:pt x="236" y="58"/>
                    </a:cubicBezTo>
                    <a:cubicBezTo>
                      <a:pt x="228" y="59"/>
                      <a:pt x="224" y="64"/>
                      <a:pt x="222" y="71"/>
                    </a:cubicBezTo>
                    <a:cubicBezTo>
                      <a:pt x="222" y="73"/>
                      <a:pt x="222" y="75"/>
                      <a:pt x="222" y="78"/>
                    </a:cubicBezTo>
                    <a:cubicBezTo>
                      <a:pt x="223" y="84"/>
                      <a:pt x="228" y="89"/>
                      <a:pt x="232" y="94"/>
                    </a:cubicBezTo>
                    <a:cubicBezTo>
                      <a:pt x="234" y="96"/>
                      <a:pt x="234" y="96"/>
                      <a:pt x="231" y="97"/>
                    </a:cubicBezTo>
                    <a:cubicBezTo>
                      <a:pt x="228" y="99"/>
                      <a:pt x="224" y="99"/>
                      <a:pt x="221" y="102"/>
                    </a:cubicBezTo>
                    <a:cubicBezTo>
                      <a:pt x="221" y="116"/>
                      <a:pt x="221" y="131"/>
                      <a:pt x="221" y="146"/>
                    </a:cubicBezTo>
                    <a:close/>
                    <a:moveTo>
                      <a:pt x="221" y="189"/>
                    </a:moveTo>
                    <a:cubicBezTo>
                      <a:pt x="221" y="203"/>
                      <a:pt x="221" y="217"/>
                      <a:pt x="221" y="231"/>
                    </a:cubicBezTo>
                    <a:cubicBezTo>
                      <a:pt x="221" y="232"/>
                      <a:pt x="221" y="233"/>
                      <a:pt x="222" y="233"/>
                    </a:cubicBezTo>
                    <a:cubicBezTo>
                      <a:pt x="235" y="240"/>
                      <a:pt x="249" y="242"/>
                      <a:pt x="265" y="241"/>
                    </a:cubicBezTo>
                    <a:cubicBezTo>
                      <a:pt x="255" y="230"/>
                      <a:pt x="246" y="219"/>
                      <a:pt x="238" y="207"/>
                    </a:cubicBezTo>
                    <a:cubicBezTo>
                      <a:pt x="232" y="201"/>
                      <a:pt x="226" y="195"/>
                      <a:pt x="223" y="187"/>
                    </a:cubicBezTo>
                    <a:cubicBezTo>
                      <a:pt x="220" y="186"/>
                      <a:pt x="221" y="188"/>
                      <a:pt x="221" y="189"/>
                    </a:cubicBezTo>
                    <a:close/>
                    <a:moveTo>
                      <a:pt x="798" y="271"/>
                    </a:moveTo>
                    <a:cubicBezTo>
                      <a:pt x="803" y="271"/>
                      <a:pt x="804" y="269"/>
                      <a:pt x="803" y="265"/>
                    </a:cubicBezTo>
                    <a:cubicBezTo>
                      <a:pt x="803" y="237"/>
                      <a:pt x="803" y="208"/>
                      <a:pt x="803" y="179"/>
                    </a:cubicBezTo>
                    <a:cubicBezTo>
                      <a:pt x="803" y="178"/>
                      <a:pt x="804" y="176"/>
                      <a:pt x="803" y="175"/>
                    </a:cubicBezTo>
                    <a:cubicBezTo>
                      <a:pt x="803" y="175"/>
                      <a:pt x="803" y="176"/>
                      <a:pt x="803" y="177"/>
                    </a:cubicBezTo>
                    <a:cubicBezTo>
                      <a:pt x="803" y="207"/>
                      <a:pt x="803" y="236"/>
                      <a:pt x="803" y="266"/>
                    </a:cubicBezTo>
                    <a:cubicBezTo>
                      <a:pt x="803" y="269"/>
                      <a:pt x="802" y="270"/>
                      <a:pt x="799" y="270"/>
                    </a:cubicBezTo>
                    <a:cubicBezTo>
                      <a:pt x="792" y="270"/>
                      <a:pt x="786" y="270"/>
                      <a:pt x="779" y="270"/>
                    </a:cubicBezTo>
                    <a:cubicBezTo>
                      <a:pt x="786" y="272"/>
                      <a:pt x="792" y="270"/>
                      <a:pt x="798" y="271"/>
                    </a:cubicBezTo>
                    <a:close/>
                    <a:moveTo>
                      <a:pt x="442" y="271"/>
                    </a:moveTo>
                    <a:cubicBezTo>
                      <a:pt x="474" y="271"/>
                      <a:pt x="506" y="271"/>
                      <a:pt x="537" y="271"/>
                    </a:cubicBezTo>
                    <a:cubicBezTo>
                      <a:pt x="539" y="271"/>
                      <a:pt x="541" y="271"/>
                      <a:pt x="542" y="269"/>
                    </a:cubicBezTo>
                    <a:cubicBezTo>
                      <a:pt x="541" y="270"/>
                      <a:pt x="540" y="270"/>
                      <a:pt x="539" y="270"/>
                    </a:cubicBezTo>
                    <a:cubicBezTo>
                      <a:pt x="506" y="270"/>
                      <a:pt x="474" y="270"/>
                      <a:pt x="441" y="270"/>
                    </a:cubicBezTo>
                    <a:cubicBezTo>
                      <a:pt x="439" y="270"/>
                      <a:pt x="438" y="270"/>
                      <a:pt x="437" y="269"/>
                    </a:cubicBezTo>
                    <a:cubicBezTo>
                      <a:pt x="438" y="272"/>
                      <a:pt x="440" y="271"/>
                      <a:pt x="442" y="271"/>
                    </a:cubicBezTo>
                    <a:close/>
                    <a:moveTo>
                      <a:pt x="537" y="248"/>
                    </a:moveTo>
                    <a:cubicBezTo>
                      <a:pt x="512" y="248"/>
                      <a:pt x="487" y="248"/>
                      <a:pt x="462" y="248"/>
                    </a:cubicBezTo>
                    <a:cubicBezTo>
                      <a:pt x="463" y="249"/>
                      <a:pt x="465" y="248"/>
                      <a:pt x="467" y="248"/>
                    </a:cubicBezTo>
                    <a:cubicBezTo>
                      <a:pt x="488" y="248"/>
                      <a:pt x="509" y="248"/>
                      <a:pt x="531" y="248"/>
                    </a:cubicBezTo>
                    <a:cubicBezTo>
                      <a:pt x="535" y="248"/>
                      <a:pt x="538" y="249"/>
                      <a:pt x="542" y="249"/>
                    </a:cubicBezTo>
                    <a:cubicBezTo>
                      <a:pt x="541" y="247"/>
                      <a:pt x="539" y="248"/>
                      <a:pt x="537" y="248"/>
                    </a:cubicBezTo>
                    <a:close/>
                    <a:moveTo>
                      <a:pt x="221" y="189"/>
                    </a:moveTo>
                    <a:cubicBezTo>
                      <a:pt x="221" y="202"/>
                      <a:pt x="221" y="216"/>
                      <a:pt x="221" y="230"/>
                    </a:cubicBezTo>
                    <a:cubicBezTo>
                      <a:pt x="221" y="231"/>
                      <a:pt x="221" y="233"/>
                      <a:pt x="222" y="233"/>
                    </a:cubicBezTo>
                    <a:cubicBezTo>
                      <a:pt x="222" y="232"/>
                      <a:pt x="222" y="231"/>
                      <a:pt x="222" y="230"/>
                    </a:cubicBezTo>
                    <a:cubicBezTo>
                      <a:pt x="221" y="217"/>
                      <a:pt x="221" y="203"/>
                      <a:pt x="221" y="189"/>
                    </a:cubicBezTo>
                    <a:cubicBezTo>
                      <a:pt x="221" y="188"/>
                      <a:pt x="221" y="187"/>
                      <a:pt x="223" y="187"/>
                    </a:cubicBezTo>
                    <a:cubicBezTo>
                      <a:pt x="220" y="185"/>
                      <a:pt x="221" y="188"/>
                      <a:pt x="221" y="189"/>
                    </a:cubicBezTo>
                    <a:close/>
                    <a:moveTo>
                      <a:pt x="221" y="147"/>
                    </a:moveTo>
                    <a:cubicBezTo>
                      <a:pt x="221" y="148"/>
                      <a:pt x="222" y="149"/>
                      <a:pt x="223" y="148"/>
                    </a:cubicBezTo>
                    <a:cubicBezTo>
                      <a:pt x="220" y="147"/>
                      <a:pt x="222" y="145"/>
                      <a:pt x="222" y="143"/>
                    </a:cubicBezTo>
                    <a:cubicBezTo>
                      <a:pt x="221" y="129"/>
                      <a:pt x="221" y="116"/>
                      <a:pt x="221" y="102"/>
                    </a:cubicBezTo>
                    <a:cubicBezTo>
                      <a:pt x="220" y="117"/>
                      <a:pt x="221" y="132"/>
                      <a:pt x="221" y="147"/>
                    </a:cubicBezTo>
                    <a:close/>
                    <a:moveTo>
                      <a:pt x="298" y="128"/>
                    </a:moveTo>
                    <a:cubicBezTo>
                      <a:pt x="300" y="128"/>
                      <a:pt x="301" y="128"/>
                      <a:pt x="302" y="126"/>
                    </a:cubicBezTo>
                    <a:cubicBezTo>
                      <a:pt x="301" y="127"/>
                      <a:pt x="299" y="127"/>
                      <a:pt x="297" y="127"/>
                    </a:cubicBezTo>
                    <a:cubicBezTo>
                      <a:pt x="285" y="127"/>
                      <a:pt x="272" y="127"/>
                      <a:pt x="260" y="127"/>
                    </a:cubicBezTo>
                    <a:cubicBezTo>
                      <a:pt x="258" y="127"/>
                      <a:pt x="256" y="126"/>
                      <a:pt x="255" y="127"/>
                    </a:cubicBezTo>
                    <a:cubicBezTo>
                      <a:pt x="269" y="128"/>
                      <a:pt x="284" y="128"/>
                      <a:pt x="298" y="128"/>
                    </a:cubicBezTo>
                    <a:close/>
                    <a:moveTo>
                      <a:pt x="687" y="271"/>
                    </a:moveTo>
                    <a:cubicBezTo>
                      <a:pt x="692" y="271"/>
                      <a:pt x="697" y="271"/>
                      <a:pt x="702" y="271"/>
                    </a:cubicBezTo>
                    <a:cubicBezTo>
                      <a:pt x="704" y="271"/>
                      <a:pt x="705" y="271"/>
                      <a:pt x="706" y="269"/>
                    </a:cubicBezTo>
                    <a:cubicBezTo>
                      <a:pt x="698" y="270"/>
                      <a:pt x="690" y="270"/>
                      <a:pt x="682" y="269"/>
                    </a:cubicBezTo>
                    <a:cubicBezTo>
                      <a:pt x="683" y="271"/>
                      <a:pt x="685" y="271"/>
                      <a:pt x="687" y="271"/>
                    </a:cubicBezTo>
                    <a:close/>
                    <a:moveTo>
                      <a:pt x="751" y="143"/>
                    </a:moveTo>
                    <a:cubicBezTo>
                      <a:pt x="748" y="142"/>
                      <a:pt x="745" y="142"/>
                      <a:pt x="741" y="143"/>
                    </a:cubicBezTo>
                    <a:cubicBezTo>
                      <a:pt x="745" y="143"/>
                      <a:pt x="748" y="143"/>
                      <a:pt x="751" y="143"/>
                    </a:cubicBezTo>
                    <a:close/>
                    <a:moveTo>
                      <a:pt x="827" y="205"/>
                    </a:moveTo>
                    <a:cubicBezTo>
                      <a:pt x="827" y="202"/>
                      <a:pt x="827" y="200"/>
                      <a:pt x="827" y="197"/>
                    </a:cubicBezTo>
                    <a:cubicBezTo>
                      <a:pt x="826" y="200"/>
                      <a:pt x="826" y="202"/>
                      <a:pt x="827" y="205"/>
                    </a:cubicBezTo>
                    <a:close/>
                    <a:moveTo>
                      <a:pt x="544" y="317"/>
                    </a:moveTo>
                    <a:cubicBezTo>
                      <a:pt x="547" y="318"/>
                      <a:pt x="550" y="318"/>
                      <a:pt x="553" y="317"/>
                    </a:cubicBezTo>
                    <a:cubicBezTo>
                      <a:pt x="550" y="317"/>
                      <a:pt x="547" y="317"/>
                      <a:pt x="544" y="317"/>
                    </a:cubicBezTo>
                    <a:close/>
                    <a:moveTo>
                      <a:pt x="222" y="78"/>
                    </a:moveTo>
                    <a:cubicBezTo>
                      <a:pt x="222" y="75"/>
                      <a:pt x="222" y="73"/>
                      <a:pt x="222" y="71"/>
                    </a:cubicBezTo>
                    <a:cubicBezTo>
                      <a:pt x="221" y="73"/>
                      <a:pt x="221" y="75"/>
                      <a:pt x="222" y="78"/>
                    </a:cubicBezTo>
                    <a:close/>
                    <a:moveTo>
                      <a:pt x="371" y="164"/>
                    </a:moveTo>
                    <a:cubicBezTo>
                      <a:pt x="371" y="166"/>
                      <a:pt x="371" y="169"/>
                      <a:pt x="371" y="171"/>
                    </a:cubicBezTo>
                    <a:cubicBezTo>
                      <a:pt x="372" y="169"/>
                      <a:pt x="372" y="166"/>
                      <a:pt x="371" y="164"/>
                    </a:cubicBezTo>
                    <a:close/>
                    <a:moveTo>
                      <a:pt x="61" y="164"/>
                    </a:moveTo>
                    <a:cubicBezTo>
                      <a:pt x="61" y="186"/>
                      <a:pt x="61" y="209"/>
                      <a:pt x="61" y="232"/>
                    </a:cubicBezTo>
                    <a:cubicBezTo>
                      <a:pt x="61" y="235"/>
                      <a:pt x="62" y="236"/>
                      <a:pt x="66" y="237"/>
                    </a:cubicBezTo>
                    <a:cubicBezTo>
                      <a:pt x="91" y="238"/>
                      <a:pt x="116" y="239"/>
                      <a:pt x="142" y="241"/>
                    </a:cubicBezTo>
                    <a:cubicBezTo>
                      <a:pt x="144" y="241"/>
                      <a:pt x="145" y="240"/>
                      <a:pt x="145" y="238"/>
                    </a:cubicBezTo>
                    <a:cubicBezTo>
                      <a:pt x="145" y="230"/>
                      <a:pt x="145" y="223"/>
                      <a:pt x="145" y="216"/>
                    </a:cubicBezTo>
                    <a:cubicBezTo>
                      <a:pt x="145" y="213"/>
                      <a:pt x="144" y="213"/>
                      <a:pt x="141" y="213"/>
                    </a:cubicBezTo>
                    <a:cubicBezTo>
                      <a:pt x="126" y="212"/>
                      <a:pt x="110" y="211"/>
                      <a:pt x="95" y="211"/>
                    </a:cubicBezTo>
                    <a:cubicBezTo>
                      <a:pt x="91" y="211"/>
                      <a:pt x="90" y="210"/>
                      <a:pt x="90" y="206"/>
                    </a:cubicBezTo>
                    <a:cubicBezTo>
                      <a:pt x="90" y="178"/>
                      <a:pt x="90" y="149"/>
                      <a:pt x="89" y="120"/>
                    </a:cubicBezTo>
                    <a:cubicBezTo>
                      <a:pt x="89" y="111"/>
                      <a:pt x="89" y="102"/>
                      <a:pt x="89" y="93"/>
                    </a:cubicBezTo>
                    <a:cubicBezTo>
                      <a:pt x="89" y="91"/>
                      <a:pt x="89" y="89"/>
                      <a:pt x="86" y="90"/>
                    </a:cubicBezTo>
                    <a:cubicBezTo>
                      <a:pt x="79" y="90"/>
                      <a:pt x="72" y="91"/>
                      <a:pt x="66" y="91"/>
                    </a:cubicBezTo>
                    <a:cubicBezTo>
                      <a:pt x="62" y="91"/>
                      <a:pt x="61" y="92"/>
                      <a:pt x="61" y="95"/>
                    </a:cubicBezTo>
                    <a:cubicBezTo>
                      <a:pt x="61" y="118"/>
                      <a:pt x="61" y="141"/>
                      <a:pt x="61" y="164"/>
                    </a:cubicBezTo>
                    <a:cubicBezTo>
                      <a:pt x="61" y="164"/>
                      <a:pt x="61" y="164"/>
                      <a:pt x="61" y="164"/>
                    </a:cubicBezTo>
                    <a:close/>
                  </a:path>
                </a:pathLst>
              </a:custGeom>
              <a:solidFill>
                <a:srgbClr val="0072C6"/>
              </a:solidFill>
              <a:ln>
                <a:noFill/>
              </a:ln>
              <a:extLst/>
            </p:spPr>
            <p:txBody>
              <a:bodyPr vert="horz" wrap="square" lIns="89606" tIns="44803" rIns="89606" bIns="44803" numCol="1" anchor="t" anchorCtr="0" compatLnSpc="1">
                <a:prstTxWarp prst="textNoShape">
                  <a:avLst/>
                </a:prstTxWarp>
              </a:bodyPr>
              <a:lstStyle/>
              <a:p>
                <a:pPr defTabSz="914005"/>
                <a:endParaRPr lang="en-US" sz="1764">
                  <a:solidFill>
                    <a:prstClr val="black"/>
                  </a:solidFill>
                </a:endParaRPr>
              </a:p>
            </p:txBody>
          </p:sp>
          <p:sp>
            <p:nvSpPr>
              <p:cNvPr id="57" name="Freeform 17"/>
              <p:cNvSpPr>
                <a:spLocks noEditPoints="1"/>
              </p:cNvSpPr>
              <p:nvPr/>
            </p:nvSpPr>
            <p:spPr bwMode="auto">
              <a:xfrm>
                <a:off x="3405263" y="3585210"/>
                <a:ext cx="1963838" cy="413179"/>
              </a:xfrm>
              <a:custGeom>
                <a:avLst/>
                <a:gdLst>
                  <a:gd name="T0" fmla="*/ 0 w 1546"/>
                  <a:gd name="T1" fmla="*/ 35 h 339"/>
                  <a:gd name="T2" fmla="*/ 133 w 1546"/>
                  <a:gd name="T3" fmla="*/ 113 h 339"/>
                  <a:gd name="T4" fmla="*/ 125 w 1546"/>
                  <a:gd name="T5" fmla="*/ 174 h 339"/>
                  <a:gd name="T6" fmla="*/ 131 w 1546"/>
                  <a:gd name="T7" fmla="*/ 239 h 339"/>
                  <a:gd name="T8" fmla="*/ 219 w 1546"/>
                  <a:gd name="T9" fmla="*/ 68 h 339"/>
                  <a:gd name="T10" fmla="*/ 241 w 1546"/>
                  <a:gd name="T11" fmla="*/ 110 h 339"/>
                  <a:gd name="T12" fmla="*/ 214 w 1546"/>
                  <a:gd name="T13" fmla="*/ 114 h 339"/>
                  <a:gd name="T14" fmla="*/ 236 w 1546"/>
                  <a:gd name="T15" fmla="*/ 183 h 339"/>
                  <a:gd name="T16" fmla="*/ 222 w 1546"/>
                  <a:gd name="T17" fmla="*/ 221 h 339"/>
                  <a:gd name="T18" fmla="*/ 262 w 1546"/>
                  <a:gd name="T19" fmla="*/ 191 h 339"/>
                  <a:gd name="T20" fmla="*/ 220 w 1546"/>
                  <a:gd name="T21" fmla="*/ 270 h 339"/>
                  <a:gd name="T22" fmla="*/ 332 w 1546"/>
                  <a:gd name="T23" fmla="*/ 68 h 339"/>
                  <a:gd name="T24" fmla="*/ 272 w 1546"/>
                  <a:gd name="T25" fmla="*/ 97 h 339"/>
                  <a:gd name="T26" fmla="*/ 325 w 1546"/>
                  <a:gd name="T27" fmla="*/ 120 h 339"/>
                  <a:gd name="T28" fmla="*/ 303 w 1546"/>
                  <a:gd name="T29" fmla="*/ 161 h 339"/>
                  <a:gd name="T30" fmla="*/ 301 w 1546"/>
                  <a:gd name="T31" fmla="*/ 114 h 339"/>
                  <a:gd name="T32" fmla="*/ 325 w 1546"/>
                  <a:gd name="T33" fmla="*/ 238 h 339"/>
                  <a:gd name="T34" fmla="*/ 273 w 1546"/>
                  <a:gd name="T35" fmla="*/ 243 h 339"/>
                  <a:gd name="T36" fmla="*/ 278 w 1546"/>
                  <a:gd name="T37" fmla="*/ 224 h 339"/>
                  <a:gd name="T38" fmla="*/ 292 w 1546"/>
                  <a:gd name="T39" fmla="*/ 187 h 339"/>
                  <a:gd name="T40" fmla="*/ 321 w 1546"/>
                  <a:gd name="T41" fmla="*/ 192 h 339"/>
                  <a:gd name="T42" fmla="*/ 1369 w 1546"/>
                  <a:gd name="T43" fmla="*/ 126 h 339"/>
                  <a:gd name="T44" fmla="*/ 1279 w 1546"/>
                  <a:gd name="T45" fmla="*/ 141 h 339"/>
                  <a:gd name="T46" fmla="*/ 1368 w 1546"/>
                  <a:gd name="T47" fmla="*/ 275 h 339"/>
                  <a:gd name="T48" fmla="*/ 1269 w 1546"/>
                  <a:gd name="T49" fmla="*/ 323 h 339"/>
                  <a:gd name="T50" fmla="*/ 1392 w 1546"/>
                  <a:gd name="T51" fmla="*/ 267 h 339"/>
                  <a:gd name="T52" fmla="*/ 1324 w 1546"/>
                  <a:gd name="T53" fmla="*/ 253 h 339"/>
                  <a:gd name="T54" fmla="*/ 1369 w 1546"/>
                  <a:gd name="T55" fmla="*/ 183 h 339"/>
                  <a:gd name="T56" fmla="*/ 544 w 1546"/>
                  <a:gd name="T57" fmla="*/ 248 h 339"/>
                  <a:gd name="T58" fmla="*/ 539 w 1546"/>
                  <a:gd name="T59" fmla="*/ 68 h 339"/>
                  <a:gd name="T60" fmla="*/ 533 w 1546"/>
                  <a:gd name="T61" fmla="*/ 156 h 339"/>
                  <a:gd name="T62" fmla="*/ 942 w 1546"/>
                  <a:gd name="T63" fmla="*/ 179 h 339"/>
                  <a:gd name="T64" fmla="*/ 919 w 1546"/>
                  <a:gd name="T65" fmla="*/ 264 h 339"/>
                  <a:gd name="T66" fmla="*/ 846 w 1546"/>
                  <a:gd name="T67" fmla="*/ 187 h 339"/>
                  <a:gd name="T68" fmla="*/ 822 w 1546"/>
                  <a:gd name="T69" fmla="*/ 57 h 339"/>
                  <a:gd name="T70" fmla="*/ 915 w 1546"/>
                  <a:gd name="T71" fmla="*/ 126 h 339"/>
                  <a:gd name="T72" fmla="*/ 1485 w 1546"/>
                  <a:gd name="T73" fmla="*/ 253 h 339"/>
                  <a:gd name="T74" fmla="*/ 1522 w 1546"/>
                  <a:gd name="T75" fmla="*/ 133 h 339"/>
                  <a:gd name="T76" fmla="*/ 1474 w 1546"/>
                  <a:gd name="T77" fmla="*/ 273 h 339"/>
                  <a:gd name="T78" fmla="*/ 1531 w 1546"/>
                  <a:gd name="T79" fmla="*/ 241 h 339"/>
                  <a:gd name="T80" fmla="*/ 1445 w 1546"/>
                  <a:gd name="T81" fmla="*/ 184 h 339"/>
                  <a:gd name="T82" fmla="*/ 982 w 1546"/>
                  <a:gd name="T83" fmla="*/ 134 h 339"/>
                  <a:gd name="T84" fmla="*/ 1055 w 1546"/>
                  <a:gd name="T85" fmla="*/ 179 h 339"/>
                  <a:gd name="T86" fmla="*/ 984 w 1546"/>
                  <a:gd name="T87" fmla="*/ 267 h 339"/>
                  <a:gd name="T88" fmla="*/ 1056 w 1546"/>
                  <a:gd name="T89" fmla="*/ 270 h 339"/>
                  <a:gd name="T90" fmla="*/ 1046 w 1546"/>
                  <a:gd name="T91" fmla="*/ 240 h 339"/>
                  <a:gd name="T92" fmla="*/ 1039 w 1546"/>
                  <a:gd name="T93" fmla="*/ 200 h 339"/>
                  <a:gd name="T94" fmla="*/ 1235 w 1546"/>
                  <a:gd name="T95" fmla="*/ 264 h 339"/>
                  <a:gd name="T96" fmla="*/ 1211 w 1546"/>
                  <a:gd name="T97" fmla="*/ 188 h 339"/>
                  <a:gd name="T98" fmla="*/ 1138 w 1546"/>
                  <a:gd name="T99" fmla="*/ 264 h 339"/>
                  <a:gd name="T100" fmla="*/ 1138 w 1546"/>
                  <a:gd name="T101" fmla="*/ 126 h 339"/>
                  <a:gd name="T102" fmla="*/ 1233 w 1546"/>
                  <a:gd name="T103" fmla="*/ 165 h 339"/>
                  <a:gd name="T104" fmla="*/ 675 w 1546"/>
                  <a:gd name="T105" fmla="*/ 265 h 339"/>
                  <a:gd name="T106" fmla="*/ 618 w 1546"/>
                  <a:gd name="T107" fmla="*/ 215 h 339"/>
                  <a:gd name="T108" fmla="*/ 576 w 1546"/>
                  <a:gd name="T109" fmla="*/ 270 h 339"/>
                  <a:gd name="T110" fmla="*/ 582 w 1546"/>
                  <a:gd name="T111" fmla="*/ 126 h 339"/>
                  <a:gd name="T112" fmla="*/ 636 w 1546"/>
                  <a:gd name="T113" fmla="*/ 154 h 339"/>
                  <a:gd name="T114" fmla="*/ 676 w 1546"/>
                  <a:gd name="T115" fmla="*/ 130 h 339"/>
                  <a:gd name="T116" fmla="*/ 784 w 1546"/>
                  <a:gd name="T117" fmla="*/ 147 h 339"/>
                  <a:gd name="T118" fmla="*/ 795 w 1546"/>
                  <a:gd name="T119" fmla="*/ 243 h 339"/>
                  <a:gd name="T120" fmla="*/ 692 w 1546"/>
                  <a:gd name="T121" fmla="*/ 17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46" h="339">
                    <a:moveTo>
                      <a:pt x="0" y="302"/>
                    </a:moveTo>
                    <a:cubicBezTo>
                      <a:pt x="65" y="313"/>
                      <a:pt x="131" y="325"/>
                      <a:pt x="196" y="337"/>
                    </a:cubicBezTo>
                    <a:cubicBezTo>
                      <a:pt x="196" y="224"/>
                      <a:pt x="196" y="112"/>
                      <a:pt x="196" y="0"/>
                    </a:cubicBezTo>
                    <a:cubicBezTo>
                      <a:pt x="130" y="12"/>
                      <a:pt x="65" y="23"/>
                      <a:pt x="0" y="35"/>
                    </a:cubicBezTo>
                    <a:cubicBezTo>
                      <a:pt x="0" y="124"/>
                      <a:pt x="0" y="213"/>
                      <a:pt x="0" y="302"/>
                    </a:cubicBezTo>
                    <a:close/>
                    <a:moveTo>
                      <a:pt x="58" y="90"/>
                    </a:moveTo>
                    <a:cubicBezTo>
                      <a:pt x="83" y="89"/>
                      <a:pt x="108" y="87"/>
                      <a:pt x="133" y="85"/>
                    </a:cubicBezTo>
                    <a:cubicBezTo>
                      <a:pt x="133" y="95"/>
                      <a:pt x="133" y="104"/>
                      <a:pt x="133" y="113"/>
                    </a:cubicBezTo>
                    <a:cubicBezTo>
                      <a:pt x="118" y="113"/>
                      <a:pt x="103" y="113"/>
                      <a:pt x="87" y="113"/>
                    </a:cubicBezTo>
                    <a:cubicBezTo>
                      <a:pt x="87" y="124"/>
                      <a:pt x="87" y="135"/>
                      <a:pt x="87" y="146"/>
                    </a:cubicBezTo>
                    <a:cubicBezTo>
                      <a:pt x="100" y="146"/>
                      <a:pt x="113" y="146"/>
                      <a:pt x="125" y="146"/>
                    </a:cubicBezTo>
                    <a:cubicBezTo>
                      <a:pt x="125" y="156"/>
                      <a:pt x="125" y="165"/>
                      <a:pt x="125" y="174"/>
                    </a:cubicBezTo>
                    <a:cubicBezTo>
                      <a:pt x="113" y="174"/>
                      <a:pt x="100" y="174"/>
                      <a:pt x="87" y="174"/>
                    </a:cubicBezTo>
                    <a:cubicBezTo>
                      <a:pt x="87" y="185"/>
                      <a:pt x="87" y="195"/>
                      <a:pt x="87" y="206"/>
                    </a:cubicBezTo>
                    <a:cubicBezTo>
                      <a:pt x="102" y="207"/>
                      <a:pt x="116" y="208"/>
                      <a:pt x="131" y="210"/>
                    </a:cubicBezTo>
                    <a:cubicBezTo>
                      <a:pt x="131" y="219"/>
                      <a:pt x="131" y="229"/>
                      <a:pt x="131" y="239"/>
                    </a:cubicBezTo>
                    <a:cubicBezTo>
                      <a:pt x="107" y="237"/>
                      <a:pt x="82" y="234"/>
                      <a:pt x="58" y="231"/>
                    </a:cubicBezTo>
                    <a:cubicBezTo>
                      <a:pt x="58" y="184"/>
                      <a:pt x="58" y="138"/>
                      <a:pt x="58" y="90"/>
                    </a:cubicBezTo>
                    <a:close/>
                    <a:moveTo>
                      <a:pt x="332" y="68"/>
                    </a:moveTo>
                    <a:cubicBezTo>
                      <a:pt x="295" y="68"/>
                      <a:pt x="257" y="68"/>
                      <a:pt x="219" y="68"/>
                    </a:cubicBezTo>
                    <a:cubicBezTo>
                      <a:pt x="218" y="68"/>
                      <a:pt x="216" y="68"/>
                      <a:pt x="214" y="68"/>
                    </a:cubicBezTo>
                    <a:cubicBezTo>
                      <a:pt x="214" y="77"/>
                      <a:pt x="214" y="85"/>
                      <a:pt x="214" y="92"/>
                    </a:cubicBezTo>
                    <a:cubicBezTo>
                      <a:pt x="218" y="93"/>
                      <a:pt x="222" y="93"/>
                      <a:pt x="224" y="95"/>
                    </a:cubicBezTo>
                    <a:cubicBezTo>
                      <a:pt x="230" y="99"/>
                      <a:pt x="235" y="105"/>
                      <a:pt x="241" y="110"/>
                    </a:cubicBezTo>
                    <a:cubicBezTo>
                      <a:pt x="241" y="111"/>
                      <a:pt x="242" y="113"/>
                      <a:pt x="242" y="114"/>
                    </a:cubicBezTo>
                    <a:cubicBezTo>
                      <a:pt x="239" y="117"/>
                      <a:pt x="237" y="120"/>
                      <a:pt x="233" y="125"/>
                    </a:cubicBezTo>
                    <a:cubicBezTo>
                      <a:pt x="230" y="121"/>
                      <a:pt x="228" y="118"/>
                      <a:pt x="225" y="116"/>
                    </a:cubicBezTo>
                    <a:cubicBezTo>
                      <a:pt x="222" y="114"/>
                      <a:pt x="218" y="114"/>
                      <a:pt x="214" y="114"/>
                    </a:cubicBezTo>
                    <a:cubicBezTo>
                      <a:pt x="214" y="129"/>
                      <a:pt x="214" y="143"/>
                      <a:pt x="214" y="157"/>
                    </a:cubicBezTo>
                    <a:cubicBezTo>
                      <a:pt x="214" y="158"/>
                      <a:pt x="215" y="160"/>
                      <a:pt x="216" y="161"/>
                    </a:cubicBezTo>
                    <a:cubicBezTo>
                      <a:pt x="222" y="167"/>
                      <a:pt x="228" y="172"/>
                      <a:pt x="234" y="178"/>
                    </a:cubicBezTo>
                    <a:cubicBezTo>
                      <a:pt x="235" y="180"/>
                      <a:pt x="236" y="182"/>
                      <a:pt x="236" y="183"/>
                    </a:cubicBezTo>
                    <a:cubicBezTo>
                      <a:pt x="234" y="186"/>
                      <a:pt x="232" y="185"/>
                      <a:pt x="230" y="184"/>
                    </a:cubicBezTo>
                    <a:cubicBezTo>
                      <a:pt x="225" y="181"/>
                      <a:pt x="220" y="178"/>
                      <a:pt x="214" y="175"/>
                    </a:cubicBezTo>
                    <a:cubicBezTo>
                      <a:pt x="214" y="192"/>
                      <a:pt x="214" y="208"/>
                      <a:pt x="214" y="226"/>
                    </a:cubicBezTo>
                    <a:cubicBezTo>
                      <a:pt x="217" y="224"/>
                      <a:pt x="220" y="223"/>
                      <a:pt x="222" y="221"/>
                    </a:cubicBezTo>
                    <a:cubicBezTo>
                      <a:pt x="235" y="209"/>
                      <a:pt x="247" y="197"/>
                      <a:pt x="259" y="185"/>
                    </a:cubicBezTo>
                    <a:cubicBezTo>
                      <a:pt x="260" y="183"/>
                      <a:pt x="262" y="184"/>
                      <a:pt x="263" y="183"/>
                    </a:cubicBezTo>
                    <a:cubicBezTo>
                      <a:pt x="264" y="185"/>
                      <a:pt x="264" y="186"/>
                      <a:pt x="264" y="188"/>
                    </a:cubicBezTo>
                    <a:cubicBezTo>
                      <a:pt x="264" y="189"/>
                      <a:pt x="263" y="190"/>
                      <a:pt x="262" y="191"/>
                    </a:cubicBezTo>
                    <a:cubicBezTo>
                      <a:pt x="251" y="207"/>
                      <a:pt x="241" y="222"/>
                      <a:pt x="230" y="237"/>
                    </a:cubicBezTo>
                    <a:cubicBezTo>
                      <a:pt x="226" y="242"/>
                      <a:pt x="222" y="247"/>
                      <a:pt x="214" y="245"/>
                    </a:cubicBezTo>
                    <a:cubicBezTo>
                      <a:pt x="214" y="254"/>
                      <a:pt x="214" y="262"/>
                      <a:pt x="214" y="270"/>
                    </a:cubicBezTo>
                    <a:cubicBezTo>
                      <a:pt x="216" y="270"/>
                      <a:pt x="218" y="270"/>
                      <a:pt x="220" y="270"/>
                    </a:cubicBezTo>
                    <a:cubicBezTo>
                      <a:pt x="257" y="270"/>
                      <a:pt x="294" y="270"/>
                      <a:pt x="332" y="270"/>
                    </a:cubicBezTo>
                    <a:cubicBezTo>
                      <a:pt x="345" y="270"/>
                      <a:pt x="350" y="265"/>
                      <a:pt x="350" y="252"/>
                    </a:cubicBezTo>
                    <a:cubicBezTo>
                      <a:pt x="350" y="197"/>
                      <a:pt x="350" y="142"/>
                      <a:pt x="350" y="86"/>
                    </a:cubicBezTo>
                    <a:cubicBezTo>
                      <a:pt x="350" y="73"/>
                      <a:pt x="345" y="68"/>
                      <a:pt x="332" y="68"/>
                    </a:cubicBezTo>
                    <a:close/>
                    <a:moveTo>
                      <a:pt x="240" y="154"/>
                    </a:moveTo>
                    <a:cubicBezTo>
                      <a:pt x="239" y="155"/>
                      <a:pt x="237" y="155"/>
                      <a:pt x="235" y="156"/>
                    </a:cubicBezTo>
                    <a:cubicBezTo>
                      <a:pt x="235" y="154"/>
                      <a:pt x="234" y="152"/>
                      <a:pt x="235" y="151"/>
                    </a:cubicBezTo>
                    <a:cubicBezTo>
                      <a:pt x="245" y="131"/>
                      <a:pt x="258" y="114"/>
                      <a:pt x="272" y="97"/>
                    </a:cubicBezTo>
                    <a:cubicBezTo>
                      <a:pt x="275" y="95"/>
                      <a:pt x="279" y="94"/>
                      <a:pt x="282" y="93"/>
                    </a:cubicBezTo>
                    <a:cubicBezTo>
                      <a:pt x="294" y="93"/>
                      <a:pt x="306" y="93"/>
                      <a:pt x="318" y="93"/>
                    </a:cubicBezTo>
                    <a:cubicBezTo>
                      <a:pt x="324" y="93"/>
                      <a:pt x="325" y="95"/>
                      <a:pt x="325" y="101"/>
                    </a:cubicBezTo>
                    <a:cubicBezTo>
                      <a:pt x="326" y="107"/>
                      <a:pt x="325" y="113"/>
                      <a:pt x="325" y="120"/>
                    </a:cubicBezTo>
                    <a:cubicBezTo>
                      <a:pt x="325" y="126"/>
                      <a:pt x="326" y="133"/>
                      <a:pt x="325" y="139"/>
                    </a:cubicBezTo>
                    <a:cubicBezTo>
                      <a:pt x="325" y="142"/>
                      <a:pt x="324" y="144"/>
                      <a:pt x="323" y="146"/>
                    </a:cubicBezTo>
                    <a:cubicBezTo>
                      <a:pt x="318" y="151"/>
                      <a:pt x="314" y="155"/>
                      <a:pt x="310" y="160"/>
                    </a:cubicBezTo>
                    <a:cubicBezTo>
                      <a:pt x="308" y="162"/>
                      <a:pt x="306" y="163"/>
                      <a:pt x="303" y="161"/>
                    </a:cubicBezTo>
                    <a:cubicBezTo>
                      <a:pt x="294" y="155"/>
                      <a:pt x="294" y="155"/>
                      <a:pt x="301" y="147"/>
                    </a:cubicBezTo>
                    <a:cubicBezTo>
                      <a:pt x="303" y="145"/>
                      <a:pt x="304" y="143"/>
                      <a:pt x="304" y="140"/>
                    </a:cubicBezTo>
                    <a:cubicBezTo>
                      <a:pt x="305" y="133"/>
                      <a:pt x="304" y="126"/>
                      <a:pt x="304" y="118"/>
                    </a:cubicBezTo>
                    <a:cubicBezTo>
                      <a:pt x="304" y="115"/>
                      <a:pt x="304" y="114"/>
                      <a:pt x="301" y="114"/>
                    </a:cubicBezTo>
                    <a:cubicBezTo>
                      <a:pt x="300" y="114"/>
                      <a:pt x="300" y="114"/>
                      <a:pt x="299" y="114"/>
                    </a:cubicBezTo>
                    <a:cubicBezTo>
                      <a:pt x="285" y="112"/>
                      <a:pt x="275" y="117"/>
                      <a:pt x="266" y="128"/>
                    </a:cubicBezTo>
                    <a:cubicBezTo>
                      <a:pt x="258" y="137"/>
                      <a:pt x="249" y="145"/>
                      <a:pt x="240" y="154"/>
                    </a:cubicBezTo>
                    <a:close/>
                    <a:moveTo>
                      <a:pt x="325" y="238"/>
                    </a:moveTo>
                    <a:cubicBezTo>
                      <a:pt x="325" y="244"/>
                      <a:pt x="324" y="246"/>
                      <a:pt x="318" y="246"/>
                    </a:cubicBezTo>
                    <a:cubicBezTo>
                      <a:pt x="311" y="246"/>
                      <a:pt x="305" y="246"/>
                      <a:pt x="299" y="246"/>
                    </a:cubicBezTo>
                    <a:cubicBezTo>
                      <a:pt x="292" y="246"/>
                      <a:pt x="286" y="246"/>
                      <a:pt x="279" y="246"/>
                    </a:cubicBezTo>
                    <a:cubicBezTo>
                      <a:pt x="277" y="245"/>
                      <a:pt x="275" y="245"/>
                      <a:pt x="273" y="243"/>
                    </a:cubicBezTo>
                    <a:cubicBezTo>
                      <a:pt x="268" y="239"/>
                      <a:pt x="263" y="234"/>
                      <a:pt x="258" y="230"/>
                    </a:cubicBezTo>
                    <a:cubicBezTo>
                      <a:pt x="256" y="228"/>
                      <a:pt x="256" y="226"/>
                      <a:pt x="258" y="224"/>
                    </a:cubicBezTo>
                    <a:cubicBezTo>
                      <a:pt x="266" y="213"/>
                      <a:pt x="263" y="214"/>
                      <a:pt x="272" y="222"/>
                    </a:cubicBezTo>
                    <a:cubicBezTo>
                      <a:pt x="274" y="223"/>
                      <a:pt x="276" y="224"/>
                      <a:pt x="278" y="224"/>
                    </a:cubicBezTo>
                    <a:cubicBezTo>
                      <a:pt x="286" y="225"/>
                      <a:pt x="293" y="224"/>
                      <a:pt x="300" y="225"/>
                    </a:cubicBezTo>
                    <a:cubicBezTo>
                      <a:pt x="304" y="225"/>
                      <a:pt x="305" y="223"/>
                      <a:pt x="304" y="220"/>
                    </a:cubicBezTo>
                    <a:cubicBezTo>
                      <a:pt x="304" y="219"/>
                      <a:pt x="304" y="217"/>
                      <a:pt x="304" y="215"/>
                    </a:cubicBezTo>
                    <a:cubicBezTo>
                      <a:pt x="304" y="199"/>
                      <a:pt x="304" y="199"/>
                      <a:pt x="292" y="187"/>
                    </a:cubicBezTo>
                    <a:cubicBezTo>
                      <a:pt x="283" y="178"/>
                      <a:pt x="274" y="169"/>
                      <a:pt x="264" y="160"/>
                    </a:cubicBezTo>
                    <a:cubicBezTo>
                      <a:pt x="263" y="159"/>
                      <a:pt x="263" y="157"/>
                      <a:pt x="263" y="155"/>
                    </a:cubicBezTo>
                    <a:cubicBezTo>
                      <a:pt x="265" y="155"/>
                      <a:pt x="267" y="154"/>
                      <a:pt x="268" y="155"/>
                    </a:cubicBezTo>
                    <a:cubicBezTo>
                      <a:pt x="287" y="165"/>
                      <a:pt x="305" y="178"/>
                      <a:pt x="321" y="192"/>
                    </a:cubicBezTo>
                    <a:cubicBezTo>
                      <a:pt x="324" y="195"/>
                      <a:pt x="326" y="198"/>
                      <a:pt x="326" y="203"/>
                    </a:cubicBezTo>
                    <a:cubicBezTo>
                      <a:pt x="325" y="214"/>
                      <a:pt x="326" y="226"/>
                      <a:pt x="325" y="238"/>
                    </a:cubicBezTo>
                    <a:close/>
                    <a:moveTo>
                      <a:pt x="1392" y="126"/>
                    </a:moveTo>
                    <a:cubicBezTo>
                      <a:pt x="1384" y="126"/>
                      <a:pt x="1377" y="126"/>
                      <a:pt x="1369" y="126"/>
                    </a:cubicBezTo>
                    <a:cubicBezTo>
                      <a:pt x="1369" y="132"/>
                      <a:pt x="1369" y="138"/>
                      <a:pt x="1369" y="145"/>
                    </a:cubicBezTo>
                    <a:cubicBezTo>
                      <a:pt x="1365" y="141"/>
                      <a:pt x="1363" y="138"/>
                      <a:pt x="1360" y="135"/>
                    </a:cubicBezTo>
                    <a:cubicBezTo>
                      <a:pt x="1356" y="132"/>
                      <a:pt x="1353" y="129"/>
                      <a:pt x="1349" y="127"/>
                    </a:cubicBezTo>
                    <a:cubicBezTo>
                      <a:pt x="1327" y="117"/>
                      <a:pt x="1296" y="123"/>
                      <a:pt x="1279" y="141"/>
                    </a:cubicBezTo>
                    <a:cubicBezTo>
                      <a:pt x="1256" y="166"/>
                      <a:pt x="1255" y="215"/>
                      <a:pt x="1267" y="241"/>
                    </a:cubicBezTo>
                    <a:cubicBezTo>
                      <a:pt x="1286" y="282"/>
                      <a:pt x="1345" y="284"/>
                      <a:pt x="1367" y="249"/>
                    </a:cubicBezTo>
                    <a:cubicBezTo>
                      <a:pt x="1367" y="248"/>
                      <a:pt x="1368" y="247"/>
                      <a:pt x="1369" y="246"/>
                    </a:cubicBezTo>
                    <a:cubicBezTo>
                      <a:pt x="1369" y="256"/>
                      <a:pt x="1369" y="266"/>
                      <a:pt x="1368" y="275"/>
                    </a:cubicBezTo>
                    <a:cubicBezTo>
                      <a:pt x="1365" y="299"/>
                      <a:pt x="1351" y="313"/>
                      <a:pt x="1327" y="317"/>
                    </a:cubicBezTo>
                    <a:cubicBezTo>
                      <a:pt x="1308" y="320"/>
                      <a:pt x="1291" y="315"/>
                      <a:pt x="1274" y="307"/>
                    </a:cubicBezTo>
                    <a:cubicBezTo>
                      <a:pt x="1273" y="306"/>
                      <a:pt x="1271" y="305"/>
                      <a:pt x="1269" y="305"/>
                    </a:cubicBezTo>
                    <a:cubicBezTo>
                      <a:pt x="1269" y="311"/>
                      <a:pt x="1269" y="317"/>
                      <a:pt x="1269" y="323"/>
                    </a:cubicBezTo>
                    <a:cubicBezTo>
                      <a:pt x="1269" y="327"/>
                      <a:pt x="1271" y="329"/>
                      <a:pt x="1274" y="330"/>
                    </a:cubicBezTo>
                    <a:cubicBezTo>
                      <a:pt x="1293" y="338"/>
                      <a:pt x="1313" y="339"/>
                      <a:pt x="1333" y="336"/>
                    </a:cubicBezTo>
                    <a:cubicBezTo>
                      <a:pt x="1349" y="334"/>
                      <a:pt x="1363" y="329"/>
                      <a:pt x="1374" y="317"/>
                    </a:cubicBezTo>
                    <a:cubicBezTo>
                      <a:pt x="1387" y="303"/>
                      <a:pt x="1392" y="285"/>
                      <a:pt x="1392" y="267"/>
                    </a:cubicBezTo>
                    <a:cubicBezTo>
                      <a:pt x="1392" y="221"/>
                      <a:pt x="1392" y="175"/>
                      <a:pt x="1392" y="129"/>
                    </a:cubicBezTo>
                    <a:cubicBezTo>
                      <a:pt x="1392" y="128"/>
                      <a:pt x="1392" y="127"/>
                      <a:pt x="1392" y="126"/>
                    </a:cubicBezTo>
                    <a:close/>
                    <a:moveTo>
                      <a:pt x="1363" y="230"/>
                    </a:moveTo>
                    <a:cubicBezTo>
                      <a:pt x="1355" y="246"/>
                      <a:pt x="1342" y="254"/>
                      <a:pt x="1324" y="253"/>
                    </a:cubicBezTo>
                    <a:cubicBezTo>
                      <a:pt x="1307" y="253"/>
                      <a:pt x="1295" y="245"/>
                      <a:pt x="1289" y="229"/>
                    </a:cubicBezTo>
                    <a:cubicBezTo>
                      <a:pt x="1279" y="207"/>
                      <a:pt x="1280" y="183"/>
                      <a:pt x="1293" y="162"/>
                    </a:cubicBezTo>
                    <a:cubicBezTo>
                      <a:pt x="1302" y="145"/>
                      <a:pt x="1321" y="139"/>
                      <a:pt x="1339" y="144"/>
                    </a:cubicBezTo>
                    <a:cubicBezTo>
                      <a:pt x="1356" y="148"/>
                      <a:pt x="1369" y="164"/>
                      <a:pt x="1369" y="183"/>
                    </a:cubicBezTo>
                    <a:cubicBezTo>
                      <a:pt x="1369" y="187"/>
                      <a:pt x="1369" y="191"/>
                      <a:pt x="1369" y="195"/>
                    </a:cubicBezTo>
                    <a:cubicBezTo>
                      <a:pt x="1369" y="207"/>
                      <a:pt x="1369" y="219"/>
                      <a:pt x="1363" y="230"/>
                    </a:cubicBezTo>
                    <a:close/>
                    <a:moveTo>
                      <a:pt x="462" y="248"/>
                    </a:moveTo>
                    <a:cubicBezTo>
                      <a:pt x="489" y="248"/>
                      <a:pt x="516" y="248"/>
                      <a:pt x="544" y="248"/>
                    </a:cubicBezTo>
                    <a:cubicBezTo>
                      <a:pt x="544" y="256"/>
                      <a:pt x="544" y="262"/>
                      <a:pt x="544" y="269"/>
                    </a:cubicBezTo>
                    <a:cubicBezTo>
                      <a:pt x="509" y="269"/>
                      <a:pt x="473" y="269"/>
                      <a:pt x="437" y="269"/>
                    </a:cubicBezTo>
                    <a:cubicBezTo>
                      <a:pt x="437" y="203"/>
                      <a:pt x="437" y="136"/>
                      <a:pt x="437" y="68"/>
                    </a:cubicBezTo>
                    <a:cubicBezTo>
                      <a:pt x="472" y="68"/>
                      <a:pt x="505" y="68"/>
                      <a:pt x="539" y="68"/>
                    </a:cubicBezTo>
                    <a:cubicBezTo>
                      <a:pt x="539" y="75"/>
                      <a:pt x="539" y="82"/>
                      <a:pt x="539" y="90"/>
                    </a:cubicBezTo>
                    <a:cubicBezTo>
                      <a:pt x="513" y="90"/>
                      <a:pt x="488" y="90"/>
                      <a:pt x="461" y="90"/>
                    </a:cubicBezTo>
                    <a:cubicBezTo>
                      <a:pt x="461" y="112"/>
                      <a:pt x="461" y="134"/>
                      <a:pt x="461" y="156"/>
                    </a:cubicBezTo>
                    <a:cubicBezTo>
                      <a:pt x="485" y="156"/>
                      <a:pt x="509" y="156"/>
                      <a:pt x="533" y="156"/>
                    </a:cubicBezTo>
                    <a:cubicBezTo>
                      <a:pt x="533" y="164"/>
                      <a:pt x="533" y="171"/>
                      <a:pt x="533" y="178"/>
                    </a:cubicBezTo>
                    <a:cubicBezTo>
                      <a:pt x="510" y="178"/>
                      <a:pt x="486" y="178"/>
                      <a:pt x="462" y="178"/>
                    </a:cubicBezTo>
                    <a:cubicBezTo>
                      <a:pt x="462" y="202"/>
                      <a:pt x="462" y="225"/>
                      <a:pt x="462" y="248"/>
                    </a:cubicBezTo>
                    <a:close/>
                    <a:moveTo>
                      <a:pt x="942" y="179"/>
                    </a:moveTo>
                    <a:cubicBezTo>
                      <a:pt x="942" y="208"/>
                      <a:pt x="942" y="237"/>
                      <a:pt x="942" y="266"/>
                    </a:cubicBezTo>
                    <a:cubicBezTo>
                      <a:pt x="942" y="267"/>
                      <a:pt x="942" y="268"/>
                      <a:pt x="942" y="269"/>
                    </a:cubicBezTo>
                    <a:cubicBezTo>
                      <a:pt x="934" y="269"/>
                      <a:pt x="927" y="269"/>
                      <a:pt x="919" y="269"/>
                    </a:cubicBezTo>
                    <a:cubicBezTo>
                      <a:pt x="919" y="268"/>
                      <a:pt x="919" y="266"/>
                      <a:pt x="919" y="264"/>
                    </a:cubicBezTo>
                    <a:cubicBezTo>
                      <a:pt x="919" y="237"/>
                      <a:pt x="919" y="210"/>
                      <a:pt x="918" y="182"/>
                    </a:cubicBezTo>
                    <a:cubicBezTo>
                      <a:pt x="918" y="177"/>
                      <a:pt x="918" y="172"/>
                      <a:pt x="916" y="168"/>
                    </a:cubicBezTo>
                    <a:cubicBezTo>
                      <a:pt x="911" y="143"/>
                      <a:pt x="882" y="133"/>
                      <a:pt x="862" y="150"/>
                    </a:cubicBezTo>
                    <a:cubicBezTo>
                      <a:pt x="851" y="159"/>
                      <a:pt x="846" y="172"/>
                      <a:pt x="846" y="187"/>
                    </a:cubicBezTo>
                    <a:cubicBezTo>
                      <a:pt x="845" y="212"/>
                      <a:pt x="845" y="238"/>
                      <a:pt x="845" y="264"/>
                    </a:cubicBezTo>
                    <a:cubicBezTo>
                      <a:pt x="845" y="266"/>
                      <a:pt x="845" y="267"/>
                      <a:pt x="845" y="270"/>
                    </a:cubicBezTo>
                    <a:cubicBezTo>
                      <a:pt x="837" y="270"/>
                      <a:pt x="830" y="270"/>
                      <a:pt x="822" y="270"/>
                    </a:cubicBezTo>
                    <a:cubicBezTo>
                      <a:pt x="822" y="199"/>
                      <a:pt x="822" y="128"/>
                      <a:pt x="822" y="57"/>
                    </a:cubicBezTo>
                    <a:cubicBezTo>
                      <a:pt x="830" y="57"/>
                      <a:pt x="837" y="57"/>
                      <a:pt x="845" y="57"/>
                    </a:cubicBezTo>
                    <a:cubicBezTo>
                      <a:pt x="845" y="87"/>
                      <a:pt x="845" y="118"/>
                      <a:pt x="845" y="149"/>
                    </a:cubicBezTo>
                    <a:cubicBezTo>
                      <a:pt x="847" y="147"/>
                      <a:pt x="848" y="146"/>
                      <a:pt x="849" y="144"/>
                    </a:cubicBezTo>
                    <a:cubicBezTo>
                      <a:pt x="867" y="119"/>
                      <a:pt x="896" y="119"/>
                      <a:pt x="915" y="126"/>
                    </a:cubicBezTo>
                    <a:cubicBezTo>
                      <a:pt x="930" y="132"/>
                      <a:pt x="937" y="144"/>
                      <a:pt x="940" y="159"/>
                    </a:cubicBezTo>
                    <a:cubicBezTo>
                      <a:pt x="941" y="166"/>
                      <a:pt x="942" y="173"/>
                      <a:pt x="942" y="179"/>
                    </a:cubicBezTo>
                    <a:close/>
                    <a:moveTo>
                      <a:pt x="1531" y="241"/>
                    </a:moveTo>
                    <a:cubicBezTo>
                      <a:pt x="1517" y="250"/>
                      <a:pt x="1502" y="255"/>
                      <a:pt x="1485" y="253"/>
                    </a:cubicBezTo>
                    <a:cubicBezTo>
                      <a:pt x="1460" y="252"/>
                      <a:pt x="1443" y="232"/>
                      <a:pt x="1445" y="204"/>
                    </a:cubicBezTo>
                    <a:cubicBezTo>
                      <a:pt x="1478" y="204"/>
                      <a:pt x="1512" y="204"/>
                      <a:pt x="1546" y="204"/>
                    </a:cubicBezTo>
                    <a:cubicBezTo>
                      <a:pt x="1546" y="193"/>
                      <a:pt x="1546" y="184"/>
                      <a:pt x="1544" y="174"/>
                    </a:cubicBezTo>
                    <a:cubicBezTo>
                      <a:pt x="1542" y="158"/>
                      <a:pt x="1536" y="143"/>
                      <a:pt x="1522" y="133"/>
                    </a:cubicBezTo>
                    <a:cubicBezTo>
                      <a:pt x="1494" y="112"/>
                      <a:pt x="1451" y="122"/>
                      <a:pt x="1432" y="153"/>
                    </a:cubicBezTo>
                    <a:cubicBezTo>
                      <a:pt x="1420" y="172"/>
                      <a:pt x="1417" y="194"/>
                      <a:pt x="1421" y="217"/>
                    </a:cubicBezTo>
                    <a:cubicBezTo>
                      <a:pt x="1423" y="225"/>
                      <a:pt x="1426" y="234"/>
                      <a:pt x="1429" y="242"/>
                    </a:cubicBezTo>
                    <a:cubicBezTo>
                      <a:pt x="1438" y="260"/>
                      <a:pt x="1454" y="270"/>
                      <a:pt x="1474" y="273"/>
                    </a:cubicBezTo>
                    <a:cubicBezTo>
                      <a:pt x="1494" y="275"/>
                      <a:pt x="1514" y="273"/>
                      <a:pt x="1531" y="262"/>
                    </a:cubicBezTo>
                    <a:cubicBezTo>
                      <a:pt x="1533" y="261"/>
                      <a:pt x="1535" y="260"/>
                      <a:pt x="1535" y="258"/>
                    </a:cubicBezTo>
                    <a:cubicBezTo>
                      <a:pt x="1536" y="252"/>
                      <a:pt x="1535" y="245"/>
                      <a:pt x="1535" y="238"/>
                    </a:cubicBezTo>
                    <a:cubicBezTo>
                      <a:pt x="1533" y="239"/>
                      <a:pt x="1532" y="240"/>
                      <a:pt x="1531" y="241"/>
                    </a:cubicBezTo>
                    <a:close/>
                    <a:moveTo>
                      <a:pt x="1446" y="177"/>
                    </a:moveTo>
                    <a:cubicBezTo>
                      <a:pt x="1450" y="162"/>
                      <a:pt x="1458" y="149"/>
                      <a:pt x="1474" y="144"/>
                    </a:cubicBezTo>
                    <a:cubicBezTo>
                      <a:pt x="1501" y="136"/>
                      <a:pt x="1523" y="153"/>
                      <a:pt x="1521" y="184"/>
                    </a:cubicBezTo>
                    <a:cubicBezTo>
                      <a:pt x="1496" y="184"/>
                      <a:pt x="1470" y="184"/>
                      <a:pt x="1445" y="184"/>
                    </a:cubicBezTo>
                    <a:cubicBezTo>
                      <a:pt x="1445" y="182"/>
                      <a:pt x="1445" y="179"/>
                      <a:pt x="1446" y="177"/>
                    </a:cubicBezTo>
                    <a:close/>
                    <a:moveTo>
                      <a:pt x="1079" y="166"/>
                    </a:moveTo>
                    <a:cubicBezTo>
                      <a:pt x="1078" y="144"/>
                      <a:pt x="1066" y="129"/>
                      <a:pt x="1047" y="124"/>
                    </a:cubicBezTo>
                    <a:cubicBezTo>
                      <a:pt x="1024" y="119"/>
                      <a:pt x="1003" y="124"/>
                      <a:pt x="982" y="134"/>
                    </a:cubicBezTo>
                    <a:cubicBezTo>
                      <a:pt x="981" y="135"/>
                      <a:pt x="980" y="136"/>
                      <a:pt x="980" y="137"/>
                    </a:cubicBezTo>
                    <a:cubicBezTo>
                      <a:pt x="980" y="144"/>
                      <a:pt x="980" y="151"/>
                      <a:pt x="980" y="160"/>
                    </a:cubicBezTo>
                    <a:cubicBezTo>
                      <a:pt x="992" y="149"/>
                      <a:pt x="1006" y="144"/>
                      <a:pt x="1021" y="142"/>
                    </a:cubicBezTo>
                    <a:cubicBezTo>
                      <a:pt x="1044" y="140"/>
                      <a:pt x="1060" y="156"/>
                      <a:pt x="1055" y="179"/>
                    </a:cubicBezTo>
                    <a:cubicBezTo>
                      <a:pt x="1046" y="180"/>
                      <a:pt x="1037" y="181"/>
                      <a:pt x="1028" y="182"/>
                    </a:cubicBezTo>
                    <a:cubicBezTo>
                      <a:pt x="1016" y="184"/>
                      <a:pt x="1002" y="185"/>
                      <a:pt x="990" y="191"/>
                    </a:cubicBezTo>
                    <a:cubicBezTo>
                      <a:pt x="975" y="198"/>
                      <a:pt x="967" y="210"/>
                      <a:pt x="966" y="226"/>
                    </a:cubicBezTo>
                    <a:cubicBezTo>
                      <a:pt x="964" y="243"/>
                      <a:pt x="969" y="257"/>
                      <a:pt x="984" y="267"/>
                    </a:cubicBezTo>
                    <a:cubicBezTo>
                      <a:pt x="1006" y="280"/>
                      <a:pt x="1037" y="274"/>
                      <a:pt x="1052" y="253"/>
                    </a:cubicBezTo>
                    <a:cubicBezTo>
                      <a:pt x="1053" y="252"/>
                      <a:pt x="1054" y="250"/>
                      <a:pt x="1055" y="249"/>
                    </a:cubicBezTo>
                    <a:cubicBezTo>
                      <a:pt x="1056" y="249"/>
                      <a:pt x="1056" y="249"/>
                      <a:pt x="1056" y="249"/>
                    </a:cubicBezTo>
                    <a:cubicBezTo>
                      <a:pt x="1056" y="256"/>
                      <a:pt x="1056" y="263"/>
                      <a:pt x="1056" y="270"/>
                    </a:cubicBezTo>
                    <a:cubicBezTo>
                      <a:pt x="1064" y="270"/>
                      <a:pt x="1071" y="270"/>
                      <a:pt x="1079" y="270"/>
                    </a:cubicBezTo>
                    <a:cubicBezTo>
                      <a:pt x="1079" y="258"/>
                      <a:pt x="1079" y="248"/>
                      <a:pt x="1079" y="237"/>
                    </a:cubicBezTo>
                    <a:cubicBezTo>
                      <a:pt x="1079" y="213"/>
                      <a:pt x="1080" y="190"/>
                      <a:pt x="1079" y="166"/>
                    </a:cubicBezTo>
                    <a:close/>
                    <a:moveTo>
                      <a:pt x="1046" y="240"/>
                    </a:moveTo>
                    <a:cubicBezTo>
                      <a:pt x="1035" y="252"/>
                      <a:pt x="1023" y="256"/>
                      <a:pt x="1008" y="252"/>
                    </a:cubicBezTo>
                    <a:cubicBezTo>
                      <a:pt x="997" y="250"/>
                      <a:pt x="990" y="242"/>
                      <a:pt x="989" y="232"/>
                    </a:cubicBezTo>
                    <a:cubicBezTo>
                      <a:pt x="989" y="218"/>
                      <a:pt x="993" y="210"/>
                      <a:pt x="1005" y="206"/>
                    </a:cubicBezTo>
                    <a:cubicBezTo>
                      <a:pt x="1016" y="203"/>
                      <a:pt x="1028" y="202"/>
                      <a:pt x="1039" y="200"/>
                    </a:cubicBezTo>
                    <a:cubicBezTo>
                      <a:pt x="1044" y="199"/>
                      <a:pt x="1050" y="198"/>
                      <a:pt x="1056" y="197"/>
                    </a:cubicBezTo>
                    <a:cubicBezTo>
                      <a:pt x="1057" y="213"/>
                      <a:pt x="1057" y="228"/>
                      <a:pt x="1046" y="240"/>
                    </a:cubicBezTo>
                    <a:close/>
                    <a:moveTo>
                      <a:pt x="1235" y="183"/>
                    </a:moveTo>
                    <a:cubicBezTo>
                      <a:pt x="1235" y="210"/>
                      <a:pt x="1235" y="237"/>
                      <a:pt x="1235" y="264"/>
                    </a:cubicBezTo>
                    <a:cubicBezTo>
                      <a:pt x="1235" y="266"/>
                      <a:pt x="1235" y="267"/>
                      <a:pt x="1235" y="270"/>
                    </a:cubicBezTo>
                    <a:cubicBezTo>
                      <a:pt x="1227" y="270"/>
                      <a:pt x="1219" y="270"/>
                      <a:pt x="1211" y="270"/>
                    </a:cubicBezTo>
                    <a:cubicBezTo>
                      <a:pt x="1211" y="268"/>
                      <a:pt x="1211" y="266"/>
                      <a:pt x="1211" y="264"/>
                    </a:cubicBezTo>
                    <a:cubicBezTo>
                      <a:pt x="1211" y="239"/>
                      <a:pt x="1212" y="214"/>
                      <a:pt x="1211" y="188"/>
                    </a:cubicBezTo>
                    <a:cubicBezTo>
                      <a:pt x="1211" y="182"/>
                      <a:pt x="1211" y="176"/>
                      <a:pt x="1209" y="170"/>
                    </a:cubicBezTo>
                    <a:cubicBezTo>
                      <a:pt x="1204" y="143"/>
                      <a:pt x="1175" y="133"/>
                      <a:pt x="1154" y="151"/>
                    </a:cubicBezTo>
                    <a:cubicBezTo>
                      <a:pt x="1143" y="160"/>
                      <a:pt x="1138" y="172"/>
                      <a:pt x="1138" y="187"/>
                    </a:cubicBezTo>
                    <a:cubicBezTo>
                      <a:pt x="1138" y="213"/>
                      <a:pt x="1138" y="238"/>
                      <a:pt x="1138" y="264"/>
                    </a:cubicBezTo>
                    <a:cubicBezTo>
                      <a:pt x="1138" y="266"/>
                      <a:pt x="1138" y="267"/>
                      <a:pt x="1138" y="270"/>
                    </a:cubicBezTo>
                    <a:cubicBezTo>
                      <a:pt x="1130" y="270"/>
                      <a:pt x="1123" y="270"/>
                      <a:pt x="1115" y="270"/>
                    </a:cubicBezTo>
                    <a:cubicBezTo>
                      <a:pt x="1115" y="222"/>
                      <a:pt x="1115" y="174"/>
                      <a:pt x="1115" y="126"/>
                    </a:cubicBezTo>
                    <a:cubicBezTo>
                      <a:pt x="1123" y="126"/>
                      <a:pt x="1130" y="126"/>
                      <a:pt x="1138" y="126"/>
                    </a:cubicBezTo>
                    <a:cubicBezTo>
                      <a:pt x="1138" y="133"/>
                      <a:pt x="1138" y="141"/>
                      <a:pt x="1138" y="149"/>
                    </a:cubicBezTo>
                    <a:cubicBezTo>
                      <a:pt x="1141" y="145"/>
                      <a:pt x="1143" y="143"/>
                      <a:pt x="1146" y="140"/>
                    </a:cubicBezTo>
                    <a:cubicBezTo>
                      <a:pt x="1163" y="119"/>
                      <a:pt x="1193" y="119"/>
                      <a:pt x="1209" y="127"/>
                    </a:cubicBezTo>
                    <a:cubicBezTo>
                      <a:pt x="1225" y="135"/>
                      <a:pt x="1231" y="149"/>
                      <a:pt x="1233" y="165"/>
                    </a:cubicBezTo>
                    <a:cubicBezTo>
                      <a:pt x="1234" y="171"/>
                      <a:pt x="1235" y="177"/>
                      <a:pt x="1235" y="183"/>
                    </a:cubicBezTo>
                    <a:close/>
                    <a:moveTo>
                      <a:pt x="633" y="195"/>
                    </a:moveTo>
                    <a:cubicBezTo>
                      <a:pt x="631" y="198"/>
                      <a:pt x="631" y="200"/>
                      <a:pt x="633" y="203"/>
                    </a:cubicBezTo>
                    <a:cubicBezTo>
                      <a:pt x="647" y="223"/>
                      <a:pt x="661" y="244"/>
                      <a:pt x="675" y="265"/>
                    </a:cubicBezTo>
                    <a:cubicBezTo>
                      <a:pt x="676" y="266"/>
                      <a:pt x="676" y="268"/>
                      <a:pt x="678" y="270"/>
                    </a:cubicBezTo>
                    <a:cubicBezTo>
                      <a:pt x="669" y="270"/>
                      <a:pt x="661" y="270"/>
                      <a:pt x="653" y="270"/>
                    </a:cubicBezTo>
                    <a:cubicBezTo>
                      <a:pt x="652" y="270"/>
                      <a:pt x="650" y="268"/>
                      <a:pt x="649" y="266"/>
                    </a:cubicBezTo>
                    <a:cubicBezTo>
                      <a:pt x="639" y="249"/>
                      <a:pt x="628" y="232"/>
                      <a:pt x="618" y="215"/>
                    </a:cubicBezTo>
                    <a:cubicBezTo>
                      <a:pt x="618" y="215"/>
                      <a:pt x="617" y="214"/>
                      <a:pt x="616" y="212"/>
                    </a:cubicBezTo>
                    <a:cubicBezTo>
                      <a:pt x="615" y="214"/>
                      <a:pt x="614" y="216"/>
                      <a:pt x="613" y="217"/>
                    </a:cubicBezTo>
                    <a:cubicBezTo>
                      <a:pt x="603" y="233"/>
                      <a:pt x="593" y="250"/>
                      <a:pt x="583" y="266"/>
                    </a:cubicBezTo>
                    <a:cubicBezTo>
                      <a:pt x="581" y="269"/>
                      <a:pt x="579" y="270"/>
                      <a:pt x="576" y="270"/>
                    </a:cubicBezTo>
                    <a:cubicBezTo>
                      <a:pt x="569" y="270"/>
                      <a:pt x="562" y="270"/>
                      <a:pt x="554" y="270"/>
                    </a:cubicBezTo>
                    <a:cubicBezTo>
                      <a:pt x="571" y="246"/>
                      <a:pt x="587" y="223"/>
                      <a:pt x="603" y="199"/>
                    </a:cubicBezTo>
                    <a:cubicBezTo>
                      <a:pt x="587" y="175"/>
                      <a:pt x="572" y="151"/>
                      <a:pt x="556" y="126"/>
                    </a:cubicBezTo>
                    <a:cubicBezTo>
                      <a:pt x="565" y="126"/>
                      <a:pt x="573" y="126"/>
                      <a:pt x="582" y="126"/>
                    </a:cubicBezTo>
                    <a:cubicBezTo>
                      <a:pt x="583" y="126"/>
                      <a:pt x="584" y="128"/>
                      <a:pt x="585" y="129"/>
                    </a:cubicBezTo>
                    <a:cubicBezTo>
                      <a:pt x="595" y="147"/>
                      <a:pt x="604" y="164"/>
                      <a:pt x="614" y="181"/>
                    </a:cubicBezTo>
                    <a:cubicBezTo>
                      <a:pt x="615" y="183"/>
                      <a:pt x="616" y="184"/>
                      <a:pt x="617" y="186"/>
                    </a:cubicBezTo>
                    <a:cubicBezTo>
                      <a:pt x="624" y="175"/>
                      <a:pt x="630" y="165"/>
                      <a:pt x="636" y="154"/>
                    </a:cubicBezTo>
                    <a:cubicBezTo>
                      <a:pt x="641" y="146"/>
                      <a:pt x="646" y="137"/>
                      <a:pt x="651" y="129"/>
                    </a:cubicBezTo>
                    <a:cubicBezTo>
                      <a:pt x="653" y="127"/>
                      <a:pt x="654" y="126"/>
                      <a:pt x="657" y="126"/>
                    </a:cubicBezTo>
                    <a:cubicBezTo>
                      <a:pt x="664" y="126"/>
                      <a:pt x="671" y="126"/>
                      <a:pt x="679" y="126"/>
                    </a:cubicBezTo>
                    <a:cubicBezTo>
                      <a:pt x="678" y="127"/>
                      <a:pt x="677" y="129"/>
                      <a:pt x="676" y="130"/>
                    </a:cubicBezTo>
                    <a:cubicBezTo>
                      <a:pt x="662" y="152"/>
                      <a:pt x="648" y="173"/>
                      <a:pt x="633" y="195"/>
                    </a:cubicBezTo>
                    <a:close/>
                    <a:moveTo>
                      <a:pt x="796" y="134"/>
                    </a:moveTo>
                    <a:cubicBezTo>
                      <a:pt x="795" y="140"/>
                      <a:pt x="796" y="146"/>
                      <a:pt x="796" y="153"/>
                    </a:cubicBezTo>
                    <a:cubicBezTo>
                      <a:pt x="791" y="151"/>
                      <a:pt x="788" y="149"/>
                      <a:pt x="784" y="147"/>
                    </a:cubicBezTo>
                    <a:cubicBezTo>
                      <a:pt x="749" y="132"/>
                      <a:pt x="714" y="153"/>
                      <a:pt x="711" y="191"/>
                    </a:cubicBezTo>
                    <a:cubicBezTo>
                      <a:pt x="711" y="199"/>
                      <a:pt x="711" y="208"/>
                      <a:pt x="713" y="216"/>
                    </a:cubicBezTo>
                    <a:cubicBezTo>
                      <a:pt x="719" y="244"/>
                      <a:pt x="744" y="259"/>
                      <a:pt x="773" y="252"/>
                    </a:cubicBezTo>
                    <a:cubicBezTo>
                      <a:pt x="780" y="250"/>
                      <a:pt x="787" y="246"/>
                      <a:pt x="795" y="243"/>
                    </a:cubicBezTo>
                    <a:cubicBezTo>
                      <a:pt x="795" y="249"/>
                      <a:pt x="795" y="256"/>
                      <a:pt x="795" y="262"/>
                    </a:cubicBezTo>
                    <a:cubicBezTo>
                      <a:pt x="795" y="263"/>
                      <a:pt x="793" y="264"/>
                      <a:pt x="792" y="265"/>
                    </a:cubicBezTo>
                    <a:cubicBezTo>
                      <a:pt x="752" y="285"/>
                      <a:pt x="691" y="271"/>
                      <a:pt x="687" y="207"/>
                    </a:cubicBezTo>
                    <a:cubicBezTo>
                      <a:pt x="686" y="194"/>
                      <a:pt x="688" y="182"/>
                      <a:pt x="692" y="170"/>
                    </a:cubicBezTo>
                    <a:cubicBezTo>
                      <a:pt x="702" y="141"/>
                      <a:pt x="727" y="123"/>
                      <a:pt x="759" y="122"/>
                    </a:cubicBezTo>
                    <a:cubicBezTo>
                      <a:pt x="770" y="122"/>
                      <a:pt x="781" y="123"/>
                      <a:pt x="792" y="128"/>
                    </a:cubicBezTo>
                    <a:cubicBezTo>
                      <a:pt x="794" y="129"/>
                      <a:pt x="796" y="130"/>
                      <a:pt x="796" y="134"/>
                    </a:cubicBezTo>
                    <a:close/>
                  </a:path>
                </a:pathLst>
              </a:custGeom>
              <a:solidFill>
                <a:srgbClr val="0072C6"/>
              </a:solidFill>
              <a:ln>
                <a:noFill/>
              </a:ln>
            </p:spPr>
            <p:txBody>
              <a:bodyPr vert="horz" wrap="square" lIns="89606" tIns="44803" rIns="89606" bIns="44803" numCol="1" anchor="t" anchorCtr="0" compatLnSpc="1">
                <a:prstTxWarp prst="textNoShape">
                  <a:avLst/>
                </a:prstTxWarp>
              </a:bodyPr>
              <a:lstStyle/>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p:txBody>
          </p:sp>
          <p:sp>
            <p:nvSpPr>
              <p:cNvPr id="58" name="Freeform 57"/>
              <p:cNvSpPr>
                <a:spLocks noEditPoints="1"/>
              </p:cNvSpPr>
              <p:nvPr/>
            </p:nvSpPr>
            <p:spPr bwMode="auto">
              <a:xfrm>
                <a:off x="3405263" y="2347044"/>
                <a:ext cx="1233412" cy="375191"/>
              </a:xfrm>
              <a:custGeom>
                <a:avLst/>
                <a:gdLst>
                  <a:gd name="T0" fmla="*/ 0 w 1922"/>
                  <a:gd name="T1" fmla="*/ 122 h 606"/>
                  <a:gd name="T2" fmla="*/ 324 w 1922"/>
                  <a:gd name="T3" fmla="*/ 0 h 606"/>
                  <a:gd name="T4" fmla="*/ 502 w 1922"/>
                  <a:gd name="T5" fmla="*/ 51 h 606"/>
                  <a:gd name="T6" fmla="*/ 503 w 1922"/>
                  <a:gd name="T7" fmla="*/ 557 h 606"/>
                  <a:gd name="T8" fmla="*/ 17 w 1922"/>
                  <a:gd name="T9" fmla="*/ 492 h 606"/>
                  <a:gd name="T10" fmla="*/ 22 w 1922"/>
                  <a:gd name="T11" fmla="*/ 489 h 606"/>
                  <a:gd name="T12" fmla="*/ 244 w 1922"/>
                  <a:gd name="T13" fmla="*/ 520 h 606"/>
                  <a:gd name="T14" fmla="*/ 325 w 1922"/>
                  <a:gd name="T15" fmla="*/ 99 h 606"/>
                  <a:gd name="T16" fmla="*/ 299 w 1922"/>
                  <a:gd name="T17" fmla="*/ 101 h 606"/>
                  <a:gd name="T18" fmla="*/ 111 w 1922"/>
                  <a:gd name="T19" fmla="*/ 439 h 606"/>
                  <a:gd name="T20" fmla="*/ 2 w 1922"/>
                  <a:gd name="T21" fmla="*/ 486 h 606"/>
                  <a:gd name="T22" fmla="*/ 1356 w 1922"/>
                  <a:gd name="T23" fmla="*/ 99 h 606"/>
                  <a:gd name="T24" fmla="*/ 1246 w 1922"/>
                  <a:gd name="T25" fmla="*/ 178 h 606"/>
                  <a:gd name="T26" fmla="*/ 1148 w 1922"/>
                  <a:gd name="T27" fmla="*/ 225 h 606"/>
                  <a:gd name="T28" fmla="*/ 1147 w 1922"/>
                  <a:gd name="T29" fmla="*/ 164 h 606"/>
                  <a:gd name="T30" fmla="*/ 1216 w 1922"/>
                  <a:gd name="T31" fmla="*/ 135 h 606"/>
                  <a:gd name="T32" fmla="*/ 1192 w 1922"/>
                  <a:gd name="T33" fmla="*/ 95 h 606"/>
                  <a:gd name="T34" fmla="*/ 1103 w 1922"/>
                  <a:gd name="T35" fmla="*/ 222 h 606"/>
                  <a:gd name="T36" fmla="*/ 1059 w 1922"/>
                  <a:gd name="T37" fmla="*/ 228 h 606"/>
                  <a:gd name="T38" fmla="*/ 1099 w 1922"/>
                  <a:gd name="T39" fmla="*/ 261 h 606"/>
                  <a:gd name="T40" fmla="*/ 1106 w 1922"/>
                  <a:gd name="T41" fmla="*/ 485 h 606"/>
                  <a:gd name="T42" fmla="*/ 1145 w 1922"/>
                  <a:gd name="T43" fmla="*/ 265 h 606"/>
                  <a:gd name="T44" fmla="*/ 1246 w 1922"/>
                  <a:gd name="T45" fmla="*/ 265 h 606"/>
                  <a:gd name="T46" fmla="*/ 1284 w 1922"/>
                  <a:gd name="T47" fmla="*/ 485 h 606"/>
                  <a:gd name="T48" fmla="*/ 1291 w 1922"/>
                  <a:gd name="T49" fmla="*/ 261 h 606"/>
                  <a:gd name="T50" fmla="*/ 1349 w 1922"/>
                  <a:gd name="T51" fmla="*/ 229 h 606"/>
                  <a:gd name="T52" fmla="*/ 1287 w 1922"/>
                  <a:gd name="T53" fmla="*/ 222 h 606"/>
                  <a:gd name="T54" fmla="*/ 1335 w 1922"/>
                  <a:gd name="T55" fmla="*/ 131 h 606"/>
                  <a:gd name="T56" fmla="*/ 688 w 1922"/>
                  <a:gd name="T57" fmla="*/ 319 h 606"/>
                  <a:gd name="T58" fmla="*/ 908 w 1922"/>
                  <a:gd name="T59" fmla="*/ 485 h 606"/>
                  <a:gd name="T60" fmla="*/ 1032 w 1922"/>
                  <a:gd name="T61" fmla="*/ 287 h 606"/>
                  <a:gd name="T62" fmla="*/ 826 w 1922"/>
                  <a:gd name="T63" fmla="*/ 119 h 606"/>
                  <a:gd name="T64" fmla="*/ 688 w 1922"/>
                  <a:gd name="T65" fmla="*/ 307 h 606"/>
                  <a:gd name="T66" fmla="*/ 887 w 1922"/>
                  <a:gd name="T67" fmla="*/ 450 h 606"/>
                  <a:gd name="T68" fmla="*/ 750 w 1922"/>
                  <a:gd name="T69" fmla="*/ 224 h 606"/>
                  <a:gd name="T70" fmla="*/ 977 w 1922"/>
                  <a:gd name="T71" fmla="*/ 236 h 606"/>
                  <a:gd name="T72" fmla="*/ 974 w 1922"/>
                  <a:gd name="T73" fmla="*/ 380 h 606"/>
                  <a:gd name="T74" fmla="*/ 1751 w 1922"/>
                  <a:gd name="T75" fmla="*/ 417 h 606"/>
                  <a:gd name="T76" fmla="*/ 1919 w 1922"/>
                  <a:gd name="T77" fmla="*/ 366 h 606"/>
                  <a:gd name="T78" fmla="*/ 1915 w 1922"/>
                  <a:gd name="T79" fmla="*/ 291 h 606"/>
                  <a:gd name="T80" fmla="*/ 1710 w 1922"/>
                  <a:gd name="T81" fmla="*/ 289 h 606"/>
                  <a:gd name="T82" fmla="*/ 1787 w 1922"/>
                  <a:gd name="T83" fmla="*/ 489 h 606"/>
                  <a:gd name="T84" fmla="*/ 1904 w 1922"/>
                  <a:gd name="T85" fmla="*/ 465 h 606"/>
                  <a:gd name="T86" fmla="*/ 1742 w 1922"/>
                  <a:gd name="T87" fmla="*/ 330 h 606"/>
                  <a:gd name="T88" fmla="*/ 1847 w 1922"/>
                  <a:gd name="T89" fmla="*/ 262 h 606"/>
                  <a:gd name="T90" fmla="*/ 1876 w 1922"/>
                  <a:gd name="T91" fmla="*/ 330 h 606"/>
                  <a:gd name="T92" fmla="*/ 1667 w 1922"/>
                  <a:gd name="T93" fmla="*/ 234 h 606"/>
                  <a:gd name="T94" fmla="*/ 1576 w 1922"/>
                  <a:gd name="T95" fmla="*/ 222 h 606"/>
                  <a:gd name="T96" fmla="*/ 1550 w 1922"/>
                  <a:gd name="T97" fmla="*/ 484 h 606"/>
                  <a:gd name="T98" fmla="*/ 1666 w 1922"/>
                  <a:gd name="T99" fmla="*/ 470 h 606"/>
                  <a:gd name="T100" fmla="*/ 1663 w 1922"/>
                  <a:gd name="T101" fmla="*/ 436 h 606"/>
                  <a:gd name="T102" fmla="*/ 1518 w 1922"/>
                  <a:gd name="T103" fmla="*/ 323 h 606"/>
                  <a:gd name="T104" fmla="*/ 1667 w 1922"/>
                  <a:gd name="T105" fmla="*/ 275 h 606"/>
                  <a:gd name="T106" fmla="*/ 1391 w 1922"/>
                  <a:gd name="T107" fmla="*/ 485 h 606"/>
                  <a:gd name="T108" fmla="*/ 1429 w 1922"/>
                  <a:gd name="T109" fmla="*/ 385 h 606"/>
                  <a:gd name="T110" fmla="*/ 1391 w 1922"/>
                  <a:gd name="T111" fmla="*/ 225 h 606"/>
                  <a:gd name="T112" fmla="*/ 1387 w 1922"/>
                  <a:gd name="T113" fmla="*/ 481 h 606"/>
                  <a:gd name="T114" fmla="*/ 1381 w 1922"/>
                  <a:gd name="T115" fmla="*/ 133 h 606"/>
                  <a:gd name="T116" fmla="*/ 1 w 1922"/>
                  <a:gd name="T117" fmla="*/ 486 h 606"/>
                  <a:gd name="T118" fmla="*/ 2 w 1922"/>
                  <a:gd name="T119" fmla="*/ 48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22" h="606">
                    <a:moveTo>
                      <a:pt x="1" y="486"/>
                    </a:moveTo>
                    <a:cubicBezTo>
                      <a:pt x="1" y="486"/>
                      <a:pt x="0" y="486"/>
                      <a:pt x="0" y="486"/>
                    </a:cubicBezTo>
                    <a:cubicBezTo>
                      <a:pt x="0" y="365"/>
                      <a:pt x="0" y="243"/>
                      <a:pt x="0" y="122"/>
                    </a:cubicBezTo>
                    <a:cubicBezTo>
                      <a:pt x="1" y="121"/>
                      <a:pt x="2" y="121"/>
                      <a:pt x="3" y="121"/>
                    </a:cubicBezTo>
                    <a:cubicBezTo>
                      <a:pt x="98" y="85"/>
                      <a:pt x="194" y="49"/>
                      <a:pt x="289" y="13"/>
                    </a:cubicBezTo>
                    <a:cubicBezTo>
                      <a:pt x="301" y="9"/>
                      <a:pt x="313" y="4"/>
                      <a:pt x="324" y="0"/>
                    </a:cubicBezTo>
                    <a:cubicBezTo>
                      <a:pt x="325" y="0"/>
                      <a:pt x="326" y="0"/>
                      <a:pt x="327" y="0"/>
                    </a:cubicBezTo>
                    <a:cubicBezTo>
                      <a:pt x="335" y="3"/>
                      <a:pt x="343" y="5"/>
                      <a:pt x="351" y="7"/>
                    </a:cubicBezTo>
                    <a:cubicBezTo>
                      <a:pt x="402" y="22"/>
                      <a:pt x="452" y="36"/>
                      <a:pt x="502" y="51"/>
                    </a:cubicBezTo>
                    <a:cubicBezTo>
                      <a:pt x="505" y="51"/>
                      <a:pt x="506" y="52"/>
                      <a:pt x="506" y="55"/>
                    </a:cubicBezTo>
                    <a:cubicBezTo>
                      <a:pt x="506" y="221"/>
                      <a:pt x="506" y="387"/>
                      <a:pt x="506" y="553"/>
                    </a:cubicBezTo>
                    <a:cubicBezTo>
                      <a:pt x="506" y="556"/>
                      <a:pt x="505" y="557"/>
                      <a:pt x="503" y="557"/>
                    </a:cubicBezTo>
                    <a:cubicBezTo>
                      <a:pt x="444" y="573"/>
                      <a:pt x="386" y="590"/>
                      <a:pt x="327" y="606"/>
                    </a:cubicBezTo>
                    <a:cubicBezTo>
                      <a:pt x="326" y="606"/>
                      <a:pt x="324" y="606"/>
                      <a:pt x="323" y="605"/>
                    </a:cubicBezTo>
                    <a:cubicBezTo>
                      <a:pt x="221" y="568"/>
                      <a:pt x="119" y="530"/>
                      <a:pt x="17" y="492"/>
                    </a:cubicBezTo>
                    <a:cubicBezTo>
                      <a:pt x="12" y="490"/>
                      <a:pt x="6" y="488"/>
                      <a:pt x="1" y="486"/>
                    </a:cubicBezTo>
                    <a:cubicBezTo>
                      <a:pt x="1" y="486"/>
                      <a:pt x="1" y="486"/>
                      <a:pt x="2" y="486"/>
                    </a:cubicBezTo>
                    <a:cubicBezTo>
                      <a:pt x="8" y="487"/>
                      <a:pt x="15" y="488"/>
                      <a:pt x="22" y="489"/>
                    </a:cubicBezTo>
                    <a:cubicBezTo>
                      <a:pt x="46" y="492"/>
                      <a:pt x="70" y="496"/>
                      <a:pt x="94" y="499"/>
                    </a:cubicBezTo>
                    <a:cubicBezTo>
                      <a:pt x="119" y="502"/>
                      <a:pt x="144" y="506"/>
                      <a:pt x="168" y="509"/>
                    </a:cubicBezTo>
                    <a:cubicBezTo>
                      <a:pt x="194" y="513"/>
                      <a:pt x="219" y="516"/>
                      <a:pt x="244" y="520"/>
                    </a:cubicBezTo>
                    <a:cubicBezTo>
                      <a:pt x="270" y="523"/>
                      <a:pt x="295" y="527"/>
                      <a:pt x="321" y="530"/>
                    </a:cubicBezTo>
                    <a:cubicBezTo>
                      <a:pt x="325" y="531"/>
                      <a:pt x="325" y="530"/>
                      <a:pt x="325" y="527"/>
                    </a:cubicBezTo>
                    <a:cubicBezTo>
                      <a:pt x="325" y="384"/>
                      <a:pt x="325" y="242"/>
                      <a:pt x="325" y="99"/>
                    </a:cubicBezTo>
                    <a:cubicBezTo>
                      <a:pt x="325" y="99"/>
                      <a:pt x="325" y="98"/>
                      <a:pt x="325" y="98"/>
                    </a:cubicBezTo>
                    <a:cubicBezTo>
                      <a:pt x="325" y="96"/>
                      <a:pt x="325" y="95"/>
                      <a:pt x="322" y="96"/>
                    </a:cubicBezTo>
                    <a:cubicBezTo>
                      <a:pt x="314" y="98"/>
                      <a:pt x="306" y="99"/>
                      <a:pt x="299" y="101"/>
                    </a:cubicBezTo>
                    <a:cubicBezTo>
                      <a:pt x="237" y="116"/>
                      <a:pt x="176" y="131"/>
                      <a:pt x="114" y="145"/>
                    </a:cubicBezTo>
                    <a:cubicBezTo>
                      <a:pt x="111" y="146"/>
                      <a:pt x="111" y="147"/>
                      <a:pt x="111" y="150"/>
                    </a:cubicBezTo>
                    <a:cubicBezTo>
                      <a:pt x="111" y="247"/>
                      <a:pt x="111" y="343"/>
                      <a:pt x="111" y="439"/>
                    </a:cubicBezTo>
                    <a:cubicBezTo>
                      <a:pt x="111" y="442"/>
                      <a:pt x="110" y="443"/>
                      <a:pt x="107" y="444"/>
                    </a:cubicBezTo>
                    <a:cubicBezTo>
                      <a:pt x="79" y="455"/>
                      <a:pt x="50" y="467"/>
                      <a:pt x="21" y="478"/>
                    </a:cubicBezTo>
                    <a:cubicBezTo>
                      <a:pt x="15" y="480"/>
                      <a:pt x="8" y="482"/>
                      <a:pt x="2" y="486"/>
                    </a:cubicBezTo>
                    <a:cubicBezTo>
                      <a:pt x="1" y="486"/>
                      <a:pt x="1" y="486"/>
                      <a:pt x="1" y="486"/>
                    </a:cubicBezTo>
                    <a:close/>
                    <a:moveTo>
                      <a:pt x="1359" y="102"/>
                    </a:moveTo>
                    <a:cubicBezTo>
                      <a:pt x="1359" y="100"/>
                      <a:pt x="1358" y="99"/>
                      <a:pt x="1356" y="99"/>
                    </a:cubicBezTo>
                    <a:cubicBezTo>
                      <a:pt x="1349" y="96"/>
                      <a:pt x="1342" y="95"/>
                      <a:pt x="1334" y="95"/>
                    </a:cubicBezTo>
                    <a:cubicBezTo>
                      <a:pt x="1318" y="95"/>
                      <a:pt x="1302" y="97"/>
                      <a:pt x="1287" y="105"/>
                    </a:cubicBezTo>
                    <a:cubicBezTo>
                      <a:pt x="1260" y="122"/>
                      <a:pt x="1247" y="147"/>
                      <a:pt x="1246" y="178"/>
                    </a:cubicBezTo>
                    <a:cubicBezTo>
                      <a:pt x="1245" y="193"/>
                      <a:pt x="1246" y="207"/>
                      <a:pt x="1246" y="222"/>
                    </a:cubicBezTo>
                    <a:cubicBezTo>
                      <a:pt x="1246" y="224"/>
                      <a:pt x="1246" y="225"/>
                      <a:pt x="1243" y="225"/>
                    </a:cubicBezTo>
                    <a:cubicBezTo>
                      <a:pt x="1211" y="225"/>
                      <a:pt x="1179" y="225"/>
                      <a:pt x="1148" y="225"/>
                    </a:cubicBezTo>
                    <a:cubicBezTo>
                      <a:pt x="1145" y="225"/>
                      <a:pt x="1145" y="225"/>
                      <a:pt x="1145" y="222"/>
                    </a:cubicBezTo>
                    <a:cubicBezTo>
                      <a:pt x="1145" y="210"/>
                      <a:pt x="1145" y="197"/>
                      <a:pt x="1145" y="185"/>
                    </a:cubicBezTo>
                    <a:cubicBezTo>
                      <a:pt x="1145" y="178"/>
                      <a:pt x="1145" y="171"/>
                      <a:pt x="1147" y="164"/>
                    </a:cubicBezTo>
                    <a:cubicBezTo>
                      <a:pt x="1151" y="145"/>
                      <a:pt x="1162" y="134"/>
                      <a:pt x="1179" y="131"/>
                    </a:cubicBezTo>
                    <a:cubicBezTo>
                      <a:pt x="1191" y="129"/>
                      <a:pt x="1203" y="131"/>
                      <a:pt x="1213" y="136"/>
                    </a:cubicBezTo>
                    <a:cubicBezTo>
                      <a:pt x="1215" y="137"/>
                      <a:pt x="1216" y="137"/>
                      <a:pt x="1216" y="135"/>
                    </a:cubicBezTo>
                    <a:cubicBezTo>
                      <a:pt x="1216" y="124"/>
                      <a:pt x="1216" y="113"/>
                      <a:pt x="1216" y="102"/>
                    </a:cubicBezTo>
                    <a:cubicBezTo>
                      <a:pt x="1216" y="100"/>
                      <a:pt x="1215" y="99"/>
                      <a:pt x="1214" y="99"/>
                    </a:cubicBezTo>
                    <a:cubicBezTo>
                      <a:pt x="1207" y="96"/>
                      <a:pt x="1199" y="96"/>
                      <a:pt x="1192" y="95"/>
                    </a:cubicBezTo>
                    <a:cubicBezTo>
                      <a:pt x="1176" y="95"/>
                      <a:pt x="1161" y="96"/>
                      <a:pt x="1147" y="104"/>
                    </a:cubicBezTo>
                    <a:cubicBezTo>
                      <a:pt x="1118" y="120"/>
                      <a:pt x="1104" y="145"/>
                      <a:pt x="1103" y="178"/>
                    </a:cubicBezTo>
                    <a:cubicBezTo>
                      <a:pt x="1103" y="192"/>
                      <a:pt x="1103" y="207"/>
                      <a:pt x="1103" y="222"/>
                    </a:cubicBezTo>
                    <a:cubicBezTo>
                      <a:pt x="1103" y="225"/>
                      <a:pt x="1102" y="225"/>
                      <a:pt x="1100" y="225"/>
                    </a:cubicBezTo>
                    <a:cubicBezTo>
                      <a:pt x="1087" y="225"/>
                      <a:pt x="1074" y="225"/>
                      <a:pt x="1062" y="225"/>
                    </a:cubicBezTo>
                    <a:cubicBezTo>
                      <a:pt x="1060" y="225"/>
                      <a:pt x="1059" y="226"/>
                      <a:pt x="1059" y="228"/>
                    </a:cubicBezTo>
                    <a:cubicBezTo>
                      <a:pt x="1059" y="238"/>
                      <a:pt x="1059" y="248"/>
                      <a:pt x="1059" y="258"/>
                    </a:cubicBezTo>
                    <a:cubicBezTo>
                      <a:pt x="1059" y="260"/>
                      <a:pt x="1059" y="261"/>
                      <a:pt x="1062" y="261"/>
                    </a:cubicBezTo>
                    <a:cubicBezTo>
                      <a:pt x="1074" y="261"/>
                      <a:pt x="1086" y="261"/>
                      <a:pt x="1099" y="261"/>
                    </a:cubicBezTo>
                    <a:cubicBezTo>
                      <a:pt x="1102" y="261"/>
                      <a:pt x="1103" y="262"/>
                      <a:pt x="1103" y="265"/>
                    </a:cubicBezTo>
                    <a:cubicBezTo>
                      <a:pt x="1103" y="337"/>
                      <a:pt x="1103" y="409"/>
                      <a:pt x="1103" y="482"/>
                    </a:cubicBezTo>
                    <a:cubicBezTo>
                      <a:pt x="1103" y="484"/>
                      <a:pt x="1103" y="485"/>
                      <a:pt x="1106" y="485"/>
                    </a:cubicBezTo>
                    <a:cubicBezTo>
                      <a:pt x="1118" y="485"/>
                      <a:pt x="1129" y="485"/>
                      <a:pt x="1140" y="485"/>
                    </a:cubicBezTo>
                    <a:cubicBezTo>
                      <a:pt x="1145" y="485"/>
                      <a:pt x="1145" y="486"/>
                      <a:pt x="1145" y="481"/>
                    </a:cubicBezTo>
                    <a:cubicBezTo>
                      <a:pt x="1145" y="409"/>
                      <a:pt x="1145" y="337"/>
                      <a:pt x="1145" y="265"/>
                    </a:cubicBezTo>
                    <a:cubicBezTo>
                      <a:pt x="1145" y="261"/>
                      <a:pt x="1146" y="261"/>
                      <a:pt x="1149" y="261"/>
                    </a:cubicBezTo>
                    <a:cubicBezTo>
                      <a:pt x="1180" y="261"/>
                      <a:pt x="1211" y="261"/>
                      <a:pt x="1242" y="261"/>
                    </a:cubicBezTo>
                    <a:cubicBezTo>
                      <a:pt x="1245" y="261"/>
                      <a:pt x="1246" y="262"/>
                      <a:pt x="1246" y="265"/>
                    </a:cubicBezTo>
                    <a:cubicBezTo>
                      <a:pt x="1246" y="337"/>
                      <a:pt x="1246" y="410"/>
                      <a:pt x="1246" y="482"/>
                    </a:cubicBezTo>
                    <a:cubicBezTo>
                      <a:pt x="1246" y="484"/>
                      <a:pt x="1246" y="485"/>
                      <a:pt x="1249" y="485"/>
                    </a:cubicBezTo>
                    <a:cubicBezTo>
                      <a:pt x="1261" y="485"/>
                      <a:pt x="1272" y="485"/>
                      <a:pt x="1284" y="485"/>
                    </a:cubicBezTo>
                    <a:cubicBezTo>
                      <a:pt x="1287" y="485"/>
                      <a:pt x="1288" y="484"/>
                      <a:pt x="1288" y="481"/>
                    </a:cubicBezTo>
                    <a:cubicBezTo>
                      <a:pt x="1287" y="409"/>
                      <a:pt x="1288" y="337"/>
                      <a:pt x="1287" y="264"/>
                    </a:cubicBezTo>
                    <a:cubicBezTo>
                      <a:pt x="1287" y="262"/>
                      <a:pt x="1288" y="261"/>
                      <a:pt x="1291" y="261"/>
                    </a:cubicBezTo>
                    <a:cubicBezTo>
                      <a:pt x="1309" y="261"/>
                      <a:pt x="1327" y="261"/>
                      <a:pt x="1346" y="261"/>
                    </a:cubicBezTo>
                    <a:cubicBezTo>
                      <a:pt x="1348" y="261"/>
                      <a:pt x="1349" y="260"/>
                      <a:pt x="1349" y="258"/>
                    </a:cubicBezTo>
                    <a:cubicBezTo>
                      <a:pt x="1348" y="248"/>
                      <a:pt x="1348" y="239"/>
                      <a:pt x="1349" y="229"/>
                    </a:cubicBezTo>
                    <a:cubicBezTo>
                      <a:pt x="1349" y="226"/>
                      <a:pt x="1348" y="225"/>
                      <a:pt x="1345" y="225"/>
                    </a:cubicBezTo>
                    <a:cubicBezTo>
                      <a:pt x="1327" y="225"/>
                      <a:pt x="1309" y="225"/>
                      <a:pt x="1291" y="225"/>
                    </a:cubicBezTo>
                    <a:cubicBezTo>
                      <a:pt x="1288" y="225"/>
                      <a:pt x="1287" y="225"/>
                      <a:pt x="1287" y="222"/>
                    </a:cubicBezTo>
                    <a:cubicBezTo>
                      <a:pt x="1288" y="210"/>
                      <a:pt x="1287" y="198"/>
                      <a:pt x="1288" y="186"/>
                    </a:cubicBezTo>
                    <a:cubicBezTo>
                      <a:pt x="1288" y="179"/>
                      <a:pt x="1288" y="171"/>
                      <a:pt x="1290" y="164"/>
                    </a:cubicBezTo>
                    <a:cubicBezTo>
                      <a:pt x="1294" y="141"/>
                      <a:pt x="1311" y="129"/>
                      <a:pt x="1335" y="131"/>
                    </a:cubicBezTo>
                    <a:cubicBezTo>
                      <a:pt x="1343" y="131"/>
                      <a:pt x="1351" y="133"/>
                      <a:pt x="1359" y="137"/>
                    </a:cubicBezTo>
                    <a:cubicBezTo>
                      <a:pt x="1359" y="125"/>
                      <a:pt x="1359" y="113"/>
                      <a:pt x="1359" y="102"/>
                    </a:cubicBezTo>
                    <a:close/>
                    <a:moveTo>
                      <a:pt x="688" y="319"/>
                    </a:moveTo>
                    <a:cubicBezTo>
                      <a:pt x="689" y="341"/>
                      <a:pt x="693" y="363"/>
                      <a:pt x="700" y="383"/>
                    </a:cubicBezTo>
                    <a:cubicBezTo>
                      <a:pt x="717" y="428"/>
                      <a:pt x="746" y="461"/>
                      <a:pt x="791" y="479"/>
                    </a:cubicBezTo>
                    <a:cubicBezTo>
                      <a:pt x="829" y="494"/>
                      <a:pt x="869" y="495"/>
                      <a:pt x="908" y="485"/>
                    </a:cubicBezTo>
                    <a:cubicBezTo>
                      <a:pt x="937" y="478"/>
                      <a:pt x="962" y="464"/>
                      <a:pt x="983" y="442"/>
                    </a:cubicBezTo>
                    <a:cubicBezTo>
                      <a:pt x="1002" y="422"/>
                      <a:pt x="1014" y="398"/>
                      <a:pt x="1022" y="371"/>
                    </a:cubicBezTo>
                    <a:cubicBezTo>
                      <a:pt x="1030" y="344"/>
                      <a:pt x="1033" y="316"/>
                      <a:pt x="1032" y="287"/>
                    </a:cubicBezTo>
                    <a:cubicBezTo>
                      <a:pt x="1031" y="261"/>
                      <a:pt x="1026" y="236"/>
                      <a:pt x="1015" y="211"/>
                    </a:cubicBezTo>
                    <a:cubicBezTo>
                      <a:pt x="994" y="165"/>
                      <a:pt x="960" y="135"/>
                      <a:pt x="911" y="121"/>
                    </a:cubicBezTo>
                    <a:cubicBezTo>
                      <a:pt x="883" y="113"/>
                      <a:pt x="854" y="114"/>
                      <a:pt x="826" y="119"/>
                    </a:cubicBezTo>
                    <a:cubicBezTo>
                      <a:pt x="789" y="126"/>
                      <a:pt x="758" y="142"/>
                      <a:pt x="734" y="170"/>
                    </a:cubicBezTo>
                    <a:cubicBezTo>
                      <a:pt x="712" y="194"/>
                      <a:pt x="700" y="223"/>
                      <a:pt x="693" y="255"/>
                    </a:cubicBezTo>
                    <a:cubicBezTo>
                      <a:pt x="689" y="272"/>
                      <a:pt x="688" y="289"/>
                      <a:pt x="688" y="307"/>
                    </a:cubicBezTo>
                    <a:cubicBezTo>
                      <a:pt x="688" y="311"/>
                      <a:pt x="688" y="315"/>
                      <a:pt x="688" y="319"/>
                    </a:cubicBezTo>
                    <a:close/>
                    <a:moveTo>
                      <a:pt x="974" y="380"/>
                    </a:moveTo>
                    <a:cubicBezTo>
                      <a:pt x="957" y="418"/>
                      <a:pt x="928" y="443"/>
                      <a:pt x="887" y="450"/>
                    </a:cubicBezTo>
                    <a:cubicBezTo>
                      <a:pt x="854" y="456"/>
                      <a:pt x="823" y="453"/>
                      <a:pt x="794" y="435"/>
                    </a:cubicBezTo>
                    <a:cubicBezTo>
                      <a:pt x="769" y="419"/>
                      <a:pt x="752" y="396"/>
                      <a:pt x="743" y="367"/>
                    </a:cubicBezTo>
                    <a:cubicBezTo>
                      <a:pt x="727" y="319"/>
                      <a:pt x="728" y="271"/>
                      <a:pt x="750" y="224"/>
                    </a:cubicBezTo>
                    <a:cubicBezTo>
                      <a:pt x="768" y="186"/>
                      <a:pt x="798" y="162"/>
                      <a:pt x="840" y="156"/>
                    </a:cubicBezTo>
                    <a:cubicBezTo>
                      <a:pt x="873" y="150"/>
                      <a:pt x="904" y="155"/>
                      <a:pt x="932" y="174"/>
                    </a:cubicBezTo>
                    <a:cubicBezTo>
                      <a:pt x="955" y="189"/>
                      <a:pt x="968" y="211"/>
                      <a:pt x="977" y="236"/>
                    </a:cubicBezTo>
                    <a:cubicBezTo>
                      <a:pt x="983" y="254"/>
                      <a:pt x="986" y="273"/>
                      <a:pt x="987" y="292"/>
                    </a:cubicBezTo>
                    <a:cubicBezTo>
                      <a:pt x="987" y="296"/>
                      <a:pt x="987" y="300"/>
                      <a:pt x="987" y="304"/>
                    </a:cubicBezTo>
                    <a:cubicBezTo>
                      <a:pt x="987" y="330"/>
                      <a:pt x="984" y="356"/>
                      <a:pt x="974" y="380"/>
                    </a:cubicBezTo>
                    <a:close/>
                    <a:moveTo>
                      <a:pt x="1901" y="429"/>
                    </a:moveTo>
                    <a:cubicBezTo>
                      <a:pt x="1873" y="450"/>
                      <a:pt x="1842" y="459"/>
                      <a:pt x="1807" y="455"/>
                    </a:cubicBezTo>
                    <a:cubicBezTo>
                      <a:pt x="1782" y="451"/>
                      <a:pt x="1763" y="439"/>
                      <a:pt x="1751" y="417"/>
                    </a:cubicBezTo>
                    <a:cubicBezTo>
                      <a:pt x="1743" y="402"/>
                      <a:pt x="1740" y="386"/>
                      <a:pt x="1739" y="370"/>
                    </a:cubicBezTo>
                    <a:cubicBezTo>
                      <a:pt x="1739" y="366"/>
                      <a:pt x="1739" y="366"/>
                      <a:pt x="1743" y="366"/>
                    </a:cubicBezTo>
                    <a:cubicBezTo>
                      <a:pt x="1801" y="366"/>
                      <a:pt x="1860" y="366"/>
                      <a:pt x="1919" y="366"/>
                    </a:cubicBezTo>
                    <a:cubicBezTo>
                      <a:pt x="1921" y="366"/>
                      <a:pt x="1922" y="365"/>
                      <a:pt x="1922" y="363"/>
                    </a:cubicBezTo>
                    <a:cubicBezTo>
                      <a:pt x="1922" y="355"/>
                      <a:pt x="1922" y="347"/>
                      <a:pt x="1922" y="339"/>
                    </a:cubicBezTo>
                    <a:cubicBezTo>
                      <a:pt x="1922" y="322"/>
                      <a:pt x="1920" y="306"/>
                      <a:pt x="1915" y="291"/>
                    </a:cubicBezTo>
                    <a:cubicBezTo>
                      <a:pt x="1907" y="267"/>
                      <a:pt x="1894" y="246"/>
                      <a:pt x="1872" y="234"/>
                    </a:cubicBezTo>
                    <a:cubicBezTo>
                      <a:pt x="1842" y="216"/>
                      <a:pt x="1809" y="215"/>
                      <a:pt x="1777" y="226"/>
                    </a:cubicBezTo>
                    <a:cubicBezTo>
                      <a:pt x="1745" y="236"/>
                      <a:pt x="1724" y="259"/>
                      <a:pt x="1710" y="289"/>
                    </a:cubicBezTo>
                    <a:cubicBezTo>
                      <a:pt x="1699" y="311"/>
                      <a:pt x="1695" y="335"/>
                      <a:pt x="1695" y="359"/>
                    </a:cubicBezTo>
                    <a:cubicBezTo>
                      <a:pt x="1696" y="381"/>
                      <a:pt x="1698" y="403"/>
                      <a:pt x="1707" y="423"/>
                    </a:cubicBezTo>
                    <a:cubicBezTo>
                      <a:pt x="1722" y="459"/>
                      <a:pt x="1748" y="482"/>
                      <a:pt x="1787" y="489"/>
                    </a:cubicBezTo>
                    <a:cubicBezTo>
                      <a:pt x="1810" y="494"/>
                      <a:pt x="1833" y="492"/>
                      <a:pt x="1856" y="487"/>
                    </a:cubicBezTo>
                    <a:cubicBezTo>
                      <a:pt x="1873" y="484"/>
                      <a:pt x="1888" y="478"/>
                      <a:pt x="1902" y="468"/>
                    </a:cubicBezTo>
                    <a:cubicBezTo>
                      <a:pt x="1903" y="467"/>
                      <a:pt x="1904" y="467"/>
                      <a:pt x="1904" y="465"/>
                    </a:cubicBezTo>
                    <a:cubicBezTo>
                      <a:pt x="1904" y="453"/>
                      <a:pt x="1904" y="441"/>
                      <a:pt x="1904" y="428"/>
                    </a:cubicBezTo>
                    <a:cubicBezTo>
                      <a:pt x="1903" y="428"/>
                      <a:pt x="1902" y="429"/>
                      <a:pt x="1901" y="429"/>
                    </a:cubicBezTo>
                    <a:close/>
                    <a:moveTo>
                      <a:pt x="1742" y="330"/>
                    </a:moveTo>
                    <a:cubicBezTo>
                      <a:pt x="1740" y="330"/>
                      <a:pt x="1739" y="330"/>
                      <a:pt x="1740" y="327"/>
                    </a:cubicBezTo>
                    <a:cubicBezTo>
                      <a:pt x="1744" y="304"/>
                      <a:pt x="1754" y="284"/>
                      <a:pt x="1773" y="269"/>
                    </a:cubicBezTo>
                    <a:cubicBezTo>
                      <a:pt x="1793" y="253"/>
                      <a:pt x="1825" y="250"/>
                      <a:pt x="1847" y="262"/>
                    </a:cubicBezTo>
                    <a:cubicBezTo>
                      <a:pt x="1863" y="271"/>
                      <a:pt x="1871" y="285"/>
                      <a:pt x="1876" y="302"/>
                    </a:cubicBezTo>
                    <a:cubicBezTo>
                      <a:pt x="1878" y="310"/>
                      <a:pt x="1879" y="319"/>
                      <a:pt x="1879" y="327"/>
                    </a:cubicBezTo>
                    <a:cubicBezTo>
                      <a:pt x="1879" y="330"/>
                      <a:pt x="1879" y="330"/>
                      <a:pt x="1876" y="330"/>
                    </a:cubicBezTo>
                    <a:cubicBezTo>
                      <a:pt x="1854" y="330"/>
                      <a:pt x="1832" y="330"/>
                      <a:pt x="1809" y="330"/>
                    </a:cubicBezTo>
                    <a:cubicBezTo>
                      <a:pt x="1787" y="330"/>
                      <a:pt x="1765" y="330"/>
                      <a:pt x="1742" y="330"/>
                    </a:cubicBezTo>
                    <a:close/>
                    <a:moveTo>
                      <a:pt x="1667" y="234"/>
                    </a:moveTo>
                    <a:cubicBezTo>
                      <a:pt x="1667" y="233"/>
                      <a:pt x="1666" y="232"/>
                      <a:pt x="1665" y="231"/>
                    </a:cubicBezTo>
                    <a:cubicBezTo>
                      <a:pt x="1660" y="229"/>
                      <a:pt x="1655" y="227"/>
                      <a:pt x="1649" y="225"/>
                    </a:cubicBezTo>
                    <a:cubicBezTo>
                      <a:pt x="1625" y="218"/>
                      <a:pt x="1600" y="217"/>
                      <a:pt x="1576" y="222"/>
                    </a:cubicBezTo>
                    <a:cubicBezTo>
                      <a:pt x="1535" y="229"/>
                      <a:pt x="1504" y="252"/>
                      <a:pt x="1486" y="290"/>
                    </a:cubicBezTo>
                    <a:cubicBezTo>
                      <a:pt x="1469" y="325"/>
                      <a:pt x="1466" y="362"/>
                      <a:pt x="1476" y="400"/>
                    </a:cubicBezTo>
                    <a:cubicBezTo>
                      <a:pt x="1486" y="440"/>
                      <a:pt x="1510" y="469"/>
                      <a:pt x="1550" y="484"/>
                    </a:cubicBezTo>
                    <a:cubicBezTo>
                      <a:pt x="1569" y="491"/>
                      <a:pt x="1589" y="493"/>
                      <a:pt x="1609" y="491"/>
                    </a:cubicBezTo>
                    <a:cubicBezTo>
                      <a:pt x="1629" y="489"/>
                      <a:pt x="1647" y="484"/>
                      <a:pt x="1663" y="475"/>
                    </a:cubicBezTo>
                    <a:cubicBezTo>
                      <a:pt x="1665" y="474"/>
                      <a:pt x="1666" y="473"/>
                      <a:pt x="1666" y="470"/>
                    </a:cubicBezTo>
                    <a:cubicBezTo>
                      <a:pt x="1666" y="459"/>
                      <a:pt x="1666" y="448"/>
                      <a:pt x="1666" y="437"/>
                    </a:cubicBezTo>
                    <a:cubicBezTo>
                      <a:pt x="1666" y="436"/>
                      <a:pt x="1666" y="435"/>
                      <a:pt x="1665" y="434"/>
                    </a:cubicBezTo>
                    <a:cubicBezTo>
                      <a:pt x="1665" y="435"/>
                      <a:pt x="1664" y="435"/>
                      <a:pt x="1663" y="436"/>
                    </a:cubicBezTo>
                    <a:cubicBezTo>
                      <a:pt x="1642" y="450"/>
                      <a:pt x="1619" y="458"/>
                      <a:pt x="1593" y="456"/>
                    </a:cubicBezTo>
                    <a:cubicBezTo>
                      <a:pt x="1558" y="453"/>
                      <a:pt x="1534" y="435"/>
                      <a:pt x="1521" y="402"/>
                    </a:cubicBezTo>
                    <a:cubicBezTo>
                      <a:pt x="1511" y="376"/>
                      <a:pt x="1511" y="349"/>
                      <a:pt x="1518" y="323"/>
                    </a:cubicBezTo>
                    <a:cubicBezTo>
                      <a:pt x="1524" y="301"/>
                      <a:pt x="1535" y="284"/>
                      <a:pt x="1553" y="271"/>
                    </a:cubicBezTo>
                    <a:cubicBezTo>
                      <a:pt x="1576" y="254"/>
                      <a:pt x="1602" y="252"/>
                      <a:pt x="1630" y="258"/>
                    </a:cubicBezTo>
                    <a:cubicBezTo>
                      <a:pt x="1643" y="261"/>
                      <a:pt x="1655" y="267"/>
                      <a:pt x="1667" y="275"/>
                    </a:cubicBezTo>
                    <a:cubicBezTo>
                      <a:pt x="1667" y="261"/>
                      <a:pt x="1666" y="247"/>
                      <a:pt x="1667" y="234"/>
                    </a:cubicBezTo>
                    <a:close/>
                    <a:moveTo>
                      <a:pt x="1387" y="481"/>
                    </a:moveTo>
                    <a:cubicBezTo>
                      <a:pt x="1387" y="484"/>
                      <a:pt x="1387" y="485"/>
                      <a:pt x="1391" y="485"/>
                    </a:cubicBezTo>
                    <a:cubicBezTo>
                      <a:pt x="1402" y="485"/>
                      <a:pt x="1413" y="485"/>
                      <a:pt x="1425" y="485"/>
                    </a:cubicBezTo>
                    <a:cubicBezTo>
                      <a:pt x="1428" y="485"/>
                      <a:pt x="1429" y="485"/>
                      <a:pt x="1429" y="481"/>
                    </a:cubicBezTo>
                    <a:cubicBezTo>
                      <a:pt x="1428" y="449"/>
                      <a:pt x="1429" y="417"/>
                      <a:pt x="1429" y="385"/>
                    </a:cubicBezTo>
                    <a:cubicBezTo>
                      <a:pt x="1429" y="333"/>
                      <a:pt x="1429" y="281"/>
                      <a:pt x="1429" y="230"/>
                    </a:cubicBezTo>
                    <a:cubicBezTo>
                      <a:pt x="1429" y="225"/>
                      <a:pt x="1429" y="225"/>
                      <a:pt x="1424" y="225"/>
                    </a:cubicBezTo>
                    <a:cubicBezTo>
                      <a:pt x="1413" y="225"/>
                      <a:pt x="1402" y="225"/>
                      <a:pt x="1391" y="225"/>
                    </a:cubicBezTo>
                    <a:cubicBezTo>
                      <a:pt x="1388" y="225"/>
                      <a:pt x="1387" y="226"/>
                      <a:pt x="1387" y="229"/>
                    </a:cubicBezTo>
                    <a:cubicBezTo>
                      <a:pt x="1387" y="271"/>
                      <a:pt x="1387" y="313"/>
                      <a:pt x="1387" y="355"/>
                    </a:cubicBezTo>
                    <a:cubicBezTo>
                      <a:pt x="1387" y="397"/>
                      <a:pt x="1387" y="439"/>
                      <a:pt x="1387" y="481"/>
                    </a:cubicBezTo>
                    <a:close/>
                    <a:moveTo>
                      <a:pt x="1436" y="132"/>
                    </a:moveTo>
                    <a:cubicBezTo>
                      <a:pt x="1436" y="117"/>
                      <a:pt x="1424" y="105"/>
                      <a:pt x="1408" y="105"/>
                    </a:cubicBezTo>
                    <a:cubicBezTo>
                      <a:pt x="1393" y="105"/>
                      <a:pt x="1381" y="117"/>
                      <a:pt x="1381" y="133"/>
                    </a:cubicBezTo>
                    <a:cubicBezTo>
                      <a:pt x="1381" y="148"/>
                      <a:pt x="1392" y="160"/>
                      <a:pt x="1408" y="160"/>
                    </a:cubicBezTo>
                    <a:cubicBezTo>
                      <a:pt x="1424" y="160"/>
                      <a:pt x="1436" y="148"/>
                      <a:pt x="1436" y="132"/>
                    </a:cubicBezTo>
                    <a:close/>
                    <a:moveTo>
                      <a:pt x="1" y="486"/>
                    </a:moveTo>
                    <a:cubicBezTo>
                      <a:pt x="1" y="486"/>
                      <a:pt x="1" y="486"/>
                      <a:pt x="1" y="486"/>
                    </a:cubicBezTo>
                    <a:cubicBezTo>
                      <a:pt x="1" y="486"/>
                      <a:pt x="1" y="486"/>
                      <a:pt x="2" y="486"/>
                    </a:cubicBezTo>
                    <a:cubicBezTo>
                      <a:pt x="2" y="486"/>
                      <a:pt x="2" y="486"/>
                      <a:pt x="2" y="486"/>
                    </a:cubicBezTo>
                    <a:cubicBezTo>
                      <a:pt x="1" y="486"/>
                      <a:pt x="1" y="486"/>
                      <a:pt x="1" y="486"/>
                    </a:cubicBezTo>
                    <a:close/>
                  </a:path>
                </a:pathLst>
              </a:custGeom>
              <a:solidFill>
                <a:srgbClr val="DC3C00"/>
              </a:solidFill>
              <a:ln>
                <a:noFill/>
              </a:ln>
              <a:extLst/>
            </p:spPr>
            <p:txBody>
              <a:bodyPr vert="horz" wrap="square" lIns="89606" tIns="44803" rIns="89606" bIns="44803" numCol="1" anchor="t" anchorCtr="0" compatLnSpc="1">
                <a:prstTxWarp prst="textNoShape">
                  <a:avLst/>
                </a:prstTxWarp>
              </a:bodyPr>
              <a:lstStyle/>
              <a:p>
                <a:pPr defTabSz="914005"/>
                <a:endParaRPr lang="en-US" sz="1764">
                  <a:solidFill>
                    <a:prstClr val="black"/>
                  </a:solidFill>
                </a:endParaRPr>
              </a:p>
            </p:txBody>
          </p:sp>
          <p:sp>
            <p:nvSpPr>
              <p:cNvPr id="59" name="Freeform 5"/>
              <p:cNvSpPr>
                <a:spLocks noEditPoints="1"/>
              </p:cNvSpPr>
              <p:nvPr/>
            </p:nvSpPr>
            <p:spPr bwMode="auto">
              <a:xfrm>
                <a:off x="3405263" y="4223288"/>
                <a:ext cx="2055301" cy="412914"/>
              </a:xfrm>
              <a:custGeom>
                <a:avLst/>
                <a:gdLst>
                  <a:gd name="T0" fmla="*/ 271 w 1687"/>
                  <a:gd name="T1" fmla="*/ 82 h 337"/>
                  <a:gd name="T2" fmla="*/ 348 w 1687"/>
                  <a:gd name="T3" fmla="*/ 192 h 337"/>
                  <a:gd name="T4" fmla="*/ 238 w 1687"/>
                  <a:gd name="T5" fmla="*/ 291 h 337"/>
                  <a:gd name="T6" fmla="*/ 260 w 1687"/>
                  <a:gd name="T7" fmla="*/ 232 h 337"/>
                  <a:gd name="T8" fmla="*/ 301 w 1687"/>
                  <a:gd name="T9" fmla="*/ 141 h 337"/>
                  <a:gd name="T10" fmla="*/ 215 w 1687"/>
                  <a:gd name="T11" fmla="*/ 80 h 337"/>
                  <a:gd name="T12" fmla="*/ 579 w 1687"/>
                  <a:gd name="T13" fmla="*/ 62 h 337"/>
                  <a:gd name="T14" fmla="*/ 602 w 1687"/>
                  <a:gd name="T15" fmla="*/ 265 h 337"/>
                  <a:gd name="T16" fmla="*/ 676 w 1687"/>
                  <a:gd name="T17" fmla="*/ 191 h 337"/>
                  <a:gd name="T18" fmla="*/ 699 w 1687"/>
                  <a:gd name="T19" fmla="*/ 181 h 337"/>
                  <a:gd name="T20" fmla="*/ 602 w 1687"/>
                  <a:gd name="T21" fmla="*/ 143 h 337"/>
                  <a:gd name="T22" fmla="*/ 453 w 1687"/>
                  <a:gd name="T23" fmla="*/ 156 h 337"/>
                  <a:gd name="T24" fmla="*/ 469 w 1687"/>
                  <a:gd name="T25" fmla="*/ 250 h 337"/>
                  <a:gd name="T26" fmla="*/ 549 w 1687"/>
                  <a:gd name="T27" fmla="*/ 231 h 337"/>
                  <a:gd name="T28" fmla="*/ 496 w 1687"/>
                  <a:gd name="T29" fmla="*/ 86 h 337"/>
                  <a:gd name="T30" fmla="*/ 1468 w 1687"/>
                  <a:gd name="T31" fmla="*/ 126 h 337"/>
                  <a:gd name="T32" fmla="*/ 1488 w 1687"/>
                  <a:gd name="T33" fmla="*/ 265 h 337"/>
                  <a:gd name="T34" fmla="*/ 1561 w 1687"/>
                  <a:gd name="T35" fmla="*/ 265 h 337"/>
                  <a:gd name="T36" fmla="*/ 1583 w 1687"/>
                  <a:gd name="T37" fmla="*/ 164 h 337"/>
                  <a:gd name="T38" fmla="*/ 1651 w 1687"/>
                  <a:gd name="T39" fmla="*/ 237 h 337"/>
                  <a:gd name="T40" fmla="*/ 1687 w 1687"/>
                  <a:gd name="T41" fmla="*/ 142 h 337"/>
                  <a:gd name="T42" fmla="*/ 1651 w 1687"/>
                  <a:gd name="T43" fmla="*/ 87 h 337"/>
                  <a:gd name="T44" fmla="*/ 1624 w 1687"/>
                  <a:gd name="T45" fmla="*/ 126 h 337"/>
                  <a:gd name="T46" fmla="*/ 1623 w 1687"/>
                  <a:gd name="T47" fmla="*/ 146 h 337"/>
                  <a:gd name="T48" fmla="*/ 1687 w 1687"/>
                  <a:gd name="T49" fmla="*/ 266 h 337"/>
                  <a:gd name="T50" fmla="*/ 898 w 1687"/>
                  <a:gd name="T51" fmla="*/ 149 h 337"/>
                  <a:gd name="T52" fmla="*/ 872 w 1687"/>
                  <a:gd name="T53" fmla="*/ 129 h 337"/>
                  <a:gd name="T54" fmla="*/ 895 w 1687"/>
                  <a:gd name="T55" fmla="*/ 263 h 337"/>
                  <a:gd name="T56" fmla="*/ 947 w 1687"/>
                  <a:gd name="T57" fmla="*/ 130 h 337"/>
                  <a:gd name="T58" fmla="*/ 1403 w 1687"/>
                  <a:gd name="T59" fmla="*/ 192 h 337"/>
                  <a:gd name="T60" fmla="*/ 1426 w 1687"/>
                  <a:gd name="T61" fmla="*/ 198 h 337"/>
                  <a:gd name="T62" fmla="*/ 1415 w 1687"/>
                  <a:gd name="T63" fmla="*/ 89 h 337"/>
                  <a:gd name="T64" fmla="*/ 0 w 1687"/>
                  <a:gd name="T65" fmla="*/ 298 h 337"/>
                  <a:gd name="T66" fmla="*/ 197 w 1687"/>
                  <a:gd name="T67" fmla="*/ 169 h 337"/>
                  <a:gd name="T68" fmla="*/ 100 w 1687"/>
                  <a:gd name="T69" fmla="*/ 122 h 337"/>
                  <a:gd name="T70" fmla="*/ 64 w 1687"/>
                  <a:gd name="T71" fmla="*/ 166 h 337"/>
                  <a:gd name="T72" fmla="*/ 75 w 1687"/>
                  <a:gd name="T73" fmla="*/ 214 h 337"/>
                  <a:gd name="T74" fmla="*/ 123 w 1687"/>
                  <a:gd name="T75" fmla="*/ 213 h 337"/>
                  <a:gd name="T76" fmla="*/ 1128 w 1687"/>
                  <a:gd name="T77" fmla="*/ 265 h 337"/>
                  <a:gd name="T78" fmla="*/ 1104 w 1687"/>
                  <a:gd name="T79" fmla="*/ 169 h 337"/>
                  <a:gd name="T80" fmla="*/ 1228 w 1687"/>
                  <a:gd name="T81" fmla="*/ 123 h 337"/>
                  <a:gd name="T82" fmla="*/ 1128 w 1687"/>
                  <a:gd name="T83" fmla="*/ 131 h 337"/>
                  <a:gd name="T84" fmla="*/ 1170 w 1687"/>
                  <a:gd name="T85" fmla="*/ 91 h 337"/>
                  <a:gd name="T86" fmla="*/ 989 w 1687"/>
                  <a:gd name="T87" fmla="*/ 243 h 337"/>
                  <a:gd name="T88" fmla="*/ 1004 w 1687"/>
                  <a:gd name="T89" fmla="*/ 273 h 337"/>
                  <a:gd name="T90" fmla="*/ 1073 w 1687"/>
                  <a:gd name="T91" fmla="*/ 169 h 337"/>
                  <a:gd name="T92" fmla="*/ 978 w 1687"/>
                  <a:gd name="T93" fmla="*/ 184 h 337"/>
                  <a:gd name="T94" fmla="*/ 1366 w 1687"/>
                  <a:gd name="T95" fmla="*/ 238 h 337"/>
                  <a:gd name="T96" fmla="*/ 1343 w 1687"/>
                  <a:gd name="T97" fmla="*/ 131 h 337"/>
                  <a:gd name="T98" fmla="*/ 1309 w 1687"/>
                  <a:gd name="T99" fmla="*/ 142 h 337"/>
                  <a:gd name="T100" fmla="*/ 1351 w 1687"/>
                  <a:gd name="T101" fmla="*/ 197 h 337"/>
                  <a:gd name="T102" fmla="*/ 813 w 1687"/>
                  <a:gd name="T103" fmla="*/ 247 h 337"/>
                  <a:gd name="T104" fmla="*/ 807 w 1687"/>
                  <a:gd name="T105" fmla="*/ 179 h 337"/>
                  <a:gd name="T106" fmla="*/ 736 w 1687"/>
                  <a:gd name="T107" fmla="*/ 159 h 337"/>
                  <a:gd name="T108" fmla="*/ 836 w 1687"/>
                  <a:gd name="T109" fmla="*/ 174 h 337"/>
                  <a:gd name="T110" fmla="*/ 747 w 1687"/>
                  <a:gd name="T111" fmla="*/ 224 h 337"/>
                  <a:gd name="T112" fmla="*/ 809 w 1687"/>
                  <a:gd name="T113" fmla="*/ 1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87" h="337">
                    <a:moveTo>
                      <a:pt x="215" y="80"/>
                    </a:moveTo>
                    <a:cubicBezTo>
                      <a:pt x="215" y="73"/>
                      <a:pt x="216" y="67"/>
                      <a:pt x="215" y="60"/>
                    </a:cubicBezTo>
                    <a:cubicBezTo>
                      <a:pt x="215" y="58"/>
                      <a:pt x="216" y="56"/>
                      <a:pt x="218" y="55"/>
                    </a:cubicBezTo>
                    <a:cubicBezTo>
                      <a:pt x="228" y="46"/>
                      <a:pt x="242" y="44"/>
                      <a:pt x="253" y="50"/>
                    </a:cubicBezTo>
                    <a:cubicBezTo>
                      <a:pt x="265" y="57"/>
                      <a:pt x="271" y="68"/>
                      <a:pt x="271" y="82"/>
                    </a:cubicBezTo>
                    <a:cubicBezTo>
                      <a:pt x="271" y="85"/>
                      <a:pt x="272" y="87"/>
                      <a:pt x="275" y="88"/>
                    </a:cubicBezTo>
                    <a:cubicBezTo>
                      <a:pt x="294" y="98"/>
                      <a:pt x="308" y="113"/>
                      <a:pt x="317" y="132"/>
                    </a:cubicBezTo>
                    <a:cubicBezTo>
                      <a:pt x="318" y="134"/>
                      <a:pt x="318" y="136"/>
                      <a:pt x="321" y="136"/>
                    </a:cubicBezTo>
                    <a:cubicBezTo>
                      <a:pt x="336" y="134"/>
                      <a:pt x="348" y="142"/>
                      <a:pt x="354" y="154"/>
                    </a:cubicBezTo>
                    <a:cubicBezTo>
                      <a:pt x="360" y="167"/>
                      <a:pt x="357" y="182"/>
                      <a:pt x="348" y="192"/>
                    </a:cubicBezTo>
                    <a:cubicBezTo>
                      <a:pt x="340" y="200"/>
                      <a:pt x="332" y="203"/>
                      <a:pt x="321" y="202"/>
                    </a:cubicBezTo>
                    <a:cubicBezTo>
                      <a:pt x="319" y="202"/>
                      <a:pt x="318" y="202"/>
                      <a:pt x="317" y="204"/>
                    </a:cubicBezTo>
                    <a:cubicBezTo>
                      <a:pt x="308" y="225"/>
                      <a:pt x="294" y="241"/>
                      <a:pt x="273" y="250"/>
                    </a:cubicBezTo>
                    <a:cubicBezTo>
                      <a:pt x="270" y="251"/>
                      <a:pt x="271" y="253"/>
                      <a:pt x="271" y="255"/>
                    </a:cubicBezTo>
                    <a:cubicBezTo>
                      <a:pt x="272" y="275"/>
                      <a:pt x="257" y="291"/>
                      <a:pt x="238" y="291"/>
                    </a:cubicBezTo>
                    <a:cubicBezTo>
                      <a:pt x="234" y="291"/>
                      <a:pt x="230" y="290"/>
                      <a:pt x="226" y="288"/>
                    </a:cubicBezTo>
                    <a:cubicBezTo>
                      <a:pt x="219" y="285"/>
                      <a:pt x="215" y="281"/>
                      <a:pt x="215" y="272"/>
                    </a:cubicBezTo>
                    <a:cubicBezTo>
                      <a:pt x="216" y="261"/>
                      <a:pt x="216" y="249"/>
                      <a:pt x="215" y="238"/>
                    </a:cubicBezTo>
                    <a:cubicBezTo>
                      <a:pt x="215" y="235"/>
                      <a:pt x="216" y="233"/>
                      <a:pt x="219" y="231"/>
                    </a:cubicBezTo>
                    <a:cubicBezTo>
                      <a:pt x="231" y="221"/>
                      <a:pt x="248" y="222"/>
                      <a:pt x="260" y="232"/>
                    </a:cubicBezTo>
                    <a:cubicBezTo>
                      <a:pt x="262" y="234"/>
                      <a:pt x="264" y="234"/>
                      <a:pt x="267" y="233"/>
                    </a:cubicBezTo>
                    <a:cubicBezTo>
                      <a:pt x="283" y="225"/>
                      <a:pt x="294" y="213"/>
                      <a:pt x="301" y="197"/>
                    </a:cubicBezTo>
                    <a:cubicBezTo>
                      <a:pt x="302" y="195"/>
                      <a:pt x="302" y="193"/>
                      <a:pt x="301" y="191"/>
                    </a:cubicBezTo>
                    <a:cubicBezTo>
                      <a:pt x="289" y="177"/>
                      <a:pt x="289" y="161"/>
                      <a:pt x="300" y="147"/>
                    </a:cubicBezTo>
                    <a:cubicBezTo>
                      <a:pt x="302" y="145"/>
                      <a:pt x="303" y="143"/>
                      <a:pt x="301" y="141"/>
                    </a:cubicBezTo>
                    <a:cubicBezTo>
                      <a:pt x="294" y="124"/>
                      <a:pt x="282" y="112"/>
                      <a:pt x="266" y="104"/>
                    </a:cubicBezTo>
                    <a:cubicBezTo>
                      <a:pt x="264" y="103"/>
                      <a:pt x="262" y="103"/>
                      <a:pt x="260" y="105"/>
                    </a:cubicBezTo>
                    <a:cubicBezTo>
                      <a:pt x="248" y="116"/>
                      <a:pt x="231" y="117"/>
                      <a:pt x="218" y="106"/>
                    </a:cubicBezTo>
                    <a:cubicBezTo>
                      <a:pt x="216" y="105"/>
                      <a:pt x="215" y="103"/>
                      <a:pt x="215" y="100"/>
                    </a:cubicBezTo>
                    <a:cubicBezTo>
                      <a:pt x="216" y="93"/>
                      <a:pt x="215" y="87"/>
                      <a:pt x="215" y="80"/>
                    </a:cubicBezTo>
                    <a:close/>
                    <a:moveTo>
                      <a:pt x="602" y="143"/>
                    </a:moveTo>
                    <a:cubicBezTo>
                      <a:pt x="602" y="116"/>
                      <a:pt x="602" y="88"/>
                      <a:pt x="602" y="61"/>
                    </a:cubicBezTo>
                    <a:cubicBezTo>
                      <a:pt x="602" y="58"/>
                      <a:pt x="602" y="56"/>
                      <a:pt x="598" y="56"/>
                    </a:cubicBezTo>
                    <a:cubicBezTo>
                      <a:pt x="593" y="57"/>
                      <a:pt x="589" y="57"/>
                      <a:pt x="584" y="56"/>
                    </a:cubicBezTo>
                    <a:cubicBezTo>
                      <a:pt x="580" y="56"/>
                      <a:pt x="579" y="58"/>
                      <a:pt x="579" y="62"/>
                    </a:cubicBezTo>
                    <a:cubicBezTo>
                      <a:pt x="579" y="126"/>
                      <a:pt x="579" y="190"/>
                      <a:pt x="579" y="254"/>
                    </a:cubicBezTo>
                    <a:cubicBezTo>
                      <a:pt x="579" y="258"/>
                      <a:pt x="579" y="262"/>
                      <a:pt x="579" y="266"/>
                    </a:cubicBezTo>
                    <a:cubicBezTo>
                      <a:pt x="579" y="269"/>
                      <a:pt x="580" y="270"/>
                      <a:pt x="583" y="270"/>
                    </a:cubicBezTo>
                    <a:cubicBezTo>
                      <a:pt x="588" y="270"/>
                      <a:pt x="593" y="270"/>
                      <a:pt x="598" y="270"/>
                    </a:cubicBezTo>
                    <a:cubicBezTo>
                      <a:pt x="601" y="270"/>
                      <a:pt x="602" y="269"/>
                      <a:pt x="602" y="265"/>
                    </a:cubicBezTo>
                    <a:cubicBezTo>
                      <a:pt x="602" y="239"/>
                      <a:pt x="602" y="213"/>
                      <a:pt x="602" y="187"/>
                    </a:cubicBezTo>
                    <a:cubicBezTo>
                      <a:pt x="602" y="175"/>
                      <a:pt x="606" y="164"/>
                      <a:pt x="614" y="154"/>
                    </a:cubicBezTo>
                    <a:cubicBezTo>
                      <a:pt x="625" y="143"/>
                      <a:pt x="637" y="140"/>
                      <a:pt x="652" y="143"/>
                    </a:cubicBezTo>
                    <a:cubicBezTo>
                      <a:pt x="666" y="147"/>
                      <a:pt x="671" y="157"/>
                      <a:pt x="674" y="170"/>
                    </a:cubicBezTo>
                    <a:cubicBezTo>
                      <a:pt x="675" y="177"/>
                      <a:pt x="676" y="184"/>
                      <a:pt x="676" y="191"/>
                    </a:cubicBezTo>
                    <a:cubicBezTo>
                      <a:pt x="676" y="215"/>
                      <a:pt x="676" y="240"/>
                      <a:pt x="675" y="265"/>
                    </a:cubicBezTo>
                    <a:cubicBezTo>
                      <a:pt x="675" y="269"/>
                      <a:pt x="677" y="270"/>
                      <a:pt x="681" y="270"/>
                    </a:cubicBezTo>
                    <a:cubicBezTo>
                      <a:pt x="686" y="270"/>
                      <a:pt x="690" y="270"/>
                      <a:pt x="695" y="270"/>
                    </a:cubicBezTo>
                    <a:cubicBezTo>
                      <a:pt x="698" y="270"/>
                      <a:pt x="699" y="269"/>
                      <a:pt x="699" y="265"/>
                    </a:cubicBezTo>
                    <a:cubicBezTo>
                      <a:pt x="699" y="237"/>
                      <a:pt x="699" y="209"/>
                      <a:pt x="699" y="181"/>
                    </a:cubicBezTo>
                    <a:cubicBezTo>
                      <a:pt x="699" y="174"/>
                      <a:pt x="698" y="167"/>
                      <a:pt x="697" y="160"/>
                    </a:cubicBezTo>
                    <a:cubicBezTo>
                      <a:pt x="694" y="147"/>
                      <a:pt x="688" y="135"/>
                      <a:pt x="675" y="128"/>
                    </a:cubicBezTo>
                    <a:cubicBezTo>
                      <a:pt x="656" y="117"/>
                      <a:pt x="628" y="122"/>
                      <a:pt x="612" y="137"/>
                    </a:cubicBezTo>
                    <a:cubicBezTo>
                      <a:pt x="609" y="141"/>
                      <a:pt x="606" y="145"/>
                      <a:pt x="602" y="149"/>
                    </a:cubicBezTo>
                    <a:cubicBezTo>
                      <a:pt x="602" y="147"/>
                      <a:pt x="602" y="145"/>
                      <a:pt x="602" y="143"/>
                    </a:cubicBezTo>
                    <a:close/>
                    <a:moveTo>
                      <a:pt x="541" y="75"/>
                    </a:moveTo>
                    <a:cubicBezTo>
                      <a:pt x="541" y="72"/>
                      <a:pt x="541" y="71"/>
                      <a:pt x="538" y="70"/>
                    </a:cubicBezTo>
                    <a:cubicBezTo>
                      <a:pt x="532" y="68"/>
                      <a:pt x="526" y="66"/>
                      <a:pt x="520" y="66"/>
                    </a:cubicBezTo>
                    <a:cubicBezTo>
                      <a:pt x="503" y="64"/>
                      <a:pt x="485" y="64"/>
                      <a:pt x="469" y="71"/>
                    </a:cubicBezTo>
                    <a:cubicBezTo>
                      <a:pt x="429" y="89"/>
                      <a:pt x="430" y="136"/>
                      <a:pt x="453" y="156"/>
                    </a:cubicBezTo>
                    <a:cubicBezTo>
                      <a:pt x="463" y="165"/>
                      <a:pt x="474" y="172"/>
                      <a:pt x="485" y="178"/>
                    </a:cubicBezTo>
                    <a:cubicBezTo>
                      <a:pt x="496" y="184"/>
                      <a:pt x="507" y="191"/>
                      <a:pt x="516" y="200"/>
                    </a:cubicBezTo>
                    <a:cubicBezTo>
                      <a:pt x="525" y="209"/>
                      <a:pt x="527" y="220"/>
                      <a:pt x="523" y="232"/>
                    </a:cubicBezTo>
                    <a:cubicBezTo>
                      <a:pt x="520" y="243"/>
                      <a:pt x="511" y="248"/>
                      <a:pt x="500" y="251"/>
                    </a:cubicBezTo>
                    <a:cubicBezTo>
                      <a:pt x="490" y="253"/>
                      <a:pt x="480" y="252"/>
                      <a:pt x="469" y="250"/>
                    </a:cubicBezTo>
                    <a:cubicBezTo>
                      <a:pt x="458" y="247"/>
                      <a:pt x="447" y="242"/>
                      <a:pt x="437" y="234"/>
                    </a:cubicBezTo>
                    <a:cubicBezTo>
                      <a:pt x="437" y="242"/>
                      <a:pt x="438" y="250"/>
                      <a:pt x="437" y="257"/>
                    </a:cubicBezTo>
                    <a:cubicBezTo>
                      <a:pt x="437" y="261"/>
                      <a:pt x="438" y="263"/>
                      <a:pt x="442" y="265"/>
                    </a:cubicBezTo>
                    <a:cubicBezTo>
                      <a:pt x="464" y="273"/>
                      <a:pt x="486" y="277"/>
                      <a:pt x="509" y="270"/>
                    </a:cubicBezTo>
                    <a:cubicBezTo>
                      <a:pt x="529" y="265"/>
                      <a:pt x="544" y="253"/>
                      <a:pt x="549" y="231"/>
                    </a:cubicBezTo>
                    <a:cubicBezTo>
                      <a:pt x="553" y="209"/>
                      <a:pt x="546" y="191"/>
                      <a:pt x="528" y="178"/>
                    </a:cubicBezTo>
                    <a:cubicBezTo>
                      <a:pt x="517" y="169"/>
                      <a:pt x="505" y="162"/>
                      <a:pt x="493" y="155"/>
                    </a:cubicBezTo>
                    <a:cubicBezTo>
                      <a:pt x="485" y="151"/>
                      <a:pt x="477" y="146"/>
                      <a:pt x="471" y="139"/>
                    </a:cubicBezTo>
                    <a:cubicBezTo>
                      <a:pt x="456" y="124"/>
                      <a:pt x="461" y="100"/>
                      <a:pt x="480" y="90"/>
                    </a:cubicBezTo>
                    <a:cubicBezTo>
                      <a:pt x="485" y="88"/>
                      <a:pt x="490" y="87"/>
                      <a:pt x="496" y="86"/>
                    </a:cubicBezTo>
                    <a:cubicBezTo>
                      <a:pt x="512" y="86"/>
                      <a:pt x="527" y="88"/>
                      <a:pt x="541" y="99"/>
                    </a:cubicBezTo>
                    <a:cubicBezTo>
                      <a:pt x="541" y="90"/>
                      <a:pt x="541" y="82"/>
                      <a:pt x="541" y="75"/>
                    </a:cubicBezTo>
                    <a:close/>
                    <a:moveTo>
                      <a:pt x="1488" y="129"/>
                    </a:moveTo>
                    <a:cubicBezTo>
                      <a:pt x="1488" y="127"/>
                      <a:pt x="1488" y="125"/>
                      <a:pt x="1484" y="126"/>
                    </a:cubicBezTo>
                    <a:cubicBezTo>
                      <a:pt x="1479" y="126"/>
                      <a:pt x="1474" y="126"/>
                      <a:pt x="1468" y="126"/>
                    </a:cubicBezTo>
                    <a:cubicBezTo>
                      <a:pt x="1465" y="126"/>
                      <a:pt x="1465" y="127"/>
                      <a:pt x="1465" y="129"/>
                    </a:cubicBezTo>
                    <a:cubicBezTo>
                      <a:pt x="1465" y="175"/>
                      <a:pt x="1465" y="220"/>
                      <a:pt x="1465" y="266"/>
                    </a:cubicBezTo>
                    <a:cubicBezTo>
                      <a:pt x="1465" y="269"/>
                      <a:pt x="1466" y="270"/>
                      <a:pt x="1469" y="270"/>
                    </a:cubicBezTo>
                    <a:cubicBezTo>
                      <a:pt x="1474" y="270"/>
                      <a:pt x="1478" y="270"/>
                      <a:pt x="1483" y="270"/>
                    </a:cubicBezTo>
                    <a:cubicBezTo>
                      <a:pt x="1487" y="270"/>
                      <a:pt x="1488" y="269"/>
                      <a:pt x="1488" y="265"/>
                    </a:cubicBezTo>
                    <a:cubicBezTo>
                      <a:pt x="1488" y="239"/>
                      <a:pt x="1488" y="212"/>
                      <a:pt x="1488" y="186"/>
                    </a:cubicBezTo>
                    <a:cubicBezTo>
                      <a:pt x="1488" y="172"/>
                      <a:pt x="1493" y="160"/>
                      <a:pt x="1504" y="151"/>
                    </a:cubicBezTo>
                    <a:cubicBezTo>
                      <a:pt x="1525" y="133"/>
                      <a:pt x="1553" y="142"/>
                      <a:pt x="1559" y="169"/>
                    </a:cubicBezTo>
                    <a:cubicBezTo>
                      <a:pt x="1561" y="175"/>
                      <a:pt x="1561" y="182"/>
                      <a:pt x="1561" y="188"/>
                    </a:cubicBezTo>
                    <a:cubicBezTo>
                      <a:pt x="1561" y="214"/>
                      <a:pt x="1561" y="239"/>
                      <a:pt x="1561" y="265"/>
                    </a:cubicBezTo>
                    <a:cubicBezTo>
                      <a:pt x="1561" y="269"/>
                      <a:pt x="1562" y="270"/>
                      <a:pt x="1566" y="270"/>
                    </a:cubicBezTo>
                    <a:cubicBezTo>
                      <a:pt x="1571" y="270"/>
                      <a:pt x="1575" y="270"/>
                      <a:pt x="1580" y="270"/>
                    </a:cubicBezTo>
                    <a:cubicBezTo>
                      <a:pt x="1584" y="270"/>
                      <a:pt x="1584" y="269"/>
                      <a:pt x="1584" y="265"/>
                    </a:cubicBezTo>
                    <a:cubicBezTo>
                      <a:pt x="1584" y="237"/>
                      <a:pt x="1584" y="209"/>
                      <a:pt x="1584" y="180"/>
                    </a:cubicBezTo>
                    <a:cubicBezTo>
                      <a:pt x="1584" y="175"/>
                      <a:pt x="1584" y="169"/>
                      <a:pt x="1583" y="164"/>
                    </a:cubicBezTo>
                    <a:cubicBezTo>
                      <a:pt x="1577" y="131"/>
                      <a:pt x="1555" y="118"/>
                      <a:pt x="1524" y="123"/>
                    </a:cubicBezTo>
                    <a:cubicBezTo>
                      <a:pt x="1508" y="126"/>
                      <a:pt x="1497" y="135"/>
                      <a:pt x="1488" y="149"/>
                    </a:cubicBezTo>
                    <a:cubicBezTo>
                      <a:pt x="1488" y="142"/>
                      <a:pt x="1488" y="136"/>
                      <a:pt x="1488" y="129"/>
                    </a:cubicBezTo>
                    <a:close/>
                    <a:moveTo>
                      <a:pt x="1681" y="252"/>
                    </a:moveTo>
                    <a:cubicBezTo>
                      <a:pt x="1667" y="257"/>
                      <a:pt x="1654" y="251"/>
                      <a:pt x="1651" y="237"/>
                    </a:cubicBezTo>
                    <a:cubicBezTo>
                      <a:pt x="1651" y="234"/>
                      <a:pt x="1651" y="232"/>
                      <a:pt x="1651" y="229"/>
                    </a:cubicBezTo>
                    <a:cubicBezTo>
                      <a:pt x="1651" y="203"/>
                      <a:pt x="1651" y="176"/>
                      <a:pt x="1651" y="150"/>
                    </a:cubicBezTo>
                    <a:cubicBezTo>
                      <a:pt x="1651" y="147"/>
                      <a:pt x="1651" y="146"/>
                      <a:pt x="1655" y="146"/>
                    </a:cubicBezTo>
                    <a:cubicBezTo>
                      <a:pt x="1664" y="146"/>
                      <a:pt x="1674" y="146"/>
                      <a:pt x="1683" y="146"/>
                    </a:cubicBezTo>
                    <a:cubicBezTo>
                      <a:pt x="1686" y="146"/>
                      <a:pt x="1687" y="145"/>
                      <a:pt x="1687" y="142"/>
                    </a:cubicBezTo>
                    <a:cubicBezTo>
                      <a:pt x="1687" y="138"/>
                      <a:pt x="1687" y="134"/>
                      <a:pt x="1687" y="129"/>
                    </a:cubicBezTo>
                    <a:cubicBezTo>
                      <a:pt x="1687" y="126"/>
                      <a:pt x="1686" y="126"/>
                      <a:pt x="1683" y="126"/>
                    </a:cubicBezTo>
                    <a:cubicBezTo>
                      <a:pt x="1674" y="126"/>
                      <a:pt x="1664" y="126"/>
                      <a:pt x="1655" y="126"/>
                    </a:cubicBezTo>
                    <a:cubicBezTo>
                      <a:pt x="1651" y="126"/>
                      <a:pt x="1650" y="125"/>
                      <a:pt x="1651" y="121"/>
                    </a:cubicBezTo>
                    <a:cubicBezTo>
                      <a:pt x="1651" y="110"/>
                      <a:pt x="1651" y="99"/>
                      <a:pt x="1651" y="87"/>
                    </a:cubicBezTo>
                    <a:cubicBezTo>
                      <a:pt x="1651" y="85"/>
                      <a:pt x="1651" y="83"/>
                      <a:pt x="1647" y="84"/>
                    </a:cubicBezTo>
                    <a:cubicBezTo>
                      <a:pt x="1641" y="86"/>
                      <a:pt x="1636" y="88"/>
                      <a:pt x="1630" y="90"/>
                    </a:cubicBezTo>
                    <a:cubicBezTo>
                      <a:pt x="1628" y="90"/>
                      <a:pt x="1627" y="91"/>
                      <a:pt x="1627" y="94"/>
                    </a:cubicBezTo>
                    <a:cubicBezTo>
                      <a:pt x="1627" y="103"/>
                      <a:pt x="1627" y="113"/>
                      <a:pt x="1627" y="122"/>
                    </a:cubicBezTo>
                    <a:cubicBezTo>
                      <a:pt x="1627" y="125"/>
                      <a:pt x="1627" y="126"/>
                      <a:pt x="1624" y="126"/>
                    </a:cubicBezTo>
                    <a:cubicBezTo>
                      <a:pt x="1618" y="126"/>
                      <a:pt x="1612" y="126"/>
                      <a:pt x="1606" y="126"/>
                    </a:cubicBezTo>
                    <a:cubicBezTo>
                      <a:pt x="1603" y="126"/>
                      <a:pt x="1602" y="126"/>
                      <a:pt x="1602" y="129"/>
                    </a:cubicBezTo>
                    <a:cubicBezTo>
                      <a:pt x="1602" y="133"/>
                      <a:pt x="1602" y="138"/>
                      <a:pt x="1602" y="143"/>
                    </a:cubicBezTo>
                    <a:cubicBezTo>
                      <a:pt x="1602" y="145"/>
                      <a:pt x="1603" y="146"/>
                      <a:pt x="1605" y="146"/>
                    </a:cubicBezTo>
                    <a:cubicBezTo>
                      <a:pt x="1611" y="146"/>
                      <a:pt x="1617" y="146"/>
                      <a:pt x="1623" y="146"/>
                    </a:cubicBezTo>
                    <a:cubicBezTo>
                      <a:pt x="1626" y="145"/>
                      <a:pt x="1627" y="146"/>
                      <a:pt x="1627" y="150"/>
                    </a:cubicBezTo>
                    <a:cubicBezTo>
                      <a:pt x="1627" y="178"/>
                      <a:pt x="1627" y="206"/>
                      <a:pt x="1627" y="233"/>
                    </a:cubicBezTo>
                    <a:cubicBezTo>
                      <a:pt x="1627" y="244"/>
                      <a:pt x="1630" y="254"/>
                      <a:pt x="1637" y="263"/>
                    </a:cubicBezTo>
                    <a:cubicBezTo>
                      <a:pt x="1648" y="276"/>
                      <a:pt x="1673" y="275"/>
                      <a:pt x="1685" y="270"/>
                    </a:cubicBezTo>
                    <a:cubicBezTo>
                      <a:pt x="1686" y="269"/>
                      <a:pt x="1687" y="268"/>
                      <a:pt x="1687" y="266"/>
                    </a:cubicBezTo>
                    <a:cubicBezTo>
                      <a:pt x="1687" y="261"/>
                      <a:pt x="1687" y="255"/>
                      <a:pt x="1687" y="249"/>
                    </a:cubicBezTo>
                    <a:cubicBezTo>
                      <a:pt x="1685" y="250"/>
                      <a:pt x="1683" y="251"/>
                      <a:pt x="1681" y="252"/>
                    </a:cubicBezTo>
                    <a:close/>
                    <a:moveTo>
                      <a:pt x="947" y="130"/>
                    </a:moveTo>
                    <a:cubicBezTo>
                      <a:pt x="948" y="125"/>
                      <a:pt x="945" y="124"/>
                      <a:pt x="941" y="124"/>
                    </a:cubicBezTo>
                    <a:cubicBezTo>
                      <a:pt x="921" y="121"/>
                      <a:pt x="906" y="130"/>
                      <a:pt x="898" y="149"/>
                    </a:cubicBezTo>
                    <a:cubicBezTo>
                      <a:pt x="897" y="151"/>
                      <a:pt x="897" y="153"/>
                      <a:pt x="895" y="154"/>
                    </a:cubicBezTo>
                    <a:cubicBezTo>
                      <a:pt x="895" y="145"/>
                      <a:pt x="895" y="137"/>
                      <a:pt x="895" y="129"/>
                    </a:cubicBezTo>
                    <a:cubicBezTo>
                      <a:pt x="895" y="127"/>
                      <a:pt x="895" y="126"/>
                      <a:pt x="892" y="126"/>
                    </a:cubicBezTo>
                    <a:cubicBezTo>
                      <a:pt x="886" y="126"/>
                      <a:pt x="880" y="126"/>
                      <a:pt x="875" y="126"/>
                    </a:cubicBezTo>
                    <a:cubicBezTo>
                      <a:pt x="872" y="126"/>
                      <a:pt x="872" y="127"/>
                      <a:pt x="872" y="129"/>
                    </a:cubicBezTo>
                    <a:cubicBezTo>
                      <a:pt x="872" y="134"/>
                      <a:pt x="872" y="140"/>
                      <a:pt x="872" y="146"/>
                    </a:cubicBezTo>
                    <a:cubicBezTo>
                      <a:pt x="872" y="185"/>
                      <a:pt x="872" y="225"/>
                      <a:pt x="872" y="265"/>
                    </a:cubicBezTo>
                    <a:cubicBezTo>
                      <a:pt x="872" y="269"/>
                      <a:pt x="872" y="270"/>
                      <a:pt x="876" y="270"/>
                    </a:cubicBezTo>
                    <a:cubicBezTo>
                      <a:pt x="880" y="270"/>
                      <a:pt x="884" y="270"/>
                      <a:pt x="888" y="270"/>
                    </a:cubicBezTo>
                    <a:cubicBezTo>
                      <a:pt x="895" y="270"/>
                      <a:pt x="895" y="270"/>
                      <a:pt x="895" y="263"/>
                    </a:cubicBezTo>
                    <a:cubicBezTo>
                      <a:pt x="895" y="241"/>
                      <a:pt x="895" y="218"/>
                      <a:pt x="895" y="195"/>
                    </a:cubicBezTo>
                    <a:cubicBezTo>
                      <a:pt x="895" y="185"/>
                      <a:pt x="897" y="175"/>
                      <a:pt x="901" y="165"/>
                    </a:cubicBezTo>
                    <a:cubicBezTo>
                      <a:pt x="906" y="156"/>
                      <a:pt x="912" y="147"/>
                      <a:pt x="924" y="145"/>
                    </a:cubicBezTo>
                    <a:cubicBezTo>
                      <a:pt x="932" y="144"/>
                      <a:pt x="939" y="145"/>
                      <a:pt x="947" y="149"/>
                    </a:cubicBezTo>
                    <a:cubicBezTo>
                      <a:pt x="947" y="142"/>
                      <a:pt x="947" y="136"/>
                      <a:pt x="947" y="130"/>
                    </a:cubicBezTo>
                    <a:close/>
                    <a:moveTo>
                      <a:pt x="1426" y="131"/>
                    </a:moveTo>
                    <a:cubicBezTo>
                      <a:pt x="1426" y="126"/>
                      <a:pt x="1425" y="125"/>
                      <a:pt x="1421" y="126"/>
                    </a:cubicBezTo>
                    <a:cubicBezTo>
                      <a:pt x="1416" y="126"/>
                      <a:pt x="1412" y="126"/>
                      <a:pt x="1408" y="126"/>
                    </a:cubicBezTo>
                    <a:cubicBezTo>
                      <a:pt x="1404" y="125"/>
                      <a:pt x="1402" y="126"/>
                      <a:pt x="1403" y="130"/>
                    </a:cubicBezTo>
                    <a:cubicBezTo>
                      <a:pt x="1403" y="151"/>
                      <a:pt x="1403" y="171"/>
                      <a:pt x="1403" y="192"/>
                    </a:cubicBezTo>
                    <a:cubicBezTo>
                      <a:pt x="1403" y="216"/>
                      <a:pt x="1403" y="240"/>
                      <a:pt x="1403" y="265"/>
                    </a:cubicBezTo>
                    <a:cubicBezTo>
                      <a:pt x="1402" y="269"/>
                      <a:pt x="1404" y="270"/>
                      <a:pt x="1408" y="270"/>
                    </a:cubicBezTo>
                    <a:cubicBezTo>
                      <a:pt x="1412" y="270"/>
                      <a:pt x="1417" y="270"/>
                      <a:pt x="1421" y="270"/>
                    </a:cubicBezTo>
                    <a:cubicBezTo>
                      <a:pt x="1425" y="270"/>
                      <a:pt x="1426" y="269"/>
                      <a:pt x="1426" y="265"/>
                    </a:cubicBezTo>
                    <a:cubicBezTo>
                      <a:pt x="1426" y="243"/>
                      <a:pt x="1426" y="220"/>
                      <a:pt x="1426" y="198"/>
                    </a:cubicBezTo>
                    <a:cubicBezTo>
                      <a:pt x="1426" y="176"/>
                      <a:pt x="1426" y="153"/>
                      <a:pt x="1426" y="131"/>
                    </a:cubicBezTo>
                    <a:close/>
                    <a:moveTo>
                      <a:pt x="1430" y="74"/>
                    </a:moveTo>
                    <a:cubicBezTo>
                      <a:pt x="1430" y="66"/>
                      <a:pt x="1423" y="59"/>
                      <a:pt x="1415" y="59"/>
                    </a:cubicBezTo>
                    <a:cubicBezTo>
                      <a:pt x="1406" y="59"/>
                      <a:pt x="1399" y="66"/>
                      <a:pt x="1399" y="74"/>
                    </a:cubicBezTo>
                    <a:cubicBezTo>
                      <a:pt x="1399" y="83"/>
                      <a:pt x="1406" y="89"/>
                      <a:pt x="1415" y="89"/>
                    </a:cubicBezTo>
                    <a:cubicBezTo>
                      <a:pt x="1423" y="89"/>
                      <a:pt x="1430" y="83"/>
                      <a:pt x="1430" y="74"/>
                    </a:cubicBezTo>
                    <a:close/>
                    <a:moveTo>
                      <a:pt x="197" y="332"/>
                    </a:moveTo>
                    <a:cubicBezTo>
                      <a:pt x="197" y="336"/>
                      <a:pt x="196" y="337"/>
                      <a:pt x="192" y="336"/>
                    </a:cubicBezTo>
                    <a:cubicBezTo>
                      <a:pt x="129" y="325"/>
                      <a:pt x="66" y="314"/>
                      <a:pt x="4" y="303"/>
                    </a:cubicBezTo>
                    <a:cubicBezTo>
                      <a:pt x="0" y="302"/>
                      <a:pt x="0" y="301"/>
                      <a:pt x="0" y="298"/>
                    </a:cubicBezTo>
                    <a:cubicBezTo>
                      <a:pt x="0" y="212"/>
                      <a:pt x="0" y="126"/>
                      <a:pt x="0" y="39"/>
                    </a:cubicBezTo>
                    <a:cubicBezTo>
                      <a:pt x="0" y="36"/>
                      <a:pt x="1" y="35"/>
                      <a:pt x="4" y="35"/>
                    </a:cubicBezTo>
                    <a:cubicBezTo>
                      <a:pt x="67" y="23"/>
                      <a:pt x="129" y="12"/>
                      <a:pt x="191" y="1"/>
                    </a:cubicBezTo>
                    <a:cubicBezTo>
                      <a:pt x="196" y="0"/>
                      <a:pt x="197" y="1"/>
                      <a:pt x="197" y="6"/>
                    </a:cubicBezTo>
                    <a:cubicBezTo>
                      <a:pt x="197" y="60"/>
                      <a:pt x="197" y="114"/>
                      <a:pt x="197" y="169"/>
                    </a:cubicBezTo>
                    <a:cubicBezTo>
                      <a:pt x="197" y="223"/>
                      <a:pt x="197" y="278"/>
                      <a:pt x="197" y="332"/>
                    </a:cubicBezTo>
                    <a:close/>
                    <a:moveTo>
                      <a:pt x="106" y="164"/>
                    </a:moveTo>
                    <a:cubicBezTo>
                      <a:pt x="100" y="160"/>
                      <a:pt x="94" y="156"/>
                      <a:pt x="87" y="151"/>
                    </a:cubicBezTo>
                    <a:cubicBezTo>
                      <a:pt x="80" y="146"/>
                      <a:pt x="78" y="138"/>
                      <a:pt x="81" y="131"/>
                    </a:cubicBezTo>
                    <a:cubicBezTo>
                      <a:pt x="84" y="124"/>
                      <a:pt x="91" y="121"/>
                      <a:pt x="100" y="122"/>
                    </a:cubicBezTo>
                    <a:cubicBezTo>
                      <a:pt x="107" y="123"/>
                      <a:pt x="114" y="126"/>
                      <a:pt x="120" y="130"/>
                    </a:cubicBezTo>
                    <a:cubicBezTo>
                      <a:pt x="120" y="121"/>
                      <a:pt x="120" y="113"/>
                      <a:pt x="120" y="104"/>
                    </a:cubicBezTo>
                    <a:cubicBezTo>
                      <a:pt x="120" y="102"/>
                      <a:pt x="119" y="101"/>
                      <a:pt x="117" y="101"/>
                    </a:cubicBezTo>
                    <a:cubicBezTo>
                      <a:pt x="105" y="97"/>
                      <a:pt x="93" y="97"/>
                      <a:pt x="82" y="101"/>
                    </a:cubicBezTo>
                    <a:cubicBezTo>
                      <a:pt x="56" y="109"/>
                      <a:pt x="47" y="143"/>
                      <a:pt x="64" y="166"/>
                    </a:cubicBezTo>
                    <a:cubicBezTo>
                      <a:pt x="69" y="172"/>
                      <a:pt x="75" y="176"/>
                      <a:pt x="81" y="180"/>
                    </a:cubicBezTo>
                    <a:cubicBezTo>
                      <a:pt x="87" y="184"/>
                      <a:pt x="93" y="187"/>
                      <a:pt x="96" y="193"/>
                    </a:cubicBezTo>
                    <a:cubicBezTo>
                      <a:pt x="99" y="198"/>
                      <a:pt x="100" y="203"/>
                      <a:pt x="97" y="209"/>
                    </a:cubicBezTo>
                    <a:cubicBezTo>
                      <a:pt x="95" y="214"/>
                      <a:pt x="90" y="215"/>
                      <a:pt x="84" y="215"/>
                    </a:cubicBezTo>
                    <a:cubicBezTo>
                      <a:pt x="81" y="215"/>
                      <a:pt x="78" y="215"/>
                      <a:pt x="75" y="214"/>
                    </a:cubicBezTo>
                    <a:cubicBezTo>
                      <a:pt x="68" y="212"/>
                      <a:pt x="62" y="207"/>
                      <a:pt x="56" y="201"/>
                    </a:cubicBezTo>
                    <a:cubicBezTo>
                      <a:pt x="56" y="210"/>
                      <a:pt x="57" y="218"/>
                      <a:pt x="56" y="226"/>
                    </a:cubicBezTo>
                    <a:cubicBezTo>
                      <a:pt x="56" y="229"/>
                      <a:pt x="57" y="231"/>
                      <a:pt x="60" y="233"/>
                    </a:cubicBezTo>
                    <a:cubicBezTo>
                      <a:pt x="68" y="237"/>
                      <a:pt x="77" y="239"/>
                      <a:pt x="86" y="239"/>
                    </a:cubicBezTo>
                    <a:cubicBezTo>
                      <a:pt x="105" y="240"/>
                      <a:pt x="119" y="230"/>
                      <a:pt x="123" y="213"/>
                    </a:cubicBezTo>
                    <a:cubicBezTo>
                      <a:pt x="128" y="193"/>
                      <a:pt x="123" y="176"/>
                      <a:pt x="106" y="164"/>
                    </a:cubicBezTo>
                    <a:close/>
                    <a:moveTo>
                      <a:pt x="1167" y="193"/>
                    </a:moveTo>
                    <a:cubicBezTo>
                      <a:pt x="1155" y="194"/>
                      <a:pt x="1144" y="194"/>
                      <a:pt x="1132" y="194"/>
                    </a:cubicBezTo>
                    <a:cubicBezTo>
                      <a:pt x="1129" y="194"/>
                      <a:pt x="1128" y="194"/>
                      <a:pt x="1128" y="198"/>
                    </a:cubicBezTo>
                    <a:cubicBezTo>
                      <a:pt x="1128" y="220"/>
                      <a:pt x="1128" y="243"/>
                      <a:pt x="1128" y="265"/>
                    </a:cubicBezTo>
                    <a:cubicBezTo>
                      <a:pt x="1128" y="269"/>
                      <a:pt x="1127" y="270"/>
                      <a:pt x="1123" y="270"/>
                    </a:cubicBezTo>
                    <a:cubicBezTo>
                      <a:pt x="1118" y="270"/>
                      <a:pt x="1113" y="270"/>
                      <a:pt x="1108" y="270"/>
                    </a:cubicBezTo>
                    <a:cubicBezTo>
                      <a:pt x="1104" y="270"/>
                      <a:pt x="1104" y="268"/>
                      <a:pt x="1104" y="265"/>
                    </a:cubicBezTo>
                    <a:cubicBezTo>
                      <a:pt x="1104" y="235"/>
                      <a:pt x="1104" y="206"/>
                      <a:pt x="1104" y="176"/>
                    </a:cubicBezTo>
                    <a:cubicBezTo>
                      <a:pt x="1104" y="173"/>
                      <a:pt x="1104" y="171"/>
                      <a:pt x="1104" y="169"/>
                    </a:cubicBezTo>
                    <a:cubicBezTo>
                      <a:pt x="1104" y="137"/>
                      <a:pt x="1104" y="105"/>
                      <a:pt x="1104" y="73"/>
                    </a:cubicBezTo>
                    <a:cubicBezTo>
                      <a:pt x="1104" y="69"/>
                      <a:pt x="1105" y="68"/>
                      <a:pt x="1109" y="68"/>
                    </a:cubicBezTo>
                    <a:cubicBezTo>
                      <a:pt x="1127" y="68"/>
                      <a:pt x="1144" y="68"/>
                      <a:pt x="1162" y="68"/>
                    </a:cubicBezTo>
                    <a:cubicBezTo>
                      <a:pt x="1179" y="68"/>
                      <a:pt x="1196" y="72"/>
                      <a:pt x="1209" y="83"/>
                    </a:cubicBezTo>
                    <a:cubicBezTo>
                      <a:pt x="1222" y="94"/>
                      <a:pt x="1227" y="108"/>
                      <a:pt x="1228" y="123"/>
                    </a:cubicBezTo>
                    <a:cubicBezTo>
                      <a:pt x="1230" y="161"/>
                      <a:pt x="1205" y="189"/>
                      <a:pt x="1167" y="193"/>
                    </a:cubicBezTo>
                    <a:close/>
                    <a:moveTo>
                      <a:pt x="1170" y="91"/>
                    </a:moveTo>
                    <a:cubicBezTo>
                      <a:pt x="1158" y="89"/>
                      <a:pt x="1145" y="90"/>
                      <a:pt x="1132" y="90"/>
                    </a:cubicBezTo>
                    <a:cubicBezTo>
                      <a:pt x="1129" y="90"/>
                      <a:pt x="1128" y="90"/>
                      <a:pt x="1128" y="94"/>
                    </a:cubicBezTo>
                    <a:cubicBezTo>
                      <a:pt x="1128" y="106"/>
                      <a:pt x="1128" y="119"/>
                      <a:pt x="1128" y="131"/>
                    </a:cubicBezTo>
                    <a:cubicBezTo>
                      <a:pt x="1128" y="143"/>
                      <a:pt x="1128" y="156"/>
                      <a:pt x="1128" y="168"/>
                    </a:cubicBezTo>
                    <a:cubicBezTo>
                      <a:pt x="1128" y="171"/>
                      <a:pt x="1129" y="172"/>
                      <a:pt x="1132" y="172"/>
                    </a:cubicBezTo>
                    <a:cubicBezTo>
                      <a:pt x="1141" y="172"/>
                      <a:pt x="1151" y="172"/>
                      <a:pt x="1161" y="172"/>
                    </a:cubicBezTo>
                    <a:cubicBezTo>
                      <a:pt x="1185" y="170"/>
                      <a:pt x="1200" y="158"/>
                      <a:pt x="1202" y="136"/>
                    </a:cubicBezTo>
                    <a:cubicBezTo>
                      <a:pt x="1205" y="113"/>
                      <a:pt x="1196" y="95"/>
                      <a:pt x="1170" y="91"/>
                    </a:cubicBezTo>
                    <a:close/>
                    <a:moveTo>
                      <a:pt x="1075" y="201"/>
                    </a:moveTo>
                    <a:cubicBezTo>
                      <a:pt x="1075" y="205"/>
                      <a:pt x="1073" y="204"/>
                      <a:pt x="1071" y="204"/>
                    </a:cubicBezTo>
                    <a:cubicBezTo>
                      <a:pt x="1040" y="204"/>
                      <a:pt x="1010" y="204"/>
                      <a:pt x="980" y="204"/>
                    </a:cubicBezTo>
                    <a:cubicBezTo>
                      <a:pt x="973" y="204"/>
                      <a:pt x="974" y="204"/>
                      <a:pt x="974" y="210"/>
                    </a:cubicBezTo>
                    <a:cubicBezTo>
                      <a:pt x="975" y="223"/>
                      <a:pt x="979" y="234"/>
                      <a:pt x="989" y="243"/>
                    </a:cubicBezTo>
                    <a:cubicBezTo>
                      <a:pt x="1001" y="253"/>
                      <a:pt x="1015" y="255"/>
                      <a:pt x="1030" y="253"/>
                    </a:cubicBezTo>
                    <a:cubicBezTo>
                      <a:pt x="1043" y="251"/>
                      <a:pt x="1054" y="246"/>
                      <a:pt x="1065" y="238"/>
                    </a:cubicBezTo>
                    <a:cubicBezTo>
                      <a:pt x="1065" y="245"/>
                      <a:pt x="1065" y="251"/>
                      <a:pt x="1065" y="257"/>
                    </a:cubicBezTo>
                    <a:cubicBezTo>
                      <a:pt x="1065" y="260"/>
                      <a:pt x="1063" y="261"/>
                      <a:pt x="1061" y="262"/>
                    </a:cubicBezTo>
                    <a:cubicBezTo>
                      <a:pt x="1044" y="273"/>
                      <a:pt x="1024" y="275"/>
                      <a:pt x="1004" y="273"/>
                    </a:cubicBezTo>
                    <a:cubicBezTo>
                      <a:pt x="986" y="271"/>
                      <a:pt x="972" y="262"/>
                      <a:pt x="962" y="247"/>
                    </a:cubicBezTo>
                    <a:cubicBezTo>
                      <a:pt x="956" y="237"/>
                      <a:pt x="952" y="227"/>
                      <a:pt x="951" y="216"/>
                    </a:cubicBezTo>
                    <a:cubicBezTo>
                      <a:pt x="948" y="195"/>
                      <a:pt x="950" y="175"/>
                      <a:pt x="960" y="156"/>
                    </a:cubicBezTo>
                    <a:cubicBezTo>
                      <a:pt x="980" y="119"/>
                      <a:pt x="1020" y="116"/>
                      <a:pt x="1045" y="129"/>
                    </a:cubicBezTo>
                    <a:cubicBezTo>
                      <a:pt x="1061" y="137"/>
                      <a:pt x="1069" y="152"/>
                      <a:pt x="1073" y="169"/>
                    </a:cubicBezTo>
                    <a:cubicBezTo>
                      <a:pt x="1075" y="180"/>
                      <a:pt x="1075" y="190"/>
                      <a:pt x="1075" y="201"/>
                    </a:cubicBezTo>
                    <a:close/>
                    <a:moveTo>
                      <a:pt x="1051" y="181"/>
                    </a:moveTo>
                    <a:cubicBezTo>
                      <a:pt x="1051" y="152"/>
                      <a:pt x="1031" y="137"/>
                      <a:pt x="1006" y="143"/>
                    </a:cubicBezTo>
                    <a:cubicBezTo>
                      <a:pt x="989" y="147"/>
                      <a:pt x="978" y="163"/>
                      <a:pt x="974" y="181"/>
                    </a:cubicBezTo>
                    <a:cubicBezTo>
                      <a:pt x="974" y="185"/>
                      <a:pt x="976" y="184"/>
                      <a:pt x="978" y="184"/>
                    </a:cubicBezTo>
                    <a:cubicBezTo>
                      <a:pt x="989" y="184"/>
                      <a:pt x="1001" y="184"/>
                      <a:pt x="1012" y="184"/>
                    </a:cubicBezTo>
                    <a:cubicBezTo>
                      <a:pt x="1024" y="184"/>
                      <a:pt x="1036" y="184"/>
                      <a:pt x="1047" y="184"/>
                    </a:cubicBezTo>
                    <a:cubicBezTo>
                      <a:pt x="1049" y="184"/>
                      <a:pt x="1051" y="185"/>
                      <a:pt x="1051" y="181"/>
                    </a:cubicBezTo>
                    <a:close/>
                    <a:moveTo>
                      <a:pt x="1375" y="196"/>
                    </a:moveTo>
                    <a:cubicBezTo>
                      <a:pt x="1375" y="212"/>
                      <a:pt x="1373" y="225"/>
                      <a:pt x="1366" y="238"/>
                    </a:cubicBezTo>
                    <a:cubicBezTo>
                      <a:pt x="1351" y="264"/>
                      <a:pt x="1328" y="274"/>
                      <a:pt x="1299" y="273"/>
                    </a:cubicBezTo>
                    <a:cubicBezTo>
                      <a:pt x="1261" y="272"/>
                      <a:pt x="1235" y="245"/>
                      <a:pt x="1233" y="205"/>
                    </a:cubicBezTo>
                    <a:cubicBezTo>
                      <a:pt x="1233" y="192"/>
                      <a:pt x="1234" y="179"/>
                      <a:pt x="1238" y="167"/>
                    </a:cubicBezTo>
                    <a:cubicBezTo>
                      <a:pt x="1248" y="139"/>
                      <a:pt x="1272" y="123"/>
                      <a:pt x="1303" y="122"/>
                    </a:cubicBezTo>
                    <a:cubicBezTo>
                      <a:pt x="1317" y="122"/>
                      <a:pt x="1330" y="124"/>
                      <a:pt x="1343" y="131"/>
                    </a:cubicBezTo>
                    <a:cubicBezTo>
                      <a:pt x="1361" y="142"/>
                      <a:pt x="1370" y="159"/>
                      <a:pt x="1374" y="180"/>
                    </a:cubicBezTo>
                    <a:cubicBezTo>
                      <a:pt x="1375" y="186"/>
                      <a:pt x="1375" y="191"/>
                      <a:pt x="1375" y="196"/>
                    </a:cubicBezTo>
                    <a:close/>
                    <a:moveTo>
                      <a:pt x="1351" y="197"/>
                    </a:moveTo>
                    <a:cubicBezTo>
                      <a:pt x="1351" y="191"/>
                      <a:pt x="1350" y="184"/>
                      <a:pt x="1349" y="177"/>
                    </a:cubicBezTo>
                    <a:cubicBezTo>
                      <a:pt x="1344" y="156"/>
                      <a:pt x="1330" y="144"/>
                      <a:pt x="1309" y="142"/>
                    </a:cubicBezTo>
                    <a:cubicBezTo>
                      <a:pt x="1287" y="141"/>
                      <a:pt x="1269" y="151"/>
                      <a:pt x="1261" y="171"/>
                    </a:cubicBezTo>
                    <a:cubicBezTo>
                      <a:pt x="1257" y="183"/>
                      <a:pt x="1256" y="195"/>
                      <a:pt x="1257" y="208"/>
                    </a:cubicBezTo>
                    <a:cubicBezTo>
                      <a:pt x="1260" y="238"/>
                      <a:pt x="1280" y="255"/>
                      <a:pt x="1310" y="253"/>
                    </a:cubicBezTo>
                    <a:cubicBezTo>
                      <a:pt x="1326" y="252"/>
                      <a:pt x="1338" y="245"/>
                      <a:pt x="1345" y="230"/>
                    </a:cubicBezTo>
                    <a:cubicBezTo>
                      <a:pt x="1350" y="220"/>
                      <a:pt x="1351" y="209"/>
                      <a:pt x="1351" y="197"/>
                    </a:cubicBezTo>
                    <a:close/>
                    <a:moveTo>
                      <a:pt x="836" y="265"/>
                    </a:moveTo>
                    <a:cubicBezTo>
                      <a:pt x="836" y="269"/>
                      <a:pt x="836" y="270"/>
                      <a:pt x="832" y="270"/>
                    </a:cubicBezTo>
                    <a:cubicBezTo>
                      <a:pt x="827" y="270"/>
                      <a:pt x="822" y="270"/>
                      <a:pt x="817" y="270"/>
                    </a:cubicBezTo>
                    <a:cubicBezTo>
                      <a:pt x="814" y="270"/>
                      <a:pt x="813" y="269"/>
                      <a:pt x="813" y="266"/>
                    </a:cubicBezTo>
                    <a:cubicBezTo>
                      <a:pt x="813" y="260"/>
                      <a:pt x="813" y="254"/>
                      <a:pt x="813" y="247"/>
                    </a:cubicBezTo>
                    <a:cubicBezTo>
                      <a:pt x="812" y="249"/>
                      <a:pt x="812" y="249"/>
                      <a:pt x="811" y="250"/>
                    </a:cubicBezTo>
                    <a:cubicBezTo>
                      <a:pt x="797" y="271"/>
                      <a:pt x="775" y="279"/>
                      <a:pt x="751" y="271"/>
                    </a:cubicBezTo>
                    <a:cubicBezTo>
                      <a:pt x="732" y="265"/>
                      <a:pt x="721" y="249"/>
                      <a:pt x="722" y="228"/>
                    </a:cubicBezTo>
                    <a:cubicBezTo>
                      <a:pt x="724" y="205"/>
                      <a:pt x="737" y="191"/>
                      <a:pt x="761" y="186"/>
                    </a:cubicBezTo>
                    <a:cubicBezTo>
                      <a:pt x="776" y="183"/>
                      <a:pt x="792" y="182"/>
                      <a:pt x="807" y="179"/>
                    </a:cubicBezTo>
                    <a:cubicBezTo>
                      <a:pt x="813" y="178"/>
                      <a:pt x="813" y="179"/>
                      <a:pt x="813" y="172"/>
                    </a:cubicBezTo>
                    <a:cubicBezTo>
                      <a:pt x="813" y="170"/>
                      <a:pt x="812" y="167"/>
                      <a:pt x="812" y="165"/>
                    </a:cubicBezTo>
                    <a:cubicBezTo>
                      <a:pt x="808" y="148"/>
                      <a:pt x="796" y="140"/>
                      <a:pt x="777" y="142"/>
                    </a:cubicBezTo>
                    <a:cubicBezTo>
                      <a:pt x="763" y="144"/>
                      <a:pt x="751" y="149"/>
                      <a:pt x="740" y="157"/>
                    </a:cubicBezTo>
                    <a:cubicBezTo>
                      <a:pt x="739" y="158"/>
                      <a:pt x="738" y="159"/>
                      <a:pt x="736" y="159"/>
                    </a:cubicBezTo>
                    <a:cubicBezTo>
                      <a:pt x="736" y="152"/>
                      <a:pt x="737" y="145"/>
                      <a:pt x="736" y="139"/>
                    </a:cubicBezTo>
                    <a:cubicBezTo>
                      <a:pt x="736" y="136"/>
                      <a:pt x="737" y="135"/>
                      <a:pt x="739" y="134"/>
                    </a:cubicBezTo>
                    <a:cubicBezTo>
                      <a:pt x="759" y="124"/>
                      <a:pt x="780" y="119"/>
                      <a:pt x="803" y="124"/>
                    </a:cubicBezTo>
                    <a:cubicBezTo>
                      <a:pt x="822" y="128"/>
                      <a:pt x="832" y="142"/>
                      <a:pt x="835" y="160"/>
                    </a:cubicBezTo>
                    <a:cubicBezTo>
                      <a:pt x="836" y="164"/>
                      <a:pt x="836" y="169"/>
                      <a:pt x="836" y="174"/>
                    </a:cubicBezTo>
                    <a:cubicBezTo>
                      <a:pt x="836" y="204"/>
                      <a:pt x="836" y="235"/>
                      <a:pt x="836" y="265"/>
                    </a:cubicBezTo>
                    <a:close/>
                    <a:moveTo>
                      <a:pt x="809" y="198"/>
                    </a:moveTo>
                    <a:cubicBezTo>
                      <a:pt x="804" y="198"/>
                      <a:pt x="800" y="199"/>
                      <a:pt x="795" y="200"/>
                    </a:cubicBezTo>
                    <a:cubicBezTo>
                      <a:pt x="784" y="202"/>
                      <a:pt x="772" y="202"/>
                      <a:pt x="761" y="206"/>
                    </a:cubicBezTo>
                    <a:cubicBezTo>
                      <a:pt x="752" y="210"/>
                      <a:pt x="748" y="215"/>
                      <a:pt x="747" y="224"/>
                    </a:cubicBezTo>
                    <a:cubicBezTo>
                      <a:pt x="745" y="234"/>
                      <a:pt x="747" y="242"/>
                      <a:pt x="756" y="248"/>
                    </a:cubicBezTo>
                    <a:cubicBezTo>
                      <a:pt x="767" y="256"/>
                      <a:pt x="786" y="255"/>
                      <a:pt x="798" y="245"/>
                    </a:cubicBezTo>
                    <a:cubicBezTo>
                      <a:pt x="809" y="236"/>
                      <a:pt x="814" y="223"/>
                      <a:pt x="813" y="208"/>
                    </a:cubicBezTo>
                    <a:cubicBezTo>
                      <a:pt x="813" y="206"/>
                      <a:pt x="813" y="203"/>
                      <a:pt x="813" y="201"/>
                    </a:cubicBezTo>
                    <a:cubicBezTo>
                      <a:pt x="814" y="198"/>
                      <a:pt x="812" y="197"/>
                      <a:pt x="809" y="198"/>
                    </a:cubicBezTo>
                    <a:close/>
                  </a:path>
                </a:pathLst>
              </a:custGeom>
              <a:solidFill>
                <a:srgbClr val="0072C6"/>
              </a:solidFill>
              <a:ln>
                <a:noFill/>
              </a:ln>
              <a:extLst/>
            </p:spPr>
            <p:txBody>
              <a:bodyPr vert="horz" wrap="square" lIns="89606" tIns="44803" rIns="89606" bIns="44803" numCol="1" anchor="t" anchorCtr="0" compatLnSpc="1">
                <a:prstTxWarp prst="textNoShape">
                  <a:avLst/>
                </a:prstTxWarp>
              </a:bodyPr>
              <a:lstStyle/>
              <a:p>
                <a:pPr defTabSz="914005"/>
                <a:endParaRPr lang="en-US" sz="1764">
                  <a:solidFill>
                    <a:prstClr val="black"/>
                  </a:solidFill>
                </a:endParaRPr>
              </a:p>
            </p:txBody>
          </p:sp>
        </p:grpSp>
      </p:grpSp>
      <p:sp>
        <p:nvSpPr>
          <p:cNvPr id="46" name="Rectangle 45"/>
          <p:cNvSpPr/>
          <p:nvPr/>
        </p:nvSpPr>
        <p:spPr>
          <a:xfrm>
            <a:off x="6403070" y="1964439"/>
            <a:ext cx="5122946" cy="4616168"/>
          </a:xfrm>
          <a:prstGeom prst="rect">
            <a:avLst/>
          </a:prstGeom>
          <a:solidFill>
            <a:schemeClr val="bg2"/>
          </a:solidFill>
          <a:ln>
            <a:noFill/>
          </a:ln>
        </p:spPr>
        <p:style>
          <a:lnRef idx="1">
            <a:schemeClr val="accent5"/>
          </a:lnRef>
          <a:fillRef idx="3">
            <a:schemeClr val="accent5"/>
          </a:fillRef>
          <a:effectRef idx="2">
            <a:schemeClr val="accent5"/>
          </a:effectRef>
          <a:fontRef idx="minor">
            <a:schemeClr val="lt1"/>
          </a:fontRef>
        </p:style>
        <p:txBody>
          <a:bodyPr lIns="76100" tIns="38056" rIns="76100" bIns="38056" rtlCol="0" anchor="ctr"/>
          <a:lstStyle/>
          <a:p>
            <a:pPr algn="ctr" defTabSz="913826"/>
            <a:endParaRPr lang="en-US" sz="1799">
              <a:solidFill>
                <a:prstClr val="white"/>
              </a:solidFill>
            </a:endParaRPr>
          </a:p>
        </p:txBody>
      </p:sp>
      <p:grpSp>
        <p:nvGrpSpPr>
          <p:cNvPr id="26" name="Group 25"/>
          <p:cNvGrpSpPr/>
          <p:nvPr/>
        </p:nvGrpSpPr>
        <p:grpSpPr>
          <a:xfrm>
            <a:off x="6500740" y="2058641"/>
            <a:ext cx="4590709" cy="2831077"/>
            <a:chOff x="6632821" y="2099060"/>
            <a:chExt cx="4683982" cy="2888598"/>
          </a:xfrm>
        </p:grpSpPr>
        <p:grpSp>
          <p:nvGrpSpPr>
            <p:cNvPr id="28" name="Group 27"/>
            <p:cNvGrpSpPr/>
            <p:nvPr/>
          </p:nvGrpSpPr>
          <p:grpSpPr>
            <a:xfrm>
              <a:off x="8898157" y="2404998"/>
              <a:ext cx="2418646" cy="1066018"/>
              <a:chOff x="7906766" y="2065553"/>
              <a:chExt cx="3188763" cy="1405446"/>
            </a:xfrm>
            <a:solidFill>
              <a:srgbClr val="F2F2F2"/>
            </a:solidFill>
          </p:grpSpPr>
          <p:sp>
            <p:nvSpPr>
              <p:cNvPr id="48" name="Freeform 5"/>
              <p:cNvSpPr>
                <a:spLocks/>
              </p:cNvSpPr>
              <p:nvPr/>
            </p:nvSpPr>
            <p:spPr bwMode="auto">
              <a:xfrm>
                <a:off x="7906766" y="2065553"/>
                <a:ext cx="2447132" cy="135507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grpFill/>
              <a:ln w="38100">
                <a:solidFill>
                  <a:schemeClr val="bg2"/>
                </a:solidFill>
              </a:ln>
            </p:spPr>
            <p:txBody>
              <a:bodyPr vert="horz" wrap="square" lIns="89606" tIns="44803" rIns="89606" bIns="44803" numCol="1" anchor="t" anchorCtr="0" compatLnSpc="1">
                <a:prstTxWarp prst="textNoShape">
                  <a:avLst/>
                </a:prstTxWarp>
              </a:bodyPr>
              <a:lstStyle/>
              <a:p>
                <a:pPr defTabSz="914005"/>
                <a:endParaRPr lang="en-US" sz="1764">
                  <a:solidFill>
                    <a:srgbClr val="000000"/>
                  </a:solidFill>
                </a:endParaRPr>
              </a:p>
            </p:txBody>
          </p:sp>
          <p:sp>
            <p:nvSpPr>
              <p:cNvPr id="24" name="Freeform 5"/>
              <p:cNvSpPr>
                <a:spLocks/>
              </p:cNvSpPr>
              <p:nvPr/>
            </p:nvSpPr>
            <p:spPr bwMode="auto">
              <a:xfrm flipH="1">
                <a:off x="9213596" y="2428900"/>
                <a:ext cx="1881933" cy="1042099"/>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grpFill/>
              <a:ln w="50800">
                <a:solidFill>
                  <a:schemeClr val="bg2"/>
                </a:solidFill>
              </a:ln>
            </p:spPr>
            <p:txBody>
              <a:bodyPr vert="horz" wrap="square" lIns="89606" tIns="44803" rIns="89606" bIns="44803" numCol="1" anchor="t" anchorCtr="0" compatLnSpc="1">
                <a:prstTxWarp prst="textNoShape">
                  <a:avLst/>
                </a:prstTxWarp>
              </a:bodyPr>
              <a:lstStyle/>
              <a:p>
                <a:pPr defTabSz="914005"/>
                <a:endParaRPr lang="en-US" sz="1764">
                  <a:solidFill>
                    <a:srgbClr val="000000"/>
                  </a:solidFill>
                </a:endParaRPr>
              </a:p>
            </p:txBody>
          </p:sp>
        </p:grpSp>
        <p:pic>
          <p:nvPicPr>
            <p:cNvPr id="6" name="Picture 5"/>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029275" y="3512695"/>
              <a:ext cx="2002506" cy="1474963"/>
            </a:xfrm>
            <a:prstGeom prst="rect">
              <a:avLst/>
            </a:prstGeom>
          </p:spPr>
        </p:pic>
        <p:grpSp>
          <p:nvGrpSpPr>
            <p:cNvPr id="10" name="Group 9"/>
            <p:cNvGrpSpPr/>
            <p:nvPr/>
          </p:nvGrpSpPr>
          <p:grpSpPr>
            <a:xfrm>
              <a:off x="9480756" y="3679564"/>
              <a:ext cx="1253448" cy="1141224"/>
              <a:chOff x="9482721" y="3928208"/>
              <a:chExt cx="1472119" cy="1340317"/>
            </a:xfrm>
          </p:grpSpPr>
          <p:pic>
            <p:nvPicPr>
              <p:cNvPr id="53" name="Picture 5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189238" y="3928208"/>
                <a:ext cx="765602" cy="1340317"/>
              </a:xfrm>
              <a:prstGeom prst="rect">
                <a:avLst/>
              </a:prstGeom>
            </p:spPr>
          </p:pic>
          <p:pic>
            <p:nvPicPr>
              <p:cNvPr id="54" name="Picture 5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482721" y="3959450"/>
                <a:ext cx="670247" cy="1309075"/>
              </a:xfrm>
              <a:prstGeom prst="rect">
                <a:avLst/>
              </a:prstGeom>
            </p:spPr>
          </p:pic>
        </p:grpSp>
        <p:grpSp>
          <p:nvGrpSpPr>
            <p:cNvPr id="9" name="Group 8"/>
            <p:cNvGrpSpPr/>
            <p:nvPr/>
          </p:nvGrpSpPr>
          <p:grpSpPr>
            <a:xfrm>
              <a:off x="6632821" y="2099060"/>
              <a:ext cx="2490614" cy="1521319"/>
              <a:chOff x="6614011" y="2261209"/>
              <a:chExt cx="2939759" cy="1795667"/>
            </a:xfrm>
          </p:grpSpPr>
          <p:pic>
            <p:nvPicPr>
              <p:cNvPr id="52" name="Picture 51"/>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452807" y="2287877"/>
                <a:ext cx="1100963" cy="1558601"/>
              </a:xfrm>
              <a:prstGeom prst="rect">
                <a:avLst/>
              </a:prstGeom>
            </p:spPr>
          </p:pic>
          <p:pic>
            <p:nvPicPr>
              <p:cNvPr id="51" name="Picture 5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592009" y="2895730"/>
                <a:ext cx="1516812" cy="1161146"/>
              </a:xfrm>
              <a:prstGeom prst="rect">
                <a:avLst/>
              </a:prstGeom>
            </p:spPr>
          </p:pic>
          <p:pic>
            <p:nvPicPr>
              <p:cNvPr id="17" name="Picture 16"/>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614011" y="2261209"/>
                <a:ext cx="1829189" cy="1230721"/>
              </a:xfrm>
              <a:prstGeom prst="rect">
                <a:avLst/>
              </a:prstGeom>
            </p:spPr>
          </p:pic>
        </p:grpSp>
      </p:grpSp>
      <p:grpSp>
        <p:nvGrpSpPr>
          <p:cNvPr id="18" name="Group 17"/>
          <p:cNvGrpSpPr/>
          <p:nvPr/>
        </p:nvGrpSpPr>
        <p:grpSpPr>
          <a:xfrm>
            <a:off x="264104" y="1195126"/>
            <a:ext cx="3165725" cy="779686"/>
            <a:chOff x="269470" y="1202760"/>
            <a:chExt cx="3230046" cy="795528"/>
          </a:xfrm>
          <a:solidFill>
            <a:schemeClr val="accent2"/>
          </a:solidFill>
        </p:grpSpPr>
        <p:sp>
          <p:nvSpPr>
            <p:cNvPr id="12" name="TextBox 11"/>
            <p:cNvSpPr txBox="1"/>
            <p:nvPr/>
          </p:nvSpPr>
          <p:spPr>
            <a:xfrm>
              <a:off x="269470" y="1202760"/>
              <a:ext cx="3230046" cy="795528"/>
            </a:xfrm>
            <a:prstGeom prst="homePlate">
              <a:avLst/>
            </a:prstGeom>
            <a:grpFill/>
          </p:spPr>
          <p:txBody>
            <a:bodyPr wrap="square" lIns="179213" tIns="182807" rIns="179213" bIns="182807" rtlCol="0" anchor="ctr" anchorCtr="0">
              <a:noAutofit/>
            </a:bodyPr>
            <a:lstStyle/>
            <a:p>
              <a:pPr defTabSz="914005">
                <a:lnSpc>
                  <a:spcPct val="90000"/>
                </a:lnSpc>
                <a:spcAft>
                  <a:spcPts val="588"/>
                </a:spcAft>
              </a:pPr>
              <a:r>
                <a:rPr lang="en-US" sz="1960" dirty="0">
                  <a:gradFill>
                    <a:gsLst>
                      <a:gs pos="2917">
                        <a:srgbClr val="FFFFFF"/>
                      </a:gs>
                      <a:gs pos="91000">
                        <a:srgbClr val="FFFFFF"/>
                      </a:gs>
                    </a:gsLst>
                    <a:lin ang="5400000" scaled="0"/>
                  </a:gradFill>
                  <a:cs typeface="Segoe UI" panose="020B0502040204020203" pitchFamily="34" charset="0"/>
                </a:rPr>
                <a:t>PC</a:t>
              </a:r>
            </a:p>
          </p:txBody>
        </p:sp>
        <p:sp>
          <p:nvSpPr>
            <p:cNvPr id="43" name="TextBox 42"/>
            <p:cNvSpPr txBox="1"/>
            <p:nvPr/>
          </p:nvSpPr>
          <p:spPr>
            <a:xfrm>
              <a:off x="1700377" y="1202760"/>
              <a:ext cx="1799138" cy="795528"/>
            </a:xfrm>
            <a:prstGeom prst="chevron">
              <a:avLst>
                <a:gd name="adj" fmla="val 50050"/>
              </a:avLst>
            </a:prstGeom>
            <a:grpFill/>
          </p:spPr>
          <p:txBody>
            <a:bodyPr wrap="square" lIns="91403" tIns="182807" rIns="0" bIns="182807" rtlCol="0" anchor="ctr" anchorCtr="0">
              <a:noAutofit/>
            </a:bodyPr>
            <a:lstStyle>
              <a:defPPr>
                <a:defRPr lang="en-US"/>
              </a:defPPr>
              <a:lvl1pPr algn="ctr" defTabSz="914367">
                <a:lnSpc>
                  <a:spcPct val="90000"/>
                </a:lnSpc>
                <a:spcAft>
                  <a:spcPts val="588"/>
                </a:spcAft>
                <a:defRPr sz="2040">
                  <a:gradFill>
                    <a:gsLst>
                      <a:gs pos="2917">
                        <a:srgbClr val="FFFFFF"/>
                      </a:gs>
                      <a:gs pos="91000">
                        <a:srgbClr val="FFFFFF"/>
                      </a:gs>
                    </a:gsLst>
                    <a:lin ang="5400000" scaled="0"/>
                  </a:gradFill>
                  <a:latin typeface="Segoe UI" panose="020B0502040204020203" pitchFamily="34" charset="0"/>
                  <a:cs typeface="Segoe UI" panose="020B0502040204020203" pitchFamily="34" charset="0"/>
                </a:defRPr>
              </a:lvl1pPr>
            </a:lstStyle>
            <a:p>
              <a:r>
                <a:rPr lang="en-US" sz="1960" dirty="0">
                  <a:latin typeface="Segoe UI"/>
                </a:rPr>
                <a:t>1990s</a:t>
              </a:r>
            </a:p>
          </p:txBody>
        </p:sp>
      </p:grpSp>
      <p:sp>
        <p:nvSpPr>
          <p:cNvPr id="11" name="Rectangle 10"/>
          <p:cNvSpPr/>
          <p:nvPr/>
        </p:nvSpPr>
        <p:spPr bwMode="auto">
          <a:xfrm>
            <a:off x="6403070" y="5057248"/>
            <a:ext cx="5122946" cy="15262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38"/>
            <a:r>
              <a:rPr lang="en-US" sz="1764" dirty="0">
                <a:gradFill>
                  <a:gsLst>
                    <a:gs pos="10619">
                      <a:srgbClr val="505050"/>
                    </a:gs>
                    <a:gs pos="28000">
                      <a:srgbClr val="505050"/>
                    </a:gs>
                  </a:gsLst>
                  <a:lin ang="5400000" scaled="0"/>
                </a:gradFill>
              </a:rPr>
              <a:t>Open standards </a:t>
            </a:r>
          </a:p>
          <a:p>
            <a:pPr defTabSz="914038"/>
            <a:r>
              <a:rPr lang="en-US" sz="1764" dirty="0">
                <a:gradFill>
                  <a:gsLst>
                    <a:gs pos="10619">
                      <a:srgbClr val="505050"/>
                    </a:gs>
                    <a:gs pos="28000">
                      <a:srgbClr val="505050"/>
                    </a:gs>
                  </a:gsLst>
                  <a:lin ang="5400000" scaled="0"/>
                </a:gradFill>
              </a:rPr>
              <a:t>Mobile SDK’s</a:t>
            </a:r>
          </a:p>
        </p:txBody>
      </p:sp>
      <p:sp>
        <p:nvSpPr>
          <p:cNvPr id="45" name="Rectangle 44"/>
          <p:cNvSpPr/>
          <p:nvPr/>
        </p:nvSpPr>
        <p:spPr bwMode="auto">
          <a:xfrm>
            <a:off x="264102" y="5057248"/>
            <a:ext cx="2794846" cy="15262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737" fontAlgn="base">
              <a:spcBef>
                <a:spcPct val="0"/>
              </a:spcBef>
              <a:spcAft>
                <a:spcPct val="0"/>
              </a:spcAft>
            </a:pPr>
            <a:r>
              <a:rPr lang="en-US" sz="1764" dirty="0">
                <a:gradFill>
                  <a:gsLst>
                    <a:gs pos="10619">
                      <a:srgbClr val="505050"/>
                    </a:gs>
                    <a:gs pos="28000">
                      <a:srgbClr val="505050"/>
                    </a:gs>
                  </a:gsLst>
                  <a:lin ang="5400000" scaled="0"/>
                </a:gradFill>
              </a:rPr>
              <a:t>VBA</a:t>
            </a:r>
          </a:p>
        </p:txBody>
      </p:sp>
      <p:grpSp>
        <p:nvGrpSpPr>
          <p:cNvPr id="27" name="Group 26"/>
          <p:cNvGrpSpPr/>
          <p:nvPr/>
        </p:nvGrpSpPr>
        <p:grpSpPr>
          <a:xfrm>
            <a:off x="3086607" y="5057248"/>
            <a:ext cx="3269390" cy="1526249"/>
            <a:chOff x="3149319" y="5158592"/>
            <a:chExt cx="3335817" cy="1557259"/>
          </a:xfrm>
        </p:grpSpPr>
        <p:sp>
          <p:nvSpPr>
            <p:cNvPr id="44" name="Rectangle 43"/>
            <p:cNvSpPr/>
            <p:nvPr/>
          </p:nvSpPr>
          <p:spPr bwMode="auto">
            <a:xfrm>
              <a:off x="3149319" y="5158592"/>
              <a:ext cx="3335817" cy="155725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38">
                <a:lnSpc>
                  <a:spcPct val="90000"/>
                </a:lnSpc>
                <a:spcBef>
                  <a:spcPts val="294"/>
                </a:spcBef>
              </a:pPr>
              <a:r>
                <a:rPr lang="en-US" sz="1764" dirty="0">
                  <a:gradFill>
                    <a:gsLst>
                      <a:gs pos="10619">
                        <a:srgbClr val="505050"/>
                      </a:gs>
                      <a:gs pos="28000">
                        <a:srgbClr val="505050"/>
                      </a:gs>
                    </a:gsLst>
                    <a:lin ang="5400000" scaled="0"/>
                  </a:gradFill>
                </a:rPr>
                <a:t>VBA</a:t>
              </a:r>
            </a:p>
            <a:p>
              <a:pPr defTabSz="914038">
                <a:lnSpc>
                  <a:spcPct val="90000"/>
                </a:lnSpc>
                <a:spcBef>
                  <a:spcPts val="294"/>
                </a:spcBef>
              </a:pPr>
              <a:r>
                <a:rPr lang="en-US" sz="1764" dirty="0">
                  <a:gradFill>
                    <a:gsLst>
                      <a:gs pos="10619">
                        <a:srgbClr val="505050"/>
                      </a:gs>
                      <a:gs pos="28000">
                        <a:srgbClr val="505050"/>
                      </a:gs>
                    </a:gsLst>
                    <a:lin ang="5400000" scaled="0"/>
                  </a:gradFill>
                </a:rPr>
                <a:t>Com add-ins</a:t>
              </a:r>
            </a:p>
            <a:p>
              <a:pPr defTabSz="914038">
                <a:lnSpc>
                  <a:spcPct val="90000"/>
                </a:lnSpc>
                <a:spcBef>
                  <a:spcPts val="294"/>
                </a:spcBef>
              </a:pPr>
              <a:r>
                <a:rPr lang="en-US" sz="1764" dirty="0">
                  <a:gradFill>
                    <a:gsLst>
                      <a:gs pos="10619">
                        <a:srgbClr val="505050"/>
                      </a:gs>
                      <a:gs pos="28000">
                        <a:srgbClr val="505050"/>
                      </a:gs>
                    </a:gsLst>
                    <a:lin ang="5400000" scaled="0"/>
                  </a:gradFill>
                </a:rPr>
                <a:t>VSTO</a:t>
              </a:r>
            </a:p>
            <a:p>
              <a:pPr defTabSz="914038">
                <a:lnSpc>
                  <a:spcPct val="90000"/>
                </a:lnSpc>
                <a:spcBef>
                  <a:spcPts val="294"/>
                </a:spcBef>
              </a:pPr>
              <a:r>
                <a:rPr lang="en-US" sz="1764" dirty="0">
                  <a:gradFill>
                    <a:gsLst>
                      <a:gs pos="10619">
                        <a:srgbClr val="505050"/>
                      </a:gs>
                      <a:gs pos="28000">
                        <a:srgbClr val="505050"/>
                      </a:gs>
                    </a:gsLst>
                    <a:lin ang="5400000" scaled="0"/>
                  </a:gradFill>
                </a:rPr>
                <a:t>FTC</a:t>
              </a:r>
            </a:p>
          </p:txBody>
        </p:sp>
        <p:sp>
          <p:nvSpPr>
            <p:cNvPr id="47" name="MS .NET"/>
            <p:cNvSpPr>
              <a:spLocks noChangeAspect="1" noEditPoints="1"/>
            </p:cNvSpPr>
            <p:nvPr/>
          </p:nvSpPr>
          <p:spPr bwMode="auto">
            <a:xfrm>
              <a:off x="5164880" y="5298423"/>
              <a:ext cx="1014839" cy="246839"/>
            </a:xfrm>
            <a:custGeom>
              <a:avLst/>
              <a:gdLst>
                <a:gd name="T0" fmla="*/ 13531 w 19634"/>
                <a:gd name="T1" fmla="*/ 358 h 4776"/>
                <a:gd name="T2" fmla="*/ 12617 w 19634"/>
                <a:gd name="T3" fmla="*/ 477 h 4776"/>
                <a:gd name="T4" fmla="*/ 13081 w 19634"/>
                <a:gd name="T5" fmla="*/ 1046 h 4776"/>
                <a:gd name="T6" fmla="*/ 13696 w 19634"/>
                <a:gd name="T7" fmla="*/ 1256 h 4776"/>
                <a:gd name="T8" fmla="*/ 13964 w 19634"/>
                <a:gd name="T9" fmla="*/ 175 h 4776"/>
                <a:gd name="T10" fmla="*/ 14100 w 19634"/>
                <a:gd name="T11" fmla="*/ 415 h 4776"/>
                <a:gd name="T12" fmla="*/ 14926 w 19634"/>
                <a:gd name="T13" fmla="*/ 1088 h 4776"/>
                <a:gd name="T14" fmla="*/ 14926 w 19634"/>
                <a:gd name="T15" fmla="*/ 579 h 4776"/>
                <a:gd name="T16" fmla="*/ 14687 w 19634"/>
                <a:gd name="T17" fmla="*/ 1268 h 4776"/>
                <a:gd name="T18" fmla="*/ 15330 w 19634"/>
                <a:gd name="T19" fmla="*/ 444 h 4776"/>
                <a:gd name="T20" fmla="*/ 15239 w 19634"/>
                <a:gd name="T21" fmla="*/ 1256 h 4776"/>
                <a:gd name="T22" fmla="*/ 16306 w 19634"/>
                <a:gd name="T23" fmla="*/ 504 h 4776"/>
                <a:gd name="T24" fmla="*/ 16306 w 19634"/>
                <a:gd name="T25" fmla="*/ 1148 h 4776"/>
                <a:gd name="T26" fmla="*/ 15721 w 19634"/>
                <a:gd name="T27" fmla="*/ 834 h 4776"/>
                <a:gd name="T28" fmla="*/ 17010 w 19634"/>
                <a:gd name="T29" fmla="*/ 879 h 4776"/>
                <a:gd name="T30" fmla="*/ 17025 w 19634"/>
                <a:gd name="T31" fmla="*/ 564 h 4776"/>
                <a:gd name="T32" fmla="*/ 16754 w 19634"/>
                <a:gd name="T33" fmla="*/ 879 h 4776"/>
                <a:gd name="T34" fmla="*/ 16754 w 19634"/>
                <a:gd name="T35" fmla="*/ 1268 h 4776"/>
                <a:gd name="T36" fmla="*/ 17308 w 19634"/>
                <a:gd name="T37" fmla="*/ 504 h 4776"/>
                <a:gd name="T38" fmla="*/ 17865 w 19634"/>
                <a:gd name="T39" fmla="*/ 834 h 4776"/>
                <a:gd name="T40" fmla="*/ 17594 w 19634"/>
                <a:gd name="T41" fmla="*/ 504 h 4776"/>
                <a:gd name="T42" fmla="*/ 18476 w 19634"/>
                <a:gd name="T43" fmla="*/ 0 h 4776"/>
                <a:gd name="T44" fmla="*/ 18222 w 19634"/>
                <a:gd name="T45" fmla="*/ 538 h 4776"/>
                <a:gd name="T46" fmla="*/ 18356 w 19634"/>
                <a:gd name="T47" fmla="*/ 419 h 4776"/>
                <a:gd name="T48" fmla="*/ 19095 w 19634"/>
                <a:gd name="T49" fmla="*/ 1134 h 4776"/>
                <a:gd name="T50" fmla="*/ 19095 w 19634"/>
                <a:gd name="T51" fmla="*/ 418 h 4776"/>
                <a:gd name="T52" fmla="*/ 18600 w 19634"/>
                <a:gd name="T53" fmla="*/ 537 h 4776"/>
                <a:gd name="T54" fmla="*/ 11901 w 19634"/>
                <a:gd name="T55" fmla="*/ 4297 h 4776"/>
                <a:gd name="T56" fmla="*/ 11901 w 19634"/>
                <a:gd name="T57" fmla="*/ 4641 h 4776"/>
                <a:gd name="T58" fmla="*/ 14566 w 19634"/>
                <a:gd name="T59" fmla="*/ 3756 h 4776"/>
                <a:gd name="T60" fmla="*/ 12497 w 19634"/>
                <a:gd name="T61" fmla="*/ 4655 h 4776"/>
                <a:gd name="T62" fmla="*/ 14491 w 19634"/>
                <a:gd name="T63" fmla="*/ 4655 h 4776"/>
                <a:gd name="T64" fmla="*/ 15960 w 19634"/>
                <a:gd name="T65" fmla="*/ 3279 h 4776"/>
                <a:gd name="T66" fmla="*/ 17128 w 19634"/>
                <a:gd name="T67" fmla="*/ 1630 h 4776"/>
                <a:gd name="T68" fmla="*/ 19614 w 19634"/>
                <a:gd name="T69" fmla="*/ 1630 h 4776"/>
                <a:gd name="T70" fmla="*/ 18745 w 19634"/>
                <a:gd name="T71" fmla="*/ 1960 h 4776"/>
                <a:gd name="T72" fmla="*/ 9547 w 19634"/>
                <a:gd name="T73" fmla="*/ 4389 h 4776"/>
                <a:gd name="T74" fmla="*/ 10099 w 19634"/>
                <a:gd name="T75" fmla="*/ 4655 h 4776"/>
                <a:gd name="T76" fmla="*/ 9950 w 19634"/>
                <a:gd name="T77" fmla="*/ 4596 h 4776"/>
                <a:gd name="T78" fmla="*/ 9830 w 19634"/>
                <a:gd name="T79" fmla="*/ 4462 h 4776"/>
                <a:gd name="T80" fmla="*/ 10054 w 19634"/>
                <a:gd name="T81" fmla="*/ 4432 h 4776"/>
                <a:gd name="T82" fmla="*/ 19634 w 19634"/>
                <a:gd name="T83" fmla="*/ 477 h 4776"/>
                <a:gd name="T84" fmla="*/ 19407 w 19634"/>
                <a:gd name="T85" fmla="*/ 703 h 4776"/>
                <a:gd name="T86" fmla="*/ 19271 w 19634"/>
                <a:gd name="T87" fmla="*/ 628 h 4776"/>
                <a:gd name="T88" fmla="*/ 19513 w 19634"/>
                <a:gd name="T89" fmla="*/ 613 h 4776"/>
                <a:gd name="T90" fmla="*/ 19513 w 19634"/>
                <a:gd name="T91" fmla="*/ 417 h 4776"/>
                <a:gd name="T92" fmla="*/ 19362 w 19634"/>
                <a:gd name="T93" fmla="*/ 507 h 4776"/>
                <a:gd name="T94" fmla="*/ 19407 w 19634"/>
                <a:gd name="T95" fmla="*/ 462 h 4776"/>
                <a:gd name="T96" fmla="*/ 6400 w 19634"/>
                <a:gd name="T97" fmla="*/ 4449 h 4776"/>
                <a:gd name="T98" fmla="*/ 4959 w 19634"/>
                <a:gd name="T99" fmla="*/ 120 h 4776"/>
                <a:gd name="T100" fmla="*/ 7703 w 19634"/>
                <a:gd name="T101" fmla="*/ 3818 h 4776"/>
                <a:gd name="T102" fmla="*/ 8902 w 19634"/>
                <a:gd name="T103" fmla="*/ 2216 h 4776"/>
                <a:gd name="T104" fmla="*/ 4662 w 19634"/>
                <a:gd name="T105" fmla="*/ 102 h 4776"/>
                <a:gd name="T106" fmla="*/ 8348 w 19634"/>
                <a:gd name="T107" fmla="*/ 4656 h 4776"/>
                <a:gd name="T108" fmla="*/ 3523 w 19634"/>
                <a:gd name="T109" fmla="*/ 150 h 4776"/>
                <a:gd name="T110" fmla="*/ 4168 w 19634"/>
                <a:gd name="T111" fmla="*/ 988 h 4776"/>
                <a:gd name="T112" fmla="*/ 11149 w 19634"/>
                <a:gd name="T113" fmla="*/ 12 h 4776"/>
                <a:gd name="T114" fmla="*/ 0 w 19634"/>
                <a:gd name="T115" fmla="*/ 4776 h 4776"/>
                <a:gd name="T116" fmla="*/ 6699 w 19634"/>
                <a:gd name="T117" fmla="*/ 2273 h 4776"/>
                <a:gd name="T118" fmla="*/ 7031 w 19634"/>
                <a:gd name="T119" fmla="*/ 4675 h 4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634" h="4776">
                  <a:moveTo>
                    <a:pt x="13696" y="1256"/>
                  </a:moveTo>
                  <a:cubicBezTo>
                    <a:pt x="13546" y="1256"/>
                    <a:pt x="13546" y="1256"/>
                    <a:pt x="13546" y="1256"/>
                  </a:cubicBezTo>
                  <a:cubicBezTo>
                    <a:pt x="13546" y="462"/>
                    <a:pt x="13546" y="462"/>
                    <a:pt x="13546" y="462"/>
                  </a:cubicBezTo>
                  <a:cubicBezTo>
                    <a:pt x="13546" y="403"/>
                    <a:pt x="13561" y="328"/>
                    <a:pt x="13561" y="238"/>
                  </a:cubicBezTo>
                  <a:cubicBezTo>
                    <a:pt x="13561" y="238"/>
                    <a:pt x="13561" y="238"/>
                    <a:pt x="13561" y="238"/>
                  </a:cubicBezTo>
                  <a:cubicBezTo>
                    <a:pt x="13546" y="298"/>
                    <a:pt x="13531" y="328"/>
                    <a:pt x="13531" y="358"/>
                  </a:cubicBezTo>
                  <a:cubicBezTo>
                    <a:pt x="13126" y="1256"/>
                    <a:pt x="13126" y="1256"/>
                    <a:pt x="13126" y="1256"/>
                  </a:cubicBezTo>
                  <a:cubicBezTo>
                    <a:pt x="13051" y="1256"/>
                    <a:pt x="13051" y="1256"/>
                    <a:pt x="13051" y="1256"/>
                  </a:cubicBezTo>
                  <a:cubicBezTo>
                    <a:pt x="12662" y="358"/>
                    <a:pt x="12662" y="358"/>
                    <a:pt x="12662" y="358"/>
                  </a:cubicBezTo>
                  <a:cubicBezTo>
                    <a:pt x="12647" y="343"/>
                    <a:pt x="12632" y="298"/>
                    <a:pt x="12617" y="238"/>
                  </a:cubicBezTo>
                  <a:cubicBezTo>
                    <a:pt x="12617" y="238"/>
                    <a:pt x="12617" y="238"/>
                    <a:pt x="12617" y="238"/>
                  </a:cubicBezTo>
                  <a:cubicBezTo>
                    <a:pt x="12617" y="283"/>
                    <a:pt x="12617" y="358"/>
                    <a:pt x="12617" y="477"/>
                  </a:cubicBezTo>
                  <a:cubicBezTo>
                    <a:pt x="12617" y="1256"/>
                    <a:pt x="12617" y="1256"/>
                    <a:pt x="12617" y="1256"/>
                  </a:cubicBezTo>
                  <a:cubicBezTo>
                    <a:pt x="12497" y="1256"/>
                    <a:pt x="12497" y="1256"/>
                    <a:pt x="12497" y="1256"/>
                  </a:cubicBezTo>
                  <a:cubicBezTo>
                    <a:pt x="12497" y="88"/>
                    <a:pt x="12497" y="88"/>
                    <a:pt x="12497" y="88"/>
                  </a:cubicBezTo>
                  <a:cubicBezTo>
                    <a:pt x="12677" y="88"/>
                    <a:pt x="12677" y="88"/>
                    <a:pt x="12677" y="88"/>
                  </a:cubicBezTo>
                  <a:cubicBezTo>
                    <a:pt x="13037" y="897"/>
                    <a:pt x="13037" y="897"/>
                    <a:pt x="13037" y="897"/>
                  </a:cubicBezTo>
                  <a:cubicBezTo>
                    <a:pt x="13066" y="957"/>
                    <a:pt x="13081" y="1016"/>
                    <a:pt x="13081" y="1046"/>
                  </a:cubicBezTo>
                  <a:cubicBezTo>
                    <a:pt x="13096" y="1046"/>
                    <a:pt x="13096" y="1046"/>
                    <a:pt x="13096" y="1046"/>
                  </a:cubicBezTo>
                  <a:cubicBezTo>
                    <a:pt x="13111" y="971"/>
                    <a:pt x="13141" y="927"/>
                    <a:pt x="13156" y="897"/>
                  </a:cubicBezTo>
                  <a:cubicBezTo>
                    <a:pt x="13516" y="88"/>
                    <a:pt x="13516" y="88"/>
                    <a:pt x="13516" y="88"/>
                  </a:cubicBezTo>
                  <a:cubicBezTo>
                    <a:pt x="13696" y="88"/>
                    <a:pt x="13696" y="88"/>
                    <a:pt x="13696" y="88"/>
                  </a:cubicBezTo>
                  <a:cubicBezTo>
                    <a:pt x="13696" y="1256"/>
                    <a:pt x="13696" y="1256"/>
                    <a:pt x="13696" y="1256"/>
                  </a:cubicBezTo>
                  <a:cubicBezTo>
                    <a:pt x="13696" y="1256"/>
                    <a:pt x="13696" y="1256"/>
                    <a:pt x="13696" y="1256"/>
                  </a:cubicBezTo>
                  <a:close/>
                  <a:moveTo>
                    <a:pt x="14115" y="115"/>
                  </a:moveTo>
                  <a:cubicBezTo>
                    <a:pt x="14115" y="85"/>
                    <a:pt x="14115" y="69"/>
                    <a:pt x="14100" y="54"/>
                  </a:cubicBezTo>
                  <a:cubicBezTo>
                    <a:pt x="14070" y="39"/>
                    <a:pt x="14055" y="24"/>
                    <a:pt x="14024" y="24"/>
                  </a:cubicBezTo>
                  <a:cubicBezTo>
                    <a:pt x="14009" y="24"/>
                    <a:pt x="13979" y="39"/>
                    <a:pt x="13964" y="54"/>
                  </a:cubicBezTo>
                  <a:cubicBezTo>
                    <a:pt x="13949" y="69"/>
                    <a:pt x="13949" y="85"/>
                    <a:pt x="13949" y="115"/>
                  </a:cubicBezTo>
                  <a:cubicBezTo>
                    <a:pt x="13949" y="145"/>
                    <a:pt x="13949" y="160"/>
                    <a:pt x="13964" y="175"/>
                  </a:cubicBezTo>
                  <a:cubicBezTo>
                    <a:pt x="13979" y="190"/>
                    <a:pt x="14009" y="205"/>
                    <a:pt x="14024" y="205"/>
                  </a:cubicBezTo>
                  <a:cubicBezTo>
                    <a:pt x="14055" y="205"/>
                    <a:pt x="14070" y="190"/>
                    <a:pt x="14100" y="175"/>
                  </a:cubicBezTo>
                  <a:cubicBezTo>
                    <a:pt x="14115" y="160"/>
                    <a:pt x="14115" y="145"/>
                    <a:pt x="14115" y="115"/>
                  </a:cubicBezTo>
                  <a:close/>
                  <a:moveTo>
                    <a:pt x="14100" y="1256"/>
                  </a:moveTo>
                  <a:cubicBezTo>
                    <a:pt x="14100" y="1256"/>
                    <a:pt x="14100" y="1256"/>
                    <a:pt x="14100" y="1256"/>
                  </a:cubicBezTo>
                  <a:cubicBezTo>
                    <a:pt x="14100" y="415"/>
                    <a:pt x="14100" y="415"/>
                    <a:pt x="14100" y="415"/>
                  </a:cubicBezTo>
                  <a:cubicBezTo>
                    <a:pt x="14100" y="415"/>
                    <a:pt x="14100" y="415"/>
                    <a:pt x="13964" y="415"/>
                  </a:cubicBezTo>
                  <a:cubicBezTo>
                    <a:pt x="13964" y="415"/>
                    <a:pt x="13964" y="415"/>
                    <a:pt x="13964" y="1256"/>
                  </a:cubicBezTo>
                  <a:cubicBezTo>
                    <a:pt x="13964" y="1256"/>
                    <a:pt x="13964" y="1256"/>
                    <a:pt x="14100" y="1256"/>
                  </a:cubicBezTo>
                  <a:close/>
                  <a:moveTo>
                    <a:pt x="14926" y="1208"/>
                  </a:moveTo>
                  <a:cubicBezTo>
                    <a:pt x="14926" y="1208"/>
                    <a:pt x="14926" y="1208"/>
                    <a:pt x="14926" y="1208"/>
                  </a:cubicBezTo>
                  <a:cubicBezTo>
                    <a:pt x="14926" y="1088"/>
                    <a:pt x="14926" y="1088"/>
                    <a:pt x="14926" y="1088"/>
                  </a:cubicBezTo>
                  <a:cubicBezTo>
                    <a:pt x="14851" y="1133"/>
                    <a:pt x="14791" y="1163"/>
                    <a:pt x="14717" y="1163"/>
                  </a:cubicBezTo>
                  <a:cubicBezTo>
                    <a:pt x="14627" y="1163"/>
                    <a:pt x="14552" y="1133"/>
                    <a:pt x="14508" y="1073"/>
                  </a:cubicBezTo>
                  <a:cubicBezTo>
                    <a:pt x="14463" y="1014"/>
                    <a:pt x="14433" y="939"/>
                    <a:pt x="14433" y="849"/>
                  </a:cubicBezTo>
                  <a:cubicBezTo>
                    <a:pt x="14433" y="744"/>
                    <a:pt x="14463" y="654"/>
                    <a:pt x="14508" y="594"/>
                  </a:cubicBezTo>
                  <a:cubicBezTo>
                    <a:pt x="14567" y="534"/>
                    <a:pt x="14642" y="504"/>
                    <a:pt x="14717" y="504"/>
                  </a:cubicBezTo>
                  <a:cubicBezTo>
                    <a:pt x="14791" y="504"/>
                    <a:pt x="14866" y="534"/>
                    <a:pt x="14926" y="579"/>
                  </a:cubicBezTo>
                  <a:cubicBezTo>
                    <a:pt x="14926" y="579"/>
                    <a:pt x="14926" y="579"/>
                    <a:pt x="14926" y="444"/>
                  </a:cubicBezTo>
                  <a:cubicBezTo>
                    <a:pt x="14866" y="414"/>
                    <a:pt x="14806" y="399"/>
                    <a:pt x="14732" y="399"/>
                  </a:cubicBezTo>
                  <a:cubicBezTo>
                    <a:pt x="14597" y="399"/>
                    <a:pt x="14493" y="444"/>
                    <a:pt x="14418" y="519"/>
                  </a:cubicBezTo>
                  <a:cubicBezTo>
                    <a:pt x="14328" y="609"/>
                    <a:pt x="14299" y="714"/>
                    <a:pt x="14299" y="849"/>
                  </a:cubicBezTo>
                  <a:cubicBezTo>
                    <a:pt x="14299" y="984"/>
                    <a:pt x="14328" y="1073"/>
                    <a:pt x="14403" y="1148"/>
                  </a:cubicBezTo>
                  <a:cubicBezTo>
                    <a:pt x="14478" y="1238"/>
                    <a:pt x="14567" y="1268"/>
                    <a:pt x="14687" y="1268"/>
                  </a:cubicBezTo>
                  <a:cubicBezTo>
                    <a:pt x="14777" y="1268"/>
                    <a:pt x="14851" y="1253"/>
                    <a:pt x="14926" y="1208"/>
                  </a:cubicBezTo>
                  <a:close/>
                  <a:moveTo>
                    <a:pt x="15541" y="550"/>
                  </a:moveTo>
                  <a:cubicBezTo>
                    <a:pt x="15541" y="550"/>
                    <a:pt x="15541" y="550"/>
                    <a:pt x="15541" y="550"/>
                  </a:cubicBezTo>
                  <a:cubicBezTo>
                    <a:pt x="15541" y="414"/>
                    <a:pt x="15541" y="414"/>
                    <a:pt x="15541" y="414"/>
                  </a:cubicBezTo>
                  <a:cubicBezTo>
                    <a:pt x="15526" y="399"/>
                    <a:pt x="15496" y="399"/>
                    <a:pt x="15466" y="399"/>
                  </a:cubicBezTo>
                  <a:cubicBezTo>
                    <a:pt x="15420" y="399"/>
                    <a:pt x="15375" y="414"/>
                    <a:pt x="15330" y="444"/>
                  </a:cubicBezTo>
                  <a:cubicBezTo>
                    <a:pt x="15300" y="475"/>
                    <a:pt x="15270" y="535"/>
                    <a:pt x="15239" y="595"/>
                  </a:cubicBezTo>
                  <a:cubicBezTo>
                    <a:pt x="15239" y="595"/>
                    <a:pt x="15239" y="595"/>
                    <a:pt x="15239" y="595"/>
                  </a:cubicBezTo>
                  <a:cubicBezTo>
                    <a:pt x="15239" y="595"/>
                    <a:pt x="15239" y="595"/>
                    <a:pt x="15239" y="414"/>
                  </a:cubicBezTo>
                  <a:cubicBezTo>
                    <a:pt x="15239" y="414"/>
                    <a:pt x="15239" y="414"/>
                    <a:pt x="15104" y="414"/>
                  </a:cubicBezTo>
                  <a:cubicBezTo>
                    <a:pt x="15104" y="414"/>
                    <a:pt x="15104" y="414"/>
                    <a:pt x="15104" y="1256"/>
                  </a:cubicBezTo>
                  <a:cubicBezTo>
                    <a:pt x="15104" y="1256"/>
                    <a:pt x="15104" y="1256"/>
                    <a:pt x="15239" y="1256"/>
                  </a:cubicBezTo>
                  <a:cubicBezTo>
                    <a:pt x="15239" y="1256"/>
                    <a:pt x="15239" y="1256"/>
                    <a:pt x="15239" y="835"/>
                  </a:cubicBezTo>
                  <a:cubicBezTo>
                    <a:pt x="15239" y="730"/>
                    <a:pt x="15254" y="655"/>
                    <a:pt x="15300" y="595"/>
                  </a:cubicBezTo>
                  <a:cubicBezTo>
                    <a:pt x="15345" y="550"/>
                    <a:pt x="15390" y="520"/>
                    <a:pt x="15435" y="520"/>
                  </a:cubicBezTo>
                  <a:cubicBezTo>
                    <a:pt x="15481" y="520"/>
                    <a:pt x="15526" y="535"/>
                    <a:pt x="15541" y="550"/>
                  </a:cubicBezTo>
                  <a:close/>
                  <a:moveTo>
                    <a:pt x="16411" y="834"/>
                  </a:moveTo>
                  <a:cubicBezTo>
                    <a:pt x="16411" y="699"/>
                    <a:pt x="16381" y="594"/>
                    <a:pt x="16306" y="504"/>
                  </a:cubicBezTo>
                  <a:cubicBezTo>
                    <a:pt x="16246" y="429"/>
                    <a:pt x="16141" y="399"/>
                    <a:pt x="16021" y="399"/>
                  </a:cubicBezTo>
                  <a:cubicBezTo>
                    <a:pt x="15886" y="399"/>
                    <a:pt x="15781" y="429"/>
                    <a:pt x="15706" y="504"/>
                  </a:cubicBezTo>
                  <a:cubicBezTo>
                    <a:pt x="15631" y="579"/>
                    <a:pt x="15586" y="699"/>
                    <a:pt x="15586" y="849"/>
                  </a:cubicBezTo>
                  <a:cubicBezTo>
                    <a:pt x="15586" y="969"/>
                    <a:pt x="15631" y="1073"/>
                    <a:pt x="15691" y="1148"/>
                  </a:cubicBezTo>
                  <a:cubicBezTo>
                    <a:pt x="15766" y="1238"/>
                    <a:pt x="15871" y="1268"/>
                    <a:pt x="15991" y="1268"/>
                  </a:cubicBezTo>
                  <a:cubicBezTo>
                    <a:pt x="16126" y="1268"/>
                    <a:pt x="16231" y="1238"/>
                    <a:pt x="16306" y="1148"/>
                  </a:cubicBezTo>
                  <a:cubicBezTo>
                    <a:pt x="16381" y="1073"/>
                    <a:pt x="16411" y="969"/>
                    <a:pt x="16411" y="834"/>
                  </a:cubicBezTo>
                  <a:close/>
                  <a:moveTo>
                    <a:pt x="16276" y="834"/>
                  </a:moveTo>
                  <a:cubicBezTo>
                    <a:pt x="16276" y="939"/>
                    <a:pt x="16261" y="1014"/>
                    <a:pt x="16216" y="1073"/>
                  </a:cubicBezTo>
                  <a:cubicBezTo>
                    <a:pt x="16156" y="1133"/>
                    <a:pt x="16096" y="1163"/>
                    <a:pt x="16006" y="1163"/>
                  </a:cubicBezTo>
                  <a:cubicBezTo>
                    <a:pt x="15916" y="1163"/>
                    <a:pt x="15856" y="1133"/>
                    <a:pt x="15796" y="1073"/>
                  </a:cubicBezTo>
                  <a:cubicBezTo>
                    <a:pt x="15751" y="1014"/>
                    <a:pt x="15721" y="939"/>
                    <a:pt x="15721" y="834"/>
                  </a:cubicBezTo>
                  <a:cubicBezTo>
                    <a:pt x="15721" y="729"/>
                    <a:pt x="15751" y="654"/>
                    <a:pt x="15811" y="594"/>
                  </a:cubicBezTo>
                  <a:cubicBezTo>
                    <a:pt x="15856" y="534"/>
                    <a:pt x="15916" y="504"/>
                    <a:pt x="16006" y="504"/>
                  </a:cubicBezTo>
                  <a:cubicBezTo>
                    <a:pt x="16096" y="504"/>
                    <a:pt x="16156" y="534"/>
                    <a:pt x="16201" y="594"/>
                  </a:cubicBezTo>
                  <a:cubicBezTo>
                    <a:pt x="16246" y="654"/>
                    <a:pt x="16276" y="729"/>
                    <a:pt x="16276" y="834"/>
                  </a:cubicBezTo>
                  <a:close/>
                  <a:moveTo>
                    <a:pt x="17070" y="1029"/>
                  </a:moveTo>
                  <a:cubicBezTo>
                    <a:pt x="17070" y="969"/>
                    <a:pt x="17040" y="909"/>
                    <a:pt x="17010" y="879"/>
                  </a:cubicBezTo>
                  <a:cubicBezTo>
                    <a:pt x="16965" y="849"/>
                    <a:pt x="16920" y="819"/>
                    <a:pt x="16845" y="789"/>
                  </a:cubicBezTo>
                  <a:cubicBezTo>
                    <a:pt x="16784" y="759"/>
                    <a:pt x="16739" y="729"/>
                    <a:pt x="16724" y="714"/>
                  </a:cubicBezTo>
                  <a:cubicBezTo>
                    <a:pt x="16694" y="699"/>
                    <a:pt x="16694" y="669"/>
                    <a:pt x="16694" y="624"/>
                  </a:cubicBezTo>
                  <a:cubicBezTo>
                    <a:pt x="16694" y="594"/>
                    <a:pt x="16694" y="564"/>
                    <a:pt x="16724" y="549"/>
                  </a:cubicBezTo>
                  <a:cubicBezTo>
                    <a:pt x="16754" y="519"/>
                    <a:pt x="16784" y="504"/>
                    <a:pt x="16829" y="504"/>
                  </a:cubicBezTo>
                  <a:cubicBezTo>
                    <a:pt x="16905" y="504"/>
                    <a:pt x="16965" y="534"/>
                    <a:pt x="17025" y="564"/>
                  </a:cubicBezTo>
                  <a:cubicBezTo>
                    <a:pt x="17025" y="564"/>
                    <a:pt x="17025" y="564"/>
                    <a:pt x="17025" y="429"/>
                  </a:cubicBezTo>
                  <a:cubicBezTo>
                    <a:pt x="16980" y="414"/>
                    <a:pt x="16920" y="399"/>
                    <a:pt x="16845" y="399"/>
                  </a:cubicBezTo>
                  <a:cubicBezTo>
                    <a:pt x="16754" y="399"/>
                    <a:pt x="16694" y="414"/>
                    <a:pt x="16634" y="459"/>
                  </a:cubicBezTo>
                  <a:cubicBezTo>
                    <a:pt x="16574" y="504"/>
                    <a:pt x="16543" y="564"/>
                    <a:pt x="16543" y="639"/>
                  </a:cubicBezTo>
                  <a:cubicBezTo>
                    <a:pt x="16543" y="699"/>
                    <a:pt x="16574" y="744"/>
                    <a:pt x="16604" y="789"/>
                  </a:cubicBezTo>
                  <a:cubicBezTo>
                    <a:pt x="16634" y="819"/>
                    <a:pt x="16679" y="849"/>
                    <a:pt x="16754" y="879"/>
                  </a:cubicBezTo>
                  <a:cubicBezTo>
                    <a:pt x="16814" y="909"/>
                    <a:pt x="16875" y="939"/>
                    <a:pt x="16890" y="969"/>
                  </a:cubicBezTo>
                  <a:cubicBezTo>
                    <a:pt x="16920" y="984"/>
                    <a:pt x="16920" y="1014"/>
                    <a:pt x="16920" y="1044"/>
                  </a:cubicBezTo>
                  <a:cubicBezTo>
                    <a:pt x="16920" y="1118"/>
                    <a:pt x="16875" y="1163"/>
                    <a:pt x="16769" y="1163"/>
                  </a:cubicBezTo>
                  <a:cubicBezTo>
                    <a:pt x="16679" y="1163"/>
                    <a:pt x="16619" y="1133"/>
                    <a:pt x="16543" y="1073"/>
                  </a:cubicBezTo>
                  <a:cubicBezTo>
                    <a:pt x="16543" y="1073"/>
                    <a:pt x="16543" y="1073"/>
                    <a:pt x="16543" y="1223"/>
                  </a:cubicBezTo>
                  <a:cubicBezTo>
                    <a:pt x="16604" y="1253"/>
                    <a:pt x="16679" y="1268"/>
                    <a:pt x="16754" y="1268"/>
                  </a:cubicBezTo>
                  <a:cubicBezTo>
                    <a:pt x="16860" y="1268"/>
                    <a:pt x="16935" y="1253"/>
                    <a:pt x="16980" y="1208"/>
                  </a:cubicBezTo>
                  <a:cubicBezTo>
                    <a:pt x="17040" y="1148"/>
                    <a:pt x="17070" y="1103"/>
                    <a:pt x="17070" y="1029"/>
                  </a:cubicBezTo>
                  <a:close/>
                  <a:moveTo>
                    <a:pt x="18015" y="834"/>
                  </a:moveTo>
                  <a:cubicBezTo>
                    <a:pt x="18015" y="699"/>
                    <a:pt x="17970" y="594"/>
                    <a:pt x="17895" y="504"/>
                  </a:cubicBezTo>
                  <a:cubicBezTo>
                    <a:pt x="17834" y="429"/>
                    <a:pt x="17729" y="399"/>
                    <a:pt x="17609" y="399"/>
                  </a:cubicBezTo>
                  <a:cubicBezTo>
                    <a:pt x="17473" y="399"/>
                    <a:pt x="17383" y="429"/>
                    <a:pt x="17308" y="504"/>
                  </a:cubicBezTo>
                  <a:cubicBezTo>
                    <a:pt x="17217" y="579"/>
                    <a:pt x="17172" y="699"/>
                    <a:pt x="17172" y="849"/>
                  </a:cubicBezTo>
                  <a:cubicBezTo>
                    <a:pt x="17172" y="969"/>
                    <a:pt x="17217" y="1073"/>
                    <a:pt x="17292" y="1148"/>
                  </a:cubicBezTo>
                  <a:cubicBezTo>
                    <a:pt x="17368" y="1238"/>
                    <a:pt x="17458" y="1268"/>
                    <a:pt x="17594" y="1268"/>
                  </a:cubicBezTo>
                  <a:cubicBezTo>
                    <a:pt x="17714" y="1268"/>
                    <a:pt x="17819" y="1238"/>
                    <a:pt x="17895" y="1148"/>
                  </a:cubicBezTo>
                  <a:cubicBezTo>
                    <a:pt x="17970" y="1073"/>
                    <a:pt x="18015" y="969"/>
                    <a:pt x="18015" y="834"/>
                  </a:cubicBezTo>
                  <a:close/>
                  <a:moveTo>
                    <a:pt x="17865" y="834"/>
                  </a:moveTo>
                  <a:cubicBezTo>
                    <a:pt x="17865" y="939"/>
                    <a:pt x="17849" y="1014"/>
                    <a:pt x="17804" y="1073"/>
                  </a:cubicBezTo>
                  <a:cubicBezTo>
                    <a:pt x="17759" y="1133"/>
                    <a:pt x="17684" y="1163"/>
                    <a:pt x="17594" y="1163"/>
                  </a:cubicBezTo>
                  <a:cubicBezTo>
                    <a:pt x="17518" y="1163"/>
                    <a:pt x="17443" y="1133"/>
                    <a:pt x="17398" y="1073"/>
                  </a:cubicBezTo>
                  <a:cubicBezTo>
                    <a:pt x="17338" y="1014"/>
                    <a:pt x="17323" y="939"/>
                    <a:pt x="17323" y="834"/>
                  </a:cubicBezTo>
                  <a:cubicBezTo>
                    <a:pt x="17323" y="729"/>
                    <a:pt x="17338" y="654"/>
                    <a:pt x="17398" y="594"/>
                  </a:cubicBezTo>
                  <a:cubicBezTo>
                    <a:pt x="17443" y="534"/>
                    <a:pt x="17518" y="504"/>
                    <a:pt x="17594" y="504"/>
                  </a:cubicBezTo>
                  <a:cubicBezTo>
                    <a:pt x="17684" y="504"/>
                    <a:pt x="17744" y="534"/>
                    <a:pt x="17789" y="594"/>
                  </a:cubicBezTo>
                  <a:cubicBezTo>
                    <a:pt x="17849" y="654"/>
                    <a:pt x="17865" y="729"/>
                    <a:pt x="17865" y="834"/>
                  </a:cubicBezTo>
                  <a:close/>
                  <a:moveTo>
                    <a:pt x="18580" y="135"/>
                  </a:moveTo>
                  <a:cubicBezTo>
                    <a:pt x="18580" y="135"/>
                    <a:pt x="18580" y="135"/>
                    <a:pt x="18580" y="135"/>
                  </a:cubicBezTo>
                  <a:cubicBezTo>
                    <a:pt x="18580" y="15"/>
                    <a:pt x="18580" y="15"/>
                    <a:pt x="18580" y="15"/>
                  </a:cubicBezTo>
                  <a:cubicBezTo>
                    <a:pt x="18550" y="0"/>
                    <a:pt x="18520" y="0"/>
                    <a:pt x="18476" y="0"/>
                  </a:cubicBezTo>
                  <a:cubicBezTo>
                    <a:pt x="18416" y="0"/>
                    <a:pt x="18356" y="15"/>
                    <a:pt x="18297" y="60"/>
                  </a:cubicBezTo>
                  <a:cubicBezTo>
                    <a:pt x="18252" y="120"/>
                    <a:pt x="18222" y="194"/>
                    <a:pt x="18222" y="284"/>
                  </a:cubicBezTo>
                  <a:cubicBezTo>
                    <a:pt x="18222" y="284"/>
                    <a:pt x="18222" y="284"/>
                    <a:pt x="18222" y="419"/>
                  </a:cubicBezTo>
                  <a:cubicBezTo>
                    <a:pt x="18222" y="419"/>
                    <a:pt x="18222" y="419"/>
                    <a:pt x="18073" y="419"/>
                  </a:cubicBezTo>
                  <a:cubicBezTo>
                    <a:pt x="18073" y="419"/>
                    <a:pt x="18073" y="419"/>
                    <a:pt x="18073" y="538"/>
                  </a:cubicBezTo>
                  <a:cubicBezTo>
                    <a:pt x="18073" y="538"/>
                    <a:pt x="18073" y="538"/>
                    <a:pt x="18222" y="538"/>
                  </a:cubicBezTo>
                  <a:cubicBezTo>
                    <a:pt x="18222" y="538"/>
                    <a:pt x="18222" y="538"/>
                    <a:pt x="18222" y="1256"/>
                  </a:cubicBezTo>
                  <a:cubicBezTo>
                    <a:pt x="18222" y="1256"/>
                    <a:pt x="18222" y="1256"/>
                    <a:pt x="18356" y="1256"/>
                  </a:cubicBezTo>
                  <a:cubicBezTo>
                    <a:pt x="18356" y="1256"/>
                    <a:pt x="18356" y="1256"/>
                    <a:pt x="18356" y="538"/>
                  </a:cubicBezTo>
                  <a:cubicBezTo>
                    <a:pt x="18356" y="538"/>
                    <a:pt x="18356" y="538"/>
                    <a:pt x="18550" y="538"/>
                  </a:cubicBezTo>
                  <a:cubicBezTo>
                    <a:pt x="18550" y="538"/>
                    <a:pt x="18550" y="538"/>
                    <a:pt x="18550" y="419"/>
                  </a:cubicBezTo>
                  <a:cubicBezTo>
                    <a:pt x="18550" y="419"/>
                    <a:pt x="18550" y="419"/>
                    <a:pt x="18356" y="419"/>
                  </a:cubicBezTo>
                  <a:cubicBezTo>
                    <a:pt x="18356" y="419"/>
                    <a:pt x="18356" y="419"/>
                    <a:pt x="18356" y="284"/>
                  </a:cubicBezTo>
                  <a:cubicBezTo>
                    <a:pt x="18356" y="179"/>
                    <a:pt x="18401" y="120"/>
                    <a:pt x="18490" y="120"/>
                  </a:cubicBezTo>
                  <a:cubicBezTo>
                    <a:pt x="18520" y="120"/>
                    <a:pt x="18550" y="120"/>
                    <a:pt x="18580" y="135"/>
                  </a:cubicBezTo>
                  <a:close/>
                  <a:moveTo>
                    <a:pt x="19095" y="1253"/>
                  </a:moveTo>
                  <a:cubicBezTo>
                    <a:pt x="19095" y="1253"/>
                    <a:pt x="19095" y="1253"/>
                    <a:pt x="19095" y="1253"/>
                  </a:cubicBezTo>
                  <a:cubicBezTo>
                    <a:pt x="19095" y="1134"/>
                    <a:pt x="19095" y="1134"/>
                    <a:pt x="19095" y="1134"/>
                  </a:cubicBezTo>
                  <a:cubicBezTo>
                    <a:pt x="19080" y="1149"/>
                    <a:pt x="19050" y="1164"/>
                    <a:pt x="19005" y="1164"/>
                  </a:cubicBezTo>
                  <a:cubicBezTo>
                    <a:pt x="18960" y="1164"/>
                    <a:pt x="18930" y="1149"/>
                    <a:pt x="18915" y="1119"/>
                  </a:cubicBezTo>
                  <a:cubicBezTo>
                    <a:pt x="18900" y="1104"/>
                    <a:pt x="18885" y="1059"/>
                    <a:pt x="18885" y="1000"/>
                  </a:cubicBezTo>
                  <a:cubicBezTo>
                    <a:pt x="18885" y="1000"/>
                    <a:pt x="18885" y="1000"/>
                    <a:pt x="18885" y="537"/>
                  </a:cubicBezTo>
                  <a:cubicBezTo>
                    <a:pt x="18885" y="537"/>
                    <a:pt x="18885" y="537"/>
                    <a:pt x="19095" y="537"/>
                  </a:cubicBezTo>
                  <a:cubicBezTo>
                    <a:pt x="19095" y="537"/>
                    <a:pt x="19095" y="537"/>
                    <a:pt x="19095" y="418"/>
                  </a:cubicBezTo>
                  <a:cubicBezTo>
                    <a:pt x="19095" y="418"/>
                    <a:pt x="19095" y="418"/>
                    <a:pt x="18885" y="418"/>
                  </a:cubicBezTo>
                  <a:cubicBezTo>
                    <a:pt x="18885" y="418"/>
                    <a:pt x="18885" y="418"/>
                    <a:pt x="18885" y="164"/>
                  </a:cubicBezTo>
                  <a:cubicBezTo>
                    <a:pt x="18840" y="194"/>
                    <a:pt x="18795" y="194"/>
                    <a:pt x="18750" y="209"/>
                  </a:cubicBezTo>
                  <a:cubicBezTo>
                    <a:pt x="18750" y="209"/>
                    <a:pt x="18750" y="209"/>
                    <a:pt x="18750" y="418"/>
                  </a:cubicBezTo>
                  <a:cubicBezTo>
                    <a:pt x="18750" y="418"/>
                    <a:pt x="18750" y="418"/>
                    <a:pt x="18600" y="418"/>
                  </a:cubicBezTo>
                  <a:cubicBezTo>
                    <a:pt x="18600" y="418"/>
                    <a:pt x="18600" y="418"/>
                    <a:pt x="18600" y="537"/>
                  </a:cubicBezTo>
                  <a:cubicBezTo>
                    <a:pt x="18600" y="537"/>
                    <a:pt x="18600" y="537"/>
                    <a:pt x="18750" y="537"/>
                  </a:cubicBezTo>
                  <a:cubicBezTo>
                    <a:pt x="18750" y="537"/>
                    <a:pt x="18750" y="537"/>
                    <a:pt x="18750" y="1029"/>
                  </a:cubicBezTo>
                  <a:cubicBezTo>
                    <a:pt x="18750" y="1194"/>
                    <a:pt x="18825" y="1268"/>
                    <a:pt x="18975" y="1268"/>
                  </a:cubicBezTo>
                  <a:cubicBezTo>
                    <a:pt x="19020" y="1268"/>
                    <a:pt x="19065" y="1268"/>
                    <a:pt x="19095" y="1253"/>
                  </a:cubicBezTo>
                  <a:close/>
                  <a:moveTo>
                    <a:pt x="11976" y="4461"/>
                  </a:moveTo>
                  <a:cubicBezTo>
                    <a:pt x="11976" y="4402"/>
                    <a:pt x="11961" y="4342"/>
                    <a:pt x="11901" y="4297"/>
                  </a:cubicBezTo>
                  <a:cubicBezTo>
                    <a:pt x="11855" y="4252"/>
                    <a:pt x="11810" y="4237"/>
                    <a:pt x="11734" y="4237"/>
                  </a:cubicBezTo>
                  <a:cubicBezTo>
                    <a:pt x="11674" y="4237"/>
                    <a:pt x="11613" y="4252"/>
                    <a:pt x="11568" y="4297"/>
                  </a:cubicBezTo>
                  <a:cubicBezTo>
                    <a:pt x="11522" y="4342"/>
                    <a:pt x="11507" y="4402"/>
                    <a:pt x="11507" y="4461"/>
                  </a:cubicBezTo>
                  <a:cubicBezTo>
                    <a:pt x="11507" y="4536"/>
                    <a:pt x="11522" y="4581"/>
                    <a:pt x="11568" y="4641"/>
                  </a:cubicBezTo>
                  <a:cubicBezTo>
                    <a:pt x="11613" y="4686"/>
                    <a:pt x="11674" y="4700"/>
                    <a:pt x="11734" y="4700"/>
                  </a:cubicBezTo>
                  <a:cubicBezTo>
                    <a:pt x="11810" y="4700"/>
                    <a:pt x="11855" y="4686"/>
                    <a:pt x="11901" y="4641"/>
                  </a:cubicBezTo>
                  <a:cubicBezTo>
                    <a:pt x="11961" y="4581"/>
                    <a:pt x="11976" y="4536"/>
                    <a:pt x="11976" y="4461"/>
                  </a:cubicBezTo>
                  <a:close/>
                  <a:moveTo>
                    <a:pt x="14926" y="4655"/>
                  </a:moveTo>
                  <a:cubicBezTo>
                    <a:pt x="14926" y="4655"/>
                    <a:pt x="14926" y="4655"/>
                    <a:pt x="14926" y="4655"/>
                  </a:cubicBezTo>
                  <a:cubicBezTo>
                    <a:pt x="14926" y="1630"/>
                    <a:pt x="14926" y="1630"/>
                    <a:pt x="14926" y="1630"/>
                  </a:cubicBezTo>
                  <a:cubicBezTo>
                    <a:pt x="14926" y="1630"/>
                    <a:pt x="14926" y="1630"/>
                    <a:pt x="14566" y="1630"/>
                  </a:cubicBezTo>
                  <a:cubicBezTo>
                    <a:pt x="14566" y="1630"/>
                    <a:pt x="14566" y="1630"/>
                    <a:pt x="14566" y="3756"/>
                  </a:cubicBezTo>
                  <a:cubicBezTo>
                    <a:pt x="14566" y="3966"/>
                    <a:pt x="14581" y="4116"/>
                    <a:pt x="14596" y="4206"/>
                  </a:cubicBezTo>
                  <a:cubicBezTo>
                    <a:pt x="14596" y="4206"/>
                    <a:pt x="14596" y="4206"/>
                    <a:pt x="14581" y="4206"/>
                  </a:cubicBezTo>
                  <a:cubicBezTo>
                    <a:pt x="14566" y="4161"/>
                    <a:pt x="14521" y="4101"/>
                    <a:pt x="14461" y="4011"/>
                  </a:cubicBezTo>
                  <a:cubicBezTo>
                    <a:pt x="14461" y="4011"/>
                    <a:pt x="14461" y="4011"/>
                    <a:pt x="12947" y="1630"/>
                  </a:cubicBezTo>
                  <a:cubicBezTo>
                    <a:pt x="12947" y="1630"/>
                    <a:pt x="12947" y="1630"/>
                    <a:pt x="12497" y="1630"/>
                  </a:cubicBezTo>
                  <a:cubicBezTo>
                    <a:pt x="12497" y="1630"/>
                    <a:pt x="12497" y="1630"/>
                    <a:pt x="12497" y="4655"/>
                  </a:cubicBezTo>
                  <a:cubicBezTo>
                    <a:pt x="12497" y="4655"/>
                    <a:pt x="12497" y="4655"/>
                    <a:pt x="12842" y="4655"/>
                  </a:cubicBezTo>
                  <a:cubicBezTo>
                    <a:pt x="12842" y="4655"/>
                    <a:pt x="12842" y="4655"/>
                    <a:pt x="12842" y="2468"/>
                  </a:cubicBezTo>
                  <a:cubicBezTo>
                    <a:pt x="12842" y="2259"/>
                    <a:pt x="12842" y="2124"/>
                    <a:pt x="12827" y="2064"/>
                  </a:cubicBezTo>
                  <a:cubicBezTo>
                    <a:pt x="12827" y="2064"/>
                    <a:pt x="12827" y="2064"/>
                    <a:pt x="12842" y="2064"/>
                  </a:cubicBezTo>
                  <a:cubicBezTo>
                    <a:pt x="12872" y="2124"/>
                    <a:pt x="12902" y="2199"/>
                    <a:pt x="12932" y="2244"/>
                  </a:cubicBezTo>
                  <a:cubicBezTo>
                    <a:pt x="12932" y="2244"/>
                    <a:pt x="12932" y="2244"/>
                    <a:pt x="14491" y="4655"/>
                  </a:cubicBezTo>
                  <a:cubicBezTo>
                    <a:pt x="14491" y="4655"/>
                    <a:pt x="14491" y="4655"/>
                    <a:pt x="14926" y="4655"/>
                  </a:cubicBezTo>
                  <a:close/>
                  <a:moveTo>
                    <a:pt x="17204" y="4655"/>
                  </a:moveTo>
                  <a:cubicBezTo>
                    <a:pt x="17204" y="4655"/>
                    <a:pt x="17204" y="4655"/>
                    <a:pt x="17204" y="4655"/>
                  </a:cubicBezTo>
                  <a:cubicBezTo>
                    <a:pt x="17204" y="4344"/>
                    <a:pt x="17204" y="4344"/>
                    <a:pt x="17204" y="4344"/>
                  </a:cubicBezTo>
                  <a:cubicBezTo>
                    <a:pt x="15960" y="4344"/>
                    <a:pt x="15960" y="4344"/>
                    <a:pt x="15960" y="4344"/>
                  </a:cubicBezTo>
                  <a:cubicBezTo>
                    <a:pt x="15960" y="3279"/>
                    <a:pt x="15960" y="3279"/>
                    <a:pt x="15960" y="3279"/>
                  </a:cubicBezTo>
                  <a:cubicBezTo>
                    <a:pt x="17039" y="3279"/>
                    <a:pt x="17039" y="3279"/>
                    <a:pt x="17039" y="3279"/>
                  </a:cubicBezTo>
                  <a:cubicBezTo>
                    <a:pt x="17039" y="2962"/>
                    <a:pt x="17039" y="2962"/>
                    <a:pt x="17039" y="2962"/>
                  </a:cubicBezTo>
                  <a:cubicBezTo>
                    <a:pt x="15960" y="2962"/>
                    <a:pt x="15960" y="2962"/>
                    <a:pt x="15960" y="2962"/>
                  </a:cubicBezTo>
                  <a:cubicBezTo>
                    <a:pt x="15960" y="1960"/>
                    <a:pt x="15960" y="1960"/>
                    <a:pt x="15960" y="1960"/>
                  </a:cubicBezTo>
                  <a:cubicBezTo>
                    <a:pt x="17128" y="1960"/>
                    <a:pt x="17128" y="1960"/>
                    <a:pt x="17128" y="1960"/>
                  </a:cubicBezTo>
                  <a:cubicBezTo>
                    <a:pt x="17128" y="1630"/>
                    <a:pt x="17128" y="1630"/>
                    <a:pt x="17128" y="1630"/>
                  </a:cubicBezTo>
                  <a:cubicBezTo>
                    <a:pt x="15599" y="1630"/>
                    <a:pt x="15599" y="1630"/>
                    <a:pt x="15599" y="1630"/>
                  </a:cubicBezTo>
                  <a:cubicBezTo>
                    <a:pt x="15599" y="4655"/>
                    <a:pt x="15599" y="4655"/>
                    <a:pt x="15599" y="4655"/>
                  </a:cubicBezTo>
                  <a:cubicBezTo>
                    <a:pt x="17204" y="4655"/>
                    <a:pt x="17204" y="4655"/>
                    <a:pt x="17204" y="4655"/>
                  </a:cubicBezTo>
                  <a:close/>
                  <a:moveTo>
                    <a:pt x="19614" y="1960"/>
                  </a:moveTo>
                  <a:cubicBezTo>
                    <a:pt x="19614" y="1960"/>
                    <a:pt x="19614" y="1960"/>
                    <a:pt x="19614" y="1960"/>
                  </a:cubicBezTo>
                  <a:cubicBezTo>
                    <a:pt x="19614" y="1630"/>
                    <a:pt x="19614" y="1630"/>
                    <a:pt x="19614" y="1630"/>
                  </a:cubicBezTo>
                  <a:cubicBezTo>
                    <a:pt x="17521" y="1630"/>
                    <a:pt x="17521" y="1630"/>
                    <a:pt x="17521" y="1630"/>
                  </a:cubicBezTo>
                  <a:cubicBezTo>
                    <a:pt x="17521" y="1960"/>
                    <a:pt x="17521" y="1960"/>
                    <a:pt x="17521" y="1960"/>
                  </a:cubicBezTo>
                  <a:cubicBezTo>
                    <a:pt x="18403" y="1960"/>
                    <a:pt x="18403" y="1960"/>
                    <a:pt x="18403" y="1960"/>
                  </a:cubicBezTo>
                  <a:cubicBezTo>
                    <a:pt x="18403" y="4655"/>
                    <a:pt x="18403" y="4655"/>
                    <a:pt x="18403" y="4655"/>
                  </a:cubicBezTo>
                  <a:cubicBezTo>
                    <a:pt x="18745" y="4655"/>
                    <a:pt x="18745" y="4655"/>
                    <a:pt x="18745" y="4655"/>
                  </a:cubicBezTo>
                  <a:cubicBezTo>
                    <a:pt x="18745" y="1960"/>
                    <a:pt x="18745" y="1960"/>
                    <a:pt x="18745" y="1960"/>
                  </a:cubicBezTo>
                  <a:cubicBezTo>
                    <a:pt x="19614" y="1960"/>
                    <a:pt x="19614" y="1960"/>
                    <a:pt x="19614" y="1960"/>
                  </a:cubicBezTo>
                  <a:close/>
                  <a:moveTo>
                    <a:pt x="9756" y="4389"/>
                  </a:moveTo>
                  <a:cubicBezTo>
                    <a:pt x="9756" y="4389"/>
                    <a:pt x="9756" y="4389"/>
                    <a:pt x="9756" y="4389"/>
                  </a:cubicBezTo>
                  <a:cubicBezTo>
                    <a:pt x="9756" y="4357"/>
                    <a:pt x="9756" y="4357"/>
                    <a:pt x="9756" y="4357"/>
                  </a:cubicBezTo>
                  <a:cubicBezTo>
                    <a:pt x="9547" y="4357"/>
                    <a:pt x="9547" y="4357"/>
                    <a:pt x="9547" y="4357"/>
                  </a:cubicBezTo>
                  <a:cubicBezTo>
                    <a:pt x="9547" y="4389"/>
                    <a:pt x="9547" y="4389"/>
                    <a:pt x="9547" y="4389"/>
                  </a:cubicBezTo>
                  <a:cubicBezTo>
                    <a:pt x="9635" y="4389"/>
                    <a:pt x="9635" y="4389"/>
                    <a:pt x="9635" y="4389"/>
                  </a:cubicBezTo>
                  <a:cubicBezTo>
                    <a:pt x="9635" y="4655"/>
                    <a:pt x="9635" y="4655"/>
                    <a:pt x="9635" y="4655"/>
                  </a:cubicBezTo>
                  <a:cubicBezTo>
                    <a:pt x="9667" y="4655"/>
                    <a:pt x="9667" y="4655"/>
                    <a:pt x="9667" y="4655"/>
                  </a:cubicBezTo>
                  <a:cubicBezTo>
                    <a:pt x="9667" y="4389"/>
                    <a:pt x="9667" y="4389"/>
                    <a:pt x="9667" y="4389"/>
                  </a:cubicBezTo>
                  <a:cubicBezTo>
                    <a:pt x="9756" y="4389"/>
                    <a:pt x="9756" y="4389"/>
                    <a:pt x="9756" y="4389"/>
                  </a:cubicBezTo>
                  <a:close/>
                  <a:moveTo>
                    <a:pt x="10099" y="4655"/>
                  </a:moveTo>
                  <a:cubicBezTo>
                    <a:pt x="10099" y="4655"/>
                    <a:pt x="10099" y="4655"/>
                    <a:pt x="10099" y="4655"/>
                  </a:cubicBezTo>
                  <a:cubicBezTo>
                    <a:pt x="10099" y="4357"/>
                    <a:pt x="10099" y="4357"/>
                    <a:pt x="10099" y="4357"/>
                  </a:cubicBezTo>
                  <a:cubicBezTo>
                    <a:pt x="10099" y="4357"/>
                    <a:pt x="10099" y="4357"/>
                    <a:pt x="10054" y="4357"/>
                  </a:cubicBezTo>
                  <a:cubicBezTo>
                    <a:pt x="10054" y="4357"/>
                    <a:pt x="10054" y="4357"/>
                    <a:pt x="9965" y="4566"/>
                  </a:cubicBezTo>
                  <a:cubicBezTo>
                    <a:pt x="9950" y="4581"/>
                    <a:pt x="9950" y="4581"/>
                    <a:pt x="9950" y="4596"/>
                  </a:cubicBezTo>
                  <a:cubicBezTo>
                    <a:pt x="9950" y="4596"/>
                    <a:pt x="9950" y="4596"/>
                    <a:pt x="9950" y="4596"/>
                  </a:cubicBezTo>
                  <a:cubicBezTo>
                    <a:pt x="9935" y="4596"/>
                    <a:pt x="9935" y="4581"/>
                    <a:pt x="9935" y="4566"/>
                  </a:cubicBezTo>
                  <a:cubicBezTo>
                    <a:pt x="9935" y="4566"/>
                    <a:pt x="9935" y="4566"/>
                    <a:pt x="9845" y="4357"/>
                  </a:cubicBezTo>
                  <a:cubicBezTo>
                    <a:pt x="9845" y="4357"/>
                    <a:pt x="9845" y="4357"/>
                    <a:pt x="9800" y="4357"/>
                  </a:cubicBezTo>
                  <a:cubicBezTo>
                    <a:pt x="9800" y="4357"/>
                    <a:pt x="9800" y="4357"/>
                    <a:pt x="9800" y="4655"/>
                  </a:cubicBezTo>
                  <a:cubicBezTo>
                    <a:pt x="9800" y="4655"/>
                    <a:pt x="9800" y="4655"/>
                    <a:pt x="9830" y="4655"/>
                  </a:cubicBezTo>
                  <a:cubicBezTo>
                    <a:pt x="9830" y="4655"/>
                    <a:pt x="9830" y="4655"/>
                    <a:pt x="9830" y="4462"/>
                  </a:cubicBezTo>
                  <a:cubicBezTo>
                    <a:pt x="9830" y="4432"/>
                    <a:pt x="9830" y="4417"/>
                    <a:pt x="9830" y="4402"/>
                  </a:cubicBezTo>
                  <a:cubicBezTo>
                    <a:pt x="9830" y="4402"/>
                    <a:pt x="9830" y="4402"/>
                    <a:pt x="9830" y="4402"/>
                  </a:cubicBezTo>
                  <a:cubicBezTo>
                    <a:pt x="9830" y="4417"/>
                    <a:pt x="9830" y="4432"/>
                    <a:pt x="9830" y="4432"/>
                  </a:cubicBezTo>
                  <a:cubicBezTo>
                    <a:pt x="9830" y="4432"/>
                    <a:pt x="9830" y="4432"/>
                    <a:pt x="9935" y="4655"/>
                  </a:cubicBezTo>
                  <a:cubicBezTo>
                    <a:pt x="9935" y="4655"/>
                    <a:pt x="9935" y="4655"/>
                    <a:pt x="9950" y="4655"/>
                  </a:cubicBezTo>
                  <a:cubicBezTo>
                    <a:pt x="9950" y="4655"/>
                    <a:pt x="9950" y="4655"/>
                    <a:pt x="10054" y="4432"/>
                  </a:cubicBezTo>
                  <a:cubicBezTo>
                    <a:pt x="10054" y="4432"/>
                    <a:pt x="10054" y="4417"/>
                    <a:pt x="10054" y="4402"/>
                  </a:cubicBezTo>
                  <a:cubicBezTo>
                    <a:pt x="10054" y="4402"/>
                    <a:pt x="10054" y="4402"/>
                    <a:pt x="10069" y="4402"/>
                  </a:cubicBezTo>
                  <a:cubicBezTo>
                    <a:pt x="10054" y="4417"/>
                    <a:pt x="10054" y="4447"/>
                    <a:pt x="10054" y="4462"/>
                  </a:cubicBezTo>
                  <a:cubicBezTo>
                    <a:pt x="10054" y="4462"/>
                    <a:pt x="10054" y="4462"/>
                    <a:pt x="10054" y="4655"/>
                  </a:cubicBezTo>
                  <a:cubicBezTo>
                    <a:pt x="10054" y="4655"/>
                    <a:pt x="10054" y="4655"/>
                    <a:pt x="10099" y="4655"/>
                  </a:cubicBezTo>
                  <a:close/>
                  <a:moveTo>
                    <a:pt x="19634" y="477"/>
                  </a:moveTo>
                  <a:cubicBezTo>
                    <a:pt x="19634" y="417"/>
                    <a:pt x="19619" y="371"/>
                    <a:pt x="19573" y="326"/>
                  </a:cubicBezTo>
                  <a:cubicBezTo>
                    <a:pt x="19528" y="281"/>
                    <a:pt x="19467" y="266"/>
                    <a:pt x="19407" y="266"/>
                  </a:cubicBezTo>
                  <a:cubicBezTo>
                    <a:pt x="19346" y="266"/>
                    <a:pt x="19301" y="281"/>
                    <a:pt x="19256" y="326"/>
                  </a:cubicBezTo>
                  <a:cubicBezTo>
                    <a:pt x="19210" y="371"/>
                    <a:pt x="19195" y="417"/>
                    <a:pt x="19195" y="477"/>
                  </a:cubicBezTo>
                  <a:cubicBezTo>
                    <a:pt x="19195" y="537"/>
                    <a:pt x="19210" y="598"/>
                    <a:pt x="19256" y="643"/>
                  </a:cubicBezTo>
                  <a:cubicBezTo>
                    <a:pt x="19301" y="673"/>
                    <a:pt x="19346" y="703"/>
                    <a:pt x="19407" y="703"/>
                  </a:cubicBezTo>
                  <a:cubicBezTo>
                    <a:pt x="19467" y="703"/>
                    <a:pt x="19528" y="673"/>
                    <a:pt x="19573" y="643"/>
                  </a:cubicBezTo>
                  <a:cubicBezTo>
                    <a:pt x="19619" y="598"/>
                    <a:pt x="19634" y="537"/>
                    <a:pt x="19634" y="477"/>
                  </a:cubicBezTo>
                  <a:close/>
                  <a:moveTo>
                    <a:pt x="19604" y="477"/>
                  </a:moveTo>
                  <a:cubicBezTo>
                    <a:pt x="19604" y="537"/>
                    <a:pt x="19588" y="583"/>
                    <a:pt x="19543" y="628"/>
                  </a:cubicBezTo>
                  <a:cubicBezTo>
                    <a:pt x="19513" y="658"/>
                    <a:pt x="19467" y="673"/>
                    <a:pt x="19407" y="673"/>
                  </a:cubicBezTo>
                  <a:cubicBezTo>
                    <a:pt x="19362" y="673"/>
                    <a:pt x="19316" y="658"/>
                    <a:pt x="19271" y="628"/>
                  </a:cubicBezTo>
                  <a:cubicBezTo>
                    <a:pt x="19241" y="583"/>
                    <a:pt x="19210" y="537"/>
                    <a:pt x="19210" y="477"/>
                  </a:cubicBezTo>
                  <a:cubicBezTo>
                    <a:pt x="19210" y="432"/>
                    <a:pt x="19241" y="387"/>
                    <a:pt x="19271" y="341"/>
                  </a:cubicBezTo>
                  <a:cubicBezTo>
                    <a:pt x="19301" y="311"/>
                    <a:pt x="19362" y="281"/>
                    <a:pt x="19407" y="281"/>
                  </a:cubicBezTo>
                  <a:cubicBezTo>
                    <a:pt x="19467" y="281"/>
                    <a:pt x="19513" y="311"/>
                    <a:pt x="19543" y="341"/>
                  </a:cubicBezTo>
                  <a:cubicBezTo>
                    <a:pt x="19588" y="387"/>
                    <a:pt x="19604" y="432"/>
                    <a:pt x="19604" y="477"/>
                  </a:cubicBezTo>
                  <a:close/>
                  <a:moveTo>
                    <a:pt x="19513" y="613"/>
                  </a:moveTo>
                  <a:cubicBezTo>
                    <a:pt x="19513" y="613"/>
                    <a:pt x="19513" y="613"/>
                    <a:pt x="19513" y="613"/>
                  </a:cubicBezTo>
                  <a:cubicBezTo>
                    <a:pt x="19483" y="537"/>
                    <a:pt x="19483" y="537"/>
                    <a:pt x="19483" y="537"/>
                  </a:cubicBezTo>
                  <a:cubicBezTo>
                    <a:pt x="19467" y="507"/>
                    <a:pt x="19452" y="492"/>
                    <a:pt x="19437" y="492"/>
                  </a:cubicBezTo>
                  <a:cubicBezTo>
                    <a:pt x="19437" y="492"/>
                    <a:pt x="19437" y="492"/>
                    <a:pt x="19437" y="492"/>
                  </a:cubicBezTo>
                  <a:cubicBezTo>
                    <a:pt x="19452" y="492"/>
                    <a:pt x="19483" y="477"/>
                    <a:pt x="19483" y="462"/>
                  </a:cubicBezTo>
                  <a:cubicBezTo>
                    <a:pt x="19498" y="447"/>
                    <a:pt x="19513" y="432"/>
                    <a:pt x="19513" y="417"/>
                  </a:cubicBezTo>
                  <a:cubicBezTo>
                    <a:pt x="19513" y="387"/>
                    <a:pt x="19498" y="371"/>
                    <a:pt x="19483" y="356"/>
                  </a:cubicBezTo>
                  <a:cubicBezTo>
                    <a:pt x="19467" y="341"/>
                    <a:pt x="19437" y="341"/>
                    <a:pt x="19407" y="341"/>
                  </a:cubicBezTo>
                  <a:cubicBezTo>
                    <a:pt x="19407" y="341"/>
                    <a:pt x="19407" y="341"/>
                    <a:pt x="19331" y="341"/>
                  </a:cubicBezTo>
                  <a:cubicBezTo>
                    <a:pt x="19331" y="341"/>
                    <a:pt x="19331" y="341"/>
                    <a:pt x="19331" y="613"/>
                  </a:cubicBezTo>
                  <a:cubicBezTo>
                    <a:pt x="19331" y="613"/>
                    <a:pt x="19331" y="613"/>
                    <a:pt x="19362" y="613"/>
                  </a:cubicBezTo>
                  <a:cubicBezTo>
                    <a:pt x="19362" y="613"/>
                    <a:pt x="19362" y="613"/>
                    <a:pt x="19362" y="507"/>
                  </a:cubicBezTo>
                  <a:cubicBezTo>
                    <a:pt x="19362" y="507"/>
                    <a:pt x="19362" y="507"/>
                    <a:pt x="19392" y="507"/>
                  </a:cubicBezTo>
                  <a:cubicBezTo>
                    <a:pt x="19407" y="507"/>
                    <a:pt x="19422" y="522"/>
                    <a:pt x="19437" y="552"/>
                  </a:cubicBezTo>
                  <a:cubicBezTo>
                    <a:pt x="19437" y="552"/>
                    <a:pt x="19437" y="552"/>
                    <a:pt x="19467" y="613"/>
                  </a:cubicBezTo>
                  <a:cubicBezTo>
                    <a:pt x="19467" y="613"/>
                    <a:pt x="19467" y="613"/>
                    <a:pt x="19513" y="613"/>
                  </a:cubicBezTo>
                  <a:close/>
                  <a:moveTo>
                    <a:pt x="19467" y="417"/>
                  </a:moveTo>
                  <a:cubicBezTo>
                    <a:pt x="19467" y="447"/>
                    <a:pt x="19452" y="462"/>
                    <a:pt x="19407" y="462"/>
                  </a:cubicBezTo>
                  <a:cubicBezTo>
                    <a:pt x="19407" y="462"/>
                    <a:pt x="19407" y="462"/>
                    <a:pt x="19362" y="462"/>
                  </a:cubicBezTo>
                  <a:cubicBezTo>
                    <a:pt x="19362" y="462"/>
                    <a:pt x="19362" y="462"/>
                    <a:pt x="19362" y="371"/>
                  </a:cubicBezTo>
                  <a:cubicBezTo>
                    <a:pt x="19362" y="371"/>
                    <a:pt x="19362" y="371"/>
                    <a:pt x="19392" y="371"/>
                  </a:cubicBezTo>
                  <a:cubicBezTo>
                    <a:pt x="19422" y="371"/>
                    <a:pt x="19437" y="371"/>
                    <a:pt x="19452" y="387"/>
                  </a:cubicBezTo>
                  <a:cubicBezTo>
                    <a:pt x="19467" y="387"/>
                    <a:pt x="19467" y="402"/>
                    <a:pt x="19467" y="417"/>
                  </a:cubicBezTo>
                  <a:close/>
                  <a:moveTo>
                    <a:pt x="6400" y="4449"/>
                  </a:moveTo>
                  <a:cubicBezTo>
                    <a:pt x="6490" y="4524"/>
                    <a:pt x="6580" y="4569"/>
                    <a:pt x="6685" y="4584"/>
                  </a:cubicBezTo>
                  <a:cubicBezTo>
                    <a:pt x="6805" y="4599"/>
                    <a:pt x="6940" y="4524"/>
                    <a:pt x="7030" y="4449"/>
                  </a:cubicBezTo>
                  <a:cubicBezTo>
                    <a:pt x="7106" y="4389"/>
                    <a:pt x="7166" y="4314"/>
                    <a:pt x="7226" y="4239"/>
                  </a:cubicBezTo>
                  <a:cubicBezTo>
                    <a:pt x="6910" y="3805"/>
                    <a:pt x="6625" y="3101"/>
                    <a:pt x="6400" y="2322"/>
                  </a:cubicBezTo>
                  <a:cubicBezTo>
                    <a:pt x="6085" y="1258"/>
                    <a:pt x="5799" y="569"/>
                    <a:pt x="5424" y="285"/>
                  </a:cubicBezTo>
                  <a:cubicBezTo>
                    <a:pt x="5229" y="135"/>
                    <a:pt x="5079" y="120"/>
                    <a:pt x="4959" y="120"/>
                  </a:cubicBezTo>
                  <a:cubicBezTo>
                    <a:pt x="4793" y="120"/>
                    <a:pt x="4553" y="165"/>
                    <a:pt x="4193" y="345"/>
                  </a:cubicBezTo>
                  <a:cubicBezTo>
                    <a:pt x="5199" y="1199"/>
                    <a:pt x="5394" y="3700"/>
                    <a:pt x="6400" y="4449"/>
                  </a:cubicBezTo>
                  <a:close/>
                  <a:moveTo>
                    <a:pt x="7673" y="4447"/>
                  </a:moveTo>
                  <a:cubicBezTo>
                    <a:pt x="7749" y="4387"/>
                    <a:pt x="7809" y="4327"/>
                    <a:pt x="7885" y="4252"/>
                  </a:cubicBezTo>
                  <a:cubicBezTo>
                    <a:pt x="7824" y="4118"/>
                    <a:pt x="7764" y="3983"/>
                    <a:pt x="7703" y="3818"/>
                  </a:cubicBezTo>
                  <a:cubicBezTo>
                    <a:pt x="7703" y="3818"/>
                    <a:pt x="7703" y="3818"/>
                    <a:pt x="7703" y="3818"/>
                  </a:cubicBezTo>
                  <a:cubicBezTo>
                    <a:pt x="7703" y="3818"/>
                    <a:pt x="7703" y="3818"/>
                    <a:pt x="7703" y="3818"/>
                  </a:cubicBezTo>
                  <a:cubicBezTo>
                    <a:pt x="7628" y="3968"/>
                    <a:pt x="7567" y="4103"/>
                    <a:pt x="7492" y="4207"/>
                  </a:cubicBezTo>
                  <a:cubicBezTo>
                    <a:pt x="7552" y="4297"/>
                    <a:pt x="7613" y="4387"/>
                    <a:pt x="7673" y="4447"/>
                  </a:cubicBezTo>
                  <a:close/>
                  <a:moveTo>
                    <a:pt x="7821" y="3503"/>
                  </a:moveTo>
                  <a:cubicBezTo>
                    <a:pt x="7851" y="3608"/>
                    <a:pt x="7911" y="3832"/>
                    <a:pt x="8031" y="4072"/>
                  </a:cubicBezTo>
                  <a:cubicBezTo>
                    <a:pt x="8361" y="3608"/>
                    <a:pt x="8631" y="2949"/>
                    <a:pt x="8902" y="2216"/>
                  </a:cubicBezTo>
                  <a:cubicBezTo>
                    <a:pt x="9472" y="554"/>
                    <a:pt x="9847" y="90"/>
                    <a:pt x="10822" y="0"/>
                  </a:cubicBezTo>
                  <a:cubicBezTo>
                    <a:pt x="10687" y="0"/>
                    <a:pt x="10522" y="0"/>
                    <a:pt x="10357" y="0"/>
                  </a:cubicBezTo>
                  <a:cubicBezTo>
                    <a:pt x="9277" y="0"/>
                    <a:pt x="8781" y="509"/>
                    <a:pt x="8556" y="1257"/>
                  </a:cubicBezTo>
                  <a:cubicBezTo>
                    <a:pt x="8241" y="2275"/>
                    <a:pt x="8016" y="2994"/>
                    <a:pt x="7821" y="3503"/>
                  </a:cubicBezTo>
                  <a:close/>
                  <a:moveTo>
                    <a:pt x="4076" y="266"/>
                  </a:moveTo>
                  <a:cubicBezTo>
                    <a:pt x="4256" y="191"/>
                    <a:pt x="4452" y="146"/>
                    <a:pt x="4662" y="102"/>
                  </a:cubicBezTo>
                  <a:cubicBezTo>
                    <a:pt x="3730" y="102"/>
                    <a:pt x="3730" y="102"/>
                    <a:pt x="3730" y="102"/>
                  </a:cubicBezTo>
                  <a:cubicBezTo>
                    <a:pt x="3850" y="131"/>
                    <a:pt x="3970" y="191"/>
                    <a:pt x="4076" y="266"/>
                  </a:cubicBezTo>
                  <a:close/>
                  <a:moveTo>
                    <a:pt x="8348" y="4656"/>
                  </a:moveTo>
                  <a:cubicBezTo>
                    <a:pt x="8213" y="4641"/>
                    <a:pt x="8107" y="4566"/>
                    <a:pt x="8002" y="4447"/>
                  </a:cubicBezTo>
                  <a:cubicBezTo>
                    <a:pt x="7942" y="4492"/>
                    <a:pt x="7881" y="4536"/>
                    <a:pt x="7821" y="4566"/>
                  </a:cubicBezTo>
                  <a:cubicBezTo>
                    <a:pt x="7942" y="4656"/>
                    <a:pt x="8077" y="4700"/>
                    <a:pt x="8348" y="4656"/>
                  </a:cubicBezTo>
                  <a:close/>
                  <a:moveTo>
                    <a:pt x="4033" y="434"/>
                  </a:moveTo>
                  <a:cubicBezTo>
                    <a:pt x="4018" y="449"/>
                    <a:pt x="4003" y="464"/>
                    <a:pt x="3988" y="479"/>
                  </a:cubicBezTo>
                  <a:cubicBezTo>
                    <a:pt x="3299" y="884"/>
                    <a:pt x="2429" y="2111"/>
                    <a:pt x="1785" y="4073"/>
                  </a:cubicBezTo>
                  <a:cubicBezTo>
                    <a:pt x="2145" y="2411"/>
                    <a:pt x="2669" y="914"/>
                    <a:pt x="3928" y="330"/>
                  </a:cubicBezTo>
                  <a:cubicBezTo>
                    <a:pt x="3898" y="300"/>
                    <a:pt x="3853" y="270"/>
                    <a:pt x="3808" y="240"/>
                  </a:cubicBezTo>
                  <a:cubicBezTo>
                    <a:pt x="3763" y="195"/>
                    <a:pt x="3628" y="120"/>
                    <a:pt x="3523" y="150"/>
                  </a:cubicBezTo>
                  <a:cubicBezTo>
                    <a:pt x="3419" y="165"/>
                    <a:pt x="3314" y="210"/>
                    <a:pt x="3269" y="240"/>
                  </a:cubicBezTo>
                  <a:cubicBezTo>
                    <a:pt x="2279" y="749"/>
                    <a:pt x="1245" y="2441"/>
                    <a:pt x="946" y="4776"/>
                  </a:cubicBezTo>
                  <a:cubicBezTo>
                    <a:pt x="961" y="4776"/>
                    <a:pt x="976" y="4776"/>
                    <a:pt x="1006" y="4776"/>
                  </a:cubicBezTo>
                  <a:cubicBezTo>
                    <a:pt x="1021" y="4776"/>
                    <a:pt x="1125" y="4776"/>
                    <a:pt x="1125" y="4776"/>
                  </a:cubicBezTo>
                  <a:cubicBezTo>
                    <a:pt x="2115" y="4732"/>
                    <a:pt x="2579" y="4237"/>
                    <a:pt x="2804" y="3504"/>
                  </a:cubicBezTo>
                  <a:cubicBezTo>
                    <a:pt x="3284" y="1977"/>
                    <a:pt x="3763" y="1333"/>
                    <a:pt x="4168" y="988"/>
                  </a:cubicBezTo>
                  <a:cubicBezTo>
                    <a:pt x="4588" y="2321"/>
                    <a:pt x="4752" y="4657"/>
                    <a:pt x="6026" y="4657"/>
                  </a:cubicBezTo>
                  <a:cubicBezTo>
                    <a:pt x="6401" y="4657"/>
                    <a:pt x="6401" y="4657"/>
                    <a:pt x="6401" y="4657"/>
                  </a:cubicBezTo>
                  <a:cubicBezTo>
                    <a:pt x="5037" y="4477"/>
                    <a:pt x="5007" y="1497"/>
                    <a:pt x="4033" y="434"/>
                  </a:cubicBezTo>
                  <a:close/>
                  <a:moveTo>
                    <a:pt x="11494" y="12"/>
                  </a:moveTo>
                  <a:cubicBezTo>
                    <a:pt x="11224" y="507"/>
                    <a:pt x="10025" y="2680"/>
                    <a:pt x="9440" y="3519"/>
                  </a:cubicBezTo>
                  <a:cubicBezTo>
                    <a:pt x="9440" y="3519"/>
                    <a:pt x="11164" y="12"/>
                    <a:pt x="11149" y="12"/>
                  </a:cubicBezTo>
                  <a:cubicBezTo>
                    <a:pt x="10190" y="102"/>
                    <a:pt x="9815" y="552"/>
                    <a:pt x="9245" y="2215"/>
                  </a:cubicBezTo>
                  <a:cubicBezTo>
                    <a:pt x="8945" y="3084"/>
                    <a:pt x="8571" y="3864"/>
                    <a:pt x="8151" y="4298"/>
                  </a:cubicBezTo>
                  <a:cubicBezTo>
                    <a:pt x="8256" y="4463"/>
                    <a:pt x="8391" y="4598"/>
                    <a:pt x="8556" y="4643"/>
                  </a:cubicBezTo>
                  <a:cubicBezTo>
                    <a:pt x="9485" y="4478"/>
                    <a:pt x="10445" y="2755"/>
                    <a:pt x="11989" y="12"/>
                  </a:cubicBezTo>
                  <a:cubicBezTo>
                    <a:pt x="11989" y="12"/>
                    <a:pt x="11764" y="12"/>
                    <a:pt x="11494" y="12"/>
                  </a:cubicBezTo>
                  <a:close/>
                  <a:moveTo>
                    <a:pt x="0" y="4776"/>
                  </a:moveTo>
                  <a:cubicBezTo>
                    <a:pt x="0" y="4776"/>
                    <a:pt x="0" y="4776"/>
                    <a:pt x="0" y="4776"/>
                  </a:cubicBezTo>
                  <a:cubicBezTo>
                    <a:pt x="645" y="4776"/>
                    <a:pt x="645" y="4776"/>
                    <a:pt x="645" y="4776"/>
                  </a:cubicBezTo>
                  <a:cubicBezTo>
                    <a:pt x="990" y="2124"/>
                    <a:pt x="2309" y="341"/>
                    <a:pt x="3374" y="102"/>
                  </a:cubicBezTo>
                  <a:cubicBezTo>
                    <a:pt x="3374" y="102"/>
                    <a:pt x="3374" y="102"/>
                    <a:pt x="3284" y="102"/>
                  </a:cubicBezTo>
                  <a:cubicBezTo>
                    <a:pt x="2189" y="102"/>
                    <a:pt x="675" y="2139"/>
                    <a:pt x="0" y="4776"/>
                  </a:cubicBezTo>
                  <a:close/>
                  <a:moveTo>
                    <a:pt x="6699" y="2273"/>
                  </a:moveTo>
                  <a:cubicBezTo>
                    <a:pt x="6909" y="2947"/>
                    <a:pt x="7119" y="3562"/>
                    <a:pt x="7359" y="3996"/>
                  </a:cubicBezTo>
                  <a:cubicBezTo>
                    <a:pt x="7434" y="3846"/>
                    <a:pt x="7509" y="3666"/>
                    <a:pt x="7599" y="3442"/>
                  </a:cubicBezTo>
                  <a:cubicBezTo>
                    <a:pt x="7224" y="2094"/>
                    <a:pt x="6999" y="102"/>
                    <a:pt x="5829" y="102"/>
                  </a:cubicBezTo>
                  <a:cubicBezTo>
                    <a:pt x="5259" y="102"/>
                    <a:pt x="5259" y="102"/>
                    <a:pt x="5259" y="102"/>
                  </a:cubicBezTo>
                  <a:cubicBezTo>
                    <a:pt x="5964" y="236"/>
                    <a:pt x="6264" y="731"/>
                    <a:pt x="6699" y="2273"/>
                  </a:cubicBezTo>
                  <a:close/>
                  <a:moveTo>
                    <a:pt x="7031" y="4675"/>
                  </a:moveTo>
                  <a:cubicBezTo>
                    <a:pt x="7299" y="4675"/>
                    <a:pt x="7404" y="4630"/>
                    <a:pt x="7523" y="4555"/>
                  </a:cubicBezTo>
                  <a:cubicBezTo>
                    <a:pt x="7464" y="4509"/>
                    <a:pt x="7404" y="4464"/>
                    <a:pt x="7344" y="4389"/>
                  </a:cubicBezTo>
                  <a:cubicBezTo>
                    <a:pt x="7195" y="4539"/>
                    <a:pt x="7031" y="4615"/>
                    <a:pt x="6807" y="4645"/>
                  </a:cubicBezTo>
                  <a:cubicBezTo>
                    <a:pt x="6881" y="4660"/>
                    <a:pt x="6956" y="4675"/>
                    <a:pt x="7031" y="4675"/>
                  </a:cubicBez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grpSp>
      <p:sp>
        <p:nvSpPr>
          <p:cNvPr id="15" name="Rectangle 14"/>
          <p:cNvSpPr/>
          <p:nvPr/>
        </p:nvSpPr>
        <p:spPr bwMode="auto">
          <a:xfrm>
            <a:off x="1" y="1022043"/>
            <a:ext cx="269170" cy="583457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41" name="Group 40"/>
          <p:cNvGrpSpPr/>
          <p:nvPr/>
        </p:nvGrpSpPr>
        <p:grpSpPr>
          <a:xfrm>
            <a:off x="3238888" y="1080456"/>
            <a:ext cx="54725" cy="981036"/>
            <a:chOff x="3295170" y="1101001"/>
            <a:chExt cx="55837" cy="1000968"/>
          </a:xfrm>
          <a:solidFill>
            <a:schemeClr val="bg1"/>
          </a:solidFill>
        </p:grpSpPr>
        <p:sp>
          <p:nvSpPr>
            <p:cNvPr id="40" name="Rectangle 39"/>
            <p:cNvSpPr/>
            <p:nvPr/>
          </p:nvSpPr>
          <p:spPr bwMode="auto">
            <a:xfrm rot="2706655">
              <a:off x="3012755" y="1383416"/>
              <a:ext cx="610550" cy="457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61" name="Rectangle 60"/>
            <p:cNvSpPr/>
            <p:nvPr/>
          </p:nvSpPr>
          <p:spPr bwMode="auto">
            <a:xfrm rot="18893345" flipH="1">
              <a:off x="3031186" y="1782148"/>
              <a:ext cx="593923" cy="457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sp>
        <p:nvSpPr>
          <p:cNvPr id="60" name="Rectangle 59"/>
          <p:cNvSpPr/>
          <p:nvPr/>
        </p:nvSpPr>
        <p:spPr bwMode="auto">
          <a:xfrm>
            <a:off x="3045776" y="1963371"/>
            <a:ext cx="44809" cy="461630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67" name="Rectangle 66"/>
          <p:cNvSpPr/>
          <p:nvPr/>
        </p:nvSpPr>
        <p:spPr bwMode="auto">
          <a:xfrm>
            <a:off x="6362962" y="1961038"/>
            <a:ext cx="44809" cy="461630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68" name="Group 67"/>
          <p:cNvGrpSpPr/>
          <p:nvPr/>
        </p:nvGrpSpPr>
        <p:grpSpPr>
          <a:xfrm>
            <a:off x="6553235" y="1080456"/>
            <a:ext cx="54725" cy="981036"/>
            <a:chOff x="3295170" y="1101001"/>
            <a:chExt cx="55837" cy="1000968"/>
          </a:xfrm>
          <a:solidFill>
            <a:schemeClr val="bg1"/>
          </a:solidFill>
        </p:grpSpPr>
        <p:sp>
          <p:nvSpPr>
            <p:cNvPr id="69" name="Rectangle 68"/>
            <p:cNvSpPr/>
            <p:nvPr/>
          </p:nvSpPr>
          <p:spPr bwMode="auto">
            <a:xfrm rot="2706655">
              <a:off x="3012755" y="1383416"/>
              <a:ext cx="610550" cy="457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70" name="Rectangle 69"/>
            <p:cNvSpPr/>
            <p:nvPr/>
          </p:nvSpPr>
          <p:spPr bwMode="auto">
            <a:xfrm rot="18893345" flipH="1">
              <a:off x="3031186" y="1782148"/>
              <a:ext cx="593923" cy="457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950823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700" fill="hold"/>
                                        <p:tgtEl>
                                          <p:spTgt spid="18"/>
                                        </p:tgtEl>
                                        <p:attrNameLst>
                                          <p:attrName>ppt_x</p:attrName>
                                        </p:attrNameLst>
                                      </p:cBhvr>
                                      <p:tavLst>
                                        <p:tav tm="0">
                                          <p:val>
                                            <p:strVal val="0-#ppt_w/2"/>
                                          </p:val>
                                        </p:tav>
                                        <p:tav tm="100000">
                                          <p:val>
                                            <p:strVal val="#ppt_x"/>
                                          </p:val>
                                        </p:tav>
                                      </p:tavLst>
                                    </p:anim>
                                    <p:anim calcmode="lin" valueType="num">
                                      <p:cBhvr additive="base">
                                        <p:cTn id="8" dur="70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700"/>
                            </p:stCondLst>
                            <p:childTnLst>
                              <p:par>
                                <p:cTn id="10" presetID="10" presetClass="entr" presetSubtype="0" fill="hold" grpId="0" nodeType="after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500"/>
                                        <p:tgtEl>
                                          <p:spTgt spid="64"/>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2" presetClass="entr" presetSubtype="8" decel="10000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700" fill="hold"/>
                                        <p:tgtEl>
                                          <p:spTgt spid="19"/>
                                        </p:tgtEl>
                                        <p:attrNameLst>
                                          <p:attrName>ppt_x</p:attrName>
                                        </p:attrNameLst>
                                      </p:cBhvr>
                                      <p:tavLst>
                                        <p:tav tm="0">
                                          <p:val>
                                            <p:strVal val="0-#ppt_w/2"/>
                                          </p:val>
                                        </p:tav>
                                        <p:tav tm="100000">
                                          <p:val>
                                            <p:strVal val="#ppt_x"/>
                                          </p:val>
                                        </p:tav>
                                      </p:tavLst>
                                    </p:anim>
                                    <p:anim calcmode="lin" valueType="num">
                                      <p:cBhvr additive="base">
                                        <p:cTn id="19" dur="700" fill="hold"/>
                                        <p:tgtEl>
                                          <p:spTgt spid="19"/>
                                        </p:tgtEl>
                                        <p:attrNameLst>
                                          <p:attrName>ppt_y</p:attrName>
                                        </p:attrNameLst>
                                      </p:cBhvr>
                                      <p:tavLst>
                                        <p:tav tm="0">
                                          <p:val>
                                            <p:strVal val="#ppt_y"/>
                                          </p:val>
                                        </p:tav>
                                        <p:tav tm="100000">
                                          <p:val>
                                            <p:strVal val="#ppt_y"/>
                                          </p:val>
                                        </p:tav>
                                      </p:tavLst>
                                    </p:anim>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500"/>
                                        <p:tgtEl>
                                          <p:spTgt spid="74"/>
                                        </p:tgtEl>
                                      </p:cBhvr>
                                    </p:animEffect>
                                  </p:childTnLst>
                                </p:cTn>
                              </p:par>
                              <p:par>
                                <p:cTn id="27" presetID="2" presetClass="entr" presetSubtype="8" decel="10000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700" fill="hold"/>
                                        <p:tgtEl>
                                          <p:spTgt spid="25"/>
                                        </p:tgtEl>
                                        <p:attrNameLst>
                                          <p:attrName>ppt_x</p:attrName>
                                        </p:attrNameLst>
                                      </p:cBhvr>
                                      <p:tavLst>
                                        <p:tav tm="0">
                                          <p:val>
                                            <p:strVal val="0-#ppt_w/2"/>
                                          </p:val>
                                        </p:tav>
                                        <p:tav tm="100000">
                                          <p:val>
                                            <p:strVal val="#ppt_x"/>
                                          </p:val>
                                        </p:tav>
                                      </p:tavLst>
                                    </p:anim>
                                    <p:anim calcmode="lin" valueType="num">
                                      <p:cBhvr additive="base">
                                        <p:cTn id="30" dur="700" fill="hold"/>
                                        <p:tgtEl>
                                          <p:spTgt spid="25"/>
                                        </p:tgtEl>
                                        <p:attrNameLst>
                                          <p:attrName>ppt_y</p:attrName>
                                        </p:attrNameLst>
                                      </p:cBhvr>
                                      <p:tavLst>
                                        <p:tav tm="0">
                                          <p:val>
                                            <p:strVal val="#ppt_y"/>
                                          </p:val>
                                        </p:tav>
                                        <p:tav tm="100000">
                                          <p:val>
                                            <p:strVal val="#ppt_y"/>
                                          </p:val>
                                        </p:tav>
                                      </p:tavLst>
                                    </p:anim>
                                  </p:childTnLst>
                                </p:cTn>
                              </p:par>
                            </p:childTnLst>
                          </p:cTn>
                        </p:par>
                        <p:par>
                          <p:cTn id="31" fill="hold">
                            <p:stCondLst>
                              <p:cond delay="2100"/>
                            </p:stCondLst>
                            <p:childTnLst>
                              <p:par>
                                <p:cTn id="32" presetID="10" presetClass="entr" presetSubtype="0" fill="hold" grpId="0" nodeType="after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par>
                                <p:cTn id="35" presetID="10"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par>
                          <p:cTn id="38" fill="hold">
                            <p:stCondLst>
                              <p:cond delay="2600"/>
                            </p:stCondLst>
                            <p:childTnLst>
                              <p:par>
                                <p:cTn id="39" presetID="10" presetClass="entr" presetSubtype="0" fill="hold" grpId="0" nodeType="after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nodeType="withEffect">
                                  <p:stCondLst>
                                    <p:cond delay="10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par>
                                <p:cTn id="45" presetID="10" presetClass="entr" presetSubtype="0" fill="hold" grpId="0" nodeType="withEffect">
                                  <p:stCondLst>
                                    <p:cond delay="20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74" grpId="0" animBg="1"/>
      <p:bldP spid="46" grpId="0" animBg="1"/>
      <p:bldP spid="11" grpId="0" animBg="1"/>
      <p:bldP spid="4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713"/>
            <a:ext cx="8961913" cy="1795495"/>
          </a:xfrm>
        </p:spPr>
        <p:txBody>
          <a:bodyPr/>
          <a:lstStyle/>
          <a:p>
            <a:r>
              <a:rPr lang="en-US" sz="6469" dirty="0">
                <a:latin typeface="+mn-lt"/>
              </a:rPr>
              <a:t>Office 365 </a:t>
            </a:r>
            <a:r>
              <a:rPr lang="en-US" sz="6469" dirty="0"/>
              <a:t>is a rich platform ripe for </a:t>
            </a:r>
            <a:r>
              <a:rPr lang="en-US" sz="6469" b="1" dirty="0"/>
              <a:t>extending</a:t>
            </a:r>
            <a:r>
              <a:rPr lang="en-US" sz="6469" dirty="0"/>
              <a:t> and </a:t>
            </a:r>
            <a:br>
              <a:rPr lang="en-US" sz="6469" dirty="0"/>
            </a:br>
            <a:r>
              <a:rPr lang="en-US" sz="6469" b="1" dirty="0"/>
              <a:t>integrating</a:t>
            </a:r>
            <a:r>
              <a:rPr lang="en-US" sz="6469" dirty="0"/>
              <a:t> with.</a:t>
            </a:r>
          </a:p>
        </p:txBody>
      </p:sp>
    </p:spTree>
    <p:extLst>
      <p:ext uri="{BB962C8B-B14F-4D97-AF65-F5344CB8AC3E}">
        <p14:creationId xmlns:p14="http://schemas.microsoft.com/office/powerpoint/2010/main" val="3304054336"/>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4.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5.xml><?xml version="1.0" encoding="utf-8"?>
<a:theme xmlns:a="http://schemas.openxmlformats.org/drawingml/2006/main" name="1_5-30551_TR19_Generic_Template">
  <a:themeElements>
    <a:clrScheme name="TR19 - TV">
      <a:dk1>
        <a:srgbClr val="505050"/>
      </a:dk1>
      <a:lt1>
        <a:srgbClr val="FFFFFF"/>
      </a:lt1>
      <a:dk2>
        <a:srgbClr val="008A00"/>
      </a:dk2>
      <a:lt2>
        <a:srgbClr val="D2D2D2"/>
      </a:lt2>
      <a:accent1>
        <a:srgbClr val="0072C6"/>
      </a:accent1>
      <a:accent2>
        <a:srgbClr val="DC3C00"/>
      </a:accent2>
      <a:accent3>
        <a:srgbClr val="7FBA00"/>
      </a:accent3>
      <a:accent4>
        <a:srgbClr val="FCD116"/>
      </a:accent4>
      <a:accent5>
        <a:srgbClr val="68217A"/>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9_Generic_Template" id="{6CD382EE-15E2-4164-A98D-E559F715F782}" vid="{D32AB32B-F368-4B91-9072-43F8C9438577}"/>
    </a:ext>
  </a:extLst>
</a:theme>
</file>

<file path=ppt/theme/theme6.xml><?xml version="1.0" encoding="utf-8"?>
<a:theme xmlns:a="http://schemas.openxmlformats.org/drawingml/2006/main" name="5-30551_TR19_Generic_Template">
  <a:themeElements>
    <a:clrScheme name="TR19 - TV">
      <a:dk1>
        <a:srgbClr val="505050"/>
      </a:dk1>
      <a:lt1>
        <a:srgbClr val="FFFFFF"/>
      </a:lt1>
      <a:dk2>
        <a:srgbClr val="008A00"/>
      </a:dk2>
      <a:lt2>
        <a:srgbClr val="D2D2D2"/>
      </a:lt2>
      <a:accent1>
        <a:srgbClr val="0072C6"/>
      </a:accent1>
      <a:accent2>
        <a:srgbClr val="DC3C00"/>
      </a:accent2>
      <a:accent3>
        <a:srgbClr val="7FBA00"/>
      </a:accent3>
      <a:accent4>
        <a:srgbClr val="FCD116"/>
      </a:accent4>
      <a:accent5>
        <a:srgbClr val="68217A"/>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9_Generic_Template" id="{6CD382EE-15E2-4164-A98D-E559F715F782}" vid="{D32AB32B-F368-4B91-9072-43F8C9438577}"/>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032428EE7265043868E7DD21109D3E2" ma:contentTypeVersion="1" ma:contentTypeDescription="Create a new document." ma:contentTypeScope="" ma:versionID="61eed57a0e9f88bcc0426c7636e8b3f9">
  <xsd:schema xmlns:xsd="http://www.w3.org/2001/XMLSchema" xmlns:xs="http://www.w3.org/2001/XMLSchema" xmlns:p="http://schemas.microsoft.com/office/2006/metadata/properties" xmlns:ns3="63b8f2d0-1919-4f72-bb90-3c866a37a410" targetNamespace="http://schemas.microsoft.com/office/2006/metadata/properties" ma:root="true" ma:fieldsID="6713438f86376cc12dc926ba0c1b7c2e" ns3:_="">
    <xsd:import namespace="63b8f2d0-1919-4f72-bb90-3c866a37a410"/>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b8f2d0-1919-4f72-bb90-3c866a37a41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72C1F50-EBC2-46A8-B2F2-5FCA97C36F34}"/>
</file>

<file path=customXml/itemProps2.xml><?xml version="1.0" encoding="utf-8"?>
<ds:datastoreItem xmlns:ds="http://schemas.openxmlformats.org/officeDocument/2006/customXml" ds:itemID="{E1E0CE18-CA03-4891-9CD8-3448778E3D53}"/>
</file>

<file path=customXml/itemProps3.xml><?xml version="1.0" encoding="utf-8"?>
<ds:datastoreItem xmlns:ds="http://schemas.openxmlformats.org/officeDocument/2006/customXml" ds:itemID="{DA593625-DB14-4FB0-B5A9-3269FA9C120B}"/>
</file>

<file path=docProps/app.xml><?xml version="1.0" encoding="utf-8"?>
<Properties xmlns="http://schemas.openxmlformats.org/officeDocument/2006/extended-properties" xmlns:vt="http://schemas.openxmlformats.org/officeDocument/2006/docPropsVTypes">
  <Template>Office_Template_16x9_WHITE</Template>
  <TotalTime>0</TotalTime>
  <Words>4602</Words>
  <Application>Microsoft Office PowerPoint</Application>
  <PresentationFormat>Custom</PresentationFormat>
  <Paragraphs>550</Paragraphs>
  <Slides>51</Slides>
  <Notes>35</Notes>
  <HiddenSlides>0</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51</vt:i4>
      </vt:variant>
    </vt:vector>
  </HeadingPairs>
  <TitlesOfParts>
    <vt:vector size="72" baseType="lpstr">
      <vt:lpstr>MS PGothic</vt:lpstr>
      <vt:lpstr>MS PGothic</vt:lpstr>
      <vt:lpstr>Arial</vt:lpstr>
      <vt:lpstr>Calibri</vt:lpstr>
      <vt:lpstr>Consolas</vt:lpstr>
      <vt:lpstr>Segoe Semibold</vt:lpstr>
      <vt:lpstr>Segoe UI</vt:lpstr>
      <vt:lpstr>Segoe UI Light</vt:lpstr>
      <vt:lpstr>Segoe UI Semibold</vt:lpstr>
      <vt:lpstr>Segoe UI Semilight</vt:lpstr>
      <vt:lpstr>Segoe WP</vt:lpstr>
      <vt:lpstr>Times New Roman</vt:lpstr>
      <vt:lpstr>Verdana</vt:lpstr>
      <vt:lpstr>Wingdings</vt:lpstr>
      <vt:lpstr>Wingdings 3</vt:lpstr>
      <vt:lpstr>5-30055_Office Template 2012 - 16x9 - White Background</vt:lpstr>
      <vt:lpstr>5-30055_Office Template 2012 - 16x9 - Colored Accent Slides</vt:lpstr>
      <vt:lpstr>1_5-30055_Office Template 2012 - 16x9 - White Background</vt:lpstr>
      <vt:lpstr>2_TEE14 Speaker PPT Template</vt:lpstr>
      <vt:lpstr>1_5-30551_TR19_Generic_Template</vt:lpstr>
      <vt:lpstr>5-30551_TR19_Generic_Template</vt:lpstr>
      <vt:lpstr>Building Apps for the Office Store</vt:lpstr>
      <vt:lpstr>Overview of the Office App Store</vt:lpstr>
      <vt:lpstr>Jim Epes</vt:lpstr>
      <vt:lpstr>Scot Hillier</vt:lpstr>
      <vt:lpstr>Agenda</vt:lpstr>
      <vt:lpstr>Why Build for Office: The App Model Overview</vt:lpstr>
      <vt:lpstr>The Opportunity </vt:lpstr>
      <vt:lpstr>Technology journey</vt:lpstr>
      <vt:lpstr>Office 365 is a rich platform ripe for extending and  integrating with.</vt:lpstr>
      <vt:lpstr>Benefits of the new app model</vt:lpstr>
      <vt:lpstr>What’s New</vt:lpstr>
      <vt:lpstr>What’s New</vt:lpstr>
      <vt:lpstr>What’s New</vt:lpstr>
      <vt:lpstr>Vision</vt:lpstr>
      <vt:lpstr>Leveraging the Office Platform</vt:lpstr>
      <vt:lpstr>Multiply your impact</vt:lpstr>
      <vt:lpstr>How?</vt:lpstr>
      <vt:lpstr>ISVs: Reaching Users </vt:lpstr>
      <vt:lpstr>How Distribution Works</vt:lpstr>
      <vt:lpstr>Corporate App Catalog</vt:lpstr>
      <vt:lpstr>Reaching Users via the Store</vt:lpstr>
      <vt:lpstr>Store facts  &amp; figures (Dec. 2014)  </vt:lpstr>
      <vt:lpstr>Store to be localized worldwide by Jan. ‘15 60 Store fronts, 41 supported languages   </vt:lpstr>
      <vt:lpstr>Why sell on the Office Store?</vt:lpstr>
      <vt:lpstr>Licensing </vt:lpstr>
      <vt:lpstr>Office 2013 Templates</vt:lpstr>
      <vt:lpstr>PowerPoint Presentation</vt:lpstr>
      <vt:lpstr>Visibility in the Office ribbon</vt:lpstr>
      <vt:lpstr>Recent Store improvements</vt:lpstr>
      <vt:lpstr>Merchandizing</vt:lpstr>
      <vt:lpstr>Store assortment</vt:lpstr>
      <vt:lpstr>Looking forward</vt:lpstr>
      <vt:lpstr>What You Can Build for the Store</vt:lpstr>
      <vt:lpstr>Apps for Office A new way to build extensions for Office</vt:lpstr>
      <vt:lpstr>Apps for SharePoint</vt:lpstr>
      <vt:lpstr>Store Futures: New App Types, New App Surfaces</vt:lpstr>
      <vt:lpstr>PowerPoint Presentation</vt:lpstr>
      <vt:lpstr>Future App Type:  Office 365 powered Apps in the Store</vt:lpstr>
      <vt:lpstr>PowerPoint Presentation</vt:lpstr>
      <vt:lpstr>How to extend the app launcher today</vt:lpstr>
      <vt:lpstr>PowerPoint Presentation</vt:lpstr>
      <vt:lpstr>PowerPoint Presentation</vt:lpstr>
      <vt:lpstr>O365 apps will greatly expand the store story</vt:lpstr>
      <vt:lpstr>365 Apps are Mobile friendly Write once, run everywhere</vt:lpstr>
      <vt:lpstr>PowerPoint Presentation</vt:lpstr>
      <vt:lpstr>PowerPoint Presentation</vt:lpstr>
      <vt:lpstr>Next Module: Demo-fest!</vt:lpstr>
      <vt:lpstr>Summary</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2015-01-07T22:13:43Z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0x0101001032428EE7265043868E7DD21109D3E2</vt:lpwstr>
  </property>
</Properties>
</file>